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48" r:id="rId1"/>
  </p:sldMasterIdLst>
  <p:notesMasterIdLst>
    <p:notesMasterId r:id="rId21"/>
  </p:notesMasterIdLst>
  <p:sldIdLst>
    <p:sldId id="256" r:id="rId2"/>
    <p:sldId id="258" r:id="rId3"/>
    <p:sldId id="257" r:id="rId4"/>
    <p:sldId id="259" r:id="rId5"/>
    <p:sldId id="262" r:id="rId6"/>
    <p:sldId id="263" r:id="rId7"/>
    <p:sldId id="272" r:id="rId8"/>
    <p:sldId id="264" r:id="rId9"/>
    <p:sldId id="265" r:id="rId10"/>
    <p:sldId id="273" r:id="rId11"/>
    <p:sldId id="275" r:id="rId12"/>
    <p:sldId id="276" r:id="rId13"/>
    <p:sldId id="277" r:id="rId14"/>
    <p:sldId id="266" r:id="rId15"/>
    <p:sldId id="269" r:id="rId16"/>
    <p:sldId id="270" r:id="rId17"/>
    <p:sldId id="271" r:id="rId18"/>
    <p:sldId id="281" r:id="rId19"/>
    <p:sldId id="268" r:id="rId20"/>
  </p:sldIdLst>
  <p:sldSz cx="9144000" cy="6858000" type="screen4x3"/>
  <p:notesSz cx="6954838" cy="9240838"/>
  <p:defaultTextStyle>
    <a:defPPr>
      <a:defRPr lang="en-US"/>
    </a:defPPr>
    <a:lvl1pPr algn="ctr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1pPr>
    <a:lvl2pPr marL="457200" algn="ctr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2pPr>
    <a:lvl3pPr marL="914400" algn="ctr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3pPr>
    <a:lvl4pPr marL="1371600" algn="ctr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4pPr>
    <a:lvl5pPr marL="1828800" algn="ctr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233">
          <p15:clr>
            <a:srgbClr val="A4A3A4"/>
          </p15:clr>
        </p15:guide>
        <p15:guide id="2" pos="2886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FF"/>
    <a:srgbClr val="FFBF8F"/>
    <a:srgbClr val="EFEF1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16" d="100"/>
          <a:sy n="116" d="100"/>
        </p:scale>
        <p:origin x="404" y="88"/>
      </p:cViewPr>
      <p:guideLst>
        <p:guide orient="horz" pos="2233"/>
        <p:guide pos="2886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6837D2-5C04-A12C-9DCD-69663EFAB49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LID4096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1330459-FD96-AE15-3BFF-BD50E878C94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LID4096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04E1DD8-8B9B-284D-4504-7DB8662DD3A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0286485-E889-6808-91E4-D5D276A948A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E2616B-55E7-6E75-F8D2-D24677979B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725F14B-B3C1-4F0D-92C7-14C620158C11}" type="slidenum">
              <a:rPr lang="en-US" altLang="LID4096"/>
              <a:pPr/>
              <a:t>‹#›</a:t>
            </a:fld>
            <a:endParaRPr lang="en-US" altLang="LID4096"/>
          </a:p>
        </p:txBody>
      </p:sp>
    </p:spTree>
    <p:extLst>
      <p:ext uri="{BB962C8B-B14F-4D97-AF65-F5344CB8AC3E}">
        <p14:creationId xmlns:p14="http://schemas.microsoft.com/office/powerpoint/2010/main" val="261262967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F36159-329C-38BE-4A73-F776A6E151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LID4096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AFCB0AD-3CAD-7FBD-9E19-F7756247E99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ID4096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BFE90A0-3363-4034-D53D-3B5D3B489B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2ED944-6CCF-DE87-4C5D-A642BE974B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F2B6C41-CD00-B14C-0340-506F31F10A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BC21EA9-1173-442F-B3A8-574C8624F080}" type="slidenum">
              <a:rPr lang="en-US" altLang="LID4096"/>
              <a:pPr/>
              <a:t>‹#›</a:t>
            </a:fld>
            <a:endParaRPr lang="en-US" altLang="LID4096"/>
          </a:p>
        </p:txBody>
      </p:sp>
    </p:spTree>
    <p:extLst>
      <p:ext uri="{BB962C8B-B14F-4D97-AF65-F5344CB8AC3E}">
        <p14:creationId xmlns:p14="http://schemas.microsoft.com/office/powerpoint/2010/main" val="9775948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C7504D-FE41-1C80-BAD6-14A65A1A7F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LID4096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9ABDD6B-68CC-0C10-56B2-67BE3A52DB3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B4D4400-5CD6-CE33-104D-C90DD17C65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380B3F8-8FAE-59CA-2A42-5CAEA2F603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9E16118-4883-E667-DCE7-C43E4D0D20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88B0985-E57A-4BC5-91FD-93F46C69607C}" type="slidenum">
              <a:rPr lang="en-US" altLang="LID4096"/>
              <a:pPr/>
              <a:t>‹#›</a:t>
            </a:fld>
            <a:endParaRPr lang="en-US" altLang="LID4096"/>
          </a:p>
        </p:txBody>
      </p:sp>
    </p:spTree>
    <p:extLst>
      <p:ext uri="{BB962C8B-B14F-4D97-AF65-F5344CB8AC3E}">
        <p14:creationId xmlns:p14="http://schemas.microsoft.com/office/powerpoint/2010/main" val="11352569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2DC6766-924B-DE95-0A9D-A83F27CEDD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LID4096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F4D2A54-8ABF-8A72-7201-10ED0B128CF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85800" y="18288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ID4096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1630DE6-AACA-5E18-B0D7-8109AE26B35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48200" y="18288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ID4096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32B305F-ABFD-1F6B-E9D4-A76CCC7143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9EC7DB0-50F2-84DB-5A3F-D81F002E70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6FB9ADB-322A-6565-5048-FEA676566D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68FFE4A-65D3-4317-8EEE-08959501A279}" type="slidenum">
              <a:rPr lang="en-US" altLang="LID4096"/>
              <a:pPr/>
              <a:t>‹#›</a:t>
            </a:fld>
            <a:endParaRPr lang="en-US" altLang="LID4096"/>
          </a:p>
        </p:txBody>
      </p:sp>
    </p:spTree>
    <p:extLst>
      <p:ext uri="{BB962C8B-B14F-4D97-AF65-F5344CB8AC3E}">
        <p14:creationId xmlns:p14="http://schemas.microsoft.com/office/powerpoint/2010/main" val="34348207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BF86CE-4672-C80F-72C3-7F2D2FFBA8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LID4096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F81F8AD-B754-9A54-3249-9584B23F424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F451B87-DD1C-5D75-C41E-A3831914862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ID4096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400C310-64C3-D6B8-BD7D-9C8D3335B37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6D11D938-97B7-4CF5-3FDE-1FDE8DE7E03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ID4096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A946AD25-21BA-7679-8FCE-5196BB3D1F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2D1ED38-A056-08C8-B7E4-4DC306661F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1791F74-F47E-5B3C-D252-38ED0C5C5F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42A1ED-3D1D-4A9F-A2DF-D2465FC6C2C6}" type="slidenum">
              <a:rPr lang="en-US" altLang="LID4096"/>
              <a:pPr/>
              <a:t>‹#›</a:t>
            </a:fld>
            <a:endParaRPr lang="en-US" altLang="LID4096"/>
          </a:p>
        </p:txBody>
      </p:sp>
    </p:spTree>
    <p:extLst>
      <p:ext uri="{BB962C8B-B14F-4D97-AF65-F5344CB8AC3E}">
        <p14:creationId xmlns:p14="http://schemas.microsoft.com/office/powerpoint/2010/main" val="293429656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C6B7ACF-C98A-6BE4-CA18-2D879CD2C2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LID4096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E984119-B6A5-B26E-AF2E-E7255A059E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EF7E0E3-C99F-80C3-5741-F389E1841C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764B3BB-C0B2-AE90-F223-86734393D1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8855A44-34B7-49F7-9256-9C4AE602E658}" type="slidenum">
              <a:rPr lang="en-US" altLang="LID4096"/>
              <a:pPr/>
              <a:t>‹#›</a:t>
            </a:fld>
            <a:endParaRPr lang="en-US" altLang="LID4096"/>
          </a:p>
        </p:txBody>
      </p:sp>
    </p:spTree>
    <p:extLst>
      <p:ext uri="{BB962C8B-B14F-4D97-AF65-F5344CB8AC3E}">
        <p14:creationId xmlns:p14="http://schemas.microsoft.com/office/powerpoint/2010/main" val="251337208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8400DC7-73D9-112C-C35C-116D1E9411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0F4030A-17CA-398D-D503-35329E187C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607B285-5F2D-E810-2B9E-C45435E431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71D6113-3C7C-4C45-867D-24DFDD14D6B4}" type="slidenum">
              <a:rPr lang="en-US" altLang="LID4096"/>
              <a:pPr/>
              <a:t>‹#›</a:t>
            </a:fld>
            <a:endParaRPr lang="en-US" altLang="LID4096"/>
          </a:p>
        </p:txBody>
      </p:sp>
    </p:spTree>
    <p:extLst>
      <p:ext uri="{BB962C8B-B14F-4D97-AF65-F5344CB8AC3E}">
        <p14:creationId xmlns:p14="http://schemas.microsoft.com/office/powerpoint/2010/main" val="412237533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A7FD9D-037C-AD24-0760-540D28B6FF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LID4096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4022D3D-25A6-1321-6F9C-546A326927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ID4096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6D04E27-9EE1-AF30-74B8-8C97153CBB3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AF84CC6-0628-B2C5-426C-58D13FF1121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CB19BFC-396B-C074-AE5A-FAD896F50C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068ED76-ACF7-E0B5-788D-76004D8D10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9EDE1C9-703E-4607-A555-E9565797ECFD}" type="slidenum">
              <a:rPr lang="en-US" altLang="LID4096"/>
              <a:pPr/>
              <a:t>‹#›</a:t>
            </a:fld>
            <a:endParaRPr lang="en-US" altLang="LID4096"/>
          </a:p>
        </p:txBody>
      </p:sp>
    </p:spTree>
    <p:extLst>
      <p:ext uri="{BB962C8B-B14F-4D97-AF65-F5344CB8AC3E}">
        <p14:creationId xmlns:p14="http://schemas.microsoft.com/office/powerpoint/2010/main" val="125592747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D8D747-4938-A4D9-162D-5E4ABC5064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LID4096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E169147-BA47-8305-0262-3054792ACF1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LID4096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4C6F63C-89F9-D729-CA7C-A456EC88547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D830DAA-81D6-DDEC-86B1-7AEAC4162DF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6F41322-F8DC-FF08-F5E2-08147B8478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0052447-5B8D-571F-D032-AD01090B3A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D448D06-5D04-4A0E-A68A-C419B56E59D8}" type="slidenum">
              <a:rPr lang="en-US" altLang="LID4096"/>
              <a:pPr/>
              <a:t>‹#›</a:t>
            </a:fld>
            <a:endParaRPr lang="en-US" altLang="LID4096"/>
          </a:p>
        </p:txBody>
      </p:sp>
    </p:spTree>
    <p:extLst>
      <p:ext uri="{BB962C8B-B14F-4D97-AF65-F5344CB8AC3E}">
        <p14:creationId xmlns:p14="http://schemas.microsoft.com/office/powerpoint/2010/main" val="8309826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721265-655B-C628-0EB8-3256D18116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LID4096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7461E20-4433-C41F-CDE4-1B4FCF5B1B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ID4096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87129FC-F1C1-DB8C-E8E6-DA7EC99908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8F38150-F32E-CEC0-685E-67B2F8DD1D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FFA1659-DCF5-F7BB-44AD-2242263631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33597F1-43BA-4657-81BC-DC1211F3A89D}" type="slidenum">
              <a:rPr lang="en-US" altLang="LID4096"/>
              <a:pPr/>
              <a:t>‹#›</a:t>
            </a:fld>
            <a:endParaRPr lang="en-US" altLang="LID4096"/>
          </a:p>
        </p:txBody>
      </p:sp>
    </p:spTree>
    <p:extLst>
      <p:ext uri="{BB962C8B-B14F-4D97-AF65-F5344CB8AC3E}">
        <p14:creationId xmlns:p14="http://schemas.microsoft.com/office/powerpoint/2010/main" val="247213128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30650BD0-D18E-817D-D7AA-E110CAD0250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6515100" y="247650"/>
            <a:ext cx="1943100" cy="569595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LID4096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C15FFD0-23AC-EEB8-45D5-30D85BBDB84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85800" y="247650"/>
            <a:ext cx="5676900" cy="569595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ID4096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7FAC348-F9FF-84B4-E8B7-42272E3BE8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029BE47-BF17-BCF5-0BEE-38848C5BD9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LID4096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759636A-83AB-9B14-AD1F-4FF43BEFB9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238A167-0B7A-4ACF-AECE-1E3F7783A917}" type="slidenum">
              <a:rPr lang="en-US" altLang="LID4096"/>
              <a:pPr/>
              <a:t>‹#›</a:t>
            </a:fld>
            <a:endParaRPr lang="en-US" altLang="LID4096"/>
          </a:p>
        </p:txBody>
      </p:sp>
    </p:spTree>
    <p:extLst>
      <p:ext uri="{BB962C8B-B14F-4D97-AF65-F5344CB8AC3E}">
        <p14:creationId xmlns:p14="http://schemas.microsoft.com/office/powerpoint/2010/main" val="102938644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>
                <a:gamma/>
                <a:tint val="0"/>
                <a:invGamma/>
              </a:schemeClr>
            </a:gs>
            <a:gs pos="100000">
              <a:schemeClr val="bg1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678E458D-5ABD-8EBA-BCEE-DCBA95863846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03263" y="6248400"/>
            <a:ext cx="18986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2075" tIns="46038" rIns="92075" bIns="46038" numCol="1" anchor="ctr" anchorCtr="0" compatLnSpc="1">
            <a:prstTxWarp prst="textNoShape">
              <a:avLst/>
            </a:prstTxWarp>
          </a:bodyPr>
          <a:lstStyle>
            <a:lvl1pPr algn="l">
              <a:defRPr sz="1400"/>
            </a:lvl1pPr>
          </a:lstStyle>
          <a:p>
            <a:endParaRPr lang="en-US" altLang="LID4096"/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D3361D4F-CCF8-A07B-1579-04CAC1FBFFD1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65475" y="6248400"/>
            <a:ext cx="28130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2075" tIns="46038" rIns="92075" bIns="46038" numCol="1" anchor="ctr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endParaRPr lang="en-US" altLang="LID4096"/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62B80A6F-F515-B65E-B9DD-C4441E701513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42088" y="6248400"/>
            <a:ext cx="189865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2075" tIns="46038" rIns="92075" bIns="46038" numCol="1" anchor="ctr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fld id="{70B5F8F0-0995-4B66-937A-32D65AF61083}" type="slidenum">
              <a:rPr lang="en-US" altLang="LID4096"/>
              <a:pPr/>
              <a:t>‹#›</a:t>
            </a:fld>
            <a:endParaRPr lang="en-US" altLang="LID4096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BA747C53-1881-C8E0-27A9-4F2D6176BB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4765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2075" tIns="46038" rIns="92075" bIns="46038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LID4096"/>
              <a:t>Click to edit Master title style</a:t>
            </a:r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7AD159A4-F24B-80F6-A61D-23880FEA240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8288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2075" tIns="46038" rIns="92075" bIns="4603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LID4096"/>
              <a:t>Click to edit Master text styles</a:t>
            </a:r>
          </a:p>
          <a:p>
            <a:pPr lvl="1"/>
            <a:r>
              <a:rPr lang="en-US" altLang="LID4096"/>
              <a:t>Second Level</a:t>
            </a:r>
          </a:p>
          <a:p>
            <a:pPr lvl="2"/>
            <a:r>
              <a:rPr lang="en-US" altLang="LID4096"/>
              <a:t>Third Level</a:t>
            </a:r>
          </a:p>
          <a:p>
            <a:pPr lvl="3"/>
            <a:r>
              <a:rPr lang="en-US" altLang="LID4096"/>
              <a:t>Fourth Level</a:t>
            </a:r>
          </a:p>
          <a:p>
            <a:pPr lvl="4"/>
            <a:r>
              <a:rPr lang="en-US" altLang="LID4096"/>
              <a:t>Fifth Level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Monotype Sorts" pitchFamily="2" charset="2"/>
        <a:buChar char="n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Char char="-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Monotype Sorts" pitchFamily="2" charset="2"/>
        <a:buChar char="n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10000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LID4096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A382323D-A169-0D17-FACE-B402DC6BC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263" y="1447800"/>
            <a:ext cx="7735887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2075" tIns="46038" rIns="92075" bIns="46038" anchor="ctr"/>
          <a:lstStyle>
            <a:lvl1pPr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5715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7145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2860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743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200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657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114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r>
              <a:rPr lang="en-US" altLang="LID4096" sz="4400" b="1">
                <a:solidFill>
                  <a:schemeClr val="tx2"/>
                </a:solidFill>
              </a:rPr>
              <a:t>Children’s Collaboration Styles in a </a:t>
            </a:r>
            <a:br>
              <a:rPr lang="en-US" altLang="LID4096" sz="4400" b="1">
                <a:solidFill>
                  <a:schemeClr val="tx2"/>
                </a:solidFill>
              </a:rPr>
            </a:br>
            <a:r>
              <a:rPr lang="en-US" altLang="LID4096" sz="4400" b="1">
                <a:solidFill>
                  <a:schemeClr val="tx2"/>
                </a:solidFill>
              </a:rPr>
              <a:t>Newtonian Microworld</a:t>
            </a:r>
            <a:r>
              <a:rPr lang="en-US" altLang="LID4096" sz="4800" b="1">
                <a:solidFill>
                  <a:schemeClr val="tx2"/>
                </a:solidFill>
              </a:rPr>
              <a:t> </a:t>
            </a:r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FB3C33B7-FBDD-EF32-4397-99EB40B14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7188" y="4381500"/>
            <a:ext cx="5908675" cy="1752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2075" tIns="46038" rIns="92075" bIns="46038"/>
          <a:lstStyle>
            <a:lvl1pPr marL="342900" indent="-3429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LID4096" sz="3600" b="1"/>
              <a:t>Andy Cockburn</a:t>
            </a:r>
          </a:p>
          <a:p>
            <a:pPr algn="ctr">
              <a:lnSpc>
                <a:spcPct val="85000"/>
              </a:lnSpc>
            </a:pPr>
            <a:r>
              <a:rPr lang="en-US" altLang="LID4096" sz="2800" i="1"/>
              <a:t>University of Canterbury</a:t>
            </a:r>
          </a:p>
          <a:p>
            <a:pPr algn="ctr">
              <a:lnSpc>
                <a:spcPct val="85000"/>
              </a:lnSpc>
            </a:pPr>
            <a:endParaRPr lang="en-US" altLang="LID4096" sz="3600" b="1"/>
          </a:p>
          <a:p>
            <a:pPr algn="ctr">
              <a:lnSpc>
                <a:spcPct val="85000"/>
              </a:lnSpc>
            </a:pPr>
            <a:r>
              <a:rPr lang="en-US" altLang="LID4096" sz="3600" b="1"/>
              <a:t>Saul Greenberg</a:t>
            </a:r>
            <a:endParaRPr lang="en-US" altLang="LID4096" sz="2800" i="1"/>
          </a:p>
          <a:p>
            <a:pPr algn="ctr">
              <a:lnSpc>
                <a:spcPct val="85000"/>
              </a:lnSpc>
            </a:pPr>
            <a:r>
              <a:rPr lang="en-US" altLang="LID4096" sz="2800" i="1"/>
              <a:t>University of Calgary</a:t>
            </a:r>
          </a:p>
        </p:txBody>
      </p:sp>
      <p:grpSp>
        <p:nvGrpSpPr>
          <p:cNvPr id="3401" name="Group 329">
            <a:extLst>
              <a:ext uri="{FF2B5EF4-FFF2-40B4-BE49-F238E27FC236}">
                <a16:creationId xmlns:a16="http://schemas.microsoft.com/office/drawing/2014/main" id="{583EBA3E-05C9-6CC4-C55F-0E07FA83A421}"/>
              </a:ext>
            </a:extLst>
          </p:cNvPr>
          <p:cNvGrpSpPr>
            <a:grpSpLocks/>
          </p:cNvGrpSpPr>
          <p:nvPr/>
        </p:nvGrpSpPr>
        <p:grpSpPr bwMode="auto">
          <a:xfrm>
            <a:off x="209550" y="3068638"/>
            <a:ext cx="2259013" cy="2251075"/>
            <a:chOff x="132" y="1933"/>
            <a:chExt cx="1423" cy="1418"/>
          </a:xfrm>
        </p:grpSpPr>
        <p:grpSp>
          <p:nvGrpSpPr>
            <p:cNvPr id="3271" name="Group 199">
              <a:extLst>
                <a:ext uri="{FF2B5EF4-FFF2-40B4-BE49-F238E27FC236}">
                  <a16:creationId xmlns:a16="http://schemas.microsoft.com/office/drawing/2014/main" id="{6FAC5E04-6AD8-FB41-CC5E-FACEEE4283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" y="1933"/>
              <a:ext cx="890" cy="1418"/>
              <a:chOff x="132" y="1933"/>
              <a:chExt cx="890" cy="1418"/>
            </a:xfrm>
          </p:grpSpPr>
          <p:sp>
            <p:nvSpPr>
              <p:cNvPr id="3076" name="Freeform 4">
                <a:extLst>
                  <a:ext uri="{FF2B5EF4-FFF2-40B4-BE49-F238E27FC236}">
                    <a16:creationId xmlns:a16="http://schemas.microsoft.com/office/drawing/2014/main" id="{01F634F2-1301-FE1A-EC59-FEB4BFB1E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" y="2635"/>
                <a:ext cx="17" cy="71"/>
              </a:xfrm>
              <a:custGeom>
                <a:avLst/>
                <a:gdLst>
                  <a:gd name="T0" fmla="*/ 4 w 17"/>
                  <a:gd name="T1" fmla="*/ 70 h 71"/>
                  <a:gd name="T2" fmla="*/ 10 w 17"/>
                  <a:gd name="T3" fmla="*/ 66 h 71"/>
                  <a:gd name="T4" fmla="*/ 16 w 17"/>
                  <a:gd name="T5" fmla="*/ 0 h 71"/>
                  <a:gd name="T6" fmla="*/ 5 w 17"/>
                  <a:gd name="T7" fmla="*/ 0 h 71"/>
                  <a:gd name="T8" fmla="*/ 0 w 17"/>
                  <a:gd name="T9" fmla="*/ 65 h 71"/>
                  <a:gd name="T10" fmla="*/ 5 w 17"/>
                  <a:gd name="T11" fmla="*/ 62 h 71"/>
                  <a:gd name="T12" fmla="*/ 0 w 17"/>
                  <a:gd name="T13" fmla="*/ 65 h 71"/>
                  <a:gd name="T14" fmla="*/ 0 w 17"/>
                  <a:gd name="T15" fmla="*/ 67 h 71"/>
                  <a:gd name="T16" fmla="*/ 1 w 17"/>
                  <a:gd name="T17" fmla="*/ 68 h 71"/>
                  <a:gd name="T18" fmla="*/ 3 w 17"/>
                  <a:gd name="T19" fmla="*/ 69 h 71"/>
                  <a:gd name="T20" fmla="*/ 5 w 17"/>
                  <a:gd name="T21" fmla="*/ 69 h 71"/>
                  <a:gd name="T22" fmla="*/ 7 w 17"/>
                  <a:gd name="T23" fmla="*/ 69 h 71"/>
                  <a:gd name="T24" fmla="*/ 8 w 17"/>
                  <a:gd name="T25" fmla="*/ 69 h 71"/>
                  <a:gd name="T26" fmla="*/ 9 w 17"/>
                  <a:gd name="T27" fmla="*/ 67 h 71"/>
                  <a:gd name="T28" fmla="*/ 10 w 17"/>
                  <a:gd name="T29" fmla="*/ 66 h 71"/>
                  <a:gd name="T30" fmla="*/ 4 w 17"/>
                  <a:gd name="T31" fmla="*/ 7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71">
                    <a:moveTo>
                      <a:pt x="4" y="70"/>
                    </a:moveTo>
                    <a:lnTo>
                      <a:pt x="10" y="66"/>
                    </a:lnTo>
                    <a:lnTo>
                      <a:pt x="16" y="0"/>
                    </a:lnTo>
                    <a:lnTo>
                      <a:pt x="5" y="0"/>
                    </a:lnTo>
                    <a:lnTo>
                      <a:pt x="0" y="65"/>
                    </a:lnTo>
                    <a:lnTo>
                      <a:pt x="5" y="62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8"/>
                    </a:lnTo>
                    <a:lnTo>
                      <a:pt x="3" y="69"/>
                    </a:lnTo>
                    <a:lnTo>
                      <a:pt x="5" y="69"/>
                    </a:lnTo>
                    <a:lnTo>
                      <a:pt x="7" y="69"/>
                    </a:lnTo>
                    <a:lnTo>
                      <a:pt x="8" y="69"/>
                    </a:lnTo>
                    <a:lnTo>
                      <a:pt x="9" y="67"/>
                    </a:lnTo>
                    <a:lnTo>
                      <a:pt x="10" y="66"/>
                    </a:lnTo>
                    <a:lnTo>
                      <a:pt x="4" y="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77" name="Freeform 5">
                <a:extLst>
                  <a:ext uri="{FF2B5EF4-FFF2-40B4-BE49-F238E27FC236}">
                    <a16:creationId xmlns:a16="http://schemas.microsoft.com/office/drawing/2014/main" id="{337F3A12-239C-9CEC-3899-EB1988943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" y="2388"/>
                <a:ext cx="17" cy="17"/>
              </a:xfrm>
              <a:custGeom>
                <a:avLst/>
                <a:gdLst>
                  <a:gd name="T0" fmla="*/ 0 w 17"/>
                  <a:gd name="T1" fmla="*/ 1 h 17"/>
                  <a:gd name="T2" fmla="*/ 0 w 17"/>
                  <a:gd name="T3" fmla="*/ 6 h 17"/>
                  <a:gd name="T4" fmla="*/ 1 w 17"/>
                  <a:gd name="T5" fmla="*/ 7 h 17"/>
                  <a:gd name="T6" fmla="*/ 3 w 17"/>
                  <a:gd name="T7" fmla="*/ 9 h 17"/>
                  <a:gd name="T8" fmla="*/ 5 w 17"/>
                  <a:gd name="T9" fmla="*/ 11 h 17"/>
                  <a:gd name="T10" fmla="*/ 6 w 17"/>
                  <a:gd name="T11" fmla="*/ 12 h 17"/>
                  <a:gd name="T12" fmla="*/ 7 w 17"/>
                  <a:gd name="T13" fmla="*/ 13 h 17"/>
                  <a:gd name="T14" fmla="*/ 8 w 17"/>
                  <a:gd name="T15" fmla="*/ 14 h 17"/>
                  <a:gd name="T16" fmla="*/ 9 w 17"/>
                  <a:gd name="T17" fmla="*/ 15 h 17"/>
                  <a:gd name="T18" fmla="*/ 9 w 17"/>
                  <a:gd name="T19" fmla="*/ 16 h 17"/>
                  <a:gd name="T20" fmla="*/ 16 w 17"/>
                  <a:gd name="T21" fmla="*/ 12 h 17"/>
                  <a:gd name="T22" fmla="*/ 14 w 17"/>
                  <a:gd name="T23" fmla="*/ 10 h 17"/>
                  <a:gd name="T24" fmla="*/ 13 w 17"/>
                  <a:gd name="T25" fmla="*/ 9 h 17"/>
                  <a:gd name="T26" fmla="*/ 12 w 17"/>
                  <a:gd name="T27" fmla="*/ 8 h 17"/>
                  <a:gd name="T28" fmla="*/ 11 w 17"/>
                  <a:gd name="T29" fmla="*/ 6 h 17"/>
                  <a:gd name="T30" fmla="*/ 9 w 17"/>
                  <a:gd name="T31" fmla="*/ 5 h 17"/>
                  <a:gd name="T32" fmla="*/ 8 w 17"/>
                  <a:gd name="T33" fmla="*/ 3 h 17"/>
                  <a:gd name="T34" fmla="*/ 7 w 17"/>
                  <a:gd name="T35" fmla="*/ 2 h 17"/>
                  <a:gd name="T36" fmla="*/ 6 w 17"/>
                  <a:gd name="T37" fmla="*/ 1 h 17"/>
                  <a:gd name="T38" fmla="*/ 6 w 17"/>
                  <a:gd name="T39" fmla="*/ 6 h 17"/>
                  <a:gd name="T40" fmla="*/ 6 w 17"/>
                  <a:gd name="T41" fmla="*/ 1 h 17"/>
                  <a:gd name="T42" fmla="*/ 4 w 17"/>
                  <a:gd name="T43" fmla="*/ 0 h 17"/>
                  <a:gd name="T44" fmla="*/ 3 w 17"/>
                  <a:gd name="T45" fmla="*/ 0 h 17"/>
                  <a:gd name="T46" fmla="*/ 2 w 17"/>
                  <a:gd name="T47" fmla="*/ 0 h 17"/>
                  <a:gd name="T48" fmla="*/ 1 w 17"/>
                  <a:gd name="T49" fmla="*/ 0 h 17"/>
                  <a:gd name="T50" fmla="*/ 0 w 17"/>
                  <a:gd name="T51" fmla="*/ 1 h 17"/>
                  <a:gd name="T52" fmla="*/ 0 w 17"/>
                  <a:gd name="T53" fmla="*/ 3 h 17"/>
                  <a:gd name="T54" fmla="*/ 0 w 17"/>
                  <a:gd name="T55" fmla="*/ 4 h 17"/>
                  <a:gd name="T56" fmla="*/ 0 w 17"/>
                  <a:gd name="T57" fmla="*/ 6 h 17"/>
                  <a:gd name="T58" fmla="*/ 0 w 17"/>
                  <a:gd name="T5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17">
                    <a:moveTo>
                      <a:pt x="0" y="1"/>
                    </a:move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16" y="12"/>
                    </a:lnTo>
                    <a:lnTo>
                      <a:pt x="14" y="10"/>
                    </a:lnTo>
                    <a:lnTo>
                      <a:pt x="13" y="9"/>
                    </a:lnTo>
                    <a:lnTo>
                      <a:pt x="12" y="8"/>
                    </a:lnTo>
                    <a:lnTo>
                      <a:pt x="11" y="6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6" y="6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78" name="Freeform 6">
                <a:extLst>
                  <a:ext uri="{FF2B5EF4-FFF2-40B4-BE49-F238E27FC236}">
                    <a16:creationId xmlns:a16="http://schemas.microsoft.com/office/drawing/2014/main" id="{EB9645B1-5866-6AE1-DF08-EB2B97DBF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" y="2374"/>
                <a:ext cx="17" cy="20"/>
              </a:xfrm>
              <a:custGeom>
                <a:avLst/>
                <a:gdLst>
                  <a:gd name="T0" fmla="*/ 13 w 17"/>
                  <a:gd name="T1" fmla="*/ 6 h 20"/>
                  <a:gd name="T2" fmla="*/ 8 w 17"/>
                  <a:gd name="T3" fmla="*/ 2 h 20"/>
                  <a:gd name="T4" fmla="*/ 7 w 17"/>
                  <a:gd name="T5" fmla="*/ 3 h 20"/>
                  <a:gd name="T6" fmla="*/ 6 w 17"/>
                  <a:gd name="T7" fmla="*/ 5 h 20"/>
                  <a:gd name="T8" fmla="*/ 5 w 17"/>
                  <a:gd name="T9" fmla="*/ 6 h 20"/>
                  <a:gd name="T10" fmla="*/ 4 w 17"/>
                  <a:gd name="T11" fmla="*/ 8 h 20"/>
                  <a:gd name="T12" fmla="*/ 4 w 17"/>
                  <a:gd name="T13" fmla="*/ 9 h 20"/>
                  <a:gd name="T14" fmla="*/ 2 w 17"/>
                  <a:gd name="T15" fmla="*/ 11 h 20"/>
                  <a:gd name="T16" fmla="*/ 1 w 17"/>
                  <a:gd name="T17" fmla="*/ 12 h 20"/>
                  <a:gd name="T18" fmla="*/ 0 w 17"/>
                  <a:gd name="T19" fmla="*/ 14 h 20"/>
                  <a:gd name="T20" fmla="*/ 6 w 17"/>
                  <a:gd name="T21" fmla="*/ 19 h 20"/>
                  <a:gd name="T22" fmla="*/ 8 w 17"/>
                  <a:gd name="T23" fmla="*/ 17 h 20"/>
                  <a:gd name="T24" fmla="*/ 9 w 17"/>
                  <a:gd name="T25" fmla="*/ 15 h 20"/>
                  <a:gd name="T26" fmla="*/ 10 w 17"/>
                  <a:gd name="T27" fmla="*/ 13 h 20"/>
                  <a:gd name="T28" fmla="*/ 12 w 17"/>
                  <a:gd name="T29" fmla="*/ 11 h 20"/>
                  <a:gd name="T30" fmla="*/ 13 w 17"/>
                  <a:gd name="T31" fmla="*/ 10 h 20"/>
                  <a:gd name="T32" fmla="*/ 14 w 17"/>
                  <a:gd name="T33" fmla="*/ 8 h 20"/>
                  <a:gd name="T34" fmla="*/ 14 w 17"/>
                  <a:gd name="T35" fmla="*/ 6 h 20"/>
                  <a:gd name="T36" fmla="*/ 16 w 17"/>
                  <a:gd name="T37" fmla="*/ 4 h 20"/>
                  <a:gd name="T38" fmla="*/ 10 w 17"/>
                  <a:gd name="T39" fmla="*/ 0 h 20"/>
                  <a:gd name="T40" fmla="*/ 16 w 17"/>
                  <a:gd name="T41" fmla="*/ 4 h 20"/>
                  <a:gd name="T42" fmla="*/ 16 w 17"/>
                  <a:gd name="T43" fmla="*/ 3 h 20"/>
                  <a:gd name="T44" fmla="*/ 16 w 17"/>
                  <a:gd name="T45" fmla="*/ 1 h 20"/>
                  <a:gd name="T46" fmla="*/ 14 w 17"/>
                  <a:gd name="T47" fmla="*/ 0 h 20"/>
                  <a:gd name="T48" fmla="*/ 13 w 17"/>
                  <a:gd name="T49" fmla="*/ 0 h 20"/>
                  <a:gd name="T50" fmla="*/ 11 w 17"/>
                  <a:gd name="T51" fmla="*/ 0 h 20"/>
                  <a:gd name="T52" fmla="*/ 10 w 17"/>
                  <a:gd name="T53" fmla="*/ 0 h 20"/>
                  <a:gd name="T54" fmla="*/ 9 w 17"/>
                  <a:gd name="T55" fmla="*/ 0 h 20"/>
                  <a:gd name="T56" fmla="*/ 8 w 17"/>
                  <a:gd name="T57" fmla="*/ 2 h 20"/>
                  <a:gd name="T58" fmla="*/ 13 w 17"/>
                  <a:gd name="T59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0">
                    <a:moveTo>
                      <a:pt x="13" y="6"/>
                    </a:moveTo>
                    <a:lnTo>
                      <a:pt x="8" y="2"/>
                    </a:lnTo>
                    <a:lnTo>
                      <a:pt x="7" y="3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1" y="12"/>
                    </a:lnTo>
                    <a:lnTo>
                      <a:pt x="0" y="14"/>
                    </a:lnTo>
                    <a:lnTo>
                      <a:pt x="6" y="19"/>
                    </a:lnTo>
                    <a:lnTo>
                      <a:pt x="8" y="17"/>
                    </a:lnTo>
                    <a:lnTo>
                      <a:pt x="9" y="15"/>
                    </a:lnTo>
                    <a:lnTo>
                      <a:pt x="10" y="13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6" y="4"/>
                    </a:lnTo>
                    <a:lnTo>
                      <a:pt x="10" y="0"/>
                    </a:lnTo>
                    <a:lnTo>
                      <a:pt x="16" y="4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13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79" name="Freeform 7">
                <a:extLst>
                  <a:ext uri="{FF2B5EF4-FFF2-40B4-BE49-F238E27FC236}">
                    <a16:creationId xmlns:a16="http://schemas.microsoft.com/office/drawing/2014/main" id="{87335AA6-F25D-FA50-2428-BBB46729E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" y="2374"/>
                <a:ext cx="83" cy="18"/>
              </a:xfrm>
              <a:custGeom>
                <a:avLst/>
                <a:gdLst>
                  <a:gd name="T0" fmla="*/ 4 w 83"/>
                  <a:gd name="T1" fmla="*/ 14 h 18"/>
                  <a:gd name="T2" fmla="*/ 2 w 83"/>
                  <a:gd name="T3" fmla="*/ 15 h 18"/>
                  <a:gd name="T4" fmla="*/ 8 w 83"/>
                  <a:gd name="T5" fmla="*/ 15 h 18"/>
                  <a:gd name="T6" fmla="*/ 13 w 83"/>
                  <a:gd name="T7" fmla="*/ 16 h 18"/>
                  <a:gd name="T8" fmla="*/ 18 w 83"/>
                  <a:gd name="T9" fmla="*/ 16 h 18"/>
                  <a:gd name="T10" fmla="*/ 24 w 83"/>
                  <a:gd name="T11" fmla="*/ 17 h 18"/>
                  <a:gd name="T12" fmla="*/ 29 w 83"/>
                  <a:gd name="T13" fmla="*/ 17 h 18"/>
                  <a:gd name="T14" fmla="*/ 35 w 83"/>
                  <a:gd name="T15" fmla="*/ 17 h 18"/>
                  <a:gd name="T16" fmla="*/ 40 w 83"/>
                  <a:gd name="T17" fmla="*/ 16 h 18"/>
                  <a:gd name="T18" fmla="*/ 45 w 83"/>
                  <a:gd name="T19" fmla="*/ 16 h 18"/>
                  <a:gd name="T20" fmla="*/ 50 w 83"/>
                  <a:gd name="T21" fmla="*/ 15 h 18"/>
                  <a:gd name="T22" fmla="*/ 55 w 83"/>
                  <a:gd name="T23" fmla="*/ 15 h 18"/>
                  <a:gd name="T24" fmla="*/ 60 w 83"/>
                  <a:gd name="T25" fmla="*/ 14 h 18"/>
                  <a:gd name="T26" fmla="*/ 64 w 83"/>
                  <a:gd name="T27" fmla="*/ 12 h 18"/>
                  <a:gd name="T28" fmla="*/ 69 w 83"/>
                  <a:gd name="T29" fmla="*/ 11 h 18"/>
                  <a:gd name="T30" fmla="*/ 73 w 83"/>
                  <a:gd name="T31" fmla="*/ 10 h 18"/>
                  <a:gd name="T32" fmla="*/ 77 w 83"/>
                  <a:gd name="T33" fmla="*/ 8 h 18"/>
                  <a:gd name="T34" fmla="*/ 82 w 83"/>
                  <a:gd name="T35" fmla="*/ 6 h 18"/>
                  <a:gd name="T36" fmla="*/ 79 w 83"/>
                  <a:gd name="T37" fmla="*/ 0 h 18"/>
                  <a:gd name="T38" fmla="*/ 75 w 83"/>
                  <a:gd name="T39" fmla="*/ 1 h 18"/>
                  <a:gd name="T40" fmla="*/ 71 w 83"/>
                  <a:gd name="T41" fmla="*/ 3 h 18"/>
                  <a:gd name="T42" fmla="*/ 67 w 83"/>
                  <a:gd name="T43" fmla="*/ 4 h 18"/>
                  <a:gd name="T44" fmla="*/ 63 w 83"/>
                  <a:gd name="T45" fmla="*/ 5 h 18"/>
                  <a:gd name="T46" fmla="*/ 58 w 83"/>
                  <a:gd name="T47" fmla="*/ 7 h 18"/>
                  <a:gd name="T48" fmla="*/ 54 w 83"/>
                  <a:gd name="T49" fmla="*/ 8 h 18"/>
                  <a:gd name="T50" fmla="*/ 49 w 83"/>
                  <a:gd name="T51" fmla="*/ 8 h 18"/>
                  <a:gd name="T52" fmla="*/ 44 w 83"/>
                  <a:gd name="T53" fmla="*/ 9 h 18"/>
                  <a:gd name="T54" fmla="*/ 39 w 83"/>
                  <a:gd name="T55" fmla="*/ 9 h 18"/>
                  <a:gd name="T56" fmla="*/ 34 w 83"/>
                  <a:gd name="T57" fmla="*/ 9 h 18"/>
                  <a:gd name="T58" fmla="*/ 29 w 83"/>
                  <a:gd name="T59" fmla="*/ 9 h 18"/>
                  <a:gd name="T60" fmla="*/ 24 w 83"/>
                  <a:gd name="T61" fmla="*/ 9 h 18"/>
                  <a:gd name="T62" fmla="*/ 19 w 83"/>
                  <a:gd name="T63" fmla="*/ 9 h 18"/>
                  <a:gd name="T64" fmla="*/ 14 w 83"/>
                  <a:gd name="T65" fmla="*/ 9 h 18"/>
                  <a:gd name="T66" fmla="*/ 8 w 83"/>
                  <a:gd name="T67" fmla="*/ 8 h 18"/>
                  <a:gd name="T68" fmla="*/ 3 w 83"/>
                  <a:gd name="T69" fmla="*/ 8 h 18"/>
                  <a:gd name="T70" fmla="*/ 1 w 83"/>
                  <a:gd name="T71" fmla="*/ 8 h 18"/>
                  <a:gd name="T72" fmla="*/ 3 w 83"/>
                  <a:gd name="T73" fmla="*/ 8 h 18"/>
                  <a:gd name="T74" fmla="*/ 1 w 83"/>
                  <a:gd name="T75" fmla="*/ 8 h 18"/>
                  <a:gd name="T76" fmla="*/ 0 w 83"/>
                  <a:gd name="T77" fmla="*/ 9 h 18"/>
                  <a:gd name="T78" fmla="*/ 0 w 83"/>
                  <a:gd name="T79" fmla="*/ 10 h 18"/>
                  <a:gd name="T80" fmla="*/ 0 w 83"/>
                  <a:gd name="T81" fmla="*/ 11 h 18"/>
                  <a:gd name="T82" fmla="*/ 0 w 83"/>
                  <a:gd name="T83" fmla="*/ 12 h 18"/>
                  <a:gd name="T84" fmla="*/ 0 w 83"/>
                  <a:gd name="T85" fmla="*/ 14 h 18"/>
                  <a:gd name="T86" fmla="*/ 1 w 83"/>
                  <a:gd name="T87" fmla="*/ 15 h 18"/>
                  <a:gd name="T88" fmla="*/ 2 w 83"/>
                  <a:gd name="T89" fmla="*/ 15 h 18"/>
                  <a:gd name="T90" fmla="*/ 4 w 83"/>
                  <a:gd name="T91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3" h="18">
                    <a:moveTo>
                      <a:pt x="4" y="14"/>
                    </a:moveTo>
                    <a:lnTo>
                      <a:pt x="2" y="15"/>
                    </a:lnTo>
                    <a:lnTo>
                      <a:pt x="8" y="15"/>
                    </a:lnTo>
                    <a:lnTo>
                      <a:pt x="13" y="16"/>
                    </a:lnTo>
                    <a:lnTo>
                      <a:pt x="18" y="16"/>
                    </a:lnTo>
                    <a:lnTo>
                      <a:pt x="24" y="17"/>
                    </a:lnTo>
                    <a:lnTo>
                      <a:pt x="29" y="17"/>
                    </a:lnTo>
                    <a:lnTo>
                      <a:pt x="35" y="17"/>
                    </a:lnTo>
                    <a:lnTo>
                      <a:pt x="40" y="16"/>
                    </a:lnTo>
                    <a:lnTo>
                      <a:pt x="45" y="16"/>
                    </a:lnTo>
                    <a:lnTo>
                      <a:pt x="50" y="15"/>
                    </a:lnTo>
                    <a:lnTo>
                      <a:pt x="55" y="15"/>
                    </a:lnTo>
                    <a:lnTo>
                      <a:pt x="60" y="14"/>
                    </a:lnTo>
                    <a:lnTo>
                      <a:pt x="64" y="12"/>
                    </a:lnTo>
                    <a:lnTo>
                      <a:pt x="69" y="11"/>
                    </a:lnTo>
                    <a:lnTo>
                      <a:pt x="73" y="10"/>
                    </a:lnTo>
                    <a:lnTo>
                      <a:pt x="77" y="8"/>
                    </a:lnTo>
                    <a:lnTo>
                      <a:pt x="82" y="6"/>
                    </a:lnTo>
                    <a:lnTo>
                      <a:pt x="79" y="0"/>
                    </a:lnTo>
                    <a:lnTo>
                      <a:pt x="75" y="1"/>
                    </a:lnTo>
                    <a:lnTo>
                      <a:pt x="71" y="3"/>
                    </a:lnTo>
                    <a:lnTo>
                      <a:pt x="67" y="4"/>
                    </a:lnTo>
                    <a:lnTo>
                      <a:pt x="63" y="5"/>
                    </a:lnTo>
                    <a:lnTo>
                      <a:pt x="58" y="7"/>
                    </a:lnTo>
                    <a:lnTo>
                      <a:pt x="54" y="8"/>
                    </a:lnTo>
                    <a:lnTo>
                      <a:pt x="49" y="8"/>
                    </a:lnTo>
                    <a:lnTo>
                      <a:pt x="44" y="9"/>
                    </a:lnTo>
                    <a:lnTo>
                      <a:pt x="39" y="9"/>
                    </a:lnTo>
                    <a:lnTo>
                      <a:pt x="34" y="9"/>
                    </a:lnTo>
                    <a:lnTo>
                      <a:pt x="29" y="9"/>
                    </a:lnTo>
                    <a:lnTo>
                      <a:pt x="24" y="9"/>
                    </a:lnTo>
                    <a:lnTo>
                      <a:pt x="19" y="9"/>
                    </a:lnTo>
                    <a:lnTo>
                      <a:pt x="14" y="9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1" y="8"/>
                    </a:lnTo>
                    <a:lnTo>
                      <a:pt x="0" y="9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2" y="15"/>
                    </a:lnTo>
                    <a:lnTo>
                      <a:pt x="4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80" name="Freeform 8">
                <a:extLst>
                  <a:ext uri="{FF2B5EF4-FFF2-40B4-BE49-F238E27FC236}">
                    <a16:creationId xmlns:a16="http://schemas.microsoft.com/office/drawing/2014/main" id="{CCDE7004-FD65-560C-5956-863532AEA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" y="2406"/>
                <a:ext cx="17" cy="64"/>
              </a:xfrm>
              <a:custGeom>
                <a:avLst/>
                <a:gdLst>
                  <a:gd name="T0" fmla="*/ 10 w 17"/>
                  <a:gd name="T1" fmla="*/ 55 h 64"/>
                  <a:gd name="T2" fmla="*/ 16 w 17"/>
                  <a:gd name="T3" fmla="*/ 59 h 64"/>
                  <a:gd name="T4" fmla="*/ 16 w 17"/>
                  <a:gd name="T5" fmla="*/ 55 h 64"/>
                  <a:gd name="T6" fmla="*/ 15 w 17"/>
                  <a:gd name="T7" fmla="*/ 51 h 64"/>
                  <a:gd name="T8" fmla="*/ 14 w 17"/>
                  <a:gd name="T9" fmla="*/ 47 h 64"/>
                  <a:gd name="T10" fmla="*/ 14 w 17"/>
                  <a:gd name="T11" fmla="*/ 44 h 64"/>
                  <a:gd name="T12" fmla="*/ 13 w 17"/>
                  <a:gd name="T13" fmla="*/ 40 h 64"/>
                  <a:gd name="T14" fmla="*/ 13 w 17"/>
                  <a:gd name="T15" fmla="*/ 36 h 64"/>
                  <a:gd name="T16" fmla="*/ 13 w 17"/>
                  <a:gd name="T17" fmla="*/ 32 h 64"/>
                  <a:gd name="T18" fmla="*/ 12 w 17"/>
                  <a:gd name="T19" fmla="*/ 29 h 64"/>
                  <a:gd name="T20" fmla="*/ 12 w 17"/>
                  <a:gd name="T21" fmla="*/ 25 h 64"/>
                  <a:gd name="T22" fmla="*/ 12 w 17"/>
                  <a:gd name="T23" fmla="*/ 22 h 64"/>
                  <a:gd name="T24" fmla="*/ 11 w 17"/>
                  <a:gd name="T25" fmla="*/ 18 h 64"/>
                  <a:gd name="T26" fmla="*/ 11 w 17"/>
                  <a:gd name="T27" fmla="*/ 14 h 64"/>
                  <a:gd name="T28" fmla="*/ 10 w 17"/>
                  <a:gd name="T29" fmla="*/ 10 h 64"/>
                  <a:gd name="T30" fmla="*/ 10 w 17"/>
                  <a:gd name="T31" fmla="*/ 7 h 64"/>
                  <a:gd name="T32" fmla="*/ 9 w 17"/>
                  <a:gd name="T33" fmla="*/ 3 h 64"/>
                  <a:gd name="T34" fmla="*/ 8 w 17"/>
                  <a:gd name="T35" fmla="*/ 0 h 64"/>
                  <a:gd name="T36" fmla="*/ 0 w 17"/>
                  <a:gd name="T37" fmla="*/ 1 h 64"/>
                  <a:gd name="T38" fmla="*/ 1 w 17"/>
                  <a:gd name="T39" fmla="*/ 4 h 64"/>
                  <a:gd name="T40" fmla="*/ 1 w 17"/>
                  <a:gd name="T41" fmla="*/ 8 h 64"/>
                  <a:gd name="T42" fmla="*/ 2 w 17"/>
                  <a:gd name="T43" fmla="*/ 11 h 64"/>
                  <a:gd name="T44" fmla="*/ 2 w 17"/>
                  <a:gd name="T45" fmla="*/ 15 h 64"/>
                  <a:gd name="T46" fmla="*/ 3 w 17"/>
                  <a:gd name="T47" fmla="*/ 18 h 64"/>
                  <a:gd name="T48" fmla="*/ 3 w 17"/>
                  <a:gd name="T49" fmla="*/ 22 h 64"/>
                  <a:gd name="T50" fmla="*/ 4 w 17"/>
                  <a:gd name="T51" fmla="*/ 26 h 64"/>
                  <a:gd name="T52" fmla="*/ 4 w 17"/>
                  <a:gd name="T53" fmla="*/ 30 h 64"/>
                  <a:gd name="T54" fmla="*/ 4 w 17"/>
                  <a:gd name="T55" fmla="*/ 33 h 64"/>
                  <a:gd name="T56" fmla="*/ 5 w 17"/>
                  <a:gd name="T57" fmla="*/ 37 h 64"/>
                  <a:gd name="T58" fmla="*/ 5 w 17"/>
                  <a:gd name="T59" fmla="*/ 41 h 64"/>
                  <a:gd name="T60" fmla="*/ 5 w 17"/>
                  <a:gd name="T61" fmla="*/ 45 h 64"/>
                  <a:gd name="T62" fmla="*/ 6 w 17"/>
                  <a:gd name="T63" fmla="*/ 48 h 64"/>
                  <a:gd name="T64" fmla="*/ 6 w 17"/>
                  <a:gd name="T65" fmla="*/ 52 h 64"/>
                  <a:gd name="T66" fmla="*/ 7 w 17"/>
                  <a:gd name="T67" fmla="*/ 55 h 64"/>
                  <a:gd name="T68" fmla="*/ 8 w 17"/>
                  <a:gd name="T69" fmla="*/ 59 h 64"/>
                  <a:gd name="T70" fmla="*/ 13 w 17"/>
                  <a:gd name="T71" fmla="*/ 62 h 64"/>
                  <a:gd name="T72" fmla="*/ 8 w 17"/>
                  <a:gd name="T73" fmla="*/ 59 h 64"/>
                  <a:gd name="T74" fmla="*/ 8 w 17"/>
                  <a:gd name="T75" fmla="*/ 61 h 64"/>
                  <a:gd name="T76" fmla="*/ 9 w 17"/>
                  <a:gd name="T77" fmla="*/ 62 h 64"/>
                  <a:gd name="T78" fmla="*/ 10 w 17"/>
                  <a:gd name="T79" fmla="*/ 63 h 64"/>
                  <a:gd name="T80" fmla="*/ 12 w 17"/>
                  <a:gd name="T81" fmla="*/ 63 h 64"/>
                  <a:gd name="T82" fmla="*/ 13 w 17"/>
                  <a:gd name="T83" fmla="*/ 62 h 64"/>
                  <a:gd name="T84" fmla="*/ 14 w 17"/>
                  <a:gd name="T85" fmla="*/ 61 h 64"/>
                  <a:gd name="T86" fmla="*/ 16 w 17"/>
                  <a:gd name="T87" fmla="*/ 60 h 64"/>
                  <a:gd name="T88" fmla="*/ 16 w 17"/>
                  <a:gd name="T89" fmla="*/ 59 h 64"/>
                  <a:gd name="T90" fmla="*/ 10 w 17"/>
                  <a:gd name="T91" fmla="*/ 5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64">
                    <a:moveTo>
                      <a:pt x="10" y="55"/>
                    </a:moveTo>
                    <a:lnTo>
                      <a:pt x="16" y="59"/>
                    </a:lnTo>
                    <a:lnTo>
                      <a:pt x="16" y="55"/>
                    </a:lnTo>
                    <a:lnTo>
                      <a:pt x="15" y="51"/>
                    </a:lnTo>
                    <a:lnTo>
                      <a:pt x="14" y="47"/>
                    </a:lnTo>
                    <a:lnTo>
                      <a:pt x="14" y="44"/>
                    </a:lnTo>
                    <a:lnTo>
                      <a:pt x="13" y="40"/>
                    </a:lnTo>
                    <a:lnTo>
                      <a:pt x="13" y="36"/>
                    </a:lnTo>
                    <a:lnTo>
                      <a:pt x="13" y="32"/>
                    </a:lnTo>
                    <a:lnTo>
                      <a:pt x="12" y="29"/>
                    </a:lnTo>
                    <a:lnTo>
                      <a:pt x="12" y="25"/>
                    </a:lnTo>
                    <a:lnTo>
                      <a:pt x="12" y="22"/>
                    </a:lnTo>
                    <a:lnTo>
                      <a:pt x="11" y="18"/>
                    </a:lnTo>
                    <a:lnTo>
                      <a:pt x="11" y="14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9" y="3"/>
                    </a:lnTo>
                    <a:lnTo>
                      <a:pt x="8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1" y="8"/>
                    </a:lnTo>
                    <a:lnTo>
                      <a:pt x="2" y="11"/>
                    </a:lnTo>
                    <a:lnTo>
                      <a:pt x="2" y="15"/>
                    </a:lnTo>
                    <a:lnTo>
                      <a:pt x="3" y="18"/>
                    </a:lnTo>
                    <a:lnTo>
                      <a:pt x="3" y="22"/>
                    </a:lnTo>
                    <a:lnTo>
                      <a:pt x="4" y="26"/>
                    </a:lnTo>
                    <a:lnTo>
                      <a:pt x="4" y="30"/>
                    </a:lnTo>
                    <a:lnTo>
                      <a:pt x="4" y="33"/>
                    </a:lnTo>
                    <a:lnTo>
                      <a:pt x="5" y="37"/>
                    </a:lnTo>
                    <a:lnTo>
                      <a:pt x="5" y="41"/>
                    </a:lnTo>
                    <a:lnTo>
                      <a:pt x="5" y="45"/>
                    </a:lnTo>
                    <a:lnTo>
                      <a:pt x="6" y="48"/>
                    </a:lnTo>
                    <a:lnTo>
                      <a:pt x="6" y="52"/>
                    </a:lnTo>
                    <a:lnTo>
                      <a:pt x="7" y="55"/>
                    </a:lnTo>
                    <a:lnTo>
                      <a:pt x="8" y="59"/>
                    </a:lnTo>
                    <a:lnTo>
                      <a:pt x="13" y="62"/>
                    </a:lnTo>
                    <a:lnTo>
                      <a:pt x="8" y="59"/>
                    </a:lnTo>
                    <a:lnTo>
                      <a:pt x="8" y="61"/>
                    </a:lnTo>
                    <a:lnTo>
                      <a:pt x="9" y="62"/>
                    </a:lnTo>
                    <a:lnTo>
                      <a:pt x="10" y="63"/>
                    </a:lnTo>
                    <a:lnTo>
                      <a:pt x="12" y="63"/>
                    </a:lnTo>
                    <a:lnTo>
                      <a:pt x="13" y="62"/>
                    </a:lnTo>
                    <a:lnTo>
                      <a:pt x="14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0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81" name="Freeform 9">
                <a:extLst>
                  <a:ext uri="{FF2B5EF4-FFF2-40B4-BE49-F238E27FC236}">
                    <a16:creationId xmlns:a16="http://schemas.microsoft.com/office/drawing/2014/main" id="{398F0F3B-06AE-9DA2-3A3E-E15C6C414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" y="2444"/>
                <a:ext cx="17" cy="52"/>
              </a:xfrm>
              <a:custGeom>
                <a:avLst/>
                <a:gdLst>
                  <a:gd name="T0" fmla="*/ 13 w 17"/>
                  <a:gd name="T1" fmla="*/ 50 h 52"/>
                  <a:gd name="T2" fmla="*/ 15 w 17"/>
                  <a:gd name="T3" fmla="*/ 45 h 52"/>
                  <a:gd name="T4" fmla="*/ 15 w 17"/>
                  <a:gd name="T5" fmla="*/ 43 h 52"/>
                  <a:gd name="T6" fmla="*/ 14 w 17"/>
                  <a:gd name="T7" fmla="*/ 40 h 52"/>
                  <a:gd name="T8" fmla="*/ 13 w 17"/>
                  <a:gd name="T9" fmla="*/ 37 h 52"/>
                  <a:gd name="T10" fmla="*/ 13 w 17"/>
                  <a:gd name="T11" fmla="*/ 34 h 52"/>
                  <a:gd name="T12" fmla="*/ 12 w 17"/>
                  <a:gd name="T13" fmla="*/ 31 h 52"/>
                  <a:gd name="T14" fmla="*/ 11 w 17"/>
                  <a:gd name="T15" fmla="*/ 28 h 52"/>
                  <a:gd name="T16" fmla="*/ 10 w 17"/>
                  <a:gd name="T17" fmla="*/ 25 h 52"/>
                  <a:gd name="T18" fmla="*/ 10 w 17"/>
                  <a:gd name="T19" fmla="*/ 22 h 52"/>
                  <a:gd name="T20" fmla="*/ 10 w 17"/>
                  <a:gd name="T21" fmla="*/ 19 h 52"/>
                  <a:gd name="T22" fmla="*/ 9 w 17"/>
                  <a:gd name="T23" fmla="*/ 16 h 52"/>
                  <a:gd name="T24" fmla="*/ 8 w 17"/>
                  <a:gd name="T25" fmla="*/ 13 h 52"/>
                  <a:gd name="T26" fmla="*/ 8 w 17"/>
                  <a:gd name="T27" fmla="*/ 11 h 52"/>
                  <a:gd name="T28" fmla="*/ 8 w 17"/>
                  <a:gd name="T29" fmla="*/ 8 h 52"/>
                  <a:gd name="T30" fmla="*/ 7 w 17"/>
                  <a:gd name="T31" fmla="*/ 5 h 52"/>
                  <a:gd name="T32" fmla="*/ 7 w 17"/>
                  <a:gd name="T33" fmla="*/ 2 h 52"/>
                  <a:gd name="T34" fmla="*/ 6 w 17"/>
                  <a:gd name="T35" fmla="*/ 0 h 52"/>
                  <a:gd name="T36" fmla="*/ 0 w 17"/>
                  <a:gd name="T37" fmla="*/ 0 h 52"/>
                  <a:gd name="T38" fmla="*/ 0 w 17"/>
                  <a:gd name="T39" fmla="*/ 3 h 52"/>
                  <a:gd name="T40" fmla="*/ 0 w 17"/>
                  <a:gd name="T41" fmla="*/ 6 h 52"/>
                  <a:gd name="T42" fmla="*/ 1 w 17"/>
                  <a:gd name="T43" fmla="*/ 9 h 52"/>
                  <a:gd name="T44" fmla="*/ 1 w 17"/>
                  <a:gd name="T45" fmla="*/ 12 h 52"/>
                  <a:gd name="T46" fmla="*/ 2 w 17"/>
                  <a:gd name="T47" fmla="*/ 15 h 52"/>
                  <a:gd name="T48" fmla="*/ 2 w 17"/>
                  <a:gd name="T49" fmla="*/ 18 h 52"/>
                  <a:gd name="T50" fmla="*/ 3 w 17"/>
                  <a:gd name="T51" fmla="*/ 21 h 52"/>
                  <a:gd name="T52" fmla="*/ 3 w 17"/>
                  <a:gd name="T53" fmla="*/ 24 h 52"/>
                  <a:gd name="T54" fmla="*/ 4 w 17"/>
                  <a:gd name="T55" fmla="*/ 27 h 52"/>
                  <a:gd name="T56" fmla="*/ 5 w 17"/>
                  <a:gd name="T57" fmla="*/ 30 h 52"/>
                  <a:gd name="T58" fmla="*/ 5 w 17"/>
                  <a:gd name="T59" fmla="*/ 33 h 52"/>
                  <a:gd name="T60" fmla="*/ 6 w 17"/>
                  <a:gd name="T61" fmla="*/ 36 h 52"/>
                  <a:gd name="T62" fmla="*/ 6 w 17"/>
                  <a:gd name="T63" fmla="*/ 39 h 52"/>
                  <a:gd name="T64" fmla="*/ 7 w 17"/>
                  <a:gd name="T65" fmla="*/ 42 h 52"/>
                  <a:gd name="T66" fmla="*/ 8 w 17"/>
                  <a:gd name="T67" fmla="*/ 45 h 52"/>
                  <a:gd name="T68" fmla="*/ 9 w 17"/>
                  <a:gd name="T69" fmla="*/ 48 h 52"/>
                  <a:gd name="T70" fmla="*/ 10 w 17"/>
                  <a:gd name="T71" fmla="*/ 44 h 52"/>
                  <a:gd name="T72" fmla="*/ 9 w 17"/>
                  <a:gd name="T73" fmla="*/ 48 h 52"/>
                  <a:gd name="T74" fmla="*/ 10 w 17"/>
                  <a:gd name="T75" fmla="*/ 49 h 52"/>
                  <a:gd name="T76" fmla="*/ 10 w 17"/>
                  <a:gd name="T77" fmla="*/ 50 h 52"/>
                  <a:gd name="T78" fmla="*/ 12 w 17"/>
                  <a:gd name="T79" fmla="*/ 51 h 52"/>
                  <a:gd name="T80" fmla="*/ 13 w 17"/>
                  <a:gd name="T81" fmla="*/ 50 h 52"/>
                  <a:gd name="T82" fmla="*/ 14 w 17"/>
                  <a:gd name="T83" fmla="*/ 50 h 52"/>
                  <a:gd name="T84" fmla="*/ 15 w 17"/>
                  <a:gd name="T85" fmla="*/ 49 h 52"/>
                  <a:gd name="T86" fmla="*/ 16 w 17"/>
                  <a:gd name="T87" fmla="*/ 47 h 52"/>
                  <a:gd name="T88" fmla="*/ 15 w 17"/>
                  <a:gd name="T89" fmla="*/ 45 h 52"/>
                  <a:gd name="T90" fmla="*/ 13 w 17"/>
                  <a:gd name="T91" fmla="*/ 5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52">
                    <a:moveTo>
                      <a:pt x="13" y="50"/>
                    </a:moveTo>
                    <a:lnTo>
                      <a:pt x="15" y="45"/>
                    </a:lnTo>
                    <a:lnTo>
                      <a:pt x="15" y="43"/>
                    </a:lnTo>
                    <a:lnTo>
                      <a:pt x="14" y="40"/>
                    </a:lnTo>
                    <a:lnTo>
                      <a:pt x="13" y="37"/>
                    </a:lnTo>
                    <a:lnTo>
                      <a:pt x="13" y="34"/>
                    </a:lnTo>
                    <a:lnTo>
                      <a:pt x="12" y="31"/>
                    </a:lnTo>
                    <a:lnTo>
                      <a:pt x="11" y="28"/>
                    </a:lnTo>
                    <a:lnTo>
                      <a:pt x="10" y="25"/>
                    </a:lnTo>
                    <a:lnTo>
                      <a:pt x="10" y="22"/>
                    </a:lnTo>
                    <a:lnTo>
                      <a:pt x="10" y="19"/>
                    </a:lnTo>
                    <a:lnTo>
                      <a:pt x="9" y="16"/>
                    </a:lnTo>
                    <a:lnTo>
                      <a:pt x="8" y="13"/>
                    </a:lnTo>
                    <a:lnTo>
                      <a:pt x="8" y="11"/>
                    </a:lnTo>
                    <a:lnTo>
                      <a:pt x="8" y="8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2" y="15"/>
                    </a:lnTo>
                    <a:lnTo>
                      <a:pt x="2" y="18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4" y="27"/>
                    </a:lnTo>
                    <a:lnTo>
                      <a:pt x="5" y="30"/>
                    </a:lnTo>
                    <a:lnTo>
                      <a:pt x="5" y="33"/>
                    </a:lnTo>
                    <a:lnTo>
                      <a:pt x="6" y="36"/>
                    </a:lnTo>
                    <a:lnTo>
                      <a:pt x="6" y="39"/>
                    </a:lnTo>
                    <a:lnTo>
                      <a:pt x="7" y="42"/>
                    </a:lnTo>
                    <a:lnTo>
                      <a:pt x="8" y="45"/>
                    </a:lnTo>
                    <a:lnTo>
                      <a:pt x="9" y="48"/>
                    </a:lnTo>
                    <a:lnTo>
                      <a:pt x="10" y="44"/>
                    </a:lnTo>
                    <a:lnTo>
                      <a:pt x="9" y="48"/>
                    </a:lnTo>
                    <a:lnTo>
                      <a:pt x="10" y="49"/>
                    </a:lnTo>
                    <a:lnTo>
                      <a:pt x="10" y="50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0"/>
                    </a:lnTo>
                    <a:lnTo>
                      <a:pt x="15" y="49"/>
                    </a:lnTo>
                    <a:lnTo>
                      <a:pt x="16" y="47"/>
                    </a:lnTo>
                    <a:lnTo>
                      <a:pt x="15" y="45"/>
                    </a:lnTo>
                    <a:lnTo>
                      <a:pt x="13" y="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82" name="Freeform 10">
                <a:extLst>
                  <a:ext uri="{FF2B5EF4-FFF2-40B4-BE49-F238E27FC236}">
                    <a16:creationId xmlns:a16="http://schemas.microsoft.com/office/drawing/2014/main" id="{953C7990-73A8-1C44-F84D-0B2CE4D31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" y="2277"/>
                <a:ext cx="418" cy="465"/>
              </a:xfrm>
              <a:custGeom>
                <a:avLst/>
                <a:gdLst>
                  <a:gd name="T0" fmla="*/ 36 w 418"/>
                  <a:gd name="T1" fmla="*/ 430 h 465"/>
                  <a:gd name="T2" fmla="*/ 81 w 418"/>
                  <a:gd name="T3" fmla="*/ 444 h 465"/>
                  <a:gd name="T4" fmla="*/ 140 w 418"/>
                  <a:gd name="T5" fmla="*/ 458 h 465"/>
                  <a:gd name="T6" fmla="*/ 200 w 418"/>
                  <a:gd name="T7" fmla="*/ 464 h 465"/>
                  <a:gd name="T8" fmla="*/ 248 w 418"/>
                  <a:gd name="T9" fmla="*/ 454 h 465"/>
                  <a:gd name="T10" fmla="*/ 268 w 418"/>
                  <a:gd name="T11" fmla="*/ 437 h 465"/>
                  <a:gd name="T12" fmla="*/ 274 w 418"/>
                  <a:gd name="T13" fmla="*/ 422 h 465"/>
                  <a:gd name="T14" fmla="*/ 272 w 418"/>
                  <a:gd name="T15" fmla="*/ 403 h 465"/>
                  <a:gd name="T16" fmla="*/ 284 w 418"/>
                  <a:gd name="T17" fmla="*/ 375 h 465"/>
                  <a:gd name="T18" fmla="*/ 291 w 418"/>
                  <a:gd name="T19" fmla="*/ 336 h 465"/>
                  <a:gd name="T20" fmla="*/ 296 w 418"/>
                  <a:gd name="T21" fmla="*/ 291 h 465"/>
                  <a:gd name="T22" fmla="*/ 302 w 418"/>
                  <a:gd name="T23" fmla="*/ 246 h 465"/>
                  <a:gd name="T24" fmla="*/ 313 w 418"/>
                  <a:gd name="T25" fmla="*/ 207 h 465"/>
                  <a:gd name="T26" fmla="*/ 344 w 418"/>
                  <a:gd name="T27" fmla="*/ 192 h 465"/>
                  <a:gd name="T28" fmla="*/ 379 w 418"/>
                  <a:gd name="T29" fmla="*/ 189 h 465"/>
                  <a:gd name="T30" fmla="*/ 405 w 418"/>
                  <a:gd name="T31" fmla="*/ 183 h 465"/>
                  <a:gd name="T32" fmla="*/ 415 w 418"/>
                  <a:gd name="T33" fmla="*/ 170 h 465"/>
                  <a:gd name="T34" fmla="*/ 417 w 418"/>
                  <a:gd name="T35" fmla="*/ 142 h 465"/>
                  <a:gd name="T36" fmla="*/ 414 w 418"/>
                  <a:gd name="T37" fmla="*/ 106 h 465"/>
                  <a:gd name="T38" fmla="*/ 409 w 418"/>
                  <a:gd name="T39" fmla="*/ 70 h 465"/>
                  <a:gd name="T40" fmla="*/ 401 w 418"/>
                  <a:gd name="T41" fmla="*/ 41 h 465"/>
                  <a:gd name="T42" fmla="*/ 386 w 418"/>
                  <a:gd name="T43" fmla="*/ 36 h 465"/>
                  <a:gd name="T44" fmla="*/ 359 w 418"/>
                  <a:gd name="T45" fmla="*/ 44 h 465"/>
                  <a:gd name="T46" fmla="*/ 324 w 418"/>
                  <a:gd name="T47" fmla="*/ 52 h 465"/>
                  <a:gd name="T48" fmla="*/ 312 w 418"/>
                  <a:gd name="T49" fmla="*/ 89 h 465"/>
                  <a:gd name="T50" fmla="*/ 290 w 418"/>
                  <a:gd name="T51" fmla="*/ 121 h 465"/>
                  <a:gd name="T52" fmla="*/ 268 w 418"/>
                  <a:gd name="T53" fmla="*/ 134 h 465"/>
                  <a:gd name="T54" fmla="*/ 240 w 418"/>
                  <a:gd name="T55" fmla="*/ 101 h 465"/>
                  <a:gd name="T56" fmla="*/ 221 w 418"/>
                  <a:gd name="T57" fmla="*/ 52 h 465"/>
                  <a:gd name="T58" fmla="*/ 213 w 418"/>
                  <a:gd name="T59" fmla="*/ 17 h 465"/>
                  <a:gd name="T60" fmla="*/ 190 w 418"/>
                  <a:gd name="T61" fmla="*/ 10 h 465"/>
                  <a:gd name="T62" fmla="*/ 169 w 418"/>
                  <a:gd name="T63" fmla="*/ 9 h 465"/>
                  <a:gd name="T64" fmla="*/ 157 w 418"/>
                  <a:gd name="T65" fmla="*/ 81 h 465"/>
                  <a:gd name="T66" fmla="*/ 134 w 418"/>
                  <a:gd name="T67" fmla="*/ 163 h 465"/>
                  <a:gd name="T68" fmla="*/ 103 w 418"/>
                  <a:gd name="T69" fmla="*/ 237 h 465"/>
                  <a:gd name="T70" fmla="*/ 70 w 418"/>
                  <a:gd name="T71" fmla="*/ 299 h 465"/>
                  <a:gd name="T72" fmla="*/ 38 w 418"/>
                  <a:gd name="T73" fmla="*/ 344 h 465"/>
                  <a:gd name="T74" fmla="*/ 103 w 418"/>
                  <a:gd name="T75" fmla="*/ 3 h 465"/>
                  <a:gd name="T76" fmla="*/ 72 w 418"/>
                  <a:gd name="T77" fmla="*/ 0 h 465"/>
                  <a:gd name="T78" fmla="*/ 39 w 418"/>
                  <a:gd name="T79" fmla="*/ 4 h 465"/>
                  <a:gd name="T80" fmla="*/ 15 w 418"/>
                  <a:gd name="T81" fmla="*/ 23 h 465"/>
                  <a:gd name="T82" fmla="*/ 15 w 418"/>
                  <a:gd name="T83" fmla="*/ 59 h 465"/>
                  <a:gd name="T84" fmla="*/ 4 w 418"/>
                  <a:gd name="T85" fmla="*/ 105 h 465"/>
                  <a:gd name="T86" fmla="*/ 13 w 418"/>
                  <a:gd name="T87" fmla="*/ 127 h 465"/>
                  <a:gd name="T88" fmla="*/ 32 w 418"/>
                  <a:gd name="T89" fmla="*/ 135 h 465"/>
                  <a:gd name="T90" fmla="*/ 46 w 418"/>
                  <a:gd name="T91" fmla="*/ 140 h 465"/>
                  <a:gd name="T92" fmla="*/ 46 w 418"/>
                  <a:gd name="T93" fmla="*/ 164 h 465"/>
                  <a:gd name="T94" fmla="*/ 44 w 418"/>
                  <a:gd name="T95" fmla="*/ 187 h 465"/>
                  <a:gd name="T96" fmla="*/ 40 w 418"/>
                  <a:gd name="T97" fmla="*/ 211 h 465"/>
                  <a:gd name="T98" fmla="*/ 34 w 418"/>
                  <a:gd name="T99" fmla="*/ 234 h 465"/>
                  <a:gd name="T100" fmla="*/ 28 w 418"/>
                  <a:gd name="T101" fmla="*/ 258 h 465"/>
                  <a:gd name="T102" fmla="*/ 47 w 418"/>
                  <a:gd name="T103" fmla="*/ 223 h 465"/>
                  <a:gd name="T104" fmla="*/ 68 w 418"/>
                  <a:gd name="T105" fmla="*/ 176 h 465"/>
                  <a:gd name="T106" fmla="*/ 86 w 418"/>
                  <a:gd name="T107" fmla="*/ 129 h 465"/>
                  <a:gd name="T108" fmla="*/ 100 w 418"/>
                  <a:gd name="T109" fmla="*/ 80 h 465"/>
                  <a:gd name="T110" fmla="*/ 107 w 418"/>
                  <a:gd name="T111" fmla="*/ 29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18" h="465">
                    <a:moveTo>
                      <a:pt x="20" y="424"/>
                    </a:moveTo>
                    <a:lnTo>
                      <a:pt x="21" y="425"/>
                    </a:lnTo>
                    <a:lnTo>
                      <a:pt x="24" y="426"/>
                    </a:lnTo>
                    <a:lnTo>
                      <a:pt x="27" y="427"/>
                    </a:lnTo>
                    <a:lnTo>
                      <a:pt x="31" y="428"/>
                    </a:lnTo>
                    <a:lnTo>
                      <a:pt x="36" y="430"/>
                    </a:lnTo>
                    <a:lnTo>
                      <a:pt x="42" y="432"/>
                    </a:lnTo>
                    <a:lnTo>
                      <a:pt x="48" y="434"/>
                    </a:lnTo>
                    <a:lnTo>
                      <a:pt x="56" y="437"/>
                    </a:lnTo>
                    <a:lnTo>
                      <a:pt x="63" y="439"/>
                    </a:lnTo>
                    <a:lnTo>
                      <a:pt x="72" y="441"/>
                    </a:lnTo>
                    <a:lnTo>
                      <a:pt x="81" y="444"/>
                    </a:lnTo>
                    <a:lnTo>
                      <a:pt x="90" y="446"/>
                    </a:lnTo>
                    <a:lnTo>
                      <a:pt x="99" y="449"/>
                    </a:lnTo>
                    <a:lnTo>
                      <a:pt x="109" y="451"/>
                    </a:lnTo>
                    <a:lnTo>
                      <a:pt x="120" y="454"/>
                    </a:lnTo>
                    <a:lnTo>
                      <a:pt x="130" y="456"/>
                    </a:lnTo>
                    <a:lnTo>
                      <a:pt x="140" y="458"/>
                    </a:lnTo>
                    <a:lnTo>
                      <a:pt x="151" y="459"/>
                    </a:lnTo>
                    <a:lnTo>
                      <a:pt x="161" y="461"/>
                    </a:lnTo>
                    <a:lnTo>
                      <a:pt x="171" y="462"/>
                    </a:lnTo>
                    <a:lnTo>
                      <a:pt x="181" y="463"/>
                    </a:lnTo>
                    <a:lnTo>
                      <a:pt x="191" y="464"/>
                    </a:lnTo>
                    <a:lnTo>
                      <a:pt x="200" y="464"/>
                    </a:lnTo>
                    <a:lnTo>
                      <a:pt x="210" y="463"/>
                    </a:lnTo>
                    <a:lnTo>
                      <a:pt x="219" y="463"/>
                    </a:lnTo>
                    <a:lnTo>
                      <a:pt x="227" y="461"/>
                    </a:lnTo>
                    <a:lnTo>
                      <a:pt x="235" y="460"/>
                    </a:lnTo>
                    <a:lnTo>
                      <a:pt x="242" y="457"/>
                    </a:lnTo>
                    <a:lnTo>
                      <a:pt x="248" y="454"/>
                    </a:lnTo>
                    <a:lnTo>
                      <a:pt x="254" y="451"/>
                    </a:lnTo>
                    <a:lnTo>
                      <a:pt x="259" y="447"/>
                    </a:lnTo>
                    <a:lnTo>
                      <a:pt x="264" y="442"/>
                    </a:lnTo>
                    <a:lnTo>
                      <a:pt x="265" y="440"/>
                    </a:lnTo>
                    <a:lnTo>
                      <a:pt x="267" y="439"/>
                    </a:lnTo>
                    <a:lnTo>
                      <a:pt x="268" y="437"/>
                    </a:lnTo>
                    <a:lnTo>
                      <a:pt x="269" y="435"/>
                    </a:lnTo>
                    <a:lnTo>
                      <a:pt x="271" y="433"/>
                    </a:lnTo>
                    <a:lnTo>
                      <a:pt x="272" y="430"/>
                    </a:lnTo>
                    <a:lnTo>
                      <a:pt x="272" y="428"/>
                    </a:lnTo>
                    <a:lnTo>
                      <a:pt x="273" y="425"/>
                    </a:lnTo>
                    <a:lnTo>
                      <a:pt x="274" y="422"/>
                    </a:lnTo>
                    <a:lnTo>
                      <a:pt x="274" y="419"/>
                    </a:lnTo>
                    <a:lnTo>
                      <a:pt x="274" y="416"/>
                    </a:lnTo>
                    <a:lnTo>
                      <a:pt x="274" y="413"/>
                    </a:lnTo>
                    <a:lnTo>
                      <a:pt x="274" y="410"/>
                    </a:lnTo>
                    <a:lnTo>
                      <a:pt x="273" y="406"/>
                    </a:lnTo>
                    <a:lnTo>
                      <a:pt x="272" y="403"/>
                    </a:lnTo>
                    <a:lnTo>
                      <a:pt x="271" y="399"/>
                    </a:lnTo>
                    <a:lnTo>
                      <a:pt x="274" y="395"/>
                    </a:lnTo>
                    <a:lnTo>
                      <a:pt x="277" y="391"/>
                    </a:lnTo>
                    <a:lnTo>
                      <a:pt x="279" y="386"/>
                    </a:lnTo>
                    <a:lnTo>
                      <a:pt x="282" y="381"/>
                    </a:lnTo>
                    <a:lnTo>
                      <a:pt x="284" y="375"/>
                    </a:lnTo>
                    <a:lnTo>
                      <a:pt x="285" y="370"/>
                    </a:lnTo>
                    <a:lnTo>
                      <a:pt x="287" y="364"/>
                    </a:lnTo>
                    <a:lnTo>
                      <a:pt x="288" y="357"/>
                    </a:lnTo>
                    <a:lnTo>
                      <a:pt x="290" y="350"/>
                    </a:lnTo>
                    <a:lnTo>
                      <a:pt x="290" y="343"/>
                    </a:lnTo>
                    <a:lnTo>
                      <a:pt x="291" y="336"/>
                    </a:lnTo>
                    <a:lnTo>
                      <a:pt x="292" y="329"/>
                    </a:lnTo>
                    <a:lnTo>
                      <a:pt x="293" y="322"/>
                    </a:lnTo>
                    <a:lnTo>
                      <a:pt x="294" y="314"/>
                    </a:lnTo>
                    <a:lnTo>
                      <a:pt x="295" y="306"/>
                    </a:lnTo>
                    <a:lnTo>
                      <a:pt x="295" y="299"/>
                    </a:lnTo>
                    <a:lnTo>
                      <a:pt x="296" y="291"/>
                    </a:lnTo>
                    <a:lnTo>
                      <a:pt x="296" y="283"/>
                    </a:lnTo>
                    <a:lnTo>
                      <a:pt x="297" y="276"/>
                    </a:lnTo>
                    <a:lnTo>
                      <a:pt x="298" y="268"/>
                    </a:lnTo>
                    <a:lnTo>
                      <a:pt x="299" y="261"/>
                    </a:lnTo>
                    <a:lnTo>
                      <a:pt x="300" y="253"/>
                    </a:lnTo>
                    <a:lnTo>
                      <a:pt x="302" y="246"/>
                    </a:lnTo>
                    <a:lnTo>
                      <a:pt x="303" y="239"/>
                    </a:lnTo>
                    <a:lnTo>
                      <a:pt x="305" y="232"/>
                    </a:lnTo>
                    <a:lnTo>
                      <a:pt x="306" y="226"/>
                    </a:lnTo>
                    <a:lnTo>
                      <a:pt x="308" y="219"/>
                    </a:lnTo>
                    <a:lnTo>
                      <a:pt x="310" y="213"/>
                    </a:lnTo>
                    <a:lnTo>
                      <a:pt x="313" y="207"/>
                    </a:lnTo>
                    <a:lnTo>
                      <a:pt x="316" y="202"/>
                    </a:lnTo>
                    <a:lnTo>
                      <a:pt x="319" y="197"/>
                    </a:lnTo>
                    <a:lnTo>
                      <a:pt x="323" y="193"/>
                    </a:lnTo>
                    <a:lnTo>
                      <a:pt x="330" y="192"/>
                    </a:lnTo>
                    <a:lnTo>
                      <a:pt x="337" y="192"/>
                    </a:lnTo>
                    <a:lnTo>
                      <a:pt x="344" y="192"/>
                    </a:lnTo>
                    <a:lnTo>
                      <a:pt x="350" y="191"/>
                    </a:lnTo>
                    <a:lnTo>
                      <a:pt x="356" y="191"/>
                    </a:lnTo>
                    <a:lnTo>
                      <a:pt x="362" y="190"/>
                    </a:lnTo>
                    <a:lnTo>
                      <a:pt x="368" y="190"/>
                    </a:lnTo>
                    <a:lnTo>
                      <a:pt x="374" y="189"/>
                    </a:lnTo>
                    <a:lnTo>
                      <a:pt x="379" y="189"/>
                    </a:lnTo>
                    <a:lnTo>
                      <a:pt x="384" y="188"/>
                    </a:lnTo>
                    <a:lnTo>
                      <a:pt x="389" y="187"/>
                    </a:lnTo>
                    <a:lnTo>
                      <a:pt x="393" y="187"/>
                    </a:lnTo>
                    <a:lnTo>
                      <a:pt x="398" y="186"/>
                    </a:lnTo>
                    <a:lnTo>
                      <a:pt x="402" y="184"/>
                    </a:lnTo>
                    <a:lnTo>
                      <a:pt x="405" y="183"/>
                    </a:lnTo>
                    <a:lnTo>
                      <a:pt x="409" y="182"/>
                    </a:lnTo>
                    <a:lnTo>
                      <a:pt x="410" y="180"/>
                    </a:lnTo>
                    <a:lnTo>
                      <a:pt x="411" y="178"/>
                    </a:lnTo>
                    <a:lnTo>
                      <a:pt x="413" y="176"/>
                    </a:lnTo>
                    <a:lnTo>
                      <a:pt x="414" y="174"/>
                    </a:lnTo>
                    <a:lnTo>
                      <a:pt x="415" y="170"/>
                    </a:lnTo>
                    <a:lnTo>
                      <a:pt x="415" y="166"/>
                    </a:lnTo>
                    <a:lnTo>
                      <a:pt x="416" y="162"/>
                    </a:lnTo>
                    <a:lnTo>
                      <a:pt x="416" y="158"/>
                    </a:lnTo>
                    <a:lnTo>
                      <a:pt x="416" y="153"/>
                    </a:lnTo>
                    <a:lnTo>
                      <a:pt x="417" y="148"/>
                    </a:lnTo>
                    <a:lnTo>
                      <a:pt x="417" y="142"/>
                    </a:lnTo>
                    <a:lnTo>
                      <a:pt x="416" y="137"/>
                    </a:lnTo>
                    <a:lnTo>
                      <a:pt x="416" y="131"/>
                    </a:lnTo>
                    <a:lnTo>
                      <a:pt x="416" y="125"/>
                    </a:lnTo>
                    <a:lnTo>
                      <a:pt x="415" y="119"/>
                    </a:lnTo>
                    <a:lnTo>
                      <a:pt x="415" y="113"/>
                    </a:lnTo>
                    <a:lnTo>
                      <a:pt x="414" y="106"/>
                    </a:lnTo>
                    <a:lnTo>
                      <a:pt x="413" y="100"/>
                    </a:lnTo>
                    <a:lnTo>
                      <a:pt x="413" y="94"/>
                    </a:lnTo>
                    <a:lnTo>
                      <a:pt x="412" y="88"/>
                    </a:lnTo>
                    <a:lnTo>
                      <a:pt x="411" y="82"/>
                    </a:lnTo>
                    <a:lnTo>
                      <a:pt x="410" y="76"/>
                    </a:lnTo>
                    <a:lnTo>
                      <a:pt x="409" y="70"/>
                    </a:lnTo>
                    <a:lnTo>
                      <a:pt x="408" y="64"/>
                    </a:lnTo>
                    <a:lnTo>
                      <a:pt x="406" y="59"/>
                    </a:lnTo>
                    <a:lnTo>
                      <a:pt x="405" y="54"/>
                    </a:lnTo>
                    <a:lnTo>
                      <a:pt x="404" y="49"/>
                    </a:lnTo>
                    <a:lnTo>
                      <a:pt x="403" y="45"/>
                    </a:lnTo>
                    <a:lnTo>
                      <a:pt x="401" y="41"/>
                    </a:lnTo>
                    <a:lnTo>
                      <a:pt x="400" y="37"/>
                    </a:lnTo>
                    <a:lnTo>
                      <a:pt x="399" y="34"/>
                    </a:lnTo>
                    <a:lnTo>
                      <a:pt x="398" y="31"/>
                    </a:lnTo>
                    <a:lnTo>
                      <a:pt x="394" y="33"/>
                    </a:lnTo>
                    <a:lnTo>
                      <a:pt x="390" y="35"/>
                    </a:lnTo>
                    <a:lnTo>
                      <a:pt x="386" y="36"/>
                    </a:lnTo>
                    <a:lnTo>
                      <a:pt x="382" y="38"/>
                    </a:lnTo>
                    <a:lnTo>
                      <a:pt x="378" y="39"/>
                    </a:lnTo>
                    <a:lnTo>
                      <a:pt x="373" y="41"/>
                    </a:lnTo>
                    <a:lnTo>
                      <a:pt x="369" y="41"/>
                    </a:lnTo>
                    <a:lnTo>
                      <a:pt x="364" y="43"/>
                    </a:lnTo>
                    <a:lnTo>
                      <a:pt x="359" y="44"/>
                    </a:lnTo>
                    <a:lnTo>
                      <a:pt x="354" y="45"/>
                    </a:lnTo>
                    <a:lnTo>
                      <a:pt x="348" y="46"/>
                    </a:lnTo>
                    <a:lnTo>
                      <a:pt x="343" y="48"/>
                    </a:lnTo>
                    <a:lnTo>
                      <a:pt x="336" y="49"/>
                    </a:lnTo>
                    <a:lnTo>
                      <a:pt x="331" y="51"/>
                    </a:lnTo>
                    <a:lnTo>
                      <a:pt x="324" y="52"/>
                    </a:lnTo>
                    <a:lnTo>
                      <a:pt x="318" y="53"/>
                    </a:lnTo>
                    <a:lnTo>
                      <a:pt x="318" y="61"/>
                    </a:lnTo>
                    <a:lnTo>
                      <a:pt x="317" y="69"/>
                    </a:lnTo>
                    <a:lnTo>
                      <a:pt x="316" y="76"/>
                    </a:lnTo>
                    <a:lnTo>
                      <a:pt x="314" y="82"/>
                    </a:lnTo>
                    <a:lnTo>
                      <a:pt x="312" y="89"/>
                    </a:lnTo>
                    <a:lnTo>
                      <a:pt x="308" y="95"/>
                    </a:lnTo>
                    <a:lnTo>
                      <a:pt x="305" y="101"/>
                    </a:lnTo>
                    <a:lnTo>
                      <a:pt x="302" y="107"/>
                    </a:lnTo>
                    <a:lnTo>
                      <a:pt x="298" y="112"/>
                    </a:lnTo>
                    <a:lnTo>
                      <a:pt x="294" y="117"/>
                    </a:lnTo>
                    <a:lnTo>
                      <a:pt x="290" y="121"/>
                    </a:lnTo>
                    <a:lnTo>
                      <a:pt x="286" y="126"/>
                    </a:lnTo>
                    <a:lnTo>
                      <a:pt x="283" y="129"/>
                    </a:lnTo>
                    <a:lnTo>
                      <a:pt x="279" y="132"/>
                    </a:lnTo>
                    <a:lnTo>
                      <a:pt x="276" y="135"/>
                    </a:lnTo>
                    <a:lnTo>
                      <a:pt x="272" y="137"/>
                    </a:lnTo>
                    <a:lnTo>
                      <a:pt x="268" y="134"/>
                    </a:lnTo>
                    <a:lnTo>
                      <a:pt x="264" y="130"/>
                    </a:lnTo>
                    <a:lnTo>
                      <a:pt x="259" y="125"/>
                    </a:lnTo>
                    <a:lnTo>
                      <a:pt x="254" y="120"/>
                    </a:lnTo>
                    <a:lnTo>
                      <a:pt x="250" y="114"/>
                    </a:lnTo>
                    <a:lnTo>
                      <a:pt x="245" y="108"/>
                    </a:lnTo>
                    <a:lnTo>
                      <a:pt x="240" y="101"/>
                    </a:lnTo>
                    <a:lnTo>
                      <a:pt x="236" y="94"/>
                    </a:lnTo>
                    <a:lnTo>
                      <a:pt x="232" y="86"/>
                    </a:lnTo>
                    <a:lnTo>
                      <a:pt x="228" y="78"/>
                    </a:lnTo>
                    <a:lnTo>
                      <a:pt x="225" y="69"/>
                    </a:lnTo>
                    <a:lnTo>
                      <a:pt x="223" y="60"/>
                    </a:lnTo>
                    <a:lnTo>
                      <a:pt x="221" y="52"/>
                    </a:lnTo>
                    <a:lnTo>
                      <a:pt x="220" y="42"/>
                    </a:lnTo>
                    <a:lnTo>
                      <a:pt x="219" y="33"/>
                    </a:lnTo>
                    <a:lnTo>
                      <a:pt x="221" y="23"/>
                    </a:lnTo>
                    <a:lnTo>
                      <a:pt x="218" y="21"/>
                    </a:lnTo>
                    <a:lnTo>
                      <a:pt x="216" y="19"/>
                    </a:lnTo>
                    <a:lnTo>
                      <a:pt x="213" y="17"/>
                    </a:lnTo>
                    <a:lnTo>
                      <a:pt x="209" y="16"/>
                    </a:lnTo>
                    <a:lnTo>
                      <a:pt x="206" y="14"/>
                    </a:lnTo>
                    <a:lnTo>
                      <a:pt x="202" y="13"/>
                    </a:lnTo>
                    <a:lnTo>
                      <a:pt x="198" y="12"/>
                    </a:lnTo>
                    <a:lnTo>
                      <a:pt x="194" y="11"/>
                    </a:lnTo>
                    <a:lnTo>
                      <a:pt x="190" y="10"/>
                    </a:lnTo>
                    <a:lnTo>
                      <a:pt x="186" y="10"/>
                    </a:lnTo>
                    <a:lnTo>
                      <a:pt x="182" y="9"/>
                    </a:lnTo>
                    <a:lnTo>
                      <a:pt x="178" y="9"/>
                    </a:lnTo>
                    <a:lnTo>
                      <a:pt x="175" y="9"/>
                    </a:lnTo>
                    <a:lnTo>
                      <a:pt x="171" y="9"/>
                    </a:lnTo>
                    <a:lnTo>
                      <a:pt x="169" y="9"/>
                    </a:lnTo>
                    <a:lnTo>
                      <a:pt x="167" y="10"/>
                    </a:lnTo>
                    <a:lnTo>
                      <a:pt x="166" y="24"/>
                    </a:lnTo>
                    <a:lnTo>
                      <a:pt x="164" y="38"/>
                    </a:lnTo>
                    <a:lnTo>
                      <a:pt x="162" y="52"/>
                    </a:lnTo>
                    <a:lnTo>
                      <a:pt x="160" y="66"/>
                    </a:lnTo>
                    <a:lnTo>
                      <a:pt x="157" y="81"/>
                    </a:lnTo>
                    <a:lnTo>
                      <a:pt x="154" y="94"/>
                    </a:lnTo>
                    <a:lnTo>
                      <a:pt x="151" y="108"/>
                    </a:lnTo>
                    <a:lnTo>
                      <a:pt x="147" y="122"/>
                    </a:lnTo>
                    <a:lnTo>
                      <a:pt x="143" y="136"/>
                    </a:lnTo>
                    <a:lnTo>
                      <a:pt x="139" y="149"/>
                    </a:lnTo>
                    <a:lnTo>
                      <a:pt x="134" y="163"/>
                    </a:lnTo>
                    <a:lnTo>
                      <a:pt x="130" y="176"/>
                    </a:lnTo>
                    <a:lnTo>
                      <a:pt x="125" y="188"/>
                    </a:lnTo>
                    <a:lnTo>
                      <a:pt x="120" y="201"/>
                    </a:lnTo>
                    <a:lnTo>
                      <a:pt x="114" y="213"/>
                    </a:lnTo>
                    <a:lnTo>
                      <a:pt x="109" y="225"/>
                    </a:lnTo>
                    <a:lnTo>
                      <a:pt x="103" y="237"/>
                    </a:lnTo>
                    <a:lnTo>
                      <a:pt x="98" y="248"/>
                    </a:lnTo>
                    <a:lnTo>
                      <a:pt x="92" y="259"/>
                    </a:lnTo>
                    <a:lnTo>
                      <a:pt x="87" y="270"/>
                    </a:lnTo>
                    <a:lnTo>
                      <a:pt x="81" y="280"/>
                    </a:lnTo>
                    <a:lnTo>
                      <a:pt x="75" y="290"/>
                    </a:lnTo>
                    <a:lnTo>
                      <a:pt x="70" y="299"/>
                    </a:lnTo>
                    <a:lnTo>
                      <a:pt x="64" y="308"/>
                    </a:lnTo>
                    <a:lnTo>
                      <a:pt x="59" y="316"/>
                    </a:lnTo>
                    <a:lnTo>
                      <a:pt x="53" y="324"/>
                    </a:lnTo>
                    <a:lnTo>
                      <a:pt x="48" y="331"/>
                    </a:lnTo>
                    <a:lnTo>
                      <a:pt x="43" y="338"/>
                    </a:lnTo>
                    <a:lnTo>
                      <a:pt x="38" y="344"/>
                    </a:lnTo>
                    <a:lnTo>
                      <a:pt x="33" y="349"/>
                    </a:lnTo>
                    <a:lnTo>
                      <a:pt x="29" y="354"/>
                    </a:lnTo>
                    <a:lnTo>
                      <a:pt x="25" y="358"/>
                    </a:lnTo>
                    <a:lnTo>
                      <a:pt x="20" y="424"/>
                    </a:lnTo>
                    <a:lnTo>
                      <a:pt x="108" y="4"/>
                    </a:lnTo>
                    <a:lnTo>
                      <a:pt x="103" y="3"/>
                    </a:lnTo>
                    <a:lnTo>
                      <a:pt x="98" y="2"/>
                    </a:lnTo>
                    <a:lnTo>
                      <a:pt x="93" y="1"/>
                    </a:lnTo>
                    <a:lnTo>
                      <a:pt x="88" y="0"/>
                    </a:lnTo>
                    <a:lnTo>
                      <a:pt x="83" y="0"/>
                    </a:lnTo>
                    <a:lnTo>
                      <a:pt x="77" y="0"/>
                    </a:lnTo>
                    <a:lnTo>
                      <a:pt x="72" y="0"/>
                    </a:lnTo>
                    <a:lnTo>
                      <a:pt x="67" y="0"/>
                    </a:lnTo>
                    <a:lnTo>
                      <a:pt x="61" y="0"/>
                    </a:lnTo>
                    <a:lnTo>
                      <a:pt x="56" y="0"/>
                    </a:lnTo>
                    <a:lnTo>
                      <a:pt x="50" y="1"/>
                    </a:lnTo>
                    <a:lnTo>
                      <a:pt x="44" y="2"/>
                    </a:lnTo>
                    <a:lnTo>
                      <a:pt x="39" y="4"/>
                    </a:lnTo>
                    <a:lnTo>
                      <a:pt x="33" y="5"/>
                    </a:lnTo>
                    <a:lnTo>
                      <a:pt x="26" y="7"/>
                    </a:lnTo>
                    <a:lnTo>
                      <a:pt x="20" y="10"/>
                    </a:lnTo>
                    <a:lnTo>
                      <a:pt x="18" y="14"/>
                    </a:lnTo>
                    <a:lnTo>
                      <a:pt x="16" y="19"/>
                    </a:lnTo>
                    <a:lnTo>
                      <a:pt x="15" y="23"/>
                    </a:lnTo>
                    <a:lnTo>
                      <a:pt x="15" y="29"/>
                    </a:lnTo>
                    <a:lnTo>
                      <a:pt x="15" y="35"/>
                    </a:lnTo>
                    <a:lnTo>
                      <a:pt x="15" y="40"/>
                    </a:lnTo>
                    <a:lnTo>
                      <a:pt x="15" y="46"/>
                    </a:lnTo>
                    <a:lnTo>
                      <a:pt x="15" y="52"/>
                    </a:lnTo>
                    <a:lnTo>
                      <a:pt x="15" y="59"/>
                    </a:lnTo>
                    <a:lnTo>
                      <a:pt x="14" y="66"/>
                    </a:lnTo>
                    <a:lnTo>
                      <a:pt x="13" y="73"/>
                    </a:lnTo>
                    <a:lnTo>
                      <a:pt x="12" y="81"/>
                    </a:lnTo>
                    <a:lnTo>
                      <a:pt x="10" y="89"/>
                    </a:lnTo>
                    <a:lnTo>
                      <a:pt x="8" y="97"/>
                    </a:lnTo>
                    <a:lnTo>
                      <a:pt x="4" y="105"/>
                    </a:lnTo>
                    <a:lnTo>
                      <a:pt x="0" y="114"/>
                    </a:lnTo>
                    <a:lnTo>
                      <a:pt x="1" y="117"/>
                    </a:lnTo>
                    <a:lnTo>
                      <a:pt x="4" y="120"/>
                    </a:lnTo>
                    <a:lnTo>
                      <a:pt x="7" y="123"/>
                    </a:lnTo>
                    <a:lnTo>
                      <a:pt x="10" y="125"/>
                    </a:lnTo>
                    <a:lnTo>
                      <a:pt x="13" y="127"/>
                    </a:lnTo>
                    <a:lnTo>
                      <a:pt x="15" y="129"/>
                    </a:lnTo>
                    <a:lnTo>
                      <a:pt x="19" y="131"/>
                    </a:lnTo>
                    <a:lnTo>
                      <a:pt x="22" y="132"/>
                    </a:lnTo>
                    <a:lnTo>
                      <a:pt x="25" y="134"/>
                    </a:lnTo>
                    <a:lnTo>
                      <a:pt x="28" y="135"/>
                    </a:lnTo>
                    <a:lnTo>
                      <a:pt x="32" y="135"/>
                    </a:lnTo>
                    <a:lnTo>
                      <a:pt x="35" y="136"/>
                    </a:lnTo>
                    <a:lnTo>
                      <a:pt x="37" y="136"/>
                    </a:lnTo>
                    <a:lnTo>
                      <a:pt x="40" y="136"/>
                    </a:lnTo>
                    <a:lnTo>
                      <a:pt x="43" y="136"/>
                    </a:lnTo>
                    <a:lnTo>
                      <a:pt x="45" y="135"/>
                    </a:lnTo>
                    <a:lnTo>
                      <a:pt x="46" y="140"/>
                    </a:lnTo>
                    <a:lnTo>
                      <a:pt x="46" y="144"/>
                    </a:lnTo>
                    <a:lnTo>
                      <a:pt x="46" y="148"/>
                    </a:lnTo>
                    <a:lnTo>
                      <a:pt x="46" y="152"/>
                    </a:lnTo>
                    <a:lnTo>
                      <a:pt x="47" y="156"/>
                    </a:lnTo>
                    <a:lnTo>
                      <a:pt x="47" y="160"/>
                    </a:lnTo>
                    <a:lnTo>
                      <a:pt x="46" y="164"/>
                    </a:lnTo>
                    <a:lnTo>
                      <a:pt x="46" y="168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46" y="180"/>
                    </a:lnTo>
                    <a:lnTo>
                      <a:pt x="45" y="183"/>
                    </a:lnTo>
                    <a:lnTo>
                      <a:pt x="44" y="187"/>
                    </a:lnTo>
                    <a:lnTo>
                      <a:pt x="44" y="191"/>
                    </a:lnTo>
                    <a:lnTo>
                      <a:pt x="43" y="195"/>
                    </a:lnTo>
                    <a:lnTo>
                      <a:pt x="42" y="199"/>
                    </a:lnTo>
                    <a:lnTo>
                      <a:pt x="42" y="203"/>
                    </a:lnTo>
                    <a:lnTo>
                      <a:pt x="41" y="207"/>
                    </a:lnTo>
                    <a:lnTo>
                      <a:pt x="40" y="211"/>
                    </a:lnTo>
                    <a:lnTo>
                      <a:pt x="39" y="215"/>
                    </a:lnTo>
                    <a:lnTo>
                      <a:pt x="39" y="218"/>
                    </a:lnTo>
                    <a:lnTo>
                      <a:pt x="37" y="223"/>
                    </a:lnTo>
                    <a:lnTo>
                      <a:pt x="36" y="226"/>
                    </a:lnTo>
                    <a:lnTo>
                      <a:pt x="36" y="230"/>
                    </a:lnTo>
                    <a:lnTo>
                      <a:pt x="34" y="234"/>
                    </a:lnTo>
                    <a:lnTo>
                      <a:pt x="34" y="238"/>
                    </a:lnTo>
                    <a:lnTo>
                      <a:pt x="32" y="242"/>
                    </a:lnTo>
                    <a:lnTo>
                      <a:pt x="31" y="246"/>
                    </a:lnTo>
                    <a:lnTo>
                      <a:pt x="30" y="250"/>
                    </a:lnTo>
                    <a:lnTo>
                      <a:pt x="29" y="253"/>
                    </a:lnTo>
                    <a:lnTo>
                      <a:pt x="28" y="258"/>
                    </a:lnTo>
                    <a:lnTo>
                      <a:pt x="27" y="261"/>
                    </a:lnTo>
                    <a:lnTo>
                      <a:pt x="31" y="254"/>
                    </a:lnTo>
                    <a:lnTo>
                      <a:pt x="35" y="246"/>
                    </a:lnTo>
                    <a:lnTo>
                      <a:pt x="39" y="238"/>
                    </a:lnTo>
                    <a:lnTo>
                      <a:pt x="43" y="230"/>
                    </a:lnTo>
                    <a:lnTo>
                      <a:pt x="47" y="223"/>
                    </a:lnTo>
                    <a:lnTo>
                      <a:pt x="51" y="215"/>
                    </a:lnTo>
                    <a:lnTo>
                      <a:pt x="54" y="207"/>
                    </a:lnTo>
                    <a:lnTo>
                      <a:pt x="58" y="199"/>
                    </a:lnTo>
                    <a:lnTo>
                      <a:pt x="61" y="192"/>
                    </a:lnTo>
                    <a:lnTo>
                      <a:pt x="65" y="184"/>
                    </a:lnTo>
                    <a:lnTo>
                      <a:pt x="68" y="176"/>
                    </a:lnTo>
                    <a:lnTo>
                      <a:pt x="72" y="168"/>
                    </a:lnTo>
                    <a:lnTo>
                      <a:pt x="75" y="160"/>
                    </a:lnTo>
                    <a:lnTo>
                      <a:pt x="78" y="152"/>
                    </a:lnTo>
                    <a:lnTo>
                      <a:pt x="81" y="145"/>
                    </a:lnTo>
                    <a:lnTo>
                      <a:pt x="84" y="136"/>
                    </a:lnTo>
                    <a:lnTo>
                      <a:pt x="86" y="129"/>
                    </a:lnTo>
                    <a:lnTo>
                      <a:pt x="89" y="120"/>
                    </a:lnTo>
                    <a:lnTo>
                      <a:pt x="91" y="112"/>
                    </a:lnTo>
                    <a:lnTo>
                      <a:pt x="94" y="104"/>
                    </a:lnTo>
                    <a:lnTo>
                      <a:pt x="96" y="96"/>
                    </a:lnTo>
                    <a:lnTo>
                      <a:pt x="98" y="88"/>
                    </a:lnTo>
                    <a:lnTo>
                      <a:pt x="100" y="80"/>
                    </a:lnTo>
                    <a:lnTo>
                      <a:pt x="101" y="71"/>
                    </a:lnTo>
                    <a:lnTo>
                      <a:pt x="102" y="63"/>
                    </a:lnTo>
                    <a:lnTo>
                      <a:pt x="104" y="55"/>
                    </a:lnTo>
                    <a:lnTo>
                      <a:pt x="105" y="46"/>
                    </a:lnTo>
                    <a:lnTo>
                      <a:pt x="106" y="38"/>
                    </a:lnTo>
                    <a:lnTo>
                      <a:pt x="107" y="29"/>
                    </a:lnTo>
                    <a:lnTo>
                      <a:pt x="107" y="21"/>
                    </a:lnTo>
                    <a:lnTo>
                      <a:pt x="108" y="12"/>
                    </a:lnTo>
                    <a:lnTo>
                      <a:pt x="108" y="4"/>
                    </a:lnTo>
                    <a:lnTo>
                      <a:pt x="20" y="424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83" name="Freeform 11">
                <a:extLst>
                  <a:ext uri="{FF2B5EF4-FFF2-40B4-BE49-F238E27FC236}">
                    <a16:creationId xmlns:a16="http://schemas.microsoft.com/office/drawing/2014/main" id="{B0489415-322D-0006-9817-1D9363E95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" y="2698"/>
                <a:ext cx="252" cy="47"/>
              </a:xfrm>
              <a:custGeom>
                <a:avLst/>
                <a:gdLst>
                  <a:gd name="T0" fmla="*/ 245 w 252"/>
                  <a:gd name="T1" fmla="*/ 18 h 47"/>
                  <a:gd name="T2" fmla="*/ 236 w 252"/>
                  <a:gd name="T3" fmla="*/ 27 h 47"/>
                  <a:gd name="T4" fmla="*/ 225 w 252"/>
                  <a:gd name="T5" fmla="*/ 33 h 47"/>
                  <a:gd name="T6" fmla="*/ 210 w 252"/>
                  <a:gd name="T7" fmla="*/ 37 h 47"/>
                  <a:gd name="T8" fmla="*/ 193 w 252"/>
                  <a:gd name="T9" fmla="*/ 39 h 47"/>
                  <a:gd name="T10" fmla="*/ 174 w 252"/>
                  <a:gd name="T11" fmla="*/ 39 h 47"/>
                  <a:gd name="T12" fmla="*/ 154 w 252"/>
                  <a:gd name="T13" fmla="*/ 38 h 47"/>
                  <a:gd name="T14" fmla="*/ 133 w 252"/>
                  <a:gd name="T15" fmla="*/ 35 h 47"/>
                  <a:gd name="T16" fmla="*/ 112 w 252"/>
                  <a:gd name="T17" fmla="*/ 31 h 47"/>
                  <a:gd name="T18" fmla="*/ 92 w 252"/>
                  <a:gd name="T19" fmla="*/ 26 h 47"/>
                  <a:gd name="T20" fmla="*/ 72 w 252"/>
                  <a:gd name="T21" fmla="*/ 22 h 47"/>
                  <a:gd name="T22" fmla="*/ 54 w 252"/>
                  <a:gd name="T23" fmla="*/ 17 h 47"/>
                  <a:gd name="T24" fmla="*/ 38 w 252"/>
                  <a:gd name="T25" fmla="*/ 12 h 47"/>
                  <a:gd name="T26" fmla="*/ 24 w 252"/>
                  <a:gd name="T27" fmla="*/ 8 h 47"/>
                  <a:gd name="T28" fmla="*/ 13 w 252"/>
                  <a:gd name="T29" fmla="*/ 4 h 47"/>
                  <a:gd name="T30" fmla="*/ 5 w 252"/>
                  <a:gd name="T31" fmla="*/ 1 h 47"/>
                  <a:gd name="T32" fmla="*/ 2 w 252"/>
                  <a:gd name="T33" fmla="*/ 0 h 47"/>
                  <a:gd name="T34" fmla="*/ 1 w 252"/>
                  <a:gd name="T35" fmla="*/ 6 h 47"/>
                  <a:gd name="T36" fmla="*/ 7 w 252"/>
                  <a:gd name="T37" fmla="*/ 9 h 47"/>
                  <a:gd name="T38" fmla="*/ 16 w 252"/>
                  <a:gd name="T39" fmla="*/ 12 h 47"/>
                  <a:gd name="T40" fmla="*/ 29 w 252"/>
                  <a:gd name="T41" fmla="*/ 16 h 47"/>
                  <a:gd name="T42" fmla="*/ 45 w 252"/>
                  <a:gd name="T43" fmla="*/ 21 h 47"/>
                  <a:gd name="T44" fmla="*/ 62 w 252"/>
                  <a:gd name="T45" fmla="*/ 26 h 47"/>
                  <a:gd name="T46" fmla="*/ 81 w 252"/>
                  <a:gd name="T47" fmla="*/ 31 h 47"/>
                  <a:gd name="T48" fmla="*/ 101 w 252"/>
                  <a:gd name="T49" fmla="*/ 36 h 47"/>
                  <a:gd name="T50" fmla="*/ 122 w 252"/>
                  <a:gd name="T51" fmla="*/ 39 h 47"/>
                  <a:gd name="T52" fmla="*/ 143 w 252"/>
                  <a:gd name="T53" fmla="*/ 43 h 47"/>
                  <a:gd name="T54" fmla="*/ 164 w 252"/>
                  <a:gd name="T55" fmla="*/ 45 h 47"/>
                  <a:gd name="T56" fmla="*/ 184 w 252"/>
                  <a:gd name="T57" fmla="*/ 46 h 47"/>
                  <a:gd name="T58" fmla="*/ 202 w 252"/>
                  <a:gd name="T59" fmla="*/ 45 h 47"/>
                  <a:gd name="T60" fmla="*/ 219 w 252"/>
                  <a:gd name="T61" fmla="*/ 41 h 47"/>
                  <a:gd name="T62" fmla="*/ 233 w 252"/>
                  <a:gd name="T63" fmla="*/ 36 h 47"/>
                  <a:gd name="T64" fmla="*/ 245 w 252"/>
                  <a:gd name="T65" fmla="*/ 28 h 47"/>
                  <a:gd name="T66" fmla="*/ 249 w 252"/>
                  <a:gd name="T67" fmla="*/ 23 h 47"/>
                  <a:gd name="T68" fmla="*/ 250 w 252"/>
                  <a:gd name="T69" fmla="*/ 21 h 47"/>
                  <a:gd name="T70" fmla="*/ 250 w 252"/>
                  <a:gd name="T71" fmla="*/ 19 h 47"/>
                  <a:gd name="T72" fmla="*/ 248 w 252"/>
                  <a:gd name="T73" fmla="*/ 17 h 47"/>
                  <a:gd name="T74" fmla="*/ 246 w 252"/>
                  <a:gd name="T75" fmla="*/ 17 h 47"/>
                  <a:gd name="T76" fmla="*/ 246 w 252"/>
                  <a:gd name="T77" fmla="*/ 1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2" h="47">
                    <a:moveTo>
                      <a:pt x="246" y="18"/>
                    </a:moveTo>
                    <a:lnTo>
                      <a:pt x="245" y="18"/>
                    </a:lnTo>
                    <a:lnTo>
                      <a:pt x="241" y="23"/>
                    </a:lnTo>
                    <a:lnTo>
                      <a:pt x="236" y="27"/>
                    </a:lnTo>
                    <a:lnTo>
                      <a:pt x="231" y="30"/>
                    </a:lnTo>
                    <a:lnTo>
                      <a:pt x="225" y="33"/>
                    </a:lnTo>
                    <a:lnTo>
                      <a:pt x="218" y="35"/>
                    </a:lnTo>
                    <a:lnTo>
                      <a:pt x="210" y="37"/>
                    </a:lnTo>
                    <a:lnTo>
                      <a:pt x="202" y="38"/>
                    </a:lnTo>
                    <a:lnTo>
                      <a:pt x="193" y="39"/>
                    </a:lnTo>
                    <a:lnTo>
                      <a:pt x="184" y="39"/>
                    </a:lnTo>
                    <a:lnTo>
                      <a:pt x="174" y="39"/>
                    </a:lnTo>
                    <a:lnTo>
                      <a:pt x="164" y="39"/>
                    </a:lnTo>
                    <a:lnTo>
                      <a:pt x="154" y="38"/>
                    </a:lnTo>
                    <a:lnTo>
                      <a:pt x="144" y="36"/>
                    </a:lnTo>
                    <a:lnTo>
                      <a:pt x="133" y="35"/>
                    </a:lnTo>
                    <a:lnTo>
                      <a:pt x="123" y="33"/>
                    </a:lnTo>
                    <a:lnTo>
                      <a:pt x="112" y="31"/>
                    </a:lnTo>
                    <a:lnTo>
                      <a:pt x="102" y="29"/>
                    </a:lnTo>
                    <a:lnTo>
                      <a:pt x="92" y="26"/>
                    </a:lnTo>
                    <a:lnTo>
                      <a:pt x="82" y="24"/>
                    </a:lnTo>
                    <a:lnTo>
                      <a:pt x="72" y="22"/>
                    </a:lnTo>
                    <a:lnTo>
                      <a:pt x="63" y="19"/>
                    </a:lnTo>
                    <a:lnTo>
                      <a:pt x="54" y="17"/>
                    </a:lnTo>
                    <a:lnTo>
                      <a:pt x="46" y="14"/>
                    </a:lnTo>
                    <a:lnTo>
                      <a:pt x="38" y="12"/>
                    </a:lnTo>
                    <a:lnTo>
                      <a:pt x="30" y="10"/>
                    </a:lnTo>
                    <a:lnTo>
                      <a:pt x="24" y="8"/>
                    </a:lnTo>
                    <a:lnTo>
                      <a:pt x="18" y="6"/>
                    </a:lnTo>
                    <a:lnTo>
                      <a:pt x="13" y="4"/>
                    </a:lnTo>
                    <a:lnTo>
                      <a:pt x="9" y="2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4" y="7"/>
                    </a:lnTo>
                    <a:lnTo>
                      <a:pt x="7" y="9"/>
                    </a:lnTo>
                    <a:lnTo>
                      <a:pt x="11" y="10"/>
                    </a:lnTo>
                    <a:lnTo>
                      <a:pt x="16" y="12"/>
                    </a:lnTo>
                    <a:lnTo>
                      <a:pt x="22" y="14"/>
                    </a:lnTo>
                    <a:lnTo>
                      <a:pt x="29" y="16"/>
                    </a:lnTo>
                    <a:lnTo>
                      <a:pt x="36" y="19"/>
                    </a:lnTo>
                    <a:lnTo>
                      <a:pt x="45" y="21"/>
                    </a:lnTo>
                    <a:lnTo>
                      <a:pt x="53" y="23"/>
                    </a:lnTo>
                    <a:lnTo>
                      <a:pt x="62" y="26"/>
                    </a:lnTo>
                    <a:lnTo>
                      <a:pt x="71" y="28"/>
                    </a:lnTo>
                    <a:lnTo>
                      <a:pt x="81" y="31"/>
                    </a:lnTo>
                    <a:lnTo>
                      <a:pt x="91" y="33"/>
                    </a:lnTo>
                    <a:lnTo>
                      <a:pt x="101" y="36"/>
                    </a:lnTo>
                    <a:lnTo>
                      <a:pt x="111" y="38"/>
                    </a:lnTo>
                    <a:lnTo>
                      <a:pt x="122" y="39"/>
                    </a:lnTo>
                    <a:lnTo>
                      <a:pt x="133" y="41"/>
                    </a:lnTo>
                    <a:lnTo>
                      <a:pt x="143" y="43"/>
                    </a:lnTo>
                    <a:lnTo>
                      <a:pt x="154" y="44"/>
                    </a:lnTo>
                    <a:lnTo>
                      <a:pt x="164" y="45"/>
                    </a:lnTo>
                    <a:lnTo>
                      <a:pt x="174" y="46"/>
                    </a:lnTo>
                    <a:lnTo>
                      <a:pt x="184" y="46"/>
                    </a:lnTo>
                    <a:lnTo>
                      <a:pt x="193" y="45"/>
                    </a:lnTo>
                    <a:lnTo>
                      <a:pt x="202" y="45"/>
                    </a:lnTo>
                    <a:lnTo>
                      <a:pt x="211" y="44"/>
                    </a:lnTo>
                    <a:lnTo>
                      <a:pt x="219" y="41"/>
                    </a:lnTo>
                    <a:lnTo>
                      <a:pt x="226" y="39"/>
                    </a:lnTo>
                    <a:lnTo>
                      <a:pt x="233" y="36"/>
                    </a:lnTo>
                    <a:lnTo>
                      <a:pt x="240" y="32"/>
                    </a:lnTo>
                    <a:lnTo>
                      <a:pt x="245" y="28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0" y="21"/>
                    </a:lnTo>
                    <a:lnTo>
                      <a:pt x="251" y="20"/>
                    </a:lnTo>
                    <a:lnTo>
                      <a:pt x="250" y="19"/>
                    </a:lnTo>
                    <a:lnTo>
                      <a:pt x="249" y="18"/>
                    </a:lnTo>
                    <a:lnTo>
                      <a:pt x="248" y="17"/>
                    </a:lnTo>
                    <a:lnTo>
                      <a:pt x="247" y="17"/>
                    </a:lnTo>
                    <a:lnTo>
                      <a:pt x="246" y="17"/>
                    </a:lnTo>
                    <a:lnTo>
                      <a:pt x="245" y="18"/>
                    </a:lnTo>
                    <a:lnTo>
                      <a:pt x="246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84" name="Freeform 12">
                <a:extLst>
                  <a:ext uri="{FF2B5EF4-FFF2-40B4-BE49-F238E27FC236}">
                    <a16:creationId xmlns:a16="http://schemas.microsoft.com/office/drawing/2014/main" id="{DE4A846C-66E1-5CE6-9077-53E413302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2672"/>
                <a:ext cx="17" cy="52"/>
              </a:xfrm>
              <a:custGeom>
                <a:avLst/>
                <a:gdLst>
                  <a:gd name="T0" fmla="*/ 7 w 17"/>
                  <a:gd name="T1" fmla="*/ 0 h 52"/>
                  <a:gd name="T2" fmla="*/ 6 w 17"/>
                  <a:gd name="T3" fmla="*/ 4 h 52"/>
                  <a:gd name="T4" fmla="*/ 8 w 17"/>
                  <a:gd name="T5" fmla="*/ 8 h 52"/>
                  <a:gd name="T6" fmla="*/ 9 w 17"/>
                  <a:gd name="T7" fmla="*/ 11 h 52"/>
                  <a:gd name="T8" fmla="*/ 9 w 17"/>
                  <a:gd name="T9" fmla="*/ 14 h 52"/>
                  <a:gd name="T10" fmla="*/ 9 w 17"/>
                  <a:gd name="T11" fmla="*/ 18 h 52"/>
                  <a:gd name="T12" fmla="*/ 10 w 17"/>
                  <a:gd name="T13" fmla="*/ 21 h 52"/>
                  <a:gd name="T14" fmla="*/ 9 w 17"/>
                  <a:gd name="T15" fmla="*/ 24 h 52"/>
                  <a:gd name="T16" fmla="*/ 9 w 17"/>
                  <a:gd name="T17" fmla="*/ 26 h 52"/>
                  <a:gd name="T18" fmla="*/ 9 w 17"/>
                  <a:gd name="T19" fmla="*/ 29 h 52"/>
                  <a:gd name="T20" fmla="*/ 8 w 17"/>
                  <a:gd name="T21" fmla="*/ 32 h 52"/>
                  <a:gd name="T22" fmla="*/ 7 w 17"/>
                  <a:gd name="T23" fmla="*/ 34 h 52"/>
                  <a:gd name="T24" fmla="*/ 6 w 17"/>
                  <a:gd name="T25" fmla="*/ 36 h 52"/>
                  <a:gd name="T26" fmla="*/ 5 w 17"/>
                  <a:gd name="T27" fmla="*/ 38 h 52"/>
                  <a:gd name="T28" fmla="*/ 4 w 17"/>
                  <a:gd name="T29" fmla="*/ 40 h 52"/>
                  <a:gd name="T30" fmla="*/ 2 w 17"/>
                  <a:gd name="T31" fmla="*/ 42 h 52"/>
                  <a:gd name="T32" fmla="*/ 1 w 17"/>
                  <a:gd name="T33" fmla="*/ 43 h 52"/>
                  <a:gd name="T34" fmla="*/ 0 w 17"/>
                  <a:gd name="T35" fmla="*/ 45 h 52"/>
                  <a:gd name="T36" fmla="*/ 3 w 17"/>
                  <a:gd name="T37" fmla="*/ 51 h 52"/>
                  <a:gd name="T38" fmla="*/ 5 w 17"/>
                  <a:gd name="T39" fmla="*/ 49 h 52"/>
                  <a:gd name="T40" fmla="*/ 6 w 17"/>
                  <a:gd name="T41" fmla="*/ 47 h 52"/>
                  <a:gd name="T42" fmla="*/ 8 w 17"/>
                  <a:gd name="T43" fmla="*/ 45 h 52"/>
                  <a:gd name="T44" fmla="*/ 10 w 17"/>
                  <a:gd name="T45" fmla="*/ 42 h 52"/>
                  <a:gd name="T46" fmla="*/ 11 w 17"/>
                  <a:gd name="T47" fmla="*/ 39 h 52"/>
                  <a:gd name="T48" fmla="*/ 12 w 17"/>
                  <a:gd name="T49" fmla="*/ 37 h 52"/>
                  <a:gd name="T50" fmla="*/ 13 w 17"/>
                  <a:gd name="T51" fmla="*/ 34 h 52"/>
                  <a:gd name="T52" fmla="*/ 14 w 17"/>
                  <a:gd name="T53" fmla="*/ 31 h 52"/>
                  <a:gd name="T54" fmla="*/ 15 w 17"/>
                  <a:gd name="T55" fmla="*/ 27 h 52"/>
                  <a:gd name="T56" fmla="*/ 15 w 17"/>
                  <a:gd name="T57" fmla="*/ 24 h 52"/>
                  <a:gd name="T58" fmla="*/ 16 w 17"/>
                  <a:gd name="T59" fmla="*/ 21 h 52"/>
                  <a:gd name="T60" fmla="*/ 15 w 17"/>
                  <a:gd name="T61" fmla="*/ 17 h 52"/>
                  <a:gd name="T62" fmla="*/ 15 w 17"/>
                  <a:gd name="T63" fmla="*/ 13 h 52"/>
                  <a:gd name="T64" fmla="*/ 14 w 17"/>
                  <a:gd name="T65" fmla="*/ 10 h 52"/>
                  <a:gd name="T66" fmla="*/ 13 w 17"/>
                  <a:gd name="T67" fmla="*/ 6 h 52"/>
                  <a:gd name="T68" fmla="*/ 12 w 17"/>
                  <a:gd name="T69" fmla="*/ 1 h 52"/>
                  <a:gd name="T70" fmla="*/ 11 w 17"/>
                  <a:gd name="T71" fmla="*/ 5 h 52"/>
                  <a:gd name="T72" fmla="*/ 12 w 17"/>
                  <a:gd name="T73" fmla="*/ 1 h 52"/>
                  <a:gd name="T74" fmla="*/ 11 w 17"/>
                  <a:gd name="T75" fmla="*/ 0 h 52"/>
                  <a:gd name="T76" fmla="*/ 11 w 17"/>
                  <a:gd name="T77" fmla="*/ 0 h 52"/>
                  <a:gd name="T78" fmla="*/ 9 w 17"/>
                  <a:gd name="T79" fmla="*/ 0 h 52"/>
                  <a:gd name="T80" fmla="*/ 8 w 17"/>
                  <a:gd name="T81" fmla="*/ 0 h 52"/>
                  <a:gd name="T82" fmla="*/ 7 w 17"/>
                  <a:gd name="T83" fmla="*/ 0 h 52"/>
                  <a:gd name="T84" fmla="*/ 6 w 17"/>
                  <a:gd name="T85" fmla="*/ 1 h 52"/>
                  <a:gd name="T86" fmla="*/ 6 w 17"/>
                  <a:gd name="T87" fmla="*/ 2 h 52"/>
                  <a:gd name="T88" fmla="*/ 6 w 17"/>
                  <a:gd name="T89" fmla="*/ 4 h 52"/>
                  <a:gd name="T90" fmla="*/ 7 w 17"/>
                  <a:gd name="T91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52">
                    <a:moveTo>
                      <a:pt x="7" y="0"/>
                    </a:moveTo>
                    <a:lnTo>
                      <a:pt x="6" y="4"/>
                    </a:lnTo>
                    <a:lnTo>
                      <a:pt x="8" y="8"/>
                    </a:lnTo>
                    <a:lnTo>
                      <a:pt x="9" y="11"/>
                    </a:lnTo>
                    <a:lnTo>
                      <a:pt x="9" y="14"/>
                    </a:lnTo>
                    <a:lnTo>
                      <a:pt x="9" y="18"/>
                    </a:lnTo>
                    <a:lnTo>
                      <a:pt x="10" y="21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9"/>
                    </a:lnTo>
                    <a:lnTo>
                      <a:pt x="8" y="32"/>
                    </a:lnTo>
                    <a:lnTo>
                      <a:pt x="7" y="34"/>
                    </a:lnTo>
                    <a:lnTo>
                      <a:pt x="6" y="36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2" y="42"/>
                    </a:lnTo>
                    <a:lnTo>
                      <a:pt x="1" y="43"/>
                    </a:lnTo>
                    <a:lnTo>
                      <a:pt x="0" y="45"/>
                    </a:lnTo>
                    <a:lnTo>
                      <a:pt x="3" y="51"/>
                    </a:lnTo>
                    <a:lnTo>
                      <a:pt x="5" y="49"/>
                    </a:lnTo>
                    <a:lnTo>
                      <a:pt x="6" y="47"/>
                    </a:lnTo>
                    <a:lnTo>
                      <a:pt x="8" y="45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2" y="37"/>
                    </a:lnTo>
                    <a:lnTo>
                      <a:pt x="13" y="34"/>
                    </a:lnTo>
                    <a:lnTo>
                      <a:pt x="14" y="31"/>
                    </a:lnTo>
                    <a:lnTo>
                      <a:pt x="15" y="27"/>
                    </a:lnTo>
                    <a:lnTo>
                      <a:pt x="15" y="24"/>
                    </a:lnTo>
                    <a:lnTo>
                      <a:pt x="16" y="21"/>
                    </a:lnTo>
                    <a:lnTo>
                      <a:pt x="15" y="17"/>
                    </a:lnTo>
                    <a:lnTo>
                      <a:pt x="15" y="13"/>
                    </a:lnTo>
                    <a:lnTo>
                      <a:pt x="14" y="10"/>
                    </a:lnTo>
                    <a:lnTo>
                      <a:pt x="13" y="6"/>
                    </a:lnTo>
                    <a:lnTo>
                      <a:pt x="12" y="1"/>
                    </a:lnTo>
                    <a:lnTo>
                      <a:pt x="11" y="5"/>
                    </a:lnTo>
                    <a:lnTo>
                      <a:pt x="12" y="1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6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85" name="Freeform 13">
                <a:extLst>
                  <a:ext uri="{FF2B5EF4-FFF2-40B4-BE49-F238E27FC236}">
                    <a16:creationId xmlns:a16="http://schemas.microsoft.com/office/drawing/2014/main" id="{6C2AFDD8-F687-752C-949E-87A2FCEAE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2465"/>
                <a:ext cx="58" cy="215"/>
              </a:xfrm>
              <a:custGeom>
                <a:avLst/>
                <a:gdLst>
                  <a:gd name="T0" fmla="*/ 51 w 58"/>
                  <a:gd name="T1" fmla="*/ 0 h 215"/>
                  <a:gd name="T2" fmla="*/ 44 w 58"/>
                  <a:gd name="T3" fmla="*/ 11 h 215"/>
                  <a:gd name="T4" fmla="*/ 39 w 58"/>
                  <a:gd name="T5" fmla="*/ 22 h 215"/>
                  <a:gd name="T6" fmla="*/ 34 w 58"/>
                  <a:gd name="T7" fmla="*/ 35 h 215"/>
                  <a:gd name="T8" fmla="*/ 31 w 58"/>
                  <a:gd name="T9" fmla="*/ 49 h 215"/>
                  <a:gd name="T10" fmla="*/ 28 w 58"/>
                  <a:gd name="T11" fmla="*/ 64 h 215"/>
                  <a:gd name="T12" fmla="*/ 26 w 58"/>
                  <a:gd name="T13" fmla="*/ 79 h 215"/>
                  <a:gd name="T14" fmla="*/ 24 w 58"/>
                  <a:gd name="T15" fmla="*/ 94 h 215"/>
                  <a:gd name="T16" fmla="*/ 23 w 58"/>
                  <a:gd name="T17" fmla="*/ 110 h 215"/>
                  <a:gd name="T18" fmla="*/ 22 w 58"/>
                  <a:gd name="T19" fmla="*/ 125 h 215"/>
                  <a:gd name="T20" fmla="*/ 20 w 58"/>
                  <a:gd name="T21" fmla="*/ 140 h 215"/>
                  <a:gd name="T22" fmla="*/ 18 w 58"/>
                  <a:gd name="T23" fmla="*/ 154 h 215"/>
                  <a:gd name="T24" fmla="*/ 16 w 58"/>
                  <a:gd name="T25" fmla="*/ 168 h 215"/>
                  <a:gd name="T26" fmla="*/ 13 w 58"/>
                  <a:gd name="T27" fmla="*/ 180 h 215"/>
                  <a:gd name="T28" fmla="*/ 10 w 58"/>
                  <a:gd name="T29" fmla="*/ 192 h 215"/>
                  <a:gd name="T30" fmla="*/ 5 w 58"/>
                  <a:gd name="T31" fmla="*/ 201 h 215"/>
                  <a:gd name="T32" fmla="*/ 0 w 58"/>
                  <a:gd name="T33" fmla="*/ 209 h 215"/>
                  <a:gd name="T34" fmla="*/ 7 w 58"/>
                  <a:gd name="T35" fmla="*/ 209 h 215"/>
                  <a:gd name="T36" fmla="*/ 12 w 58"/>
                  <a:gd name="T37" fmla="*/ 200 h 215"/>
                  <a:gd name="T38" fmla="*/ 16 w 58"/>
                  <a:gd name="T39" fmla="*/ 188 h 215"/>
                  <a:gd name="T40" fmla="*/ 20 w 58"/>
                  <a:gd name="T41" fmla="*/ 176 h 215"/>
                  <a:gd name="T42" fmla="*/ 22 w 58"/>
                  <a:gd name="T43" fmla="*/ 162 h 215"/>
                  <a:gd name="T44" fmla="*/ 25 w 58"/>
                  <a:gd name="T45" fmla="*/ 148 h 215"/>
                  <a:gd name="T46" fmla="*/ 26 w 58"/>
                  <a:gd name="T47" fmla="*/ 133 h 215"/>
                  <a:gd name="T48" fmla="*/ 28 w 58"/>
                  <a:gd name="T49" fmla="*/ 118 h 215"/>
                  <a:gd name="T50" fmla="*/ 29 w 58"/>
                  <a:gd name="T51" fmla="*/ 103 h 215"/>
                  <a:gd name="T52" fmla="*/ 31 w 58"/>
                  <a:gd name="T53" fmla="*/ 87 h 215"/>
                  <a:gd name="T54" fmla="*/ 33 w 58"/>
                  <a:gd name="T55" fmla="*/ 72 h 215"/>
                  <a:gd name="T56" fmla="*/ 34 w 58"/>
                  <a:gd name="T57" fmla="*/ 58 h 215"/>
                  <a:gd name="T58" fmla="*/ 38 w 58"/>
                  <a:gd name="T59" fmla="*/ 44 h 215"/>
                  <a:gd name="T60" fmla="*/ 42 w 58"/>
                  <a:gd name="T61" fmla="*/ 31 h 215"/>
                  <a:gd name="T62" fmla="*/ 46 w 58"/>
                  <a:gd name="T63" fmla="*/ 20 h 215"/>
                  <a:gd name="T64" fmla="*/ 52 w 58"/>
                  <a:gd name="T65" fmla="*/ 9 h 215"/>
                  <a:gd name="T66" fmla="*/ 54 w 58"/>
                  <a:gd name="T67" fmla="*/ 6 h 215"/>
                  <a:gd name="T68" fmla="*/ 56 w 58"/>
                  <a:gd name="T69" fmla="*/ 4 h 215"/>
                  <a:gd name="T70" fmla="*/ 56 w 58"/>
                  <a:gd name="T71" fmla="*/ 1 h 215"/>
                  <a:gd name="T72" fmla="*/ 55 w 58"/>
                  <a:gd name="T73" fmla="*/ 0 h 215"/>
                  <a:gd name="T74" fmla="*/ 53 w 58"/>
                  <a:gd name="T75" fmla="*/ 0 h 215"/>
                  <a:gd name="T76" fmla="*/ 53 w 58"/>
                  <a:gd name="T77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8" h="215">
                    <a:moveTo>
                      <a:pt x="53" y="0"/>
                    </a:moveTo>
                    <a:lnTo>
                      <a:pt x="51" y="0"/>
                    </a:lnTo>
                    <a:lnTo>
                      <a:pt x="48" y="6"/>
                    </a:lnTo>
                    <a:lnTo>
                      <a:pt x="44" y="11"/>
                    </a:lnTo>
                    <a:lnTo>
                      <a:pt x="42" y="16"/>
                    </a:lnTo>
                    <a:lnTo>
                      <a:pt x="39" y="22"/>
                    </a:lnTo>
                    <a:lnTo>
                      <a:pt x="36" y="28"/>
                    </a:lnTo>
                    <a:lnTo>
                      <a:pt x="34" y="35"/>
                    </a:lnTo>
                    <a:lnTo>
                      <a:pt x="33" y="42"/>
                    </a:lnTo>
                    <a:lnTo>
                      <a:pt x="31" y="49"/>
                    </a:lnTo>
                    <a:lnTo>
                      <a:pt x="29" y="56"/>
                    </a:lnTo>
                    <a:lnTo>
                      <a:pt x="28" y="64"/>
                    </a:lnTo>
                    <a:lnTo>
                      <a:pt x="27" y="71"/>
                    </a:lnTo>
                    <a:lnTo>
                      <a:pt x="26" y="79"/>
                    </a:lnTo>
                    <a:lnTo>
                      <a:pt x="25" y="86"/>
                    </a:lnTo>
                    <a:lnTo>
                      <a:pt x="24" y="94"/>
                    </a:lnTo>
                    <a:lnTo>
                      <a:pt x="23" y="102"/>
                    </a:lnTo>
                    <a:lnTo>
                      <a:pt x="23" y="110"/>
                    </a:lnTo>
                    <a:lnTo>
                      <a:pt x="22" y="117"/>
                    </a:lnTo>
                    <a:lnTo>
                      <a:pt x="22" y="125"/>
                    </a:lnTo>
                    <a:lnTo>
                      <a:pt x="21" y="133"/>
                    </a:lnTo>
                    <a:lnTo>
                      <a:pt x="20" y="140"/>
                    </a:lnTo>
                    <a:lnTo>
                      <a:pt x="19" y="147"/>
                    </a:lnTo>
                    <a:lnTo>
                      <a:pt x="18" y="154"/>
                    </a:lnTo>
                    <a:lnTo>
                      <a:pt x="17" y="161"/>
                    </a:lnTo>
                    <a:lnTo>
                      <a:pt x="16" y="168"/>
                    </a:lnTo>
                    <a:lnTo>
                      <a:pt x="14" y="174"/>
                    </a:lnTo>
                    <a:lnTo>
                      <a:pt x="13" y="180"/>
                    </a:lnTo>
                    <a:lnTo>
                      <a:pt x="11" y="187"/>
                    </a:lnTo>
                    <a:lnTo>
                      <a:pt x="10" y="192"/>
                    </a:lnTo>
                    <a:lnTo>
                      <a:pt x="7" y="196"/>
                    </a:lnTo>
                    <a:lnTo>
                      <a:pt x="5" y="201"/>
                    </a:lnTo>
                    <a:lnTo>
                      <a:pt x="3" y="205"/>
                    </a:lnTo>
                    <a:lnTo>
                      <a:pt x="0" y="209"/>
                    </a:lnTo>
                    <a:lnTo>
                      <a:pt x="3" y="214"/>
                    </a:lnTo>
                    <a:lnTo>
                      <a:pt x="7" y="209"/>
                    </a:lnTo>
                    <a:lnTo>
                      <a:pt x="10" y="205"/>
                    </a:lnTo>
                    <a:lnTo>
                      <a:pt x="12" y="200"/>
                    </a:lnTo>
                    <a:lnTo>
                      <a:pt x="14" y="194"/>
                    </a:lnTo>
                    <a:lnTo>
                      <a:pt x="16" y="188"/>
                    </a:lnTo>
                    <a:lnTo>
                      <a:pt x="18" y="182"/>
                    </a:lnTo>
                    <a:lnTo>
                      <a:pt x="20" y="176"/>
                    </a:lnTo>
                    <a:lnTo>
                      <a:pt x="21" y="169"/>
                    </a:lnTo>
                    <a:lnTo>
                      <a:pt x="22" y="162"/>
                    </a:lnTo>
                    <a:lnTo>
                      <a:pt x="24" y="155"/>
                    </a:lnTo>
                    <a:lnTo>
                      <a:pt x="25" y="148"/>
                    </a:lnTo>
                    <a:lnTo>
                      <a:pt x="25" y="141"/>
                    </a:lnTo>
                    <a:lnTo>
                      <a:pt x="26" y="133"/>
                    </a:lnTo>
                    <a:lnTo>
                      <a:pt x="27" y="126"/>
                    </a:lnTo>
                    <a:lnTo>
                      <a:pt x="28" y="118"/>
                    </a:lnTo>
                    <a:lnTo>
                      <a:pt x="28" y="110"/>
                    </a:lnTo>
                    <a:lnTo>
                      <a:pt x="29" y="103"/>
                    </a:lnTo>
                    <a:lnTo>
                      <a:pt x="30" y="95"/>
                    </a:lnTo>
                    <a:lnTo>
                      <a:pt x="31" y="87"/>
                    </a:lnTo>
                    <a:lnTo>
                      <a:pt x="32" y="80"/>
                    </a:lnTo>
                    <a:lnTo>
                      <a:pt x="33" y="72"/>
                    </a:lnTo>
                    <a:lnTo>
                      <a:pt x="34" y="65"/>
                    </a:lnTo>
                    <a:lnTo>
                      <a:pt x="34" y="58"/>
                    </a:lnTo>
                    <a:lnTo>
                      <a:pt x="36" y="51"/>
                    </a:lnTo>
                    <a:lnTo>
                      <a:pt x="38" y="44"/>
                    </a:lnTo>
                    <a:lnTo>
                      <a:pt x="40" y="37"/>
                    </a:lnTo>
                    <a:lnTo>
                      <a:pt x="42" y="31"/>
                    </a:lnTo>
                    <a:lnTo>
                      <a:pt x="44" y="25"/>
                    </a:lnTo>
                    <a:lnTo>
                      <a:pt x="46" y="20"/>
                    </a:lnTo>
                    <a:lnTo>
                      <a:pt x="49" y="14"/>
                    </a:lnTo>
                    <a:lnTo>
                      <a:pt x="52" y="9"/>
                    </a:lnTo>
                    <a:lnTo>
                      <a:pt x="56" y="5"/>
                    </a:lnTo>
                    <a:lnTo>
                      <a:pt x="54" y="6"/>
                    </a:lnTo>
                    <a:lnTo>
                      <a:pt x="56" y="5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6" y="1"/>
                    </a:lnTo>
                    <a:lnTo>
                      <a:pt x="56" y="0"/>
                    </a:lnTo>
                    <a:lnTo>
                      <a:pt x="55" y="0"/>
                    </a:lnTo>
                    <a:lnTo>
                      <a:pt x="54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5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86" name="Freeform 14">
                <a:extLst>
                  <a:ext uri="{FF2B5EF4-FFF2-40B4-BE49-F238E27FC236}">
                    <a16:creationId xmlns:a16="http://schemas.microsoft.com/office/drawing/2014/main" id="{4AA0AE30-1896-C457-7802-0C1B7F18E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2453"/>
                <a:ext cx="90" cy="20"/>
              </a:xfrm>
              <a:custGeom>
                <a:avLst/>
                <a:gdLst>
                  <a:gd name="T0" fmla="*/ 85 w 90"/>
                  <a:gd name="T1" fmla="*/ 0 h 20"/>
                  <a:gd name="T2" fmla="*/ 85 w 90"/>
                  <a:gd name="T3" fmla="*/ 0 h 20"/>
                  <a:gd name="T4" fmla="*/ 82 w 90"/>
                  <a:gd name="T5" fmla="*/ 1 h 20"/>
                  <a:gd name="T6" fmla="*/ 78 w 90"/>
                  <a:gd name="T7" fmla="*/ 3 h 20"/>
                  <a:gd name="T8" fmla="*/ 75 w 90"/>
                  <a:gd name="T9" fmla="*/ 4 h 20"/>
                  <a:gd name="T10" fmla="*/ 70 w 90"/>
                  <a:gd name="T11" fmla="*/ 5 h 20"/>
                  <a:gd name="T12" fmla="*/ 66 w 90"/>
                  <a:gd name="T13" fmla="*/ 6 h 20"/>
                  <a:gd name="T14" fmla="*/ 61 w 90"/>
                  <a:gd name="T15" fmla="*/ 7 h 20"/>
                  <a:gd name="T16" fmla="*/ 56 w 90"/>
                  <a:gd name="T17" fmla="*/ 8 h 20"/>
                  <a:gd name="T18" fmla="*/ 51 w 90"/>
                  <a:gd name="T19" fmla="*/ 8 h 20"/>
                  <a:gd name="T20" fmla="*/ 45 w 90"/>
                  <a:gd name="T21" fmla="*/ 9 h 20"/>
                  <a:gd name="T22" fmla="*/ 40 w 90"/>
                  <a:gd name="T23" fmla="*/ 9 h 20"/>
                  <a:gd name="T24" fmla="*/ 33 w 90"/>
                  <a:gd name="T25" fmla="*/ 10 h 20"/>
                  <a:gd name="T26" fmla="*/ 27 w 90"/>
                  <a:gd name="T27" fmla="*/ 10 h 20"/>
                  <a:gd name="T28" fmla="*/ 20 w 90"/>
                  <a:gd name="T29" fmla="*/ 11 h 20"/>
                  <a:gd name="T30" fmla="*/ 14 w 90"/>
                  <a:gd name="T31" fmla="*/ 11 h 20"/>
                  <a:gd name="T32" fmla="*/ 7 w 90"/>
                  <a:gd name="T33" fmla="*/ 11 h 20"/>
                  <a:gd name="T34" fmla="*/ 0 w 90"/>
                  <a:gd name="T35" fmla="*/ 12 h 20"/>
                  <a:gd name="T36" fmla="*/ 0 w 90"/>
                  <a:gd name="T37" fmla="*/ 19 h 20"/>
                  <a:gd name="T38" fmla="*/ 7 w 90"/>
                  <a:gd name="T39" fmla="*/ 18 h 20"/>
                  <a:gd name="T40" fmla="*/ 14 w 90"/>
                  <a:gd name="T41" fmla="*/ 18 h 20"/>
                  <a:gd name="T42" fmla="*/ 21 w 90"/>
                  <a:gd name="T43" fmla="*/ 18 h 20"/>
                  <a:gd name="T44" fmla="*/ 27 w 90"/>
                  <a:gd name="T45" fmla="*/ 17 h 20"/>
                  <a:gd name="T46" fmla="*/ 34 w 90"/>
                  <a:gd name="T47" fmla="*/ 17 h 20"/>
                  <a:gd name="T48" fmla="*/ 40 w 90"/>
                  <a:gd name="T49" fmla="*/ 16 h 20"/>
                  <a:gd name="T50" fmla="*/ 46 w 90"/>
                  <a:gd name="T51" fmla="*/ 16 h 20"/>
                  <a:gd name="T52" fmla="*/ 51 w 90"/>
                  <a:gd name="T53" fmla="*/ 15 h 20"/>
                  <a:gd name="T54" fmla="*/ 57 w 90"/>
                  <a:gd name="T55" fmla="*/ 15 h 20"/>
                  <a:gd name="T56" fmla="*/ 62 w 90"/>
                  <a:gd name="T57" fmla="*/ 14 h 20"/>
                  <a:gd name="T58" fmla="*/ 67 w 90"/>
                  <a:gd name="T59" fmla="*/ 13 h 20"/>
                  <a:gd name="T60" fmla="*/ 71 w 90"/>
                  <a:gd name="T61" fmla="*/ 12 h 20"/>
                  <a:gd name="T62" fmla="*/ 76 w 90"/>
                  <a:gd name="T63" fmla="*/ 11 h 20"/>
                  <a:gd name="T64" fmla="*/ 80 w 90"/>
                  <a:gd name="T65" fmla="*/ 10 h 20"/>
                  <a:gd name="T66" fmla="*/ 83 w 90"/>
                  <a:gd name="T67" fmla="*/ 8 h 20"/>
                  <a:gd name="T68" fmla="*/ 87 w 90"/>
                  <a:gd name="T69" fmla="*/ 6 h 20"/>
                  <a:gd name="T70" fmla="*/ 87 w 90"/>
                  <a:gd name="T71" fmla="*/ 6 h 20"/>
                  <a:gd name="T72" fmla="*/ 87 w 90"/>
                  <a:gd name="T73" fmla="*/ 6 h 20"/>
                  <a:gd name="T74" fmla="*/ 88 w 90"/>
                  <a:gd name="T75" fmla="*/ 5 h 20"/>
                  <a:gd name="T76" fmla="*/ 89 w 90"/>
                  <a:gd name="T77" fmla="*/ 4 h 20"/>
                  <a:gd name="T78" fmla="*/ 89 w 90"/>
                  <a:gd name="T79" fmla="*/ 3 h 20"/>
                  <a:gd name="T80" fmla="*/ 89 w 90"/>
                  <a:gd name="T81" fmla="*/ 2 h 20"/>
                  <a:gd name="T82" fmla="*/ 88 w 90"/>
                  <a:gd name="T83" fmla="*/ 1 h 20"/>
                  <a:gd name="T84" fmla="*/ 87 w 90"/>
                  <a:gd name="T85" fmla="*/ 0 h 20"/>
                  <a:gd name="T86" fmla="*/ 86 w 90"/>
                  <a:gd name="T87" fmla="*/ 0 h 20"/>
                  <a:gd name="T88" fmla="*/ 85 w 90"/>
                  <a:gd name="T8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0" h="20">
                    <a:moveTo>
                      <a:pt x="85" y="0"/>
                    </a:moveTo>
                    <a:lnTo>
                      <a:pt x="85" y="0"/>
                    </a:lnTo>
                    <a:lnTo>
                      <a:pt x="82" y="1"/>
                    </a:lnTo>
                    <a:lnTo>
                      <a:pt x="78" y="3"/>
                    </a:lnTo>
                    <a:lnTo>
                      <a:pt x="75" y="4"/>
                    </a:lnTo>
                    <a:lnTo>
                      <a:pt x="70" y="5"/>
                    </a:lnTo>
                    <a:lnTo>
                      <a:pt x="66" y="6"/>
                    </a:lnTo>
                    <a:lnTo>
                      <a:pt x="61" y="7"/>
                    </a:lnTo>
                    <a:lnTo>
                      <a:pt x="56" y="8"/>
                    </a:lnTo>
                    <a:lnTo>
                      <a:pt x="51" y="8"/>
                    </a:lnTo>
                    <a:lnTo>
                      <a:pt x="45" y="9"/>
                    </a:lnTo>
                    <a:lnTo>
                      <a:pt x="40" y="9"/>
                    </a:lnTo>
                    <a:lnTo>
                      <a:pt x="33" y="10"/>
                    </a:lnTo>
                    <a:lnTo>
                      <a:pt x="27" y="10"/>
                    </a:lnTo>
                    <a:lnTo>
                      <a:pt x="20" y="11"/>
                    </a:lnTo>
                    <a:lnTo>
                      <a:pt x="14" y="11"/>
                    </a:lnTo>
                    <a:lnTo>
                      <a:pt x="7" y="11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7" y="18"/>
                    </a:lnTo>
                    <a:lnTo>
                      <a:pt x="14" y="18"/>
                    </a:lnTo>
                    <a:lnTo>
                      <a:pt x="21" y="18"/>
                    </a:lnTo>
                    <a:lnTo>
                      <a:pt x="27" y="17"/>
                    </a:lnTo>
                    <a:lnTo>
                      <a:pt x="34" y="17"/>
                    </a:lnTo>
                    <a:lnTo>
                      <a:pt x="40" y="16"/>
                    </a:lnTo>
                    <a:lnTo>
                      <a:pt x="46" y="16"/>
                    </a:lnTo>
                    <a:lnTo>
                      <a:pt x="51" y="15"/>
                    </a:lnTo>
                    <a:lnTo>
                      <a:pt x="57" y="15"/>
                    </a:lnTo>
                    <a:lnTo>
                      <a:pt x="62" y="14"/>
                    </a:lnTo>
                    <a:lnTo>
                      <a:pt x="67" y="13"/>
                    </a:lnTo>
                    <a:lnTo>
                      <a:pt x="71" y="12"/>
                    </a:lnTo>
                    <a:lnTo>
                      <a:pt x="76" y="11"/>
                    </a:lnTo>
                    <a:lnTo>
                      <a:pt x="80" y="10"/>
                    </a:lnTo>
                    <a:lnTo>
                      <a:pt x="83" y="8"/>
                    </a:lnTo>
                    <a:lnTo>
                      <a:pt x="87" y="6"/>
                    </a:lnTo>
                    <a:lnTo>
                      <a:pt x="87" y="6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9" y="4"/>
                    </a:lnTo>
                    <a:lnTo>
                      <a:pt x="89" y="3"/>
                    </a:lnTo>
                    <a:lnTo>
                      <a:pt x="89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6" y="0"/>
                    </a:lnTo>
                    <a:lnTo>
                      <a:pt x="8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87" name="Freeform 15">
                <a:extLst>
                  <a:ext uri="{FF2B5EF4-FFF2-40B4-BE49-F238E27FC236}">
                    <a16:creationId xmlns:a16="http://schemas.microsoft.com/office/drawing/2014/main" id="{A4080B24-3F1B-B9F7-C0D6-6661EAF45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2303"/>
                <a:ext cx="26" cy="159"/>
              </a:xfrm>
              <a:custGeom>
                <a:avLst/>
                <a:gdLst>
                  <a:gd name="T0" fmla="*/ 0 w 26"/>
                  <a:gd name="T1" fmla="*/ 5 h 159"/>
                  <a:gd name="T2" fmla="*/ 2 w 26"/>
                  <a:gd name="T3" fmla="*/ 10 h 159"/>
                  <a:gd name="T4" fmla="*/ 5 w 26"/>
                  <a:gd name="T5" fmla="*/ 18 h 159"/>
                  <a:gd name="T6" fmla="*/ 7 w 26"/>
                  <a:gd name="T7" fmla="*/ 27 h 159"/>
                  <a:gd name="T8" fmla="*/ 10 w 26"/>
                  <a:gd name="T9" fmla="*/ 37 h 159"/>
                  <a:gd name="T10" fmla="*/ 12 w 26"/>
                  <a:gd name="T11" fmla="*/ 49 h 159"/>
                  <a:gd name="T12" fmla="*/ 14 w 26"/>
                  <a:gd name="T13" fmla="*/ 61 h 159"/>
                  <a:gd name="T14" fmla="*/ 16 w 26"/>
                  <a:gd name="T15" fmla="*/ 73 h 159"/>
                  <a:gd name="T16" fmla="*/ 17 w 26"/>
                  <a:gd name="T17" fmla="*/ 85 h 159"/>
                  <a:gd name="T18" fmla="*/ 18 w 26"/>
                  <a:gd name="T19" fmla="*/ 98 h 159"/>
                  <a:gd name="T20" fmla="*/ 19 w 26"/>
                  <a:gd name="T21" fmla="*/ 110 h 159"/>
                  <a:gd name="T22" fmla="*/ 19 w 26"/>
                  <a:gd name="T23" fmla="*/ 121 h 159"/>
                  <a:gd name="T24" fmla="*/ 19 w 26"/>
                  <a:gd name="T25" fmla="*/ 131 h 159"/>
                  <a:gd name="T26" fmla="*/ 18 w 26"/>
                  <a:gd name="T27" fmla="*/ 139 h 159"/>
                  <a:gd name="T28" fmla="*/ 16 w 26"/>
                  <a:gd name="T29" fmla="*/ 145 h 159"/>
                  <a:gd name="T30" fmla="*/ 15 w 26"/>
                  <a:gd name="T31" fmla="*/ 150 h 159"/>
                  <a:gd name="T32" fmla="*/ 13 w 26"/>
                  <a:gd name="T33" fmla="*/ 151 h 159"/>
                  <a:gd name="T34" fmla="*/ 17 w 26"/>
                  <a:gd name="T35" fmla="*/ 156 h 159"/>
                  <a:gd name="T36" fmla="*/ 20 w 26"/>
                  <a:gd name="T37" fmla="*/ 151 h 159"/>
                  <a:gd name="T38" fmla="*/ 22 w 26"/>
                  <a:gd name="T39" fmla="*/ 144 h 159"/>
                  <a:gd name="T40" fmla="*/ 24 w 26"/>
                  <a:gd name="T41" fmla="*/ 136 h 159"/>
                  <a:gd name="T42" fmla="*/ 25 w 26"/>
                  <a:gd name="T43" fmla="*/ 126 h 159"/>
                  <a:gd name="T44" fmla="*/ 25 w 26"/>
                  <a:gd name="T45" fmla="*/ 115 h 159"/>
                  <a:gd name="T46" fmla="*/ 24 w 26"/>
                  <a:gd name="T47" fmla="*/ 104 h 159"/>
                  <a:gd name="T48" fmla="*/ 23 w 26"/>
                  <a:gd name="T49" fmla="*/ 92 h 159"/>
                  <a:gd name="T50" fmla="*/ 22 w 26"/>
                  <a:gd name="T51" fmla="*/ 79 h 159"/>
                  <a:gd name="T52" fmla="*/ 21 w 26"/>
                  <a:gd name="T53" fmla="*/ 66 h 159"/>
                  <a:gd name="T54" fmla="*/ 19 w 26"/>
                  <a:gd name="T55" fmla="*/ 53 h 159"/>
                  <a:gd name="T56" fmla="*/ 16 w 26"/>
                  <a:gd name="T57" fmla="*/ 41 h 159"/>
                  <a:gd name="T58" fmla="*/ 14 w 26"/>
                  <a:gd name="T59" fmla="*/ 30 h 159"/>
                  <a:gd name="T60" fmla="*/ 11 w 26"/>
                  <a:gd name="T61" fmla="*/ 20 h 159"/>
                  <a:gd name="T62" fmla="*/ 9 w 26"/>
                  <a:gd name="T63" fmla="*/ 12 h 159"/>
                  <a:gd name="T64" fmla="*/ 6 w 26"/>
                  <a:gd name="T65" fmla="*/ 4 h 159"/>
                  <a:gd name="T66" fmla="*/ 1 w 26"/>
                  <a:gd name="T67" fmla="*/ 0 h 159"/>
                  <a:gd name="T68" fmla="*/ 3 w 26"/>
                  <a:gd name="T69" fmla="*/ 0 h 159"/>
                  <a:gd name="T70" fmla="*/ 1 w 26"/>
                  <a:gd name="T71" fmla="*/ 0 h 159"/>
                  <a:gd name="T72" fmla="*/ 0 w 26"/>
                  <a:gd name="T73" fmla="*/ 1 h 159"/>
                  <a:gd name="T74" fmla="*/ 0 w 26"/>
                  <a:gd name="T75" fmla="*/ 3 h 159"/>
                  <a:gd name="T76" fmla="*/ 3 w 26"/>
                  <a:gd name="T77" fmla="*/ 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" h="159">
                    <a:moveTo>
                      <a:pt x="3" y="6"/>
                    </a:moveTo>
                    <a:lnTo>
                      <a:pt x="0" y="5"/>
                    </a:lnTo>
                    <a:lnTo>
                      <a:pt x="1" y="7"/>
                    </a:lnTo>
                    <a:lnTo>
                      <a:pt x="2" y="10"/>
                    </a:lnTo>
                    <a:lnTo>
                      <a:pt x="3" y="13"/>
                    </a:lnTo>
                    <a:lnTo>
                      <a:pt x="5" y="18"/>
                    </a:lnTo>
                    <a:lnTo>
                      <a:pt x="6" y="22"/>
                    </a:lnTo>
                    <a:lnTo>
                      <a:pt x="7" y="27"/>
                    </a:lnTo>
                    <a:lnTo>
                      <a:pt x="9" y="32"/>
                    </a:lnTo>
                    <a:lnTo>
                      <a:pt x="10" y="37"/>
                    </a:lnTo>
                    <a:lnTo>
                      <a:pt x="11" y="43"/>
                    </a:lnTo>
                    <a:lnTo>
                      <a:pt x="12" y="49"/>
                    </a:lnTo>
                    <a:lnTo>
                      <a:pt x="13" y="54"/>
                    </a:lnTo>
                    <a:lnTo>
                      <a:pt x="14" y="61"/>
                    </a:lnTo>
                    <a:lnTo>
                      <a:pt x="15" y="67"/>
                    </a:lnTo>
                    <a:lnTo>
                      <a:pt x="16" y="73"/>
                    </a:lnTo>
                    <a:lnTo>
                      <a:pt x="17" y="79"/>
                    </a:lnTo>
                    <a:lnTo>
                      <a:pt x="17" y="85"/>
                    </a:lnTo>
                    <a:lnTo>
                      <a:pt x="18" y="92"/>
                    </a:lnTo>
                    <a:lnTo>
                      <a:pt x="18" y="98"/>
                    </a:lnTo>
                    <a:lnTo>
                      <a:pt x="19" y="104"/>
                    </a:lnTo>
                    <a:lnTo>
                      <a:pt x="19" y="110"/>
                    </a:lnTo>
                    <a:lnTo>
                      <a:pt x="19" y="115"/>
                    </a:lnTo>
                    <a:lnTo>
                      <a:pt x="19" y="121"/>
                    </a:lnTo>
                    <a:lnTo>
                      <a:pt x="19" y="126"/>
                    </a:lnTo>
                    <a:lnTo>
                      <a:pt x="19" y="131"/>
                    </a:lnTo>
                    <a:lnTo>
                      <a:pt x="18" y="135"/>
                    </a:lnTo>
                    <a:lnTo>
                      <a:pt x="18" y="139"/>
                    </a:lnTo>
                    <a:lnTo>
                      <a:pt x="17" y="143"/>
                    </a:lnTo>
                    <a:lnTo>
                      <a:pt x="16" y="145"/>
                    </a:lnTo>
                    <a:lnTo>
                      <a:pt x="15" y="148"/>
                    </a:lnTo>
                    <a:lnTo>
                      <a:pt x="15" y="150"/>
                    </a:lnTo>
                    <a:lnTo>
                      <a:pt x="13" y="151"/>
                    </a:lnTo>
                    <a:lnTo>
                      <a:pt x="13" y="151"/>
                    </a:lnTo>
                    <a:lnTo>
                      <a:pt x="15" y="158"/>
                    </a:lnTo>
                    <a:lnTo>
                      <a:pt x="17" y="156"/>
                    </a:lnTo>
                    <a:lnTo>
                      <a:pt x="19" y="154"/>
                    </a:lnTo>
                    <a:lnTo>
                      <a:pt x="20" y="151"/>
                    </a:lnTo>
                    <a:lnTo>
                      <a:pt x="21" y="148"/>
                    </a:lnTo>
                    <a:lnTo>
                      <a:pt x="22" y="144"/>
                    </a:lnTo>
                    <a:lnTo>
                      <a:pt x="23" y="140"/>
                    </a:lnTo>
                    <a:lnTo>
                      <a:pt x="24" y="136"/>
                    </a:lnTo>
                    <a:lnTo>
                      <a:pt x="24" y="131"/>
                    </a:lnTo>
                    <a:lnTo>
                      <a:pt x="25" y="126"/>
                    </a:lnTo>
                    <a:lnTo>
                      <a:pt x="25" y="121"/>
                    </a:lnTo>
                    <a:lnTo>
                      <a:pt x="25" y="115"/>
                    </a:lnTo>
                    <a:lnTo>
                      <a:pt x="25" y="110"/>
                    </a:lnTo>
                    <a:lnTo>
                      <a:pt x="24" y="104"/>
                    </a:lnTo>
                    <a:lnTo>
                      <a:pt x="24" y="98"/>
                    </a:lnTo>
                    <a:lnTo>
                      <a:pt x="23" y="92"/>
                    </a:lnTo>
                    <a:lnTo>
                      <a:pt x="23" y="85"/>
                    </a:lnTo>
                    <a:lnTo>
                      <a:pt x="22" y="79"/>
                    </a:lnTo>
                    <a:lnTo>
                      <a:pt x="21" y="72"/>
                    </a:lnTo>
                    <a:lnTo>
                      <a:pt x="21" y="66"/>
                    </a:lnTo>
                    <a:lnTo>
                      <a:pt x="20" y="59"/>
                    </a:lnTo>
                    <a:lnTo>
                      <a:pt x="19" y="53"/>
                    </a:lnTo>
                    <a:lnTo>
                      <a:pt x="17" y="47"/>
                    </a:lnTo>
                    <a:lnTo>
                      <a:pt x="16" y="41"/>
                    </a:lnTo>
                    <a:lnTo>
                      <a:pt x="15" y="36"/>
                    </a:lnTo>
                    <a:lnTo>
                      <a:pt x="14" y="30"/>
                    </a:lnTo>
                    <a:lnTo>
                      <a:pt x="13" y="25"/>
                    </a:lnTo>
                    <a:lnTo>
                      <a:pt x="11" y="20"/>
                    </a:lnTo>
                    <a:lnTo>
                      <a:pt x="10" y="15"/>
                    </a:lnTo>
                    <a:lnTo>
                      <a:pt x="9" y="12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1" y="0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88" name="Freeform 16">
                <a:extLst>
                  <a:ext uri="{FF2B5EF4-FFF2-40B4-BE49-F238E27FC236}">
                    <a16:creationId xmlns:a16="http://schemas.microsoft.com/office/drawing/2014/main" id="{3DC0C773-0FA9-B0F8-EA49-BD12D0EC8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" y="2303"/>
                <a:ext cx="85" cy="30"/>
              </a:xfrm>
              <a:custGeom>
                <a:avLst/>
                <a:gdLst>
                  <a:gd name="T0" fmla="*/ 5 w 85"/>
                  <a:gd name="T1" fmla="*/ 25 h 30"/>
                  <a:gd name="T2" fmla="*/ 3 w 85"/>
                  <a:gd name="T3" fmla="*/ 29 h 30"/>
                  <a:gd name="T4" fmla="*/ 9 w 85"/>
                  <a:gd name="T5" fmla="*/ 27 h 30"/>
                  <a:gd name="T6" fmla="*/ 15 w 85"/>
                  <a:gd name="T7" fmla="*/ 26 h 30"/>
                  <a:gd name="T8" fmla="*/ 22 w 85"/>
                  <a:gd name="T9" fmla="*/ 24 h 30"/>
                  <a:gd name="T10" fmla="*/ 28 w 85"/>
                  <a:gd name="T11" fmla="*/ 23 h 30"/>
                  <a:gd name="T12" fmla="*/ 33 w 85"/>
                  <a:gd name="T13" fmla="*/ 21 h 30"/>
                  <a:gd name="T14" fmla="*/ 39 w 85"/>
                  <a:gd name="T15" fmla="*/ 20 h 30"/>
                  <a:gd name="T16" fmla="*/ 44 w 85"/>
                  <a:gd name="T17" fmla="*/ 19 h 30"/>
                  <a:gd name="T18" fmla="*/ 49 w 85"/>
                  <a:gd name="T19" fmla="*/ 18 h 30"/>
                  <a:gd name="T20" fmla="*/ 54 w 85"/>
                  <a:gd name="T21" fmla="*/ 16 h 30"/>
                  <a:gd name="T22" fmla="*/ 59 w 85"/>
                  <a:gd name="T23" fmla="*/ 15 h 30"/>
                  <a:gd name="T24" fmla="*/ 63 w 85"/>
                  <a:gd name="T25" fmla="*/ 14 h 30"/>
                  <a:gd name="T26" fmla="*/ 68 w 85"/>
                  <a:gd name="T27" fmla="*/ 12 h 30"/>
                  <a:gd name="T28" fmla="*/ 71 w 85"/>
                  <a:gd name="T29" fmla="*/ 11 h 30"/>
                  <a:gd name="T30" fmla="*/ 76 w 85"/>
                  <a:gd name="T31" fmla="*/ 9 h 30"/>
                  <a:gd name="T32" fmla="*/ 80 w 85"/>
                  <a:gd name="T33" fmla="*/ 7 h 30"/>
                  <a:gd name="T34" fmla="*/ 84 w 85"/>
                  <a:gd name="T35" fmla="*/ 5 h 30"/>
                  <a:gd name="T36" fmla="*/ 81 w 85"/>
                  <a:gd name="T37" fmla="*/ 0 h 30"/>
                  <a:gd name="T38" fmla="*/ 78 w 85"/>
                  <a:gd name="T39" fmla="*/ 1 h 30"/>
                  <a:gd name="T40" fmla="*/ 74 w 85"/>
                  <a:gd name="T41" fmla="*/ 3 h 30"/>
                  <a:gd name="T42" fmla="*/ 70 w 85"/>
                  <a:gd name="T43" fmla="*/ 5 h 30"/>
                  <a:gd name="T44" fmla="*/ 66 w 85"/>
                  <a:gd name="T45" fmla="*/ 6 h 30"/>
                  <a:gd name="T46" fmla="*/ 62 w 85"/>
                  <a:gd name="T47" fmla="*/ 7 h 30"/>
                  <a:gd name="T48" fmla="*/ 57 w 85"/>
                  <a:gd name="T49" fmla="*/ 9 h 30"/>
                  <a:gd name="T50" fmla="*/ 53 w 85"/>
                  <a:gd name="T51" fmla="*/ 10 h 30"/>
                  <a:gd name="T52" fmla="*/ 48 w 85"/>
                  <a:gd name="T53" fmla="*/ 11 h 30"/>
                  <a:gd name="T54" fmla="*/ 43 w 85"/>
                  <a:gd name="T55" fmla="*/ 13 h 30"/>
                  <a:gd name="T56" fmla="*/ 38 w 85"/>
                  <a:gd name="T57" fmla="*/ 14 h 30"/>
                  <a:gd name="T58" fmla="*/ 32 w 85"/>
                  <a:gd name="T59" fmla="*/ 15 h 30"/>
                  <a:gd name="T60" fmla="*/ 27 w 85"/>
                  <a:gd name="T61" fmla="*/ 16 h 30"/>
                  <a:gd name="T62" fmla="*/ 21 w 85"/>
                  <a:gd name="T63" fmla="*/ 18 h 30"/>
                  <a:gd name="T64" fmla="*/ 15 w 85"/>
                  <a:gd name="T65" fmla="*/ 19 h 30"/>
                  <a:gd name="T66" fmla="*/ 8 w 85"/>
                  <a:gd name="T67" fmla="*/ 21 h 30"/>
                  <a:gd name="T68" fmla="*/ 1 w 85"/>
                  <a:gd name="T69" fmla="*/ 22 h 30"/>
                  <a:gd name="T70" fmla="*/ 0 w 85"/>
                  <a:gd name="T71" fmla="*/ 26 h 30"/>
                  <a:gd name="T72" fmla="*/ 1 w 85"/>
                  <a:gd name="T73" fmla="*/ 22 h 30"/>
                  <a:gd name="T74" fmla="*/ 1 w 85"/>
                  <a:gd name="T75" fmla="*/ 23 h 30"/>
                  <a:gd name="T76" fmla="*/ 0 w 85"/>
                  <a:gd name="T77" fmla="*/ 24 h 30"/>
                  <a:gd name="T78" fmla="*/ 0 w 85"/>
                  <a:gd name="T79" fmla="*/ 25 h 30"/>
                  <a:gd name="T80" fmla="*/ 0 w 85"/>
                  <a:gd name="T81" fmla="*/ 26 h 30"/>
                  <a:gd name="T82" fmla="*/ 0 w 85"/>
                  <a:gd name="T83" fmla="*/ 27 h 30"/>
                  <a:gd name="T84" fmla="*/ 1 w 85"/>
                  <a:gd name="T85" fmla="*/ 28 h 30"/>
                  <a:gd name="T86" fmla="*/ 1 w 85"/>
                  <a:gd name="T87" fmla="*/ 29 h 30"/>
                  <a:gd name="T88" fmla="*/ 3 w 85"/>
                  <a:gd name="T89" fmla="*/ 29 h 30"/>
                  <a:gd name="T90" fmla="*/ 5 w 85"/>
                  <a:gd name="T91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5" h="30">
                    <a:moveTo>
                      <a:pt x="5" y="25"/>
                    </a:moveTo>
                    <a:lnTo>
                      <a:pt x="3" y="29"/>
                    </a:lnTo>
                    <a:lnTo>
                      <a:pt x="9" y="27"/>
                    </a:lnTo>
                    <a:lnTo>
                      <a:pt x="15" y="26"/>
                    </a:lnTo>
                    <a:lnTo>
                      <a:pt x="22" y="24"/>
                    </a:lnTo>
                    <a:lnTo>
                      <a:pt x="28" y="23"/>
                    </a:lnTo>
                    <a:lnTo>
                      <a:pt x="33" y="21"/>
                    </a:lnTo>
                    <a:lnTo>
                      <a:pt x="39" y="20"/>
                    </a:lnTo>
                    <a:lnTo>
                      <a:pt x="44" y="19"/>
                    </a:lnTo>
                    <a:lnTo>
                      <a:pt x="49" y="18"/>
                    </a:lnTo>
                    <a:lnTo>
                      <a:pt x="54" y="16"/>
                    </a:lnTo>
                    <a:lnTo>
                      <a:pt x="59" y="15"/>
                    </a:lnTo>
                    <a:lnTo>
                      <a:pt x="63" y="14"/>
                    </a:lnTo>
                    <a:lnTo>
                      <a:pt x="68" y="12"/>
                    </a:lnTo>
                    <a:lnTo>
                      <a:pt x="71" y="11"/>
                    </a:lnTo>
                    <a:lnTo>
                      <a:pt x="76" y="9"/>
                    </a:lnTo>
                    <a:lnTo>
                      <a:pt x="80" y="7"/>
                    </a:lnTo>
                    <a:lnTo>
                      <a:pt x="84" y="5"/>
                    </a:lnTo>
                    <a:lnTo>
                      <a:pt x="81" y="0"/>
                    </a:lnTo>
                    <a:lnTo>
                      <a:pt x="78" y="1"/>
                    </a:lnTo>
                    <a:lnTo>
                      <a:pt x="74" y="3"/>
                    </a:lnTo>
                    <a:lnTo>
                      <a:pt x="70" y="5"/>
                    </a:lnTo>
                    <a:lnTo>
                      <a:pt x="66" y="6"/>
                    </a:lnTo>
                    <a:lnTo>
                      <a:pt x="62" y="7"/>
                    </a:lnTo>
                    <a:lnTo>
                      <a:pt x="57" y="9"/>
                    </a:lnTo>
                    <a:lnTo>
                      <a:pt x="53" y="10"/>
                    </a:lnTo>
                    <a:lnTo>
                      <a:pt x="48" y="11"/>
                    </a:lnTo>
                    <a:lnTo>
                      <a:pt x="43" y="13"/>
                    </a:lnTo>
                    <a:lnTo>
                      <a:pt x="38" y="14"/>
                    </a:lnTo>
                    <a:lnTo>
                      <a:pt x="32" y="15"/>
                    </a:lnTo>
                    <a:lnTo>
                      <a:pt x="27" y="16"/>
                    </a:lnTo>
                    <a:lnTo>
                      <a:pt x="21" y="18"/>
                    </a:lnTo>
                    <a:lnTo>
                      <a:pt x="15" y="19"/>
                    </a:lnTo>
                    <a:lnTo>
                      <a:pt x="8" y="21"/>
                    </a:lnTo>
                    <a:lnTo>
                      <a:pt x="1" y="22"/>
                    </a:lnTo>
                    <a:lnTo>
                      <a:pt x="0" y="26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5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3" y="29"/>
                    </a:lnTo>
                    <a:lnTo>
                      <a:pt x="5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89" name="Freeform 17">
                <a:extLst>
                  <a:ext uri="{FF2B5EF4-FFF2-40B4-BE49-F238E27FC236}">
                    <a16:creationId xmlns:a16="http://schemas.microsoft.com/office/drawing/2014/main" id="{EA06DC0D-AAA4-F8A8-B270-BDCD1A853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" y="2328"/>
                <a:ext cx="52" cy="88"/>
              </a:xfrm>
              <a:custGeom>
                <a:avLst/>
                <a:gdLst>
                  <a:gd name="T0" fmla="*/ 1 w 52"/>
                  <a:gd name="T1" fmla="*/ 86 h 88"/>
                  <a:gd name="T2" fmla="*/ 3 w 52"/>
                  <a:gd name="T3" fmla="*/ 86 h 88"/>
                  <a:gd name="T4" fmla="*/ 7 w 52"/>
                  <a:gd name="T5" fmla="*/ 84 h 88"/>
                  <a:gd name="T6" fmla="*/ 10 w 52"/>
                  <a:gd name="T7" fmla="*/ 81 h 88"/>
                  <a:gd name="T8" fmla="*/ 14 w 52"/>
                  <a:gd name="T9" fmla="*/ 78 h 88"/>
                  <a:gd name="T10" fmla="*/ 18 w 52"/>
                  <a:gd name="T11" fmla="*/ 74 h 88"/>
                  <a:gd name="T12" fmla="*/ 22 w 52"/>
                  <a:gd name="T13" fmla="*/ 70 h 88"/>
                  <a:gd name="T14" fmla="*/ 26 w 52"/>
                  <a:gd name="T15" fmla="*/ 65 h 88"/>
                  <a:gd name="T16" fmla="*/ 30 w 52"/>
                  <a:gd name="T17" fmla="*/ 60 h 88"/>
                  <a:gd name="T18" fmla="*/ 34 w 52"/>
                  <a:gd name="T19" fmla="*/ 55 h 88"/>
                  <a:gd name="T20" fmla="*/ 38 w 52"/>
                  <a:gd name="T21" fmla="*/ 49 h 88"/>
                  <a:gd name="T22" fmla="*/ 41 w 52"/>
                  <a:gd name="T23" fmla="*/ 43 h 88"/>
                  <a:gd name="T24" fmla="*/ 44 w 52"/>
                  <a:gd name="T25" fmla="*/ 36 h 88"/>
                  <a:gd name="T26" fmla="*/ 47 w 52"/>
                  <a:gd name="T27" fmla="*/ 29 h 88"/>
                  <a:gd name="T28" fmla="*/ 49 w 52"/>
                  <a:gd name="T29" fmla="*/ 23 h 88"/>
                  <a:gd name="T30" fmla="*/ 50 w 52"/>
                  <a:gd name="T31" fmla="*/ 15 h 88"/>
                  <a:gd name="T32" fmla="*/ 51 w 52"/>
                  <a:gd name="T33" fmla="*/ 7 h 88"/>
                  <a:gd name="T34" fmla="*/ 51 w 52"/>
                  <a:gd name="T35" fmla="*/ 0 h 88"/>
                  <a:gd name="T36" fmla="*/ 45 w 52"/>
                  <a:gd name="T37" fmla="*/ 0 h 88"/>
                  <a:gd name="T38" fmla="*/ 45 w 52"/>
                  <a:gd name="T39" fmla="*/ 7 h 88"/>
                  <a:gd name="T40" fmla="*/ 44 w 52"/>
                  <a:gd name="T41" fmla="*/ 14 h 88"/>
                  <a:gd name="T42" fmla="*/ 43 w 52"/>
                  <a:gd name="T43" fmla="*/ 21 h 88"/>
                  <a:gd name="T44" fmla="*/ 41 w 52"/>
                  <a:gd name="T45" fmla="*/ 28 h 88"/>
                  <a:gd name="T46" fmla="*/ 39 w 52"/>
                  <a:gd name="T47" fmla="*/ 34 h 88"/>
                  <a:gd name="T48" fmla="*/ 36 w 52"/>
                  <a:gd name="T49" fmla="*/ 40 h 88"/>
                  <a:gd name="T50" fmla="*/ 33 w 52"/>
                  <a:gd name="T51" fmla="*/ 46 h 88"/>
                  <a:gd name="T52" fmla="*/ 29 w 52"/>
                  <a:gd name="T53" fmla="*/ 51 h 88"/>
                  <a:gd name="T54" fmla="*/ 26 w 52"/>
                  <a:gd name="T55" fmla="*/ 56 h 88"/>
                  <a:gd name="T56" fmla="*/ 22 w 52"/>
                  <a:gd name="T57" fmla="*/ 61 h 88"/>
                  <a:gd name="T58" fmla="*/ 18 w 52"/>
                  <a:gd name="T59" fmla="*/ 65 h 88"/>
                  <a:gd name="T60" fmla="*/ 14 w 52"/>
                  <a:gd name="T61" fmla="*/ 69 h 88"/>
                  <a:gd name="T62" fmla="*/ 11 w 52"/>
                  <a:gd name="T63" fmla="*/ 73 h 88"/>
                  <a:gd name="T64" fmla="*/ 7 w 52"/>
                  <a:gd name="T65" fmla="*/ 76 h 88"/>
                  <a:gd name="T66" fmla="*/ 4 w 52"/>
                  <a:gd name="T67" fmla="*/ 79 h 88"/>
                  <a:gd name="T68" fmla="*/ 1 w 52"/>
                  <a:gd name="T69" fmla="*/ 81 h 88"/>
                  <a:gd name="T70" fmla="*/ 3 w 52"/>
                  <a:gd name="T71" fmla="*/ 81 h 88"/>
                  <a:gd name="T72" fmla="*/ 1 w 52"/>
                  <a:gd name="T73" fmla="*/ 81 h 88"/>
                  <a:gd name="T74" fmla="*/ 0 w 52"/>
                  <a:gd name="T75" fmla="*/ 81 h 88"/>
                  <a:gd name="T76" fmla="*/ 0 w 52"/>
                  <a:gd name="T77" fmla="*/ 83 h 88"/>
                  <a:gd name="T78" fmla="*/ 0 w 52"/>
                  <a:gd name="T79" fmla="*/ 84 h 88"/>
                  <a:gd name="T80" fmla="*/ 0 w 52"/>
                  <a:gd name="T81" fmla="*/ 85 h 88"/>
                  <a:gd name="T82" fmla="*/ 0 w 52"/>
                  <a:gd name="T83" fmla="*/ 86 h 88"/>
                  <a:gd name="T84" fmla="*/ 1 w 52"/>
                  <a:gd name="T85" fmla="*/ 87 h 88"/>
                  <a:gd name="T86" fmla="*/ 2 w 52"/>
                  <a:gd name="T87" fmla="*/ 87 h 88"/>
                  <a:gd name="T88" fmla="*/ 3 w 52"/>
                  <a:gd name="T89" fmla="*/ 86 h 88"/>
                  <a:gd name="T90" fmla="*/ 1 w 52"/>
                  <a:gd name="T91" fmla="*/ 8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2" h="88">
                    <a:moveTo>
                      <a:pt x="1" y="86"/>
                    </a:moveTo>
                    <a:lnTo>
                      <a:pt x="3" y="86"/>
                    </a:lnTo>
                    <a:lnTo>
                      <a:pt x="7" y="84"/>
                    </a:lnTo>
                    <a:lnTo>
                      <a:pt x="10" y="81"/>
                    </a:lnTo>
                    <a:lnTo>
                      <a:pt x="14" y="78"/>
                    </a:lnTo>
                    <a:lnTo>
                      <a:pt x="18" y="74"/>
                    </a:lnTo>
                    <a:lnTo>
                      <a:pt x="22" y="70"/>
                    </a:lnTo>
                    <a:lnTo>
                      <a:pt x="26" y="65"/>
                    </a:lnTo>
                    <a:lnTo>
                      <a:pt x="30" y="60"/>
                    </a:lnTo>
                    <a:lnTo>
                      <a:pt x="34" y="55"/>
                    </a:lnTo>
                    <a:lnTo>
                      <a:pt x="38" y="49"/>
                    </a:lnTo>
                    <a:lnTo>
                      <a:pt x="41" y="43"/>
                    </a:lnTo>
                    <a:lnTo>
                      <a:pt x="44" y="36"/>
                    </a:lnTo>
                    <a:lnTo>
                      <a:pt x="47" y="29"/>
                    </a:lnTo>
                    <a:lnTo>
                      <a:pt x="49" y="23"/>
                    </a:lnTo>
                    <a:lnTo>
                      <a:pt x="50" y="15"/>
                    </a:lnTo>
                    <a:lnTo>
                      <a:pt x="51" y="7"/>
                    </a:lnTo>
                    <a:lnTo>
                      <a:pt x="51" y="0"/>
                    </a:lnTo>
                    <a:lnTo>
                      <a:pt x="45" y="0"/>
                    </a:lnTo>
                    <a:lnTo>
                      <a:pt x="45" y="7"/>
                    </a:lnTo>
                    <a:lnTo>
                      <a:pt x="44" y="14"/>
                    </a:lnTo>
                    <a:lnTo>
                      <a:pt x="43" y="21"/>
                    </a:lnTo>
                    <a:lnTo>
                      <a:pt x="41" y="28"/>
                    </a:lnTo>
                    <a:lnTo>
                      <a:pt x="39" y="34"/>
                    </a:lnTo>
                    <a:lnTo>
                      <a:pt x="36" y="40"/>
                    </a:lnTo>
                    <a:lnTo>
                      <a:pt x="33" y="46"/>
                    </a:lnTo>
                    <a:lnTo>
                      <a:pt x="29" y="51"/>
                    </a:lnTo>
                    <a:lnTo>
                      <a:pt x="26" y="56"/>
                    </a:lnTo>
                    <a:lnTo>
                      <a:pt x="22" y="61"/>
                    </a:lnTo>
                    <a:lnTo>
                      <a:pt x="18" y="65"/>
                    </a:lnTo>
                    <a:lnTo>
                      <a:pt x="14" y="69"/>
                    </a:lnTo>
                    <a:lnTo>
                      <a:pt x="11" y="73"/>
                    </a:lnTo>
                    <a:lnTo>
                      <a:pt x="7" y="76"/>
                    </a:lnTo>
                    <a:lnTo>
                      <a:pt x="4" y="79"/>
                    </a:lnTo>
                    <a:lnTo>
                      <a:pt x="1" y="81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0" y="84"/>
                    </a:lnTo>
                    <a:lnTo>
                      <a:pt x="0" y="85"/>
                    </a:lnTo>
                    <a:lnTo>
                      <a:pt x="0" y="86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6"/>
                    </a:lnTo>
                    <a:lnTo>
                      <a:pt x="1" y="8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90" name="Freeform 18">
                <a:extLst>
                  <a:ext uri="{FF2B5EF4-FFF2-40B4-BE49-F238E27FC236}">
                    <a16:creationId xmlns:a16="http://schemas.microsoft.com/office/drawing/2014/main" id="{9CE2E26F-2B79-1184-5BF2-C9D24B304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2295"/>
                <a:ext cx="58" cy="121"/>
              </a:xfrm>
              <a:custGeom>
                <a:avLst/>
                <a:gdLst>
                  <a:gd name="T0" fmla="*/ 1 w 58"/>
                  <a:gd name="T1" fmla="*/ 5 h 121"/>
                  <a:gd name="T2" fmla="*/ 0 w 58"/>
                  <a:gd name="T3" fmla="*/ 2 h 121"/>
                  <a:gd name="T4" fmla="*/ 0 w 58"/>
                  <a:gd name="T5" fmla="*/ 12 h 121"/>
                  <a:gd name="T6" fmla="*/ 0 w 58"/>
                  <a:gd name="T7" fmla="*/ 22 h 121"/>
                  <a:gd name="T8" fmla="*/ 1 w 58"/>
                  <a:gd name="T9" fmla="*/ 32 h 121"/>
                  <a:gd name="T10" fmla="*/ 3 w 58"/>
                  <a:gd name="T11" fmla="*/ 41 h 121"/>
                  <a:gd name="T12" fmla="*/ 5 w 58"/>
                  <a:gd name="T13" fmla="*/ 50 h 121"/>
                  <a:gd name="T14" fmla="*/ 8 w 58"/>
                  <a:gd name="T15" fmla="*/ 59 h 121"/>
                  <a:gd name="T16" fmla="*/ 12 w 58"/>
                  <a:gd name="T17" fmla="*/ 67 h 121"/>
                  <a:gd name="T18" fmla="*/ 16 w 58"/>
                  <a:gd name="T19" fmla="*/ 75 h 121"/>
                  <a:gd name="T20" fmla="*/ 21 w 58"/>
                  <a:gd name="T21" fmla="*/ 83 h 121"/>
                  <a:gd name="T22" fmla="*/ 25 w 58"/>
                  <a:gd name="T23" fmla="*/ 90 h 121"/>
                  <a:gd name="T24" fmla="*/ 31 w 58"/>
                  <a:gd name="T25" fmla="*/ 96 h 121"/>
                  <a:gd name="T26" fmla="*/ 36 w 58"/>
                  <a:gd name="T27" fmla="*/ 102 h 121"/>
                  <a:gd name="T28" fmla="*/ 40 w 58"/>
                  <a:gd name="T29" fmla="*/ 107 h 121"/>
                  <a:gd name="T30" fmla="*/ 45 w 58"/>
                  <a:gd name="T31" fmla="*/ 112 h 121"/>
                  <a:gd name="T32" fmla="*/ 50 w 58"/>
                  <a:gd name="T33" fmla="*/ 116 h 121"/>
                  <a:gd name="T34" fmla="*/ 54 w 58"/>
                  <a:gd name="T35" fmla="*/ 120 h 121"/>
                  <a:gd name="T36" fmla="*/ 57 w 58"/>
                  <a:gd name="T37" fmla="*/ 114 h 121"/>
                  <a:gd name="T38" fmla="*/ 53 w 58"/>
                  <a:gd name="T39" fmla="*/ 111 h 121"/>
                  <a:gd name="T40" fmla="*/ 48 w 58"/>
                  <a:gd name="T41" fmla="*/ 107 h 121"/>
                  <a:gd name="T42" fmla="*/ 44 w 58"/>
                  <a:gd name="T43" fmla="*/ 102 h 121"/>
                  <a:gd name="T44" fmla="*/ 39 w 58"/>
                  <a:gd name="T45" fmla="*/ 97 h 121"/>
                  <a:gd name="T46" fmla="*/ 34 w 58"/>
                  <a:gd name="T47" fmla="*/ 91 h 121"/>
                  <a:gd name="T48" fmla="*/ 30 w 58"/>
                  <a:gd name="T49" fmla="*/ 85 h 121"/>
                  <a:gd name="T50" fmla="*/ 25 w 58"/>
                  <a:gd name="T51" fmla="*/ 79 h 121"/>
                  <a:gd name="T52" fmla="*/ 21 w 58"/>
                  <a:gd name="T53" fmla="*/ 72 h 121"/>
                  <a:gd name="T54" fmla="*/ 17 w 58"/>
                  <a:gd name="T55" fmla="*/ 64 h 121"/>
                  <a:gd name="T56" fmla="*/ 13 w 58"/>
                  <a:gd name="T57" fmla="*/ 56 h 121"/>
                  <a:gd name="T58" fmla="*/ 10 w 58"/>
                  <a:gd name="T59" fmla="*/ 48 h 121"/>
                  <a:gd name="T60" fmla="*/ 8 w 58"/>
                  <a:gd name="T61" fmla="*/ 39 h 121"/>
                  <a:gd name="T62" fmla="*/ 6 w 58"/>
                  <a:gd name="T63" fmla="*/ 31 h 121"/>
                  <a:gd name="T64" fmla="*/ 5 w 58"/>
                  <a:gd name="T65" fmla="*/ 22 h 121"/>
                  <a:gd name="T66" fmla="*/ 5 w 58"/>
                  <a:gd name="T67" fmla="*/ 12 h 121"/>
                  <a:gd name="T68" fmla="*/ 6 w 58"/>
                  <a:gd name="T69" fmla="*/ 3 h 121"/>
                  <a:gd name="T70" fmla="*/ 5 w 58"/>
                  <a:gd name="T71" fmla="*/ 0 h 121"/>
                  <a:gd name="T72" fmla="*/ 6 w 58"/>
                  <a:gd name="T73" fmla="*/ 3 h 121"/>
                  <a:gd name="T74" fmla="*/ 6 w 58"/>
                  <a:gd name="T75" fmla="*/ 2 h 121"/>
                  <a:gd name="T76" fmla="*/ 5 w 58"/>
                  <a:gd name="T77" fmla="*/ 1 h 121"/>
                  <a:gd name="T78" fmla="*/ 5 w 58"/>
                  <a:gd name="T79" fmla="*/ 0 h 121"/>
                  <a:gd name="T80" fmla="*/ 4 w 58"/>
                  <a:gd name="T81" fmla="*/ 0 h 121"/>
                  <a:gd name="T82" fmla="*/ 3 w 58"/>
                  <a:gd name="T83" fmla="*/ 0 h 121"/>
                  <a:gd name="T84" fmla="*/ 2 w 58"/>
                  <a:gd name="T85" fmla="*/ 0 h 121"/>
                  <a:gd name="T86" fmla="*/ 1 w 58"/>
                  <a:gd name="T87" fmla="*/ 1 h 121"/>
                  <a:gd name="T88" fmla="*/ 0 w 58"/>
                  <a:gd name="T89" fmla="*/ 2 h 121"/>
                  <a:gd name="T90" fmla="*/ 1 w 58"/>
                  <a:gd name="T91" fmla="*/ 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8" h="121">
                    <a:moveTo>
                      <a:pt x="1" y="5"/>
                    </a:moveTo>
                    <a:lnTo>
                      <a:pt x="0" y="2"/>
                    </a:lnTo>
                    <a:lnTo>
                      <a:pt x="0" y="12"/>
                    </a:lnTo>
                    <a:lnTo>
                      <a:pt x="0" y="22"/>
                    </a:lnTo>
                    <a:lnTo>
                      <a:pt x="1" y="32"/>
                    </a:lnTo>
                    <a:lnTo>
                      <a:pt x="3" y="41"/>
                    </a:lnTo>
                    <a:lnTo>
                      <a:pt x="5" y="50"/>
                    </a:lnTo>
                    <a:lnTo>
                      <a:pt x="8" y="59"/>
                    </a:lnTo>
                    <a:lnTo>
                      <a:pt x="12" y="67"/>
                    </a:lnTo>
                    <a:lnTo>
                      <a:pt x="16" y="75"/>
                    </a:lnTo>
                    <a:lnTo>
                      <a:pt x="21" y="83"/>
                    </a:lnTo>
                    <a:lnTo>
                      <a:pt x="25" y="90"/>
                    </a:lnTo>
                    <a:lnTo>
                      <a:pt x="31" y="96"/>
                    </a:lnTo>
                    <a:lnTo>
                      <a:pt x="36" y="102"/>
                    </a:lnTo>
                    <a:lnTo>
                      <a:pt x="40" y="107"/>
                    </a:lnTo>
                    <a:lnTo>
                      <a:pt x="45" y="112"/>
                    </a:lnTo>
                    <a:lnTo>
                      <a:pt x="50" y="116"/>
                    </a:lnTo>
                    <a:lnTo>
                      <a:pt x="54" y="120"/>
                    </a:lnTo>
                    <a:lnTo>
                      <a:pt x="57" y="114"/>
                    </a:lnTo>
                    <a:lnTo>
                      <a:pt x="53" y="111"/>
                    </a:lnTo>
                    <a:lnTo>
                      <a:pt x="48" y="107"/>
                    </a:lnTo>
                    <a:lnTo>
                      <a:pt x="44" y="102"/>
                    </a:lnTo>
                    <a:lnTo>
                      <a:pt x="39" y="97"/>
                    </a:lnTo>
                    <a:lnTo>
                      <a:pt x="34" y="91"/>
                    </a:lnTo>
                    <a:lnTo>
                      <a:pt x="30" y="85"/>
                    </a:lnTo>
                    <a:lnTo>
                      <a:pt x="25" y="79"/>
                    </a:lnTo>
                    <a:lnTo>
                      <a:pt x="21" y="72"/>
                    </a:lnTo>
                    <a:lnTo>
                      <a:pt x="17" y="64"/>
                    </a:lnTo>
                    <a:lnTo>
                      <a:pt x="13" y="56"/>
                    </a:lnTo>
                    <a:lnTo>
                      <a:pt x="10" y="48"/>
                    </a:lnTo>
                    <a:lnTo>
                      <a:pt x="8" y="39"/>
                    </a:lnTo>
                    <a:lnTo>
                      <a:pt x="6" y="31"/>
                    </a:lnTo>
                    <a:lnTo>
                      <a:pt x="5" y="22"/>
                    </a:lnTo>
                    <a:lnTo>
                      <a:pt x="5" y="12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1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91" name="Freeform 19">
                <a:extLst>
                  <a:ext uri="{FF2B5EF4-FFF2-40B4-BE49-F238E27FC236}">
                    <a16:creationId xmlns:a16="http://schemas.microsoft.com/office/drawing/2014/main" id="{2F49BC55-A9E1-CA50-452F-4A49A913C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" y="2277"/>
                <a:ext cx="129" cy="24"/>
              </a:xfrm>
              <a:custGeom>
                <a:avLst/>
                <a:gdLst>
                  <a:gd name="T0" fmla="*/ 11 w 129"/>
                  <a:gd name="T1" fmla="*/ 4 h 24"/>
                  <a:gd name="T2" fmla="*/ 6 w 129"/>
                  <a:gd name="T3" fmla="*/ 8 h 24"/>
                  <a:gd name="T4" fmla="*/ 11 w 129"/>
                  <a:gd name="T5" fmla="*/ 8 h 24"/>
                  <a:gd name="T6" fmla="*/ 16 w 129"/>
                  <a:gd name="T7" fmla="*/ 8 h 24"/>
                  <a:gd name="T8" fmla="*/ 22 w 129"/>
                  <a:gd name="T9" fmla="*/ 8 h 24"/>
                  <a:gd name="T10" fmla="*/ 30 w 129"/>
                  <a:gd name="T11" fmla="*/ 8 h 24"/>
                  <a:gd name="T12" fmla="*/ 38 w 129"/>
                  <a:gd name="T13" fmla="*/ 8 h 24"/>
                  <a:gd name="T14" fmla="*/ 46 w 129"/>
                  <a:gd name="T15" fmla="*/ 8 h 24"/>
                  <a:gd name="T16" fmla="*/ 55 w 129"/>
                  <a:gd name="T17" fmla="*/ 9 h 24"/>
                  <a:gd name="T18" fmla="*/ 64 w 129"/>
                  <a:gd name="T19" fmla="*/ 10 h 24"/>
                  <a:gd name="T20" fmla="*/ 72 w 129"/>
                  <a:gd name="T21" fmla="*/ 10 h 24"/>
                  <a:gd name="T22" fmla="*/ 81 w 129"/>
                  <a:gd name="T23" fmla="*/ 12 h 24"/>
                  <a:gd name="T24" fmla="*/ 89 w 129"/>
                  <a:gd name="T25" fmla="*/ 13 h 24"/>
                  <a:gd name="T26" fmla="*/ 97 w 129"/>
                  <a:gd name="T27" fmla="*/ 15 h 24"/>
                  <a:gd name="T28" fmla="*/ 104 w 129"/>
                  <a:gd name="T29" fmla="*/ 17 h 24"/>
                  <a:gd name="T30" fmla="*/ 110 w 129"/>
                  <a:gd name="T31" fmla="*/ 18 h 24"/>
                  <a:gd name="T32" fmla="*/ 115 w 129"/>
                  <a:gd name="T33" fmla="*/ 20 h 24"/>
                  <a:gd name="T34" fmla="*/ 118 w 129"/>
                  <a:gd name="T35" fmla="*/ 23 h 24"/>
                  <a:gd name="T36" fmla="*/ 128 w 129"/>
                  <a:gd name="T37" fmla="*/ 17 h 24"/>
                  <a:gd name="T38" fmla="*/ 122 w 129"/>
                  <a:gd name="T39" fmla="*/ 14 h 24"/>
                  <a:gd name="T40" fmla="*/ 116 w 129"/>
                  <a:gd name="T41" fmla="*/ 12 h 24"/>
                  <a:gd name="T42" fmla="*/ 109 w 129"/>
                  <a:gd name="T43" fmla="*/ 10 h 24"/>
                  <a:gd name="T44" fmla="*/ 101 w 129"/>
                  <a:gd name="T45" fmla="*/ 8 h 24"/>
                  <a:gd name="T46" fmla="*/ 93 w 129"/>
                  <a:gd name="T47" fmla="*/ 6 h 24"/>
                  <a:gd name="T48" fmla="*/ 83 w 129"/>
                  <a:gd name="T49" fmla="*/ 4 h 24"/>
                  <a:gd name="T50" fmla="*/ 75 w 129"/>
                  <a:gd name="T51" fmla="*/ 3 h 24"/>
                  <a:gd name="T52" fmla="*/ 66 w 129"/>
                  <a:gd name="T53" fmla="*/ 2 h 24"/>
                  <a:gd name="T54" fmla="*/ 56 w 129"/>
                  <a:gd name="T55" fmla="*/ 1 h 24"/>
                  <a:gd name="T56" fmla="*/ 48 w 129"/>
                  <a:gd name="T57" fmla="*/ 1 h 24"/>
                  <a:gd name="T58" fmla="*/ 38 w 129"/>
                  <a:gd name="T59" fmla="*/ 0 h 24"/>
                  <a:gd name="T60" fmla="*/ 31 w 129"/>
                  <a:gd name="T61" fmla="*/ 0 h 24"/>
                  <a:gd name="T62" fmla="*/ 22 w 129"/>
                  <a:gd name="T63" fmla="*/ 0 h 24"/>
                  <a:gd name="T64" fmla="*/ 16 w 129"/>
                  <a:gd name="T65" fmla="*/ 0 h 24"/>
                  <a:gd name="T66" fmla="*/ 10 w 129"/>
                  <a:gd name="T67" fmla="*/ 0 h 24"/>
                  <a:gd name="T68" fmla="*/ 5 w 129"/>
                  <a:gd name="T69" fmla="*/ 1 h 24"/>
                  <a:gd name="T70" fmla="*/ 0 w 129"/>
                  <a:gd name="T71" fmla="*/ 4 h 24"/>
                  <a:gd name="T72" fmla="*/ 5 w 129"/>
                  <a:gd name="T73" fmla="*/ 1 h 24"/>
                  <a:gd name="T74" fmla="*/ 2 w 129"/>
                  <a:gd name="T75" fmla="*/ 1 h 24"/>
                  <a:gd name="T76" fmla="*/ 0 w 129"/>
                  <a:gd name="T77" fmla="*/ 2 h 24"/>
                  <a:gd name="T78" fmla="*/ 0 w 129"/>
                  <a:gd name="T79" fmla="*/ 3 h 24"/>
                  <a:gd name="T80" fmla="*/ 0 w 129"/>
                  <a:gd name="T81" fmla="*/ 5 h 24"/>
                  <a:gd name="T82" fmla="*/ 0 w 129"/>
                  <a:gd name="T83" fmla="*/ 6 h 24"/>
                  <a:gd name="T84" fmla="*/ 2 w 129"/>
                  <a:gd name="T85" fmla="*/ 8 h 24"/>
                  <a:gd name="T86" fmla="*/ 4 w 129"/>
                  <a:gd name="T87" fmla="*/ 8 h 24"/>
                  <a:gd name="T88" fmla="*/ 6 w 129"/>
                  <a:gd name="T89" fmla="*/ 8 h 24"/>
                  <a:gd name="T90" fmla="*/ 11 w 129"/>
                  <a:gd name="T91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9" h="24">
                    <a:moveTo>
                      <a:pt x="11" y="4"/>
                    </a:moveTo>
                    <a:lnTo>
                      <a:pt x="6" y="8"/>
                    </a:lnTo>
                    <a:lnTo>
                      <a:pt x="11" y="8"/>
                    </a:lnTo>
                    <a:lnTo>
                      <a:pt x="16" y="8"/>
                    </a:lnTo>
                    <a:lnTo>
                      <a:pt x="22" y="8"/>
                    </a:lnTo>
                    <a:lnTo>
                      <a:pt x="30" y="8"/>
                    </a:lnTo>
                    <a:lnTo>
                      <a:pt x="38" y="8"/>
                    </a:lnTo>
                    <a:lnTo>
                      <a:pt x="46" y="8"/>
                    </a:lnTo>
                    <a:lnTo>
                      <a:pt x="55" y="9"/>
                    </a:lnTo>
                    <a:lnTo>
                      <a:pt x="64" y="10"/>
                    </a:lnTo>
                    <a:lnTo>
                      <a:pt x="72" y="10"/>
                    </a:lnTo>
                    <a:lnTo>
                      <a:pt x="81" y="12"/>
                    </a:lnTo>
                    <a:lnTo>
                      <a:pt x="89" y="13"/>
                    </a:lnTo>
                    <a:lnTo>
                      <a:pt x="97" y="15"/>
                    </a:lnTo>
                    <a:lnTo>
                      <a:pt x="104" y="17"/>
                    </a:lnTo>
                    <a:lnTo>
                      <a:pt x="110" y="18"/>
                    </a:lnTo>
                    <a:lnTo>
                      <a:pt x="115" y="20"/>
                    </a:lnTo>
                    <a:lnTo>
                      <a:pt x="118" y="23"/>
                    </a:lnTo>
                    <a:lnTo>
                      <a:pt x="128" y="17"/>
                    </a:lnTo>
                    <a:lnTo>
                      <a:pt x="122" y="14"/>
                    </a:lnTo>
                    <a:lnTo>
                      <a:pt x="116" y="12"/>
                    </a:lnTo>
                    <a:lnTo>
                      <a:pt x="109" y="10"/>
                    </a:lnTo>
                    <a:lnTo>
                      <a:pt x="101" y="8"/>
                    </a:lnTo>
                    <a:lnTo>
                      <a:pt x="93" y="6"/>
                    </a:lnTo>
                    <a:lnTo>
                      <a:pt x="83" y="4"/>
                    </a:lnTo>
                    <a:lnTo>
                      <a:pt x="75" y="3"/>
                    </a:lnTo>
                    <a:lnTo>
                      <a:pt x="66" y="2"/>
                    </a:lnTo>
                    <a:lnTo>
                      <a:pt x="56" y="1"/>
                    </a:lnTo>
                    <a:lnTo>
                      <a:pt x="48" y="1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5" y="1"/>
                    </a:lnTo>
                    <a:lnTo>
                      <a:pt x="0" y="4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11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92" name="Freeform 20">
                <a:extLst>
                  <a:ext uri="{FF2B5EF4-FFF2-40B4-BE49-F238E27FC236}">
                    <a16:creationId xmlns:a16="http://schemas.microsoft.com/office/drawing/2014/main" id="{DF8BDE09-62B8-8B01-A3BD-7C3784DE4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2635"/>
                <a:ext cx="17" cy="71"/>
              </a:xfrm>
              <a:custGeom>
                <a:avLst/>
                <a:gdLst>
                  <a:gd name="T0" fmla="*/ 6 w 17"/>
                  <a:gd name="T1" fmla="*/ 63 h 71"/>
                  <a:gd name="T2" fmla="*/ 8 w 17"/>
                  <a:gd name="T3" fmla="*/ 66 h 71"/>
                  <a:gd name="T4" fmla="*/ 16 w 17"/>
                  <a:gd name="T5" fmla="*/ 0 h 71"/>
                  <a:gd name="T6" fmla="*/ 7 w 17"/>
                  <a:gd name="T7" fmla="*/ 0 h 71"/>
                  <a:gd name="T8" fmla="*/ 0 w 17"/>
                  <a:gd name="T9" fmla="*/ 66 h 71"/>
                  <a:gd name="T10" fmla="*/ 2 w 17"/>
                  <a:gd name="T11" fmla="*/ 69 h 71"/>
                  <a:gd name="T12" fmla="*/ 0 w 17"/>
                  <a:gd name="T13" fmla="*/ 66 h 71"/>
                  <a:gd name="T14" fmla="*/ 0 w 17"/>
                  <a:gd name="T15" fmla="*/ 67 h 71"/>
                  <a:gd name="T16" fmla="*/ 1 w 17"/>
                  <a:gd name="T17" fmla="*/ 69 h 71"/>
                  <a:gd name="T18" fmla="*/ 2 w 17"/>
                  <a:gd name="T19" fmla="*/ 69 h 71"/>
                  <a:gd name="T20" fmla="*/ 4 w 17"/>
                  <a:gd name="T21" fmla="*/ 70 h 71"/>
                  <a:gd name="T22" fmla="*/ 5 w 17"/>
                  <a:gd name="T23" fmla="*/ 69 h 71"/>
                  <a:gd name="T24" fmla="*/ 7 w 17"/>
                  <a:gd name="T25" fmla="*/ 69 h 71"/>
                  <a:gd name="T26" fmla="*/ 8 w 17"/>
                  <a:gd name="T27" fmla="*/ 68 h 71"/>
                  <a:gd name="T28" fmla="*/ 8 w 17"/>
                  <a:gd name="T29" fmla="*/ 66 h 71"/>
                  <a:gd name="T30" fmla="*/ 6 w 17"/>
                  <a:gd name="T31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71">
                    <a:moveTo>
                      <a:pt x="6" y="63"/>
                    </a:moveTo>
                    <a:lnTo>
                      <a:pt x="8" y="66"/>
                    </a:lnTo>
                    <a:lnTo>
                      <a:pt x="16" y="0"/>
                    </a:lnTo>
                    <a:lnTo>
                      <a:pt x="7" y="0"/>
                    </a:lnTo>
                    <a:lnTo>
                      <a:pt x="0" y="66"/>
                    </a:lnTo>
                    <a:lnTo>
                      <a:pt x="2" y="69"/>
                    </a:lnTo>
                    <a:lnTo>
                      <a:pt x="0" y="66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7" y="69"/>
                    </a:lnTo>
                    <a:lnTo>
                      <a:pt x="8" y="68"/>
                    </a:lnTo>
                    <a:lnTo>
                      <a:pt x="8" y="66"/>
                    </a:lnTo>
                    <a:lnTo>
                      <a:pt x="6" y="6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93" name="Freeform 21">
                <a:extLst>
                  <a:ext uri="{FF2B5EF4-FFF2-40B4-BE49-F238E27FC236}">
                    <a16:creationId xmlns:a16="http://schemas.microsoft.com/office/drawing/2014/main" id="{99BC4681-537D-DED9-6EF4-90CA02AED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2272"/>
                <a:ext cx="94" cy="17"/>
              </a:xfrm>
              <a:custGeom>
                <a:avLst/>
                <a:gdLst>
                  <a:gd name="T0" fmla="*/ 5 w 94"/>
                  <a:gd name="T1" fmla="*/ 14 h 17"/>
                  <a:gd name="T2" fmla="*/ 3 w 94"/>
                  <a:gd name="T3" fmla="*/ 16 h 17"/>
                  <a:gd name="T4" fmla="*/ 9 w 94"/>
                  <a:gd name="T5" fmla="*/ 13 h 17"/>
                  <a:gd name="T6" fmla="*/ 16 w 94"/>
                  <a:gd name="T7" fmla="*/ 11 h 17"/>
                  <a:gd name="T8" fmla="*/ 22 w 94"/>
                  <a:gd name="T9" fmla="*/ 9 h 17"/>
                  <a:gd name="T10" fmla="*/ 28 w 94"/>
                  <a:gd name="T11" fmla="*/ 8 h 17"/>
                  <a:gd name="T12" fmla="*/ 34 w 94"/>
                  <a:gd name="T13" fmla="*/ 7 h 17"/>
                  <a:gd name="T14" fmla="*/ 39 w 94"/>
                  <a:gd name="T15" fmla="*/ 7 h 17"/>
                  <a:gd name="T16" fmla="*/ 45 w 94"/>
                  <a:gd name="T17" fmla="*/ 6 h 17"/>
                  <a:gd name="T18" fmla="*/ 50 w 94"/>
                  <a:gd name="T19" fmla="*/ 6 h 17"/>
                  <a:gd name="T20" fmla="*/ 56 w 94"/>
                  <a:gd name="T21" fmla="*/ 6 h 17"/>
                  <a:gd name="T22" fmla="*/ 61 w 94"/>
                  <a:gd name="T23" fmla="*/ 6 h 17"/>
                  <a:gd name="T24" fmla="*/ 66 w 94"/>
                  <a:gd name="T25" fmla="*/ 6 h 17"/>
                  <a:gd name="T26" fmla="*/ 71 w 94"/>
                  <a:gd name="T27" fmla="*/ 7 h 17"/>
                  <a:gd name="T28" fmla="*/ 76 w 94"/>
                  <a:gd name="T29" fmla="*/ 8 h 17"/>
                  <a:gd name="T30" fmla="*/ 81 w 94"/>
                  <a:gd name="T31" fmla="*/ 8 h 17"/>
                  <a:gd name="T32" fmla="*/ 87 w 94"/>
                  <a:gd name="T33" fmla="*/ 9 h 17"/>
                  <a:gd name="T34" fmla="*/ 91 w 94"/>
                  <a:gd name="T35" fmla="*/ 10 h 17"/>
                  <a:gd name="T36" fmla="*/ 93 w 94"/>
                  <a:gd name="T37" fmla="*/ 4 h 17"/>
                  <a:gd name="T38" fmla="*/ 87 w 94"/>
                  <a:gd name="T39" fmla="*/ 3 h 17"/>
                  <a:gd name="T40" fmla="*/ 82 w 94"/>
                  <a:gd name="T41" fmla="*/ 2 h 17"/>
                  <a:gd name="T42" fmla="*/ 77 w 94"/>
                  <a:gd name="T43" fmla="*/ 1 h 17"/>
                  <a:gd name="T44" fmla="*/ 72 w 94"/>
                  <a:gd name="T45" fmla="*/ 0 h 17"/>
                  <a:gd name="T46" fmla="*/ 66 w 94"/>
                  <a:gd name="T47" fmla="*/ 0 h 17"/>
                  <a:gd name="T48" fmla="*/ 61 w 94"/>
                  <a:gd name="T49" fmla="*/ 0 h 17"/>
                  <a:gd name="T50" fmla="*/ 56 w 94"/>
                  <a:gd name="T51" fmla="*/ 0 h 17"/>
                  <a:gd name="T52" fmla="*/ 50 w 94"/>
                  <a:gd name="T53" fmla="*/ 0 h 17"/>
                  <a:gd name="T54" fmla="*/ 45 w 94"/>
                  <a:gd name="T55" fmla="*/ 0 h 17"/>
                  <a:gd name="T56" fmla="*/ 39 w 94"/>
                  <a:gd name="T57" fmla="*/ 0 h 17"/>
                  <a:gd name="T58" fmla="*/ 33 w 94"/>
                  <a:gd name="T59" fmla="*/ 1 h 17"/>
                  <a:gd name="T60" fmla="*/ 27 w 94"/>
                  <a:gd name="T61" fmla="*/ 2 h 17"/>
                  <a:gd name="T62" fmla="*/ 20 w 94"/>
                  <a:gd name="T63" fmla="*/ 4 h 17"/>
                  <a:gd name="T64" fmla="*/ 15 w 94"/>
                  <a:gd name="T65" fmla="*/ 5 h 17"/>
                  <a:gd name="T66" fmla="*/ 8 w 94"/>
                  <a:gd name="T67" fmla="*/ 7 h 17"/>
                  <a:gd name="T68" fmla="*/ 1 w 94"/>
                  <a:gd name="T69" fmla="*/ 9 h 17"/>
                  <a:gd name="T70" fmla="*/ 0 w 94"/>
                  <a:gd name="T71" fmla="*/ 11 h 17"/>
                  <a:gd name="T72" fmla="*/ 1 w 94"/>
                  <a:gd name="T73" fmla="*/ 9 h 17"/>
                  <a:gd name="T74" fmla="*/ 0 w 94"/>
                  <a:gd name="T75" fmla="*/ 10 h 17"/>
                  <a:gd name="T76" fmla="*/ 0 w 94"/>
                  <a:gd name="T77" fmla="*/ 11 h 17"/>
                  <a:gd name="T78" fmla="*/ 0 w 94"/>
                  <a:gd name="T79" fmla="*/ 12 h 17"/>
                  <a:gd name="T80" fmla="*/ 0 w 94"/>
                  <a:gd name="T81" fmla="*/ 13 h 17"/>
                  <a:gd name="T82" fmla="*/ 0 w 94"/>
                  <a:gd name="T83" fmla="*/ 15 h 17"/>
                  <a:gd name="T84" fmla="*/ 1 w 94"/>
                  <a:gd name="T85" fmla="*/ 15 h 17"/>
                  <a:gd name="T86" fmla="*/ 2 w 94"/>
                  <a:gd name="T87" fmla="*/ 16 h 17"/>
                  <a:gd name="T88" fmla="*/ 3 w 94"/>
                  <a:gd name="T89" fmla="*/ 16 h 17"/>
                  <a:gd name="T90" fmla="*/ 5 w 94"/>
                  <a:gd name="T91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4" h="17">
                    <a:moveTo>
                      <a:pt x="5" y="14"/>
                    </a:moveTo>
                    <a:lnTo>
                      <a:pt x="3" y="16"/>
                    </a:lnTo>
                    <a:lnTo>
                      <a:pt x="9" y="13"/>
                    </a:lnTo>
                    <a:lnTo>
                      <a:pt x="16" y="11"/>
                    </a:lnTo>
                    <a:lnTo>
                      <a:pt x="22" y="9"/>
                    </a:lnTo>
                    <a:lnTo>
                      <a:pt x="28" y="8"/>
                    </a:lnTo>
                    <a:lnTo>
                      <a:pt x="34" y="7"/>
                    </a:lnTo>
                    <a:lnTo>
                      <a:pt x="39" y="7"/>
                    </a:lnTo>
                    <a:lnTo>
                      <a:pt x="45" y="6"/>
                    </a:lnTo>
                    <a:lnTo>
                      <a:pt x="50" y="6"/>
                    </a:lnTo>
                    <a:lnTo>
                      <a:pt x="56" y="6"/>
                    </a:lnTo>
                    <a:lnTo>
                      <a:pt x="61" y="6"/>
                    </a:lnTo>
                    <a:lnTo>
                      <a:pt x="66" y="6"/>
                    </a:lnTo>
                    <a:lnTo>
                      <a:pt x="71" y="7"/>
                    </a:lnTo>
                    <a:lnTo>
                      <a:pt x="76" y="8"/>
                    </a:lnTo>
                    <a:lnTo>
                      <a:pt x="81" y="8"/>
                    </a:lnTo>
                    <a:lnTo>
                      <a:pt x="87" y="9"/>
                    </a:lnTo>
                    <a:lnTo>
                      <a:pt x="91" y="10"/>
                    </a:lnTo>
                    <a:lnTo>
                      <a:pt x="93" y="4"/>
                    </a:lnTo>
                    <a:lnTo>
                      <a:pt x="87" y="3"/>
                    </a:lnTo>
                    <a:lnTo>
                      <a:pt x="82" y="2"/>
                    </a:lnTo>
                    <a:lnTo>
                      <a:pt x="77" y="1"/>
                    </a:lnTo>
                    <a:lnTo>
                      <a:pt x="72" y="0"/>
                    </a:lnTo>
                    <a:lnTo>
                      <a:pt x="66" y="0"/>
                    </a:lnTo>
                    <a:lnTo>
                      <a:pt x="61" y="0"/>
                    </a:lnTo>
                    <a:lnTo>
                      <a:pt x="56" y="0"/>
                    </a:lnTo>
                    <a:lnTo>
                      <a:pt x="50" y="0"/>
                    </a:lnTo>
                    <a:lnTo>
                      <a:pt x="45" y="0"/>
                    </a:lnTo>
                    <a:lnTo>
                      <a:pt x="39" y="0"/>
                    </a:lnTo>
                    <a:lnTo>
                      <a:pt x="33" y="1"/>
                    </a:lnTo>
                    <a:lnTo>
                      <a:pt x="27" y="2"/>
                    </a:lnTo>
                    <a:lnTo>
                      <a:pt x="20" y="4"/>
                    </a:lnTo>
                    <a:lnTo>
                      <a:pt x="15" y="5"/>
                    </a:lnTo>
                    <a:lnTo>
                      <a:pt x="8" y="7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5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94" name="Freeform 22">
                <a:extLst>
                  <a:ext uri="{FF2B5EF4-FFF2-40B4-BE49-F238E27FC236}">
                    <a16:creationId xmlns:a16="http://schemas.microsoft.com/office/drawing/2014/main" id="{7035AB1C-2F02-F3C2-8092-60032C869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" y="2283"/>
                <a:ext cx="28" cy="111"/>
              </a:xfrm>
              <a:custGeom>
                <a:avLst/>
                <a:gdLst>
                  <a:gd name="T0" fmla="*/ 4 w 28"/>
                  <a:gd name="T1" fmla="*/ 104 h 111"/>
                  <a:gd name="T2" fmla="*/ 5 w 28"/>
                  <a:gd name="T3" fmla="*/ 108 h 111"/>
                  <a:gd name="T4" fmla="*/ 10 w 28"/>
                  <a:gd name="T5" fmla="*/ 99 h 111"/>
                  <a:gd name="T6" fmla="*/ 13 w 28"/>
                  <a:gd name="T7" fmla="*/ 90 h 111"/>
                  <a:gd name="T8" fmla="*/ 16 w 28"/>
                  <a:gd name="T9" fmla="*/ 81 h 111"/>
                  <a:gd name="T10" fmla="*/ 18 w 28"/>
                  <a:gd name="T11" fmla="*/ 74 h 111"/>
                  <a:gd name="T12" fmla="*/ 20 w 28"/>
                  <a:gd name="T13" fmla="*/ 66 h 111"/>
                  <a:gd name="T14" fmla="*/ 21 w 28"/>
                  <a:gd name="T15" fmla="*/ 58 h 111"/>
                  <a:gd name="T16" fmla="*/ 21 w 28"/>
                  <a:gd name="T17" fmla="*/ 51 h 111"/>
                  <a:gd name="T18" fmla="*/ 21 w 28"/>
                  <a:gd name="T19" fmla="*/ 44 h 111"/>
                  <a:gd name="T20" fmla="*/ 21 w 28"/>
                  <a:gd name="T21" fmla="*/ 38 h 111"/>
                  <a:gd name="T22" fmla="*/ 21 w 28"/>
                  <a:gd name="T23" fmla="*/ 32 h 111"/>
                  <a:gd name="T24" fmla="*/ 21 w 28"/>
                  <a:gd name="T25" fmla="*/ 26 h 111"/>
                  <a:gd name="T26" fmla="*/ 22 w 28"/>
                  <a:gd name="T27" fmla="*/ 21 h 111"/>
                  <a:gd name="T28" fmla="*/ 22 w 28"/>
                  <a:gd name="T29" fmla="*/ 16 h 111"/>
                  <a:gd name="T30" fmla="*/ 23 w 28"/>
                  <a:gd name="T31" fmla="*/ 11 h 111"/>
                  <a:gd name="T32" fmla="*/ 24 w 28"/>
                  <a:gd name="T33" fmla="*/ 7 h 111"/>
                  <a:gd name="T34" fmla="*/ 27 w 28"/>
                  <a:gd name="T35" fmla="*/ 3 h 111"/>
                  <a:gd name="T36" fmla="*/ 22 w 28"/>
                  <a:gd name="T37" fmla="*/ 0 h 111"/>
                  <a:gd name="T38" fmla="*/ 19 w 28"/>
                  <a:gd name="T39" fmla="*/ 4 h 111"/>
                  <a:gd name="T40" fmla="*/ 18 w 28"/>
                  <a:gd name="T41" fmla="*/ 10 h 111"/>
                  <a:gd name="T42" fmla="*/ 16 w 28"/>
                  <a:gd name="T43" fmla="*/ 15 h 111"/>
                  <a:gd name="T44" fmla="*/ 15 w 28"/>
                  <a:gd name="T45" fmla="*/ 20 h 111"/>
                  <a:gd name="T46" fmla="*/ 15 w 28"/>
                  <a:gd name="T47" fmla="*/ 26 h 111"/>
                  <a:gd name="T48" fmla="*/ 15 w 28"/>
                  <a:gd name="T49" fmla="*/ 32 h 111"/>
                  <a:gd name="T50" fmla="*/ 15 w 28"/>
                  <a:gd name="T51" fmla="*/ 38 h 111"/>
                  <a:gd name="T52" fmla="*/ 15 w 28"/>
                  <a:gd name="T53" fmla="*/ 44 h 111"/>
                  <a:gd name="T54" fmla="*/ 15 w 28"/>
                  <a:gd name="T55" fmla="*/ 51 h 111"/>
                  <a:gd name="T56" fmla="*/ 15 w 28"/>
                  <a:gd name="T57" fmla="*/ 57 h 111"/>
                  <a:gd name="T58" fmla="*/ 14 w 28"/>
                  <a:gd name="T59" fmla="*/ 64 h 111"/>
                  <a:gd name="T60" fmla="*/ 13 w 28"/>
                  <a:gd name="T61" fmla="*/ 72 h 111"/>
                  <a:gd name="T62" fmla="*/ 11 w 28"/>
                  <a:gd name="T63" fmla="*/ 80 h 111"/>
                  <a:gd name="T64" fmla="*/ 8 w 28"/>
                  <a:gd name="T65" fmla="*/ 87 h 111"/>
                  <a:gd name="T66" fmla="*/ 4 w 28"/>
                  <a:gd name="T67" fmla="*/ 96 h 111"/>
                  <a:gd name="T68" fmla="*/ 0 w 28"/>
                  <a:gd name="T69" fmla="*/ 104 h 111"/>
                  <a:gd name="T70" fmla="*/ 0 w 28"/>
                  <a:gd name="T71" fmla="*/ 108 h 111"/>
                  <a:gd name="T72" fmla="*/ 0 w 28"/>
                  <a:gd name="T73" fmla="*/ 104 h 111"/>
                  <a:gd name="T74" fmla="*/ 0 w 28"/>
                  <a:gd name="T75" fmla="*/ 105 h 111"/>
                  <a:gd name="T76" fmla="*/ 0 w 28"/>
                  <a:gd name="T77" fmla="*/ 107 h 111"/>
                  <a:gd name="T78" fmla="*/ 0 w 28"/>
                  <a:gd name="T79" fmla="*/ 108 h 111"/>
                  <a:gd name="T80" fmla="*/ 1 w 28"/>
                  <a:gd name="T81" fmla="*/ 109 h 111"/>
                  <a:gd name="T82" fmla="*/ 2 w 28"/>
                  <a:gd name="T83" fmla="*/ 110 h 111"/>
                  <a:gd name="T84" fmla="*/ 3 w 28"/>
                  <a:gd name="T85" fmla="*/ 110 h 111"/>
                  <a:gd name="T86" fmla="*/ 4 w 28"/>
                  <a:gd name="T87" fmla="*/ 109 h 111"/>
                  <a:gd name="T88" fmla="*/ 5 w 28"/>
                  <a:gd name="T89" fmla="*/ 108 h 111"/>
                  <a:gd name="T90" fmla="*/ 4 w 28"/>
                  <a:gd name="T91" fmla="*/ 104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111">
                    <a:moveTo>
                      <a:pt x="4" y="104"/>
                    </a:moveTo>
                    <a:lnTo>
                      <a:pt x="5" y="108"/>
                    </a:lnTo>
                    <a:lnTo>
                      <a:pt x="10" y="99"/>
                    </a:lnTo>
                    <a:lnTo>
                      <a:pt x="13" y="90"/>
                    </a:lnTo>
                    <a:lnTo>
                      <a:pt x="16" y="81"/>
                    </a:lnTo>
                    <a:lnTo>
                      <a:pt x="18" y="74"/>
                    </a:lnTo>
                    <a:lnTo>
                      <a:pt x="20" y="66"/>
                    </a:lnTo>
                    <a:lnTo>
                      <a:pt x="21" y="58"/>
                    </a:lnTo>
                    <a:lnTo>
                      <a:pt x="21" y="51"/>
                    </a:lnTo>
                    <a:lnTo>
                      <a:pt x="21" y="44"/>
                    </a:lnTo>
                    <a:lnTo>
                      <a:pt x="21" y="38"/>
                    </a:lnTo>
                    <a:lnTo>
                      <a:pt x="21" y="32"/>
                    </a:lnTo>
                    <a:lnTo>
                      <a:pt x="21" y="26"/>
                    </a:lnTo>
                    <a:lnTo>
                      <a:pt x="22" y="21"/>
                    </a:lnTo>
                    <a:lnTo>
                      <a:pt x="22" y="16"/>
                    </a:lnTo>
                    <a:lnTo>
                      <a:pt x="23" y="11"/>
                    </a:lnTo>
                    <a:lnTo>
                      <a:pt x="24" y="7"/>
                    </a:lnTo>
                    <a:lnTo>
                      <a:pt x="27" y="3"/>
                    </a:lnTo>
                    <a:lnTo>
                      <a:pt x="22" y="0"/>
                    </a:lnTo>
                    <a:lnTo>
                      <a:pt x="19" y="4"/>
                    </a:lnTo>
                    <a:lnTo>
                      <a:pt x="18" y="10"/>
                    </a:lnTo>
                    <a:lnTo>
                      <a:pt x="16" y="15"/>
                    </a:lnTo>
                    <a:lnTo>
                      <a:pt x="15" y="20"/>
                    </a:lnTo>
                    <a:lnTo>
                      <a:pt x="15" y="26"/>
                    </a:lnTo>
                    <a:lnTo>
                      <a:pt x="15" y="32"/>
                    </a:lnTo>
                    <a:lnTo>
                      <a:pt x="15" y="38"/>
                    </a:lnTo>
                    <a:lnTo>
                      <a:pt x="15" y="44"/>
                    </a:lnTo>
                    <a:lnTo>
                      <a:pt x="15" y="51"/>
                    </a:lnTo>
                    <a:lnTo>
                      <a:pt x="15" y="57"/>
                    </a:lnTo>
                    <a:lnTo>
                      <a:pt x="14" y="64"/>
                    </a:lnTo>
                    <a:lnTo>
                      <a:pt x="13" y="72"/>
                    </a:lnTo>
                    <a:lnTo>
                      <a:pt x="11" y="80"/>
                    </a:lnTo>
                    <a:lnTo>
                      <a:pt x="8" y="87"/>
                    </a:lnTo>
                    <a:lnTo>
                      <a:pt x="4" y="96"/>
                    </a:lnTo>
                    <a:lnTo>
                      <a:pt x="0" y="104"/>
                    </a:lnTo>
                    <a:lnTo>
                      <a:pt x="0" y="108"/>
                    </a:lnTo>
                    <a:lnTo>
                      <a:pt x="0" y="104"/>
                    </a:lnTo>
                    <a:lnTo>
                      <a:pt x="0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1" y="109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4" y="109"/>
                    </a:lnTo>
                    <a:lnTo>
                      <a:pt x="5" y="108"/>
                    </a:lnTo>
                    <a:lnTo>
                      <a:pt x="4" y="10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95" name="Freeform 23">
                <a:extLst>
                  <a:ext uri="{FF2B5EF4-FFF2-40B4-BE49-F238E27FC236}">
                    <a16:creationId xmlns:a16="http://schemas.microsoft.com/office/drawing/2014/main" id="{A49C82FB-A818-7111-E7AB-A94C95882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2389"/>
                <a:ext cx="52" cy="26"/>
              </a:xfrm>
              <a:custGeom>
                <a:avLst/>
                <a:gdLst>
                  <a:gd name="T0" fmla="*/ 51 w 52"/>
                  <a:gd name="T1" fmla="*/ 21 h 26"/>
                  <a:gd name="T2" fmla="*/ 47 w 52"/>
                  <a:gd name="T3" fmla="*/ 18 h 26"/>
                  <a:gd name="T4" fmla="*/ 45 w 52"/>
                  <a:gd name="T5" fmla="*/ 18 h 26"/>
                  <a:gd name="T6" fmla="*/ 43 w 52"/>
                  <a:gd name="T7" fmla="*/ 18 h 26"/>
                  <a:gd name="T8" fmla="*/ 40 w 52"/>
                  <a:gd name="T9" fmla="*/ 18 h 26"/>
                  <a:gd name="T10" fmla="*/ 37 w 52"/>
                  <a:gd name="T11" fmla="*/ 18 h 26"/>
                  <a:gd name="T12" fmla="*/ 35 w 52"/>
                  <a:gd name="T13" fmla="*/ 18 h 26"/>
                  <a:gd name="T14" fmla="*/ 31 w 52"/>
                  <a:gd name="T15" fmla="*/ 17 h 26"/>
                  <a:gd name="T16" fmla="*/ 28 w 52"/>
                  <a:gd name="T17" fmla="*/ 16 h 26"/>
                  <a:gd name="T18" fmla="*/ 25 w 52"/>
                  <a:gd name="T19" fmla="*/ 15 h 26"/>
                  <a:gd name="T20" fmla="*/ 22 w 52"/>
                  <a:gd name="T21" fmla="*/ 14 h 26"/>
                  <a:gd name="T22" fmla="*/ 19 w 52"/>
                  <a:gd name="T23" fmla="*/ 13 h 26"/>
                  <a:gd name="T24" fmla="*/ 16 w 52"/>
                  <a:gd name="T25" fmla="*/ 11 h 26"/>
                  <a:gd name="T26" fmla="*/ 13 w 52"/>
                  <a:gd name="T27" fmla="*/ 9 h 26"/>
                  <a:gd name="T28" fmla="*/ 11 w 52"/>
                  <a:gd name="T29" fmla="*/ 7 h 26"/>
                  <a:gd name="T30" fmla="*/ 8 w 52"/>
                  <a:gd name="T31" fmla="*/ 5 h 26"/>
                  <a:gd name="T32" fmla="*/ 6 w 52"/>
                  <a:gd name="T33" fmla="*/ 2 h 26"/>
                  <a:gd name="T34" fmla="*/ 4 w 52"/>
                  <a:gd name="T35" fmla="*/ 0 h 26"/>
                  <a:gd name="T36" fmla="*/ 0 w 52"/>
                  <a:gd name="T37" fmla="*/ 3 h 26"/>
                  <a:gd name="T38" fmla="*/ 2 w 52"/>
                  <a:gd name="T39" fmla="*/ 6 h 26"/>
                  <a:gd name="T40" fmla="*/ 5 w 52"/>
                  <a:gd name="T41" fmla="*/ 9 h 26"/>
                  <a:gd name="T42" fmla="*/ 7 w 52"/>
                  <a:gd name="T43" fmla="*/ 12 h 26"/>
                  <a:gd name="T44" fmla="*/ 10 w 52"/>
                  <a:gd name="T45" fmla="*/ 14 h 26"/>
                  <a:gd name="T46" fmla="*/ 14 w 52"/>
                  <a:gd name="T47" fmla="*/ 16 h 26"/>
                  <a:gd name="T48" fmla="*/ 17 w 52"/>
                  <a:gd name="T49" fmla="*/ 18 h 26"/>
                  <a:gd name="T50" fmla="*/ 20 w 52"/>
                  <a:gd name="T51" fmla="*/ 20 h 26"/>
                  <a:gd name="T52" fmla="*/ 24 w 52"/>
                  <a:gd name="T53" fmla="*/ 21 h 26"/>
                  <a:gd name="T54" fmla="*/ 27 w 52"/>
                  <a:gd name="T55" fmla="*/ 22 h 26"/>
                  <a:gd name="T56" fmla="*/ 30 w 52"/>
                  <a:gd name="T57" fmla="*/ 23 h 26"/>
                  <a:gd name="T58" fmla="*/ 34 w 52"/>
                  <a:gd name="T59" fmla="*/ 24 h 26"/>
                  <a:gd name="T60" fmla="*/ 37 w 52"/>
                  <a:gd name="T61" fmla="*/ 25 h 26"/>
                  <a:gd name="T62" fmla="*/ 40 w 52"/>
                  <a:gd name="T63" fmla="*/ 25 h 26"/>
                  <a:gd name="T64" fmla="*/ 43 w 52"/>
                  <a:gd name="T65" fmla="*/ 25 h 26"/>
                  <a:gd name="T66" fmla="*/ 46 w 52"/>
                  <a:gd name="T67" fmla="*/ 25 h 26"/>
                  <a:gd name="T68" fmla="*/ 48 w 52"/>
                  <a:gd name="T69" fmla="*/ 24 h 26"/>
                  <a:gd name="T70" fmla="*/ 45 w 52"/>
                  <a:gd name="T71" fmla="*/ 21 h 26"/>
                  <a:gd name="T72" fmla="*/ 48 w 52"/>
                  <a:gd name="T73" fmla="*/ 24 h 26"/>
                  <a:gd name="T74" fmla="*/ 50 w 52"/>
                  <a:gd name="T75" fmla="*/ 24 h 26"/>
                  <a:gd name="T76" fmla="*/ 51 w 52"/>
                  <a:gd name="T77" fmla="*/ 23 h 26"/>
                  <a:gd name="T78" fmla="*/ 51 w 52"/>
                  <a:gd name="T79" fmla="*/ 22 h 26"/>
                  <a:gd name="T80" fmla="*/ 51 w 52"/>
                  <a:gd name="T81" fmla="*/ 21 h 26"/>
                  <a:gd name="T82" fmla="*/ 51 w 52"/>
                  <a:gd name="T83" fmla="*/ 20 h 26"/>
                  <a:gd name="T84" fmla="*/ 50 w 52"/>
                  <a:gd name="T85" fmla="*/ 18 h 26"/>
                  <a:gd name="T86" fmla="*/ 49 w 52"/>
                  <a:gd name="T87" fmla="*/ 18 h 26"/>
                  <a:gd name="T88" fmla="*/ 47 w 52"/>
                  <a:gd name="T89" fmla="*/ 18 h 26"/>
                  <a:gd name="T90" fmla="*/ 51 w 52"/>
                  <a:gd name="T91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2" h="26">
                    <a:moveTo>
                      <a:pt x="51" y="21"/>
                    </a:moveTo>
                    <a:lnTo>
                      <a:pt x="47" y="18"/>
                    </a:lnTo>
                    <a:lnTo>
                      <a:pt x="45" y="18"/>
                    </a:lnTo>
                    <a:lnTo>
                      <a:pt x="43" y="18"/>
                    </a:lnTo>
                    <a:lnTo>
                      <a:pt x="40" y="18"/>
                    </a:lnTo>
                    <a:lnTo>
                      <a:pt x="37" y="18"/>
                    </a:lnTo>
                    <a:lnTo>
                      <a:pt x="35" y="18"/>
                    </a:lnTo>
                    <a:lnTo>
                      <a:pt x="31" y="17"/>
                    </a:lnTo>
                    <a:lnTo>
                      <a:pt x="28" y="16"/>
                    </a:lnTo>
                    <a:lnTo>
                      <a:pt x="25" y="15"/>
                    </a:lnTo>
                    <a:lnTo>
                      <a:pt x="22" y="14"/>
                    </a:lnTo>
                    <a:lnTo>
                      <a:pt x="19" y="13"/>
                    </a:lnTo>
                    <a:lnTo>
                      <a:pt x="16" y="11"/>
                    </a:lnTo>
                    <a:lnTo>
                      <a:pt x="13" y="9"/>
                    </a:lnTo>
                    <a:lnTo>
                      <a:pt x="11" y="7"/>
                    </a:lnTo>
                    <a:lnTo>
                      <a:pt x="8" y="5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9"/>
                    </a:lnTo>
                    <a:lnTo>
                      <a:pt x="7" y="12"/>
                    </a:lnTo>
                    <a:lnTo>
                      <a:pt x="10" y="14"/>
                    </a:lnTo>
                    <a:lnTo>
                      <a:pt x="14" y="16"/>
                    </a:lnTo>
                    <a:lnTo>
                      <a:pt x="17" y="18"/>
                    </a:lnTo>
                    <a:lnTo>
                      <a:pt x="20" y="20"/>
                    </a:lnTo>
                    <a:lnTo>
                      <a:pt x="24" y="21"/>
                    </a:lnTo>
                    <a:lnTo>
                      <a:pt x="27" y="22"/>
                    </a:lnTo>
                    <a:lnTo>
                      <a:pt x="30" y="23"/>
                    </a:lnTo>
                    <a:lnTo>
                      <a:pt x="34" y="24"/>
                    </a:lnTo>
                    <a:lnTo>
                      <a:pt x="37" y="25"/>
                    </a:lnTo>
                    <a:lnTo>
                      <a:pt x="40" y="25"/>
                    </a:lnTo>
                    <a:lnTo>
                      <a:pt x="43" y="25"/>
                    </a:lnTo>
                    <a:lnTo>
                      <a:pt x="46" y="25"/>
                    </a:lnTo>
                    <a:lnTo>
                      <a:pt x="48" y="24"/>
                    </a:lnTo>
                    <a:lnTo>
                      <a:pt x="45" y="21"/>
                    </a:lnTo>
                    <a:lnTo>
                      <a:pt x="48" y="24"/>
                    </a:lnTo>
                    <a:lnTo>
                      <a:pt x="50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51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96" name="Freeform 24">
                <a:extLst>
                  <a:ext uri="{FF2B5EF4-FFF2-40B4-BE49-F238E27FC236}">
                    <a16:creationId xmlns:a16="http://schemas.microsoft.com/office/drawing/2014/main" id="{558C404B-76EB-7CCA-FDC0-5929F4B20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" y="2411"/>
                <a:ext cx="29" cy="225"/>
              </a:xfrm>
              <a:custGeom>
                <a:avLst/>
                <a:gdLst>
                  <a:gd name="T0" fmla="*/ 5 w 29"/>
                  <a:gd name="T1" fmla="*/ 220 h 225"/>
                  <a:gd name="T2" fmla="*/ 8 w 29"/>
                  <a:gd name="T3" fmla="*/ 205 h 225"/>
                  <a:gd name="T4" fmla="*/ 10 w 29"/>
                  <a:gd name="T5" fmla="*/ 192 h 225"/>
                  <a:gd name="T6" fmla="*/ 13 w 29"/>
                  <a:gd name="T7" fmla="*/ 179 h 225"/>
                  <a:gd name="T8" fmla="*/ 15 w 29"/>
                  <a:gd name="T9" fmla="*/ 165 h 225"/>
                  <a:gd name="T10" fmla="*/ 17 w 29"/>
                  <a:gd name="T11" fmla="*/ 152 h 225"/>
                  <a:gd name="T12" fmla="*/ 19 w 29"/>
                  <a:gd name="T13" fmla="*/ 139 h 225"/>
                  <a:gd name="T14" fmla="*/ 21 w 29"/>
                  <a:gd name="T15" fmla="*/ 124 h 225"/>
                  <a:gd name="T16" fmla="*/ 23 w 29"/>
                  <a:gd name="T17" fmla="*/ 111 h 225"/>
                  <a:gd name="T18" fmla="*/ 25 w 29"/>
                  <a:gd name="T19" fmla="*/ 97 h 225"/>
                  <a:gd name="T20" fmla="*/ 26 w 29"/>
                  <a:gd name="T21" fmla="*/ 84 h 225"/>
                  <a:gd name="T22" fmla="*/ 27 w 29"/>
                  <a:gd name="T23" fmla="*/ 70 h 225"/>
                  <a:gd name="T24" fmla="*/ 27 w 29"/>
                  <a:gd name="T25" fmla="*/ 56 h 225"/>
                  <a:gd name="T26" fmla="*/ 28 w 29"/>
                  <a:gd name="T27" fmla="*/ 42 h 225"/>
                  <a:gd name="T28" fmla="*/ 27 w 29"/>
                  <a:gd name="T29" fmla="*/ 28 h 225"/>
                  <a:gd name="T30" fmla="*/ 27 w 29"/>
                  <a:gd name="T31" fmla="*/ 14 h 225"/>
                  <a:gd name="T32" fmla="*/ 26 w 29"/>
                  <a:gd name="T33" fmla="*/ 0 h 225"/>
                  <a:gd name="T34" fmla="*/ 20 w 29"/>
                  <a:gd name="T35" fmla="*/ 8 h 225"/>
                  <a:gd name="T36" fmla="*/ 21 w 29"/>
                  <a:gd name="T37" fmla="*/ 22 h 225"/>
                  <a:gd name="T38" fmla="*/ 22 w 29"/>
                  <a:gd name="T39" fmla="*/ 35 h 225"/>
                  <a:gd name="T40" fmla="*/ 21 w 29"/>
                  <a:gd name="T41" fmla="*/ 49 h 225"/>
                  <a:gd name="T42" fmla="*/ 21 w 29"/>
                  <a:gd name="T43" fmla="*/ 62 h 225"/>
                  <a:gd name="T44" fmla="*/ 20 w 29"/>
                  <a:gd name="T45" fmla="*/ 76 h 225"/>
                  <a:gd name="T46" fmla="*/ 19 w 29"/>
                  <a:gd name="T47" fmla="*/ 88 h 225"/>
                  <a:gd name="T48" fmla="*/ 18 w 29"/>
                  <a:gd name="T49" fmla="*/ 102 h 225"/>
                  <a:gd name="T50" fmla="*/ 16 w 29"/>
                  <a:gd name="T51" fmla="*/ 115 h 225"/>
                  <a:gd name="T52" fmla="*/ 15 w 29"/>
                  <a:gd name="T53" fmla="*/ 129 h 225"/>
                  <a:gd name="T54" fmla="*/ 13 w 29"/>
                  <a:gd name="T55" fmla="*/ 142 h 225"/>
                  <a:gd name="T56" fmla="*/ 11 w 29"/>
                  <a:gd name="T57" fmla="*/ 155 h 225"/>
                  <a:gd name="T58" fmla="*/ 8 w 29"/>
                  <a:gd name="T59" fmla="*/ 169 h 225"/>
                  <a:gd name="T60" fmla="*/ 6 w 29"/>
                  <a:gd name="T61" fmla="*/ 181 h 225"/>
                  <a:gd name="T62" fmla="*/ 3 w 29"/>
                  <a:gd name="T63" fmla="*/ 195 h 225"/>
                  <a:gd name="T64" fmla="*/ 1 w 29"/>
                  <a:gd name="T65" fmla="*/ 208 h 225"/>
                  <a:gd name="T66" fmla="*/ 5 w 29"/>
                  <a:gd name="T67" fmla="*/ 220 h 225"/>
                  <a:gd name="T68" fmla="*/ 0 w 29"/>
                  <a:gd name="T69" fmla="*/ 218 h 225"/>
                  <a:gd name="T70" fmla="*/ 0 w 29"/>
                  <a:gd name="T71" fmla="*/ 222 h 225"/>
                  <a:gd name="T72" fmla="*/ 3 w 29"/>
                  <a:gd name="T73" fmla="*/ 224 h 225"/>
                  <a:gd name="T74" fmla="*/ 5 w 29"/>
                  <a:gd name="T75" fmla="*/ 222 h 225"/>
                  <a:gd name="T76" fmla="*/ 0 w 29"/>
                  <a:gd name="T77" fmla="*/ 214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225">
                    <a:moveTo>
                      <a:pt x="0" y="214"/>
                    </a:moveTo>
                    <a:lnTo>
                      <a:pt x="5" y="220"/>
                    </a:lnTo>
                    <a:lnTo>
                      <a:pt x="7" y="212"/>
                    </a:lnTo>
                    <a:lnTo>
                      <a:pt x="8" y="205"/>
                    </a:lnTo>
                    <a:lnTo>
                      <a:pt x="9" y="199"/>
                    </a:lnTo>
                    <a:lnTo>
                      <a:pt x="10" y="192"/>
                    </a:lnTo>
                    <a:lnTo>
                      <a:pt x="11" y="185"/>
                    </a:lnTo>
                    <a:lnTo>
                      <a:pt x="13" y="179"/>
                    </a:lnTo>
                    <a:lnTo>
                      <a:pt x="14" y="172"/>
                    </a:lnTo>
                    <a:lnTo>
                      <a:pt x="15" y="165"/>
                    </a:lnTo>
                    <a:lnTo>
                      <a:pt x="16" y="158"/>
                    </a:lnTo>
                    <a:lnTo>
                      <a:pt x="17" y="152"/>
                    </a:lnTo>
                    <a:lnTo>
                      <a:pt x="18" y="145"/>
                    </a:lnTo>
                    <a:lnTo>
                      <a:pt x="19" y="139"/>
                    </a:lnTo>
                    <a:lnTo>
                      <a:pt x="20" y="131"/>
                    </a:lnTo>
                    <a:lnTo>
                      <a:pt x="21" y="124"/>
                    </a:lnTo>
                    <a:lnTo>
                      <a:pt x="22" y="118"/>
                    </a:lnTo>
                    <a:lnTo>
                      <a:pt x="23" y="111"/>
                    </a:lnTo>
                    <a:lnTo>
                      <a:pt x="24" y="104"/>
                    </a:lnTo>
                    <a:lnTo>
                      <a:pt x="25" y="97"/>
                    </a:lnTo>
                    <a:lnTo>
                      <a:pt x="25" y="91"/>
                    </a:lnTo>
                    <a:lnTo>
                      <a:pt x="26" y="84"/>
                    </a:lnTo>
                    <a:lnTo>
                      <a:pt x="26" y="77"/>
                    </a:lnTo>
                    <a:lnTo>
                      <a:pt x="27" y="70"/>
                    </a:lnTo>
                    <a:lnTo>
                      <a:pt x="27" y="63"/>
                    </a:lnTo>
                    <a:lnTo>
                      <a:pt x="27" y="56"/>
                    </a:lnTo>
                    <a:lnTo>
                      <a:pt x="27" y="50"/>
                    </a:lnTo>
                    <a:lnTo>
                      <a:pt x="28" y="42"/>
                    </a:lnTo>
                    <a:lnTo>
                      <a:pt x="28" y="35"/>
                    </a:lnTo>
                    <a:lnTo>
                      <a:pt x="27" y="28"/>
                    </a:lnTo>
                    <a:lnTo>
                      <a:pt x="27" y="21"/>
                    </a:lnTo>
                    <a:lnTo>
                      <a:pt x="27" y="14"/>
                    </a:lnTo>
                    <a:lnTo>
                      <a:pt x="27" y="7"/>
                    </a:lnTo>
                    <a:lnTo>
                      <a:pt x="26" y="0"/>
                    </a:lnTo>
                    <a:lnTo>
                      <a:pt x="20" y="1"/>
                    </a:lnTo>
                    <a:lnTo>
                      <a:pt x="20" y="8"/>
                    </a:lnTo>
                    <a:lnTo>
                      <a:pt x="21" y="15"/>
                    </a:lnTo>
                    <a:lnTo>
                      <a:pt x="21" y="22"/>
                    </a:lnTo>
                    <a:lnTo>
                      <a:pt x="21" y="29"/>
                    </a:lnTo>
                    <a:lnTo>
                      <a:pt x="22" y="35"/>
                    </a:lnTo>
                    <a:lnTo>
                      <a:pt x="22" y="42"/>
                    </a:lnTo>
                    <a:lnTo>
                      <a:pt x="21" y="49"/>
                    </a:lnTo>
                    <a:lnTo>
                      <a:pt x="21" y="56"/>
                    </a:lnTo>
                    <a:lnTo>
                      <a:pt x="21" y="62"/>
                    </a:lnTo>
                    <a:lnTo>
                      <a:pt x="21" y="69"/>
                    </a:lnTo>
                    <a:lnTo>
                      <a:pt x="20" y="76"/>
                    </a:lnTo>
                    <a:lnTo>
                      <a:pt x="19" y="83"/>
                    </a:lnTo>
                    <a:lnTo>
                      <a:pt x="19" y="88"/>
                    </a:lnTo>
                    <a:lnTo>
                      <a:pt x="19" y="96"/>
                    </a:lnTo>
                    <a:lnTo>
                      <a:pt x="18" y="102"/>
                    </a:lnTo>
                    <a:lnTo>
                      <a:pt x="17" y="108"/>
                    </a:lnTo>
                    <a:lnTo>
                      <a:pt x="16" y="115"/>
                    </a:lnTo>
                    <a:lnTo>
                      <a:pt x="16" y="122"/>
                    </a:lnTo>
                    <a:lnTo>
                      <a:pt x="15" y="129"/>
                    </a:lnTo>
                    <a:lnTo>
                      <a:pt x="14" y="135"/>
                    </a:lnTo>
                    <a:lnTo>
                      <a:pt x="13" y="142"/>
                    </a:lnTo>
                    <a:lnTo>
                      <a:pt x="11" y="149"/>
                    </a:lnTo>
                    <a:lnTo>
                      <a:pt x="11" y="155"/>
                    </a:lnTo>
                    <a:lnTo>
                      <a:pt x="9" y="162"/>
                    </a:lnTo>
                    <a:lnTo>
                      <a:pt x="8" y="169"/>
                    </a:lnTo>
                    <a:lnTo>
                      <a:pt x="7" y="175"/>
                    </a:lnTo>
                    <a:lnTo>
                      <a:pt x="6" y="181"/>
                    </a:lnTo>
                    <a:lnTo>
                      <a:pt x="5" y="189"/>
                    </a:lnTo>
                    <a:lnTo>
                      <a:pt x="3" y="195"/>
                    </a:lnTo>
                    <a:lnTo>
                      <a:pt x="2" y="202"/>
                    </a:lnTo>
                    <a:lnTo>
                      <a:pt x="1" y="208"/>
                    </a:lnTo>
                    <a:lnTo>
                      <a:pt x="0" y="216"/>
                    </a:lnTo>
                    <a:lnTo>
                      <a:pt x="5" y="220"/>
                    </a:lnTo>
                    <a:lnTo>
                      <a:pt x="0" y="216"/>
                    </a:lnTo>
                    <a:lnTo>
                      <a:pt x="0" y="218"/>
                    </a:lnTo>
                    <a:lnTo>
                      <a:pt x="0" y="220"/>
                    </a:lnTo>
                    <a:lnTo>
                      <a:pt x="0" y="222"/>
                    </a:lnTo>
                    <a:lnTo>
                      <a:pt x="2" y="223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5" y="220"/>
                    </a:lnTo>
                    <a:lnTo>
                      <a:pt x="0" y="2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97" name="Freeform 25">
                <a:extLst>
                  <a:ext uri="{FF2B5EF4-FFF2-40B4-BE49-F238E27FC236}">
                    <a16:creationId xmlns:a16="http://schemas.microsoft.com/office/drawing/2014/main" id="{027728DB-E43E-1BE2-C53D-5775B1BF0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" y="2702"/>
                <a:ext cx="383" cy="545"/>
              </a:xfrm>
              <a:custGeom>
                <a:avLst/>
                <a:gdLst>
                  <a:gd name="T0" fmla="*/ 146 w 383"/>
                  <a:gd name="T1" fmla="*/ 8 h 545"/>
                  <a:gd name="T2" fmla="*/ 208 w 383"/>
                  <a:gd name="T3" fmla="*/ 25 h 545"/>
                  <a:gd name="T4" fmla="*/ 283 w 383"/>
                  <a:gd name="T5" fmla="*/ 39 h 545"/>
                  <a:gd name="T6" fmla="*/ 345 w 383"/>
                  <a:gd name="T7" fmla="*/ 36 h 545"/>
                  <a:gd name="T8" fmla="*/ 345 w 383"/>
                  <a:gd name="T9" fmla="*/ 57 h 545"/>
                  <a:gd name="T10" fmla="*/ 334 w 383"/>
                  <a:gd name="T11" fmla="*/ 82 h 545"/>
                  <a:gd name="T12" fmla="*/ 344 w 383"/>
                  <a:gd name="T13" fmla="*/ 136 h 545"/>
                  <a:gd name="T14" fmla="*/ 363 w 383"/>
                  <a:gd name="T15" fmla="*/ 195 h 545"/>
                  <a:gd name="T16" fmla="*/ 378 w 383"/>
                  <a:gd name="T17" fmla="*/ 248 h 545"/>
                  <a:gd name="T18" fmla="*/ 380 w 383"/>
                  <a:gd name="T19" fmla="*/ 290 h 545"/>
                  <a:gd name="T20" fmla="*/ 362 w 383"/>
                  <a:gd name="T21" fmla="*/ 326 h 545"/>
                  <a:gd name="T22" fmla="*/ 352 w 383"/>
                  <a:gd name="T23" fmla="*/ 368 h 545"/>
                  <a:gd name="T24" fmla="*/ 349 w 383"/>
                  <a:gd name="T25" fmla="*/ 413 h 545"/>
                  <a:gd name="T26" fmla="*/ 348 w 383"/>
                  <a:gd name="T27" fmla="*/ 458 h 545"/>
                  <a:gd name="T28" fmla="*/ 362 w 383"/>
                  <a:gd name="T29" fmla="*/ 477 h 545"/>
                  <a:gd name="T30" fmla="*/ 357 w 383"/>
                  <a:gd name="T31" fmla="*/ 493 h 545"/>
                  <a:gd name="T32" fmla="*/ 322 w 383"/>
                  <a:gd name="T33" fmla="*/ 518 h 545"/>
                  <a:gd name="T34" fmla="*/ 267 w 383"/>
                  <a:gd name="T35" fmla="*/ 526 h 545"/>
                  <a:gd name="T36" fmla="*/ 213 w 383"/>
                  <a:gd name="T37" fmla="*/ 518 h 545"/>
                  <a:gd name="T38" fmla="*/ 176 w 383"/>
                  <a:gd name="T39" fmla="*/ 498 h 545"/>
                  <a:gd name="T40" fmla="*/ 169 w 383"/>
                  <a:gd name="T41" fmla="*/ 469 h 545"/>
                  <a:gd name="T42" fmla="*/ 178 w 383"/>
                  <a:gd name="T43" fmla="*/ 451 h 545"/>
                  <a:gd name="T44" fmla="*/ 200 w 383"/>
                  <a:gd name="T45" fmla="*/ 407 h 545"/>
                  <a:gd name="T46" fmla="*/ 222 w 383"/>
                  <a:gd name="T47" fmla="*/ 367 h 545"/>
                  <a:gd name="T48" fmla="*/ 243 w 383"/>
                  <a:gd name="T49" fmla="*/ 337 h 545"/>
                  <a:gd name="T50" fmla="*/ 267 w 383"/>
                  <a:gd name="T51" fmla="*/ 315 h 545"/>
                  <a:gd name="T52" fmla="*/ 262 w 383"/>
                  <a:gd name="T53" fmla="*/ 294 h 545"/>
                  <a:gd name="T54" fmla="*/ 271 w 383"/>
                  <a:gd name="T55" fmla="*/ 276 h 545"/>
                  <a:gd name="T56" fmla="*/ 261 w 383"/>
                  <a:gd name="T57" fmla="*/ 242 h 545"/>
                  <a:gd name="T58" fmla="*/ 250 w 383"/>
                  <a:gd name="T59" fmla="*/ 204 h 545"/>
                  <a:gd name="T60" fmla="*/ 240 w 383"/>
                  <a:gd name="T61" fmla="*/ 166 h 545"/>
                  <a:gd name="T62" fmla="*/ 229 w 383"/>
                  <a:gd name="T63" fmla="*/ 129 h 545"/>
                  <a:gd name="T64" fmla="*/ 212 w 383"/>
                  <a:gd name="T65" fmla="*/ 128 h 545"/>
                  <a:gd name="T66" fmla="*/ 197 w 383"/>
                  <a:gd name="T67" fmla="*/ 124 h 545"/>
                  <a:gd name="T68" fmla="*/ 193 w 383"/>
                  <a:gd name="T69" fmla="*/ 157 h 545"/>
                  <a:gd name="T70" fmla="*/ 188 w 383"/>
                  <a:gd name="T71" fmla="*/ 195 h 545"/>
                  <a:gd name="T72" fmla="*/ 184 w 383"/>
                  <a:gd name="T73" fmla="*/ 233 h 545"/>
                  <a:gd name="T74" fmla="*/ 182 w 383"/>
                  <a:gd name="T75" fmla="*/ 272 h 545"/>
                  <a:gd name="T76" fmla="*/ 194 w 383"/>
                  <a:gd name="T77" fmla="*/ 304 h 545"/>
                  <a:gd name="T78" fmla="*/ 191 w 383"/>
                  <a:gd name="T79" fmla="*/ 348 h 545"/>
                  <a:gd name="T80" fmla="*/ 168 w 383"/>
                  <a:gd name="T81" fmla="*/ 392 h 545"/>
                  <a:gd name="T82" fmla="*/ 156 w 383"/>
                  <a:gd name="T83" fmla="*/ 441 h 545"/>
                  <a:gd name="T84" fmla="*/ 152 w 383"/>
                  <a:gd name="T85" fmla="*/ 487 h 545"/>
                  <a:gd name="T86" fmla="*/ 150 w 383"/>
                  <a:gd name="T87" fmla="*/ 520 h 545"/>
                  <a:gd name="T88" fmla="*/ 128 w 383"/>
                  <a:gd name="T89" fmla="*/ 539 h 545"/>
                  <a:gd name="T90" fmla="*/ 89 w 383"/>
                  <a:gd name="T91" fmla="*/ 543 h 545"/>
                  <a:gd name="T92" fmla="*/ 47 w 383"/>
                  <a:gd name="T93" fmla="*/ 531 h 545"/>
                  <a:gd name="T94" fmla="*/ 11 w 383"/>
                  <a:gd name="T95" fmla="*/ 504 h 545"/>
                  <a:gd name="T96" fmla="*/ 0 w 383"/>
                  <a:gd name="T97" fmla="*/ 485 h 545"/>
                  <a:gd name="T98" fmla="*/ 6 w 383"/>
                  <a:gd name="T99" fmla="*/ 469 h 545"/>
                  <a:gd name="T100" fmla="*/ 21 w 383"/>
                  <a:gd name="T101" fmla="*/ 417 h 545"/>
                  <a:gd name="T102" fmla="*/ 41 w 383"/>
                  <a:gd name="T103" fmla="*/ 379 h 545"/>
                  <a:gd name="T104" fmla="*/ 63 w 383"/>
                  <a:gd name="T105" fmla="*/ 350 h 545"/>
                  <a:gd name="T106" fmla="*/ 88 w 383"/>
                  <a:gd name="T107" fmla="*/ 320 h 545"/>
                  <a:gd name="T108" fmla="*/ 87 w 383"/>
                  <a:gd name="T109" fmla="*/ 281 h 545"/>
                  <a:gd name="T110" fmla="*/ 76 w 383"/>
                  <a:gd name="T111" fmla="*/ 245 h 545"/>
                  <a:gd name="T112" fmla="*/ 78 w 383"/>
                  <a:gd name="T113" fmla="*/ 231 h 545"/>
                  <a:gd name="T114" fmla="*/ 83 w 383"/>
                  <a:gd name="T115" fmla="*/ 213 h 545"/>
                  <a:gd name="T116" fmla="*/ 84 w 383"/>
                  <a:gd name="T117" fmla="*/ 141 h 545"/>
                  <a:gd name="T118" fmla="*/ 89 w 383"/>
                  <a:gd name="T119" fmla="*/ 83 h 545"/>
                  <a:gd name="T120" fmla="*/ 101 w 383"/>
                  <a:gd name="T121" fmla="*/ 40 h 545"/>
                  <a:gd name="T122" fmla="*/ 121 w 383"/>
                  <a:gd name="T123" fmla="*/ 4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3" h="545">
                    <a:moveTo>
                      <a:pt x="124" y="0"/>
                    </a:moveTo>
                    <a:lnTo>
                      <a:pt x="125" y="0"/>
                    </a:lnTo>
                    <a:lnTo>
                      <a:pt x="126" y="1"/>
                    </a:lnTo>
                    <a:lnTo>
                      <a:pt x="128" y="2"/>
                    </a:lnTo>
                    <a:lnTo>
                      <a:pt x="132" y="3"/>
                    </a:lnTo>
                    <a:lnTo>
                      <a:pt x="136" y="5"/>
                    </a:lnTo>
                    <a:lnTo>
                      <a:pt x="140" y="6"/>
                    </a:lnTo>
                    <a:lnTo>
                      <a:pt x="146" y="8"/>
                    </a:lnTo>
                    <a:lnTo>
                      <a:pt x="152" y="10"/>
                    </a:lnTo>
                    <a:lnTo>
                      <a:pt x="158" y="12"/>
                    </a:lnTo>
                    <a:lnTo>
                      <a:pt x="166" y="14"/>
                    </a:lnTo>
                    <a:lnTo>
                      <a:pt x="173" y="17"/>
                    </a:lnTo>
                    <a:lnTo>
                      <a:pt x="181" y="19"/>
                    </a:lnTo>
                    <a:lnTo>
                      <a:pt x="190" y="21"/>
                    </a:lnTo>
                    <a:lnTo>
                      <a:pt x="198" y="23"/>
                    </a:lnTo>
                    <a:lnTo>
                      <a:pt x="208" y="25"/>
                    </a:lnTo>
                    <a:lnTo>
                      <a:pt x="217" y="28"/>
                    </a:lnTo>
                    <a:lnTo>
                      <a:pt x="226" y="30"/>
                    </a:lnTo>
                    <a:lnTo>
                      <a:pt x="236" y="31"/>
                    </a:lnTo>
                    <a:lnTo>
                      <a:pt x="245" y="33"/>
                    </a:lnTo>
                    <a:lnTo>
                      <a:pt x="255" y="35"/>
                    </a:lnTo>
                    <a:lnTo>
                      <a:pt x="264" y="37"/>
                    </a:lnTo>
                    <a:lnTo>
                      <a:pt x="274" y="38"/>
                    </a:lnTo>
                    <a:lnTo>
                      <a:pt x="283" y="39"/>
                    </a:lnTo>
                    <a:lnTo>
                      <a:pt x="292" y="39"/>
                    </a:lnTo>
                    <a:lnTo>
                      <a:pt x="301" y="40"/>
                    </a:lnTo>
                    <a:lnTo>
                      <a:pt x="309" y="40"/>
                    </a:lnTo>
                    <a:lnTo>
                      <a:pt x="317" y="40"/>
                    </a:lnTo>
                    <a:lnTo>
                      <a:pt x="325" y="39"/>
                    </a:lnTo>
                    <a:lnTo>
                      <a:pt x="332" y="38"/>
                    </a:lnTo>
                    <a:lnTo>
                      <a:pt x="339" y="37"/>
                    </a:lnTo>
                    <a:lnTo>
                      <a:pt x="345" y="36"/>
                    </a:lnTo>
                    <a:lnTo>
                      <a:pt x="351" y="33"/>
                    </a:lnTo>
                    <a:lnTo>
                      <a:pt x="350" y="37"/>
                    </a:lnTo>
                    <a:lnTo>
                      <a:pt x="349" y="40"/>
                    </a:lnTo>
                    <a:lnTo>
                      <a:pt x="349" y="44"/>
                    </a:lnTo>
                    <a:lnTo>
                      <a:pt x="348" y="47"/>
                    </a:lnTo>
                    <a:lnTo>
                      <a:pt x="347" y="50"/>
                    </a:lnTo>
                    <a:lnTo>
                      <a:pt x="346" y="54"/>
                    </a:lnTo>
                    <a:lnTo>
                      <a:pt x="345" y="57"/>
                    </a:lnTo>
                    <a:lnTo>
                      <a:pt x="344" y="60"/>
                    </a:lnTo>
                    <a:lnTo>
                      <a:pt x="343" y="63"/>
                    </a:lnTo>
                    <a:lnTo>
                      <a:pt x="342" y="67"/>
                    </a:lnTo>
                    <a:lnTo>
                      <a:pt x="340" y="70"/>
                    </a:lnTo>
                    <a:lnTo>
                      <a:pt x="339" y="73"/>
                    </a:lnTo>
                    <a:lnTo>
                      <a:pt x="338" y="76"/>
                    </a:lnTo>
                    <a:lnTo>
                      <a:pt x="336" y="79"/>
                    </a:lnTo>
                    <a:lnTo>
                      <a:pt x="334" y="82"/>
                    </a:lnTo>
                    <a:lnTo>
                      <a:pt x="332" y="86"/>
                    </a:lnTo>
                    <a:lnTo>
                      <a:pt x="334" y="93"/>
                    </a:lnTo>
                    <a:lnTo>
                      <a:pt x="335" y="100"/>
                    </a:lnTo>
                    <a:lnTo>
                      <a:pt x="336" y="107"/>
                    </a:lnTo>
                    <a:lnTo>
                      <a:pt x="338" y="114"/>
                    </a:lnTo>
                    <a:lnTo>
                      <a:pt x="340" y="121"/>
                    </a:lnTo>
                    <a:lnTo>
                      <a:pt x="342" y="129"/>
                    </a:lnTo>
                    <a:lnTo>
                      <a:pt x="344" y="136"/>
                    </a:lnTo>
                    <a:lnTo>
                      <a:pt x="346" y="144"/>
                    </a:lnTo>
                    <a:lnTo>
                      <a:pt x="349" y="151"/>
                    </a:lnTo>
                    <a:lnTo>
                      <a:pt x="351" y="158"/>
                    </a:lnTo>
                    <a:lnTo>
                      <a:pt x="353" y="166"/>
                    </a:lnTo>
                    <a:lnTo>
                      <a:pt x="356" y="173"/>
                    </a:lnTo>
                    <a:lnTo>
                      <a:pt x="358" y="181"/>
                    </a:lnTo>
                    <a:lnTo>
                      <a:pt x="361" y="188"/>
                    </a:lnTo>
                    <a:lnTo>
                      <a:pt x="363" y="195"/>
                    </a:lnTo>
                    <a:lnTo>
                      <a:pt x="365" y="202"/>
                    </a:lnTo>
                    <a:lnTo>
                      <a:pt x="368" y="209"/>
                    </a:lnTo>
                    <a:lnTo>
                      <a:pt x="370" y="216"/>
                    </a:lnTo>
                    <a:lnTo>
                      <a:pt x="372" y="223"/>
                    </a:lnTo>
                    <a:lnTo>
                      <a:pt x="374" y="229"/>
                    </a:lnTo>
                    <a:lnTo>
                      <a:pt x="376" y="236"/>
                    </a:lnTo>
                    <a:lnTo>
                      <a:pt x="377" y="242"/>
                    </a:lnTo>
                    <a:lnTo>
                      <a:pt x="378" y="248"/>
                    </a:lnTo>
                    <a:lnTo>
                      <a:pt x="380" y="254"/>
                    </a:lnTo>
                    <a:lnTo>
                      <a:pt x="381" y="260"/>
                    </a:lnTo>
                    <a:lnTo>
                      <a:pt x="381" y="266"/>
                    </a:lnTo>
                    <a:lnTo>
                      <a:pt x="382" y="271"/>
                    </a:lnTo>
                    <a:lnTo>
                      <a:pt x="382" y="276"/>
                    </a:lnTo>
                    <a:lnTo>
                      <a:pt x="381" y="281"/>
                    </a:lnTo>
                    <a:lnTo>
                      <a:pt x="381" y="286"/>
                    </a:lnTo>
                    <a:lnTo>
                      <a:pt x="380" y="290"/>
                    </a:lnTo>
                    <a:lnTo>
                      <a:pt x="378" y="295"/>
                    </a:lnTo>
                    <a:lnTo>
                      <a:pt x="375" y="299"/>
                    </a:lnTo>
                    <a:lnTo>
                      <a:pt x="372" y="303"/>
                    </a:lnTo>
                    <a:lnTo>
                      <a:pt x="370" y="308"/>
                    </a:lnTo>
                    <a:lnTo>
                      <a:pt x="368" y="312"/>
                    </a:lnTo>
                    <a:lnTo>
                      <a:pt x="366" y="316"/>
                    </a:lnTo>
                    <a:lnTo>
                      <a:pt x="364" y="321"/>
                    </a:lnTo>
                    <a:lnTo>
                      <a:pt x="362" y="326"/>
                    </a:lnTo>
                    <a:lnTo>
                      <a:pt x="360" y="331"/>
                    </a:lnTo>
                    <a:lnTo>
                      <a:pt x="359" y="336"/>
                    </a:lnTo>
                    <a:lnTo>
                      <a:pt x="357" y="341"/>
                    </a:lnTo>
                    <a:lnTo>
                      <a:pt x="356" y="346"/>
                    </a:lnTo>
                    <a:lnTo>
                      <a:pt x="355" y="352"/>
                    </a:lnTo>
                    <a:lnTo>
                      <a:pt x="354" y="357"/>
                    </a:lnTo>
                    <a:lnTo>
                      <a:pt x="353" y="362"/>
                    </a:lnTo>
                    <a:lnTo>
                      <a:pt x="352" y="368"/>
                    </a:lnTo>
                    <a:lnTo>
                      <a:pt x="351" y="373"/>
                    </a:lnTo>
                    <a:lnTo>
                      <a:pt x="351" y="379"/>
                    </a:lnTo>
                    <a:lnTo>
                      <a:pt x="350" y="384"/>
                    </a:lnTo>
                    <a:lnTo>
                      <a:pt x="349" y="390"/>
                    </a:lnTo>
                    <a:lnTo>
                      <a:pt x="349" y="396"/>
                    </a:lnTo>
                    <a:lnTo>
                      <a:pt x="349" y="401"/>
                    </a:lnTo>
                    <a:lnTo>
                      <a:pt x="349" y="407"/>
                    </a:lnTo>
                    <a:lnTo>
                      <a:pt x="349" y="413"/>
                    </a:lnTo>
                    <a:lnTo>
                      <a:pt x="348" y="418"/>
                    </a:lnTo>
                    <a:lnTo>
                      <a:pt x="348" y="424"/>
                    </a:lnTo>
                    <a:lnTo>
                      <a:pt x="348" y="430"/>
                    </a:lnTo>
                    <a:lnTo>
                      <a:pt x="348" y="436"/>
                    </a:lnTo>
                    <a:lnTo>
                      <a:pt x="348" y="441"/>
                    </a:lnTo>
                    <a:lnTo>
                      <a:pt x="348" y="447"/>
                    </a:lnTo>
                    <a:lnTo>
                      <a:pt x="348" y="453"/>
                    </a:lnTo>
                    <a:lnTo>
                      <a:pt x="348" y="458"/>
                    </a:lnTo>
                    <a:lnTo>
                      <a:pt x="348" y="464"/>
                    </a:lnTo>
                    <a:lnTo>
                      <a:pt x="351" y="465"/>
                    </a:lnTo>
                    <a:lnTo>
                      <a:pt x="354" y="467"/>
                    </a:lnTo>
                    <a:lnTo>
                      <a:pt x="357" y="468"/>
                    </a:lnTo>
                    <a:lnTo>
                      <a:pt x="359" y="470"/>
                    </a:lnTo>
                    <a:lnTo>
                      <a:pt x="360" y="473"/>
                    </a:lnTo>
                    <a:lnTo>
                      <a:pt x="361" y="474"/>
                    </a:lnTo>
                    <a:lnTo>
                      <a:pt x="362" y="477"/>
                    </a:lnTo>
                    <a:lnTo>
                      <a:pt x="362" y="479"/>
                    </a:lnTo>
                    <a:lnTo>
                      <a:pt x="362" y="481"/>
                    </a:lnTo>
                    <a:lnTo>
                      <a:pt x="362" y="484"/>
                    </a:lnTo>
                    <a:lnTo>
                      <a:pt x="361" y="486"/>
                    </a:lnTo>
                    <a:lnTo>
                      <a:pt x="360" y="488"/>
                    </a:lnTo>
                    <a:lnTo>
                      <a:pt x="360" y="490"/>
                    </a:lnTo>
                    <a:lnTo>
                      <a:pt x="358" y="492"/>
                    </a:lnTo>
                    <a:lnTo>
                      <a:pt x="357" y="493"/>
                    </a:lnTo>
                    <a:lnTo>
                      <a:pt x="356" y="495"/>
                    </a:lnTo>
                    <a:lnTo>
                      <a:pt x="352" y="499"/>
                    </a:lnTo>
                    <a:lnTo>
                      <a:pt x="348" y="503"/>
                    </a:lnTo>
                    <a:lnTo>
                      <a:pt x="344" y="507"/>
                    </a:lnTo>
                    <a:lnTo>
                      <a:pt x="339" y="510"/>
                    </a:lnTo>
                    <a:lnTo>
                      <a:pt x="334" y="513"/>
                    </a:lnTo>
                    <a:lnTo>
                      <a:pt x="328" y="516"/>
                    </a:lnTo>
                    <a:lnTo>
                      <a:pt x="322" y="518"/>
                    </a:lnTo>
                    <a:lnTo>
                      <a:pt x="316" y="520"/>
                    </a:lnTo>
                    <a:lnTo>
                      <a:pt x="309" y="522"/>
                    </a:lnTo>
                    <a:lnTo>
                      <a:pt x="303" y="523"/>
                    </a:lnTo>
                    <a:lnTo>
                      <a:pt x="296" y="524"/>
                    </a:lnTo>
                    <a:lnTo>
                      <a:pt x="289" y="525"/>
                    </a:lnTo>
                    <a:lnTo>
                      <a:pt x="282" y="525"/>
                    </a:lnTo>
                    <a:lnTo>
                      <a:pt x="275" y="526"/>
                    </a:lnTo>
                    <a:lnTo>
                      <a:pt x="267" y="526"/>
                    </a:lnTo>
                    <a:lnTo>
                      <a:pt x="260" y="525"/>
                    </a:lnTo>
                    <a:lnTo>
                      <a:pt x="253" y="525"/>
                    </a:lnTo>
                    <a:lnTo>
                      <a:pt x="246" y="524"/>
                    </a:lnTo>
                    <a:lnTo>
                      <a:pt x="239" y="523"/>
                    </a:lnTo>
                    <a:lnTo>
                      <a:pt x="232" y="522"/>
                    </a:lnTo>
                    <a:lnTo>
                      <a:pt x="226" y="521"/>
                    </a:lnTo>
                    <a:lnTo>
                      <a:pt x="219" y="519"/>
                    </a:lnTo>
                    <a:lnTo>
                      <a:pt x="213" y="518"/>
                    </a:lnTo>
                    <a:lnTo>
                      <a:pt x="207" y="516"/>
                    </a:lnTo>
                    <a:lnTo>
                      <a:pt x="201" y="513"/>
                    </a:lnTo>
                    <a:lnTo>
                      <a:pt x="196" y="511"/>
                    </a:lnTo>
                    <a:lnTo>
                      <a:pt x="191" y="509"/>
                    </a:lnTo>
                    <a:lnTo>
                      <a:pt x="187" y="506"/>
                    </a:lnTo>
                    <a:lnTo>
                      <a:pt x="183" y="504"/>
                    </a:lnTo>
                    <a:lnTo>
                      <a:pt x="179" y="501"/>
                    </a:lnTo>
                    <a:lnTo>
                      <a:pt x="176" y="498"/>
                    </a:lnTo>
                    <a:lnTo>
                      <a:pt x="174" y="495"/>
                    </a:lnTo>
                    <a:lnTo>
                      <a:pt x="172" y="492"/>
                    </a:lnTo>
                    <a:lnTo>
                      <a:pt x="170" y="488"/>
                    </a:lnTo>
                    <a:lnTo>
                      <a:pt x="170" y="485"/>
                    </a:lnTo>
                    <a:lnTo>
                      <a:pt x="169" y="481"/>
                    </a:lnTo>
                    <a:lnTo>
                      <a:pt x="169" y="477"/>
                    </a:lnTo>
                    <a:lnTo>
                      <a:pt x="169" y="473"/>
                    </a:lnTo>
                    <a:lnTo>
                      <a:pt x="169" y="469"/>
                    </a:lnTo>
                    <a:lnTo>
                      <a:pt x="169" y="466"/>
                    </a:lnTo>
                    <a:lnTo>
                      <a:pt x="170" y="462"/>
                    </a:lnTo>
                    <a:lnTo>
                      <a:pt x="171" y="459"/>
                    </a:lnTo>
                    <a:lnTo>
                      <a:pt x="172" y="456"/>
                    </a:lnTo>
                    <a:lnTo>
                      <a:pt x="174" y="454"/>
                    </a:lnTo>
                    <a:lnTo>
                      <a:pt x="175" y="452"/>
                    </a:lnTo>
                    <a:lnTo>
                      <a:pt x="176" y="451"/>
                    </a:lnTo>
                    <a:lnTo>
                      <a:pt x="178" y="451"/>
                    </a:lnTo>
                    <a:lnTo>
                      <a:pt x="180" y="451"/>
                    </a:lnTo>
                    <a:lnTo>
                      <a:pt x="183" y="444"/>
                    </a:lnTo>
                    <a:lnTo>
                      <a:pt x="186" y="438"/>
                    </a:lnTo>
                    <a:lnTo>
                      <a:pt x="189" y="431"/>
                    </a:lnTo>
                    <a:lnTo>
                      <a:pt x="192" y="425"/>
                    </a:lnTo>
                    <a:lnTo>
                      <a:pt x="195" y="419"/>
                    </a:lnTo>
                    <a:lnTo>
                      <a:pt x="198" y="413"/>
                    </a:lnTo>
                    <a:lnTo>
                      <a:pt x="200" y="407"/>
                    </a:lnTo>
                    <a:lnTo>
                      <a:pt x="203" y="402"/>
                    </a:lnTo>
                    <a:lnTo>
                      <a:pt x="206" y="397"/>
                    </a:lnTo>
                    <a:lnTo>
                      <a:pt x="209" y="391"/>
                    </a:lnTo>
                    <a:lnTo>
                      <a:pt x="211" y="386"/>
                    </a:lnTo>
                    <a:lnTo>
                      <a:pt x="214" y="381"/>
                    </a:lnTo>
                    <a:lnTo>
                      <a:pt x="217" y="377"/>
                    </a:lnTo>
                    <a:lnTo>
                      <a:pt x="220" y="372"/>
                    </a:lnTo>
                    <a:lnTo>
                      <a:pt x="222" y="367"/>
                    </a:lnTo>
                    <a:lnTo>
                      <a:pt x="225" y="363"/>
                    </a:lnTo>
                    <a:lnTo>
                      <a:pt x="227" y="359"/>
                    </a:lnTo>
                    <a:lnTo>
                      <a:pt x="230" y="355"/>
                    </a:lnTo>
                    <a:lnTo>
                      <a:pt x="233" y="351"/>
                    </a:lnTo>
                    <a:lnTo>
                      <a:pt x="236" y="347"/>
                    </a:lnTo>
                    <a:lnTo>
                      <a:pt x="238" y="344"/>
                    </a:lnTo>
                    <a:lnTo>
                      <a:pt x="241" y="340"/>
                    </a:lnTo>
                    <a:lnTo>
                      <a:pt x="243" y="337"/>
                    </a:lnTo>
                    <a:lnTo>
                      <a:pt x="246" y="334"/>
                    </a:lnTo>
                    <a:lnTo>
                      <a:pt x="249" y="330"/>
                    </a:lnTo>
                    <a:lnTo>
                      <a:pt x="252" y="328"/>
                    </a:lnTo>
                    <a:lnTo>
                      <a:pt x="255" y="325"/>
                    </a:lnTo>
                    <a:lnTo>
                      <a:pt x="258" y="322"/>
                    </a:lnTo>
                    <a:lnTo>
                      <a:pt x="261" y="320"/>
                    </a:lnTo>
                    <a:lnTo>
                      <a:pt x="264" y="317"/>
                    </a:lnTo>
                    <a:lnTo>
                      <a:pt x="267" y="315"/>
                    </a:lnTo>
                    <a:lnTo>
                      <a:pt x="270" y="312"/>
                    </a:lnTo>
                    <a:lnTo>
                      <a:pt x="268" y="310"/>
                    </a:lnTo>
                    <a:lnTo>
                      <a:pt x="266" y="307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3" y="299"/>
                    </a:lnTo>
                    <a:lnTo>
                      <a:pt x="262" y="297"/>
                    </a:lnTo>
                    <a:lnTo>
                      <a:pt x="262" y="294"/>
                    </a:lnTo>
                    <a:lnTo>
                      <a:pt x="262" y="292"/>
                    </a:lnTo>
                    <a:lnTo>
                      <a:pt x="262" y="289"/>
                    </a:lnTo>
                    <a:lnTo>
                      <a:pt x="263" y="287"/>
                    </a:lnTo>
                    <a:lnTo>
                      <a:pt x="264" y="284"/>
                    </a:lnTo>
                    <a:lnTo>
                      <a:pt x="265" y="282"/>
                    </a:lnTo>
                    <a:lnTo>
                      <a:pt x="267" y="280"/>
                    </a:lnTo>
                    <a:lnTo>
                      <a:pt x="269" y="278"/>
                    </a:lnTo>
                    <a:lnTo>
                      <a:pt x="271" y="276"/>
                    </a:lnTo>
                    <a:lnTo>
                      <a:pt x="274" y="273"/>
                    </a:lnTo>
                    <a:lnTo>
                      <a:pt x="272" y="269"/>
                    </a:lnTo>
                    <a:lnTo>
                      <a:pt x="270" y="265"/>
                    </a:lnTo>
                    <a:lnTo>
                      <a:pt x="268" y="260"/>
                    </a:lnTo>
                    <a:lnTo>
                      <a:pt x="266" y="256"/>
                    </a:lnTo>
                    <a:lnTo>
                      <a:pt x="265" y="251"/>
                    </a:lnTo>
                    <a:lnTo>
                      <a:pt x="263" y="246"/>
                    </a:lnTo>
                    <a:lnTo>
                      <a:pt x="261" y="242"/>
                    </a:lnTo>
                    <a:lnTo>
                      <a:pt x="260" y="237"/>
                    </a:lnTo>
                    <a:lnTo>
                      <a:pt x="258" y="233"/>
                    </a:lnTo>
                    <a:lnTo>
                      <a:pt x="257" y="228"/>
                    </a:lnTo>
                    <a:lnTo>
                      <a:pt x="255" y="223"/>
                    </a:lnTo>
                    <a:lnTo>
                      <a:pt x="254" y="219"/>
                    </a:lnTo>
                    <a:lnTo>
                      <a:pt x="252" y="214"/>
                    </a:lnTo>
                    <a:lnTo>
                      <a:pt x="251" y="209"/>
                    </a:lnTo>
                    <a:lnTo>
                      <a:pt x="250" y="204"/>
                    </a:lnTo>
                    <a:lnTo>
                      <a:pt x="249" y="199"/>
                    </a:lnTo>
                    <a:lnTo>
                      <a:pt x="247" y="195"/>
                    </a:lnTo>
                    <a:lnTo>
                      <a:pt x="246" y="189"/>
                    </a:lnTo>
                    <a:lnTo>
                      <a:pt x="245" y="185"/>
                    </a:lnTo>
                    <a:lnTo>
                      <a:pt x="244" y="180"/>
                    </a:lnTo>
                    <a:lnTo>
                      <a:pt x="243" y="175"/>
                    </a:lnTo>
                    <a:lnTo>
                      <a:pt x="241" y="170"/>
                    </a:lnTo>
                    <a:lnTo>
                      <a:pt x="240" y="166"/>
                    </a:lnTo>
                    <a:lnTo>
                      <a:pt x="239" y="161"/>
                    </a:lnTo>
                    <a:lnTo>
                      <a:pt x="238" y="156"/>
                    </a:lnTo>
                    <a:lnTo>
                      <a:pt x="236" y="151"/>
                    </a:lnTo>
                    <a:lnTo>
                      <a:pt x="235" y="147"/>
                    </a:lnTo>
                    <a:lnTo>
                      <a:pt x="233" y="142"/>
                    </a:lnTo>
                    <a:lnTo>
                      <a:pt x="232" y="138"/>
                    </a:lnTo>
                    <a:lnTo>
                      <a:pt x="231" y="133"/>
                    </a:lnTo>
                    <a:lnTo>
                      <a:pt x="229" y="129"/>
                    </a:lnTo>
                    <a:lnTo>
                      <a:pt x="227" y="124"/>
                    </a:lnTo>
                    <a:lnTo>
                      <a:pt x="225" y="125"/>
                    </a:lnTo>
                    <a:lnTo>
                      <a:pt x="223" y="126"/>
                    </a:lnTo>
                    <a:lnTo>
                      <a:pt x="221" y="126"/>
                    </a:lnTo>
                    <a:lnTo>
                      <a:pt x="218" y="127"/>
                    </a:lnTo>
                    <a:lnTo>
                      <a:pt x="216" y="127"/>
                    </a:lnTo>
                    <a:lnTo>
                      <a:pt x="214" y="128"/>
                    </a:lnTo>
                    <a:lnTo>
                      <a:pt x="212" y="128"/>
                    </a:lnTo>
                    <a:lnTo>
                      <a:pt x="210" y="127"/>
                    </a:lnTo>
                    <a:lnTo>
                      <a:pt x="208" y="127"/>
                    </a:lnTo>
                    <a:lnTo>
                      <a:pt x="206" y="127"/>
                    </a:lnTo>
                    <a:lnTo>
                      <a:pt x="204" y="126"/>
                    </a:lnTo>
                    <a:lnTo>
                      <a:pt x="202" y="126"/>
                    </a:lnTo>
                    <a:lnTo>
                      <a:pt x="200" y="125"/>
                    </a:lnTo>
                    <a:lnTo>
                      <a:pt x="199" y="125"/>
                    </a:lnTo>
                    <a:lnTo>
                      <a:pt x="197" y="124"/>
                    </a:lnTo>
                    <a:lnTo>
                      <a:pt x="195" y="123"/>
                    </a:lnTo>
                    <a:lnTo>
                      <a:pt x="195" y="128"/>
                    </a:lnTo>
                    <a:lnTo>
                      <a:pt x="195" y="132"/>
                    </a:lnTo>
                    <a:lnTo>
                      <a:pt x="195" y="137"/>
                    </a:lnTo>
                    <a:lnTo>
                      <a:pt x="194" y="142"/>
                    </a:lnTo>
                    <a:lnTo>
                      <a:pt x="194" y="147"/>
                    </a:lnTo>
                    <a:lnTo>
                      <a:pt x="194" y="152"/>
                    </a:lnTo>
                    <a:lnTo>
                      <a:pt x="193" y="157"/>
                    </a:lnTo>
                    <a:lnTo>
                      <a:pt x="192" y="161"/>
                    </a:lnTo>
                    <a:lnTo>
                      <a:pt x="192" y="166"/>
                    </a:lnTo>
                    <a:lnTo>
                      <a:pt x="192" y="171"/>
                    </a:lnTo>
                    <a:lnTo>
                      <a:pt x="191" y="176"/>
                    </a:lnTo>
                    <a:lnTo>
                      <a:pt x="190" y="181"/>
                    </a:lnTo>
                    <a:lnTo>
                      <a:pt x="189" y="185"/>
                    </a:lnTo>
                    <a:lnTo>
                      <a:pt x="189" y="190"/>
                    </a:lnTo>
                    <a:lnTo>
                      <a:pt x="188" y="195"/>
                    </a:lnTo>
                    <a:lnTo>
                      <a:pt x="188" y="200"/>
                    </a:lnTo>
                    <a:lnTo>
                      <a:pt x="187" y="205"/>
                    </a:lnTo>
                    <a:lnTo>
                      <a:pt x="186" y="209"/>
                    </a:lnTo>
                    <a:lnTo>
                      <a:pt x="186" y="214"/>
                    </a:lnTo>
                    <a:lnTo>
                      <a:pt x="185" y="219"/>
                    </a:lnTo>
                    <a:lnTo>
                      <a:pt x="185" y="224"/>
                    </a:lnTo>
                    <a:lnTo>
                      <a:pt x="184" y="228"/>
                    </a:lnTo>
                    <a:lnTo>
                      <a:pt x="184" y="233"/>
                    </a:lnTo>
                    <a:lnTo>
                      <a:pt x="183" y="238"/>
                    </a:lnTo>
                    <a:lnTo>
                      <a:pt x="183" y="243"/>
                    </a:lnTo>
                    <a:lnTo>
                      <a:pt x="183" y="248"/>
                    </a:lnTo>
                    <a:lnTo>
                      <a:pt x="182" y="253"/>
                    </a:lnTo>
                    <a:lnTo>
                      <a:pt x="182" y="258"/>
                    </a:lnTo>
                    <a:lnTo>
                      <a:pt x="182" y="263"/>
                    </a:lnTo>
                    <a:lnTo>
                      <a:pt x="182" y="267"/>
                    </a:lnTo>
                    <a:lnTo>
                      <a:pt x="182" y="272"/>
                    </a:lnTo>
                    <a:lnTo>
                      <a:pt x="182" y="277"/>
                    </a:lnTo>
                    <a:lnTo>
                      <a:pt x="185" y="278"/>
                    </a:lnTo>
                    <a:lnTo>
                      <a:pt x="187" y="281"/>
                    </a:lnTo>
                    <a:lnTo>
                      <a:pt x="189" y="284"/>
                    </a:lnTo>
                    <a:lnTo>
                      <a:pt x="191" y="289"/>
                    </a:lnTo>
                    <a:lnTo>
                      <a:pt x="192" y="293"/>
                    </a:lnTo>
                    <a:lnTo>
                      <a:pt x="193" y="298"/>
                    </a:lnTo>
                    <a:lnTo>
                      <a:pt x="194" y="304"/>
                    </a:lnTo>
                    <a:lnTo>
                      <a:pt x="195" y="310"/>
                    </a:lnTo>
                    <a:lnTo>
                      <a:pt x="195" y="316"/>
                    </a:lnTo>
                    <a:lnTo>
                      <a:pt x="195" y="322"/>
                    </a:lnTo>
                    <a:lnTo>
                      <a:pt x="195" y="328"/>
                    </a:lnTo>
                    <a:lnTo>
                      <a:pt x="194" y="333"/>
                    </a:lnTo>
                    <a:lnTo>
                      <a:pt x="193" y="339"/>
                    </a:lnTo>
                    <a:lnTo>
                      <a:pt x="192" y="344"/>
                    </a:lnTo>
                    <a:lnTo>
                      <a:pt x="191" y="348"/>
                    </a:lnTo>
                    <a:lnTo>
                      <a:pt x="189" y="352"/>
                    </a:lnTo>
                    <a:lnTo>
                      <a:pt x="185" y="357"/>
                    </a:lnTo>
                    <a:lnTo>
                      <a:pt x="181" y="363"/>
                    </a:lnTo>
                    <a:lnTo>
                      <a:pt x="179" y="368"/>
                    </a:lnTo>
                    <a:lnTo>
                      <a:pt x="176" y="374"/>
                    </a:lnTo>
                    <a:lnTo>
                      <a:pt x="173" y="380"/>
                    </a:lnTo>
                    <a:lnTo>
                      <a:pt x="170" y="386"/>
                    </a:lnTo>
                    <a:lnTo>
                      <a:pt x="168" y="392"/>
                    </a:lnTo>
                    <a:lnTo>
                      <a:pt x="166" y="398"/>
                    </a:lnTo>
                    <a:lnTo>
                      <a:pt x="164" y="404"/>
                    </a:lnTo>
                    <a:lnTo>
                      <a:pt x="163" y="410"/>
                    </a:lnTo>
                    <a:lnTo>
                      <a:pt x="161" y="417"/>
                    </a:lnTo>
                    <a:lnTo>
                      <a:pt x="160" y="423"/>
                    </a:lnTo>
                    <a:lnTo>
                      <a:pt x="158" y="429"/>
                    </a:lnTo>
                    <a:lnTo>
                      <a:pt x="158" y="435"/>
                    </a:lnTo>
                    <a:lnTo>
                      <a:pt x="156" y="441"/>
                    </a:lnTo>
                    <a:lnTo>
                      <a:pt x="156" y="447"/>
                    </a:lnTo>
                    <a:lnTo>
                      <a:pt x="155" y="454"/>
                    </a:lnTo>
                    <a:lnTo>
                      <a:pt x="154" y="459"/>
                    </a:lnTo>
                    <a:lnTo>
                      <a:pt x="154" y="465"/>
                    </a:lnTo>
                    <a:lnTo>
                      <a:pt x="153" y="471"/>
                    </a:lnTo>
                    <a:lnTo>
                      <a:pt x="153" y="476"/>
                    </a:lnTo>
                    <a:lnTo>
                      <a:pt x="152" y="481"/>
                    </a:lnTo>
                    <a:lnTo>
                      <a:pt x="152" y="487"/>
                    </a:lnTo>
                    <a:lnTo>
                      <a:pt x="152" y="492"/>
                    </a:lnTo>
                    <a:lnTo>
                      <a:pt x="152" y="497"/>
                    </a:lnTo>
                    <a:lnTo>
                      <a:pt x="152" y="501"/>
                    </a:lnTo>
                    <a:lnTo>
                      <a:pt x="151" y="506"/>
                    </a:lnTo>
                    <a:lnTo>
                      <a:pt x="151" y="510"/>
                    </a:lnTo>
                    <a:lnTo>
                      <a:pt x="151" y="513"/>
                    </a:lnTo>
                    <a:lnTo>
                      <a:pt x="151" y="517"/>
                    </a:lnTo>
                    <a:lnTo>
                      <a:pt x="150" y="520"/>
                    </a:lnTo>
                    <a:lnTo>
                      <a:pt x="150" y="523"/>
                    </a:lnTo>
                    <a:lnTo>
                      <a:pt x="148" y="526"/>
                    </a:lnTo>
                    <a:lnTo>
                      <a:pt x="145" y="529"/>
                    </a:lnTo>
                    <a:lnTo>
                      <a:pt x="142" y="532"/>
                    </a:lnTo>
                    <a:lnTo>
                      <a:pt x="139" y="534"/>
                    </a:lnTo>
                    <a:lnTo>
                      <a:pt x="136" y="536"/>
                    </a:lnTo>
                    <a:lnTo>
                      <a:pt x="132" y="538"/>
                    </a:lnTo>
                    <a:lnTo>
                      <a:pt x="128" y="539"/>
                    </a:lnTo>
                    <a:lnTo>
                      <a:pt x="124" y="541"/>
                    </a:lnTo>
                    <a:lnTo>
                      <a:pt x="119" y="542"/>
                    </a:lnTo>
                    <a:lnTo>
                      <a:pt x="115" y="543"/>
                    </a:lnTo>
                    <a:lnTo>
                      <a:pt x="110" y="543"/>
                    </a:lnTo>
                    <a:lnTo>
                      <a:pt x="105" y="544"/>
                    </a:lnTo>
                    <a:lnTo>
                      <a:pt x="100" y="544"/>
                    </a:lnTo>
                    <a:lnTo>
                      <a:pt x="95" y="544"/>
                    </a:lnTo>
                    <a:lnTo>
                      <a:pt x="89" y="543"/>
                    </a:lnTo>
                    <a:lnTo>
                      <a:pt x="84" y="543"/>
                    </a:lnTo>
                    <a:lnTo>
                      <a:pt x="79" y="542"/>
                    </a:lnTo>
                    <a:lnTo>
                      <a:pt x="74" y="541"/>
                    </a:lnTo>
                    <a:lnTo>
                      <a:pt x="68" y="539"/>
                    </a:lnTo>
                    <a:lnTo>
                      <a:pt x="63" y="537"/>
                    </a:lnTo>
                    <a:lnTo>
                      <a:pt x="58" y="536"/>
                    </a:lnTo>
                    <a:lnTo>
                      <a:pt x="52" y="534"/>
                    </a:lnTo>
                    <a:lnTo>
                      <a:pt x="47" y="531"/>
                    </a:lnTo>
                    <a:lnTo>
                      <a:pt x="42" y="529"/>
                    </a:lnTo>
                    <a:lnTo>
                      <a:pt x="37" y="526"/>
                    </a:lnTo>
                    <a:lnTo>
                      <a:pt x="32" y="523"/>
                    </a:lnTo>
                    <a:lnTo>
                      <a:pt x="28" y="520"/>
                    </a:lnTo>
                    <a:lnTo>
                      <a:pt x="23" y="516"/>
                    </a:lnTo>
                    <a:lnTo>
                      <a:pt x="19" y="512"/>
                    </a:lnTo>
                    <a:lnTo>
                      <a:pt x="15" y="508"/>
                    </a:lnTo>
                    <a:lnTo>
                      <a:pt x="11" y="504"/>
                    </a:lnTo>
                    <a:lnTo>
                      <a:pt x="8" y="500"/>
                    </a:lnTo>
                    <a:lnTo>
                      <a:pt x="6" y="498"/>
                    </a:lnTo>
                    <a:lnTo>
                      <a:pt x="4" y="496"/>
                    </a:lnTo>
                    <a:lnTo>
                      <a:pt x="2" y="494"/>
                    </a:lnTo>
                    <a:lnTo>
                      <a:pt x="1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5"/>
                    </a:lnTo>
                    <a:lnTo>
                      <a:pt x="0" y="483"/>
                    </a:lnTo>
                    <a:lnTo>
                      <a:pt x="0" y="481"/>
                    </a:lnTo>
                    <a:lnTo>
                      <a:pt x="0" y="479"/>
                    </a:lnTo>
                    <a:lnTo>
                      <a:pt x="1" y="477"/>
                    </a:lnTo>
                    <a:lnTo>
                      <a:pt x="2" y="474"/>
                    </a:lnTo>
                    <a:lnTo>
                      <a:pt x="3" y="473"/>
                    </a:lnTo>
                    <a:lnTo>
                      <a:pt x="4" y="471"/>
                    </a:lnTo>
                    <a:lnTo>
                      <a:pt x="6" y="469"/>
                    </a:lnTo>
                    <a:lnTo>
                      <a:pt x="8" y="468"/>
                    </a:lnTo>
                    <a:lnTo>
                      <a:pt x="10" y="459"/>
                    </a:lnTo>
                    <a:lnTo>
                      <a:pt x="12" y="451"/>
                    </a:lnTo>
                    <a:lnTo>
                      <a:pt x="13" y="443"/>
                    </a:lnTo>
                    <a:lnTo>
                      <a:pt x="15" y="436"/>
                    </a:lnTo>
                    <a:lnTo>
                      <a:pt x="18" y="429"/>
                    </a:lnTo>
                    <a:lnTo>
                      <a:pt x="20" y="423"/>
                    </a:lnTo>
                    <a:lnTo>
                      <a:pt x="21" y="417"/>
                    </a:lnTo>
                    <a:lnTo>
                      <a:pt x="24" y="411"/>
                    </a:lnTo>
                    <a:lnTo>
                      <a:pt x="26" y="405"/>
                    </a:lnTo>
                    <a:lnTo>
                      <a:pt x="28" y="400"/>
                    </a:lnTo>
                    <a:lnTo>
                      <a:pt x="30" y="396"/>
                    </a:lnTo>
                    <a:lnTo>
                      <a:pt x="33" y="391"/>
                    </a:lnTo>
                    <a:lnTo>
                      <a:pt x="36" y="387"/>
                    </a:lnTo>
                    <a:lnTo>
                      <a:pt x="38" y="383"/>
                    </a:lnTo>
                    <a:lnTo>
                      <a:pt x="41" y="379"/>
                    </a:lnTo>
                    <a:lnTo>
                      <a:pt x="43" y="375"/>
                    </a:lnTo>
                    <a:lnTo>
                      <a:pt x="46" y="371"/>
                    </a:lnTo>
                    <a:lnTo>
                      <a:pt x="49" y="367"/>
                    </a:lnTo>
                    <a:lnTo>
                      <a:pt x="51" y="364"/>
                    </a:lnTo>
                    <a:lnTo>
                      <a:pt x="54" y="360"/>
                    </a:lnTo>
                    <a:lnTo>
                      <a:pt x="57" y="357"/>
                    </a:lnTo>
                    <a:lnTo>
                      <a:pt x="60" y="354"/>
                    </a:lnTo>
                    <a:lnTo>
                      <a:pt x="63" y="350"/>
                    </a:lnTo>
                    <a:lnTo>
                      <a:pt x="66" y="347"/>
                    </a:lnTo>
                    <a:lnTo>
                      <a:pt x="69" y="344"/>
                    </a:lnTo>
                    <a:lnTo>
                      <a:pt x="72" y="340"/>
                    </a:lnTo>
                    <a:lnTo>
                      <a:pt x="75" y="336"/>
                    </a:lnTo>
                    <a:lnTo>
                      <a:pt x="79" y="333"/>
                    </a:lnTo>
                    <a:lnTo>
                      <a:pt x="82" y="328"/>
                    </a:lnTo>
                    <a:lnTo>
                      <a:pt x="85" y="324"/>
                    </a:lnTo>
                    <a:lnTo>
                      <a:pt x="88" y="320"/>
                    </a:lnTo>
                    <a:lnTo>
                      <a:pt x="92" y="316"/>
                    </a:lnTo>
                    <a:lnTo>
                      <a:pt x="91" y="310"/>
                    </a:lnTo>
                    <a:lnTo>
                      <a:pt x="91" y="305"/>
                    </a:lnTo>
                    <a:lnTo>
                      <a:pt x="90" y="301"/>
                    </a:lnTo>
                    <a:lnTo>
                      <a:pt x="90" y="296"/>
                    </a:lnTo>
                    <a:lnTo>
                      <a:pt x="89" y="290"/>
                    </a:lnTo>
                    <a:lnTo>
                      <a:pt x="88" y="286"/>
                    </a:lnTo>
                    <a:lnTo>
                      <a:pt x="87" y="281"/>
                    </a:lnTo>
                    <a:lnTo>
                      <a:pt x="87" y="276"/>
                    </a:lnTo>
                    <a:lnTo>
                      <a:pt x="85" y="272"/>
                    </a:lnTo>
                    <a:lnTo>
                      <a:pt x="84" y="267"/>
                    </a:lnTo>
                    <a:lnTo>
                      <a:pt x="83" y="263"/>
                    </a:lnTo>
                    <a:lnTo>
                      <a:pt x="81" y="258"/>
                    </a:lnTo>
                    <a:lnTo>
                      <a:pt x="80" y="254"/>
                    </a:lnTo>
                    <a:lnTo>
                      <a:pt x="78" y="250"/>
                    </a:lnTo>
                    <a:lnTo>
                      <a:pt x="76" y="245"/>
                    </a:lnTo>
                    <a:lnTo>
                      <a:pt x="74" y="241"/>
                    </a:lnTo>
                    <a:lnTo>
                      <a:pt x="74" y="240"/>
                    </a:lnTo>
                    <a:lnTo>
                      <a:pt x="75" y="239"/>
                    </a:lnTo>
                    <a:lnTo>
                      <a:pt x="76" y="238"/>
                    </a:lnTo>
                    <a:lnTo>
                      <a:pt x="76" y="236"/>
                    </a:lnTo>
                    <a:lnTo>
                      <a:pt x="77" y="234"/>
                    </a:lnTo>
                    <a:lnTo>
                      <a:pt x="78" y="233"/>
                    </a:lnTo>
                    <a:lnTo>
                      <a:pt x="78" y="231"/>
                    </a:lnTo>
                    <a:lnTo>
                      <a:pt x="79" y="229"/>
                    </a:lnTo>
                    <a:lnTo>
                      <a:pt x="80" y="227"/>
                    </a:lnTo>
                    <a:lnTo>
                      <a:pt x="80" y="225"/>
                    </a:lnTo>
                    <a:lnTo>
                      <a:pt x="81" y="222"/>
                    </a:lnTo>
                    <a:lnTo>
                      <a:pt x="81" y="220"/>
                    </a:lnTo>
                    <a:lnTo>
                      <a:pt x="82" y="218"/>
                    </a:lnTo>
                    <a:lnTo>
                      <a:pt x="83" y="215"/>
                    </a:lnTo>
                    <a:lnTo>
                      <a:pt x="83" y="213"/>
                    </a:lnTo>
                    <a:lnTo>
                      <a:pt x="84" y="211"/>
                    </a:lnTo>
                    <a:lnTo>
                      <a:pt x="83" y="200"/>
                    </a:lnTo>
                    <a:lnTo>
                      <a:pt x="83" y="189"/>
                    </a:lnTo>
                    <a:lnTo>
                      <a:pt x="83" y="178"/>
                    </a:lnTo>
                    <a:lnTo>
                      <a:pt x="83" y="169"/>
                    </a:lnTo>
                    <a:lnTo>
                      <a:pt x="83" y="159"/>
                    </a:lnTo>
                    <a:lnTo>
                      <a:pt x="84" y="150"/>
                    </a:lnTo>
                    <a:lnTo>
                      <a:pt x="84" y="141"/>
                    </a:lnTo>
                    <a:lnTo>
                      <a:pt x="84" y="133"/>
                    </a:lnTo>
                    <a:lnTo>
                      <a:pt x="85" y="125"/>
                    </a:lnTo>
                    <a:lnTo>
                      <a:pt x="85" y="117"/>
                    </a:lnTo>
                    <a:lnTo>
                      <a:pt x="86" y="110"/>
                    </a:lnTo>
                    <a:lnTo>
                      <a:pt x="86" y="103"/>
                    </a:lnTo>
                    <a:lnTo>
                      <a:pt x="87" y="96"/>
                    </a:lnTo>
                    <a:lnTo>
                      <a:pt x="88" y="89"/>
                    </a:lnTo>
                    <a:lnTo>
                      <a:pt x="89" y="83"/>
                    </a:lnTo>
                    <a:lnTo>
                      <a:pt x="90" y="77"/>
                    </a:lnTo>
                    <a:lnTo>
                      <a:pt x="91" y="71"/>
                    </a:lnTo>
                    <a:lnTo>
                      <a:pt x="92" y="66"/>
                    </a:lnTo>
                    <a:lnTo>
                      <a:pt x="94" y="60"/>
                    </a:lnTo>
                    <a:lnTo>
                      <a:pt x="95" y="55"/>
                    </a:lnTo>
                    <a:lnTo>
                      <a:pt x="97" y="50"/>
                    </a:lnTo>
                    <a:lnTo>
                      <a:pt x="99" y="45"/>
                    </a:lnTo>
                    <a:lnTo>
                      <a:pt x="101" y="40"/>
                    </a:lnTo>
                    <a:lnTo>
                      <a:pt x="103" y="36"/>
                    </a:lnTo>
                    <a:lnTo>
                      <a:pt x="105" y="31"/>
                    </a:lnTo>
                    <a:lnTo>
                      <a:pt x="107" y="26"/>
                    </a:lnTo>
                    <a:lnTo>
                      <a:pt x="109" y="22"/>
                    </a:lnTo>
                    <a:lnTo>
                      <a:pt x="112" y="17"/>
                    </a:lnTo>
                    <a:lnTo>
                      <a:pt x="115" y="13"/>
                    </a:lnTo>
                    <a:lnTo>
                      <a:pt x="118" y="9"/>
                    </a:lnTo>
                    <a:lnTo>
                      <a:pt x="121" y="4"/>
                    </a:lnTo>
                    <a:lnTo>
                      <a:pt x="124" y="0"/>
                    </a:lnTo>
                  </a:path>
                </a:pathLst>
              </a:custGeom>
              <a:solidFill>
                <a:srgbClr val="7F7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98" name="Freeform 26">
                <a:extLst>
                  <a:ext uri="{FF2B5EF4-FFF2-40B4-BE49-F238E27FC236}">
                    <a16:creationId xmlns:a16="http://schemas.microsoft.com/office/drawing/2014/main" id="{ACBF1673-FFAA-3D73-E124-E05927D2D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" y="2698"/>
                <a:ext cx="233" cy="47"/>
              </a:xfrm>
              <a:custGeom>
                <a:avLst/>
                <a:gdLst>
                  <a:gd name="T0" fmla="*/ 228 w 233"/>
                  <a:gd name="T1" fmla="*/ 32 h 47"/>
                  <a:gd name="T2" fmla="*/ 217 w 233"/>
                  <a:gd name="T3" fmla="*/ 36 h 47"/>
                  <a:gd name="T4" fmla="*/ 203 w 233"/>
                  <a:gd name="T5" fmla="*/ 38 h 47"/>
                  <a:gd name="T6" fmla="*/ 187 w 233"/>
                  <a:gd name="T7" fmla="*/ 39 h 47"/>
                  <a:gd name="T8" fmla="*/ 170 w 233"/>
                  <a:gd name="T9" fmla="*/ 38 h 47"/>
                  <a:gd name="T10" fmla="*/ 152 w 233"/>
                  <a:gd name="T11" fmla="*/ 36 h 47"/>
                  <a:gd name="T12" fmla="*/ 134 w 233"/>
                  <a:gd name="T13" fmla="*/ 34 h 47"/>
                  <a:gd name="T14" fmla="*/ 114 w 233"/>
                  <a:gd name="T15" fmla="*/ 30 h 47"/>
                  <a:gd name="T16" fmla="*/ 96 w 233"/>
                  <a:gd name="T17" fmla="*/ 26 h 47"/>
                  <a:gd name="T18" fmla="*/ 77 w 233"/>
                  <a:gd name="T19" fmla="*/ 22 h 47"/>
                  <a:gd name="T20" fmla="*/ 60 w 233"/>
                  <a:gd name="T21" fmla="*/ 17 h 47"/>
                  <a:gd name="T22" fmla="*/ 45 w 233"/>
                  <a:gd name="T23" fmla="*/ 13 h 47"/>
                  <a:gd name="T24" fmla="*/ 31 w 233"/>
                  <a:gd name="T25" fmla="*/ 9 h 47"/>
                  <a:gd name="T26" fmla="*/ 19 w 233"/>
                  <a:gd name="T27" fmla="*/ 5 h 47"/>
                  <a:gd name="T28" fmla="*/ 11 w 233"/>
                  <a:gd name="T29" fmla="*/ 2 h 47"/>
                  <a:gd name="T30" fmla="*/ 5 w 233"/>
                  <a:gd name="T31" fmla="*/ 0 h 47"/>
                  <a:gd name="T32" fmla="*/ 5 w 233"/>
                  <a:gd name="T33" fmla="*/ 1 h 47"/>
                  <a:gd name="T34" fmla="*/ 1 w 233"/>
                  <a:gd name="T35" fmla="*/ 5 h 47"/>
                  <a:gd name="T36" fmla="*/ 6 w 233"/>
                  <a:gd name="T37" fmla="*/ 7 h 47"/>
                  <a:gd name="T38" fmla="*/ 13 w 233"/>
                  <a:gd name="T39" fmla="*/ 11 h 47"/>
                  <a:gd name="T40" fmla="*/ 23 w 233"/>
                  <a:gd name="T41" fmla="*/ 14 h 47"/>
                  <a:gd name="T42" fmla="*/ 36 w 233"/>
                  <a:gd name="T43" fmla="*/ 18 h 47"/>
                  <a:gd name="T44" fmla="*/ 51 w 233"/>
                  <a:gd name="T45" fmla="*/ 22 h 47"/>
                  <a:gd name="T46" fmla="*/ 68 w 233"/>
                  <a:gd name="T47" fmla="*/ 27 h 47"/>
                  <a:gd name="T48" fmla="*/ 85 w 233"/>
                  <a:gd name="T49" fmla="*/ 31 h 47"/>
                  <a:gd name="T50" fmla="*/ 104 w 233"/>
                  <a:gd name="T51" fmla="*/ 35 h 47"/>
                  <a:gd name="T52" fmla="*/ 123 w 233"/>
                  <a:gd name="T53" fmla="*/ 39 h 47"/>
                  <a:gd name="T54" fmla="*/ 142 w 233"/>
                  <a:gd name="T55" fmla="*/ 42 h 47"/>
                  <a:gd name="T56" fmla="*/ 161 w 233"/>
                  <a:gd name="T57" fmla="*/ 44 h 47"/>
                  <a:gd name="T58" fmla="*/ 179 w 233"/>
                  <a:gd name="T59" fmla="*/ 46 h 47"/>
                  <a:gd name="T60" fmla="*/ 196 w 233"/>
                  <a:gd name="T61" fmla="*/ 46 h 47"/>
                  <a:gd name="T62" fmla="*/ 211 w 233"/>
                  <a:gd name="T63" fmla="*/ 44 h 47"/>
                  <a:gd name="T64" fmla="*/ 224 w 233"/>
                  <a:gd name="T65" fmla="*/ 41 h 47"/>
                  <a:gd name="T66" fmla="*/ 226 w 233"/>
                  <a:gd name="T67" fmla="*/ 35 h 47"/>
                  <a:gd name="T68" fmla="*/ 231 w 233"/>
                  <a:gd name="T69" fmla="*/ 38 h 47"/>
                  <a:gd name="T70" fmla="*/ 232 w 233"/>
                  <a:gd name="T71" fmla="*/ 35 h 47"/>
                  <a:gd name="T72" fmla="*/ 231 w 233"/>
                  <a:gd name="T73" fmla="*/ 33 h 47"/>
                  <a:gd name="T74" fmla="*/ 229 w 233"/>
                  <a:gd name="T75" fmla="*/ 32 h 47"/>
                  <a:gd name="T76" fmla="*/ 232 w 233"/>
                  <a:gd name="T77" fmla="*/ 3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33" h="47">
                    <a:moveTo>
                      <a:pt x="232" y="36"/>
                    </a:moveTo>
                    <a:lnTo>
                      <a:pt x="228" y="32"/>
                    </a:lnTo>
                    <a:lnTo>
                      <a:pt x="222" y="34"/>
                    </a:lnTo>
                    <a:lnTo>
                      <a:pt x="217" y="36"/>
                    </a:lnTo>
                    <a:lnTo>
                      <a:pt x="210" y="37"/>
                    </a:lnTo>
                    <a:lnTo>
                      <a:pt x="203" y="38"/>
                    </a:lnTo>
                    <a:lnTo>
                      <a:pt x="195" y="39"/>
                    </a:lnTo>
                    <a:lnTo>
                      <a:pt x="187" y="39"/>
                    </a:lnTo>
                    <a:lnTo>
                      <a:pt x="179" y="39"/>
                    </a:lnTo>
                    <a:lnTo>
                      <a:pt x="170" y="38"/>
                    </a:lnTo>
                    <a:lnTo>
                      <a:pt x="161" y="37"/>
                    </a:lnTo>
                    <a:lnTo>
                      <a:pt x="152" y="36"/>
                    </a:lnTo>
                    <a:lnTo>
                      <a:pt x="143" y="35"/>
                    </a:lnTo>
                    <a:lnTo>
                      <a:pt x="134" y="34"/>
                    </a:lnTo>
                    <a:lnTo>
                      <a:pt x="124" y="32"/>
                    </a:lnTo>
                    <a:lnTo>
                      <a:pt x="114" y="30"/>
                    </a:lnTo>
                    <a:lnTo>
                      <a:pt x="105" y="28"/>
                    </a:lnTo>
                    <a:lnTo>
                      <a:pt x="96" y="26"/>
                    </a:lnTo>
                    <a:lnTo>
                      <a:pt x="87" y="24"/>
                    </a:lnTo>
                    <a:lnTo>
                      <a:pt x="77" y="22"/>
                    </a:lnTo>
                    <a:lnTo>
                      <a:pt x="69" y="20"/>
                    </a:lnTo>
                    <a:lnTo>
                      <a:pt x="60" y="17"/>
                    </a:lnTo>
                    <a:lnTo>
                      <a:pt x="52" y="15"/>
                    </a:lnTo>
                    <a:lnTo>
                      <a:pt x="45" y="13"/>
                    </a:lnTo>
                    <a:lnTo>
                      <a:pt x="38" y="11"/>
                    </a:lnTo>
                    <a:lnTo>
                      <a:pt x="31" y="9"/>
                    </a:lnTo>
                    <a:lnTo>
                      <a:pt x="25" y="7"/>
                    </a:lnTo>
                    <a:lnTo>
                      <a:pt x="19" y="5"/>
                    </a:lnTo>
                    <a:lnTo>
                      <a:pt x="15" y="4"/>
                    </a:lnTo>
                    <a:lnTo>
                      <a:pt x="11" y="2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6" y="7"/>
                    </a:lnTo>
                    <a:lnTo>
                      <a:pt x="9" y="9"/>
                    </a:lnTo>
                    <a:lnTo>
                      <a:pt x="13" y="11"/>
                    </a:lnTo>
                    <a:lnTo>
                      <a:pt x="18" y="12"/>
                    </a:lnTo>
                    <a:lnTo>
                      <a:pt x="23" y="14"/>
                    </a:lnTo>
                    <a:lnTo>
                      <a:pt x="29" y="16"/>
                    </a:lnTo>
                    <a:lnTo>
                      <a:pt x="36" y="18"/>
                    </a:lnTo>
                    <a:lnTo>
                      <a:pt x="43" y="20"/>
                    </a:lnTo>
                    <a:lnTo>
                      <a:pt x="51" y="22"/>
                    </a:lnTo>
                    <a:lnTo>
                      <a:pt x="59" y="24"/>
                    </a:lnTo>
                    <a:lnTo>
                      <a:pt x="68" y="27"/>
                    </a:lnTo>
                    <a:lnTo>
                      <a:pt x="76" y="29"/>
                    </a:lnTo>
                    <a:lnTo>
                      <a:pt x="85" y="31"/>
                    </a:lnTo>
                    <a:lnTo>
                      <a:pt x="95" y="33"/>
                    </a:lnTo>
                    <a:lnTo>
                      <a:pt x="104" y="35"/>
                    </a:lnTo>
                    <a:lnTo>
                      <a:pt x="114" y="37"/>
                    </a:lnTo>
                    <a:lnTo>
                      <a:pt x="123" y="39"/>
                    </a:lnTo>
                    <a:lnTo>
                      <a:pt x="133" y="40"/>
                    </a:lnTo>
                    <a:lnTo>
                      <a:pt x="142" y="42"/>
                    </a:lnTo>
                    <a:lnTo>
                      <a:pt x="152" y="43"/>
                    </a:lnTo>
                    <a:lnTo>
                      <a:pt x="161" y="44"/>
                    </a:lnTo>
                    <a:lnTo>
                      <a:pt x="170" y="45"/>
                    </a:lnTo>
                    <a:lnTo>
                      <a:pt x="179" y="46"/>
                    </a:lnTo>
                    <a:lnTo>
                      <a:pt x="187" y="46"/>
                    </a:lnTo>
                    <a:lnTo>
                      <a:pt x="196" y="46"/>
                    </a:lnTo>
                    <a:lnTo>
                      <a:pt x="203" y="45"/>
                    </a:lnTo>
                    <a:lnTo>
                      <a:pt x="211" y="44"/>
                    </a:lnTo>
                    <a:lnTo>
                      <a:pt x="218" y="43"/>
                    </a:lnTo>
                    <a:lnTo>
                      <a:pt x="224" y="41"/>
                    </a:lnTo>
                    <a:lnTo>
                      <a:pt x="230" y="39"/>
                    </a:lnTo>
                    <a:lnTo>
                      <a:pt x="226" y="35"/>
                    </a:lnTo>
                    <a:lnTo>
                      <a:pt x="230" y="39"/>
                    </a:lnTo>
                    <a:lnTo>
                      <a:pt x="231" y="38"/>
                    </a:lnTo>
                    <a:lnTo>
                      <a:pt x="232" y="37"/>
                    </a:lnTo>
                    <a:lnTo>
                      <a:pt x="232" y="35"/>
                    </a:lnTo>
                    <a:lnTo>
                      <a:pt x="232" y="34"/>
                    </a:lnTo>
                    <a:lnTo>
                      <a:pt x="231" y="33"/>
                    </a:lnTo>
                    <a:lnTo>
                      <a:pt x="230" y="32"/>
                    </a:lnTo>
                    <a:lnTo>
                      <a:pt x="229" y="32"/>
                    </a:lnTo>
                    <a:lnTo>
                      <a:pt x="228" y="32"/>
                    </a:lnTo>
                    <a:lnTo>
                      <a:pt x="232" y="3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099" name="Freeform 27">
                <a:extLst>
                  <a:ext uri="{FF2B5EF4-FFF2-40B4-BE49-F238E27FC236}">
                    <a16:creationId xmlns:a16="http://schemas.microsoft.com/office/drawing/2014/main" id="{86774770-B004-43B3-C9C1-9B9E1E98B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734"/>
                <a:ext cx="24" cy="58"/>
              </a:xfrm>
              <a:custGeom>
                <a:avLst/>
                <a:gdLst>
                  <a:gd name="T0" fmla="*/ 5 w 24"/>
                  <a:gd name="T1" fmla="*/ 52 h 58"/>
                  <a:gd name="T2" fmla="*/ 5 w 24"/>
                  <a:gd name="T3" fmla="*/ 55 h 58"/>
                  <a:gd name="T4" fmla="*/ 7 w 24"/>
                  <a:gd name="T5" fmla="*/ 52 h 58"/>
                  <a:gd name="T6" fmla="*/ 9 w 24"/>
                  <a:gd name="T7" fmla="*/ 48 h 58"/>
                  <a:gd name="T8" fmla="*/ 10 w 24"/>
                  <a:gd name="T9" fmla="*/ 45 h 58"/>
                  <a:gd name="T10" fmla="*/ 12 w 24"/>
                  <a:gd name="T11" fmla="*/ 42 h 58"/>
                  <a:gd name="T12" fmla="*/ 13 w 24"/>
                  <a:gd name="T13" fmla="*/ 39 h 58"/>
                  <a:gd name="T14" fmla="*/ 14 w 24"/>
                  <a:gd name="T15" fmla="*/ 35 h 58"/>
                  <a:gd name="T16" fmla="*/ 15 w 24"/>
                  <a:gd name="T17" fmla="*/ 32 h 58"/>
                  <a:gd name="T18" fmla="*/ 16 w 24"/>
                  <a:gd name="T19" fmla="*/ 29 h 58"/>
                  <a:gd name="T20" fmla="*/ 17 w 24"/>
                  <a:gd name="T21" fmla="*/ 25 h 58"/>
                  <a:gd name="T22" fmla="*/ 18 w 24"/>
                  <a:gd name="T23" fmla="*/ 22 h 58"/>
                  <a:gd name="T24" fmla="*/ 19 w 24"/>
                  <a:gd name="T25" fmla="*/ 18 h 58"/>
                  <a:gd name="T26" fmla="*/ 20 w 24"/>
                  <a:gd name="T27" fmla="*/ 15 h 58"/>
                  <a:gd name="T28" fmla="*/ 21 w 24"/>
                  <a:gd name="T29" fmla="*/ 11 h 58"/>
                  <a:gd name="T30" fmla="*/ 21 w 24"/>
                  <a:gd name="T31" fmla="*/ 8 h 58"/>
                  <a:gd name="T32" fmla="*/ 22 w 24"/>
                  <a:gd name="T33" fmla="*/ 4 h 58"/>
                  <a:gd name="T34" fmla="*/ 23 w 24"/>
                  <a:gd name="T35" fmla="*/ 0 h 58"/>
                  <a:gd name="T36" fmla="*/ 17 w 24"/>
                  <a:gd name="T37" fmla="*/ 0 h 58"/>
                  <a:gd name="T38" fmla="*/ 16 w 24"/>
                  <a:gd name="T39" fmla="*/ 3 h 58"/>
                  <a:gd name="T40" fmla="*/ 16 w 24"/>
                  <a:gd name="T41" fmla="*/ 6 h 58"/>
                  <a:gd name="T42" fmla="*/ 15 w 24"/>
                  <a:gd name="T43" fmla="*/ 9 h 58"/>
                  <a:gd name="T44" fmla="*/ 14 w 24"/>
                  <a:gd name="T45" fmla="*/ 13 h 58"/>
                  <a:gd name="T46" fmla="*/ 14 w 24"/>
                  <a:gd name="T47" fmla="*/ 16 h 58"/>
                  <a:gd name="T48" fmla="*/ 13 w 24"/>
                  <a:gd name="T49" fmla="*/ 20 h 58"/>
                  <a:gd name="T50" fmla="*/ 12 w 24"/>
                  <a:gd name="T51" fmla="*/ 23 h 58"/>
                  <a:gd name="T52" fmla="*/ 11 w 24"/>
                  <a:gd name="T53" fmla="*/ 26 h 58"/>
                  <a:gd name="T54" fmla="*/ 10 w 24"/>
                  <a:gd name="T55" fmla="*/ 29 h 58"/>
                  <a:gd name="T56" fmla="*/ 9 w 24"/>
                  <a:gd name="T57" fmla="*/ 32 h 58"/>
                  <a:gd name="T58" fmla="*/ 7 w 24"/>
                  <a:gd name="T59" fmla="*/ 36 h 58"/>
                  <a:gd name="T60" fmla="*/ 6 w 24"/>
                  <a:gd name="T61" fmla="*/ 39 h 58"/>
                  <a:gd name="T62" fmla="*/ 5 w 24"/>
                  <a:gd name="T63" fmla="*/ 41 h 58"/>
                  <a:gd name="T64" fmla="*/ 3 w 24"/>
                  <a:gd name="T65" fmla="*/ 45 h 58"/>
                  <a:gd name="T66" fmla="*/ 2 w 24"/>
                  <a:gd name="T67" fmla="*/ 48 h 58"/>
                  <a:gd name="T68" fmla="*/ 0 w 24"/>
                  <a:gd name="T69" fmla="*/ 51 h 58"/>
                  <a:gd name="T70" fmla="*/ 0 w 24"/>
                  <a:gd name="T71" fmla="*/ 54 h 58"/>
                  <a:gd name="T72" fmla="*/ 0 w 24"/>
                  <a:gd name="T73" fmla="*/ 51 h 58"/>
                  <a:gd name="T74" fmla="*/ 0 w 24"/>
                  <a:gd name="T75" fmla="*/ 52 h 58"/>
                  <a:gd name="T76" fmla="*/ 0 w 24"/>
                  <a:gd name="T77" fmla="*/ 54 h 58"/>
                  <a:gd name="T78" fmla="*/ 0 w 24"/>
                  <a:gd name="T79" fmla="*/ 55 h 58"/>
                  <a:gd name="T80" fmla="*/ 1 w 24"/>
                  <a:gd name="T81" fmla="*/ 56 h 58"/>
                  <a:gd name="T82" fmla="*/ 2 w 24"/>
                  <a:gd name="T83" fmla="*/ 57 h 58"/>
                  <a:gd name="T84" fmla="*/ 3 w 24"/>
                  <a:gd name="T85" fmla="*/ 57 h 58"/>
                  <a:gd name="T86" fmla="*/ 4 w 24"/>
                  <a:gd name="T87" fmla="*/ 56 h 58"/>
                  <a:gd name="T88" fmla="*/ 5 w 24"/>
                  <a:gd name="T89" fmla="*/ 55 h 58"/>
                  <a:gd name="T90" fmla="*/ 5 w 24"/>
                  <a:gd name="T91" fmla="*/ 5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" h="58">
                    <a:moveTo>
                      <a:pt x="5" y="52"/>
                    </a:moveTo>
                    <a:lnTo>
                      <a:pt x="5" y="55"/>
                    </a:lnTo>
                    <a:lnTo>
                      <a:pt x="7" y="52"/>
                    </a:lnTo>
                    <a:lnTo>
                      <a:pt x="9" y="48"/>
                    </a:lnTo>
                    <a:lnTo>
                      <a:pt x="10" y="45"/>
                    </a:lnTo>
                    <a:lnTo>
                      <a:pt x="12" y="42"/>
                    </a:lnTo>
                    <a:lnTo>
                      <a:pt x="13" y="39"/>
                    </a:lnTo>
                    <a:lnTo>
                      <a:pt x="14" y="35"/>
                    </a:lnTo>
                    <a:lnTo>
                      <a:pt x="15" y="32"/>
                    </a:lnTo>
                    <a:lnTo>
                      <a:pt x="16" y="29"/>
                    </a:lnTo>
                    <a:lnTo>
                      <a:pt x="17" y="25"/>
                    </a:lnTo>
                    <a:lnTo>
                      <a:pt x="18" y="22"/>
                    </a:lnTo>
                    <a:lnTo>
                      <a:pt x="19" y="18"/>
                    </a:lnTo>
                    <a:lnTo>
                      <a:pt x="20" y="15"/>
                    </a:lnTo>
                    <a:lnTo>
                      <a:pt x="21" y="11"/>
                    </a:lnTo>
                    <a:lnTo>
                      <a:pt x="21" y="8"/>
                    </a:lnTo>
                    <a:lnTo>
                      <a:pt x="22" y="4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5" y="9"/>
                    </a:lnTo>
                    <a:lnTo>
                      <a:pt x="14" y="13"/>
                    </a:lnTo>
                    <a:lnTo>
                      <a:pt x="14" y="16"/>
                    </a:lnTo>
                    <a:lnTo>
                      <a:pt x="13" y="20"/>
                    </a:lnTo>
                    <a:lnTo>
                      <a:pt x="12" y="23"/>
                    </a:lnTo>
                    <a:lnTo>
                      <a:pt x="11" y="26"/>
                    </a:lnTo>
                    <a:lnTo>
                      <a:pt x="10" y="29"/>
                    </a:lnTo>
                    <a:lnTo>
                      <a:pt x="9" y="32"/>
                    </a:lnTo>
                    <a:lnTo>
                      <a:pt x="7" y="36"/>
                    </a:lnTo>
                    <a:lnTo>
                      <a:pt x="6" y="39"/>
                    </a:lnTo>
                    <a:lnTo>
                      <a:pt x="5" y="41"/>
                    </a:lnTo>
                    <a:lnTo>
                      <a:pt x="3" y="45"/>
                    </a:lnTo>
                    <a:lnTo>
                      <a:pt x="2" y="48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0" y="51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0" y="55"/>
                    </a:lnTo>
                    <a:lnTo>
                      <a:pt x="1" y="56"/>
                    </a:lnTo>
                    <a:lnTo>
                      <a:pt x="2" y="57"/>
                    </a:lnTo>
                    <a:lnTo>
                      <a:pt x="3" y="57"/>
                    </a:lnTo>
                    <a:lnTo>
                      <a:pt x="4" y="56"/>
                    </a:lnTo>
                    <a:lnTo>
                      <a:pt x="5" y="55"/>
                    </a:lnTo>
                    <a:lnTo>
                      <a:pt x="5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00" name="Freeform 28">
                <a:extLst>
                  <a:ext uri="{FF2B5EF4-FFF2-40B4-BE49-F238E27FC236}">
                    <a16:creationId xmlns:a16="http://schemas.microsoft.com/office/drawing/2014/main" id="{E3CAF6F8-8AE2-064A-B45B-ADB98BAF9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786"/>
                <a:ext cx="56" cy="215"/>
              </a:xfrm>
              <a:custGeom>
                <a:avLst/>
                <a:gdLst>
                  <a:gd name="T0" fmla="*/ 51 w 56"/>
                  <a:gd name="T1" fmla="*/ 212 h 215"/>
                  <a:gd name="T2" fmla="*/ 53 w 56"/>
                  <a:gd name="T3" fmla="*/ 202 h 215"/>
                  <a:gd name="T4" fmla="*/ 55 w 56"/>
                  <a:gd name="T5" fmla="*/ 192 h 215"/>
                  <a:gd name="T6" fmla="*/ 54 w 56"/>
                  <a:gd name="T7" fmla="*/ 181 h 215"/>
                  <a:gd name="T8" fmla="*/ 53 w 56"/>
                  <a:gd name="T9" fmla="*/ 169 h 215"/>
                  <a:gd name="T10" fmla="*/ 50 w 56"/>
                  <a:gd name="T11" fmla="*/ 157 h 215"/>
                  <a:gd name="T12" fmla="*/ 47 w 56"/>
                  <a:gd name="T13" fmla="*/ 144 h 215"/>
                  <a:gd name="T14" fmla="*/ 42 w 56"/>
                  <a:gd name="T15" fmla="*/ 130 h 215"/>
                  <a:gd name="T16" fmla="*/ 38 w 56"/>
                  <a:gd name="T17" fmla="*/ 116 h 215"/>
                  <a:gd name="T18" fmla="*/ 33 w 56"/>
                  <a:gd name="T19" fmla="*/ 102 h 215"/>
                  <a:gd name="T20" fmla="*/ 29 w 56"/>
                  <a:gd name="T21" fmla="*/ 87 h 215"/>
                  <a:gd name="T22" fmla="*/ 24 w 56"/>
                  <a:gd name="T23" fmla="*/ 72 h 215"/>
                  <a:gd name="T24" fmla="*/ 19 w 56"/>
                  <a:gd name="T25" fmla="*/ 57 h 215"/>
                  <a:gd name="T26" fmla="*/ 15 w 56"/>
                  <a:gd name="T27" fmla="*/ 43 h 215"/>
                  <a:gd name="T28" fmla="*/ 11 w 56"/>
                  <a:gd name="T29" fmla="*/ 28 h 215"/>
                  <a:gd name="T30" fmla="*/ 8 w 56"/>
                  <a:gd name="T31" fmla="*/ 14 h 215"/>
                  <a:gd name="T32" fmla="*/ 5 w 56"/>
                  <a:gd name="T33" fmla="*/ 0 h 215"/>
                  <a:gd name="T34" fmla="*/ 1 w 56"/>
                  <a:gd name="T35" fmla="*/ 8 h 215"/>
                  <a:gd name="T36" fmla="*/ 3 w 56"/>
                  <a:gd name="T37" fmla="*/ 23 h 215"/>
                  <a:gd name="T38" fmla="*/ 7 w 56"/>
                  <a:gd name="T39" fmla="*/ 38 h 215"/>
                  <a:gd name="T40" fmla="*/ 11 w 56"/>
                  <a:gd name="T41" fmla="*/ 52 h 215"/>
                  <a:gd name="T42" fmla="*/ 16 w 56"/>
                  <a:gd name="T43" fmla="*/ 67 h 215"/>
                  <a:gd name="T44" fmla="*/ 21 w 56"/>
                  <a:gd name="T45" fmla="*/ 82 h 215"/>
                  <a:gd name="T46" fmla="*/ 26 w 56"/>
                  <a:gd name="T47" fmla="*/ 97 h 215"/>
                  <a:gd name="T48" fmla="*/ 30 w 56"/>
                  <a:gd name="T49" fmla="*/ 111 h 215"/>
                  <a:gd name="T50" fmla="*/ 35 w 56"/>
                  <a:gd name="T51" fmla="*/ 126 h 215"/>
                  <a:gd name="T52" fmla="*/ 39 w 56"/>
                  <a:gd name="T53" fmla="*/ 139 h 215"/>
                  <a:gd name="T54" fmla="*/ 42 w 56"/>
                  <a:gd name="T55" fmla="*/ 152 h 215"/>
                  <a:gd name="T56" fmla="*/ 46 w 56"/>
                  <a:gd name="T57" fmla="*/ 165 h 215"/>
                  <a:gd name="T58" fmla="*/ 47 w 56"/>
                  <a:gd name="T59" fmla="*/ 176 h 215"/>
                  <a:gd name="T60" fmla="*/ 49 w 56"/>
                  <a:gd name="T61" fmla="*/ 187 h 215"/>
                  <a:gd name="T62" fmla="*/ 48 w 56"/>
                  <a:gd name="T63" fmla="*/ 196 h 215"/>
                  <a:gd name="T64" fmla="*/ 47 w 56"/>
                  <a:gd name="T65" fmla="*/ 205 h 215"/>
                  <a:gd name="T66" fmla="*/ 46 w 56"/>
                  <a:gd name="T67" fmla="*/ 207 h 215"/>
                  <a:gd name="T68" fmla="*/ 45 w 56"/>
                  <a:gd name="T69" fmla="*/ 210 h 215"/>
                  <a:gd name="T70" fmla="*/ 46 w 56"/>
                  <a:gd name="T71" fmla="*/ 213 h 215"/>
                  <a:gd name="T72" fmla="*/ 48 w 56"/>
                  <a:gd name="T73" fmla="*/ 214 h 215"/>
                  <a:gd name="T74" fmla="*/ 50 w 56"/>
                  <a:gd name="T75" fmla="*/ 213 h 215"/>
                  <a:gd name="T76" fmla="*/ 51 w 56"/>
                  <a:gd name="T77" fmla="*/ 21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6" h="215">
                    <a:moveTo>
                      <a:pt x="51" y="213"/>
                    </a:moveTo>
                    <a:lnTo>
                      <a:pt x="51" y="212"/>
                    </a:lnTo>
                    <a:lnTo>
                      <a:pt x="52" y="207"/>
                    </a:lnTo>
                    <a:lnTo>
                      <a:pt x="53" y="202"/>
                    </a:lnTo>
                    <a:lnTo>
                      <a:pt x="54" y="197"/>
                    </a:lnTo>
                    <a:lnTo>
                      <a:pt x="55" y="192"/>
                    </a:lnTo>
                    <a:lnTo>
                      <a:pt x="55" y="187"/>
                    </a:lnTo>
                    <a:lnTo>
                      <a:pt x="54" y="181"/>
                    </a:lnTo>
                    <a:lnTo>
                      <a:pt x="53" y="175"/>
                    </a:lnTo>
                    <a:lnTo>
                      <a:pt x="53" y="169"/>
                    </a:lnTo>
                    <a:lnTo>
                      <a:pt x="51" y="163"/>
                    </a:lnTo>
                    <a:lnTo>
                      <a:pt x="50" y="157"/>
                    </a:lnTo>
                    <a:lnTo>
                      <a:pt x="48" y="150"/>
                    </a:lnTo>
                    <a:lnTo>
                      <a:pt x="47" y="144"/>
                    </a:lnTo>
                    <a:lnTo>
                      <a:pt x="45" y="137"/>
                    </a:lnTo>
                    <a:lnTo>
                      <a:pt x="42" y="130"/>
                    </a:lnTo>
                    <a:lnTo>
                      <a:pt x="40" y="123"/>
                    </a:lnTo>
                    <a:lnTo>
                      <a:pt x="38" y="116"/>
                    </a:lnTo>
                    <a:lnTo>
                      <a:pt x="36" y="109"/>
                    </a:lnTo>
                    <a:lnTo>
                      <a:pt x="33" y="102"/>
                    </a:lnTo>
                    <a:lnTo>
                      <a:pt x="31" y="94"/>
                    </a:lnTo>
                    <a:lnTo>
                      <a:pt x="29" y="87"/>
                    </a:lnTo>
                    <a:lnTo>
                      <a:pt x="26" y="80"/>
                    </a:lnTo>
                    <a:lnTo>
                      <a:pt x="24" y="72"/>
                    </a:lnTo>
                    <a:lnTo>
                      <a:pt x="21" y="65"/>
                    </a:lnTo>
                    <a:lnTo>
                      <a:pt x="19" y="57"/>
                    </a:lnTo>
                    <a:lnTo>
                      <a:pt x="17" y="50"/>
                    </a:lnTo>
                    <a:lnTo>
                      <a:pt x="15" y="43"/>
                    </a:lnTo>
                    <a:lnTo>
                      <a:pt x="13" y="35"/>
                    </a:lnTo>
                    <a:lnTo>
                      <a:pt x="11" y="28"/>
                    </a:lnTo>
                    <a:lnTo>
                      <a:pt x="9" y="21"/>
                    </a:lnTo>
                    <a:lnTo>
                      <a:pt x="8" y="14"/>
                    </a:lnTo>
                    <a:lnTo>
                      <a:pt x="7" y="6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1" y="8"/>
                    </a:lnTo>
                    <a:lnTo>
                      <a:pt x="2" y="15"/>
                    </a:lnTo>
                    <a:lnTo>
                      <a:pt x="3" y="23"/>
                    </a:lnTo>
                    <a:lnTo>
                      <a:pt x="5" y="30"/>
                    </a:lnTo>
                    <a:lnTo>
                      <a:pt x="7" y="38"/>
                    </a:lnTo>
                    <a:lnTo>
                      <a:pt x="9" y="45"/>
                    </a:lnTo>
                    <a:lnTo>
                      <a:pt x="11" y="52"/>
                    </a:lnTo>
                    <a:lnTo>
                      <a:pt x="14" y="60"/>
                    </a:lnTo>
                    <a:lnTo>
                      <a:pt x="16" y="67"/>
                    </a:lnTo>
                    <a:lnTo>
                      <a:pt x="18" y="75"/>
                    </a:lnTo>
                    <a:lnTo>
                      <a:pt x="21" y="82"/>
                    </a:lnTo>
                    <a:lnTo>
                      <a:pt x="23" y="90"/>
                    </a:lnTo>
                    <a:lnTo>
                      <a:pt x="26" y="97"/>
                    </a:lnTo>
                    <a:lnTo>
                      <a:pt x="28" y="104"/>
                    </a:lnTo>
                    <a:lnTo>
                      <a:pt x="30" y="111"/>
                    </a:lnTo>
                    <a:lnTo>
                      <a:pt x="33" y="119"/>
                    </a:lnTo>
                    <a:lnTo>
                      <a:pt x="35" y="126"/>
                    </a:lnTo>
                    <a:lnTo>
                      <a:pt x="37" y="133"/>
                    </a:lnTo>
                    <a:lnTo>
                      <a:pt x="39" y="139"/>
                    </a:lnTo>
                    <a:lnTo>
                      <a:pt x="41" y="146"/>
                    </a:lnTo>
                    <a:lnTo>
                      <a:pt x="42" y="152"/>
                    </a:lnTo>
                    <a:lnTo>
                      <a:pt x="44" y="159"/>
                    </a:lnTo>
                    <a:lnTo>
                      <a:pt x="46" y="165"/>
                    </a:lnTo>
                    <a:lnTo>
                      <a:pt x="47" y="171"/>
                    </a:lnTo>
                    <a:lnTo>
                      <a:pt x="47" y="176"/>
                    </a:lnTo>
                    <a:lnTo>
                      <a:pt x="48" y="182"/>
                    </a:lnTo>
                    <a:lnTo>
                      <a:pt x="49" y="187"/>
                    </a:lnTo>
                    <a:lnTo>
                      <a:pt x="48" y="192"/>
                    </a:lnTo>
                    <a:lnTo>
                      <a:pt x="48" y="196"/>
                    </a:lnTo>
                    <a:lnTo>
                      <a:pt x="47" y="201"/>
                    </a:lnTo>
                    <a:lnTo>
                      <a:pt x="47" y="205"/>
                    </a:lnTo>
                    <a:lnTo>
                      <a:pt x="46" y="208"/>
                    </a:lnTo>
                    <a:lnTo>
                      <a:pt x="46" y="207"/>
                    </a:lnTo>
                    <a:lnTo>
                      <a:pt x="46" y="208"/>
                    </a:lnTo>
                    <a:lnTo>
                      <a:pt x="45" y="210"/>
                    </a:lnTo>
                    <a:lnTo>
                      <a:pt x="46" y="211"/>
                    </a:lnTo>
                    <a:lnTo>
                      <a:pt x="46" y="213"/>
                    </a:lnTo>
                    <a:lnTo>
                      <a:pt x="47" y="213"/>
                    </a:lnTo>
                    <a:lnTo>
                      <a:pt x="48" y="214"/>
                    </a:lnTo>
                    <a:lnTo>
                      <a:pt x="49" y="214"/>
                    </a:lnTo>
                    <a:lnTo>
                      <a:pt x="50" y="213"/>
                    </a:lnTo>
                    <a:lnTo>
                      <a:pt x="51" y="212"/>
                    </a:lnTo>
                    <a:lnTo>
                      <a:pt x="51" y="2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01" name="Freeform 29">
                <a:extLst>
                  <a:ext uri="{FF2B5EF4-FFF2-40B4-BE49-F238E27FC236}">
                    <a16:creationId xmlns:a16="http://schemas.microsoft.com/office/drawing/2014/main" id="{334B65BE-61AF-4D76-A4E7-9890F836E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994"/>
                <a:ext cx="36" cy="176"/>
              </a:xfrm>
              <a:custGeom>
                <a:avLst/>
                <a:gdLst>
                  <a:gd name="T0" fmla="*/ 6 w 36"/>
                  <a:gd name="T1" fmla="*/ 171 h 176"/>
                  <a:gd name="T2" fmla="*/ 6 w 36"/>
                  <a:gd name="T3" fmla="*/ 160 h 176"/>
                  <a:gd name="T4" fmla="*/ 6 w 36"/>
                  <a:gd name="T5" fmla="*/ 149 h 176"/>
                  <a:gd name="T6" fmla="*/ 6 w 36"/>
                  <a:gd name="T7" fmla="*/ 137 h 176"/>
                  <a:gd name="T8" fmla="*/ 6 w 36"/>
                  <a:gd name="T9" fmla="*/ 126 h 176"/>
                  <a:gd name="T10" fmla="*/ 6 w 36"/>
                  <a:gd name="T11" fmla="*/ 115 h 176"/>
                  <a:gd name="T12" fmla="*/ 7 w 36"/>
                  <a:gd name="T13" fmla="*/ 103 h 176"/>
                  <a:gd name="T14" fmla="*/ 7 w 36"/>
                  <a:gd name="T15" fmla="*/ 92 h 176"/>
                  <a:gd name="T16" fmla="*/ 9 w 36"/>
                  <a:gd name="T17" fmla="*/ 81 h 176"/>
                  <a:gd name="T18" fmla="*/ 10 w 36"/>
                  <a:gd name="T19" fmla="*/ 70 h 176"/>
                  <a:gd name="T20" fmla="*/ 12 w 36"/>
                  <a:gd name="T21" fmla="*/ 60 h 176"/>
                  <a:gd name="T22" fmla="*/ 14 w 36"/>
                  <a:gd name="T23" fmla="*/ 50 h 176"/>
                  <a:gd name="T24" fmla="*/ 17 w 36"/>
                  <a:gd name="T25" fmla="*/ 40 h 176"/>
                  <a:gd name="T26" fmla="*/ 21 w 36"/>
                  <a:gd name="T27" fmla="*/ 31 h 176"/>
                  <a:gd name="T28" fmla="*/ 25 w 36"/>
                  <a:gd name="T29" fmla="*/ 21 h 176"/>
                  <a:gd name="T30" fmla="*/ 29 w 36"/>
                  <a:gd name="T31" fmla="*/ 12 h 176"/>
                  <a:gd name="T32" fmla="*/ 35 w 36"/>
                  <a:gd name="T33" fmla="*/ 5 h 176"/>
                  <a:gd name="T34" fmla="*/ 27 w 36"/>
                  <a:gd name="T35" fmla="*/ 4 h 176"/>
                  <a:gd name="T36" fmla="*/ 22 w 36"/>
                  <a:gd name="T37" fmla="*/ 13 h 176"/>
                  <a:gd name="T38" fmla="*/ 17 w 36"/>
                  <a:gd name="T39" fmla="*/ 23 h 176"/>
                  <a:gd name="T40" fmla="*/ 14 w 36"/>
                  <a:gd name="T41" fmla="*/ 32 h 176"/>
                  <a:gd name="T42" fmla="*/ 10 w 36"/>
                  <a:gd name="T43" fmla="*/ 43 h 176"/>
                  <a:gd name="T44" fmla="*/ 7 w 36"/>
                  <a:gd name="T45" fmla="*/ 53 h 176"/>
                  <a:gd name="T46" fmla="*/ 5 w 36"/>
                  <a:gd name="T47" fmla="*/ 64 h 176"/>
                  <a:gd name="T48" fmla="*/ 4 w 36"/>
                  <a:gd name="T49" fmla="*/ 75 h 176"/>
                  <a:gd name="T50" fmla="*/ 3 w 36"/>
                  <a:gd name="T51" fmla="*/ 86 h 176"/>
                  <a:gd name="T52" fmla="*/ 1 w 36"/>
                  <a:gd name="T53" fmla="*/ 97 h 176"/>
                  <a:gd name="T54" fmla="*/ 1 w 36"/>
                  <a:gd name="T55" fmla="*/ 109 h 176"/>
                  <a:gd name="T56" fmla="*/ 0 w 36"/>
                  <a:gd name="T57" fmla="*/ 120 h 176"/>
                  <a:gd name="T58" fmla="*/ 0 w 36"/>
                  <a:gd name="T59" fmla="*/ 131 h 176"/>
                  <a:gd name="T60" fmla="*/ 0 w 36"/>
                  <a:gd name="T61" fmla="*/ 143 h 176"/>
                  <a:gd name="T62" fmla="*/ 0 w 36"/>
                  <a:gd name="T63" fmla="*/ 154 h 176"/>
                  <a:gd name="T64" fmla="*/ 0 w 36"/>
                  <a:gd name="T65" fmla="*/ 166 h 176"/>
                  <a:gd name="T66" fmla="*/ 2 w 36"/>
                  <a:gd name="T67" fmla="*/ 175 h 176"/>
                  <a:gd name="T68" fmla="*/ 0 w 36"/>
                  <a:gd name="T69" fmla="*/ 173 h 176"/>
                  <a:gd name="T70" fmla="*/ 2 w 36"/>
                  <a:gd name="T71" fmla="*/ 175 h 176"/>
                  <a:gd name="T72" fmla="*/ 4 w 36"/>
                  <a:gd name="T73" fmla="*/ 175 h 176"/>
                  <a:gd name="T74" fmla="*/ 5 w 36"/>
                  <a:gd name="T75" fmla="*/ 173 h 176"/>
                  <a:gd name="T76" fmla="*/ 3 w 36"/>
                  <a:gd name="T77" fmla="*/ 168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176">
                    <a:moveTo>
                      <a:pt x="3" y="168"/>
                    </a:moveTo>
                    <a:lnTo>
                      <a:pt x="6" y="171"/>
                    </a:lnTo>
                    <a:lnTo>
                      <a:pt x="6" y="166"/>
                    </a:lnTo>
                    <a:lnTo>
                      <a:pt x="6" y="160"/>
                    </a:lnTo>
                    <a:lnTo>
                      <a:pt x="6" y="154"/>
                    </a:lnTo>
                    <a:lnTo>
                      <a:pt x="6" y="149"/>
                    </a:lnTo>
                    <a:lnTo>
                      <a:pt x="6" y="143"/>
                    </a:lnTo>
                    <a:lnTo>
                      <a:pt x="6" y="137"/>
                    </a:lnTo>
                    <a:lnTo>
                      <a:pt x="6" y="131"/>
                    </a:lnTo>
                    <a:lnTo>
                      <a:pt x="6" y="126"/>
                    </a:lnTo>
                    <a:lnTo>
                      <a:pt x="6" y="120"/>
                    </a:lnTo>
                    <a:lnTo>
                      <a:pt x="6" y="115"/>
                    </a:lnTo>
                    <a:lnTo>
                      <a:pt x="6" y="109"/>
                    </a:lnTo>
                    <a:lnTo>
                      <a:pt x="7" y="103"/>
                    </a:lnTo>
                    <a:lnTo>
                      <a:pt x="7" y="98"/>
                    </a:lnTo>
                    <a:lnTo>
                      <a:pt x="7" y="92"/>
                    </a:lnTo>
                    <a:lnTo>
                      <a:pt x="8" y="87"/>
                    </a:lnTo>
                    <a:lnTo>
                      <a:pt x="9" y="81"/>
                    </a:lnTo>
                    <a:lnTo>
                      <a:pt x="9" y="76"/>
                    </a:lnTo>
                    <a:lnTo>
                      <a:pt x="10" y="70"/>
                    </a:lnTo>
                    <a:lnTo>
                      <a:pt x="11" y="65"/>
                    </a:lnTo>
                    <a:lnTo>
                      <a:pt x="12" y="60"/>
                    </a:lnTo>
                    <a:lnTo>
                      <a:pt x="13" y="55"/>
                    </a:lnTo>
                    <a:lnTo>
                      <a:pt x="14" y="50"/>
                    </a:lnTo>
                    <a:lnTo>
                      <a:pt x="16" y="45"/>
                    </a:lnTo>
                    <a:lnTo>
                      <a:pt x="17" y="40"/>
                    </a:lnTo>
                    <a:lnTo>
                      <a:pt x="19" y="35"/>
                    </a:lnTo>
                    <a:lnTo>
                      <a:pt x="21" y="31"/>
                    </a:lnTo>
                    <a:lnTo>
                      <a:pt x="22" y="26"/>
                    </a:lnTo>
                    <a:lnTo>
                      <a:pt x="25" y="21"/>
                    </a:lnTo>
                    <a:lnTo>
                      <a:pt x="27" y="17"/>
                    </a:lnTo>
                    <a:lnTo>
                      <a:pt x="29" y="12"/>
                    </a:lnTo>
                    <a:lnTo>
                      <a:pt x="31" y="8"/>
                    </a:lnTo>
                    <a:lnTo>
                      <a:pt x="35" y="5"/>
                    </a:lnTo>
                    <a:lnTo>
                      <a:pt x="30" y="0"/>
                    </a:lnTo>
                    <a:lnTo>
                      <a:pt x="27" y="4"/>
                    </a:lnTo>
                    <a:lnTo>
                      <a:pt x="24" y="9"/>
                    </a:lnTo>
                    <a:lnTo>
                      <a:pt x="22" y="13"/>
                    </a:lnTo>
                    <a:lnTo>
                      <a:pt x="19" y="18"/>
                    </a:lnTo>
                    <a:lnTo>
                      <a:pt x="17" y="23"/>
                    </a:lnTo>
                    <a:lnTo>
                      <a:pt x="15" y="27"/>
                    </a:lnTo>
                    <a:lnTo>
                      <a:pt x="14" y="32"/>
                    </a:lnTo>
                    <a:lnTo>
                      <a:pt x="12" y="37"/>
                    </a:lnTo>
                    <a:lnTo>
                      <a:pt x="10" y="43"/>
                    </a:lnTo>
                    <a:lnTo>
                      <a:pt x="9" y="48"/>
                    </a:lnTo>
                    <a:lnTo>
                      <a:pt x="7" y="53"/>
                    </a:lnTo>
                    <a:lnTo>
                      <a:pt x="6" y="58"/>
                    </a:lnTo>
                    <a:lnTo>
                      <a:pt x="5" y="64"/>
                    </a:lnTo>
                    <a:lnTo>
                      <a:pt x="4" y="69"/>
                    </a:lnTo>
                    <a:lnTo>
                      <a:pt x="4" y="75"/>
                    </a:lnTo>
                    <a:lnTo>
                      <a:pt x="3" y="80"/>
                    </a:lnTo>
                    <a:lnTo>
                      <a:pt x="3" y="86"/>
                    </a:lnTo>
                    <a:lnTo>
                      <a:pt x="2" y="92"/>
                    </a:lnTo>
                    <a:lnTo>
                      <a:pt x="1" y="97"/>
                    </a:lnTo>
                    <a:lnTo>
                      <a:pt x="1" y="103"/>
                    </a:lnTo>
                    <a:lnTo>
                      <a:pt x="1" y="109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126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0" y="143"/>
                    </a:lnTo>
                    <a:lnTo>
                      <a:pt x="0" y="149"/>
                    </a:lnTo>
                    <a:lnTo>
                      <a:pt x="0" y="154"/>
                    </a:lnTo>
                    <a:lnTo>
                      <a:pt x="0" y="160"/>
                    </a:lnTo>
                    <a:lnTo>
                      <a:pt x="0" y="166"/>
                    </a:lnTo>
                    <a:lnTo>
                      <a:pt x="0" y="171"/>
                    </a:lnTo>
                    <a:lnTo>
                      <a:pt x="2" y="175"/>
                    </a:lnTo>
                    <a:lnTo>
                      <a:pt x="0" y="171"/>
                    </a:lnTo>
                    <a:lnTo>
                      <a:pt x="0" y="173"/>
                    </a:lnTo>
                    <a:lnTo>
                      <a:pt x="1" y="174"/>
                    </a:lnTo>
                    <a:lnTo>
                      <a:pt x="2" y="175"/>
                    </a:lnTo>
                    <a:lnTo>
                      <a:pt x="3" y="175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5" y="173"/>
                    </a:lnTo>
                    <a:lnTo>
                      <a:pt x="6" y="171"/>
                    </a:lnTo>
                    <a:lnTo>
                      <a:pt x="3" y="16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02" name="Freeform 30">
                <a:extLst>
                  <a:ext uri="{FF2B5EF4-FFF2-40B4-BE49-F238E27FC236}">
                    <a16:creationId xmlns:a16="http://schemas.microsoft.com/office/drawing/2014/main" id="{F3A22928-7976-C1FA-E6A2-DB7FB062D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3161"/>
                <a:ext cx="18" cy="40"/>
              </a:xfrm>
              <a:custGeom>
                <a:avLst/>
                <a:gdLst>
                  <a:gd name="T0" fmla="*/ 10 w 18"/>
                  <a:gd name="T1" fmla="*/ 37 h 40"/>
                  <a:gd name="T2" fmla="*/ 9 w 18"/>
                  <a:gd name="T3" fmla="*/ 38 h 40"/>
                  <a:gd name="T4" fmla="*/ 11 w 18"/>
                  <a:gd name="T5" fmla="*/ 36 h 40"/>
                  <a:gd name="T6" fmla="*/ 12 w 18"/>
                  <a:gd name="T7" fmla="*/ 34 h 40"/>
                  <a:gd name="T8" fmla="*/ 14 w 18"/>
                  <a:gd name="T9" fmla="*/ 32 h 40"/>
                  <a:gd name="T10" fmla="*/ 15 w 18"/>
                  <a:gd name="T11" fmla="*/ 30 h 40"/>
                  <a:gd name="T12" fmla="*/ 15 w 18"/>
                  <a:gd name="T13" fmla="*/ 27 h 40"/>
                  <a:gd name="T14" fmla="*/ 16 w 18"/>
                  <a:gd name="T15" fmla="*/ 24 h 40"/>
                  <a:gd name="T16" fmla="*/ 17 w 18"/>
                  <a:gd name="T17" fmla="*/ 22 h 40"/>
                  <a:gd name="T18" fmla="*/ 17 w 18"/>
                  <a:gd name="T19" fmla="*/ 19 h 40"/>
                  <a:gd name="T20" fmla="*/ 16 w 18"/>
                  <a:gd name="T21" fmla="*/ 16 h 40"/>
                  <a:gd name="T22" fmla="*/ 15 w 18"/>
                  <a:gd name="T23" fmla="*/ 13 h 40"/>
                  <a:gd name="T24" fmla="*/ 14 w 18"/>
                  <a:gd name="T25" fmla="*/ 10 h 40"/>
                  <a:gd name="T26" fmla="*/ 12 w 18"/>
                  <a:gd name="T27" fmla="*/ 7 h 40"/>
                  <a:gd name="T28" fmla="*/ 11 w 18"/>
                  <a:gd name="T29" fmla="*/ 5 h 40"/>
                  <a:gd name="T30" fmla="*/ 8 w 18"/>
                  <a:gd name="T31" fmla="*/ 3 h 40"/>
                  <a:gd name="T32" fmla="*/ 5 w 18"/>
                  <a:gd name="T33" fmla="*/ 1 h 40"/>
                  <a:gd name="T34" fmla="*/ 1 w 18"/>
                  <a:gd name="T35" fmla="*/ 0 h 40"/>
                  <a:gd name="T36" fmla="*/ 0 w 18"/>
                  <a:gd name="T37" fmla="*/ 7 h 40"/>
                  <a:gd name="T38" fmla="*/ 3 w 18"/>
                  <a:gd name="T39" fmla="*/ 8 h 40"/>
                  <a:gd name="T40" fmla="*/ 5 w 18"/>
                  <a:gd name="T41" fmla="*/ 9 h 40"/>
                  <a:gd name="T42" fmla="*/ 7 w 18"/>
                  <a:gd name="T43" fmla="*/ 11 h 40"/>
                  <a:gd name="T44" fmla="*/ 8 w 18"/>
                  <a:gd name="T45" fmla="*/ 12 h 40"/>
                  <a:gd name="T46" fmla="*/ 10 w 18"/>
                  <a:gd name="T47" fmla="*/ 14 h 40"/>
                  <a:gd name="T48" fmla="*/ 10 w 18"/>
                  <a:gd name="T49" fmla="*/ 15 h 40"/>
                  <a:gd name="T50" fmla="*/ 11 w 18"/>
                  <a:gd name="T51" fmla="*/ 17 h 40"/>
                  <a:gd name="T52" fmla="*/ 11 w 18"/>
                  <a:gd name="T53" fmla="*/ 19 h 40"/>
                  <a:gd name="T54" fmla="*/ 11 w 18"/>
                  <a:gd name="T55" fmla="*/ 21 h 40"/>
                  <a:gd name="T56" fmla="*/ 11 w 18"/>
                  <a:gd name="T57" fmla="*/ 23 h 40"/>
                  <a:gd name="T58" fmla="*/ 10 w 18"/>
                  <a:gd name="T59" fmla="*/ 24 h 40"/>
                  <a:gd name="T60" fmla="*/ 9 w 18"/>
                  <a:gd name="T61" fmla="*/ 27 h 40"/>
                  <a:gd name="T62" fmla="*/ 9 w 18"/>
                  <a:gd name="T63" fmla="*/ 28 h 40"/>
                  <a:gd name="T64" fmla="*/ 8 w 18"/>
                  <a:gd name="T65" fmla="*/ 30 h 40"/>
                  <a:gd name="T66" fmla="*/ 7 w 18"/>
                  <a:gd name="T67" fmla="*/ 31 h 40"/>
                  <a:gd name="T68" fmla="*/ 6 w 18"/>
                  <a:gd name="T69" fmla="*/ 32 h 40"/>
                  <a:gd name="T70" fmla="*/ 6 w 18"/>
                  <a:gd name="T71" fmla="*/ 32 h 40"/>
                  <a:gd name="T72" fmla="*/ 6 w 18"/>
                  <a:gd name="T73" fmla="*/ 32 h 40"/>
                  <a:gd name="T74" fmla="*/ 5 w 18"/>
                  <a:gd name="T75" fmla="*/ 33 h 40"/>
                  <a:gd name="T76" fmla="*/ 5 w 18"/>
                  <a:gd name="T77" fmla="*/ 34 h 40"/>
                  <a:gd name="T78" fmla="*/ 5 w 18"/>
                  <a:gd name="T79" fmla="*/ 36 h 40"/>
                  <a:gd name="T80" fmla="*/ 5 w 18"/>
                  <a:gd name="T81" fmla="*/ 37 h 40"/>
                  <a:gd name="T82" fmla="*/ 7 w 18"/>
                  <a:gd name="T83" fmla="*/ 38 h 40"/>
                  <a:gd name="T84" fmla="*/ 7 w 18"/>
                  <a:gd name="T85" fmla="*/ 39 h 40"/>
                  <a:gd name="T86" fmla="*/ 8 w 18"/>
                  <a:gd name="T87" fmla="*/ 39 h 40"/>
                  <a:gd name="T88" fmla="*/ 9 w 18"/>
                  <a:gd name="T89" fmla="*/ 38 h 40"/>
                  <a:gd name="T90" fmla="*/ 10 w 18"/>
                  <a:gd name="T91" fmla="*/ 3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40">
                    <a:moveTo>
                      <a:pt x="10" y="37"/>
                    </a:moveTo>
                    <a:lnTo>
                      <a:pt x="9" y="38"/>
                    </a:lnTo>
                    <a:lnTo>
                      <a:pt x="11" y="36"/>
                    </a:lnTo>
                    <a:lnTo>
                      <a:pt x="12" y="34"/>
                    </a:lnTo>
                    <a:lnTo>
                      <a:pt x="14" y="32"/>
                    </a:lnTo>
                    <a:lnTo>
                      <a:pt x="15" y="30"/>
                    </a:lnTo>
                    <a:lnTo>
                      <a:pt x="15" y="27"/>
                    </a:lnTo>
                    <a:lnTo>
                      <a:pt x="16" y="24"/>
                    </a:lnTo>
                    <a:lnTo>
                      <a:pt x="17" y="22"/>
                    </a:lnTo>
                    <a:lnTo>
                      <a:pt x="17" y="19"/>
                    </a:lnTo>
                    <a:lnTo>
                      <a:pt x="16" y="16"/>
                    </a:lnTo>
                    <a:lnTo>
                      <a:pt x="15" y="13"/>
                    </a:lnTo>
                    <a:lnTo>
                      <a:pt x="14" y="10"/>
                    </a:lnTo>
                    <a:lnTo>
                      <a:pt x="12" y="7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5" y="1"/>
                    </a:lnTo>
                    <a:lnTo>
                      <a:pt x="1" y="0"/>
                    </a:lnTo>
                    <a:lnTo>
                      <a:pt x="0" y="7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0" y="15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0" y="24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30"/>
                    </a:lnTo>
                    <a:lnTo>
                      <a:pt x="7" y="31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5" y="33"/>
                    </a:lnTo>
                    <a:lnTo>
                      <a:pt x="5" y="34"/>
                    </a:lnTo>
                    <a:lnTo>
                      <a:pt x="5" y="36"/>
                    </a:lnTo>
                    <a:lnTo>
                      <a:pt x="5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38"/>
                    </a:lnTo>
                    <a:lnTo>
                      <a:pt x="10" y="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03" name="Freeform 31">
                <a:extLst>
                  <a:ext uri="{FF2B5EF4-FFF2-40B4-BE49-F238E27FC236}">
                    <a16:creationId xmlns:a16="http://schemas.microsoft.com/office/drawing/2014/main" id="{591F7BD0-B600-7E7A-8ED1-EB03A524F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" y="3149"/>
                <a:ext cx="18" cy="50"/>
              </a:xfrm>
              <a:custGeom>
                <a:avLst/>
                <a:gdLst>
                  <a:gd name="T0" fmla="*/ 11 w 18"/>
                  <a:gd name="T1" fmla="*/ 2 h 50"/>
                  <a:gd name="T2" fmla="*/ 15 w 18"/>
                  <a:gd name="T3" fmla="*/ 0 h 50"/>
                  <a:gd name="T4" fmla="*/ 12 w 18"/>
                  <a:gd name="T5" fmla="*/ 0 h 50"/>
                  <a:gd name="T6" fmla="*/ 9 w 18"/>
                  <a:gd name="T7" fmla="*/ 0 h 50"/>
                  <a:gd name="T8" fmla="*/ 7 w 18"/>
                  <a:gd name="T9" fmla="*/ 2 h 50"/>
                  <a:gd name="T10" fmla="*/ 5 w 18"/>
                  <a:gd name="T11" fmla="*/ 4 h 50"/>
                  <a:gd name="T12" fmla="*/ 3 w 18"/>
                  <a:gd name="T13" fmla="*/ 7 h 50"/>
                  <a:gd name="T14" fmla="*/ 2 w 18"/>
                  <a:gd name="T15" fmla="*/ 10 h 50"/>
                  <a:gd name="T16" fmla="*/ 1 w 18"/>
                  <a:gd name="T17" fmla="*/ 13 h 50"/>
                  <a:gd name="T18" fmla="*/ 0 w 18"/>
                  <a:gd name="T19" fmla="*/ 17 h 50"/>
                  <a:gd name="T20" fmla="*/ 0 w 18"/>
                  <a:gd name="T21" fmla="*/ 21 h 50"/>
                  <a:gd name="T22" fmla="*/ 0 w 18"/>
                  <a:gd name="T23" fmla="*/ 25 h 50"/>
                  <a:gd name="T24" fmla="*/ 0 w 18"/>
                  <a:gd name="T25" fmla="*/ 29 h 50"/>
                  <a:gd name="T26" fmla="*/ 0 w 18"/>
                  <a:gd name="T27" fmla="*/ 33 h 50"/>
                  <a:gd name="T28" fmla="*/ 0 w 18"/>
                  <a:gd name="T29" fmla="*/ 37 h 50"/>
                  <a:gd name="T30" fmla="*/ 1 w 18"/>
                  <a:gd name="T31" fmla="*/ 41 h 50"/>
                  <a:gd name="T32" fmla="*/ 3 w 18"/>
                  <a:gd name="T33" fmla="*/ 45 h 50"/>
                  <a:gd name="T34" fmla="*/ 5 w 18"/>
                  <a:gd name="T35" fmla="*/ 49 h 50"/>
                  <a:gd name="T36" fmla="*/ 9 w 18"/>
                  <a:gd name="T37" fmla="*/ 44 h 50"/>
                  <a:gd name="T38" fmla="*/ 8 w 18"/>
                  <a:gd name="T39" fmla="*/ 42 h 50"/>
                  <a:gd name="T40" fmla="*/ 7 w 18"/>
                  <a:gd name="T41" fmla="*/ 39 h 50"/>
                  <a:gd name="T42" fmla="*/ 6 w 18"/>
                  <a:gd name="T43" fmla="*/ 36 h 50"/>
                  <a:gd name="T44" fmla="*/ 6 w 18"/>
                  <a:gd name="T45" fmla="*/ 32 h 50"/>
                  <a:gd name="T46" fmla="*/ 5 w 18"/>
                  <a:gd name="T47" fmla="*/ 29 h 50"/>
                  <a:gd name="T48" fmla="*/ 5 w 18"/>
                  <a:gd name="T49" fmla="*/ 25 h 50"/>
                  <a:gd name="T50" fmla="*/ 6 w 18"/>
                  <a:gd name="T51" fmla="*/ 22 h 50"/>
                  <a:gd name="T52" fmla="*/ 6 w 18"/>
                  <a:gd name="T53" fmla="*/ 18 h 50"/>
                  <a:gd name="T54" fmla="*/ 7 w 18"/>
                  <a:gd name="T55" fmla="*/ 15 h 50"/>
                  <a:gd name="T56" fmla="*/ 8 w 18"/>
                  <a:gd name="T57" fmla="*/ 12 h 50"/>
                  <a:gd name="T58" fmla="*/ 9 w 18"/>
                  <a:gd name="T59" fmla="*/ 10 h 50"/>
                  <a:gd name="T60" fmla="*/ 10 w 18"/>
                  <a:gd name="T61" fmla="*/ 8 h 50"/>
                  <a:gd name="T62" fmla="*/ 11 w 18"/>
                  <a:gd name="T63" fmla="*/ 7 h 50"/>
                  <a:gd name="T64" fmla="*/ 11 w 18"/>
                  <a:gd name="T65" fmla="*/ 6 h 50"/>
                  <a:gd name="T66" fmla="*/ 12 w 18"/>
                  <a:gd name="T67" fmla="*/ 6 h 50"/>
                  <a:gd name="T68" fmla="*/ 12 w 18"/>
                  <a:gd name="T69" fmla="*/ 7 h 50"/>
                  <a:gd name="T70" fmla="*/ 16 w 18"/>
                  <a:gd name="T71" fmla="*/ 5 h 50"/>
                  <a:gd name="T72" fmla="*/ 12 w 18"/>
                  <a:gd name="T73" fmla="*/ 7 h 50"/>
                  <a:gd name="T74" fmla="*/ 14 w 18"/>
                  <a:gd name="T75" fmla="*/ 7 h 50"/>
                  <a:gd name="T76" fmla="*/ 15 w 18"/>
                  <a:gd name="T77" fmla="*/ 7 h 50"/>
                  <a:gd name="T78" fmla="*/ 16 w 18"/>
                  <a:gd name="T79" fmla="*/ 6 h 50"/>
                  <a:gd name="T80" fmla="*/ 16 w 18"/>
                  <a:gd name="T81" fmla="*/ 5 h 50"/>
                  <a:gd name="T82" fmla="*/ 17 w 18"/>
                  <a:gd name="T83" fmla="*/ 4 h 50"/>
                  <a:gd name="T84" fmla="*/ 17 w 18"/>
                  <a:gd name="T85" fmla="*/ 2 h 50"/>
                  <a:gd name="T86" fmla="*/ 16 w 18"/>
                  <a:gd name="T87" fmla="*/ 1 h 50"/>
                  <a:gd name="T88" fmla="*/ 15 w 18"/>
                  <a:gd name="T89" fmla="*/ 0 h 50"/>
                  <a:gd name="T90" fmla="*/ 11 w 18"/>
                  <a:gd name="T91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50">
                    <a:moveTo>
                      <a:pt x="11" y="2"/>
                    </a:moveTo>
                    <a:lnTo>
                      <a:pt x="15" y="0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7" y="2"/>
                    </a:lnTo>
                    <a:lnTo>
                      <a:pt x="5" y="4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1" y="13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0" y="37"/>
                    </a:lnTo>
                    <a:lnTo>
                      <a:pt x="1" y="41"/>
                    </a:lnTo>
                    <a:lnTo>
                      <a:pt x="3" y="45"/>
                    </a:lnTo>
                    <a:lnTo>
                      <a:pt x="5" y="49"/>
                    </a:lnTo>
                    <a:lnTo>
                      <a:pt x="9" y="44"/>
                    </a:lnTo>
                    <a:lnTo>
                      <a:pt x="8" y="42"/>
                    </a:lnTo>
                    <a:lnTo>
                      <a:pt x="7" y="39"/>
                    </a:lnTo>
                    <a:lnTo>
                      <a:pt x="6" y="36"/>
                    </a:lnTo>
                    <a:lnTo>
                      <a:pt x="6" y="32"/>
                    </a:lnTo>
                    <a:lnTo>
                      <a:pt x="5" y="29"/>
                    </a:lnTo>
                    <a:lnTo>
                      <a:pt x="5" y="25"/>
                    </a:lnTo>
                    <a:lnTo>
                      <a:pt x="6" y="22"/>
                    </a:lnTo>
                    <a:lnTo>
                      <a:pt x="6" y="18"/>
                    </a:lnTo>
                    <a:lnTo>
                      <a:pt x="7" y="15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0" y="8"/>
                    </a:lnTo>
                    <a:lnTo>
                      <a:pt x="11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6" y="5"/>
                    </a:lnTo>
                    <a:lnTo>
                      <a:pt x="12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6"/>
                    </a:lnTo>
                    <a:lnTo>
                      <a:pt x="16" y="5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6" y="1"/>
                    </a:lnTo>
                    <a:lnTo>
                      <a:pt x="15" y="0"/>
                    </a:lnTo>
                    <a:lnTo>
                      <a:pt x="11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04" name="Freeform 32">
                <a:extLst>
                  <a:ext uri="{FF2B5EF4-FFF2-40B4-BE49-F238E27FC236}">
                    <a16:creationId xmlns:a16="http://schemas.microsoft.com/office/drawing/2014/main" id="{DA5ABF99-45B5-64D4-82BF-93E8BE804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3010"/>
                <a:ext cx="97" cy="145"/>
              </a:xfrm>
              <a:custGeom>
                <a:avLst/>
                <a:gdLst>
                  <a:gd name="T0" fmla="*/ 91 w 97"/>
                  <a:gd name="T1" fmla="*/ 0 h 145"/>
                  <a:gd name="T2" fmla="*/ 85 w 97"/>
                  <a:gd name="T3" fmla="*/ 5 h 145"/>
                  <a:gd name="T4" fmla="*/ 79 w 97"/>
                  <a:gd name="T5" fmla="*/ 10 h 145"/>
                  <a:gd name="T6" fmla="*/ 73 w 97"/>
                  <a:gd name="T7" fmla="*/ 16 h 145"/>
                  <a:gd name="T8" fmla="*/ 67 w 97"/>
                  <a:gd name="T9" fmla="*/ 22 h 145"/>
                  <a:gd name="T10" fmla="*/ 61 w 97"/>
                  <a:gd name="T11" fmla="*/ 29 h 145"/>
                  <a:gd name="T12" fmla="*/ 56 w 97"/>
                  <a:gd name="T13" fmla="*/ 36 h 145"/>
                  <a:gd name="T14" fmla="*/ 50 w 97"/>
                  <a:gd name="T15" fmla="*/ 43 h 145"/>
                  <a:gd name="T16" fmla="*/ 45 w 97"/>
                  <a:gd name="T17" fmla="*/ 52 h 145"/>
                  <a:gd name="T18" fmla="*/ 39 w 97"/>
                  <a:gd name="T19" fmla="*/ 61 h 145"/>
                  <a:gd name="T20" fmla="*/ 34 w 97"/>
                  <a:gd name="T21" fmla="*/ 70 h 145"/>
                  <a:gd name="T22" fmla="*/ 28 w 97"/>
                  <a:gd name="T23" fmla="*/ 81 h 145"/>
                  <a:gd name="T24" fmla="*/ 23 w 97"/>
                  <a:gd name="T25" fmla="*/ 91 h 145"/>
                  <a:gd name="T26" fmla="*/ 17 w 97"/>
                  <a:gd name="T27" fmla="*/ 102 h 145"/>
                  <a:gd name="T28" fmla="*/ 11 w 97"/>
                  <a:gd name="T29" fmla="*/ 114 h 145"/>
                  <a:gd name="T30" fmla="*/ 5 w 97"/>
                  <a:gd name="T31" fmla="*/ 127 h 145"/>
                  <a:gd name="T32" fmla="*/ 0 w 97"/>
                  <a:gd name="T33" fmla="*/ 140 h 145"/>
                  <a:gd name="T34" fmla="*/ 8 w 97"/>
                  <a:gd name="T35" fmla="*/ 137 h 145"/>
                  <a:gd name="T36" fmla="*/ 14 w 97"/>
                  <a:gd name="T37" fmla="*/ 124 h 145"/>
                  <a:gd name="T38" fmla="*/ 20 w 97"/>
                  <a:gd name="T39" fmla="*/ 112 h 145"/>
                  <a:gd name="T40" fmla="*/ 25 w 97"/>
                  <a:gd name="T41" fmla="*/ 100 h 145"/>
                  <a:gd name="T42" fmla="*/ 31 w 97"/>
                  <a:gd name="T43" fmla="*/ 89 h 145"/>
                  <a:gd name="T44" fmla="*/ 36 w 97"/>
                  <a:gd name="T45" fmla="*/ 79 h 145"/>
                  <a:gd name="T46" fmla="*/ 42 w 97"/>
                  <a:gd name="T47" fmla="*/ 69 h 145"/>
                  <a:gd name="T48" fmla="*/ 47 w 97"/>
                  <a:gd name="T49" fmla="*/ 60 h 145"/>
                  <a:gd name="T50" fmla="*/ 52 w 97"/>
                  <a:gd name="T51" fmla="*/ 52 h 145"/>
                  <a:gd name="T52" fmla="*/ 58 w 97"/>
                  <a:gd name="T53" fmla="*/ 44 h 145"/>
                  <a:gd name="T54" fmla="*/ 63 w 97"/>
                  <a:gd name="T55" fmla="*/ 37 h 145"/>
                  <a:gd name="T56" fmla="*/ 68 w 97"/>
                  <a:gd name="T57" fmla="*/ 30 h 145"/>
                  <a:gd name="T58" fmla="*/ 74 w 97"/>
                  <a:gd name="T59" fmla="*/ 24 h 145"/>
                  <a:gd name="T60" fmla="*/ 79 w 97"/>
                  <a:gd name="T61" fmla="*/ 18 h 145"/>
                  <a:gd name="T62" fmla="*/ 85 w 97"/>
                  <a:gd name="T63" fmla="*/ 13 h 145"/>
                  <a:gd name="T64" fmla="*/ 91 w 97"/>
                  <a:gd name="T65" fmla="*/ 8 h 145"/>
                  <a:gd name="T66" fmla="*/ 95 w 97"/>
                  <a:gd name="T67" fmla="*/ 1 h 145"/>
                  <a:gd name="T68" fmla="*/ 95 w 97"/>
                  <a:gd name="T69" fmla="*/ 5 h 145"/>
                  <a:gd name="T70" fmla="*/ 96 w 97"/>
                  <a:gd name="T71" fmla="*/ 3 h 145"/>
                  <a:gd name="T72" fmla="*/ 95 w 97"/>
                  <a:gd name="T73" fmla="*/ 0 h 145"/>
                  <a:gd name="T74" fmla="*/ 92 w 97"/>
                  <a:gd name="T75" fmla="*/ 0 h 145"/>
                  <a:gd name="T76" fmla="*/ 90 w 97"/>
                  <a:gd name="T77" fmla="*/ 6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7" h="145">
                    <a:moveTo>
                      <a:pt x="90" y="6"/>
                    </a:moveTo>
                    <a:lnTo>
                      <a:pt x="91" y="0"/>
                    </a:lnTo>
                    <a:lnTo>
                      <a:pt x="88" y="3"/>
                    </a:lnTo>
                    <a:lnTo>
                      <a:pt x="85" y="5"/>
                    </a:lnTo>
                    <a:lnTo>
                      <a:pt x="82" y="7"/>
                    </a:lnTo>
                    <a:lnTo>
                      <a:pt x="79" y="10"/>
                    </a:lnTo>
                    <a:lnTo>
                      <a:pt x="75" y="13"/>
                    </a:lnTo>
                    <a:lnTo>
                      <a:pt x="73" y="16"/>
                    </a:lnTo>
                    <a:lnTo>
                      <a:pt x="70" y="19"/>
                    </a:lnTo>
                    <a:lnTo>
                      <a:pt x="67" y="22"/>
                    </a:lnTo>
                    <a:lnTo>
                      <a:pt x="64" y="25"/>
                    </a:lnTo>
                    <a:lnTo>
                      <a:pt x="61" y="29"/>
                    </a:lnTo>
                    <a:lnTo>
                      <a:pt x="59" y="32"/>
                    </a:lnTo>
                    <a:lnTo>
                      <a:pt x="56" y="36"/>
                    </a:lnTo>
                    <a:lnTo>
                      <a:pt x="53" y="40"/>
                    </a:lnTo>
                    <a:lnTo>
                      <a:pt x="50" y="43"/>
                    </a:lnTo>
                    <a:lnTo>
                      <a:pt x="48" y="48"/>
                    </a:lnTo>
                    <a:lnTo>
                      <a:pt x="45" y="52"/>
                    </a:lnTo>
                    <a:lnTo>
                      <a:pt x="42" y="56"/>
                    </a:lnTo>
                    <a:lnTo>
                      <a:pt x="39" y="61"/>
                    </a:lnTo>
                    <a:lnTo>
                      <a:pt x="37" y="65"/>
                    </a:lnTo>
                    <a:lnTo>
                      <a:pt x="34" y="70"/>
                    </a:lnTo>
                    <a:lnTo>
                      <a:pt x="31" y="75"/>
                    </a:lnTo>
                    <a:lnTo>
                      <a:pt x="28" y="81"/>
                    </a:lnTo>
                    <a:lnTo>
                      <a:pt x="26" y="86"/>
                    </a:lnTo>
                    <a:lnTo>
                      <a:pt x="23" y="91"/>
                    </a:lnTo>
                    <a:lnTo>
                      <a:pt x="20" y="96"/>
                    </a:lnTo>
                    <a:lnTo>
                      <a:pt x="17" y="102"/>
                    </a:lnTo>
                    <a:lnTo>
                      <a:pt x="14" y="108"/>
                    </a:lnTo>
                    <a:lnTo>
                      <a:pt x="11" y="114"/>
                    </a:lnTo>
                    <a:lnTo>
                      <a:pt x="9" y="121"/>
                    </a:lnTo>
                    <a:lnTo>
                      <a:pt x="5" y="127"/>
                    </a:lnTo>
                    <a:lnTo>
                      <a:pt x="2" y="134"/>
                    </a:lnTo>
                    <a:lnTo>
                      <a:pt x="0" y="140"/>
                    </a:lnTo>
                    <a:lnTo>
                      <a:pt x="5" y="144"/>
                    </a:lnTo>
                    <a:lnTo>
                      <a:pt x="8" y="137"/>
                    </a:lnTo>
                    <a:lnTo>
                      <a:pt x="11" y="131"/>
                    </a:lnTo>
                    <a:lnTo>
                      <a:pt x="14" y="124"/>
                    </a:lnTo>
                    <a:lnTo>
                      <a:pt x="17" y="118"/>
                    </a:lnTo>
                    <a:lnTo>
                      <a:pt x="20" y="112"/>
                    </a:lnTo>
                    <a:lnTo>
                      <a:pt x="23" y="106"/>
                    </a:lnTo>
                    <a:lnTo>
                      <a:pt x="25" y="100"/>
                    </a:lnTo>
                    <a:lnTo>
                      <a:pt x="28" y="94"/>
                    </a:lnTo>
                    <a:lnTo>
                      <a:pt x="31" y="89"/>
                    </a:lnTo>
                    <a:lnTo>
                      <a:pt x="34" y="84"/>
                    </a:lnTo>
                    <a:lnTo>
                      <a:pt x="36" y="79"/>
                    </a:lnTo>
                    <a:lnTo>
                      <a:pt x="39" y="74"/>
                    </a:lnTo>
                    <a:lnTo>
                      <a:pt x="42" y="69"/>
                    </a:lnTo>
                    <a:lnTo>
                      <a:pt x="44" y="65"/>
                    </a:lnTo>
                    <a:lnTo>
                      <a:pt x="47" y="60"/>
                    </a:lnTo>
                    <a:lnTo>
                      <a:pt x="50" y="56"/>
                    </a:lnTo>
                    <a:lnTo>
                      <a:pt x="52" y="52"/>
                    </a:lnTo>
                    <a:lnTo>
                      <a:pt x="55" y="48"/>
                    </a:lnTo>
                    <a:lnTo>
                      <a:pt x="58" y="44"/>
                    </a:lnTo>
                    <a:lnTo>
                      <a:pt x="60" y="41"/>
                    </a:lnTo>
                    <a:lnTo>
                      <a:pt x="63" y="37"/>
                    </a:lnTo>
                    <a:lnTo>
                      <a:pt x="66" y="33"/>
                    </a:lnTo>
                    <a:lnTo>
                      <a:pt x="68" y="30"/>
                    </a:lnTo>
                    <a:lnTo>
                      <a:pt x="71" y="27"/>
                    </a:lnTo>
                    <a:lnTo>
                      <a:pt x="74" y="24"/>
                    </a:lnTo>
                    <a:lnTo>
                      <a:pt x="77" y="21"/>
                    </a:lnTo>
                    <a:lnTo>
                      <a:pt x="79" y="18"/>
                    </a:lnTo>
                    <a:lnTo>
                      <a:pt x="82" y="16"/>
                    </a:lnTo>
                    <a:lnTo>
                      <a:pt x="85" y="13"/>
                    </a:lnTo>
                    <a:lnTo>
                      <a:pt x="88" y="11"/>
                    </a:lnTo>
                    <a:lnTo>
                      <a:pt x="91" y="8"/>
                    </a:lnTo>
                    <a:lnTo>
                      <a:pt x="94" y="6"/>
                    </a:lnTo>
                    <a:lnTo>
                      <a:pt x="95" y="1"/>
                    </a:lnTo>
                    <a:lnTo>
                      <a:pt x="94" y="6"/>
                    </a:lnTo>
                    <a:lnTo>
                      <a:pt x="95" y="5"/>
                    </a:lnTo>
                    <a:lnTo>
                      <a:pt x="96" y="4"/>
                    </a:lnTo>
                    <a:lnTo>
                      <a:pt x="96" y="3"/>
                    </a:lnTo>
                    <a:lnTo>
                      <a:pt x="95" y="1"/>
                    </a:lnTo>
                    <a:lnTo>
                      <a:pt x="95" y="0"/>
                    </a:lnTo>
                    <a:lnTo>
                      <a:pt x="94" y="0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9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05" name="Freeform 33">
                <a:extLst>
                  <a:ext uri="{FF2B5EF4-FFF2-40B4-BE49-F238E27FC236}">
                    <a16:creationId xmlns:a16="http://schemas.microsoft.com/office/drawing/2014/main" id="{8F411E90-2D58-1139-525F-04B31A775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" y="2972"/>
                <a:ext cx="20" cy="45"/>
              </a:xfrm>
              <a:custGeom>
                <a:avLst/>
                <a:gdLst>
                  <a:gd name="T0" fmla="*/ 12 w 20"/>
                  <a:gd name="T1" fmla="*/ 5 h 45"/>
                  <a:gd name="T2" fmla="*/ 14 w 20"/>
                  <a:gd name="T3" fmla="*/ 0 h 45"/>
                  <a:gd name="T4" fmla="*/ 11 w 20"/>
                  <a:gd name="T5" fmla="*/ 2 h 45"/>
                  <a:gd name="T6" fmla="*/ 8 w 20"/>
                  <a:gd name="T7" fmla="*/ 5 h 45"/>
                  <a:gd name="T8" fmla="*/ 6 w 20"/>
                  <a:gd name="T9" fmla="*/ 7 h 45"/>
                  <a:gd name="T10" fmla="*/ 4 w 20"/>
                  <a:gd name="T11" fmla="*/ 9 h 45"/>
                  <a:gd name="T12" fmla="*/ 2 w 20"/>
                  <a:gd name="T13" fmla="*/ 12 h 45"/>
                  <a:gd name="T14" fmla="*/ 1 w 20"/>
                  <a:gd name="T15" fmla="*/ 15 h 45"/>
                  <a:gd name="T16" fmla="*/ 0 w 20"/>
                  <a:gd name="T17" fmla="*/ 18 h 45"/>
                  <a:gd name="T18" fmla="*/ 0 w 20"/>
                  <a:gd name="T19" fmla="*/ 21 h 45"/>
                  <a:gd name="T20" fmla="*/ 0 w 20"/>
                  <a:gd name="T21" fmla="*/ 24 h 45"/>
                  <a:gd name="T22" fmla="*/ 0 w 20"/>
                  <a:gd name="T23" fmla="*/ 27 h 45"/>
                  <a:gd name="T24" fmla="*/ 1 w 20"/>
                  <a:gd name="T25" fmla="*/ 30 h 45"/>
                  <a:gd name="T26" fmla="*/ 2 w 20"/>
                  <a:gd name="T27" fmla="*/ 33 h 45"/>
                  <a:gd name="T28" fmla="*/ 3 w 20"/>
                  <a:gd name="T29" fmla="*/ 35 h 45"/>
                  <a:gd name="T30" fmla="*/ 5 w 20"/>
                  <a:gd name="T31" fmla="*/ 38 h 45"/>
                  <a:gd name="T32" fmla="*/ 7 w 20"/>
                  <a:gd name="T33" fmla="*/ 41 h 45"/>
                  <a:gd name="T34" fmla="*/ 9 w 20"/>
                  <a:gd name="T35" fmla="*/ 44 h 45"/>
                  <a:gd name="T36" fmla="*/ 13 w 20"/>
                  <a:gd name="T37" fmla="*/ 39 h 45"/>
                  <a:gd name="T38" fmla="*/ 12 w 20"/>
                  <a:gd name="T39" fmla="*/ 37 h 45"/>
                  <a:gd name="T40" fmla="*/ 10 w 20"/>
                  <a:gd name="T41" fmla="*/ 34 h 45"/>
                  <a:gd name="T42" fmla="*/ 8 w 20"/>
                  <a:gd name="T43" fmla="*/ 32 h 45"/>
                  <a:gd name="T44" fmla="*/ 8 w 20"/>
                  <a:gd name="T45" fmla="*/ 30 h 45"/>
                  <a:gd name="T46" fmla="*/ 7 w 20"/>
                  <a:gd name="T47" fmla="*/ 27 h 45"/>
                  <a:gd name="T48" fmla="*/ 6 w 20"/>
                  <a:gd name="T49" fmla="*/ 25 h 45"/>
                  <a:gd name="T50" fmla="*/ 6 w 20"/>
                  <a:gd name="T51" fmla="*/ 23 h 45"/>
                  <a:gd name="T52" fmla="*/ 6 w 20"/>
                  <a:gd name="T53" fmla="*/ 21 h 45"/>
                  <a:gd name="T54" fmla="*/ 6 w 20"/>
                  <a:gd name="T55" fmla="*/ 19 h 45"/>
                  <a:gd name="T56" fmla="*/ 7 w 20"/>
                  <a:gd name="T57" fmla="*/ 17 h 45"/>
                  <a:gd name="T58" fmla="*/ 8 w 20"/>
                  <a:gd name="T59" fmla="*/ 16 h 45"/>
                  <a:gd name="T60" fmla="*/ 9 w 20"/>
                  <a:gd name="T61" fmla="*/ 14 h 45"/>
                  <a:gd name="T62" fmla="*/ 10 w 20"/>
                  <a:gd name="T63" fmla="*/ 12 h 45"/>
                  <a:gd name="T64" fmla="*/ 12 w 20"/>
                  <a:gd name="T65" fmla="*/ 10 h 45"/>
                  <a:gd name="T66" fmla="*/ 14 w 20"/>
                  <a:gd name="T67" fmla="*/ 8 h 45"/>
                  <a:gd name="T68" fmla="*/ 17 w 20"/>
                  <a:gd name="T69" fmla="*/ 5 h 45"/>
                  <a:gd name="T70" fmla="*/ 18 w 20"/>
                  <a:gd name="T71" fmla="*/ 1 h 45"/>
                  <a:gd name="T72" fmla="*/ 17 w 20"/>
                  <a:gd name="T73" fmla="*/ 5 h 45"/>
                  <a:gd name="T74" fmla="*/ 18 w 20"/>
                  <a:gd name="T75" fmla="*/ 5 h 45"/>
                  <a:gd name="T76" fmla="*/ 19 w 20"/>
                  <a:gd name="T77" fmla="*/ 4 h 45"/>
                  <a:gd name="T78" fmla="*/ 19 w 20"/>
                  <a:gd name="T79" fmla="*/ 2 h 45"/>
                  <a:gd name="T80" fmla="*/ 18 w 20"/>
                  <a:gd name="T81" fmla="*/ 1 h 45"/>
                  <a:gd name="T82" fmla="*/ 17 w 20"/>
                  <a:gd name="T83" fmla="*/ 0 h 45"/>
                  <a:gd name="T84" fmla="*/ 16 w 20"/>
                  <a:gd name="T85" fmla="*/ 0 h 45"/>
                  <a:gd name="T86" fmla="*/ 15 w 20"/>
                  <a:gd name="T87" fmla="*/ 0 h 45"/>
                  <a:gd name="T88" fmla="*/ 14 w 20"/>
                  <a:gd name="T89" fmla="*/ 0 h 45"/>
                  <a:gd name="T90" fmla="*/ 12 w 20"/>
                  <a:gd name="T9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" h="45">
                    <a:moveTo>
                      <a:pt x="12" y="5"/>
                    </a:moveTo>
                    <a:lnTo>
                      <a:pt x="14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2" y="12"/>
                    </a:lnTo>
                    <a:lnTo>
                      <a:pt x="1" y="15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0" y="27"/>
                    </a:lnTo>
                    <a:lnTo>
                      <a:pt x="1" y="30"/>
                    </a:lnTo>
                    <a:lnTo>
                      <a:pt x="2" y="33"/>
                    </a:lnTo>
                    <a:lnTo>
                      <a:pt x="3" y="35"/>
                    </a:lnTo>
                    <a:lnTo>
                      <a:pt x="5" y="38"/>
                    </a:lnTo>
                    <a:lnTo>
                      <a:pt x="7" y="41"/>
                    </a:lnTo>
                    <a:lnTo>
                      <a:pt x="9" y="44"/>
                    </a:lnTo>
                    <a:lnTo>
                      <a:pt x="13" y="39"/>
                    </a:lnTo>
                    <a:lnTo>
                      <a:pt x="12" y="37"/>
                    </a:lnTo>
                    <a:lnTo>
                      <a:pt x="10" y="34"/>
                    </a:lnTo>
                    <a:lnTo>
                      <a:pt x="8" y="32"/>
                    </a:lnTo>
                    <a:lnTo>
                      <a:pt x="8" y="30"/>
                    </a:lnTo>
                    <a:lnTo>
                      <a:pt x="7" y="27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19"/>
                    </a:lnTo>
                    <a:lnTo>
                      <a:pt x="7" y="17"/>
                    </a:lnTo>
                    <a:lnTo>
                      <a:pt x="8" y="16"/>
                    </a:lnTo>
                    <a:lnTo>
                      <a:pt x="9" y="14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4" y="8"/>
                    </a:lnTo>
                    <a:lnTo>
                      <a:pt x="17" y="5"/>
                    </a:lnTo>
                    <a:lnTo>
                      <a:pt x="18" y="1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18" y="1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06" name="Freeform 34">
                <a:extLst>
                  <a:ext uri="{FF2B5EF4-FFF2-40B4-BE49-F238E27FC236}">
                    <a16:creationId xmlns:a16="http://schemas.microsoft.com/office/drawing/2014/main" id="{6237B678-FC5D-8B92-741B-E42C1A7E2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" y="2822"/>
                <a:ext cx="54" cy="156"/>
              </a:xfrm>
              <a:custGeom>
                <a:avLst/>
                <a:gdLst>
                  <a:gd name="T0" fmla="*/ 0 w 54"/>
                  <a:gd name="T1" fmla="*/ 5 h 156"/>
                  <a:gd name="T2" fmla="*/ 3 w 54"/>
                  <a:gd name="T3" fmla="*/ 13 h 156"/>
                  <a:gd name="T4" fmla="*/ 6 w 54"/>
                  <a:gd name="T5" fmla="*/ 23 h 156"/>
                  <a:gd name="T6" fmla="*/ 9 w 54"/>
                  <a:gd name="T7" fmla="*/ 32 h 156"/>
                  <a:gd name="T8" fmla="*/ 11 w 54"/>
                  <a:gd name="T9" fmla="*/ 41 h 156"/>
                  <a:gd name="T10" fmla="*/ 14 w 54"/>
                  <a:gd name="T11" fmla="*/ 51 h 156"/>
                  <a:gd name="T12" fmla="*/ 16 w 54"/>
                  <a:gd name="T13" fmla="*/ 60 h 156"/>
                  <a:gd name="T14" fmla="*/ 19 w 54"/>
                  <a:gd name="T15" fmla="*/ 70 h 156"/>
                  <a:gd name="T16" fmla="*/ 21 w 54"/>
                  <a:gd name="T17" fmla="*/ 80 h 156"/>
                  <a:gd name="T18" fmla="*/ 24 w 54"/>
                  <a:gd name="T19" fmla="*/ 89 h 156"/>
                  <a:gd name="T20" fmla="*/ 27 w 54"/>
                  <a:gd name="T21" fmla="*/ 99 h 156"/>
                  <a:gd name="T22" fmla="*/ 30 w 54"/>
                  <a:gd name="T23" fmla="*/ 108 h 156"/>
                  <a:gd name="T24" fmla="*/ 32 w 54"/>
                  <a:gd name="T25" fmla="*/ 118 h 156"/>
                  <a:gd name="T26" fmla="*/ 36 w 54"/>
                  <a:gd name="T27" fmla="*/ 127 h 156"/>
                  <a:gd name="T28" fmla="*/ 39 w 54"/>
                  <a:gd name="T29" fmla="*/ 136 h 156"/>
                  <a:gd name="T30" fmla="*/ 43 w 54"/>
                  <a:gd name="T31" fmla="*/ 146 h 156"/>
                  <a:gd name="T32" fmla="*/ 47 w 54"/>
                  <a:gd name="T33" fmla="*/ 155 h 156"/>
                  <a:gd name="T34" fmla="*/ 51 w 54"/>
                  <a:gd name="T35" fmla="*/ 147 h 156"/>
                  <a:gd name="T36" fmla="*/ 46 w 54"/>
                  <a:gd name="T37" fmla="*/ 138 h 156"/>
                  <a:gd name="T38" fmla="*/ 43 w 54"/>
                  <a:gd name="T39" fmla="*/ 129 h 156"/>
                  <a:gd name="T40" fmla="*/ 39 w 54"/>
                  <a:gd name="T41" fmla="*/ 120 h 156"/>
                  <a:gd name="T42" fmla="*/ 37 w 54"/>
                  <a:gd name="T43" fmla="*/ 111 h 156"/>
                  <a:gd name="T44" fmla="*/ 34 w 54"/>
                  <a:gd name="T45" fmla="*/ 101 h 156"/>
                  <a:gd name="T46" fmla="*/ 31 w 54"/>
                  <a:gd name="T47" fmla="*/ 92 h 156"/>
                  <a:gd name="T48" fmla="*/ 28 w 54"/>
                  <a:gd name="T49" fmla="*/ 82 h 156"/>
                  <a:gd name="T50" fmla="*/ 26 w 54"/>
                  <a:gd name="T51" fmla="*/ 73 h 156"/>
                  <a:gd name="T52" fmla="*/ 23 w 54"/>
                  <a:gd name="T53" fmla="*/ 63 h 156"/>
                  <a:gd name="T54" fmla="*/ 21 w 54"/>
                  <a:gd name="T55" fmla="*/ 54 h 156"/>
                  <a:gd name="T56" fmla="*/ 18 w 54"/>
                  <a:gd name="T57" fmla="*/ 44 h 156"/>
                  <a:gd name="T58" fmla="*/ 16 w 54"/>
                  <a:gd name="T59" fmla="*/ 34 h 156"/>
                  <a:gd name="T60" fmla="*/ 13 w 54"/>
                  <a:gd name="T61" fmla="*/ 25 h 156"/>
                  <a:gd name="T62" fmla="*/ 10 w 54"/>
                  <a:gd name="T63" fmla="*/ 15 h 156"/>
                  <a:gd name="T64" fmla="*/ 7 w 54"/>
                  <a:gd name="T65" fmla="*/ 6 h 156"/>
                  <a:gd name="T66" fmla="*/ 1 w 54"/>
                  <a:gd name="T67" fmla="*/ 0 h 156"/>
                  <a:gd name="T68" fmla="*/ 5 w 54"/>
                  <a:gd name="T69" fmla="*/ 0 h 156"/>
                  <a:gd name="T70" fmla="*/ 3 w 54"/>
                  <a:gd name="T71" fmla="*/ 0 h 156"/>
                  <a:gd name="T72" fmla="*/ 1 w 54"/>
                  <a:gd name="T73" fmla="*/ 0 h 156"/>
                  <a:gd name="T74" fmla="*/ 0 w 54"/>
                  <a:gd name="T75" fmla="*/ 3 h 156"/>
                  <a:gd name="T76" fmla="*/ 4 w 54"/>
                  <a:gd name="T77" fmla="*/ 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156">
                    <a:moveTo>
                      <a:pt x="4" y="6"/>
                    </a:moveTo>
                    <a:lnTo>
                      <a:pt x="0" y="5"/>
                    </a:lnTo>
                    <a:lnTo>
                      <a:pt x="1" y="9"/>
                    </a:lnTo>
                    <a:lnTo>
                      <a:pt x="3" y="13"/>
                    </a:lnTo>
                    <a:lnTo>
                      <a:pt x="5" y="18"/>
                    </a:lnTo>
                    <a:lnTo>
                      <a:pt x="6" y="23"/>
                    </a:lnTo>
                    <a:lnTo>
                      <a:pt x="7" y="27"/>
                    </a:lnTo>
                    <a:lnTo>
                      <a:pt x="9" y="32"/>
                    </a:lnTo>
                    <a:lnTo>
                      <a:pt x="10" y="36"/>
                    </a:lnTo>
                    <a:lnTo>
                      <a:pt x="11" y="41"/>
                    </a:lnTo>
                    <a:lnTo>
                      <a:pt x="13" y="46"/>
                    </a:lnTo>
                    <a:lnTo>
                      <a:pt x="14" y="51"/>
                    </a:lnTo>
                    <a:lnTo>
                      <a:pt x="15" y="55"/>
                    </a:lnTo>
                    <a:lnTo>
                      <a:pt x="16" y="60"/>
                    </a:lnTo>
                    <a:lnTo>
                      <a:pt x="17" y="65"/>
                    </a:lnTo>
                    <a:lnTo>
                      <a:pt x="19" y="70"/>
                    </a:lnTo>
                    <a:lnTo>
                      <a:pt x="20" y="75"/>
                    </a:lnTo>
                    <a:lnTo>
                      <a:pt x="21" y="80"/>
                    </a:lnTo>
                    <a:lnTo>
                      <a:pt x="22" y="84"/>
                    </a:lnTo>
                    <a:lnTo>
                      <a:pt x="24" y="89"/>
                    </a:lnTo>
                    <a:lnTo>
                      <a:pt x="25" y="94"/>
                    </a:lnTo>
                    <a:lnTo>
                      <a:pt x="27" y="99"/>
                    </a:lnTo>
                    <a:lnTo>
                      <a:pt x="28" y="103"/>
                    </a:lnTo>
                    <a:lnTo>
                      <a:pt x="30" y="108"/>
                    </a:lnTo>
                    <a:lnTo>
                      <a:pt x="31" y="113"/>
                    </a:lnTo>
                    <a:lnTo>
                      <a:pt x="32" y="118"/>
                    </a:lnTo>
                    <a:lnTo>
                      <a:pt x="34" y="122"/>
                    </a:lnTo>
                    <a:lnTo>
                      <a:pt x="36" y="127"/>
                    </a:lnTo>
                    <a:lnTo>
                      <a:pt x="37" y="132"/>
                    </a:lnTo>
                    <a:lnTo>
                      <a:pt x="39" y="136"/>
                    </a:lnTo>
                    <a:lnTo>
                      <a:pt x="41" y="141"/>
                    </a:lnTo>
                    <a:lnTo>
                      <a:pt x="43" y="146"/>
                    </a:lnTo>
                    <a:lnTo>
                      <a:pt x="45" y="150"/>
                    </a:lnTo>
                    <a:lnTo>
                      <a:pt x="47" y="155"/>
                    </a:lnTo>
                    <a:lnTo>
                      <a:pt x="53" y="151"/>
                    </a:lnTo>
                    <a:lnTo>
                      <a:pt x="51" y="147"/>
                    </a:lnTo>
                    <a:lnTo>
                      <a:pt x="48" y="142"/>
                    </a:lnTo>
                    <a:lnTo>
                      <a:pt x="46" y="138"/>
                    </a:lnTo>
                    <a:lnTo>
                      <a:pt x="45" y="134"/>
                    </a:lnTo>
                    <a:lnTo>
                      <a:pt x="43" y="129"/>
                    </a:lnTo>
                    <a:lnTo>
                      <a:pt x="41" y="124"/>
                    </a:lnTo>
                    <a:lnTo>
                      <a:pt x="39" y="120"/>
                    </a:lnTo>
                    <a:lnTo>
                      <a:pt x="38" y="115"/>
                    </a:lnTo>
                    <a:lnTo>
                      <a:pt x="37" y="111"/>
                    </a:lnTo>
                    <a:lnTo>
                      <a:pt x="35" y="106"/>
                    </a:lnTo>
                    <a:lnTo>
                      <a:pt x="34" y="101"/>
                    </a:lnTo>
                    <a:lnTo>
                      <a:pt x="32" y="96"/>
                    </a:lnTo>
                    <a:lnTo>
                      <a:pt x="31" y="92"/>
                    </a:lnTo>
                    <a:lnTo>
                      <a:pt x="30" y="87"/>
                    </a:lnTo>
                    <a:lnTo>
                      <a:pt x="28" y="82"/>
                    </a:lnTo>
                    <a:lnTo>
                      <a:pt x="27" y="77"/>
                    </a:lnTo>
                    <a:lnTo>
                      <a:pt x="26" y="73"/>
                    </a:lnTo>
                    <a:lnTo>
                      <a:pt x="25" y="68"/>
                    </a:lnTo>
                    <a:lnTo>
                      <a:pt x="23" y="63"/>
                    </a:lnTo>
                    <a:lnTo>
                      <a:pt x="22" y="58"/>
                    </a:lnTo>
                    <a:lnTo>
                      <a:pt x="21" y="54"/>
                    </a:lnTo>
                    <a:lnTo>
                      <a:pt x="20" y="49"/>
                    </a:lnTo>
                    <a:lnTo>
                      <a:pt x="18" y="44"/>
                    </a:lnTo>
                    <a:lnTo>
                      <a:pt x="17" y="39"/>
                    </a:lnTo>
                    <a:lnTo>
                      <a:pt x="16" y="34"/>
                    </a:lnTo>
                    <a:lnTo>
                      <a:pt x="15" y="30"/>
                    </a:lnTo>
                    <a:lnTo>
                      <a:pt x="13" y="25"/>
                    </a:lnTo>
                    <a:lnTo>
                      <a:pt x="11" y="20"/>
                    </a:lnTo>
                    <a:lnTo>
                      <a:pt x="10" y="15"/>
                    </a:lnTo>
                    <a:lnTo>
                      <a:pt x="9" y="11"/>
                    </a:lnTo>
                    <a:lnTo>
                      <a:pt x="7" y="6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4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07" name="Freeform 35">
                <a:extLst>
                  <a:ext uri="{FF2B5EF4-FFF2-40B4-BE49-F238E27FC236}">
                    <a16:creationId xmlns:a16="http://schemas.microsoft.com/office/drawing/2014/main" id="{E83BB4FC-8A3B-377B-73B6-DF903460C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" y="2821"/>
                <a:ext cx="39" cy="17"/>
              </a:xfrm>
              <a:custGeom>
                <a:avLst/>
                <a:gdLst>
                  <a:gd name="T0" fmla="*/ 6 w 39"/>
                  <a:gd name="T1" fmla="*/ 4 h 17"/>
                  <a:gd name="T2" fmla="*/ 2 w 39"/>
                  <a:gd name="T3" fmla="*/ 9 h 17"/>
                  <a:gd name="T4" fmla="*/ 4 w 39"/>
                  <a:gd name="T5" fmla="*/ 10 h 17"/>
                  <a:gd name="T6" fmla="*/ 6 w 39"/>
                  <a:gd name="T7" fmla="*/ 11 h 17"/>
                  <a:gd name="T8" fmla="*/ 8 w 39"/>
                  <a:gd name="T9" fmla="*/ 12 h 17"/>
                  <a:gd name="T10" fmla="*/ 10 w 39"/>
                  <a:gd name="T11" fmla="*/ 13 h 17"/>
                  <a:gd name="T12" fmla="*/ 12 w 39"/>
                  <a:gd name="T13" fmla="*/ 14 h 17"/>
                  <a:gd name="T14" fmla="*/ 14 w 39"/>
                  <a:gd name="T15" fmla="*/ 15 h 17"/>
                  <a:gd name="T16" fmla="*/ 16 w 39"/>
                  <a:gd name="T17" fmla="*/ 15 h 17"/>
                  <a:gd name="T18" fmla="*/ 19 w 39"/>
                  <a:gd name="T19" fmla="*/ 16 h 17"/>
                  <a:gd name="T20" fmla="*/ 21 w 39"/>
                  <a:gd name="T21" fmla="*/ 16 h 17"/>
                  <a:gd name="T22" fmla="*/ 23 w 39"/>
                  <a:gd name="T23" fmla="*/ 16 h 17"/>
                  <a:gd name="T24" fmla="*/ 25 w 39"/>
                  <a:gd name="T25" fmla="*/ 16 h 17"/>
                  <a:gd name="T26" fmla="*/ 27 w 39"/>
                  <a:gd name="T27" fmla="*/ 15 h 17"/>
                  <a:gd name="T28" fmla="*/ 30 w 39"/>
                  <a:gd name="T29" fmla="*/ 14 h 17"/>
                  <a:gd name="T30" fmla="*/ 32 w 39"/>
                  <a:gd name="T31" fmla="*/ 14 h 17"/>
                  <a:gd name="T32" fmla="*/ 35 w 39"/>
                  <a:gd name="T33" fmla="*/ 12 h 17"/>
                  <a:gd name="T34" fmla="*/ 38 w 39"/>
                  <a:gd name="T35" fmla="*/ 11 h 17"/>
                  <a:gd name="T36" fmla="*/ 35 w 39"/>
                  <a:gd name="T37" fmla="*/ 2 h 17"/>
                  <a:gd name="T38" fmla="*/ 33 w 39"/>
                  <a:gd name="T39" fmla="*/ 3 h 17"/>
                  <a:gd name="T40" fmla="*/ 31 w 39"/>
                  <a:gd name="T41" fmla="*/ 4 h 17"/>
                  <a:gd name="T42" fmla="*/ 29 w 39"/>
                  <a:gd name="T43" fmla="*/ 5 h 17"/>
                  <a:gd name="T44" fmla="*/ 27 w 39"/>
                  <a:gd name="T45" fmla="*/ 6 h 17"/>
                  <a:gd name="T46" fmla="*/ 25 w 39"/>
                  <a:gd name="T47" fmla="*/ 6 h 17"/>
                  <a:gd name="T48" fmla="*/ 23 w 39"/>
                  <a:gd name="T49" fmla="*/ 6 h 17"/>
                  <a:gd name="T50" fmla="*/ 21 w 39"/>
                  <a:gd name="T51" fmla="*/ 6 h 17"/>
                  <a:gd name="T52" fmla="*/ 19 w 39"/>
                  <a:gd name="T53" fmla="*/ 6 h 17"/>
                  <a:gd name="T54" fmla="*/ 17 w 39"/>
                  <a:gd name="T55" fmla="*/ 6 h 17"/>
                  <a:gd name="T56" fmla="*/ 15 w 39"/>
                  <a:gd name="T57" fmla="*/ 6 h 17"/>
                  <a:gd name="T58" fmla="*/ 13 w 39"/>
                  <a:gd name="T59" fmla="*/ 4 h 17"/>
                  <a:gd name="T60" fmla="*/ 11 w 39"/>
                  <a:gd name="T61" fmla="*/ 4 h 17"/>
                  <a:gd name="T62" fmla="*/ 10 w 39"/>
                  <a:gd name="T63" fmla="*/ 3 h 17"/>
                  <a:gd name="T64" fmla="*/ 8 w 39"/>
                  <a:gd name="T65" fmla="*/ 2 h 17"/>
                  <a:gd name="T66" fmla="*/ 6 w 39"/>
                  <a:gd name="T67" fmla="*/ 1 h 17"/>
                  <a:gd name="T68" fmla="*/ 4 w 39"/>
                  <a:gd name="T69" fmla="*/ 0 h 17"/>
                  <a:gd name="T70" fmla="*/ 0 w 39"/>
                  <a:gd name="T71" fmla="*/ 4 h 17"/>
                  <a:gd name="T72" fmla="*/ 4 w 39"/>
                  <a:gd name="T73" fmla="*/ 0 h 17"/>
                  <a:gd name="T74" fmla="*/ 3 w 39"/>
                  <a:gd name="T75" fmla="*/ 0 h 17"/>
                  <a:gd name="T76" fmla="*/ 2 w 39"/>
                  <a:gd name="T77" fmla="*/ 0 h 17"/>
                  <a:gd name="T78" fmla="*/ 1 w 39"/>
                  <a:gd name="T79" fmla="*/ 1 h 17"/>
                  <a:gd name="T80" fmla="*/ 0 w 39"/>
                  <a:gd name="T81" fmla="*/ 3 h 17"/>
                  <a:gd name="T82" fmla="*/ 0 w 39"/>
                  <a:gd name="T83" fmla="*/ 4 h 17"/>
                  <a:gd name="T84" fmla="*/ 0 w 39"/>
                  <a:gd name="T85" fmla="*/ 6 h 17"/>
                  <a:gd name="T86" fmla="*/ 0 w 39"/>
                  <a:gd name="T87" fmla="*/ 8 h 17"/>
                  <a:gd name="T88" fmla="*/ 2 w 39"/>
                  <a:gd name="T89" fmla="*/ 9 h 17"/>
                  <a:gd name="T90" fmla="*/ 6 w 39"/>
                  <a:gd name="T91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17">
                    <a:moveTo>
                      <a:pt x="6" y="4"/>
                    </a:moveTo>
                    <a:lnTo>
                      <a:pt x="2" y="9"/>
                    </a:lnTo>
                    <a:lnTo>
                      <a:pt x="4" y="10"/>
                    </a:lnTo>
                    <a:lnTo>
                      <a:pt x="6" y="11"/>
                    </a:lnTo>
                    <a:lnTo>
                      <a:pt x="8" y="12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7" y="15"/>
                    </a:lnTo>
                    <a:lnTo>
                      <a:pt x="30" y="14"/>
                    </a:lnTo>
                    <a:lnTo>
                      <a:pt x="32" y="14"/>
                    </a:lnTo>
                    <a:lnTo>
                      <a:pt x="35" y="12"/>
                    </a:lnTo>
                    <a:lnTo>
                      <a:pt x="38" y="11"/>
                    </a:lnTo>
                    <a:lnTo>
                      <a:pt x="35" y="2"/>
                    </a:lnTo>
                    <a:lnTo>
                      <a:pt x="33" y="3"/>
                    </a:lnTo>
                    <a:lnTo>
                      <a:pt x="31" y="4"/>
                    </a:lnTo>
                    <a:lnTo>
                      <a:pt x="29" y="5"/>
                    </a:lnTo>
                    <a:lnTo>
                      <a:pt x="27" y="6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1" y="6"/>
                    </a:lnTo>
                    <a:lnTo>
                      <a:pt x="19" y="6"/>
                    </a:lnTo>
                    <a:lnTo>
                      <a:pt x="17" y="6"/>
                    </a:lnTo>
                    <a:lnTo>
                      <a:pt x="15" y="6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8" y="2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6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08" name="Freeform 36">
                <a:extLst>
                  <a:ext uri="{FF2B5EF4-FFF2-40B4-BE49-F238E27FC236}">
                    <a16:creationId xmlns:a16="http://schemas.microsoft.com/office/drawing/2014/main" id="{D6DCED35-A3E5-D93B-8DA4-AF9A884B0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" y="2824"/>
                <a:ext cx="21" cy="160"/>
              </a:xfrm>
              <a:custGeom>
                <a:avLst/>
                <a:gdLst>
                  <a:gd name="T0" fmla="*/ 6 w 21"/>
                  <a:gd name="T1" fmla="*/ 155 h 160"/>
                  <a:gd name="T2" fmla="*/ 6 w 21"/>
                  <a:gd name="T3" fmla="*/ 145 h 160"/>
                  <a:gd name="T4" fmla="*/ 6 w 21"/>
                  <a:gd name="T5" fmla="*/ 135 h 160"/>
                  <a:gd name="T6" fmla="*/ 6 w 21"/>
                  <a:gd name="T7" fmla="*/ 125 h 160"/>
                  <a:gd name="T8" fmla="*/ 7 w 21"/>
                  <a:gd name="T9" fmla="*/ 116 h 160"/>
                  <a:gd name="T10" fmla="*/ 8 w 21"/>
                  <a:gd name="T11" fmla="*/ 106 h 160"/>
                  <a:gd name="T12" fmla="*/ 9 w 21"/>
                  <a:gd name="T13" fmla="*/ 97 h 160"/>
                  <a:gd name="T14" fmla="*/ 10 w 21"/>
                  <a:gd name="T15" fmla="*/ 87 h 160"/>
                  <a:gd name="T16" fmla="*/ 12 w 21"/>
                  <a:gd name="T17" fmla="*/ 77 h 160"/>
                  <a:gd name="T18" fmla="*/ 13 w 21"/>
                  <a:gd name="T19" fmla="*/ 68 h 160"/>
                  <a:gd name="T20" fmla="*/ 15 w 21"/>
                  <a:gd name="T21" fmla="*/ 58 h 160"/>
                  <a:gd name="T22" fmla="*/ 16 w 21"/>
                  <a:gd name="T23" fmla="*/ 48 h 160"/>
                  <a:gd name="T24" fmla="*/ 17 w 21"/>
                  <a:gd name="T25" fmla="*/ 39 h 160"/>
                  <a:gd name="T26" fmla="*/ 18 w 21"/>
                  <a:gd name="T27" fmla="*/ 29 h 160"/>
                  <a:gd name="T28" fmla="*/ 19 w 21"/>
                  <a:gd name="T29" fmla="*/ 20 h 160"/>
                  <a:gd name="T30" fmla="*/ 19 w 21"/>
                  <a:gd name="T31" fmla="*/ 9 h 160"/>
                  <a:gd name="T32" fmla="*/ 20 w 21"/>
                  <a:gd name="T33" fmla="*/ 0 h 160"/>
                  <a:gd name="T34" fmla="*/ 13 w 21"/>
                  <a:gd name="T35" fmla="*/ 5 h 160"/>
                  <a:gd name="T36" fmla="*/ 13 w 21"/>
                  <a:gd name="T37" fmla="*/ 14 h 160"/>
                  <a:gd name="T38" fmla="*/ 12 w 21"/>
                  <a:gd name="T39" fmla="*/ 23 h 160"/>
                  <a:gd name="T40" fmla="*/ 11 w 21"/>
                  <a:gd name="T41" fmla="*/ 33 h 160"/>
                  <a:gd name="T42" fmla="*/ 10 w 21"/>
                  <a:gd name="T43" fmla="*/ 43 h 160"/>
                  <a:gd name="T44" fmla="*/ 9 w 21"/>
                  <a:gd name="T45" fmla="*/ 52 h 160"/>
                  <a:gd name="T46" fmla="*/ 7 w 21"/>
                  <a:gd name="T47" fmla="*/ 62 h 160"/>
                  <a:gd name="T48" fmla="*/ 6 w 21"/>
                  <a:gd name="T49" fmla="*/ 71 h 160"/>
                  <a:gd name="T50" fmla="*/ 5 w 21"/>
                  <a:gd name="T51" fmla="*/ 81 h 160"/>
                  <a:gd name="T52" fmla="*/ 4 w 21"/>
                  <a:gd name="T53" fmla="*/ 91 h 160"/>
                  <a:gd name="T54" fmla="*/ 2 w 21"/>
                  <a:gd name="T55" fmla="*/ 101 h 160"/>
                  <a:gd name="T56" fmla="*/ 1 w 21"/>
                  <a:gd name="T57" fmla="*/ 110 h 160"/>
                  <a:gd name="T58" fmla="*/ 0 w 21"/>
                  <a:gd name="T59" fmla="*/ 120 h 160"/>
                  <a:gd name="T60" fmla="*/ 0 w 21"/>
                  <a:gd name="T61" fmla="*/ 130 h 160"/>
                  <a:gd name="T62" fmla="*/ 0 w 21"/>
                  <a:gd name="T63" fmla="*/ 140 h 160"/>
                  <a:gd name="T64" fmla="*/ 0 w 21"/>
                  <a:gd name="T65" fmla="*/ 150 h 160"/>
                  <a:gd name="T66" fmla="*/ 2 w 21"/>
                  <a:gd name="T67" fmla="*/ 159 h 160"/>
                  <a:gd name="T68" fmla="*/ 0 w 21"/>
                  <a:gd name="T69" fmla="*/ 157 h 160"/>
                  <a:gd name="T70" fmla="*/ 2 w 21"/>
                  <a:gd name="T71" fmla="*/ 158 h 160"/>
                  <a:gd name="T72" fmla="*/ 5 w 21"/>
                  <a:gd name="T73" fmla="*/ 158 h 160"/>
                  <a:gd name="T74" fmla="*/ 6 w 21"/>
                  <a:gd name="T75" fmla="*/ 156 h 160"/>
                  <a:gd name="T76" fmla="*/ 4 w 21"/>
                  <a:gd name="T77" fmla="*/ 1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1" h="160">
                    <a:moveTo>
                      <a:pt x="4" y="152"/>
                    </a:moveTo>
                    <a:lnTo>
                      <a:pt x="6" y="155"/>
                    </a:lnTo>
                    <a:lnTo>
                      <a:pt x="6" y="150"/>
                    </a:lnTo>
                    <a:lnTo>
                      <a:pt x="6" y="145"/>
                    </a:lnTo>
                    <a:lnTo>
                      <a:pt x="6" y="140"/>
                    </a:lnTo>
                    <a:lnTo>
                      <a:pt x="6" y="135"/>
                    </a:lnTo>
                    <a:lnTo>
                      <a:pt x="6" y="131"/>
                    </a:lnTo>
                    <a:lnTo>
                      <a:pt x="6" y="125"/>
                    </a:lnTo>
                    <a:lnTo>
                      <a:pt x="7" y="121"/>
                    </a:lnTo>
                    <a:lnTo>
                      <a:pt x="7" y="116"/>
                    </a:lnTo>
                    <a:lnTo>
                      <a:pt x="7" y="111"/>
                    </a:lnTo>
                    <a:lnTo>
                      <a:pt x="8" y="106"/>
                    </a:lnTo>
                    <a:lnTo>
                      <a:pt x="8" y="102"/>
                    </a:lnTo>
                    <a:lnTo>
                      <a:pt x="9" y="97"/>
                    </a:lnTo>
                    <a:lnTo>
                      <a:pt x="10" y="92"/>
                    </a:lnTo>
                    <a:lnTo>
                      <a:pt x="10" y="87"/>
                    </a:lnTo>
                    <a:lnTo>
                      <a:pt x="11" y="82"/>
                    </a:lnTo>
                    <a:lnTo>
                      <a:pt x="12" y="77"/>
                    </a:lnTo>
                    <a:lnTo>
                      <a:pt x="12" y="73"/>
                    </a:lnTo>
                    <a:lnTo>
                      <a:pt x="13" y="68"/>
                    </a:lnTo>
                    <a:lnTo>
                      <a:pt x="14" y="63"/>
                    </a:lnTo>
                    <a:lnTo>
                      <a:pt x="15" y="58"/>
                    </a:lnTo>
                    <a:lnTo>
                      <a:pt x="15" y="53"/>
                    </a:lnTo>
                    <a:lnTo>
                      <a:pt x="16" y="48"/>
                    </a:lnTo>
                    <a:lnTo>
                      <a:pt x="16" y="44"/>
                    </a:lnTo>
                    <a:lnTo>
                      <a:pt x="17" y="39"/>
                    </a:lnTo>
                    <a:lnTo>
                      <a:pt x="17" y="34"/>
                    </a:lnTo>
                    <a:lnTo>
                      <a:pt x="18" y="29"/>
                    </a:lnTo>
                    <a:lnTo>
                      <a:pt x="18" y="24"/>
                    </a:lnTo>
                    <a:lnTo>
                      <a:pt x="19" y="20"/>
                    </a:lnTo>
                    <a:lnTo>
                      <a:pt x="19" y="14"/>
                    </a:lnTo>
                    <a:lnTo>
                      <a:pt x="19" y="9"/>
                    </a:lnTo>
                    <a:lnTo>
                      <a:pt x="20" y="5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13" y="5"/>
                    </a:lnTo>
                    <a:lnTo>
                      <a:pt x="13" y="9"/>
                    </a:lnTo>
                    <a:lnTo>
                      <a:pt x="13" y="14"/>
                    </a:lnTo>
                    <a:lnTo>
                      <a:pt x="12" y="19"/>
                    </a:lnTo>
                    <a:lnTo>
                      <a:pt x="12" y="23"/>
                    </a:lnTo>
                    <a:lnTo>
                      <a:pt x="12" y="28"/>
                    </a:lnTo>
                    <a:lnTo>
                      <a:pt x="11" y="33"/>
                    </a:lnTo>
                    <a:lnTo>
                      <a:pt x="11" y="38"/>
                    </a:lnTo>
                    <a:lnTo>
                      <a:pt x="10" y="43"/>
                    </a:lnTo>
                    <a:lnTo>
                      <a:pt x="10" y="48"/>
                    </a:lnTo>
                    <a:lnTo>
                      <a:pt x="9" y="52"/>
                    </a:lnTo>
                    <a:lnTo>
                      <a:pt x="8" y="57"/>
                    </a:lnTo>
                    <a:lnTo>
                      <a:pt x="7" y="62"/>
                    </a:lnTo>
                    <a:lnTo>
                      <a:pt x="7" y="67"/>
                    </a:lnTo>
                    <a:lnTo>
                      <a:pt x="6" y="71"/>
                    </a:lnTo>
                    <a:lnTo>
                      <a:pt x="5" y="76"/>
                    </a:lnTo>
                    <a:lnTo>
                      <a:pt x="5" y="81"/>
                    </a:lnTo>
                    <a:lnTo>
                      <a:pt x="4" y="86"/>
                    </a:lnTo>
                    <a:lnTo>
                      <a:pt x="4" y="91"/>
                    </a:lnTo>
                    <a:lnTo>
                      <a:pt x="3" y="96"/>
                    </a:lnTo>
                    <a:lnTo>
                      <a:pt x="2" y="101"/>
                    </a:lnTo>
                    <a:lnTo>
                      <a:pt x="2" y="105"/>
                    </a:lnTo>
                    <a:lnTo>
                      <a:pt x="1" y="110"/>
                    </a:lnTo>
                    <a:lnTo>
                      <a:pt x="1" y="115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0" y="130"/>
                    </a:lnTo>
                    <a:lnTo>
                      <a:pt x="0" y="135"/>
                    </a:lnTo>
                    <a:lnTo>
                      <a:pt x="0" y="140"/>
                    </a:lnTo>
                    <a:lnTo>
                      <a:pt x="0" y="145"/>
                    </a:lnTo>
                    <a:lnTo>
                      <a:pt x="0" y="150"/>
                    </a:lnTo>
                    <a:lnTo>
                      <a:pt x="0" y="155"/>
                    </a:lnTo>
                    <a:lnTo>
                      <a:pt x="2" y="159"/>
                    </a:lnTo>
                    <a:lnTo>
                      <a:pt x="0" y="155"/>
                    </a:lnTo>
                    <a:lnTo>
                      <a:pt x="0" y="157"/>
                    </a:lnTo>
                    <a:lnTo>
                      <a:pt x="1" y="158"/>
                    </a:lnTo>
                    <a:lnTo>
                      <a:pt x="2" y="158"/>
                    </a:lnTo>
                    <a:lnTo>
                      <a:pt x="3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6" y="156"/>
                    </a:lnTo>
                    <a:lnTo>
                      <a:pt x="6" y="155"/>
                    </a:lnTo>
                    <a:lnTo>
                      <a:pt x="4" y="1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09" name="Freeform 37">
                <a:extLst>
                  <a:ext uri="{FF2B5EF4-FFF2-40B4-BE49-F238E27FC236}">
                    <a16:creationId xmlns:a16="http://schemas.microsoft.com/office/drawing/2014/main" id="{63308E19-19B1-B8FC-CF67-982EC484D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975"/>
                <a:ext cx="18" cy="83"/>
              </a:xfrm>
              <a:custGeom>
                <a:avLst/>
                <a:gdLst>
                  <a:gd name="T0" fmla="*/ 9 w 18"/>
                  <a:gd name="T1" fmla="*/ 80 h 83"/>
                  <a:gd name="T2" fmla="*/ 10 w 18"/>
                  <a:gd name="T3" fmla="*/ 80 h 83"/>
                  <a:gd name="T4" fmla="*/ 12 w 18"/>
                  <a:gd name="T5" fmla="*/ 76 h 83"/>
                  <a:gd name="T6" fmla="*/ 14 w 18"/>
                  <a:gd name="T7" fmla="*/ 71 h 83"/>
                  <a:gd name="T8" fmla="*/ 14 w 18"/>
                  <a:gd name="T9" fmla="*/ 66 h 83"/>
                  <a:gd name="T10" fmla="*/ 16 w 18"/>
                  <a:gd name="T11" fmla="*/ 60 h 83"/>
                  <a:gd name="T12" fmla="*/ 16 w 18"/>
                  <a:gd name="T13" fmla="*/ 54 h 83"/>
                  <a:gd name="T14" fmla="*/ 17 w 18"/>
                  <a:gd name="T15" fmla="*/ 48 h 83"/>
                  <a:gd name="T16" fmla="*/ 17 w 18"/>
                  <a:gd name="T17" fmla="*/ 41 h 83"/>
                  <a:gd name="T18" fmla="*/ 16 w 18"/>
                  <a:gd name="T19" fmla="*/ 35 h 83"/>
                  <a:gd name="T20" fmla="*/ 15 w 18"/>
                  <a:gd name="T21" fmla="*/ 29 h 83"/>
                  <a:gd name="T22" fmla="*/ 14 w 18"/>
                  <a:gd name="T23" fmla="*/ 23 h 83"/>
                  <a:gd name="T24" fmla="*/ 13 w 18"/>
                  <a:gd name="T25" fmla="*/ 18 h 83"/>
                  <a:gd name="T26" fmla="*/ 12 w 18"/>
                  <a:gd name="T27" fmla="*/ 13 h 83"/>
                  <a:gd name="T28" fmla="*/ 10 w 18"/>
                  <a:gd name="T29" fmla="*/ 8 h 83"/>
                  <a:gd name="T30" fmla="*/ 8 w 18"/>
                  <a:gd name="T31" fmla="*/ 5 h 83"/>
                  <a:gd name="T32" fmla="*/ 5 w 18"/>
                  <a:gd name="T33" fmla="*/ 1 h 83"/>
                  <a:gd name="T34" fmla="*/ 2 w 18"/>
                  <a:gd name="T35" fmla="*/ 0 h 83"/>
                  <a:gd name="T36" fmla="*/ 0 w 18"/>
                  <a:gd name="T37" fmla="*/ 6 h 83"/>
                  <a:gd name="T38" fmla="*/ 1 w 18"/>
                  <a:gd name="T39" fmla="*/ 7 h 83"/>
                  <a:gd name="T40" fmla="*/ 3 w 18"/>
                  <a:gd name="T41" fmla="*/ 9 h 83"/>
                  <a:gd name="T42" fmla="*/ 4 w 18"/>
                  <a:gd name="T43" fmla="*/ 12 h 83"/>
                  <a:gd name="T44" fmla="*/ 6 w 18"/>
                  <a:gd name="T45" fmla="*/ 16 h 83"/>
                  <a:gd name="T46" fmla="*/ 7 w 18"/>
                  <a:gd name="T47" fmla="*/ 20 h 83"/>
                  <a:gd name="T48" fmla="*/ 8 w 18"/>
                  <a:gd name="T49" fmla="*/ 25 h 83"/>
                  <a:gd name="T50" fmla="*/ 9 w 18"/>
                  <a:gd name="T51" fmla="*/ 30 h 83"/>
                  <a:gd name="T52" fmla="*/ 10 w 18"/>
                  <a:gd name="T53" fmla="*/ 36 h 83"/>
                  <a:gd name="T54" fmla="*/ 10 w 18"/>
                  <a:gd name="T55" fmla="*/ 41 h 83"/>
                  <a:gd name="T56" fmla="*/ 10 w 18"/>
                  <a:gd name="T57" fmla="*/ 48 h 83"/>
                  <a:gd name="T58" fmla="*/ 10 w 18"/>
                  <a:gd name="T59" fmla="*/ 53 h 83"/>
                  <a:gd name="T60" fmla="*/ 10 w 18"/>
                  <a:gd name="T61" fmla="*/ 59 h 83"/>
                  <a:gd name="T62" fmla="*/ 8 w 18"/>
                  <a:gd name="T63" fmla="*/ 64 h 83"/>
                  <a:gd name="T64" fmla="*/ 8 w 18"/>
                  <a:gd name="T65" fmla="*/ 69 h 83"/>
                  <a:gd name="T66" fmla="*/ 6 w 18"/>
                  <a:gd name="T67" fmla="*/ 73 h 83"/>
                  <a:gd name="T68" fmla="*/ 4 w 18"/>
                  <a:gd name="T69" fmla="*/ 76 h 83"/>
                  <a:gd name="T70" fmla="*/ 5 w 18"/>
                  <a:gd name="T71" fmla="*/ 75 h 83"/>
                  <a:gd name="T72" fmla="*/ 4 w 18"/>
                  <a:gd name="T73" fmla="*/ 76 h 83"/>
                  <a:gd name="T74" fmla="*/ 4 w 18"/>
                  <a:gd name="T75" fmla="*/ 77 h 83"/>
                  <a:gd name="T76" fmla="*/ 4 w 18"/>
                  <a:gd name="T77" fmla="*/ 79 h 83"/>
                  <a:gd name="T78" fmla="*/ 4 w 18"/>
                  <a:gd name="T79" fmla="*/ 80 h 83"/>
                  <a:gd name="T80" fmla="*/ 6 w 18"/>
                  <a:gd name="T81" fmla="*/ 81 h 83"/>
                  <a:gd name="T82" fmla="*/ 6 w 18"/>
                  <a:gd name="T83" fmla="*/ 82 h 83"/>
                  <a:gd name="T84" fmla="*/ 8 w 18"/>
                  <a:gd name="T85" fmla="*/ 82 h 83"/>
                  <a:gd name="T86" fmla="*/ 8 w 18"/>
                  <a:gd name="T87" fmla="*/ 81 h 83"/>
                  <a:gd name="T88" fmla="*/ 10 w 18"/>
                  <a:gd name="T89" fmla="*/ 80 h 83"/>
                  <a:gd name="T90" fmla="*/ 9 w 18"/>
                  <a:gd name="T91" fmla="*/ 8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83">
                    <a:moveTo>
                      <a:pt x="9" y="80"/>
                    </a:moveTo>
                    <a:lnTo>
                      <a:pt x="10" y="80"/>
                    </a:lnTo>
                    <a:lnTo>
                      <a:pt x="12" y="76"/>
                    </a:lnTo>
                    <a:lnTo>
                      <a:pt x="14" y="71"/>
                    </a:lnTo>
                    <a:lnTo>
                      <a:pt x="14" y="66"/>
                    </a:lnTo>
                    <a:lnTo>
                      <a:pt x="16" y="60"/>
                    </a:lnTo>
                    <a:lnTo>
                      <a:pt x="16" y="54"/>
                    </a:lnTo>
                    <a:lnTo>
                      <a:pt x="17" y="48"/>
                    </a:lnTo>
                    <a:lnTo>
                      <a:pt x="17" y="41"/>
                    </a:lnTo>
                    <a:lnTo>
                      <a:pt x="16" y="35"/>
                    </a:lnTo>
                    <a:lnTo>
                      <a:pt x="15" y="29"/>
                    </a:lnTo>
                    <a:lnTo>
                      <a:pt x="14" y="23"/>
                    </a:lnTo>
                    <a:lnTo>
                      <a:pt x="13" y="18"/>
                    </a:lnTo>
                    <a:lnTo>
                      <a:pt x="12" y="13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3" y="9"/>
                    </a:lnTo>
                    <a:lnTo>
                      <a:pt x="4" y="12"/>
                    </a:lnTo>
                    <a:lnTo>
                      <a:pt x="6" y="16"/>
                    </a:lnTo>
                    <a:lnTo>
                      <a:pt x="7" y="20"/>
                    </a:lnTo>
                    <a:lnTo>
                      <a:pt x="8" y="25"/>
                    </a:lnTo>
                    <a:lnTo>
                      <a:pt x="9" y="30"/>
                    </a:lnTo>
                    <a:lnTo>
                      <a:pt x="10" y="36"/>
                    </a:lnTo>
                    <a:lnTo>
                      <a:pt x="10" y="41"/>
                    </a:lnTo>
                    <a:lnTo>
                      <a:pt x="10" y="48"/>
                    </a:lnTo>
                    <a:lnTo>
                      <a:pt x="10" y="53"/>
                    </a:lnTo>
                    <a:lnTo>
                      <a:pt x="10" y="59"/>
                    </a:lnTo>
                    <a:lnTo>
                      <a:pt x="8" y="64"/>
                    </a:lnTo>
                    <a:lnTo>
                      <a:pt x="8" y="69"/>
                    </a:lnTo>
                    <a:lnTo>
                      <a:pt x="6" y="73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4" y="76"/>
                    </a:lnTo>
                    <a:lnTo>
                      <a:pt x="4" y="77"/>
                    </a:lnTo>
                    <a:lnTo>
                      <a:pt x="4" y="79"/>
                    </a:lnTo>
                    <a:lnTo>
                      <a:pt x="4" y="80"/>
                    </a:lnTo>
                    <a:lnTo>
                      <a:pt x="6" y="81"/>
                    </a:lnTo>
                    <a:lnTo>
                      <a:pt x="6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10" y="80"/>
                    </a:lnTo>
                    <a:lnTo>
                      <a:pt x="9" y="8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10" name="Freeform 38">
                <a:extLst>
                  <a:ext uri="{FF2B5EF4-FFF2-40B4-BE49-F238E27FC236}">
                    <a16:creationId xmlns:a16="http://schemas.microsoft.com/office/drawing/2014/main" id="{6328B4A3-873F-B9F1-33B4-BC3928508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" y="3051"/>
                <a:ext cx="45" cy="178"/>
              </a:xfrm>
              <a:custGeom>
                <a:avLst/>
                <a:gdLst>
                  <a:gd name="T0" fmla="*/ 5 w 45"/>
                  <a:gd name="T1" fmla="*/ 174 h 178"/>
                  <a:gd name="T2" fmla="*/ 6 w 45"/>
                  <a:gd name="T3" fmla="*/ 167 h 178"/>
                  <a:gd name="T4" fmla="*/ 6 w 45"/>
                  <a:gd name="T5" fmla="*/ 159 h 178"/>
                  <a:gd name="T6" fmla="*/ 7 w 45"/>
                  <a:gd name="T7" fmla="*/ 151 h 178"/>
                  <a:gd name="T8" fmla="*/ 7 w 45"/>
                  <a:gd name="T9" fmla="*/ 142 h 178"/>
                  <a:gd name="T10" fmla="*/ 7 w 45"/>
                  <a:gd name="T11" fmla="*/ 132 h 178"/>
                  <a:gd name="T12" fmla="*/ 8 w 45"/>
                  <a:gd name="T13" fmla="*/ 121 h 178"/>
                  <a:gd name="T14" fmla="*/ 9 w 45"/>
                  <a:gd name="T15" fmla="*/ 109 h 178"/>
                  <a:gd name="T16" fmla="*/ 11 w 45"/>
                  <a:gd name="T17" fmla="*/ 98 h 178"/>
                  <a:gd name="T18" fmla="*/ 13 w 45"/>
                  <a:gd name="T19" fmla="*/ 86 h 178"/>
                  <a:gd name="T20" fmla="*/ 15 w 45"/>
                  <a:gd name="T21" fmla="*/ 73 h 178"/>
                  <a:gd name="T22" fmla="*/ 18 w 45"/>
                  <a:gd name="T23" fmla="*/ 61 h 178"/>
                  <a:gd name="T24" fmla="*/ 21 w 45"/>
                  <a:gd name="T25" fmla="*/ 49 h 178"/>
                  <a:gd name="T26" fmla="*/ 26 w 45"/>
                  <a:gd name="T27" fmla="*/ 37 h 178"/>
                  <a:gd name="T28" fmla="*/ 31 w 45"/>
                  <a:gd name="T29" fmla="*/ 26 h 178"/>
                  <a:gd name="T30" fmla="*/ 37 w 45"/>
                  <a:gd name="T31" fmla="*/ 15 h 178"/>
                  <a:gd name="T32" fmla="*/ 44 w 45"/>
                  <a:gd name="T33" fmla="*/ 4 h 178"/>
                  <a:gd name="T34" fmla="*/ 35 w 45"/>
                  <a:gd name="T35" fmla="*/ 5 h 178"/>
                  <a:gd name="T36" fmla="*/ 28 w 45"/>
                  <a:gd name="T37" fmla="*/ 17 h 178"/>
                  <a:gd name="T38" fmla="*/ 23 w 45"/>
                  <a:gd name="T39" fmla="*/ 28 h 178"/>
                  <a:gd name="T40" fmla="*/ 18 w 45"/>
                  <a:gd name="T41" fmla="*/ 40 h 178"/>
                  <a:gd name="T42" fmla="*/ 14 w 45"/>
                  <a:gd name="T43" fmla="*/ 53 h 178"/>
                  <a:gd name="T44" fmla="*/ 11 w 45"/>
                  <a:gd name="T45" fmla="*/ 66 h 178"/>
                  <a:gd name="T46" fmla="*/ 8 w 45"/>
                  <a:gd name="T47" fmla="*/ 78 h 178"/>
                  <a:gd name="T48" fmla="*/ 6 w 45"/>
                  <a:gd name="T49" fmla="*/ 91 h 178"/>
                  <a:gd name="T50" fmla="*/ 4 w 45"/>
                  <a:gd name="T51" fmla="*/ 103 h 178"/>
                  <a:gd name="T52" fmla="*/ 3 w 45"/>
                  <a:gd name="T53" fmla="*/ 115 h 178"/>
                  <a:gd name="T54" fmla="*/ 2 w 45"/>
                  <a:gd name="T55" fmla="*/ 126 h 178"/>
                  <a:gd name="T56" fmla="*/ 1 w 45"/>
                  <a:gd name="T57" fmla="*/ 136 h 178"/>
                  <a:gd name="T58" fmla="*/ 1 w 45"/>
                  <a:gd name="T59" fmla="*/ 146 h 178"/>
                  <a:gd name="T60" fmla="*/ 1 w 45"/>
                  <a:gd name="T61" fmla="*/ 155 h 178"/>
                  <a:gd name="T62" fmla="*/ 0 w 45"/>
                  <a:gd name="T63" fmla="*/ 163 h 178"/>
                  <a:gd name="T64" fmla="*/ 0 w 45"/>
                  <a:gd name="T65" fmla="*/ 170 h 178"/>
                  <a:gd name="T66" fmla="*/ 0 w 45"/>
                  <a:gd name="T67" fmla="*/ 171 h 178"/>
                  <a:gd name="T68" fmla="*/ 0 w 45"/>
                  <a:gd name="T69" fmla="*/ 174 h 178"/>
                  <a:gd name="T70" fmla="*/ 1 w 45"/>
                  <a:gd name="T71" fmla="*/ 176 h 178"/>
                  <a:gd name="T72" fmla="*/ 3 w 45"/>
                  <a:gd name="T73" fmla="*/ 177 h 178"/>
                  <a:gd name="T74" fmla="*/ 5 w 45"/>
                  <a:gd name="T75" fmla="*/ 175 h 178"/>
                  <a:gd name="T76" fmla="*/ 5 w 45"/>
                  <a:gd name="T77" fmla="*/ 175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5" h="178">
                    <a:moveTo>
                      <a:pt x="5" y="175"/>
                    </a:moveTo>
                    <a:lnTo>
                      <a:pt x="5" y="174"/>
                    </a:lnTo>
                    <a:lnTo>
                      <a:pt x="5" y="170"/>
                    </a:lnTo>
                    <a:lnTo>
                      <a:pt x="6" y="167"/>
                    </a:lnTo>
                    <a:lnTo>
                      <a:pt x="6" y="164"/>
                    </a:lnTo>
                    <a:lnTo>
                      <a:pt x="6" y="159"/>
                    </a:lnTo>
                    <a:lnTo>
                      <a:pt x="7" y="156"/>
                    </a:lnTo>
                    <a:lnTo>
                      <a:pt x="7" y="151"/>
                    </a:lnTo>
                    <a:lnTo>
                      <a:pt x="7" y="146"/>
                    </a:lnTo>
                    <a:lnTo>
                      <a:pt x="7" y="142"/>
                    </a:lnTo>
                    <a:lnTo>
                      <a:pt x="7" y="137"/>
                    </a:lnTo>
                    <a:lnTo>
                      <a:pt x="7" y="132"/>
                    </a:lnTo>
                    <a:lnTo>
                      <a:pt x="8" y="127"/>
                    </a:lnTo>
                    <a:lnTo>
                      <a:pt x="8" y="121"/>
                    </a:lnTo>
                    <a:lnTo>
                      <a:pt x="9" y="115"/>
                    </a:lnTo>
                    <a:lnTo>
                      <a:pt x="9" y="109"/>
                    </a:lnTo>
                    <a:lnTo>
                      <a:pt x="10" y="103"/>
                    </a:lnTo>
                    <a:lnTo>
                      <a:pt x="11" y="98"/>
                    </a:lnTo>
                    <a:lnTo>
                      <a:pt x="12" y="92"/>
                    </a:lnTo>
                    <a:lnTo>
                      <a:pt x="13" y="86"/>
                    </a:lnTo>
                    <a:lnTo>
                      <a:pt x="14" y="79"/>
                    </a:lnTo>
                    <a:lnTo>
                      <a:pt x="15" y="73"/>
                    </a:lnTo>
                    <a:lnTo>
                      <a:pt x="16" y="67"/>
                    </a:lnTo>
                    <a:lnTo>
                      <a:pt x="18" y="61"/>
                    </a:lnTo>
                    <a:lnTo>
                      <a:pt x="19" y="55"/>
                    </a:lnTo>
                    <a:lnTo>
                      <a:pt x="21" y="49"/>
                    </a:lnTo>
                    <a:lnTo>
                      <a:pt x="23" y="43"/>
                    </a:lnTo>
                    <a:lnTo>
                      <a:pt x="26" y="37"/>
                    </a:lnTo>
                    <a:lnTo>
                      <a:pt x="28" y="31"/>
                    </a:lnTo>
                    <a:lnTo>
                      <a:pt x="31" y="26"/>
                    </a:lnTo>
                    <a:lnTo>
                      <a:pt x="34" y="20"/>
                    </a:lnTo>
                    <a:lnTo>
                      <a:pt x="37" y="15"/>
                    </a:lnTo>
                    <a:lnTo>
                      <a:pt x="40" y="9"/>
                    </a:lnTo>
                    <a:lnTo>
                      <a:pt x="44" y="4"/>
                    </a:lnTo>
                    <a:lnTo>
                      <a:pt x="39" y="0"/>
                    </a:lnTo>
                    <a:lnTo>
                      <a:pt x="35" y="5"/>
                    </a:lnTo>
                    <a:lnTo>
                      <a:pt x="32" y="11"/>
                    </a:lnTo>
                    <a:lnTo>
                      <a:pt x="28" y="17"/>
                    </a:lnTo>
                    <a:lnTo>
                      <a:pt x="25" y="22"/>
                    </a:lnTo>
                    <a:lnTo>
                      <a:pt x="23" y="28"/>
                    </a:lnTo>
                    <a:lnTo>
                      <a:pt x="20" y="34"/>
                    </a:lnTo>
                    <a:lnTo>
                      <a:pt x="18" y="40"/>
                    </a:lnTo>
                    <a:lnTo>
                      <a:pt x="16" y="47"/>
                    </a:lnTo>
                    <a:lnTo>
                      <a:pt x="14" y="53"/>
                    </a:lnTo>
                    <a:lnTo>
                      <a:pt x="12" y="59"/>
                    </a:lnTo>
                    <a:lnTo>
                      <a:pt x="11" y="66"/>
                    </a:lnTo>
                    <a:lnTo>
                      <a:pt x="9" y="72"/>
                    </a:lnTo>
                    <a:lnTo>
                      <a:pt x="8" y="78"/>
                    </a:lnTo>
                    <a:lnTo>
                      <a:pt x="7" y="85"/>
                    </a:lnTo>
                    <a:lnTo>
                      <a:pt x="6" y="91"/>
                    </a:lnTo>
                    <a:lnTo>
                      <a:pt x="5" y="97"/>
                    </a:lnTo>
                    <a:lnTo>
                      <a:pt x="4" y="103"/>
                    </a:lnTo>
                    <a:lnTo>
                      <a:pt x="3" y="109"/>
                    </a:lnTo>
                    <a:lnTo>
                      <a:pt x="3" y="115"/>
                    </a:lnTo>
                    <a:lnTo>
                      <a:pt x="2" y="120"/>
                    </a:lnTo>
                    <a:lnTo>
                      <a:pt x="2" y="126"/>
                    </a:lnTo>
                    <a:lnTo>
                      <a:pt x="1" y="131"/>
                    </a:lnTo>
                    <a:lnTo>
                      <a:pt x="1" y="136"/>
                    </a:lnTo>
                    <a:lnTo>
                      <a:pt x="1" y="141"/>
                    </a:lnTo>
                    <a:lnTo>
                      <a:pt x="1" y="146"/>
                    </a:lnTo>
                    <a:lnTo>
                      <a:pt x="1" y="151"/>
                    </a:lnTo>
                    <a:lnTo>
                      <a:pt x="1" y="155"/>
                    </a:lnTo>
                    <a:lnTo>
                      <a:pt x="0" y="159"/>
                    </a:lnTo>
                    <a:lnTo>
                      <a:pt x="0" y="163"/>
                    </a:lnTo>
                    <a:lnTo>
                      <a:pt x="0" y="166"/>
                    </a:lnTo>
                    <a:lnTo>
                      <a:pt x="0" y="170"/>
                    </a:lnTo>
                    <a:lnTo>
                      <a:pt x="0" y="172"/>
                    </a:lnTo>
                    <a:lnTo>
                      <a:pt x="0" y="171"/>
                    </a:lnTo>
                    <a:lnTo>
                      <a:pt x="0" y="172"/>
                    </a:lnTo>
                    <a:lnTo>
                      <a:pt x="0" y="174"/>
                    </a:lnTo>
                    <a:lnTo>
                      <a:pt x="0" y="175"/>
                    </a:lnTo>
                    <a:lnTo>
                      <a:pt x="1" y="176"/>
                    </a:lnTo>
                    <a:lnTo>
                      <a:pt x="2" y="177"/>
                    </a:lnTo>
                    <a:lnTo>
                      <a:pt x="3" y="177"/>
                    </a:lnTo>
                    <a:lnTo>
                      <a:pt x="4" y="176"/>
                    </a:lnTo>
                    <a:lnTo>
                      <a:pt x="5" y="175"/>
                    </a:lnTo>
                    <a:lnTo>
                      <a:pt x="5" y="174"/>
                    </a:lnTo>
                    <a:lnTo>
                      <a:pt x="5" y="1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11" name="Freeform 39">
                <a:extLst>
                  <a:ext uri="{FF2B5EF4-FFF2-40B4-BE49-F238E27FC236}">
                    <a16:creationId xmlns:a16="http://schemas.microsoft.com/office/drawing/2014/main" id="{5DA711EF-7F12-1DF0-7BEC-5897CABA1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" y="3014"/>
                <a:ext cx="91" cy="156"/>
              </a:xfrm>
              <a:custGeom>
                <a:avLst/>
                <a:gdLst>
                  <a:gd name="T0" fmla="*/ 84 w 91"/>
                  <a:gd name="T1" fmla="*/ 1 h 156"/>
                  <a:gd name="T2" fmla="*/ 78 w 91"/>
                  <a:gd name="T3" fmla="*/ 10 h 156"/>
                  <a:gd name="T4" fmla="*/ 71 w 91"/>
                  <a:gd name="T5" fmla="*/ 17 h 156"/>
                  <a:gd name="T6" fmla="*/ 65 w 91"/>
                  <a:gd name="T7" fmla="*/ 25 h 156"/>
                  <a:gd name="T8" fmla="*/ 59 w 91"/>
                  <a:gd name="T9" fmla="*/ 32 h 156"/>
                  <a:gd name="T10" fmla="*/ 53 w 91"/>
                  <a:gd name="T11" fmla="*/ 38 h 156"/>
                  <a:gd name="T12" fmla="*/ 47 w 91"/>
                  <a:gd name="T13" fmla="*/ 45 h 156"/>
                  <a:gd name="T14" fmla="*/ 41 w 91"/>
                  <a:gd name="T15" fmla="*/ 52 h 156"/>
                  <a:gd name="T16" fmla="*/ 35 w 91"/>
                  <a:gd name="T17" fmla="*/ 60 h 156"/>
                  <a:gd name="T18" fmla="*/ 30 w 91"/>
                  <a:gd name="T19" fmla="*/ 67 h 156"/>
                  <a:gd name="T20" fmla="*/ 25 w 91"/>
                  <a:gd name="T21" fmla="*/ 76 h 156"/>
                  <a:gd name="T22" fmla="*/ 20 w 91"/>
                  <a:gd name="T23" fmla="*/ 86 h 156"/>
                  <a:gd name="T24" fmla="*/ 16 w 91"/>
                  <a:gd name="T25" fmla="*/ 96 h 156"/>
                  <a:gd name="T26" fmla="*/ 11 w 91"/>
                  <a:gd name="T27" fmla="*/ 108 h 156"/>
                  <a:gd name="T28" fmla="*/ 7 w 91"/>
                  <a:gd name="T29" fmla="*/ 121 h 156"/>
                  <a:gd name="T30" fmla="*/ 3 w 91"/>
                  <a:gd name="T31" fmla="*/ 136 h 156"/>
                  <a:gd name="T32" fmla="*/ 0 w 91"/>
                  <a:gd name="T33" fmla="*/ 153 h 156"/>
                  <a:gd name="T34" fmla="*/ 7 w 91"/>
                  <a:gd name="T35" fmla="*/ 146 h 156"/>
                  <a:gd name="T36" fmla="*/ 11 w 91"/>
                  <a:gd name="T37" fmla="*/ 131 h 156"/>
                  <a:gd name="T38" fmla="*/ 15 w 91"/>
                  <a:gd name="T39" fmla="*/ 117 h 156"/>
                  <a:gd name="T40" fmla="*/ 19 w 91"/>
                  <a:gd name="T41" fmla="*/ 105 h 156"/>
                  <a:gd name="T42" fmla="*/ 23 w 91"/>
                  <a:gd name="T43" fmla="*/ 94 h 156"/>
                  <a:gd name="T44" fmla="*/ 28 w 91"/>
                  <a:gd name="T45" fmla="*/ 84 h 156"/>
                  <a:gd name="T46" fmla="*/ 33 w 91"/>
                  <a:gd name="T47" fmla="*/ 76 h 156"/>
                  <a:gd name="T48" fmla="*/ 38 w 91"/>
                  <a:gd name="T49" fmla="*/ 68 h 156"/>
                  <a:gd name="T50" fmla="*/ 43 w 91"/>
                  <a:gd name="T51" fmla="*/ 60 h 156"/>
                  <a:gd name="T52" fmla="*/ 48 w 91"/>
                  <a:gd name="T53" fmla="*/ 54 h 156"/>
                  <a:gd name="T54" fmla="*/ 54 w 91"/>
                  <a:gd name="T55" fmla="*/ 47 h 156"/>
                  <a:gd name="T56" fmla="*/ 60 w 91"/>
                  <a:gd name="T57" fmla="*/ 40 h 156"/>
                  <a:gd name="T58" fmla="*/ 66 w 91"/>
                  <a:gd name="T59" fmla="*/ 33 h 156"/>
                  <a:gd name="T60" fmla="*/ 72 w 91"/>
                  <a:gd name="T61" fmla="*/ 26 h 156"/>
                  <a:gd name="T62" fmla="*/ 78 w 91"/>
                  <a:gd name="T63" fmla="*/ 18 h 156"/>
                  <a:gd name="T64" fmla="*/ 85 w 91"/>
                  <a:gd name="T65" fmla="*/ 10 h 156"/>
                  <a:gd name="T66" fmla="*/ 90 w 91"/>
                  <a:gd name="T67" fmla="*/ 3 h 156"/>
                  <a:gd name="T68" fmla="*/ 90 w 91"/>
                  <a:gd name="T69" fmla="*/ 4 h 156"/>
                  <a:gd name="T70" fmla="*/ 89 w 91"/>
                  <a:gd name="T71" fmla="*/ 2 h 156"/>
                  <a:gd name="T72" fmla="*/ 87 w 91"/>
                  <a:gd name="T73" fmla="*/ 0 h 156"/>
                  <a:gd name="T74" fmla="*/ 85 w 91"/>
                  <a:gd name="T75" fmla="*/ 0 h 156"/>
                  <a:gd name="T76" fmla="*/ 84 w 91"/>
                  <a:gd name="T77" fmla="*/ 4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1" h="156">
                    <a:moveTo>
                      <a:pt x="84" y="4"/>
                    </a:moveTo>
                    <a:lnTo>
                      <a:pt x="84" y="1"/>
                    </a:lnTo>
                    <a:lnTo>
                      <a:pt x="81" y="5"/>
                    </a:lnTo>
                    <a:lnTo>
                      <a:pt x="78" y="10"/>
                    </a:lnTo>
                    <a:lnTo>
                      <a:pt x="74" y="14"/>
                    </a:lnTo>
                    <a:lnTo>
                      <a:pt x="71" y="17"/>
                    </a:lnTo>
                    <a:lnTo>
                      <a:pt x="68" y="21"/>
                    </a:lnTo>
                    <a:lnTo>
                      <a:pt x="65" y="25"/>
                    </a:lnTo>
                    <a:lnTo>
                      <a:pt x="62" y="28"/>
                    </a:lnTo>
                    <a:lnTo>
                      <a:pt x="59" y="32"/>
                    </a:lnTo>
                    <a:lnTo>
                      <a:pt x="56" y="35"/>
                    </a:lnTo>
                    <a:lnTo>
                      <a:pt x="53" y="38"/>
                    </a:lnTo>
                    <a:lnTo>
                      <a:pt x="49" y="42"/>
                    </a:lnTo>
                    <a:lnTo>
                      <a:pt x="47" y="45"/>
                    </a:lnTo>
                    <a:lnTo>
                      <a:pt x="44" y="49"/>
                    </a:lnTo>
                    <a:lnTo>
                      <a:pt x="41" y="52"/>
                    </a:lnTo>
                    <a:lnTo>
                      <a:pt x="38" y="56"/>
                    </a:lnTo>
                    <a:lnTo>
                      <a:pt x="35" y="60"/>
                    </a:lnTo>
                    <a:lnTo>
                      <a:pt x="33" y="63"/>
                    </a:lnTo>
                    <a:lnTo>
                      <a:pt x="30" y="67"/>
                    </a:lnTo>
                    <a:lnTo>
                      <a:pt x="27" y="71"/>
                    </a:lnTo>
                    <a:lnTo>
                      <a:pt x="25" y="76"/>
                    </a:lnTo>
                    <a:lnTo>
                      <a:pt x="22" y="81"/>
                    </a:lnTo>
                    <a:lnTo>
                      <a:pt x="20" y="86"/>
                    </a:lnTo>
                    <a:lnTo>
                      <a:pt x="18" y="91"/>
                    </a:lnTo>
                    <a:lnTo>
                      <a:pt x="16" y="96"/>
                    </a:lnTo>
                    <a:lnTo>
                      <a:pt x="13" y="102"/>
                    </a:lnTo>
                    <a:lnTo>
                      <a:pt x="11" y="108"/>
                    </a:lnTo>
                    <a:lnTo>
                      <a:pt x="9" y="115"/>
                    </a:lnTo>
                    <a:lnTo>
                      <a:pt x="7" y="121"/>
                    </a:lnTo>
                    <a:lnTo>
                      <a:pt x="5" y="128"/>
                    </a:lnTo>
                    <a:lnTo>
                      <a:pt x="3" y="136"/>
                    </a:lnTo>
                    <a:lnTo>
                      <a:pt x="1" y="144"/>
                    </a:lnTo>
                    <a:lnTo>
                      <a:pt x="0" y="153"/>
                    </a:lnTo>
                    <a:lnTo>
                      <a:pt x="5" y="155"/>
                    </a:lnTo>
                    <a:lnTo>
                      <a:pt x="7" y="146"/>
                    </a:lnTo>
                    <a:lnTo>
                      <a:pt x="9" y="138"/>
                    </a:lnTo>
                    <a:lnTo>
                      <a:pt x="11" y="131"/>
                    </a:lnTo>
                    <a:lnTo>
                      <a:pt x="13" y="123"/>
                    </a:lnTo>
                    <a:lnTo>
                      <a:pt x="15" y="117"/>
                    </a:lnTo>
                    <a:lnTo>
                      <a:pt x="17" y="110"/>
                    </a:lnTo>
                    <a:lnTo>
                      <a:pt x="19" y="105"/>
                    </a:lnTo>
                    <a:lnTo>
                      <a:pt x="21" y="99"/>
                    </a:lnTo>
                    <a:lnTo>
                      <a:pt x="23" y="94"/>
                    </a:lnTo>
                    <a:lnTo>
                      <a:pt x="25" y="89"/>
                    </a:lnTo>
                    <a:lnTo>
                      <a:pt x="28" y="84"/>
                    </a:lnTo>
                    <a:lnTo>
                      <a:pt x="30" y="80"/>
                    </a:lnTo>
                    <a:lnTo>
                      <a:pt x="33" y="76"/>
                    </a:lnTo>
                    <a:lnTo>
                      <a:pt x="35" y="71"/>
                    </a:lnTo>
                    <a:lnTo>
                      <a:pt x="38" y="68"/>
                    </a:lnTo>
                    <a:lnTo>
                      <a:pt x="40" y="64"/>
                    </a:lnTo>
                    <a:lnTo>
                      <a:pt x="43" y="60"/>
                    </a:lnTo>
                    <a:lnTo>
                      <a:pt x="45" y="57"/>
                    </a:lnTo>
                    <a:lnTo>
                      <a:pt x="48" y="54"/>
                    </a:lnTo>
                    <a:lnTo>
                      <a:pt x="51" y="50"/>
                    </a:lnTo>
                    <a:lnTo>
                      <a:pt x="54" y="47"/>
                    </a:lnTo>
                    <a:lnTo>
                      <a:pt x="57" y="44"/>
                    </a:lnTo>
                    <a:lnTo>
                      <a:pt x="60" y="40"/>
                    </a:lnTo>
                    <a:lnTo>
                      <a:pt x="63" y="37"/>
                    </a:lnTo>
                    <a:lnTo>
                      <a:pt x="66" y="33"/>
                    </a:lnTo>
                    <a:lnTo>
                      <a:pt x="69" y="30"/>
                    </a:lnTo>
                    <a:lnTo>
                      <a:pt x="72" y="26"/>
                    </a:lnTo>
                    <a:lnTo>
                      <a:pt x="75" y="22"/>
                    </a:lnTo>
                    <a:lnTo>
                      <a:pt x="78" y="18"/>
                    </a:lnTo>
                    <a:lnTo>
                      <a:pt x="82" y="14"/>
                    </a:lnTo>
                    <a:lnTo>
                      <a:pt x="85" y="10"/>
                    </a:lnTo>
                    <a:lnTo>
                      <a:pt x="89" y="5"/>
                    </a:lnTo>
                    <a:lnTo>
                      <a:pt x="90" y="3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8" y="0"/>
                    </a:lnTo>
                    <a:lnTo>
                      <a:pt x="87" y="0"/>
                    </a:lnTo>
                    <a:lnTo>
                      <a:pt x="86" y="0"/>
                    </a:lnTo>
                    <a:lnTo>
                      <a:pt x="85" y="0"/>
                    </a:lnTo>
                    <a:lnTo>
                      <a:pt x="84" y="1"/>
                    </a:lnTo>
                    <a:lnTo>
                      <a:pt x="84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12" name="Freeform 40">
                <a:extLst>
                  <a:ext uri="{FF2B5EF4-FFF2-40B4-BE49-F238E27FC236}">
                    <a16:creationId xmlns:a16="http://schemas.microsoft.com/office/drawing/2014/main" id="{AD02C872-2300-9F12-3CA2-46E25D734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" y="2939"/>
                <a:ext cx="24" cy="79"/>
              </a:xfrm>
              <a:custGeom>
                <a:avLst/>
                <a:gdLst>
                  <a:gd name="T0" fmla="*/ 0 w 24"/>
                  <a:gd name="T1" fmla="*/ 1 h 79"/>
                  <a:gd name="T2" fmla="*/ 0 w 24"/>
                  <a:gd name="T3" fmla="*/ 5 h 79"/>
                  <a:gd name="T4" fmla="*/ 2 w 24"/>
                  <a:gd name="T5" fmla="*/ 9 h 79"/>
                  <a:gd name="T6" fmla="*/ 4 w 24"/>
                  <a:gd name="T7" fmla="*/ 13 h 79"/>
                  <a:gd name="T8" fmla="*/ 5 w 24"/>
                  <a:gd name="T9" fmla="*/ 17 h 79"/>
                  <a:gd name="T10" fmla="*/ 7 w 24"/>
                  <a:gd name="T11" fmla="*/ 21 h 79"/>
                  <a:gd name="T12" fmla="*/ 8 w 24"/>
                  <a:gd name="T13" fmla="*/ 26 h 79"/>
                  <a:gd name="T14" fmla="*/ 10 w 24"/>
                  <a:gd name="T15" fmla="*/ 30 h 79"/>
                  <a:gd name="T16" fmla="*/ 11 w 24"/>
                  <a:gd name="T17" fmla="*/ 35 h 79"/>
                  <a:gd name="T18" fmla="*/ 12 w 24"/>
                  <a:gd name="T19" fmla="*/ 39 h 79"/>
                  <a:gd name="T20" fmla="*/ 13 w 24"/>
                  <a:gd name="T21" fmla="*/ 43 h 79"/>
                  <a:gd name="T22" fmla="*/ 14 w 24"/>
                  <a:gd name="T23" fmla="*/ 48 h 79"/>
                  <a:gd name="T24" fmla="*/ 14 w 24"/>
                  <a:gd name="T25" fmla="*/ 53 h 79"/>
                  <a:gd name="T26" fmla="*/ 15 w 24"/>
                  <a:gd name="T27" fmla="*/ 58 h 79"/>
                  <a:gd name="T28" fmla="*/ 15 w 24"/>
                  <a:gd name="T29" fmla="*/ 63 h 79"/>
                  <a:gd name="T30" fmla="*/ 16 w 24"/>
                  <a:gd name="T31" fmla="*/ 67 h 79"/>
                  <a:gd name="T32" fmla="*/ 17 w 24"/>
                  <a:gd name="T33" fmla="*/ 72 h 79"/>
                  <a:gd name="T34" fmla="*/ 17 w 24"/>
                  <a:gd name="T35" fmla="*/ 78 h 79"/>
                  <a:gd name="T36" fmla="*/ 23 w 24"/>
                  <a:gd name="T37" fmla="*/ 77 h 79"/>
                  <a:gd name="T38" fmla="*/ 22 w 24"/>
                  <a:gd name="T39" fmla="*/ 72 h 79"/>
                  <a:gd name="T40" fmla="*/ 22 w 24"/>
                  <a:gd name="T41" fmla="*/ 66 h 79"/>
                  <a:gd name="T42" fmla="*/ 21 w 24"/>
                  <a:gd name="T43" fmla="*/ 61 h 79"/>
                  <a:gd name="T44" fmla="*/ 20 w 24"/>
                  <a:gd name="T45" fmla="*/ 57 h 79"/>
                  <a:gd name="T46" fmla="*/ 20 w 24"/>
                  <a:gd name="T47" fmla="*/ 52 h 79"/>
                  <a:gd name="T48" fmla="*/ 19 w 24"/>
                  <a:gd name="T49" fmla="*/ 47 h 79"/>
                  <a:gd name="T50" fmla="*/ 18 w 24"/>
                  <a:gd name="T51" fmla="*/ 42 h 79"/>
                  <a:gd name="T52" fmla="*/ 17 w 24"/>
                  <a:gd name="T53" fmla="*/ 37 h 79"/>
                  <a:gd name="T54" fmla="*/ 16 w 24"/>
                  <a:gd name="T55" fmla="*/ 32 h 79"/>
                  <a:gd name="T56" fmla="*/ 15 w 24"/>
                  <a:gd name="T57" fmla="*/ 28 h 79"/>
                  <a:gd name="T58" fmla="*/ 14 w 24"/>
                  <a:gd name="T59" fmla="*/ 23 h 79"/>
                  <a:gd name="T60" fmla="*/ 12 w 24"/>
                  <a:gd name="T61" fmla="*/ 19 h 79"/>
                  <a:gd name="T62" fmla="*/ 11 w 24"/>
                  <a:gd name="T63" fmla="*/ 14 h 79"/>
                  <a:gd name="T64" fmla="*/ 9 w 24"/>
                  <a:gd name="T65" fmla="*/ 10 h 79"/>
                  <a:gd name="T66" fmla="*/ 7 w 24"/>
                  <a:gd name="T67" fmla="*/ 6 h 79"/>
                  <a:gd name="T68" fmla="*/ 5 w 24"/>
                  <a:gd name="T69" fmla="*/ 1 h 79"/>
                  <a:gd name="T70" fmla="*/ 5 w 24"/>
                  <a:gd name="T71" fmla="*/ 5 h 79"/>
                  <a:gd name="T72" fmla="*/ 5 w 24"/>
                  <a:gd name="T73" fmla="*/ 1 h 79"/>
                  <a:gd name="T74" fmla="*/ 4 w 24"/>
                  <a:gd name="T75" fmla="*/ 0 h 79"/>
                  <a:gd name="T76" fmla="*/ 3 w 24"/>
                  <a:gd name="T77" fmla="*/ 0 h 79"/>
                  <a:gd name="T78" fmla="*/ 2 w 24"/>
                  <a:gd name="T79" fmla="*/ 0 h 79"/>
                  <a:gd name="T80" fmla="*/ 1 w 24"/>
                  <a:gd name="T81" fmla="*/ 0 h 79"/>
                  <a:gd name="T82" fmla="*/ 0 w 24"/>
                  <a:gd name="T83" fmla="*/ 1 h 79"/>
                  <a:gd name="T84" fmla="*/ 0 w 24"/>
                  <a:gd name="T85" fmla="*/ 2 h 79"/>
                  <a:gd name="T86" fmla="*/ 0 w 24"/>
                  <a:gd name="T87" fmla="*/ 3 h 79"/>
                  <a:gd name="T88" fmla="*/ 0 w 24"/>
                  <a:gd name="T89" fmla="*/ 5 h 79"/>
                  <a:gd name="T90" fmla="*/ 0 w 24"/>
                  <a:gd name="T91" fmla="*/ 1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" h="79">
                    <a:moveTo>
                      <a:pt x="0" y="1"/>
                    </a:moveTo>
                    <a:lnTo>
                      <a:pt x="0" y="5"/>
                    </a:lnTo>
                    <a:lnTo>
                      <a:pt x="2" y="9"/>
                    </a:lnTo>
                    <a:lnTo>
                      <a:pt x="4" y="13"/>
                    </a:lnTo>
                    <a:lnTo>
                      <a:pt x="5" y="17"/>
                    </a:lnTo>
                    <a:lnTo>
                      <a:pt x="7" y="21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1" y="35"/>
                    </a:lnTo>
                    <a:lnTo>
                      <a:pt x="12" y="39"/>
                    </a:lnTo>
                    <a:lnTo>
                      <a:pt x="13" y="43"/>
                    </a:lnTo>
                    <a:lnTo>
                      <a:pt x="14" y="48"/>
                    </a:lnTo>
                    <a:lnTo>
                      <a:pt x="14" y="53"/>
                    </a:lnTo>
                    <a:lnTo>
                      <a:pt x="15" y="58"/>
                    </a:lnTo>
                    <a:lnTo>
                      <a:pt x="15" y="63"/>
                    </a:lnTo>
                    <a:lnTo>
                      <a:pt x="16" y="67"/>
                    </a:lnTo>
                    <a:lnTo>
                      <a:pt x="17" y="72"/>
                    </a:lnTo>
                    <a:lnTo>
                      <a:pt x="17" y="78"/>
                    </a:lnTo>
                    <a:lnTo>
                      <a:pt x="23" y="77"/>
                    </a:lnTo>
                    <a:lnTo>
                      <a:pt x="22" y="72"/>
                    </a:lnTo>
                    <a:lnTo>
                      <a:pt x="22" y="66"/>
                    </a:lnTo>
                    <a:lnTo>
                      <a:pt x="21" y="61"/>
                    </a:lnTo>
                    <a:lnTo>
                      <a:pt x="20" y="57"/>
                    </a:lnTo>
                    <a:lnTo>
                      <a:pt x="20" y="52"/>
                    </a:lnTo>
                    <a:lnTo>
                      <a:pt x="19" y="47"/>
                    </a:lnTo>
                    <a:lnTo>
                      <a:pt x="18" y="42"/>
                    </a:lnTo>
                    <a:lnTo>
                      <a:pt x="17" y="37"/>
                    </a:lnTo>
                    <a:lnTo>
                      <a:pt x="16" y="32"/>
                    </a:lnTo>
                    <a:lnTo>
                      <a:pt x="15" y="28"/>
                    </a:lnTo>
                    <a:lnTo>
                      <a:pt x="14" y="23"/>
                    </a:lnTo>
                    <a:lnTo>
                      <a:pt x="12" y="19"/>
                    </a:lnTo>
                    <a:lnTo>
                      <a:pt x="11" y="14"/>
                    </a:lnTo>
                    <a:lnTo>
                      <a:pt x="9" y="10"/>
                    </a:lnTo>
                    <a:lnTo>
                      <a:pt x="7" y="6"/>
                    </a:lnTo>
                    <a:lnTo>
                      <a:pt x="5" y="1"/>
                    </a:lnTo>
                    <a:lnTo>
                      <a:pt x="5" y="5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13" name="Freeform 41">
                <a:extLst>
                  <a:ext uri="{FF2B5EF4-FFF2-40B4-BE49-F238E27FC236}">
                    <a16:creationId xmlns:a16="http://schemas.microsoft.com/office/drawing/2014/main" id="{6D683DB7-2C8C-9CA3-4227-13AF42FA2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" y="2909"/>
                <a:ext cx="17" cy="36"/>
              </a:xfrm>
              <a:custGeom>
                <a:avLst/>
                <a:gdLst>
                  <a:gd name="T0" fmla="*/ 9 w 17"/>
                  <a:gd name="T1" fmla="*/ 3 h 36"/>
                  <a:gd name="T2" fmla="*/ 9 w 17"/>
                  <a:gd name="T3" fmla="*/ 2 h 36"/>
                  <a:gd name="T4" fmla="*/ 9 w 17"/>
                  <a:gd name="T5" fmla="*/ 5 h 36"/>
                  <a:gd name="T6" fmla="*/ 9 w 17"/>
                  <a:gd name="T7" fmla="*/ 6 h 36"/>
                  <a:gd name="T8" fmla="*/ 8 w 17"/>
                  <a:gd name="T9" fmla="*/ 9 h 36"/>
                  <a:gd name="T10" fmla="*/ 7 w 17"/>
                  <a:gd name="T11" fmla="*/ 11 h 36"/>
                  <a:gd name="T12" fmla="*/ 6 w 17"/>
                  <a:gd name="T13" fmla="*/ 13 h 36"/>
                  <a:gd name="T14" fmla="*/ 6 w 17"/>
                  <a:gd name="T15" fmla="*/ 15 h 36"/>
                  <a:gd name="T16" fmla="*/ 5 w 17"/>
                  <a:gd name="T17" fmla="*/ 17 h 36"/>
                  <a:gd name="T18" fmla="*/ 5 w 17"/>
                  <a:gd name="T19" fmla="*/ 19 h 36"/>
                  <a:gd name="T20" fmla="*/ 4 w 17"/>
                  <a:gd name="T21" fmla="*/ 21 h 36"/>
                  <a:gd name="T22" fmla="*/ 4 w 17"/>
                  <a:gd name="T23" fmla="*/ 23 h 36"/>
                  <a:gd name="T24" fmla="*/ 3 w 17"/>
                  <a:gd name="T25" fmla="*/ 25 h 36"/>
                  <a:gd name="T26" fmla="*/ 2 w 17"/>
                  <a:gd name="T27" fmla="*/ 26 h 36"/>
                  <a:gd name="T28" fmla="*/ 2 w 17"/>
                  <a:gd name="T29" fmla="*/ 27 h 36"/>
                  <a:gd name="T30" fmla="*/ 1 w 17"/>
                  <a:gd name="T31" fmla="*/ 28 h 36"/>
                  <a:gd name="T32" fmla="*/ 0 w 17"/>
                  <a:gd name="T33" fmla="*/ 30 h 36"/>
                  <a:gd name="T34" fmla="*/ 0 w 17"/>
                  <a:gd name="T35" fmla="*/ 30 h 36"/>
                  <a:gd name="T36" fmla="*/ 4 w 17"/>
                  <a:gd name="T37" fmla="*/ 35 h 36"/>
                  <a:gd name="T38" fmla="*/ 5 w 17"/>
                  <a:gd name="T39" fmla="*/ 33 h 36"/>
                  <a:gd name="T40" fmla="*/ 6 w 17"/>
                  <a:gd name="T41" fmla="*/ 32 h 36"/>
                  <a:gd name="T42" fmla="*/ 7 w 17"/>
                  <a:gd name="T43" fmla="*/ 30 h 36"/>
                  <a:gd name="T44" fmla="*/ 8 w 17"/>
                  <a:gd name="T45" fmla="*/ 29 h 36"/>
                  <a:gd name="T46" fmla="*/ 9 w 17"/>
                  <a:gd name="T47" fmla="*/ 27 h 36"/>
                  <a:gd name="T48" fmla="*/ 9 w 17"/>
                  <a:gd name="T49" fmla="*/ 25 h 36"/>
                  <a:gd name="T50" fmla="*/ 10 w 17"/>
                  <a:gd name="T51" fmla="*/ 24 h 36"/>
                  <a:gd name="T52" fmla="*/ 11 w 17"/>
                  <a:gd name="T53" fmla="*/ 21 h 36"/>
                  <a:gd name="T54" fmla="*/ 11 w 17"/>
                  <a:gd name="T55" fmla="*/ 20 h 36"/>
                  <a:gd name="T56" fmla="*/ 12 w 17"/>
                  <a:gd name="T57" fmla="*/ 18 h 36"/>
                  <a:gd name="T58" fmla="*/ 13 w 17"/>
                  <a:gd name="T59" fmla="*/ 15 h 36"/>
                  <a:gd name="T60" fmla="*/ 13 w 17"/>
                  <a:gd name="T61" fmla="*/ 13 h 36"/>
                  <a:gd name="T62" fmla="*/ 14 w 17"/>
                  <a:gd name="T63" fmla="*/ 10 h 36"/>
                  <a:gd name="T64" fmla="*/ 14 w 17"/>
                  <a:gd name="T65" fmla="*/ 9 h 36"/>
                  <a:gd name="T66" fmla="*/ 15 w 17"/>
                  <a:gd name="T67" fmla="*/ 6 h 36"/>
                  <a:gd name="T68" fmla="*/ 16 w 17"/>
                  <a:gd name="T69" fmla="*/ 4 h 36"/>
                  <a:gd name="T70" fmla="*/ 16 w 17"/>
                  <a:gd name="T71" fmla="*/ 3 h 36"/>
                  <a:gd name="T72" fmla="*/ 16 w 17"/>
                  <a:gd name="T73" fmla="*/ 4 h 36"/>
                  <a:gd name="T74" fmla="*/ 16 w 17"/>
                  <a:gd name="T75" fmla="*/ 2 h 36"/>
                  <a:gd name="T76" fmla="*/ 15 w 17"/>
                  <a:gd name="T77" fmla="*/ 1 h 36"/>
                  <a:gd name="T78" fmla="*/ 14 w 17"/>
                  <a:gd name="T79" fmla="*/ 0 h 36"/>
                  <a:gd name="T80" fmla="*/ 13 w 17"/>
                  <a:gd name="T81" fmla="*/ 0 h 36"/>
                  <a:gd name="T82" fmla="*/ 12 w 17"/>
                  <a:gd name="T83" fmla="*/ 0 h 36"/>
                  <a:gd name="T84" fmla="*/ 11 w 17"/>
                  <a:gd name="T85" fmla="*/ 0 h 36"/>
                  <a:gd name="T86" fmla="*/ 10 w 17"/>
                  <a:gd name="T87" fmla="*/ 0 h 36"/>
                  <a:gd name="T88" fmla="*/ 9 w 17"/>
                  <a:gd name="T89" fmla="*/ 2 h 36"/>
                  <a:gd name="T90" fmla="*/ 9 w 17"/>
                  <a:gd name="T91" fmla="*/ 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36">
                    <a:moveTo>
                      <a:pt x="9" y="3"/>
                    </a:moveTo>
                    <a:lnTo>
                      <a:pt x="9" y="2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6" y="15"/>
                    </a:lnTo>
                    <a:lnTo>
                      <a:pt x="5" y="17"/>
                    </a:lnTo>
                    <a:lnTo>
                      <a:pt x="5" y="19"/>
                    </a:lnTo>
                    <a:lnTo>
                      <a:pt x="4" y="21"/>
                    </a:lnTo>
                    <a:lnTo>
                      <a:pt x="4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7"/>
                    </a:lnTo>
                    <a:lnTo>
                      <a:pt x="1" y="28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4" y="35"/>
                    </a:lnTo>
                    <a:lnTo>
                      <a:pt x="5" y="33"/>
                    </a:lnTo>
                    <a:lnTo>
                      <a:pt x="6" y="32"/>
                    </a:lnTo>
                    <a:lnTo>
                      <a:pt x="7" y="30"/>
                    </a:lnTo>
                    <a:lnTo>
                      <a:pt x="8" y="29"/>
                    </a:lnTo>
                    <a:lnTo>
                      <a:pt x="9" y="27"/>
                    </a:lnTo>
                    <a:lnTo>
                      <a:pt x="9" y="25"/>
                    </a:lnTo>
                    <a:lnTo>
                      <a:pt x="10" y="24"/>
                    </a:lnTo>
                    <a:lnTo>
                      <a:pt x="11" y="21"/>
                    </a:lnTo>
                    <a:lnTo>
                      <a:pt x="11" y="20"/>
                    </a:lnTo>
                    <a:lnTo>
                      <a:pt x="12" y="18"/>
                    </a:lnTo>
                    <a:lnTo>
                      <a:pt x="13" y="15"/>
                    </a:lnTo>
                    <a:lnTo>
                      <a:pt x="13" y="13"/>
                    </a:lnTo>
                    <a:lnTo>
                      <a:pt x="14" y="10"/>
                    </a:lnTo>
                    <a:lnTo>
                      <a:pt x="14" y="9"/>
                    </a:lnTo>
                    <a:lnTo>
                      <a:pt x="15" y="6"/>
                    </a:lnTo>
                    <a:lnTo>
                      <a:pt x="16" y="4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5" y="1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9" y="2"/>
                    </a:lnTo>
                    <a:lnTo>
                      <a:pt x="9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14" name="Freeform 42">
                <a:extLst>
                  <a:ext uri="{FF2B5EF4-FFF2-40B4-BE49-F238E27FC236}">
                    <a16:creationId xmlns:a16="http://schemas.microsoft.com/office/drawing/2014/main" id="{74910DDB-2A00-126C-B941-63EBF3362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" y="2697"/>
                <a:ext cx="47" cy="216"/>
              </a:xfrm>
              <a:custGeom>
                <a:avLst/>
                <a:gdLst>
                  <a:gd name="T0" fmla="*/ 40 w 47"/>
                  <a:gd name="T1" fmla="*/ 1 h 216"/>
                  <a:gd name="T2" fmla="*/ 34 w 47"/>
                  <a:gd name="T3" fmla="*/ 10 h 216"/>
                  <a:gd name="T4" fmla="*/ 28 w 47"/>
                  <a:gd name="T5" fmla="*/ 19 h 216"/>
                  <a:gd name="T6" fmla="*/ 23 w 47"/>
                  <a:gd name="T7" fmla="*/ 28 h 216"/>
                  <a:gd name="T8" fmla="*/ 19 w 47"/>
                  <a:gd name="T9" fmla="*/ 37 h 216"/>
                  <a:gd name="T10" fmla="*/ 15 w 47"/>
                  <a:gd name="T11" fmla="*/ 47 h 216"/>
                  <a:gd name="T12" fmla="*/ 11 w 47"/>
                  <a:gd name="T13" fmla="*/ 57 h 216"/>
                  <a:gd name="T14" fmla="*/ 9 w 47"/>
                  <a:gd name="T15" fmla="*/ 68 h 216"/>
                  <a:gd name="T16" fmla="*/ 6 w 47"/>
                  <a:gd name="T17" fmla="*/ 80 h 216"/>
                  <a:gd name="T18" fmla="*/ 4 w 47"/>
                  <a:gd name="T19" fmla="*/ 93 h 216"/>
                  <a:gd name="T20" fmla="*/ 3 w 47"/>
                  <a:gd name="T21" fmla="*/ 106 h 216"/>
                  <a:gd name="T22" fmla="*/ 1 w 47"/>
                  <a:gd name="T23" fmla="*/ 120 h 216"/>
                  <a:gd name="T24" fmla="*/ 1 w 47"/>
                  <a:gd name="T25" fmla="*/ 136 h 216"/>
                  <a:gd name="T26" fmla="*/ 0 w 47"/>
                  <a:gd name="T27" fmla="*/ 153 h 216"/>
                  <a:gd name="T28" fmla="*/ 0 w 47"/>
                  <a:gd name="T29" fmla="*/ 172 h 216"/>
                  <a:gd name="T30" fmla="*/ 0 w 47"/>
                  <a:gd name="T31" fmla="*/ 193 h 216"/>
                  <a:gd name="T32" fmla="*/ 0 w 47"/>
                  <a:gd name="T33" fmla="*/ 215 h 216"/>
                  <a:gd name="T34" fmla="*/ 6 w 47"/>
                  <a:gd name="T35" fmla="*/ 203 h 216"/>
                  <a:gd name="T36" fmla="*/ 6 w 47"/>
                  <a:gd name="T37" fmla="*/ 182 h 216"/>
                  <a:gd name="T38" fmla="*/ 6 w 47"/>
                  <a:gd name="T39" fmla="*/ 163 h 216"/>
                  <a:gd name="T40" fmla="*/ 6 w 47"/>
                  <a:gd name="T41" fmla="*/ 145 h 216"/>
                  <a:gd name="T42" fmla="*/ 6 w 47"/>
                  <a:gd name="T43" fmla="*/ 129 h 216"/>
                  <a:gd name="T44" fmla="*/ 8 w 47"/>
                  <a:gd name="T45" fmla="*/ 113 h 216"/>
                  <a:gd name="T46" fmla="*/ 9 w 47"/>
                  <a:gd name="T47" fmla="*/ 100 h 216"/>
                  <a:gd name="T48" fmla="*/ 11 w 47"/>
                  <a:gd name="T49" fmla="*/ 88 h 216"/>
                  <a:gd name="T50" fmla="*/ 13 w 47"/>
                  <a:gd name="T51" fmla="*/ 76 h 216"/>
                  <a:gd name="T52" fmla="*/ 16 w 47"/>
                  <a:gd name="T53" fmla="*/ 65 h 216"/>
                  <a:gd name="T54" fmla="*/ 19 w 47"/>
                  <a:gd name="T55" fmla="*/ 55 h 216"/>
                  <a:gd name="T56" fmla="*/ 22 w 47"/>
                  <a:gd name="T57" fmla="*/ 45 h 216"/>
                  <a:gd name="T58" fmla="*/ 26 w 47"/>
                  <a:gd name="T59" fmla="*/ 37 h 216"/>
                  <a:gd name="T60" fmla="*/ 31 w 47"/>
                  <a:gd name="T61" fmla="*/ 27 h 216"/>
                  <a:gd name="T62" fmla="*/ 36 w 47"/>
                  <a:gd name="T63" fmla="*/ 19 h 216"/>
                  <a:gd name="T64" fmla="*/ 42 w 47"/>
                  <a:gd name="T65" fmla="*/ 10 h 216"/>
                  <a:gd name="T66" fmla="*/ 40 w 47"/>
                  <a:gd name="T67" fmla="*/ 4 h 216"/>
                  <a:gd name="T68" fmla="*/ 46 w 47"/>
                  <a:gd name="T69" fmla="*/ 4 h 216"/>
                  <a:gd name="T70" fmla="*/ 45 w 47"/>
                  <a:gd name="T71" fmla="*/ 2 h 216"/>
                  <a:gd name="T72" fmla="*/ 44 w 47"/>
                  <a:gd name="T73" fmla="*/ 0 h 216"/>
                  <a:gd name="T74" fmla="*/ 41 w 47"/>
                  <a:gd name="T75" fmla="*/ 0 h 216"/>
                  <a:gd name="T76" fmla="*/ 46 w 47"/>
                  <a:gd name="T77" fmla="*/ 3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" h="216">
                    <a:moveTo>
                      <a:pt x="46" y="3"/>
                    </a:moveTo>
                    <a:lnTo>
                      <a:pt x="40" y="1"/>
                    </a:lnTo>
                    <a:lnTo>
                      <a:pt x="37" y="6"/>
                    </a:lnTo>
                    <a:lnTo>
                      <a:pt x="34" y="10"/>
                    </a:lnTo>
                    <a:lnTo>
                      <a:pt x="31" y="14"/>
                    </a:lnTo>
                    <a:lnTo>
                      <a:pt x="28" y="19"/>
                    </a:lnTo>
                    <a:lnTo>
                      <a:pt x="26" y="24"/>
                    </a:lnTo>
                    <a:lnTo>
                      <a:pt x="23" y="28"/>
                    </a:lnTo>
                    <a:lnTo>
                      <a:pt x="21" y="33"/>
                    </a:lnTo>
                    <a:lnTo>
                      <a:pt x="19" y="37"/>
                    </a:lnTo>
                    <a:lnTo>
                      <a:pt x="17" y="42"/>
                    </a:lnTo>
                    <a:lnTo>
                      <a:pt x="15" y="47"/>
                    </a:lnTo>
                    <a:lnTo>
                      <a:pt x="13" y="52"/>
                    </a:lnTo>
                    <a:lnTo>
                      <a:pt x="11" y="57"/>
                    </a:lnTo>
                    <a:lnTo>
                      <a:pt x="10" y="63"/>
                    </a:lnTo>
                    <a:lnTo>
                      <a:pt x="9" y="68"/>
                    </a:lnTo>
                    <a:lnTo>
                      <a:pt x="7" y="74"/>
                    </a:lnTo>
                    <a:lnTo>
                      <a:pt x="6" y="80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3" y="99"/>
                    </a:lnTo>
                    <a:lnTo>
                      <a:pt x="3" y="106"/>
                    </a:lnTo>
                    <a:lnTo>
                      <a:pt x="2" y="113"/>
                    </a:lnTo>
                    <a:lnTo>
                      <a:pt x="1" y="120"/>
                    </a:lnTo>
                    <a:lnTo>
                      <a:pt x="1" y="128"/>
                    </a:lnTo>
                    <a:lnTo>
                      <a:pt x="1" y="136"/>
                    </a:lnTo>
                    <a:lnTo>
                      <a:pt x="0" y="145"/>
                    </a:lnTo>
                    <a:lnTo>
                      <a:pt x="0" y="153"/>
                    </a:lnTo>
                    <a:lnTo>
                      <a:pt x="0" y="163"/>
                    </a:lnTo>
                    <a:lnTo>
                      <a:pt x="0" y="172"/>
                    </a:lnTo>
                    <a:lnTo>
                      <a:pt x="0" y="182"/>
                    </a:lnTo>
                    <a:lnTo>
                      <a:pt x="0" y="193"/>
                    </a:lnTo>
                    <a:lnTo>
                      <a:pt x="0" y="203"/>
                    </a:lnTo>
                    <a:lnTo>
                      <a:pt x="0" y="215"/>
                    </a:lnTo>
                    <a:lnTo>
                      <a:pt x="6" y="215"/>
                    </a:lnTo>
                    <a:lnTo>
                      <a:pt x="6" y="203"/>
                    </a:lnTo>
                    <a:lnTo>
                      <a:pt x="6" y="193"/>
                    </a:lnTo>
                    <a:lnTo>
                      <a:pt x="6" y="182"/>
                    </a:lnTo>
                    <a:lnTo>
                      <a:pt x="6" y="172"/>
                    </a:lnTo>
                    <a:lnTo>
                      <a:pt x="6" y="163"/>
                    </a:lnTo>
                    <a:lnTo>
                      <a:pt x="6" y="154"/>
                    </a:lnTo>
                    <a:lnTo>
                      <a:pt x="6" y="145"/>
                    </a:lnTo>
                    <a:lnTo>
                      <a:pt x="6" y="137"/>
                    </a:lnTo>
                    <a:lnTo>
                      <a:pt x="6" y="129"/>
                    </a:lnTo>
                    <a:lnTo>
                      <a:pt x="7" y="121"/>
                    </a:lnTo>
                    <a:lnTo>
                      <a:pt x="8" y="113"/>
                    </a:lnTo>
                    <a:lnTo>
                      <a:pt x="8" y="107"/>
                    </a:lnTo>
                    <a:lnTo>
                      <a:pt x="9" y="100"/>
                    </a:lnTo>
                    <a:lnTo>
                      <a:pt x="10" y="94"/>
                    </a:lnTo>
                    <a:lnTo>
                      <a:pt x="11" y="88"/>
                    </a:lnTo>
                    <a:lnTo>
                      <a:pt x="12" y="82"/>
                    </a:lnTo>
                    <a:lnTo>
                      <a:pt x="13" y="76"/>
                    </a:lnTo>
                    <a:lnTo>
                      <a:pt x="15" y="70"/>
                    </a:lnTo>
                    <a:lnTo>
                      <a:pt x="16" y="65"/>
                    </a:lnTo>
                    <a:lnTo>
                      <a:pt x="17" y="60"/>
                    </a:lnTo>
                    <a:lnTo>
                      <a:pt x="19" y="55"/>
                    </a:lnTo>
                    <a:lnTo>
                      <a:pt x="20" y="50"/>
                    </a:lnTo>
                    <a:lnTo>
                      <a:pt x="22" y="45"/>
                    </a:lnTo>
                    <a:lnTo>
                      <a:pt x="24" y="41"/>
                    </a:lnTo>
                    <a:lnTo>
                      <a:pt x="26" y="37"/>
                    </a:lnTo>
                    <a:lnTo>
                      <a:pt x="28" y="32"/>
                    </a:lnTo>
                    <a:lnTo>
                      <a:pt x="31" y="27"/>
                    </a:lnTo>
                    <a:lnTo>
                      <a:pt x="33" y="23"/>
                    </a:lnTo>
                    <a:lnTo>
                      <a:pt x="36" y="19"/>
                    </a:lnTo>
                    <a:lnTo>
                      <a:pt x="39" y="14"/>
                    </a:lnTo>
                    <a:lnTo>
                      <a:pt x="42" y="10"/>
                    </a:lnTo>
                    <a:lnTo>
                      <a:pt x="45" y="6"/>
                    </a:lnTo>
                    <a:lnTo>
                      <a:pt x="40" y="4"/>
                    </a:lnTo>
                    <a:lnTo>
                      <a:pt x="45" y="6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5" y="2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1" y="0"/>
                    </a:lnTo>
                    <a:lnTo>
                      <a:pt x="40" y="1"/>
                    </a:lnTo>
                    <a:lnTo>
                      <a:pt x="46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grpSp>
            <p:nvGrpSpPr>
              <p:cNvPr id="3166" name="Group 94">
                <a:extLst>
                  <a:ext uri="{FF2B5EF4-FFF2-40B4-BE49-F238E27FC236}">
                    <a16:creationId xmlns:a16="http://schemas.microsoft.com/office/drawing/2014/main" id="{D12F28B2-B7E9-1146-6BBA-7F64236017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6" y="3166"/>
                <a:ext cx="483" cy="185"/>
                <a:chOff x="206" y="3166"/>
                <a:chExt cx="483" cy="185"/>
              </a:xfrm>
            </p:grpSpPr>
            <p:sp>
              <p:nvSpPr>
                <p:cNvPr id="3115" name="Freeform 43">
                  <a:extLst>
                    <a:ext uri="{FF2B5EF4-FFF2-40B4-BE49-F238E27FC236}">
                      <a16:creationId xmlns:a16="http://schemas.microsoft.com/office/drawing/2014/main" id="{5EE150BC-924E-CEF4-AB06-531FFA064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0" y="3183"/>
                  <a:ext cx="167" cy="22"/>
                </a:xfrm>
                <a:custGeom>
                  <a:avLst/>
                  <a:gdLst>
                    <a:gd name="T0" fmla="*/ 0 w 167"/>
                    <a:gd name="T1" fmla="*/ 3 h 22"/>
                    <a:gd name="T2" fmla="*/ 5 w 167"/>
                    <a:gd name="T3" fmla="*/ 6 h 22"/>
                    <a:gd name="T4" fmla="*/ 13 w 167"/>
                    <a:gd name="T5" fmla="*/ 10 h 22"/>
                    <a:gd name="T6" fmla="*/ 21 w 167"/>
                    <a:gd name="T7" fmla="*/ 13 h 22"/>
                    <a:gd name="T8" fmla="*/ 31 w 167"/>
                    <a:gd name="T9" fmla="*/ 15 h 22"/>
                    <a:gd name="T10" fmla="*/ 42 w 167"/>
                    <a:gd name="T11" fmla="*/ 17 h 22"/>
                    <a:gd name="T12" fmla="*/ 54 w 167"/>
                    <a:gd name="T13" fmla="*/ 19 h 22"/>
                    <a:gd name="T14" fmla="*/ 66 w 167"/>
                    <a:gd name="T15" fmla="*/ 20 h 22"/>
                    <a:gd name="T16" fmla="*/ 79 w 167"/>
                    <a:gd name="T17" fmla="*/ 21 h 22"/>
                    <a:gd name="T18" fmla="*/ 92 w 167"/>
                    <a:gd name="T19" fmla="*/ 21 h 22"/>
                    <a:gd name="T20" fmla="*/ 104 w 167"/>
                    <a:gd name="T21" fmla="*/ 20 h 22"/>
                    <a:gd name="T22" fmla="*/ 117 w 167"/>
                    <a:gd name="T23" fmla="*/ 19 h 22"/>
                    <a:gd name="T24" fmla="*/ 129 w 167"/>
                    <a:gd name="T25" fmla="*/ 17 h 22"/>
                    <a:gd name="T26" fmla="*/ 140 w 167"/>
                    <a:gd name="T27" fmla="*/ 15 h 22"/>
                    <a:gd name="T28" fmla="*/ 150 w 167"/>
                    <a:gd name="T29" fmla="*/ 12 h 22"/>
                    <a:gd name="T30" fmla="*/ 159 w 167"/>
                    <a:gd name="T31" fmla="*/ 8 h 22"/>
                    <a:gd name="T32" fmla="*/ 166 w 167"/>
                    <a:gd name="T33" fmla="*/ 3 h 22"/>
                    <a:gd name="T34" fmla="*/ 159 w 167"/>
                    <a:gd name="T35" fmla="*/ 3 h 22"/>
                    <a:gd name="T36" fmla="*/ 152 w 167"/>
                    <a:gd name="T37" fmla="*/ 7 h 22"/>
                    <a:gd name="T38" fmla="*/ 143 w 167"/>
                    <a:gd name="T39" fmla="*/ 10 h 22"/>
                    <a:gd name="T40" fmla="*/ 133 w 167"/>
                    <a:gd name="T41" fmla="*/ 13 h 22"/>
                    <a:gd name="T42" fmla="*/ 122 w 167"/>
                    <a:gd name="T43" fmla="*/ 14 h 22"/>
                    <a:gd name="T44" fmla="*/ 110 w 167"/>
                    <a:gd name="T45" fmla="*/ 16 h 22"/>
                    <a:gd name="T46" fmla="*/ 98 w 167"/>
                    <a:gd name="T47" fmla="*/ 16 h 22"/>
                    <a:gd name="T48" fmla="*/ 85 w 167"/>
                    <a:gd name="T49" fmla="*/ 17 h 22"/>
                    <a:gd name="T50" fmla="*/ 73 w 167"/>
                    <a:gd name="T51" fmla="*/ 16 h 22"/>
                    <a:gd name="T52" fmla="*/ 61 w 167"/>
                    <a:gd name="T53" fmla="*/ 15 h 22"/>
                    <a:gd name="T54" fmla="*/ 49 w 167"/>
                    <a:gd name="T55" fmla="*/ 14 h 22"/>
                    <a:gd name="T56" fmla="*/ 38 w 167"/>
                    <a:gd name="T57" fmla="*/ 12 h 22"/>
                    <a:gd name="T58" fmla="*/ 28 w 167"/>
                    <a:gd name="T59" fmla="*/ 10 h 22"/>
                    <a:gd name="T60" fmla="*/ 19 w 167"/>
                    <a:gd name="T61" fmla="*/ 7 h 22"/>
                    <a:gd name="T62" fmla="*/ 12 w 167"/>
                    <a:gd name="T63" fmla="*/ 5 h 22"/>
                    <a:gd name="T64" fmla="*/ 6 w 167"/>
                    <a:gd name="T65" fmla="*/ 2 h 22"/>
                    <a:gd name="T66" fmla="*/ 4 w 167"/>
                    <a:gd name="T67" fmla="*/ 0 h 22"/>
                    <a:gd name="T68" fmla="*/ 3 w 167"/>
                    <a:gd name="T69" fmla="*/ 0 h 22"/>
                    <a:gd name="T70" fmla="*/ 1 w 167"/>
                    <a:gd name="T71" fmla="*/ 0 h 22"/>
                    <a:gd name="T72" fmla="*/ 0 w 167"/>
                    <a:gd name="T73" fmla="*/ 1 h 22"/>
                    <a:gd name="T74" fmla="*/ 0 w 167"/>
                    <a:gd name="T75" fmla="*/ 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67" h="22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5"/>
                      </a:lnTo>
                      <a:lnTo>
                        <a:pt x="5" y="6"/>
                      </a:lnTo>
                      <a:lnTo>
                        <a:pt x="9" y="8"/>
                      </a:lnTo>
                      <a:lnTo>
                        <a:pt x="13" y="10"/>
                      </a:lnTo>
                      <a:lnTo>
                        <a:pt x="17" y="11"/>
                      </a:lnTo>
                      <a:lnTo>
                        <a:pt x="21" y="13"/>
                      </a:lnTo>
                      <a:lnTo>
                        <a:pt x="26" y="14"/>
                      </a:lnTo>
                      <a:lnTo>
                        <a:pt x="31" y="15"/>
                      </a:lnTo>
                      <a:lnTo>
                        <a:pt x="36" y="16"/>
                      </a:lnTo>
                      <a:lnTo>
                        <a:pt x="42" y="17"/>
                      </a:lnTo>
                      <a:lnTo>
                        <a:pt x="48" y="18"/>
                      </a:lnTo>
                      <a:lnTo>
                        <a:pt x="54" y="19"/>
                      </a:lnTo>
                      <a:lnTo>
                        <a:pt x="60" y="19"/>
                      </a:lnTo>
                      <a:lnTo>
                        <a:pt x="66" y="20"/>
                      </a:lnTo>
                      <a:lnTo>
                        <a:pt x="72" y="20"/>
                      </a:lnTo>
                      <a:lnTo>
                        <a:pt x="79" y="21"/>
                      </a:lnTo>
                      <a:lnTo>
                        <a:pt x="85" y="21"/>
                      </a:lnTo>
                      <a:lnTo>
                        <a:pt x="92" y="21"/>
                      </a:lnTo>
                      <a:lnTo>
                        <a:pt x="98" y="20"/>
                      </a:lnTo>
                      <a:lnTo>
                        <a:pt x="104" y="20"/>
                      </a:lnTo>
                      <a:lnTo>
                        <a:pt x="111" y="20"/>
                      </a:lnTo>
                      <a:lnTo>
                        <a:pt x="117" y="19"/>
                      </a:lnTo>
                      <a:lnTo>
                        <a:pt x="123" y="18"/>
                      </a:lnTo>
                      <a:lnTo>
                        <a:pt x="129" y="17"/>
                      </a:lnTo>
                      <a:lnTo>
                        <a:pt x="135" y="16"/>
                      </a:lnTo>
                      <a:lnTo>
                        <a:pt x="140" y="15"/>
                      </a:lnTo>
                      <a:lnTo>
                        <a:pt x="145" y="14"/>
                      </a:lnTo>
                      <a:lnTo>
                        <a:pt x="150" y="12"/>
                      </a:lnTo>
                      <a:lnTo>
                        <a:pt x="154" y="10"/>
                      </a:lnTo>
                      <a:lnTo>
                        <a:pt x="159" y="8"/>
                      </a:lnTo>
                      <a:lnTo>
                        <a:pt x="162" y="5"/>
                      </a:lnTo>
                      <a:lnTo>
                        <a:pt x="166" y="3"/>
                      </a:lnTo>
                      <a:lnTo>
                        <a:pt x="162" y="0"/>
                      </a:lnTo>
                      <a:lnTo>
                        <a:pt x="159" y="3"/>
                      </a:lnTo>
                      <a:lnTo>
                        <a:pt x="155" y="5"/>
                      </a:lnTo>
                      <a:lnTo>
                        <a:pt x="152" y="7"/>
                      </a:lnTo>
                      <a:lnTo>
                        <a:pt x="147" y="8"/>
                      </a:lnTo>
                      <a:lnTo>
                        <a:pt x="143" y="10"/>
                      </a:lnTo>
                      <a:lnTo>
                        <a:pt x="138" y="11"/>
                      </a:lnTo>
                      <a:lnTo>
                        <a:pt x="133" y="13"/>
                      </a:lnTo>
                      <a:lnTo>
                        <a:pt x="127" y="14"/>
                      </a:lnTo>
                      <a:lnTo>
                        <a:pt x="122" y="14"/>
                      </a:lnTo>
                      <a:lnTo>
                        <a:pt x="116" y="15"/>
                      </a:lnTo>
                      <a:lnTo>
                        <a:pt x="110" y="16"/>
                      </a:lnTo>
                      <a:lnTo>
                        <a:pt x="104" y="16"/>
                      </a:lnTo>
                      <a:lnTo>
                        <a:pt x="98" y="16"/>
                      </a:lnTo>
                      <a:lnTo>
                        <a:pt x="92" y="17"/>
                      </a:lnTo>
                      <a:lnTo>
                        <a:pt x="85" y="17"/>
                      </a:lnTo>
                      <a:lnTo>
                        <a:pt x="79" y="17"/>
                      </a:lnTo>
                      <a:lnTo>
                        <a:pt x="73" y="16"/>
                      </a:lnTo>
                      <a:lnTo>
                        <a:pt x="67" y="16"/>
                      </a:lnTo>
                      <a:lnTo>
                        <a:pt x="61" y="15"/>
                      </a:lnTo>
                      <a:lnTo>
                        <a:pt x="55" y="15"/>
                      </a:lnTo>
                      <a:lnTo>
                        <a:pt x="49" y="14"/>
                      </a:lnTo>
                      <a:lnTo>
                        <a:pt x="43" y="13"/>
                      </a:lnTo>
                      <a:lnTo>
                        <a:pt x="38" y="12"/>
                      </a:lnTo>
                      <a:lnTo>
                        <a:pt x="33" y="11"/>
                      </a:lnTo>
                      <a:lnTo>
                        <a:pt x="28" y="10"/>
                      </a:lnTo>
                      <a:lnTo>
                        <a:pt x="23" y="9"/>
                      </a:lnTo>
                      <a:lnTo>
                        <a:pt x="19" y="7"/>
                      </a:lnTo>
                      <a:lnTo>
                        <a:pt x="15" y="6"/>
                      </a:lnTo>
                      <a:lnTo>
                        <a:pt x="12" y="5"/>
                      </a:lnTo>
                      <a:lnTo>
                        <a:pt x="9" y="3"/>
                      </a:lnTo>
                      <a:lnTo>
                        <a:pt x="6" y="2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16" name="Freeform 44">
                  <a:extLst>
                    <a:ext uri="{FF2B5EF4-FFF2-40B4-BE49-F238E27FC236}">
                      <a16:creationId xmlns:a16="http://schemas.microsoft.com/office/drawing/2014/main" id="{EA4C57A3-12E5-C846-C562-E70F210ED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" y="3184"/>
                  <a:ext cx="130" cy="31"/>
                </a:xfrm>
                <a:custGeom>
                  <a:avLst/>
                  <a:gdLst>
                    <a:gd name="T0" fmla="*/ 0 w 130"/>
                    <a:gd name="T1" fmla="*/ 3 h 31"/>
                    <a:gd name="T2" fmla="*/ 7 w 130"/>
                    <a:gd name="T3" fmla="*/ 8 h 31"/>
                    <a:gd name="T4" fmla="*/ 14 w 130"/>
                    <a:gd name="T5" fmla="*/ 13 h 31"/>
                    <a:gd name="T6" fmla="*/ 22 w 130"/>
                    <a:gd name="T7" fmla="*/ 17 h 31"/>
                    <a:gd name="T8" fmla="*/ 31 w 130"/>
                    <a:gd name="T9" fmla="*/ 21 h 31"/>
                    <a:gd name="T10" fmla="*/ 40 w 130"/>
                    <a:gd name="T11" fmla="*/ 24 h 31"/>
                    <a:gd name="T12" fmla="*/ 49 w 130"/>
                    <a:gd name="T13" fmla="*/ 26 h 31"/>
                    <a:gd name="T14" fmla="*/ 59 w 130"/>
                    <a:gd name="T15" fmla="*/ 28 h 31"/>
                    <a:gd name="T16" fmla="*/ 68 w 130"/>
                    <a:gd name="T17" fmla="*/ 29 h 31"/>
                    <a:gd name="T18" fmla="*/ 78 w 130"/>
                    <a:gd name="T19" fmla="*/ 29 h 31"/>
                    <a:gd name="T20" fmla="*/ 87 w 130"/>
                    <a:gd name="T21" fmla="*/ 29 h 31"/>
                    <a:gd name="T22" fmla="*/ 96 w 130"/>
                    <a:gd name="T23" fmla="*/ 29 h 31"/>
                    <a:gd name="T24" fmla="*/ 104 w 130"/>
                    <a:gd name="T25" fmla="*/ 28 h 31"/>
                    <a:gd name="T26" fmla="*/ 112 w 130"/>
                    <a:gd name="T27" fmla="*/ 26 h 31"/>
                    <a:gd name="T28" fmla="*/ 118 w 130"/>
                    <a:gd name="T29" fmla="*/ 24 h 31"/>
                    <a:gd name="T30" fmla="*/ 124 w 130"/>
                    <a:gd name="T31" fmla="*/ 21 h 31"/>
                    <a:gd name="T32" fmla="*/ 129 w 130"/>
                    <a:gd name="T33" fmla="*/ 17 h 31"/>
                    <a:gd name="T34" fmla="*/ 123 w 130"/>
                    <a:gd name="T35" fmla="*/ 16 h 31"/>
                    <a:gd name="T36" fmla="*/ 118 w 130"/>
                    <a:gd name="T37" fmla="*/ 19 h 31"/>
                    <a:gd name="T38" fmla="*/ 113 w 130"/>
                    <a:gd name="T39" fmla="*/ 21 h 31"/>
                    <a:gd name="T40" fmla="*/ 107 w 130"/>
                    <a:gd name="T41" fmla="*/ 23 h 31"/>
                    <a:gd name="T42" fmla="*/ 99 w 130"/>
                    <a:gd name="T43" fmla="*/ 24 h 31"/>
                    <a:gd name="T44" fmla="*/ 91 w 130"/>
                    <a:gd name="T45" fmla="*/ 25 h 31"/>
                    <a:gd name="T46" fmla="*/ 83 w 130"/>
                    <a:gd name="T47" fmla="*/ 25 h 31"/>
                    <a:gd name="T48" fmla="*/ 74 w 130"/>
                    <a:gd name="T49" fmla="*/ 25 h 31"/>
                    <a:gd name="T50" fmla="*/ 64 w 130"/>
                    <a:gd name="T51" fmla="*/ 24 h 31"/>
                    <a:gd name="T52" fmla="*/ 55 w 130"/>
                    <a:gd name="T53" fmla="*/ 23 h 31"/>
                    <a:gd name="T54" fmla="*/ 46 w 130"/>
                    <a:gd name="T55" fmla="*/ 21 h 31"/>
                    <a:gd name="T56" fmla="*/ 37 w 130"/>
                    <a:gd name="T57" fmla="*/ 18 h 31"/>
                    <a:gd name="T58" fmla="*/ 29 w 130"/>
                    <a:gd name="T59" fmla="*/ 15 h 31"/>
                    <a:gd name="T60" fmla="*/ 21 w 130"/>
                    <a:gd name="T61" fmla="*/ 12 h 31"/>
                    <a:gd name="T62" fmla="*/ 14 w 130"/>
                    <a:gd name="T63" fmla="*/ 7 h 31"/>
                    <a:gd name="T64" fmla="*/ 7 w 130"/>
                    <a:gd name="T65" fmla="*/ 3 h 31"/>
                    <a:gd name="T66" fmla="*/ 3 w 130"/>
                    <a:gd name="T67" fmla="*/ 0 h 31"/>
                    <a:gd name="T68" fmla="*/ 3 w 130"/>
                    <a:gd name="T69" fmla="*/ 0 h 31"/>
                    <a:gd name="T70" fmla="*/ 1 w 130"/>
                    <a:gd name="T71" fmla="*/ 0 h 31"/>
                    <a:gd name="T72" fmla="*/ 0 w 130"/>
                    <a:gd name="T73" fmla="*/ 1 h 31"/>
                    <a:gd name="T74" fmla="*/ 0 w 130"/>
                    <a:gd name="T75" fmla="*/ 2 h 31"/>
                    <a:gd name="T76" fmla="*/ 1 w 130"/>
                    <a:gd name="T77" fmla="*/ 3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30" h="31">
                      <a:moveTo>
                        <a:pt x="1" y="3"/>
                      </a:moveTo>
                      <a:lnTo>
                        <a:pt x="0" y="3"/>
                      </a:lnTo>
                      <a:lnTo>
                        <a:pt x="3" y="6"/>
                      </a:lnTo>
                      <a:lnTo>
                        <a:pt x="7" y="8"/>
                      </a:lnTo>
                      <a:lnTo>
                        <a:pt x="10" y="11"/>
                      </a:lnTo>
                      <a:lnTo>
                        <a:pt x="14" y="13"/>
                      </a:lnTo>
                      <a:lnTo>
                        <a:pt x="18" y="15"/>
                      </a:lnTo>
                      <a:lnTo>
                        <a:pt x="22" y="17"/>
                      </a:lnTo>
                      <a:lnTo>
                        <a:pt x="26" y="19"/>
                      </a:lnTo>
                      <a:lnTo>
                        <a:pt x="31" y="21"/>
                      </a:lnTo>
                      <a:lnTo>
                        <a:pt x="35" y="22"/>
                      </a:lnTo>
                      <a:lnTo>
                        <a:pt x="40" y="24"/>
                      </a:lnTo>
                      <a:lnTo>
                        <a:pt x="44" y="25"/>
                      </a:lnTo>
                      <a:lnTo>
                        <a:pt x="49" y="26"/>
                      </a:lnTo>
                      <a:lnTo>
                        <a:pt x="54" y="27"/>
                      </a:lnTo>
                      <a:lnTo>
                        <a:pt x="59" y="28"/>
                      </a:lnTo>
                      <a:lnTo>
                        <a:pt x="64" y="28"/>
                      </a:lnTo>
                      <a:lnTo>
                        <a:pt x="68" y="29"/>
                      </a:lnTo>
                      <a:lnTo>
                        <a:pt x="73" y="29"/>
                      </a:lnTo>
                      <a:lnTo>
                        <a:pt x="78" y="29"/>
                      </a:lnTo>
                      <a:lnTo>
                        <a:pt x="83" y="30"/>
                      </a:lnTo>
                      <a:lnTo>
                        <a:pt x="87" y="29"/>
                      </a:lnTo>
                      <a:lnTo>
                        <a:pt x="91" y="29"/>
                      </a:lnTo>
                      <a:lnTo>
                        <a:pt x="96" y="29"/>
                      </a:lnTo>
                      <a:lnTo>
                        <a:pt x="100" y="28"/>
                      </a:lnTo>
                      <a:lnTo>
                        <a:pt x="104" y="28"/>
                      </a:lnTo>
                      <a:lnTo>
                        <a:pt x="108" y="27"/>
                      </a:lnTo>
                      <a:lnTo>
                        <a:pt x="112" y="26"/>
                      </a:lnTo>
                      <a:lnTo>
                        <a:pt x="115" y="25"/>
                      </a:lnTo>
                      <a:lnTo>
                        <a:pt x="118" y="24"/>
                      </a:lnTo>
                      <a:lnTo>
                        <a:pt x="121" y="22"/>
                      </a:lnTo>
                      <a:lnTo>
                        <a:pt x="124" y="21"/>
                      </a:lnTo>
                      <a:lnTo>
                        <a:pt x="126" y="19"/>
                      </a:lnTo>
                      <a:lnTo>
                        <a:pt x="129" y="17"/>
                      </a:lnTo>
                      <a:lnTo>
                        <a:pt x="124" y="14"/>
                      </a:lnTo>
                      <a:lnTo>
                        <a:pt x="123" y="16"/>
                      </a:lnTo>
                      <a:lnTo>
                        <a:pt x="121" y="17"/>
                      </a:lnTo>
                      <a:lnTo>
                        <a:pt x="118" y="19"/>
                      </a:lnTo>
                      <a:lnTo>
                        <a:pt x="116" y="20"/>
                      </a:lnTo>
                      <a:lnTo>
                        <a:pt x="113" y="21"/>
                      </a:lnTo>
                      <a:lnTo>
                        <a:pt x="110" y="22"/>
                      </a:lnTo>
                      <a:lnTo>
                        <a:pt x="107" y="23"/>
                      </a:lnTo>
                      <a:lnTo>
                        <a:pt x="103" y="24"/>
                      </a:lnTo>
                      <a:lnTo>
                        <a:pt x="99" y="24"/>
                      </a:lnTo>
                      <a:lnTo>
                        <a:pt x="95" y="25"/>
                      </a:lnTo>
                      <a:lnTo>
                        <a:pt x="91" y="25"/>
                      </a:lnTo>
                      <a:lnTo>
                        <a:pt x="87" y="25"/>
                      </a:lnTo>
                      <a:lnTo>
                        <a:pt x="83" y="25"/>
                      </a:lnTo>
                      <a:lnTo>
                        <a:pt x="78" y="25"/>
                      </a:lnTo>
                      <a:lnTo>
                        <a:pt x="74" y="25"/>
                      </a:lnTo>
                      <a:lnTo>
                        <a:pt x="69" y="25"/>
                      </a:lnTo>
                      <a:lnTo>
                        <a:pt x="64" y="24"/>
                      </a:lnTo>
                      <a:lnTo>
                        <a:pt x="60" y="24"/>
                      </a:lnTo>
                      <a:lnTo>
                        <a:pt x="55" y="23"/>
                      </a:lnTo>
                      <a:lnTo>
                        <a:pt x="51" y="22"/>
                      </a:lnTo>
                      <a:lnTo>
                        <a:pt x="46" y="21"/>
                      </a:lnTo>
                      <a:lnTo>
                        <a:pt x="42" y="19"/>
                      </a:lnTo>
                      <a:lnTo>
                        <a:pt x="37" y="18"/>
                      </a:lnTo>
                      <a:lnTo>
                        <a:pt x="33" y="17"/>
                      </a:lnTo>
                      <a:lnTo>
                        <a:pt x="29" y="15"/>
                      </a:lnTo>
                      <a:lnTo>
                        <a:pt x="25" y="13"/>
                      </a:lnTo>
                      <a:lnTo>
                        <a:pt x="21" y="12"/>
                      </a:lnTo>
                      <a:lnTo>
                        <a:pt x="17" y="10"/>
                      </a:lnTo>
                      <a:lnTo>
                        <a:pt x="14" y="7"/>
                      </a:lnTo>
                      <a:lnTo>
                        <a:pt x="10" y="5"/>
                      </a:lnTo>
                      <a:lnTo>
                        <a:pt x="7" y="3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17" name="Freeform 45">
                  <a:extLst>
                    <a:ext uri="{FF2B5EF4-FFF2-40B4-BE49-F238E27FC236}">
                      <a16:creationId xmlns:a16="http://schemas.microsoft.com/office/drawing/2014/main" id="{24BA7C9F-5B47-8CBE-7808-B2E917A5E5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" y="3166"/>
                  <a:ext cx="17" cy="24"/>
                </a:xfrm>
                <a:custGeom>
                  <a:avLst/>
                  <a:gdLst>
                    <a:gd name="T0" fmla="*/ 9 w 17"/>
                    <a:gd name="T1" fmla="*/ 1 h 24"/>
                    <a:gd name="T2" fmla="*/ 11 w 17"/>
                    <a:gd name="T3" fmla="*/ 0 h 24"/>
                    <a:gd name="T4" fmla="*/ 8 w 17"/>
                    <a:gd name="T5" fmla="*/ 1 h 24"/>
                    <a:gd name="T6" fmla="*/ 6 w 17"/>
                    <a:gd name="T7" fmla="*/ 2 h 24"/>
                    <a:gd name="T8" fmla="*/ 4 w 17"/>
                    <a:gd name="T9" fmla="*/ 3 h 24"/>
                    <a:gd name="T10" fmla="*/ 3 w 17"/>
                    <a:gd name="T11" fmla="*/ 4 h 24"/>
                    <a:gd name="T12" fmla="*/ 1 w 17"/>
                    <a:gd name="T13" fmla="*/ 6 h 24"/>
                    <a:gd name="T14" fmla="*/ 0 w 17"/>
                    <a:gd name="T15" fmla="*/ 8 h 24"/>
                    <a:gd name="T16" fmla="*/ 0 w 17"/>
                    <a:gd name="T17" fmla="*/ 9 h 24"/>
                    <a:gd name="T18" fmla="*/ 0 w 17"/>
                    <a:gd name="T19" fmla="*/ 11 h 24"/>
                    <a:gd name="T20" fmla="*/ 0 w 17"/>
                    <a:gd name="T21" fmla="*/ 12 h 24"/>
                    <a:gd name="T22" fmla="*/ 0 w 17"/>
                    <a:gd name="T23" fmla="*/ 14 h 24"/>
                    <a:gd name="T24" fmla="*/ 1 w 17"/>
                    <a:gd name="T25" fmla="*/ 16 h 24"/>
                    <a:gd name="T26" fmla="*/ 2 w 17"/>
                    <a:gd name="T27" fmla="*/ 17 h 24"/>
                    <a:gd name="T28" fmla="*/ 3 w 17"/>
                    <a:gd name="T29" fmla="*/ 19 h 24"/>
                    <a:gd name="T30" fmla="*/ 6 w 17"/>
                    <a:gd name="T31" fmla="*/ 20 h 24"/>
                    <a:gd name="T32" fmla="*/ 8 w 17"/>
                    <a:gd name="T33" fmla="*/ 21 h 24"/>
                    <a:gd name="T34" fmla="*/ 11 w 17"/>
                    <a:gd name="T35" fmla="*/ 23 h 24"/>
                    <a:gd name="T36" fmla="*/ 14 w 17"/>
                    <a:gd name="T37" fmla="*/ 19 h 24"/>
                    <a:gd name="T38" fmla="*/ 12 w 17"/>
                    <a:gd name="T39" fmla="*/ 18 h 24"/>
                    <a:gd name="T40" fmla="*/ 10 w 17"/>
                    <a:gd name="T41" fmla="*/ 17 h 24"/>
                    <a:gd name="T42" fmla="*/ 9 w 17"/>
                    <a:gd name="T43" fmla="*/ 16 h 24"/>
                    <a:gd name="T44" fmla="*/ 8 w 17"/>
                    <a:gd name="T45" fmla="*/ 15 h 24"/>
                    <a:gd name="T46" fmla="*/ 7 w 17"/>
                    <a:gd name="T47" fmla="*/ 14 h 24"/>
                    <a:gd name="T48" fmla="*/ 6 w 17"/>
                    <a:gd name="T49" fmla="*/ 13 h 24"/>
                    <a:gd name="T50" fmla="*/ 6 w 17"/>
                    <a:gd name="T51" fmla="*/ 12 h 24"/>
                    <a:gd name="T52" fmla="*/ 6 w 17"/>
                    <a:gd name="T53" fmla="*/ 11 h 24"/>
                    <a:gd name="T54" fmla="*/ 6 w 17"/>
                    <a:gd name="T55" fmla="*/ 10 h 24"/>
                    <a:gd name="T56" fmla="*/ 7 w 17"/>
                    <a:gd name="T57" fmla="*/ 9 h 24"/>
                    <a:gd name="T58" fmla="*/ 7 w 17"/>
                    <a:gd name="T59" fmla="*/ 8 h 24"/>
                    <a:gd name="T60" fmla="*/ 8 w 17"/>
                    <a:gd name="T61" fmla="*/ 7 h 24"/>
                    <a:gd name="T62" fmla="*/ 9 w 17"/>
                    <a:gd name="T63" fmla="*/ 6 h 24"/>
                    <a:gd name="T64" fmla="*/ 11 w 17"/>
                    <a:gd name="T65" fmla="*/ 5 h 24"/>
                    <a:gd name="T66" fmla="*/ 12 w 17"/>
                    <a:gd name="T67" fmla="*/ 4 h 24"/>
                    <a:gd name="T68" fmla="*/ 14 w 17"/>
                    <a:gd name="T69" fmla="*/ 3 h 24"/>
                    <a:gd name="T70" fmla="*/ 16 w 17"/>
                    <a:gd name="T71" fmla="*/ 2 h 24"/>
                    <a:gd name="T72" fmla="*/ 14 w 17"/>
                    <a:gd name="T73" fmla="*/ 3 h 24"/>
                    <a:gd name="T74" fmla="*/ 15 w 17"/>
                    <a:gd name="T75" fmla="*/ 3 h 24"/>
                    <a:gd name="T76" fmla="*/ 16 w 17"/>
                    <a:gd name="T77" fmla="*/ 2 h 24"/>
                    <a:gd name="T78" fmla="*/ 16 w 17"/>
                    <a:gd name="T79" fmla="*/ 1 h 24"/>
                    <a:gd name="T80" fmla="*/ 15 w 17"/>
                    <a:gd name="T81" fmla="*/ 1 h 24"/>
                    <a:gd name="T82" fmla="*/ 14 w 17"/>
                    <a:gd name="T83" fmla="*/ 0 h 24"/>
                    <a:gd name="T84" fmla="*/ 13 w 17"/>
                    <a:gd name="T85" fmla="*/ 0 h 24"/>
                    <a:gd name="T86" fmla="*/ 12 w 17"/>
                    <a:gd name="T87" fmla="*/ 0 h 24"/>
                    <a:gd name="T88" fmla="*/ 11 w 17"/>
                    <a:gd name="T89" fmla="*/ 0 h 24"/>
                    <a:gd name="T90" fmla="*/ 9 w 17"/>
                    <a:gd name="T91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7" h="24">
                      <a:moveTo>
                        <a:pt x="9" y="1"/>
                      </a:moveTo>
                      <a:lnTo>
                        <a:pt x="11" y="0"/>
                      </a:lnTo>
                      <a:lnTo>
                        <a:pt x="8" y="1"/>
                      </a:lnTo>
                      <a:lnTo>
                        <a:pt x="6" y="2"/>
                      </a:lnTo>
                      <a:lnTo>
                        <a:pt x="4" y="3"/>
                      </a:lnTo>
                      <a:lnTo>
                        <a:pt x="3" y="4"/>
                      </a:lnTo>
                      <a:lnTo>
                        <a:pt x="1" y="6"/>
                      </a:lnTo>
                      <a:lnTo>
                        <a:pt x="0" y="8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2"/>
                      </a:lnTo>
                      <a:lnTo>
                        <a:pt x="0" y="14"/>
                      </a:lnTo>
                      <a:lnTo>
                        <a:pt x="1" y="16"/>
                      </a:lnTo>
                      <a:lnTo>
                        <a:pt x="2" y="17"/>
                      </a:lnTo>
                      <a:lnTo>
                        <a:pt x="3" y="19"/>
                      </a:lnTo>
                      <a:lnTo>
                        <a:pt x="6" y="20"/>
                      </a:lnTo>
                      <a:lnTo>
                        <a:pt x="8" y="21"/>
                      </a:lnTo>
                      <a:lnTo>
                        <a:pt x="11" y="23"/>
                      </a:lnTo>
                      <a:lnTo>
                        <a:pt x="14" y="19"/>
                      </a:lnTo>
                      <a:lnTo>
                        <a:pt x="12" y="18"/>
                      </a:lnTo>
                      <a:lnTo>
                        <a:pt x="10" y="17"/>
                      </a:lnTo>
                      <a:lnTo>
                        <a:pt x="9" y="16"/>
                      </a:lnTo>
                      <a:lnTo>
                        <a:pt x="8" y="15"/>
                      </a:lnTo>
                      <a:lnTo>
                        <a:pt x="7" y="14"/>
                      </a:lnTo>
                      <a:lnTo>
                        <a:pt x="6" y="13"/>
                      </a:lnTo>
                      <a:lnTo>
                        <a:pt x="6" y="12"/>
                      </a:lnTo>
                      <a:lnTo>
                        <a:pt x="6" y="11"/>
                      </a:lnTo>
                      <a:lnTo>
                        <a:pt x="6" y="10"/>
                      </a:lnTo>
                      <a:lnTo>
                        <a:pt x="7" y="9"/>
                      </a:lnTo>
                      <a:lnTo>
                        <a:pt x="7" y="8"/>
                      </a:lnTo>
                      <a:lnTo>
                        <a:pt x="8" y="7"/>
                      </a:lnTo>
                      <a:lnTo>
                        <a:pt x="9" y="6"/>
                      </a:lnTo>
                      <a:lnTo>
                        <a:pt x="11" y="5"/>
                      </a:lnTo>
                      <a:lnTo>
                        <a:pt x="12" y="4"/>
                      </a:lnTo>
                      <a:lnTo>
                        <a:pt x="14" y="3"/>
                      </a:lnTo>
                      <a:lnTo>
                        <a:pt x="16" y="2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6" y="2"/>
                      </a:lnTo>
                      <a:lnTo>
                        <a:pt x="16" y="1"/>
                      </a:lnTo>
                      <a:lnTo>
                        <a:pt x="15" y="1"/>
                      </a:lnTo>
                      <a:lnTo>
                        <a:pt x="14" y="0"/>
                      </a:lnTo>
                      <a:lnTo>
                        <a:pt x="13" y="0"/>
                      </a:lnTo>
                      <a:lnTo>
                        <a:pt x="12" y="0"/>
                      </a:lnTo>
                      <a:lnTo>
                        <a:pt x="11" y="0"/>
                      </a:lnTo>
                      <a:lnTo>
                        <a:pt x="9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18" name="Freeform 46">
                  <a:extLst>
                    <a:ext uri="{FF2B5EF4-FFF2-40B4-BE49-F238E27FC236}">
                      <a16:creationId xmlns:a16="http://schemas.microsoft.com/office/drawing/2014/main" id="{94112143-93F8-BE72-7566-1ABD932067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7" y="3183"/>
                  <a:ext cx="480" cy="167"/>
                </a:xfrm>
                <a:custGeom>
                  <a:avLst/>
                  <a:gdLst>
                    <a:gd name="T0" fmla="*/ 342 w 480"/>
                    <a:gd name="T1" fmla="*/ 9 h 167"/>
                    <a:gd name="T2" fmla="*/ 356 w 480"/>
                    <a:gd name="T3" fmla="*/ 21 h 167"/>
                    <a:gd name="T4" fmla="*/ 369 w 480"/>
                    <a:gd name="T5" fmla="*/ 34 h 167"/>
                    <a:gd name="T6" fmla="*/ 388 w 480"/>
                    <a:gd name="T7" fmla="*/ 42 h 167"/>
                    <a:gd name="T8" fmla="*/ 412 w 480"/>
                    <a:gd name="T9" fmla="*/ 50 h 167"/>
                    <a:gd name="T10" fmla="*/ 434 w 480"/>
                    <a:gd name="T11" fmla="*/ 60 h 167"/>
                    <a:gd name="T12" fmla="*/ 455 w 480"/>
                    <a:gd name="T13" fmla="*/ 71 h 167"/>
                    <a:gd name="T14" fmla="*/ 470 w 480"/>
                    <a:gd name="T15" fmla="*/ 85 h 167"/>
                    <a:gd name="T16" fmla="*/ 478 w 480"/>
                    <a:gd name="T17" fmla="*/ 101 h 167"/>
                    <a:gd name="T18" fmla="*/ 474 w 480"/>
                    <a:gd name="T19" fmla="*/ 120 h 167"/>
                    <a:gd name="T20" fmla="*/ 455 w 480"/>
                    <a:gd name="T21" fmla="*/ 136 h 167"/>
                    <a:gd name="T22" fmla="*/ 430 w 480"/>
                    <a:gd name="T23" fmla="*/ 146 h 167"/>
                    <a:gd name="T24" fmla="*/ 401 w 480"/>
                    <a:gd name="T25" fmla="*/ 149 h 167"/>
                    <a:gd name="T26" fmla="*/ 372 w 480"/>
                    <a:gd name="T27" fmla="*/ 147 h 167"/>
                    <a:gd name="T28" fmla="*/ 343 w 480"/>
                    <a:gd name="T29" fmla="*/ 142 h 167"/>
                    <a:gd name="T30" fmla="*/ 319 w 480"/>
                    <a:gd name="T31" fmla="*/ 134 h 167"/>
                    <a:gd name="T32" fmla="*/ 315 w 480"/>
                    <a:gd name="T33" fmla="*/ 138 h 167"/>
                    <a:gd name="T34" fmla="*/ 313 w 480"/>
                    <a:gd name="T35" fmla="*/ 144 h 167"/>
                    <a:gd name="T36" fmla="*/ 308 w 480"/>
                    <a:gd name="T37" fmla="*/ 150 h 167"/>
                    <a:gd name="T38" fmla="*/ 288 w 480"/>
                    <a:gd name="T39" fmla="*/ 159 h 167"/>
                    <a:gd name="T40" fmla="*/ 252 w 480"/>
                    <a:gd name="T41" fmla="*/ 165 h 167"/>
                    <a:gd name="T42" fmla="*/ 209 w 480"/>
                    <a:gd name="T43" fmla="*/ 164 h 167"/>
                    <a:gd name="T44" fmla="*/ 165 w 480"/>
                    <a:gd name="T45" fmla="*/ 159 h 167"/>
                    <a:gd name="T46" fmla="*/ 125 w 480"/>
                    <a:gd name="T47" fmla="*/ 150 h 167"/>
                    <a:gd name="T48" fmla="*/ 93 w 480"/>
                    <a:gd name="T49" fmla="*/ 139 h 167"/>
                    <a:gd name="T50" fmla="*/ 74 w 480"/>
                    <a:gd name="T51" fmla="*/ 129 h 167"/>
                    <a:gd name="T52" fmla="*/ 66 w 480"/>
                    <a:gd name="T53" fmla="*/ 118 h 167"/>
                    <a:gd name="T54" fmla="*/ 57 w 480"/>
                    <a:gd name="T55" fmla="*/ 107 h 167"/>
                    <a:gd name="T56" fmla="*/ 36 w 480"/>
                    <a:gd name="T57" fmla="*/ 99 h 167"/>
                    <a:gd name="T58" fmla="*/ 18 w 480"/>
                    <a:gd name="T59" fmla="*/ 90 h 167"/>
                    <a:gd name="T60" fmla="*/ 6 w 480"/>
                    <a:gd name="T61" fmla="*/ 77 h 167"/>
                    <a:gd name="T62" fmla="*/ 1 w 480"/>
                    <a:gd name="T63" fmla="*/ 62 h 167"/>
                    <a:gd name="T64" fmla="*/ 0 w 480"/>
                    <a:gd name="T65" fmla="*/ 44 h 167"/>
                    <a:gd name="T66" fmla="*/ 5 w 480"/>
                    <a:gd name="T67" fmla="*/ 27 h 167"/>
                    <a:gd name="T68" fmla="*/ 15 w 480"/>
                    <a:gd name="T69" fmla="*/ 9 h 167"/>
                    <a:gd name="T70" fmla="*/ 29 w 480"/>
                    <a:gd name="T71" fmla="*/ 11 h 167"/>
                    <a:gd name="T72" fmla="*/ 47 w 480"/>
                    <a:gd name="T73" fmla="*/ 21 h 167"/>
                    <a:gd name="T74" fmla="*/ 70 w 480"/>
                    <a:gd name="T75" fmla="*/ 27 h 167"/>
                    <a:gd name="T76" fmla="*/ 93 w 480"/>
                    <a:gd name="T77" fmla="*/ 30 h 167"/>
                    <a:gd name="T78" fmla="*/ 116 w 480"/>
                    <a:gd name="T79" fmla="*/ 29 h 167"/>
                    <a:gd name="T80" fmla="*/ 135 w 480"/>
                    <a:gd name="T81" fmla="*/ 25 h 167"/>
                    <a:gd name="T82" fmla="*/ 149 w 480"/>
                    <a:gd name="T83" fmla="*/ 21 h 167"/>
                    <a:gd name="T84" fmla="*/ 162 w 480"/>
                    <a:gd name="T85" fmla="*/ 26 h 167"/>
                    <a:gd name="T86" fmla="*/ 163 w 480"/>
                    <a:gd name="T87" fmla="*/ 22 h 167"/>
                    <a:gd name="T88" fmla="*/ 161 w 480"/>
                    <a:gd name="T89" fmla="*/ 13 h 167"/>
                    <a:gd name="T90" fmla="*/ 162 w 480"/>
                    <a:gd name="T91" fmla="*/ 4 h 167"/>
                    <a:gd name="T92" fmla="*/ 170 w 480"/>
                    <a:gd name="T93" fmla="*/ 4 h 167"/>
                    <a:gd name="T94" fmla="*/ 190 w 480"/>
                    <a:gd name="T95" fmla="*/ 13 h 167"/>
                    <a:gd name="T96" fmla="*/ 217 w 480"/>
                    <a:gd name="T97" fmla="*/ 18 h 167"/>
                    <a:gd name="T98" fmla="*/ 246 w 480"/>
                    <a:gd name="T99" fmla="*/ 20 h 167"/>
                    <a:gd name="T100" fmla="*/ 276 w 480"/>
                    <a:gd name="T101" fmla="*/ 18 h 167"/>
                    <a:gd name="T102" fmla="*/ 303 w 480"/>
                    <a:gd name="T103" fmla="*/ 13 h 167"/>
                    <a:gd name="T104" fmla="*/ 325 w 480"/>
                    <a:gd name="T105" fmla="*/ 5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480" h="167">
                      <a:moveTo>
                        <a:pt x="325" y="5"/>
                      </a:moveTo>
                      <a:lnTo>
                        <a:pt x="330" y="5"/>
                      </a:lnTo>
                      <a:lnTo>
                        <a:pt x="335" y="6"/>
                      </a:lnTo>
                      <a:lnTo>
                        <a:pt x="338" y="7"/>
                      </a:lnTo>
                      <a:lnTo>
                        <a:pt x="342" y="9"/>
                      </a:lnTo>
                      <a:lnTo>
                        <a:pt x="345" y="11"/>
                      </a:lnTo>
                      <a:lnTo>
                        <a:pt x="348" y="13"/>
                      </a:lnTo>
                      <a:lnTo>
                        <a:pt x="351" y="16"/>
                      </a:lnTo>
                      <a:lnTo>
                        <a:pt x="353" y="18"/>
                      </a:lnTo>
                      <a:lnTo>
                        <a:pt x="356" y="21"/>
                      </a:lnTo>
                      <a:lnTo>
                        <a:pt x="358" y="24"/>
                      </a:lnTo>
                      <a:lnTo>
                        <a:pt x="360" y="27"/>
                      </a:lnTo>
                      <a:lnTo>
                        <a:pt x="363" y="29"/>
                      </a:lnTo>
                      <a:lnTo>
                        <a:pt x="366" y="32"/>
                      </a:lnTo>
                      <a:lnTo>
                        <a:pt x="369" y="34"/>
                      </a:lnTo>
                      <a:lnTo>
                        <a:pt x="372" y="36"/>
                      </a:lnTo>
                      <a:lnTo>
                        <a:pt x="376" y="37"/>
                      </a:lnTo>
                      <a:lnTo>
                        <a:pt x="380" y="39"/>
                      </a:lnTo>
                      <a:lnTo>
                        <a:pt x="384" y="41"/>
                      </a:lnTo>
                      <a:lnTo>
                        <a:pt x="388" y="42"/>
                      </a:lnTo>
                      <a:lnTo>
                        <a:pt x="393" y="44"/>
                      </a:lnTo>
                      <a:lnTo>
                        <a:pt x="397" y="46"/>
                      </a:lnTo>
                      <a:lnTo>
                        <a:pt x="402" y="47"/>
                      </a:lnTo>
                      <a:lnTo>
                        <a:pt x="407" y="49"/>
                      </a:lnTo>
                      <a:lnTo>
                        <a:pt x="412" y="50"/>
                      </a:lnTo>
                      <a:lnTo>
                        <a:pt x="416" y="52"/>
                      </a:lnTo>
                      <a:lnTo>
                        <a:pt x="421" y="54"/>
                      </a:lnTo>
                      <a:lnTo>
                        <a:pt x="425" y="56"/>
                      </a:lnTo>
                      <a:lnTo>
                        <a:pt x="430" y="58"/>
                      </a:lnTo>
                      <a:lnTo>
                        <a:pt x="434" y="60"/>
                      </a:lnTo>
                      <a:lnTo>
                        <a:pt x="439" y="62"/>
                      </a:lnTo>
                      <a:lnTo>
                        <a:pt x="443" y="64"/>
                      </a:lnTo>
                      <a:lnTo>
                        <a:pt x="447" y="67"/>
                      </a:lnTo>
                      <a:lnTo>
                        <a:pt x="451" y="69"/>
                      </a:lnTo>
                      <a:lnTo>
                        <a:pt x="455" y="71"/>
                      </a:lnTo>
                      <a:lnTo>
                        <a:pt x="458" y="73"/>
                      </a:lnTo>
                      <a:lnTo>
                        <a:pt x="462" y="76"/>
                      </a:lnTo>
                      <a:lnTo>
                        <a:pt x="465" y="79"/>
                      </a:lnTo>
                      <a:lnTo>
                        <a:pt x="468" y="82"/>
                      </a:lnTo>
                      <a:lnTo>
                        <a:pt x="470" y="85"/>
                      </a:lnTo>
                      <a:lnTo>
                        <a:pt x="472" y="88"/>
                      </a:lnTo>
                      <a:lnTo>
                        <a:pt x="474" y="91"/>
                      </a:lnTo>
                      <a:lnTo>
                        <a:pt x="476" y="94"/>
                      </a:lnTo>
                      <a:lnTo>
                        <a:pt x="477" y="97"/>
                      </a:lnTo>
                      <a:lnTo>
                        <a:pt x="478" y="101"/>
                      </a:lnTo>
                      <a:lnTo>
                        <a:pt x="479" y="105"/>
                      </a:lnTo>
                      <a:lnTo>
                        <a:pt x="479" y="108"/>
                      </a:lnTo>
                      <a:lnTo>
                        <a:pt x="478" y="112"/>
                      </a:lnTo>
                      <a:lnTo>
                        <a:pt x="477" y="116"/>
                      </a:lnTo>
                      <a:lnTo>
                        <a:pt x="474" y="120"/>
                      </a:lnTo>
                      <a:lnTo>
                        <a:pt x="471" y="124"/>
                      </a:lnTo>
                      <a:lnTo>
                        <a:pt x="467" y="128"/>
                      </a:lnTo>
                      <a:lnTo>
                        <a:pt x="464" y="131"/>
                      </a:lnTo>
                      <a:lnTo>
                        <a:pt x="460" y="134"/>
                      </a:lnTo>
                      <a:lnTo>
                        <a:pt x="455" y="136"/>
                      </a:lnTo>
                      <a:lnTo>
                        <a:pt x="451" y="139"/>
                      </a:lnTo>
                      <a:lnTo>
                        <a:pt x="445" y="141"/>
                      </a:lnTo>
                      <a:lnTo>
                        <a:pt x="441" y="143"/>
                      </a:lnTo>
                      <a:lnTo>
                        <a:pt x="435" y="144"/>
                      </a:lnTo>
                      <a:lnTo>
                        <a:pt x="430" y="146"/>
                      </a:lnTo>
                      <a:lnTo>
                        <a:pt x="424" y="147"/>
                      </a:lnTo>
                      <a:lnTo>
                        <a:pt x="419" y="148"/>
                      </a:lnTo>
                      <a:lnTo>
                        <a:pt x="413" y="148"/>
                      </a:lnTo>
                      <a:lnTo>
                        <a:pt x="407" y="149"/>
                      </a:lnTo>
                      <a:lnTo>
                        <a:pt x="401" y="149"/>
                      </a:lnTo>
                      <a:lnTo>
                        <a:pt x="395" y="149"/>
                      </a:lnTo>
                      <a:lnTo>
                        <a:pt x="389" y="149"/>
                      </a:lnTo>
                      <a:lnTo>
                        <a:pt x="383" y="149"/>
                      </a:lnTo>
                      <a:lnTo>
                        <a:pt x="377" y="148"/>
                      </a:lnTo>
                      <a:lnTo>
                        <a:pt x="372" y="147"/>
                      </a:lnTo>
                      <a:lnTo>
                        <a:pt x="366" y="147"/>
                      </a:lnTo>
                      <a:lnTo>
                        <a:pt x="360" y="146"/>
                      </a:lnTo>
                      <a:lnTo>
                        <a:pt x="354" y="145"/>
                      </a:lnTo>
                      <a:lnTo>
                        <a:pt x="349" y="144"/>
                      </a:lnTo>
                      <a:lnTo>
                        <a:pt x="343" y="142"/>
                      </a:lnTo>
                      <a:lnTo>
                        <a:pt x="338" y="141"/>
                      </a:lnTo>
                      <a:lnTo>
                        <a:pt x="333" y="139"/>
                      </a:lnTo>
                      <a:lnTo>
                        <a:pt x="328" y="138"/>
                      </a:lnTo>
                      <a:lnTo>
                        <a:pt x="323" y="136"/>
                      </a:lnTo>
                      <a:lnTo>
                        <a:pt x="319" y="134"/>
                      </a:lnTo>
                      <a:lnTo>
                        <a:pt x="315" y="133"/>
                      </a:lnTo>
                      <a:lnTo>
                        <a:pt x="315" y="134"/>
                      </a:lnTo>
                      <a:lnTo>
                        <a:pt x="315" y="136"/>
                      </a:lnTo>
                      <a:lnTo>
                        <a:pt x="315" y="137"/>
                      </a:lnTo>
                      <a:lnTo>
                        <a:pt x="315" y="138"/>
                      </a:lnTo>
                      <a:lnTo>
                        <a:pt x="315" y="139"/>
                      </a:lnTo>
                      <a:lnTo>
                        <a:pt x="314" y="141"/>
                      </a:lnTo>
                      <a:lnTo>
                        <a:pt x="314" y="142"/>
                      </a:lnTo>
                      <a:lnTo>
                        <a:pt x="314" y="143"/>
                      </a:lnTo>
                      <a:lnTo>
                        <a:pt x="313" y="144"/>
                      </a:lnTo>
                      <a:lnTo>
                        <a:pt x="312" y="146"/>
                      </a:lnTo>
                      <a:lnTo>
                        <a:pt x="311" y="147"/>
                      </a:lnTo>
                      <a:lnTo>
                        <a:pt x="310" y="148"/>
                      </a:lnTo>
                      <a:lnTo>
                        <a:pt x="309" y="149"/>
                      </a:lnTo>
                      <a:lnTo>
                        <a:pt x="308" y="150"/>
                      </a:lnTo>
                      <a:lnTo>
                        <a:pt x="307" y="151"/>
                      </a:lnTo>
                      <a:lnTo>
                        <a:pt x="306" y="151"/>
                      </a:lnTo>
                      <a:lnTo>
                        <a:pt x="301" y="154"/>
                      </a:lnTo>
                      <a:lnTo>
                        <a:pt x="295" y="157"/>
                      </a:lnTo>
                      <a:lnTo>
                        <a:pt x="288" y="159"/>
                      </a:lnTo>
                      <a:lnTo>
                        <a:pt x="282" y="161"/>
                      </a:lnTo>
                      <a:lnTo>
                        <a:pt x="275" y="162"/>
                      </a:lnTo>
                      <a:lnTo>
                        <a:pt x="267" y="163"/>
                      </a:lnTo>
                      <a:lnTo>
                        <a:pt x="259" y="164"/>
                      </a:lnTo>
                      <a:lnTo>
                        <a:pt x="252" y="165"/>
                      </a:lnTo>
                      <a:lnTo>
                        <a:pt x="243" y="165"/>
                      </a:lnTo>
                      <a:lnTo>
                        <a:pt x="235" y="166"/>
                      </a:lnTo>
                      <a:lnTo>
                        <a:pt x="226" y="165"/>
                      </a:lnTo>
                      <a:lnTo>
                        <a:pt x="218" y="165"/>
                      </a:lnTo>
                      <a:lnTo>
                        <a:pt x="209" y="164"/>
                      </a:lnTo>
                      <a:lnTo>
                        <a:pt x="200" y="164"/>
                      </a:lnTo>
                      <a:lnTo>
                        <a:pt x="191" y="163"/>
                      </a:lnTo>
                      <a:lnTo>
                        <a:pt x="182" y="162"/>
                      </a:lnTo>
                      <a:lnTo>
                        <a:pt x="174" y="161"/>
                      </a:lnTo>
                      <a:lnTo>
                        <a:pt x="165" y="159"/>
                      </a:lnTo>
                      <a:lnTo>
                        <a:pt x="157" y="157"/>
                      </a:lnTo>
                      <a:lnTo>
                        <a:pt x="149" y="156"/>
                      </a:lnTo>
                      <a:lnTo>
                        <a:pt x="140" y="154"/>
                      </a:lnTo>
                      <a:lnTo>
                        <a:pt x="132" y="152"/>
                      </a:lnTo>
                      <a:lnTo>
                        <a:pt x="125" y="150"/>
                      </a:lnTo>
                      <a:lnTo>
                        <a:pt x="118" y="148"/>
                      </a:lnTo>
                      <a:lnTo>
                        <a:pt x="111" y="146"/>
                      </a:lnTo>
                      <a:lnTo>
                        <a:pt x="104" y="144"/>
                      </a:lnTo>
                      <a:lnTo>
                        <a:pt x="99" y="142"/>
                      </a:lnTo>
                      <a:lnTo>
                        <a:pt x="93" y="139"/>
                      </a:lnTo>
                      <a:lnTo>
                        <a:pt x="88" y="137"/>
                      </a:lnTo>
                      <a:lnTo>
                        <a:pt x="83" y="135"/>
                      </a:lnTo>
                      <a:lnTo>
                        <a:pt x="80" y="133"/>
                      </a:lnTo>
                      <a:lnTo>
                        <a:pt x="76" y="130"/>
                      </a:lnTo>
                      <a:lnTo>
                        <a:pt x="74" y="129"/>
                      </a:lnTo>
                      <a:lnTo>
                        <a:pt x="72" y="127"/>
                      </a:lnTo>
                      <a:lnTo>
                        <a:pt x="71" y="125"/>
                      </a:lnTo>
                      <a:lnTo>
                        <a:pt x="69" y="123"/>
                      </a:lnTo>
                      <a:lnTo>
                        <a:pt x="67" y="121"/>
                      </a:lnTo>
                      <a:lnTo>
                        <a:pt x="66" y="118"/>
                      </a:lnTo>
                      <a:lnTo>
                        <a:pt x="65" y="116"/>
                      </a:lnTo>
                      <a:lnTo>
                        <a:pt x="63" y="114"/>
                      </a:lnTo>
                      <a:lnTo>
                        <a:pt x="62" y="111"/>
                      </a:lnTo>
                      <a:lnTo>
                        <a:pt x="60" y="109"/>
                      </a:lnTo>
                      <a:lnTo>
                        <a:pt x="57" y="107"/>
                      </a:lnTo>
                      <a:lnTo>
                        <a:pt x="54" y="105"/>
                      </a:lnTo>
                      <a:lnTo>
                        <a:pt x="51" y="103"/>
                      </a:lnTo>
                      <a:lnTo>
                        <a:pt x="46" y="102"/>
                      </a:lnTo>
                      <a:lnTo>
                        <a:pt x="42" y="100"/>
                      </a:lnTo>
                      <a:lnTo>
                        <a:pt x="36" y="99"/>
                      </a:lnTo>
                      <a:lnTo>
                        <a:pt x="32" y="98"/>
                      </a:lnTo>
                      <a:lnTo>
                        <a:pt x="28" y="96"/>
                      </a:lnTo>
                      <a:lnTo>
                        <a:pt x="24" y="95"/>
                      </a:lnTo>
                      <a:lnTo>
                        <a:pt x="21" y="93"/>
                      </a:lnTo>
                      <a:lnTo>
                        <a:pt x="18" y="90"/>
                      </a:lnTo>
                      <a:lnTo>
                        <a:pt x="15" y="88"/>
                      </a:lnTo>
                      <a:lnTo>
                        <a:pt x="12" y="85"/>
                      </a:lnTo>
                      <a:lnTo>
                        <a:pt x="10" y="83"/>
                      </a:lnTo>
                      <a:lnTo>
                        <a:pt x="8" y="80"/>
                      </a:lnTo>
                      <a:lnTo>
                        <a:pt x="6" y="77"/>
                      </a:lnTo>
                      <a:lnTo>
                        <a:pt x="5" y="75"/>
                      </a:lnTo>
                      <a:lnTo>
                        <a:pt x="3" y="71"/>
                      </a:lnTo>
                      <a:lnTo>
                        <a:pt x="2" y="68"/>
                      </a:lnTo>
                      <a:lnTo>
                        <a:pt x="1" y="65"/>
                      </a:lnTo>
                      <a:lnTo>
                        <a:pt x="1" y="62"/>
                      </a:lnTo>
                      <a:lnTo>
                        <a:pt x="0" y="59"/>
                      </a:lnTo>
                      <a:lnTo>
                        <a:pt x="0" y="55"/>
                      </a:lnTo>
                      <a:lnTo>
                        <a:pt x="0" y="52"/>
                      </a:lnTo>
                      <a:lnTo>
                        <a:pt x="0" y="48"/>
                      </a:lnTo>
                      <a:lnTo>
                        <a:pt x="0" y="44"/>
                      </a:lnTo>
                      <a:lnTo>
                        <a:pt x="1" y="41"/>
                      </a:lnTo>
                      <a:lnTo>
                        <a:pt x="2" y="37"/>
                      </a:lnTo>
                      <a:lnTo>
                        <a:pt x="3" y="34"/>
                      </a:lnTo>
                      <a:lnTo>
                        <a:pt x="4" y="30"/>
                      </a:lnTo>
                      <a:lnTo>
                        <a:pt x="5" y="27"/>
                      </a:lnTo>
                      <a:lnTo>
                        <a:pt x="7" y="23"/>
                      </a:lnTo>
                      <a:lnTo>
                        <a:pt x="9" y="20"/>
                      </a:lnTo>
                      <a:lnTo>
                        <a:pt x="11" y="16"/>
                      </a:lnTo>
                      <a:lnTo>
                        <a:pt x="13" y="13"/>
                      </a:lnTo>
                      <a:lnTo>
                        <a:pt x="15" y="9"/>
                      </a:lnTo>
                      <a:lnTo>
                        <a:pt x="18" y="6"/>
                      </a:lnTo>
                      <a:lnTo>
                        <a:pt x="21" y="3"/>
                      </a:lnTo>
                      <a:lnTo>
                        <a:pt x="23" y="6"/>
                      </a:lnTo>
                      <a:lnTo>
                        <a:pt x="26" y="8"/>
                      </a:lnTo>
                      <a:lnTo>
                        <a:pt x="29" y="11"/>
                      </a:lnTo>
                      <a:lnTo>
                        <a:pt x="32" y="13"/>
                      </a:lnTo>
                      <a:lnTo>
                        <a:pt x="35" y="15"/>
                      </a:lnTo>
                      <a:lnTo>
                        <a:pt x="39" y="17"/>
                      </a:lnTo>
                      <a:lnTo>
                        <a:pt x="43" y="19"/>
                      </a:lnTo>
                      <a:lnTo>
                        <a:pt x="47" y="21"/>
                      </a:lnTo>
                      <a:lnTo>
                        <a:pt x="51" y="22"/>
                      </a:lnTo>
                      <a:lnTo>
                        <a:pt x="56" y="24"/>
                      </a:lnTo>
                      <a:lnTo>
                        <a:pt x="60" y="25"/>
                      </a:lnTo>
                      <a:lnTo>
                        <a:pt x="65" y="26"/>
                      </a:lnTo>
                      <a:lnTo>
                        <a:pt x="70" y="27"/>
                      </a:lnTo>
                      <a:lnTo>
                        <a:pt x="74" y="28"/>
                      </a:lnTo>
                      <a:lnTo>
                        <a:pt x="79" y="29"/>
                      </a:lnTo>
                      <a:lnTo>
                        <a:pt x="84" y="29"/>
                      </a:lnTo>
                      <a:lnTo>
                        <a:pt x="88" y="29"/>
                      </a:lnTo>
                      <a:lnTo>
                        <a:pt x="93" y="30"/>
                      </a:lnTo>
                      <a:lnTo>
                        <a:pt x="98" y="30"/>
                      </a:lnTo>
                      <a:lnTo>
                        <a:pt x="102" y="30"/>
                      </a:lnTo>
                      <a:lnTo>
                        <a:pt x="107" y="29"/>
                      </a:lnTo>
                      <a:lnTo>
                        <a:pt x="112" y="29"/>
                      </a:lnTo>
                      <a:lnTo>
                        <a:pt x="116" y="29"/>
                      </a:lnTo>
                      <a:lnTo>
                        <a:pt x="120" y="28"/>
                      </a:lnTo>
                      <a:lnTo>
                        <a:pt x="124" y="28"/>
                      </a:lnTo>
                      <a:lnTo>
                        <a:pt x="128" y="27"/>
                      </a:lnTo>
                      <a:lnTo>
                        <a:pt x="132" y="26"/>
                      </a:lnTo>
                      <a:lnTo>
                        <a:pt x="135" y="25"/>
                      </a:lnTo>
                      <a:lnTo>
                        <a:pt x="138" y="24"/>
                      </a:lnTo>
                      <a:lnTo>
                        <a:pt x="141" y="22"/>
                      </a:lnTo>
                      <a:lnTo>
                        <a:pt x="144" y="21"/>
                      </a:lnTo>
                      <a:lnTo>
                        <a:pt x="147" y="19"/>
                      </a:lnTo>
                      <a:lnTo>
                        <a:pt x="149" y="21"/>
                      </a:lnTo>
                      <a:lnTo>
                        <a:pt x="152" y="23"/>
                      </a:lnTo>
                      <a:lnTo>
                        <a:pt x="154" y="24"/>
                      </a:lnTo>
                      <a:lnTo>
                        <a:pt x="157" y="24"/>
                      </a:lnTo>
                      <a:lnTo>
                        <a:pt x="159" y="25"/>
                      </a:lnTo>
                      <a:lnTo>
                        <a:pt x="162" y="26"/>
                      </a:lnTo>
                      <a:lnTo>
                        <a:pt x="164" y="26"/>
                      </a:lnTo>
                      <a:lnTo>
                        <a:pt x="167" y="27"/>
                      </a:lnTo>
                      <a:lnTo>
                        <a:pt x="165" y="26"/>
                      </a:lnTo>
                      <a:lnTo>
                        <a:pt x="164" y="24"/>
                      </a:lnTo>
                      <a:lnTo>
                        <a:pt x="163" y="22"/>
                      </a:lnTo>
                      <a:lnTo>
                        <a:pt x="162" y="20"/>
                      </a:lnTo>
                      <a:lnTo>
                        <a:pt x="161" y="18"/>
                      </a:lnTo>
                      <a:lnTo>
                        <a:pt x="161" y="16"/>
                      </a:lnTo>
                      <a:lnTo>
                        <a:pt x="161" y="14"/>
                      </a:lnTo>
                      <a:lnTo>
                        <a:pt x="161" y="13"/>
                      </a:lnTo>
                      <a:lnTo>
                        <a:pt x="161" y="10"/>
                      </a:lnTo>
                      <a:lnTo>
                        <a:pt x="161" y="9"/>
                      </a:lnTo>
                      <a:lnTo>
                        <a:pt x="161" y="7"/>
                      </a:lnTo>
                      <a:lnTo>
                        <a:pt x="162" y="5"/>
                      </a:lnTo>
                      <a:lnTo>
                        <a:pt x="162" y="4"/>
                      </a:lnTo>
                      <a:lnTo>
                        <a:pt x="163" y="2"/>
                      </a:lnTo>
                      <a:lnTo>
                        <a:pt x="163" y="1"/>
                      </a:lnTo>
                      <a:lnTo>
                        <a:pt x="164" y="0"/>
                      </a:lnTo>
                      <a:lnTo>
                        <a:pt x="167" y="2"/>
                      </a:lnTo>
                      <a:lnTo>
                        <a:pt x="170" y="4"/>
                      </a:lnTo>
                      <a:lnTo>
                        <a:pt x="173" y="6"/>
                      </a:lnTo>
                      <a:lnTo>
                        <a:pt x="177" y="8"/>
                      </a:lnTo>
                      <a:lnTo>
                        <a:pt x="181" y="10"/>
                      </a:lnTo>
                      <a:lnTo>
                        <a:pt x="186" y="11"/>
                      </a:lnTo>
                      <a:lnTo>
                        <a:pt x="190" y="13"/>
                      </a:lnTo>
                      <a:lnTo>
                        <a:pt x="195" y="14"/>
                      </a:lnTo>
                      <a:lnTo>
                        <a:pt x="200" y="16"/>
                      </a:lnTo>
                      <a:lnTo>
                        <a:pt x="206" y="17"/>
                      </a:lnTo>
                      <a:lnTo>
                        <a:pt x="211" y="18"/>
                      </a:lnTo>
                      <a:lnTo>
                        <a:pt x="217" y="18"/>
                      </a:lnTo>
                      <a:lnTo>
                        <a:pt x="222" y="19"/>
                      </a:lnTo>
                      <a:lnTo>
                        <a:pt x="228" y="19"/>
                      </a:lnTo>
                      <a:lnTo>
                        <a:pt x="234" y="20"/>
                      </a:lnTo>
                      <a:lnTo>
                        <a:pt x="240" y="20"/>
                      </a:lnTo>
                      <a:lnTo>
                        <a:pt x="246" y="20"/>
                      </a:lnTo>
                      <a:lnTo>
                        <a:pt x="252" y="20"/>
                      </a:lnTo>
                      <a:lnTo>
                        <a:pt x="258" y="20"/>
                      </a:lnTo>
                      <a:lnTo>
                        <a:pt x="264" y="19"/>
                      </a:lnTo>
                      <a:lnTo>
                        <a:pt x="270" y="19"/>
                      </a:lnTo>
                      <a:lnTo>
                        <a:pt x="276" y="18"/>
                      </a:lnTo>
                      <a:lnTo>
                        <a:pt x="281" y="18"/>
                      </a:lnTo>
                      <a:lnTo>
                        <a:pt x="287" y="17"/>
                      </a:lnTo>
                      <a:lnTo>
                        <a:pt x="292" y="16"/>
                      </a:lnTo>
                      <a:lnTo>
                        <a:pt x="298" y="14"/>
                      </a:lnTo>
                      <a:lnTo>
                        <a:pt x="303" y="13"/>
                      </a:lnTo>
                      <a:lnTo>
                        <a:pt x="308" y="12"/>
                      </a:lnTo>
                      <a:lnTo>
                        <a:pt x="313" y="10"/>
                      </a:lnTo>
                      <a:lnTo>
                        <a:pt x="317" y="8"/>
                      </a:lnTo>
                      <a:lnTo>
                        <a:pt x="321" y="7"/>
                      </a:lnTo>
                      <a:lnTo>
                        <a:pt x="325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19" name="Freeform 47">
                  <a:extLst>
                    <a:ext uri="{FF2B5EF4-FFF2-40B4-BE49-F238E27FC236}">
                      <a16:creationId xmlns:a16="http://schemas.microsoft.com/office/drawing/2014/main" id="{FBE8105D-46D3-BF69-3504-17969D509D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" y="3184"/>
                  <a:ext cx="55" cy="40"/>
                </a:xfrm>
                <a:custGeom>
                  <a:avLst/>
                  <a:gdLst>
                    <a:gd name="T0" fmla="*/ 52 w 55"/>
                    <a:gd name="T1" fmla="*/ 34 h 40"/>
                    <a:gd name="T2" fmla="*/ 52 w 55"/>
                    <a:gd name="T3" fmla="*/ 34 h 40"/>
                    <a:gd name="T4" fmla="*/ 48 w 55"/>
                    <a:gd name="T5" fmla="*/ 33 h 40"/>
                    <a:gd name="T6" fmla="*/ 45 w 55"/>
                    <a:gd name="T7" fmla="*/ 31 h 40"/>
                    <a:gd name="T8" fmla="*/ 43 w 55"/>
                    <a:gd name="T9" fmla="*/ 29 h 40"/>
                    <a:gd name="T10" fmla="*/ 40 w 55"/>
                    <a:gd name="T11" fmla="*/ 26 h 40"/>
                    <a:gd name="T12" fmla="*/ 37 w 55"/>
                    <a:gd name="T13" fmla="*/ 23 h 40"/>
                    <a:gd name="T14" fmla="*/ 35 w 55"/>
                    <a:gd name="T15" fmla="*/ 21 h 40"/>
                    <a:gd name="T16" fmla="*/ 32 w 55"/>
                    <a:gd name="T17" fmla="*/ 18 h 40"/>
                    <a:gd name="T18" fmla="*/ 30 w 55"/>
                    <a:gd name="T19" fmla="*/ 15 h 40"/>
                    <a:gd name="T20" fmla="*/ 28 w 55"/>
                    <a:gd name="T21" fmla="*/ 12 h 40"/>
                    <a:gd name="T22" fmla="*/ 25 w 55"/>
                    <a:gd name="T23" fmla="*/ 9 h 40"/>
                    <a:gd name="T24" fmla="*/ 22 w 55"/>
                    <a:gd name="T25" fmla="*/ 6 h 40"/>
                    <a:gd name="T26" fmla="*/ 18 w 55"/>
                    <a:gd name="T27" fmla="*/ 4 h 40"/>
                    <a:gd name="T28" fmla="*/ 14 w 55"/>
                    <a:gd name="T29" fmla="*/ 2 h 40"/>
                    <a:gd name="T30" fmla="*/ 10 w 55"/>
                    <a:gd name="T31" fmla="*/ 1 h 40"/>
                    <a:gd name="T32" fmla="*/ 5 w 55"/>
                    <a:gd name="T33" fmla="*/ 0 h 40"/>
                    <a:gd name="T34" fmla="*/ 0 w 55"/>
                    <a:gd name="T35" fmla="*/ 0 h 40"/>
                    <a:gd name="T36" fmla="*/ 0 w 55"/>
                    <a:gd name="T37" fmla="*/ 4 h 40"/>
                    <a:gd name="T38" fmla="*/ 4 w 55"/>
                    <a:gd name="T39" fmla="*/ 4 h 40"/>
                    <a:gd name="T40" fmla="*/ 8 w 55"/>
                    <a:gd name="T41" fmla="*/ 5 h 40"/>
                    <a:gd name="T42" fmla="*/ 12 w 55"/>
                    <a:gd name="T43" fmla="*/ 6 h 40"/>
                    <a:gd name="T44" fmla="*/ 15 w 55"/>
                    <a:gd name="T45" fmla="*/ 8 h 40"/>
                    <a:gd name="T46" fmla="*/ 18 w 55"/>
                    <a:gd name="T47" fmla="*/ 10 h 40"/>
                    <a:gd name="T48" fmla="*/ 21 w 55"/>
                    <a:gd name="T49" fmla="*/ 12 h 40"/>
                    <a:gd name="T50" fmla="*/ 23 w 55"/>
                    <a:gd name="T51" fmla="*/ 15 h 40"/>
                    <a:gd name="T52" fmla="*/ 26 w 55"/>
                    <a:gd name="T53" fmla="*/ 17 h 40"/>
                    <a:gd name="T54" fmla="*/ 28 w 55"/>
                    <a:gd name="T55" fmla="*/ 20 h 40"/>
                    <a:gd name="T56" fmla="*/ 31 w 55"/>
                    <a:gd name="T57" fmla="*/ 23 h 40"/>
                    <a:gd name="T58" fmla="*/ 33 w 55"/>
                    <a:gd name="T59" fmla="*/ 26 h 40"/>
                    <a:gd name="T60" fmla="*/ 36 w 55"/>
                    <a:gd name="T61" fmla="*/ 29 h 40"/>
                    <a:gd name="T62" fmla="*/ 39 w 55"/>
                    <a:gd name="T63" fmla="*/ 32 h 40"/>
                    <a:gd name="T64" fmla="*/ 42 w 55"/>
                    <a:gd name="T65" fmla="*/ 34 h 40"/>
                    <a:gd name="T66" fmla="*/ 45 w 55"/>
                    <a:gd name="T67" fmla="*/ 36 h 40"/>
                    <a:gd name="T68" fmla="*/ 50 w 55"/>
                    <a:gd name="T69" fmla="*/ 38 h 40"/>
                    <a:gd name="T70" fmla="*/ 50 w 55"/>
                    <a:gd name="T71" fmla="*/ 38 h 40"/>
                    <a:gd name="T72" fmla="*/ 50 w 55"/>
                    <a:gd name="T73" fmla="*/ 38 h 40"/>
                    <a:gd name="T74" fmla="*/ 51 w 55"/>
                    <a:gd name="T75" fmla="*/ 39 h 40"/>
                    <a:gd name="T76" fmla="*/ 52 w 55"/>
                    <a:gd name="T77" fmla="*/ 38 h 40"/>
                    <a:gd name="T78" fmla="*/ 52 w 55"/>
                    <a:gd name="T79" fmla="*/ 38 h 40"/>
                    <a:gd name="T80" fmla="*/ 53 w 55"/>
                    <a:gd name="T81" fmla="*/ 37 h 40"/>
                    <a:gd name="T82" fmla="*/ 54 w 55"/>
                    <a:gd name="T83" fmla="*/ 36 h 40"/>
                    <a:gd name="T84" fmla="*/ 53 w 55"/>
                    <a:gd name="T85" fmla="*/ 35 h 40"/>
                    <a:gd name="T86" fmla="*/ 53 w 55"/>
                    <a:gd name="T87" fmla="*/ 35 h 40"/>
                    <a:gd name="T88" fmla="*/ 52 w 55"/>
                    <a:gd name="T89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55" h="40">
                      <a:moveTo>
                        <a:pt x="52" y="34"/>
                      </a:moveTo>
                      <a:lnTo>
                        <a:pt x="52" y="34"/>
                      </a:lnTo>
                      <a:lnTo>
                        <a:pt x="48" y="33"/>
                      </a:lnTo>
                      <a:lnTo>
                        <a:pt x="45" y="31"/>
                      </a:lnTo>
                      <a:lnTo>
                        <a:pt x="43" y="29"/>
                      </a:lnTo>
                      <a:lnTo>
                        <a:pt x="40" y="26"/>
                      </a:lnTo>
                      <a:lnTo>
                        <a:pt x="37" y="23"/>
                      </a:lnTo>
                      <a:lnTo>
                        <a:pt x="35" y="21"/>
                      </a:lnTo>
                      <a:lnTo>
                        <a:pt x="32" y="18"/>
                      </a:lnTo>
                      <a:lnTo>
                        <a:pt x="30" y="15"/>
                      </a:lnTo>
                      <a:lnTo>
                        <a:pt x="28" y="12"/>
                      </a:lnTo>
                      <a:lnTo>
                        <a:pt x="25" y="9"/>
                      </a:lnTo>
                      <a:lnTo>
                        <a:pt x="22" y="6"/>
                      </a:lnTo>
                      <a:lnTo>
                        <a:pt x="18" y="4"/>
                      </a:lnTo>
                      <a:lnTo>
                        <a:pt x="14" y="2"/>
                      </a:lnTo>
                      <a:lnTo>
                        <a:pt x="10" y="1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8" y="5"/>
                      </a:lnTo>
                      <a:lnTo>
                        <a:pt x="12" y="6"/>
                      </a:lnTo>
                      <a:lnTo>
                        <a:pt x="15" y="8"/>
                      </a:lnTo>
                      <a:lnTo>
                        <a:pt x="18" y="10"/>
                      </a:lnTo>
                      <a:lnTo>
                        <a:pt x="21" y="12"/>
                      </a:lnTo>
                      <a:lnTo>
                        <a:pt x="23" y="15"/>
                      </a:lnTo>
                      <a:lnTo>
                        <a:pt x="26" y="17"/>
                      </a:lnTo>
                      <a:lnTo>
                        <a:pt x="28" y="20"/>
                      </a:lnTo>
                      <a:lnTo>
                        <a:pt x="31" y="23"/>
                      </a:lnTo>
                      <a:lnTo>
                        <a:pt x="33" y="26"/>
                      </a:lnTo>
                      <a:lnTo>
                        <a:pt x="36" y="29"/>
                      </a:lnTo>
                      <a:lnTo>
                        <a:pt x="39" y="32"/>
                      </a:lnTo>
                      <a:lnTo>
                        <a:pt x="42" y="34"/>
                      </a:lnTo>
                      <a:lnTo>
                        <a:pt x="45" y="36"/>
                      </a:lnTo>
                      <a:lnTo>
                        <a:pt x="50" y="38"/>
                      </a:lnTo>
                      <a:lnTo>
                        <a:pt x="50" y="38"/>
                      </a:lnTo>
                      <a:lnTo>
                        <a:pt x="50" y="38"/>
                      </a:lnTo>
                      <a:lnTo>
                        <a:pt x="51" y="39"/>
                      </a:lnTo>
                      <a:lnTo>
                        <a:pt x="52" y="38"/>
                      </a:lnTo>
                      <a:lnTo>
                        <a:pt x="52" y="38"/>
                      </a:lnTo>
                      <a:lnTo>
                        <a:pt x="53" y="37"/>
                      </a:lnTo>
                      <a:lnTo>
                        <a:pt x="54" y="36"/>
                      </a:lnTo>
                      <a:lnTo>
                        <a:pt x="53" y="35"/>
                      </a:lnTo>
                      <a:lnTo>
                        <a:pt x="53" y="35"/>
                      </a:lnTo>
                      <a:lnTo>
                        <a:pt x="52" y="3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20" name="Freeform 48">
                  <a:extLst>
                    <a:ext uri="{FF2B5EF4-FFF2-40B4-BE49-F238E27FC236}">
                      <a16:creationId xmlns:a16="http://schemas.microsoft.com/office/drawing/2014/main" id="{2ED5C8EE-0098-5730-6619-56D61BD3FE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" y="3219"/>
                  <a:ext cx="107" cy="83"/>
                </a:xfrm>
                <a:custGeom>
                  <a:avLst/>
                  <a:gdLst>
                    <a:gd name="T0" fmla="*/ 104 w 107"/>
                    <a:gd name="T1" fmla="*/ 80 h 83"/>
                    <a:gd name="T2" fmla="*/ 106 w 107"/>
                    <a:gd name="T3" fmla="*/ 72 h 83"/>
                    <a:gd name="T4" fmla="*/ 105 w 107"/>
                    <a:gd name="T5" fmla="*/ 64 h 83"/>
                    <a:gd name="T6" fmla="*/ 103 w 107"/>
                    <a:gd name="T7" fmla="*/ 57 h 83"/>
                    <a:gd name="T8" fmla="*/ 99 w 107"/>
                    <a:gd name="T9" fmla="*/ 50 h 83"/>
                    <a:gd name="T10" fmla="*/ 94 w 107"/>
                    <a:gd name="T11" fmla="*/ 44 h 83"/>
                    <a:gd name="T12" fmla="*/ 88 w 107"/>
                    <a:gd name="T13" fmla="*/ 38 h 83"/>
                    <a:gd name="T14" fmla="*/ 81 w 107"/>
                    <a:gd name="T15" fmla="*/ 33 h 83"/>
                    <a:gd name="T16" fmla="*/ 73 w 107"/>
                    <a:gd name="T17" fmla="*/ 28 h 83"/>
                    <a:gd name="T18" fmla="*/ 65 w 107"/>
                    <a:gd name="T19" fmla="*/ 24 h 83"/>
                    <a:gd name="T20" fmla="*/ 56 w 107"/>
                    <a:gd name="T21" fmla="*/ 20 h 83"/>
                    <a:gd name="T22" fmla="*/ 47 w 107"/>
                    <a:gd name="T23" fmla="*/ 16 h 83"/>
                    <a:gd name="T24" fmla="*/ 37 w 107"/>
                    <a:gd name="T25" fmla="*/ 12 h 83"/>
                    <a:gd name="T26" fmla="*/ 28 w 107"/>
                    <a:gd name="T27" fmla="*/ 9 h 83"/>
                    <a:gd name="T28" fmla="*/ 19 w 107"/>
                    <a:gd name="T29" fmla="*/ 6 h 83"/>
                    <a:gd name="T30" fmla="*/ 10 w 107"/>
                    <a:gd name="T31" fmla="*/ 3 h 83"/>
                    <a:gd name="T32" fmla="*/ 2 w 107"/>
                    <a:gd name="T33" fmla="*/ 0 h 83"/>
                    <a:gd name="T34" fmla="*/ 4 w 107"/>
                    <a:gd name="T35" fmla="*/ 5 h 83"/>
                    <a:gd name="T36" fmla="*/ 12 w 107"/>
                    <a:gd name="T37" fmla="*/ 8 h 83"/>
                    <a:gd name="T38" fmla="*/ 21 w 107"/>
                    <a:gd name="T39" fmla="*/ 11 h 83"/>
                    <a:gd name="T40" fmla="*/ 30 w 107"/>
                    <a:gd name="T41" fmla="*/ 15 h 83"/>
                    <a:gd name="T42" fmla="*/ 40 w 107"/>
                    <a:gd name="T43" fmla="*/ 18 h 83"/>
                    <a:gd name="T44" fmla="*/ 49 w 107"/>
                    <a:gd name="T45" fmla="*/ 22 h 83"/>
                    <a:gd name="T46" fmla="*/ 58 w 107"/>
                    <a:gd name="T47" fmla="*/ 26 h 83"/>
                    <a:gd name="T48" fmla="*/ 66 w 107"/>
                    <a:gd name="T49" fmla="*/ 30 h 83"/>
                    <a:gd name="T50" fmla="*/ 74 w 107"/>
                    <a:gd name="T51" fmla="*/ 34 h 83"/>
                    <a:gd name="T52" fmla="*/ 81 w 107"/>
                    <a:gd name="T53" fmla="*/ 39 h 83"/>
                    <a:gd name="T54" fmla="*/ 87 w 107"/>
                    <a:gd name="T55" fmla="*/ 44 h 83"/>
                    <a:gd name="T56" fmla="*/ 92 w 107"/>
                    <a:gd name="T57" fmla="*/ 49 h 83"/>
                    <a:gd name="T58" fmla="*/ 97 w 107"/>
                    <a:gd name="T59" fmla="*/ 55 h 83"/>
                    <a:gd name="T60" fmla="*/ 99 w 107"/>
                    <a:gd name="T61" fmla="*/ 61 h 83"/>
                    <a:gd name="T62" fmla="*/ 100 w 107"/>
                    <a:gd name="T63" fmla="*/ 68 h 83"/>
                    <a:gd name="T64" fmla="*/ 100 w 107"/>
                    <a:gd name="T65" fmla="*/ 75 h 83"/>
                    <a:gd name="T66" fmla="*/ 99 w 107"/>
                    <a:gd name="T67" fmla="*/ 78 h 83"/>
                    <a:gd name="T68" fmla="*/ 99 w 107"/>
                    <a:gd name="T69" fmla="*/ 80 h 83"/>
                    <a:gd name="T70" fmla="*/ 100 w 107"/>
                    <a:gd name="T71" fmla="*/ 81 h 83"/>
                    <a:gd name="T72" fmla="*/ 102 w 107"/>
                    <a:gd name="T73" fmla="*/ 82 h 83"/>
                    <a:gd name="T74" fmla="*/ 104 w 107"/>
                    <a:gd name="T75" fmla="*/ 81 h 83"/>
                    <a:gd name="T76" fmla="*/ 104 w 107"/>
                    <a:gd name="T77" fmla="*/ 8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07" h="83">
                      <a:moveTo>
                        <a:pt x="104" y="80"/>
                      </a:moveTo>
                      <a:lnTo>
                        <a:pt x="104" y="80"/>
                      </a:lnTo>
                      <a:lnTo>
                        <a:pt x="105" y="76"/>
                      </a:lnTo>
                      <a:lnTo>
                        <a:pt x="106" y="72"/>
                      </a:lnTo>
                      <a:lnTo>
                        <a:pt x="106" y="68"/>
                      </a:lnTo>
                      <a:lnTo>
                        <a:pt x="105" y="64"/>
                      </a:lnTo>
                      <a:lnTo>
                        <a:pt x="104" y="60"/>
                      </a:lnTo>
                      <a:lnTo>
                        <a:pt x="103" y="57"/>
                      </a:lnTo>
                      <a:lnTo>
                        <a:pt x="101" y="53"/>
                      </a:lnTo>
                      <a:lnTo>
                        <a:pt x="99" y="50"/>
                      </a:lnTo>
                      <a:lnTo>
                        <a:pt x="97" y="47"/>
                      </a:lnTo>
                      <a:lnTo>
                        <a:pt x="94" y="44"/>
                      </a:lnTo>
                      <a:lnTo>
                        <a:pt x="91" y="41"/>
                      </a:lnTo>
                      <a:lnTo>
                        <a:pt x="88" y="38"/>
                      </a:lnTo>
                      <a:lnTo>
                        <a:pt x="85" y="36"/>
                      </a:lnTo>
                      <a:lnTo>
                        <a:pt x="81" y="33"/>
                      </a:lnTo>
                      <a:lnTo>
                        <a:pt x="77" y="31"/>
                      </a:lnTo>
                      <a:lnTo>
                        <a:pt x="73" y="28"/>
                      </a:lnTo>
                      <a:lnTo>
                        <a:pt x="69" y="26"/>
                      </a:lnTo>
                      <a:lnTo>
                        <a:pt x="65" y="24"/>
                      </a:lnTo>
                      <a:lnTo>
                        <a:pt x="60" y="22"/>
                      </a:lnTo>
                      <a:lnTo>
                        <a:pt x="56" y="20"/>
                      </a:lnTo>
                      <a:lnTo>
                        <a:pt x="51" y="18"/>
                      </a:lnTo>
                      <a:lnTo>
                        <a:pt x="47" y="16"/>
                      </a:lnTo>
                      <a:lnTo>
                        <a:pt x="42" y="14"/>
                      </a:lnTo>
                      <a:lnTo>
                        <a:pt x="37" y="12"/>
                      </a:lnTo>
                      <a:lnTo>
                        <a:pt x="33" y="11"/>
                      </a:lnTo>
                      <a:lnTo>
                        <a:pt x="28" y="9"/>
                      </a:lnTo>
                      <a:lnTo>
                        <a:pt x="23" y="7"/>
                      </a:lnTo>
                      <a:lnTo>
                        <a:pt x="19" y="6"/>
                      </a:lnTo>
                      <a:lnTo>
                        <a:pt x="14" y="4"/>
                      </a:lnTo>
                      <a:lnTo>
                        <a:pt x="10" y="3"/>
                      </a:lnTo>
                      <a:lnTo>
                        <a:pt x="6" y="1"/>
                      </a:lnTo>
                      <a:lnTo>
                        <a:pt x="2" y="0"/>
                      </a:lnTo>
                      <a:lnTo>
                        <a:pt x="0" y="3"/>
                      </a:lnTo>
                      <a:lnTo>
                        <a:pt x="4" y="5"/>
                      </a:lnTo>
                      <a:lnTo>
                        <a:pt x="8" y="6"/>
                      </a:lnTo>
                      <a:lnTo>
                        <a:pt x="12" y="8"/>
                      </a:lnTo>
                      <a:lnTo>
                        <a:pt x="17" y="10"/>
                      </a:lnTo>
                      <a:lnTo>
                        <a:pt x="21" y="11"/>
                      </a:lnTo>
                      <a:lnTo>
                        <a:pt x="26" y="13"/>
                      </a:lnTo>
                      <a:lnTo>
                        <a:pt x="30" y="15"/>
                      </a:lnTo>
                      <a:lnTo>
                        <a:pt x="35" y="16"/>
                      </a:lnTo>
                      <a:lnTo>
                        <a:pt x="40" y="18"/>
                      </a:lnTo>
                      <a:lnTo>
                        <a:pt x="44" y="20"/>
                      </a:lnTo>
                      <a:lnTo>
                        <a:pt x="49" y="22"/>
                      </a:lnTo>
                      <a:lnTo>
                        <a:pt x="54" y="24"/>
                      </a:lnTo>
                      <a:lnTo>
                        <a:pt x="58" y="26"/>
                      </a:lnTo>
                      <a:lnTo>
                        <a:pt x="62" y="28"/>
                      </a:lnTo>
                      <a:lnTo>
                        <a:pt x="66" y="30"/>
                      </a:lnTo>
                      <a:lnTo>
                        <a:pt x="70" y="32"/>
                      </a:lnTo>
                      <a:lnTo>
                        <a:pt x="74" y="34"/>
                      </a:lnTo>
                      <a:lnTo>
                        <a:pt x="78" y="37"/>
                      </a:lnTo>
                      <a:lnTo>
                        <a:pt x="81" y="39"/>
                      </a:lnTo>
                      <a:lnTo>
                        <a:pt x="85" y="41"/>
                      </a:lnTo>
                      <a:lnTo>
                        <a:pt x="87" y="44"/>
                      </a:lnTo>
                      <a:lnTo>
                        <a:pt x="90" y="47"/>
                      </a:lnTo>
                      <a:lnTo>
                        <a:pt x="92" y="49"/>
                      </a:lnTo>
                      <a:lnTo>
                        <a:pt x="95" y="52"/>
                      </a:lnTo>
                      <a:lnTo>
                        <a:pt x="97" y="55"/>
                      </a:lnTo>
                      <a:lnTo>
                        <a:pt x="98" y="58"/>
                      </a:lnTo>
                      <a:lnTo>
                        <a:pt x="99" y="61"/>
                      </a:lnTo>
                      <a:lnTo>
                        <a:pt x="100" y="64"/>
                      </a:lnTo>
                      <a:lnTo>
                        <a:pt x="100" y="68"/>
                      </a:lnTo>
                      <a:lnTo>
                        <a:pt x="100" y="72"/>
                      </a:lnTo>
                      <a:lnTo>
                        <a:pt x="100" y="75"/>
                      </a:lnTo>
                      <a:lnTo>
                        <a:pt x="99" y="79"/>
                      </a:lnTo>
                      <a:lnTo>
                        <a:pt x="99" y="78"/>
                      </a:lnTo>
                      <a:lnTo>
                        <a:pt x="99" y="79"/>
                      </a:lnTo>
                      <a:lnTo>
                        <a:pt x="99" y="80"/>
                      </a:lnTo>
                      <a:lnTo>
                        <a:pt x="100" y="81"/>
                      </a:lnTo>
                      <a:lnTo>
                        <a:pt x="100" y="81"/>
                      </a:lnTo>
                      <a:lnTo>
                        <a:pt x="101" y="82"/>
                      </a:lnTo>
                      <a:lnTo>
                        <a:pt x="102" y="82"/>
                      </a:lnTo>
                      <a:lnTo>
                        <a:pt x="103" y="81"/>
                      </a:lnTo>
                      <a:lnTo>
                        <a:pt x="104" y="81"/>
                      </a:lnTo>
                      <a:lnTo>
                        <a:pt x="104" y="80"/>
                      </a:lnTo>
                      <a:lnTo>
                        <a:pt x="104" y="8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21" name="Freeform 49">
                  <a:extLst>
                    <a:ext uri="{FF2B5EF4-FFF2-40B4-BE49-F238E27FC236}">
                      <a16:creationId xmlns:a16="http://schemas.microsoft.com/office/drawing/2014/main" id="{E526A896-4344-3A29-2E34-1A8B72A1FA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" y="3298"/>
                  <a:ext cx="168" cy="37"/>
                </a:xfrm>
                <a:custGeom>
                  <a:avLst/>
                  <a:gdLst>
                    <a:gd name="T0" fmla="*/ 1 w 168"/>
                    <a:gd name="T1" fmla="*/ 19 h 37"/>
                    <a:gd name="T2" fmla="*/ 9 w 168"/>
                    <a:gd name="T3" fmla="*/ 22 h 37"/>
                    <a:gd name="T4" fmla="*/ 19 w 168"/>
                    <a:gd name="T5" fmla="*/ 26 h 37"/>
                    <a:gd name="T6" fmla="*/ 30 w 168"/>
                    <a:gd name="T7" fmla="*/ 29 h 37"/>
                    <a:gd name="T8" fmla="*/ 41 w 168"/>
                    <a:gd name="T9" fmla="*/ 31 h 37"/>
                    <a:gd name="T10" fmla="*/ 53 w 168"/>
                    <a:gd name="T11" fmla="*/ 33 h 37"/>
                    <a:gd name="T12" fmla="*/ 64 w 168"/>
                    <a:gd name="T13" fmla="*/ 35 h 37"/>
                    <a:gd name="T14" fmla="*/ 76 w 168"/>
                    <a:gd name="T15" fmla="*/ 35 h 37"/>
                    <a:gd name="T16" fmla="*/ 88 w 168"/>
                    <a:gd name="T17" fmla="*/ 36 h 37"/>
                    <a:gd name="T18" fmla="*/ 100 w 168"/>
                    <a:gd name="T19" fmla="*/ 35 h 37"/>
                    <a:gd name="T20" fmla="*/ 112 w 168"/>
                    <a:gd name="T21" fmla="*/ 33 h 37"/>
                    <a:gd name="T22" fmla="*/ 123 w 168"/>
                    <a:gd name="T23" fmla="*/ 31 h 37"/>
                    <a:gd name="T24" fmla="*/ 134 w 168"/>
                    <a:gd name="T25" fmla="*/ 27 h 37"/>
                    <a:gd name="T26" fmla="*/ 143 w 168"/>
                    <a:gd name="T27" fmla="*/ 23 h 37"/>
                    <a:gd name="T28" fmla="*/ 152 w 168"/>
                    <a:gd name="T29" fmla="*/ 17 h 37"/>
                    <a:gd name="T30" fmla="*/ 160 w 168"/>
                    <a:gd name="T31" fmla="*/ 10 h 37"/>
                    <a:gd name="T32" fmla="*/ 167 w 168"/>
                    <a:gd name="T33" fmla="*/ 1 h 37"/>
                    <a:gd name="T34" fmla="*/ 159 w 168"/>
                    <a:gd name="T35" fmla="*/ 4 h 37"/>
                    <a:gd name="T36" fmla="*/ 152 w 168"/>
                    <a:gd name="T37" fmla="*/ 11 h 37"/>
                    <a:gd name="T38" fmla="*/ 145 w 168"/>
                    <a:gd name="T39" fmla="*/ 17 h 37"/>
                    <a:gd name="T40" fmla="*/ 136 w 168"/>
                    <a:gd name="T41" fmla="*/ 21 h 37"/>
                    <a:gd name="T42" fmla="*/ 127 w 168"/>
                    <a:gd name="T43" fmla="*/ 25 h 37"/>
                    <a:gd name="T44" fmla="*/ 116 w 168"/>
                    <a:gd name="T45" fmla="*/ 28 h 37"/>
                    <a:gd name="T46" fmla="*/ 106 w 168"/>
                    <a:gd name="T47" fmla="*/ 30 h 37"/>
                    <a:gd name="T48" fmla="*/ 94 w 168"/>
                    <a:gd name="T49" fmla="*/ 31 h 37"/>
                    <a:gd name="T50" fmla="*/ 82 w 168"/>
                    <a:gd name="T51" fmla="*/ 31 h 37"/>
                    <a:gd name="T52" fmla="*/ 71 w 168"/>
                    <a:gd name="T53" fmla="*/ 31 h 37"/>
                    <a:gd name="T54" fmla="*/ 59 w 168"/>
                    <a:gd name="T55" fmla="*/ 30 h 37"/>
                    <a:gd name="T56" fmla="*/ 48 w 168"/>
                    <a:gd name="T57" fmla="*/ 28 h 37"/>
                    <a:gd name="T58" fmla="*/ 37 w 168"/>
                    <a:gd name="T59" fmla="*/ 26 h 37"/>
                    <a:gd name="T60" fmla="*/ 26 w 168"/>
                    <a:gd name="T61" fmla="*/ 23 h 37"/>
                    <a:gd name="T62" fmla="*/ 16 w 168"/>
                    <a:gd name="T63" fmla="*/ 20 h 37"/>
                    <a:gd name="T64" fmla="*/ 7 w 168"/>
                    <a:gd name="T65" fmla="*/ 17 h 37"/>
                    <a:gd name="T66" fmla="*/ 0 w 168"/>
                    <a:gd name="T67" fmla="*/ 17 h 37"/>
                    <a:gd name="T68" fmla="*/ 2 w 168"/>
                    <a:gd name="T69" fmla="*/ 15 h 37"/>
                    <a:gd name="T70" fmla="*/ 1 w 168"/>
                    <a:gd name="T71" fmla="*/ 16 h 37"/>
                    <a:gd name="T72" fmla="*/ 0 w 168"/>
                    <a:gd name="T73" fmla="*/ 17 h 37"/>
                    <a:gd name="T74" fmla="*/ 0 w 168"/>
                    <a:gd name="T75" fmla="*/ 18 h 37"/>
                    <a:gd name="T76" fmla="*/ 5 w 168"/>
                    <a:gd name="T77" fmla="*/ 1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68" h="37">
                      <a:moveTo>
                        <a:pt x="5" y="17"/>
                      </a:moveTo>
                      <a:lnTo>
                        <a:pt x="1" y="19"/>
                      </a:lnTo>
                      <a:lnTo>
                        <a:pt x="5" y="21"/>
                      </a:lnTo>
                      <a:lnTo>
                        <a:pt x="9" y="22"/>
                      </a:lnTo>
                      <a:lnTo>
                        <a:pt x="14" y="24"/>
                      </a:lnTo>
                      <a:lnTo>
                        <a:pt x="19" y="26"/>
                      </a:lnTo>
                      <a:lnTo>
                        <a:pt x="24" y="27"/>
                      </a:lnTo>
                      <a:lnTo>
                        <a:pt x="30" y="29"/>
                      </a:lnTo>
                      <a:lnTo>
                        <a:pt x="35" y="30"/>
                      </a:lnTo>
                      <a:lnTo>
                        <a:pt x="41" y="31"/>
                      </a:lnTo>
                      <a:lnTo>
                        <a:pt x="47" y="32"/>
                      </a:lnTo>
                      <a:lnTo>
                        <a:pt x="53" y="33"/>
                      </a:lnTo>
                      <a:lnTo>
                        <a:pt x="58" y="34"/>
                      </a:lnTo>
                      <a:lnTo>
                        <a:pt x="64" y="35"/>
                      </a:lnTo>
                      <a:lnTo>
                        <a:pt x="70" y="35"/>
                      </a:lnTo>
                      <a:lnTo>
                        <a:pt x="76" y="35"/>
                      </a:lnTo>
                      <a:lnTo>
                        <a:pt x="82" y="36"/>
                      </a:lnTo>
                      <a:lnTo>
                        <a:pt x="88" y="36"/>
                      </a:lnTo>
                      <a:lnTo>
                        <a:pt x="95" y="35"/>
                      </a:lnTo>
                      <a:lnTo>
                        <a:pt x="100" y="35"/>
                      </a:lnTo>
                      <a:lnTo>
                        <a:pt x="106" y="34"/>
                      </a:lnTo>
                      <a:lnTo>
                        <a:pt x="112" y="33"/>
                      </a:lnTo>
                      <a:lnTo>
                        <a:pt x="118" y="32"/>
                      </a:lnTo>
                      <a:lnTo>
                        <a:pt x="123" y="31"/>
                      </a:lnTo>
                      <a:lnTo>
                        <a:pt x="129" y="29"/>
                      </a:lnTo>
                      <a:lnTo>
                        <a:pt x="134" y="27"/>
                      </a:lnTo>
                      <a:lnTo>
                        <a:pt x="139" y="25"/>
                      </a:lnTo>
                      <a:lnTo>
                        <a:pt x="143" y="23"/>
                      </a:lnTo>
                      <a:lnTo>
                        <a:pt x="148" y="20"/>
                      </a:lnTo>
                      <a:lnTo>
                        <a:pt x="152" y="17"/>
                      </a:lnTo>
                      <a:lnTo>
                        <a:pt x="157" y="14"/>
                      </a:lnTo>
                      <a:lnTo>
                        <a:pt x="160" y="10"/>
                      </a:lnTo>
                      <a:lnTo>
                        <a:pt x="163" y="6"/>
                      </a:lnTo>
                      <a:lnTo>
                        <a:pt x="167" y="1"/>
                      </a:lnTo>
                      <a:lnTo>
                        <a:pt x="162" y="0"/>
                      </a:lnTo>
                      <a:lnTo>
                        <a:pt x="159" y="4"/>
                      </a:lnTo>
                      <a:lnTo>
                        <a:pt x="156" y="8"/>
                      </a:lnTo>
                      <a:lnTo>
                        <a:pt x="152" y="11"/>
                      </a:lnTo>
                      <a:lnTo>
                        <a:pt x="149" y="14"/>
                      </a:lnTo>
                      <a:lnTo>
                        <a:pt x="145" y="17"/>
                      </a:lnTo>
                      <a:lnTo>
                        <a:pt x="141" y="19"/>
                      </a:lnTo>
                      <a:lnTo>
                        <a:pt x="136" y="21"/>
                      </a:lnTo>
                      <a:lnTo>
                        <a:pt x="131" y="24"/>
                      </a:lnTo>
                      <a:lnTo>
                        <a:pt x="127" y="25"/>
                      </a:lnTo>
                      <a:lnTo>
                        <a:pt x="122" y="27"/>
                      </a:lnTo>
                      <a:lnTo>
                        <a:pt x="116" y="28"/>
                      </a:lnTo>
                      <a:lnTo>
                        <a:pt x="111" y="29"/>
                      </a:lnTo>
                      <a:lnTo>
                        <a:pt x="106" y="30"/>
                      </a:lnTo>
                      <a:lnTo>
                        <a:pt x="100" y="31"/>
                      </a:lnTo>
                      <a:lnTo>
                        <a:pt x="94" y="31"/>
                      </a:lnTo>
                      <a:lnTo>
                        <a:pt x="88" y="31"/>
                      </a:lnTo>
                      <a:lnTo>
                        <a:pt x="82" y="31"/>
                      </a:lnTo>
                      <a:lnTo>
                        <a:pt x="77" y="31"/>
                      </a:lnTo>
                      <a:lnTo>
                        <a:pt x="71" y="31"/>
                      </a:lnTo>
                      <a:lnTo>
                        <a:pt x="65" y="31"/>
                      </a:lnTo>
                      <a:lnTo>
                        <a:pt x="59" y="30"/>
                      </a:lnTo>
                      <a:lnTo>
                        <a:pt x="53" y="29"/>
                      </a:lnTo>
                      <a:lnTo>
                        <a:pt x="48" y="28"/>
                      </a:lnTo>
                      <a:lnTo>
                        <a:pt x="42" y="27"/>
                      </a:lnTo>
                      <a:lnTo>
                        <a:pt x="37" y="26"/>
                      </a:lnTo>
                      <a:lnTo>
                        <a:pt x="32" y="24"/>
                      </a:lnTo>
                      <a:lnTo>
                        <a:pt x="26" y="23"/>
                      </a:lnTo>
                      <a:lnTo>
                        <a:pt x="21" y="22"/>
                      </a:lnTo>
                      <a:lnTo>
                        <a:pt x="16" y="20"/>
                      </a:lnTo>
                      <a:lnTo>
                        <a:pt x="12" y="19"/>
                      </a:lnTo>
                      <a:lnTo>
                        <a:pt x="7" y="17"/>
                      </a:lnTo>
                      <a:lnTo>
                        <a:pt x="3" y="15"/>
                      </a:lnTo>
                      <a:lnTo>
                        <a:pt x="0" y="17"/>
                      </a:lnTo>
                      <a:lnTo>
                        <a:pt x="3" y="15"/>
                      </a:lnTo>
                      <a:lnTo>
                        <a:pt x="2" y="15"/>
                      </a:lnTo>
                      <a:lnTo>
                        <a:pt x="1" y="15"/>
                      </a:ln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0" y="18"/>
                      </a:lnTo>
                      <a:lnTo>
                        <a:pt x="0" y="18"/>
                      </a:lnTo>
                      <a:lnTo>
                        <a:pt x="1" y="19"/>
                      </a:lnTo>
                      <a:lnTo>
                        <a:pt x="5" y="1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22" name="Freeform 50">
                  <a:extLst>
                    <a:ext uri="{FF2B5EF4-FFF2-40B4-BE49-F238E27FC236}">
                      <a16:creationId xmlns:a16="http://schemas.microsoft.com/office/drawing/2014/main" id="{8C60AF74-CD52-04B9-E8A9-11E21E5839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" y="3313"/>
                  <a:ext cx="17" cy="25"/>
                </a:xfrm>
                <a:custGeom>
                  <a:avLst/>
                  <a:gdLst>
                    <a:gd name="T0" fmla="*/ 4 w 17"/>
                    <a:gd name="T1" fmla="*/ 23 h 25"/>
                    <a:gd name="T2" fmla="*/ 4 w 17"/>
                    <a:gd name="T3" fmla="*/ 23 h 25"/>
                    <a:gd name="T4" fmla="*/ 6 w 17"/>
                    <a:gd name="T5" fmla="*/ 22 h 25"/>
                    <a:gd name="T6" fmla="*/ 7 w 17"/>
                    <a:gd name="T7" fmla="*/ 21 h 25"/>
                    <a:gd name="T8" fmla="*/ 9 w 17"/>
                    <a:gd name="T9" fmla="*/ 20 h 25"/>
                    <a:gd name="T10" fmla="*/ 10 w 17"/>
                    <a:gd name="T11" fmla="*/ 18 h 25"/>
                    <a:gd name="T12" fmla="*/ 11 w 17"/>
                    <a:gd name="T13" fmla="*/ 17 h 25"/>
                    <a:gd name="T14" fmla="*/ 12 w 17"/>
                    <a:gd name="T15" fmla="*/ 16 h 25"/>
                    <a:gd name="T16" fmla="*/ 13 w 17"/>
                    <a:gd name="T17" fmla="*/ 14 h 25"/>
                    <a:gd name="T18" fmla="*/ 14 w 17"/>
                    <a:gd name="T19" fmla="*/ 13 h 25"/>
                    <a:gd name="T20" fmla="*/ 14 w 17"/>
                    <a:gd name="T21" fmla="*/ 11 h 25"/>
                    <a:gd name="T22" fmla="*/ 15 w 17"/>
                    <a:gd name="T23" fmla="*/ 9 h 25"/>
                    <a:gd name="T24" fmla="*/ 15 w 17"/>
                    <a:gd name="T25" fmla="*/ 8 h 25"/>
                    <a:gd name="T26" fmla="*/ 15 w 17"/>
                    <a:gd name="T27" fmla="*/ 6 h 25"/>
                    <a:gd name="T28" fmla="*/ 16 w 17"/>
                    <a:gd name="T29" fmla="*/ 5 h 25"/>
                    <a:gd name="T30" fmla="*/ 16 w 17"/>
                    <a:gd name="T31" fmla="*/ 3 h 25"/>
                    <a:gd name="T32" fmla="*/ 15 w 17"/>
                    <a:gd name="T33" fmla="*/ 1 h 25"/>
                    <a:gd name="T34" fmla="*/ 15 w 17"/>
                    <a:gd name="T35" fmla="*/ 0 h 25"/>
                    <a:gd name="T36" fmla="*/ 9 w 17"/>
                    <a:gd name="T37" fmla="*/ 0 h 25"/>
                    <a:gd name="T38" fmla="*/ 9 w 17"/>
                    <a:gd name="T39" fmla="*/ 1 h 25"/>
                    <a:gd name="T40" fmla="*/ 9 w 17"/>
                    <a:gd name="T41" fmla="*/ 3 h 25"/>
                    <a:gd name="T42" fmla="*/ 9 w 17"/>
                    <a:gd name="T43" fmla="*/ 4 h 25"/>
                    <a:gd name="T44" fmla="*/ 9 w 17"/>
                    <a:gd name="T45" fmla="*/ 6 h 25"/>
                    <a:gd name="T46" fmla="*/ 9 w 17"/>
                    <a:gd name="T47" fmla="*/ 7 h 25"/>
                    <a:gd name="T48" fmla="*/ 9 w 17"/>
                    <a:gd name="T49" fmla="*/ 8 h 25"/>
                    <a:gd name="T50" fmla="*/ 9 w 17"/>
                    <a:gd name="T51" fmla="*/ 10 h 25"/>
                    <a:gd name="T52" fmla="*/ 8 w 17"/>
                    <a:gd name="T53" fmla="*/ 11 h 25"/>
                    <a:gd name="T54" fmla="*/ 8 w 17"/>
                    <a:gd name="T55" fmla="*/ 12 h 25"/>
                    <a:gd name="T56" fmla="*/ 7 w 17"/>
                    <a:gd name="T57" fmla="*/ 13 h 25"/>
                    <a:gd name="T58" fmla="*/ 6 w 17"/>
                    <a:gd name="T59" fmla="*/ 14 h 25"/>
                    <a:gd name="T60" fmla="*/ 5 w 17"/>
                    <a:gd name="T61" fmla="*/ 15 h 25"/>
                    <a:gd name="T62" fmla="*/ 4 w 17"/>
                    <a:gd name="T63" fmla="*/ 16 h 25"/>
                    <a:gd name="T64" fmla="*/ 3 w 17"/>
                    <a:gd name="T65" fmla="*/ 17 h 25"/>
                    <a:gd name="T66" fmla="*/ 2 w 17"/>
                    <a:gd name="T67" fmla="*/ 18 h 25"/>
                    <a:gd name="T68" fmla="*/ 1 w 17"/>
                    <a:gd name="T69" fmla="*/ 19 h 25"/>
                    <a:gd name="T70" fmla="*/ 1 w 17"/>
                    <a:gd name="T71" fmla="*/ 19 h 25"/>
                    <a:gd name="T72" fmla="*/ 1 w 17"/>
                    <a:gd name="T73" fmla="*/ 19 h 25"/>
                    <a:gd name="T74" fmla="*/ 0 w 17"/>
                    <a:gd name="T75" fmla="*/ 20 h 25"/>
                    <a:gd name="T76" fmla="*/ 0 w 17"/>
                    <a:gd name="T77" fmla="*/ 21 h 25"/>
                    <a:gd name="T78" fmla="*/ 0 w 17"/>
                    <a:gd name="T79" fmla="*/ 22 h 25"/>
                    <a:gd name="T80" fmla="*/ 0 w 17"/>
                    <a:gd name="T81" fmla="*/ 23 h 25"/>
                    <a:gd name="T82" fmla="*/ 1 w 17"/>
                    <a:gd name="T83" fmla="*/ 23 h 25"/>
                    <a:gd name="T84" fmla="*/ 2 w 17"/>
                    <a:gd name="T85" fmla="*/ 24 h 25"/>
                    <a:gd name="T86" fmla="*/ 3 w 17"/>
                    <a:gd name="T87" fmla="*/ 24 h 25"/>
                    <a:gd name="T88" fmla="*/ 4 w 17"/>
                    <a:gd name="T89" fmla="*/ 23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7" h="25">
                      <a:moveTo>
                        <a:pt x="4" y="23"/>
                      </a:moveTo>
                      <a:lnTo>
                        <a:pt x="4" y="23"/>
                      </a:lnTo>
                      <a:lnTo>
                        <a:pt x="6" y="22"/>
                      </a:lnTo>
                      <a:lnTo>
                        <a:pt x="7" y="21"/>
                      </a:lnTo>
                      <a:lnTo>
                        <a:pt x="9" y="20"/>
                      </a:lnTo>
                      <a:lnTo>
                        <a:pt x="10" y="18"/>
                      </a:lnTo>
                      <a:lnTo>
                        <a:pt x="11" y="17"/>
                      </a:lnTo>
                      <a:lnTo>
                        <a:pt x="12" y="16"/>
                      </a:lnTo>
                      <a:lnTo>
                        <a:pt x="13" y="14"/>
                      </a:lnTo>
                      <a:lnTo>
                        <a:pt x="14" y="13"/>
                      </a:lnTo>
                      <a:lnTo>
                        <a:pt x="14" y="11"/>
                      </a:lnTo>
                      <a:lnTo>
                        <a:pt x="15" y="9"/>
                      </a:lnTo>
                      <a:lnTo>
                        <a:pt x="15" y="8"/>
                      </a:lnTo>
                      <a:lnTo>
                        <a:pt x="15" y="6"/>
                      </a:lnTo>
                      <a:lnTo>
                        <a:pt x="16" y="5"/>
                      </a:lnTo>
                      <a:lnTo>
                        <a:pt x="16" y="3"/>
                      </a:lnTo>
                      <a:lnTo>
                        <a:pt x="15" y="1"/>
                      </a:lnTo>
                      <a:lnTo>
                        <a:pt x="15" y="0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9" y="3"/>
                      </a:lnTo>
                      <a:lnTo>
                        <a:pt x="9" y="4"/>
                      </a:lnTo>
                      <a:lnTo>
                        <a:pt x="9" y="6"/>
                      </a:lnTo>
                      <a:lnTo>
                        <a:pt x="9" y="7"/>
                      </a:lnTo>
                      <a:lnTo>
                        <a:pt x="9" y="8"/>
                      </a:lnTo>
                      <a:lnTo>
                        <a:pt x="9" y="10"/>
                      </a:lnTo>
                      <a:lnTo>
                        <a:pt x="8" y="11"/>
                      </a:lnTo>
                      <a:lnTo>
                        <a:pt x="8" y="12"/>
                      </a:lnTo>
                      <a:lnTo>
                        <a:pt x="7" y="13"/>
                      </a:lnTo>
                      <a:lnTo>
                        <a:pt x="6" y="14"/>
                      </a:lnTo>
                      <a:lnTo>
                        <a:pt x="5" y="15"/>
                      </a:lnTo>
                      <a:lnTo>
                        <a:pt x="4" y="16"/>
                      </a:lnTo>
                      <a:lnTo>
                        <a:pt x="3" y="17"/>
                      </a:lnTo>
                      <a:lnTo>
                        <a:pt x="2" y="18"/>
                      </a:lnTo>
                      <a:lnTo>
                        <a:pt x="1" y="19"/>
                      </a:lnTo>
                      <a:lnTo>
                        <a:pt x="1" y="19"/>
                      </a:lnTo>
                      <a:lnTo>
                        <a:pt x="1" y="19"/>
                      </a:lnTo>
                      <a:lnTo>
                        <a:pt x="0" y="20"/>
                      </a:lnTo>
                      <a:lnTo>
                        <a:pt x="0" y="21"/>
                      </a:lnTo>
                      <a:lnTo>
                        <a:pt x="0" y="22"/>
                      </a:lnTo>
                      <a:lnTo>
                        <a:pt x="0" y="23"/>
                      </a:lnTo>
                      <a:lnTo>
                        <a:pt x="1" y="23"/>
                      </a:lnTo>
                      <a:lnTo>
                        <a:pt x="2" y="24"/>
                      </a:lnTo>
                      <a:lnTo>
                        <a:pt x="3" y="24"/>
                      </a:lnTo>
                      <a:lnTo>
                        <a:pt x="4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23" name="Freeform 51">
                  <a:extLst>
                    <a:ext uri="{FF2B5EF4-FFF2-40B4-BE49-F238E27FC236}">
                      <a16:creationId xmlns:a16="http://schemas.microsoft.com/office/drawing/2014/main" id="{2D50A468-FE15-F3C0-B452-70630AE15F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1" y="3311"/>
                  <a:ext cx="236" cy="40"/>
                </a:xfrm>
                <a:custGeom>
                  <a:avLst/>
                  <a:gdLst>
                    <a:gd name="T0" fmla="*/ 1 w 236"/>
                    <a:gd name="T1" fmla="*/ 3 h 40"/>
                    <a:gd name="T2" fmla="*/ 8 w 236"/>
                    <a:gd name="T3" fmla="*/ 8 h 40"/>
                    <a:gd name="T4" fmla="*/ 18 w 236"/>
                    <a:gd name="T5" fmla="*/ 12 h 40"/>
                    <a:gd name="T6" fmla="*/ 29 w 236"/>
                    <a:gd name="T7" fmla="*/ 17 h 40"/>
                    <a:gd name="T8" fmla="*/ 43 w 236"/>
                    <a:gd name="T9" fmla="*/ 21 h 40"/>
                    <a:gd name="T10" fmla="*/ 58 w 236"/>
                    <a:gd name="T11" fmla="*/ 25 h 40"/>
                    <a:gd name="T12" fmla="*/ 74 w 236"/>
                    <a:gd name="T13" fmla="*/ 29 h 40"/>
                    <a:gd name="T14" fmla="*/ 91 w 236"/>
                    <a:gd name="T15" fmla="*/ 32 h 40"/>
                    <a:gd name="T16" fmla="*/ 108 w 236"/>
                    <a:gd name="T17" fmla="*/ 35 h 40"/>
                    <a:gd name="T18" fmla="*/ 126 w 236"/>
                    <a:gd name="T19" fmla="*/ 37 h 40"/>
                    <a:gd name="T20" fmla="*/ 144 w 236"/>
                    <a:gd name="T21" fmla="*/ 38 h 40"/>
                    <a:gd name="T22" fmla="*/ 161 w 236"/>
                    <a:gd name="T23" fmla="*/ 39 h 40"/>
                    <a:gd name="T24" fmla="*/ 178 w 236"/>
                    <a:gd name="T25" fmla="*/ 38 h 40"/>
                    <a:gd name="T26" fmla="*/ 194 w 236"/>
                    <a:gd name="T27" fmla="*/ 37 h 40"/>
                    <a:gd name="T28" fmla="*/ 209 w 236"/>
                    <a:gd name="T29" fmla="*/ 34 h 40"/>
                    <a:gd name="T30" fmla="*/ 223 w 236"/>
                    <a:gd name="T31" fmla="*/ 30 h 40"/>
                    <a:gd name="T32" fmla="*/ 235 w 236"/>
                    <a:gd name="T33" fmla="*/ 24 h 40"/>
                    <a:gd name="T34" fmla="*/ 226 w 236"/>
                    <a:gd name="T35" fmla="*/ 24 h 40"/>
                    <a:gd name="T36" fmla="*/ 214 w 236"/>
                    <a:gd name="T37" fmla="*/ 28 h 40"/>
                    <a:gd name="T38" fmla="*/ 201 w 236"/>
                    <a:gd name="T39" fmla="*/ 31 h 40"/>
                    <a:gd name="T40" fmla="*/ 186 w 236"/>
                    <a:gd name="T41" fmla="*/ 33 h 40"/>
                    <a:gd name="T42" fmla="*/ 170 w 236"/>
                    <a:gd name="T43" fmla="*/ 34 h 40"/>
                    <a:gd name="T44" fmla="*/ 153 w 236"/>
                    <a:gd name="T45" fmla="*/ 34 h 40"/>
                    <a:gd name="T46" fmla="*/ 136 w 236"/>
                    <a:gd name="T47" fmla="*/ 34 h 40"/>
                    <a:gd name="T48" fmla="*/ 118 w 236"/>
                    <a:gd name="T49" fmla="*/ 32 h 40"/>
                    <a:gd name="T50" fmla="*/ 101 w 236"/>
                    <a:gd name="T51" fmla="*/ 29 h 40"/>
                    <a:gd name="T52" fmla="*/ 84 w 236"/>
                    <a:gd name="T53" fmla="*/ 27 h 40"/>
                    <a:gd name="T54" fmla="*/ 67 w 236"/>
                    <a:gd name="T55" fmla="*/ 23 h 40"/>
                    <a:gd name="T56" fmla="*/ 52 w 236"/>
                    <a:gd name="T57" fmla="*/ 20 h 40"/>
                    <a:gd name="T58" fmla="*/ 38 w 236"/>
                    <a:gd name="T59" fmla="*/ 15 h 40"/>
                    <a:gd name="T60" fmla="*/ 25 w 236"/>
                    <a:gd name="T61" fmla="*/ 11 h 40"/>
                    <a:gd name="T62" fmla="*/ 15 w 236"/>
                    <a:gd name="T63" fmla="*/ 7 h 40"/>
                    <a:gd name="T64" fmla="*/ 7 w 236"/>
                    <a:gd name="T65" fmla="*/ 2 h 40"/>
                    <a:gd name="T66" fmla="*/ 4 w 236"/>
                    <a:gd name="T67" fmla="*/ 0 h 40"/>
                    <a:gd name="T68" fmla="*/ 3 w 236"/>
                    <a:gd name="T69" fmla="*/ 0 h 40"/>
                    <a:gd name="T70" fmla="*/ 1 w 236"/>
                    <a:gd name="T71" fmla="*/ 0 h 40"/>
                    <a:gd name="T72" fmla="*/ 0 w 236"/>
                    <a:gd name="T73" fmla="*/ 1 h 40"/>
                    <a:gd name="T74" fmla="*/ 0 w 236"/>
                    <a:gd name="T75" fmla="*/ 3 h 40"/>
                    <a:gd name="T76" fmla="*/ 1 w 236"/>
                    <a:gd name="T77" fmla="*/ 3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6" h="40">
                      <a:moveTo>
                        <a:pt x="1" y="3"/>
                      </a:moveTo>
                      <a:lnTo>
                        <a:pt x="1" y="3"/>
                      </a:lnTo>
                      <a:lnTo>
                        <a:pt x="4" y="6"/>
                      </a:lnTo>
                      <a:lnTo>
                        <a:pt x="8" y="8"/>
                      </a:lnTo>
                      <a:lnTo>
                        <a:pt x="12" y="10"/>
                      </a:lnTo>
                      <a:lnTo>
                        <a:pt x="18" y="12"/>
                      </a:lnTo>
                      <a:lnTo>
                        <a:pt x="23" y="15"/>
                      </a:lnTo>
                      <a:lnTo>
                        <a:pt x="29" y="17"/>
                      </a:lnTo>
                      <a:lnTo>
                        <a:pt x="36" y="19"/>
                      </a:lnTo>
                      <a:lnTo>
                        <a:pt x="43" y="21"/>
                      </a:lnTo>
                      <a:lnTo>
                        <a:pt x="50" y="23"/>
                      </a:lnTo>
                      <a:lnTo>
                        <a:pt x="58" y="25"/>
                      </a:lnTo>
                      <a:lnTo>
                        <a:pt x="66" y="27"/>
                      </a:lnTo>
                      <a:lnTo>
                        <a:pt x="74" y="29"/>
                      </a:lnTo>
                      <a:lnTo>
                        <a:pt x="82" y="31"/>
                      </a:lnTo>
                      <a:lnTo>
                        <a:pt x="91" y="32"/>
                      </a:lnTo>
                      <a:lnTo>
                        <a:pt x="100" y="34"/>
                      </a:lnTo>
                      <a:lnTo>
                        <a:pt x="108" y="35"/>
                      </a:lnTo>
                      <a:lnTo>
                        <a:pt x="117" y="36"/>
                      </a:lnTo>
                      <a:lnTo>
                        <a:pt x="126" y="37"/>
                      </a:lnTo>
                      <a:lnTo>
                        <a:pt x="135" y="38"/>
                      </a:lnTo>
                      <a:lnTo>
                        <a:pt x="144" y="38"/>
                      </a:lnTo>
                      <a:lnTo>
                        <a:pt x="153" y="39"/>
                      </a:lnTo>
                      <a:lnTo>
                        <a:pt x="161" y="39"/>
                      </a:lnTo>
                      <a:lnTo>
                        <a:pt x="170" y="39"/>
                      </a:lnTo>
                      <a:lnTo>
                        <a:pt x="178" y="38"/>
                      </a:lnTo>
                      <a:lnTo>
                        <a:pt x="187" y="37"/>
                      </a:lnTo>
                      <a:lnTo>
                        <a:pt x="194" y="37"/>
                      </a:lnTo>
                      <a:lnTo>
                        <a:pt x="202" y="35"/>
                      </a:lnTo>
                      <a:lnTo>
                        <a:pt x="209" y="34"/>
                      </a:lnTo>
                      <a:lnTo>
                        <a:pt x="216" y="32"/>
                      </a:lnTo>
                      <a:lnTo>
                        <a:pt x="223" y="30"/>
                      </a:lnTo>
                      <a:lnTo>
                        <a:pt x="229" y="27"/>
                      </a:lnTo>
                      <a:lnTo>
                        <a:pt x="235" y="24"/>
                      </a:lnTo>
                      <a:lnTo>
                        <a:pt x="231" y="21"/>
                      </a:lnTo>
                      <a:lnTo>
                        <a:pt x="226" y="24"/>
                      </a:lnTo>
                      <a:lnTo>
                        <a:pt x="221" y="26"/>
                      </a:lnTo>
                      <a:lnTo>
                        <a:pt x="214" y="28"/>
                      </a:lnTo>
                      <a:lnTo>
                        <a:pt x="208" y="30"/>
                      </a:lnTo>
                      <a:lnTo>
                        <a:pt x="201" y="31"/>
                      </a:lnTo>
                      <a:lnTo>
                        <a:pt x="194" y="32"/>
                      </a:lnTo>
                      <a:lnTo>
                        <a:pt x="186" y="33"/>
                      </a:lnTo>
                      <a:lnTo>
                        <a:pt x="178" y="34"/>
                      </a:lnTo>
                      <a:lnTo>
                        <a:pt x="170" y="34"/>
                      </a:lnTo>
                      <a:lnTo>
                        <a:pt x="161" y="34"/>
                      </a:lnTo>
                      <a:lnTo>
                        <a:pt x="153" y="34"/>
                      </a:lnTo>
                      <a:lnTo>
                        <a:pt x="144" y="34"/>
                      </a:lnTo>
                      <a:lnTo>
                        <a:pt x="136" y="34"/>
                      </a:lnTo>
                      <a:lnTo>
                        <a:pt x="127" y="33"/>
                      </a:lnTo>
                      <a:lnTo>
                        <a:pt x="118" y="32"/>
                      </a:lnTo>
                      <a:lnTo>
                        <a:pt x="109" y="31"/>
                      </a:lnTo>
                      <a:lnTo>
                        <a:pt x="101" y="29"/>
                      </a:lnTo>
                      <a:lnTo>
                        <a:pt x="92" y="28"/>
                      </a:lnTo>
                      <a:lnTo>
                        <a:pt x="84" y="27"/>
                      </a:lnTo>
                      <a:lnTo>
                        <a:pt x="75" y="25"/>
                      </a:lnTo>
                      <a:lnTo>
                        <a:pt x="67" y="23"/>
                      </a:lnTo>
                      <a:lnTo>
                        <a:pt x="59" y="21"/>
                      </a:lnTo>
                      <a:lnTo>
                        <a:pt x="52" y="20"/>
                      </a:lnTo>
                      <a:lnTo>
                        <a:pt x="45" y="17"/>
                      </a:lnTo>
                      <a:lnTo>
                        <a:pt x="38" y="15"/>
                      </a:lnTo>
                      <a:lnTo>
                        <a:pt x="31" y="13"/>
                      </a:lnTo>
                      <a:lnTo>
                        <a:pt x="25" y="11"/>
                      </a:lnTo>
                      <a:lnTo>
                        <a:pt x="20" y="9"/>
                      </a:lnTo>
                      <a:lnTo>
                        <a:pt x="15" y="7"/>
                      </a:lnTo>
                      <a:lnTo>
                        <a:pt x="11" y="4"/>
                      </a:lnTo>
                      <a:lnTo>
                        <a:pt x="7" y="2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24" name="Freeform 52">
                  <a:extLst>
                    <a:ext uri="{FF2B5EF4-FFF2-40B4-BE49-F238E27FC236}">
                      <a16:creationId xmlns:a16="http://schemas.microsoft.com/office/drawing/2014/main" id="{1677D4B4-F90E-2DD6-4BC0-9D8991897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" y="3280"/>
                  <a:ext cx="45" cy="34"/>
                </a:xfrm>
                <a:custGeom>
                  <a:avLst/>
                  <a:gdLst>
                    <a:gd name="T0" fmla="*/ 1 w 45"/>
                    <a:gd name="T1" fmla="*/ 3 h 34"/>
                    <a:gd name="T2" fmla="*/ 2 w 45"/>
                    <a:gd name="T3" fmla="*/ 3 h 34"/>
                    <a:gd name="T4" fmla="*/ 7 w 45"/>
                    <a:gd name="T5" fmla="*/ 4 h 34"/>
                    <a:gd name="T6" fmla="*/ 11 w 45"/>
                    <a:gd name="T7" fmla="*/ 6 h 34"/>
                    <a:gd name="T8" fmla="*/ 15 w 45"/>
                    <a:gd name="T9" fmla="*/ 7 h 34"/>
                    <a:gd name="T10" fmla="*/ 19 w 45"/>
                    <a:gd name="T11" fmla="*/ 8 h 34"/>
                    <a:gd name="T12" fmla="*/ 21 w 45"/>
                    <a:gd name="T13" fmla="*/ 10 h 34"/>
                    <a:gd name="T14" fmla="*/ 23 w 45"/>
                    <a:gd name="T15" fmla="*/ 12 h 34"/>
                    <a:gd name="T16" fmla="*/ 25 w 45"/>
                    <a:gd name="T17" fmla="*/ 14 h 34"/>
                    <a:gd name="T18" fmla="*/ 27 w 45"/>
                    <a:gd name="T19" fmla="*/ 16 h 34"/>
                    <a:gd name="T20" fmla="*/ 28 w 45"/>
                    <a:gd name="T21" fmla="*/ 18 h 34"/>
                    <a:gd name="T22" fmla="*/ 30 w 45"/>
                    <a:gd name="T23" fmla="*/ 21 h 34"/>
                    <a:gd name="T24" fmla="*/ 31 w 45"/>
                    <a:gd name="T25" fmla="*/ 23 h 34"/>
                    <a:gd name="T26" fmla="*/ 33 w 45"/>
                    <a:gd name="T27" fmla="*/ 25 h 34"/>
                    <a:gd name="T28" fmla="*/ 34 w 45"/>
                    <a:gd name="T29" fmla="*/ 27 h 34"/>
                    <a:gd name="T30" fmla="*/ 36 w 45"/>
                    <a:gd name="T31" fmla="*/ 29 h 34"/>
                    <a:gd name="T32" fmla="*/ 38 w 45"/>
                    <a:gd name="T33" fmla="*/ 31 h 34"/>
                    <a:gd name="T34" fmla="*/ 40 w 45"/>
                    <a:gd name="T35" fmla="*/ 33 h 34"/>
                    <a:gd name="T36" fmla="*/ 44 w 45"/>
                    <a:gd name="T37" fmla="*/ 29 h 34"/>
                    <a:gd name="T38" fmla="*/ 41 w 45"/>
                    <a:gd name="T39" fmla="*/ 28 h 34"/>
                    <a:gd name="T40" fmla="*/ 40 w 45"/>
                    <a:gd name="T41" fmla="*/ 26 h 34"/>
                    <a:gd name="T42" fmla="*/ 38 w 45"/>
                    <a:gd name="T43" fmla="*/ 25 h 34"/>
                    <a:gd name="T44" fmla="*/ 37 w 45"/>
                    <a:gd name="T45" fmla="*/ 23 h 34"/>
                    <a:gd name="T46" fmla="*/ 36 w 45"/>
                    <a:gd name="T47" fmla="*/ 21 h 34"/>
                    <a:gd name="T48" fmla="*/ 35 w 45"/>
                    <a:gd name="T49" fmla="*/ 19 h 34"/>
                    <a:gd name="T50" fmla="*/ 33 w 45"/>
                    <a:gd name="T51" fmla="*/ 16 h 34"/>
                    <a:gd name="T52" fmla="*/ 32 w 45"/>
                    <a:gd name="T53" fmla="*/ 14 h 34"/>
                    <a:gd name="T54" fmla="*/ 30 w 45"/>
                    <a:gd name="T55" fmla="*/ 12 h 34"/>
                    <a:gd name="T56" fmla="*/ 27 w 45"/>
                    <a:gd name="T57" fmla="*/ 10 h 34"/>
                    <a:gd name="T58" fmla="*/ 25 w 45"/>
                    <a:gd name="T59" fmla="*/ 7 h 34"/>
                    <a:gd name="T60" fmla="*/ 21 w 45"/>
                    <a:gd name="T61" fmla="*/ 5 h 34"/>
                    <a:gd name="T62" fmla="*/ 18 w 45"/>
                    <a:gd name="T63" fmla="*/ 3 h 34"/>
                    <a:gd name="T64" fmla="*/ 13 w 45"/>
                    <a:gd name="T65" fmla="*/ 2 h 34"/>
                    <a:gd name="T66" fmla="*/ 8 w 45"/>
                    <a:gd name="T67" fmla="*/ 0 h 34"/>
                    <a:gd name="T68" fmla="*/ 2 w 45"/>
                    <a:gd name="T69" fmla="*/ 0 h 34"/>
                    <a:gd name="T70" fmla="*/ 3 w 45"/>
                    <a:gd name="T71" fmla="*/ 0 h 34"/>
                    <a:gd name="T72" fmla="*/ 2 w 45"/>
                    <a:gd name="T73" fmla="*/ 0 h 34"/>
                    <a:gd name="T74" fmla="*/ 1 w 45"/>
                    <a:gd name="T75" fmla="*/ 0 h 34"/>
                    <a:gd name="T76" fmla="*/ 1 w 45"/>
                    <a:gd name="T77" fmla="*/ 0 h 34"/>
                    <a:gd name="T78" fmla="*/ 0 w 45"/>
                    <a:gd name="T79" fmla="*/ 0 h 34"/>
                    <a:gd name="T80" fmla="*/ 0 w 45"/>
                    <a:gd name="T81" fmla="*/ 1 h 34"/>
                    <a:gd name="T82" fmla="*/ 0 w 45"/>
                    <a:gd name="T83" fmla="*/ 2 h 34"/>
                    <a:gd name="T84" fmla="*/ 0 w 45"/>
                    <a:gd name="T85" fmla="*/ 3 h 34"/>
                    <a:gd name="T86" fmla="*/ 1 w 45"/>
                    <a:gd name="T87" fmla="*/ 3 h 34"/>
                    <a:gd name="T88" fmla="*/ 2 w 45"/>
                    <a:gd name="T89" fmla="*/ 3 h 34"/>
                    <a:gd name="T90" fmla="*/ 1 w 45"/>
                    <a:gd name="T91" fmla="*/ 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45" h="34">
                      <a:moveTo>
                        <a:pt x="1" y="3"/>
                      </a:moveTo>
                      <a:lnTo>
                        <a:pt x="2" y="3"/>
                      </a:lnTo>
                      <a:lnTo>
                        <a:pt x="7" y="4"/>
                      </a:lnTo>
                      <a:lnTo>
                        <a:pt x="11" y="6"/>
                      </a:lnTo>
                      <a:lnTo>
                        <a:pt x="15" y="7"/>
                      </a:lnTo>
                      <a:lnTo>
                        <a:pt x="19" y="8"/>
                      </a:lnTo>
                      <a:lnTo>
                        <a:pt x="21" y="10"/>
                      </a:lnTo>
                      <a:lnTo>
                        <a:pt x="23" y="12"/>
                      </a:lnTo>
                      <a:lnTo>
                        <a:pt x="25" y="14"/>
                      </a:lnTo>
                      <a:lnTo>
                        <a:pt x="27" y="16"/>
                      </a:lnTo>
                      <a:lnTo>
                        <a:pt x="28" y="18"/>
                      </a:lnTo>
                      <a:lnTo>
                        <a:pt x="30" y="21"/>
                      </a:lnTo>
                      <a:lnTo>
                        <a:pt x="31" y="23"/>
                      </a:lnTo>
                      <a:lnTo>
                        <a:pt x="33" y="25"/>
                      </a:lnTo>
                      <a:lnTo>
                        <a:pt x="34" y="27"/>
                      </a:lnTo>
                      <a:lnTo>
                        <a:pt x="36" y="29"/>
                      </a:lnTo>
                      <a:lnTo>
                        <a:pt x="38" y="31"/>
                      </a:lnTo>
                      <a:lnTo>
                        <a:pt x="40" y="33"/>
                      </a:lnTo>
                      <a:lnTo>
                        <a:pt x="44" y="29"/>
                      </a:lnTo>
                      <a:lnTo>
                        <a:pt x="41" y="28"/>
                      </a:lnTo>
                      <a:lnTo>
                        <a:pt x="40" y="26"/>
                      </a:lnTo>
                      <a:lnTo>
                        <a:pt x="38" y="25"/>
                      </a:lnTo>
                      <a:lnTo>
                        <a:pt x="37" y="23"/>
                      </a:lnTo>
                      <a:lnTo>
                        <a:pt x="36" y="21"/>
                      </a:lnTo>
                      <a:lnTo>
                        <a:pt x="35" y="19"/>
                      </a:lnTo>
                      <a:lnTo>
                        <a:pt x="33" y="16"/>
                      </a:lnTo>
                      <a:lnTo>
                        <a:pt x="32" y="14"/>
                      </a:lnTo>
                      <a:lnTo>
                        <a:pt x="30" y="12"/>
                      </a:lnTo>
                      <a:lnTo>
                        <a:pt x="27" y="10"/>
                      </a:lnTo>
                      <a:lnTo>
                        <a:pt x="25" y="7"/>
                      </a:lnTo>
                      <a:lnTo>
                        <a:pt x="21" y="5"/>
                      </a:lnTo>
                      <a:lnTo>
                        <a:pt x="18" y="3"/>
                      </a:lnTo>
                      <a:lnTo>
                        <a:pt x="13" y="2"/>
                      </a:lnTo>
                      <a:lnTo>
                        <a:pt x="8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25" name="Freeform 53">
                  <a:extLst>
                    <a:ext uri="{FF2B5EF4-FFF2-40B4-BE49-F238E27FC236}">
                      <a16:creationId xmlns:a16="http://schemas.microsoft.com/office/drawing/2014/main" id="{4D030E68-2D1F-FD72-D2CF-3C351FC1FD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" y="3183"/>
                  <a:ext cx="40" cy="101"/>
                </a:xfrm>
                <a:custGeom>
                  <a:avLst/>
                  <a:gdLst>
                    <a:gd name="T0" fmla="*/ 21 w 40"/>
                    <a:gd name="T1" fmla="*/ 0 h 101"/>
                    <a:gd name="T2" fmla="*/ 15 w 40"/>
                    <a:gd name="T3" fmla="*/ 7 h 101"/>
                    <a:gd name="T4" fmla="*/ 11 w 40"/>
                    <a:gd name="T5" fmla="*/ 14 h 101"/>
                    <a:gd name="T6" fmla="*/ 7 w 40"/>
                    <a:gd name="T7" fmla="*/ 21 h 101"/>
                    <a:gd name="T8" fmla="*/ 4 w 40"/>
                    <a:gd name="T9" fmla="*/ 28 h 101"/>
                    <a:gd name="T10" fmla="*/ 2 w 40"/>
                    <a:gd name="T11" fmla="*/ 35 h 101"/>
                    <a:gd name="T12" fmla="*/ 0 w 40"/>
                    <a:gd name="T13" fmla="*/ 43 h 101"/>
                    <a:gd name="T14" fmla="*/ 0 w 40"/>
                    <a:gd name="T15" fmla="*/ 50 h 101"/>
                    <a:gd name="T16" fmla="*/ 0 w 40"/>
                    <a:gd name="T17" fmla="*/ 57 h 101"/>
                    <a:gd name="T18" fmla="*/ 1 w 40"/>
                    <a:gd name="T19" fmla="*/ 64 h 101"/>
                    <a:gd name="T20" fmla="*/ 3 w 40"/>
                    <a:gd name="T21" fmla="*/ 70 h 101"/>
                    <a:gd name="T22" fmla="*/ 6 w 40"/>
                    <a:gd name="T23" fmla="*/ 77 h 101"/>
                    <a:gd name="T24" fmla="*/ 10 w 40"/>
                    <a:gd name="T25" fmla="*/ 83 h 101"/>
                    <a:gd name="T26" fmla="*/ 15 w 40"/>
                    <a:gd name="T27" fmla="*/ 88 h 101"/>
                    <a:gd name="T28" fmla="*/ 22 w 40"/>
                    <a:gd name="T29" fmla="*/ 92 h 101"/>
                    <a:gd name="T30" fmla="*/ 28 w 40"/>
                    <a:gd name="T31" fmla="*/ 96 h 101"/>
                    <a:gd name="T32" fmla="*/ 37 w 40"/>
                    <a:gd name="T33" fmla="*/ 100 h 101"/>
                    <a:gd name="T34" fmla="*/ 35 w 40"/>
                    <a:gd name="T35" fmla="*/ 95 h 101"/>
                    <a:gd name="T36" fmla="*/ 28 w 40"/>
                    <a:gd name="T37" fmla="*/ 91 h 101"/>
                    <a:gd name="T38" fmla="*/ 22 w 40"/>
                    <a:gd name="T39" fmla="*/ 87 h 101"/>
                    <a:gd name="T40" fmla="*/ 16 w 40"/>
                    <a:gd name="T41" fmla="*/ 83 h 101"/>
                    <a:gd name="T42" fmla="*/ 13 w 40"/>
                    <a:gd name="T43" fmla="*/ 78 h 101"/>
                    <a:gd name="T44" fmla="*/ 9 w 40"/>
                    <a:gd name="T45" fmla="*/ 72 h 101"/>
                    <a:gd name="T46" fmla="*/ 7 w 40"/>
                    <a:gd name="T47" fmla="*/ 66 h 101"/>
                    <a:gd name="T48" fmla="*/ 5 w 40"/>
                    <a:gd name="T49" fmla="*/ 60 h 101"/>
                    <a:gd name="T50" fmla="*/ 5 w 40"/>
                    <a:gd name="T51" fmla="*/ 53 h 101"/>
                    <a:gd name="T52" fmla="*/ 5 w 40"/>
                    <a:gd name="T53" fmla="*/ 47 h 101"/>
                    <a:gd name="T54" fmla="*/ 6 w 40"/>
                    <a:gd name="T55" fmla="*/ 40 h 101"/>
                    <a:gd name="T56" fmla="*/ 8 w 40"/>
                    <a:gd name="T57" fmla="*/ 33 h 101"/>
                    <a:gd name="T58" fmla="*/ 10 w 40"/>
                    <a:gd name="T59" fmla="*/ 26 h 101"/>
                    <a:gd name="T60" fmla="*/ 13 w 40"/>
                    <a:gd name="T61" fmla="*/ 19 h 101"/>
                    <a:gd name="T62" fmla="*/ 17 w 40"/>
                    <a:gd name="T63" fmla="*/ 12 h 101"/>
                    <a:gd name="T64" fmla="*/ 22 w 40"/>
                    <a:gd name="T65" fmla="*/ 6 h 101"/>
                    <a:gd name="T66" fmla="*/ 21 w 40"/>
                    <a:gd name="T67" fmla="*/ 3 h 101"/>
                    <a:gd name="T68" fmla="*/ 25 w 40"/>
                    <a:gd name="T69" fmla="*/ 2 h 101"/>
                    <a:gd name="T70" fmla="*/ 25 w 40"/>
                    <a:gd name="T71" fmla="*/ 0 h 101"/>
                    <a:gd name="T72" fmla="*/ 23 w 40"/>
                    <a:gd name="T73" fmla="*/ 0 h 101"/>
                    <a:gd name="T74" fmla="*/ 22 w 40"/>
                    <a:gd name="T75" fmla="*/ 0 h 101"/>
                    <a:gd name="T76" fmla="*/ 25 w 40"/>
                    <a:gd name="T77" fmla="*/ 1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0" h="101">
                      <a:moveTo>
                        <a:pt x="25" y="1"/>
                      </a:moveTo>
                      <a:lnTo>
                        <a:pt x="21" y="0"/>
                      </a:lnTo>
                      <a:lnTo>
                        <a:pt x="18" y="4"/>
                      </a:lnTo>
                      <a:lnTo>
                        <a:pt x="15" y="7"/>
                      </a:lnTo>
                      <a:lnTo>
                        <a:pt x="13" y="11"/>
                      </a:lnTo>
                      <a:lnTo>
                        <a:pt x="11" y="14"/>
                      </a:lnTo>
                      <a:lnTo>
                        <a:pt x="9" y="17"/>
                      </a:lnTo>
                      <a:lnTo>
                        <a:pt x="7" y="21"/>
                      </a:lnTo>
                      <a:lnTo>
                        <a:pt x="5" y="24"/>
                      </a:lnTo>
                      <a:lnTo>
                        <a:pt x="4" y="28"/>
                      </a:lnTo>
                      <a:lnTo>
                        <a:pt x="3" y="32"/>
                      </a:lnTo>
                      <a:lnTo>
                        <a:pt x="2" y="35"/>
                      </a:lnTo>
                      <a:lnTo>
                        <a:pt x="1" y="39"/>
                      </a:lnTo>
                      <a:lnTo>
                        <a:pt x="0" y="43"/>
                      </a:lnTo>
                      <a:lnTo>
                        <a:pt x="0" y="46"/>
                      </a:lnTo>
                      <a:lnTo>
                        <a:pt x="0" y="50"/>
                      </a:lnTo>
                      <a:lnTo>
                        <a:pt x="0" y="53"/>
                      </a:lnTo>
                      <a:lnTo>
                        <a:pt x="0" y="57"/>
                      </a:lnTo>
                      <a:lnTo>
                        <a:pt x="0" y="61"/>
                      </a:lnTo>
                      <a:lnTo>
                        <a:pt x="1" y="64"/>
                      </a:lnTo>
                      <a:lnTo>
                        <a:pt x="2" y="67"/>
                      </a:lnTo>
                      <a:lnTo>
                        <a:pt x="3" y="70"/>
                      </a:lnTo>
                      <a:lnTo>
                        <a:pt x="5" y="74"/>
                      </a:lnTo>
                      <a:lnTo>
                        <a:pt x="6" y="77"/>
                      </a:lnTo>
                      <a:lnTo>
                        <a:pt x="8" y="80"/>
                      </a:lnTo>
                      <a:lnTo>
                        <a:pt x="10" y="83"/>
                      </a:lnTo>
                      <a:lnTo>
                        <a:pt x="13" y="85"/>
                      </a:lnTo>
                      <a:lnTo>
                        <a:pt x="15" y="88"/>
                      </a:lnTo>
                      <a:lnTo>
                        <a:pt x="18" y="90"/>
                      </a:lnTo>
                      <a:lnTo>
                        <a:pt x="22" y="92"/>
                      </a:lnTo>
                      <a:lnTo>
                        <a:pt x="25" y="95"/>
                      </a:lnTo>
                      <a:lnTo>
                        <a:pt x="28" y="96"/>
                      </a:lnTo>
                      <a:lnTo>
                        <a:pt x="32" y="98"/>
                      </a:lnTo>
                      <a:lnTo>
                        <a:pt x="37" y="100"/>
                      </a:lnTo>
                      <a:lnTo>
                        <a:pt x="39" y="96"/>
                      </a:lnTo>
                      <a:lnTo>
                        <a:pt x="35" y="95"/>
                      </a:lnTo>
                      <a:lnTo>
                        <a:pt x="31" y="93"/>
                      </a:lnTo>
                      <a:lnTo>
                        <a:pt x="28" y="91"/>
                      </a:lnTo>
                      <a:lnTo>
                        <a:pt x="25" y="89"/>
                      </a:lnTo>
                      <a:lnTo>
                        <a:pt x="22" y="87"/>
                      </a:lnTo>
                      <a:lnTo>
                        <a:pt x="19" y="85"/>
                      </a:lnTo>
                      <a:lnTo>
                        <a:pt x="16" y="83"/>
                      </a:lnTo>
                      <a:lnTo>
                        <a:pt x="14" y="80"/>
                      </a:lnTo>
                      <a:lnTo>
                        <a:pt x="13" y="78"/>
                      </a:lnTo>
                      <a:lnTo>
                        <a:pt x="11" y="75"/>
                      </a:lnTo>
                      <a:lnTo>
                        <a:pt x="9" y="72"/>
                      </a:lnTo>
                      <a:lnTo>
                        <a:pt x="8" y="69"/>
                      </a:lnTo>
                      <a:lnTo>
                        <a:pt x="7" y="66"/>
                      </a:lnTo>
                      <a:lnTo>
                        <a:pt x="6" y="63"/>
                      </a:lnTo>
                      <a:lnTo>
                        <a:pt x="5" y="60"/>
                      </a:lnTo>
                      <a:lnTo>
                        <a:pt x="5" y="57"/>
                      </a:lnTo>
                      <a:lnTo>
                        <a:pt x="5" y="53"/>
                      </a:lnTo>
                      <a:lnTo>
                        <a:pt x="5" y="50"/>
                      </a:lnTo>
                      <a:lnTo>
                        <a:pt x="5" y="47"/>
                      </a:lnTo>
                      <a:lnTo>
                        <a:pt x="5" y="43"/>
                      </a:lnTo>
                      <a:lnTo>
                        <a:pt x="6" y="40"/>
                      </a:lnTo>
                      <a:lnTo>
                        <a:pt x="7" y="36"/>
                      </a:lnTo>
                      <a:lnTo>
                        <a:pt x="8" y="33"/>
                      </a:lnTo>
                      <a:lnTo>
                        <a:pt x="9" y="29"/>
                      </a:lnTo>
                      <a:lnTo>
                        <a:pt x="10" y="26"/>
                      </a:lnTo>
                      <a:lnTo>
                        <a:pt x="12" y="22"/>
                      </a:lnTo>
                      <a:lnTo>
                        <a:pt x="13" y="19"/>
                      </a:lnTo>
                      <a:lnTo>
                        <a:pt x="15" y="16"/>
                      </a:lnTo>
                      <a:lnTo>
                        <a:pt x="17" y="12"/>
                      </a:lnTo>
                      <a:lnTo>
                        <a:pt x="20" y="9"/>
                      </a:lnTo>
                      <a:lnTo>
                        <a:pt x="22" y="6"/>
                      </a:lnTo>
                      <a:lnTo>
                        <a:pt x="25" y="3"/>
                      </a:lnTo>
                      <a:lnTo>
                        <a:pt x="21" y="3"/>
                      </a:lnTo>
                      <a:lnTo>
                        <a:pt x="25" y="3"/>
                      </a:lnTo>
                      <a:lnTo>
                        <a:pt x="25" y="2"/>
                      </a:lnTo>
                      <a:lnTo>
                        <a:pt x="25" y="1"/>
                      </a:lnTo>
                      <a:lnTo>
                        <a:pt x="25" y="0"/>
                      </a:lnTo>
                      <a:lnTo>
                        <a:pt x="24" y="0"/>
                      </a:lnTo>
                      <a:lnTo>
                        <a:pt x="23" y="0"/>
                      </a:lnTo>
                      <a:lnTo>
                        <a:pt x="22" y="0"/>
                      </a:lnTo>
                      <a:lnTo>
                        <a:pt x="22" y="0"/>
                      </a:lnTo>
                      <a:lnTo>
                        <a:pt x="21" y="0"/>
                      </a:lnTo>
                      <a:lnTo>
                        <a:pt x="25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26" name="Freeform 54">
                  <a:extLst>
                    <a:ext uri="{FF2B5EF4-FFF2-40B4-BE49-F238E27FC236}">
                      <a16:creationId xmlns:a16="http://schemas.microsoft.com/office/drawing/2014/main" id="{17A7F44C-EFE8-1B65-C7B7-B9E1BC816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" y="3184"/>
                  <a:ext cx="131" cy="31"/>
                </a:xfrm>
                <a:custGeom>
                  <a:avLst/>
                  <a:gdLst>
                    <a:gd name="T0" fmla="*/ 125 w 131"/>
                    <a:gd name="T1" fmla="*/ 15 h 31"/>
                    <a:gd name="T2" fmla="*/ 121 w 131"/>
                    <a:gd name="T3" fmla="*/ 18 h 31"/>
                    <a:gd name="T4" fmla="*/ 115 w 131"/>
                    <a:gd name="T5" fmla="*/ 20 h 31"/>
                    <a:gd name="T6" fmla="*/ 108 w 131"/>
                    <a:gd name="T7" fmla="*/ 22 h 31"/>
                    <a:gd name="T8" fmla="*/ 100 w 131"/>
                    <a:gd name="T9" fmla="*/ 24 h 31"/>
                    <a:gd name="T10" fmla="*/ 92 w 131"/>
                    <a:gd name="T11" fmla="*/ 25 h 31"/>
                    <a:gd name="T12" fmla="*/ 83 w 131"/>
                    <a:gd name="T13" fmla="*/ 25 h 31"/>
                    <a:gd name="T14" fmla="*/ 74 w 131"/>
                    <a:gd name="T15" fmla="*/ 25 h 31"/>
                    <a:gd name="T16" fmla="*/ 65 w 131"/>
                    <a:gd name="T17" fmla="*/ 25 h 31"/>
                    <a:gd name="T18" fmla="*/ 56 w 131"/>
                    <a:gd name="T19" fmla="*/ 23 h 31"/>
                    <a:gd name="T20" fmla="*/ 46 w 131"/>
                    <a:gd name="T21" fmla="*/ 21 h 31"/>
                    <a:gd name="T22" fmla="*/ 38 w 131"/>
                    <a:gd name="T23" fmla="*/ 19 h 31"/>
                    <a:gd name="T24" fmla="*/ 29 w 131"/>
                    <a:gd name="T25" fmla="*/ 16 h 31"/>
                    <a:gd name="T26" fmla="*/ 22 w 131"/>
                    <a:gd name="T27" fmla="*/ 13 h 31"/>
                    <a:gd name="T28" fmla="*/ 15 w 131"/>
                    <a:gd name="T29" fmla="*/ 9 h 31"/>
                    <a:gd name="T30" fmla="*/ 9 w 131"/>
                    <a:gd name="T31" fmla="*/ 5 h 31"/>
                    <a:gd name="T32" fmla="*/ 4 w 131"/>
                    <a:gd name="T33" fmla="*/ 0 h 31"/>
                    <a:gd name="T34" fmla="*/ 2 w 131"/>
                    <a:gd name="T35" fmla="*/ 5 h 31"/>
                    <a:gd name="T36" fmla="*/ 8 w 131"/>
                    <a:gd name="T37" fmla="*/ 10 h 31"/>
                    <a:gd name="T38" fmla="*/ 15 w 131"/>
                    <a:gd name="T39" fmla="*/ 15 h 31"/>
                    <a:gd name="T40" fmla="*/ 23 w 131"/>
                    <a:gd name="T41" fmla="*/ 18 h 31"/>
                    <a:gd name="T42" fmla="*/ 31 w 131"/>
                    <a:gd name="T43" fmla="*/ 22 h 31"/>
                    <a:gd name="T44" fmla="*/ 40 w 131"/>
                    <a:gd name="T45" fmla="*/ 25 h 31"/>
                    <a:gd name="T46" fmla="*/ 50 w 131"/>
                    <a:gd name="T47" fmla="*/ 27 h 31"/>
                    <a:gd name="T48" fmla="*/ 59 w 131"/>
                    <a:gd name="T49" fmla="*/ 28 h 31"/>
                    <a:gd name="T50" fmla="*/ 69 w 131"/>
                    <a:gd name="T51" fmla="*/ 29 h 31"/>
                    <a:gd name="T52" fmla="*/ 79 w 131"/>
                    <a:gd name="T53" fmla="*/ 30 h 31"/>
                    <a:gd name="T54" fmla="*/ 88 w 131"/>
                    <a:gd name="T55" fmla="*/ 29 h 31"/>
                    <a:gd name="T56" fmla="*/ 97 w 131"/>
                    <a:gd name="T57" fmla="*/ 29 h 31"/>
                    <a:gd name="T58" fmla="*/ 105 w 131"/>
                    <a:gd name="T59" fmla="*/ 27 h 31"/>
                    <a:gd name="T60" fmla="*/ 113 w 131"/>
                    <a:gd name="T61" fmla="*/ 26 h 31"/>
                    <a:gd name="T62" fmla="*/ 120 w 131"/>
                    <a:gd name="T63" fmla="*/ 23 h 31"/>
                    <a:gd name="T64" fmla="*/ 126 w 131"/>
                    <a:gd name="T65" fmla="*/ 20 h 31"/>
                    <a:gd name="T66" fmla="*/ 125 w 131"/>
                    <a:gd name="T67" fmla="*/ 19 h 31"/>
                    <a:gd name="T68" fmla="*/ 130 w 131"/>
                    <a:gd name="T69" fmla="*/ 18 h 31"/>
                    <a:gd name="T70" fmla="*/ 129 w 131"/>
                    <a:gd name="T71" fmla="*/ 16 h 31"/>
                    <a:gd name="T72" fmla="*/ 128 w 131"/>
                    <a:gd name="T73" fmla="*/ 15 h 31"/>
                    <a:gd name="T74" fmla="*/ 126 w 131"/>
                    <a:gd name="T75" fmla="*/ 15 h 31"/>
                    <a:gd name="T76" fmla="*/ 128 w 131"/>
                    <a:gd name="T77" fmla="*/ 15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31" h="31">
                      <a:moveTo>
                        <a:pt x="128" y="15"/>
                      </a:moveTo>
                      <a:lnTo>
                        <a:pt x="125" y="15"/>
                      </a:lnTo>
                      <a:lnTo>
                        <a:pt x="123" y="17"/>
                      </a:lnTo>
                      <a:lnTo>
                        <a:pt x="121" y="18"/>
                      </a:lnTo>
                      <a:lnTo>
                        <a:pt x="118" y="19"/>
                      </a:lnTo>
                      <a:lnTo>
                        <a:pt x="115" y="20"/>
                      </a:lnTo>
                      <a:lnTo>
                        <a:pt x="112" y="21"/>
                      </a:lnTo>
                      <a:lnTo>
                        <a:pt x="108" y="22"/>
                      </a:lnTo>
                      <a:lnTo>
                        <a:pt x="104" y="23"/>
                      </a:lnTo>
                      <a:lnTo>
                        <a:pt x="100" y="24"/>
                      </a:lnTo>
                      <a:lnTo>
                        <a:pt x="96" y="25"/>
                      </a:lnTo>
                      <a:lnTo>
                        <a:pt x="92" y="25"/>
                      </a:lnTo>
                      <a:lnTo>
                        <a:pt x="88" y="25"/>
                      </a:lnTo>
                      <a:lnTo>
                        <a:pt x="83" y="25"/>
                      </a:lnTo>
                      <a:lnTo>
                        <a:pt x="79" y="25"/>
                      </a:lnTo>
                      <a:lnTo>
                        <a:pt x="74" y="25"/>
                      </a:lnTo>
                      <a:lnTo>
                        <a:pt x="69" y="25"/>
                      </a:lnTo>
                      <a:lnTo>
                        <a:pt x="65" y="25"/>
                      </a:lnTo>
                      <a:lnTo>
                        <a:pt x="60" y="24"/>
                      </a:lnTo>
                      <a:lnTo>
                        <a:pt x="56" y="23"/>
                      </a:lnTo>
                      <a:lnTo>
                        <a:pt x="51" y="23"/>
                      </a:lnTo>
                      <a:lnTo>
                        <a:pt x="46" y="21"/>
                      </a:lnTo>
                      <a:lnTo>
                        <a:pt x="42" y="20"/>
                      </a:lnTo>
                      <a:lnTo>
                        <a:pt x="38" y="19"/>
                      </a:lnTo>
                      <a:lnTo>
                        <a:pt x="33" y="18"/>
                      </a:lnTo>
                      <a:lnTo>
                        <a:pt x="29" y="16"/>
                      </a:lnTo>
                      <a:lnTo>
                        <a:pt x="25" y="15"/>
                      </a:lnTo>
                      <a:lnTo>
                        <a:pt x="22" y="13"/>
                      </a:lnTo>
                      <a:lnTo>
                        <a:pt x="18" y="11"/>
                      </a:lnTo>
                      <a:lnTo>
                        <a:pt x="15" y="9"/>
                      </a:lnTo>
                      <a:lnTo>
                        <a:pt x="12" y="7"/>
                      </a:lnTo>
                      <a:lnTo>
                        <a:pt x="9" y="5"/>
                      </a:lnTo>
                      <a:lnTo>
                        <a:pt x="6" y="2"/>
                      </a:lnTo>
                      <a:lnTo>
                        <a:pt x="4" y="0"/>
                      </a:lnTo>
                      <a:lnTo>
                        <a:pt x="0" y="2"/>
                      </a:lnTo>
                      <a:lnTo>
                        <a:pt x="2" y="5"/>
                      </a:lnTo>
                      <a:lnTo>
                        <a:pt x="5" y="7"/>
                      </a:lnTo>
                      <a:lnTo>
                        <a:pt x="8" y="10"/>
                      </a:lnTo>
                      <a:lnTo>
                        <a:pt x="12" y="12"/>
                      </a:lnTo>
                      <a:lnTo>
                        <a:pt x="15" y="15"/>
                      </a:lnTo>
                      <a:lnTo>
                        <a:pt x="19" y="16"/>
                      </a:lnTo>
                      <a:lnTo>
                        <a:pt x="23" y="18"/>
                      </a:lnTo>
                      <a:lnTo>
                        <a:pt x="27" y="20"/>
                      </a:lnTo>
                      <a:lnTo>
                        <a:pt x="31" y="22"/>
                      </a:lnTo>
                      <a:lnTo>
                        <a:pt x="36" y="23"/>
                      </a:lnTo>
                      <a:lnTo>
                        <a:pt x="40" y="25"/>
                      </a:lnTo>
                      <a:lnTo>
                        <a:pt x="45" y="26"/>
                      </a:lnTo>
                      <a:lnTo>
                        <a:pt x="50" y="27"/>
                      </a:lnTo>
                      <a:lnTo>
                        <a:pt x="54" y="28"/>
                      </a:lnTo>
                      <a:lnTo>
                        <a:pt x="59" y="28"/>
                      </a:lnTo>
                      <a:lnTo>
                        <a:pt x="64" y="29"/>
                      </a:lnTo>
                      <a:lnTo>
                        <a:pt x="69" y="29"/>
                      </a:lnTo>
                      <a:lnTo>
                        <a:pt x="74" y="29"/>
                      </a:lnTo>
                      <a:lnTo>
                        <a:pt x="79" y="30"/>
                      </a:lnTo>
                      <a:lnTo>
                        <a:pt x="83" y="30"/>
                      </a:lnTo>
                      <a:lnTo>
                        <a:pt x="88" y="29"/>
                      </a:lnTo>
                      <a:lnTo>
                        <a:pt x="93" y="29"/>
                      </a:lnTo>
                      <a:lnTo>
                        <a:pt x="97" y="29"/>
                      </a:lnTo>
                      <a:lnTo>
                        <a:pt x="101" y="28"/>
                      </a:lnTo>
                      <a:lnTo>
                        <a:pt x="105" y="27"/>
                      </a:lnTo>
                      <a:lnTo>
                        <a:pt x="109" y="26"/>
                      </a:lnTo>
                      <a:lnTo>
                        <a:pt x="113" y="26"/>
                      </a:lnTo>
                      <a:lnTo>
                        <a:pt x="117" y="25"/>
                      </a:lnTo>
                      <a:lnTo>
                        <a:pt x="120" y="23"/>
                      </a:lnTo>
                      <a:lnTo>
                        <a:pt x="123" y="22"/>
                      </a:lnTo>
                      <a:lnTo>
                        <a:pt x="126" y="20"/>
                      </a:lnTo>
                      <a:lnTo>
                        <a:pt x="129" y="18"/>
                      </a:lnTo>
                      <a:lnTo>
                        <a:pt x="125" y="19"/>
                      </a:lnTo>
                      <a:lnTo>
                        <a:pt x="129" y="18"/>
                      </a:lnTo>
                      <a:lnTo>
                        <a:pt x="130" y="18"/>
                      </a:lnTo>
                      <a:lnTo>
                        <a:pt x="130" y="17"/>
                      </a:lnTo>
                      <a:lnTo>
                        <a:pt x="129" y="16"/>
                      </a:lnTo>
                      <a:lnTo>
                        <a:pt x="129" y="16"/>
                      </a:lnTo>
                      <a:lnTo>
                        <a:pt x="128" y="15"/>
                      </a:lnTo>
                      <a:lnTo>
                        <a:pt x="127" y="15"/>
                      </a:lnTo>
                      <a:lnTo>
                        <a:pt x="126" y="15"/>
                      </a:lnTo>
                      <a:lnTo>
                        <a:pt x="125" y="15"/>
                      </a:lnTo>
                      <a:lnTo>
                        <a:pt x="128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27" name="Freeform 55">
                  <a:extLst>
                    <a:ext uri="{FF2B5EF4-FFF2-40B4-BE49-F238E27FC236}">
                      <a16:creationId xmlns:a16="http://schemas.microsoft.com/office/drawing/2014/main" id="{F99EBAB2-E16B-B35F-7C42-7F5E426BBE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" y="3202"/>
                  <a:ext cx="25" cy="17"/>
                </a:xfrm>
                <a:custGeom>
                  <a:avLst/>
                  <a:gdLst>
                    <a:gd name="T0" fmla="*/ 19 w 25"/>
                    <a:gd name="T1" fmla="*/ 15 h 17"/>
                    <a:gd name="T2" fmla="*/ 22 w 25"/>
                    <a:gd name="T3" fmla="*/ 10 h 17"/>
                    <a:gd name="T4" fmla="*/ 19 w 25"/>
                    <a:gd name="T5" fmla="*/ 9 h 17"/>
                    <a:gd name="T6" fmla="*/ 16 w 25"/>
                    <a:gd name="T7" fmla="*/ 8 h 17"/>
                    <a:gd name="T8" fmla="*/ 14 w 25"/>
                    <a:gd name="T9" fmla="*/ 7 h 17"/>
                    <a:gd name="T10" fmla="*/ 12 w 25"/>
                    <a:gd name="T11" fmla="*/ 6 h 17"/>
                    <a:gd name="T12" fmla="*/ 10 w 25"/>
                    <a:gd name="T13" fmla="*/ 5 h 17"/>
                    <a:gd name="T14" fmla="*/ 7 w 25"/>
                    <a:gd name="T15" fmla="*/ 4 h 17"/>
                    <a:gd name="T16" fmla="*/ 5 w 25"/>
                    <a:gd name="T17" fmla="*/ 2 h 17"/>
                    <a:gd name="T18" fmla="*/ 2 w 25"/>
                    <a:gd name="T19" fmla="*/ 0 h 17"/>
                    <a:gd name="T20" fmla="*/ 0 w 25"/>
                    <a:gd name="T21" fmla="*/ 4 h 17"/>
                    <a:gd name="T22" fmla="*/ 2 w 25"/>
                    <a:gd name="T23" fmla="*/ 7 h 17"/>
                    <a:gd name="T24" fmla="*/ 5 w 25"/>
                    <a:gd name="T25" fmla="*/ 9 h 17"/>
                    <a:gd name="T26" fmla="*/ 7 w 25"/>
                    <a:gd name="T27" fmla="*/ 10 h 17"/>
                    <a:gd name="T28" fmla="*/ 10 w 25"/>
                    <a:gd name="T29" fmla="*/ 12 h 17"/>
                    <a:gd name="T30" fmla="*/ 12 w 25"/>
                    <a:gd name="T31" fmla="*/ 13 h 17"/>
                    <a:gd name="T32" fmla="*/ 15 w 25"/>
                    <a:gd name="T33" fmla="*/ 14 h 17"/>
                    <a:gd name="T34" fmla="*/ 18 w 25"/>
                    <a:gd name="T35" fmla="*/ 15 h 17"/>
                    <a:gd name="T36" fmla="*/ 20 w 25"/>
                    <a:gd name="T37" fmla="*/ 16 h 17"/>
                    <a:gd name="T38" fmla="*/ 23 w 25"/>
                    <a:gd name="T39" fmla="*/ 11 h 17"/>
                    <a:gd name="T40" fmla="*/ 20 w 25"/>
                    <a:gd name="T41" fmla="*/ 16 h 17"/>
                    <a:gd name="T42" fmla="*/ 22 w 25"/>
                    <a:gd name="T43" fmla="*/ 16 h 17"/>
                    <a:gd name="T44" fmla="*/ 23 w 25"/>
                    <a:gd name="T45" fmla="*/ 15 h 17"/>
                    <a:gd name="T46" fmla="*/ 23 w 25"/>
                    <a:gd name="T47" fmla="*/ 14 h 17"/>
                    <a:gd name="T48" fmla="*/ 24 w 25"/>
                    <a:gd name="T49" fmla="*/ 13 h 17"/>
                    <a:gd name="T50" fmla="*/ 24 w 25"/>
                    <a:gd name="T51" fmla="*/ 12 h 17"/>
                    <a:gd name="T52" fmla="*/ 23 w 25"/>
                    <a:gd name="T53" fmla="*/ 11 h 17"/>
                    <a:gd name="T54" fmla="*/ 23 w 25"/>
                    <a:gd name="T55" fmla="*/ 10 h 17"/>
                    <a:gd name="T56" fmla="*/ 22 w 25"/>
                    <a:gd name="T57" fmla="*/ 10 h 17"/>
                    <a:gd name="T58" fmla="*/ 19 w 25"/>
                    <a:gd name="T59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5" h="17">
                      <a:moveTo>
                        <a:pt x="19" y="15"/>
                      </a:moveTo>
                      <a:lnTo>
                        <a:pt x="22" y="10"/>
                      </a:lnTo>
                      <a:lnTo>
                        <a:pt x="19" y="9"/>
                      </a:lnTo>
                      <a:lnTo>
                        <a:pt x="16" y="8"/>
                      </a:lnTo>
                      <a:lnTo>
                        <a:pt x="14" y="7"/>
                      </a:lnTo>
                      <a:lnTo>
                        <a:pt x="12" y="6"/>
                      </a:lnTo>
                      <a:lnTo>
                        <a:pt x="10" y="5"/>
                      </a:lnTo>
                      <a:lnTo>
                        <a:pt x="7" y="4"/>
                      </a:lnTo>
                      <a:lnTo>
                        <a:pt x="5" y="2"/>
                      </a:lnTo>
                      <a:lnTo>
                        <a:pt x="2" y="0"/>
                      </a:lnTo>
                      <a:lnTo>
                        <a:pt x="0" y="4"/>
                      </a:lnTo>
                      <a:lnTo>
                        <a:pt x="2" y="7"/>
                      </a:lnTo>
                      <a:lnTo>
                        <a:pt x="5" y="9"/>
                      </a:lnTo>
                      <a:lnTo>
                        <a:pt x="7" y="10"/>
                      </a:lnTo>
                      <a:lnTo>
                        <a:pt x="10" y="12"/>
                      </a:lnTo>
                      <a:lnTo>
                        <a:pt x="12" y="13"/>
                      </a:lnTo>
                      <a:lnTo>
                        <a:pt x="15" y="14"/>
                      </a:lnTo>
                      <a:lnTo>
                        <a:pt x="18" y="15"/>
                      </a:lnTo>
                      <a:lnTo>
                        <a:pt x="20" y="16"/>
                      </a:lnTo>
                      <a:lnTo>
                        <a:pt x="23" y="11"/>
                      </a:lnTo>
                      <a:lnTo>
                        <a:pt x="20" y="16"/>
                      </a:lnTo>
                      <a:lnTo>
                        <a:pt x="22" y="16"/>
                      </a:lnTo>
                      <a:lnTo>
                        <a:pt x="23" y="15"/>
                      </a:lnTo>
                      <a:lnTo>
                        <a:pt x="23" y="14"/>
                      </a:lnTo>
                      <a:lnTo>
                        <a:pt x="24" y="13"/>
                      </a:lnTo>
                      <a:lnTo>
                        <a:pt x="24" y="12"/>
                      </a:lnTo>
                      <a:lnTo>
                        <a:pt x="23" y="11"/>
                      </a:lnTo>
                      <a:lnTo>
                        <a:pt x="23" y="10"/>
                      </a:lnTo>
                      <a:lnTo>
                        <a:pt x="22" y="10"/>
                      </a:lnTo>
                      <a:lnTo>
                        <a:pt x="19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28" name="Freeform 56">
                  <a:extLst>
                    <a:ext uri="{FF2B5EF4-FFF2-40B4-BE49-F238E27FC236}">
                      <a16:creationId xmlns:a16="http://schemas.microsoft.com/office/drawing/2014/main" id="{CEEA7A3C-E0E5-9158-E4DA-6D6AD25FD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6" y="3180"/>
                  <a:ext cx="17" cy="32"/>
                </a:xfrm>
                <a:custGeom>
                  <a:avLst/>
                  <a:gdLst>
                    <a:gd name="T0" fmla="*/ 11 w 17"/>
                    <a:gd name="T1" fmla="*/ 0 h 32"/>
                    <a:gd name="T2" fmla="*/ 4 w 17"/>
                    <a:gd name="T3" fmla="*/ 1 h 32"/>
                    <a:gd name="T4" fmla="*/ 3 w 17"/>
                    <a:gd name="T5" fmla="*/ 2 h 32"/>
                    <a:gd name="T6" fmla="*/ 2 w 17"/>
                    <a:gd name="T7" fmla="*/ 4 h 32"/>
                    <a:gd name="T8" fmla="*/ 2 w 17"/>
                    <a:gd name="T9" fmla="*/ 5 h 32"/>
                    <a:gd name="T10" fmla="*/ 1 w 17"/>
                    <a:gd name="T11" fmla="*/ 7 h 32"/>
                    <a:gd name="T12" fmla="*/ 0 w 17"/>
                    <a:gd name="T13" fmla="*/ 8 h 32"/>
                    <a:gd name="T14" fmla="*/ 0 w 17"/>
                    <a:gd name="T15" fmla="*/ 10 h 32"/>
                    <a:gd name="T16" fmla="*/ 0 w 17"/>
                    <a:gd name="T17" fmla="*/ 12 h 32"/>
                    <a:gd name="T18" fmla="*/ 0 w 17"/>
                    <a:gd name="T19" fmla="*/ 14 h 32"/>
                    <a:gd name="T20" fmla="*/ 0 w 17"/>
                    <a:gd name="T21" fmla="*/ 16 h 32"/>
                    <a:gd name="T22" fmla="*/ 0 w 17"/>
                    <a:gd name="T23" fmla="*/ 19 h 32"/>
                    <a:gd name="T24" fmla="*/ 1 w 17"/>
                    <a:gd name="T25" fmla="*/ 21 h 32"/>
                    <a:gd name="T26" fmla="*/ 2 w 17"/>
                    <a:gd name="T27" fmla="*/ 23 h 32"/>
                    <a:gd name="T28" fmla="*/ 3 w 17"/>
                    <a:gd name="T29" fmla="*/ 25 h 32"/>
                    <a:gd name="T30" fmla="*/ 5 w 17"/>
                    <a:gd name="T31" fmla="*/ 27 h 32"/>
                    <a:gd name="T32" fmla="*/ 7 w 17"/>
                    <a:gd name="T33" fmla="*/ 29 h 32"/>
                    <a:gd name="T34" fmla="*/ 10 w 17"/>
                    <a:gd name="T35" fmla="*/ 31 h 32"/>
                    <a:gd name="T36" fmla="*/ 16 w 17"/>
                    <a:gd name="T37" fmla="*/ 28 h 32"/>
                    <a:gd name="T38" fmla="*/ 13 w 17"/>
                    <a:gd name="T39" fmla="*/ 26 h 32"/>
                    <a:gd name="T40" fmla="*/ 12 w 17"/>
                    <a:gd name="T41" fmla="*/ 25 h 32"/>
                    <a:gd name="T42" fmla="*/ 10 w 17"/>
                    <a:gd name="T43" fmla="*/ 23 h 32"/>
                    <a:gd name="T44" fmla="*/ 9 w 17"/>
                    <a:gd name="T45" fmla="*/ 21 h 32"/>
                    <a:gd name="T46" fmla="*/ 8 w 17"/>
                    <a:gd name="T47" fmla="*/ 20 h 32"/>
                    <a:gd name="T48" fmla="*/ 8 w 17"/>
                    <a:gd name="T49" fmla="*/ 18 h 32"/>
                    <a:gd name="T50" fmla="*/ 7 w 17"/>
                    <a:gd name="T51" fmla="*/ 16 h 32"/>
                    <a:gd name="T52" fmla="*/ 7 w 17"/>
                    <a:gd name="T53" fmla="*/ 14 h 32"/>
                    <a:gd name="T54" fmla="*/ 7 w 17"/>
                    <a:gd name="T55" fmla="*/ 13 h 32"/>
                    <a:gd name="T56" fmla="*/ 8 w 17"/>
                    <a:gd name="T57" fmla="*/ 11 h 32"/>
                    <a:gd name="T58" fmla="*/ 8 w 17"/>
                    <a:gd name="T59" fmla="*/ 9 h 32"/>
                    <a:gd name="T60" fmla="*/ 9 w 17"/>
                    <a:gd name="T61" fmla="*/ 8 h 32"/>
                    <a:gd name="T62" fmla="*/ 9 w 17"/>
                    <a:gd name="T63" fmla="*/ 6 h 32"/>
                    <a:gd name="T64" fmla="*/ 10 w 17"/>
                    <a:gd name="T65" fmla="*/ 5 h 32"/>
                    <a:gd name="T66" fmla="*/ 11 w 17"/>
                    <a:gd name="T67" fmla="*/ 4 h 32"/>
                    <a:gd name="T68" fmla="*/ 11 w 17"/>
                    <a:gd name="T69" fmla="*/ 2 h 32"/>
                    <a:gd name="T70" fmla="*/ 5 w 17"/>
                    <a:gd name="T71" fmla="*/ 3 h 32"/>
                    <a:gd name="T72" fmla="*/ 11 w 17"/>
                    <a:gd name="T73" fmla="*/ 2 h 32"/>
                    <a:gd name="T74" fmla="*/ 12 w 17"/>
                    <a:gd name="T75" fmla="*/ 1 h 32"/>
                    <a:gd name="T76" fmla="*/ 11 w 17"/>
                    <a:gd name="T77" fmla="*/ 1 h 32"/>
                    <a:gd name="T78" fmla="*/ 10 w 17"/>
                    <a:gd name="T79" fmla="*/ 0 h 32"/>
                    <a:gd name="T80" fmla="*/ 9 w 17"/>
                    <a:gd name="T81" fmla="*/ 0 h 32"/>
                    <a:gd name="T82" fmla="*/ 8 w 17"/>
                    <a:gd name="T83" fmla="*/ 0 h 32"/>
                    <a:gd name="T84" fmla="*/ 6 w 17"/>
                    <a:gd name="T85" fmla="*/ 0 h 32"/>
                    <a:gd name="T86" fmla="*/ 5 w 17"/>
                    <a:gd name="T87" fmla="*/ 0 h 32"/>
                    <a:gd name="T88" fmla="*/ 4 w 17"/>
                    <a:gd name="T89" fmla="*/ 1 h 32"/>
                    <a:gd name="T90" fmla="*/ 11 w 17"/>
                    <a:gd name="T91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7" h="32">
                      <a:moveTo>
                        <a:pt x="11" y="0"/>
                      </a:move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2" y="5"/>
                      </a:lnTo>
                      <a:lnTo>
                        <a:pt x="1" y="7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2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1" y="21"/>
                      </a:lnTo>
                      <a:lnTo>
                        <a:pt x="2" y="23"/>
                      </a:lnTo>
                      <a:lnTo>
                        <a:pt x="3" y="25"/>
                      </a:lnTo>
                      <a:lnTo>
                        <a:pt x="5" y="27"/>
                      </a:lnTo>
                      <a:lnTo>
                        <a:pt x="7" y="29"/>
                      </a:lnTo>
                      <a:lnTo>
                        <a:pt x="10" y="31"/>
                      </a:lnTo>
                      <a:lnTo>
                        <a:pt x="16" y="28"/>
                      </a:lnTo>
                      <a:lnTo>
                        <a:pt x="13" y="26"/>
                      </a:lnTo>
                      <a:lnTo>
                        <a:pt x="12" y="25"/>
                      </a:lnTo>
                      <a:lnTo>
                        <a:pt x="10" y="23"/>
                      </a:lnTo>
                      <a:lnTo>
                        <a:pt x="9" y="21"/>
                      </a:lnTo>
                      <a:lnTo>
                        <a:pt x="8" y="20"/>
                      </a:lnTo>
                      <a:lnTo>
                        <a:pt x="8" y="18"/>
                      </a:lnTo>
                      <a:lnTo>
                        <a:pt x="7" y="16"/>
                      </a:lnTo>
                      <a:lnTo>
                        <a:pt x="7" y="14"/>
                      </a:lnTo>
                      <a:lnTo>
                        <a:pt x="7" y="13"/>
                      </a:lnTo>
                      <a:lnTo>
                        <a:pt x="8" y="11"/>
                      </a:lnTo>
                      <a:lnTo>
                        <a:pt x="8" y="9"/>
                      </a:lnTo>
                      <a:lnTo>
                        <a:pt x="9" y="8"/>
                      </a:lnTo>
                      <a:lnTo>
                        <a:pt x="9" y="6"/>
                      </a:lnTo>
                      <a:lnTo>
                        <a:pt x="10" y="5"/>
                      </a:lnTo>
                      <a:lnTo>
                        <a:pt x="11" y="4"/>
                      </a:lnTo>
                      <a:lnTo>
                        <a:pt x="11" y="2"/>
                      </a:lnTo>
                      <a:lnTo>
                        <a:pt x="5" y="3"/>
                      </a:lnTo>
                      <a:lnTo>
                        <a:pt x="11" y="2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10" y="0"/>
                      </a:ln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1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29" name="Freeform 57">
                  <a:extLst>
                    <a:ext uri="{FF2B5EF4-FFF2-40B4-BE49-F238E27FC236}">
                      <a16:creationId xmlns:a16="http://schemas.microsoft.com/office/drawing/2014/main" id="{D0385BC8-2434-43D7-E1C4-17A0A895D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" y="3182"/>
                  <a:ext cx="167" cy="23"/>
                </a:xfrm>
                <a:custGeom>
                  <a:avLst/>
                  <a:gdLst>
                    <a:gd name="T0" fmla="*/ 161 w 167"/>
                    <a:gd name="T1" fmla="*/ 4 h 23"/>
                    <a:gd name="T2" fmla="*/ 153 w 167"/>
                    <a:gd name="T3" fmla="*/ 7 h 23"/>
                    <a:gd name="T4" fmla="*/ 144 w 167"/>
                    <a:gd name="T5" fmla="*/ 10 h 23"/>
                    <a:gd name="T6" fmla="*/ 135 w 167"/>
                    <a:gd name="T7" fmla="*/ 13 h 23"/>
                    <a:gd name="T8" fmla="*/ 124 w 167"/>
                    <a:gd name="T9" fmla="*/ 15 h 23"/>
                    <a:gd name="T10" fmla="*/ 113 w 167"/>
                    <a:gd name="T11" fmla="*/ 16 h 23"/>
                    <a:gd name="T12" fmla="*/ 101 w 167"/>
                    <a:gd name="T13" fmla="*/ 17 h 23"/>
                    <a:gd name="T14" fmla="*/ 90 w 167"/>
                    <a:gd name="T15" fmla="*/ 18 h 23"/>
                    <a:gd name="T16" fmla="*/ 78 w 167"/>
                    <a:gd name="T17" fmla="*/ 18 h 23"/>
                    <a:gd name="T18" fmla="*/ 66 w 167"/>
                    <a:gd name="T19" fmla="*/ 17 h 23"/>
                    <a:gd name="T20" fmla="*/ 55 w 167"/>
                    <a:gd name="T21" fmla="*/ 16 h 23"/>
                    <a:gd name="T22" fmla="*/ 44 w 167"/>
                    <a:gd name="T23" fmla="*/ 15 h 23"/>
                    <a:gd name="T24" fmla="*/ 34 w 167"/>
                    <a:gd name="T25" fmla="*/ 13 h 23"/>
                    <a:gd name="T26" fmla="*/ 25 w 167"/>
                    <a:gd name="T27" fmla="*/ 10 h 23"/>
                    <a:gd name="T28" fmla="*/ 16 w 167"/>
                    <a:gd name="T29" fmla="*/ 7 h 23"/>
                    <a:gd name="T30" fmla="*/ 9 w 167"/>
                    <a:gd name="T31" fmla="*/ 4 h 23"/>
                    <a:gd name="T32" fmla="*/ 4 w 167"/>
                    <a:gd name="T33" fmla="*/ 0 h 23"/>
                    <a:gd name="T34" fmla="*/ 3 w 167"/>
                    <a:gd name="T35" fmla="*/ 4 h 23"/>
                    <a:gd name="T36" fmla="*/ 10 w 167"/>
                    <a:gd name="T37" fmla="*/ 8 h 23"/>
                    <a:gd name="T38" fmla="*/ 18 w 167"/>
                    <a:gd name="T39" fmla="*/ 12 h 23"/>
                    <a:gd name="T40" fmla="*/ 27 w 167"/>
                    <a:gd name="T41" fmla="*/ 15 h 23"/>
                    <a:gd name="T42" fmla="*/ 37 w 167"/>
                    <a:gd name="T43" fmla="*/ 18 h 23"/>
                    <a:gd name="T44" fmla="*/ 48 w 167"/>
                    <a:gd name="T45" fmla="*/ 19 h 23"/>
                    <a:gd name="T46" fmla="*/ 60 w 167"/>
                    <a:gd name="T47" fmla="*/ 20 h 23"/>
                    <a:gd name="T48" fmla="*/ 71 w 167"/>
                    <a:gd name="T49" fmla="*/ 21 h 23"/>
                    <a:gd name="T50" fmla="*/ 84 w 167"/>
                    <a:gd name="T51" fmla="*/ 22 h 23"/>
                    <a:gd name="T52" fmla="*/ 96 w 167"/>
                    <a:gd name="T53" fmla="*/ 21 h 23"/>
                    <a:gd name="T54" fmla="*/ 108 w 167"/>
                    <a:gd name="T55" fmla="*/ 20 h 23"/>
                    <a:gd name="T56" fmla="*/ 119 w 167"/>
                    <a:gd name="T57" fmla="*/ 19 h 23"/>
                    <a:gd name="T58" fmla="*/ 131 w 167"/>
                    <a:gd name="T59" fmla="*/ 18 h 23"/>
                    <a:gd name="T60" fmla="*/ 141 w 167"/>
                    <a:gd name="T61" fmla="*/ 15 h 23"/>
                    <a:gd name="T62" fmla="*/ 151 w 167"/>
                    <a:gd name="T63" fmla="*/ 12 h 23"/>
                    <a:gd name="T64" fmla="*/ 160 w 167"/>
                    <a:gd name="T65" fmla="*/ 9 h 23"/>
                    <a:gd name="T66" fmla="*/ 163 w 167"/>
                    <a:gd name="T67" fmla="*/ 7 h 23"/>
                    <a:gd name="T68" fmla="*/ 165 w 167"/>
                    <a:gd name="T69" fmla="*/ 7 h 23"/>
                    <a:gd name="T70" fmla="*/ 166 w 167"/>
                    <a:gd name="T71" fmla="*/ 5 h 23"/>
                    <a:gd name="T72" fmla="*/ 164 w 167"/>
                    <a:gd name="T73" fmla="*/ 4 h 23"/>
                    <a:gd name="T74" fmla="*/ 162 w 167"/>
                    <a:gd name="T75" fmla="*/ 4 h 23"/>
                    <a:gd name="T76" fmla="*/ 163 w 167"/>
                    <a:gd name="T77" fmla="*/ 4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67" h="23">
                      <a:moveTo>
                        <a:pt x="163" y="4"/>
                      </a:moveTo>
                      <a:lnTo>
                        <a:pt x="161" y="4"/>
                      </a:lnTo>
                      <a:lnTo>
                        <a:pt x="158" y="6"/>
                      </a:lnTo>
                      <a:lnTo>
                        <a:pt x="153" y="7"/>
                      </a:lnTo>
                      <a:lnTo>
                        <a:pt x="149" y="9"/>
                      </a:lnTo>
                      <a:lnTo>
                        <a:pt x="144" y="10"/>
                      </a:lnTo>
                      <a:lnTo>
                        <a:pt x="140" y="12"/>
                      </a:lnTo>
                      <a:lnTo>
                        <a:pt x="135" y="13"/>
                      </a:lnTo>
                      <a:lnTo>
                        <a:pt x="129" y="14"/>
                      </a:lnTo>
                      <a:lnTo>
                        <a:pt x="124" y="15"/>
                      </a:lnTo>
                      <a:lnTo>
                        <a:pt x="119" y="16"/>
                      </a:lnTo>
                      <a:lnTo>
                        <a:pt x="113" y="16"/>
                      </a:lnTo>
                      <a:lnTo>
                        <a:pt x="107" y="17"/>
                      </a:lnTo>
                      <a:lnTo>
                        <a:pt x="101" y="17"/>
                      </a:lnTo>
                      <a:lnTo>
                        <a:pt x="96" y="18"/>
                      </a:lnTo>
                      <a:lnTo>
                        <a:pt x="90" y="18"/>
                      </a:lnTo>
                      <a:lnTo>
                        <a:pt x="84" y="18"/>
                      </a:lnTo>
                      <a:lnTo>
                        <a:pt x="78" y="18"/>
                      </a:lnTo>
                      <a:lnTo>
                        <a:pt x="72" y="18"/>
                      </a:lnTo>
                      <a:lnTo>
                        <a:pt x="66" y="17"/>
                      </a:lnTo>
                      <a:lnTo>
                        <a:pt x="60" y="17"/>
                      </a:lnTo>
                      <a:lnTo>
                        <a:pt x="55" y="16"/>
                      </a:lnTo>
                      <a:lnTo>
                        <a:pt x="49" y="15"/>
                      </a:lnTo>
                      <a:lnTo>
                        <a:pt x="44" y="15"/>
                      </a:lnTo>
                      <a:lnTo>
                        <a:pt x="39" y="14"/>
                      </a:lnTo>
                      <a:lnTo>
                        <a:pt x="34" y="13"/>
                      </a:lnTo>
                      <a:lnTo>
                        <a:pt x="29" y="11"/>
                      </a:lnTo>
                      <a:lnTo>
                        <a:pt x="25" y="10"/>
                      </a:lnTo>
                      <a:lnTo>
                        <a:pt x="20" y="9"/>
                      </a:lnTo>
                      <a:lnTo>
                        <a:pt x="16" y="7"/>
                      </a:lnTo>
                      <a:lnTo>
                        <a:pt x="13" y="5"/>
                      </a:lnTo>
                      <a:lnTo>
                        <a:pt x="9" y="4"/>
                      </a:lnTo>
                      <a:lnTo>
                        <a:pt x="6" y="2"/>
                      </a:lnTo>
                      <a:lnTo>
                        <a:pt x="4" y="0"/>
                      </a:lnTo>
                      <a:lnTo>
                        <a:pt x="0" y="2"/>
                      </a:lnTo>
                      <a:lnTo>
                        <a:pt x="3" y="4"/>
                      </a:lnTo>
                      <a:lnTo>
                        <a:pt x="6" y="7"/>
                      </a:lnTo>
                      <a:lnTo>
                        <a:pt x="10" y="8"/>
                      </a:lnTo>
                      <a:lnTo>
                        <a:pt x="14" y="11"/>
                      </a:lnTo>
                      <a:lnTo>
                        <a:pt x="18" y="12"/>
                      </a:lnTo>
                      <a:lnTo>
                        <a:pt x="23" y="14"/>
                      </a:lnTo>
                      <a:lnTo>
                        <a:pt x="27" y="15"/>
                      </a:lnTo>
                      <a:lnTo>
                        <a:pt x="32" y="16"/>
                      </a:lnTo>
                      <a:lnTo>
                        <a:pt x="37" y="18"/>
                      </a:lnTo>
                      <a:lnTo>
                        <a:pt x="43" y="18"/>
                      </a:lnTo>
                      <a:lnTo>
                        <a:pt x="48" y="19"/>
                      </a:lnTo>
                      <a:lnTo>
                        <a:pt x="54" y="20"/>
                      </a:lnTo>
                      <a:lnTo>
                        <a:pt x="60" y="20"/>
                      </a:lnTo>
                      <a:lnTo>
                        <a:pt x="66" y="21"/>
                      </a:lnTo>
                      <a:lnTo>
                        <a:pt x="71" y="21"/>
                      </a:lnTo>
                      <a:lnTo>
                        <a:pt x="78" y="22"/>
                      </a:lnTo>
                      <a:lnTo>
                        <a:pt x="84" y="22"/>
                      </a:lnTo>
                      <a:lnTo>
                        <a:pt x="90" y="22"/>
                      </a:lnTo>
                      <a:lnTo>
                        <a:pt x="96" y="21"/>
                      </a:lnTo>
                      <a:lnTo>
                        <a:pt x="102" y="21"/>
                      </a:lnTo>
                      <a:lnTo>
                        <a:pt x="108" y="20"/>
                      </a:lnTo>
                      <a:lnTo>
                        <a:pt x="113" y="20"/>
                      </a:lnTo>
                      <a:lnTo>
                        <a:pt x="119" y="19"/>
                      </a:lnTo>
                      <a:lnTo>
                        <a:pt x="125" y="18"/>
                      </a:lnTo>
                      <a:lnTo>
                        <a:pt x="131" y="18"/>
                      </a:lnTo>
                      <a:lnTo>
                        <a:pt x="136" y="17"/>
                      </a:lnTo>
                      <a:lnTo>
                        <a:pt x="141" y="15"/>
                      </a:lnTo>
                      <a:lnTo>
                        <a:pt x="146" y="14"/>
                      </a:lnTo>
                      <a:lnTo>
                        <a:pt x="151" y="12"/>
                      </a:lnTo>
                      <a:lnTo>
                        <a:pt x="156" y="11"/>
                      </a:lnTo>
                      <a:lnTo>
                        <a:pt x="160" y="9"/>
                      </a:lnTo>
                      <a:lnTo>
                        <a:pt x="164" y="7"/>
                      </a:lnTo>
                      <a:lnTo>
                        <a:pt x="163" y="7"/>
                      </a:lnTo>
                      <a:lnTo>
                        <a:pt x="164" y="7"/>
                      </a:lnTo>
                      <a:lnTo>
                        <a:pt x="165" y="7"/>
                      </a:lnTo>
                      <a:lnTo>
                        <a:pt x="166" y="6"/>
                      </a:lnTo>
                      <a:lnTo>
                        <a:pt x="166" y="5"/>
                      </a:lnTo>
                      <a:lnTo>
                        <a:pt x="165" y="4"/>
                      </a:lnTo>
                      <a:lnTo>
                        <a:pt x="164" y="4"/>
                      </a:lnTo>
                      <a:lnTo>
                        <a:pt x="163" y="4"/>
                      </a:lnTo>
                      <a:lnTo>
                        <a:pt x="162" y="4"/>
                      </a:lnTo>
                      <a:lnTo>
                        <a:pt x="161" y="4"/>
                      </a:lnTo>
                      <a:lnTo>
                        <a:pt x="163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30" name="Freeform 58">
                  <a:extLst>
                    <a:ext uri="{FF2B5EF4-FFF2-40B4-BE49-F238E27FC236}">
                      <a16:creationId xmlns:a16="http://schemas.microsoft.com/office/drawing/2014/main" id="{2052E41B-6DE6-D1ED-79E5-B3F281A820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" y="3234"/>
                  <a:ext cx="327" cy="114"/>
                </a:xfrm>
                <a:custGeom>
                  <a:avLst/>
                  <a:gdLst>
                    <a:gd name="T0" fmla="*/ 308 w 327"/>
                    <a:gd name="T1" fmla="*/ 24 h 114"/>
                    <a:gd name="T2" fmla="*/ 292 w 327"/>
                    <a:gd name="T3" fmla="*/ 14 h 114"/>
                    <a:gd name="T4" fmla="*/ 275 w 327"/>
                    <a:gd name="T5" fmla="*/ 6 h 114"/>
                    <a:gd name="T6" fmla="*/ 258 w 327"/>
                    <a:gd name="T7" fmla="*/ 1 h 114"/>
                    <a:gd name="T8" fmla="*/ 244 w 327"/>
                    <a:gd name="T9" fmla="*/ 1 h 114"/>
                    <a:gd name="T10" fmla="*/ 229 w 327"/>
                    <a:gd name="T11" fmla="*/ 4 h 114"/>
                    <a:gd name="T12" fmla="*/ 215 w 327"/>
                    <a:gd name="T13" fmla="*/ 9 h 114"/>
                    <a:gd name="T14" fmla="*/ 202 w 327"/>
                    <a:gd name="T15" fmla="*/ 17 h 114"/>
                    <a:gd name="T16" fmla="*/ 190 w 327"/>
                    <a:gd name="T17" fmla="*/ 27 h 114"/>
                    <a:gd name="T18" fmla="*/ 180 w 327"/>
                    <a:gd name="T19" fmla="*/ 40 h 114"/>
                    <a:gd name="T20" fmla="*/ 173 w 327"/>
                    <a:gd name="T21" fmla="*/ 57 h 114"/>
                    <a:gd name="T22" fmla="*/ 167 w 327"/>
                    <a:gd name="T23" fmla="*/ 75 h 114"/>
                    <a:gd name="T24" fmla="*/ 172 w 327"/>
                    <a:gd name="T25" fmla="*/ 84 h 114"/>
                    <a:gd name="T26" fmla="*/ 182 w 327"/>
                    <a:gd name="T27" fmla="*/ 88 h 114"/>
                    <a:gd name="T28" fmla="*/ 194 w 327"/>
                    <a:gd name="T29" fmla="*/ 91 h 114"/>
                    <a:gd name="T30" fmla="*/ 208 w 327"/>
                    <a:gd name="T31" fmla="*/ 94 h 114"/>
                    <a:gd name="T32" fmla="*/ 223 w 327"/>
                    <a:gd name="T33" fmla="*/ 95 h 114"/>
                    <a:gd name="T34" fmla="*/ 237 w 327"/>
                    <a:gd name="T35" fmla="*/ 96 h 114"/>
                    <a:gd name="T36" fmla="*/ 249 w 327"/>
                    <a:gd name="T37" fmla="*/ 97 h 114"/>
                    <a:gd name="T38" fmla="*/ 259 w 327"/>
                    <a:gd name="T39" fmla="*/ 96 h 114"/>
                    <a:gd name="T40" fmla="*/ 282 w 327"/>
                    <a:gd name="T41" fmla="*/ 93 h 114"/>
                    <a:gd name="T42" fmla="*/ 308 w 327"/>
                    <a:gd name="T43" fmla="*/ 81 h 114"/>
                    <a:gd name="T44" fmla="*/ 324 w 327"/>
                    <a:gd name="T45" fmla="*/ 62 h 114"/>
                    <a:gd name="T46" fmla="*/ 322 w 327"/>
                    <a:gd name="T47" fmla="*/ 39 h 114"/>
                    <a:gd name="T48" fmla="*/ 161 w 327"/>
                    <a:gd name="T49" fmla="*/ 67 h 114"/>
                    <a:gd name="T50" fmla="*/ 146 w 327"/>
                    <a:gd name="T51" fmla="*/ 43 h 114"/>
                    <a:gd name="T52" fmla="*/ 124 w 327"/>
                    <a:gd name="T53" fmla="*/ 26 h 114"/>
                    <a:gd name="T54" fmla="*/ 100 w 327"/>
                    <a:gd name="T55" fmla="*/ 16 h 114"/>
                    <a:gd name="T56" fmla="*/ 78 w 327"/>
                    <a:gd name="T57" fmla="*/ 14 h 114"/>
                    <a:gd name="T58" fmla="*/ 60 w 327"/>
                    <a:gd name="T59" fmla="*/ 18 h 114"/>
                    <a:gd name="T60" fmla="*/ 44 w 327"/>
                    <a:gd name="T61" fmla="*/ 24 h 114"/>
                    <a:gd name="T62" fmla="*/ 30 w 327"/>
                    <a:gd name="T63" fmla="*/ 32 h 114"/>
                    <a:gd name="T64" fmla="*/ 19 w 327"/>
                    <a:gd name="T65" fmla="*/ 44 h 114"/>
                    <a:gd name="T66" fmla="*/ 10 w 327"/>
                    <a:gd name="T67" fmla="*/ 57 h 114"/>
                    <a:gd name="T68" fmla="*/ 4 w 327"/>
                    <a:gd name="T69" fmla="*/ 73 h 114"/>
                    <a:gd name="T70" fmla="*/ 0 w 327"/>
                    <a:gd name="T71" fmla="*/ 91 h 114"/>
                    <a:gd name="T72" fmla="*/ 7 w 327"/>
                    <a:gd name="T73" fmla="*/ 102 h 114"/>
                    <a:gd name="T74" fmla="*/ 21 w 327"/>
                    <a:gd name="T75" fmla="*/ 105 h 114"/>
                    <a:gd name="T76" fmla="*/ 36 w 327"/>
                    <a:gd name="T77" fmla="*/ 108 h 114"/>
                    <a:gd name="T78" fmla="*/ 50 w 327"/>
                    <a:gd name="T79" fmla="*/ 111 h 114"/>
                    <a:gd name="T80" fmla="*/ 65 w 327"/>
                    <a:gd name="T81" fmla="*/ 112 h 114"/>
                    <a:gd name="T82" fmla="*/ 80 w 327"/>
                    <a:gd name="T83" fmla="*/ 113 h 114"/>
                    <a:gd name="T84" fmla="*/ 96 w 327"/>
                    <a:gd name="T85" fmla="*/ 112 h 114"/>
                    <a:gd name="T86" fmla="*/ 112 w 327"/>
                    <a:gd name="T87" fmla="*/ 110 h 114"/>
                    <a:gd name="T88" fmla="*/ 124 w 327"/>
                    <a:gd name="T89" fmla="*/ 108 h 114"/>
                    <a:gd name="T90" fmla="*/ 137 w 327"/>
                    <a:gd name="T91" fmla="*/ 105 h 114"/>
                    <a:gd name="T92" fmla="*/ 152 w 327"/>
                    <a:gd name="T93" fmla="*/ 99 h 114"/>
                    <a:gd name="T94" fmla="*/ 162 w 327"/>
                    <a:gd name="T95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327" h="114">
                      <a:moveTo>
                        <a:pt x="318" y="33"/>
                      </a:moveTo>
                      <a:lnTo>
                        <a:pt x="315" y="30"/>
                      </a:lnTo>
                      <a:lnTo>
                        <a:pt x="311" y="27"/>
                      </a:lnTo>
                      <a:lnTo>
                        <a:pt x="308" y="24"/>
                      </a:lnTo>
                      <a:lnTo>
                        <a:pt x="304" y="21"/>
                      </a:lnTo>
                      <a:lnTo>
                        <a:pt x="300" y="19"/>
                      </a:lnTo>
                      <a:lnTo>
                        <a:pt x="296" y="16"/>
                      </a:lnTo>
                      <a:lnTo>
                        <a:pt x="292" y="14"/>
                      </a:lnTo>
                      <a:lnTo>
                        <a:pt x="288" y="12"/>
                      </a:lnTo>
                      <a:lnTo>
                        <a:pt x="283" y="10"/>
                      </a:lnTo>
                      <a:lnTo>
                        <a:pt x="279" y="8"/>
                      </a:lnTo>
                      <a:lnTo>
                        <a:pt x="275" y="6"/>
                      </a:lnTo>
                      <a:lnTo>
                        <a:pt x="270" y="5"/>
                      </a:lnTo>
                      <a:lnTo>
                        <a:pt x="266" y="3"/>
                      </a:lnTo>
                      <a:lnTo>
                        <a:pt x="263" y="2"/>
                      </a:lnTo>
                      <a:lnTo>
                        <a:pt x="258" y="1"/>
                      </a:lnTo>
                      <a:lnTo>
                        <a:pt x="255" y="0"/>
                      </a:lnTo>
                      <a:lnTo>
                        <a:pt x="251" y="0"/>
                      </a:lnTo>
                      <a:lnTo>
                        <a:pt x="247" y="0"/>
                      </a:lnTo>
                      <a:lnTo>
                        <a:pt x="244" y="1"/>
                      </a:lnTo>
                      <a:lnTo>
                        <a:pt x="240" y="1"/>
                      </a:lnTo>
                      <a:lnTo>
                        <a:pt x="236" y="2"/>
                      </a:lnTo>
                      <a:lnTo>
                        <a:pt x="233" y="3"/>
                      </a:lnTo>
                      <a:lnTo>
                        <a:pt x="229" y="4"/>
                      </a:lnTo>
                      <a:lnTo>
                        <a:pt x="225" y="5"/>
                      </a:lnTo>
                      <a:lnTo>
                        <a:pt x="222" y="6"/>
                      </a:lnTo>
                      <a:lnTo>
                        <a:pt x="218" y="8"/>
                      </a:lnTo>
                      <a:lnTo>
                        <a:pt x="215" y="9"/>
                      </a:lnTo>
                      <a:lnTo>
                        <a:pt x="212" y="11"/>
                      </a:lnTo>
                      <a:lnTo>
                        <a:pt x="208" y="13"/>
                      </a:lnTo>
                      <a:lnTo>
                        <a:pt x="205" y="15"/>
                      </a:lnTo>
                      <a:lnTo>
                        <a:pt x="202" y="17"/>
                      </a:lnTo>
                      <a:lnTo>
                        <a:pt x="199" y="19"/>
                      </a:lnTo>
                      <a:lnTo>
                        <a:pt x="196" y="22"/>
                      </a:lnTo>
                      <a:lnTo>
                        <a:pt x="193" y="25"/>
                      </a:lnTo>
                      <a:lnTo>
                        <a:pt x="190" y="27"/>
                      </a:lnTo>
                      <a:lnTo>
                        <a:pt x="188" y="31"/>
                      </a:lnTo>
                      <a:lnTo>
                        <a:pt x="185" y="34"/>
                      </a:lnTo>
                      <a:lnTo>
                        <a:pt x="183" y="37"/>
                      </a:lnTo>
                      <a:lnTo>
                        <a:pt x="180" y="40"/>
                      </a:lnTo>
                      <a:lnTo>
                        <a:pt x="178" y="44"/>
                      </a:lnTo>
                      <a:lnTo>
                        <a:pt x="176" y="48"/>
                      </a:lnTo>
                      <a:lnTo>
                        <a:pt x="174" y="52"/>
                      </a:lnTo>
                      <a:lnTo>
                        <a:pt x="173" y="57"/>
                      </a:lnTo>
                      <a:lnTo>
                        <a:pt x="171" y="61"/>
                      </a:lnTo>
                      <a:lnTo>
                        <a:pt x="170" y="65"/>
                      </a:lnTo>
                      <a:lnTo>
                        <a:pt x="169" y="70"/>
                      </a:lnTo>
                      <a:lnTo>
                        <a:pt x="167" y="75"/>
                      </a:lnTo>
                      <a:lnTo>
                        <a:pt x="167" y="80"/>
                      </a:lnTo>
                      <a:lnTo>
                        <a:pt x="168" y="82"/>
                      </a:lnTo>
                      <a:lnTo>
                        <a:pt x="170" y="83"/>
                      </a:lnTo>
                      <a:lnTo>
                        <a:pt x="172" y="84"/>
                      </a:lnTo>
                      <a:lnTo>
                        <a:pt x="174" y="85"/>
                      </a:lnTo>
                      <a:lnTo>
                        <a:pt x="176" y="86"/>
                      </a:lnTo>
                      <a:lnTo>
                        <a:pt x="179" y="87"/>
                      </a:lnTo>
                      <a:lnTo>
                        <a:pt x="182" y="88"/>
                      </a:lnTo>
                      <a:lnTo>
                        <a:pt x="185" y="89"/>
                      </a:lnTo>
                      <a:lnTo>
                        <a:pt x="188" y="90"/>
                      </a:lnTo>
                      <a:lnTo>
                        <a:pt x="191" y="90"/>
                      </a:lnTo>
                      <a:lnTo>
                        <a:pt x="194" y="91"/>
                      </a:lnTo>
                      <a:lnTo>
                        <a:pt x="198" y="92"/>
                      </a:lnTo>
                      <a:lnTo>
                        <a:pt x="201" y="92"/>
                      </a:lnTo>
                      <a:lnTo>
                        <a:pt x="205" y="93"/>
                      </a:lnTo>
                      <a:lnTo>
                        <a:pt x="208" y="94"/>
                      </a:lnTo>
                      <a:lnTo>
                        <a:pt x="212" y="94"/>
                      </a:lnTo>
                      <a:lnTo>
                        <a:pt x="216" y="94"/>
                      </a:lnTo>
                      <a:lnTo>
                        <a:pt x="219" y="95"/>
                      </a:lnTo>
                      <a:lnTo>
                        <a:pt x="223" y="95"/>
                      </a:lnTo>
                      <a:lnTo>
                        <a:pt x="227" y="96"/>
                      </a:lnTo>
                      <a:lnTo>
                        <a:pt x="230" y="96"/>
                      </a:lnTo>
                      <a:lnTo>
                        <a:pt x="234" y="96"/>
                      </a:lnTo>
                      <a:lnTo>
                        <a:pt x="237" y="96"/>
                      </a:lnTo>
                      <a:lnTo>
                        <a:pt x="240" y="96"/>
                      </a:lnTo>
                      <a:lnTo>
                        <a:pt x="243" y="96"/>
                      </a:lnTo>
                      <a:lnTo>
                        <a:pt x="247" y="97"/>
                      </a:lnTo>
                      <a:lnTo>
                        <a:pt x="249" y="97"/>
                      </a:lnTo>
                      <a:lnTo>
                        <a:pt x="252" y="96"/>
                      </a:lnTo>
                      <a:lnTo>
                        <a:pt x="255" y="96"/>
                      </a:lnTo>
                      <a:lnTo>
                        <a:pt x="257" y="96"/>
                      </a:lnTo>
                      <a:lnTo>
                        <a:pt x="259" y="96"/>
                      </a:lnTo>
                      <a:lnTo>
                        <a:pt x="261" y="96"/>
                      </a:lnTo>
                      <a:lnTo>
                        <a:pt x="268" y="96"/>
                      </a:lnTo>
                      <a:lnTo>
                        <a:pt x="275" y="94"/>
                      </a:lnTo>
                      <a:lnTo>
                        <a:pt x="282" y="93"/>
                      </a:lnTo>
                      <a:lnTo>
                        <a:pt x="289" y="91"/>
                      </a:lnTo>
                      <a:lnTo>
                        <a:pt x="296" y="88"/>
                      </a:lnTo>
                      <a:lnTo>
                        <a:pt x="302" y="85"/>
                      </a:lnTo>
                      <a:lnTo>
                        <a:pt x="308" y="81"/>
                      </a:lnTo>
                      <a:lnTo>
                        <a:pt x="313" y="77"/>
                      </a:lnTo>
                      <a:lnTo>
                        <a:pt x="318" y="72"/>
                      </a:lnTo>
                      <a:lnTo>
                        <a:pt x="321" y="67"/>
                      </a:lnTo>
                      <a:lnTo>
                        <a:pt x="324" y="62"/>
                      </a:lnTo>
                      <a:lnTo>
                        <a:pt x="325" y="57"/>
                      </a:lnTo>
                      <a:lnTo>
                        <a:pt x="326" y="51"/>
                      </a:lnTo>
                      <a:lnTo>
                        <a:pt x="324" y="45"/>
                      </a:lnTo>
                      <a:lnTo>
                        <a:pt x="322" y="39"/>
                      </a:lnTo>
                      <a:lnTo>
                        <a:pt x="318" y="33"/>
                      </a:lnTo>
                      <a:lnTo>
                        <a:pt x="164" y="81"/>
                      </a:lnTo>
                      <a:lnTo>
                        <a:pt x="163" y="74"/>
                      </a:lnTo>
                      <a:lnTo>
                        <a:pt x="161" y="67"/>
                      </a:lnTo>
                      <a:lnTo>
                        <a:pt x="158" y="60"/>
                      </a:lnTo>
                      <a:lnTo>
                        <a:pt x="155" y="54"/>
                      </a:lnTo>
                      <a:lnTo>
                        <a:pt x="151" y="49"/>
                      </a:lnTo>
                      <a:lnTo>
                        <a:pt x="146" y="43"/>
                      </a:lnTo>
                      <a:lnTo>
                        <a:pt x="141" y="38"/>
                      </a:lnTo>
                      <a:lnTo>
                        <a:pt x="136" y="34"/>
                      </a:lnTo>
                      <a:lnTo>
                        <a:pt x="130" y="30"/>
                      </a:lnTo>
                      <a:lnTo>
                        <a:pt x="124" y="26"/>
                      </a:lnTo>
                      <a:lnTo>
                        <a:pt x="118" y="23"/>
                      </a:lnTo>
                      <a:lnTo>
                        <a:pt x="112" y="20"/>
                      </a:lnTo>
                      <a:lnTo>
                        <a:pt x="106" y="18"/>
                      </a:lnTo>
                      <a:lnTo>
                        <a:pt x="100" y="16"/>
                      </a:lnTo>
                      <a:lnTo>
                        <a:pt x="93" y="15"/>
                      </a:lnTo>
                      <a:lnTo>
                        <a:pt x="88" y="14"/>
                      </a:lnTo>
                      <a:lnTo>
                        <a:pt x="83" y="14"/>
                      </a:lnTo>
                      <a:lnTo>
                        <a:pt x="78" y="14"/>
                      </a:lnTo>
                      <a:lnTo>
                        <a:pt x="73" y="15"/>
                      </a:lnTo>
                      <a:lnTo>
                        <a:pt x="68" y="16"/>
                      </a:lnTo>
                      <a:lnTo>
                        <a:pt x="64" y="17"/>
                      </a:lnTo>
                      <a:lnTo>
                        <a:pt x="60" y="18"/>
                      </a:lnTo>
                      <a:lnTo>
                        <a:pt x="55" y="19"/>
                      </a:lnTo>
                      <a:lnTo>
                        <a:pt x="51" y="21"/>
                      </a:lnTo>
                      <a:lnTo>
                        <a:pt x="48" y="22"/>
                      </a:lnTo>
                      <a:lnTo>
                        <a:pt x="44" y="24"/>
                      </a:lnTo>
                      <a:lnTo>
                        <a:pt x="40" y="26"/>
                      </a:lnTo>
                      <a:lnTo>
                        <a:pt x="37" y="28"/>
                      </a:lnTo>
                      <a:lnTo>
                        <a:pt x="33" y="30"/>
                      </a:lnTo>
                      <a:lnTo>
                        <a:pt x="30" y="32"/>
                      </a:lnTo>
                      <a:lnTo>
                        <a:pt x="27" y="35"/>
                      </a:lnTo>
                      <a:lnTo>
                        <a:pt x="24" y="38"/>
                      </a:lnTo>
                      <a:lnTo>
                        <a:pt x="21" y="40"/>
                      </a:lnTo>
                      <a:lnTo>
                        <a:pt x="19" y="44"/>
                      </a:lnTo>
                      <a:lnTo>
                        <a:pt x="16" y="47"/>
                      </a:lnTo>
                      <a:lnTo>
                        <a:pt x="14" y="50"/>
                      </a:lnTo>
                      <a:lnTo>
                        <a:pt x="12" y="54"/>
                      </a:lnTo>
                      <a:lnTo>
                        <a:pt x="10" y="57"/>
                      </a:lnTo>
                      <a:lnTo>
                        <a:pt x="8" y="61"/>
                      </a:lnTo>
                      <a:lnTo>
                        <a:pt x="7" y="65"/>
                      </a:lnTo>
                      <a:lnTo>
                        <a:pt x="5" y="69"/>
                      </a:lnTo>
                      <a:lnTo>
                        <a:pt x="4" y="73"/>
                      </a:lnTo>
                      <a:lnTo>
                        <a:pt x="3" y="77"/>
                      </a:lnTo>
                      <a:lnTo>
                        <a:pt x="2" y="81"/>
                      </a:lnTo>
                      <a:lnTo>
                        <a:pt x="1" y="86"/>
                      </a:lnTo>
                      <a:lnTo>
                        <a:pt x="0" y="91"/>
                      </a:lnTo>
                      <a:lnTo>
                        <a:pt x="0" y="96"/>
                      </a:lnTo>
                      <a:lnTo>
                        <a:pt x="0" y="101"/>
                      </a:lnTo>
                      <a:lnTo>
                        <a:pt x="3" y="101"/>
                      </a:lnTo>
                      <a:lnTo>
                        <a:pt x="7" y="102"/>
                      </a:lnTo>
                      <a:lnTo>
                        <a:pt x="11" y="103"/>
                      </a:lnTo>
                      <a:lnTo>
                        <a:pt x="14" y="104"/>
                      </a:lnTo>
                      <a:lnTo>
                        <a:pt x="17" y="104"/>
                      </a:lnTo>
                      <a:lnTo>
                        <a:pt x="21" y="105"/>
                      </a:lnTo>
                      <a:lnTo>
                        <a:pt x="25" y="106"/>
                      </a:lnTo>
                      <a:lnTo>
                        <a:pt x="28" y="107"/>
                      </a:lnTo>
                      <a:lnTo>
                        <a:pt x="32" y="108"/>
                      </a:lnTo>
                      <a:lnTo>
                        <a:pt x="36" y="108"/>
                      </a:lnTo>
                      <a:lnTo>
                        <a:pt x="39" y="109"/>
                      </a:lnTo>
                      <a:lnTo>
                        <a:pt x="43" y="109"/>
                      </a:lnTo>
                      <a:lnTo>
                        <a:pt x="47" y="110"/>
                      </a:lnTo>
                      <a:lnTo>
                        <a:pt x="50" y="111"/>
                      </a:lnTo>
                      <a:lnTo>
                        <a:pt x="54" y="111"/>
                      </a:lnTo>
                      <a:lnTo>
                        <a:pt x="58" y="111"/>
                      </a:lnTo>
                      <a:lnTo>
                        <a:pt x="61" y="112"/>
                      </a:lnTo>
                      <a:lnTo>
                        <a:pt x="65" y="112"/>
                      </a:lnTo>
                      <a:lnTo>
                        <a:pt x="69" y="112"/>
                      </a:lnTo>
                      <a:lnTo>
                        <a:pt x="73" y="113"/>
                      </a:lnTo>
                      <a:lnTo>
                        <a:pt x="77" y="113"/>
                      </a:lnTo>
                      <a:lnTo>
                        <a:pt x="80" y="113"/>
                      </a:lnTo>
                      <a:lnTo>
                        <a:pt x="84" y="113"/>
                      </a:lnTo>
                      <a:lnTo>
                        <a:pt x="88" y="113"/>
                      </a:lnTo>
                      <a:lnTo>
                        <a:pt x="92" y="112"/>
                      </a:lnTo>
                      <a:lnTo>
                        <a:pt x="96" y="112"/>
                      </a:lnTo>
                      <a:lnTo>
                        <a:pt x="100" y="112"/>
                      </a:lnTo>
                      <a:lnTo>
                        <a:pt x="104" y="111"/>
                      </a:lnTo>
                      <a:lnTo>
                        <a:pt x="108" y="111"/>
                      </a:lnTo>
                      <a:lnTo>
                        <a:pt x="112" y="110"/>
                      </a:lnTo>
                      <a:lnTo>
                        <a:pt x="116" y="109"/>
                      </a:lnTo>
                      <a:lnTo>
                        <a:pt x="120" y="108"/>
                      </a:lnTo>
                      <a:lnTo>
                        <a:pt x="122" y="108"/>
                      </a:lnTo>
                      <a:lnTo>
                        <a:pt x="124" y="108"/>
                      </a:lnTo>
                      <a:lnTo>
                        <a:pt x="127" y="108"/>
                      </a:lnTo>
                      <a:lnTo>
                        <a:pt x="130" y="107"/>
                      </a:lnTo>
                      <a:lnTo>
                        <a:pt x="133" y="106"/>
                      </a:lnTo>
                      <a:lnTo>
                        <a:pt x="137" y="105"/>
                      </a:lnTo>
                      <a:lnTo>
                        <a:pt x="140" y="104"/>
                      </a:lnTo>
                      <a:lnTo>
                        <a:pt x="144" y="102"/>
                      </a:lnTo>
                      <a:lnTo>
                        <a:pt x="148" y="101"/>
                      </a:lnTo>
                      <a:lnTo>
                        <a:pt x="152" y="99"/>
                      </a:lnTo>
                      <a:lnTo>
                        <a:pt x="155" y="96"/>
                      </a:lnTo>
                      <a:lnTo>
                        <a:pt x="158" y="94"/>
                      </a:lnTo>
                      <a:lnTo>
                        <a:pt x="161" y="91"/>
                      </a:lnTo>
                      <a:lnTo>
                        <a:pt x="162" y="88"/>
                      </a:lnTo>
                      <a:lnTo>
                        <a:pt x="164" y="85"/>
                      </a:lnTo>
                      <a:lnTo>
                        <a:pt x="164" y="81"/>
                      </a:lnTo>
                      <a:lnTo>
                        <a:pt x="318" y="33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31" name="Freeform 59">
                  <a:extLst>
                    <a:ext uri="{FF2B5EF4-FFF2-40B4-BE49-F238E27FC236}">
                      <a16:creationId xmlns:a16="http://schemas.microsoft.com/office/drawing/2014/main" id="{2818F83A-1150-1A40-911C-BE3C6E081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1" y="3232"/>
                  <a:ext cx="68" cy="38"/>
                </a:xfrm>
                <a:custGeom>
                  <a:avLst/>
                  <a:gdLst>
                    <a:gd name="T0" fmla="*/ 2 w 68"/>
                    <a:gd name="T1" fmla="*/ 4 h 38"/>
                    <a:gd name="T2" fmla="*/ 1 w 68"/>
                    <a:gd name="T3" fmla="*/ 3 h 38"/>
                    <a:gd name="T4" fmla="*/ 5 w 68"/>
                    <a:gd name="T5" fmla="*/ 5 h 38"/>
                    <a:gd name="T6" fmla="*/ 9 w 68"/>
                    <a:gd name="T7" fmla="*/ 6 h 38"/>
                    <a:gd name="T8" fmla="*/ 13 w 68"/>
                    <a:gd name="T9" fmla="*/ 7 h 38"/>
                    <a:gd name="T10" fmla="*/ 17 w 68"/>
                    <a:gd name="T11" fmla="*/ 9 h 38"/>
                    <a:gd name="T12" fmla="*/ 21 w 68"/>
                    <a:gd name="T13" fmla="*/ 10 h 38"/>
                    <a:gd name="T14" fmla="*/ 25 w 68"/>
                    <a:gd name="T15" fmla="*/ 12 h 38"/>
                    <a:gd name="T16" fmla="*/ 29 w 68"/>
                    <a:gd name="T17" fmla="*/ 14 h 38"/>
                    <a:gd name="T18" fmla="*/ 33 w 68"/>
                    <a:gd name="T19" fmla="*/ 16 h 38"/>
                    <a:gd name="T20" fmla="*/ 37 w 68"/>
                    <a:gd name="T21" fmla="*/ 18 h 38"/>
                    <a:gd name="T22" fmla="*/ 41 w 68"/>
                    <a:gd name="T23" fmla="*/ 20 h 38"/>
                    <a:gd name="T24" fmla="*/ 45 w 68"/>
                    <a:gd name="T25" fmla="*/ 23 h 38"/>
                    <a:gd name="T26" fmla="*/ 49 w 68"/>
                    <a:gd name="T27" fmla="*/ 25 h 38"/>
                    <a:gd name="T28" fmla="*/ 53 w 68"/>
                    <a:gd name="T29" fmla="*/ 28 h 38"/>
                    <a:gd name="T30" fmla="*/ 56 w 68"/>
                    <a:gd name="T31" fmla="*/ 31 h 38"/>
                    <a:gd name="T32" fmla="*/ 59 w 68"/>
                    <a:gd name="T33" fmla="*/ 33 h 38"/>
                    <a:gd name="T34" fmla="*/ 62 w 68"/>
                    <a:gd name="T35" fmla="*/ 37 h 38"/>
                    <a:gd name="T36" fmla="*/ 67 w 68"/>
                    <a:gd name="T37" fmla="*/ 34 h 38"/>
                    <a:gd name="T38" fmla="*/ 63 w 68"/>
                    <a:gd name="T39" fmla="*/ 31 h 38"/>
                    <a:gd name="T40" fmla="*/ 60 w 68"/>
                    <a:gd name="T41" fmla="*/ 28 h 38"/>
                    <a:gd name="T42" fmla="*/ 56 w 68"/>
                    <a:gd name="T43" fmla="*/ 25 h 38"/>
                    <a:gd name="T44" fmla="*/ 52 w 68"/>
                    <a:gd name="T45" fmla="*/ 22 h 38"/>
                    <a:gd name="T46" fmla="*/ 49 w 68"/>
                    <a:gd name="T47" fmla="*/ 19 h 38"/>
                    <a:gd name="T48" fmla="*/ 44 w 68"/>
                    <a:gd name="T49" fmla="*/ 17 h 38"/>
                    <a:gd name="T50" fmla="*/ 40 w 68"/>
                    <a:gd name="T51" fmla="*/ 14 h 38"/>
                    <a:gd name="T52" fmla="*/ 36 w 68"/>
                    <a:gd name="T53" fmla="*/ 12 h 38"/>
                    <a:gd name="T54" fmla="*/ 32 w 68"/>
                    <a:gd name="T55" fmla="*/ 10 h 38"/>
                    <a:gd name="T56" fmla="*/ 28 w 68"/>
                    <a:gd name="T57" fmla="*/ 8 h 38"/>
                    <a:gd name="T58" fmla="*/ 23 w 68"/>
                    <a:gd name="T59" fmla="*/ 7 h 38"/>
                    <a:gd name="T60" fmla="*/ 19 w 68"/>
                    <a:gd name="T61" fmla="*/ 5 h 38"/>
                    <a:gd name="T62" fmla="*/ 15 w 68"/>
                    <a:gd name="T63" fmla="*/ 3 h 38"/>
                    <a:gd name="T64" fmla="*/ 11 w 68"/>
                    <a:gd name="T65" fmla="*/ 2 h 38"/>
                    <a:gd name="T66" fmla="*/ 7 w 68"/>
                    <a:gd name="T67" fmla="*/ 1 h 38"/>
                    <a:gd name="T68" fmla="*/ 3 w 68"/>
                    <a:gd name="T69" fmla="*/ 0 h 38"/>
                    <a:gd name="T70" fmla="*/ 2 w 68"/>
                    <a:gd name="T71" fmla="*/ 0 h 38"/>
                    <a:gd name="T72" fmla="*/ 3 w 68"/>
                    <a:gd name="T73" fmla="*/ 0 h 38"/>
                    <a:gd name="T74" fmla="*/ 2 w 68"/>
                    <a:gd name="T75" fmla="*/ 0 h 38"/>
                    <a:gd name="T76" fmla="*/ 1 w 68"/>
                    <a:gd name="T77" fmla="*/ 0 h 38"/>
                    <a:gd name="T78" fmla="*/ 0 w 68"/>
                    <a:gd name="T79" fmla="*/ 0 h 38"/>
                    <a:gd name="T80" fmla="*/ 0 w 68"/>
                    <a:gd name="T81" fmla="*/ 1 h 38"/>
                    <a:gd name="T82" fmla="*/ 0 w 68"/>
                    <a:gd name="T83" fmla="*/ 2 h 38"/>
                    <a:gd name="T84" fmla="*/ 0 w 68"/>
                    <a:gd name="T85" fmla="*/ 2 h 38"/>
                    <a:gd name="T86" fmla="*/ 1 w 68"/>
                    <a:gd name="T87" fmla="*/ 3 h 38"/>
                    <a:gd name="T88" fmla="*/ 1 w 68"/>
                    <a:gd name="T89" fmla="*/ 3 h 38"/>
                    <a:gd name="T90" fmla="*/ 2 w 68"/>
                    <a:gd name="T91" fmla="*/ 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8" h="38">
                      <a:moveTo>
                        <a:pt x="2" y="4"/>
                      </a:moveTo>
                      <a:lnTo>
                        <a:pt x="1" y="3"/>
                      </a:lnTo>
                      <a:lnTo>
                        <a:pt x="5" y="5"/>
                      </a:lnTo>
                      <a:lnTo>
                        <a:pt x="9" y="6"/>
                      </a:lnTo>
                      <a:lnTo>
                        <a:pt x="13" y="7"/>
                      </a:lnTo>
                      <a:lnTo>
                        <a:pt x="17" y="9"/>
                      </a:lnTo>
                      <a:lnTo>
                        <a:pt x="21" y="10"/>
                      </a:lnTo>
                      <a:lnTo>
                        <a:pt x="25" y="12"/>
                      </a:lnTo>
                      <a:lnTo>
                        <a:pt x="29" y="14"/>
                      </a:lnTo>
                      <a:lnTo>
                        <a:pt x="33" y="16"/>
                      </a:lnTo>
                      <a:lnTo>
                        <a:pt x="37" y="18"/>
                      </a:lnTo>
                      <a:lnTo>
                        <a:pt x="41" y="20"/>
                      </a:lnTo>
                      <a:lnTo>
                        <a:pt x="45" y="23"/>
                      </a:lnTo>
                      <a:lnTo>
                        <a:pt x="49" y="25"/>
                      </a:lnTo>
                      <a:lnTo>
                        <a:pt x="53" y="28"/>
                      </a:lnTo>
                      <a:lnTo>
                        <a:pt x="56" y="31"/>
                      </a:lnTo>
                      <a:lnTo>
                        <a:pt x="59" y="33"/>
                      </a:lnTo>
                      <a:lnTo>
                        <a:pt x="62" y="37"/>
                      </a:lnTo>
                      <a:lnTo>
                        <a:pt x="67" y="34"/>
                      </a:lnTo>
                      <a:lnTo>
                        <a:pt x="63" y="31"/>
                      </a:lnTo>
                      <a:lnTo>
                        <a:pt x="60" y="28"/>
                      </a:lnTo>
                      <a:lnTo>
                        <a:pt x="56" y="25"/>
                      </a:lnTo>
                      <a:lnTo>
                        <a:pt x="52" y="22"/>
                      </a:lnTo>
                      <a:lnTo>
                        <a:pt x="49" y="19"/>
                      </a:lnTo>
                      <a:lnTo>
                        <a:pt x="44" y="17"/>
                      </a:lnTo>
                      <a:lnTo>
                        <a:pt x="40" y="14"/>
                      </a:lnTo>
                      <a:lnTo>
                        <a:pt x="36" y="12"/>
                      </a:lnTo>
                      <a:lnTo>
                        <a:pt x="32" y="10"/>
                      </a:lnTo>
                      <a:lnTo>
                        <a:pt x="28" y="8"/>
                      </a:lnTo>
                      <a:lnTo>
                        <a:pt x="23" y="7"/>
                      </a:lnTo>
                      <a:lnTo>
                        <a:pt x="19" y="5"/>
                      </a:lnTo>
                      <a:lnTo>
                        <a:pt x="15" y="3"/>
                      </a:lnTo>
                      <a:lnTo>
                        <a:pt x="11" y="2"/>
                      </a:lnTo>
                      <a:lnTo>
                        <a:pt x="7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1" y="3"/>
                      </a:lnTo>
                      <a:lnTo>
                        <a:pt x="1" y="3"/>
                      </a:lnTo>
                      <a:lnTo>
                        <a:pt x="2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32" name="Freeform 60">
                  <a:extLst>
                    <a:ext uri="{FF2B5EF4-FFF2-40B4-BE49-F238E27FC236}">
                      <a16:creationId xmlns:a16="http://schemas.microsoft.com/office/drawing/2014/main" id="{22C6B7A5-D4CC-D04D-2C34-91F107C09D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" y="3232"/>
                  <a:ext cx="91" cy="86"/>
                </a:xfrm>
                <a:custGeom>
                  <a:avLst/>
                  <a:gdLst>
                    <a:gd name="T0" fmla="*/ 5 w 91"/>
                    <a:gd name="T1" fmla="*/ 83 h 86"/>
                    <a:gd name="T2" fmla="*/ 6 w 91"/>
                    <a:gd name="T3" fmla="*/ 73 h 86"/>
                    <a:gd name="T4" fmla="*/ 9 w 91"/>
                    <a:gd name="T5" fmla="*/ 63 h 86"/>
                    <a:gd name="T6" fmla="*/ 12 w 91"/>
                    <a:gd name="T7" fmla="*/ 55 h 86"/>
                    <a:gd name="T8" fmla="*/ 16 w 91"/>
                    <a:gd name="T9" fmla="*/ 47 h 86"/>
                    <a:gd name="T10" fmla="*/ 20 w 91"/>
                    <a:gd name="T11" fmla="*/ 40 h 86"/>
                    <a:gd name="T12" fmla="*/ 25 w 91"/>
                    <a:gd name="T13" fmla="*/ 34 h 86"/>
                    <a:gd name="T14" fmla="*/ 30 w 91"/>
                    <a:gd name="T15" fmla="*/ 28 h 86"/>
                    <a:gd name="T16" fmla="*/ 36 w 91"/>
                    <a:gd name="T17" fmla="*/ 23 h 86"/>
                    <a:gd name="T18" fmla="*/ 42 w 91"/>
                    <a:gd name="T19" fmla="*/ 18 h 86"/>
                    <a:gd name="T20" fmla="*/ 48 w 91"/>
                    <a:gd name="T21" fmla="*/ 14 h 86"/>
                    <a:gd name="T22" fmla="*/ 55 w 91"/>
                    <a:gd name="T23" fmla="*/ 11 h 86"/>
                    <a:gd name="T24" fmla="*/ 62 w 91"/>
                    <a:gd name="T25" fmla="*/ 9 h 86"/>
                    <a:gd name="T26" fmla="*/ 69 w 91"/>
                    <a:gd name="T27" fmla="*/ 7 h 86"/>
                    <a:gd name="T28" fmla="*/ 75 w 91"/>
                    <a:gd name="T29" fmla="*/ 5 h 86"/>
                    <a:gd name="T30" fmla="*/ 82 w 91"/>
                    <a:gd name="T31" fmla="*/ 4 h 86"/>
                    <a:gd name="T32" fmla="*/ 90 w 91"/>
                    <a:gd name="T33" fmla="*/ 4 h 86"/>
                    <a:gd name="T34" fmla="*/ 85 w 91"/>
                    <a:gd name="T35" fmla="*/ 0 h 86"/>
                    <a:gd name="T36" fmla="*/ 78 w 91"/>
                    <a:gd name="T37" fmla="*/ 0 h 86"/>
                    <a:gd name="T38" fmla="*/ 71 w 91"/>
                    <a:gd name="T39" fmla="*/ 2 h 86"/>
                    <a:gd name="T40" fmla="*/ 63 w 91"/>
                    <a:gd name="T41" fmla="*/ 4 h 86"/>
                    <a:gd name="T42" fmla="*/ 56 w 91"/>
                    <a:gd name="T43" fmla="*/ 6 h 86"/>
                    <a:gd name="T44" fmla="*/ 49 w 91"/>
                    <a:gd name="T45" fmla="*/ 9 h 86"/>
                    <a:gd name="T46" fmla="*/ 42 w 91"/>
                    <a:gd name="T47" fmla="*/ 13 h 86"/>
                    <a:gd name="T48" fmla="*/ 35 w 91"/>
                    <a:gd name="T49" fmla="*/ 17 h 86"/>
                    <a:gd name="T50" fmla="*/ 29 w 91"/>
                    <a:gd name="T51" fmla="*/ 22 h 86"/>
                    <a:gd name="T52" fmla="*/ 23 w 91"/>
                    <a:gd name="T53" fmla="*/ 28 h 86"/>
                    <a:gd name="T54" fmla="*/ 18 w 91"/>
                    <a:gd name="T55" fmla="*/ 34 h 86"/>
                    <a:gd name="T56" fmla="*/ 13 w 91"/>
                    <a:gd name="T57" fmla="*/ 42 h 86"/>
                    <a:gd name="T58" fmla="*/ 9 w 91"/>
                    <a:gd name="T59" fmla="*/ 49 h 86"/>
                    <a:gd name="T60" fmla="*/ 5 w 91"/>
                    <a:gd name="T61" fmla="*/ 58 h 86"/>
                    <a:gd name="T62" fmla="*/ 3 w 91"/>
                    <a:gd name="T63" fmla="*/ 67 h 86"/>
                    <a:gd name="T64" fmla="*/ 1 w 91"/>
                    <a:gd name="T65" fmla="*/ 77 h 86"/>
                    <a:gd name="T66" fmla="*/ 0 w 91"/>
                    <a:gd name="T67" fmla="*/ 84 h 86"/>
                    <a:gd name="T68" fmla="*/ 0 w 91"/>
                    <a:gd name="T69" fmla="*/ 83 h 86"/>
                    <a:gd name="T70" fmla="*/ 1 w 91"/>
                    <a:gd name="T71" fmla="*/ 84 h 86"/>
                    <a:gd name="T72" fmla="*/ 3 w 91"/>
                    <a:gd name="T73" fmla="*/ 85 h 86"/>
                    <a:gd name="T74" fmla="*/ 5 w 91"/>
                    <a:gd name="T75" fmla="*/ 83 h 86"/>
                    <a:gd name="T76" fmla="*/ 4 w 91"/>
                    <a:gd name="T77" fmla="*/ 81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91" h="86">
                      <a:moveTo>
                        <a:pt x="4" y="81"/>
                      </a:moveTo>
                      <a:lnTo>
                        <a:pt x="5" y="83"/>
                      </a:lnTo>
                      <a:lnTo>
                        <a:pt x="6" y="78"/>
                      </a:lnTo>
                      <a:lnTo>
                        <a:pt x="6" y="73"/>
                      </a:lnTo>
                      <a:lnTo>
                        <a:pt x="8" y="68"/>
                      </a:lnTo>
                      <a:lnTo>
                        <a:pt x="9" y="63"/>
                      </a:lnTo>
                      <a:lnTo>
                        <a:pt x="10" y="59"/>
                      </a:lnTo>
                      <a:lnTo>
                        <a:pt x="12" y="55"/>
                      </a:lnTo>
                      <a:lnTo>
                        <a:pt x="14" y="51"/>
                      </a:lnTo>
                      <a:lnTo>
                        <a:pt x="16" y="47"/>
                      </a:lnTo>
                      <a:lnTo>
                        <a:pt x="18" y="43"/>
                      </a:lnTo>
                      <a:lnTo>
                        <a:pt x="20" y="40"/>
                      </a:lnTo>
                      <a:lnTo>
                        <a:pt x="22" y="37"/>
                      </a:lnTo>
                      <a:lnTo>
                        <a:pt x="25" y="34"/>
                      </a:lnTo>
                      <a:lnTo>
                        <a:pt x="28" y="31"/>
                      </a:lnTo>
                      <a:lnTo>
                        <a:pt x="30" y="28"/>
                      </a:lnTo>
                      <a:lnTo>
                        <a:pt x="33" y="25"/>
                      </a:lnTo>
                      <a:lnTo>
                        <a:pt x="36" y="23"/>
                      </a:lnTo>
                      <a:lnTo>
                        <a:pt x="39" y="21"/>
                      </a:lnTo>
                      <a:lnTo>
                        <a:pt x="42" y="18"/>
                      </a:lnTo>
                      <a:lnTo>
                        <a:pt x="45" y="16"/>
                      </a:lnTo>
                      <a:lnTo>
                        <a:pt x="48" y="14"/>
                      </a:lnTo>
                      <a:lnTo>
                        <a:pt x="52" y="13"/>
                      </a:lnTo>
                      <a:lnTo>
                        <a:pt x="55" y="11"/>
                      </a:lnTo>
                      <a:lnTo>
                        <a:pt x="58" y="10"/>
                      </a:lnTo>
                      <a:lnTo>
                        <a:pt x="62" y="9"/>
                      </a:lnTo>
                      <a:lnTo>
                        <a:pt x="65" y="8"/>
                      </a:lnTo>
                      <a:lnTo>
                        <a:pt x="69" y="7"/>
                      </a:lnTo>
                      <a:lnTo>
                        <a:pt x="72" y="6"/>
                      </a:lnTo>
                      <a:lnTo>
                        <a:pt x="75" y="5"/>
                      </a:lnTo>
                      <a:lnTo>
                        <a:pt x="79" y="4"/>
                      </a:lnTo>
                      <a:lnTo>
                        <a:pt x="82" y="4"/>
                      </a:lnTo>
                      <a:lnTo>
                        <a:pt x="86" y="4"/>
                      </a:lnTo>
                      <a:lnTo>
                        <a:pt x="90" y="4"/>
                      </a:lnTo>
                      <a:lnTo>
                        <a:pt x="89" y="0"/>
                      </a:lnTo>
                      <a:lnTo>
                        <a:pt x="85" y="0"/>
                      </a:lnTo>
                      <a:lnTo>
                        <a:pt x="82" y="0"/>
                      </a:lnTo>
                      <a:lnTo>
                        <a:pt x="78" y="0"/>
                      </a:lnTo>
                      <a:lnTo>
                        <a:pt x="74" y="1"/>
                      </a:lnTo>
                      <a:lnTo>
                        <a:pt x="71" y="2"/>
                      </a:lnTo>
                      <a:lnTo>
                        <a:pt x="67" y="3"/>
                      </a:lnTo>
                      <a:lnTo>
                        <a:pt x="63" y="4"/>
                      </a:lnTo>
                      <a:lnTo>
                        <a:pt x="59" y="5"/>
                      </a:lnTo>
                      <a:lnTo>
                        <a:pt x="56" y="6"/>
                      </a:lnTo>
                      <a:lnTo>
                        <a:pt x="52" y="8"/>
                      </a:lnTo>
                      <a:lnTo>
                        <a:pt x="49" y="9"/>
                      </a:lnTo>
                      <a:lnTo>
                        <a:pt x="45" y="11"/>
                      </a:lnTo>
                      <a:lnTo>
                        <a:pt x="42" y="13"/>
                      </a:lnTo>
                      <a:lnTo>
                        <a:pt x="39" y="15"/>
                      </a:lnTo>
                      <a:lnTo>
                        <a:pt x="35" y="17"/>
                      </a:lnTo>
                      <a:lnTo>
                        <a:pt x="32" y="20"/>
                      </a:lnTo>
                      <a:lnTo>
                        <a:pt x="29" y="22"/>
                      </a:lnTo>
                      <a:lnTo>
                        <a:pt x="26" y="25"/>
                      </a:lnTo>
                      <a:lnTo>
                        <a:pt x="23" y="28"/>
                      </a:lnTo>
                      <a:lnTo>
                        <a:pt x="21" y="31"/>
                      </a:lnTo>
                      <a:lnTo>
                        <a:pt x="18" y="34"/>
                      </a:lnTo>
                      <a:lnTo>
                        <a:pt x="16" y="38"/>
                      </a:lnTo>
                      <a:lnTo>
                        <a:pt x="13" y="42"/>
                      </a:lnTo>
                      <a:lnTo>
                        <a:pt x="11" y="45"/>
                      </a:lnTo>
                      <a:lnTo>
                        <a:pt x="9" y="49"/>
                      </a:lnTo>
                      <a:lnTo>
                        <a:pt x="7" y="53"/>
                      </a:lnTo>
                      <a:lnTo>
                        <a:pt x="5" y="58"/>
                      </a:lnTo>
                      <a:lnTo>
                        <a:pt x="4" y="62"/>
                      </a:lnTo>
                      <a:lnTo>
                        <a:pt x="3" y="67"/>
                      </a:lnTo>
                      <a:lnTo>
                        <a:pt x="1" y="72"/>
                      </a:lnTo>
                      <a:lnTo>
                        <a:pt x="1" y="77"/>
                      </a:lnTo>
                      <a:lnTo>
                        <a:pt x="0" y="82"/>
                      </a:lnTo>
                      <a:lnTo>
                        <a:pt x="0" y="84"/>
                      </a:lnTo>
                      <a:lnTo>
                        <a:pt x="0" y="82"/>
                      </a:lnTo>
                      <a:lnTo>
                        <a:pt x="0" y="83"/>
                      </a:lnTo>
                      <a:lnTo>
                        <a:pt x="0" y="84"/>
                      </a:lnTo>
                      <a:lnTo>
                        <a:pt x="1" y="84"/>
                      </a:lnTo>
                      <a:lnTo>
                        <a:pt x="2" y="85"/>
                      </a:lnTo>
                      <a:lnTo>
                        <a:pt x="3" y="85"/>
                      </a:lnTo>
                      <a:lnTo>
                        <a:pt x="4" y="84"/>
                      </a:lnTo>
                      <a:lnTo>
                        <a:pt x="5" y="83"/>
                      </a:lnTo>
                      <a:lnTo>
                        <a:pt x="5" y="83"/>
                      </a:lnTo>
                      <a:lnTo>
                        <a:pt x="4" y="8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33" name="Freeform 61">
                  <a:extLst>
                    <a:ext uri="{FF2B5EF4-FFF2-40B4-BE49-F238E27FC236}">
                      <a16:creationId xmlns:a16="http://schemas.microsoft.com/office/drawing/2014/main" id="{A61BB7FB-56DA-2781-7DFC-B7411E1B2A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" y="3313"/>
                  <a:ext cx="99" cy="22"/>
                </a:xfrm>
                <a:custGeom>
                  <a:avLst/>
                  <a:gdLst>
                    <a:gd name="T0" fmla="*/ 94 w 99"/>
                    <a:gd name="T1" fmla="*/ 15 h 22"/>
                    <a:gd name="T2" fmla="*/ 91 w 99"/>
                    <a:gd name="T3" fmla="*/ 16 h 22"/>
                    <a:gd name="T4" fmla="*/ 86 w 99"/>
                    <a:gd name="T5" fmla="*/ 16 h 22"/>
                    <a:gd name="T6" fmla="*/ 81 w 99"/>
                    <a:gd name="T7" fmla="*/ 16 h 22"/>
                    <a:gd name="T8" fmla="*/ 75 w 99"/>
                    <a:gd name="T9" fmla="*/ 16 h 22"/>
                    <a:gd name="T10" fmla="*/ 68 w 99"/>
                    <a:gd name="T11" fmla="*/ 15 h 22"/>
                    <a:gd name="T12" fmla="*/ 61 w 99"/>
                    <a:gd name="T13" fmla="*/ 15 h 22"/>
                    <a:gd name="T14" fmla="*/ 54 w 99"/>
                    <a:gd name="T15" fmla="*/ 14 h 22"/>
                    <a:gd name="T16" fmla="*/ 47 w 99"/>
                    <a:gd name="T17" fmla="*/ 13 h 22"/>
                    <a:gd name="T18" fmla="*/ 40 w 99"/>
                    <a:gd name="T19" fmla="*/ 12 h 22"/>
                    <a:gd name="T20" fmla="*/ 33 w 99"/>
                    <a:gd name="T21" fmla="*/ 11 h 22"/>
                    <a:gd name="T22" fmla="*/ 26 w 99"/>
                    <a:gd name="T23" fmla="*/ 9 h 22"/>
                    <a:gd name="T24" fmla="*/ 20 w 99"/>
                    <a:gd name="T25" fmla="*/ 8 h 22"/>
                    <a:gd name="T26" fmla="*/ 15 w 99"/>
                    <a:gd name="T27" fmla="*/ 6 h 22"/>
                    <a:gd name="T28" fmla="*/ 10 w 99"/>
                    <a:gd name="T29" fmla="*/ 4 h 22"/>
                    <a:gd name="T30" fmla="*/ 6 w 99"/>
                    <a:gd name="T31" fmla="*/ 2 h 22"/>
                    <a:gd name="T32" fmla="*/ 4 w 99"/>
                    <a:gd name="T33" fmla="*/ 0 h 22"/>
                    <a:gd name="T34" fmla="*/ 1 w 99"/>
                    <a:gd name="T35" fmla="*/ 4 h 22"/>
                    <a:gd name="T36" fmla="*/ 5 w 99"/>
                    <a:gd name="T37" fmla="*/ 7 h 22"/>
                    <a:gd name="T38" fmla="*/ 10 w 99"/>
                    <a:gd name="T39" fmla="*/ 9 h 22"/>
                    <a:gd name="T40" fmla="*/ 16 w 99"/>
                    <a:gd name="T41" fmla="*/ 11 h 22"/>
                    <a:gd name="T42" fmla="*/ 22 w 99"/>
                    <a:gd name="T43" fmla="*/ 13 h 22"/>
                    <a:gd name="T44" fmla="*/ 28 w 99"/>
                    <a:gd name="T45" fmla="*/ 15 h 22"/>
                    <a:gd name="T46" fmla="*/ 35 w 99"/>
                    <a:gd name="T47" fmla="*/ 16 h 22"/>
                    <a:gd name="T48" fmla="*/ 43 w 99"/>
                    <a:gd name="T49" fmla="*/ 17 h 22"/>
                    <a:gd name="T50" fmla="*/ 50 w 99"/>
                    <a:gd name="T51" fmla="*/ 18 h 22"/>
                    <a:gd name="T52" fmla="*/ 57 w 99"/>
                    <a:gd name="T53" fmla="*/ 19 h 22"/>
                    <a:gd name="T54" fmla="*/ 64 w 99"/>
                    <a:gd name="T55" fmla="*/ 20 h 22"/>
                    <a:gd name="T56" fmla="*/ 71 w 99"/>
                    <a:gd name="T57" fmla="*/ 20 h 22"/>
                    <a:gd name="T58" fmla="*/ 77 w 99"/>
                    <a:gd name="T59" fmla="*/ 21 h 22"/>
                    <a:gd name="T60" fmla="*/ 84 w 99"/>
                    <a:gd name="T61" fmla="*/ 21 h 22"/>
                    <a:gd name="T62" fmla="*/ 89 w 99"/>
                    <a:gd name="T63" fmla="*/ 21 h 22"/>
                    <a:gd name="T64" fmla="*/ 93 w 99"/>
                    <a:gd name="T65" fmla="*/ 20 h 22"/>
                    <a:gd name="T66" fmla="*/ 95 w 99"/>
                    <a:gd name="T67" fmla="*/ 20 h 22"/>
                    <a:gd name="T68" fmla="*/ 96 w 99"/>
                    <a:gd name="T69" fmla="*/ 20 h 22"/>
                    <a:gd name="T70" fmla="*/ 98 w 99"/>
                    <a:gd name="T71" fmla="*/ 18 h 22"/>
                    <a:gd name="T72" fmla="*/ 97 w 99"/>
                    <a:gd name="T73" fmla="*/ 16 h 22"/>
                    <a:gd name="T74" fmla="*/ 95 w 99"/>
                    <a:gd name="T75" fmla="*/ 15 h 22"/>
                    <a:gd name="T76" fmla="*/ 95 w 99"/>
                    <a:gd name="T77" fmla="*/ 15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99" h="22">
                      <a:moveTo>
                        <a:pt x="95" y="15"/>
                      </a:moveTo>
                      <a:lnTo>
                        <a:pt x="94" y="15"/>
                      </a:lnTo>
                      <a:lnTo>
                        <a:pt x="93" y="16"/>
                      </a:lnTo>
                      <a:lnTo>
                        <a:pt x="91" y="16"/>
                      </a:lnTo>
                      <a:lnTo>
                        <a:pt x="89" y="16"/>
                      </a:lnTo>
                      <a:lnTo>
                        <a:pt x="86" y="16"/>
                      </a:lnTo>
                      <a:lnTo>
                        <a:pt x="84" y="16"/>
                      </a:lnTo>
                      <a:lnTo>
                        <a:pt x="81" y="16"/>
                      </a:lnTo>
                      <a:lnTo>
                        <a:pt x="78" y="16"/>
                      </a:lnTo>
                      <a:lnTo>
                        <a:pt x="75" y="16"/>
                      </a:lnTo>
                      <a:lnTo>
                        <a:pt x="71" y="16"/>
                      </a:lnTo>
                      <a:lnTo>
                        <a:pt x="68" y="15"/>
                      </a:lnTo>
                      <a:lnTo>
                        <a:pt x="65" y="15"/>
                      </a:lnTo>
                      <a:lnTo>
                        <a:pt x="61" y="15"/>
                      </a:lnTo>
                      <a:lnTo>
                        <a:pt x="58" y="15"/>
                      </a:lnTo>
                      <a:lnTo>
                        <a:pt x="54" y="14"/>
                      </a:lnTo>
                      <a:lnTo>
                        <a:pt x="50" y="14"/>
                      </a:lnTo>
                      <a:lnTo>
                        <a:pt x="47" y="13"/>
                      </a:lnTo>
                      <a:lnTo>
                        <a:pt x="43" y="13"/>
                      </a:lnTo>
                      <a:lnTo>
                        <a:pt x="40" y="12"/>
                      </a:lnTo>
                      <a:lnTo>
                        <a:pt x="36" y="12"/>
                      </a:lnTo>
                      <a:lnTo>
                        <a:pt x="33" y="11"/>
                      </a:lnTo>
                      <a:lnTo>
                        <a:pt x="30" y="10"/>
                      </a:lnTo>
                      <a:lnTo>
                        <a:pt x="26" y="9"/>
                      </a:lnTo>
                      <a:lnTo>
                        <a:pt x="23" y="9"/>
                      </a:lnTo>
                      <a:lnTo>
                        <a:pt x="20" y="8"/>
                      </a:lnTo>
                      <a:lnTo>
                        <a:pt x="17" y="7"/>
                      </a:lnTo>
                      <a:lnTo>
                        <a:pt x="15" y="6"/>
                      </a:lnTo>
                      <a:lnTo>
                        <a:pt x="12" y="5"/>
                      </a:lnTo>
                      <a:lnTo>
                        <a:pt x="10" y="4"/>
                      </a:lnTo>
                      <a:lnTo>
                        <a:pt x="8" y="3"/>
                      </a:lnTo>
                      <a:lnTo>
                        <a:pt x="6" y="2"/>
                      </a:lnTo>
                      <a:lnTo>
                        <a:pt x="5" y="1"/>
                      </a:lnTo>
                      <a:lnTo>
                        <a:pt x="4" y="0"/>
                      </a:lnTo>
                      <a:lnTo>
                        <a:pt x="0" y="3"/>
                      </a:lnTo>
                      <a:lnTo>
                        <a:pt x="1" y="4"/>
                      </a:lnTo>
                      <a:lnTo>
                        <a:pt x="3" y="5"/>
                      </a:lnTo>
                      <a:lnTo>
                        <a:pt x="5" y="7"/>
                      </a:lnTo>
                      <a:lnTo>
                        <a:pt x="7" y="8"/>
                      </a:lnTo>
                      <a:lnTo>
                        <a:pt x="10" y="9"/>
                      </a:lnTo>
                      <a:lnTo>
                        <a:pt x="12" y="10"/>
                      </a:lnTo>
                      <a:lnTo>
                        <a:pt x="16" y="11"/>
                      </a:lnTo>
                      <a:lnTo>
                        <a:pt x="18" y="12"/>
                      </a:lnTo>
                      <a:lnTo>
                        <a:pt x="22" y="13"/>
                      </a:lnTo>
                      <a:lnTo>
                        <a:pt x="25" y="14"/>
                      </a:lnTo>
                      <a:lnTo>
                        <a:pt x="28" y="15"/>
                      </a:lnTo>
                      <a:lnTo>
                        <a:pt x="32" y="15"/>
                      </a:lnTo>
                      <a:lnTo>
                        <a:pt x="35" y="16"/>
                      </a:lnTo>
                      <a:lnTo>
                        <a:pt x="39" y="17"/>
                      </a:lnTo>
                      <a:lnTo>
                        <a:pt x="43" y="17"/>
                      </a:lnTo>
                      <a:lnTo>
                        <a:pt x="46" y="18"/>
                      </a:lnTo>
                      <a:lnTo>
                        <a:pt x="50" y="18"/>
                      </a:lnTo>
                      <a:lnTo>
                        <a:pt x="53" y="19"/>
                      </a:lnTo>
                      <a:lnTo>
                        <a:pt x="57" y="19"/>
                      </a:lnTo>
                      <a:lnTo>
                        <a:pt x="61" y="20"/>
                      </a:lnTo>
                      <a:lnTo>
                        <a:pt x="64" y="20"/>
                      </a:lnTo>
                      <a:lnTo>
                        <a:pt x="67" y="20"/>
                      </a:lnTo>
                      <a:lnTo>
                        <a:pt x="71" y="20"/>
                      </a:lnTo>
                      <a:lnTo>
                        <a:pt x="74" y="21"/>
                      </a:lnTo>
                      <a:lnTo>
                        <a:pt x="77" y="21"/>
                      </a:lnTo>
                      <a:lnTo>
                        <a:pt x="81" y="21"/>
                      </a:lnTo>
                      <a:lnTo>
                        <a:pt x="84" y="21"/>
                      </a:lnTo>
                      <a:lnTo>
                        <a:pt x="86" y="21"/>
                      </a:lnTo>
                      <a:lnTo>
                        <a:pt x="89" y="21"/>
                      </a:lnTo>
                      <a:lnTo>
                        <a:pt x="91" y="21"/>
                      </a:lnTo>
                      <a:lnTo>
                        <a:pt x="93" y="20"/>
                      </a:lnTo>
                      <a:lnTo>
                        <a:pt x="95" y="20"/>
                      </a:lnTo>
                      <a:lnTo>
                        <a:pt x="95" y="20"/>
                      </a:lnTo>
                      <a:lnTo>
                        <a:pt x="95" y="20"/>
                      </a:lnTo>
                      <a:lnTo>
                        <a:pt x="96" y="20"/>
                      </a:lnTo>
                      <a:lnTo>
                        <a:pt x="97" y="19"/>
                      </a:lnTo>
                      <a:lnTo>
                        <a:pt x="98" y="18"/>
                      </a:lnTo>
                      <a:lnTo>
                        <a:pt x="98" y="17"/>
                      </a:lnTo>
                      <a:lnTo>
                        <a:pt x="97" y="16"/>
                      </a:lnTo>
                      <a:lnTo>
                        <a:pt x="96" y="16"/>
                      </a:lnTo>
                      <a:lnTo>
                        <a:pt x="95" y="15"/>
                      </a:lnTo>
                      <a:lnTo>
                        <a:pt x="94" y="15"/>
                      </a:lnTo>
                      <a:lnTo>
                        <a:pt x="95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34" name="Freeform 62">
                  <a:extLst>
                    <a:ext uri="{FF2B5EF4-FFF2-40B4-BE49-F238E27FC236}">
                      <a16:creationId xmlns:a16="http://schemas.microsoft.com/office/drawing/2014/main" id="{22251725-D83D-93B7-E7B5-2B44A1E9FC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2" y="3265"/>
                  <a:ext cx="66" cy="70"/>
                </a:xfrm>
                <a:custGeom>
                  <a:avLst/>
                  <a:gdLst>
                    <a:gd name="T0" fmla="*/ 53 w 66"/>
                    <a:gd name="T1" fmla="*/ 3 h 70"/>
                    <a:gd name="T2" fmla="*/ 53 w 66"/>
                    <a:gd name="T3" fmla="*/ 3 h 70"/>
                    <a:gd name="T4" fmla="*/ 56 w 66"/>
                    <a:gd name="T5" fmla="*/ 9 h 70"/>
                    <a:gd name="T6" fmla="*/ 59 w 66"/>
                    <a:gd name="T7" fmla="*/ 15 h 70"/>
                    <a:gd name="T8" fmla="*/ 60 w 66"/>
                    <a:gd name="T9" fmla="*/ 20 h 70"/>
                    <a:gd name="T10" fmla="*/ 59 w 66"/>
                    <a:gd name="T11" fmla="*/ 26 h 70"/>
                    <a:gd name="T12" fmla="*/ 58 w 66"/>
                    <a:gd name="T13" fmla="*/ 31 h 70"/>
                    <a:gd name="T14" fmla="*/ 56 w 66"/>
                    <a:gd name="T15" fmla="*/ 36 h 70"/>
                    <a:gd name="T16" fmla="*/ 52 w 66"/>
                    <a:gd name="T17" fmla="*/ 41 h 70"/>
                    <a:gd name="T18" fmla="*/ 48 w 66"/>
                    <a:gd name="T19" fmla="*/ 45 h 70"/>
                    <a:gd name="T20" fmla="*/ 43 w 66"/>
                    <a:gd name="T21" fmla="*/ 49 h 70"/>
                    <a:gd name="T22" fmla="*/ 38 w 66"/>
                    <a:gd name="T23" fmla="*/ 53 h 70"/>
                    <a:gd name="T24" fmla="*/ 32 w 66"/>
                    <a:gd name="T25" fmla="*/ 56 h 70"/>
                    <a:gd name="T26" fmla="*/ 26 w 66"/>
                    <a:gd name="T27" fmla="*/ 59 h 70"/>
                    <a:gd name="T28" fmla="*/ 19 w 66"/>
                    <a:gd name="T29" fmla="*/ 61 h 70"/>
                    <a:gd name="T30" fmla="*/ 13 w 66"/>
                    <a:gd name="T31" fmla="*/ 63 h 70"/>
                    <a:gd name="T32" fmla="*/ 6 w 66"/>
                    <a:gd name="T33" fmla="*/ 64 h 70"/>
                    <a:gd name="T34" fmla="*/ 0 w 66"/>
                    <a:gd name="T35" fmla="*/ 64 h 70"/>
                    <a:gd name="T36" fmla="*/ 0 w 66"/>
                    <a:gd name="T37" fmla="*/ 69 h 70"/>
                    <a:gd name="T38" fmla="*/ 6 w 66"/>
                    <a:gd name="T39" fmla="*/ 68 h 70"/>
                    <a:gd name="T40" fmla="*/ 14 w 66"/>
                    <a:gd name="T41" fmla="*/ 67 h 70"/>
                    <a:gd name="T42" fmla="*/ 21 w 66"/>
                    <a:gd name="T43" fmla="*/ 65 h 70"/>
                    <a:gd name="T44" fmla="*/ 28 w 66"/>
                    <a:gd name="T45" fmla="*/ 63 h 70"/>
                    <a:gd name="T46" fmla="*/ 34 w 66"/>
                    <a:gd name="T47" fmla="*/ 60 h 70"/>
                    <a:gd name="T48" fmla="*/ 41 w 66"/>
                    <a:gd name="T49" fmla="*/ 57 h 70"/>
                    <a:gd name="T50" fmla="*/ 47 w 66"/>
                    <a:gd name="T51" fmla="*/ 53 h 70"/>
                    <a:gd name="T52" fmla="*/ 52 w 66"/>
                    <a:gd name="T53" fmla="*/ 48 h 70"/>
                    <a:gd name="T54" fmla="*/ 56 w 66"/>
                    <a:gd name="T55" fmla="*/ 43 h 70"/>
                    <a:gd name="T56" fmla="*/ 60 w 66"/>
                    <a:gd name="T57" fmla="*/ 38 h 70"/>
                    <a:gd name="T58" fmla="*/ 63 w 66"/>
                    <a:gd name="T59" fmla="*/ 32 h 70"/>
                    <a:gd name="T60" fmla="*/ 64 w 66"/>
                    <a:gd name="T61" fmla="*/ 26 h 70"/>
                    <a:gd name="T62" fmla="*/ 65 w 66"/>
                    <a:gd name="T63" fmla="*/ 20 h 70"/>
                    <a:gd name="T64" fmla="*/ 64 w 66"/>
                    <a:gd name="T65" fmla="*/ 14 h 70"/>
                    <a:gd name="T66" fmla="*/ 61 w 66"/>
                    <a:gd name="T67" fmla="*/ 7 h 70"/>
                    <a:gd name="T68" fmla="*/ 57 w 66"/>
                    <a:gd name="T69" fmla="*/ 0 h 70"/>
                    <a:gd name="T70" fmla="*/ 57 w 66"/>
                    <a:gd name="T71" fmla="*/ 0 h 70"/>
                    <a:gd name="T72" fmla="*/ 57 w 66"/>
                    <a:gd name="T73" fmla="*/ 0 h 70"/>
                    <a:gd name="T74" fmla="*/ 56 w 66"/>
                    <a:gd name="T75" fmla="*/ 0 h 70"/>
                    <a:gd name="T76" fmla="*/ 55 w 66"/>
                    <a:gd name="T77" fmla="*/ 0 h 70"/>
                    <a:gd name="T78" fmla="*/ 54 w 66"/>
                    <a:gd name="T79" fmla="*/ 0 h 70"/>
                    <a:gd name="T80" fmla="*/ 53 w 66"/>
                    <a:gd name="T81" fmla="*/ 0 h 70"/>
                    <a:gd name="T82" fmla="*/ 53 w 66"/>
                    <a:gd name="T83" fmla="*/ 0 h 70"/>
                    <a:gd name="T84" fmla="*/ 52 w 66"/>
                    <a:gd name="T85" fmla="*/ 1 h 70"/>
                    <a:gd name="T86" fmla="*/ 52 w 66"/>
                    <a:gd name="T87" fmla="*/ 2 h 70"/>
                    <a:gd name="T88" fmla="*/ 53 w 66"/>
                    <a:gd name="T89" fmla="*/ 3 h 70"/>
                    <a:gd name="T90" fmla="*/ 53 w 66"/>
                    <a:gd name="T91" fmla="*/ 3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6" h="70">
                      <a:moveTo>
                        <a:pt x="53" y="3"/>
                      </a:moveTo>
                      <a:lnTo>
                        <a:pt x="53" y="3"/>
                      </a:lnTo>
                      <a:lnTo>
                        <a:pt x="56" y="9"/>
                      </a:lnTo>
                      <a:lnTo>
                        <a:pt x="59" y="15"/>
                      </a:lnTo>
                      <a:lnTo>
                        <a:pt x="60" y="20"/>
                      </a:lnTo>
                      <a:lnTo>
                        <a:pt x="59" y="26"/>
                      </a:lnTo>
                      <a:lnTo>
                        <a:pt x="58" y="31"/>
                      </a:lnTo>
                      <a:lnTo>
                        <a:pt x="56" y="36"/>
                      </a:lnTo>
                      <a:lnTo>
                        <a:pt x="52" y="41"/>
                      </a:lnTo>
                      <a:lnTo>
                        <a:pt x="48" y="45"/>
                      </a:lnTo>
                      <a:lnTo>
                        <a:pt x="43" y="49"/>
                      </a:lnTo>
                      <a:lnTo>
                        <a:pt x="38" y="53"/>
                      </a:lnTo>
                      <a:lnTo>
                        <a:pt x="32" y="56"/>
                      </a:lnTo>
                      <a:lnTo>
                        <a:pt x="26" y="59"/>
                      </a:lnTo>
                      <a:lnTo>
                        <a:pt x="19" y="61"/>
                      </a:lnTo>
                      <a:lnTo>
                        <a:pt x="13" y="63"/>
                      </a:lnTo>
                      <a:lnTo>
                        <a:pt x="6" y="64"/>
                      </a:lnTo>
                      <a:lnTo>
                        <a:pt x="0" y="64"/>
                      </a:lnTo>
                      <a:lnTo>
                        <a:pt x="0" y="69"/>
                      </a:lnTo>
                      <a:lnTo>
                        <a:pt x="6" y="68"/>
                      </a:lnTo>
                      <a:lnTo>
                        <a:pt x="14" y="67"/>
                      </a:lnTo>
                      <a:lnTo>
                        <a:pt x="21" y="65"/>
                      </a:lnTo>
                      <a:lnTo>
                        <a:pt x="28" y="63"/>
                      </a:lnTo>
                      <a:lnTo>
                        <a:pt x="34" y="60"/>
                      </a:lnTo>
                      <a:lnTo>
                        <a:pt x="41" y="57"/>
                      </a:lnTo>
                      <a:lnTo>
                        <a:pt x="47" y="53"/>
                      </a:lnTo>
                      <a:lnTo>
                        <a:pt x="52" y="48"/>
                      </a:lnTo>
                      <a:lnTo>
                        <a:pt x="56" y="43"/>
                      </a:lnTo>
                      <a:lnTo>
                        <a:pt x="60" y="38"/>
                      </a:lnTo>
                      <a:lnTo>
                        <a:pt x="63" y="32"/>
                      </a:lnTo>
                      <a:lnTo>
                        <a:pt x="64" y="26"/>
                      </a:lnTo>
                      <a:lnTo>
                        <a:pt x="65" y="20"/>
                      </a:lnTo>
                      <a:lnTo>
                        <a:pt x="64" y="14"/>
                      </a:lnTo>
                      <a:lnTo>
                        <a:pt x="61" y="7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6" y="0"/>
                      </a:lnTo>
                      <a:lnTo>
                        <a:pt x="55" y="0"/>
                      </a:lnTo>
                      <a:lnTo>
                        <a:pt x="54" y="0"/>
                      </a:lnTo>
                      <a:lnTo>
                        <a:pt x="53" y="0"/>
                      </a:lnTo>
                      <a:lnTo>
                        <a:pt x="53" y="0"/>
                      </a:lnTo>
                      <a:lnTo>
                        <a:pt x="52" y="1"/>
                      </a:lnTo>
                      <a:lnTo>
                        <a:pt x="52" y="2"/>
                      </a:lnTo>
                      <a:lnTo>
                        <a:pt x="53" y="3"/>
                      </a:lnTo>
                      <a:lnTo>
                        <a:pt x="53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35" name="Freeform 63">
                  <a:extLst>
                    <a:ext uri="{FF2B5EF4-FFF2-40B4-BE49-F238E27FC236}">
                      <a16:creationId xmlns:a16="http://schemas.microsoft.com/office/drawing/2014/main" id="{74F4CE23-E911-6DCB-20D8-CE14C8398E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3" y="3247"/>
                  <a:ext cx="83" cy="69"/>
                </a:xfrm>
                <a:custGeom>
                  <a:avLst/>
                  <a:gdLst>
                    <a:gd name="T0" fmla="*/ 2 w 83"/>
                    <a:gd name="T1" fmla="*/ 4 h 69"/>
                    <a:gd name="T2" fmla="*/ 2 w 83"/>
                    <a:gd name="T3" fmla="*/ 4 h 69"/>
                    <a:gd name="T4" fmla="*/ 7 w 83"/>
                    <a:gd name="T5" fmla="*/ 4 h 69"/>
                    <a:gd name="T6" fmla="*/ 13 w 83"/>
                    <a:gd name="T7" fmla="*/ 5 h 69"/>
                    <a:gd name="T8" fmla="*/ 19 w 83"/>
                    <a:gd name="T9" fmla="*/ 7 h 69"/>
                    <a:gd name="T10" fmla="*/ 26 w 83"/>
                    <a:gd name="T11" fmla="*/ 9 h 69"/>
                    <a:gd name="T12" fmla="*/ 31 w 83"/>
                    <a:gd name="T13" fmla="*/ 12 h 69"/>
                    <a:gd name="T14" fmla="*/ 38 w 83"/>
                    <a:gd name="T15" fmla="*/ 15 h 69"/>
                    <a:gd name="T16" fmla="*/ 43 w 83"/>
                    <a:gd name="T17" fmla="*/ 18 h 69"/>
                    <a:gd name="T18" fmla="*/ 49 w 83"/>
                    <a:gd name="T19" fmla="*/ 22 h 69"/>
                    <a:gd name="T20" fmla="*/ 54 w 83"/>
                    <a:gd name="T21" fmla="*/ 26 h 69"/>
                    <a:gd name="T22" fmla="*/ 59 w 83"/>
                    <a:gd name="T23" fmla="*/ 31 h 69"/>
                    <a:gd name="T24" fmla="*/ 63 w 83"/>
                    <a:gd name="T25" fmla="*/ 36 h 69"/>
                    <a:gd name="T26" fmla="*/ 68 w 83"/>
                    <a:gd name="T27" fmla="*/ 42 h 69"/>
                    <a:gd name="T28" fmla="*/ 71 w 83"/>
                    <a:gd name="T29" fmla="*/ 48 h 69"/>
                    <a:gd name="T30" fmla="*/ 74 w 83"/>
                    <a:gd name="T31" fmla="*/ 54 h 69"/>
                    <a:gd name="T32" fmla="*/ 75 w 83"/>
                    <a:gd name="T33" fmla="*/ 60 h 69"/>
                    <a:gd name="T34" fmla="*/ 76 w 83"/>
                    <a:gd name="T35" fmla="*/ 68 h 69"/>
                    <a:gd name="T36" fmla="*/ 82 w 83"/>
                    <a:gd name="T37" fmla="*/ 67 h 69"/>
                    <a:gd name="T38" fmla="*/ 80 w 83"/>
                    <a:gd name="T39" fmla="*/ 60 h 69"/>
                    <a:gd name="T40" fmla="*/ 79 w 83"/>
                    <a:gd name="T41" fmla="*/ 53 h 69"/>
                    <a:gd name="T42" fmla="*/ 76 w 83"/>
                    <a:gd name="T43" fmla="*/ 46 h 69"/>
                    <a:gd name="T44" fmla="*/ 72 w 83"/>
                    <a:gd name="T45" fmla="*/ 40 h 69"/>
                    <a:gd name="T46" fmla="*/ 68 w 83"/>
                    <a:gd name="T47" fmla="*/ 34 h 69"/>
                    <a:gd name="T48" fmla="*/ 63 w 83"/>
                    <a:gd name="T49" fmla="*/ 29 h 69"/>
                    <a:gd name="T50" fmla="*/ 58 w 83"/>
                    <a:gd name="T51" fmla="*/ 24 h 69"/>
                    <a:gd name="T52" fmla="*/ 53 w 83"/>
                    <a:gd name="T53" fmla="*/ 19 h 69"/>
                    <a:gd name="T54" fmla="*/ 47 w 83"/>
                    <a:gd name="T55" fmla="*/ 15 h 69"/>
                    <a:gd name="T56" fmla="*/ 41 w 83"/>
                    <a:gd name="T57" fmla="*/ 12 h 69"/>
                    <a:gd name="T58" fmla="*/ 34 w 83"/>
                    <a:gd name="T59" fmla="*/ 8 h 69"/>
                    <a:gd name="T60" fmla="*/ 28 w 83"/>
                    <a:gd name="T61" fmla="*/ 6 h 69"/>
                    <a:gd name="T62" fmla="*/ 21 w 83"/>
                    <a:gd name="T63" fmla="*/ 4 h 69"/>
                    <a:gd name="T64" fmla="*/ 15 w 83"/>
                    <a:gd name="T65" fmla="*/ 2 h 69"/>
                    <a:gd name="T66" fmla="*/ 9 w 83"/>
                    <a:gd name="T67" fmla="*/ 0 h 69"/>
                    <a:gd name="T68" fmla="*/ 2 w 83"/>
                    <a:gd name="T69" fmla="*/ 0 h 69"/>
                    <a:gd name="T70" fmla="*/ 2 w 83"/>
                    <a:gd name="T71" fmla="*/ 0 h 69"/>
                    <a:gd name="T72" fmla="*/ 2 w 83"/>
                    <a:gd name="T73" fmla="*/ 0 h 69"/>
                    <a:gd name="T74" fmla="*/ 1 w 83"/>
                    <a:gd name="T75" fmla="*/ 0 h 69"/>
                    <a:gd name="T76" fmla="*/ 0 w 83"/>
                    <a:gd name="T77" fmla="*/ 0 h 69"/>
                    <a:gd name="T78" fmla="*/ 0 w 83"/>
                    <a:gd name="T79" fmla="*/ 0 h 69"/>
                    <a:gd name="T80" fmla="*/ 0 w 83"/>
                    <a:gd name="T81" fmla="*/ 1 h 69"/>
                    <a:gd name="T82" fmla="*/ 0 w 83"/>
                    <a:gd name="T83" fmla="*/ 2 h 69"/>
                    <a:gd name="T84" fmla="*/ 0 w 83"/>
                    <a:gd name="T85" fmla="*/ 3 h 69"/>
                    <a:gd name="T86" fmla="*/ 1 w 83"/>
                    <a:gd name="T87" fmla="*/ 3 h 69"/>
                    <a:gd name="T88" fmla="*/ 2 w 83"/>
                    <a:gd name="T89" fmla="*/ 4 h 69"/>
                    <a:gd name="T90" fmla="*/ 2 w 83"/>
                    <a:gd name="T91" fmla="*/ 4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83" h="69">
                      <a:moveTo>
                        <a:pt x="2" y="4"/>
                      </a:moveTo>
                      <a:lnTo>
                        <a:pt x="2" y="4"/>
                      </a:lnTo>
                      <a:lnTo>
                        <a:pt x="7" y="4"/>
                      </a:lnTo>
                      <a:lnTo>
                        <a:pt x="13" y="5"/>
                      </a:lnTo>
                      <a:lnTo>
                        <a:pt x="19" y="7"/>
                      </a:lnTo>
                      <a:lnTo>
                        <a:pt x="26" y="9"/>
                      </a:lnTo>
                      <a:lnTo>
                        <a:pt x="31" y="12"/>
                      </a:lnTo>
                      <a:lnTo>
                        <a:pt x="38" y="15"/>
                      </a:lnTo>
                      <a:lnTo>
                        <a:pt x="43" y="18"/>
                      </a:lnTo>
                      <a:lnTo>
                        <a:pt x="49" y="22"/>
                      </a:lnTo>
                      <a:lnTo>
                        <a:pt x="54" y="26"/>
                      </a:lnTo>
                      <a:lnTo>
                        <a:pt x="59" y="31"/>
                      </a:lnTo>
                      <a:lnTo>
                        <a:pt x="63" y="36"/>
                      </a:lnTo>
                      <a:lnTo>
                        <a:pt x="68" y="42"/>
                      </a:lnTo>
                      <a:lnTo>
                        <a:pt x="71" y="48"/>
                      </a:lnTo>
                      <a:lnTo>
                        <a:pt x="74" y="54"/>
                      </a:lnTo>
                      <a:lnTo>
                        <a:pt x="75" y="60"/>
                      </a:lnTo>
                      <a:lnTo>
                        <a:pt x="76" y="68"/>
                      </a:lnTo>
                      <a:lnTo>
                        <a:pt x="82" y="67"/>
                      </a:lnTo>
                      <a:lnTo>
                        <a:pt x="80" y="60"/>
                      </a:lnTo>
                      <a:lnTo>
                        <a:pt x="79" y="53"/>
                      </a:lnTo>
                      <a:lnTo>
                        <a:pt x="76" y="46"/>
                      </a:lnTo>
                      <a:lnTo>
                        <a:pt x="72" y="40"/>
                      </a:lnTo>
                      <a:lnTo>
                        <a:pt x="68" y="34"/>
                      </a:lnTo>
                      <a:lnTo>
                        <a:pt x="63" y="29"/>
                      </a:lnTo>
                      <a:lnTo>
                        <a:pt x="58" y="24"/>
                      </a:lnTo>
                      <a:lnTo>
                        <a:pt x="53" y="19"/>
                      </a:lnTo>
                      <a:lnTo>
                        <a:pt x="47" y="15"/>
                      </a:lnTo>
                      <a:lnTo>
                        <a:pt x="41" y="12"/>
                      </a:lnTo>
                      <a:lnTo>
                        <a:pt x="34" y="8"/>
                      </a:lnTo>
                      <a:lnTo>
                        <a:pt x="28" y="6"/>
                      </a:lnTo>
                      <a:lnTo>
                        <a:pt x="21" y="4"/>
                      </a:lnTo>
                      <a:lnTo>
                        <a:pt x="15" y="2"/>
                      </a:lnTo>
                      <a:lnTo>
                        <a:pt x="9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2" y="4"/>
                      </a:lnTo>
                      <a:lnTo>
                        <a:pt x="2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36" name="Freeform 64">
                  <a:extLst>
                    <a:ext uri="{FF2B5EF4-FFF2-40B4-BE49-F238E27FC236}">
                      <a16:creationId xmlns:a16="http://schemas.microsoft.com/office/drawing/2014/main" id="{3061CBC1-5334-706A-B418-62E745AF06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" y="3247"/>
                  <a:ext cx="92" cy="91"/>
                </a:xfrm>
                <a:custGeom>
                  <a:avLst/>
                  <a:gdLst>
                    <a:gd name="T0" fmla="*/ 5 w 92"/>
                    <a:gd name="T1" fmla="*/ 88 h 91"/>
                    <a:gd name="T2" fmla="*/ 5 w 92"/>
                    <a:gd name="T3" fmla="*/ 78 h 91"/>
                    <a:gd name="T4" fmla="*/ 7 w 92"/>
                    <a:gd name="T5" fmla="*/ 69 h 91"/>
                    <a:gd name="T6" fmla="*/ 9 w 92"/>
                    <a:gd name="T7" fmla="*/ 60 h 91"/>
                    <a:gd name="T8" fmla="*/ 12 w 92"/>
                    <a:gd name="T9" fmla="*/ 53 h 91"/>
                    <a:gd name="T10" fmla="*/ 15 w 92"/>
                    <a:gd name="T11" fmla="*/ 45 h 91"/>
                    <a:gd name="T12" fmla="*/ 19 w 92"/>
                    <a:gd name="T13" fmla="*/ 38 h 91"/>
                    <a:gd name="T14" fmla="*/ 24 w 92"/>
                    <a:gd name="T15" fmla="*/ 32 h 91"/>
                    <a:gd name="T16" fmla="*/ 29 w 92"/>
                    <a:gd name="T17" fmla="*/ 26 h 91"/>
                    <a:gd name="T18" fmla="*/ 35 w 92"/>
                    <a:gd name="T19" fmla="*/ 22 h 91"/>
                    <a:gd name="T20" fmla="*/ 41 w 92"/>
                    <a:gd name="T21" fmla="*/ 17 h 91"/>
                    <a:gd name="T22" fmla="*/ 48 w 92"/>
                    <a:gd name="T23" fmla="*/ 13 h 91"/>
                    <a:gd name="T24" fmla="*/ 55 w 92"/>
                    <a:gd name="T25" fmla="*/ 10 h 91"/>
                    <a:gd name="T26" fmla="*/ 63 w 92"/>
                    <a:gd name="T27" fmla="*/ 7 h 91"/>
                    <a:gd name="T28" fmla="*/ 72 w 92"/>
                    <a:gd name="T29" fmla="*/ 6 h 91"/>
                    <a:gd name="T30" fmla="*/ 81 w 92"/>
                    <a:gd name="T31" fmla="*/ 4 h 91"/>
                    <a:gd name="T32" fmla="*/ 91 w 92"/>
                    <a:gd name="T33" fmla="*/ 4 h 91"/>
                    <a:gd name="T34" fmla="*/ 85 w 92"/>
                    <a:gd name="T35" fmla="*/ 0 h 91"/>
                    <a:gd name="T36" fmla="*/ 75 w 92"/>
                    <a:gd name="T37" fmla="*/ 1 h 91"/>
                    <a:gd name="T38" fmla="*/ 66 w 92"/>
                    <a:gd name="T39" fmla="*/ 2 h 91"/>
                    <a:gd name="T40" fmla="*/ 57 w 92"/>
                    <a:gd name="T41" fmla="*/ 4 h 91"/>
                    <a:gd name="T42" fmla="*/ 49 w 92"/>
                    <a:gd name="T43" fmla="*/ 8 h 91"/>
                    <a:gd name="T44" fmla="*/ 42 w 92"/>
                    <a:gd name="T45" fmla="*/ 11 h 91"/>
                    <a:gd name="T46" fmla="*/ 34 w 92"/>
                    <a:gd name="T47" fmla="*/ 16 h 91"/>
                    <a:gd name="T48" fmla="*/ 28 w 92"/>
                    <a:gd name="T49" fmla="*/ 21 h 91"/>
                    <a:gd name="T50" fmla="*/ 22 w 92"/>
                    <a:gd name="T51" fmla="*/ 26 h 91"/>
                    <a:gd name="T52" fmla="*/ 17 w 92"/>
                    <a:gd name="T53" fmla="*/ 33 h 91"/>
                    <a:gd name="T54" fmla="*/ 12 w 92"/>
                    <a:gd name="T55" fmla="*/ 40 h 91"/>
                    <a:gd name="T56" fmla="*/ 8 w 92"/>
                    <a:gd name="T57" fmla="*/ 47 h 91"/>
                    <a:gd name="T58" fmla="*/ 5 w 92"/>
                    <a:gd name="T59" fmla="*/ 55 h 91"/>
                    <a:gd name="T60" fmla="*/ 3 w 92"/>
                    <a:gd name="T61" fmla="*/ 64 h 91"/>
                    <a:gd name="T62" fmla="*/ 1 w 92"/>
                    <a:gd name="T63" fmla="*/ 73 h 91"/>
                    <a:gd name="T64" fmla="*/ 0 w 92"/>
                    <a:gd name="T65" fmla="*/ 82 h 91"/>
                    <a:gd name="T66" fmla="*/ 2 w 92"/>
                    <a:gd name="T67" fmla="*/ 90 h 91"/>
                    <a:gd name="T68" fmla="*/ 0 w 92"/>
                    <a:gd name="T69" fmla="*/ 88 h 91"/>
                    <a:gd name="T70" fmla="*/ 1 w 92"/>
                    <a:gd name="T71" fmla="*/ 89 h 91"/>
                    <a:gd name="T72" fmla="*/ 3 w 92"/>
                    <a:gd name="T73" fmla="*/ 90 h 91"/>
                    <a:gd name="T74" fmla="*/ 4 w 92"/>
                    <a:gd name="T75" fmla="*/ 88 h 91"/>
                    <a:gd name="T76" fmla="*/ 3 w 92"/>
                    <a:gd name="T77" fmla="*/ 85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92" h="91">
                      <a:moveTo>
                        <a:pt x="3" y="85"/>
                      </a:moveTo>
                      <a:lnTo>
                        <a:pt x="5" y="88"/>
                      </a:lnTo>
                      <a:lnTo>
                        <a:pt x="5" y="83"/>
                      </a:lnTo>
                      <a:lnTo>
                        <a:pt x="5" y="78"/>
                      </a:lnTo>
                      <a:lnTo>
                        <a:pt x="6" y="73"/>
                      </a:lnTo>
                      <a:lnTo>
                        <a:pt x="7" y="69"/>
                      </a:lnTo>
                      <a:lnTo>
                        <a:pt x="8" y="65"/>
                      </a:lnTo>
                      <a:lnTo>
                        <a:pt x="9" y="60"/>
                      </a:lnTo>
                      <a:lnTo>
                        <a:pt x="11" y="56"/>
                      </a:lnTo>
                      <a:lnTo>
                        <a:pt x="12" y="53"/>
                      </a:lnTo>
                      <a:lnTo>
                        <a:pt x="13" y="49"/>
                      </a:lnTo>
                      <a:lnTo>
                        <a:pt x="15" y="45"/>
                      </a:lnTo>
                      <a:lnTo>
                        <a:pt x="17" y="42"/>
                      </a:lnTo>
                      <a:lnTo>
                        <a:pt x="19" y="38"/>
                      </a:lnTo>
                      <a:lnTo>
                        <a:pt x="22" y="35"/>
                      </a:lnTo>
                      <a:lnTo>
                        <a:pt x="24" y="32"/>
                      </a:lnTo>
                      <a:lnTo>
                        <a:pt x="26" y="29"/>
                      </a:lnTo>
                      <a:lnTo>
                        <a:pt x="29" y="26"/>
                      </a:lnTo>
                      <a:lnTo>
                        <a:pt x="32" y="24"/>
                      </a:lnTo>
                      <a:lnTo>
                        <a:pt x="35" y="22"/>
                      </a:lnTo>
                      <a:lnTo>
                        <a:pt x="38" y="19"/>
                      </a:lnTo>
                      <a:lnTo>
                        <a:pt x="41" y="17"/>
                      </a:lnTo>
                      <a:lnTo>
                        <a:pt x="44" y="15"/>
                      </a:lnTo>
                      <a:lnTo>
                        <a:pt x="48" y="13"/>
                      </a:lnTo>
                      <a:lnTo>
                        <a:pt x="52" y="11"/>
                      </a:lnTo>
                      <a:lnTo>
                        <a:pt x="55" y="10"/>
                      </a:lnTo>
                      <a:lnTo>
                        <a:pt x="59" y="9"/>
                      </a:lnTo>
                      <a:lnTo>
                        <a:pt x="63" y="7"/>
                      </a:lnTo>
                      <a:lnTo>
                        <a:pt x="67" y="6"/>
                      </a:lnTo>
                      <a:lnTo>
                        <a:pt x="72" y="6"/>
                      </a:lnTo>
                      <a:lnTo>
                        <a:pt x="76" y="5"/>
                      </a:lnTo>
                      <a:lnTo>
                        <a:pt x="81" y="4"/>
                      </a:lnTo>
                      <a:lnTo>
                        <a:pt x="86" y="4"/>
                      </a:lnTo>
                      <a:lnTo>
                        <a:pt x="91" y="4"/>
                      </a:lnTo>
                      <a:lnTo>
                        <a:pt x="91" y="0"/>
                      </a:lnTo>
                      <a:lnTo>
                        <a:pt x="85" y="0"/>
                      </a:lnTo>
                      <a:lnTo>
                        <a:pt x="81" y="0"/>
                      </a:lnTo>
                      <a:lnTo>
                        <a:pt x="75" y="1"/>
                      </a:lnTo>
                      <a:lnTo>
                        <a:pt x="71" y="1"/>
                      </a:lnTo>
                      <a:lnTo>
                        <a:pt x="66" y="2"/>
                      </a:lnTo>
                      <a:lnTo>
                        <a:pt x="62" y="3"/>
                      </a:lnTo>
                      <a:lnTo>
                        <a:pt x="57" y="4"/>
                      </a:lnTo>
                      <a:lnTo>
                        <a:pt x="53" y="6"/>
                      </a:lnTo>
                      <a:lnTo>
                        <a:pt x="49" y="8"/>
                      </a:lnTo>
                      <a:lnTo>
                        <a:pt x="45" y="9"/>
                      </a:lnTo>
                      <a:lnTo>
                        <a:pt x="42" y="11"/>
                      </a:lnTo>
                      <a:lnTo>
                        <a:pt x="38" y="14"/>
                      </a:lnTo>
                      <a:lnTo>
                        <a:pt x="34" y="16"/>
                      </a:lnTo>
                      <a:lnTo>
                        <a:pt x="31" y="18"/>
                      </a:lnTo>
                      <a:lnTo>
                        <a:pt x="28" y="21"/>
                      </a:lnTo>
                      <a:lnTo>
                        <a:pt x="25" y="24"/>
                      </a:lnTo>
                      <a:lnTo>
                        <a:pt x="22" y="26"/>
                      </a:lnTo>
                      <a:lnTo>
                        <a:pt x="19" y="30"/>
                      </a:lnTo>
                      <a:lnTo>
                        <a:pt x="17" y="33"/>
                      </a:lnTo>
                      <a:lnTo>
                        <a:pt x="15" y="36"/>
                      </a:lnTo>
                      <a:lnTo>
                        <a:pt x="12" y="40"/>
                      </a:lnTo>
                      <a:lnTo>
                        <a:pt x="11" y="44"/>
                      </a:lnTo>
                      <a:lnTo>
                        <a:pt x="8" y="47"/>
                      </a:lnTo>
                      <a:lnTo>
                        <a:pt x="7" y="51"/>
                      </a:lnTo>
                      <a:lnTo>
                        <a:pt x="5" y="55"/>
                      </a:lnTo>
                      <a:lnTo>
                        <a:pt x="4" y="60"/>
                      </a:lnTo>
                      <a:lnTo>
                        <a:pt x="3" y="64"/>
                      </a:lnTo>
                      <a:lnTo>
                        <a:pt x="2" y="68"/>
                      </a:lnTo>
                      <a:lnTo>
                        <a:pt x="1" y="73"/>
                      </a:lnTo>
                      <a:lnTo>
                        <a:pt x="1" y="78"/>
                      </a:lnTo>
                      <a:lnTo>
                        <a:pt x="0" y="82"/>
                      </a:lnTo>
                      <a:lnTo>
                        <a:pt x="0" y="87"/>
                      </a:lnTo>
                      <a:lnTo>
                        <a:pt x="2" y="90"/>
                      </a:lnTo>
                      <a:lnTo>
                        <a:pt x="0" y="87"/>
                      </a:lnTo>
                      <a:lnTo>
                        <a:pt x="0" y="88"/>
                      </a:lnTo>
                      <a:lnTo>
                        <a:pt x="0" y="89"/>
                      </a:lnTo>
                      <a:lnTo>
                        <a:pt x="1" y="89"/>
                      </a:lnTo>
                      <a:lnTo>
                        <a:pt x="2" y="90"/>
                      </a:lnTo>
                      <a:lnTo>
                        <a:pt x="3" y="90"/>
                      </a:lnTo>
                      <a:lnTo>
                        <a:pt x="4" y="89"/>
                      </a:lnTo>
                      <a:lnTo>
                        <a:pt x="4" y="88"/>
                      </a:lnTo>
                      <a:lnTo>
                        <a:pt x="5" y="88"/>
                      </a:lnTo>
                      <a:lnTo>
                        <a:pt x="3" y="8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37" name="Freeform 65">
                  <a:extLst>
                    <a:ext uri="{FF2B5EF4-FFF2-40B4-BE49-F238E27FC236}">
                      <a16:creationId xmlns:a16="http://schemas.microsoft.com/office/drawing/2014/main" id="{3AFA023E-E842-05B9-F9A8-02D667CBEA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" y="3334"/>
                  <a:ext cx="124" cy="17"/>
                </a:xfrm>
                <a:custGeom>
                  <a:avLst/>
                  <a:gdLst>
                    <a:gd name="T0" fmla="*/ 119 w 124"/>
                    <a:gd name="T1" fmla="*/ 7 h 17"/>
                    <a:gd name="T2" fmla="*/ 111 w 124"/>
                    <a:gd name="T3" fmla="*/ 9 h 17"/>
                    <a:gd name="T4" fmla="*/ 103 w 124"/>
                    <a:gd name="T5" fmla="*/ 10 h 17"/>
                    <a:gd name="T6" fmla="*/ 96 w 124"/>
                    <a:gd name="T7" fmla="*/ 11 h 17"/>
                    <a:gd name="T8" fmla="*/ 88 w 124"/>
                    <a:gd name="T9" fmla="*/ 11 h 17"/>
                    <a:gd name="T10" fmla="*/ 80 w 124"/>
                    <a:gd name="T11" fmla="*/ 11 h 17"/>
                    <a:gd name="T12" fmla="*/ 73 w 124"/>
                    <a:gd name="T13" fmla="*/ 11 h 17"/>
                    <a:gd name="T14" fmla="*/ 66 w 124"/>
                    <a:gd name="T15" fmla="*/ 11 h 17"/>
                    <a:gd name="T16" fmla="*/ 58 w 124"/>
                    <a:gd name="T17" fmla="*/ 10 h 17"/>
                    <a:gd name="T18" fmla="*/ 51 w 124"/>
                    <a:gd name="T19" fmla="*/ 9 h 17"/>
                    <a:gd name="T20" fmla="*/ 44 w 124"/>
                    <a:gd name="T21" fmla="*/ 8 h 17"/>
                    <a:gd name="T22" fmla="*/ 37 w 124"/>
                    <a:gd name="T23" fmla="*/ 7 h 17"/>
                    <a:gd name="T24" fmla="*/ 29 w 124"/>
                    <a:gd name="T25" fmla="*/ 6 h 17"/>
                    <a:gd name="T26" fmla="*/ 22 w 124"/>
                    <a:gd name="T27" fmla="*/ 4 h 17"/>
                    <a:gd name="T28" fmla="*/ 15 w 124"/>
                    <a:gd name="T29" fmla="*/ 3 h 17"/>
                    <a:gd name="T30" fmla="*/ 8 w 124"/>
                    <a:gd name="T31" fmla="*/ 1 h 17"/>
                    <a:gd name="T32" fmla="*/ 1 w 124"/>
                    <a:gd name="T33" fmla="*/ 0 h 17"/>
                    <a:gd name="T34" fmla="*/ 3 w 124"/>
                    <a:gd name="T35" fmla="*/ 4 h 17"/>
                    <a:gd name="T36" fmla="*/ 10 w 124"/>
                    <a:gd name="T37" fmla="*/ 6 h 17"/>
                    <a:gd name="T38" fmla="*/ 17 w 124"/>
                    <a:gd name="T39" fmla="*/ 8 h 17"/>
                    <a:gd name="T40" fmla="*/ 25 w 124"/>
                    <a:gd name="T41" fmla="*/ 9 h 17"/>
                    <a:gd name="T42" fmla="*/ 32 w 124"/>
                    <a:gd name="T43" fmla="*/ 10 h 17"/>
                    <a:gd name="T44" fmla="*/ 39 w 124"/>
                    <a:gd name="T45" fmla="*/ 12 h 17"/>
                    <a:gd name="T46" fmla="*/ 47 w 124"/>
                    <a:gd name="T47" fmla="*/ 13 h 17"/>
                    <a:gd name="T48" fmla="*/ 54 w 124"/>
                    <a:gd name="T49" fmla="*/ 14 h 17"/>
                    <a:gd name="T50" fmla="*/ 61 w 124"/>
                    <a:gd name="T51" fmla="*/ 15 h 17"/>
                    <a:gd name="T52" fmla="*/ 69 w 124"/>
                    <a:gd name="T53" fmla="*/ 15 h 17"/>
                    <a:gd name="T54" fmla="*/ 77 w 124"/>
                    <a:gd name="T55" fmla="*/ 16 h 17"/>
                    <a:gd name="T56" fmla="*/ 84 w 124"/>
                    <a:gd name="T57" fmla="*/ 16 h 17"/>
                    <a:gd name="T58" fmla="*/ 92 w 124"/>
                    <a:gd name="T59" fmla="*/ 15 h 17"/>
                    <a:gd name="T60" fmla="*/ 100 w 124"/>
                    <a:gd name="T61" fmla="*/ 14 h 17"/>
                    <a:gd name="T62" fmla="*/ 108 w 124"/>
                    <a:gd name="T63" fmla="*/ 13 h 17"/>
                    <a:gd name="T64" fmla="*/ 116 w 124"/>
                    <a:gd name="T65" fmla="*/ 12 h 17"/>
                    <a:gd name="T66" fmla="*/ 120 w 124"/>
                    <a:gd name="T67" fmla="*/ 11 h 17"/>
                    <a:gd name="T68" fmla="*/ 122 w 124"/>
                    <a:gd name="T69" fmla="*/ 11 h 17"/>
                    <a:gd name="T70" fmla="*/ 123 w 124"/>
                    <a:gd name="T71" fmla="*/ 10 h 17"/>
                    <a:gd name="T72" fmla="*/ 122 w 124"/>
                    <a:gd name="T73" fmla="*/ 8 h 17"/>
                    <a:gd name="T74" fmla="*/ 120 w 124"/>
                    <a:gd name="T75" fmla="*/ 7 h 17"/>
                    <a:gd name="T76" fmla="*/ 120 w 124"/>
                    <a:gd name="T77" fmla="*/ 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24" h="17">
                      <a:moveTo>
                        <a:pt x="120" y="7"/>
                      </a:moveTo>
                      <a:lnTo>
                        <a:pt x="119" y="7"/>
                      </a:lnTo>
                      <a:lnTo>
                        <a:pt x="115" y="8"/>
                      </a:lnTo>
                      <a:lnTo>
                        <a:pt x="111" y="9"/>
                      </a:lnTo>
                      <a:lnTo>
                        <a:pt x="107" y="9"/>
                      </a:lnTo>
                      <a:lnTo>
                        <a:pt x="103" y="10"/>
                      </a:lnTo>
                      <a:lnTo>
                        <a:pt x="99" y="10"/>
                      </a:lnTo>
                      <a:lnTo>
                        <a:pt x="96" y="11"/>
                      </a:lnTo>
                      <a:lnTo>
                        <a:pt x="91" y="11"/>
                      </a:lnTo>
                      <a:lnTo>
                        <a:pt x="88" y="11"/>
                      </a:lnTo>
                      <a:lnTo>
                        <a:pt x="84" y="11"/>
                      </a:lnTo>
                      <a:lnTo>
                        <a:pt x="80" y="11"/>
                      </a:lnTo>
                      <a:lnTo>
                        <a:pt x="77" y="11"/>
                      </a:lnTo>
                      <a:lnTo>
                        <a:pt x="73" y="11"/>
                      </a:lnTo>
                      <a:lnTo>
                        <a:pt x="69" y="11"/>
                      </a:lnTo>
                      <a:lnTo>
                        <a:pt x="66" y="11"/>
                      </a:lnTo>
                      <a:lnTo>
                        <a:pt x="62" y="11"/>
                      </a:lnTo>
                      <a:lnTo>
                        <a:pt x="58" y="10"/>
                      </a:lnTo>
                      <a:lnTo>
                        <a:pt x="55" y="10"/>
                      </a:lnTo>
                      <a:lnTo>
                        <a:pt x="51" y="9"/>
                      </a:lnTo>
                      <a:lnTo>
                        <a:pt x="48" y="9"/>
                      </a:lnTo>
                      <a:lnTo>
                        <a:pt x="44" y="8"/>
                      </a:lnTo>
                      <a:lnTo>
                        <a:pt x="40" y="8"/>
                      </a:lnTo>
                      <a:lnTo>
                        <a:pt x="37" y="7"/>
                      </a:lnTo>
                      <a:lnTo>
                        <a:pt x="33" y="6"/>
                      </a:lnTo>
                      <a:lnTo>
                        <a:pt x="29" y="6"/>
                      </a:lnTo>
                      <a:lnTo>
                        <a:pt x="26" y="5"/>
                      </a:lnTo>
                      <a:lnTo>
                        <a:pt x="22" y="4"/>
                      </a:lnTo>
                      <a:lnTo>
                        <a:pt x="19" y="4"/>
                      </a:lnTo>
                      <a:lnTo>
                        <a:pt x="15" y="3"/>
                      </a:lnTo>
                      <a:lnTo>
                        <a:pt x="12" y="2"/>
                      </a:lnTo>
                      <a:lnTo>
                        <a:pt x="8" y="1"/>
                      </a:lnTo>
                      <a:lnTo>
                        <a:pt x="4" y="0"/>
                      </a:lnTo>
                      <a:lnTo>
                        <a:pt x="1" y="0"/>
                      </a:lnTo>
                      <a:lnTo>
                        <a:pt x="0" y="4"/>
                      </a:lnTo>
                      <a:lnTo>
                        <a:pt x="3" y="4"/>
                      </a:lnTo>
                      <a:lnTo>
                        <a:pt x="7" y="5"/>
                      </a:lnTo>
                      <a:lnTo>
                        <a:pt x="10" y="6"/>
                      </a:lnTo>
                      <a:lnTo>
                        <a:pt x="14" y="7"/>
                      </a:lnTo>
                      <a:lnTo>
                        <a:pt x="17" y="8"/>
                      </a:lnTo>
                      <a:lnTo>
                        <a:pt x="21" y="8"/>
                      </a:lnTo>
                      <a:lnTo>
                        <a:pt x="25" y="9"/>
                      </a:lnTo>
                      <a:lnTo>
                        <a:pt x="28" y="10"/>
                      </a:lnTo>
                      <a:lnTo>
                        <a:pt x="32" y="10"/>
                      </a:lnTo>
                      <a:lnTo>
                        <a:pt x="36" y="11"/>
                      </a:lnTo>
                      <a:lnTo>
                        <a:pt x="39" y="12"/>
                      </a:lnTo>
                      <a:lnTo>
                        <a:pt x="43" y="12"/>
                      </a:lnTo>
                      <a:lnTo>
                        <a:pt x="47" y="13"/>
                      </a:lnTo>
                      <a:lnTo>
                        <a:pt x="50" y="13"/>
                      </a:lnTo>
                      <a:lnTo>
                        <a:pt x="54" y="14"/>
                      </a:lnTo>
                      <a:lnTo>
                        <a:pt x="58" y="14"/>
                      </a:lnTo>
                      <a:lnTo>
                        <a:pt x="61" y="15"/>
                      </a:lnTo>
                      <a:lnTo>
                        <a:pt x="65" y="15"/>
                      </a:lnTo>
                      <a:lnTo>
                        <a:pt x="69" y="15"/>
                      </a:lnTo>
                      <a:lnTo>
                        <a:pt x="73" y="15"/>
                      </a:lnTo>
                      <a:lnTo>
                        <a:pt x="77" y="16"/>
                      </a:lnTo>
                      <a:lnTo>
                        <a:pt x="80" y="16"/>
                      </a:lnTo>
                      <a:lnTo>
                        <a:pt x="84" y="16"/>
                      </a:lnTo>
                      <a:lnTo>
                        <a:pt x="88" y="15"/>
                      </a:lnTo>
                      <a:lnTo>
                        <a:pt x="92" y="15"/>
                      </a:lnTo>
                      <a:lnTo>
                        <a:pt x="96" y="15"/>
                      </a:lnTo>
                      <a:lnTo>
                        <a:pt x="100" y="14"/>
                      </a:lnTo>
                      <a:lnTo>
                        <a:pt x="104" y="14"/>
                      </a:lnTo>
                      <a:lnTo>
                        <a:pt x="108" y="13"/>
                      </a:lnTo>
                      <a:lnTo>
                        <a:pt x="112" y="13"/>
                      </a:lnTo>
                      <a:lnTo>
                        <a:pt x="116" y="12"/>
                      </a:lnTo>
                      <a:lnTo>
                        <a:pt x="120" y="11"/>
                      </a:lnTo>
                      <a:lnTo>
                        <a:pt x="120" y="11"/>
                      </a:lnTo>
                      <a:lnTo>
                        <a:pt x="120" y="11"/>
                      </a:lnTo>
                      <a:lnTo>
                        <a:pt x="122" y="11"/>
                      </a:lnTo>
                      <a:lnTo>
                        <a:pt x="123" y="10"/>
                      </a:lnTo>
                      <a:lnTo>
                        <a:pt x="123" y="10"/>
                      </a:lnTo>
                      <a:lnTo>
                        <a:pt x="123" y="9"/>
                      </a:lnTo>
                      <a:lnTo>
                        <a:pt x="122" y="8"/>
                      </a:lnTo>
                      <a:lnTo>
                        <a:pt x="121" y="7"/>
                      </a:lnTo>
                      <a:lnTo>
                        <a:pt x="120" y="7"/>
                      </a:lnTo>
                      <a:lnTo>
                        <a:pt x="119" y="7"/>
                      </a:lnTo>
                      <a:lnTo>
                        <a:pt x="120" y="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38" name="Freeform 66">
                  <a:extLst>
                    <a:ext uri="{FF2B5EF4-FFF2-40B4-BE49-F238E27FC236}">
                      <a16:creationId xmlns:a16="http://schemas.microsoft.com/office/drawing/2014/main" id="{F3F4D085-C65E-9FF0-C333-636BAA3639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9" y="3313"/>
                  <a:ext cx="48" cy="33"/>
                </a:xfrm>
                <a:custGeom>
                  <a:avLst/>
                  <a:gdLst>
                    <a:gd name="T0" fmla="*/ 41 w 48"/>
                    <a:gd name="T1" fmla="*/ 2 h 33"/>
                    <a:gd name="T2" fmla="*/ 41 w 48"/>
                    <a:gd name="T3" fmla="*/ 2 h 33"/>
                    <a:gd name="T4" fmla="*/ 41 w 48"/>
                    <a:gd name="T5" fmla="*/ 5 h 33"/>
                    <a:gd name="T6" fmla="*/ 40 w 48"/>
                    <a:gd name="T7" fmla="*/ 8 h 33"/>
                    <a:gd name="T8" fmla="*/ 38 w 48"/>
                    <a:gd name="T9" fmla="*/ 11 h 33"/>
                    <a:gd name="T10" fmla="*/ 35 w 48"/>
                    <a:gd name="T11" fmla="*/ 13 h 33"/>
                    <a:gd name="T12" fmla="*/ 33 w 48"/>
                    <a:gd name="T13" fmla="*/ 16 h 33"/>
                    <a:gd name="T14" fmla="*/ 29 w 48"/>
                    <a:gd name="T15" fmla="*/ 18 h 33"/>
                    <a:gd name="T16" fmla="*/ 26 w 48"/>
                    <a:gd name="T17" fmla="*/ 20 h 33"/>
                    <a:gd name="T18" fmla="*/ 22 w 48"/>
                    <a:gd name="T19" fmla="*/ 21 h 33"/>
                    <a:gd name="T20" fmla="*/ 19 w 48"/>
                    <a:gd name="T21" fmla="*/ 23 h 33"/>
                    <a:gd name="T22" fmla="*/ 15 w 48"/>
                    <a:gd name="T23" fmla="*/ 24 h 33"/>
                    <a:gd name="T24" fmla="*/ 11 w 48"/>
                    <a:gd name="T25" fmla="*/ 25 h 33"/>
                    <a:gd name="T26" fmla="*/ 8 w 48"/>
                    <a:gd name="T27" fmla="*/ 26 h 33"/>
                    <a:gd name="T28" fmla="*/ 5 w 48"/>
                    <a:gd name="T29" fmla="*/ 26 h 33"/>
                    <a:gd name="T30" fmla="*/ 3 w 48"/>
                    <a:gd name="T31" fmla="*/ 27 h 33"/>
                    <a:gd name="T32" fmla="*/ 1 w 48"/>
                    <a:gd name="T33" fmla="*/ 27 h 33"/>
                    <a:gd name="T34" fmla="*/ 0 w 48"/>
                    <a:gd name="T35" fmla="*/ 27 h 33"/>
                    <a:gd name="T36" fmla="*/ 0 w 48"/>
                    <a:gd name="T37" fmla="*/ 32 h 33"/>
                    <a:gd name="T38" fmla="*/ 2 w 48"/>
                    <a:gd name="T39" fmla="*/ 32 h 33"/>
                    <a:gd name="T40" fmla="*/ 4 w 48"/>
                    <a:gd name="T41" fmla="*/ 31 h 33"/>
                    <a:gd name="T42" fmla="*/ 6 w 48"/>
                    <a:gd name="T43" fmla="*/ 31 h 33"/>
                    <a:gd name="T44" fmla="*/ 10 w 48"/>
                    <a:gd name="T45" fmla="*/ 30 h 33"/>
                    <a:gd name="T46" fmla="*/ 13 w 48"/>
                    <a:gd name="T47" fmla="*/ 29 h 33"/>
                    <a:gd name="T48" fmla="*/ 17 w 48"/>
                    <a:gd name="T49" fmla="*/ 28 h 33"/>
                    <a:gd name="T50" fmla="*/ 21 w 48"/>
                    <a:gd name="T51" fmla="*/ 27 h 33"/>
                    <a:gd name="T52" fmla="*/ 25 w 48"/>
                    <a:gd name="T53" fmla="*/ 25 h 33"/>
                    <a:gd name="T54" fmla="*/ 29 w 48"/>
                    <a:gd name="T55" fmla="*/ 23 h 33"/>
                    <a:gd name="T56" fmla="*/ 33 w 48"/>
                    <a:gd name="T57" fmla="*/ 21 h 33"/>
                    <a:gd name="T58" fmla="*/ 36 w 48"/>
                    <a:gd name="T59" fmla="*/ 19 h 33"/>
                    <a:gd name="T60" fmla="*/ 40 w 48"/>
                    <a:gd name="T61" fmla="*/ 16 h 33"/>
                    <a:gd name="T62" fmla="*/ 42 w 48"/>
                    <a:gd name="T63" fmla="*/ 13 h 33"/>
                    <a:gd name="T64" fmla="*/ 44 w 48"/>
                    <a:gd name="T65" fmla="*/ 10 h 33"/>
                    <a:gd name="T66" fmla="*/ 46 w 48"/>
                    <a:gd name="T67" fmla="*/ 6 h 33"/>
                    <a:gd name="T68" fmla="*/ 47 w 48"/>
                    <a:gd name="T69" fmla="*/ 2 h 33"/>
                    <a:gd name="T70" fmla="*/ 46 w 48"/>
                    <a:gd name="T71" fmla="*/ 2 h 33"/>
                    <a:gd name="T72" fmla="*/ 47 w 48"/>
                    <a:gd name="T73" fmla="*/ 2 h 33"/>
                    <a:gd name="T74" fmla="*/ 46 w 48"/>
                    <a:gd name="T75" fmla="*/ 1 h 33"/>
                    <a:gd name="T76" fmla="*/ 45 w 48"/>
                    <a:gd name="T77" fmla="*/ 0 h 33"/>
                    <a:gd name="T78" fmla="*/ 45 w 48"/>
                    <a:gd name="T79" fmla="*/ 0 h 33"/>
                    <a:gd name="T80" fmla="*/ 44 w 48"/>
                    <a:gd name="T81" fmla="*/ 0 h 33"/>
                    <a:gd name="T82" fmla="*/ 43 w 48"/>
                    <a:gd name="T83" fmla="*/ 0 h 33"/>
                    <a:gd name="T84" fmla="*/ 42 w 48"/>
                    <a:gd name="T85" fmla="*/ 0 h 33"/>
                    <a:gd name="T86" fmla="*/ 41 w 48"/>
                    <a:gd name="T87" fmla="*/ 1 h 33"/>
                    <a:gd name="T88" fmla="*/ 41 w 48"/>
                    <a:gd name="T89" fmla="*/ 2 h 33"/>
                    <a:gd name="T90" fmla="*/ 41 w 48"/>
                    <a:gd name="T91" fmla="*/ 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48" h="33">
                      <a:moveTo>
                        <a:pt x="41" y="2"/>
                      </a:moveTo>
                      <a:lnTo>
                        <a:pt x="41" y="2"/>
                      </a:lnTo>
                      <a:lnTo>
                        <a:pt x="41" y="5"/>
                      </a:lnTo>
                      <a:lnTo>
                        <a:pt x="40" y="8"/>
                      </a:lnTo>
                      <a:lnTo>
                        <a:pt x="38" y="11"/>
                      </a:lnTo>
                      <a:lnTo>
                        <a:pt x="35" y="13"/>
                      </a:lnTo>
                      <a:lnTo>
                        <a:pt x="33" y="16"/>
                      </a:lnTo>
                      <a:lnTo>
                        <a:pt x="29" y="18"/>
                      </a:lnTo>
                      <a:lnTo>
                        <a:pt x="26" y="20"/>
                      </a:lnTo>
                      <a:lnTo>
                        <a:pt x="22" y="21"/>
                      </a:lnTo>
                      <a:lnTo>
                        <a:pt x="19" y="23"/>
                      </a:lnTo>
                      <a:lnTo>
                        <a:pt x="15" y="24"/>
                      </a:lnTo>
                      <a:lnTo>
                        <a:pt x="11" y="25"/>
                      </a:lnTo>
                      <a:lnTo>
                        <a:pt x="8" y="26"/>
                      </a:lnTo>
                      <a:lnTo>
                        <a:pt x="5" y="26"/>
                      </a:lnTo>
                      <a:lnTo>
                        <a:pt x="3" y="27"/>
                      </a:lnTo>
                      <a:lnTo>
                        <a:pt x="1" y="27"/>
                      </a:lnTo>
                      <a:lnTo>
                        <a:pt x="0" y="27"/>
                      </a:lnTo>
                      <a:lnTo>
                        <a:pt x="0" y="32"/>
                      </a:lnTo>
                      <a:lnTo>
                        <a:pt x="2" y="32"/>
                      </a:lnTo>
                      <a:lnTo>
                        <a:pt x="4" y="31"/>
                      </a:lnTo>
                      <a:lnTo>
                        <a:pt x="6" y="31"/>
                      </a:lnTo>
                      <a:lnTo>
                        <a:pt x="10" y="30"/>
                      </a:lnTo>
                      <a:lnTo>
                        <a:pt x="13" y="29"/>
                      </a:lnTo>
                      <a:lnTo>
                        <a:pt x="17" y="28"/>
                      </a:lnTo>
                      <a:lnTo>
                        <a:pt x="21" y="27"/>
                      </a:lnTo>
                      <a:lnTo>
                        <a:pt x="25" y="25"/>
                      </a:lnTo>
                      <a:lnTo>
                        <a:pt x="29" y="23"/>
                      </a:lnTo>
                      <a:lnTo>
                        <a:pt x="33" y="21"/>
                      </a:lnTo>
                      <a:lnTo>
                        <a:pt x="36" y="19"/>
                      </a:lnTo>
                      <a:lnTo>
                        <a:pt x="40" y="16"/>
                      </a:lnTo>
                      <a:lnTo>
                        <a:pt x="42" y="13"/>
                      </a:lnTo>
                      <a:lnTo>
                        <a:pt x="44" y="10"/>
                      </a:lnTo>
                      <a:lnTo>
                        <a:pt x="46" y="6"/>
                      </a:lnTo>
                      <a:lnTo>
                        <a:pt x="47" y="2"/>
                      </a:lnTo>
                      <a:lnTo>
                        <a:pt x="46" y="2"/>
                      </a:lnTo>
                      <a:lnTo>
                        <a:pt x="47" y="2"/>
                      </a:lnTo>
                      <a:lnTo>
                        <a:pt x="46" y="1"/>
                      </a:lnTo>
                      <a:lnTo>
                        <a:pt x="45" y="0"/>
                      </a:lnTo>
                      <a:lnTo>
                        <a:pt x="45" y="0"/>
                      </a:lnTo>
                      <a:lnTo>
                        <a:pt x="44" y="0"/>
                      </a:lnTo>
                      <a:lnTo>
                        <a:pt x="43" y="0"/>
                      </a:lnTo>
                      <a:lnTo>
                        <a:pt x="42" y="0"/>
                      </a:lnTo>
                      <a:lnTo>
                        <a:pt x="41" y="1"/>
                      </a:lnTo>
                      <a:lnTo>
                        <a:pt x="41" y="2"/>
                      </a:lnTo>
                      <a:lnTo>
                        <a:pt x="41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39" name="Freeform 67">
                  <a:extLst>
                    <a:ext uri="{FF2B5EF4-FFF2-40B4-BE49-F238E27FC236}">
                      <a16:creationId xmlns:a16="http://schemas.microsoft.com/office/drawing/2014/main" id="{D7EBB46F-AEF2-98EB-3796-2988AB6D21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7" y="3226"/>
                  <a:ext cx="17" cy="17"/>
                </a:xfrm>
                <a:custGeom>
                  <a:avLst/>
                  <a:gdLst>
                    <a:gd name="T0" fmla="*/ 5 w 17"/>
                    <a:gd name="T1" fmla="*/ 16 h 17"/>
                    <a:gd name="T2" fmla="*/ 10 w 17"/>
                    <a:gd name="T3" fmla="*/ 14 h 17"/>
                    <a:gd name="T4" fmla="*/ 14 w 17"/>
                    <a:gd name="T5" fmla="*/ 12 h 17"/>
                    <a:gd name="T6" fmla="*/ 16 w 17"/>
                    <a:gd name="T7" fmla="*/ 9 h 17"/>
                    <a:gd name="T8" fmla="*/ 16 w 17"/>
                    <a:gd name="T9" fmla="*/ 6 h 17"/>
                    <a:gd name="T10" fmla="*/ 12 w 17"/>
                    <a:gd name="T11" fmla="*/ 3 h 17"/>
                    <a:gd name="T12" fmla="*/ 8 w 17"/>
                    <a:gd name="T13" fmla="*/ 1 h 17"/>
                    <a:gd name="T14" fmla="*/ 5 w 17"/>
                    <a:gd name="T15" fmla="*/ 0 h 17"/>
                    <a:gd name="T16" fmla="*/ 0 w 17"/>
                    <a:gd name="T17" fmla="*/ 0 h 17"/>
                    <a:gd name="T18" fmla="*/ 5 w 17"/>
                    <a:gd name="T1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5" y="16"/>
                      </a:moveTo>
                      <a:lnTo>
                        <a:pt x="10" y="14"/>
                      </a:lnTo>
                      <a:lnTo>
                        <a:pt x="14" y="12"/>
                      </a:lnTo>
                      <a:lnTo>
                        <a:pt x="16" y="9"/>
                      </a:lnTo>
                      <a:lnTo>
                        <a:pt x="16" y="6"/>
                      </a:lnTo>
                      <a:lnTo>
                        <a:pt x="12" y="3"/>
                      </a:lnTo>
                      <a:lnTo>
                        <a:pt x="8" y="1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40" name="Freeform 68">
                  <a:extLst>
                    <a:ext uri="{FF2B5EF4-FFF2-40B4-BE49-F238E27FC236}">
                      <a16:creationId xmlns:a16="http://schemas.microsoft.com/office/drawing/2014/main" id="{234CB161-03BB-079B-9BDE-C77C9E0BF6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" y="3226"/>
                  <a:ext cx="55" cy="25"/>
                </a:xfrm>
                <a:custGeom>
                  <a:avLst/>
                  <a:gdLst>
                    <a:gd name="T0" fmla="*/ 4 w 55"/>
                    <a:gd name="T1" fmla="*/ 24 h 25"/>
                    <a:gd name="T2" fmla="*/ 6 w 55"/>
                    <a:gd name="T3" fmla="*/ 21 h 25"/>
                    <a:gd name="T4" fmla="*/ 8 w 55"/>
                    <a:gd name="T5" fmla="*/ 20 h 25"/>
                    <a:gd name="T6" fmla="*/ 11 w 55"/>
                    <a:gd name="T7" fmla="*/ 18 h 25"/>
                    <a:gd name="T8" fmla="*/ 13 w 55"/>
                    <a:gd name="T9" fmla="*/ 17 h 25"/>
                    <a:gd name="T10" fmla="*/ 17 w 55"/>
                    <a:gd name="T11" fmla="*/ 15 h 25"/>
                    <a:gd name="T12" fmla="*/ 20 w 55"/>
                    <a:gd name="T13" fmla="*/ 13 h 25"/>
                    <a:gd name="T14" fmla="*/ 23 w 55"/>
                    <a:gd name="T15" fmla="*/ 12 h 25"/>
                    <a:gd name="T16" fmla="*/ 27 w 55"/>
                    <a:gd name="T17" fmla="*/ 11 h 25"/>
                    <a:gd name="T18" fmla="*/ 30 w 55"/>
                    <a:gd name="T19" fmla="*/ 9 h 25"/>
                    <a:gd name="T20" fmla="*/ 34 w 55"/>
                    <a:gd name="T21" fmla="*/ 8 h 25"/>
                    <a:gd name="T22" fmla="*/ 38 w 55"/>
                    <a:gd name="T23" fmla="*/ 7 h 25"/>
                    <a:gd name="T24" fmla="*/ 41 w 55"/>
                    <a:gd name="T25" fmla="*/ 6 h 25"/>
                    <a:gd name="T26" fmla="*/ 44 w 55"/>
                    <a:gd name="T27" fmla="*/ 6 h 25"/>
                    <a:gd name="T28" fmla="*/ 48 w 55"/>
                    <a:gd name="T29" fmla="*/ 5 h 25"/>
                    <a:gd name="T30" fmla="*/ 50 w 55"/>
                    <a:gd name="T31" fmla="*/ 4 h 25"/>
                    <a:gd name="T32" fmla="*/ 54 w 55"/>
                    <a:gd name="T33" fmla="*/ 4 h 25"/>
                    <a:gd name="T34" fmla="*/ 52 w 55"/>
                    <a:gd name="T35" fmla="*/ 0 h 25"/>
                    <a:gd name="T36" fmla="*/ 49 w 55"/>
                    <a:gd name="T37" fmla="*/ 0 h 25"/>
                    <a:gd name="T38" fmla="*/ 46 w 55"/>
                    <a:gd name="T39" fmla="*/ 1 h 25"/>
                    <a:gd name="T40" fmla="*/ 43 w 55"/>
                    <a:gd name="T41" fmla="*/ 1 h 25"/>
                    <a:gd name="T42" fmla="*/ 39 w 55"/>
                    <a:gd name="T43" fmla="*/ 2 h 25"/>
                    <a:gd name="T44" fmla="*/ 36 w 55"/>
                    <a:gd name="T45" fmla="*/ 3 h 25"/>
                    <a:gd name="T46" fmla="*/ 32 w 55"/>
                    <a:gd name="T47" fmla="*/ 4 h 25"/>
                    <a:gd name="T48" fmla="*/ 28 w 55"/>
                    <a:gd name="T49" fmla="*/ 5 h 25"/>
                    <a:gd name="T50" fmla="*/ 25 w 55"/>
                    <a:gd name="T51" fmla="*/ 7 h 25"/>
                    <a:gd name="T52" fmla="*/ 21 w 55"/>
                    <a:gd name="T53" fmla="*/ 8 h 25"/>
                    <a:gd name="T54" fmla="*/ 17 w 55"/>
                    <a:gd name="T55" fmla="*/ 10 h 25"/>
                    <a:gd name="T56" fmla="*/ 14 w 55"/>
                    <a:gd name="T57" fmla="*/ 11 h 25"/>
                    <a:gd name="T58" fmla="*/ 11 w 55"/>
                    <a:gd name="T59" fmla="*/ 13 h 25"/>
                    <a:gd name="T60" fmla="*/ 7 w 55"/>
                    <a:gd name="T61" fmla="*/ 15 h 25"/>
                    <a:gd name="T62" fmla="*/ 5 w 55"/>
                    <a:gd name="T63" fmla="*/ 17 h 25"/>
                    <a:gd name="T64" fmla="*/ 2 w 55"/>
                    <a:gd name="T65" fmla="*/ 18 h 25"/>
                    <a:gd name="T66" fmla="*/ 0 w 55"/>
                    <a:gd name="T67" fmla="*/ 20 h 25"/>
                    <a:gd name="T68" fmla="*/ 4 w 55"/>
                    <a:gd name="T69" fmla="*/ 2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5" h="25">
                      <a:moveTo>
                        <a:pt x="4" y="24"/>
                      </a:moveTo>
                      <a:lnTo>
                        <a:pt x="6" y="21"/>
                      </a:lnTo>
                      <a:lnTo>
                        <a:pt x="8" y="20"/>
                      </a:lnTo>
                      <a:lnTo>
                        <a:pt x="11" y="18"/>
                      </a:lnTo>
                      <a:lnTo>
                        <a:pt x="13" y="17"/>
                      </a:lnTo>
                      <a:lnTo>
                        <a:pt x="17" y="15"/>
                      </a:lnTo>
                      <a:lnTo>
                        <a:pt x="20" y="13"/>
                      </a:lnTo>
                      <a:lnTo>
                        <a:pt x="23" y="12"/>
                      </a:lnTo>
                      <a:lnTo>
                        <a:pt x="27" y="11"/>
                      </a:lnTo>
                      <a:lnTo>
                        <a:pt x="30" y="9"/>
                      </a:lnTo>
                      <a:lnTo>
                        <a:pt x="34" y="8"/>
                      </a:lnTo>
                      <a:lnTo>
                        <a:pt x="38" y="7"/>
                      </a:lnTo>
                      <a:lnTo>
                        <a:pt x="41" y="6"/>
                      </a:lnTo>
                      <a:lnTo>
                        <a:pt x="44" y="6"/>
                      </a:lnTo>
                      <a:lnTo>
                        <a:pt x="48" y="5"/>
                      </a:lnTo>
                      <a:lnTo>
                        <a:pt x="50" y="4"/>
                      </a:lnTo>
                      <a:lnTo>
                        <a:pt x="54" y="4"/>
                      </a:ln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1"/>
                      </a:lnTo>
                      <a:lnTo>
                        <a:pt x="43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2" y="4"/>
                      </a:lnTo>
                      <a:lnTo>
                        <a:pt x="28" y="5"/>
                      </a:lnTo>
                      <a:lnTo>
                        <a:pt x="25" y="7"/>
                      </a:lnTo>
                      <a:lnTo>
                        <a:pt x="21" y="8"/>
                      </a:lnTo>
                      <a:lnTo>
                        <a:pt x="17" y="10"/>
                      </a:lnTo>
                      <a:lnTo>
                        <a:pt x="14" y="11"/>
                      </a:lnTo>
                      <a:lnTo>
                        <a:pt x="11" y="13"/>
                      </a:lnTo>
                      <a:lnTo>
                        <a:pt x="7" y="15"/>
                      </a:lnTo>
                      <a:lnTo>
                        <a:pt x="5" y="17"/>
                      </a:lnTo>
                      <a:lnTo>
                        <a:pt x="2" y="18"/>
                      </a:lnTo>
                      <a:lnTo>
                        <a:pt x="0" y="20"/>
                      </a:lnTo>
                      <a:lnTo>
                        <a:pt x="4" y="24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41" name="Freeform 69">
                  <a:extLst>
                    <a:ext uri="{FF2B5EF4-FFF2-40B4-BE49-F238E27FC236}">
                      <a16:creationId xmlns:a16="http://schemas.microsoft.com/office/drawing/2014/main" id="{82428D2E-EA07-BABB-F123-060E79302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" y="3247"/>
                  <a:ext cx="17" cy="17"/>
                </a:xfrm>
                <a:custGeom>
                  <a:avLst/>
                  <a:gdLst>
                    <a:gd name="T0" fmla="*/ 2 w 17"/>
                    <a:gd name="T1" fmla="*/ 0 h 17"/>
                    <a:gd name="T2" fmla="*/ 1 w 17"/>
                    <a:gd name="T3" fmla="*/ 3 h 17"/>
                    <a:gd name="T4" fmla="*/ 0 w 17"/>
                    <a:gd name="T5" fmla="*/ 7 h 17"/>
                    <a:gd name="T6" fmla="*/ 1 w 17"/>
                    <a:gd name="T7" fmla="*/ 11 h 17"/>
                    <a:gd name="T8" fmla="*/ 3 w 17"/>
                    <a:gd name="T9" fmla="*/ 13 h 17"/>
                    <a:gd name="T10" fmla="*/ 6 w 17"/>
                    <a:gd name="T11" fmla="*/ 16 h 17"/>
                    <a:gd name="T12" fmla="*/ 10 w 17"/>
                    <a:gd name="T13" fmla="*/ 16 h 17"/>
                    <a:gd name="T14" fmla="*/ 12 w 17"/>
                    <a:gd name="T15" fmla="*/ 16 h 17"/>
                    <a:gd name="T16" fmla="*/ 16 w 17"/>
                    <a:gd name="T17" fmla="*/ 13 h 17"/>
                    <a:gd name="T18" fmla="*/ 2 w 17"/>
                    <a:gd name="T1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2" y="0"/>
                      </a:move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1" y="11"/>
                      </a:lnTo>
                      <a:lnTo>
                        <a:pt x="3" y="13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6"/>
                      </a:lnTo>
                      <a:lnTo>
                        <a:pt x="16" y="1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42" name="Freeform 70">
                  <a:extLst>
                    <a:ext uri="{FF2B5EF4-FFF2-40B4-BE49-F238E27FC236}">
                      <a16:creationId xmlns:a16="http://schemas.microsoft.com/office/drawing/2014/main" id="{FF747163-4AAD-D02D-4325-45CC4E653B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2" y="3214"/>
                  <a:ext cx="17" cy="17"/>
                </a:xfrm>
                <a:custGeom>
                  <a:avLst/>
                  <a:gdLst>
                    <a:gd name="T0" fmla="*/ 8 w 17"/>
                    <a:gd name="T1" fmla="*/ 16 h 17"/>
                    <a:gd name="T2" fmla="*/ 12 w 17"/>
                    <a:gd name="T3" fmla="*/ 14 h 17"/>
                    <a:gd name="T4" fmla="*/ 16 w 17"/>
                    <a:gd name="T5" fmla="*/ 11 h 17"/>
                    <a:gd name="T6" fmla="*/ 16 w 17"/>
                    <a:gd name="T7" fmla="*/ 8 h 17"/>
                    <a:gd name="T8" fmla="*/ 16 w 17"/>
                    <a:gd name="T9" fmla="*/ 5 h 17"/>
                    <a:gd name="T10" fmla="*/ 12 w 17"/>
                    <a:gd name="T11" fmla="*/ 3 h 17"/>
                    <a:gd name="T12" fmla="*/ 11 w 17"/>
                    <a:gd name="T13" fmla="*/ 1 h 17"/>
                    <a:gd name="T14" fmla="*/ 6 w 17"/>
                    <a:gd name="T15" fmla="*/ 0 h 17"/>
                    <a:gd name="T16" fmla="*/ 0 w 17"/>
                    <a:gd name="T17" fmla="*/ 0 h 17"/>
                    <a:gd name="T18" fmla="*/ 8 w 17"/>
                    <a:gd name="T1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8" y="16"/>
                      </a:moveTo>
                      <a:lnTo>
                        <a:pt x="12" y="14"/>
                      </a:lnTo>
                      <a:lnTo>
                        <a:pt x="16" y="11"/>
                      </a:lnTo>
                      <a:lnTo>
                        <a:pt x="16" y="8"/>
                      </a:lnTo>
                      <a:lnTo>
                        <a:pt x="16" y="5"/>
                      </a:lnTo>
                      <a:lnTo>
                        <a:pt x="12" y="3"/>
                      </a:lnTo>
                      <a:lnTo>
                        <a:pt x="11" y="1"/>
                      </a:lnTo>
                      <a:lnTo>
                        <a:pt x="6" y="0"/>
                      </a:lnTo>
                      <a:lnTo>
                        <a:pt x="0" y="0"/>
                      </a:lnTo>
                      <a:lnTo>
                        <a:pt x="8" y="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43" name="Freeform 71">
                  <a:extLst>
                    <a:ext uri="{FF2B5EF4-FFF2-40B4-BE49-F238E27FC236}">
                      <a16:creationId xmlns:a16="http://schemas.microsoft.com/office/drawing/2014/main" id="{3BAD73D0-12B9-FFC9-4E6E-43E607C33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" y="3214"/>
                  <a:ext cx="51" cy="25"/>
                </a:xfrm>
                <a:custGeom>
                  <a:avLst/>
                  <a:gdLst>
                    <a:gd name="T0" fmla="*/ 4 w 51"/>
                    <a:gd name="T1" fmla="*/ 24 h 25"/>
                    <a:gd name="T2" fmla="*/ 6 w 51"/>
                    <a:gd name="T3" fmla="*/ 21 h 25"/>
                    <a:gd name="T4" fmla="*/ 9 w 51"/>
                    <a:gd name="T5" fmla="*/ 19 h 25"/>
                    <a:gd name="T6" fmla="*/ 11 w 51"/>
                    <a:gd name="T7" fmla="*/ 18 h 25"/>
                    <a:gd name="T8" fmla="*/ 13 w 51"/>
                    <a:gd name="T9" fmla="*/ 16 h 25"/>
                    <a:gd name="T10" fmla="*/ 16 w 51"/>
                    <a:gd name="T11" fmla="*/ 15 h 25"/>
                    <a:gd name="T12" fmla="*/ 19 w 51"/>
                    <a:gd name="T13" fmla="*/ 13 h 25"/>
                    <a:gd name="T14" fmla="*/ 22 w 51"/>
                    <a:gd name="T15" fmla="*/ 12 h 25"/>
                    <a:gd name="T16" fmla="*/ 25 w 51"/>
                    <a:gd name="T17" fmla="*/ 11 h 25"/>
                    <a:gd name="T18" fmla="*/ 28 w 51"/>
                    <a:gd name="T19" fmla="*/ 10 h 25"/>
                    <a:gd name="T20" fmla="*/ 31 w 51"/>
                    <a:gd name="T21" fmla="*/ 9 h 25"/>
                    <a:gd name="T22" fmla="*/ 34 w 51"/>
                    <a:gd name="T23" fmla="*/ 8 h 25"/>
                    <a:gd name="T24" fmla="*/ 37 w 51"/>
                    <a:gd name="T25" fmla="*/ 7 h 25"/>
                    <a:gd name="T26" fmla="*/ 40 w 51"/>
                    <a:gd name="T27" fmla="*/ 6 h 25"/>
                    <a:gd name="T28" fmla="*/ 44 w 51"/>
                    <a:gd name="T29" fmla="*/ 5 h 25"/>
                    <a:gd name="T30" fmla="*/ 47 w 51"/>
                    <a:gd name="T31" fmla="*/ 5 h 25"/>
                    <a:gd name="T32" fmla="*/ 50 w 51"/>
                    <a:gd name="T33" fmla="*/ 4 h 25"/>
                    <a:gd name="T34" fmla="*/ 48 w 51"/>
                    <a:gd name="T35" fmla="*/ 0 h 25"/>
                    <a:gd name="T36" fmla="*/ 45 w 51"/>
                    <a:gd name="T37" fmla="*/ 0 h 25"/>
                    <a:gd name="T38" fmla="*/ 42 w 51"/>
                    <a:gd name="T39" fmla="*/ 1 h 25"/>
                    <a:gd name="T40" fmla="*/ 39 w 51"/>
                    <a:gd name="T41" fmla="*/ 2 h 25"/>
                    <a:gd name="T42" fmla="*/ 36 w 51"/>
                    <a:gd name="T43" fmla="*/ 3 h 25"/>
                    <a:gd name="T44" fmla="*/ 32 w 51"/>
                    <a:gd name="T45" fmla="*/ 4 h 25"/>
                    <a:gd name="T46" fmla="*/ 29 w 51"/>
                    <a:gd name="T47" fmla="*/ 5 h 25"/>
                    <a:gd name="T48" fmla="*/ 26 w 51"/>
                    <a:gd name="T49" fmla="*/ 6 h 25"/>
                    <a:gd name="T50" fmla="*/ 23 w 51"/>
                    <a:gd name="T51" fmla="*/ 7 h 25"/>
                    <a:gd name="T52" fmla="*/ 20 w 51"/>
                    <a:gd name="T53" fmla="*/ 8 h 25"/>
                    <a:gd name="T54" fmla="*/ 17 w 51"/>
                    <a:gd name="T55" fmla="*/ 10 h 25"/>
                    <a:gd name="T56" fmla="*/ 13 w 51"/>
                    <a:gd name="T57" fmla="*/ 11 h 25"/>
                    <a:gd name="T58" fmla="*/ 11 w 51"/>
                    <a:gd name="T59" fmla="*/ 13 h 25"/>
                    <a:gd name="T60" fmla="*/ 8 w 51"/>
                    <a:gd name="T61" fmla="*/ 14 h 25"/>
                    <a:gd name="T62" fmla="*/ 5 w 51"/>
                    <a:gd name="T63" fmla="*/ 16 h 25"/>
                    <a:gd name="T64" fmla="*/ 2 w 51"/>
                    <a:gd name="T65" fmla="*/ 18 h 25"/>
                    <a:gd name="T66" fmla="*/ 0 w 51"/>
                    <a:gd name="T67" fmla="*/ 21 h 25"/>
                    <a:gd name="T68" fmla="*/ 4 w 51"/>
                    <a:gd name="T69" fmla="*/ 2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1" h="25">
                      <a:moveTo>
                        <a:pt x="4" y="24"/>
                      </a:moveTo>
                      <a:lnTo>
                        <a:pt x="6" y="21"/>
                      </a:lnTo>
                      <a:lnTo>
                        <a:pt x="9" y="19"/>
                      </a:lnTo>
                      <a:lnTo>
                        <a:pt x="11" y="18"/>
                      </a:lnTo>
                      <a:lnTo>
                        <a:pt x="13" y="16"/>
                      </a:lnTo>
                      <a:lnTo>
                        <a:pt x="16" y="15"/>
                      </a:lnTo>
                      <a:lnTo>
                        <a:pt x="19" y="13"/>
                      </a:lnTo>
                      <a:lnTo>
                        <a:pt x="22" y="12"/>
                      </a:lnTo>
                      <a:lnTo>
                        <a:pt x="25" y="11"/>
                      </a:lnTo>
                      <a:lnTo>
                        <a:pt x="28" y="10"/>
                      </a:lnTo>
                      <a:lnTo>
                        <a:pt x="31" y="9"/>
                      </a:lnTo>
                      <a:lnTo>
                        <a:pt x="34" y="8"/>
                      </a:lnTo>
                      <a:lnTo>
                        <a:pt x="37" y="7"/>
                      </a:lnTo>
                      <a:lnTo>
                        <a:pt x="40" y="6"/>
                      </a:lnTo>
                      <a:lnTo>
                        <a:pt x="44" y="5"/>
                      </a:lnTo>
                      <a:lnTo>
                        <a:pt x="47" y="5"/>
                      </a:lnTo>
                      <a:lnTo>
                        <a:pt x="50" y="4"/>
                      </a:lnTo>
                      <a:lnTo>
                        <a:pt x="48" y="0"/>
                      </a:lnTo>
                      <a:lnTo>
                        <a:pt x="45" y="0"/>
                      </a:lnTo>
                      <a:lnTo>
                        <a:pt x="42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2" y="4"/>
                      </a:lnTo>
                      <a:lnTo>
                        <a:pt x="29" y="5"/>
                      </a:lnTo>
                      <a:lnTo>
                        <a:pt x="26" y="6"/>
                      </a:lnTo>
                      <a:lnTo>
                        <a:pt x="23" y="7"/>
                      </a:lnTo>
                      <a:lnTo>
                        <a:pt x="20" y="8"/>
                      </a:lnTo>
                      <a:lnTo>
                        <a:pt x="17" y="10"/>
                      </a:lnTo>
                      <a:lnTo>
                        <a:pt x="13" y="11"/>
                      </a:lnTo>
                      <a:lnTo>
                        <a:pt x="11" y="13"/>
                      </a:lnTo>
                      <a:lnTo>
                        <a:pt x="8" y="14"/>
                      </a:lnTo>
                      <a:lnTo>
                        <a:pt x="5" y="16"/>
                      </a:lnTo>
                      <a:lnTo>
                        <a:pt x="2" y="18"/>
                      </a:lnTo>
                      <a:lnTo>
                        <a:pt x="0" y="21"/>
                      </a:lnTo>
                      <a:lnTo>
                        <a:pt x="4" y="24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44" name="Freeform 72">
                  <a:extLst>
                    <a:ext uri="{FF2B5EF4-FFF2-40B4-BE49-F238E27FC236}">
                      <a16:creationId xmlns:a16="http://schemas.microsoft.com/office/drawing/2014/main" id="{EEC0A799-F5AE-F8E0-67C7-D23828A11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" y="3235"/>
                  <a:ext cx="17" cy="17"/>
                </a:xfrm>
                <a:custGeom>
                  <a:avLst/>
                  <a:gdLst>
                    <a:gd name="T0" fmla="*/ 2 w 17"/>
                    <a:gd name="T1" fmla="*/ 0 h 17"/>
                    <a:gd name="T2" fmla="*/ 1 w 17"/>
                    <a:gd name="T3" fmla="*/ 3 h 17"/>
                    <a:gd name="T4" fmla="*/ 0 w 17"/>
                    <a:gd name="T5" fmla="*/ 7 h 17"/>
                    <a:gd name="T6" fmla="*/ 2 w 17"/>
                    <a:gd name="T7" fmla="*/ 11 h 17"/>
                    <a:gd name="T8" fmla="*/ 3 w 17"/>
                    <a:gd name="T9" fmla="*/ 13 h 17"/>
                    <a:gd name="T10" fmla="*/ 6 w 17"/>
                    <a:gd name="T11" fmla="*/ 14 h 17"/>
                    <a:gd name="T12" fmla="*/ 10 w 17"/>
                    <a:gd name="T13" fmla="*/ 16 h 17"/>
                    <a:gd name="T14" fmla="*/ 12 w 17"/>
                    <a:gd name="T15" fmla="*/ 14 h 17"/>
                    <a:gd name="T16" fmla="*/ 16 w 17"/>
                    <a:gd name="T17" fmla="*/ 12 h 17"/>
                    <a:gd name="T18" fmla="*/ 2 w 17"/>
                    <a:gd name="T1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2" y="0"/>
                      </a:move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2" y="11"/>
                      </a:lnTo>
                      <a:lnTo>
                        <a:pt x="3" y="13"/>
                      </a:lnTo>
                      <a:lnTo>
                        <a:pt x="6" y="14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6" y="1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45" name="Freeform 73">
                  <a:extLst>
                    <a:ext uri="{FF2B5EF4-FFF2-40B4-BE49-F238E27FC236}">
                      <a16:creationId xmlns:a16="http://schemas.microsoft.com/office/drawing/2014/main" id="{C3F41A9D-9AD9-C48A-1EA7-06EFF2701F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7" y="3206"/>
                  <a:ext cx="17" cy="17"/>
                </a:xfrm>
                <a:custGeom>
                  <a:avLst/>
                  <a:gdLst>
                    <a:gd name="T0" fmla="*/ 0 w 17"/>
                    <a:gd name="T1" fmla="*/ 16 h 17"/>
                    <a:gd name="T2" fmla="*/ 8 w 17"/>
                    <a:gd name="T3" fmla="*/ 14 h 17"/>
                    <a:gd name="T4" fmla="*/ 12 w 17"/>
                    <a:gd name="T5" fmla="*/ 12 h 17"/>
                    <a:gd name="T6" fmla="*/ 14 w 17"/>
                    <a:gd name="T7" fmla="*/ 10 h 17"/>
                    <a:gd name="T8" fmla="*/ 16 w 17"/>
                    <a:gd name="T9" fmla="*/ 7 h 17"/>
                    <a:gd name="T10" fmla="*/ 14 w 17"/>
                    <a:gd name="T11" fmla="*/ 4 h 17"/>
                    <a:gd name="T12" fmla="*/ 12 w 17"/>
                    <a:gd name="T13" fmla="*/ 2 h 17"/>
                    <a:gd name="T14" fmla="*/ 8 w 17"/>
                    <a:gd name="T15" fmla="*/ 0 h 17"/>
                    <a:gd name="T16" fmla="*/ 0 w 17"/>
                    <a:gd name="T17" fmla="*/ 0 h 17"/>
                    <a:gd name="T18" fmla="*/ 0 w 17"/>
                    <a:gd name="T1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0" y="16"/>
                      </a:moveTo>
                      <a:lnTo>
                        <a:pt x="8" y="14"/>
                      </a:lnTo>
                      <a:lnTo>
                        <a:pt x="12" y="12"/>
                      </a:lnTo>
                      <a:lnTo>
                        <a:pt x="14" y="10"/>
                      </a:lnTo>
                      <a:lnTo>
                        <a:pt x="16" y="7"/>
                      </a:lnTo>
                      <a:lnTo>
                        <a:pt x="14" y="4"/>
                      </a:lnTo>
                      <a:lnTo>
                        <a:pt x="12" y="2"/>
                      </a:ln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46" name="Freeform 74">
                  <a:extLst>
                    <a:ext uri="{FF2B5EF4-FFF2-40B4-BE49-F238E27FC236}">
                      <a16:creationId xmlns:a16="http://schemas.microsoft.com/office/drawing/2014/main" id="{307802F7-521A-6190-119B-1BC7D6E79F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" y="3206"/>
                  <a:ext cx="53" cy="23"/>
                </a:xfrm>
                <a:custGeom>
                  <a:avLst/>
                  <a:gdLst>
                    <a:gd name="T0" fmla="*/ 4 w 53"/>
                    <a:gd name="T1" fmla="*/ 22 h 23"/>
                    <a:gd name="T2" fmla="*/ 6 w 53"/>
                    <a:gd name="T3" fmla="*/ 19 h 23"/>
                    <a:gd name="T4" fmla="*/ 9 w 53"/>
                    <a:gd name="T5" fmla="*/ 17 h 23"/>
                    <a:gd name="T6" fmla="*/ 11 w 53"/>
                    <a:gd name="T7" fmla="*/ 15 h 23"/>
                    <a:gd name="T8" fmla="*/ 14 w 53"/>
                    <a:gd name="T9" fmla="*/ 13 h 23"/>
                    <a:gd name="T10" fmla="*/ 17 w 53"/>
                    <a:gd name="T11" fmla="*/ 12 h 23"/>
                    <a:gd name="T12" fmla="*/ 20 w 53"/>
                    <a:gd name="T13" fmla="*/ 11 h 23"/>
                    <a:gd name="T14" fmla="*/ 23 w 53"/>
                    <a:gd name="T15" fmla="*/ 9 h 23"/>
                    <a:gd name="T16" fmla="*/ 26 w 53"/>
                    <a:gd name="T17" fmla="*/ 8 h 23"/>
                    <a:gd name="T18" fmla="*/ 29 w 53"/>
                    <a:gd name="T19" fmla="*/ 7 h 23"/>
                    <a:gd name="T20" fmla="*/ 32 w 53"/>
                    <a:gd name="T21" fmla="*/ 6 h 23"/>
                    <a:gd name="T22" fmla="*/ 35 w 53"/>
                    <a:gd name="T23" fmla="*/ 5 h 23"/>
                    <a:gd name="T24" fmla="*/ 39 w 53"/>
                    <a:gd name="T25" fmla="*/ 5 h 23"/>
                    <a:gd name="T26" fmla="*/ 42 w 53"/>
                    <a:gd name="T27" fmla="*/ 4 h 23"/>
                    <a:gd name="T28" fmla="*/ 45 w 53"/>
                    <a:gd name="T29" fmla="*/ 4 h 23"/>
                    <a:gd name="T30" fmla="*/ 48 w 53"/>
                    <a:gd name="T31" fmla="*/ 4 h 23"/>
                    <a:gd name="T32" fmla="*/ 52 w 53"/>
                    <a:gd name="T33" fmla="*/ 4 h 23"/>
                    <a:gd name="T34" fmla="*/ 52 w 53"/>
                    <a:gd name="T35" fmla="*/ 0 h 23"/>
                    <a:gd name="T36" fmla="*/ 48 w 53"/>
                    <a:gd name="T37" fmla="*/ 0 h 23"/>
                    <a:gd name="T38" fmla="*/ 45 w 53"/>
                    <a:gd name="T39" fmla="*/ 0 h 23"/>
                    <a:gd name="T40" fmla="*/ 41 w 53"/>
                    <a:gd name="T41" fmla="*/ 0 h 23"/>
                    <a:gd name="T42" fmla="*/ 37 w 53"/>
                    <a:gd name="T43" fmla="*/ 1 h 23"/>
                    <a:gd name="T44" fmla="*/ 34 w 53"/>
                    <a:gd name="T45" fmla="*/ 1 h 23"/>
                    <a:gd name="T46" fmla="*/ 31 w 53"/>
                    <a:gd name="T47" fmla="*/ 2 h 23"/>
                    <a:gd name="T48" fmla="*/ 27 w 53"/>
                    <a:gd name="T49" fmla="*/ 3 h 23"/>
                    <a:gd name="T50" fmla="*/ 24 w 53"/>
                    <a:gd name="T51" fmla="*/ 4 h 23"/>
                    <a:gd name="T52" fmla="*/ 21 w 53"/>
                    <a:gd name="T53" fmla="*/ 6 h 23"/>
                    <a:gd name="T54" fmla="*/ 17 w 53"/>
                    <a:gd name="T55" fmla="*/ 7 h 23"/>
                    <a:gd name="T56" fmla="*/ 14 w 53"/>
                    <a:gd name="T57" fmla="*/ 9 h 23"/>
                    <a:gd name="T58" fmla="*/ 11 w 53"/>
                    <a:gd name="T59" fmla="*/ 11 h 23"/>
                    <a:gd name="T60" fmla="*/ 8 w 53"/>
                    <a:gd name="T61" fmla="*/ 12 h 23"/>
                    <a:gd name="T62" fmla="*/ 5 w 53"/>
                    <a:gd name="T63" fmla="*/ 14 h 23"/>
                    <a:gd name="T64" fmla="*/ 3 w 53"/>
                    <a:gd name="T65" fmla="*/ 17 h 23"/>
                    <a:gd name="T66" fmla="*/ 0 w 53"/>
                    <a:gd name="T67" fmla="*/ 19 h 23"/>
                    <a:gd name="T68" fmla="*/ 4 w 53"/>
                    <a:gd name="T69" fmla="*/ 2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3" h="23">
                      <a:moveTo>
                        <a:pt x="4" y="22"/>
                      </a:moveTo>
                      <a:lnTo>
                        <a:pt x="6" y="19"/>
                      </a:lnTo>
                      <a:lnTo>
                        <a:pt x="9" y="17"/>
                      </a:lnTo>
                      <a:lnTo>
                        <a:pt x="11" y="15"/>
                      </a:lnTo>
                      <a:lnTo>
                        <a:pt x="14" y="13"/>
                      </a:lnTo>
                      <a:lnTo>
                        <a:pt x="17" y="12"/>
                      </a:lnTo>
                      <a:lnTo>
                        <a:pt x="20" y="11"/>
                      </a:lnTo>
                      <a:lnTo>
                        <a:pt x="23" y="9"/>
                      </a:lnTo>
                      <a:lnTo>
                        <a:pt x="26" y="8"/>
                      </a:lnTo>
                      <a:lnTo>
                        <a:pt x="29" y="7"/>
                      </a:lnTo>
                      <a:lnTo>
                        <a:pt x="32" y="6"/>
                      </a:lnTo>
                      <a:lnTo>
                        <a:pt x="35" y="5"/>
                      </a:lnTo>
                      <a:lnTo>
                        <a:pt x="39" y="5"/>
                      </a:lnTo>
                      <a:lnTo>
                        <a:pt x="42" y="4"/>
                      </a:lnTo>
                      <a:lnTo>
                        <a:pt x="45" y="4"/>
                      </a:lnTo>
                      <a:lnTo>
                        <a:pt x="48" y="4"/>
                      </a:lnTo>
                      <a:lnTo>
                        <a:pt x="52" y="4"/>
                      </a:lnTo>
                      <a:lnTo>
                        <a:pt x="52" y="0"/>
                      </a:lnTo>
                      <a:lnTo>
                        <a:pt x="48" y="0"/>
                      </a:lnTo>
                      <a:lnTo>
                        <a:pt x="45" y="0"/>
                      </a:lnTo>
                      <a:lnTo>
                        <a:pt x="41" y="0"/>
                      </a:lnTo>
                      <a:lnTo>
                        <a:pt x="37" y="1"/>
                      </a:lnTo>
                      <a:lnTo>
                        <a:pt x="34" y="1"/>
                      </a:lnTo>
                      <a:lnTo>
                        <a:pt x="31" y="2"/>
                      </a:lnTo>
                      <a:lnTo>
                        <a:pt x="27" y="3"/>
                      </a:lnTo>
                      <a:lnTo>
                        <a:pt x="24" y="4"/>
                      </a:lnTo>
                      <a:lnTo>
                        <a:pt x="21" y="6"/>
                      </a:lnTo>
                      <a:lnTo>
                        <a:pt x="17" y="7"/>
                      </a:lnTo>
                      <a:lnTo>
                        <a:pt x="14" y="9"/>
                      </a:lnTo>
                      <a:lnTo>
                        <a:pt x="11" y="11"/>
                      </a:lnTo>
                      <a:lnTo>
                        <a:pt x="8" y="12"/>
                      </a:lnTo>
                      <a:lnTo>
                        <a:pt x="5" y="14"/>
                      </a:lnTo>
                      <a:lnTo>
                        <a:pt x="3" y="17"/>
                      </a:lnTo>
                      <a:lnTo>
                        <a:pt x="0" y="19"/>
                      </a:lnTo>
                      <a:lnTo>
                        <a:pt x="4" y="22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47" name="Freeform 75">
                  <a:extLst>
                    <a:ext uri="{FF2B5EF4-FFF2-40B4-BE49-F238E27FC236}">
                      <a16:creationId xmlns:a16="http://schemas.microsoft.com/office/drawing/2014/main" id="{533C654A-2367-DBD8-945E-3AE3DBB2C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" y="3224"/>
                  <a:ext cx="17" cy="17"/>
                </a:xfrm>
                <a:custGeom>
                  <a:avLst/>
                  <a:gdLst>
                    <a:gd name="T0" fmla="*/ 2 w 17"/>
                    <a:gd name="T1" fmla="*/ 0 h 17"/>
                    <a:gd name="T2" fmla="*/ 1 w 17"/>
                    <a:gd name="T3" fmla="*/ 3 h 17"/>
                    <a:gd name="T4" fmla="*/ 0 w 17"/>
                    <a:gd name="T5" fmla="*/ 7 h 17"/>
                    <a:gd name="T6" fmla="*/ 2 w 17"/>
                    <a:gd name="T7" fmla="*/ 11 h 17"/>
                    <a:gd name="T8" fmla="*/ 3 w 17"/>
                    <a:gd name="T9" fmla="*/ 13 h 17"/>
                    <a:gd name="T10" fmla="*/ 6 w 17"/>
                    <a:gd name="T11" fmla="*/ 16 h 17"/>
                    <a:gd name="T12" fmla="*/ 10 w 17"/>
                    <a:gd name="T13" fmla="*/ 16 h 17"/>
                    <a:gd name="T14" fmla="*/ 12 w 17"/>
                    <a:gd name="T15" fmla="*/ 14 h 17"/>
                    <a:gd name="T16" fmla="*/ 16 w 17"/>
                    <a:gd name="T17" fmla="*/ 12 h 17"/>
                    <a:gd name="T18" fmla="*/ 2 w 17"/>
                    <a:gd name="T1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2" y="0"/>
                      </a:move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2" y="11"/>
                      </a:lnTo>
                      <a:lnTo>
                        <a:pt x="3" y="13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6" y="1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48" name="Freeform 76">
                  <a:extLst>
                    <a:ext uri="{FF2B5EF4-FFF2-40B4-BE49-F238E27FC236}">
                      <a16:creationId xmlns:a16="http://schemas.microsoft.com/office/drawing/2014/main" id="{71C647B1-6045-46BF-53FA-D41EE1FAB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2" y="3197"/>
                  <a:ext cx="17" cy="17"/>
                </a:xfrm>
                <a:custGeom>
                  <a:avLst/>
                  <a:gdLst>
                    <a:gd name="T0" fmla="*/ 0 w 17"/>
                    <a:gd name="T1" fmla="*/ 16 h 17"/>
                    <a:gd name="T2" fmla="*/ 8 w 17"/>
                    <a:gd name="T3" fmla="*/ 14 h 17"/>
                    <a:gd name="T4" fmla="*/ 12 w 17"/>
                    <a:gd name="T5" fmla="*/ 13 h 17"/>
                    <a:gd name="T6" fmla="*/ 14 w 17"/>
                    <a:gd name="T7" fmla="*/ 10 h 17"/>
                    <a:gd name="T8" fmla="*/ 16 w 17"/>
                    <a:gd name="T9" fmla="*/ 7 h 17"/>
                    <a:gd name="T10" fmla="*/ 14 w 17"/>
                    <a:gd name="T11" fmla="*/ 5 h 17"/>
                    <a:gd name="T12" fmla="*/ 12 w 17"/>
                    <a:gd name="T13" fmla="*/ 2 h 17"/>
                    <a:gd name="T14" fmla="*/ 8 w 17"/>
                    <a:gd name="T15" fmla="*/ 1 h 17"/>
                    <a:gd name="T16" fmla="*/ 0 w 17"/>
                    <a:gd name="T17" fmla="*/ 0 h 17"/>
                    <a:gd name="T18" fmla="*/ 0 w 17"/>
                    <a:gd name="T1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0" y="16"/>
                      </a:moveTo>
                      <a:lnTo>
                        <a:pt x="8" y="14"/>
                      </a:lnTo>
                      <a:lnTo>
                        <a:pt x="12" y="13"/>
                      </a:lnTo>
                      <a:lnTo>
                        <a:pt x="14" y="10"/>
                      </a:lnTo>
                      <a:lnTo>
                        <a:pt x="16" y="7"/>
                      </a:lnTo>
                      <a:lnTo>
                        <a:pt x="14" y="5"/>
                      </a:lnTo>
                      <a:lnTo>
                        <a:pt x="12" y="2"/>
                      </a:lnTo>
                      <a:lnTo>
                        <a:pt x="8" y="1"/>
                      </a:lnTo>
                      <a:lnTo>
                        <a:pt x="0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49" name="Freeform 77">
                  <a:extLst>
                    <a:ext uri="{FF2B5EF4-FFF2-40B4-BE49-F238E27FC236}">
                      <a16:creationId xmlns:a16="http://schemas.microsoft.com/office/drawing/2014/main" id="{1F863B8A-D391-EADF-4684-09EF832FE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7" y="3197"/>
                  <a:ext cx="56" cy="22"/>
                </a:xfrm>
                <a:custGeom>
                  <a:avLst/>
                  <a:gdLst>
                    <a:gd name="T0" fmla="*/ 4 w 56"/>
                    <a:gd name="T1" fmla="*/ 21 h 22"/>
                    <a:gd name="T2" fmla="*/ 6 w 56"/>
                    <a:gd name="T3" fmla="*/ 18 h 22"/>
                    <a:gd name="T4" fmla="*/ 9 w 56"/>
                    <a:gd name="T5" fmla="*/ 16 h 22"/>
                    <a:gd name="T6" fmla="*/ 12 w 56"/>
                    <a:gd name="T7" fmla="*/ 15 h 22"/>
                    <a:gd name="T8" fmla="*/ 14 w 56"/>
                    <a:gd name="T9" fmla="*/ 13 h 22"/>
                    <a:gd name="T10" fmla="*/ 18 w 56"/>
                    <a:gd name="T11" fmla="*/ 12 h 22"/>
                    <a:gd name="T12" fmla="*/ 21 w 56"/>
                    <a:gd name="T13" fmla="*/ 10 h 22"/>
                    <a:gd name="T14" fmla="*/ 24 w 56"/>
                    <a:gd name="T15" fmla="*/ 9 h 22"/>
                    <a:gd name="T16" fmla="*/ 27 w 56"/>
                    <a:gd name="T17" fmla="*/ 8 h 22"/>
                    <a:gd name="T18" fmla="*/ 31 w 56"/>
                    <a:gd name="T19" fmla="*/ 7 h 22"/>
                    <a:gd name="T20" fmla="*/ 34 w 56"/>
                    <a:gd name="T21" fmla="*/ 6 h 22"/>
                    <a:gd name="T22" fmla="*/ 37 w 56"/>
                    <a:gd name="T23" fmla="*/ 5 h 22"/>
                    <a:gd name="T24" fmla="*/ 41 w 56"/>
                    <a:gd name="T25" fmla="*/ 5 h 22"/>
                    <a:gd name="T26" fmla="*/ 45 w 56"/>
                    <a:gd name="T27" fmla="*/ 4 h 22"/>
                    <a:gd name="T28" fmla="*/ 48 w 56"/>
                    <a:gd name="T29" fmla="*/ 4 h 22"/>
                    <a:gd name="T30" fmla="*/ 51 w 56"/>
                    <a:gd name="T31" fmla="*/ 4 h 22"/>
                    <a:gd name="T32" fmla="*/ 55 w 56"/>
                    <a:gd name="T33" fmla="*/ 4 h 22"/>
                    <a:gd name="T34" fmla="*/ 55 w 56"/>
                    <a:gd name="T35" fmla="*/ 0 h 22"/>
                    <a:gd name="T36" fmla="*/ 51 w 56"/>
                    <a:gd name="T37" fmla="*/ 0 h 22"/>
                    <a:gd name="T38" fmla="*/ 47 w 56"/>
                    <a:gd name="T39" fmla="*/ 0 h 22"/>
                    <a:gd name="T40" fmla="*/ 44 w 56"/>
                    <a:gd name="T41" fmla="*/ 0 h 22"/>
                    <a:gd name="T42" fmla="*/ 40 w 56"/>
                    <a:gd name="T43" fmla="*/ 1 h 22"/>
                    <a:gd name="T44" fmla="*/ 36 w 56"/>
                    <a:gd name="T45" fmla="*/ 1 h 22"/>
                    <a:gd name="T46" fmla="*/ 33 w 56"/>
                    <a:gd name="T47" fmla="*/ 2 h 22"/>
                    <a:gd name="T48" fmla="*/ 29 w 56"/>
                    <a:gd name="T49" fmla="*/ 3 h 22"/>
                    <a:gd name="T50" fmla="*/ 25 w 56"/>
                    <a:gd name="T51" fmla="*/ 4 h 22"/>
                    <a:gd name="T52" fmla="*/ 22 w 56"/>
                    <a:gd name="T53" fmla="*/ 5 h 22"/>
                    <a:gd name="T54" fmla="*/ 18 w 56"/>
                    <a:gd name="T55" fmla="*/ 7 h 22"/>
                    <a:gd name="T56" fmla="*/ 15 w 56"/>
                    <a:gd name="T57" fmla="*/ 8 h 22"/>
                    <a:gd name="T58" fmla="*/ 12 w 56"/>
                    <a:gd name="T59" fmla="*/ 9 h 22"/>
                    <a:gd name="T60" fmla="*/ 8 w 56"/>
                    <a:gd name="T61" fmla="*/ 12 h 22"/>
                    <a:gd name="T62" fmla="*/ 5 w 56"/>
                    <a:gd name="T63" fmla="*/ 14 h 22"/>
                    <a:gd name="T64" fmla="*/ 2 w 56"/>
                    <a:gd name="T65" fmla="*/ 15 h 22"/>
                    <a:gd name="T66" fmla="*/ 0 w 56"/>
                    <a:gd name="T67" fmla="*/ 18 h 22"/>
                    <a:gd name="T68" fmla="*/ 4 w 56"/>
                    <a:gd name="T69" fmla="*/ 2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6" h="22">
                      <a:moveTo>
                        <a:pt x="4" y="21"/>
                      </a:moveTo>
                      <a:lnTo>
                        <a:pt x="6" y="18"/>
                      </a:lnTo>
                      <a:lnTo>
                        <a:pt x="9" y="16"/>
                      </a:lnTo>
                      <a:lnTo>
                        <a:pt x="12" y="15"/>
                      </a:lnTo>
                      <a:lnTo>
                        <a:pt x="14" y="13"/>
                      </a:lnTo>
                      <a:lnTo>
                        <a:pt x="18" y="12"/>
                      </a:lnTo>
                      <a:lnTo>
                        <a:pt x="21" y="10"/>
                      </a:lnTo>
                      <a:lnTo>
                        <a:pt x="24" y="9"/>
                      </a:lnTo>
                      <a:lnTo>
                        <a:pt x="27" y="8"/>
                      </a:lnTo>
                      <a:lnTo>
                        <a:pt x="31" y="7"/>
                      </a:lnTo>
                      <a:lnTo>
                        <a:pt x="34" y="6"/>
                      </a:lnTo>
                      <a:lnTo>
                        <a:pt x="37" y="5"/>
                      </a:lnTo>
                      <a:lnTo>
                        <a:pt x="41" y="5"/>
                      </a:lnTo>
                      <a:lnTo>
                        <a:pt x="45" y="4"/>
                      </a:lnTo>
                      <a:lnTo>
                        <a:pt x="48" y="4"/>
                      </a:lnTo>
                      <a:lnTo>
                        <a:pt x="51" y="4"/>
                      </a:lnTo>
                      <a:lnTo>
                        <a:pt x="55" y="4"/>
                      </a:lnTo>
                      <a:lnTo>
                        <a:pt x="55" y="0"/>
                      </a:lnTo>
                      <a:lnTo>
                        <a:pt x="51" y="0"/>
                      </a:lnTo>
                      <a:lnTo>
                        <a:pt x="47" y="0"/>
                      </a:lnTo>
                      <a:lnTo>
                        <a:pt x="44" y="0"/>
                      </a:lnTo>
                      <a:lnTo>
                        <a:pt x="40" y="1"/>
                      </a:lnTo>
                      <a:lnTo>
                        <a:pt x="36" y="1"/>
                      </a:lnTo>
                      <a:lnTo>
                        <a:pt x="33" y="2"/>
                      </a:lnTo>
                      <a:lnTo>
                        <a:pt x="29" y="3"/>
                      </a:lnTo>
                      <a:lnTo>
                        <a:pt x="25" y="4"/>
                      </a:lnTo>
                      <a:lnTo>
                        <a:pt x="22" y="5"/>
                      </a:lnTo>
                      <a:lnTo>
                        <a:pt x="18" y="7"/>
                      </a:lnTo>
                      <a:lnTo>
                        <a:pt x="15" y="8"/>
                      </a:lnTo>
                      <a:lnTo>
                        <a:pt x="12" y="9"/>
                      </a:lnTo>
                      <a:lnTo>
                        <a:pt x="8" y="12"/>
                      </a:lnTo>
                      <a:lnTo>
                        <a:pt x="5" y="14"/>
                      </a:lnTo>
                      <a:lnTo>
                        <a:pt x="2" y="15"/>
                      </a:lnTo>
                      <a:lnTo>
                        <a:pt x="0" y="18"/>
                      </a:lnTo>
                      <a:lnTo>
                        <a:pt x="4" y="21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50" name="Freeform 78">
                  <a:extLst>
                    <a:ext uri="{FF2B5EF4-FFF2-40B4-BE49-F238E27FC236}">
                      <a16:creationId xmlns:a16="http://schemas.microsoft.com/office/drawing/2014/main" id="{02E1F097-1DB3-EF11-1B8E-4059CE891F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7" y="3214"/>
                  <a:ext cx="17" cy="17"/>
                </a:xfrm>
                <a:custGeom>
                  <a:avLst/>
                  <a:gdLst>
                    <a:gd name="T0" fmla="*/ 2 w 17"/>
                    <a:gd name="T1" fmla="*/ 0 h 17"/>
                    <a:gd name="T2" fmla="*/ 1 w 17"/>
                    <a:gd name="T3" fmla="*/ 4 h 17"/>
                    <a:gd name="T4" fmla="*/ 0 w 17"/>
                    <a:gd name="T5" fmla="*/ 7 h 17"/>
                    <a:gd name="T6" fmla="*/ 1 w 17"/>
                    <a:gd name="T7" fmla="*/ 11 h 17"/>
                    <a:gd name="T8" fmla="*/ 3 w 17"/>
                    <a:gd name="T9" fmla="*/ 13 h 17"/>
                    <a:gd name="T10" fmla="*/ 6 w 17"/>
                    <a:gd name="T11" fmla="*/ 16 h 17"/>
                    <a:gd name="T12" fmla="*/ 9 w 17"/>
                    <a:gd name="T13" fmla="*/ 16 h 17"/>
                    <a:gd name="T14" fmla="*/ 12 w 17"/>
                    <a:gd name="T15" fmla="*/ 16 h 17"/>
                    <a:gd name="T16" fmla="*/ 16 w 17"/>
                    <a:gd name="T17" fmla="*/ 13 h 17"/>
                    <a:gd name="T18" fmla="*/ 2 w 17"/>
                    <a:gd name="T1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2" y="0"/>
                      </a:moveTo>
                      <a:lnTo>
                        <a:pt x="1" y="4"/>
                      </a:lnTo>
                      <a:lnTo>
                        <a:pt x="0" y="7"/>
                      </a:lnTo>
                      <a:lnTo>
                        <a:pt x="1" y="11"/>
                      </a:lnTo>
                      <a:lnTo>
                        <a:pt x="3" y="13"/>
                      </a:lnTo>
                      <a:lnTo>
                        <a:pt x="6" y="16"/>
                      </a:lnTo>
                      <a:lnTo>
                        <a:pt x="9" y="16"/>
                      </a:lnTo>
                      <a:lnTo>
                        <a:pt x="12" y="16"/>
                      </a:lnTo>
                      <a:lnTo>
                        <a:pt x="16" y="1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51" name="Freeform 79">
                  <a:extLst>
                    <a:ext uri="{FF2B5EF4-FFF2-40B4-BE49-F238E27FC236}">
                      <a16:creationId xmlns:a16="http://schemas.microsoft.com/office/drawing/2014/main" id="{E7D52028-85E4-DAB4-595B-7988147A44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6" y="3209"/>
                  <a:ext cx="17" cy="17"/>
                </a:xfrm>
                <a:custGeom>
                  <a:avLst/>
                  <a:gdLst>
                    <a:gd name="T0" fmla="*/ 0 w 17"/>
                    <a:gd name="T1" fmla="*/ 16 h 17"/>
                    <a:gd name="T2" fmla="*/ 6 w 17"/>
                    <a:gd name="T3" fmla="*/ 14 h 17"/>
                    <a:gd name="T4" fmla="*/ 11 w 17"/>
                    <a:gd name="T5" fmla="*/ 13 h 17"/>
                    <a:gd name="T6" fmla="*/ 16 w 17"/>
                    <a:gd name="T7" fmla="*/ 10 h 17"/>
                    <a:gd name="T8" fmla="*/ 16 w 17"/>
                    <a:gd name="T9" fmla="*/ 8 h 17"/>
                    <a:gd name="T10" fmla="*/ 16 w 17"/>
                    <a:gd name="T11" fmla="*/ 5 h 17"/>
                    <a:gd name="T12" fmla="*/ 11 w 17"/>
                    <a:gd name="T13" fmla="*/ 2 h 17"/>
                    <a:gd name="T14" fmla="*/ 6 w 17"/>
                    <a:gd name="T15" fmla="*/ 1 h 17"/>
                    <a:gd name="T16" fmla="*/ 0 w 17"/>
                    <a:gd name="T17" fmla="*/ 0 h 17"/>
                    <a:gd name="T18" fmla="*/ 0 w 17"/>
                    <a:gd name="T1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0" y="16"/>
                      </a:moveTo>
                      <a:lnTo>
                        <a:pt x="6" y="14"/>
                      </a:lnTo>
                      <a:lnTo>
                        <a:pt x="11" y="13"/>
                      </a:lnTo>
                      <a:lnTo>
                        <a:pt x="16" y="10"/>
                      </a:lnTo>
                      <a:lnTo>
                        <a:pt x="16" y="8"/>
                      </a:lnTo>
                      <a:lnTo>
                        <a:pt x="16" y="5"/>
                      </a:lnTo>
                      <a:lnTo>
                        <a:pt x="11" y="2"/>
                      </a:lnTo>
                      <a:lnTo>
                        <a:pt x="6" y="1"/>
                      </a:lnTo>
                      <a:lnTo>
                        <a:pt x="0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52" name="Freeform 80">
                  <a:extLst>
                    <a:ext uri="{FF2B5EF4-FFF2-40B4-BE49-F238E27FC236}">
                      <a16:creationId xmlns:a16="http://schemas.microsoft.com/office/drawing/2014/main" id="{E9EDFF6E-97F3-6D90-61AD-C088E48AA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9" y="3209"/>
                  <a:ext cx="58" cy="22"/>
                </a:xfrm>
                <a:custGeom>
                  <a:avLst/>
                  <a:gdLst>
                    <a:gd name="T0" fmla="*/ 3 w 58"/>
                    <a:gd name="T1" fmla="*/ 21 h 22"/>
                    <a:gd name="T2" fmla="*/ 5 w 58"/>
                    <a:gd name="T3" fmla="*/ 18 h 22"/>
                    <a:gd name="T4" fmla="*/ 8 w 58"/>
                    <a:gd name="T5" fmla="*/ 17 h 22"/>
                    <a:gd name="T6" fmla="*/ 11 w 58"/>
                    <a:gd name="T7" fmla="*/ 15 h 22"/>
                    <a:gd name="T8" fmla="*/ 14 w 58"/>
                    <a:gd name="T9" fmla="*/ 13 h 22"/>
                    <a:gd name="T10" fmla="*/ 18 w 58"/>
                    <a:gd name="T11" fmla="*/ 12 h 22"/>
                    <a:gd name="T12" fmla="*/ 21 w 58"/>
                    <a:gd name="T13" fmla="*/ 11 h 22"/>
                    <a:gd name="T14" fmla="*/ 25 w 58"/>
                    <a:gd name="T15" fmla="*/ 10 h 22"/>
                    <a:gd name="T16" fmla="*/ 29 w 58"/>
                    <a:gd name="T17" fmla="*/ 8 h 22"/>
                    <a:gd name="T18" fmla="*/ 33 w 58"/>
                    <a:gd name="T19" fmla="*/ 7 h 22"/>
                    <a:gd name="T20" fmla="*/ 37 w 58"/>
                    <a:gd name="T21" fmla="*/ 6 h 22"/>
                    <a:gd name="T22" fmla="*/ 41 w 58"/>
                    <a:gd name="T23" fmla="*/ 6 h 22"/>
                    <a:gd name="T24" fmla="*/ 45 w 58"/>
                    <a:gd name="T25" fmla="*/ 5 h 22"/>
                    <a:gd name="T26" fmla="*/ 48 w 58"/>
                    <a:gd name="T27" fmla="*/ 5 h 22"/>
                    <a:gd name="T28" fmla="*/ 51 w 58"/>
                    <a:gd name="T29" fmla="*/ 4 h 22"/>
                    <a:gd name="T30" fmla="*/ 54 w 58"/>
                    <a:gd name="T31" fmla="*/ 4 h 22"/>
                    <a:gd name="T32" fmla="*/ 57 w 58"/>
                    <a:gd name="T33" fmla="*/ 4 h 22"/>
                    <a:gd name="T34" fmla="*/ 57 w 58"/>
                    <a:gd name="T35" fmla="*/ 0 h 22"/>
                    <a:gd name="T36" fmla="*/ 54 w 58"/>
                    <a:gd name="T37" fmla="*/ 0 h 22"/>
                    <a:gd name="T38" fmla="*/ 51 w 58"/>
                    <a:gd name="T39" fmla="*/ 0 h 22"/>
                    <a:gd name="T40" fmla="*/ 47 w 58"/>
                    <a:gd name="T41" fmla="*/ 0 h 22"/>
                    <a:gd name="T42" fmla="*/ 43 w 58"/>
                    <a:gd name="T43" fmla="*/ 1 h 22"/>
                    <a:gd name="T44" fmla="*/ 40 w 58"/>
                    <a:gd name="T45" fmla="*/ 1 h 22"/>
                    <a:gd name="T46" fmla="*/ 36 w 58"/>
                    <a:gd name="T47" fmla="*/ 2 h 22"/>
                    <a:gd name="T48" fmla="*/ 32 w 58"/>
                    <a:gd name="T49" fmla="*/ 3 h 22"/>
                    <a:gd name="T50" fmla="*/ 28 w 58"/>
                    <a:gd name="T51" fmla="*/ 4 h 22"/>
                    <a:gd name="T52" fmla="*/ 24 w 58"/>
                    <a:gd name="T53" fmla="*/ 5 h 22"/>
                    <a:gd name="T54" fmla="*/ 19 w 58"/>
                    <a:gd name="T55" fmla="*/ 7 h 22"/>
                    <a:gd name="T56" fmla="*/ 16 w 58"/>
                    <a:gd name="T57" fmla="*/ 8 h 22"/>
                    <a:gd name="T58" fmla="*/ 12 w 58"/>
                    <a:gd name="T59" fmla="*/ 10 h 22"/>
                    <a:gd name="T60" fmla="*/ 8 w 58"/>
                    <a:gd name="T61" fmla="*/ 11 h 22"/>
                    <a:gd name="T62" fmla="*/ 5 w 58"/>
                    <a:gd name="T63" fmla="*/ 13 h 22"/>
                    <a:gd name="T64" fmla="*/ 2 w 58"/>
                    <a:gd name="T65" fmla="*/ 15 h 22"/>
                    <a:gd name="T66" fmla="*/ 0 w 58"/>
                    <a:gd name="T67" fmla="*/ 17 h 22"/>
                    <a:gd name="T68" fmla="*/ 3 w 58"/>
                    <a:gd name="T69" fmla="*/ 2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8" h="22">
                      <a:moveTo>
                        <a:pt x="3" y="21"/>
                      </a:moveTo>
                      <a:lnTo>
                        <a:pt x="5" y="18"/>
                      </a:lnTo>
                      <a:lnTo>
                        <a:pt x="8" y="17"/>
                      </a:lnTo>
                      <a:lnTo>
                        <a:pt x="11" y="15"/>
                      </a:lnTo>
                      <a:lnTo>
                        <a:pt x="14" y="13"/>
                      </a:lnTo>
                      <a:lnTo>
                        <a:pt x="18" y="12"/>
                      </a:lnTo>
                      <a:lnTo>
                        <a:pt x="21" y="11"/>
                      </a:lnTo>
                      <a:lnTo>
                        <a:pt x="25" y="10"/>
                      </a:lnTo>
                      <a:lnTo>
                        <a:pt x="29" y="8"/>
                      </a:lnTo>
                      <a:lnTo>
                        <a:pt x="33" y="7"/>
                      </a:lnTo>
                      <a:lnTo>
                        <a:pt x="37" y="6"/>
                      </a:lnTo>
                      <a:lnTo>
                        <a:pt x="41" y="6"/>
                      </a:lnTo>
                      <a:lnTo>
                        <a:pt x="45" y="5"/>
                      </a:lnTo>
                      <a:lnTo>
                        <a:pt x="48" y="5"/>
                      </a:lnTo>
                      <a:lnTo>
                        <a:pt x="51" y="4"/>
                      </a:lnTo>
                      <a:lnTo>
                        <a:pt x="54" y="4"/>
                      </a:lnTo>
                      <a:lnTo>
                        <a:pt x="57" y="4"/>
                      </a:lnTo>
                      <a:lnTo>
                        <a:pt x="57" y="0"/>
                      </a:lnTo>
                      <a:lnTo>
                        <a:pt x="54" y="0"/>
                      </a:lnTo>
                      <a:lnTo>
                        <a:pt x="51" y="0"/>
                      </a:lnTo>
                      <a:lnTo>
                        <a:pt x="47" y="0"/>
                      </a:lnTo>
                      <a:lnTo>
                        <a:pt x="43" y="1"/>
                      </a:lnTo>
                      <a:lnTo>
                        <a:pt x="40" y="1"/>
                      </a:lnTo>
                      <a:lnTo>
                        <a:pt x="36" y="2"/>
                      </a:lnTo>
                      <a:lnTo>
                        <a:pt x="32" y="3"/>
                      </a:lnTo>
                      <a:lnTo>
                        <a:pt x="28" y="4"/>
                      </a:lnTo>
                      <a:lnTo>
                        <a:pt x="24" y="5"/>
                      </a:lnTo>
                      <a:lnTo>
                        <a:pt x="19" y="7"/>
                      </a:lnTo>
                      <a:lnTo>
                        <a:pt x="16" y="8"/>
                      </a:lnTo>
                      <a:lnTo>
                        <a:pt x="12" y="10"/>
                      </a:lnTo>
                      <a:lnTo>
                        <a:pt x="8" y="11"/>
                      </a:lnTo>
                      <a:lnTo>
                        <a:pt x="5" y="13"/>
                      </a:lnTo>
                      <a:lnTo>
                        <a:pt x="2" y="15"/>
                      </a:lnTo>
                      <a:lnTo>
                        <a:pt x="0" y="17"/>
                      </a:lnTo>
                      <a:lnTo>
                        <a:pt x="3" y="21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53" name="Freeform 81">
                  <a:extLst>
                    <a:ext uri="{FF2B5EF4-FFF2-40B4-BE49-F238E27FC236}">
                      <a16:creationId xmlns:a16="http://schemas.microsoft.com/office/drawing/2014/main" id="{A9B30BE7-068C-59A3-FB18-D582C0ACFF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" y="3226"/>
                  <a:ext cx="17" cy="17"/>
                </a:xfrm>
                <a:custGeom>
                  <a:avLst/>
                  <a:gdLst>
                    <a:gd name="T0" fmla="*/ 2 w 17"/>
                    <a:gd name="T1" fmla="*/ 0 h 17"/>
                    <a:gd name="T2" fmla="*/ 0 w 17"/>
                    <a:gd name="T3" fmla="*/ 3 h 17"/>
                    <a:gd name="T4" fmla="*/ 0 w 17"/>
                    <a:gd name="T5" fmla="*/ 7 h 17"/>
                    <a:gd name="T6" fmla="*/ 1 w 17"/>
                    <a:gd name="T7" fmla="*/ 11 h 17"/>
                    <a:gd name="T8" fmla="*/ 2 w 17"/>
                    <a:gd name="T9" fmla="*/ 13 h 17"/>
                    <a:gd name="T10" fmla="*/ 6 w 17"/>
                    <a:gd name="T11" fmla="*/ 16 h 17"/>
                    <a:gd name="T12" fmla="*/ 9 w 17"/>
                    <a:gd name="T13" fmla="*/ 16 h 17"/>
                    <a:gd name="T14" fmla="*/ 13 w 17"/>
                    <a:gd name="T15" fmla="*/ 16 h 17"/>
                    <a:gd name="T16" fmla="*/ 16 w 17"/>
                    <a:gd name="T17" fmla="*/ 13 h 17"/>
                    <a:gd name="T18" fmla="*/ 2 w 17"/>
                    <a:gd name="T1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1" y="11"/>
                      </a:lnTo>
                      <a:lnTo>
                        <a:pt x="2" y="13"/>
                      </a:lnTo>
                      <a:lnTo>
                        <a:pt x="6" y="16"/>
                      </a:lnTo>
                      <a:lnTo>
                        <a:pt x="9" y="16"/>
                      </a:lnTo>
                      <a:lnTo>
                        <a:pt x="13" y="16"/>
                      </a:lnTo>
                      <a:lnTo>
                        <a:pt x="16" y="13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54" name="Freeform 82">
                  <a:extLst>
                    <a:ext uri="{FF2B5EF4-FFF2-40B4-BE49-F238E27FC236}">
                      <a16:creationId xmlns:a16="http://schemas.microsoft.com/office/drawing/2014/main" id="{07FAAEC5-A44B-9146-5CD2-998140A57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0" y="3218"/>
                  <a:ext cx="17" cy="17"/>
                </a:xfrm>
                <a:custGeom>
                  <a:avLst/>
                  <a:gdLst>
                    <a:gd name="T0" fmla="*/ 5 w 17"/>
                    <a:gd name="T1" fmla="*/ 16 h 17"/>
                    <a:gd name="T2" fmla="*/ 12 w 17"/>
                    <a:gd name="T3" fmla="*/ 14 h 17"/>
                    <a:gd name="T4" fmla="*/ 16 w 17"/>
                    <a:gd name="T5" fmla="*/ 12 h 17"/>
                    <a:gd name="T6" fmla="*/ 16 w 17"/>
                    <a:gd name="T7" fmla="*/ 9 h 17"/>
                    <a:gd name="T8" fmla="*/ 16 w 17"/>
                    <a:gd name="T9" fmla="*/ 6 h 17"/>
                    <a:gd name="T10" fmla="*/ 14 w 17"/>
                    <a:gd name="T11" fmla="*/ 4 h 17"/>
                    <a:gd name="T12" fmla="*/ 10 w 17"/>
                    <a:gd name="T13" fmla="*/ 2 h 17"/>
                    <a:gd name="T14" fmla="*/ 7 w 17"/>
                    <a:gd name="T15" fmla="*/ 0 h 17"/>
                    <a:gd name="T16" fmla="*/ 0 w 17"/>
                    <a:gd name="T17" fmla="*/ 0 h 17"/>
                    <a:gd name="T18" fmla="*/ 5 w 17"/>
                    <a:gd name="T1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5" y="16"/>
                      </a:moveTo>
                      <a:lnTo>
                        <a:pt x="12" y="14"/>
                      </a:lnTo>
                      <a:lnTo>
                        <a:pt x="16" y="12"/>
                      </a:lnTo>
                      <a:lnTo>
                        <a:pt x="16" y="9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0" y="2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5" y="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55" name="Freeform 83">
                  <a:extLst>
                    <a:ext uri="{FF2B5EF4-FFF2-40B4-BE49-F238E27FC236}">
                      <a16:creationId xmlns:a16="http://schemas.microsoft.com/office/drawing/2014/main" id="{0C81D88B-D042-51CB-5C89-34C8A8F9A7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" y="3218"/>
                  <a:ext cx="60" cy="19"/>
                </a:xfrm>
                <a:custGeom>
                  <a:avLst/>
                  <a:gdLst>
                    <a:gd name="T0" fmla="*/ 4 w 60"/>
                    <a:gd name="T1" fmla="*/ 18 h 19"/>
                    <a:gd name="T2" fmla="*/ 6 w 60"/>
                    <a:gd name="T3" fmla="*/ 16 h 19"/>
                    <a:gd name="T4" fmla="*/ 8 w 60"/>
                    <a:gd name="T5" fmla="*/ 14 h 19"/>
                    <a:gd name="T6" fmla="*/ 11 w 60"/>
                    <a:gd name="T7" fmla="*/ 13 h 19"/>
                    <a:gd name="T8" fmla="*/ 15 w 60"/>
                    <a:gd name="T9" fmla="*/ 11 h 19"/>
                    <a:gd name="T10" fmla="*/ 18 w 60"/>
                    <a:gd name="T11" fmla="*/ 10 h 19"/>
                    <a:gd name="T12" fmla="*/ 21 w 60"/>
                    <a:gd name="T13" fmla="*/ 9 h 19"/>
                    <a:gd name="T14" fmla="*/ 25 w 60"/>
                    <a:gd name="T15" fmla="*/ 9 h 19"/>
                    <a:gd name="T16" fmla="*/ 29 w 60"/>
                    <a:gd name="T17" fmla="*/ 8 h 19"/>
                    <a:gd name="T18" fmla="*/ 33 w 60"/>
                    <a:gd name="T19" fmla="*/ 7 h 19"/>
                    <a:gd name="T20" fmla="*/ 37 w 60"/>
                    <a:gd name="T21" fmla="*/ 6 h 19"/>
                    <a:gd name="T22" fmla="*/ 41 w 60"/>
                    <a:gd name="T23" fmla="*/ 6 h 19"/>
                    <a:gd name="T24" fmla="*/ 44 w 60"/>
                    <a:gd name="T25" fmla="*/ 5 h 19"/>
                    <a:gd name="T26" fmla="*/ 48 w 60"/>
                    <a:gd name="T27" fmla="*/ 5 h 19"/>
                    <a:gd name="T28" fmla="*/ 52 w 60"/>
                    <a:gd name="T29" fmla="*/ 4 h 19"/>
                    <a:gd name="T30" fmla="*/ 55 w 60"/>
                    <a:gd name="T31" fmla="*/ 4 h 19"/>
                    <a:gd name="T32" fmla="*/ 59 w 60"/>
                    <a:gd name="T33" fmla="*/ 3 h 19"/>
                    <a:gd name="T34" fmla="*/ 57 w 60"/>
                    <a:gd name="T35" fmla="*/ 0 h 19"/>
                    <a:gd name="T36" fmla="*/ 54 w 60"/>
                    <a:gd name="T37" fmla="*/ 0 h 19"/>
                    <a:gd name="T38" fmla="*/ 51 w 60"/>
                    <a:gd name="T39" fmla="*/ 1 h 19"/>
                    <a:gd name="T40" fmla="*/ 48 w 60"/>
                    <a:gd name="T41" fmla="*/ 1 h 19"/>
                    <a:gd name="T42" fmla="*/ 43 w 60"/>
                    <a:gd name="T43" fmla="*/ 2 h 19"/>
                    <a:gd name="T44" fmla="*/ 40 w 60"/>
                    <a:gd name="T45" fmla="*/ 2 h 19"/>
                    <a:gd name="T46" fmla="*/ 36 w 60"/>
                    <a:gd name="T47" fmla="*/ 3 h 19"/>
                    <a:gd name="T48" fmla="*/ 32 w 60"/>
                    <a:gd name="T49" fmla="*/ 3 h 19"/>
                    <a:gd name="T50" fmla="*/ 28 w 60"/>
                    <a:gd name="T51" fmla="*/ 4 h 19"/>
                    <a:gd name="T52" fmla="*/ 24 w 60"/>
                    <a:gd name="T53" fmla="*/ 5 h 19"/>
                    <a:gd name="T54" fmla="*/ 20 w 60"/>
                    <a:gd name="T55" fmla="*/ 6 h 19"/>
                    <a:gd name="T56" fmla="*/ 16 w 60"/>
                    <a:gd name="T57" fmla="*/ 7 h 19"/>
                    <a:gd name="T58" fmla="*/ 12 w 60"/>
                    <a:gd name="T59" fmla="*/ 8 h 19"/>
                    <a:gd name="T60" fmla="*/ 9 w 60"/>
                    <a:gd name="T61" fmla="*/ 9 h 19"/>
                    <a:gd name="T62" fmla="*/ 5 w 60"/>
                    <a:gd name="T63" fmla="*/ 11 h 19"/>
                    <a:gd name="T64" fmla="*/ 2 w 60"/>
                    <a:gd name="T65" fmla="*/ 13 h 19"/>
                    <a:gd name="T66" fmla="*/ 0 w 60"/>
                    <a:gd name="T67" fmla="*/ 15 h 19"/>
                    <a:gd name="T68" fmla="*/ 4 w 60"/>
                    <a:gd name="T69" fmla="*/ 18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60" h="19">
                      <a:moveTo>
                        <a:pt x="4" y="18"/>
                      </a:moveTo>
                      <a:lnTo>
                        <a:pt x="6" y="16"/>
                      </a:lnTo>
                      <a:lnTo>
                        <a:pt x="8" y="14"/>
                      </a:lnTo>
                      <a:lnTo>
                        <a:pt x="11" y="13"/>
                      </a:lnTo>
                      <a:lnTo>
                        <a:pt x="15" y="11"/>
                      </a:lnTo>
                      <a:lnTo>
                        <a:pt x="18" y="10"/>
                      </a:lnTo>
                      <a:lnTo>
                        <a:pt x="21" y="9"/>
                      </a:lnTo>
                      <a:lnTo>
                        <a:pt x="25" y="9"/>
                      </a:lnTo>
                      <a:lnTo>
                        <a:pt x="29" y="8"/>
                      </a:lnTo>
                      <a:lnTo>
                        <a:pt x="33" y="7"/>
                      </a:lnTo>
                      <a:lnTo>
                        <a:pt x="37" y="6"/>
                      </a:lnTo>
                      <a:lnTo>
                        <a:pt x="41" y="6"/>
                      </a:lnTo>
                      <a:lnTo>
                        <a:pt x="44" y="5"/>
                      </a:lnTo>
                      <a:lnTo>
                        <a:pt x="48" y="5"/>
                      </a:lnTo>
                      <a:lnTo>
                        <a:pt x="52" y="4"/>
                      </a:lnTo>
                      <a:lnTo>
                        <a:pt x="55" y="4"/>
                      </a:lnTo>
                      <a:lnTo>
                        <a:pt x="59" y="3"/>
                      </a:lnTo>
                      <a:lnTo>
                        <a:pt x="57" y="0"/>
                      </a:lnTo>
                      <a:lnTo>
                        <a:pt x="54" y="0"/>
                      </a:lnTo>
                      <a:lnTo>
                        <a:pt x="51" y="1"/>
                      </a:lnTo>
                      <a:lnTo>
                        <a:pt x="48" y="1"/>
                      </a:lnTo>
                      <a:lnTo>
                        <a:pt x="43" y="2"/>
                      </a:lnTo>
                      <a:lnTo>
                        <a:pt x="40" y="2"/>
                      </a:lnTo>
                      <a:lnTo>
                        <a:pt x="36" y="3"/>
                      </a:lnTo>
                      <a:lnTo>
                        <a:pt x="32" y="3"/>
                      </a:lnTo>
                      <a:lnTo>
                        <a:pt x="28" y="4"/>
                      </a:lnTo>
                      <a:lnTo>
                        <a:pt x="24" y="5"/>
                      </a:lnTo>
                      <a:lnTo>
                        <a:pt x="20" y="6"/>
                      </a:lnTo>
                      <a:lnTo>
                        <a:pt x="16" y="7"/>
                      </a:lnTo>
                      <a:lnTo>
                        <a:pt x="12" y="8"/>
                      </a:lnTo>
                      <a:lnTo>
                        <a:pt x="9" y="9"/>
                      </a:lnTo>
                      <a:lnTo>
                        <a:pt x="5" y="11"/>
                      </a:lnTo>
                      <a:lnTo>
                        <a:pt x="2" y="13"/>
                      </a:lnTo>
                      <a:lnTo>
                        <a:pt x="0" y="15"/>
                      </a:lnTo>
                      <a:lnTo>
                        <a:pt x="4" y="18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56" name="Freeform 84">
                  <a:extLst>
                    <a:ext uri="{FF2B5EF4-FFF2-40B4-BE49-F238E27FC236}">
                      <a16:creationId xmlns:a16="http://schemas.microsoft.com/office/drawing/2014/main" id="{6F079940-D7BC-C131-2506-6D312C7422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" y="3234"/>
                  <a:ext cx="17" cy="17"/>
                </a:xfrm>
                <a:custGeom>
                  <a:avLst/>
                  <a:gdLst>
                    <a:gd name="T0" fmla="*/ 2 w 17"/>
                    <a:gd name="T1" fmla="*/ 0 h 17"/>
                    <a:gd name="T2" fmla="*/ 1 w 17"/>
                    <a:gd name="T3" fmla="*/ 3 h 17"/>
                    <a:gd name="T4" fmla="*/ 0 w 17"/>
                    <a:gd name="T5" fmla="*/ 7 h 17"/>
                    <a:gd name="T6" fmla="*/ 1 w 17"/>
                    <a:gd name="T7" fmla="*/ 9 h 17"/>
                    <a:gd name="T8" fmla="*/ 3 w 17"/>
                    <a:gd name="T9" fmla="*/ 13 h 17"/>
                    <a:gd name="T10" fmla="*/ 6 w 17"/>
                    <a:gd name="T11" fmla="*/ 14 h 17"/>
                    <a:gd name="T12" fmla="*/ 10 w 17"/>
                    <a:gd name="T13" fmla="*/ 16 h 17"/>
                    <a:gd name="T14" fmla="*/ 12 w 17"/>
                    <a:gd name="T15" fmla="*/ 14 h 17"/>
                    <a:gd name="T16" fmla="*/ 16 w 17"/>
                    <a:gd name="T17" fmla="*/ 12 h 17"/>
                    <a:gd name="T18" fmla="*/ 2 w 17"/>
                    <a:gd name="T1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2" y="0"/>
                      </a:move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1" y="9"/>
                      </a:lnTo>
                      <a:lnTo>
                        <a:pt x="3" y="13"/>
                      </a:lnTo>
                      <a:lnTo>
                        <a:pt x="6" y="14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6" y="1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57" name="Freeform 85">
                  <a:extLst>
                    <a:ext uri="{FF2B5EF4-FFF2-40B4-BE49-F238E27FC236}">
                      <a16:creationId xmlns:a16="http://schemas.microsoft.com/office/drawing/2014/main" id="{FA0DA438-7542-AF56-0EEE-ACC45AC22C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9" y="3228"/>
                  <a:ext cx="17" cy="17"/>
                </a:xfrm>
                <a:custGeom>
                  <a:avLst/>
                  <a:gdLst>
                    <a:gd name="T0" fmla="*/ 0 w 17"/>
                    <a:gd name="T1" fmla="*/ 16 h 17"/>
                    <a:gd name="T2" fmla="*/ 6 w 17"/>
                    <a:gd name="T3" fmla="*/ 14 h 17"/>
                    <a:gd name="T4" fmla="*/ 12 w 17"/>
                    <a:gd name="T5" fmla="*/ 12 h 17"/>
                    <a:gd name="T6" fmla="*/ 14 w 17"/>
                    <a:gd name="T7" fmla="*/ 10 h 17"/>
                    <a:gd name="T8" fmla="*/ 16 w 17"/>
                    <a:gd name="T9" fmla="*/ 7 h 17"/>
                    <a:gd name="T10" fmla="*/ 14 w 17"/>
                    <a:gd name="T11" fmla="*/ 5 h 17"/>
                    <a:gd name="T12" fmla="*/ 12 w 17"/>
                    <a:gd name="T13" fmla="*/ 2 h 17"/>
                    <a:gd name="T14" fmla="*/ 6 w 17"/>
                    <a:gd name="T15" fmla="*/ 1 h 17"/>
                    <a:gd name="T16" fmla="*/ 0 w 17"/>
                    <a:gd name="T17" fmla="*/ 0 h 17"/>
                    <a:gd name="T18" fmla="*/ 0 w 17"/>
                    <a:gd name="T1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0" y="16"/>
                      </a:moveTo>
                      <a:lnTo>
                        <a:pt x="6" y="14"/>
                      </a:lnTo>
                      <a:lnTo>
                        <a:pt x="12" y="12"/>
                      </a:lnTo>
                      <a:lnTo>
                        <a:pt x="14" y="10"/>
                      </a:lnTo>
                      <a:lnTo>
                        <a:pt x="16" y="7"/>
                      </a:lnTo>
                      <a:lnTo>
                        <a:pt x="14" y="5"/>
                      </a:lnTo>
                      <a:lnTo>
                        <a:pt x="12" y="2"/>
                      </a:lnTo>
                      <a:lnTo>
                        <a:pt x="6" y="1"/>
                      </a:lnTo>
                      <a:lnTo>
                        <a:pt x="0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58" name="Freeform 86">
                  <a:extLst>
                    <a:ext uri="{FF2B5EF4-FFF2-40B4-BE49-F238E27FC236}">
                      <a16:creationId xmlns:a16="http://schemas.microsoft.com/office/drawing/2014/main" id="{A766EE4B-525F-D4C8-D497-AC1F66352C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" y="3228"/>
                  <a:ext cx="64" cy="20"/>
                </a:xfrm>
                <a:custGeom>
                  <a:avLst/>
                  <a:gdLst>
                    <a:gd name="T0" fmla="*/ 4 w 64"/>
                    <a:gd name="T1" fmla="*/ 19 h 20"/>
                    <a:gd name="T2" fmla="*/ 6 w 64"/>
                    <a:gd name="T3" fmla="*/ 16 h 20"/>
                    <a:gd name="T4" fmla="*/ 9 w 64"/>
                    <a:gd name="T5" fmla="*/ 15 h 20"/>
                    <a:gd name="T6" fmla="*/ 12 w 64"/>
                    <a:gd name="T7" fmla="*/ 13 h 20"/>
                    <a:gd name="T8" fmla="*/ 15 w 64"/>
                    <a:gd name="T9" fmla="*/ 12 h 20"/>
                    <a:gd name="T10" fmla="*/ 19 w 64"/>
                    <a:gd name="T11" fmla="*/ 10 h 20"/>
                    <a:gd name="T12" fmla="*/ 23 w 64"/>
                    <a:gd name="T13" fmla="*/ 9 h 20"/>
                    <a:gd name="T14" fmla="*/ 27 w 64"/>
                    <a:gd name="T15" fmla="*/ 8 h 20"/>
                    <a:gd name="T16" fmla="*/ 31 w 64"/>
                    <a:gd name="T17" fmla="*/ 7 h 20"/>
                    <a:gd name="T18" fmla="*/ 35 w 64"/>
                    <a:gd name="T19" fmla="*/ 6 h 20"/>
                    <a:gd name="T20" fmla="*/ 40 w 64"/>
                    <a:gd name="T21" fmla="*/ 6 h 20"/>
                    <a:gd name="T22" fmla="*/ 44 w 64"/>
                    <a:gd name="T23" fmla="*/ 5 h 20"/>
                    <a:gd name="T24" fmla="*/ 48 w 64"/>
                    <a:gd name="T25" fmla="*/ 5 h 20"/>
                    <a:gd name="T26" fmla="*/ 52 w 64"/>
                    <a:gd name="T27" fmla="*/ 4 h 20"/>
                    <a:gd name="T28" fmla="*/ 56 w 64"/>
                    <a:gd name="T29" fmla="*/ 4 h 20"/>
                    <a:gd name="T30" fmla="*/ 59 w 64"/>
                    <a:gd name="T31" fmla="*/ 4 h 20"/>
                    <a:gd name="T32" fmla="*/ 63 w 64"/>
                    <a:gd name="T33" fmla="*/ 4 h 20"/>
                    <a:gd name="T34" fmla="*/ 63 w 64"/>
                    <a:gd name="T35" fmla="*/ 0 h 20"/>
                    <a:gd name="T36" fmla="*/ 59 w 64"/>
                    <a:gd name="T37" fmla="*/ 0 h 20"/>
                    <a:gd name="T38" fmla="*/ 56 w 64"/>
                    <a:gd name="T39" fmla="*/ 0 h 20"/>
                    <a:gd name="T40" fmla="*/ 52 w 64"/>
                    <a:gd name="T41" fmla="*/ 0 h 20"/>
                    <a:gd name="T42" fmla="*/ 48 w 64"/>
                    <a:gd name="T43" fmla="*/ 0 h 20"/>
                    <a:gd name="T44" fmla="*/ 43 w 64"/>
                    <a:gd name="T45" fmla="*/ 0 h 20"/>
                    <a:gd name="T46" fmla="*/ 39 w 64"/>
                    <a:gd name="T47" fmla="*/ 1 h 20"/>
                    <a:gd name="T48" fmla="*/ 35 w 64"/>
                    <a:gd name="T49" fmla="*/ 2 h 20"/>
                    <a:gd name="T50" fmla="*/ 30 w 64"/>
                    <a:gd name="T51" fmla="*/ 2 h 20"/>
                    <a:gd name="T52" fmla="*/ 26 w 64"/>
                    <a:gd name="T53" fmla="*/ 3 h 20"/>
                    <a:gd name="T54" fmla="*/ 21 w 64"/>
                    <a:gd name="T55" fmla="*/ 4 h 20"/>
                    <a:gd name="T56" fmla="*/ 17 w 64"/>
                    <a:gd name="T57" fmla="*/ 6 h 20"/>
                    <a:gd name="T58" fmla="*/ 13 w 64"/>
                    <a:gd name="T59" fmla="*/ 7 h 20"/>
                    <a:gd name="T60" fmla="*/ 9 w 64"/>
                    <a:gd name="T61" fmla="*/ 9 h 20"/>
                    <a:gd name="T62" fmla="*/ 6 w 64"/>
                    <a:gd name="T63" fmla="*/ 11 h 20"/>
                    <a:gd name="T64" fmla="*/ 3 w 64"/>
                    <a:gd name="T65" fmla="*/ 13 h 20"/>
                    <a:gd name="T66" fmla="*/ 0 w 64"/>
                    <a:gd name="T67" fmla="*/ 15 h 20"/>
                    <a:gd name="T68" fmla="*/ 4 w 64"/>
                    <a:gd name="T69" fmla="*/ 19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64" h="20">
                      <a:moveTo>
                        <a:pt x="4" y="19"/>
                      </a:moveTo>
                      <a:lnTo>
                        <a:pt x="6" y="16"/>
                      </a:lnTo>
                      <a:lnTo>
                        <a:pt x="9" y="15"/>
                      </a:lnTo>
                      <a:lnTo>
                        <a:pt x="12" y="13"/>
                      </a:lnTo>
                      <a:lnTo>
                        <a:pt x="15" y="12"/>
                      </a:lnTo>
                      <a:lnTo>
                        <a:pt x="19" y="10"/>
                      </a:lnTo>
                      <a:lnTo>
                        <a:pt x="23" y="9"/>
                      </a:lnTo>
                      <a:lnTo>
                        <a:pt x="27" y="8"/>
                      </a:lnTo>
                      <a:lnTo>
                        <a:pt x="31" y="7"/>
                      </a:lnTo>
                      <a:lnTo>
                        <a:pt x="35" y="6"/>
                      </a:lnTo>
                      <a:lnTo>
                        <a:pt x="40" y="6"/>
                      </a:lnTo>
                      <a:lnTo>
                        <a:pt x="44" y="5"/>
                      </a:lnTo>
                      <a:lnTo>
                        <a:pt x="48" y="5"/>
                      </a:lnTo>
                      <a:lnTo>
                        <a:pt x="52" y="4"/>
                      </a:lnTo>
                      <a:lnTo>
                        <a:pt x="56" y="4"/>
                      </a:lnTo>
                      <a:lnTo>
                        <a:pt x="59" y="4"/>
                      </a:lnTo>
                      <a:lnTo>
                        <a:pt x="63" y="4"/>
                      </a:lnTo>
                      <a:lnTo>
                        <a:pt x="63" y="0"/>
                      </a:lnTo>
                      <a:lnTo>
                        <a:pt x="59" y="0"/>
                      </a:lnTo>
                      <a:lnTo>
                        <a:pt x="56" y="0"/>
                      </a:lnTo>
                      <a:lnTo>
                        <a:pt x="52" y="0"/>
                      </a:lnTo>
                      <a:lnTo>
                        <a:pt x="48" y="0"/>
                      </a:lnTo>
                      <a:lnTo>
                        <a:pt x="43" y="0"/>
                      </a:lnTo>
                      <a:lnTo>
                        <a:pt x="39" y="1"/>
                      </a:lnTo>
                      <a:lnTo>
                        <a:pt x="35" y="2"/>
                      </a:lnTo>
                      <a:lnTo>
                        <a:pt x="30" y="2"/>
                      </a:lnTo>
                      <a:lnTo>
                        <a:pt x="26" y="3"/>
                      </a:lnTo>
                      <a:lnTo>
                        <a:pt x="21" y="4"/>
                      </a:lnTo>
                      <a:lnTo>
                        <a:pt x="17" y="6"/>
                      </a:lnTo>
                      <a:lnTo>
                        <a:pt x="13" y="7"/>
                      </a:lnTo>
                      <a:lnTo>
                        <a:pt x="9" y="9"/>
                      </a:lnTo>
                      <a:lnTo>
                        <a:pt x="6" y="11"/>
                      </a:lnTo>
                      <a:lnTo>
                        <a:pt x="3" y="13"/>
                      </a:lnTo>
                      <a:lnTo>
                        <a:pt x="0" y="15"/>
                      </a:lnTo>
                      <a:lnTo>
                        <a:pt x="4" y="19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59" name="Freeform 87">
                  <a:extLst>
                    <a:ext uri="{FF2B5EF4-FFF2-40B4-BE49-F238E27FC236}">
                      <a16:creationId xmlns:a16="http://schemas.microsoft.com/office/drawing/2014/main" id="{B8626DA4-364D-4EE1-BD7E-8CD69B31FD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" y="3243"/>
                  <a:ext cx="17" cy="17"/>
                </a:xfrm>
                <a:custGeom>
                  <a:avLst/>
                  <a:gdLst>
                    <a:gd name="T0" fmla="*/ 2 w 17"/>
                    <a:gd name="T1" fmla="*/ 0 h 17"/>
                    <a:gd name="T2" fmla="*/ 1 w 17"/>
                    <a:gd name="T3" fmla="*/ 3 h 17"/>
                    <a:gd name="T4" fmla="*/ 0 w 17"/>
                    <a:gd name="T5" fmla="*/ 7 h 17"/>
                    <a:gd name="T6" fmla="*/ 2 w 17"/>
                    <a:gd name="T7" fmla="*/ 11 h 17"/>
                    <a:gd name="T8" fmla="*/ 3 w 17"/>
                    <a:gd name="T9" fmla="*/ 13 h 17"/>
                    <a:gd name="T10" fmla="*/ 6 w 17"/>
                    <a:gd name="T11" fmla="*/ 16 h 17"/>
                    <a:gd name="T12" fmla="*/ 10 w 17"/>
                    <a:gd name="T13" fmla="*/ 16 h 17"/>
                    <a:gd name="T14" fmla="*/ 12 w 17"/>
                    <a:gd name="T15" fmla="*/ 14 h 17"/>
                    <a:gd name="T16" fmla="*/ 16 w 17"/>
                    <a:gd name="T17" fmla="*/ 12 h 17"/>
                    <a:gd name="T18" fmla="*/ 2 w 17"/>
                    <a:gd name="T1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2" y="0"/>
                      </a:move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2" y="11"/>
                      </a:lnTo>
                      <a:lnTo>
                        <a:pt x="3" y="13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6" y="1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60" name="Freeform 88">
                  <a:extLst>
                    <a:ext uri="{FF2B5EF4-FFF2-40B4-BE49-F238E27FC236}">
                      <a16:creationId xmlns:a16="http://schemas.microsoft.com/office/drawing/2014/main" id="{3F2172AD-AD11-F3F7-B680-512042F03B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7" y="3236"/>
                  <a:ext cx="17" cy="17"/>
                </a:xfrm>
                <a:custGeom>
                  <a:avLst/>
                  <a:gdLst>
                    <a:gd name="T0" fmla="*/ 0 w 17"/>
                    <a:gd name="T1" fmla="*/ 16 h 17"/>
                    <a:gd name="T2" fmla="*/ 8 w 17"/>
                    <a:gd name="T3" fmla="*/ 14 h 17"/>
                    <a:gd name="T4" fmla="*/ 12 w 17"/>
                    <a:gd name="T5" fmla="*/ 13 h 17"/>
                    <a:gd name="T6" fmla="*/ 14 w 17"/>
                    <a:gd name="T7" fmla="*/ 10 h 17"/>
                    <a:gd name="T8" fmla="*/ 16 w 17"/>
                    <a:gd name="T9" fmla="*/ 8 h 17"/>
                    <a:gd name="T10" fmla="*/ 14 w 17"/>
                    <a:gd name="T11" fmla="*/ 5 h 17"/>
                    <a:gd name="T12" fmla="*/ 12 w 17"/>
                    <a:gd name="T13" fmla="*/ 3 h 17"/>
                    <a:gd name="T14" fmla="*/ 8 w 17"/>
                    <a:gd name="T15" fmla="*/ 1 h 17"/>
                    <a:gd name="T16" fmla="*/ 0 w 17"/>
                    <a:gd name="T17" fmla="*/ 0 h 17"/>
                    <a:gd name="T18" fmla="*/ 0 w 17"/>
                    <a:gd name="T1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0" y="16"/>
                      </a:moveTo>
                      <a:lnTo>
                        <a:pt x="8" y="14"/>
                      </a:lnTo>
                      <a:lnTo>
                        <a:pt x="12" y="13"/>
                      </a:lnTo>
                      <a:lnTo>
                        <a:pt x="14" y="10"/>
                      </a:lnTo>
                      <a:lnTo>
                        <a:pt x="16" y="8"/>
                      </a:lnTo>
                      <a:lnTo>
                        <a:pt x="14" y="5"/>
                      </a:lnTo>
                      <a:lnTo>
                        <a:pt x="12" y="3"/>
                      </a:lnTo>
                      <a:lnTo>
                        <a:pt x="8" y="1"/>
                      </a:lnTo>
                      <a:lnTo>
                        <a:pt x="0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61" name="Freeform 89">
                  <a:extLst>
                    <a:ext uri="{FF2B5EF4-FFF2-40B4-BE49-F238E27FC236}">
                      <a16:creationId xmlns:a16="http://schemas.microsoft.com/office/drawing/2014/main" id="{0A9EACD1-DE65-FA2B-7516-934EB4F45B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2" y="3236"/>
                  <a:ext cx="66" cy="22"/>
                </a:xfrm>
                <a:custGeom>
                  <a:avLst/>
                  <a:gdLst>
                    <a:gd name="T0" fmla="*/ 3 w 66"/>
                    <a:gd name="T1" fmla="*/ 21 h 22"/>
                    <a:gd name="T2" fmla="*/ 6 w 66"/>
                    <a:gd name="T3" fmla="*/ 18 h 22"/>
                    <a:gd name="T4" fmla="*/ 10 w 66"/>
                    <a:gd name="T5" fmla="*/ 16 h 22"/>
                    <a:gd name="T6" fmla="*/ 13 w 66"/>
                    <a:gd name="T7" fmla="*/ 15 h 22"/>
                    <a:gd name="T8" fmla="*/ 17 w 66"/>
                    <a:gd name="T9" fmla="*/ 13 h 22"/>
                    <a:gd name="T10" fmla="*/ 20 w 66"/>
                    <a:gd name="T11" fmla="*/ 12 h 22"/>
                    <a:gd name="T12" fmla="*/ 24 w 66"/>
                    <a:gd name="T13" fmla="*/ 10 h 22"/>
                    <a:gd name="T14" fmla="*/ 28 w 66"/>
                    <a:gd name="T15" fmla="*/ 9 h 22"/>
                    <a:gd name="T16" fmla="*/ 32 w 66"/>
                    <a:gd name="T17" fmla="*/ 8 h 22"/>
                    <a:gd name="T18" fmla="*/ 36 w 66"/>
                    <a:gd name="T19" fmla="*/ 7 h 22"/>
                    <a:gd name="T20" fmla="*/ 39 w 66"/>
                    <a:gd name="T21" fmla="*/ 6 h 22"/>
                    <a:gd name="T22" fmla="*/ 44 w 66"/>
                    <a:gd name="T23" fmla="*/ 6 h 22"/>
                    <a:gd name="T24" fmla="*/ 48 w 66"/>
                    <a:gd name="T25" fmla="*/ 5 h 22"/>
                    <a:gd name="T26" fmla="*/ 52 w 66"/>
                    <a:gd name="T27" fmla="*/ 5 h 22"/>
                    <a:gd name="T28" fmla="*/ 56 w 66"/>
                    <a:gd name="T29" fmla="*/ 4 h 22"/>
                    <a:gd name="T30" fmla="*/ 60 w 66"/>
                    <a:gd name="T31" fmla="*/ 4 h 22"/>
                    <a:gd name="T32" fmla="*/ 65 w 66"/>
                    <a:gd name="T33" fmla="*/ 4 h 22"/>
                    <a:gd name="T34" fmla="*/ 65 w 66"/>
                    <a:gd name="T35" fmla="*/ 0 h 22"/>
                    <a:gd name="T36" fmla="*/ 60 w 66"/>
                    <a:gd name="T37" fmla="*/ 0 h 22"/>
                    <a:gd name="T38" fmla="*/ 55 w 66"/>
                    <a:gd name="T39" fmla="*/ 0 h 22"/>
                    <a:gd name="T40" fmla="*/ 51 w 66"/>
                    <a:gd name="T41" fmla="*/ 0 h 22"/>
                    <a:gd name="T42" fmla="*/ 47 w 66"/>
                    <a:gd name="T43" fmla="*/ 0 h 22"/>
                    <a:gd name="T44" fmla="*/ 43 w 66"/>
                    <a:gd name="T45" fmla="*/ 1 h 22"/>
                    <a:gd name="T46" fmla="*/ 38 w 66"/>
                    <a:gd name="T47" fmla="*/ 2 h 22"/>
                    <a:gd name="T48" fmla="*/ 34 w 66"/>
                    <a:gd name="T49" fmla="*/ 3 h 22"/>
                    <a:gd name="T50" fmla="*/ 30 w 66"/>
                    <a:gd name="T51" fmla="*/ 3 h 22"/>
                    <a:gd name="T52" fmla="*/ 26 w 66"/>
                    <a:gd name="T53" fmla="*/ 5 h 22"/>
                    <a:gd name="T54" fmla="*/ 22 w 66"/>
                    <a:gd name="T55" fmla="*/ 6 h 22"/>
                    <a:gd name="T56" fmla="*/ 18 w 66"/>
                    <a:gd name="T57" fmla="*/ 7 h 22"/>
                    <a:gd name="T58" fmla="*/ 14 w 66"/>
                    <a:gd name="T59" fmla="*/ 9 h 22"/>
                    <a:gd name="T60" fmla="*/ 10 w 66"/>
                    <a:gd name="T61" fmla="*/ 11 h 22"/>
                    <a:gd name="T62" fmla="*/ 6 w 66"/>
                    <a:gd name="T63" fmla="*/ 13 h 22"/>
                    <a:gd name="T64" fmla="*/ 3 w 66"/>
                    <a:gd name="T65" fmla="*/ 15 h 22"/>
                    <a:gd name="T66" fmla="*/ 0 w 66"/>
                    <a:gd name="T67" fmla="*/ 17 h 22"/>
                    <a:gd name="T68" fmla="*/ 3 w 66"/>
                    <a:gd name="T69" fmla="*/ 2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66" h="22">
                      <a:moveTo>
                        <a:pt x="3" y="21"/>
                      </a:moveTo>
                      <a:lnTo>
                        <a:pt x="6" y="18"/>
                      </a:lnTo>
                      <a:lnTo>
                        <a:pt x="10" y="16"/>
                      </a:lnTo>
                      <a:lnTo>
                        <a:pt x="13" y="15"/>
                      </a:lnTo>
                      <a:lnTo>
                        <a:pt x="17" y="13"/>
                      </a:lnTo>
                      <a:lnTo>
                        <a:pt x="20" y="12"/>
                      </a:lnTo>
                      <a:lnTo>
                        <a:pt x="24" y="10"/>
                      </a:lnTo>
                      <a:lnTo>
                        <a:pt x="28" y="9"/>
                      </a:lnTo>
                      <a:lnTo>
                        <a:pt x="32" y="8"/>
                      </a:lnTo>
                      <a:lnTo>
                        <a:pt x="36" y="7"/>
                      </a:lnTo>
                      <a:lnTo>
                        <a:pt x="39" y="6"/>
                      </a:lnTo>
                      <a:lnTo>
                        <a:pt x="44" y="6"/>
                      </a:lnTo>
                      <a:lnTo>
                        <a:pt x="48" y="5"/>
                      </a:lnTo>
                      <a:lnTo>
                        <a:pt x="52" y="5"/>
                      </a:lnTo>
                      <a:lnTo>
                        <a:pt x="56" y="4"/>
                      </a:lnTo>
                      <a:lnTo>
                        <a:pt x="60" y="4"/>
                      </a:lnTo>
                      <a:lnTo>
                        <a:pt x="65" y="4"/>
                      </a:lnTo>
                      <a:lnTo>
                        <a:pt x="65" y="0"/>
                      </a:lnTo>
                      <a:lnTo>
                        <a:pt x="60" y="0"/>
                      </a:lnTo>
                      <a:lnTo>
                        <a:pt x="55" y="0"/>
                      </a:lnTo>
                      <a:lnTo>
                        <a:pt x="51" y="0"/>
                      </a:lnTo>
                      <a:lnTo>
                        <a:pt x="47" y="0"/>
                      </a:lnTo>
                      <a:lnTo>
                        <a:pt x="43" y="1"/>
                      </a:lnTo>
                      <a:lnTo>
                        <a:pt x="38" y="2"/>
                      </a:lnTo>
                      <a:lnTo>
                        <a:pt x="34" y="3"/>
                      </a:lnTo>
                      <a:lnTo>
                        <a:pt x="30" y="3"/>
                      </a:lnTo>
                      <a:lnTo>
                        <a:pt x="26" y="5"/>
                      </a:lnTo>
                      <a:lnTo>
                        <a:pt x="22" y="6"/>
                      </a:lnTo>
                      <a:lnTo>
                        <a:pt x="18" y="7"/>
                      </a:lnTo>
                      <a:lnTo>
                        <a:pt x="14" y="9"/>
                      </a:lnTo>
                      <a:lnTo>
                        <a:pt x="10" y="11"/>
                      </a:lnTo>
                      <a:lnTo>
                        <a:pt x="6" y="13"/>
                      </a:lnTo>
                      <a:lnTo>
                        <a:pt x="3" y="15"/>
                      </a:lnTo>
                      <a:lnTo>
                        <a:pt x="0" y="17"/>
                      </a:lnTo>
                      <a:lnTo>
                        <a:pt x="3" y="21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62" name="Freeform 90">
                  <a:extLst>
                    <a:ext uri="{FF2B5EF4-FFF2-40B4-BE49-F238E27FC236}">
                      <a16:creationId xmlns:a16="http://schemas.microsoft.com/office/drawing/2014/main" id="{837D17B8-BEC8-50AA-27C9-D58E86744F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1" y="3253"/>
                  <a:ext cx="17" cy="17"/>
                </a:xfrm>
                <a:custGeom>
                  <a:avLst/>
                  <a:gdLst>
                    <a:gd name="T0" fmla="*/ 4 w 17"/>
                    <a:gd name="T1" fmla="*/ 0 h 17"/>
                    <a:gd name="T2" fmla="*/ 0 w 17"/>
                    <a:gd name="T3" fmla="*/ 2 h 17"/>
                    <a:gd name="T4" fmla="*/ 0 w 17"/>
                    <a:gd name="T5" fmla="*/ 6 h 17"/>
                    <a:gd name="T6" fmla="*/ 0 w 17"/>
                    <a:gd name="T7" fmla="*/ 9 h 17"/>
                    <a:gd name="T8" fmla="*/ 1 w 17"/>
                    <a:gd name="T9" fmla="*/ 12 h 17"/>
                    <a:gd name="T10" fmla="*/ 4 w 17"/>
                    <a:gd name="T11" fmla="*/ 14 h 17"/>
                    <a:gd name="T12" fmla="*/ 8 w 17"/>
                    <a:gd name="T13" fmla="*/ 16 h 17"/>
                    <a:gd name="T14" fmla="*/ 12 w 17"/>
                    <a:gd name="T15" fmla="*/ 16 h 17"/>
                    <a:gd name="T16" fmla="*/ 16 w 17"/>
                    <a:gd name="T17" fmla="*/ 13 h 17"/>
                    <a:gd name="T18" fmla="*/ 4 w 17"/>
                    <a:gd name="T1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4" y="0"/>
                      </a:moveTo>
                      <a:lnTo>
                        <a:pt x="0" y="2"/>
                      </a:lnTo>
                      <a:lnTo>
                        <a:pt x="0" y="6"/>
                      </a:lnTo>
                      <a:lnTo>
                        <a:pt x="0" y="9"/>
                      </a:lnTo>
                      <a:lnTo>
                        <a:pt x="1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2" y="16"/>
                      </a:lnTo>
                      <a:lnTo>
                        <a:pt x="16" y="13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63" name="Freeform 91">
                  <a:extLst>
                    <a:ext uri="{FF2B5EF4-FFF2-40B4-BE49-F238E27FC236}">
                      <a16:creationId xmlns:a16="http://schemas.microsoft.com/office/drawing/2014/main" id="{4B440470-8E39-5E26-DA77-9B81C06787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6" y="3245"/>
                  <a:ext cx="17" cy="17"/>
                </a:xfrm>
                <a:custGeom>
                  <a:avLst/>
                  <a:gdLst>
                    <a:gd name="T0" fmla="*/ 7 w 17"/>
                    <a:gd name="T1" fmla="*/ 16 h 17"/>
                    <a:gd name="T2" fmla="*/ 12 w 17"/>
                    <a:gd name="T3" fmla="*/ 13 h 17"/>
                    <a:gd name="T4" fmla="*/ 16 w 17"/>
                    <a:gd name="T5" fmla="*/ 11 h 17"/>
                    <a:gd name="T6" fmla="*/ 16 w 17"/>
                    <a:gd name="T7" fmla="*/ 8 h 17"/>
                    <a:gd name="T8" fmla="*/ 16 w 17"/>
                    <a:gd name="T9" fmla="*/ 6 h 17"/>
                    <a:gd name="T10" fmla="*/ 14 w 17"/>
                    <a:gd name="T11" fmla="*/ 3 h 17"/>
                    <a:gd name="T12" fmla="*/ 10 w 17"/>
                    <a:gd name="T13" fmla="*/ 1 h 17"/>
                    <a:gd name="T14" fmla="*/ 7 w 17"/>
                    <a:gd name="T15" fmla="*/ 0 h 17"/>
                    <a:gd name="T16" fmla="*/ 0 w 17"/>
                    <a:gd name="T17" fmla="*/ 0 h 17"/>
                    <a:gd name="T18" fmla="*/ 7 w 17"/>
                    <a:gd name="T1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7" y="16"/>
                      </a:moveTo>
                      <a:lnTo>
                        <a:pt x="12" y="13"/>
                      </a:lnTo>
                      <a:lnTo>
                        <a:pt x="16" y="11"/>
                      </a:lnTo>
                      <a:lnTo>
                        <a:pt x="16" y="8"/>
                      </a:lnTo>
                      <a:lnTo>
                        <a:pt x="16" y="6"/>
                      </a:lnTo>
                      <a:lnTo>
                        <a:pt x="14" y="3"/>
                      </a:lnTo>
                      <a:lnTo>
                        <a:pt x="10" y="1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7" y="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64" name="Freeform 92">
                  <a:extLst>
                    <a:ext uri="{FF2B5EF4-FFF2-40B4-BE49-F238E27FC236}">
                      <a16:creationId xmlns:a16="http://schemas.microsoft.com/office/drawing/2014/main" id="{B23B7EFC-31A0-B942-634E-B5EBBEFC7B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" y="3245"/>
                  <a:ext cx="68" cy="21"/>
                </a:xfrm>
                <a:custGeom>
                  <a:avLst/>
                  <a:gdLst>
                    <a:gd name="T0" fmla="*/ 4 w 68"/>
                    <a:gd name="T1" fmla="*/ 20 h 21"/>
                    <a:gd name="T2" fmla="*/ 6 w 68"/>
                    <a:gd name="T3" fmla="*/ 17 h 21"/>
                    <a:gd name="T4" fmla="*/ 9 w 68"/>
                    <a:gd name="T5" fmla="*/ 15 h 21"/>
                    <a:gd name="T6" fmla="*/ 13 w 68"/>
                    <a:gd name="T7" fmla="*/ 14 h 21"/>
                    <a:gd name="T8" fmla="*/ 16 w 68"/>
                    <a:gd name="T9" fmla="*/ 12 h 21"/>
                    <a:gd name="T10" fmla="*/ 20 w 68"/>
                    <a:gd name="T11" fmla="*/ 11 h 21"/>
                    <a:gd name="T12" fmla="*/ 24 w 68"/>
                    <a:gd name="T13" fmla="*/ 10 h 21"/>
                    <a:gd name="T14" fmla="*/ 28 w 68"/>
                    <a:gd name="T15" fmla="*/ 9 h 21"/>
                    <a:gd name="T16" fmla="*/ 33 w 68"/>
                    <a:gd name="T17" fmla="*/ 8 h 21"/>
                    <a:gd name="T18" fmla="*/ 37 w 68"/>
                    <a:gd name="T19" fmla="*/ 7 h 21"/>
                    <a:gd name="T20" fmla="*/ 41 w 68"/>
                    <a:gd name="T21" fmla="*/ 7 h 21"/>
                    <a:gd name="T22" fmla="*/ 46 w 68"/>
                    <a:gd name="T23" fmla="*/ 6 h 21"/>
                    <a:gd name="T24" fmla="*/ 50 w 68"/>
                    <a:gd name="T25" fmla="*/ 5 h 21"/>
                    <a:gd name="T26" fmla="*/ 54 w 68"/>
                    <a:gd name="T27" fmla="*/ 5 h 21"/>
                    <a:gd name="T28" fmla="*/ 59 w 68"/>
                    <a:gd name="T29" fmla="*/ 4 h 21"/>
                    <a:gd name="T30" fmla="*/ 63 w 68"/>
                    <a:gd name="T31" fmla="*/ 4 h 21"/>
                    <a:gd name="T32" fmla="*/ 67 w 68"/>
                    <a:gd name="T33" fmla="*/ 3 h 21"/>
                    <a:gd name="T34" fmla="*/ 65 w 68"/>
                    <a:gd name="T35" fmla="*/ 0 h 21"/>
                    <a:gd name="T36" fmla="*/ 61 w 68"/>
                    <a:gd name="T37" fmla="*/ 0 h 21"/>
                    <a:gd name="T38" fmla="*/ 58 w 68"/>
                    <a:gd name="T39" fmla="*/ 1 h 21"/>
                    <a:gd name="T40" fmla="*/ 54 w 68"/>
                    <a:gd name="T41" fmla="*/ 1 h 21"/>
                    <a:gd name="T42" fmla="*/ 49 w 68"/>
                    <a:gd name="T43" fmla="*/ 2 h 21"/>
                    <a:gd name="T44" fmla="*/ 45 w 68"/>
                    <a:gd name="T45" fmla="*/ 2 h 21"/>
                    <a:gd name="T46" fmla="*/ 40 w 68"/>
                    <a:gd name="T47" fmla="*/ 3 h 21"/>
                    <a:gd name="T48" fmla="*/ 36 w 68"/>
                    <a:gd name="T49" fmla="*/ 4 h 21"/>
                    <a:gd name="T50" fmla="*/ 31 w 68"/>
                    <a:gd name="T51" fmla="*/ 4 h 21"/>
                    <a:gd name="T52" fmla="*/ 26 w 68"/>
                    <a:gd name="T53" fmla="*/ 5 h 21"/>
                    <a:gd name="T54" fmla="*/ 22 w 68"/>
                    <a:gd name="T55" fmla="*/ 6 h 21"/>
                    <a:gd name="T56" fmla="*/ 18 w 68"/>
                    <a:gd name="T57" fmla="*/ 7 h 21"/>
                    <a:gd name="T58" fmla="*/ 14 w 68"/>
                    <a:gd name="T59" fmla="*/ 9 h 21"/>
                    <a:gd name="T60" fmla="*/ 10 w 68"/>
                    <a:gd name="T61" fmla="*/ 11 h 21"/>
                    <a:gd name="T62" fmla="*/ 6 w 68"/>
                    <a:gd name="T63" fmla="*/ 12 h 21"/>
                    <a:gd name="T64" fmla="*/ 3 w 68"/>
                    <a:gd name="T65" fmla="*/ 15 h 21"/>
                    <a:gd name="T66" fmla="*/ 0 w 68"/>
                    <a:gd name="T67" fmla="*/ 17 h 21"/>
                    <a:gd name="T68" fmla="*/ 4 w 68"/>
                    <a:gd name="T69" fmla="*/ 2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68" h="21">
                      <a:moveTo>
                        <a:pt x="4" y="20"/>
                      </a:moveTo>
                      <a:lnTo>
                        <a:pt x="6" y="17"/>
                      </a:lnTo>
                      <a:lnTo>
                        <a:pt x="9" y="15"/>
                      </a:lnTo>
                      <a:lnTo>
                        <a:pt x="13" y="14"/>
                      </a:lnTo>
                      <a:lnTo>
                        <a:pt x="16" y="12"/>
                      </a:lnTo>
                      <a:lnTo>
                        <a:pt x="20" y="11"/>
                      </a:lnTo>
                      <a:lnTo>
                        <a:pt x="24" y="10"/>
                      </a:lnTo>
                      <a:lnTo>
                        <a:pt x="28" y="9"/>
                      </a:lnTo>
                      <a:lnTo>
                        <a:pt x="33" y="8"/>
                      </a:lnTo>
                      <a:lnTo>
                        <a:pt x="37" y="7"/>
                      </a:lnTo>
                      <a:lnTo>
                        <a:pt x="41" y="7"/>
                      </a:lnTo>
                      <a:lnTo>
                        <a:pt x="46" y="6"/>
                      </a:lnTo>
                      <a:lnTo>
                        <a:pt x="50" y="5"/>
                      </a:lnTo>
                      <a:lnTo>
                        <a:pt x="54" y="5"/>
                      </a:lnTo>
                      <a:lnTo>
                        <a:pt x="59" y="4"/>
                      </a:lnTo>
                      <a:lnTo>
                        <a:pt x="63" y="4"/>
                      </a:lnTo>
                      <a:lnTo>
                        <a:pt x="67" y="3"/>
                      </a:lnTo>
                      <a:lnTo>
                        <a:pt x="65" y="0"/>
                      </a:lnTo>
                      <a:lnTo>
                        <a:pt x="61" y="0"/>
                      </a:lnTo>
                      <a:lnTo>
                        <a:pt x="58" y="1"/>
                      </a:lnTo>
                      <a:lnTo>
                        <a:pt x="54" y="1"/>
                      </a:lnTo>
                      <a:lnTo>
                        <a:pt x="49" y="2"/>
                      </a:lnTo>
                      <a:lnTo>
                        <a:pt x="45" y="2"/>
                      </a:lnTo>
                      <a:lnTo>
                        <a:pt x="40" y="3"/>
                      </a:lnTo>
                      <a:lnTo>
                        <a:pt x="36" y="4"/>
                      </a:lnTo>
                      <a:lnTo>
                        <a:pt x="31" y="4"/>
                      </a:lnTo>
                      <a:lnTo>
                        <a:pt x="26" y="5"/>
                      </a:lnTo>
                      <a:lnTo>
                        <a:pt x="22" y="6"/>
                      </a:lnTo>
                      <a:lnTo>
                        <a:pt x="18" y="7"/>
                      </a:lnTo>
                      <a:lnTo>
                        <a:pt x="14" y="9"/>
                      </a:lnTo>
                      <a:lnTo>
                        <a:pt x="10" y="11"/>
                      </a:lnTo>
                      <a:lnTo>
                        <a:pt x="6" y="12"/>
                      </a:lnTo>
                      <a:lnTo>
                        <a:pt x="3" y="15"/>
                      </a:lnTo>
                      <a:lnTo>
                        <a:pt x="0" y="17"/>
                      </a:lnTo>
                      <a:lnTo>
                        <a:pt x="4" y="2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165" name="Freeform 93">
                  <a:extLst>
                    <a:ext uri="{FF2B5EF4-FFF2-40B4-BE49-F238E27FC236}">
                      <a16:creationId xmlns:a16="http://schemas.microsoft.com/office/drawing/2014/main" id="{DF89247F-F922-BF9A-4E6F-C2CFB4ED82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" y="3264"/>
                  <a:ext cx="17" cy="17"/>
                </a:xfrm>
                <a:custGeom>
                  <a:avLst/>
                  <a:gdLst>
                    <a:gd name="T0" fmla="*/ 2 w 17"/>
                    <a:gd name="T1" fmla="*/ 0 h 17"/>
                    <a:gd name="T2" fmla="*/ 0 w 17"/>
                    <a:gd name="T3" fmla="*/ 3 h 17"/>
                    <a:gd name="T4" fmla="*/ 0 w 17"/>
                    <a:gd name="T5" fmla="*/ 7 h 17"/>
                    <a:gd name="T6" fmla="*/ 1 w 17"/>
                    <a:gd name="T7" fmla="*/ 9 h 17"/>
                    <a:gd name="T8" fmla="*/ 2 w 17"/>
                    <a:gd name="T9" fmla="*/ 13 h 17"/>
                    <a:gd name="T10" fmla="*/ 5 w 17"/>
                    <a:gd name="T11" fmla="*/ 14 h 17"/>
                    <a:gd name="T12" fmla="*/ 9 w 17"/>
                    <a:gd name="T13" fmla="*/ 16 h 17"/>
                    <a:gd name="T14" fmla="*/ 12 w 17"/>
                    <a:gd name="T15" fmla="*/ 14 h 17"/>
                    <a:gd name="T16" fmla="*/ 16 w 17"/>
                    <a:gd name="T17" fmla="*/ 12 h 17"/>
                    <a:gd name="T18" fmla="*/ 2 w 17"/>
                    <a:gd name="T19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1" y="9"/>
                      </a:lnTo>
                      <a:lnTo>
                        <a:pt x="2" y="13"/>
                      </a:lnTo>
                      <a:lnTo>
                        <a:pt x="5" y="14"/>
                      </a:lnTo>
                      <a:lnTo>
                        <a:pt x="9" y="16"/>
                      </a:lnTo>
                      <a:lnTo>
                        <a:pt x="12" y="14"/>
                      </a:lnTo>
                      <a:lnTo>
                        <a:pt x="16" y="1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</p:grpSp>
          <p:sp>
            <p:nvSpPr>
              <p:cNvPr id="3167" name="Freeform 95">
                <a:extLst>
                  <a:ext uri="{FF2B5EF4-FFF2-40B4-BE49-F238E27FC236}">
                    <a16:creationId xmlns:a16="http://schemas.microsoft.com/office/drawing/2014/main" id="{2B86D7FB-959F-4488-2060-1CAAB844F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" y="2701"/>
                <a:ext cx="58" cy="243"/>
              </a:xfrm>
              <a:custGeom>
                <a:avLst/>
                <a:gdLst>
                  <a:gd name="T0" fmla="*/ 4 w 58"/>
                  <a:gd name="T1" fmla="*/ 241 h 243"/>
                  <a:gd name="T2" fmla="*/ 9 w 58"/>
                  <a:gd name="T3" fmla="*/ 235 h 243"/>
                  <a:gd name="T4" fmla="*/ 12 w 58"/>
                  <a:gd name="T5" fmla="*/ 227 h 243"/>
                  <a:gd name="T6" fmla="*/ 14 w 58"/>
                  <a:gd name="T7" fmla="*/ 216 h 243"/>
                  <a:gd name="T8" fmla="*/ 15 w 58"/>
                  <a:gd name="T9" fmla="*/ 203 h 243"/>
                  <a:gd name="T10" fmla="*/ 16 w 58"/>
                  <a:gd name="T11" fmla="*/ 188 h 243"/>
                  <a:gd name="T12" fmla="*/ 16 w 58"/>
                  <a:gd name="T13" fmla="*/ 172 h 243"/>
                  <a:gd name="T14" fmla="*/ 16 w 58"/>
                  <a:gd name="T15" fmla="*/ 155 h 243"/>
                  <a:gd name="T16" fmla="*/ 17 w 58"/>
                  <a:gd name="T17" fmla="*/ 137 h 243"/>
                  <a:gd name="T18" fmla="*/ 17 w 58"/>
                  <a:gd name="T19" fmla="*/ 118 h 243"/>
                  <a:gd name="T20" fmla="*/ 19 w 58"/>
                  <a:gd name="T21" fmla="*/ 99 h 243"/>
                  <a:gd name="T22" fmla="*/ 22 w 58"/>
                  <a:gd name="T23" fmla="*/ 80 h 243"/>
                  <a:gd name="T24" fmla="*/ 26 w 58"/>
                  <a:gd name="T25" fmla="*/ 63 h 243"/>
                  <a:gd name="T26" fmla="*/ 31 w 58"/>
                  <a:gd name="T27" fmla="*/ 46 h 243"/>
                  <a:gd name="T28" fmla="*/ 37 w 58"/>
                  <a:gd name="T29" fmla="*/ 31 h 243"/>
                  <a:gd name="T30" fmla="*/ 46 w 58"/>
                  <a:gd name="T31" fmla="*/ 17 h 243"/>
                  <a:gd name="T32" fmla="*/ 57 w 58"/>
                  <a:gd name="T33" fmla="*/ 6 h 243"/>
                  <a:gd name="T34" fmla="*/ 47 w 58"/>
                  <a:gd name="T35" fmla="*/ 6 h 243"/>
                  <a:gd name="T36" fmla="*/ 37 w 58"/>
                  <a:gd name="T37" fmla="*/ 19 h 243"/>
                  <a:gd name="T38" fmla="*/ 28 w 58"/>
                  <a:gd name="T39" fmla="*/ 35 h 243"/>
                  <a:gd name="T40" fmla="*/ 22 w 58"/>
                  <a:gd name="T41" fmla="*/ 52 h 243"/>
                  <a:gd name="T42" fmla="*/ 17 w 58"/>
                  <a:gd name="T43" fmla="*/ 70 h 243"/>
                  <a:gd name="T44" fmla="*/ 14 w 58"/>
                  <a:gd name="T45" fmla="*/ 89 h 243"/>
                  <a:gd name="T46" fmla="*/ 12 w 58"/>
                  <a:gd name="T47" fmla="*/ 108 h 243"/>
                  <a:gd name="T48" fmla="*/ 11 w 58"/>
                  <a:gd name="T49" fmla="*/ 127 h 243"/>
                  <a:gd name="T50" fmla="*/ 10 w 58"/>
                  <a:gd name="T51" fmla="*/ 145 h 243"/>
                  <a:gd name="T52" fmla="*/ 10 w 58"/>
                  <a:gd name="T53" fmla="*/ 163 h 243"/>
                  <a:gd name="T54" fmla="*/ 9 w 58"/>
                  <a:gd name="T55" fmla="*/ 181 h 243"/>
                  <a:gd name="T56" fmla="*/ 9 w 58"/>
                  <a:gd name="T57" fmla="*/ 196 h 243"/>
                  <a:gd name="T58" fmla="*/ 8 w 58"/>
                  <a:gd name="T59" fmla="*/ 209 h 243"/>
                  <a:gd name="T60" fmla="*/ 7 w 58"/>
                  <a:gd name="T61" fmla="*/ 220 h 243"/>
                  <a:gd name="T62" fmla="*/ 5 w 58"/>
                  <a:gd name="T63" fmla="*/ 229 h 243"/>
                  <a:gd name="T64" fmla="*/ 3 w 58"/>
                  <a:gd name="T65" fmla="*/ 233 h 243"/>
                  <a:gd name="T66" fmla="*/ 0 w 58"/>
                  <a:gd name="T67" fmla="*/ 235 h 243"/>
                  <a:gd name="T68" fmla="*/ 0 w 58"/>
                  <a:gd name="T69" fmla="*/ 235 h 243"/>
                  <a:gd name="T70" fmla="*/ 0 w 58"/>
                  <a:gd name="T71" fmla="*/ 238 h 243"/>
                  <a:gd name="T72" fmla="*/ 0 w 58"/>
                  <a:gd name="T73" fmla="*/ 241 h 243"/>
                  <a:gd name="T74" fmla="*/ 3 w 58"/>
                  <a:gd name="T75" fmla="*/ 242 h 243"/>
                  <a:gd name="T76" fmla="*/ 5 w 58"/>
                  <a:gd name="T77" fmla="*/ 24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8" h="243">
                    <a:moveTo>
                      <a:pt x="5" y="240"/>
                    </a:moveTo>
                    <a:lnTo>
                      <a:pt x="4" y="241"/>
                    </a:lnTo>
                    <a:lnTo>
                      <a:pt x="7" y="238"/>
                    </a:lnTo>
                    <a:lnTo>
                      <a:pt x="9" y="235"/>
                    </a:lnTo>
                    <a:lnTo>
                      <a:pt x="11" y="231"/>
                    </a:lnTo>
                    <a:lnTo>
                      <a:pt x="12" y="227"/>
                    </a:lnTo>
                    <a:lnTo>
                      <a:pt x="13" y="222"/>
                    </a:lnTo>
                    <a:lnTo>
                      <a:pt x="14" y="216"/>
                    </a:lnTo>
                    <a:lnTo>
                      <a:pt x="15" y="210"/>
                    </a:lnTo>
                    <a:lnTo>
                      <a:pt x="15" y="203"/>
                    </a:lnTo>
                    <a:lnTo>
                      <a:pt x="15" y="196"/>
                    </a:lnTo>
                    <a:lnTo>
                      <a:pt x="16" y="188"/>
                    </a:lnTo>
                    <a:lnTo>
                      <a:pt x="16" y="181"/>
                    </a:lnTo>
                    <a:lnTo>
                      <a:pt x="16" y="172"/>
                    </a:lnTo>
                    <a:lnTo>
                      <a:pt x="16" y="163"/>
                    </a:lnTo>
                    <a:lnTo>
                      <a:pt x="16" y="155"/>
                    </a:lnTo>
                    <a:lnTo>
                      <a:pt x="16" y="146"/>
                    </a:lnTo>
                    <a:lnTo>
                      <a:pt x="17" y="137"/>
                    </a:lnTo>
                    <a:lnTo>
                      <a:pt x="17" y="127"/>
                    </a:lnTo>
                    <a:lnTo>
                      <a:pt x="17" y="118"/>
                    </a:lnTo>
                    <a:lnTo>
                      <a:pt x="18" y="108"/>
                    </a:lnTo>
                    <a:lnTo>
                      <a:pt x="19" y="99"/>
                    </a:lnTo>
                    <a:lnTo>
                      <a:pt x="20" y="90"/>
                    </a:lnTo>
                    <a:lnTo>
                      <a:pt x="22" y="80"/>
                    </a:lnTo>
                    <a:lnTo>
                      <a:pt x="24" y="72"/>
                    </a:lnTo>
                    <a:lnTo>
                      <a:pt x="26" y="63"/>
                    </a:lnTo>
                    <a:lnTo>
                      <a:pt x="28" y="54"/>
                    </a:lnTo>
                    <a:lnTo>
                      <a:pt x="31" y="46"/>
                    </a:lnTo>
                    <a:lnTo>
                      <a:pt x="34" y="38"/>
                    </a:lnTo>
                    <a:lnTo>
                      <a:pt x="37" y="31"/>
                    </a:lnTo>
                    <a:lnTo>
                      <a:pt x="41" y="24"/>
                    </a:lnTo>
                    <a:lnTo>
                      <a:pt x="46" y="17"/>
                    </a:lnTo>
                    <a:lnTo>
                      <a:pt x="51" y="11"/>
                    </a:lnTo>
                    <a:lnTo>
                      <a:pt x="57" y="6"/>
                    </a:lnTo>
                    <a:lnTo>
                      <a:pt x="53" y="0"/>
                    </a:lnTo>
                    <a:lnTo>
                      <a:pt x="47" y="6"/>
                    </a:lnTo>
                    <a:lnTo>
                      <a:pt x="41" y="12"/>
                    </a:lnTo>
                    <a:lnTo>
                      <a:pt x="37" y="19"/>
                    </a:lnTo>
                    <a:lnTo>
                      <a:pt x="32" y="27"/>
                    </a:lnTo>
                    <a:lnTo>
                      <a:pt x="28" y="35"/>
                    </a:lnTo>
                    <a:lnTo>
                      <a:pt x="25" y="43"/>
                    </a:lnTo>
                    <a:lnTo>
                      <a:pt x="22" y="52"/>
                    </a:lnTo>
                    <a:lnTo>
                      <a:pt x="19" y="61"/>
                    </a:lnTo>
                    <a:lnTo>
                      <a:pt x="17" y="70"/>
                    </a:lnTo>
                    <a:lnTo>
                      <a:pt x="16" y="79"/>
                    </a:lnTo>
                    <a:lnTo>
                      <a:pt x="14" y="89"/>
                    </a:lnTo>
                    <a:lnTo>
                      <a:pt x="13" y="98"/>
                    </a:lnTo>
                    <a:lnTo>
                      <a:pt x="12" y="108"/>
                    </a:lnTo>
                    <a:lnTo>
                      <a:pt x="11" y="117"/>
                    </a:lnTo>
                    <a:lnTo>
                      <a:pt x="11" y="127"/>
                    </a:lnTo>
                    <a:lnTo>
                      <a:pt x="10" y="136"/>
                    </a:lnTo>
                    <a:lnTo>
                      <a:pt x="10" y="145"/>
                    </a:lnTo>
                    <a:lnTo>
                      <a:pt x="10" y="155"/>
                    </a:lnTo>
                    <a:lnTo>
                      <a:pt x="10" y="163"/>
                    </a:lnTo>
                    <a:lnTo>
                      <a:pt x="9" y="172"/>
                    </a:lnTo>
                    <a:lnTo>
                      <a:pt x="9" y="181"/>
                    </a:lnTo>
                    <a:lnTo>
                      <a:pt x="9" y="188"/>
                    </a:lnTo>
                    <a:lnTo>
                      <a:pt x="9" y="196"/>
                    </a:lnTo>
                    <a:lnTo>
                      <a:pt x="9" y="203"/>
                    </a:lnTo>
                    <a:lnTo>
                      <a:pt x="8" y="209"/>
                    </a:lnTo>
                    <a:lnTo>
                      <a:pt x="8" y="215"/>
                    </a:lnTo>
                    <a:lnTo>
                      <a:pt x="7" y="220"/>
                    </a:lnTo>
                    <a:lnTo>
                      <a:pt x="6" y="224"/>
                    </a:lnTo>
                    <a:lnTo>
                      <a:pt x="5" y="229"/>
                    </a:lnTo>
                    <a:lnTo>
                      <a:pt x="4" y="231"/>
                    </a:lnTo>
                    <a:lnTo>
                      <a:pt x="3" y="233"/>
                    </a:lnTo>
                    <a:lnTo>
                      <a:pt x="1" y="235"/>
                    </a:lnTo>
                    <a:lnTo>
                      <a:pt x="0" y="235"/>
                    </a:lnTo>
                    <a:lnTo>
                      <a:pt x="1" y="235"/>
                    </a:lnTo>
                    <a:lnTo>
                      <a:pt x="0" y="235"/>
                    </a:lnTo>
                    <a:lnTo>
                      <a:pt x="0" y="236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0" y="241"/>
                    </a:lnTo>
                    <a:lnTo>
                      <a:pt x="1" y="241"/>
                    </a:lnTo>
                    <a:lnTo>
                      <a:pt x="3" y="242"/>
                    </a:lnTo>
                    <a:lnTo>
                      <a:pt x="4" y="241"/>
                    </a:lnTo>
                    <a:lnTo>
                      <a:pt x="5" y="24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68" name="Freeform 96">
                <a:extLst>
                  <a:ext uri="{FF2B5EF4-FFF2-40B4-BE49-F238E27FC236}">
                    <a16:creationId xmlns:a16="http://schemas.microsoft.com/office/drawing/2014/main" id="{570606EE-0104-AE15-0FE1-8AB474A56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" y="2565"/>
                <a:ext cx="17" cy="42"/>
              </a:xfrm>
              <a:custGeom>
                <a:avLst/>
                <a:gdLst>
                  <a:gd name="T0" fmla="*/ 11 w 17"/>
                  <a:gd name="T1" fmla="*/ 40 h 42"/>
                  <a:gd name="T2" fmla="*/ 13 w 17"/>
                  <a:gd name="T3" fmla="*/ 38 h 42"/>
                  <a:gd name="T4" fmla="*/ 14 w 17"/>
                  <a:gd name="T5" fmla="*/ 35 h 42"/>
                  <a:gd name="T6" fmla="*/ 14 w 17"/>
                  <a:gd name="T7" fmla="*/ 33 h 42"/>
                  <a:gd name="T8" fmla="*/ 15 w 17"/>
                  <a:gd name="T9" fmla="*/ 31 h 42"/>
                  <a:gd name="T10" fmla="*/ 15 w 17"/>
                  <a:gd name="T11" fmla="*/ 28 h 42"/>
                  <a:gd name="T12" fmla="*/ 15 w 17"/>
                  <a:gd name="T13" fmla="*/ 26 h 42"/>
                  <a:gd name="T14" fmla="*/ 16 w 17"/>
                  <a:gd name="T15" fmla="*/ 23 h 42"/>
                  <a:gd name="T16" fmla="*/ 16 w 17"/>
                  <a:gd name="T17" fmla="*/ 21 h 42"/>
                  <a:gd name="T18" fmla="*/ 16 w 17"/>
                  <a:gd name="T19" fmla="*/ 18 h 42"/>
                  <a:gd name="T20" fmla="*/ 15 w 17"/>
                  <a:gd name="T21" fmla="*/ 16 h 42"/>
                  <a:gd name="T22" fmla="*/ 15 w 17"/>
                  <a:gd name="T23" fmla="*/ 14 h 42"/>
                  <a:gd name="T24" fmla="*/ 15 w 17"/>
                  <a:gd name="T25" fmla="*/ 11 h 42"/>
                  <a:gd name="T26" fmla="*/ 15 w 17"/>
                  <a:gd name="T27" fmla="*/ 9 h 42"/>
                  <a:gd name="T28" fmla="*/ 14 w 17"/>
                  <a:gd name="T29" fmla="*/ 6 h 42"/>
                  <a:gd name="T30" fmla="*/ 14 w 17"/>
                  <a:gd name="T31" fmla="*/ 4 h 42"/>
                  <a:gd name="T32" fmla="*/ 13 w 17"/>
                  <a:gd name="T33" fmla="*/ 2 h 42"/>
                  <a:gd name="T34" fmla="*/ 12 w 17"/>
                  <a:gd name="T35" fmla="*/ 0 h 42"/>
                  <a:gd name="T36" fmla="*/ 0 w 17"/>
                  <a:gd name="T37" fmla="*/ 1 h 42"/>
                  <a:gd name="T38" fmla="*/ 0 w 17"/>
                  <a:gd name="T39" fmla="*/ 3 h 42"/>
                  <a:gd name="T40" fmla="*/ 1 w 17"/>
                  <a:gd name="T41" fmla="*/ 5 h 42"/>
                  <a:gd name="T42" fmla="*/ 2 w 17"/>
                  <a:gd name="T43" fmla="*/ 7 h 42"/>
                  <a:gd name="T44" fmla="*/ 2 w 17"/>
                  <a:gd name="T45" fmla="*/ 10 h 42"/>
                  <a:gd name="T46" fmla="*/ 2 w 17"/>
                  <a:gd name="T47" fmla="*/ 12 h 42"/>
                  <a:gd name="T48" fmla="*/ 3 w 17"/>
                  <a:gd name="T49" fmla="*/ 14 h 42"/>
                  <a:gd name="T50" fmla="*/ 3 w 17"/>
                  <a:gd name="T51" fmla="*/ 17 h 42"/>
                  <a:gd name="T52" fmla="*/ 3 w 17"/>
                  <a:gd name="T53" fmla="*/ 19 h 42"/>
                  <a:gd name="T54" fmla="*/ 3 w 17"/>
                  <a:gd name="T55" fmla="*/ 21 h 42"/>
                  <a:gd name="T56" fmla="*/ 3 w 17"/>
                  <a:gd name="T57" fmla="*/ 23 h 42"/>
                  <a:gd name="T58" fmla="*/ 3 w 17"/>
                  <a:gd name="T59" fmla="*/ 25 h 42"/>
                  <a:gd name="T60" fmla="*/ 2 w 17"/>
                  <a:gd name="T61" fmla="*/ 28 h 42"/>
                  <a:gd name="T62" fmla="*/ 2 w 17"/>
                  <a:gd name="T63" fmla="*/ 30 h 42"/>
                  <a:gd name="T64" fmla="*/ 2 w 17"/>
                  <a:gd name="T65" fmla="*/ 32 h 42"/>
                  <a:gd name="T66" fmla="*/ 1 w 17"/>
                  <a:gd name="T67" fmla="*/ 35 h 42"/>
                  <a:gd name="T68" fmla="*/ 0 w 17"/>
                  <a:gd name="T69" fmla="*/ 36 h 42"/>
                  <a:gd name="T70" fmla="*/ 4 w 17"/>
                  <a:gd name="T71" fmla="*/ 34 h 42"/>
                  <a:gd name="T72" fmla="*/ 0 w 17"/>
                  <a:gd name="T73" fmla="*/ 36 h 42"/>
                  <a:gd name="T74" fmla="*/ 0 w 17"/>
                  <a:gd name="T75" fmla="*/ 38 h 42"/>
                  <a:gd name="T76" fmla="*/ 2 w 17"/>
                  <a:gd name="T77" fmla="*/ 40 h 42"/>
                  <a:gd name="T78" fmla="*/ 4 w 17"/>
                  <a:gd name="T79" fmla="*/ 40 h 42"/>
                  <a:gd name="T80" fmla="*/ 6 w 17"/>
                  <a:gd name="T81" fmla="*/ 41 h 42"/>
                  <a:gd name="T82" fmla="*/ 8 w 17"/>
                  <a:gd name="T83" fmla="*/ 41 h 42"/>
                  <a:gd name="T84" fmla="*/ 11 w 17"/>
                  <a:gd name="T85" fmla="*/ 40 h 42"/>
                  <a:gd name="T86" fmla="*/ 12 w 17"/>
                  <a:gd name="T87" fmla="*/ 39 h 42"/>
                  <a:gd name="T88" fmla="*/ 13 w 17"/>
                  <a:gd name="T89" fmla="*/ 38 h 42"/>
                  <a:gd name="T90" fmla="*/ 11 w 17"/>
                  <a:gd name="T91" fmla="*/ 4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42">
                    <a:moveTo>
                      <a:pt x="11" y="40"/>
                    </a:moveTo>
                    <a:lnTo>
                      <a:pt x="13" y="38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1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18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11"/>
                    </a:lnTo>
                    <a:lnTo>
                      <a:pt x="15" y="9"/>
                    </a:lnTo>
                    <a:lnTo>
                      <a:pt x="14" y="6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1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2" y="7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3" y="14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4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4" y="40"/>
                    </a:lnTo>
                    <a:lnTo>
                      <a:pt x="6" y="41"/>
                    </a:lnTo>
                    <a:lnTo>
                      <a:pt x="8" y="41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8"/>
                    </a:lnTo>
                    <a:lnTo>
                      <a:pt x="11" y="4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69" name="Freeform 97">
                <a:extLst>
                  <a:ext uri="{FF2B5EF4-FFF2-40B4-BE49-F238E27FC236}">
                    <a16:creationId xmlns:a16="http://schemas.microsoft.com/office/drawing/2014/main" id="{09B3286B-0BC3-2223-0DE4-B6A49F4E6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" y="2599"/>
                <a:ext cx="40" cy="35"/>
              </a:xfrm>
              <a:custGeom>
                <a:avLst/>
                <a:gdLst>
                  <a:gd name="T0" fmla="*/ 2 w 40"/>
                  <a:gd name="T1" fmla="*/ 34 h 35"/>
                  <a:gd name="T2" fmla="*/ 6 w 40"/>
                  <a:gd name="T3" fmla="*/ 32 h 35"/>
                  <a:gd name="T4" fmla="*/ 6 w 40"/>
                  <a:gd name="T5" fmla="*/ 31 h 35"/>
                  <a:gd name="T6" fmla="*/ 8 w 40"/>
                  <a:gd name="T7" fmla="*/ 29 h 35"/>
                  <a:gd name="T8" fmla="*/ 10 w 40"/>
                  <a:gd name="T9" fmla="*/ 27 h 35"/>
                  <a:gd name="T10" fmla="*/ 12 w 40"/>
                  <a:gd name="T11" fmla="*/ 25 h 35"/>
                  <a:gd name="T12" fmla="*/ 14 w 40"/>
                  <a:gd name="T13" fmla="*/ 23 h 35"/>
                  <a:gd name="T14" fmla="*/ 16 w 40"/>
                  <a:gd name="T15" fmla="*/ 22 h 35"/>
                  <a:gd name="T16" fmla="*/ 19 w 40"/>
                  <a:gd name="T17" fmla="*/ 19 h 35"/>
                  <a:gd name="T18" fmla="*/ 21 w 40"/>
                  <a:gd name="T19" fmla="*/ 17 h 35"/>
                  <a:gd name="T20" fmla="*/ 24 w 40"/>
                  <a:gd name="T21" fmla="*/ 16 h 35"/>
                  <a:gd name="T22" fmla="*/ 26 w 40"/>
                  <a:gd name="T23" fmla="*/ 14 h 35"/>
                  <a:gd name="T24" fmla="*/ 29 w 40"/>
                  <a:gd name="T25" fmla="*/ 12 h 35"/>
                  <a:gd name="T26" fmla="*/ 31 w 40"/>
                  <a:gd name="T27" fmla="*/ 11 h 35"/>
                  <a:gd name="T28" fmla="*/ 33 w 40"/>
                  <a:gd name="T29" fmla="*/ 9 h 35"/>
                  <a:gd name="T30" fmla="*/ 35 w 40"/>
                  <a:gd name="T31" fmla="*/ 8 h 35"/>
                  <a:gd name="T32" fmla="*/ 37 w 40"/>
                  <a:gd name="T33" fmla="*/ 6 h 35"/>
                  <a:gd name="T34" fmla="*/ 39 w 40"/>
                  <a:gd name="T35" fmla="*/ 5 h 35"/>
                  <a:gd name="T36" fmla="*/ 35 w 40"/>
                  <a:gd name="T37" fmla="*/ 0 h 35"/>
                  <a:gd name="T38" fmla="*/ 33 w 40"/>
                  <a:gd name="T39" fmla="*/ 0 h 35"/>
                  <a:gd name="T40" fmla="*/ 32 w 40"/>
                  <a:gd name="T41" fmla="*/ 1 h 35"/>
                  <a:gd name="T42" fmla="*/ 30 w 40"/>
                  <a:gd name="T43" fmla="*/ 3 h 35"/>
                  <a:gd name="T44" fmla="*/ 28 w 40"/>
                  <a:gd name="T45" fmla="*/ 4 h 35"/>
                  <a:gd name="T46" fmla="*/ 25 w 40"/>
                  <a:gd name="T47" fmla="*/ 6 h 35"/>
                  <a:gd name="T48" fmla="*/ 23 w 40"/>
                  <a:gd name="T49" fmla="*/ 8 h 35"/>
                  <a:gd name="T50" fmla="*/ 20 w 40"/>
                  <a:gd name="T51" fmla="*/ 10 h 35"/>
                  <a:gd name="T52" fmla="*/ 18 w 40"/>
                  <a:gd name="T53" fmla="*/ 11 h 35"/>
                  <a:gd name="T54" fmla="*/ 15 w 40"/>
                  <a:gd name="T55" fmla="*/ 13 h 35"/>
                  <a:gd name="T56" fmla="*/ 12 w 40"/>
                  <a:gd name="T57" fmla="*/ 15 h 35"/>
                  <a:gd name="T58" fmla="*/ 10 w 40"/>
                  <a:gd name="T59" fmla="*/ 17 h 35"/>
                  <a:gd name="T60" fmla="*/ 8 w 40"/>
                  <a:gd name="T61" fmla="*/ 19 h 35"/>
                  <a:gd name="T62" fmla="*/ 6 w 40"/>
                  <a:gd name="T63" fmla="*/ 22 h 35"/>
                  <a:gd name="T64" fmla="*/ 3 w 40"/>
                  <a:gd name="T65" fmla="*/ 23 h 35"/>
                  <a:gd name="T66" fmla="*/ 2 w 40"/>
                  <a:gd name="T67" fmla="*/ 25 h 35"/>
                  <a:gd name="T68" fmla="*/ 0 w 40"/>
                  <a:gd name="T69" fmla="*/ 28 h 35"/>
                  <a:gd name="T70" fmla="*/ 4 w 40"/>
                  <a:gd name="T71" fmla="*/ 26 h 35"/>
                  <a:gd name="T72" fmla="*/ 0 w 40"/>
                  <a:gd name="T73" fmla="*/ 28 h 35"/>
                  <a:gd name="T74" fmla="*/ 0 w 40"/>
                  <a:gd name="T75" fmla="*/ 29 h 35"/>
                  <a:gd name="T76" fmla="*/ 0 w 40"/>
                  <a:gd name="T77" fmla="*/ 31 h 35"/>
                  <a:gd name="T78" fmla="*/ 0 w 40"/>
                  <a:gd name="T79" fmla="*/ 32 h 35"/>
                  <a:gd name="T80" fmla="*/ 1 w 40"/>
                  <a:gd name="T81" fmla="*/ 33 h 35"/>
                  <a:gd name="T82" fmla="*/ 2 w 40"/>
                  <a:gd name="T83" fmla="*/ 34 h 35"/>
                  <a:gd name="T84" fmla="*/ 3 w 40"/>
                  <a:gd name="T85" fmla="*/ 34 h 35"/>
                  <a:gd name="T86" fmla="*/ 4 w 40"/>
                  <a:gd name="T87" fmla="*/ 33 h 35"/>
                  <a:gd name="T88" fmla="*/ 6 w 40"/>
                  <a:gd name="T89" fmla="*/ 32 h 35"/>
                  <a:gd name="T90" fmla="*/ 2 w 40"/>
                  <a:gd name="T91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0" h="35">
                    <a:moveTo>
                      <a:pt x="2" y="34"/>
                    </a:moveTo>
                    <a:lnTo>
                      <a:pt x="6" y="32"/>
                    </a:lnTo>
                    <a:lnTo>
                      <a:pt x="6" y="31"/>
                    </a:lnTo>
                    <a:lnTo>
                      <a:pt x="8" y="29"/>
                    </a:lnTo>
                    <a:lnTo>
                      <a:pt x="10" y="27"/>
                    </a:lnTo>
                    <a:lnTo>
                      <a:pt x="12" y="25"/>
                    </a:lnTo>
                    <a:lnTo>
                      <a:pt x="14" y="23"/>
                    </a:lnTo>
                    <a:lnTo>
                      <a:pt x="16" y="22"/>
                    </a:lnTo>
                    <a:lnTo>
                      <a:pt x="19" y="19"/>
                    </a:lnTo>
                    <a:lnTo>
                      <a:pt x="21" y="17"/>
                    </a:lnTo>
                    <a:lnTo>
                      <a:pt x="24" y="16"/>
                    </a:lnTo>
                    <a:lnTo>
                      <a:pt x="26" y="14"/>
                    </a:lnTo>
                    <a:lnTo>
                      <a:pt x="29" y="12"/>
                    </a:lnTo>
                    <a:lnTo>
                      <a:pt x="31" y="11"/>
                    </a:lnTo>
                    <a:lnTo>
                      <a:pt x="33" y="9"/>
                    </a:lnTo>
                    <a:lnTo>
                      <a:pt x="35" y="8"/>
                    </a:lnTo>
                    <a:lnTo>
                      <a:pt x="37" y="6"/>
                    </a:lnTo>
                    <a:lnTo>
                      <a:pt x="39" y="5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2" y="1"/>
                    </a:lnTo>
                    <a:lnTo>
                      <a:pt x="30" y="3"/>
                    </a:lnTo>
                    <a:lnTo>
                      <a:pt x="28" y="4"/>
                    </a:lnTo>
                    <a:lnTo>
                      <a:pt x="25" y="6"/>
                    </a:lnTo>
                    <a:lnTo>
                      <a:pt x="23" y="8"/>
                    </a:lnTo>
                    <a:lnTo>
                      <a:pt x="20" y="10"/>
                    </a:lnTo>
                    <a:lnTo>
                      <a:pt x="18" y="11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10" y="17"/>
                    </a:lnTo>
                    <a:lnTo>
                      <a:pt x="8" y="19"/>
                    </a:lnTo>
                    <a:lnTo>
                      <a:pt x="6" y="22"/>
                    </a:lnTo>
                    <a:lnTo>
                      <a:pt x="3" y="23"/>
                    </a:lnTo>
                    <a:lnTo>
                      <a:pt x="2" y="25"/>
                    </a:lnTo>
                    <a:lnTo>
                      <a:pt x="0" y="28"/>
                    </a:lnTo>
                    <a:lnTo>
                      <a:pt x="4" y="26"/>
                    </a:lnTo>
                    <a:lnTo>
                      <a:pt x="0" y="2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1" y="33"/>
                    </a:lnTo>
                    <a:lnTo>
                      <a:pt x="2" y="34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6" y="32"/>
                    </a:lnTo>
                    <a:lnTo>
                      <a:pt x="2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70" name="Freeform 98">
                <a:extLst>
                  <a:ext uri="{FF2B5EF4-FFF2-40B4-BE49-F238E27FC236}">
                    <a16:creationId xmlns:a16="http://schemas.microsoft.com/office/drawing/2014/main" id="{89DBBB44-2574-4680-A30E-FE5663E96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1999"/>
                <a:ext cx="863" cy="726"/>
              </a:xfrm>
              <a:custGeom>
                <a:avLst/>
                <a:gdLst>
                  <a:gd name="T0" fmla="*/ 608 w 863"/>
                  <a:gd name="T1" fmla="*/ 302 h 726"/>
                  <a:gd name="T2" fmla="*/ 642 w 863"/>
                  <a:gd name="T3" fmla="*/ 295 h 726"/>
                  <a:gd name="T4" fmla="*/ 676 w 863"/>
                  <a:gd name="T5" fmla="*/ 290 h 726"/>
                  <a:gd name="T6" fmla="*/ 707 w 863"/>
                  <a:gd name="T7" fmla="*/ 265 h 726"/>
                  <a:gd name="T8" fmla="*/ 731 w 863"/>
                  <a:gd name="T9" fmla="*/ 211 h 726"/>
                  <a:gd name="T10" fmla="*/ 762 w 863"/>
                  <a:gd name="T11" fmla="*/ 158 h 726"/>
                  <a:gd name="T12" fmla="*/ 789 w 863"/>
                  <a:gd name="T13" fmla="*/ 105 h 726"/>
                  <a:gd name="T14" fmla="*/ 797 w 863"/>
                  <a:gd name="T15" fmla="*/ 70 h 726"/>
                  <a:gd name="T16" fmla="*/ 800 w 863"/>
                  <a:gd name="T17" fmla="*/ 22 h 726"/>
                  <a:gd name="T18" fmla="*/ 819 w 863"/>
                  <a:gd name="T19" fmla="*/ 5 h 726"/>
                  <a:gd name="T20" fmla="*/ 842 w 863"/>
                  <a:gd name="T21" fmla="*/ 5 h 726"/>
                  <a:gd name="T22" fmla="*/ 862 w 863"/>
                  <a:gd name="T23" fmla="*/ 8 h 726"/>
                  <a:gd name="T24" fmla="*/ 845 w 863"/>
                  <a:gd name="T25" fmla="*/ 30 h 726"/>
                  <a:gd name="T26" fmla="*/ 828 w 863"/>
                  <a:gd name="T27" fmla="*/ 37 h 726"/>
                  <a:gd name="T28" fmla="*/ 826 w 863"/>
                  <a:gd name="T29" fmla="*/ 131 h 726"/>
                  <a:gd name="T30" fmla="*/ 804 w 863"/>
                  <a:gd name="T31" fmla="*/ 200 h 726"/>
                  <a:gd name="T32" fmla="*/ 782 w 863"/>
                  <a:gd name="T33" fmla="*/ 267 h 726"/>
                  <a:gd name="T34" fmla="*/ 751 w 863"/>
                  <a:gd name="T35" fmla="*/ 325 h 726"/>
                  <a:gd name="T36" fmla="*/ 740 w 863"/>
                  <a:gd name="T37" fmla="*/ 346 h 726"/>
                  <a:gd name="T38" fmla="*/ 715 w 863"/>
                  <a:gd name="T39" fmla="*/ 357 h 726"/>
                  <a:gd name="T40" fmla="*/ 680 w 863"/>
                  <a:gd name="T41" fmla="*/ 373 h 726"/>
                  <a:gd name="T42" fmla="*/ 643 w 863"/>
                  <a:gd name="T43" fmla="*/ 388 h 726"/>
                  <a:gd name="T44" fmla="*/ 604 w 863"/>
                  <a:gd name="T45" fmla="*/ 400 h 726"/>
                  <a:gd name="T46" fmla="*/ 587 w 863"/>
                  <a:gd name="T47" fmla="*/ 364 h 726"/>
                  <a:gd name="T48" fmla="*/ 578 w 863"/>
                  <a:gd name="T49" fmla="*/ 319 h 726"/>
                  <a:gd name="T50" fmla="*/ 150 w 863"/>
                  <a:gd name="T51" fmla="*/ 299 h 726"/>
                  <a:gd name="T52" fmla="*/ 103 w 863"/>
                  <a:gd name="T53" fmla="*/ 315 h 726"/>
                  <a:gd name="T54" fmla="*/ 60 w 863"/>
                  <a:gd name="T55" fmla="*/ 331 h 726"/>
                  <a:gd name="T56" fmla="*/ 27 w 863"/>
                  <a:gd name="T57" fmla="*/ 337 h 726"/>
                  <a:gd name="T58" fmla="*/ 15 w 863"/>
                  <a:gd name="T59" fmla="*/ 367 h 726"/>
                  <a:gd name="T60" fmla="*/ 15 w 863"/>
                  <a:gd name="T61" fmla="*/ 421 h 726"/>
                  <a:gd name="T62" fmla="*/ 24 w 863"/>
                  <a:gd name="T63" fmla="*/ 489 h 726"/>
                  <a:gd name="T64" fmla="*/ 37 w 863"/>
                  <a:gd name="T65" fmla="*/ 545 h 726"/>
                  <a:gd name="T66" fmla="*/ 42 w 863"/>
                  <a:gd name="T67" fmla="*/ 597 h 726"/>
                  <a:gd name="T68" fmla="*/ 18 w 863"/>
                  <a:gd name="T69" fmla="*/ 620 h 726"/>
                  <a:gd name="T70" fmla="*/ 2 w 863"/>
                  <a:gd name="T71" fmla="*/ 648 h 726"/>
                  <a:gd name="T72" fmla="*/ 0 w 863"/>
                  <a:gd name="T73" fmla="*/ 673 h 726"/>
                  <a:gd name="T74" fmla="*/ 14 w 863"/>
                  <a:gd name="T75" fmla="*/ 718 h 726"/>
                  <a:gd name="T76" fmla="*/ 34 w 863"/>
                  <a:gd name="T77" fmla="*/ 719 h 726"/>
                  <a:gd name="T78" fmla="*/ 44 w 863"/>
                  <a:gd name="T79" fmla="*/ 717 h 726"/>
                  <a:gd name="T80" fmla="*/ 62 w 863"/>
                  <a:gd name="T81" fmla="*/ 709 h 726"/>
                  <a:gd name="T82" fmla="*/ 78 w 863"/>
                  <a:gd name="T83" fmla="*/ 712 h 726"/>
                  <a:gd name="T84" fmla="*/ 89 w 863"/>
                  <a:gd name="T85" fmla="*/ 695 h 726"/>
                  <a:gd name="T86" fmla="*/ 85 w 863"/>
                  <a:gd name="T87" fmla="*/ 669 h 726"/>
                  <a:gd name="T88" fmla="*/ 91 w 863"/>
                  <a:gd name="T89" fmla="*/ 642 h 726"/>
                  <a:gd name="T90" fmla="*/ 115 w 863"/>
                  <a:gd name="T91" fmla="*/ 630 h 726"/>
                  <a:gd name="T92" fmla="*/ 119 w 863"/>
                  <a:gd name="T93" fmla="*/ 609 h 726"/>
                  <a:gd name="T94" fmla="*/ 105 w 863"/>
                  <a:gd name="T95" fmla="*/ 593 h 726"/>
                  <a:gd name="T96" fmla="*/ 91 w 863"/>
                  <a:gd name="T97" fmla="*/ 554 h 726"/>
                  <a:gd name="T98" fmla="*/ 87 w 863"/>
                  <a:gd name="T99" fmla="*/ 498 h 726"/>
                  <a:gd name="T100" fmla="*/ 80 w 863"/>
                  <a:gd name="T101" fmla="*/ 441 h 726"/>
                  <a:gd name="T102" fmla="*/ 75 w 863"/>
                  <a:gd name="T103" fmla="*/ 388 h 726"/>
                  <a:gd name="T104" fmla="*/ 105 w 863"/>
                  <a:gd name="T105" fmla="*/ 388 h 726"/>
                  <a:gd name="T106" fmla="*/ 134 w 863"/>
                  <a:gd name="T107" fmla="*/ 390 h 726"/>
                  <a:gd name="T108" fmla="*/ 165 w 863"/>
                  <a:gd name="T109" fmla="*/ 385 h 726"/>
                  <a:gd name="T110" fmla="*/ 185 w 863"/>
                  <a:gd name="T111" fmla="*/ 345 h 726"/>
                  <a:gd name="T112" fmla="*/ 186 w 863"/>
                  <a:gd name="T113" fmla="*/ 302 h 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63" h="726">
                    <a:moveTo>
                      <a:pt x="577" y="314"/>
                    </a:moveTo>
                    <a:lnTo>
                      <a:pt x="581" y="312"/>
                    </a:lnTo>
                    <a:lnTo>
                      <a:pt x="585" y="309"/>
                    </a:lnTo>
                    <a:lnTo>
                      <a:pt x="589" y="308"/>
                    </a:lnTo>
                    <a:lnTo>
                      <a:pt x="593" y="306"/>
                    </a:lnTo>
                    <a:lnTo>
                      <a:pt x="597" y="305"/>
                    </a:lnTo>
                    <a:lnTo>
                      <a:pt x="601" y="303"/>
                    </a:lnTo>
                    <a:lnTo>
                      <a:pt x="605" y="303"/>
                    </a:lnTo>
                    <a:lnTo>
                      <a:pt x="608" y="302"/>
                    </a:lnTo>
                    <a:lnTo>
                      <a:pt x="612" y="300"/>
                    </a:lnTo>
                    <a:lnTo>
                      <a:pt x="616" y="299"/>
                    </a:lnTo>
                    <a:lnTo>
                      <a:pt x="620" y="299"/>
                    </a:lnTo>
                    <a:lnTo>
                      <a:pt x="623" y="298"/>
                    </a:lnTo>
                    <a:lnTo>
                      <a:pt x="627" y="297"/>
                    </a:lnTo>
                    <a:lnTo>
                      <a:pt x="631" y="297"/>
                    </a:lnTo>
                    <a:lnTo>
                      <a:pt x="634" y="296"/>
                    </a:lnTo>
                    <a:lnTo>
                      <a:pt x="638" y="296"/>
                    </a:lnTo>
                    <a:lnTo>
                      <a:pt x="642" y="295"/>
                    </a:lnTo>
                    <a:lnTo>
                      <a:pt x="645" y="295"/>
                    </a:lnTo>
                    <a:lnTo>
                      <a:pt x="649" y="294"/>
                    </a:lnTo>
                    <a:lnTo>
                      <a:pt x="653" y="293"/>
                    </a:lnTo>
                    <a:lnTo>
                      <a:pt x="656" y="293"/>
                    </a:lnTo>
                    <a:lnTo>
                      <a:pt x="660" y="292"/>
                    </a:lnTo>
                    <a:lnTo>
                      <a:pt x="664" y="292"/>
                    </a:lnTo>
                    <a:lnTo>
                      <a:pt x="668" y="291"/>
                    </a:lnTo>
                    <a:lnTo>
                      <a:pt x="672" y="291"/>
                    </a:lnTo>
                    <a:lnTo>
                      <a:pt x="676" y="290"/>
                    </a:lnTo>
                    <a:lnTo>
                      <a:pt x="680" y="289"/>
                    </a:lnTo>
                    <a:lnTo>
                      <a:pt x="685" y="288"/>
                    </a:lnTo>
                    <a:lnTo>
                      <a:pt x="689" y="287"/>
                    </a:lnTo>
                    <a:lnTo>
                      <a:pt x="693" y="285"/>
                    </a:lnTo>
                    <a:lnTo>
                      <a:pt x="698" y="284"/>
                    </a:lnTo>
                    <a:lnTo>
                      <a:pt x="702" y="283"/>
                    </a:lnTo>
                    <a:lnTo>
                      <a:pt x="704" y="277"/>
                    </a:lnTo>
                    <a:lnTo>
                      <a:pt x="706" y="271"/>
                    </a:lnTo>
                    <a:lnTo>
                      <a:pt x="707" y="265"/>
                    </a:lnTo>
                    <a:lnTo>
                      <a:pt x="710" y="259"/>
                    </a:lnTo>
                    <a:lnTo>
                      <a:pt x="712" y="253"/>
                    </a:lnTo>
                    <a:lnTo>
                      <a:pt x="715" y="247"/>
                    </a:lnTo>
                    <a:lnTo>
                      <a:pt x="717" y="241"/>
                    </a:lnTo>
                    <a:lnTo>
                      <a:pt x="720" y="235"/>
                    </a:lnTo>
                    <a:lnTo>
                      <a:pt x="722" y="229"/>
                    </a:lnTo>
                    <a:lnTo>
                      <a:pt x="725" y="223"/>
                    </a:lnTo>
                    <a:lnTo>
                      <a:pt x="728" y="217"/>
                    </a:lnTo>
                    <a:lnTo>
                      <a:pt x="731" y="211"/>
                    </a:lnTo>
                    <a:lnTo>
                      <a:pt x="734" y="205"/>
                    </a:lnTo>
                    <a:lnTo>
                      <a:pt x="738" y="199"/>
                    </a:lnTo>
                    <a:lnTo>
                      <a:pt x="741" y="193"/>
                    </a:lnTo>
                    <a:lnTo>
                      <a:pt x="745" y="187"/>
                    </a:lnTo>
                    <a:lnTo>
                      <a:pt x="748" y="182"/>
                    </a:lnTo>
                    <a:lnTo>
                      <a:pt x="751" y="176"/>
                    </a:lnTo>
                    <a:lnTo>
                      <a:pt x="754" y="170"/>
                    </a:lnTo>
                    <a:lnTo>
                      <a:pt x="758" y="164"/>
                    </a:lnTo>
                    <a:lnTo>
                      <a:pt x="762" y="158"/>
                    </a:lnTo>
                    <a:lnTo>
                      <a:pt x="765" y="152"/>
                    </a:lnTo>
                    <a:lnTo>
                      <a:pt x="768" y="146"/>
                    </a:lnTo>
                    <a:lnTo>
                      <a:pt x="771" y="140"/>
                    </a:lnTo>
                    <a:lnTo>
                      <a:pt x="774" y="134"/>
                    </a:lnTo>
                    <a:lnTo>
                      <a:pt x="778" y="129"/>
                    </a:lnTo>
                    <a:lnTo>
                      <a:pt x="781" y="123"/>
                    </a:lnTo>
                    <a:lnTo>
                      <a:pt x="783" y="117"/>
                    </a:lnTo>
                    <a:lnTo>
                      <a:pt x="787" y="111"/>
                    </a:lnTo>
                    <a:lnTo>
                      <a:pt x="789" y="105"/>
                    </a:lnTo>
                    <a:lnTo>
                      <a:pt x="792" y="99"/>
                    </a:lnTo>
                    <a:lnTo>
                      <a:pt x="794" y="93"/>
                    </a:lnTo>
                    <a:lnTo>
                      <a:pt x="793" y="90"/>
                    </a:lnTo>
                    <a:lnTo>
                      <a:pt x="793" y="86"/>
                    </a:lnTo>
                    <a:lnTo>
                      <a:pt x="793" y="83"/>
                    </a:lnTo>
                    <a:lnTo>
                      <a:pt x="793" y="80"/>
                    </a:lnTo>
                    <a:lnTo>
                      <a:pt x="794" y="76"/>
                    </a:lnTo>
                    <a:lnTo>
                      <a:pt x="795" y="73"/>
                    </a:lnTo>
                    <a:lnTo>
                      <a:pt x="797" y="70"/>
                    </a:lnTo>
                    <a:lnTo>
                      <a:pt x="799" y="68"/>
                    </a:lnTo>
                    <a:lnTo>
                      <a:pt x="799" y="60"/>
                    </a:lnTo>
                    <a:lnTo>
                      <a:pt x="799" y="52"/>
                    </a:lnTo>
                    <a:lnTo>
                      <a:pt x="799" y="45"/>
                    </a:lnTo>
                    <a:lnTo>
                      <a:pt x="799" y="39"/>
                    </a:lnTo>
                    <a:lnTo>
                      <a:pt x="800" y="34"/>
                    </a:lnTo>
                    <a:lnTo>
                      <a:pt x="800" y="30"/>
                    </a:lnTo>
                    <a:lnTo>
                      <a:pt x="800" y="25"/>
                    </a:lnTo>
                    <a:lnTo>
                      <a:pt x="800" y="22"/>
                    </a:lnTo>
                    <a:lnTo>
                      <a:pt x="801" y="19"/>
                    </a:lnTo>
                    <a:lnTo>
                      <a:pt x="802" y="16"/>
                    </a:lnTo>
                    <a:lnTo>
                      <a:pt x="803" y="14"/>
                    </a:lnTo>
                    <a:lnTo>
                      <a:pt x="804" y="12"/>
                    </a:lnTo>
                    <a:lnTo>
                      <a:pt x="806" y="10"/>
                    </a:lnTo>
                    <a:lnTo>
                      <a:pt x="809" y="8"/>
                    </a:lnTo>
                    <a:lnTo>
                      <a:pt x="812" y="6"/>
                    </a:lnTo>
                    <a:lnTo>
                      <a:pt x="815" y="5"/>
                    </a:lnTo>
                    <a:lnTo>
                      <a:pt x="819" y="5"/>
                    </a:lnTo>
                    <a:lnTo>
                      <a:pt x="822" y="5"/>
                    </a:lnTo>
                    <a:lnTo>
                      <a:pt x="825" y="5"/>
                    </a:lnTo>
                    <a:lnTo>
                      <a:pt x="829" y="5"/>
                    </a:lnTo>
                    <a:lnTo>
                      <a:pt x="831" y="5"/>
                    </a:lnTo>
                    <a:lnTo>
                      <a:pt x="834" y="5"/>
                    </a:lnTo>
                    <a:lnTo>
                      <a:pt x="836" y="5"/>
                    </a:lnTo>
                    <a:lnTo>
                      <a:pt x="838" y="5"/>
                    </a:lnTo>
                    <a:lnTo>
                      <a:pt x="840" y="5"/>
                    </a:lnTo>
                    <a:lnTo>
                      <a:pt x="842" y="5"/>
                    </a:lnTo>
                    <a:lnTo>
                      <a:pt x="845" y="5"/>
                    </a:lnTo>
                    <a:lnTo>
                      <a:pt x="847" y="4"/>
                    </a:lnTo>
                    <a:lnTo>
                      <a:pt x="849" y="4"/>
                    </a:lnTo>
                    <a:lnTo>
                      <a:pt x="851" y="2"/>
                    </a:lnTo>
                    <a:lnTo>
                      <a:pt x="854" y="1"/>
                    </a:lnTo>
                    <a:lnTo>
                      <a:pt x="857" y="0"/>
                    </a:lnTo>
                    <a:lnTo>
                      <a:pt x="859" y="2"/>
                    </a:lnTo>
                    <a:lnTo>
                      <a:pt x="861" y="6"/>
                    </a:lnTo>
                    <a:lnTo>
                      <a:pt x="862" y="8"/>
                    </a:lnTo>
                    <a:lnTo>
                      <a:pt x="861" y="12"/>
                    </a:lnTo>
                    <a:lnTo>
                      <a:pt x="860" y="15"/>
                    </a:lnTo>
                    <a:lnTo>
                      <a:pt x="858" y="18"/>
                    </a:lnTo>
                    <a:lnTo>
                      <a:pt x="856" y="21"/>
                    </a:lnTo>
                    <a:lnTo>
                      <a:pt x="852" y="24"/>
                    </a:lnTo>
                    <a:lnTo>
                      <a:pt x="850" y="26"/>
                    </a:lnTo>
                    <a:lnTo>
                      <a:pt x="849" y="28"/>
                    </a:lnTo>
                    <a:lnTo>
                      <a:pt x="847" y="30"/>
                    </a:lnTo>
                    <a:lnTo>
                      <a:pt x="845" y="30"/>
                    </a:lnTo>
                    <a:lnTo>
                      <a:pt x="843" y="32"/>
                    </a:lnTo>
                    <a:lnTo>
                      <a:pt x="842" y="33"/>
                    </a:lnTo>
                    <a:lnTo>
                      <a:pt x="840" y="34"/>
                    </a:lnTo>
                    <a:lnTo>
                      <a:pt x="838" y="35"/>
                    </a:lnTo>
                    <a:lnTo>
                      <a:pt x="836" y="35"/>
                    </a:lnTo>
                    <a:lnTo>
                      <a:pt x="834" y="36"/>
                    </a:lnTo>
                    <a:lnTo>
                      <a:pt x="832" y="37"/>
                    </a:lnTo>
                    <a:lnTo>
                      <a:pt x="830" y="37"/>
                    </a:lnTo>
                    <a:lnTo>
                      <a:pt x="828" y="37"/>
                    </a:lnTo>
                    <a:lnTo>
                      <a:pt x="826" y="38"/>
                    </a:lnTo>
                    <a:lnTo>
                      <a:pt x="824" y="39"/>
                    </a:lnTo>
                    <a:lnTo>
                      <a:pt x="823" y="39"/>
                    </a:lnTo>
                    <a:lnTo>
                      <a:pt x="842" y="94"/>
                    </a:lnTo>
                    <a:lnTo>
                      <a:pt x="838" y="102"/>
                    </a:lnTo>
                    <a:lnTo>
                      <a:pt x="835" y="109"/>
                    </a:lnTo>
                    <a:lnTo>
                      <a:pt x="832" y="116"/>
                    </a:lnTo>
                    <a:lnTo>
                      <a:pt x="829" y="123"/>
                    </a:lnTo>
                    <a:lnTo>
                      <a:pt x="826" y="131"/>
                    </a:lnTo>
                    <a:lnTo>
                      <a:pt x="824" y="139"/>
                    </a:lnTo>
                    <a:lnTo>
                      <a:pt x="821" y="147"/>
                    </a:lnTo>
                    <a:lnTo>
                      <a:pt x="819" y="154"/>
                    </a:lnTo>
                    <a:lnTo>
                      <a:pt x="816" y="162"/>
                    </a:lnTo>
                    <a:lnTo>
                      <a:pt x="814" y="169"/>
                    </a:lnTo>
                    <a:lnTo>
                      <a:pt x="811" y="177"/>
                    </a:lnTo>
                    <a:lnTo>
                      <a:pt x="809" y="185"/>
                    </a:lnTo>
                    <a:lnTo>
                      <a:pt x="807" y="193"/>
                    </a:lnTo>
                    <a:lnTo>
                      <a:pt x="804" y="200"/>
                    </a:lnTo>
                    <a:lnTo>
                      <a:pt x="802" y="208"/>
                    </a:lnTo>
                    <a:lnTo>
                      <a:pt x="800" y="216"/>
                    </a:lnTo>
                    <a:lnTo>
                      <a:pt x="797" y="223"/>
                    </a:lnTo>
                    <a:lnTo>
                      <a:pt x="795" y="231"/>
                    </a:lnTo>
                    <a:lnTo>
                      <a:pt x="793" y="239"/>
                    </a:lnTo>
                    <a:lnTo>
                      <a:pt x="790" y="246"/>
                    </a:lnTo>
                    <a:lnTo>
                      <a:pt x="787" y="254"/>
                    </a:lnTo>
                    <a:lnTo>
                      <a:pt x="785" y="260"/>
                    </a:lnTo>
                    <a:lnTo>
                      <a:pt x="782" y="267"/>
                    </a:lnTo>
                    <a:lnTo>
                      <a:pt x="779" y="275"/>
                    </a:lnTo>
                    <a:lnTo>
                      <a:pt x="776" y="281"/>
                    </a:lnTo>
                    <a:lnTo>
                      <a:pt x="773" y="288"/>
                    </a:lnTo>
                    <a:lnTo>
                      <a:pt x="769" y="295"/>
                    </a:lnTo>
                    <a:lnTo>
                      <a:pt x="766" y="301"/>
                    </a:lnTo>
                    <a:lnTo>
                      <a:pt x="763" y="308"/>
                    </a:lnTo>
                    <a:lnTo>
                      <a:pt x="759" y="314"/>
                    </a:lnTo>
                    <a:lnTo>
                      <a:pt x="755" y="320"/>
                    </a:lnTo>
                    <a:lnTo>
                      <a:pt x="751" y="325"/>
                    </a:lnTo>
                    <a:lnTo>
                      <a:pt x="751" y="327"/>
                    </a:lnTo>
                    <a:lnTo>
                      <a:pt x="750" y="329"/>
                    </a:lnTo>
                    <a:lnTo>
                      <a:pt x="750" y="331"/>
                    </a:lnTo>
                    <a:lnTo>
                      <a:pt x="749" y="334"/>
                    </a:lnTo>
                    <a:lnTo>
                      <a:pt x="747" y="336"/>
                    </a:lnTo>
                    <a:lnTo>
                      <a:pt x="745" y="339"/>
                    </a:lnTo>
                    <a:lnTo>
                      <a:pt x="744" y="341"/>
                    </a:lnTo>
                    <a:lnTo>
                      <a:pt x="742" y="343"/>
                    </a:lnTo>
                    <a:lnTo>
                      <a:pt x="740" y="346"/>
                    </a:lnTo>
                    <a:lnTo>
                      <a:pt x="737" y="347"/>
                    </a:lnTo>
                    <a:lnTo>
                      <a:pt x="735" y="349"/>
                    </a:lnTo>
                    <a:lnTo>
                      <a:pt x="733" y="351"/>
                    </a:lnTo>
                    <a:lnTo>
                      <a:pt x="730" y="352"/>
                    </a:lnTo>
                    <a:lnTo>
                      <a:pt x="727" y="353"/>
                    </a:lnTo>
                    <a:lnTo>
                      <a:pt x="725" y="353"/>
                    </a:lnTo>
                    <a:lnTo>
                      <a:pt x="722" y="353"/>
                    </a:lnTo>
                    <a:lnTo>
                      <a:pt x="719" y="355"/>
                    </a:lnTo>
                    <a:lnTo>
                      <a:pt x="715" y="357"/>
                    </a:lnTo>
                    <a:lnTo>
                      <a:pt x="711" y="359"/>
                    </a:lnTo>
                    <a:lnTo>
                      <a:pt x="707" y="360"/>
                    </a:lnTo>
                    <a:lnTo>
                      <a:pt x="704" y="362"/>
                    </a:lnTo>
                    <a:lnTo>
                      <a:pt x="700" y="364"/>
                    </a:lnTo>
                    <a:lnTo>
                      <a:pt x="696" y="366"/>
                    </a:lnTo>
                    <a:lnTo>
                      <a:pt x="692" y="368"/>
                    </a:lnTo>
                    <a:lnTo>
                      <a:pt x="688" y="370"/>
                    </a:lnTo>
                    <a:lnTo>
                      <a:pt x="684" y="371"/>
                    </a:lnTo>
                    <a:lnTo>
                      <a:pt x="680" y="373"/>
                    </a:lnTo>
                    <a:lnTo>
                      <a:pt x="676" y="375"/>
                    </a:lnTo>
                    <a:lnTo>
                      <a:pt x="672" y="377"/>
                    </a:lnTo>
                    <a:lnTo>
                      <a:pt x="668" y="378"/>
                    </a:lnTo>
                    <a:lnTo>
                      <a:pt x="664" y="380"/>
                    </a:lnTo>
                    <a:lnTo>
                      <a:pt x="660" y="382"/>
                    </a:lnTo>
                    <a:lnTo>
                      <a:pt x="656" y="384"/>
                    </a:lnTo>
                    <a:lnTo>
                      <a:pt x="651" y="385"/>
                    </a:lnTo>
                    <a:lnTo>
                      <a:pt x="647" y="387"/>
                    </a:lnTo>
                    <a:lnTo>
                      <a:pt x="643" y="388"/>
                    </a:lnTo>
                    <a:lnTo>
                      <a:pt x="638" y="390"/>
                    </a:lnTo>
                    <a:lnTo>
                      <a:pt x="634" y="391"/>
                    </a:lnTo>
                    <a:lnTo>
                      <a:pt x="630" y="392"/>
                    </a:lnTo>
                    <a:lnTo>
                      <a:pt x="626" y="394"/>
                    </a:lnTo>
                    <a:lnTo>
                      <a:pt x="621" y="395"/>
                    </a:lnTo>
                    <a:lnTo>
                      <a:pt x="617" y="396"/>
                    </a:lnTo>
                    <a:lnTo>
                      <a:pt x="613" y="397"/>
                    </a:lnTo>
                    <a:lnTo>
                      <a:pt x="608" y="399"/>
                    </a:lnTo>
                    <a:lnTo>
                      <a:pt x="604" y="400"/>
                    </a:lnTo>
                    <a:lnTo>
                      <a:pt x="600" y="401"/>
                    </a:lnTo>
                    <a:lnTo>
                      <a:pt x="595" y="402"/>
                    </a:lnTo>
                    <a:lnTo>
                      <a:pt x="591" y="403"/>
                    </a:lnTo>
                    <a:lnTo>
                      <a:pt x="590" y="396"/>
                    </a:lnTo>
                    <a:lnTo>
                      <a:pt x="590" y="388"/>
                    </a:lnTo>
                    <a:lnTo>
                      <a:pt x="589" y="382"/>
                    </a:lnTo>
                    <a:lnTo>
                      <a:pt x="589" y="375"/>
                    </a:lnTo>
                    <a:lnTo>
                      <a:pt x="588" y="370"/>
                    </a:lnTo>
                    <a:lnTo>
                      <a:pt x="587" y="364"/>
                    </a:lnTo>
                    <a:lnTo>
                      <a:pt x="586" y="359"/>
                    </a:lnTo>
                    <a:lnTo>
                      <a:pt x="586" y="353"/>
                    </a:lnTo>
                    <a:lnTo>
                      <a:pt x="584" y="349"/>
                    </a:lnTo>
                    <a:lnTo>
                      <a:pt x="584" y="344"/>
                    </a:lnTo>
                    <a:lnTo>
                      <a:pt x="582" y="339"/>
                    </a:lnTo>
                    <a:lnTo>
                      <a:pt x="582" y="334"/>
                    </a:lnTo>
                    <a:lnTo>
                      <a:pt x="580" y="329"/>
                    </a:lnTo>
                    <a:lnTo>
                      <a:pt x="579" y="324"/>
                    </a:lnTo>
                    <a:lnTo>
                      <a:pt x="578" y="319"/>
                    </a:lnTo>
                    <a:lnTo>
                      <a:pt x="577" y="314"/>
                    </a:lnTo>
                    <a:lnTo>
                      <a:pt x="187" y="296"/>
                    </a:lnTo>
                    <a:lnTo>
                      <a:pt x="182" y="296"/>
                    </a:lnTo>
                    <a:lnTo>
                      <a:pt x="177" y="296"/>
                    </a:lnTo>
                    <a:lnTo>
                      <a:pt x="171" y="296"/>
                    </a:lnTo>
                    <a:lnTo>
                      <a:pt x="166" y="297"/>
                    </a:lnTo>
                    <a:lnTo>
                      <a:pt x="160" y="297"/>
                    </a:lnTo>
                    <a:lnTo>
                      <a:pt x="155" y="298"/>
                    </a:lnTo>
                    <a:lnTo>
                      <a:pt x="150" y="299"/>
                    </a:lnTo>
                    <a:lnTo>
                      <a:pt x="145" y="301"/>
                    </a:lnTo>
                    <a:lnTo>
                      <a:pt x="139" y="302"/>
                    </a:lnTo>
                    <a:lnTo>
                      <a:pt x="134" y="303"/>
                    </a:lnTo>
                    <a:lnTo>
                      <a:pt x="129" y="305"/>
                    </a:lnTo>
                    <a:lnTo>
                      <a:pt x="123" y="307"/>
                    </a:lnTo>
                    <a:lnTo>
                      <a:pt x="118" y="309"/>
                    </a:lnTo>
                    <a:lnTo>
                      <a:pt x="113" y="310"/>
                    </a:lnTo>
                    <a:lnTo>
                      <a:pt x="108" y="312"/>
                    </a:lnTo>
                    <a:lnTo>
                      <a:pt x="103" y="315"/>
                    </a:lnTo>
                    <a:lnTo>
                      <a:pt x="98" y="316"/>
                    </a:lnTo>
                    <a:lnTo>
                      <a:pt x="93" y="318"/>
                    </a:lnTo>
                    <a:lnTo>
                      <a:pt x="88" y="320"/>
                    </a:lnTo>
                    <a:lnTo>
                      <a:pt x="83" y="322"/>
                    </a:lnTo>
                    <a:lnTo>
                      <a:pt x="79" y="324"/>
                    </a:lnTo>
                    <a:lnTo>
                      <a:pt x="74" y="326"/>
                    </a:lnTo>
                    <a:lnTo>
                      <a:pt x="69" y="328"/>
                    </a:lnTo>
                    <a:lnTo>
                      <a:pt x="65" y="329"/>
                    </a:lnTo>
                    <a:lnTo>
                      <a:pt x="60" y="331"/>
                    </a:lnTo>
                    <a:lnTo>
                      <a:pt x="56" y="333"/>
                    </a:lnTo>
                    <a:lnTo>
                      <a:pt x="51" y="334"/>
                    </a:lnTo>
                    <a:lnTo>
                      <a:pt x="47" y="335"/>
                    </a:lnTo>
                    <a:lnTo>
                      <a:pt x="43" y="337"/>
                    </a:lnTo>
                    <a:lnTo>
                      <a:pt x="38" y="338"/>
                    </a:lnTo>
                    <a:lnTo>
                      <a:pt x="34" y="339"/>
                    </a:lnTo>
                    <a:lnTo>
                      <a:pt x="30" y="339"/>
                    </a:lnTo>
                    <a:lnTo>
                      <a:pt x="29" y="338"/>
                    </a:lnTo>
                    <a:lnTo>
                      <a:pt x="27" y="337"/>
                    </a:lnTo>
                    <a:lnTo>
                      <a:pt x="25" y="338"/>
                    </a:lnTo>
                    <a:lnTo>
                      <a:pt x="24" y="340"/>
                    </a:lnTo>
                    <a:lnTo>
                      <a:pt x="22" y="342"/>
                    </a:lnTo>
                    <a:lnTo>
                      <a:pt x="21" y="346"/>
                    </a:lnTo>
                    <a:lnTo>
                      <a:pt x="19" y="349"/>
                    </a:lnTo>
                    <a:lnTo>
                      <a:pt x="18" y="353"/>
                    </a:lnTo>
                    <a:lnTo>
                      <a:pt x="17" y="358"/>
                    </a:lnTo>
                    <a:lnTo>
                      <a:pt x="16" y="363"/>
                    </a:lnTo>
                    <a:lnTo>
                      <a:pt x="15" y="367"/>
                    </a:lnTo>
                    <a:lnTo>
                      <a:pt x="15" y="371"/>
                    </a:lnTo>
                    <a:lnTo>
                      <a:pt x="15" y="376"/>
                    </a:lnTo>
                    <a:lnTo>
                      <a:pt x="15" y="379"/>
                    </a:lnTo>
                    <a:lnTo>
                      <a:pt x="15" y="383"/>
                    </a:lnTo>
                    <a:lnTo>
                      <a:pt x="16" y="385"/>
                    </a:lnTo>
                    <a:lnTo>
                      <a:pt x="16" y="394"/>
                    </a:lnTo>
                    <a:lnTo>
                      <a:pt x="15" y="403"/>
                    </a:lnTo>
                    <a:lnTo>
                      <a:pt x="15" y="412"/>
                    </a:lnTo>
                    <a:lnTo>
                      <a:pt x="15" y="421"/>
                    </a:lnTo>
                    <a:lnTo>
                      <a:pt x="16" y="429"/>
                    </a:lnTo>
                    <a:lnTo>
                      <a:pt x="16" y="437"/>
                    </a:lnTo>
                    <a:lnTo>
                      <a:pt x="17" y="445"/>
                    </a:lnTo>
                    <a:lnTo>
                      <a:pt x="18" y="453"/>
                    </a:lnTo>
                    <a:lnTo>
                      <a:pt x="19" y="460"/>
                    </a:lnTo>
                    <a:lnTo>
                      <a:pt x="19" y="467"/>
                    </a:lnTo>
                    <a:lnTo>
                      <a:pt x="21" y="475"/>
                    </a:lnTo>
                    <a:lnTo>
                      <a:pt x="22" y="482"/>
                    </a:lnTo>
                    <a:lnTo>
                      <a:pt x="24" y="489"/>
                    </a:lnTo>
                    <a:lnTo>
                      <a:pt x="25" y="495"/>
                    </a:lnTo>
                    <a:lnTo>
                      <a:pt x="27" y="501"/>
                    </a:lnTo>
                    <a:lnTo>
                      <a:pt x="29" y="508"/>
                    </a:lnTo>
                    <a:lnTo>
                      <a:pt x="30" y="514"/>
                    </a:lnTo>
                    <a:lnTo>
                      <a:pt x="31" y="521"/>
                    </a:lnTo>
                    <a:lnTo>
                      <a:pt x="33" y="527"/>
                    </a:lnTo>
                    <a:lnTo>
                      <a:pt x="34" y="533"/>
                    </a:lnTo>
                    <a:lnTo>
                      <a:pt x="36" y="539"/>
                    </a:lnTo>
                    <a:lnTo>
                      <a:pt x="37" y="545"/>
                    </a:lnTo>
                    <a:lnTo>
                      <a:pt x="38" y="551"/>
                    </a:lnTo>
                    <a:lnTo>
                      <a:pt x="39" y="557"/>
                    </a:lnTo>
                    <a:lnTo>
                      <a:pt x="40" y="562"/>
                    </a:lnTo>
                    <a:lnTo>
                      <a:pt x="41" y="568"/>
                    </a:lnTo>
                    <a:lnTo>
                      <a:pt x="41" y="574"/>
                    </a:lnTo>
                    <a:lnTo>
                      <a:pt x="42" y="580"/>
                    </a:lnTo>
                    <a:lnTo>
                      <a:pt x="42" y="586"/>
                    </a:lnTo>
                    <a:lnTo>
                      <a:pt x="42" y="591"/>
                    </a:lnTo>
                    <a:lnTo>
                      <a:pt x="42" y="597"/>
                    </a:lnTo>
                    <a:lnTo>
                      <a:pt x="41" y="603"/>
                    </a:lnTo>
                    <a:lnTo>
                      <a:pt x="39" y="605"/>
                    </a:lnTo>
                    <a:lnTo>
                      <a:pt x="37" y="606"/>
                    </a:lnTo>
                    <a:lnTo>
                      <a:pt x="34" y="608"/>
                    </a:lnTo>
                    <a:lnTo>
                      <a:pt x="32" y="610"/>
                    </a:lnTo>
                    <a:lnTo>
                      <a:pt x="29" y="613"/>
                    </a:lnTo>
                    <a:lnTo>
                      <a:pt x="25" y="615"/>
                    </a:lnTo>
                    <a:lnTo>
                      <a:pt x="22" y="618"/>
                    </a:lnTo>
                    <a:lnTo>
                      <a:pt x="18" y="620"/>
                    </a:lnTo>
                    <a:lnTo>
                      <a:pt x="15" y="623"/>
                    </a:lnTo>
                    <a:lnTo>
                      <a:pt x="12" y="626"/>
                    </a:lnTo>
                    <a:lnTo>
                      <a:pt x="9" y="629"/>
                    </a:lnTo>
                    <a:lnTo>
                      <a:pt x="7" y="632"/>
                    </a:lnTo>
                    <a:lnTo>
                      <a:pt x="5" y="635"/>
                    </a:lnTo>
                    <a:lnTo>
                      <a:pt x="3" y="638"/>
                    </a:lnTo>
                    <a:lnTo>
                      <a:pt x="3" y="642"/>
                    </a:lnTo>
                    <a:lnTo>
                      <a:pt x="3" y="644"/>
                    </a:lnTo>
                    <a:lnTo>
                      <a:pt x="2" y="648"/>
                    </a:lnTo>
                    <a:lnTo>
                      <a:pt x="1" y="650"/>
                    </a:lnTo>
                    <a:lnTo>
                      <a:pt x="1" y="653"/>
                    </a:lnTo>
                    <a:lnTo>
                      <a:pt x="1" y="656"/>
                    </a:lnTo>
                    <a:lnTo>
                      <a:pt x="0" y="658"/>
                    </a:lnTo>
                    <a:lnTo>
                      <a:pt x="0" y="661"/>
                    </a:lnTo>
                    <a:lnTo>
                      <a:pt x="0" y="663"/>
                    </a:lnTo>
                    <a:lnTo>
                      <a:pt x="0" y="666"/>
                    </a:lnTo>
                    <a:lnTo>
                      <a:pt x="0" y="669"/>
                    </a:lnTo>
                    <a:lnTo>
                      <a:pt x="0" y="673"/>
                    </a:lnTo>
                    <a:lnTo>
                      <a:pt x="0" y="677"/>
                    </a:lnTo>
                    <a:lnTo>
                      <a:pt x="1" y="682"/>
                    </a:lnTo>
                    <a:lnTo>
                      <a:pt x="2" y="687"/>
                    </a:lnTo>
                    <a:lnTo>
                      <a:pt x="3" y="693"/>
                    </a:lnTo>
                    <a:lnTo>
                      <a:pt x="5" y="700"/>
                    </a:lnTo>
                    <a:lnTo>
                      <a:pt x="7" y="707"/>
                    </a:lnTo>
                    <a:lnTo>
                      <a:pt x="9" y="712"/>
                    </a:lnTo>
                    <a:lnTo>
                      <a:pt x="12" y="716"/>
                    </a:lnTo>
                    <a:lnTo>
                      <a:pt x="14" y="718"/>
                    </a:lnTo>
                    <a:lnTo>
                      <a:pt x="17" y="721"/>
                    </a:lnTo>
                    <a:lnTo>
                      <a:pt x="19" y="723"/>
                    </a:lnTo>
                    <a:lnTo>
                      <a:pt x="22" y="724"/>
                    </a:lnTo>
                    <a:lnTo>
                      <a:pt x="25" y="725"/>
                    </a:lnTo>
                    <a:lnTo>
                      <a:pt x="27" y="725"/>
                    </a:lnTo>
                    <a:lnTo>
                      <a:pt x="29" y="724"/>
                    </a:lnTo>
                    <a:lnTo>
                      <a:pt x="31" y="723"/>
                    </a:lnTo>
                    <a:lnTo>
                      <a:pt x="32" y="721"/>
                    </a:lnTo>
                    <a:lnTo>
                      <a:pt x="34" y="719"/>
                    </a:lnTo>
                    <a:lnTo>
                      <a:pt x="34" y="717"/>
                    </a:lnTo>
                    <a:lnTo>
                      <a:pt x="34" y="713"/>
                    </a:lnTo>
                    <a:lnTo>
                      <a:pt x="34" y="710"/>
                    </a:lnTo>
                    <a:lnTo>
                      <a:pt x="33" y="706"/>
                    </a:lnTo>
                    <a:lnTo>
                      <a:pt x="35" y="709"/>
                    </a:lnTo>
                    <a:lnTo>
                      <a:pt x="37" y="712"/>
                    </a:lnTo>
                    <a:lnTo>
                      <a:pt x="39" y="714"/>
                    </a:lnTo>
                    <a:lnTo>
                      <a:pt x="41" y="716"/>
                    </a:lnTo>
                    <a:lnTo>
                      <a:pt x="44" y="717"/>
                    </a:lnTo>
                    <a:lnTo>
                      <a:pt x="47" y="718"/>
                    </a:lnTo>
                    <a:lnTo>
                      <a:pt x="50" y="718"/>
                    </a:lnTo>
                    <a:lnTo>
                      <a:pt x="52" y="718"/>
                    </a:lnTo>
                    <a:lnTo>
                      <a:pt x="54" y="718"/>
                    </a:lnTo>
                    <a:lnTo>
                      <a:pt x="56" y="717"/>
                    </a:lnTo>
                    <a:lnTo>
                      <a:pt x="58" y="715"/>
                    </a:lnTo>
                    <a:lnTo>
                      <a:pt x="60" y="713"/>
                    </a:lnTo>
                    <a:lnTo>
                      <a:pt x="61" y="712"/>
                    </a:lnTo>
                    <a:lnTo>
                      <a:pt x="62" y="709"/>
                    </a:lnTo>
                    <a:lnTo>
                      <a:pt x="62" y="706"/>
                    </a:lnTo>
                    <a:lnTo>
                      <a:pt x="61" y="703"/>
                    </a:lnTo>
                    <a:lnTo>
                      <a:pt x="63" y="705"/>
                    </a:lnTo>
                    <a:lnTo>
                      <a:pt x="66" y="707"/>
                    </a:lnTo>
                    <a:lnTo>
                      <a:pt x="68" y="709"/>
                    </a:lnTo>
                    <a:lnTo>
                      <a:pt x="70" y="710"/>
                    </a:lnTo>
                    <a:lnTo>
                      <a:pt x="73" y="711"/>
                    </a:lnTo>
                    <a:lnTo>
                      <a:pt x="76" y="712"/>
                    </a:lnTo>
                    <a:lnTo>
                      <a:pt x="78" y="712"/>
                    </a:lnTo>
                    <a:lnTo>
                      <a:pt x="81" y="711"/>
                    </a:lnTo>
                    <a:lnTo>
                      <a:pt x="83" y="711"/>
                    </a:lnTo>
                    <a:lnTo>
                      <a:pt x="85" y="709"/>
                    </a:lnTo>
                    <a:lnTo>
                      <a:pt x="87" y="708"/>
                    </a:lnTo>
                    <a:lnTo>
                      <a:pt x="88" y="706"/>
                    </a:lnTo>
                    <a:lnTo>
                      <a:pt x="89" y="704"/>
                    </a:lnTo>
                    <a:lnTo>
                      <a:pt x="90" y="701"/>
                    </a:lnTo>
                    <a:lnTo>
                      <a:pt x="90" y="699"/>
                    </a:lnTo>
                    <a:lnTo>
                      <a:pt x="89" y="695"/>
                    </a:lnTo>
                    <a:lnTo>
                      <a:pt x="89" y="692"/>
                    </a:lnTo>
                    <a:lnTo>
                      <a:pt x="89" y="689"/>
                    </a:lnTo>
                    <a:lnTo>
                      <a:pt x="88" y="687"/>
                    </a:lnTo>
                    <a:lnTo>
                      <a:pt x="88" y="683"/>
                    </a:lnTo>
                    <a:lnTo>
                      <a:pt x="87" y="681"/>
                    </a:lnTo>
                    <a:lnTo>
                      <a:pt x="87" y="678"/>
                    </a:lnTo>
                    <a:lnTo>
                      <a:pt x="86" y="675"/>
                    </a:lnTo>
                    <a:lnTo>
                      <a:pt x="86" y="672"/>
                    </a:lnTo>
                    <a:lnTo>
                      <a:pt x="85" y="669"/>
                    </a:lnTo>
                    <a:lnTo>
                      <a:pt x="85" y="666"/>
                    </a:lnTo>
                    <a:lnTo>
                      <a:pt x="85" y="663"/>
                    </a:lnTo>
                    <a:lnTo>
                      <a:pt x="85" y="659"/>
                    </a:lnTo>
                    <a:lnTo>
                      <a:pt x="85" y="656"/>
                    </a:lnTo>
                    <a:lnTo>
                      <a:pt x="85" y="652"/>
                    </a:lnTo>
                    <a:lnTo>
                      <a:pt x="86" y="649"/>
                    </a:lnTo>
                    <a:lnTo>
                      <a:pt x="87" y="644"/>
                    </a:lnTo>
                    <a:lnTo>
                      <a:pt x="88" y="644"/>
                    </a:lnTo>
                    <a:lnTo>
                      <a:pt x="91" y="642"/>
                    </a:lnTo>
                    <a:lnTo>
                      <a:pt x="93" y="641"/>
                    </a:lnTo>
                    <a:lnTo>
                      <a:pt x="96" y="639"/>
                    </a:lnTo>
                    <a:lnTo>
                      <a:pt x="99" y="638"/>
                    </a:lnTo>
                    <a:lnTo>
                      <a:pt x="101" y="637"/>
                    </a:lnTo>
                    <a:lnTo>
                      <a:pt x="105" y="635"/>
                    </a:lnTo>
                    <a:lnTo>
                      <a:pt x="107" y="634"/>
                    </a:lnTo>
                    <a:lnTo>
                      <a:pt x="110" y="632"/>
                    </a:lnTo>
                    <a:lnTo>
                      <a:pt x="113" y="632"/>
                    </a:lnTo>
                    <a:lnTo>
                      <a:pt x="115" y="630"/>
                    </a:lnTo>
                    <a:lnTo>
                      <a:pt x="117" y="629"/>
                    </a:lnTo>
                    <a:lnTo>
                      <a:pt x="119" y="628"/>
                    </a:lnTo>
                    <a:lnTo>
                      <a:pt x="121" y="627"/>
                    </a:lnTo>
                    <a:lnTo>
                      <a:pt x="123" y="626"/>
                    </a:lnTo>
                    <a:lnTo>
                      <a:pt x="124" y="625"/>
                    </a:lnTo>
                    <a:lnTo>
                      <a:pt x="122" y="621"/>
                    </a:lnTo>
                    <a:lnTo>
                      <a:pt x="121" y="616"/>
                    </a:lnTo>
                    <a:lnTo>
                      <a:pt x="120" y="613"/>
                    </a:lnTo>
                    <a:lnTo>
                      <a:pt x="119" y="609"/>
                    </a:lnTo>
                    <a:lnTo>
                      <a:pt x="118" y="606"/>
                    </a:lnTo>
                    <a:lnTo>
                      <a:pt x="117" y="604"/>
                    </a:lnTo>
                    <a:lnTo>
                      <a:pt x="116" y="601"/>
                    </a:lnTo>
                    <a:lnTo>
                      <a:pt x="115" y="600"/>
                    </a:lnTo>
                    <a:lnTo>
                      <a:pt x="114" y="598"/>
                    </a:lnTo>
                    <a:lnTo>
                      <a:pt x="112" y="596"/>
                    </a:lnTo>
                    <a:lnTo>
                      <a:pt x="110" y="595"/>
                    </a:lnTo>
                    <a:lnTo>
                      <a:pt x="108" y="594"/>
                    </a:lnTo>
                    <a:lnTo>
                      <a:pt x="105" y="593"/>
                    </a:lnTo>
                    <a:lnTo>
                      <a:pt x="102" y="592"/>
                    </a:lnTo>
                    <a:lnTo>
                      <a:pt x="98" y="590"/>
                    </a:lnTo>
                    <a:lnTo>
                      <a:pt x="94" y="589"/>
                    </a:lnTo>
                    <a:lnTo>
                      <a:pt x="94" y="583"/>
                    </a:lnTo>
                    <a:lnTo>
                      <a:pt x="93" y="577"/>
                    </a:lnTo>
                    <a:lnTo>
                      <a:pt x="92" y="572"/>
                    </a:lnTo>
                    <a:lnTo>
                      <a:pt x="92" y="566"/>
                    </a:lnTo>
                    <a:lnTo>
                      <a:pt x="92" y="560"/>
                    </a:lnTo>
                    <a:lnTo>
                      <a:pt x="91" y="554"/>
                    </a:lnTo>
                    <a:lnTo>
                      <a:pt x="91" y="548"/>
                    </a:lnTo>
                    <a:lnTo>
                      <a:pt x="90" y="542"/>
                    </a:lnTo>
                    <a:lnTo>
                      <a:pt x="90" y="536"/>
                    </a:lnTo>
                    <a:lnTo>
                      <a:pt x="89" y="530"/>
                    </a:lnTo>
                    <a:lnTo>
                      <a:pt x="89" y="523"/>
                    </a:lnTo>
                    <a:lnTo>
                      <a:pt x="88" y="517"/>
                    </a:lnTo>
                    <a:lnTo>
                      <a:pt x="88" y="511"/>
                    </a:lnTo>
                    <a:lnTo>
                      <a:pt x="87" y="505"/>
                    </a:lnTo>
                    <a:lnTo>
                      <a:pt x="87" y="498"/>
                    </a:lnTo>
                    <a:lnTo>
                      <a:pt x="86" y="492"/>
                    </a:lnTo>
                    <a:lnTo>
                      <a:pt x="85" y="486"/>
                    </a:lnTo>
                    <a:lnTo>
                      <a:pt x="85" y="479"/>
                    </a:lnTo>
                    <a:lnTo>
                      <a:pt x="84" y="473"/>
                    </a:lnTo>
                    <a:lnTo>
                      <a:pt x="83" y="466"/>
                    </a:lnTo>
                    <a:lnTo>
                      <a:pt x="83" y="460"/>
                    </a:lnTo>
                    <a:lnTo>
                      <a:pt x="82" y="454"/>
                    </a:lnTo>
                    <a:lnTo>
                      <a:pt x="81" y="447"/>
                    </a:lnTo>
                    <a:lnTo>
                      <a:pt x="80" y="441"/>
                    </a:lnTo>
                    <a:lnTo>
                      <a:pt x="79" y="434"/>
                    </a:lnTo>
                    <a:lnTo>
                      <a:pt x="78" y="427"/>
                    </a:lnTo>
                    <a:lnTo>
                      <a:pt x="78" y="421"/>
                    </a:lnTo>
                    <a:lnTo>
                      <a:pt x="76" y="415"/>
                    </a:lnTo>
                    <a:lnTo>
                      <a:pt x="76" y="408"/>
                    </a:lnTo>
                    <a:lnTo>
                      <a:pt x="74" y="402"/>
                    </a:lnTo>
                    <a:lnTo>
                      <a:pt x="73" y="395"/>
                    </a:lnTo>
                    <a:lnTo>
                      <a:pt x="72" y="388"/>
                    </a:lnTo>
                    <a:lnTo>
                      <a:pt x="75" y="388"/>
                    </a:lnTo>
                    <a:lnTo>
                      <a:pt x="79" y="388"/>
                    </a:lnTo>
                    <a:lnTo>
                      <a:pt x="82" y="387"/>
                    </a:lnTo>
                    <a:lnTo>
                      <a:pt x="85" y="387"/>
                    </a:lnTo>
                    <a:lnTo>
                      <a:pt x="88" y="387"/>
                    </a:lnTo>
                    <a:lnTo>
                      <a:pt x="92" y="387"/>
                    </a:lnTo>
                    <a:lnTo>
                      <a:pt x="95" y="388"/>
                    </a:lnTo>
                    <a:lnTo>
                      <a:pt x="98" y="388"/>
                    </a:lnTo>
                    <a:lnTo>
                      <a:pt x="101" y="388"/>
                    </a:lnTo>
                    <a:lnTo>
                      <a:pt x="105" y="388"/>
                    </a:lnTo>
                    <a:lnTo>
                      <a:pt x="108" y="389"/>
                    </a:lnTo>
                    <a:lnTo>
                      <a:pt x="111" y="389"/>
                    </a:lnTo>
                    <a:lnTo>
                      <a:pt x="114" y="389"/>
                    </a:lnTo>
                    <a:lnTo>
                      <a:pt x="118" y="389"/>
                    </a:lnTo>
                    <a:lnTo>
                      <a:pt x="121" y="390"/>
                    </a:lnTo>
                    <a:lnTo>
                      <a:pt x="124" y="390"/>
                    </a:lnTo>
                    <a:lnTo>
                      <a:pt x="128" y="390"/>
                    </a:lnTo>
                    <a:lnTo>
                      <a:pt x="131" y="390"/>
                    </a:lnTo>
                    <a:lnTo>
                      <a:pt x="134" y="390"/>
                    </a:lnTo>
                    <a:lnTo>
                      <a:pt x="137" y="390"/>
                    </a:lnTo>
                    <a:lnTo>
                      <a:pt x="141" y="390"/>
                    </a:lnTo>
                    <a:lnTo>
                      <a:pt x="144" y="390"/>
                    </a:lnTo>
                    <a:lnTo>
                      <a:pt x="147" y="389"/>
                    </a:lnTo>
                    <a:lnTo>
                      <a:pt x="151" y="388"/>
                    </a:lnTo>
                    <a:lnTo>
                      <a:pt x="154" y="388"/>
                    </a:lnTo>
                    <a:lnTo>
                      <a:pt x="157" y="387"/>
                    </a:lnTo>
                    <a:lnTo>
                      <a:pt x="161" y="386"/>
                    </a:lnTo>
                    <a:lnTo>
                      <a:pt x="165" y="385"/>
                    </a:lnTo>
                    <a:lnTo>
                      <a:pt x="168" y="383"/>
                    </a:lnTo>
                    <a:lnTo>
                      <a:pt x="171" y="382"/>
                    </a:lnTo>
                    <a:lnTo>
                      <a:pt x="175" y="380"/>
                    </a:lnTo>
                    <a:lnTo>
                      <a:pt x="178" y="378"/>
                    </a:lnTo>
                    <a:lnTo>
                      <a:pt x="180" y="371"/>
                    </a:lnTo>
                    <a:lnTo>
                      <a:pt x="182" y="364"/>
                    </a:lnTo>
                    <a:lnTo>
                      <a:pt x="183" y="358"/>
                    </a:lnTo>
                    <a:lnTo>
                      <a:pt x="184" y="351"/>
                    </a:lnTo>
                    <a:lnTo>
                      <a:pt x="185" y="345"/>
                    </a:lnTo>
                    <a:lnTo>
                      <a:pt x="185" y="339"/>
                    </a:lnTo>
                    <a:lnTo>
                      <a:pt x="186" y="334"/>
                    </a:lnTo>
                    <a:lnTo>
                      <a:pt x="186" y="328"/>
                    </a:lnTo>
                    <a:lnTo>
                      <a:pt x="186" y="323"/>
                    </a:lnTo>
                    <a:lnTo>
                      <a:pt x="185" y="318"/>
                    </a:lnTo>
                    <a:lnTo>
                      <a:pt x="185" y="314"/>
                    </a:lnTo>
                    <a:lnTo>
                      <a:pt x="185" y="309"/>
                    </a:lnTo>
                    <a:lnTo>
                      <a:pt x="186" y="306"/>
                    </a:lnTo>
                    <a:lnTo>
                      <a:pt x="186" y="302"/>
                    </a:lnTo>
                    <a:lnTo>
                      <a:pt x="186" y="299"/>
                    </a:lnTo>
                    <a:lnTo>
                      <a:pt x="187" y="296"/>
                    </a:lnTo>
                    <a:lnTo>
                      <a:pt x="577" y="314"/>
                    </a:lnTo>
                  </a:path>
                </a:pathLst>
              </a:custGeom>
              <a:solidFill>
                <a:srgbClr val="FFBF8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71" name="Freeform 99">
                <a:extLst>
                  <a:ext uri="{FF2B5EF4-FFF2-40B4-BE49-F238E27FC236}">
                    <a16:creationId xmlns:a16="http://schemas.microsoft.com/office/drawing/2014/main" id="{5A9AE3ED-ACDD-5C54-6136-3231A0A95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" y="2277"/>
                <a:ext cx="130" cy="39"/>
              </a:xfrm>
              <a:custGeom>
                <a:avLst/>
                <a:gdLst>
                  <a:gd name="T0" fmla="*/ 125 w 130"/>
                  <a:gd name="T1" fmla="*/ 0 h 39"/>
                  <a:gd name="T2" fmla="*/ 116 w 130"/>
                  <a:gd name="T3" fmla="*/ 2 h 39"/>
                  <a:gd name="T4" fmla="*/ 107 w 130"/>
                  <a:gd name="T5" fmla="*/ 4 h 39"/>
                  <a:gd name="T6" fmla="*/ 99 w 130"/>
                  <a:gd name="T7" fmla="*/ 6 h 39"/>
                  <a:gd name="T8" fmla="*/ 91 w 130"/>
                  <a:gd name="T9" fmla="*/ 7 h 39"/>
                  <a:gd name="T10" fmla="*/ 83 w 130"/>
                  <a:gd name="T11" fmla="*/ 9 h 39"/>
                  <a:gd name="T12" fmla="*/ 76 w 130"/>
                  <a:gd name="T13" fmla="*/ 10 h 39"/>
                  <a:gd name="T14" fmla="*/ 68 w 130"/>
                  <a:gd name="T15" fmla="*/ 11 h 39"/>
                  <a:gd name="T16" fmla="*/ 61 w 130"/>
                  <a:gd name="T17" fmla="*/ 12 h 39"/>
                  <a:gd name="T18" fmla="*/ 54 w 130"/>
                  <a:gd name="T19" fmla="*/ 14 h 39"/>
                  <a:gd name="T20" fmla="*/ 47 w 130"/>
                  <a:gd name="T21" fmla="*/ 15 h 39"/>
                  <a:gd name="T22" fmla="*/ 39 w 130"/>
                  <a:gd name="T23" fmla="*/ 16 h 39"/>
                  <a:gd name="T24" fmla="*/ 31 w 130"/>
                  <a:gd name="T25" fmla="*/ 18 h 39"/>
                  <a:gd name="T26" fmla="*/ 24 w 130"/>
                  <a:gd name="T27" fmla="*/ 21 h 39"/>
                  <a:gd name="T28" fmla="*/ 16 w 130"/>
                  <a:gd name="T29" fmla="*/ 23 h 39"/>
                  <a:gd name="T30" fmla="*/ 8 w 130"/>
                  <a:gd name="T31" fmla="*/ 27 h 39"/>
                  <a:gd name="T32" fmla="*/ 0 w 130"/>
                  <a:gd name="T33" fmla="*/ 31 h 39"/>
                  <a:gd name="T34" fmla="*/ 6 w 130"/>
                  <a:gd name="T35" fmla="*/ 36 h 39"/>
                  <a:gd name="T36" fmla="*/ 14 w 130"/>
                  <a:gd name="T37" fmla="*/ 32 h 39"/>
                  <a:gd name="T38" fmla="*/ 22 w 130"/>
                  <a:gd name="T39" fmla="*/ 29 h 39"/>
                  <a:gd name="T40" fmla="*/ 29 w 130"/>
                  <a:gd name="T41" fmla="*/ 27 h 39"/>
                  <a:gd name="T42" fmla="*/ 36 w 130"/>
                  <a:gd name="T43" fmla="*/ 24 h 39"/>
                  <a:gd name="T44" fmla="*/ 44 w 130"/>
                  <a:gd name="T45" fmla="*/ 23 h 39"/>
                  <a:gd name="T46" fmla="*/ 51 w 130"/>
                  <a:gd name="T47" fmla="*/ 22 h 39"/>
                  <a:gd name="T48" fmla="*/ 58 w 130"/>
                  <a:gd name="T49" fmla="*/ 20 h 39"/>
                  <a:gd name="T50" fmla="*/ 66 w 130"/>
                  <a:gd name="T51" fmla="*/ 19 h 39"/>
                  <a:gd name="T52" fmla="*/ 73 w 130"/>
                  <a:gd name="T53" fmla="*/ 18 h 39"/>
                  <a:gd name="T54" fmla="*/ 80 w 130"/>
                  <a:gd name="T55" fmla="*/ 17 h 39"/>
                  <a:gd name="T56" fmla="*/ 88 w 130"/>
                  <a:gd name="T57" fmla="*/ 16 h 39"/>
                  <a:gd name="T58" fmla="*/ 96 w 130"/>
                  <a:gd name="T59" fmla="*/ 15 h 39"/>
                  <a:gd name="T60" fmla="*/ 104 w 130"/>
                  <a:gd name="T61" fmla="*/ 13 h 39"/>
                  <a:gd name="T62" fmla="*/ 113 w 130"/>
                  <a:gd name="T63" fmla="*/ 11 h 39"/>
                  <a:gd name="T64" fmla="*/ 122 w 130"/>
                  <a:gd name="T65" fmla="*/ 8 h 39"/>
                  <a:gd name="T66" fmla="*/ 129 w 130"/>
                  <a:gd name="T67" fmla="*/ 4 h 39"/>
                  <a:gd name="T68" fmla="*/ 128 w 130"/>
                  <a:gd name="T69" fmla="*/ 6 h 39"/>
                  <a:gd name="T70" fmla="*/ 129 w 130"/>
                  <a:gd name="T71" fmla="*/ 3 h 39"/>
                  <a:gd name="T72" fmla="*/ 128 w 130"/>
                  <a:gd name="T73" fmla="*/ 1 h 39"/>
                  <a:gd name="T74" fmla="*/ 126 w 130"/>
                  <a:gd name="T75" fmla="*/ 0 h 39"/>
                  <a:gd name="T76" fmla="*/ 123 w 130"/>
                  <a:gd name="T77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0" h="39">
                    <a:moveTo>
                      <a:pt x="123" y="2"/>
                    </a:moveTo>
                    <a:lnTo>
                      <a:pt x="125" y="0"/>
                    </a:lnTo>
                    <a:lnTo>
                      <a:pt x="120" y="1"/>
                    </a:lnTo>
                    <a:lnTo>
                      <a:pt x="116" y="2"/>
                    </a:lnTo>
                    <a:lnTo>
                      <a:pt x="111" y="3"/>
                    </a:lnTo>
                    <a:lnTo>
                      <a:pt x="107" y="4"/>
                    </a:lnTo>
                    <a:lnTo>
                      <a:pt x="103" y="5"/>
                    </a:lnTo>
                    <a:lnTo>
                      <a:pt x="99" y="6"/>
                    </a:lnTo>
                    <a:lnTo>
                      <a:pt x="95" y="7"/>
                    </a:lnTo>
                    <a:lnTo>
                      <a:pt x="91" y="7"/>
                    </a:lnTo>
                    <a:lnTo>
                      <a:pt x="87" y="8"/>
                    </a:lnTo>
                    <a:lnTo>
                      <a:pt x="83" y="9"/>
                    </a:lnTo>
                    <a:lnTo>
                      <a:pt x="80" y="9"/>
                    </a:lnTo>
                    <a:lnTo>
                      <a:pt x="76" y="10"/>
                    </a:lnTo>
                    <a:lnTo>
                      <a:pt x="72" y="11"/>
                    </a:lnTo>
                    <a:lnTo>
                      <a:pt x="68" y="11"/>
                    </a:lnTo>
                    <a:lnTo>
                      <a:pt x="65" y="12"/>
                    </a:lnTo>
                    <a:lnTo>
                      <a:pt x="61" y="12"/>
                    </a:lnTo>
                    <a:lnTo>
                      <a:pt x="57" y="13"/>
                    </a:lnTo>
                    <a:lnTo>
                      <a:pt x="54" y="14"/>
                    </a:lnTo>
                    <a:lnTo>
                      <a:pt x="50" y="14"/>
                    </a:lnTo>
                    <a:lnTo>
                      <a:pt x="47" y="15"/>
                    </a:lnTo>
                    <a:lnTo>
                      <a:pt x="43" y="15"/>
                    </a:lnTo>
                    <a:lnTo>
                      <a:pt x="39" y="16"/>
                    </a:lnTo>
                    <a:lnTo>
                      <a:pt x="35" y="17"/>
                    </a:lnTo>
                    <a:lnTo>
                      <a:pt x="31" y="18"/>
                    </a:lnTo>
                    <a:lnTo>
                      <a:pt x="28" y="20"/>
                    </a:lnTo>
                    <a:lnTo>
                      <a:pt x="24" y="21"/>
                    </a:lnTo>
                    <a:lnTo>
                      <a:pt x="20" y="22"/>
                    </a:lnTo>
                    <a:lnTo>
                      <a:pt x="16" y="23"/>
                    </a:lnTo>
                    <a:lnTo>
                      <a:pt x="12" y="25"/>
                    </a:lnTo>
                    <a:lnTo>
                      <a:pt x="8" y="27"/>
                    </a:lnTo>
                    <a:lnTo>
                      <a:pt x="4" y="29"/>
                    </a:lnTo>
                    <a:lnTo>
                      <a:pt x="0" y="31"/>
                    </a:lnTo>
                    <a:lnTo>
                      <a:pt x="2" y="38"/>
                    </a:lnTo>
                    <a:lnTo>
                      <a:pt x="6" y="36"/>
                    </a:lnTo>
                    <a:lnTo>
                      <a:pt x="10" y="34"/>
                    </a:lnTo>
                    <a:lnTo>
                      <a:pt x="14" y="32"/>
                    </a:lnTo>
                    <a:lnTo>
                      <a:pt x="18" y="30"/>
                    </a:lnTo>
                    <a:lnTo>
                      <a:pt x="22" y="29"/>
                    </a:lnTo>
                    <a:lnTo>
                      <a:pt x="26" y="28"/>
                    </a:lnTo>
                    <a:lnTo>
                      <a:pt x="29" y="27"/>
                    </a:lnTo>
                    <a:lnTo>
                      <a:pt x="33" y="25"/>
                    </a:lnTo>
                    <a:lnTo>
                      <a:pt x="36" y="24"/>
                    </a:lnTo>
                    <a:lnTo>
                      <a:pt x="40" y="23"/>
                    </a:lnTo>
                    <a:lnTo>
                      <a:pt x="44" y="23"/>
                    </a:lnTo>
                    <a:lnTo>
                      <a:pt x="47" y="22"/>
                    </a:lnTo>
                    <a:lnTo>
                      <a:pt x="51" y="22"/>
                    </a:lnTo>
                    <a:lnTo>
                      <a:pt x="55" y="21"/>
                    </a:lnTo>
                    <a:lnTo>
                      <a:pt x="58" y="20"/>
                    </a:lnTo>
                    <a:lnTo>
                      <a:pt x="62" y="20"/>
                    </a:lnTo>
                    <a:lnTo>
                      <a:pt x="66" y="19"/>
                    </a:lnTo>
                    <a:lnTo>
                      <a:pt x="69" y="19"/>
                    </a:lnTo>
                    <a:lnTo>
                      <a:pt x="73" y="18"/>
                    </a:lnTo>
                    <a:lnTo>
                      <a:pt x="76" y="17"/>
                    </a:lnTo>
                    <a:lnTo>
                      <a:pt x="80" y="17"/>
                    </a:lnTo>
                    <a:lnTo>
                      <a:pt x="84" y="16"/>
                    </a:lnTo>
                    <a:lnTo>
                      <a:pt x="88" y="16"/>
                    </a:lnTo>
                    <a:lnTo>
                      <a:pt x="92" y="15"/>
                    </a:lnTo>
                    <a:lnTo>
                      <a:pt x="96" y="15"/>
                    </a:lnTo>
                    <a:lnTo>
                      <a:pt x="100" y="14"/>
                    </a:lnTo>
                    <a:lnTo>
                      <a:pt x="104" y="13"/>
                    </a:lnTo>
                    <a:lnTo>
                      <a:pt x="108" y="12"/>
                    </a:lnTo>
                    <a:lnTo>
                      <a:pt x="113" y="11"/>
                    </a:lnTo>
                    <a:lnTo>
                      <a:pt x="117" y="9"/>
                    </a:lnTo>
                    <a:lnTo>
                      <a:pt x="122" y="8"/>
                    </a:lnTo>
                    <a:lnTo>
                      <a:pt x="126" y="7"/>
                    </a:lnTo>
                    <a:lnTo>
                      <a:pt x="129" y="4"/>
                    </a:lnTo>
                    <a:lnTo>
                      <a:pt x="126" y="7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29" y="3"/>
                    </a:lnTo>
                    <a:lnTo>
                      <a:pt x="129" y="2"/>
                    </a:lnTo>
                    <a:lnTo>
                      <a:pt x="128" y="1"/>
                    </a:lnTo>
                    <a:lnTo>
                      <a:pt x="127" y="0"/>
                    </a:lnTo>
                    <a:lnTo>
                      <a:pt x="126" y="0"/>
                    </a:lnTo>
                    <a:lnTo>
                      <a:pt x="125" y="0"/>
                    </a:lnTo>
                    <a:lnTo>
                      <a:pt x="123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72" name="Freeform 100">
                <a:extLst>
                  <a:ext uri="{FF2B5EF4-FFF2-40B4-BE49-F238E27FC236}">
                    <a16:creationId xmlns:a16="http://schemas.microsoft.com/office/drawing/2014/main" id="{3AA04B2B-362D-156E-8C2D-6ADBB3BE7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2088"/>
                <a:ext cx="98" cy="195"/>
              </a:xfrm>
              <a:custGeom>
                <a:avLst/>
                <a:gdLst>
                  <a:gd name="T0" fmla="*/ 91 w 98"/>
                  <a:gd name="T1" fmla="*/ 1 h 195"/>
                  <a:gd name="T2" fmla="*/ 86 w 98"/>
                  <a:gd name="T3" fmla="*/ 13 h 195"/>
                  <a:gd name="T4" fmla="*/ 81 w 98"/>
                  <a:gd name="T5" fmla="*/ 25 h 195"/>
                  <a:gd name="T6" fmla="*/ 74 w 98"/>
                  <a:gd name="T7" fmla="*/ 36 h 195"/>
                  <a:gd name="T8" fmla="*/ 68 w 98"/>
                  <a:gd name="T9" fmla="*/ 48 h 195"/>
                  <a:gd name="T10" fmla="*/ 62 w 98"/>
                  <a:gd name="T11" fmla="*/ 60 h 195"/>
                  <a:gd name="T12" fmla="*/ 55 w 98"/>
                  <a:gd name="T13" fmla="*/ 72 h 195"/>
                  <a:gd name="T14" fmla="*/ 48 w 98"/>
                  <a:gd name="T15" fmla="*/ 83 h 195"/>
                  <a:gd name="T16" fmla="*/ 42 w 98"/>
                  <a:gd name="T17" fmla="*/ 95 h 195"/>
                  <a:gd name="T18" fmla="*/ 35 w 98"/>
                  <a:gd name="T19" fmla="*/ 107 h 195"/>
                  <a:gd name="T20" fmla="*/ 29 w 98"/>
                  <a:gd name="T21" fmla="*/ 119 h 195"/>
                  <a:gd name="T22" fmla="*/ 22 w 98"/>
                  <a:gd name="T23" fmla="*/ 131 h 195"/>
                  <a:gd name="T24" fmla="*/ 17 w 98"/>
                  <a:gd name="T25" fmla="*/ 143 h 195"/>
                  <a:gd name="T26" fmla="*/ 12 w 98"/>
                  <a:gd name="T27" fmla="*/ 156 h 195"/>
                  <a:gd name="T28" fmla="*/ 7 w 98"/>
                  <a:gd name="T29" fmla="*/ 168 h 195"/>
                  <a:gd name="T30" fmla="*/ 3 w 98"/>
                  <a:gd name="T31" fmla="*/ 180 h 195"/>
                  <a:gd name="T32" fmla="*/ 0 w 98"/>
                  <a:gd name="T33" fmla="*/ 192 h 195"/>
                  <a:gd name="T34" fmla="*/ 7 w 98"/>
                  <a:gd name="T35" fmla="*/ 188 h 195"/>
                  <a:gd name="T36" fmla="*/ 10 w 98"/>
                  <a:gd name="T37" fmla="*/ 176 h 195"/>
                  <a:gd name="T38" fmla="*/ 15 w 98"/>
                  <a:gd name="T39" fmla="*/ 164 h 195"/>
                  <a:gd name="T40" fmla="*/ 20 w 98"/>
                  <a:gd name="T41" fmla="*/ 153 h 195"/>
                  <a:gd name="T42" fmla="*/ 25 w 98"/>
                  <a:gd name="T43" fmla="*/ 141 h 195"/>
                  <a:gd name="T44" fmla="*/ 31 w 98"/>
                  <a:gd name="T45" fmla="*/ 129 h 195"/>
                  <a:gd name="T46" fmla="*/ 37 w 98"/>
                  <a:gd name="T47" fmla="*/ 117 h 195"/>
                  <a:gd name="T48" fmla="*/ 44 w 98"/>
                  <a:gd name="T49" fmla="*/ 106 h 195"/>
                  <a:gd name="T50" fmla="*/ 50 w 98"/>
                  <a:gd name="T51" fmla="*/ 93 h 195"/>
                  <a:gd name="T52" fmla="*/ 57 w 98"/>
                  <a:gd name="T53" fmla="*/ 81 h 195"/>
                  <a:gd name="T54" fmla="*/ 63 w 98"/>
                  <a:gd name="T55" fmla="*/ 70 h 195"/>
                  <a:gd name="T56" fmla="*/ 70 w 98"/>
                  <a:gd name="T57" fmla="*/ 58 h 195"/>
                  <a:gd name="T58" fmla="*/ 77 w 98"/>
                  <a:gd name="T59" fmla="*/ 46 h 195"/>
                  <a:gd name="T60" fmla="*/ 82 w 98"/>
                  <a:gd name="T61" fmla="*/ 34 h 195"/>
                  <a:gd name="T62" fmla="*/ 88 w 98"/>
                  <a:gd name="T63" fmla="*/ 23 h 195"/>
                  <a:gd name="T64" fmla="*/ 94 w 98"/>
                  <a:gd name="T65" fmla="*/ 11 h 195"/>
                  <a:gd name="T66" fmla="*/ 97 w 98"/>
                  <a:gd name="T67" fmla="*/ 1 h 195"/>
                  <a:gd name="T68" fmla="*/ 97 w 98"/>
                  <a:gd name="T69" fmla="*/ 3 h 195"/>
                  <a:gd name="T70" fmla="*/ 96 w 98"/>
                  <a:gd name="T71" fmla="*/ 0 h 195"/>
                  <a:gd name="T72" fmla="*/ 94 w 98"/>
                  <a:gd name="T73" fmla="*/ 0 h 195"/>
                  <a:gd name="T74" fmla="*/ 91 w 98"/>
                  <a:gd name="T75" fmla="*/ 0 h 195"/>
                  <a:gd name="T76" fmla="*/ 91 w 98"/>
                  <a:gd name="T77" fmla="*/ 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8" h="195">
                    <a:moveTo>
                      <a:pt x="91" y="5"/>
                    </a:moveTo>
                    <a:lnTo>
                      <a:pt x="91" y="1"/>
                    </a:lnTo>
                    <a:lnTo>
                      <a:pt x="88" y="7"/>
                    </a:lnTo>
                    <a:lnTo>
                      <a:pt x="86" y="13"/>
                    </a:lnTo>
                    <a:lnTo>
                      <a:pt x="83" y="19"/>
                    </a:lnTo>
                    <a:lnTo>
                      <a:pt x="81" y="25"/>
                    </a:lnTo>
                    <a:lnTo>
                      <a:pt x="77" y="31"/>
                    </a:lnTo>
                    <a:lnTo>
                      <a:pt x="74" y="36"/>
                    </a:lnTo>
                    <a:lnTo>
                      <a:pt x="71" y="42"/>
                    </a:lnTo>
                    <a:lnTo>
                      <a:pt x="68" y="48"/>
                    </a:lnTo>
                    <a:lnTo>
                      <a:pt x="65" y="54"/>
                    </a:lnTo>
                    <a:lnTo>
                      <a:pt x="62" y="60"/>
                    </a:lnTo>
                    <a:lnTo>
                      <a:pt x="58" y="66"/>
                    </a:lnTo>
                    <a:lnTo>
                      <a:pt x="55" y="72"/>
                    </a:lnTo>
                    <a:lnTo>
                      <a:pt x="52" y="78"/>
                    </a:lnTo>
                    <a:lnTo>
                      <a:pt x="48" y="83"/>
                    </a:lnTo>
                    <a:lnTo>
                      <a:pt x="45" y="89"/>
                    </a:lnTo>
                    <a:lnTo>
                      <a:pt x="42" y="95"/>
                    </a:lnTo>
                    <a:lnTo>
                      <a:pt x="38" y="101"/>
                    </a:lnTo>
                    <a:lnTo>
                      <a:pt x="35" y="107"/>
                    </a:lnTo>
                    <a:lnTo>
                      <a:pt x="32" y="113"/>
                    </a:lnTo>
                    <a:lnTo>
                      <a:pt x="29" y="119"/>
                    </a:lnTo>
                    <a:lnTo>
                      <a:pt x="26" y="125"/>
                    </a:lnTo>
                    <a:lnTo>
                      <a:pt x="22" y="131"/>
                    </a:lnTo>
                    <a:lnTo>
                      <a:pt x="20" y="137"/>
                    </a:lnTo>
                    <a:lnTo>
                      <a:pt x="17" y="143"/>
                    </a:lnTo>
                    <a:lnTo>
                      <a:pt x="14" y="150"/>
                    </a:lnTo>
                    <a:lnTo>
                      <a:pt x="12" y="156"/>
                    </a:lnTo>
                    <a:lnTo>
                      <a:pt x="9" y="162"/>
                    </a:lnTo>
                    <a:lnTo>
                      <a:pt x="7" y="168"/>
                    </a:lnTo>
                    <a:lnTo>
                      <a:pt x="5" y="174"/>
                    </a:lnTo>
                    <a:lnTo>
                      <a:pt x="3" y="180"/>
                    </a:lnTo>
                    <a:lnTo>
                      <a:pt x="1" y="186"/>
                    </a:lnTo>
                    <a:lnTo>
                      <a:pt x="0" y="192"/>
                    </a:lnTo>
                    <a:lnTo>
                      <a:pt x="5" y="194"/>
                    </a:lnTo>
                    <a:lnTo>
                      <a:pt x="7" y="188"/>
                    </a:lnTo>
                    <a:lnTo>
                      <a:pt x="8" y="182"/>
                    </a:lnTo>
                    <a:lnTo>
                      <a:pt x="10" y="176"/>
                    </a:lnTo>
                    <a:lnTo>
                      <a:pt x="12" y="170"/>
                    </a:lnTo>
                    <a:lnTo>
                      <a:pt x="15" y="164"/>
                    </a:lnTo>
                    <a:lnTo>
                      <a:pt x="17" y="159"/>
                    </a:lnTo>
                    <a:lnTo>
                      <a:pt x="20" y="153"/>
                    </a:lnTo>
                    <a:lnTo>
                      <a:pt x="22" y="147"/>
                    </a:lnTo>
                    <a:lnTo>
                      <a:pt x="25" y="141"/>
                    </a:lnTo>
                    <a:lnTo>
                      <a:pt x="28" y="135"/>
                    </a:lnTo>
                    <a:lnTo>
                      <a:pt x="31" y="129"/>
                    </a:lnTo>
                    <a:lnTo>
                      <a:pt x="34" y="123"/>
                    </a:lnTo>
                    <a:lnTo>
                      <a:pt x="37" y="117"/>
                    </a:lnTo>
                    <a:lnTo>
                      <a:pt x="40" y="112"/>
                    </a:lnTo>
                    <a:lnTo>
                      <a:pt x="44" y="106"/>
                    </a:lnTo>
                    <a:lnTo>
                      <a:pt x="47" y="100"/>
                    </a:lnTo>
                    <a:lnTo>
                      <a:pt x="50" y="93"/>
                    </a:lnTo>
                    <a:lnTo>
                      <a:pt x="54" y="87"/>
                    </a:lnTo>
                    <a:lnTo>
                      <a:pt x="57" y="81"/>
                    </a:lnTo>
                    <a:lnTo>
                      <a:pt x="60" y="75"/>
                    </a:lnTo>
                    <a:lnTo>
                      <a:pt x="63" y="70"/>
                    </a:lnTo>
                    <a:lnTo>
                      <a:pt x="67" y="64"/>
                    </a:lnTo>
                    <a:lnTo>
                      <a:pt x="70" y="58"/>
                    </a:lnTo>
                    <a:lnTo>
                      <a:pt x="73" y="52"/>
                    </a:lnTo>
                    <a:lnTo>
                      <a:pt x="77" y="46"/>
                    </a:lnTo>
                    <a:lnTo>
                      <a:pt x="80" y="40"/>
                    </a:lnTo>
                    <a:lnTo>
                      <a:pt x="82" y="34"/>
                    </a:lnTo>
                    <a:lnTo>
                      <a:pt x="86" y="28"/>
                    </a:lnTo>
                    <a:lnTo>
                      <a:pt x="88" y="23"/>
                    </a:lnTo>
                    <a:lnTo>
                      <a:pt x="91" y="17"/>
                    </a:lnTo>
                    <a:lnTo>
                      <a:pt x="94" y="11"/>
                    </a:lnTo>
                    <a:lnTo>
                      <a:pt x="97" y="5"/>
                    </a:lnTo>
                    <a:lnTo>
                      <a:pt x="97" y="1"/>
                    </a:lnTo>
                    <a:lnTo>
                      <a:pt x="97" y="5"/>
                    </a:lnTo>
                    <a:lnTo>
                      <a:pt x="97" y="3"/>
                    </a:lnTo>
                    <a:lnTo>
                      <a:pt x="97" y="2"/>
                    </a:lnTo>
                    <a:lnTo>
                      <a:pt x="96" y="0"/>
                    </a:lnTo>
                    <a:lnTo>
                      <a:pt x="95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0"/>
                    </a:lnTo>
                    <a:lnTo>
                      <a:pt x="91" y="1"/>
                    </a:lnTo>
                    <a:lnTo>
                      <a:pt x="91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73" name="Freeform 101">
                <a:extLst>
                  <a:ext uri="{FF2B5EF4-FFF2-40B4-BE49-F238E27FC236}">
                    <a16:creationId xmlns:a16="http://schemas.microsoft.com/office/drawing/2014/main" id="{800A90C6-1564-6E46-2095-30CD7BD12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062"/>
                <a:ext cx="17" cy="32"/>
              </a:xfrm>
              <a:custGeom>
                <a:avLst/>
                <a:gdLst>
                  <a:gd name="T0" fmla="*/ 8 w 17"/>
                  <a:gd name="T1" fmla="*/ 3 h 32"/>
                  <a:gd name="T2" fmla="*/ 9 w 17"/>
                  <a:gd name="T3" fmla="*/ 0 h 32"/>
                  <a:gd name="T4" fmla="*/ 6 w 17"/>
                  <a:gd name="T5" fmla="*/ 3 h 32"/>
                  <a:gd name="T6" fmla="*/ 4 w 17"/>
                  <a:gd name="T7" fmla="*/ 7 h 32"/>
                  <a:gd name="T8" fmla="*/ 2 w 17"/>
                  <a:gd name="T9" fmla="*/ 10 h 32"/>
                  <a:gd name="T10" fmla="*/ 1 w 17"/>
                  <a:gd name="T11" fmla="*/ 14 h 32"/>
                  <a:gd name="T12" fmla="*/ 0 w 17"/>
                  <a:gd name="T13" fmla="*/ 18 h 32"/>
                  <a:gd name="T14" fmla="*/ 0 w 17"/>
                  <a:gd name="T15" fmla="*/ 23 h 32"/>
                  <a:gd name="T16" fmla="*/ 1 w 17"/>
                  <a:gd name="T17" fmla="*/ 27 h 32"/>
                  <a:gd name="T18" fmla="*/ 2 w 17"/>
                  <a:gd name="T19" fmla="*/ 31 h 32"/>
                  <a:gd name="T20" fmla="*/ 10 w 17"/>
                  <a:gd name="T21" fmla="*/ 27 h 32"/>
                  <a:gd name="T22" fmla="*/ 8 w 17"/>
                  <a:gd name="T23" fmla="*/ 24 h 32"/>
                  <a:gd name="T24" fmla="*/ 8 w 17"/>
                  <a:gd name="T25" fmla="*/ 22 h 32"/>
                  <a:gd name="T26" fmla="*/ 8 w 17"/>
                  <a:gd name="T27" fmla="*/ 19 h 32"/>
                  <a:gd name="T28" fmla="*/ 8 w 17"/>
                  <a:gd name="T29" fmla="*/ 16 h 32"/>
                  <a:gd name="T30" fmla="*/ 9 w 17"/>
                  <a:gd name="T31" fmla="*/ 13 h 32"/>
                  <a:gd name="T32" fmla="*/ 11 w 17"/>
                  <a:gd name="T33" fmla="*/ 10 h 32"/>
                  <a:gd name="T34" fmla="*/ 12 w 17"/>
                  <a:gd name="T35" fmla="*/ 8 h 32"/>
                  <a:gd name="T36" fmla="*/ 14 w 17"/>
                  <a:gd name="T37" fmla="*/ 6 h 32"/>
                  <a:gd name="T38" fmla="*/ 16 w 17"/>
                  <a:gd name="T39" fmla="*/ 4 h 32"/>
                  <a:gd name="T40" fmla="*/ 14 w 17"/>
                  <a:gd name="T41" fmla="*/ 6 h 32"/>
                  <a:gd name="T42" fmla="*/ 15 w 17"/>
                  <a:gd name="T43" fmla="*/ 5 h 32"/>
                  <a:gd name="T44" fmla="*/ 16 w 17"/>
                  <a:gd name="T45" fmla="*/ 4 h 32"/>
                  <a:gd name="T46" fmla="*/ 16 w 17"/>
                  <a:gd name="T47" fmla="*/ 2 h 32"/>
                  <a:gd name="T48" fmla="*/ 15 w 17"/>
                  <a:gd name="T49" fmla="*/ 1 h 32"/>
                  <a:gd name="T50" fmla="*/ 14 w 17"/>
                  <a:gd name="T51" fmla="*/ 0 h 32"/>
                  <a:gd name="T52" fmla="*/ 12 w 17"/>
                  <a:gd name="T53" fmla="*/ 0 h 32"/>
                  <a:gd name="T54" fmla="*/ 11 w 17"/>
                  <a:gd name="T55" fmla="*/ 0 h 32"/>
                  <a:gd name="T56" fmla="*/ 9 w 17"/>
                  <a:gd name="T57" fmla="*/ 0 h 32"/>
                  <a:gd name="T58" fmla="*/ 8 w 17"/>
                  <a:gd name="T5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32">
                    <a:moveTo>
                      <a:pt x="8" y="3"/>
                    </a:moveTo>
                    <a:lnTo>
                      <a:pt x="9" y="0"/>
                    </a:lnTo>
                    <a:lnTo>
                      <a:pt x="6" y="3"/>
                    </a:lnTo>
                    <a:lnTo>
                      <a:pt x="4" y="7"/>
                    </a:lnTo>
                    <a:lnTo>
                      <a:pt x="2" y="10"/>
                    </a:lnTo>
                    <a:lnTo>
                      <a:pt x="1" y="14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1" y="27"/>
                    </a:lnTo>
                    <a:lnTo>
                      <a:pt x="2" y="31"/>
                    </a:lnTo>
                    <a:lnTo>
                      <a:pt x="10" y="27"/>
                    </a:lnTo>
                    <a:lnTo>
                      <a:pt x="8" y="24"/>
                    </a:lnTo>
                    <a:lnTo>
                      <a:pt x="8" y="22"/>
                    </a:lnTo>
                    <a:lnTo>
                      <a:pt x="8" y="19"/>
                    </a:lnTo>
                    <a:lnTo>
                      <a:pt x="8" y="16"/>
                    </a:lnTo>
                    <a:lnTo>
                      <a:pt x="9" y="13"/>
                    </a:lnTo>
                    <a:lnTo>
                      <a:pt x="11" y="10"/>
                    </a:lnTo>
                    <a:lnTo>
                      <a:pt x="12" y="8"/>
                    </a:lnTo>
                    <a:lnTo>
                      <a:pt x="14" y="6"/>
                    </a:lnTo>
                    <a:lnTo>
                      <a:pt x="16" y="4"/>
                    </a:lnTo>
                    <a:lnTo>
                      <a:pt x="14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5" y="1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8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74" name="Freeform 102">
                <a:extLst>
                  <a:ext uri="{FF2B5EF4-FFF2-40B4-BE49-F238E27FC236}">
                    <a16:creationId xmlns:a16="http://schemas.microsoft.com/office/drawing/2014/main" id="{6D5FD51F-A8FE-70F4-182F-F45CE02A8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999"/>
                <a:ext cx="22" cy="67"/>
              </a:xfrm>
              <a:custGeom>
                <a:avLst/>
                <a:gdLst>
                  <a:gd name="T0" fmla="*/ 17 w 22"/>
                  <a:gd name="T1" fmla="*/ 0 h 67"/>
                  <a:gd name="T2" fmla="*/ 17 w 22"/>
                  <a:gd name="T3" fmla="*/ 0 h 67"/>
                  <a:gd name="T4" fmla="*/ 13 w 22"/>
                  <a:gd name="T5" fmla="*/ 1 h 67"/>
                  <a:gd name="T6" fmla="*/ 11 w 22"/>
                  <a:gd name="T7" fmla="*/ 3 h 67"/>
                  <a:gd name="T8" fmla="*/ 8 w 22"/>
                  <a:gd name="T9" fmla="*/ 5 h 67"/>
                  <a:gd name="T10" fmla="*/ 6 w 22"/>
                  <a:gd name="T11" fmla="*/ 7 h 67"/>
                  <a:gd name="T12" fmla="*/ 4 w 22"/>
                  <a:gd name="T13" fmla="*/ 10 h 67"/>
                  <a:gd name="T14" fmla="*/ 2 w 22"/>
                  <a:gd name="T15" fmla="*/ 12 h 67"/>
                  <a:gd name="T16" fmla="*/ 2 w 22"/>
                  <a:gd name="T17" fmla="*/ 16 h 67"/>
                  <a:gd name="T18" fmla="*/ 1 w 22"/>
                  <a:gd name="T19" fmla="*/ 19 h 67"/>
                  <a:gd name="T20" fmla="*/ 1 w 22"/>
                  <a:gd name="T21" fmla="*/ 23 h 67"/>
                  <a:gd name="T22" fmla="*/ 0 w 22"/>
                  <a:gd name="T23" fmla="*/ 27 h 67"/>
                  <a:gd name="T24" fmla="*/ 0 w 22"/>
                  <a:gd name="T25" fmla="*/ 32 h 67"/>
                  <a:gd name="T26" fmla="*/ 0 w 22"/>
                  <a:gd name="T27" fmla="*/ 37 h 67"/>
                  <a:gd name="T28" fmla="*/ 0 w 22"/>
                  <a:gd name="T29" fmla="*/ 43 h 67"/>
                  <a:gd name="T30" fmla="*/ 0 w 22"/>
                  <a:gd name="T31" fmla="*/ 50 h 67"/>
                  <a:gd name="T32" fmla="*/ 0 w 22"/>
                  <a:gd name="T33" fmla="*/ 57 h 67"/>
                  <a:gd name="T34" fmla="*/ 0 w 22"/>
                  <a:gd name="T35" fmla="*/ 65 h 67"/>
                  <a:gd name="T36" fmla="*/ 5 w 22"/>
                  <a:gd name="T37" fmla="*/ 66 h 67"/>
                  <a:gd name="T38" fmla="*/ 6 w 22"/>
                  <a:gd name="T39" fmla="*/ 57 h 67"/>
                  <a:gd name="T40" fmla="*/ 6 w 22"/>
                  <a:gd name="T41" fmla="*/ 50 h 67"/>
                  <a:gd name="T42" fmla="*/ 6 w 22"/>
                  <a:gd name="T43" fmla="*/ 43 h 67"/>
                  <a:gd name="T44" fmla="*/ 6 w 22"/>
                  <a:gd name="T45" fmla="*/ 37 h 67"/>
                  <a:gd name="T46" fmla="*/ 6 w 22"/>
                  <a:gd name="T47" fmla="*/ 32 h 67"/>
                  <a:gd name="T48" fmla="*/ 6 w 22"/>
                  <a:gd name="T49" fmla="*/ 27 h 67"/>
                  <a:gd name="T50" fmla="*/ 7 w 22"/>
                  <a:gd name="T51" fmla="*/ 24 h 67"/>
                  <a:gd name="T52" fmla="*/ 7 w 22"/>
                  <a:gd name="T53" fmla="*/ 20 h 67"/>
                  <a:gd name="T54" fmla="*/ 7 w 22"/>
                  <a:gd name="T55" fmla="*/ 18 h 67"/>
                  <a:gd name="T56" fmla="*/ 8 w 22"/>
                  <a:gd name="T57" fmla="*/ 15 h 67"/>
                  <a:gd name="T58" fmla="*/ 9 w 22"/>
                  <a:gd name="T59" fmla="*/ 14 h 67"/>
                  <a:gd name="T60" fmla="*/ 10 w 22"/>
                  <a:gd name="T61" fmla="*/ 12 h 67"/>
                  <a:gd name="T62" fmla="*/ 11 w 22"/>
                  <a:gd name="T63" fmla="*/ 10 h 67"/>
                  <a:gd name="T64" fmla="*/ 13 w 22"/>
                  <a:gd name="T65" fmla="*/ 10 h 67"/>
                  <a:gd name="T66" fmla="*/ 16 w 22"/>
                  <a:gd name="T67" fmla="*/ 8 h 67"/>
                  <a:gd name="T68" fmla="*/ 19 w 22"/>
                  <a:gd name="T69" fmla="*/ 6 h 67"/>
                  <a:gd name="T70" fmla="*/ 18 w 22"/>
                  <a:gd name="T71" fmla="*/ 7 h 67"/>
                  <a:gd name="T72" fmla="*/ 19 w 22"/>
                  <a:gd name="T73" fmla="*/ 6 h 67"/>
                  <a:gd name="T74" fmla="*/ 20 w 22"/>
                  <a:gd name="T75" fmla="*/ 6 h 67"/>
                  <a:gd name="T76" fmla="*/ 20 w 22"/>
                  <a:gd name="T77" fmla="*/ 5 h 67"/>
                  <a:gd name="T78" fmla="*/ 21 w 22"/>
                  <a:gd name="T79" fmla="*/ 3 h 67"/>
                  <a:gd name="T80" fmla="*/ 21 w 22"/>
                  <a:gd name="T81" fmla="*/ 2 h 67"/>
                  <a:gd name="T82" fmla="*/ 20 w 22"/>
                  <a:gd name="T83" fmla="*/ 1 h 67"/>
                  <a:gd name="T84" fmla="*/ 19 w 22"/>
                  <a:gd name="T85" fmla="*/ 0 h 67"/>
                  <a:gd name="T86" fmla="*/ 18 w 22"/>
                  <a:gd name="T87" fmla="*/ 0 h 67"/>
                  <a:gd name="T88" fmla="*/ 17 w 22"/>
                  <a:gd name="T89" fmla="*/ 0 h 67"/>
                  <a:gd name="T90" fmla="*/ 17 w 22"/>
                  <a:gd name="T9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67">
                    <a:moveTo>
                      <a:pt x="17" y="0"/>
                    </a:moveTo>
                    <a:lnTo>
                      <a:pt x="17" y="0"/>
                    </a:lnTo>
                    <a:lnTo>
                      <a:pt x="13" y="1"/>
                    </a:lnTo>
                    <a:lnTo>
                      <a:pt x="11" y="3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2" y="16"/>
                    </a:lnTo>
                    <a:lnTo>
                      <a:pt x="1" y="19"/>
                    </a:lnTo>
                    <a:lnTo>
                      <a:pt x="1" y="23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37"/>
                    </a:lnTo>
                    <a:lnTo>
                      <a:pt x="0" y="43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0" y="65"/>
                    </a:lnTo>
                    <a:lnTo>
                      <a:pt x="5" y="66"/>
                    </a:lnTo>
                    <a:lnTo>
                      <a:pt x="6" y="57"/>
                    </a:lnTo>
                    <a:lnTo>
                      <a:pt x="6" y="50"/>
                    </a:lnTo>
                    <a:lnTo>
                      <a:pt x="6" y="43"/>
                    </a:lnTo>
                    <a:lnTo>
                      <a:pt x="6" y="37"/>
                    </a:lnTo>
                    <a:lnTo>
                      <a:pt x="6" y="32"/>
                    </a:lnTo>
                    <a:lnTo>
                      <a:pt x="6" y="27"/>
                    </a:lnTo>
                    <a:lnTo>
                      <a:pt x="7" y="24"/>
                    </a:lnTo>
                    <a:lnTo>
                      <a:pt x="7" y="20"/>
                    </a:lnTo>
                    <a:lnTo>
                      <a:pt x="7" y="18"/>
                    </a:lnTo>
                    <a:lnTo>
                      <a:pt x="8" y="15"/>
                    </a:lnTo>
                    <a:lnTo>
                      <a:pt x="9" y="14"/>
                    </a:lnTo>
                    <a:lnTo>
                      <a:pt x="10" y="12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6" y="8"/>
                    </a:lnTo>
                    <a:lnTo>
                      <a:pt x="19" y="6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0" y="1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75" name="Freeform 103">
                <a:extLst>
                  <a:ext uri="{FF2B5EF4-FFF2-40B4-BE49-F238E27FC236}">
                    <a16:creationId xmlns:a16="http://schemas.microsoft.com/office/drawing/2014/main" id="{E43B2CDC-BB17-69F3-EA29-8371789A4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993"/>
                <a:ext cx="46" cy="17"/>
              </a:xfrm>
              <a:custGeom>
                <a:avLst/>
                <a:gdLst>
                  <a:gd name="T0" fmla="*/ 44 w 46"/>
                  <a:gd name="T1" fmla="*/ 1 h 17"/>
                  <a:gd name="T2" fmla="*/ 40 w 46"/>
                  <a:gd name="T3" fmla="*/ 0 h 17"/>
                  <a:gd name="T4" fmla="*/ 37 w 46"/>
                  <a:gd name="T5" fmla="*/ 2 h 17"/>
                  <a:gd name="T6" fmla="*/ 35 w 46"/>
                  <a:gd name="T7" fmla="*/ 4 h 17"/>
                  <a:gd name="T8" fmla="*/ 33 w 46"/>
                  <a:gd name="T9" fmla="*/ 5 h 17"/>
                  <a:gd name="T10" fmla="*/ 31 w 46"/>
                  <a:gd name="T11" fmla="*/ 6 h 17"/>
                  <a:gd name="T12" fmla="*/ 29 w 46"/>
                  <a:gd name="T13" fmla="*/ 6 h 17"/>
                  <a:gd name="T14" fmla="*/ 27 w 46"/>
                  <a:gd name="T15" fmla="*/ 6 h 17"/>
                  <a:gd name="T16" fmla="*/ 25 w 46"/>
                  <a:gd name="T17" fmla="*/ 6 h 17"/>
                  <a:gd name="T18" fmla="*/ 23 w 46"/>
                  <a:gd name="T19" fmla="*/ 6 h 17"/>
                  <a:gd name="T20" fmla="*/ 21 w 46"/>
                  <a:gd name="T21" fmla="*/ 6 h 17"/>
                  <a:gd name="T22" fmla="*/ 19 w 46"/>
                  <a:gd name="T23" fmla="*/ 6 h 17"/>
                  <a:gd name="T24" fmla="*/ 16 w 46"/>
                  <a:gd name="T25" fmla="*/ 6 h 17"/>
                  <a:gd name="T26" fmla="*/ 14 w 46"/>
                  <a:gd name="T27" fmla="*/ 6 h 17"/>
                  <a:gd name="T28" fmla="*/ 10 w 46"/>
                  <a:gd name="T29" fmla="*/ 6 h 17"/>
                  <a:gd name="T30" fmla="*/ 7 w 46"/>
                  <a:gd name="T31" fmla="*/ 6 h 17"/>
                  <a:gd name="T32" fmla="*/ 4 w 46"/>
                  <a:gd name="T33" fmla="*/ 6 h 17"/>
                  <a:gd name="T34" fmla="*/ 0 w 46"/>
                  <a:gd name="T35" fmla="*/ 6 h 17"/>
                  <a:gd name="T36" fmla="*/ 0 w 46"/>
                  <a:gd name="T37" fmla="*/ 16 h 17"/>
                  <a:gd name="T38" fmla="*/ 4 w 46"/>
                  <a:gd name="T39" fmla="*/ 15 h 17"/>
                  <a:gd name="T40" fmla="*/ 7 w 46"/>
                  <a:gd name="T41" fmla="*/ 15 h 17"/>
                  <a:gd name="T42" fmla="*/ 10 w 46"/>
                  <a:gd name="T43" fmla="*/ 15 h 17"/>
                  <a:gd name="T44" fmla="*/ 13 w 46"/>
                  <a:gd name="T45" fmla="*/ 15 h 17"/>
                  <a:gd name="T46" fmla="*/ 16 w 46"/>
                  <a:gd name="T47" fmla="*/ 15 h 17"/>
                  <a:gd name="T48" fmla="*/ 19 w 46"/>
                  <a:gd name="T49" fmla="*/ 16 h 17"/>
                  <a:gd name="T50" fmla="*/ 21 w 46"/>
                  <a:gd name="T51" fmla="*/ 16 h 17"/>
                  <a:gd name="T52" fmla="*/ 23 w 46"/>
                  <a:gd name="T53" fmla="*/ 16 h 17"/>
                  <a:gd name="T54" fmla="*/ 25 w 46"/>
                  <a:gd name="T55" fmla="*/ 16 h 17"/>
                  <a:gd name="T56" fmla="*/ 28 w 46"/>
                  <a:gd name="T57" fmla="*/ 16 h 17"/>
                  <a:gd name="T58" fmla="*/ 30 w 46"/>
                  <a:gd name="T59" fmla="*/ 15 h 17"/>
                  <a:gd name="T60" fmla="*/ 32 w 46"/>
                  <a:gd name="T61" fmla="*/ 14 h 17"/>
                  <a:gd name="T62" fmla="*/ 35 w 46"/>
                  <a:gd name="T63" fmla="*/ 13 h 17"/>
                  <a:gd name="T64" fmla="*/ 37 w 46"/>
                  <a:gd name="T65" fmla="*/ 12 h 17"/>
                  <a:gd name="T66" fmla="*/ 40 w 46"/>
                  <a:gd name="T67" fmla="*/ 10 h 17"/>
                  <a:gd name="T68" fmla="*/ 43 w 46"/>
                  <a:gd name="T69" fmla="*/ 8 h 17"/>
                  <a:gd name="T70" fmla="*/ 40 w 46"/>
                  <a:gd name="T71" fmla="*/ 7 h 17"/>
                  <a:gd name="T72" fmla="*/ 43 w 46"/>
                  <a:gd name="T73" fmla="*/ 8 h 17"/>
                  <a:gd name="T74" fmla="*/ 44 w 46"/>
                  <a:gd name="T75" fmla="*/ 6 h 17"/>
                  <a:gd name="T76" fmla="*/ 45 w 46"/>
                  <a:gd name="T77" fmla="*/ 5 h 17"/>
                  <a:gd name="T78" fmla="*/ 45 w 46"/>
                  <a:gd name="T79" fmla="*/ 3 h 17"/>
                  <a:gd name="T80" fmla="*/ 44 w 46"/>
                  <a:gd name="T81" fmla="*/ 2 h 17"/>
                  <a:gd name="T82" fmla="*/ 43 w 46"/>
                  <a:gd name="T83" fmla="*/ 1 h 17"/>
                  <a:gd name="T84" fmla="*/ 43 w 46"/>
                  <a:gd name="T85" fmla="*/ 0 h 17"/>
                  <a:gd name="T86" fmla="*/ 41 w 46"/>
                  <a:gd name="T87" fmla="*/ 0 h 17"/>
                  <a:gd name="T88" fmla="*/ 40 w 46"/>
                  <a:gd name="T89" fmla="*/ 0 h 17"/>
                  <a:gd name="T90" fmla="*/ 44 w 46"/>
                  <a:gd name="T9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17">
                    <a:moveTo>
                      <a:pt x="44" y="1"/>
                    </a:moveTo>
                    <a:lnTo>
                      <a:pt x="40" y="0"/>
                    </a:lnTo>
                    <a:lnTo>
                      <a:pt x="37" y="2"/>
                    </a:lnTo>
                    <a:lnTo>
                      <a:pt x="35" y="4"/>
                    </a:lnTo>
                    <a:lnTo>
                      <a:pt x="33" y="5"/>
                    </a:lnTo>
                    <a:lnTo>
                      <a:pt x="31" y="6"/>
                    </a:lnTo>
                    <a:lnTo>
                      <a:pt x="29" y="6"/>
                    </a:lnTo>
                    <a:lnTo>
                      <a:pt x="27" y="6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1" y="6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0" y="16"/>
                    </a:lnTo>
                    <a:lnTo>
                      <a:pt x="4" y="15"/>
                    </a:lnTo>
                    <a:lnTo>
                      <a:pt x="7" y="15"/>
                    </a:lnTo>
                    <a:lnTo>
                      <a:pt x="10" y="15"/>
                    </a:lnTo>
                    <a:lnTo>
                      <a:pt x="13" y="15"/>
                    </a:lnTo>
                    <a:lnTo>
                      <a:pt x="16" y="15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8" y="16"/>
                    </a:lnTo>
                    <a:lnTo>
                      <a:pt x="30" y="15"/>
                    </a:lnTo>
                    <a:lnTo>
                      <a:pt x="32" y="14"/>
                    </a:lnTo>
                    <a:lnTo>
                      <a:pt x="35" y="13"/>
                    </a:lnTo>
                    <a:lnTo>
                      <a:pt x="37" y="12"/>
                    </a:lnTo>
                    <a:lnTo>
                      <a:pt x="40" y="10"/>
                    </a:lnTo>
                    <a:lnTo>
                      <a:pt x="43" y="8"/>
                    </a:lnTo>
                    <a:lnTo>
                      <a:pt x="40" y="7"/>
                    </a:lnTo>
                    <a:lnTo>
                      <a:pt x="43" y="8"/>
                    </a:lnTo>
                    <a:lnTo>
                      <a:pt x="44" y="6"/>
                    </a:lnTo>
                    <a:lnTo>
                      <a:pt x="45" y="5"/>
                    </a:lnTo>
                    <a:lnTo>
                      <a:pt x="45" y="3"/>
                    </a:lnTo>
                    <a:lnTo>
                      <a:pt x="44" y="2"/>
                    </a:lnTo>
                    <a:lnTo>
                      <a:pt x="43" y="1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44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76" name="Freeform 104">
                <a:extLst>
                  <a:ext uri="{FF2B5EF4-FFF2-40B4-BE49-F238E27FC236}">
                    <a16:creationId xmlns:a16="http://schemas.microsoft.com/office/drawing/2014/main" id="{51591534-339B-DC67-69C4-8DEB2EC52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994"/>
                <a:ext cx="17" cy="33"/>
              </a:xfrm>
              <a:custGeom>
                <a:avLst/>
                <a:gdLst>
                  <a:gd name="T0" fmla="*/ 5 w 17"/>
                  <a:gd name="T1" fmla="*/ 31 h 33"/>
                  <a:gd name="T2" fmla="*/ 4 w 17"/>
                  <a:gd name="T3" fmla="*/ 31 h 33"/>
                  <a:gd name="T4" fmla="*/ 8 w 17"/>
                  <a:gd name="T5" fmla="*/ 27 h 33"/>
                  <a:gd name="T6" fmla="*/ 12 w 17"/>
                  <a:gd name="T7" fmla="*/ 23 h 33"/>
                  <a:gd name="T8" fmla="*/ 14 w 17"/>
                  <a:gd name="T9" fmla="*/ 20 h 33"/>
                  <a:gd name="T10" fmla="*/ 15 w 17"/>
                  <a:gd name="T11" fmla="*/ 15 h 33"/>
                  <a:gd name="T12" fmla="*/ 16 w 17"/>
                  <a:gd name="T13" fmla="*/ 11 h 33"/>
                  <a:gd name="T14" fmla="*/ 14 w 17"/>
                  <a:gd name="T15" fmla="*/ 7 h 33"/>
                  <a:gd name="T16" fmla="*/ 12 w 17"/>
                  <a:gd name="T17" fmla="*/ 3 h 33"/>
                  <a:gd name="T18" fmla="*/ 10 w 17"/>
                  <a:gd name="T19" fmla="*/ 0 h 33"/>
                  <a:gd name="T20" fmla="*/ 6 w 17"/>
                  <a:gd name="T21" fmla="*/ 5 h 33"/>
                  <a:gd name="T22" fmla="*/ 8 w 17"/>
                  <a:gd name="T23" fmla="*/ 8 h 33"/>
                  <a:gd name="T24" fmla="*/ 9 w 17"/>
                  <a:gd name="T25" fmla="*/ 10 h 33"/>
                  <a:gd name="T26" fmla="*/ 9 w 17"/>
                  <a:gd name="T27" fmla="*/ 12 h 33"/>
                  <a:gd name="T28" fmla="*/ 9 w 17"/>
                  <a:gd name="T29" fmla="*/ 14 h 33"/>
                  <a:gd name="T30" fmla="*/ 8 w 17"/>
                  <a:gd name="T31" fmla="*/ 16 h 33"/>
                  <a:gd name="T32" fmla="*/ 7 w 17"/>
                  <a:gd name="T33" fmla="*/ 19 h 33"/>
                  <a:gd name="T34" fmla="*/ 4 w 17"/>
                  <a:gd name="T35" fmla="*/ 22 h 33"/>
                  <a:gd name="T36" fmla="*/ 1 w 17"/>
                  <a:gd name="T37" fmla="*/ 25 h 33"/>
                  <a:gd name="T38" fmla="*/ 0 w 17"/>
                  <a:gd name="T39" fmla="*/ 25 h 33"/>
                  <a:gd name="T40" fmla="*/ 1 w 17"/>
                  <a:gd name="T41" fmla="*/ 25 h 33"/>
                  <a:gd name="T42" fmla="*/ 0 w 17"/>
                  <a:gd name="T43" fmla="*/ 26 h 33"/>
                  <a:gd name="T44" fmla="*/ 0 w 17"/>
                  <a:gd name="T45" fmla="*/ 28 h 33"/>
                  <a:gd name="T46" fmla="*/ 0 w 17"/>
                  <a:gd name="T47" fmla="*/ 29 h 33"/>
                  <a:gd name="T48" fmla="*/ 0 w 17"/>
                  <a:gd name="T49" fmla="*/ 30 h 33"/>
                  <a:gd name="T50" fmla="*/ 1 w 17"/>
                  <a:gd name="T51" fmla="*/ 31 h 33"/>
                  <a:gd name="T52" fmla="*/ 2 w 17"/>
                  <a:gd name="T53" fmla="*/ 32 h 33"/>
                  <a:gd name="T54" fmla="*/ 3 w 17"/>
                  <a:gd name="T55" fmla="*/ 32 h 33"/>
                  <a:gd name="T56" fmla="*/ 4 w 17"/>
                  <a:gd name="T57" fmla="*/ 31 h 33"/>
                  <a:gd name="T58" fmla="*/ 5 w 17"/>
                  <a:gd name="T59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33">
                    <a:moveTo>
                      <a:pt x="5" y="31"/>
                    </a:moveTo>
                    <a:lnTo>
                      <a:pt x="4" y="31"/>
                    </a:lnTo>
                    <a:lnTo>
                      <a:pt x="8" y="27"/>
                    </a:lnTo>
                    <a:lnTo>
                      <a:pt x="12" y="23"/>
                    </a:lnTo>
                    <a:lnTo>
                      <a:pt x="14" y="20"/>
                    </a:lnTo>
                    <a:lnTo>
                      <a:pt x="15" y="15"/>
                    </a:lnTo>
                    <a:lnTo>
                      <a:pt x="16" y="11"/>
                    </a:lnTo>
                    <a:lnTo>
                      <a:pt x="14" y="7"/>
                    </a:lnTo>
                    <a:lnTo>
                      <a:pt x="12" y="3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8" y="8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8" y="16"/>
                    </a:lnTo>
                    <a:lnTo>
                      <a:pt x="7" y="19"/>
                    </a:lnTo>
                    <a:lnTo>
                      <a:pt x="4" y="22"/>
                    </a:lnTo>
                    <a:lnTo>
                      <a:pt x="1" y="25"/>
                    </a:lnTo>
                    <a:lnTo>
                      <a:pt x="0" y="25"/>
                    </a:lnTo>
                    <a:lnTo>
                      <a:pt x="1" y="25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1" y="31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77" name="Freeform 105">
                <a:extLst>
                  <a:ext uri="{FF2B5EF4-FFF2-40B4-BE49-F238E27FC236}">
                    <a16:creationId xmlns:a16="http://schemas.microsoft.com/office/drawing/2014/main" id="{BC67E6A5-B35D-4513-48CA-00E4E9EE8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019"/>
                <a:ext cx="36" cy="23"/>
              </a:xfrm>
              <a:custGeom>
                <a:avLst/>
                <a:gdLst>
                  <a:gd name="T0" fmla="*/ 5 w 36"/>
                  <a:gd name="T1" fmla="*/ 16 h 23"/>
                  <a:gd name="T2" fmla="*/ 3 w 36"/>
                  <a:gd name="T3" fmla="*/ 22 h 23"/>
                  <a:gd name="T4" fmla="*/ 5 w 36"/>
                  <a:gd name="T5" fmla="*/ 21 h 23"/>
                  <a:gd name="T6" fmla="*/ 7 w 36"/>
                  <a:gd name="T7" fmla="*/ 20 h 23"/>
                  <a:gd name="T8" fmla="*/ 9 w 36"/>
                  <a:gd name="T9" fmla="*/ 20 h 23"/>
                  <a:gd name="T10" fmla="*/ 11 w 36"/>
                  <a:gd name="T11" fmla="*/ 19 h 23"/>
                  <a:gd name="T12" fmla="*/ 13 w 36"/>
                  <a:gd name="T13" fmla="*/ 18 h 23"/>
                  <a:gd name="T14" fmla="*/ 15 w 36"/>
                  <a:gd name="T15" fmla="*/ 18 h 23"/>
                  <a:gd name="T16" fmla="*/ 17 w 36"/>
                  <a:gd name="T17" fmla="*/ 17 h 23"/>
                  <a:gd name="T18" fmla="*/ 19 w 36"/>
                  <a:gd name="T19" fmla="*/ 16 h 23"/>
                  <a:gd name="T20" fmla="*/ 21 w 36"/>
                  <a:gd name="T21" fmla="*/ 15 h 23"/>
                  <a:gd name="T22" fmla="*/ 23 w 36"/>
                  <a:gd name="T23" fmla="*/ 14 h 23"/>
                  <a:gd name="T24" fmla="*/ 25 w 36"/>
                  <a:gd name="T25" fmla="*/ 13 h 23"/>
                  <a:gd name="T26" fmla="*/ 27 w 36"/>
                  <a:gd name="T27" fmla="*/ 12 h 23"/>
                  <a:gd name="T28" fmla="*/ 29 w 36"/>
                  <a:gd name="T29" fmla="*/ 11 h 23"/>
                  <a:gd name="T30" fmla="*/ 31 w 36"/>
                  <a:gd name="T31" fmla="*/ 9 h 23"/>
                  <a:gd name="T32" fmla="*/ 33 w 36"/>
                  <a:gd name="T33" fmla="*/ 7 h 23"/>
                  <a:gd name="T34" fmla="*/ 35 w 36"/>
                  <a:gd name="T35" fmla="*/ 5 h 23"/>
                  <a:gd name="T36" fmla="*/ 30 w 36"/>
                  <a:gd name="T37" fmla="*/ 0 h 23"/>
                  <a:gd name="T38" fmla="*/ 29 w 36"/>
                  <a:gd name="T39" fmla="*/ 1 h 23"/>
                  <a:gd name="T40" fmla="*/ 27 w 36"/>
                  <a:gd name="T41" fmla="*/ 3 h 23"/>
                  <a:gd name="T42" fmla="*/ 25 w 36"/>
                  <a:gd name="T43" fmla="*/ 4 h 23"/>
                  <a:gd name="T44" fmla="*/ 24 w 36"/>
                  <a:gd name="T45" fmla="*/ 6 h 23"/>
                  <a:gd name="T46" fmla="*/ 22 w 36"/>
                  <a:gd name="T47" fmla="*/ 7 h 23"/>
                  <a:gd name="T48" fmla="*/ 20 w 36"/>
                  <a:gd name="T49" fmla="*/ 8 h 23"/>
                  <a:gd name="T50" fmla="*/ 19 w 36"/>
                  <a:gd name="T51" fmla="*/ 8 h 23"/>
                  <a:gd name="T52" fmla="*/ 17 w 36"/>
                  <a:gd name="T53" fmla="*/ 9 h 23"/>
                  <a:gd name="T54" fmla="*/ 15 w 36"/>
                  <a:gd name="T55" fmla="*/ 10 h 23"/>
                  <a:gd name="T56" fmla="*/ 13 w 36"/>
                  <a:gd name="T57" fmla="*/ 11 h 23"/>
                  <a:gd name="T58" fmla="*/ 11 w 36"/>
                  <a:gd name="T59" fmla="*/ 11 h 23"/>
                  <a:gd name="T60" fmla="*/ 9 w 36"/>
                  <a:gd name="T61" fmla="*/ 12 h 23"/>
                  <a:gd name="T62" fmla="*/ 7 w 36"/>
                  <a:gd name="T63" fmla="*/ 12 h 23"/>
                  <a:gd name="T64" fmla="*/ 5 w 36"/>
                  <a:gd name="T65" fmla="*/ 13 h 23"/>
                  <a:gd name="T66" fmla="*/ 3 w 36"/>
                  <a:gd name="T67" fmla="*/ 14 h 23"/>
                  <a:gd name="T68" fmla="*/ 1 w 36"/>
                  <a:gd name="T69" fmla="*/ 14 h 23"/>
                  <a:gd name="T70" fmla="*/ 0 w 36"/>
                  <a:gd name="T71" fmla="*/ 19 h 23"/>
                  <a:gd name="T72" fmla="*/ 1 w 36"/>
                  <a:gd name="T73" fmla="*/ 14 h 23"/>
                  <a:gd name="T74" fmla="*/ 0 w 36"/>
                  <a:gd name="T75" fmla="*/ 15 h 23"/>
                  <a:gd name="T76" fmla="*/ 0 w 36"/>
                  <a:gd name="T77" fmla="*/ 16 h 23"/>
                  <a:gd name="T78" fmla="*/ 0 w 36"/>
                  <a:gd name="T79" fmla="*/ 18 h 23"/>
                  <a:gd name="T80" fmla="*/ 0 w 36"/>
                  <a:gd name="T81" fmla="*/ 19 h 23"/>
                  <a:gd name="T82" fmla="*/ 0 w 36"/>
                  <a:gd name="T83" fmla="*/ 20 h 23"/>
                  <a:gd name="T84" fmla="*/ 1 w 36"/>
                  <a:gd name="T85" fmla="*/ 21 h 23"/>
                  <a:gd name="T86" fmla="*/ 2 w 36"/>
                  <a:gd name="T87" fmla="*/ 22 h 23"/>
                  <a:gd name="T88" fmla="*/ 3 w 36"/>
                  <a:gd name="T89" fmla="*/ 22 h 23"/>
                  <a:gd name="T90" fmla="*/ 5 w 36"/>
                  <a:gd name="T91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6" h="23">
                    <a:moveTo>
                      <a:pt x="5" y="16"/>
                    </a:moveTo>
                    <a:lnTo>
                      <a:pt x="3" y="22"/>
                    </a:lnTo>
                    <a:lnTo>
                      <a:pt x="5" y="21"/>
                    </a:lnTo>
                    <a:lnTo>
                      <a:pt x="7" y="20"/>
                    </a:lnTo>
                    <a:lnTo>
                      <a:pt x="9" y="20"/>
                    </a:lnTo>
                    <a:lnTo>
                      <a:pt x="11" y="19"/>
                    </a:lnTo>
                    <a:lnTo>
                      <a:pt x="13" y="18"/>
                    </a:lnTo>
                    <a:lnTo>
                      <a:pt x="15" y="18"/>
                    </a:lnTo>
                    <a:lnTo>
                      <a:pt x="17" y="17"/>
                    </a:lnTo>
                    <a:lnTo>
                      <a:pt x="19" y="16"/>
                    </a:lnTo>
                    <a:lnTo>
                      <a:pt x="21" y="15"/>
                    </a:lnTo>
                    <a:lnTo>
                      <a:pt x="23" y="14"/>
                    </a:lnTo>
                    <a:lnTo>
                      <a:pt x="25" y="13"/>
                    </a:lnTo>
                    <a:lnTo>
                      <a:pt x="27" y="12"/>
                    </a:lnTo>
                    <a:lnTo>
                      <a:pt x="29" y="11"/>
                    </a:lnTo>
                    <a:lnTo>
                      <a:pt x="31" y="9"/>
                    </a:lnTo>
                    <a:lnTo>
                      <a:pt x="33" y="7"/>
                    </a:lnTo>
                    <a:lnTo>
                      <a:pt x="35" y="5"/>
                    </a:lnTo>
                    <a:lnTo>
                      <a:pt x="30" y="0"/>
                    </a:lnTo>
                    <a:lnTo>
                      <a:pt x="29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2" y="7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7" y="9"/>
                    </a:lnTo>
                    <a:lnTo>
                      <a:pt x="15" y="10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5" y="13"/>
                    </a:lnTo>
                    <a:lnTo>
                      <a:pt x="3" y="14"/>
                    </a:lnTo>
                    <a:lnTo>
                      <a:pt x="1" y="14"/>
                    </a:lnTo>
                    <a:lnTo>
                      <a:pt x="0" y="19"/>
                    </a:lnTo>
                    <a:lnTo>
                      <a:pt x="1" y="14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19"/>
                    </a:lnTo>
                    <a:lnTo>
                      <a:pt x="0" y="20"/>
                    </a:lnTo>
                    <a:lnTo>
                      <a:pt x="1" y="21"/>
                    </a:lnTo>
                    <a:lnTo>
                      <a:pt x="2" y="22"/>
                    </a:lnTo>
                    <a:lnTo>
                      <a:pt x="3" y="22"/>
                    </a:lnTo>
                    <a:lnTo>
                      <a:pt x="5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78" name="Freeform 106">
                <a:extLst>
                  <a:ext uri="{FF2B5EF4-FFF2-40B4-BE49-F238E27FC236}">
                    <a16:creationId xmlns:a16="http://schemas.microsoft.com/office/drawing/2014/main" id="{0A1C26D9-69A2-669A-2BDA-E705BDA6F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2091"/>
                <a:ext cx="97" cy="236"/>
              </a:xfrm>
              <a:custGeom>
                <a:avLst/>
                <a:gdLst>
                  <a:gd name="T0" fmla="*/ 5 w 97"/>
                  <a:gd name="T1" fmla="*/ 233 h 236"/>
                  <a:gd name="T2" fmla="*/ 13 w 97"/>
                  <a:gd name="T3" fmla="*/ 221 h 236"/>
                  <a:gd name="T4" fmla="*/ 20 w 97"/>
                  <a:gd name="T5" fmla="*/ 209 h 236"/>
                  <a:gd name="T6" fmla="*/ 27 w 97"/>
                  <a:gd name="T7" fmla="*/ 196 h 236"/>
                  <a:gd name="T8" fmla="*/ 34 w 97"/>
                  <a:gd name="T9" fmla="*/ 182 h 236"/>
                  <a:gd name="T10" fmla="*/ 39 w 97"/>
                  <a:gd name="T11" fmla="*/ 168 h 236"/>
                  <a:gd name="T12" fmla="*/ 45 w 97"/>
                  <a:gd name="T13" fmla="*/ 154 h 236"/>
                  <a:gd name="T14" fmla="*/ 50 w 97"/>
                  <a:gd name="T15" fmla="*/ 138 h 236"/>
                  <a:gd name="T16" fmla="*/ 54 w 97"/>
                  <a:gd name="T17" fmla="*/ 123 h 236"/>
                  <a:gd name="T18" fmla="*/ 59 w 97"/>
                  <a:gd name="T19" fmla="*/ 108 h 236"/>
                  <a:gd name="T20" fmla="*/ 64 w 97"/>
                  <a:gd name="T21" fmla="*/ 93 h 236"/>
                  <a:gd name="T22" fmla="*/ 68 w 97"/>
                  <a:gd name="T23" fmla="*/ 77 h 236"/>
                  <a:gd name="T24" fmla="*/ 73 w 97"/>
                  <a:gd name="T25" fmla="*/ 62 h 236"/>
                  <a:gd name="T26" fmla="*/ 78 w 97"/>
                  <a:gd name="T27" fmla="*/ 47 h 236"/>
                  <a:gd name="T28" fmla="*/ 83 w 97"/>
                  <a:gd name="T29" fmla="*/ 32 h 236"/>
                  <a:gd name="T30" fmla="*/ 89 w 97"/>
                  <a:gd name="T31" fmla="*/ 17 h 236"/>
                  <a:gd name="T32" fmla="*/ 96 w 97"/>
                  <a:gd name="T33" fmla="*/ 3 h 236"/>
                  <a:gd name="T34" fmla="*/ 87 w 97"/>
                  <a:gd name="T35" fmla="*/ 7 h 236"/>
                  <a:gd name="T36" fmla="*/ 81 w 97"/>
                  <a:gd name="T37" fmla="*/ 22 h 236"/>
                  <a:gd name="T38" fmla="*/ 75 w 97"/>
                  <a:gd name="T39" fmla="*/ 36 h 236"/>
                  <a:gd name="T40" fmla="*/ 70 w 97"/>
                  <a:gd name="T41" fmla="*/ 52 h 236"/>
                  <a:gd name="T42" fmla="*/ 65 w 97"/>
                  <a:gd name="T43" fmla="*/ 67 h 236"/>
                  <a:gd name="T44" fmla="*/ 60 w 97"/>
                  <a:gd name="T45" fmla="*/ 83 h 236"/>
                  <a:gd name="T46" fmla="*/ 55 w 97"/>
                  <a:gd name="T47" fmla="*/ 98 h 236"/>
                  <a:gd name="T48" fmla="*/ 51 w 97"/>
                  <a:gd name="T49" fmla="*/ 113 h 236"/>
                  <a:gd name="T50" fmla="*/ 46 w 97"/>
                  <a:gd name="T51" fmla="*/ 128 h 236"/>
                  <a:gd name="T52" fmla="*/ 41 w 97"/>
                  <a:gd name="T53" fmla="*/ 143 h 236"/>
                  <a:gd name="T54" fmla="*/ 36 w 97"/>
                  <a:gd name="T55" fmla="*/ 158 h 236"/>
                  <a:gd name="T56" fmla="*/ 31 w 97"/>
                  <a:gd name="T57" fmla="*/ 172 h 236"/>
                  <a:gd name="T58" fmla="*/ 25 w 97"/>
                  <a:gd name="T59" fmla="*/ 186 h 236"/>
                  <a:gd name="T60" fmla="*/ 19 w 97"/>
                  <a:gd name="T61" fmla="*/ 199 h 236"/>
                  <a:gd name="T62" fmla="*/ 12 w 97"/>
                  <a:gd name="T63" fmla="*/ 211 h 236"/>
                  <a:gd name="T64" fmla="*/ 5 w 97"/>
                  <a:gd name="T65" fmla="*/ 223 h 236"/>
                  <a:gd name="T66" fmla="*/ 0 w 97"/>
                  <a:gd name="T67" fmla="*/ 231 h 236"/>
                  <a:gd name="T68" fmla="*/ 0 w 97"/>
                  <a:gd name="T69" fmla="*/ 230 h 236"/>
                  <a:gd name="T70" fmla="*/ 0 w 97"/>
                  <a:gd name="T71" fmla="*/ 233 h 236"/>
                  <a:gd name="T72" fmla="*/ 2 w 97"/>
                  <a:gd name="T73" fmla="*/ 234 h 236"/>
                  <a:gd name="T74" fmla="*/ 4 w 97"/>
                  <a:gd name="T75" fmla="*/ 234 h 236"/>
                  <a:gd name="T76" fmla="*/ 6 w 97"/>
                  <a:gd name="T77" fmla="*/ 23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7" h="236">
                    <a:moveTo>
                      <a:pt x="6" y="230"/>
                    </a:moveTo>
                    <a:lnTo>
                      <a:pt x="5" y="233"/>
                    </a:lnTo>
                    <a:lnTo>
                      <a:pt x="9" y="228"/>
                    </a:lnTo>
                    <a:lnTo>
                      <a:pt x="13" y="221"/>
                    </a:lnTo>
                    <a:lnTo>
                      <a:pt x="17" y="215"/>
                    </a:lnTo>
                    <a:lnTo>
                      <a:pt x="20" y="209"/>
                    </a:lnTo>
                    <a:lnTo>
                      <a:pt x="24" y="202"/>
                    </a:lnTo>
                    <a:lnTo>
                      <a:pt x="27" y="196"/>
                    </a:lnTo>
                    <a:lnTo>
                      <a:pt x="31" y="189"/>
                    </a:lnTo>
                    <a:lnTo>
                      <a:pt x="34" y="182"/>
                    </a:lnTo>
                    <a:lnTo>
                      <a:pt x="36" y="175"/>
                    </a:lnTo>
                    <a:lnTo>
                      <a:pt x="39" y="168"/>
                    </a:lnTo>
                    <a:lnTo>
                      <a:pt x="42" y="161"/>
                    </a:lnTo>
                    <a:lnTo>
                      <a:pt x="45" y="154"/>
                    </a:lnTo>
                    <a:lnTo>
                      <a:pt x="47" y="146"/>
                    </a:lnTo>
                    <a:lnTo>
                      <a:pt x="50" y="138"/>
                    </a:lnTo>
                    <a:lnTo>
                      <a:pt x="52" y="131"/>
                    </a:lnTo>
                    <a:lnTo>
                      <a:pt x="54" y="123"/>
                    </a:lnTo>
                    <a:lnTo>
                      <a:pt x="57" y="116"/>
                    </a:lnTo>
                    <a:lnTo>
                      <a:pt x="59" y="108"/>
                    </a:lnTo>
                    <a:lnTo>
                      <a:pt x="61" y="101"/>
                    </a:lnTo>
                    <a:lnTo>
                      <a:pt x="64" y="93"/>
                    </a:lnTo>
                    <a:lnTo>
                      <a:pt x="66" y="85"/>
                    </a:lnTo>
                    <a:lnTo>
                      <a:pt x="68" y="77"/>
                    </a:lnTo>
                    <a:lnTo>
                      <a:pt x="71" y="70"/>
                    </a:lnTo>
                    <a:lnTo>
                      <a:pt x="73" y="62"/>
                    </a:lnTo>
                    <a:lnTo>
                      <a:pt x="76" y="54"/>
                    </a:lnTo>
                    <a:lnTo>
                      <a:pt x="78" y="47"/>
                    </a:lnTo>
                    <a:lnTo>
                      <a:pt x="81" y="40"/>
                    </a:lnTo>
                    <a:lnTo>
                      <a:pt x="83" y="32"/>
                    </a:lnTo>
                    <a:lnTo>
                      <a:pt x="86" y="24"/>
                    </a:lnTo>
                    <a:lnTo>
                      <a:pt x="89" y="17"/>
                    </a:lnTo>
                    <a:lnTo>
                      <a:pt x="92" y="10"/>
                    </a:lnTo>
                    <a:lnTo>
                      <a:pt x="96" y="3"/>
                    </a:lnTo>
                    <a:lnTo>
                      <a:pt x="90" y="0"/>
                    </a:lnTo>
                    <a:lnTo>
                      <a:pt x="87" y="7"/>
                    </a:lnTo>
                    <a:lnTo>
                      <a:pt x="83" y="14"/>
                    </a:lnTo>
                    <a:lnTo>
                      <a:pt x="81" y="22"/>
                    </a:lnTo>
                    <a:lnTo>
                      <a:pt x="78" y="29"/>
                    </a:lnTo>
                    <a:lnTo>
                      <a:pt x="75" y="36"/>
                    </a:lnTo>
                    <a:lnTo>
                      <a:pt x="72" y="44"/>
                    </a:lnTo>
                    <a:lnTo>
                      <a:pt x="70" y="52"/>
                    </a:lnTo>
                    <a:lnTo>
                      <a:pt x="67" y="59"/>
                    </a:lnTo>
                    <a:lnTo>
                      <a:pt x="65" y="67"/>
                    </a:lnTo>
                    <a:lnTo>
                      <a:pt x="62" y="75"/>
                    </a:lnTo>
                    <a:lnTo>
                      <a:pt x="60" y="83"/>
                    </a:lnTo>
                    <a:lnTo>
                      <a:pt x="58" y="90"/>
                    </a:lnTo>
                    <a:lnTo>
                      <a:pt x="55" y="98"/>
                    </a:lnTo>
                    <a:lnTo>
                      <a:pt x="53" y="106"/>
                    </a:lnTo>
                    <a:lnTo>
                      <a:pt x="51" y="113"/>
                    </a:lnTo>
                    <a:lnTo>
                      <a:pt x="48" y="121"/>
                    </a:lnTo>
                    <a:lnTo>
                      <a:pt x="46" y="128"/>
                    </a:lnTo>
                    <a:lnTo>
                      <a:pt x="44" y="136"/>
                    </a:lnTo>
                    <a:lnTo>
                      <a:pt x="41" y="143"/>
                    </a:lnTo>
                    <a:lnTo>
                      <a:pt x="39" y="150"/>
                    </a:lnTo>
                    <a:lnTo>
                      <a:pt x="36" y="158"/>
                    </a:lnTo>
                    <a:lnTo>
                      <a:pt x="34" y="165"/>
                    </a:lnTo>
                    <a:lnTo>
                      <a:pt x="31" y="172"/>
                    </a:lnTo>
                    <a:lnTo>
                      <a:pt x="28" y="179"/>
                    </a:lnTo>
                    <a:lnTo>
                      <a:pt x="25" y="186"/>
                    </a:lnTo>
                    <a:lnTo>
                      <a:pt x="22" y="192"/>
                    </a:lnTo>
                    <a:lnTo>
                      <a:pt x="19" y="199"/>
                    </a:lnTo>
                    <a:lnTo>
                      <a:pt x="15" y="205"/>
                    </a:lnTo>
                    <a:lnTo>
                      <a:pt x="12" y="211"/>
                    </a:lnTo>
                    <a:lnTo>
                      <a:pt x="8" y="217"/>
                    </a:lnTo>
                    <a:lnTo>
                      <a:pt x="5" y="223"/>
                    </a:lnTo>
                    <a:lnTo>
                      <a:pt x="0" y="229"/>
                    </a:lnTo>
                    <a:lnTo>
                      <a:pt x="0" y="231"/>
                    </a:lnTo>
                    <a:lnTo>
                      <a:pt x="0" y="229"/>
                    </a:lnTo>
                    <a:lnTo>
                      <a:pt x="0" y="230"/>
                    </a:lnTo>
                    <a:lnTo>
                      <a:pt x="0" y="231"/>
                    </a:lnTo>
                    <a:lnTo>
                      <a:pt x="0" y="233"/>
                    </a:lnTo>
                    <a:lnTo>
                      <a:pt x="1" y="234"/>
                    </a:lnTo>
                    <a:lnTo>
                      <a:pt x="2" y="234"/>
                    </a:lnTo>
                    <a:lnTo>
                      <a:pt x="3" y="235"/>
                    </a:lnTo>
                    <a:lnTo>
                      <a:pt x="4" y="234"/>
                    </a:lnTo>
                    <a:lnTo>
                      <a:pt x="5" y="233"/>
                    </a:lnTo>
                    <a:lnTo>
                      <a:pt x="6" y="2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79" name="Freeform 107">
                <a:extLst>
                  <a:ext uri="{FF2B5EF4-FFF2-40B4-BE49-F238E27FC236}">
                    <a16:creationId xmlns:a16="http://schemas.microsoft.com/office/drawing/2014/main" id="{725CA973-D76D-0C99-5EBD-B208D664B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2324"/>
                <a:ext cx="36" cy="32"/>
              </a:xfrm>
              <a:custGeom>
                <a:avLst/>
                <a:gdLst>
                  <a:gd name="T0" fmla="*/ 4 w 36"/>
                  <a:gd name="T1" fmla="*/ 30 h 32"/>
                  <a:gd name="T2" fmla="*/ 2 w 36"/>
                  <a:gd name="T3" fmla="*/ 30 h 32"/>
                  <a:gd name="T4" fmla="*/ 5 w 36"/>
                  <a:gd name="T5" fmla="*/ 31 h 32"/>
                  <a:gd name="T6" fmla="*/ 8 w 36"/>
                  <a:gd name="T7" fmla="*/ 30 h 32"/>
                  <a:gd name="T8" fmla="*/ 11 w 36"/>
                  <a:gd name="T9" fmla="*/ 29 h 32"/>
                  <a:gd name="T10" fmla="*/ 14 w 36"/>
                  <a:gd name="T11" fmla="*/ 28 h 32"/>
                  <a:gd name="T12" fmla="*/ 17 w 36"/>
                  <a:gd name="T13" fmla="*/ 26 h 32"/>
                  <a:gd name="T14" fmla="*/ 20 w 36"/>
                  <a:gd name="T15" fmla="*/ 25 h 32"/>
                  <a:gd name="T16" fmla="*/ 22 w 36"/>
                  <a:gd name="T17" fmla="*/ 22 h 32"/>
                  <a:gd name="T18" fmla="*/ 25 w 36"/>
                  <a:gd name="T19" fmla="*/ 20 h 32"/>
                  <a:gd name="T20" fmla="*/ 27 w 36"/>
                  <a:gd name="T21" fmla="*/ 17 h 32"/>
                  <a:gd name="T22" fmla="*/ 29 w 36"/>
                  <a:gd name="T23" fmla="*/ 15 h 32"/>
                  <a:gd name="T24" fmla="*/ 31 w 36"/>
                  <a:gd name="T25" fmla="*/ 13 h 32"/>
                  <a:gd name="T26" fmla="*/ 32 w 36"/>
                  <a:gd name="T27" fmla="*/ 10 h 32"/>
                  <a:gd name="T28" fmla="*/ 33 w 36"/>
                  <a:gd name="T29" fmla="*/ 8 h 32"/>
                  <a:gd name="T30" fmla="*/ 34 w 36"/>
                  <a:gd name="T31" fmla="*/ 5 h 32"/>
                  <a:gd name="T32" fmla="*/ 35 w 36"/>
                  <a:gd name="T33" fmla="*/ 2 h 32"/>
                  <a:gd name="T34" fmla="*/ 35 w 36"/>
                  <a:gd name="T35" fmla="*/ 0 h 32"/>
                  <a:gd name="T36" fmla="*/ 28 w 36"/>
                  <a:gd name="T37" fmla="*/ 0 h 32"/>
                  <a:gd name="T38" fmla="*/ 28 w 36"/>
                  <a:gd name="T39" fmla="*/ 1 h 32"/>
                  <a:gd name="T40" fmla="*/ 28 w 36"/>
                  <a:gd name="T41" fmla="*/ 3 h 32"/>
                  <a:gd name="T42" fmla="*/ 28 w 36"/>
                  <a:gd name="T43" fmla="*/ 4 h 32"/>
                  <a:gd name="T44" fmla="*/ 27 w 36"/>
                  <a:gd name="T45" fmla="*/ 6 h 32"/>
                  <a:gd name="T46" fmla="*/ 25 w 36"/>
                  <a:gd name="T47" fmla="*/ 8 h 32"/>
                  <a:gd name="T48" fmla="*/ 24 w 36"/>
                  <a:gd name="T49" fmla="*/ 11 h 32"/>
                  <a:gd name="T50" fmla="*/ 22 w 36"/>
                  <a:gd name="T51" fmla="*/ 13 h 32"/>
                  <a:gd name="T52" fmla="*/ 20 w 36"/>
                  <a:gd name="T53" fmla="*/ 15 h 32"/>
                  <a:gd name="T54" fmla="*/ 18 w 36"/>
                  <a:gd name="T55" fmla="*/ 17 h 32"/>
                  <a:gd name="T56" fmla="*/ 16 w 36"/>
                  <a:gd name="T57" fmla="*/ 18 h 32"/>
                  <a:gd name="T58" fmla="*/ 14 w 36"/>
                  <a:gd name="T59" fmla="*/ 20 h 32"/>
                  <a:gd name="T60" fmla="*/ 12 w 36"/>
                  <a:gd name="T61" fmla="*/ 22 h 32"/>
                  <a:gd name="T62" fmla="*/ 9 w 36"/>
                  <a:gd name="T63" fmla="*/ 22 h 32"/>
                  <a:gd name="T64" fmla="*/ 7 w 36"/>
                  <a:gd name="T65" fmla="*/ 23 h 32"/>
                  <a:gd name="T66" fmla="*/ 5 w 36"/>
                  <a:gd name="T67" fmla="*/ 23 h 32"/>
                  <a:gd name="T68" fmla="*/ 3 w 36"/>
                  <a:gd name="T69" fmla="*/ 23 h 32"/>
                  <a:gd name="T70" fmla="*/ 1 w 36"/>
                  <a:gd name="T71" fmla="*/ 23 h 32"/>
                  <a:gd name="T72" fmla="*/ 3 w 36"/>
                  <a:gd name="T73" fmla="*/ 23 h 32"/>
                  <a:gd name="T74" fmla="*/ 1 w 36"/>
                  <a:gd name="T75" fmla="*/ 23 h 32"/>
                  <a:gd name="T76" fmla="*/ 1 w 36"/>
                  <a:gd name="T77" fmla="*/ 24 h 32"/>
                  <a:gd name="T78" fmla="*/ 0 w 36"/>
                  <a:gd name="T79" fmla="*/ 25 h 32"/>
                  <a:gd name="T80" fmla="*/ 0 w 36"/>
                  <a:gd name="T81" fmla="*/ 26 h 32"/>
                  <a:gd name="T82" fmla="*/ 0 w 36"/>
                  <a:gd name="T83" fmla="*/ 27 h 32"/>
                  <a:gd name="T84" fmla="*/ 0 w 36"/>
                  <a:gd name="T85" fmla="*/ 29 h 32"/>
                  <a:gd name="T86" fmla="*/ 1 w 36"/>
                  <a:gd name="T87" fmla="*/ 30 h 32"/>
                  <a:gd name="T88" fmla="*/ 2 w 36"/>
                  <a:gd name="T89" fmla="*/ 30 h 32"/>
                  <a:gd name="T90" fmla="*/ 4 w 36"/>
                  <a:gd name="T91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6" h="32">
                    <a:moveTo>
                      <a:pt x="4" y="30"/>
                    </a:moveTo>
                    <a:lnTo>
                      <a:pt x="2" y="30"/>
                    </a:lnTo>
                    <a:lnTo>
                      <a:pt x="5" y="31"/>
                    </a:lnTo>
                    <a:lnTo>
                      <a:pt x="8" y="30"/>
                    </a:lnTo>
                    <a:lnTo>
                      <a:pt x="11" y="29"/>
                    </a:lnTo>
                    <a:lnTo>
                      <a:pt x="14" y="28"/>
                    </a:lnTo>
                    <a:lnTo>
                      <a:pt x="17" y="26"/>
                    </a:lnTo>
                    <a:lnTo>
                      <a:pt x="20" y="25"/>
                    </a:lnTo>
                    <a:lnTo>
                      <a:pt x="22" y="22"/>
                    </a:lnTo>
                    <a:lnTo>
                      <a:pt x="25" y="20"/>
                    </a:lnTo>
                    <a:lnTo>
                      <a:pt x="27" y="17"/>
                    </a:lnTo>
                    <a:lnTo>
                      <a:pt x="29" y="15"/>
                    </a:lnTo>
                    <a:lnTo>
                      <a:pt x="31" y="13"/>
                    </a:lnTo>
                    <a:lnTo>
                      <a:pt x="32" y="10"/>
                    </a:lnTo>
                    <a:lnTo>
                      <a:pt x="33" y="8"/>
                    </a:lnTo>
                    <a:lnTo>
                      <a:pt x="34" y="5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28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7" y="6"/>
                    </a:lnTo>
                    <a:lnTo>
                      <a:pt x="25" y="8"/>
                    </a:lnTo>
                    <a:lnTo>
                      <a:pt x="24" y="11"/>
                    </a:lnTo>
                    <a:lnTo>
                      <a:pt x="22" y="13"/>
                    </a:lnTo>
                    <a:lnTo>
                      <a:pt x="20" y="15"/>
                    </a:lnTo>
                    <a:lnTo>
                      <a:pt x="18" y="17"/>
                    </a:lnTo>
                    <a:lnTo>
                      <a:pt x="16" y="18"/>
                    </a:lnTo>
                    <a:lnTo>
                      <a:pt x="14" y="20"/>
                    </a:lnTo>
                    <a:lnTo>
                      <a:pt x="12" y="22"/>
                    </a:lnTo>
                    <a:lnTo>
                      <a:pt x="9" y="22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1" y="24"/>
                    </a:lnTo>
                    <a:lnTo>
                      <a:pt x="0" y="25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4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80" name="Freeform 108">
                <a:extLst>
                  <a:ext uri="{FF2B5EF4-FFF2-40B4-BE49-F238E27FC236}">
                    <a16:creationId xmlns:a16="http://schemas.microsoft.com/office/drawing/2014/main" id="{613C73AB-7486-1982-AF3A-34DD3004A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" y="2348"/>
                <a:ext cx="137" cy="59"/>
              </a:xfrm>
              <a:custGeom>
                <a:avLst/>
                <a:gdLst>
                  <a:gd name="T0" fmla="*/ 3 w 137"/>
                  <a:gd name="T1" fmla="*/ 58 h 59"/>
                  <a:gd name="T2" fmla="*/ 12 w 137"/>
                  <a:gd name="T3" fmla="*/ 56 h 59"/>
                  <a:gd name="T4" fmla="*/ 21 w 137"/>
                  <a:gd name="T5" fmla="*/ 53 h 59"/>
                  <a:gd name="T6" fmla="*/ 29 w 137"/>
                  <a:gd name="T7" fmla="*/ 50 h 59"/>
                  <a:gd name="T8" fmla="*/ 38 w 137"/>
                  <a:gd name="T9" fmla="*/ 48 h 59"/>
                  <a:gd name="T10" fmla="*/ 47 w 137"/>
                  <a:gd name="T11" fmla="*/ 45 h 59"/>
                  <a:gd name="T12" fmla="*/ 55 w 137"/>
                  <a:gd name="T13" fmla="*/ 42 h 59"/>
                  <a:gd name="T14" fmla="*/ 64 w 137"/>
                  <a:gd name="T15" fmla="*/ 39 h 59"/>
                  <a:gd name="T16" fmla="*/ 73 w 137"/>
                  <a:gd name="T17" fmla="*/ 36 h 59"/>
                  <a:gd name="T18" fmla="*/ 81 w 137"/>
                  <a:gd name="T19" fmla="*/ 33 h 59"/>
                  <a:gd name="T20" fmla="*/ 89 w 137"/>
                  <a:gd name="T21" fmla="*/ 29 h 59"/>
                  <a:gd name="T22" fmla="*/ 97 w 137"/>
                  <a:gd name="T23" fmla="*/ 26 h 59"/>
                  <a:gd name="T24" fmla="*/ 105 w 137"/>
                  <a:gd name="T25" fmla="*/ 22 h 59"/>
                  <a:gd name="T26" fmla="*/ 113 w 137"/>
                  <a:gd name="T27" fmla="*/ 18 h 59"/>
                  <a:gd name="T28" fmla="*/ 121 w 137"/>
                  <a:gd name="T29" fmla="*/ 14 h 59"/>
                  <a:gd name="T30" fmla="*/ 128 w 137"/>
                  <a:gd name="T31" fmla="*/ 10 h 59"/>
                  <a:gd name="T32" fmla="*/ 136 w 137"/>
                  <a:gd name="T33" fmla="*/ 7 h 59"/>
                  <a:gd name="T34" fmla="*/ 130 w 137"/>
                  <a:gd name="T35" fmla="*/ 2 h 59"/>
                  <a:gd name="T36" fmla="*/ 122 w 137"/>
                  <a:gd name="T37" fmla="*/ 6 h 59"/>
                  <a:gd name="T38" fmla="*/ 115 w 137"/>
                  <a:gd name="T39" fmla="*/ 9 h 59"/>
                  <a:gd name="T40" fmla="*/ 107 w 137"/>
                  <a:gd name="T41" fmla="*/ 13 h 59"/>
                  <a:gd name="T42" fmla="*/ 99 w 137"/>
                  <a:gd name="T43" fmla="*/ 17 h 59"/>
                  <a:gd name="T44" fmla="*/ 91 w 137"/>
                  <a:gd name="T45" fmla="*/ 21 h 59"/>
                  <a:gd name="T46" fmla="*/ 83 w 137"/>
                  <a:gd name="T47" fmla="*/ 24 h 59"/>
                  <a:gd name="T48" fmla="*/ 75 w 137"/>
                  <a:gd name="T49" fmla="*/ 27 h 59"/>
                  <a:gd name="T50" fmla="*/ 66 w 137"/>
                  <a:gd name="T51" fmla="*/ 30 h 59"/>
                  <a:gd name="T52" fmla="*/ 58 w 137"/>
                  <a:gd name="T53" fmla="*/ 34 h 59"/>
                  <a:gd name="T54" fmla="*/ 49 w 137"/>
                  <a:gd name="T55" fmla="*/ 37 h 59"/>
                  <a:gd name="T56" fmla="*/ 41 w 137"/>
                  <a:gd name="T57" fmla="*/ 40 h 59"/>
                  <a:gd name="T58" fmla="*/ 32 w 137"/>
                  <a:gd name="T59" fmla="*/ 42 h 59"/>
                  <a:gd name="T60" fmla="*/ 23 w 137"/>
                  <a:gd name="T61" fmla="*/ 45 h 59"/>
                  <a:gd name="T62" fmla="*/ 15 w 137"/>
                  <a:gd name="T63" fmla="*/ 47 h 59"/>
                  <a:gd name="T64" fmla="*/ 6 w 137"/>
                  <a:gd name="T65" fmla="*/ 49 h 59"/>
                  <a:gd name="T66" fmla="*/ 5 w 137"/>
                  <a:gd name="T67" fmla="*/ 54 h 59"/>
                  <a:gd name="T68" fmla="*/ 1 w 137"/>
                  <a:gd name="T69" fmla="*/ 51 h 59"/>
                  <a:gd name="T70" fmla="*/ 0 w 137"/>
                  <a:gd name="T71" fmla="*/ 53 h 59"/>
                  <a:gd name="T72" fmla="*/ 0 w 137"/>
                  <a:gd name="T73" fmla="*/ 56 h 59"/>
                  <a:gd name="T74" fmla="*/ 2 w 137"/>
                  <a:gd name="T75" fmla="*/ 58 h 59"/>
                  <a:gd name="T76" fmla="*/ 0 w 137"/>
                  <a:gd name="T77" fmla="*/ 5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59">
                    <a:moveTo>
                      <a:pt x="0" y="54"/>
                    </a:moveTo>
                    <a:lnTo>
                      <a:pt x="3" y="58"/>
                    </a:lnTo>
                    <a:lnTo>
                      <a:pt x="7" y="57"/>
                    </a:lnTo>
                    <a:lnTo>
                      <a:pt x="12" y="56"/>
                    </a:lnTo>
                    <a:lnTo>
                      <a:pt x="16" y="55"/>
                    </a:lnTo>
                    <a:lnTo>
                      <a:pt x="21" y="53"/>
                    </a:lnTo>
                    <a:lnTo>
                      <a:pt x="25" y="52"/>
                    </a:lnTo>
                    <a:lnTo>
                      <a:pt x="29" y="50"/>
                    </a:lnTo>
                    <a:lnTo>
                      <a:pt x="34" y="49"/>
                    </a:lnTo>
                    <a:lnTo>
                      <a:pt x="38" y="48"/>
                    </a:lnTo>
                    <a:lnTo>
                      <a:pt x="42" y="47"/>
                    </a:lnTo>
                    <a:lnTo>
                      <a:pt x="47" y="45"/>
                    </a:lnTo>
                    <a:lnTo>
                      <a:pt x="51" y="44"/>
                    </a:lnTo>
                    <a:lnTo>
                      <a:pt x="55" y="42"/>
                    </a:lnTo>
                    <a:lnTo>
                      <a:pt x="60" y="41"/>
                    </a:lnTo>
                    <a:lnTo>
                      <a:pt x="64" y="39"/>
                    </a:lnTo>
                    <a:lnTo>
                      <a:pt x="68" y="37"/>
                    </a:lnTo>
                    <a:lnTo>
                      <a:pt x="73" y="36"/>
                    </a:lnTo>
                    <a:lnTo>
                      <a:pt x="77" y="34"/>
                    </a:lnTo>
                    <a:lnTo>
                      <a:pt x="81" y="33"/>
                    </a:lnTo>
                    <a:lnTo>
                      <a:pt x="85" y="31"/>
                    </a:lnTo>
                    <a:lnTo>
                      <a:pt x="89" y="29"/>
                    </a:lnTo>
                    <a:lnTo>
                      <a:pt x="93" y="28"/>
                    </a:lnTo>
                    <a:lnTo>
                      <a:pt x="97" y="26"/>
                    </a:lnTo>
                    <a:lnTo>
                      <a:pt x="101" y="24"/>
                    </a:lnTo>
                    <a:lnTo>
                      <a:pt x="105" y="22"/>
                    </a:lnTo>
                    <a:lnTo>
                      <a:pt x="109" y="20"/>
                    </a:lnTo>
                    <a:lnTo>
                      <a:pt x="113" y="18"/>
                    </a:lnTo>
                    <a:lnTo>
                      <a:pt x="117" y="16"/>
                    </a:lnTo>
                    <a:lnTo>
                      <a:pt x="121" y="14"/>
                    </a:lnTo>
                    <a:lnTo>
                      <a:pt x="124" y="12"/>
                    </a:lnTo>
                    <a:lnTo>
                      <a:pt x="128" y="10"/>
                    </a:lnTo>
                    <a:lnTo>
                      <a:pt x="132" y="8"/>
                    </a:lnTo>
                    <a:lnTo>
                      <a:pt x="136" y="7"/>
                    </a:lnTo>
                    <a:lnTo>
                      <a:pt x="133" y="0"/>
                    </a:lnTo>
                    <a:lnTo>
                      <a:pt x="130" y="2"/>
                    </a:lnTo>
                    <a:lnTo>
                      <a:pt x="126" y="4"/>
                    </a:lnTo>
                    <a:lnTo>
                      <a:pt x="122" y="6"/>
                    </a:lnTo>
                    <a:lnTo>
                      <a:pt x="118" y="7"/>
                    </a:lnTo>
                    <a:lnTo>
                      <a:pt x="115" y="9"/>
                    </a:lnTo>
                    <a:lnTo>
                      <a:pt x="111" y="11"/>
                    </a:lnTo>
                    <a:lnTo>
                      <a:pt x="107" y="13"/>
                    </a:lnTo>
                    <a:lnTo>
                      <a:pt x="103" y="15"/>
                    </a:lnTo>
                    <a:lnTo>
                      <a:pt x="99" y="17"/>
                    </a:lnTo>
                    <a:lnTo>
                      <a:pt x="95" y="19"/>
                    </a:lnTo>
                    <a:lnTo>
                      <a:pt x="91" y="21"/>
                    </a:lnTo>
                    <a:lnTo>
                      <a:pt x="87" y="22"/>
                    </a:lnTo>
                    <a:lnTo>
                      <a:pt x="83" y="24"/>
                    </a:lnTo>
                    <a:lnTo>
                      <a:pt x="79" y="26"/>
                    </a:lnTo>
                    <a:lnTo>
                      <a:pt x="75" y="27"/>
                    </a:lnTo>
                    <a:lnTo>
                      <a:pt x="71" y="29"/>
                    </a:lnTo>
                    <a:lnTo>
                      <a:pt x="66" y="30"/>
                    </a:lnTo>
                    <a:lnTo>
                      <a:pt x="62" y="32"/>
                    </a:lnTo>
                    <a:lnTo>
                      <a:pt x="58" y="34"/>
                    </a:lnTo>
                    <a:lnTo>
                      <a:pt x="54" y="36"/>
                    </a:lnTo>
                    <a:lnTo>
                      <a:pt x="49" y="37"/>
                    </a:lnTo>
                    <a:lnTo>
                      <a:pt x="45" y="38"/>
                    </a:lnTo>
                    <a:lnTo>
                      <a:pt x="41" y="40"/>
                    </a:lnTo>
                    <a:lnTo>
                      <a:pt x="36" y="41"/>
                    </a:lnTo>
                    <a:lnTo>
                      <a:pt x="32" y="42"/>
                    </a:lnTo>
                    <a:lnTo>
                      <a:pt x="28" y="43"/>
                    </a:lnTo>
                    <a:lnTo>
                      <a:pt x="23" y="45"/>
                    </a:lnTo>
                    <a:lnTo>
                      <a:pt x="19" y="46"/>
                    </a:lnTo>
                    <a:lnTo>
                      <a:pt x="15" y="47"/>
                    </a:lnTo>
                    <a:lnTo>
                      <a:pt x="11" y="48"/>
                    </a:lnTo>
                    <a:lnTo>
                      <a:pt x="6" y="49"/>
                    </a:lnTo>
                    <a:lnTo>
                      <a:pt x="2" y="50"/>
                    </a:lnTo>
                    <a:lnTo>
                      <a:pt x="5" y="54"/>
                    </a:lnTo>
                    <a:lnTo>
                      <a:pt x="2" y="50"/>
                    </a:lnTo>
                    <a:lnTo>
                      <a:pt x="1" y="51"/>
                    </a:lnTo>
                    <a:lnTo>
                      <a:pt x="0" y="52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1" y="57"/>
                    </a:lnTo>
                    <a:lnTo>
                      <a:pt x="2" y="58"/>
                    </a:lnTo>
                    <a:lnTo>
                      <a:pt x="3" y="58"/>
                    </a:lnTo>
                    <a:lnTo>
                      <a:pt x="0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81" name="Freeform 109">
                <a:extLst>
                  <a:ext uri="{FF2B5EF4-FFF2-40B4-BE49-F238E27FC236}">
                    <a16:creationId xmlns:a16="http://schemas.microsoft.com/office/drawing/2014/main" id="{53EC093D-998B-46EA-32EE-970F90982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309"/>
                <a:ext cx="21" cy="94"/>
              </a:xfrm>
              <a:custGeom>
                <a:avLst/>
                <a:gdLst>
                  <a:gd name="T0" fmla="*/ 1 w 21"/>
                  <a:gd name="T1" fmla="*/ 0 h 94"/>
                  <a:gd name="T2" fmla="*/ 0 w 21"/>
                  <a:gd name="T3" fmla="*/ 4 h 94"/>
                  <a:gd name="T4" fmla="*/ 1 w 21"/>
                  <a:gd name="T5" fmla="*/ 9 h 94"/>
                  <a:gd name="T6" fmla="*/ 2 w 21"/>
                  <a:gd name="T7" fmla="*/ 14 h 94"/>
                  <a:gd name="T8" fmla="*/ 3 w 21"/>
                  <a:gd name="T9" fmla="*/ 19 h 94"/>
                  <a:gd name="T10" fmla="*/ 4 w 21"/>
                  <a:gd name="T11" fmla="*/ 24 h 94"/>
                  <a:gd name="T12" fmla="*/ 5 w 21"/>
                  <a:gd name="T13" fmla="*/ 29 h 94"/>
                  <a:gd name="T14" fmla="*/ 7 w 21"/>
                  <a:gd name="T15" fmla="*/ 34 h 94"/>
                  <a:gd name="T16" fmla="*/ 7 w 21"/>
                  <a:gd name="T17" fmla="*/ 39 h 94"/>
                  <a:gd name="T18" fmla="*/ 8 w 21"/>
                  <a:gd name="T19" fmla="*/ 43 h 94"/>
                  <a:gd name="T20" fmla="*/ 9 w 21"/>
                  <a:gd name="T21" fmla="*/ 49 h 94"/>
                  <a:gd name="T22" fmla="*/ 10 w 21"/>
                  <a:gd name="T23" fmla="*/ 54 h 94"/>
                  <a:gd name="T24" fmla="*/ 11 w 21"/>
                  <a:gd name="T25" fmla="*/ 59 h 94"/>
                  <a:gd name="T26" fmla="*/ 12 w 21"/>
                  <a:gd name="T27" fmla="*/ 65 h 94"/>
                  <a:gd name="T28" fmla="*/ 12 w 21"/>
                  <a:gd name="T29" fmla="*/ 71 h 94"/>
                  <a:gd name="T30" fmla="*/ 12 w 21"/>
                  <a:gd name="T31" fmla="*/ 78 h 94"/>
                  <a:gd name="T32" fmla="*/ 13 w 21"/>
                  <a:gd name="T33" fmla="*/ 85 h 94"/>
                  <a:gd name="T34" fmla="*/ 14 w 21"/>
                  <a:gd name="T35" fmla="*/ 93 h 94"/>
                  <a:gd name="T36" fmla="*/ 20 w 21"/>
                  <a:gd name="T37" fmla="*/ 92 h 94"/>
                  <a:gd name="T38" fmla="*/ 19 w 21"/>
                  <a:gd name="T39" fmla="*/ 84 h 94"/>
                  <a:gd name="T40" fmla="*/ 19 w 21"/>
                  <a:gd name="T41" fmla="*/ 77 h 94"/>
                  <a:gd name="T42" fmla="*/ 18 w 21"/>
                  <a:gd name="T43" fmla="*/ 70 h 94"/>
                  <a:gd name="T44" fmla="*/ 18 w 21"/>
                  <a:gd name="T45" fmla="*/ 64 h 94"/>
                  <a:gd name="T46" fmla="*/ 17 w 21"/>
                  <a:gd name="T47" fmla="*/ 58 h 94"/>
                  <a:gd name="T48" fmla="*/ 16 w 21"/>
                  <a:gd name="T49" fmla="*/ 52 h 94"/>
                  <a:gd name="T50" fmla="*/ 15 w 21"/>
                  <a:gd name="T51" fmla="*/ 47 h 94"/>
                  <a:gd name="T52" fmla="*/ 14 w 21"/>
                  <a:gd name="T53" fmla="*/ 42 h 94"/>
                  <a:gd name="T54" fmla="*/ 13 w 21"/>
                  <a:gd name="T55" fmla="*/ 37 h 94"/>
                  <a:gd name="T56" fmla="*/ 12 w 21"/>
                  <a:gd name="T57" fmla="*/ 32 h 94"/>
                  <a:gd name="T58" fmla="*/ 11 w 21"/>
                  <a:gd name="T59" fmla="*/ 27 h 94"/>
                  <a:gd name="T60" fmla="*/ 10 w 21"/>
                  <a:gd name="T61" fmla="*/ 23 h 94"/>
                  <a:gd name="T62" fmla="*/ 9 w 21"/>
                  <a:gd name="T63" fmla="*/ 18 h 94"/>
                  <a:gd name="T64" fmla="*/ 8 w 21"/>
                  <a:gd name="T65" fmla="*/ 12 h 94"/>
                  <a:gd name="T66" fmla="*/ 7 w 21"/>
                  <a:gd name="T67" fmla="*/ 7 h 94"/>
                  <a:gd name="T68" fmla="*/ 5 w 21"/>
                  <a:gd name="T69" fmla="*/ 2 h 94"/>
                  <a:gd name="T70" fmla="*/ 3 w 21"/>
                  <a:gd name="T71" fmla="*/ 6 h 94"/>
                  <a:gd name="T72" fmla="*/ 5 w 21"/>
                  <a:gd name="T73" fmla="*/ 2 h 94"/>
                  <a:gd name="T74" fmla="*/ 5 w 21"/>
                  <a:gd name="T75" fmla="*/ 0 h 94"/>
                  <a:gd name="T76" fmla="*/ 4 w 21"/>
                  <a:gd name="T77" fmla="*/ 0 h 94"/>
                  <a:gd name="T78" fmla="*/ 3 w 21"/>
                  <a:gd name="T79" fmla="*/ 0 h 94"/>
                  <a:gd name="T80" fmla="*/ 2 w 21"/>
                  <a:gd name="T81" fmla="*/ 0 h 94"/>
                  <a:gd name="T82" fmla="*/ 1 w 21"/>
                  <a:gd name="T83" fmla="*/ 0 h 94"/>
                  <a:gd name="T84" fmla="*/ 0 w 21"/>
                  <a:gd name="T85" fmla="*/ 1 h 94"/>
                  <a:gd name="T86" fmla="*/ 0 w 21"/>
                  <a:gd name="T87" fmla="*/ 2 h 94"/>
                  <a:gd name="T88" fmla="*/ 0 w 21"/>
                  <a:gd name="T89" fmla="*/ 4 h 94"/>
                  <a:gd name="T90" fmla="*/ 1 w 21"/>
                  <a:gd name="T91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94">
                    <a:moveTo>
                      <a:pt x="1" y="0"/>
                    </a:moveTo>
                    <a:lnTo>
                      <a:pt x="0" y="4"/>
                    </a:lnTo>
                    <a:lnTo>
                      <a:pt x="1" y="9"/>
                    </a:lnTo>
                    <a:lnTo>
                      <a:pt x="2" y="14"/>
                    </a:lnTo>
                    <a:lnTo>
                      <a:pt x="3" y="19"/>
                    </a:lnTo>
                    <a:lnTo>
                      <a:pt x="4" y="24"/>
                    </a:lnTo>
                    <a:lnTo>
                      <a:pt x="5" y="29"/>
                    </a:lnTo>
                    <a:lnTo>
                      <a:pt x="7" y="34"/>
                    </a:lnTo>
                    <a:lnTo>
                      <a:pt x="7" y="39"/>
                    </a:lnTo>
                    <a:lnTo>
                      <a:pt x="8" y="43"/>
                    </a:lnTo>
                    <a:lnTo>
                      <a:pt x="9" y="49"/>
                    </a:lnTo>
                    <a:lnTo>
                      <a:pt x="10" y="54"/>
                    </a:lnTo>
                    <a:lnTo>
                      <a:pt x="11" y="59"/>
                    </a:lnTo>
                    <a:lnTo>
                      <a:pt x="12" y="65"/>
                    </a:lnTo>
                    <a:lnTo>
                      <a:pt x="12" y="71"/>
                    </a:lnTo>
                    <a:lnTo>
                      <a:pt x="12" y="78"/>
                    </a:lnTo>
                    <a:lnTo>
                      <a:pt x="13" y="85"/>
                    </a:lnTo>
                    <a:lnTo>
                      <a:pt x="14" y="93"/>
                    </a:lnTo>
                    <a:lnTo>
                      <a:pt x="20" y="92"/>
                    </a:lnTo>
                    <a:lnTo>
                      <a:pt x="19" y="84"/>
                    </a:lnTo>
                    <a:lnTo>
                      <a:pt x="19" y="77"/>
                    </a:lnTo>
                    <a:lnTo>
                      <a:pt x="18" y="70"/>
                    </a:lnTo>
                    <a:lnTo>
                      <a:pt x="18" y="64"/>
                    </a:lnTo>
                    <a:lnTo>
                      <a:pt x="17" y="58"/>
                    </a:lnTo>
                    <a:lnTo>
                      <a:pt x="16" y="52"/>
                    </a:lnTo>
                    <a:lnTo>
                      <a:pt x="15" y="47"/>
                    </a:lnTo>
                    <a:lnTo>
                      <a:pt x="14" y="42"/>
                    </a:lnTo>
                    <a:lnTo>
                      <a:pt x="13" y="37"/>
                    </a:lnTo>
                    <a:lnTo>
                      <a:pt x="12" y="32"/>
                    </a:lnTo>
                    <a:lnTo>
                      <a:pt x="11" y="27"/>
                    </a:lnTo>
                    <a:lnTo>
                      <a:pt x="10" y="23"/>
                    </a:lnTo>
                    <a:lnTo>
                      <a:pt x="9" y="18"/>
                    </a:lnTo>
                    <a:lnTo>
                      <a:pt x="8" y="12"/>
                    </a:lnTo>
                    <a:lnTo>
                      <a:pt x="7" y="7"/>
                    </a:lnTo>
                    <a:lnTo>
                      <a:pt x="5" y="2"/>
                    </a:lnTo>
                    <a:lnTo>
                      <a:pt x="3" y="6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82" name="Freeform 110">
                <a:extLst>
                  <a:ext uri="{FF2B5EF4-FFF2-40B4-BE49-F238E27FC236}">
                    <a16:creationId xmlns:a16="http://schemas.microsoft.com/office/drawing/2014/main" id="{31C195AE-43D0-B9DA-D1DA-6B1D0154B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" y="2291"/>
                <a:ext cx="161" cy="51"/>
              </a:xfrm>
              <a:custGeom>
                <a:avLst/>
                <a:gdLst>
                  <a:gd name="T0" fmla="*/ 3 w 161"/>
                  <a:gd name="T1" fmla="*/ 50 h 51"/>
                  <a:gd name="T2" fmla="*/ 11 w 161"/>
                  <a:gd name="T3" fmla="*/ 48 h 51"/>
                  <a:gd name="T4" fmla="*/ 19 w 161"/>
                  <a:gd name="T5" fmla="*/ 46 h 51"/>
                  <a:gd name="T6" fmla="*/ 28 w 161"/>
                  <a:gd name="T7" fmla="*/ 43 h 51"/>
                  <a:gd name="T8" fmla="*/ 37 w 161"/>
                  <a:gd name="T9" fmla="*/ 40 h 51"/>
                  <a:gd name="T10" fmla="*/ 47 w 161"/>
                  <a:gd name="T11" fmla="*/ 36 h 51"/>
                  <a:gd name="T12" fmla="*/ 56 w 161"/>
                  <a:gd name="T13" fmla="*/ 33 h 51"/>
                  <a:gd name="T14" fmla="*/ 66 w 161"/>
                  <a:gd name="T15" fmla="*/ 29 h 51"/>
                  <a:gd name="T16" fmla="*/ 76 w 161"/>
                  <a:gd name="T17" fmla="*/ 25 h 51"/>
                  <a:gd name="T18" fmla="*/ 86 w 161"/>
                  <a:gd name="T19" fmla="*/ 21 h 51"/>
                  <a:gd name="T20" fmla="*/ 96 w 161"/>
                  <a:gd name="T21" fmla="*/ 18 h 51"/>
                  <a:gd name="T22" fmla="*/ 107 w 161"/>
                  <a:gd name="T23" fmla="*/ 15 h 51"/>
                  <a:gd name="T24" fmla="*/ 117 w 161"/>
                  <a:gd name="T25" fmla="*/ 12 h 51"/>
                  <a:gd name="T26" fmla="*/ 127 w 161"/>
                  <a:gd name="T27" fmla="*/ 10 h 51"/>
                  <a:gd name="T28" fmla="*/ 138 w 161"/>
                  <a:gd name="T29" fmla="*/ 8 h 51"/>
                  <a:gd name="T30" fmla="*/ 149 w 161"/>
                  <a:gd name="T31" fmla="*/ 7 h 51"/>
                  <a:gd name="T32" fmla="*/ 159 w 161"/>
                  <a:gd name="T33" fmla="*/ 7 h 51"/>
                  <a:gd name="T34" fmla="*/ 154 w 161"/>
                  <a:gd name="T35" fmla="*/ 0 h 51"/>
                  <a:gd name="T36" fmla="*/ 143 w 161"/>
                  <a:gd name="T37" fmla="*/ 0 h 51"/>
                  <a:gd name="T38" fmla="*/ 132 w 161"/>
                  <a:gd name="T39" fmla="*/ 1 h 51"/>
                  <a:gd name="T40" fmla="*/ 121 w 161"/>
                  <a:gd name="T41" fmla="*/ 4 h 51"/>
                  <a:gd name="T42" fmla="*/ 110 w 161"/>
                  <a:gd name="T43" fmla="*/ 6 h 51"/>
                  <a:gd name="T44" fmla="*/ 100 w 161"/>
                  <a:gd name="T45" fmla="*/ 9 h 51"/>
                  <a:gd name="T46" fmla="*/ 89 w 161"/>
                  <a:gd name="T47" fmla="*/ 13 h 51"/>
                  <a:gd name="T48" fmla="*/ 79 w 161"/>
                  <a:gd name="T49" fmla="*/ 16 h 51"/>
                  <a:gd name="T50" fmla="*/ 69 w 161"/>
                  <a:gd name="T51" fmla="*/ 20 h 51"/>
                  <a:gd name="T52" fmla="*/ 59 w 161"/>
                  <a:gd name="T53" fmla="*/ 24 h 51"/>
                  <a:gd name="T54" fmla="*/ 50 w 161"/>
                  <a:gd name="T55" fmla="*/ 28 h 51"/>
                  <a:gd name="T56" fmla="*/ 40 w 161"/>
                  <a:gd name="T57" fmla="*/ 31 h 51"/>
                  <a:gd name="T58" fmla="*/ 31 w 161"/>
                  <a:gd name="T59" fmla="*/ 35 h 51"/>
                  <a:gd name="T60" fmla="*/ 22 w 161"/>
                  <a:gd name="T61" fmla="*/ 38 h 51"/>
                  <a:gd name="T62" fmla="*/ 14 w 161"/>
                  <a:gd name="T63" fmla="*/ 40 h 51"/>
                  <a:gd name="T64" fmla="*/ 6 w 161"/>
                  <a:gd name="T65" fmla="*/ 42 h 51"/>
                  <a:gd name="T66" fmla="*/ 5 w 161"/>
                  <a:gd name="T67" fmla="*/ 44 h 51"/>
                  <a:gd name="T68" fmla="*/ 1 w 161"/>
                  <a:gd name="T69" fmla="*/ 43 h 51"/>
                  <a:gd name="T70" fmla="*/ 0 w 161"/>
                  <a:gd name="T71" fmla="*/ 45 h 51"/>
                  <a:gd name="T72" fmla="*/ 0 w 161"/>
                  <a:gd name="T73" fmla="*/ 48 h 51"/>
                  <a:gd name="T74" fmla="*/ 1 w 161"/>
                  <a:gd name="T75" fmla="*/ 50 h 51"/>
                  <a:gd name="T76" fmla="*/ 0 w 161"/>
                  <a:gd name="T77" fmla="*/ 4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1" h="51">
                    <a:moveTo>
                      <a:pt x="0" y="48"/>
                    </a:moveTo>
                    <a:lnTo>
                      <a:pt x="3" y="50"/>
                    </a:lnTo>
                    <a:lnTo>
                      <a:pt x="7" y="49"/>
                    </a:lnTo>
                    <a:lnTo>
                      <a:pt x="11" y="48"/>
                    </a:lnTo>
                    <a:lnTo>
                      <a:pt x="15" y="47"/>
                    </a:lnTo>
                    <a:lnTo>
                      <a:pt x="19" y="46"/>
                    </a:lnTo>
                    <a:lnTo>
                      <a:pt x="24" y="45"/>
                    </a:lnTo>
                    <a:lnTo>
                      <a:pt x="28" y="43"/>
                    </a:lnTo>
                    <a:lnTo>
                      <a:pt x="33" y="41"/>
                    </a:lnTo>
                    <a:lnTo>
                      <a:pt x="37" y="40"/>
                    </a:lnTo>
                    <a:lnTo>
                      <a:pt x="42" y="38"/>
                    </a:lnTo>
                    <a:lnTo>
                      <a:pt x="47" y="36"/>
                    </a:lnTo>
                    <a:lnTo>
                      <a:pt x="52" y="35"/>
                    </a:lnTo>
                    <a:lnTo>
                      <a:pt x="56" y="33"/>
                    </a:lnTo>
                    <a:lnTo>
                      <a:pt x="61" y="31"/>
                    </a:lnTo>
                    <a:lnTo>
                      <a:pt x="66" y="29"/>
                    </a:lnTo>
                    <a:lnTo>
                      <a:pt x="71" y="27"/>
                    </a:lnTo>
                    <a:lnTo>
                      <a:pt x="76" y="25"/>
                    </a:lnTo>
                    <a:lnTo>
                      <a:pt x="81" y="23"/>
                    </a:lnTo>
                    <a:lnTo>
                      <a:pt x="86" y="21"/>
                    </a:lnTo>
                    <a:lnTo>
                      <a:pt x="91" y="20"/>
                    </a:lnTo>
                    <a:lnTo>
                      <a:pt x="96" y="18"/>
                    </a:lnTo>
                    <a:lnTo>
                      <a:pt x="102" y="16"/>
                    </a:lnTo>
                    <a:lnTo>
                      <a:pt x="107" y="15"/>
                    </a:lnTo>
                    <a:lnTo>
                      <a:pt x="112" y="13"/>
                    </a:lnTo>
                    <a:lnTo>
                      <a:pt x="117" y="12"/>
                    </a:lnTo>
                    <a:lnTo>
                      <a:pt x="122" y="10"/>
                    </a:lnTo>
                    <a:lnTo>
                      <a:pt x="127" y="10"/>
                    </a:lnTo>
                    <a:lnTo>
                      <a:pt x="133" y="9"/>
                    </a:lnTo>
                    <a:lnTo>
                      <a:pt x="138" y="8"/>
                    </a:lnTo>
                    <a:lnTo>
                      <a:pt x="143" y="7"/>
                    </a:lnTo>
                    <a:lnTo>
                      <a:pt x="149" y="7"/>
                    </a:lnTo>
                    <a:lnTo>
                      <a:pt x="154" y="7"/>
                    </a:lnTo>
                    <a:lnTo>
                      <a:pt x="159" y="7"/>
                    </a:lnTo>
                    <a:lnTo>
                      <a:pt x="160" y="0"/>
                    </a:lnTo>
                    <a:lnTo>
                      <a:pt x="154" y="0"/>
                    </a:lnTo>
                    <a:lnTo>
                      <a:pt x="148" y="0"/>
                    </a:lnTo>
                    <a:lnTo>
                      <a:pt x="143" y="0"/>
                    </a:lnTo>
                    <a:lnTo>
                      <a:pt x="137" y="0"/>
                    </a:lnTo>
                    <a:lnTo>
                      <a:pt x="132" y="1"/>
                    </a:lnTo>
                    <a:lnTo>
                      <a:pt x="127" y="2"/>
                    </a:lnTo>
                    <a:lnTo>
                      <a:pt x="121" y="4"/>
                    </a:lnTo>
                    <a:lnTo>
                      <a:pt x="116" y="5"/>
                    </a:lnTo>
                    <a:lnTo>
                      <a:pt x="110" y="6"/>
                    </a:lnTo>
                    <a:lnTo>
                      <a:pt x="105" y="8"/>
                    </a:lnTo>
                    <a:lnTo>
                      <a:pt x="100" y="9"/>
                    </a:lnTo>
                    <a:lnTo>
                      <a:pt x="95" y="11"/>
                    </a:lnTo>
                    <a:lnTo>
                      <a:pt x="89" y="13"/>
                    </a:lnTo>
                    <a:lnTo>
                      <a:pt x="84" y="15"/>
                    </a:lnTo>
                    <a:lnTo>
                      <a:pt x="79" y="16"/>
                    </a:lnTo>
                    <a:lnTo>
                      <a:pt x="74" y="18"/>
                    </a:lnTo>
                    <a:lnTo>
                      <a:pt x="69" y="20"/>
                    </a:lnTo>
                    <a:lnTo>
                      <a:pt x="64" y="22"/>
                    </a:lnTo>
                    <a:lnTo>
                      <a:pt x="59" y="24"/>
                    </a:lnTo>
                    <a:lnTo>
                      <a:pt x="54" y="26"/>
                    </a:lnTo>
                    <a:lnTo>
                      <a:pt x="50" y="28"/>
                    </a:lnTo>
                    <a:lnTo>
                      <a:pt x="45" y="30"/>
                    </a:lnTo>
                    <a:lnTo>
                      <a:pt x="40" y="31"/>
                    </a:lnTo>
                    <a:lnTo>
                      <a:pt x="35" y="33"/>
                    </a:lnTo>
                    <a:lnTo>
                      <a:pt x="31" y="35"/>
                    </a:lnTo>
                    <a:lnTo>
                      <a:pt x="27" y="36"/>
                    </a:lnTo>
                    <a:lnTo>
                      <a:pt x="22" y="38"/>
                    </a:lnTo>
                    <a:lnTo>
                      <a:pt x="18" y="39"/>
                    </a:lnTo>
                    <a:lnTo>
                      <a:pt x="14" y="40"/>
                    </a:lnTo>
                    <a:lnTo>
                      <a:pt x="10" y="41"/>
                    </a:lnTo>
                    <a:lnTo>
                      <a:pt x="6" y="42"/>
                    </a:lnTo>
                    <a:lnTo>
                      <a:pt x="2" y="42"/>
                    </a:lnTo>
                    <a:lnTo>
                      <a:pt x="5" y="44"/>
                    </a:lnTo>
                    <a:lnTo>
                      <a:pt x="2" y="42"/>
                    </a:lnTo>
                    <a:lnTo>
                      <a:pt x="1" y="43"/>
                    </a:lnTo>
                    <a:lnTo>
                      <a:pt x="0" y="44"/>
                    </a:lnTo>
                    <a:lnTo>
                      <a:pt x="0" y="45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0" y="49"/>
                    </a:lnTo>
                    <a:lnTo>
                      <a:pt x="1" y="50"/>
                    </a:lnTo>
                    <a:lnTo>
                      <a:pt x="3" y="50"/>
                    </a:lnTo>
                    <a:lnTo>
                      <a:pt x="0" y="4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83" name="Freeform 111">
                <a:extLst>
                  <a:ext uri="{FF2B5EF4-FFF2-40B4-BE49-F238E27FC236}">
                    <a16:creationId xmlns:a16="http://schemas.microsoft.com/office/drawing/2014/main" id="{05329B10-1706-484E-C285-8E6B9B130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" y="2332"/>
                <a:ext cx="21" cy="57"/>
              </a:xfrm>
              <a:custGeom>
                <a:avLst/>
                <a:gdLst>
                  <a:gd name="T0" fmla="*/ 7 w 21"/>
                  <a:gd name="T1" fmla="*/ 52 h 57"/>
                  <a:gd name="T2" fmla="*/ 6 w 21"/>
                  <a:gd name="T3" fmla="*/ 50 h 57"/>
                  <a:gd name="T4" fmla="*/ 6 w 21"/>
                  <a:gd name="T5" fmla="*/ 48 h 57"/>
                  <a:gd name="T6" fmla="*/ 6 w 21"/>
                  <a:gd name="T7" fmla="*/ 46 h 57"/>
                  <a:gd name="T8" fmla="*/ 6 w 21"/>
                  <a:gd name="T9" fmla="*/ 42 h 57"/>
                  <a:gd name="T10" fmla="*/ 6 w 21"/>
                  <a:gd name="T11" fmla="*/ 38 h 57"/>
                  <a:gd name="T12" fmla="*/ 6 w 21"/>
                  <a:gd name="T13" fmla="*/ 34 h 57"/>
                  <a:gd name="T14" fmla="*/ 7 w 21"/>
                  <a:gd name="T15" fmla="*/ 29 h 57"/>
                  <a:gd name="T16" fmla="*/ 7 w 21"/>
                  <a:gd name="T17" fmla="*/ 25 h 57"/>
                  <a:gd name="T18" fmla="*/ 9 w 21"/>
                  <a:gd name="T19" fmla="*/ 21 h 57"/>
                  <a:gd name="T20" fmla="*/ 10 w 21"/>
                  <a:gd name="T21" fmla="*/ 17 h 57"/>
                  <a:gd name="T22" fmla="*/ 11 w 21"/>
                  <a:gd name="T23" fmla="*/ 13 h 57"/>
                  <a:gd name="T24" fmla="*/ 12 w 21"/>
                  <a:gd name="T25" fmla="*/ 10 h 57"/>
                  <a:gd name="T26" fmla="*/ 13 w 21"/>
                  <a:gd name="T27" fmla="*/ 8 h 57"/>
                  <a:gd name="T28" fmla="*/ 14 w 21"/>
                  <a:gd name="T29" fmla="*/ 7 h 57"/>
                  <a:gd name="T30" fmla="*/ 15 w 21"/>
                  <a:gd name="T31" fmla="*/ 7 h 57"/>
                  <a:gd name="T32" fmla="*/ 15 w 21"/>
                  <a:gd name="T33" fmla="*/ 7 h 57"/>
                  <a:gd name="T34" fmla="*/ 15 w 21"/>
                  <a:gd name="T35" fmla="*/ 7 h 57"/>
                  <a:gd name="T36" fmla="*/ 20 w 21"/>
                  <a:gd name="T37" fmla="*/ 2 h 57"/>
                  <a:gd name="T38" fmla="*/ 17 w 21"/>
                  <a:gd name="T39" fmla="*/ 0 h 57"/>
                  <a:gd name="T40" fmla="*/ 14 w 21"/>
                  <a:gd name="T41" fmla="*/ 0 h 57"/>
                  <a:gd name="T42" fmla="*/ 11 w 21"/>
                  <a:gd name="T43" fmla="*/ 1 h 57"/>
                  <a:gd name="T44" fmla="*/ 9 w 21"/>
                  <a:gd name="T45" fmla="*/ 3 h 57"/>
                  <a:gd name="T46" fmla="*/ 7 w 21"/>
                  <a:gd name="T47" fmla="*/ 6 h 57"/>
                  <a:gd name="T48" fmla="*/ 6 w 21"/>
                  <a:gd name="T49" fmla="*/ 10 h 57"/>
                  <a:gd name="T50" fmla="*/ 4 w 21"/>
                  <a:gd name="T51" fmla="*/ 14 h 57"/>
                  <a:gd name="T52" fmla="*/ 3 w 21"/>
                  <a:gd name="T53" fmla="*/ 18 h 57"/>
                  <a:gd name="T54" fmla="*/ 2 w 21"/>
                  <a:gd name="T55" fmla="*/ 23 h 57"/>
                  <a:gd name="T56" fmla="*/ 1 w 21"/>
                  <a:gd name="T57" fmla="*/ 28 h 57"/>
                  <a:gd name="T58" fmla="*/ 0 w 21"/>
                  <a:gd name="T59" fmla="*/ 33 h 57"/>
                  <a:gd name="T60" fmla="*/ 0 w 21"/>
                  <a:gd name="T61" fmla="*/ 37 h 57"/>
                  <a:gd name="T62" fmla="*/ 0 w 21"/>
                  <a:gd name="T63" fmla="*/ 42 h 57"/>
                  <a:gd name="T64" fmla="*/ 0 w 21"/>
                  <a:gd name="T65" fmla="*/ 46 h 57"/>
                  <a:gd name="T66" fmla="*/ 0 w 21"/>
                  <a:gd name="T67" fmla="*/ 50 h 57"/>
                  <a:gd name="T68" fmla="*/ 1 w 21"/>
                  <a:gd name="T69" fmla="*/ 54 h 57"/>
                  <a:gd name="T70" fmla="*/ 1 w 21"/>
                  <a:gd name="T71" fmla="*/ 52 h 57"/>
                  <a:gd name="T72" fmla="*/ 1 w 21"/>
                  <a:gd name="T73" fmla="*/ 54 h 57"/>
                  <a:gd name="T74" fmla="*/ 2 w 21"/>
                  <a:gd name="T75" fmla="*/ 55 h 57"/>
                  <a:gd name="T76" fmla="*/ 3 w 21"/>
                  <a:gd name="T77" fmla="*/ 56 h 57"/>
                  <a:gd name="T78" fmla="*/ 4 w 21"/>
                  <a:gd name="T79" fmla="*/ 56 h 57"/>
                  <a:gd name="T80" fmla="*/ 5 w 21"/>
                  <a:gd name="T81" fmla="*/ 55 h 57"/>
                  <a:gd name="T82" fmla="*/ 6 w 21"/>
                  <a:gd name="T83" fmla="*/ 55 h 57"/>
                  <a:gd name="T84" fmla="*/ 7 w 21"/>
                  <a:gd name="T85" fmla="*/ 53 h 57"/>
                  <a:gd name="T86" fmla="*/ 7 w 21"/>
                  <a:gd name="T87" fmla="*/ 52 h 57"/>
                  <a:gd name="T88" fmla="*/ 6 w 21"/>
                  <a:gd name="T89" fmla="*/ 50 h 57"/>
                  <a:gd name="T90" fmla="*/ 7 w 21"/>
                  <a:gd name="T91" fmla="*/ 5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57">
                    <a:moveTo>
                      <a:pt x="7" y="52"/>
                    </a:moveTo>
                    <a:lnTo>
                      <a:pt x="6" y="50"/>
                    </a:lnTo>
                    <a:lnTo>
                      <a:pt x="6" y="48"/>
                    </a:lnTo>
                    <a:lnTo>
                      <a:pt x="6" y="46"/>
                    </a:lnTo>
                    <a:lnTo>
                      <a:pt x="6" y="42"/>
                    </a:lnTo>
                    <a:lnTo>
                      <a:pt x="6" y="38"/>
                    </a:lnTo>
                    <a:lnTo>
                      <a:pt x="6" y="34"/>
                    </a:lnTo>
                    <a:lnTo>
                      <a:pt x="7" y="29"/>
                    </a:lnTo>
                    <a:lnTo>
                      <a:pt x="7" y="25"/>
                    </a:lnTo>
                    <a:lnTo>
                      <a:pt x="9" y="21"/>
                    </a:lnTo>
                    <a:lnTo>
                      <a:pt x="10" y="17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20" y="2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1" y="1"/>
                    </a:lnTo>
                    <a:lnTo>
                      <a:pt x="9" y="3"/>
                    </a:lnTo>
                    <a:lnTo>
                      <a:pt x="7" y="6"/>
                    </a:lnTo>
                    <a:lnTo>
                      <a:pt x="6" y="10"/>
                    </a:lnTo>
                    <a:lnTo>
                      <a:pt x="4" y="14"/>
                    </a:lnTo>
                    <a:lnTo>
                      <a:pt x="3" y="18"/>
                    </a:lnTo>
                    <a:lnTo>
                      <a:pt x="2" y="23"/>
                    </a:lnTo>
                    <a:lnTo>
                      <a:pt x="1" y="28"/>
                    </a:lnTo>
                    <a:lnTo>
                      <a:pt x="0" y="33"/>
                    </a:lnTo>
                    <a:lnTo>
                      <a:pt x="0" y="37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0" y="50"/>
                    </a:lnTo>
                    <a:lnTo>
                      <a:pt x="1" y="54"/>
                    </a:lnTo>
                    <a:lnTo>
                      <a:pt x="1" y="52"/>
                    </a:lnTo>
                    <a:lnTo>
                      <a:pt x="1" y="54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4" y="56"/>
                    </a:lnTo>
                    <a:lnTo>
                      <a:pt x="5" y="55"/>
                    </a:lnTo>
                    <a:lnTo>
                      <a:pt x="6" y="55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0"/>
                    </a:lnTo>
                    <a:lnTo>
                      <a:pt x="7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84" name="Freeform 112">
                <a:extLst>
                  <a:ext uri="{FF2B5EF4-FFF2-40B4-BE49-F238E27FC236}">
                    <a16:creationId xmlns:a16="http://schemas.microsoft.com/office/drawing/2014/main" id="{FE7CC2F0-BD00-F659-374D-C9ED6F38C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" y="2383"/>
                <a:ext cx="33" cy="224"/>
              </a:xfrm>
              <a:custGeom>
                <a:avLst/>
                <a:gdLst>
                  <a:gd name="T0" fmla="*/ 31 w 33"/>
                  <a:gd name="T1" fmla="*/ 220 h 224"/>
                  <a:gd name="T2" fmla="*/ 32 w 33"/>
                  <a:gd name="T3" fmla="*/ 208 h 224"/>
                  <a:gd name="T4" fmla="*/ 32 w 33"/>
                  <a:gd name="T5" fmla="*/ 195 h 224"/>
                  <a:gd name="T6" fmla="*/ 30 w 33"/>
                  <a:gd name="T7" fmla="*/ 183 h 224"/>
                  <a:gd name="T8" fmla="*/ 29 w 33"/>
                  <a:gd name="T9" fmla="*/ 171 h 224"/>
                  <a:gd name="T10" fmla="*/ 27 w 33"/>
                  <a:gd name="T11" fmla="*/ 160 h 224"/>
                  <a:gd name="T12" fmla="*/ 24 w 33"/>
                  <a:gd name="T13" fmla="*/ 148 h 224"/>
                  <a:gd name="T14" fmla="*/ 21 w 33"/>
                  <a:gd name="T15" fmla="*/ 135 h 224"/>
                  <a:gd name="T16" fmla="*/ 18 w 33"/>
                  <a:gd name="T17" fmla="*/ 122 h 224"/>
                  <a:gd name="T18" fmla="*/ 15 w 33"/>
                  <a:gd name="T19" fmla="*/ 109 h 224"/>
                  <a:gd name="T20" fmla="*/ 12 w 33"/>
                  <a:gd name="T21" fmla="*/ 96 h 224"/>
                  <a:gd name="T22" fmla="*/ 10 w 33"/>
                  <a:gd name="T23" fmla="*/ 82 h 224"/>
                  <a:gd name="T24" fmla="*/ 8 w 33"/>
                  <a:gd name="T25" fmla="*/ 67 h 224"/>
                  <a:gd name="T26" fmla="*/ 6 w 33"/>
                  <a:gd name="T27" fmla="*/ 52 h 224"/>
                  <a:gd name="T28" fmla="*/ 6 w 33"/>
                  <a:gd name="T29" fmla="*/ 35 h 224"/>
                  <a:gd name="T30" fmla="*/ 6 w 33"/>
                  <a:gd name="T31" fmla="*/ 18 h 224"/>
                  <a:gd name="T32" fmla="*/ 6 w 33"/>
                  <a:gd name="T33" fmla="*/ 0 h 224"/>
                  <a:gd name="T34" fmla="*/ 0 w 33"/>
                  <a:gd name="T35" fmla="*/ 9 h 224"/>
                  <a:gd name="T36" fmla="*/ 0 w 33"/>
                  <a:gd name="T37" fmla="*/ 27 h 224"/>
                  <a:gd name="T38" fmla="*/ 0 w 33"/>
                  <a:gd name="T39" fmla="*/ 44 h 224"/>
                  <a:gd name="T40" fmla="*/ 1 w 33"/>
                  <a:gd name="T41" fmla="*/ 60 h 224"/>
                  <a:gd name="T42" fmla="*/ 3 w 33"/>
                  <a:gd name="T43" fmla="*/ 76 h 224"/>
                  <a:gd name="T44" fmla="*/ 5 w 33"/>
                  <a:gd name="T45" fmla="*/ 90 h 224"/>
                  <a:gd name="T46" fmla="*/ 8 w 33"/>
                  <a:gd name="T47" fmla="*/ 105 h 224"/>
                  <a:gd name="T48" fmla="*/ 11 w 33"/>
                  <a:gd name="T49" fmla="*/ 118 h 224"/>
                  <a:gd name="T50" fmla="*/ 14 w 33"/>
                  <a:gd name="T51" fmla="*/ 131 h 224"/>
                  <a:gd name="T52" fmla="*/ 17 w 33"/>
                  <a:gd name="T53" fmla="*/ 143 h 224"/>
                  <a:gd name="T54" fmla="*/ 20 w 33"/>
                  <a:gd name="T55" fmla="*/ 155 h 224"/>
                  <a:gd name="T56" fmla="*/ 22 w 33"/>
                  <a:gd name="T57" fmla="*/ 167 h 224"/>
                  <a:gd name="T58" fmla="*/ 24 w 33"/>
                  <a:gd name="T59" fmla="*/ 179 h 224"/>
                  <a:gd name="T60" fmla="*/ 25 w 33"/>
                  <a:gd name="T61" fmla="*/ 190 h 224"/>
                  <a:gd name="T62" fmla="*/ 26 w 33"/>
                  <a:gd name="T63" fmla="*/ 202 h 224"/>
                  <a:gd name="T64" fmla="*/ 25 w 33"/>
                  <a:gd name="T65" fmla="*/ 213 h 224"/>
                  <a:gd name="T66" fmla="*/ 26 w 33"/>
                  <a:gd name="T67" fmla="*/ 216 h 224"/>
                  <a:gd name="T68" fmla="*/ 25 w 33"/>
                  <a:gd name="T69" fmla="*/ 220 h 224"/>
                  <a:gd name="T70" fmla="*/ 27 w 33"/>
                  <a:gd name="T71" fmla="*/ 222 h 224"/>
                  <a:gd name="T72" fmla="*/ 29 w 33"/>
                  <a:gd name="T73" fmla="*/ 223 h 224"/>
                  <a:gd name="T74" fmla="*/ 30 w 33"/>
                  <a:gd name="T75" fmla="*/ 221 h 224"/>
                  <a:gd name="T76" fmla="*/ 30 w 33"/>
                  <a:gd name="T77" fmla="*/ 222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3" h="224">
                    <a:moveTo>
                      <a:pt x="30" y="222"/>
                    </a:moveTo>
                    <a:lnTo>
                      <a:pt x="31" y="220"/>
                    </a:lnTo>
                    <a:lnTo>
                      <a:pt x="32" y="213"/>
                    </a:lnTo>
                    <a:lnTo>
                      <a:pt x="32" y="208"/>
                    </a:lnTo>
                    <a:lnTo>
                      <a:pt x="32" y="202"/>
                    </a:lnTo>
                    <a:lnTo>
                      <a:pt x="32" y="195"/>
                    </a:lnTo>
                    <a:lnTo>
                      <a:pt x="31" y="189"/>
                    </a:lnTo>
                    <a:lnTo>
                      <a:pt x="30" y="183"/>
                    </a:lnTo>
                    <a:lnTo>
                      <a:pt x="30" y="177"/>
                    </a:lnTo>
                    <a:lnTo>
                      <a:pt x="29" y="171"/>
                    </a:lnTo>
                    <a:lnTo>
                      <a:pt x="28" y="166"/>
                    </a:lnTo>
                    <a:lnTo>
                      <a:pt x="27" y="160"/>
                    </a:lnTo>
                    <a:lnTo>
                      <a:pt x="25" y="154"/>
                    </a:lnTo>
                    <a:lnTo>
                      <a:pt x="24" y="148"/>
                    </a:lnTo>
                    <a:lnTo>
                      <a:pt x="22" y="141"/>
                    </a:lnTo>
                    <a:lnTo>
                      <a:pt x="21" y="135"/>
                    </a:lnTo>
                    <a:lnTo>
                      <a:pt x="20" y="129"/>
                    </a:lnTo>
                    <a:lnTo>
                      <a:pt x="18" y="122"/>
                    </a:lnTo>
                    <a:lnTo>
                      <a:pt x="17" y="116"/>
                    </a:lnTo>
                    <a:lnTo>
                      <a:pt x="15" y="109"/>
                    </a:lnTo>
                    <a:lnTo>
                      <a:pt x="14" y="103"/>
                    </a:lnTo>
                    <a:lnTo>
                      <a:pt x="12" y="96"/>
                    </a:lnTo>
                    <a:lnTo>
                      <a:pt x="11" y="89"/>
                    </a:lnTo>
                    <a:lnTo>
                      <a:pt x="10" y="82"/>
                    </a:lnTo>
                    <a:lnTo>
                      <a:pt x="9" y="75"/>
                    </a:lnTo>
                    <a:lnTo>
                      <a:pt x="8" y="67"/>
                    </a:lnTo>
                    <a:lnTo>
                      <a:pt x="7" y="60"/>
                    </a:lnTo>
                    <a:lnTo>
                      <a:pt x="6" y="52"/>
                    </a:lnTo>
                    <a:lnTo>
                      <a:pt x="6" y="44"/>
                    </a:lnTo>
                    <a:lnTo>
                      <a:pt x="6" y="35"/>
                    </a:lnTo>
                    <a:lnTo>
                      <a:pt x="6" y="27"/>
                    </a:lnTo>
                    <a:lnTo>
                      <a:pt x="6" y="18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1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0" y="27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0" y="52"/>
                    </a:lnTo>
                    <a:lnTo>
                      <a:pt x="1" y="60"/>
                    </a:lnTo>
                    <a:lnTo>
                      <a:pt x="2" y="68"/>
                    </a:lnTo>
                    <a:lnTo>
                      <a:pt x="3" y="76"/>
                    </a:lnTo>
                    <a:lnTo>
                      <a:pt x="4" y="83"/>
                    </a:lnTo>
                    <a:lnTo>
                      <a:pt x="5" y="90"/>
                    </a:lnTo>
                    <a:lnTo>
                      <a:pt x="7" y="98"/>
                    </a:lnTo>
                    <a:lnTo>
                      <a:pt x="8" y="105"/>
                    </a:lnTo>
                    <a:lnTo>
                      <a:pt x="9" y="111"/>
                    </a:lnTo>
                    <a:lnTo>
                      <a:pt x="11" y="118"/>
                    </a:lnTo>
                    <a:lnTo>
                      <a:pt x="12" y="124"/>
                    </a:lnTo>
                    <a:lnTo>
                      <a:pt x="14" y="131"/>
                    </a:lnTo>
                    <a:lnTo>
                      <a:pt x="16" y="137"/>
                    </a:lnTo>
                    <a:lnTo>
                      <a:pt x="17" y="143"/>
                    </a:lnTo>
                    <a:lnTo>
                      <a:pt x="18" y="149"/>
                    </a:lnTo>
                    <a:lnTo>
                      <a:pt x="20" y="155"/>
                    </a:lnTo>
                    <a:lnTo>
                      <a:pt x="21" y="162"/>
                    </a:lnTo>
                    <a:lnTo>
                      <a:pt x="22" y="167"/>
                    </a:lnTo>
                    <a:lnTo>
                      <a:pt x="23" y="173"/>
                    </a:lnTo>
                    <a:lnTo>
                      <a:pt x="24" y="179"/>
                    </a:lnTo>
                    <a:lnTo>
                      <a:pt x="25" y="184"/>
                    </a:lnTo>
                    <a:lnTo>
                      <a:pt x="25" y="190"/>
                    </a:lnTo>
                    <a:lnTo>
                      <a:pt x="25" y="195"/>
                    </a:lnTo>
                    <a:lnTo>
                      <a:pt x="26" y="202"/>
                    </a:lnTo>
                    <a:lnTo>
                      <a:pt x="26" y="207"/>
                    </a:lnTo>
                    <a:lnTo>
                      <a:pt x="25" y="213"/>
                    </a:lnTo>
                    <a:lnTo>
                      <a:pt x="25" y="218"/>
                    </a:lnTo>
                    <a:lnTo>
                      <a:pt x="26" y="216"/>
                    </a:lnTo>
                    <a:lnTo>
                      <a:pt x="25" y="218"/>
                    </a:lnTo>
                    <a:lnTo>
                      <a:pt x="25" y="220"/>
                    </a:lnTo>
                    <a:lnTo>
                      <a:pt x="25" y="222"/>
                    </a:lnTo>
                    <a:lnTo>
                      <a:pt x="27" y="222"/>
                    </a:lnTo>
                    <a:lnTo>
                      <a:pt x="27" y="223"/>
                    </a:lnTo>
                    <a:lnTo>
                      <a:pt x="29" y="223"/>
                    </a:lnTo>
                    <a:lnTo>
                      <a:pt x="30" y="222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85" name="Freeform 113">
                <a:extLst>
                  <a:ext uri="{FF2B5EF4-FFF2-40B4-BE49-F238E27FC236}">
                    <a16:creationId xmlns:a16="http://schemas.microsoft.com/office/drawing/2014/main" id="{57B91110-A035-329D-FEBF-0F57D2D1B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2599"/>
                <a:ext cx="45" cy="49"/>
              </a:xfrm>
              <a:custGeom>
                <a:avLst/>
                <a:gdLst>
                  <a:gd name="T0" fmla="*/ 6 w 45"/>
                  <a:gd name="T1" fmla="*/ 44 h 49"/>
                  <a:gd name="T2" fmla="*/ 6 w 45"/>
                  <a:gd name="T3" fmla="*/ 43 h 49"/>
                  <a:gd name="T4" fmla="*/ 6 w 45"/>
                  <a:gd name="T5" fmla="*/ 42 h 49"/>
                  <a:gd name="T6" fmla="*/ 6 w 45"/>
                  <a:gd name="T7" fmla="*/ 39 h 49"/>
                  <a:gd name="T8" fmla="*/ 8 w 45"/>
                  <a:gd name="T9" fmla="*/ 36 h 49"/>
                  <a:gd name="T10" fmla="*/ 9 w 45"/>
                  <a:gd name="T11" fmla="*/ 34 h 49"/>
                  <a:gd name="T12" fmla="*/ 12 w 45"/>
                  <a:gd name="T13" fmla="*/ 31 h 49"/>
                  <a:gd name="T14" fmla="*/ 14 w 45"/>
                  <a:gd name="T15" fmla="*/ 28 h 49"/>
                  <a:gd name="T16" fmla="*/ 17 w 45"/>
                  <a:gd name="T17" fmla="*/ 25 h 49"/>
                  <a:gd name="T18" fmla="*/ 20 w 45"/>
                  <a:gd name="T19" fmla="*/ 23 h 49"/>
                  <a:gd name="T20" fmla="*/ 24 w 45"/>
                  <a:gd name="T21" fmla="*/ 20 h 49"/>
                  <a:gd name="T22" fmla="*/ 27 w 45"/>
                  <a:gd name="T23" fmla="*/ 18 h 49"/>
                  <a:gd name="T24" fmla="*/ 30 w 45"/>
                  <a:gd name="T25" fmla="*/ 15 h 49"/>
                  <a:gd name="T26" fmla="*/ 34 w 45"/>
                  <a:gd name="T27" fmla="*/ 12 h 49"/>
                  <a:gd name="T28" fmla="*/ 36 w 45"/>
                  <a:gd name="T29" fmla="*/ 11 h 49"/>
                  <a:gd name="T30" fmla="*/ 39 w 45"/>
                  <a:gd name="T31" fmla="*/ 9 h 49"/>
                  <a:gd name="T32" fmla="*/ 42 w 45"/>
                  <a:gd name="T33" fmla="*/ 7 h 49"/>
                  <a:gd name="T34" fmla="*/ 44 w 45"/>
                  <a:gd name="T35" fmla="*/ 6 h 49"/>
                  <a:gd name="T36" fmla="*/ 40 w 45"/>
                  <a:gd name="T37" fmla="*/ 0 h 49"/>
                  <a:gd name="T38" fmla="*/ 38 w 45"/>
                  <a:gd name="T39" fmla="*/ 1 h 49"/>
                  <a:gd name="T40" fmla="*/ 36 w 45"/>
                  <a:gd name="T41" fmla="*/ 2 h 49"/>
                  <a:gd name="T42" fmla="*/ 33 w 45"/>
                  <a:gd name="T43" fmla="*/ 4 h 49"/>
                  <a:gd name="T44" fmla="*/ 30 w 45"/>
                  <a:gd name="T45" fmla="*/ 6 h 49"/>
                  <a:gd name="T46" fmla="*/ 27 w 45"/>
                  <a:gd name="T47" fmla="*/ 9 h 49"/>
                  <a:gd name="T48" fmla="*/ 24 w 45"/>
                  <a:gd name="T49" fmla="*/ 11 h 49"/>
                  <a:gd name="T50" fmla="*/ 20 w 45"/>
                  <a:gd name="T51" fmla="*/ 14 h 49"/>
                  <a:gd name="T52" fmla="*/ 17 w 45"/>
                  <a:gd name="T53" fmla="*/ 17 h 49"/>
                  <a:gd name="T54" fmla="*/ 13 w 45"/>
                  <a:gd name="T55" fmla="*/ 19 h 49"/>
                  <a:gd name="T56" fmla="*/ 10 w 45"/>
                  <a:gd name="T57" fmla="*/ 23 h 49"/>
                  <a:gd name="T58" fmla="*/ 7 w 45"/>
                  <a:gd name="T59" fmla="*/ 26 h 49"/>
                  <a:gd name="T60" fmla="*/ 5 w 45"/>
                  <a:gd name="T61" fmla="*/ 29 h 49"/>
                  <a:gd name="T62" fmla="*/ 2 w 45"/>
                  <a:gd name="T63" fmla="*/ 32 h 49"/>
                  <a:gd name="T64" fmla="*/ 1 w 45"/>
                  <a:gd name="T65" fmla="*/ 36 h 49"/>
                  <a:gd name="T66" fmla="*/ 0 w 45"/>
                  <a:gd name="T67" fmla="*/ 40 h 49"/>
                  <a:gd name="T68" fmla="*/ 0 w 45"/>
                  <a:gd name="T69" fmla="*/ 44 h 49"/>
                  <a:gd name="T70" fmla="*/ 0 w 45"/>
                  <a:gd name="T71" fmla="*/ 43 h 49"/>
                  <a:gd name="T72" fmla="*/ 0 w 45"/>
                  <a:gd name="T73" fmla="*/ 44 h 49"/>
                  <a:gd name="T74" fmla="*/ 0 w 45"/>
                  <a:gd name="T75" fmla="*/ 46 h 49"/>
                  <a:gd name="T76" fmla="*/ 1 w 45"/>
                  <a:gd name="T77" fmla="*/ 47 h 49"/>
                  <a:gd name="T78" fmla="*/ 1 w 45"/>
                  <a:gd name="T79" fmla="*/ 48 h 49"/>
                  <a:gd name="T80" fmla="*/ 3 w 45"/>
                  <a:gd name="T81" fmla="*/ 48 h 49"/>
                  <a:gd name="T82" fmla="*/ 4 w 45"/>
                  <a:gd name="T83" fmla="*/ 47 h 49"/>
                  <a:gd name="T84" fmla="*/ 5 w 45"/>
                  <a:gd name="T85" fmla="*/ 46 h 49"/>
                  <a:gd name="T86" fmla="*/ 5 w 45"/>
                  <a:gd name="T87" fmla="*/ 45 h 49"/>
                  <a:gd name="T88" fmla="*/ 6 w 45"/>
                  <a:gd name="T89" fmla="*/ 43 h 49"/>
                  <a:gd name="T90" fmla="*/ 6 w 45"/>
                  <a:gd name="T91" fmla="*/ 4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49">
                    <a:moveTo>
                      <a:pt x="6" y="44"/>
                    </a:moveTo>
                    <a:lnTo>
                      <a:pt x="6" y="43"/>
                    </a:lnTo>
                    <a:lnTo>
                      <a:pt x="6" y="42"/>
                    </a:lnTo>
                    <a:lnTo>
                      <a:pt x="6" y="39"/>
                    </a:lnTo>
                    <a:lnTo>
                      <a:pt x="8" y="36"/>
                    </a:lnTo>
                    <a:lnTo>
                      <a:pt x="9" y="34"/>
                    </a:lnTo>
                    <a:lnTo>
                      <a:pt x="12" y="31"/>
                    </a:lnTo>
                    <a:lnTo>
                      <a:pt x="14" y="28"/>
                    </a:lnTo>
                    <a:lnTo>
                      <a:pt x="17" y="25"/>
                    </a:lnTo>
                    <a:lnTo>
                      <a:pt x="20" y="23"/>
                    </a:lnTo>
                    <a:lnTo>
                      <a:pt x="24" y="20"/>
                    </a:lnTo>
                    <a:lnTo>
                      <a:pt x="27" y="18"/>
                    </a:lnTo>
                    <a:lnTo>
                      <a:pt x="30" y="15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9" y="9"/>
                    </a:lnTo>
                    <a:lnTo>
                      <a:pt x="42" y="7"/>
                    </a:lnTo>
                    <a:lnTo>
                      <a:pt x="44" y="6"/>
                    </a:lnTo>
                    <a:lnTo>
                      <a:pt x="40" y="0"/>
                    </a:lnTo>
                    <a:lnTo>
                      <a:pt x="38" y="1"/>
                    </a:lnTo>
                    <a:lnTo>
                      <a:pt x="36" y="2"/>
                    </a:lnTo>
                    <a:lnTo>
                      <a:pt x="33" y="4"/>
                    </a:lnTo>
                    <a:lnTo>
                      <a:pt x="30" y="6"/>
                    </a:lnTo>
                    <a:lnTo>
                      <a:pt x="27" y="9"/>
                    </a:lnTo>
                    <a:lnTo>
                      <a:pt x="24" y="11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3" y="19"/>
                    </a:lnTo>
                    <a:lnTo>
                      <a:pt x="10" y="23"/>
                    </a:lnTo>
                    <a:lnTo>
                      <a:pt x="7" y="26"/>
                    </a:lnTo>
                    <a:lnTo>
                      <a:pt x="5" y="29"/>
                    </a:lnTo>
                    <a:lnTo>
                      <a:pt x="2" y="32"/>
                    </a:lnTo>
                    <a:lnTo>
                      <a:pt x="1" y="36"/>
                    </a:lnTo>
                    <a:lnTo>
                      <a:pt x="0" y="40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1" y="47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6" y="43"/>
                    </a:lnTo>
                    <a:lnTo>
                      <a:pt x="6" y="4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86" name="Freeform 114">
                <a:extLst>
                  <a:ext uri="{FF2B5EF4-FFF2-40B4-BE49-F238E27FC236}">
                    <a16:creationId xmlns:a16="http://schemas.microsoft.com/office/drawing/2014/main" id="{225A1EC0-4723-DCFA-B52D-4C09979F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" y="2643"/>
                <a:ext cx="17" cy="68"/>
              </a:xfrm>
              <a:custGeom>
                <a:avLst/>
                <a:gdLst>
                  <a:gd name="T0" fmla="*/ 16 w 17"/>
                  <a:gd name="T1" fmla="*/ 61 h 68"/>
                  <a:gd name="T2" fmla="*/ 16 w 17"/>
                  <a:gd name="T3" fmla="*/ 62 h 68"/>
                  <a:gd name="T4" fmla="*/ 13 w 17"/>
                  <a:gd name="T5" fmla="*/ 54 h 68"/>
                  <a:gd name="T6" fmla="*/ 11 w 17"/>
                  <a:gd name="T7" fmla="*/ 48 h 68"/>
                  <a:gd name="T8" fmla="*/ 10 w 17"/>
                  <a:gd name="T9" fmla="*/ 42 h 68"/>
                  <a:gd name="T10" fmla="*/ 9 w 17"/>
                  <a:gd name="T11" fmla="*/ 37 h 68"/>
                  <a:gd name="T12" fmla="*/ 8 w 17"/>
                  <a:gd name="T13" fmla="*/ 32 h 68"/>
                  <a:gd name="T14" fmla="*/ 7 w 17"/>
                  <a:gd name="T15" fmla="*/ 28 h 68"/>
                  <a:gd name="T16" fmla="*/ 7 w 17"/>
                  <a:gd name="T17" fmla="*/ 25 h 68"/>
                  <a:gd name="T18" fmla="*/ 7 w 17"/>
                  <a:gd name="T19" fmla="*/ 22 h 68"/>
                  <a:gd name="T20" fmla="*/ 7 w 17"/>
                  <a:gd name="T21" fmla="*/ 19 h 68"/>
                  <a:gd name="T22" fmla="*/ 7 w 17"/>
                  <a:gd name="T23" fmla="*/ 17 h 68"/>
                  <a:gd name="T24" fmla="*/ 8 w 17"/>
                  <a:gd name="T25" fmla="*/ 14 h 68"/>
                  <a:gd name="T26" fmla="*/ 8 w 17"/>
                  <a:gd name="T27" fmla="*/ 12 h 68"/>
                  <a:gd name="T28" fmla="*/ 9 w 17"/>
                  <a:gd name="T29" fmla="*/ 9 h 68"/>
                  <a:gd name="T30" fmla="*/ 9 w 17"/>
                  <a:gd name="T31" fmla="*/ 6 h 68"/>
                  <a:gd name="T32" fmla="*/ 10 w 17"/>
                  <a:gd name="T33" fmla="*/ 4 h 68"/>
                  <a:gd name="T34" fmla="*/ 10 w 17"/>
                  <a:gd name="T35" fmla="*/ 0 h 68"/>
                  <a:gd name="T36" fmla="*/ 3 w 17"/>
                  <a:gd name="T37" fmla="*/ 0 h 68"/>
                  <a:gd name="T38" fmla="*/ 3 w 17"/>
                  <a:gd name="T39" fmla="*/ 2 h 68"/>
                  <a:gd name="T40" fmla="*/ 2 w 17"/>
                  <a:gd name="T41" fmla="*/ 5 h 68"/>
                  <a:gd name="T42" fmla="*/ 1 w 17"/>
                  <a:gd name="T43" fmla="*/ 8 h 68"/>
                  <a:gd name="T44" fmla="*/ 1 w 17"/>
                  <a:gd name="T45" fmla="*/ 10 h 68"/>
                  <a:gd name="T46" fmla="*/ 0 w 17"/>
                  <a:gd name="T47" fmla="*/ 13 h 68"/>
                  <a:gd name="T48" fmla="*/ 0 w 17"/>
                  <a:gd name="T49" fmla="*/ 16 h 68"/>
                  <a:gd name="T50" fmla="*/ 0 w 17"/>
                  <a:gd name="T51" fmla="*/ 18 h 68"/>
                  <a:gd name="T52" fmla="*/ 0 w 17"/>
                  <a:gd name="T53" fmla="*/ 22 h 68"/>
                  <a:gd name="T54" fmla="*/ 0 w 17"/>
                  <a:gd name="T55" fmla="*/ 25 h 68"/>
                  <a:gd name="T56" fmla="*/ 0 w 17"/>
                  <a:gd name="T57" fmla="*/ 29 h 68"/>
                  <a:gd name="T58" fmla="*/ 0 w 17"/>
                  <a:gd name="T59" fmla="*/ 33 h 68"/>
                  <a:gd name="T60" fmla="*/ 1 w 17"/>
                  <a:gd name="T61" fmla="*/ 38 h 68"/>
                  <a:gd name="T62" fmla="*/ 3 w 17"/>
                  <a:gd name="T63" fmla="*/ 43 h 68"/>
                  <a:gd name="T64" fmla="*/ 5 w 17"/>
                  <a:gd name="T65" fmla="*/ 49 h 68"/>
                  <a:gd name="T66" fmla="*/ 6 w 17"/>
                  <a:gd name="T67" fmla="*/ 56 h 68"/>
                  <a:gd name="T68" fmla="*/ 9 w 17"/>
                  <a:gd name="T69" fmla="*/ 64 h 68"/>
                  <a:gd name="T70" fmla="*/ 9 w 17"/>
                  <a:gd name="T71" fmla="*/ 64 h 68"/>
                  <a:gd name="T72" fmla="*/ 9 w 17"/>
                  <a:gd name="T73" fmla="*/ 64 h 68"/>
                  <a:gd name="T74" fmla="*/ 10 w 17"/>
                  <a:gd name="T75" fmla="*/ 65 h 68"/>
                  <a:gd name="T76" fmla="*/ 10 w 17"/>
                  <a:gd name="T77" fmla="*/ 66 h 68"/>
                  <a:gd name="T78" fmla="*/ 12 w 17"/>
                  <a:gd name="T79" fmla="*/ 67 h 68"/>
                  <a:gd name="T80" fmla="*/ 13 w 17"/>
                  <a:gd name="T81" fmla="*/ 66 h 68"/>
                  <a:gd name="T82" fmla="*/ 15 w 17"/>
                  <a:gd name="T83" fmla="*/ 66 h 68"/>
                  <a:gd name="T84" fmla="*/ 16 w 17"/>
                  <a:gd name="T85" fmla="*/ 65 h 68"/>
                  <a:gd name="T86" fmla="*/ 16 w 17"/>
                  <a:gd name="T87" fmla="*/ 63 h 68"/>
                  <a:gd name="T88" fmla="*/ 16 w 17"/>
                  <a:gd name="T89" fmla="*/ 62 h 68"/>
                  <a:gd name="T90" fmla="*/ 16 w 17"/>
                  <a:gd name="T91" fmla="*/ 6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68">
                    <a:moveTo>
                      <a:pt x="16" y="61"/>
                    </a:moveTo>
                    <a:lnTo>
                      <a:pt x="16" y="62"/>
                    </a:lnTo>
                    <a:lnTo>
                      <a:pt x="13" y="54"/>
                    </a:lnTo>
                    <a:lnTo>
                      <a:pt x="11" y="48"/>
                    </a:lnTo>
                    <a:lnTo>
                      <a:pt x="10" y="42"/>
                    </a:lnTo>
                    <a:lnTo>
                      <a:pt x="9" y="37"/>
                    </a:lnTo>
                    <a:lnTo>
                      <a:pt x="8" y="32"/>
                    </a:lnTo>
                    <a:lnTo>
                      <a:pt x="7" y="28"/>
                    </a:lnTo>
                    <a:lnTo>
                      <a:pt x="7" y="25"/>
                    </a:lnTo>
                    <a:lnTo>
                      <a:pt x="7" y="22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10" y="4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1" y="38"/>
                    </a:lnTo>
                    <a:lnTo>
                      <a:pt x="3" y="43"/>
                    </a:lnTo>
                    <a:lnTo>
                      <a:pt x="5" y="49"/>
                    </a:lnTo>
                    <a:lnTo>
                      <a:pt x="6" y="56"/>
                    </a:lnTo>
                    <a:lnTo>
                      <a:pt x="9" y="64"/>
                    </a:lnTo>
                    <a:lnTo>
                      <a:pt x="9" y="64"/>
                    </a:ln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5" y="66"/>
                    </a:lnTo>
                    <a:lnTo>
                      <a:pt x="16" y="65"/>
                    </a:lnTo>
                    <a:lnTo>
                      <a:pt x="16" y="63"/>
                    </a:lnTo>
                    <a:lnTo>
                      <a:pt x="16" y="62"/>
                    </a:lnTo>
                    <a:lnTo>
                      <a:pt x="16" y="6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87" name="Freeform 115">
                <a:extLst>
                  <a:ext uri="{FF2B5EF4-FFF2-40B4-BE49-F238E27FC236}">
                    <a16:creationId xmlns:a16="http://schemas.microsoft.com/office/drawing/2014/main" id="{4B6DDCE7-946E-DDF0-ACE3-B9ED4A2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" y="2702"/>
                <a:ext cx="34" cy="26"/>
              </a:xfrm>
              <a:custGeom>
                <a:avLst/>
                <a:gdLst>
                  <a:gd name="T0" fmla="*/ 31 w 34"/>
                  <a:gd name="T1" fmla="*/ 1 h 26"/>
                  <a:gd name="T2" fmla="*/ 25 w 34"/>
                  <a:gd name="T3" fmla="*/ 4 h 26"/>
                  <a:gd name="T4" fmla="*/ 26 w 34"/>
                  <a:gd name="T5" fmla="*/ 8 h 26"/>
                  <a:gd name="T6" fmla="*/ 26 w 34"/>
                  <a:gd name="T7" fmla="*/ 10 h 26"/>
                  <a:gd name="T8" fmla="*/ 26 w 34"/>
                  <a:gd name="T9" fmla="*/ 12 h 26"/>
                  <a:gd name="T10" fmla="*/ 26 w 34"/>
                  <a:gd name="T11" fmla="*/ 14 h 26"/>
                  <a:gd name="T12" fmla="*/ 25 w 34"/>
                  <a:gd name="T13" fmla="*/ 16 h 26"/>
                  <a:gd name="T14" fmla="*/ 24 w 34"/>
                  <a:gd name="T15" fmla="*/ 16 h 26"/>
                  <a:gd name="T16" fmla="*/ 23 w 34"/>
                  <a:gd name="T17" fmla="*/ 17 h 26"/>
                  <a:gd name="T18" fmla="*/ 22 w 34"/>
                  <a:gd name="T19" fmla="*/ 17 h 26"/>
                  <a:gd name="T20" fmla="*/ 20 w 34"/>
                  <a:gd name="T21" fmla="*/ 17 h 26"/>
                  <a:gd name="T22" fmla="*/ 18 w 34"/>
                  <a:gd name="T23" fmla="*/ 17 h 26"/>
                  <a:gd name="T24" fmla="*/ 16 w 34"/>
                  <a:gd name="T25" fmla="*/ 16 h 26"/>
                  <a:gd name="T26" fmla="*/ 14 w 34"/>
                  <a:gd name="T27" fmla="*/ 15 h 26"/>
                  <a:gd name="T28" fmla="*/ 12 w 34"/>
                  <a:gd name="T29" fmla="*/ 12 h 26"/>
                  <a:gd name="T30" fmla="*/ 9 w 34"/>
                  <a:gd name="T31" fmla="*/ 10 h 26"/>
                  <a:gd name="T32" fmla="*/ 7 w 34"/>
                  <a:gd name="T33" fmla="*/ 7 h 26"/>
                  <a:gd name="T34" fmla="*/ 5 w 34"/>
                  <a:gd name="T35" fmla="*/ 3 h 26"/>
                  <a:gd name="T36" fmla="*/ 0 w 34"/>
                  <a:gd name="T37" fmla="*/ 6 h 26"/>
                  <a:gd name="T38" fmla="*/ 2 w 34"/>
                  <a:gd name="T39" fmla="*/ 11 h 26"/>
                  <a:gd name="T40" fmla="*/ 5 w 34"/>
                  <a:gd name="T41" fmla="*/ 15 h 26"/>
                  <a:gd name="T42" fmla="*/ 8 w 34"/>
                  <a:gd name="T43" fmla="*/ 18 h 26"/>
                  <a:gd name="T44" fmla="*/ 10 w 34"/>
                  <a:gd name="T45" fmla="*/ 20 h 26"/>
                  <a:gd name="T46" fmla="*/ 13 w 34"/>
                  <a:gd name="T47" fmla="*/ 22 h 26"/>
                  <a:gd name="T48" fmla="*/ 16 w 34"/>
                  <a:gd name="T49" fmla="*/ 24 h 26"/>
                  <a:gd name="T50" fmla="*/ 20 w 34"/>
                  <a:gd name="T51" fmla="*/ 25 h 26"/>
                  <a:gd name="T52" fmla="*/ 22 w 34"/>
                  <a:gd name="T53" fmla="*/ 25 h 26"/>
                  <a:gd name="T54" fmla="*/ 25 w 34"/>
                  <a:gd name="T55" fmla="*/ 24 h 26"/>
                  <a:gd name="T56" fmla="*/ 28 w 34"/>
                  <a:gd name="T57" fmla="*/ 22 h 26"/>
                  <a:gd name="T58" fmla="*/ 30 w 34"/>
                  <a:gd name="T59" fmla="*/ 20 h 26"/>
                  <a:gd name="T60" fmla="*/ 31 w 34"/>
                  <a:gd name="T61" fmla="*/ 17 h 26"/>
                  <a:gd name="T62" fmla="*/ 32 w 34"/>
                  <a:gd name="T63" fmla="*/ 14 h 26"/>
                  <a:gd name="T64" fmla="*/ 33 w 34"/>
                  <a:gd name="T65" fmla="*/ 10 h 26"/>
                  <a:gd name="T66" fmla="*/ 32 w 34"/>
                  <a:gd name="T67" fmla="*/ 6 h 26"/>
                  <a:gd name="T68" fmla="*/ 31 w 34"/>
                  <a:gd name="T69" fmla="*/ 2 h 26"/>
                  <a:gd name="T70" fmla="*/ 25 w 34"/>
                  <a:gd name="T71" fmla="*/ 5 h 26"/>
                  <a:gd name="T72" fmla="*/ 31 w 34"/>
                  <a:gd name="T73" fmla="*/ 2 h 26"/>
                  <a:gd name="T74" fmla="*/ 30 w 34"/>
                  <a:gd name="T75" fmla="*/ 0 h 26"/>
                  <a:gd name="T76" fmla="*/ 29 w 34"/>
                  <a:gd name="T77" fmla="*/ 0 h 26"/>
                  <a:gd name="T78" fmla="*/ 28 w 34"/>
                  <a:gd name="T79" fmla="*/ 0 h 26"/>
                  <a:gd name="T80" fmla="*/ 27 w 34"/>
                  <a:gd name="T81" fmla="*/ 0 h 26"/>
                  <a:gd name="T82" fmla="*/ 26 w 34"/>
                  <a:gd name="T83" fmla="*/ 1 h 26"/>
                  <a:gd name="T84" fmla="*/ 25 w 34"/>
                  <a:gd name="T85" fmla="*/ 2 h 26"/>
                  <a:gd name="T86" fmla="*/ 25 w 34"/>
                  <a:gd name="T87" fmla="*/ 3 h 26"/>
                  <a:gd name="T88" fmla="*/ 25 w 34"/>
                  <a:gd name="T89" fmla="*/ 4 h 26"/>
                  <a:gd name="T90" fmla="*/ 31 w 34"/>
                  <a:gd name="T91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" h="26">
                    <a:moveTo>
                      <a:pt x="31" y="1"/>
                    </a:moveTo>
                    <a:lnTo>
                      <a:pt x="25" y="4"/>
                    </a:lnTo>
                    <a:lnTo>
                      <a:pt x="26" y="8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26" y="14"/>
                    </a:lnTo>
                    <a:lnTo>
                      <a:pt x="25" y="16"/>
                    </a:lnTo>
                    <a:lnTo>
                      <a:pt x="24" y="16"/>
                    </a:lnTo>
                    <a:lnTo>
                      <a:pt x="23" y="17"/>
                    </a:lnTo>
                    <a:lnTo>
                      <a:pt x="22" y="17"/>
                    </a:lnTo>
                    <a:lnTo>
                      <a:pt x="20" y="17"/>
                    </a:lnTo>
                    <a:lnTo>
                      <a:pt x="18" y="17"/>
                    </a:lnTo>
                    <a:lnTo>
                      <a:pt x="16" y="16"/>
                    </a:lnTo>
                    <a:lnTo>
                      <a:pt x="14" y="15"/>
                    </a:lnTo>
                    <a:lnTo>
                      <a:pt x="12" y="12"/>
                    </a:lnTo>
                    <a:lnTo>
                      <a:pt x="9" y="10"/>
                    </a:lnTo>
                    <a:lnTo>
                      <a:pt x="7" y="7"/>
                    </a:lnTo>
                    <a:lnTo>
                      <a:pt x="5" y="3"/>
                    </a:lnTo>
                    <a:lnTo>
                      <a:pt x="0" y="6"/>
                    </a:lnTo>
                    <a:lnTo>
                      <a:pt x="2" y="11"/>
                    </a:lnTo>
                    <a:lnTo>
                      <a:pt x="5" y="15"/>
                    </a:lnTo>
                    <a:lnTo>
                      <a:pt x="8" y="18"/>
                    </a:lnTo>
                    <a:lnTo>
                      <a:pt x="10" y="20"/>
                    </a:lnTo>
                    <a:lnTo>
                      <a:pt x="13" y="22"/>
                    </a:lnTo>
                    <a:lnTo>
                      <a:pt x="16" y="24"/>
                    </a:lnTo>
                    <a:lnTo>
                      <a:pt x="20" y="25"/>
                    </a:lnTo>
                    <a:lnTo>
                      <a:pt x="22" y="25"/>
                    </a:lnTo>
                    <a:lnTo>
                      <a:pt x="25" y="24"/>
                    </a:lnTo>
                    <a:lnTo>
                      <a:pt x="28" y="22"/>
                    </a:lnTo>
                    <a:lnTo>
                      <a:pt x="30" y="20"/>
                    </a:lnTo>
                    <a:lnTo>
                      <a:pt x="31" y="17"/>
                    </a:lnTo>
                    <a:lnTo>
                      <a:pt x="32" y="14"/>
                    </a:lnTo>
                    <a:lnTo>
                      <a:pt x="33" y="10"/>
                    </a:lnTo>
                    <a:lnTo>
                      <a:pt x="32" y="6"/>
                    </a:lnTo>
                    <a:lnTo>
                      <a:pt x="31" y="2"/>
                    </a:lnTo>
                    <a:lnTo>
                      <a:pt x="25" y="5"/>
                    </a:lnTo>
                    <a:lnTo>
                      <a:pt x="31" y="2"/>
                    </a:lnTo>
                    <a:lnTo>
                      <a:pt x="30" y="0"/>
                    </a:lnTo>
                    <a:lnTo>
                      <a:pt x="29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31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88" name="Freeform 116">
                <a:extLst>
                  <a:ext uri="{FF2B5EF4-FFF2-40B4-BE49-F238E27FC236}">
                    <a16:creationId xmlns:a16="http://schemas.microsoft.com/office/drawing/2014/main" id="{5D287F31-78C0-E000-60BF-8890860BC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" y="2697"/>
                <a:ext cx="36" cy="24"/>
              </a:xfrm>
              <a:custGeom>
                <a:avLst/>
                <a:gdLst>
                  <a:gd name="T0" fmla="*/ 33 w 36"/>
                  <a:gd name="T1" fmla="*/ 1 h 24"/>
                  <a:gd name="T2" fmla="*/ 28 w 36"/>
                  <a:gd name="T3" fmla="*/ 4 h 24"/>
                  <a:gd name="T4" fmla="*/ 28 w 36"/>
                  <a:gd name="T5" fmla="*/ 7 h 24"/>
                  <a:gd name="T6" fmla="*/ 28 w 36"/>
                  <a:gd name="T7" fmla="*/ 9 h 24"/>
                  <a:gd name="T8" fmla="*/ 28 w 36"/>
                  <a:gd name="T9" fmla="*/ 10 h 24"/>
                  <a:gd name="T10" fmla="*/ 27 w 36"/>
                  <a:gd name="T11" fmla="*/ 12 h 24"/>
                  <a:gd name="T12" fmla="*/ 26 w 36"/>
                  <a:gd name="T13" fmla="*/ 13 h 24"/>
                  <a:gd name="T14" fmla="*/ 25 w 36"/>
                  <a:gd name="T15" fmla="*/ 14 h 24"/>
                  <a:gd name="T16" fmla="*/ 23 w 36"/>
                  <a:gd name="T17" fmla="*/ 15 h 24"/>
                  <a:gd name="T18" fmla="*/ 21 w 36"/>
                  <a:gd name="T19" fmla="*/ 15 h 24"/>
                  <a:gd name="T20" fmla="*/ 19 w 36"/>
                  <a:gd name="T21" fmla="*/ 15 h 24"/>
                  <a:gd name="T22" fmla="*/ 17 w 36"/>
                  <a:gd name="T23" fmla="*/ 15 h 24"/>
                  <a:gd name="T24" fmla="*/ 14 w 36"/>
                  <a:gd name="T25" fmla="*/ 15 h 24"/>
                  <a:gd name="T26" fmla="*/ 12 w 36"/>
                  <a:gd name="T27" fmla="*/ 13 h 24"/>
                  <a:gd name="T28" fmla="*/ 10 w 36"/>
                  <a:gd name="T29" fmla="*/ 12 h 24"/>
                  <a:gd name="T30" fmla="*/ 8 w 36"/>
                  <a:gd name="T31" fmla="*/ 10 h 24"/>
                  <a:gd name="T32" fmla="*/ 7 w 36"/>
                  <a:gd name="T33" fmla="*/ 7 h 24"/>
                  <a:gd name="T34" fmla="*/ 5 w 36"/>
                  <a:gd name="T35" fmla="*/ 5 h 24"/>
                  <a:gd name="T36" fmla="*/ 0 w 36"/>
                  <a:gd name="T37" fmla="*/ 8 h 24"/>
                  <a:gd name="T38" fmla="*/ 1 w 36"/>
                  <a:gd name="T39" fmla="*/ 12 h 24"/>
                  <a:gd name="T40" fmla="*/ 4 w 36"/>
                  <a:gd name="T41" fmla="*/ 15 h 24"/>
                  <a:gd name="T42" fmla="*/ 7 w 36"/>
                  <a:gd name="T43" fmla="*/ 18 h 24"/>
                  <a:gd name="T44" fmla="*/ 10 w 36"/>
                  <a:gd name="T45" fmla="*/ 20 h 24"/>
                  <a:gd name="T46" fmla="*/ 13 w 36"/>
                  <a:gd name="T47" fmla="*/ 22 h 24"/>
                  <a:gd name="T48" fmla="*/ 16 w 36"/>
                  <a:gd name="T49" fmla="*/ 23 h 24"/>
                  <a:gd name="T50" fmla="*/ 19 w 36"/>
                  <a:gd name="T51" fmla="*/ 23 h 24"/>
                  <a:gd name="T52" fmla="*/ 22 w 36"/>
                  <a:gd name="T53" fmla="*/ 23 h 24"/>
                  <a:gd name="T54" fmla="*/ 25 w 36"/>
                  <a:gd name="T55" fmla="*/ 22 h 24"/>
                  <a:gd name="T56" fmla="*/ 27 w 36"/>
                  <a:gd name="T57" fmla="*/ 21 h 24"/>
                  <a:gd name="T58" fmla="*/ 30 w 36"/>
                  <a:gd name="T59" fmla="*/ 19 h 24"/>
                  <a:gd name="T60" fmla="*/ 32 w 36"/>
                  <a:gd name="T61" fmla="*/ 16 h 24"/>
                  <a:gd name="T62" fmla="*/ 33 w 36"/>
                  <a:gd name="T63" fmla="*/ 14 h 24"/>
                  <a:gd name="T64" fmla="*/ 35 w 36"/>
                  <a:gd name="T65" fmla="*/ 10 h 24"/>
                  <a:gd name="T66" fmla="*/ 35 w 36"/>
                  <a:gd name="T67" fmla="*/ 6 h 24"/>
                  <a:gd name="T68" fmla="*/ 34 w 36"/>
                  <a:gd name="T69" fmla="*/ 2 h 24"/>
                  <a:gd name="T70" fmla="*/ 29 w 36"/>
                  <a:gd name="T71" fmla="*/ 5 h 24"/>
                  <a:gd name="T72" fmla="*/ 34 w 36"/>
                  <a:gd name="T73" fmla="*/ 2 h 24"/>
                  <a:gd name="T74" fmla="*/ 33 w 36"/>
                  <a:gd name="T75" fmla="*/ 1 h 24"/>
                  <a:gd name="T76" fmla="*/ 33 w 36"/>
                  <a:gd name="T77" fmla="*/ 0 h 24"/>
                  <a:gd name="T78" fmla="*/ 31 w 36"/>
                  <a:gd name="T79" fmla="*/ 0 h 24"/>
                  <a:gd name="T80" fmla="*/ 30 w 36"/>
                  <a:gd name="T81" fmla="*/ 0 h 24"/>
                  <a:gd name="T82" fmla="*/ 29 w 36"/>
                  <a:gd name="T83" fmla="*/ 0 h 24"/>
                  <a:gd name="T84" fmla="*/ 29 w 36"/>
                  <a:gd name="T85" fmla="*/ 1 h 24"/>
                  <a:gd name="T86" fmla="*/ 28 w 36"/>
                  <a:gd name="T87" fmla="*/ 2 h 24"/>
                  <a:gd name="T88" fmla="*/ 28 w 36"/>
                  <a:gd name="T89" fmla="*/ 4 h 24"/>
                  <a:gd name="T90" fmla="*/ 33 w 36"/>
                  <a:gd name="T91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6" h="24">
                    <a:moveTo>
                      <a:pt x="33" y="1"/>
                    </a:moveTo>
                    <a:lnTo>
                      <a:pt x="28" y="4"/>
                    </a:lnTo>
                    <a:lnTo>
                      <a:pt x="28" y="7"/>
                    </a:lnTo>
                    <a:lnTo>
                      <a:pt x="28" y="9"/>
                    </a:lnTo>
                    <a:lnTo>
                      <a:pt x="28" y="10"/>
                    </a:lnTo>
                    <a:lnTo>
                      <a:pt x="27" y="12"/>
                    </a:lnTo>
                    <a:lnTo>
                      <a:pt x="26" y="13"/>
                    </a:lnTo>
                    <a:lnTo>
                      <a:pt x="25" y="14"/>
                    </a:lnTo>
                    <a:lnTo>
                      <a:pt x="23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7" y="15"/>
                    </a:lnTo>
                    <a:lnTo>
                      <a:pt x="14" y="15"/>
                    </a:lnTo>
                    <a:lnTo>
                      <a:pt x="12" y="13"/>
                    </a:lnTo>
                    <a:lnTo>
                      <a:pt x="10" y="12"/>
                    </a:lnTo>
                    <a:lnTo>
                      <a:pt x="8" y="10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0" y="8"/>
                    </a:lnTo>
                    <a:lnTo>
                      <a:pt x="1" y="12"/>
                    </a:lnTo>
                    <a:lnTo>
                      <a:pt x="4" y="15"/>
                    </a:lnTo>
                    <a:lnTo>
                      <a:pt x="7" y="18"/>
                    </a:lnTo>
                    <a:lnTo>
                      <a:pt x="10" y="20"/>
                    </a:lnTo>
                    <a:lnTo>
                      <a:pt x="13" y="22"/>
                    </a:lnTo>
                    <a:lnTo>
                      <a:pt x="16" y="23"/>
                    </a:lnTo>
                    <a:lnTo>
                      <a:pt x="19" y="23"/>
                    </a:lnTo>
                    <a:lnTo>
                      <a:pt x="22" y="23"/>
                    </a:lnTo>
                    <a:lnTo>
                      <a:pt x="25" y="22"/>
                    </a:lnTo>
                    <a:lnTo>
                      <a:pt x="27" y="21"/>
                    </a:lnTo>
                    <a:lnTo>
                      <a:pt x="30" y="19"/>
                    </a:lnTo>
                    <a:lnTo>
                      <a:pt x="32" y="16"/>
                    </a:lnTo>
                    <a:lnTo>
                      <a:pt x="33" y="14"/>
                    </a:lnTo>
                    <a:lnTo>
                      <a:pt x="35" y="10"/>
                    </a:lnTo>
                    <a:lnTo>
                      <a:pt x="35" y="6"/>
                    </a:lnTo>
                    <a:lnTo>
                      <a:pt x="34" y="2"/>
                    </a:lnTo>
                    <a:lnTo>
                      <a:pt x="29" y="5"/>
                    </a:lnTo>
                    <a:lnTo>
                      <a:pt x="34" y="2"/>
                    </a:lnTo>
                    <a:lnTo>
                      <a:pt x="33" y="1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0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8" y="2"/>
                    </a:lnTo>
                    <a:lnTo>
                      <a:pt x="28" y="4"/>
                    </a:lnTo>
                    <a:lnTo>
                      <a:pt x="33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89" name="Freeform 117">
                <a:extLst>
                  <a:ext uri="{FF2B5EF4-FFF2-40B4-BE49-F238E27FC236}">
                    <a16:creationId xmlns:a16="http://schemas.microsoft.com/office/drawing/2014/main" id="{0ECFE430-3A0F-59E0-BD53-4203B9802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" y="2690"/>
                <a:ext cx="35" cy="24"/>
              </a:xfrm>
              <a:custGeom>
                <a:avLst/>
                <a:gdLst>
                  <a:gd name="T0" fmla="*/ 27 w 35"/>
                  <a:gd name="T1" fmla="*/ 3 h 24"/>
                  <a:gd name="T2" fmla="*/ 27 w 35"/>
                  <a:gd name="T3" fmla="*/ 4 h 24"/>
                  <a:gd name="T4" fmla="*/ 27 w 35"/>
                  <a:gd name="T5" fmla="*/ 6 h 24"/>
                  <a:gd name="T6" fmla="*/ 27 w 35"/>
                  <a:gd name="T7" fmla="*/ 8 h 24"/>
                  <a:gd name="T8" fmla="*/ 27 w 35"/>
                  <a:gd name="T9" fmla="*/ 10 h 24"/>
                  <a:gd name="T10" fmla="*/ 26 w 35"/>
                  <a:gd name="T11" fmla="*/ 11 h 24"/>
                  <a:gd name="T12" fmla="*/ 25 w 35"/>
                  <a:gd name="T13" fmla="*/ 13 h 24"/>
                  <a:gd name="T14" fmla="*/ 24 w 35"/>
                  <a:gd name="T15" fmla="*/ 14 h 24"/>
                  <a:gd name="T16" fmla="*/ 22 w 35"/>
                  <a:gd name="T17" fmla="*/ 14 h 24"/>
                  <a:gd name="T18" fmla="*/ 21 w 35"/>
                  <a:gd name="T19" fmla="*/ 15 h 24"/>
                  <a:gd name="T20" fmla="*/ 18 w 35"/>
                  <a:gd name="T21" fmla="*/ 15 h 24"/>
                  <a:gd name="T22" fmla="*/ 17 w 35"/>
                  <a:gd name="T23" fmla="*/ 15 h 24"/>
                  <a:gd name="T24" fmla="*/ 14 w 35"/>
                  <a:gd name="T25" fmla="*/ 15 h 24"/>
                  <a:gd name="T26" fmla="*/ 12 w 35"/>
                  <a:gd name="T27" fmla="*/ 14 h 24"/>
                  <a:gd name="T28" fmla="*/ 10 w 35"/>
                  <a:gd name="T29" fmla="*/ 13 h 24"/>
                  <a:gd name="T30" fmla="*/ 8 w 35"/>
                  <a:gd name="T31" fmla="*/ 12 h 24"/>
                  <a:gd name="T32" fmla="*/ 6 w 35"/>
                  <a:gd name="T33" fmla="*/ 10 h 24"/>
                  <a:gd name="T34" fmla="*/ 4 w 35"/>
                  <a:gd name="T35" fmla="*/ 8 h 24"/>
                  <a:gd name="T36" fmla="*/ 0 w 35"/>
                  <a:gd name="T37" fmla="*/ 12 h 24"/>
                  <a:gd name="T38" fmla="*/ 1 w 35"/>
                  <a:gd name="T39" fmla="*/ 15 h 24"/>
                  <a:gd name="T40" fmla="*/ 5 w 35"/>
                  <a:gd name="T41" fmla="*/ 18 h 24"/>
                  <a:gd name="T42" fmla="*/ 7 w 35"/>
                  <a:gd name="T43" fmla="*/ 20 h 24"/>
                  <a:gd name="T44" fmla="*/ 10 w 35"/>
                  <a:gd name="T45" fmla="*/ 21 h 24"/>
                  <a:gd name="T46" fmla="*/ 13 w 35"/>
                  <a:gd name="T47" fmla="*/ 22 h 24"/>
                  <a:gd name="T48" fmla="*/ 16 w 35"/>
                  <a:gd name="T49" fmla="*/ 23 h 24"/>
                  <a:gd name="T50" fmla="*/ 19 w 35"/>
                  <a:gd name="T51" fmla="*/ 23 h 24"/>
                  <a:gd name="T52" fmla="*/ 22 w 35"/>
                  <a:gd name="T53" fmla="*/ 22 h 24"/>
                  <a:gd name="T54" fmla="*/ 25 w 35"/>
                  <a:gd name="T55" fmla="*/ 21 h 24"/>
                  <a:gd name="T56" fmla="*/ 27 w 35"/>
                  <a:gd name="T57" fmla="*/ 20 h 24"/>
                  <a:gd name="T58" fmla="*/ 30 w 35"/>
                  <a:gd name="T59" fmla="*/ 18 h 24"/>
                  <a:gd name="T60" fmla="*/ 31 w 35"/>
                  <a:gd name="T61" fmla="*/ 15 h 24"/>
                  <a:gd name="T62" fmla="*/ 33 w 35"/>
                  <a:gd name="T63" fmla="*/ 13 h 24"/>
                  <a:gd name="T64" fmla="*/ 34 w 35"/>
                  <a:gd name="T65" fmla="*/ 9 h 24"/>
                  <a:gd name="T66" fmla="*/ 34 w 35"/>
                  <a:gd name="T67" fmla="*/ 6 h 24"/>
                  <a:gd name="T68" fmla="*/ 33 w 35"/>
                  <a:gd name="T69" fmla="*/ 2 h 24"/>
                  <a:gd name="T70" fmla="*/ 33 w 35"/>
                  <a:gd name="T71" fmla="*/ 3 h 24"/>
                  <a:gd name="T72" fmla="*/ 33 w 35"/>
                  <a:gd name="T73" fmla="*/ 2 h 24"/>
                  <a:gd name="T74" fmla="*/ 32 w 35"/>
                  <a:gd name="T75" fmla="*/ 0 h 24"/>
                  <a:gd name="T76" fmla="*/ 32 w 35"/>
                  <a:gd name="T77" fmla="*/ 0 h 24"/>
                  <a:gd name="T78" fmla="*/ 30 w 35"/>
                  <a:gd name="T79" fmla="*/ 0 h 24"/>
                  <a:gd name="T80" fmla="*/ 30 w 35"/>
                  <a:gd name="T81" fmla="*/ 0 h 24"/>
                  <a:gd name="T82" fmla="*/ 28 w 35"/>
                  <a:gd name="T83" fmla="*/ 0 h 24"/>
                  <a:gd name="T84" fmla="*/ 28 w 35"/>
                  <a:gd name="T85" fmla="*/ 1 h 24"/>
                  <a:gd name="T86" fmla="*/ 27 w 35"/>
                  <a:gd name="T87" fmla="*/ 2 h 24"/>
                  <a:gd name="T88" fmla="*/ 27 w 35"/>
                  <a:gd name="T89" fmla="*/ 4 h 24"/>
                  <a:gd name="T90" fmla="*/ 27 w 35"/>
                  <a:gd name="T9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5" h="24">
                    <a:moveTo>
                      <a:pt x="27" y="3"/>
                    </a:moveTo>
                    <a:lnTo>
                      <a:pt x="27" y="4"/>
                    </a:lnTo>
                    <a:lnTo>
                      <a:pt x="27" y="6"/>
                    </a:lnTo>
                    <a:lnTo>
                      <a:pt x="27" y="8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5" y="13"/>
                    </a:lnTo>
                    <a:lnTo>
                      <a:pt x="24" y="14"/>
                    </a:lnTo>
                    <a:lnTo>
                      <a:pt x="22" y="14"/>
                    </a:lnTo>
                    <a:lnTo>
                      <a:pt x="21" y="15"/>
                    </a:lnTo>
                    <a:lnTo>
                      <a:pt x="18" y="15"/>
                    </a:lnTo>
                    <a:lnTo>
                      <a:pt x="17" y="15"/>
                    </a:lnTo>
                    <a:lnTo>
                      <a:pt x="14" y="15"/>
                    </a:lnTo>
                    <a:lnTo>
                      <a:pt x="12" y="14"/>
                    </a:lnTo>
                    <a:lnTo>
                      <a:pt x="10" y="13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5" y="18"/>
                    </a:lnTo>
                    <a:lnTo>
                      <a:pt x="7" y="20"/>
                    </a:lnTo>
                    <a:lnTo>
                      <a:pt x="10" y="21"/>
                    </a:lnTo>
                    <a:lnTo>
                      <a:pt x="13" y="22"/>
                    </a:lnTo>
                    <a:lnTo>
                      <a:pt x="16" y="23"/>
                    </a:lnTo>
                    <a:lnTo>
                      <a:pt x="19" y="23"/>
                    </a:lnTo>
                    <a:lnTo>
                      <a:pt x="22" y="22"/>
                    </a:lnTo>
                    <a:lnTo>
                      <a:pt x="25" y="21"/>
                    </a:lnTo>
                    <a:lnTo>
                      <a:pt x="27" y="20"/>
                    </a:lnTo>
                    <a:lnTo>
                      <a:pt x="30" y="18"/>
                    </a:lnTo>
                    <a:lnTo>
                      <a:pt x="31" y="15"/>
                    </a:lnTo>
                    <a:lnTo>
                      <a:pt x="33" y="13"/>
                    </a:lnTo>
                    <a:lnTo>
                      <a:pt x="34" y="9"/>
                    </a:lnTo>
                    <a:lnTo>
                      <a:pt x="34" y="6"/>
                    </a:lnTo>
                    <a:lnTo>
                      <a:pt x="33" y="2"/>
                    </a:lnTo>
                    <a:lnTo>
                      <a:pt x="33" y="3"/>
                    </a:lnTo>
                    <a:lnTo>
                      <a:pt x="33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8" y="1"/>
                    </a:lnTo>
                    <a:lnTo>
                      <a:pt x="27" y="2"/>
                    </a:lnTo>
                    <a:lnTo>
                      <a:pt x="27" y="4"/>
                    </a:lnTo>
                    <a:lnTo>
                      <a:pt x="27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90" name="Freeform 118">
                <a:extLst>
                  <a:ext uri="{FF2B5EF4-FFF2-40B4-BE49-F238E27FC236}">
                    <a16:creationId xmlns:a16="http://schemas.microsoft.com/office/drawing/2014/main" id="{A4D9A27F-2DC9-AE45-1B5B-A81E0FEE8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" y="2640"/>
                <a:ext cx="17" cy="55"/>
              </a:xfrm>
              <a:custGeom>
                <a:avLst/>
                <a:gdLst>
                  <a:gd name="T0" fmla="*/ 5 w 17"/>
                  <a:gd name="T1" fmla="*/ 0 h 55"/>
                  <a:gd name="T2" fmla="*/ 2 w 17"/>
                  <a:gd name="T3" fmla="*/ 2 h 55"/>
                  <a:gd name="T4" fmla="*/ 1 w 17"/>
                  <a:gd name="T5" fmla="*/ 6 h 55"/>
                  <a:gd name="T6" fmla="*/ 1 w 17"/>
                  <a:gd name="T7" fmla="*/ 10 h 55"/>
                  <a:gd name="T8" fmla="*/ 0 w 17"/>
                  <a:gd name="T9" fmla="*/ 14 h 55"/>
                  <a:gd name="T10" fmla="*/ 0 w 17"/>
                  <a:gd name="T11" fmla="*/ 18 h 55"/>
                  <a:gd name="T12" fmla="*/ 0 w 17"/>
                  <a:gd name="T13" fmla="*/ 21 h 55"/>
                  <a:gd name="T14" fmla="*/ 0 w 17"/>
                  <a:gd name="T15" fmla="*/ 25 h 55"/>
                  <a:gd name="T16" fmla="*/ 1 w 17"/>
                  <a:gd name="T17" fmla="*/ 28 h 55"/>
                  <a:gd name="T18" fmla="*/ 1 w 17"/>
                  <a:gd name="T19" fmla="*/ 31 h 55"/>
                  <a:gd name="T20" fmla="*/ 2 w 17"/>
                  <a:gd name="T21" fmla="*/ 34 h 55"/>
                  <a:gd name="T22" fmla="*/ 3 w 17"/>
                  <a:gd name="T23" fmla="*/ 37 h 55"/>
                  <a:gd name="T24" fmla="*/ 4 w 17"/>
                  <a:gd name="T25" fmla="*/ 40 h 55"/>
                  <a:gd name="T26" fmla="*/ 5 w 17"/>
                  <a:gd name="T27" fmla="*/ 43 h 55"/>
                  <a:gd name="T28" fmla="*/ 5 w 17"/>
                  <a:gd name="T29" fmla="*/ 45 h 55"/>
                  <a:gd name="T30" fmla="*/ 6 w 17"/>
                  <a:gd name="T31" fmla="*/ 48 h 55"/>
                  <a:gd name="T32" fmla="*/ 6 w 17"/>
                  <a:gd name="T33" fmla="*/ 51 h 55"/>
                  <a:gd name="T34" fmla="*/ 6 w 17"/>
                  <a:gd name="T35" fmla="*/ 54 h 55"/>
                  <a:gd name="T36" fmla="*/ 16 w 17"/>
                  <a:gd name="T37" fmla="*/ 53 h 55"/>
                  <a:gd name="T38" fmla="*/ 16 w 17"/>
                  <a:gd name="T39" fmla="*/ 50 h 55"/>
                  <a:gd name="T40" fmla="*/ 14 w 17"/>
                  <a:gd name="T41" fmla="*/ 47 h 55"/>
                  <a:gd name="T42" fmla="*/ 14 w 17"/>
                  <a:gd name="T43" fmla="*/ 44 h 55"/>
                  <a:gd name="T44" fmla="*/ 14 w 17"/>
                  <a:gd name="T45" fmla="*/ 41 h 55"/>
                  <a:gd name="T46" fmla="*/ 13 w 17"/>
                  <a:gd name="T47" fmla="*/ 38 h 55"/>
                  <a:gd name="T48" fmla="*/ 12 w 17"/>
                  <a:gd name="T49" fmla="*/ 35 h 55"/>
                  <a:gd name="T50" fmla="*/ 11 w 17"/>
                  <a:gd name="T51" fmla="*/ 32 h 55"/>
                  <a:gd name="T52" fmla="*/ 10 w 17"/>
                  <a:gd name="T53" fmla="*/ 30 h 55"/>
                  <a:gd name="T54" fmla="*/ 10 w 17"/>
                  <a:gd name="T55" fmla="*/ 27 h 55"/>
                  <a:gd name="T56" fmla="*/ 9 w 17"/>
                  <a:gd name="T57" fmla="*/ 24 h 55"/>
                  <a:gd name="T58" fmla="*/ 9 w 17"/>
                  <a:gd name="T59" fmla="*/ 21 h 55"/>
                  <a:gd name="T60" fmla="*/ 9 w 17"/>
                  <a:gd name="T61" fmla="*/ 18 h 55"/>
                  <a:gd name="T62" fmla="*/ 9 w 17"/>
                  <a:gd name="T63" fmla="*/ 15 h 55"/>
                  <a:gd name="T64" fmla="*/ 9 w 17"/>
                  <a:gd name="T65" fmla="*/ 11 h 55"/>
                  <a:gd name="T66" fmla="*/ 10 w 17"/>
                  <a:gd name="T67" fmla="*/ 8 h 55"/>
                  <a:gd name="T68" fmla="*/ 11 w 17"/>
                  <a:gd name="T69" fmla="*/ 4 h 55"/>
                  <a:gd name="T70" fmla="*/ 9 w 17"/>
                  <a:gd name="T71" fmla="*/ 6 h 55"/>
                  <a:gd name="T72" fmla="*/ 11 w 17"/>
                  <a:gd name="T73" fmla="*/ 4 h 55"/>
                  <a:gd name="T74" fmla="*/ 11 w 17"/>
                  <a:gd name="T75" fmla="*/ 2 h 55"/>
                  <a:gd name="T76" fmla="*/ 10 w 17"/>
                  <a:gd name="T77" fmla="*/ 1 h 55"/>
                  <a:gd name="T78" fmla="*/ 9 w 17"/>
                  <a:gd name="T79" fmla="*/ 0 h 55"/>
                  <a:gd name="T80" fmla="*/ 8 w 17"/>
                  <a:gd name="T81" fmla="*/ 0 h 55"/>
                  <a:gd name="T82" fmla="*/ 6 w 17"/>
                  <a:gd name="T83" fmla="*/ 0 h 55"/>
                  <a:gd name="T84" fmla="*/ 5 w 17"/>
                  <a:gd name="T85" fmla="*/ 0 h 55"/>
                  <a:gd name="T86" fmla="*/ 4 w 17"/>
                  <a:gd name="T87" fmla="*/ 1 h 55"/>
                  <a:gd name="T88" fmla="*/ 2 w 17"/>
                  <a:gd name="T89" fmla="*/ 2 h 55"/>
                  <a:gd name="T90" fmla="*/ 5 w 17"/>
                  <a:gd name="T9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55">
                    <a:moveTo>
                      <a:pt x="5" y="0"/>
                    </a:moveTo>
                    <a:lnTo>
                      <a:pt x="2" y="2"/>
                    </a:lnTo>
                    <a:lnTo>
                      <a:pt x="1" y="6"/>
                    </a:lnTo>
                    <a:lnTo>
                      <a:pt x="1" y="10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1" y="28"/>
                    </a:lnTo>
                    <a:lnTo>
                      <a:pt x="1" y="31"/>
                    </a:lnTo>
                    <a:lnTo>
                      <a:pt x="2" y="34"/>
                    </a:lnTo>
                    <a:lnTo>
                      <a:pt x="3" y="37"/>
                    </a:lnTo>
                    <a:lnTo>
                      <a:pt x="4" y="40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6" y="48"/>
                    </a:lnTo>
                    <a:lnTo>
                      <a:pt x="6" y="51"/>
                    </a:lnTo>
                    <a:lnTo>
                      <a:pt x="6" y="54"/>
                    </a:lnTo>
                    <a:lnTo>
                      <a:pt x="16" y="53"/>
                    </a:lnTo>
                    <a:lnTo>
                      <a:pt x="16" y="50"/>
                    </a:lnTo>
                    <a:lnTo>
                      <a:pt x="14" y="47"/>
                    </a:lnTo>
                    <a:lnTo>
                      <a:pt x="14" y="44"/>
                    </a:lnTo>
                    <a:lnTo>
                      <a:pt x="14" y="41"/>
                    </a:lnTo>
                    <a:lnTo>
                      <a:pt x="13" y="38"/>
                    </a:lnTo>
                    <a:lnTo>
                      <a:pt x="12" y="35"/>
                    </a:lnTo>
                    <a:lnTo>
                      <a:pt x="11" y="32"/>
                    </a:lnTo>
                    <a:lnTo>
                      <a:pt x="10" y="30"/>
                    </a:lnTo>
                    <a:lnTo>
                      <a:pt x="10" y="27"/>
                    </a:lnTo>
                    <a:lnTo>
                      <a:pt x="9" y="24"/>
                    </a:lnTo>
                    <a:lnTo>
                      <a:pt x="9" y="21"/>
                    </a:lnTo>
                    <a:lnTo>
                      <a:pt x="9" y="18"/>
                    </a:lnTo>
                    <a:lnTo>
                      <a:pt x="9" y="15"/>
                    </a:lnTo>
                    <a:lnTo>
                      <a:pt x="9" y="11"/>
                    </a:lnTo>
                    <a:lnTo>
                      <a:pt x="10" y="8"/>
                    </a:lnTo>
                    <a:lnTo>
                      <a:pt x="11" y="4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2" y="2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91" name="Freeform 119">
                <a:extLst>
                  <a:ext uri="{FF2B5EF4-FFF2-40B4-BE49-F238E27FC236}">
                    <a16:creationId xmlns:a16="http://schemas.microsoft.com/office/drawing/2014/main" id="{143C438E-8927-BA06-ADE1-EED6FA818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" y="2584"/>
                <a:ext cx="37" cy="42"/>
              </a:xfrm>
              <a:custGeom>
                <a:avLst/>
                <a:gdLst>
                  <a:gd name="T0" fmla="*/ 0 w 37"/>
                  <a:gd name="T1" fmla="*/ 3 h 42"/>
                  <a:gd name="T2" fmla="*/ 2 w 37"/>
                  <a:gd name="T3" fmla="*/ 6 h 42"/>
                  <a:gd name="T4" fmla="*/ 6 w 37"/>
                  <a:gd name="T5" fmla="*/ 8 h 42"/>
                  <a:gd name="T6" fmla="*/ 10 w 37"/>
                  <a:gd name="T7" fmla="*/ 9 h 42"/>
                  <a:gd name="T8" fmla="*/ 13 w 37"/>
                  <a:gd name="T9" fmla="*/ 10 h 42"/>
                  <a:gd name="T10" fmla="*/ 15 w 37"/>
                  <a:gd name="T11" fmla="*/ 11 h 42"/>
                  <a:gd name="T12" fmla="*/ 17 w 37"/>
                  <a:gd name="T13" fmla="*/ 12 h 42"/>
                  <a:gd name="T14" fmla="*/ 19 w 37"/>
                  <a:gd name="T15" fmla="*/ 13 h 42"/>
                  <a:gd name="T16" fmla="*/ 20 w 37"/>
                  <a:gd name="T17" fmla="*/ 14 h 42"/>
                  <a:gd name="T18" fmla="*/ 22 w 37"/>
                  <a:gd name="T19" fmla="*/ 16 h 42"/>
                  <a:gd name="T20" fmla="*/ 22 w 37"/>
                  <a:gd name="T21" fmla="*/ 17 h 42"/>
                  <a:gd name="T22" fmla="*/ 23 w 37"/>
                  <a:gd name="T23" fmla="*/ 19 h 42"/>
                  <a:gd name="T24" fmla="*/ 24 w 37"/>
                  <a:gd name="T25" fmla="*/ 21 h 42"/>
                  <a:gd name="T26" fmla="*/ 25 w 37"/>
                  <a:gd name="T27" fmla="*/ 24 h 42"/>
                  <a:gd name="T28" fmla="*/ 26 w 37"/>
                  <a:gd name="T29" fmla="*/ 27 h 42"/>
                  <a:gd name="T30" fmla="*/ 27 w 37"/>
                  <a:gd name="T31" fmla="*/ 31 h 42"/>
                  <a:gd name="T32" fmla="*/ 28 w 37"/>
                  <a:gd name="T33" fmla="*/ 35 h 42"/>
                  <a:gd name="T34" fmla="*/ 30 w 37"/>
                  <a:gd name="T35" fmla="*/ 41 h 42"/>
                  <a:gd name="T36" fmla="*/ 36 w 37"/>
                  <a:gd name="T37" fmla="*/ 38 h 42"/>
                  <a:gd name="T38" fmla="*/ 34 w 37"/>
                  <a:gd name="T39" fmla="*/ 33 h 42"/>
                  <a:gd name="T40" fmla="*/ 33 w 37"/>
                  <a:gd name="T41" fmla="*/ 29 h 42"/>
                  <a:gd name="T42" fmla="*/ 32 w 37"/>
                  <a:gd name="T43" fmla="*/ 25 h 42"/>
                  <a:gd name="T44" fmla="*/ 31 w 37"/>
                  <a:gd name="T45" fmla="*/ 22 h 42"/>
                  <a:gd name="T46" fmla="*/ 30 w 37"/>
                  <a:gd name="T47" fmla="*/ 18 h 42"/>
                  <a:gd name="T48" fmla="*/ 29 w 37"/>
                  <a:gd name="T49" fmla="*/ 16 h 42"/>
                  <a:gd name="T50" fmla="*/ 28 w 37"/>
                  <a:gd name="T51" fmla="*/ 13 h 42"/>
                  <a:gd name="T52" fmla="*/ 26 w 37"/>
                  <a:gd name="T53" fmla="*/ 11 h 42"/>
                  <a:gd name="T54" fmla="*/ 24 w 37"/>
                  <a:gd name="T55" fmla="*/ 9 h 42"/>
                  <a:gd name="T56" fmla="*/ 22 w 37"/>
                  <a:gd name="T57" fmla="*/ 7 h 42"/>
                  <a:gd name="T58" fmla="*/ 20 w 37"/>
                  <a:gd name="T59" fmla="*/ 5 h 42"/>
                  <a:gd name="T60" fmla="*/ 18 w 37"/>
                  <a:gd name="T61" fmla="*/ 4 h 42"/>
                  <a:gd name="T62" fmla="*/ 15 w 37"/>
                  <a:gd name="T63" fmla="*/ 3 h 42"/>
                  <a:gd name="T64" fmla="*/ 12 w 37"/>
                  <a:gd name="T65" fmla="*/ 2 h 42"/>
                  <a:gd name="T66" fmla="*/ 8 w 37"/>
                  <a:gd name="T67" fmla="*/ 1 h 42"/>
                  <a:gd name="T68" fmla="*/ 3 w 37"/>
                  <a:gd name="T69" fmla="*/ 0 h 42"/>
                  <a:gd name="T70" fmla="*/ 6 w 37"/>
                  <a:gd name="T71" fmla="*/ 3 h 42"/>
                  <a:gd name="T72" fmla="*/ 3 w 37"/>
                  <a:gd name="T73" fmla="*/ 0 h 42"/>
                  <a:gd name="T74" fmla="*/ 2 w 37"/>
                  <a:gd name="T75" fmla="*/ 0 h 42"/>
                  <a:gd name="T76" fmla="*/ 1 w 37"/>
                  <a:gd name="T77" fmla="*/ 0 h 42"/>
                  <a:gd name="T78" fmla="*/ 0 w 37"/>
                  <a:gd name="T79" fmla="*/ 1 h 42"/>
                  <a:gd name="T80" fmla="*/ 0 w 37"/>
                  <a:gd name="T81" fmla="*/ 2 h 42"/>
                  <a:gd name="T82" fmla="*/ 0 w 37"/>
                  <a:gd name="T83" fmla="*/ 4 h 42"/>
                  <a:gd name="T84" fmla="*/ 0 w 37"/>
                  <a:gd name="T85" fmla="*/ 5 h 42"/>
                  <a:gd name="T86" fmla="*/ 1 w 37"/>
                  <a:gd name="T87" fmla="*/ 5 h 42"/>
                  <a:gd name="T88" fmla="*/ 2 w 37"/>
                  <a:gd name="T89" fmla="*/ 6 h 42"/>
                  <a:gd name="T90" fmla="*/ 0 w 37"/>
                  <a:gd name="T91" fmla="*/ 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7" h="42">
                    <a:moveTo>
                      <a:pt x="0" y="3"/>
                    </a:moveTo>
                    <a:lnTo>
                      <a:pt x="2" y="6"/>
                    </a:lnTo>
                    <a:lnTo>
                      <a:pt x="6" y="8"/>
                    </a:lnTo>
                    <a:lnTo>
                      <a:pt x="10" y="9"/>
                    </a:lnTo>
                    <a:lnTo>
                      <a:pt x="13" y="10"/>
                    </a:lnTo>
                    <a:lnTo>
                      <a:pt x="15" y="11"/>
                    </a:lnTo>
                    <a:lnTo>
                      <a:pt x="17" y="12"/>
                    </a:lnTo>
                    <a:lnTo>
                      <a:pt x="19" y="13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3" y="19"/>
                    </a:lnTo>
                    <a:lnTo>
                      <a:pt x="24" y="21"/>
                    </a:lnTo>
                    <a:lnTo>
                      <a:pt x="25" y="24"/>
                    </a:lnTo>
                    <a:lnTo>
                      <a:pt x="26" y="27"/>
                    </a:lnTo>
                    <a:lnTo>
                      <a:pt x="27" y="31"/>
                    </a:lnTo>
                    <a:lnTo>
                      <a:pt x="28" y="35"/>
                    </a:lnTo>
                    <a:lnTo>
                      <a:pt x="30" y="41"/>
                    </a:lnTo>
                    <a:lnTo>
                      <a:pt x="36" y="38"/>
                    </a:lnTo>
                    <a:lnTo>
                      <a:pt x="34" y="33"/>
                    </a:lnTo>
                    <a:lnTo>
                      <a:pt x="33" y="29"/>
                    </a:lnTo>
                    <a:lnTo>
                      <a:pt x="32" y="25"/>
                    </a:lnTo>
                    <a:lnTo>
                      <a:pt x="31" y="22"/>
                    </a:lnTo>
                    <a:lnTo>
                      <a:pt x="30" y="18"/>
                    </a:lnTo>
                    <a:lnTo>
                      <a:pt x="29" y="16"/>
                    </a:lnTo>
                    <a:lnTo>
                      <a:pt x="28" y="13"/>
                    </a:lnTo>
                    <a:lnTo>
                      <a:pt x="26" y="11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20" y="5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6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2" y="6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92" name="Freeform 120">
                <a:extLst>
                  <a:ext uri="{FF2B5EF4-FFF2-40B4-BE49-F238E27FC236}">
                    <a16:creationId xmlns:a16="http://schemas.microsoft.com/office/drawing/2014/main" id="{DA54DBFD-D06E-AF59-DD61-573CE5E51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" y="2383"/>
                <a:ext cx="31" cy="206"/>
              </a:xfrm>
              <a:custGeom>
                <a:avLst/>
                <a:gdLst>
                  <a:gd name="T0" fmla="*/ 0 w 31"/>
                  <a:gd name="T1" fmla="*/ 4 h 206"/>
                  <a:gd name="T2" fmla="*/ 2 w 31"/>
                  <a:gd name="T3" fmla="*/ 17 h 206"/>
                  <a:gd name="T4" fmla="*/ 5 w 31"/>
                  <a:gd name="T5" fmla="*/ 30 h 206"/>
                  <a:gd name="T6" fmla="*/ 6 w 31"/>
                  <a:gd name="T7" fmla="*/ 43 h 206"/>
                  <a:gd name="T8" fmla="*/ 8 w 31"/>
                  <a:gd name="T9" fmla="*/ 56 h 206"/>
                  <a:gd name="T10" fmla="*/ 10 w 31"/>
                  <a:gd name="T11" fmla="*/ 69 h 206"/>
                  <a:gd name="T12" fmla="*/ 12 w 31"/>
                  <a:gd name="T13" fmla="*/ 82 h 206"/>
                  <a:gd name="T14" fmla="*/ 13 w 31"/>
                  <a:gd name="T15" fmla="*/ 95 h 206"/>
                  <a:gd name="T16" fmla="*/ 15 w 31"/>
                  <a:gd name="T17" fmla="*/ 107 h 206"/>
                  <a:gd name="T18" fmla="*/ 16 w 31"/>
                  <a:gd name="T19" fmla="*/ 120 h 206"/>
                  <a:gd name="T20" fmla="*/ 17 w 31"/>
                  <a:gd name="T21" fmla="*/ 133 h 206"/>
                  <a:gd name="T22" fmla="*/ 18 w 31"/>
                  <a:gd name="T23" fmla="*/ 145 h 206"/>
                  <a:gd name="T24" fmla="*/ 19 w 31"/>
                  <a:gd name="T25" fmla="*/ 157 h 206"/>
                  <a:gd name="T26" fmla="*/ 20 w 31"/>
                  <a:gd name="T27" fmla="*/ 169 h 206"/>
                  <a:gd name="T28" fmla="*/ 21 w 31"/>
                  <a:gd name="T29" fmla="*/ 181 h 206"/>
                  <a:gd name="T30" fmla="*/ 22 w 31"/>
                  <a:gd name="T31" fmla="*/ 193 h 206"/>
                  <a:gd name="T32" fmla="*/ 23 w 31"/>
                  <a:gd name="T33" fmla="*/ 205 h 206"/>
                  <a:gd name="T34" fmla="*/ 29 w 31"/>
                  <a:gd name="T35" fmla="*/ 198 h 206"/>
                  <a:gd name="T36" fmla="*/ 28 w 31"/>
                  <a:gd name="T37" fmla="*/ 186 h 206"/>
                  <a:gd name="T38" fmla="*/ 27 w 31"/>
                  <a:gd name="T39" fmla="*/ 174 h 206"/>
                  <a:gd name="T40" fmla="*/ 26 w 31"/>
                  <a:gd name="T41" fmla="*/ 162 h 206"/>
                  <a:gd name="T42" fmla="*/ 25 w 31"/>
                  <a:gd name="T43" fmla="*/ 150 h 206"/>
                  <a:gd name="T44" fmla="*/ 24 w 31"/>
                  <a:gd name="T45" fmla="*/ 138 h 206"/>
                  <a:gd name="T46" fmla="*/ 23 w 31"/>
                  <a:gd name="T47" fmla="*/ 126 h 206"/>
                  <a:gd name="T48" fmla="*/ 22 w 31"/>
                  <a:gd name="T49" fmla="*/ 113 h 206"/>
                  <a:gd name="T50" fmla="*/ 20 w 31"/>
                  <a:gd name="T51" fmla="*/ 100 h 206"/>
                  <a:gd name="T52" fmla="*/ 19 w 31"/>
                  <a:gd name="T53" fmla="*/ 87 h 206"/>
                  <a:gd name="T54" fmla="*/ 17 w 31"/>
                  <a:gd name="T55" fmla="*/ 74 h 206"/>
                  <a:gd name="T56" fmla="*/ 16 w 31"/>
                  <a:gd name="T57" fmla="*/ 61 h 206"/>
                  <a:gd name="T58" fmla="*/ 14 w 31"/>
                  <a:gd name="T59" fmla="*/ 48 h 206"/>
                  <a:gd name="T60" fmla="*/ 12 w 31"/>
                  <a:gd name="T61" fmla="*/ 35 h 206"/>
                  <a:gd name="T62" fmla="*/ 10 w 31"/>
                  <a:gd name="T63" fmla="*/ 22 h 206"/>
                  <a:gd name="T64" fmla="*/ 7 w 31"/>
                  <a:gd name="T65" fmla="*/ 9 h 206"/>
                  <a:gd name="T66" fmla="*/ 3 w 31"/>
                  <a:gd name="T67" fmla="*/ 6 h 206"/>
                  <a:gd name="T68" fmla="*/ 6 w 31"/>
                  <a:gd name="T69" fmla="*/ 1 h 206"/>
                  <a:gd name="T70" fmla="*/ 4 w 31"/>
                  <a:gd name="T71" fmla="*/ 0 h 206"/>
                  <a:gd name="T72" fmla="*/ 1 w 31"/>
                  <a:gd name="T73" fmla="*/ 0 h 206"/>
                  <a:gd name="T74" fmla="*/ 0 w 31"/>
                  <a:gd name="T75" fmla="*/ 2 h 206"/>
                  <a:gd name="T76" fmla="*/ 2 w 31"/>
                  <a:gd name="T7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" h="206">
                    <a:moveTo>
                      <a:pt x="2" y="0"/>
                    </a:moveTo>
                    <a:lnTo>
                      <a:pt x="0" y="4"/>
                    </a:lnTo>
                    <a:lnTo>
                      <a:pt x="1" y="10"/>
                    </a:lnTo>
                    <a:lnTo>
                      <a:pt x="2" y="17"/>
                    </a:lnTo>
                    <a:lnTo>
                      <a:pt x="3" y="24"/>
                    </a:lnTo>
                    <a:lnTo>
                      <a:pt x="5" y="30"/>
                    </a:lnTo>
                    <a:lnTo>
                      <a:pt x="5" y="37"/>
                    </a:lnTo>
                    <a:lnTo>
                      <a:pt x="6" y="43"/>
                    </a:lnTo>
                    <a:lnTo>
                      <a:pt x="7" y="50"/>
                    </a:lnTo>
                    <a:lnTo>
                      <a:pt x="8" y="56"/>
                    </a:lnTo>
                    <a:lnTo>
                      <a:pt x="9" y="63"/>
                    </a:lnTo>
                    <a:lnTo>
                      <a:pt x="10" y="69"/>
                    </a:lnTo>
                    <a:lnTo>
                      <a:pt x="11" y="76"/>
                    </a:lnTo>
                    <a:lnTo>
                      <a:pt x="12" y="82"/>
                    </a:lnTo>
                    <a:lnTo>
                      <a:pt x="12" y="88"/>
                    </a:lnTo>
                    <a:lnTo>
                      <a:pt x="13" y="95"/>
                    </a:lnTo>
                    <a:lnTo>
                      <a:pt x="14" y="101"/>
                    </a:lnTo>
                    <a:lnTo>
                      <a:pt x="15" y="107"/>
                    </a:lnTo>
                    <a:lnTo>
                      <a:pt x="15" y="114"/>
                    </a:lnTo>
                    <a:lnTo>
                      <a:pt x="16" y="120"/>
                    </a:lnTo>
                    <a:lnTo>
                      <a:pt x="16" y="126"/>
                    </a:lnTo>
                    <a:lnTo>
                      <a:pt x="17" y="133"/>
                    </a:lnTo>
                    <a:lnTo>
                      <a:pt x="17" y="139"/>
                    </a:lnTo>
                    <a:lnTo>
                      <a:pt x="18" y="145"/>
                    </a:lnTo>
                    <a:lnTo>
                      <a:pt x="18" y="151"/>
                    </a:lnTo>
                    <a:lnTo>
                      <a:pt x="19" y="157"/>
                    </a:lnTo>
                    <a:lnTo>
                      <a:pt x="20" y="163"/>
                    </a:lnTo>
                    <a:lnTo>
                      <a:pt x="20" y="169"/>
                    </a:lnTo>
                    <a:lnTo>
                      <a:pt x="20" y="175"/>
                    </a:lnTo>
                    <a:lnTo>
                      <a:pt x="21" y="181"/>
                    </a:lnTo>
                    <a:lnTo>
                      <a:pt x="22" y="187"/>
                    </a:lnTo>
                    <a:lnTo>
                      <a:pt x="22" y="193"/>
                    </a:lnTo>
                    <a:lnTo>
                      <a:pt x="22" y="199"/>
                    </a:lnTo>
                    <a:lnTo>
                      <a:pt x="23" y="205"/>
                    </a:lnTo>
                    <a:lnTo>
                      <a:pt x="30" y="204"/>
                    </a:lnTo>
                    <a:lnTo>
                      <a:pt x="29" y="198"/>
                    </a:lnTo>
                    <a:lnTo>
                      <a:pt x="29" y="192"/>
                    </a:lnTo>
                    <a:lnTo>
                      <a:pt x="28" y="186"/>
                    </a:lnTo>
                    <a:lnTo>
                      <a:pt x="27" y="180"/>
                    </a:lnTo>
                    <a:lnTo>
                      <a:pt x="27" y="174"/>
                    </a:lnTo>
                    <a:lnTo>
                      <a:pt x="27" y="168"/>
                    </a:lnTo>
                    <a:lnTo>
                      <a:pt x="26" y="162"/>
                    </a:lnTo>
                    <a:lnTo>
                      <a:pt x="25" y="156"/>
                    </a:lnTo>
                    <a:lnTo>
                      <a:pt x="25" y="150"/>
                    </a:lnTo>
                    <a:lnTo>
                      <a:pt x="25" y="144"/>
                    </a:lnTo>
                    <a:lnTo>
                      <a:pt x="24" y="138"/>
                    </a:lnTo>
                    <a:lnTo>
                      <a:pt x="23" y="132"/>
                    </a:lnTo>
                    <a:lnTo>
                      <a:pt x="23" y="126"/>
                    </a:lnTo>
                    <a:lnTo>
                      <a:pt x="22" y="119"/>
                    </a:lnTo>
                    <a:lnTo>
                      <a:pt x="22" y="113"/>
                    </a:lnTo>
                    <a:lnTo>
                      <a:pt x="21" y="107"/>
                    </a:lnTo>
                    <a:lnTo>
                      <a:pt x="20" y="100"/>
                    </a:lnTo>
                    <a:lnTo>
                      <a:pt x="20" y="94"/>
                    </a:lnTo>
                    <a:lnTo>
                      <a:pt x="19" y="87"/>
                    </a:lnTo>
                    <a:lnTo>
                      <a:pt x="18" y="81"/>
                    </a:lnTo>
                    <a:lnTo>
                      <a:pt x="17" y="74"/>
                    </a:lnTo>
                    <a:lnTo>
                      <a:pt x="17" y="68"/>
                    </a:lnTo>
                    <a:lnTo>
                      <a:pt x="16" y="61"/>
                    </a:lnTo>
                    <a:lnTo>
                      <a:pt x="15" y="55"/>
                    </a:lnTo>
                    <a:lnTo>
                      <a:pt x="14" y="48"/>
                    </a:lnTo>
                    <a:lnTo>
                      <a:pt x="13" y="42"/>
                    </a:lnTo>
                    <a:lnTo>
                      <a:pt x="12" y="35"/>
                    </a:lnTo>
                    <a:lnTo>
                      <a:pt x="11" y="29"/>
                    </a:lnTo>
                    <a:lnTo>
                      <a:pt x="10" y="22"/>
                    </a:lnTo>
                    <a:lnTo>
                      <a:pt x="9" y="15"/>
                    </a:lnTo>
                    <a:lnTo>
                      <a:pt x="7" y="9"/>
                    </a:lnTo>
                    <a:lnTo>
                      <a:pt x="6" y="2"/>
                    </a:lnTo>
                    <a:lnTo>
                      <a:pt x="3" y="6"/>
                    </a:lnTo>
                    <a:lnTo>
                      <a:pt x="6" y="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93" name="Freeform 121">
                <a:extLst>
                  <a:ext uri="{FF2B5EF4-FFF2-40B4-BE49-F238E27FC236}">
                    <a16:creationId xmlns:a16="http://schemas.microsoft.com/office/drawing/2014/main" id="{E5E795D0-62CD-1696-199E-2A5FE0425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" y="2372"/>
                <a:ext cx="112" cy="21"/>
              </a:xfrm>
              <a:custGeom>
                <a:avLst/>
                <a:gdLst>
                  <a:gd name="T0" fmla="*/ 106 w 112"/>
                  <a:gd name="T1" fmla="*/ 0 h 21"/>
                  <a:gd name="T2" fmla="*/ 99 w 112"/>
                  <a:gd name="T3" fmla="*/ 4 h 21"/>
                  <a:gd name="T4" fmla="*/ 92 w 112"/>
                  <a:gd name="T5" fmla="*/ 7 h 21"/>
                  <a:gd name="T6" fmla="*/ 86 w 112"/>
                  <a:gd name="T7" fmla="*/ 9 h 21"/>
                  <a:gd name="T8" fmla="*/ 79 w 112"/>
                  <a:gd name="T9" fmla="*/ 10 h 21"/>
                  <a:gd name="T10" fmla="*/ 72 w 112"/>
                  <a:gd name="T11" fmla="*/ 11 h 21"/>
                  <a:gd name="T12" fmla="*/ 66 w 112"/>
                  <a:gd name="T13" fmla="*/ 12 h 21"/>
                  <a:gd name="T14" fmla="*/ 59 w 112"/>
                  <a:gd name="T15" fmla="*/ 12 h 21"/>
                  <a:gd name="T16" fmla="*/ 53 w 112"/>
                  <a:gd name="T17" fmla="*/ 11 h 21"/>
                  <a:gd name="T18" fmla="*/ 46 w 112"/>
                  <a:gd name="T19" fmla="*/ 11 h 21"/>
                  <a:gd name="T20" fmla="*/ 40 w 112"/>
                  <a:gd name="T21" fmla="*/ 10 h 21"/>
                  <a:gd name="T22" fmla="*/ 33 w 112"/>
                  <a:gd name="T23" fmla="*/ 10 h 21"/>
                  <a:gd name="T24" fmla="*/ 26 w 112"/>
                  <a:gd name="T25" fmla="*/ 10 h 21"/>
                  <a:gd name="T26" fmla="*/ 20 w 112"/>
                  <a:gd name="T27" fmla="*/ 10 h 21"/>
                  <a:gd name="T28" fmla="*/ 13 w 112"/>
                  <a:gd name="T29" fmla="*/ 10 h 21"/>
                  <a:gd name="T30" fmla="*/ 6 w 112"/>
                  <a:gd name="T31" fmla="*/ 10 h 21"/>
                  <a:gd name="T32" fmla="*/ 0 w 112"/>
                  <a:gd name="T33" fmla="*/ 10 h 21"/>
                  <a:gd name="T34" fmla="*/ 3 w 112"/>
                  <a:gd name="T35" fmla="*/ 17 h 21"/>
                  <a:gd name="T36" fmla="*/ 10 w 112"/>
                  <a:gd name="T37" fmla="*/ 17 h 21"/>
                  <a:gd name="T38" fmla="*/ 17 w 112"/>
                  <a:gd name="T39" fmla="*/ 17 h 21"/>
                  <a:gd name="T40" fmla="*/ 23 w 112"/>
                  <a:gd name="T41" fmla="*/ 17 h 21"/>
                  <a:gd name="T42" fmla="*/ 30 w 112"/>
                  <a:gd name="T43" fmla="*/ 17 h 21"/>
                  <a:gd name="T44" fmla="*/ 36 w 112"/>
                  <a:gd name="T45" fmla="*/ 18 h 21"/>
                  <a:gd name="T46" fmla="*/ 43 w 112"/>
                  <a:gd name="T47" fmla="*/ 19 h 21"/>
                  <a:gd name="T48" fmla="*/ 49 w 112"/>
                  <a:gd name="T49" fmla="*/ 19 h 21"/>
                  <a:gd name="T50" fmla="*/ 56 w 112"/>
                  <a:gd name="T51" fmla="*/ 19 h 21"/>
                  <a:gd name="T52" fmla="*/ 63 w 112"/>
                  <a:gd name="T53" fmla="*/ 20 h 21"/>
                  <a:gd name="T54" fmla="*/ 70 w 112"/>
                  <a:gd name="T55" fmla="*/ 19 h 21"/>
                  <a:gd name="T56" fmla="*/ 77 w 112"/>
                  <a:gd name="T57" fmla="*/ 18 h 21"/>
                  <a:gd name="T58" fmla="*/ 84 w 112"/>
                  <a:gd name="T59" fmla="*/ 17 h 21"/>
                  <a:gd name="T60" fmla="*/ 91 w 112"/>
                  <a:gd name="T61" fmla="*/ 15 h 21"/>
                  <a:gd name="T62" fmla="*/ 98 w 112"/>
                  <a:gd name="T63" fmla="*/ 12 h 21"/>
                  <a:gd name="T64" fmla="*/ 105 w 112"/>
                  <a:gd name="T65" fmla="*/ 9 h 21"/>
                  <a:gd name="T66" fmla="*/ 110 w 112"/>
                  <a:gd name="T67" fmla="*/ 5 h 21"/>
                  <a:gd name="T68" fmla="*/ 110 w 112"/>
                  <a:gd name="T69" fmla="*/ 6 h 21"/>
                  <a:gd name="T70" fmla="*/ 111 w 112"/>
                  <a:gd name="T71" fmla="*/ 3 h 21"/>
                  <a:gd name="T72" fmla="*/ 109 w 112"/>
                  <a:gd name="T73" fmla="*/ 0 h 21"/>
                  <a:gd name="T74" fmla="*/ 107 w 112"/>
                  <a:gd name="T75" fmla="*/ 0 h 21"/>
                  <a:gd name="T76" fmla="*/ 104 w 112"/>
                  <a:gd name="T7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2" h="21">
                    <a:moveTo>
                      <a:pt x="104" y="2"/>
                    </a:moveTo>
                    <a:lnTo>
                      <a:pt x="106" y="0"/>
                    </a:lnTo>
                    <a:lnTo>
                      <a:pt x="103" y="2"/>
                    </a:lnTo>
                    <a:lnTo>
                      <a:pt x="99" y="4"/>
                    </a:lnTo>
                    <a:lnTo>
                      <a:pt x="96" y="5"/>
                    </a:lnTo>
                    <a:lnTo>
                      <a:pt x="92" y="7"/>
                    </a:lnTo>
                    <a:lnTo>
                      <a:pt x="89" y="8"/>
                    </a:lnTo>
                    <a:lnTo>
                      <a:pt x="86" y="9"/>
                    </a:lnTo>
                    <a:lnTo>
                      <a:pt x="82" y="10"/>
                    </a:lnTo>
                    <a:lnTo>
                      <a:pt x="79" y="10"/>
                    </a:lnTo>
                    <a:lnTo>
                      <a:pt x="76" y="11"/>
                    </a:lnTo>
                    <a:lnTo>
                      <a:pt x="72" y="11"/>
                    </a:lnTo>
                    <a:lnTo>
                      <a:pt x="69" y="11"/>
                    </a:lnTo>
                    <a:lnTo>
                      <a:pt x="66" y="12"/>
                    </a:lnTo>
                    <a:lnTo>
                      <a:pt x="63" y="12"/>
                    </a:lnTo>
                    <a:lnTo>
                      <a:pt x="59" y="12"/>
                    </a:lnTo>
                    <a:lnTo>
                      <a:pt x="56" y="12"/>
                    </a:lnTo>
                    <a:lnTo>
                      <a:pt x="53" y="11"/>
                    </a:lnTo>
                    <a:lnTo>
                      <a:pt x="49" y="11"/>
                    </a:lnTo>
                    <a:lnTo>
                      <a:pt x="46" y="11"/>
                    </a:lnTo>
                    <a:lnTo>
                      <a:pt x="43" y="11"/>
                    </a:lnTo>
                    <a:lnTo>
                      <a:pt x="40" y="10"/>
                    </a:lnTo>
                    <a:lnTo>
                      <a:pt x="36" y="10"/>
                    </a:lnTo>
                    <a:lnTo>
                      <a:pt x="33" y="10"/>
                    </a:lnTo>
                    <a:lnTo>
                      <a:pt x="30" y="10"/>
                    </a:lnTo>
                    <a:lnTo>
                      <a:pt x="26" y="10"/>
                    </a:lnTo>
                    <a:lnTo>
                      <a:pt x="23" y="10"/>
                    </a:lnTo>
                    <a:lnTo>
                      <a:pt x="20" y="10"/>
                    </a:lnTo>
                    <a:lnTo>
                      <a:pt x="17" y="10"/>
                    </a:lnTo>
                    <a:lnTo>
                      <a:pt x="13" y="10"/>
                    </a:lnTo>
                    <a:lnTo>
                      <a:pt x="10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8"/>
                    </a:lnTo>
                    <a:lnTo>
                      <a:pt x="3" y="17"/>
                    </a:lnTo>
                    <a:lnTo>
                      <a:pt x="7" y="17"/>
                    </a:lnTo>
                    <a:lnTo>
                      <a:pt x="10" y="17"/>
                    </a:lnTo>
                    <a:lnTo>
                      <a:pt x="13" y="17"/>
                    </a:lnTo>
                    <a:lnTo>
                      <a:pt x="17" y="17"/>
                    </a:lnTo>
                    <a:lnTo>
                      <a:pt x="20" y="17"/>
                    </a:lnTo>
                    <a:lnTo>
                      <a:pt x="23" y="17"/>
                    </a:lnTo>
                    <a:lnTo>
                      <a:pt x="26" y="17"/>
                    </a:lnTo>
                    <a:lnTo>
                      <a:pt x="30" y="17"/>
                    </a:lnTo>
                    <a:lnTo>
                      <a:pt x="33" y="18"/>
                    </a:lnTo>
                    <a:lnTo>
                      <a:pt x="36" y="18"/>
                    </a:lnTo>
                    <a:lnTo>
                      <a:pt x="40" y="18"/>
                    </a:lnTo>
                    <a:lnTo>
                      <a:pt x="43" y="19"/>
                    </a:lnTo>
                    <a:lnTo>
                      <a:pt x="46" y="19"/>
                    </a:lnTo>
                    <a:lnTo>
                      <a:pt x="49" y="19"/>
                    </a:lnTo>
                    <a:lnTo>
                      <a:pt x="53" y="19"/>
                    </a:lnTo>
                    <a:lnTo>
                      <a:pt x="56" y="19"/>
                    </a:lnTo>
                    <a:lnTo>
                      <a:pt x="59" y="20"/>
                    </a:lnTo>
                    <a:lnTo>
                      <a:pt x="63" y="20"/>
                    </a:lnTo>
                    <a:lnTo>
                      <a:pt x="66" y="19"/>
                    </a:lnTo>
                    <a:lnTo>
                      <a:pt x="70" y="19"/>
                    </a:lnTo>
                    <a:lnTo>
                      <a:pt x="73" y="19"/>
                    </a:lnTo>
                    <a:lnTo>
                      <a:pt x="77" y="18"/>
                    </a:lnTo>
                    <a:lnTo>
                      <a:pt x="80" y="18"/>
                    </a:lnTo>
                    <a:lnTo>
                      <a:pt x="84" y="17"/>
                    </a:lnTo>
                    <a:lnTo>
                      <a:pt x="87" y="16"/>
                    </a:lnTo>
                    <a:lnTo>
                      <a:pt x="91" y="15"/>
                    </a:lnTo>
                    <a:lnTo>
                      <a:pt x="94" y="14"/>
                    </a:lnTo>
                    <a:lnTo>
                      <a:pt x="98" y="12"/>
                    </a:lnTo>
                    <a:lnTo>
                      <a:pt x="101" y="10"/>
                    </a:lnTo>
                    <a:lnTo>
                      <a:pt x="105" y="9"/>
                    </a:lnTo>
                    <a:lnTo>
                      <a:pt x="109" y="7"/>
                    </a:lnTo>
                    <a:lnTo>
                      <a:pt x="110" y="5"/>
                    </a:lnTo>
                    <a:lnTo>
                      <a:pt x="109" y="7"/>
                    </a:lnTo>
                    <a:lnTo>
                      <a:pt x="110" y="6"/>
                    </a:lnTo>
                    <a:lnTo>
                      <a:pt x="111" y="4"/>
                    </a:lnTo>
                    <a:lnTo>
                      <a:pt x="111" y="3"/>
                    </a:lnTo>
                    <a:lnTo>
                      <a:pt x="110" y="1"/>
                    </a:lnTo>
                    <a:lnTo>
                      <a:pt x="109" y="0"/>
                    </a:lnTo>
                    <a:lnTo>
                      <a:pt x="108" y="0"/>
                    </a:lnTo>
                    <a:lnTo>
                      <a:pt x="107" y="0"/>
                    </a:lnTo>
                    <a:lnTo>
                      <a:pt x="106" y="0"/>
                    </a:lnTo>
                    <a:lnTo>
                      <a:pt x="104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94" name="Freeform 122">
                <a:extLst>
                  <a:ext uri="{FF2B5EF4-FFF2-40B4-BE49-F238E27FC236}">
                    <a16:creationId xmlns:a16="http://schemas.microsoft.com/office/drawing/2014/main" id="{AF34D33D-EE0A-F898-0E4C-D69553918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" y="2291"/>
                <a:ext cx="17" cy="88"/>
              </a:xfrm>
              <a:custGeom>
                <a:avLst/>
                <a:gdLst>
                  <a:gd name="T0" fmla="*/ 12 w 17"/>
                  <a:gd name="T1" fmla="*/ 7 h 88"/>
                  <a:gd name="T2" fmla="*/ 9 w 17"/>
                  <a:gd name="T3" fmla="*/ 2 h 88"/>
                  <a:gd name="T4" fmla="*/ 9 w 17"/>
                  <a:gd name="T5" fmla="*/ 5 h 88"/>
                  <a:gd name="T6" fmla="*/ 8 w 17"/>
                  <a:gd name="T7" fmla="*/ 9 h 88"/>
                  <a:gd name="T8" fmla="*/ 7 w 17"/>
                  <a:gd name="T9" fmla="*/ 13 h 88"/>
                  <a:gd name="T10" fmla="*/ 7 w 17"/>
                  <a:gd name="T11" fmla="*/ 17 h 88"/>
                  <a:gd name="T12" fmla="*/ 7 w 17"/>
                  <a:gd name="T13" fmla="*/ 22 h 88"/>
                  <a:gd name="T14" fmla="*/ 7 w 17"/>
                  <a:gd name="T15" fmla="*/ 26 h 88"/>
                  <a:gd name="T16" fmla="*/ 7 w 17"/>
                  <a:gd name="T17" fmla="*/ 31 h 88"/>
                  <a:gd name="T18" fmla="*/ 7 w 17"/>
                  <a:gd name="T19" fmla="*/ 36 h 88"/>
                  <a:gd name="T20" fmla="*/ 7 w 17"/>
                  <a:gd name="T21" fmla="*/ 41 h 88"/>
                  <a:gd name="T22" fmla="*/ 7 w 17"/>
                  <a:gd name="T23" fmla="*/ 46 h 88"/>
                  <a:gd name="T24" fmla="*/ 6 w 17"/>
                  <a:gd name="T25" fmla="*/ 52 h 88"/>
                  <a:gd name="T26" fmla="*/ 6 w 17"/>
                  <a:gd name="T27" fmla="*/ 58 h 88"/>
                  <a:gd name="T28" fmla="*/ 5 w 17"/>
                  <a:gd name="T29" fmla="*/ 64 h 88"/>
                  <a:gd name="T30" fmla="*/ 4 w 17"/>
                  <a:gd name="T31" fmla="*/ 70 h 88"/>
                  <a:gd name="T32" fmla="*/ 2 w 17"/>
                  <a:gd name="T33" fmla="*/ 77 h 88"/>
                  <a:gd name="T34" fmla="*/ 0 w 17"/>
                  <a:gd name="T35" fmla="*/ 84 h 88"/>
                  <a:gd name="T36" fmla="*/ 6 w 17"/>
                  <a:gd name="T37" fmla="*/ 87 h 88"/>
                  <a:gd name="T38" fmla="*/ 8 w 17"/>
                  <a:gd name="T39" fmla="*/ 79 h 88"/>
                  <a:gd name="T40" fmla="*/ 10 w 17"/>
                  <a:gd name="T41" fmla="*/ 72 h 88"/>
                  <a:gd name="T42" fmla="*/ 11 w 17"/>
                  <a:gd name="T43" fmla="*/ 66 h 88"/>
                  <a:gd name="T44" fmla="*/ 12 w 17"/>
                  <a:gd name="T45" fmla="*/ 59 h 88"/>
                  <a:gd name="T46" fmla="*/ 13 w 17"/>
                  <a:gd name="T47" fmla="*/ 53 h 88"/>
                  <a:gd name="T48" fmla="*/ 13 w 17"/>
                  <a:gd name="T49" fmla="*/ 47 h 88"/>
                  <a:gd name="T50" fmla="*/ 14 w 17"/>
                  <a:gd name="T51" fmla="*/ 41 h 88"/>
                  <a:gd name="T52" fmla="*/ 14 w 17"/>
                  <a:gd name="T53" fmla="*/ 36 h 88"/>
                  <a:gd name="T54" fmla="*/ 14 w 17"/>
                  <a:gd name="T55" fmla="*/ 31 h 88"/>
                  <a:gd name="T56" fmla="*/ 13 w 17"/>
                  <a:gd name="T57" fmla="*/ 26 h 88"/>
                  <a:gd name="T58" fmla="*/ 13 w 17"/>
                  <a:gd name="T59" fmla="*/ 22 h 88"/>
                  <a:gd name="T60" fmla="*/ 13 w 17"/>
                  <a:gd name="T61" fmla="*/ 17 h 88"/>
                  <a:gd name="T62" fmla="*/ 14 w 17"/>
                  <a:gd name="T63" fmla="*/ 14 h 88"/>
                  <a:gd name="T64" fmla="*/ 14 w 17"/>
                  <a:gd name="T65" fmla="*/ 10 h 88"/>
                  <a:gd name="T66" fmla="*/ 14 w 17"/>
                  <a:gd name="T67" fmla="*/ 7 h 88"/>
                  <a:gd name="T68" fmla="*/ 15 w 17"/>
                  <a:gd name="T69" fmla="*/ 5 h 88"/>
                  <a:gd name="T70" fmla="*/ 13 w 17"/>
                  <a:gd name="T71" fmla="*/ 0 h 88"/>
                  <a:gd name="T72" fmla="*/ 15 w 17"/>
                  <a:gd name="T73" fmla="*/ 5 h 88"/>
                  <a:gd name="T74" fmla="*/ 16 w 17"/>
                  <a:gd name="T75" fmla="*/ 3 h 88"/>
                  <a:gd name="T76" fmla="*/ 15 w 17"/>
                  <a:gd name="T77" fmla="*/ 2 h 88"/>
                  <a:gd name="T78" fmla="*/ 15 w 17"/>
                  <a:gd name="T79" fmla="*/ 1 h 88"/>
                  <a:gd name="T80" fmla="*/ 14 w 17"/>
                  <a:gd name="T81" fmla="*/ 0 h 88"/>
                  <a:gd name="T82" fmla="*/ 12 w 17"/>
                  <a:gd name="T83" fmla="*/ 0 h 88"/>
                  <a:gd name="T84" fmla="*/ 11 w 17"/>
                  <a:gd name="T85" fmla="*/ 0 h 88"/>
                  <a:gd name="T86" fmla="*/ 10 w 17"/>
                  <a:gd name="T87" fmla="*/ 0 h 88"/>
                  <a:gd name="T88" fmla="*/ 9 w 17"/>
                  <a:gd name="T89" fmla="*/ 2 h 88"/>
                  <a:gd name="T90" fmla="*/ 12 w 17"/>
                  <a:gd name="T91" fmla="*/ 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88">
                    <a:moveTo>
                      <a:pt x="12" y="7"/>
                    </a:moveTo>
                    <a:lnTo>
                      <a:pt x="9" y="2"/>
                    </a:lnTo>
                    <a:lnTo>
                      <a:pt x="9" y="5"/>
                    </a:lnTo>
                    <a:lnTo>
                      <a:pt x="8" y="9"/>
                    </a:lnTo>
                    <a:lnTo>
                      <a:pt x="7" y="13"/>
                    </a:lnTo>
                    <a:lnTo>
                      <a:pt x="7" y="17"/>
                    </a:lnTo>
                    <a:lnTo>
                      <a:pt x="7" y="22"/>
                    </a:lnTo>
                    <a:lnTo>
                      <a:pt x="7" y="26"/>
                    </a:lnTo>
                    <a:lnTo>
                      <a:pt x="7" y="31"/>
                    </a:lnTo>
                    <a:lnTo>
                      <a:pt x="7" y="36"/>
                    </a:lnTo>
                    <a:lnTo>
                      <a:pt x="7" y="41"/>
                    </a:lnTo>
                    <a:lnTo>
                      <a:pt x="7" y="46"/>
                    </a:lnTo>
                    <a:lnTo>
                      <a:pt x="6" y="52"/>
                    </a:lnTo>
                    <a:lnTo>
                      <a:pt x="6" y="58"/>
                    </a:lnTo>
                    <a:lnTo>
                      <a:pt x="5" y="64"/>
                    </a:lnTo>
                    <a:lnTo>
                      <a:pt x="4" y="70"/>
                    </a:lnTo>
                    <a:lnTo>
                      <a:pt x="2" y="77"/>
                    </a:lnTo>
                    <a:lnTo>
                      <a:pt x="0" y="84"/>
                    </a:lnTo>
                    <a:lnTo>
                      <a:pt x="6" y="87"/>
                    </a:lnTo>
                    <a:lnTo>
                      <a:pt x="8" y="79"/>
                    </a:lnTo>
                    <a:lnTo>
                      <a:pt x="10" y="72"/>
                    </a:lnTo>
                    <a:lnTo>
                      <a:pt x="11" y="66"/>
                    </a:lnTo>
                    <a:lnTo>
                      <a:pt x="12" y="59"/>
                    </a:lnTo>
                    <a:lnTo>
                      <a:pt x="13" y="53"/>
                    </a:lnTo>
                    <a:lnTo>
                      <a:pt x="13" y="47"/>
                    </a:lnTo>
                    <a:lnTo>
                      <a:pt x="14" y="41"/>
                    </a:lnTo>
                    <a:lnTo>
                      <a:pt x="14" y="36"/>
                    </a:lnTo>
                    <a:lnTo>
                      <a:pt x="14" y="31"/>
                    </a:lnTo>
                    <a:lnTo>
                      <a:pt x="13" y="26"/>
                    </a:lnTo>
                    <a:lnTo>
                      <a:pt x="13" y="22"/>
                    </a:lnTo>
                    <a:lnTo>
                      <a:pt x="13" y="17"/>
                    </a:lnTo>
                    <a:lnTo>
                      <a:pt x="14" y="14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5" y="5"/>
                    </a:lnTo>
                    <a:lnTo>
                      <a:pt x="13" y="0"/>
                    </a:lnTo>
                    <a:lnTo>
                      <a:pt x="15" y="5"/>
                    </a:lnTo>
                    <a:lnTo>
                      <a:pt x="16" y="3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9" y="2"/>
                    </a:lnTo>
                    <a:lnTo>
                      <a:pt x="12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95" name="Freeform 123">
                <a:extLst>
                  <a:ext uri="{FF2B5EF4-FFF2-40B4-BE49-F238E27FC236}">
                    <a16:creationId xmlns:a16="http://schemas.microsoft.com/office/drawing/2014/main" id="{C40A1076-BF2F-25EB-BC3D-D7C727B3C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" y="2698"/>
                <a:ext cx="17" cy="17"/>
              </a:xfrm>
              <a:custGeom>
                <a:avLst/>
                <a:gdLst>
                  <a:gd name="T0" fmla="*/ 0 w 17"/>
                  <a:gd name="T1" fmla="*/ 9 h 17"/>
                  <a:gd name="T2" fmla="*/ 2 w 17"/>
                  <a:gd name="T3" fmla="*/ 13 h 17"/>
                  <a:gd name="T4" fmla="*/ 5 w 17"/>
                  <a:gd name="T5" fmla="*/ 14 h 17"/>
                  <a:gd name="T6" fmla="*/ 8 w 17"/>
                  <a:gd name="T7" fmla="*/ 16 h 17"/>
                  <a:gd name="T8" fmla="*/ 11 w 17"/>
                  <a:gd name="T9" fmla="*/ 14 h 17"/>
                  <a:gd name="T10" fmla="*/ 13 w 17"/>
                  <a:gd name="T11" fmla="*/ 12 h 17"/>
                  <a:gd name="T12" fmla="*/ 16 w 17"/>
                  <a:gd name="T13" fmla="*/ 8 h 17"/>
                  <a:gd name="T14" fmla="*/ 16 w 17"/>
                  <a:gd name="T15" fmla="*/ 4 h 17"/>
                  <a:gd name="T16" fmla="*/ 14 w 17"/>
                  <a:gd name="T17" fmla="*/ 0 h 17"/>
                  <a:gd name="T18" fmla="*/ 0 w 17"/>
                  <a:gd name="T19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2" y="13"/>
                    </a:lnTo>
                    <a:lnTo>
                      <a:pt x="5" y="14"/>
                    </a:lnTo>
                    <a:lnTo>
                      <a:pt x="8" y="16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6" y="8"/>
                    </a:lnTo>
                    <a:lnTo>
                      <a:pt x="16" y="4"/>
                    </a:lnTo>
                    <a:lnTo>
                      <a:pt x="14" y="0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96" name="Freeform 124">
                <a:extLst>
                  <a:ext uri="{FF2B5EF4-FFF2-40B4-BE49-F238E27FC236}">
                    <a16:creationId xmlns:a16="http://schemas.microsoft.com/office/drawing/2014/main" id="{5CEB4644-40ED-64DC-5B48-7EB01F930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" y="2667"/>
                <a:ext cx="17" cy="37"/>
              </a:xfrm>
              <a:custGeom>
                <a:avLst/>
                <a:gdLst>
                  <a:gd name="T0" fmla="*/ 0 w 17"/>
                  <a:gd name="T1" fmla="*/ 3 h 37"/>
                  <a:gd name="T2" fmla="*/ 0 w 17"/>
                  <a:gd name="T3" fmla="*/ 4 h 37"/>
                  <a:gd name="T4" fmla="*/ 0 w 17"/>
                  <a:gd name="T5" fmla="*/ 8 h 37"/>
                  <a:gd name="T6" fmla="*/ 1 w 17"/>
                  <a:gd name="T7" fmla="*/ 12 h 37"/>
                  <a:gd name="T8" fmla="*/ 2 w 17"/>
                  <a:gd name="T9" fmla="*/ 16 h 37"/>
                  <a:gd name="T10" fmla="*/ 3 w 17"/>
                  <a:gd name="T11" fmla="*/ 20 h 37"/>
                  <a:gd name="T12" fmla="*/ 4 w 17"/>
                  <a:gd name="T13" fmla="*/ 24 h 37"/>
                  <a:gd name="T14" fmla="*/ 5 w 17"/>
                  <a:gd name="T15" fmla="*/ 28 h 37"/>
                  <a:gd name="T16" fmla="*/ 7 w 17"/>
                  <a:gd name="T17" fmla="*/ 32 h 37"/>
                  <a:gd name="T18" fmla="*/ 9 w 17"/>
                  <a:gd name="T19" fmla="*/ 36 h 37"/>
                  <a:gd name="T20" fmla="*/ 16 w 17"/>
                  <a:gd name="T21" fmla="*/ 32 h 37"/>
                  <a:gd name="T22" fmla="*/ 14 w 17"/>
                  <a:gd name="T23" fmla="*/ 29 h 37"/>
                  <a:gd name="T24" fmla="*/ 12 w 17"/>
                  <a:gd name="T25" fmla="*/ 25 h 37"/>
                  <a:gd name="T26" fmla="*/ 11 w 17"/>
                  <a:gd name="T27" fmla="*/ 22 h 37"/>
                  <a:gd name="T28" fmla="*/ 10 w 17"/>
                  <a:gd name="T29" fmla="*/ 18 h 37"/>
                  <a:gd name="T30" fmla="*/ 9 w 17"/>
                  <a:gd name="T31" fmla="*/ 14 h 37"/>
                  <a:gd name="T32" fmla="*/ 8 w 17"/>
                  <a:gd name="T33" fmla="*/ 11 h 37"/>
                  <a:gd name="T34" fmla="*/ 8 w 17"/>
                  <a:gd name="T35" fmla="*/ 7 h 37"/>
                  <a:gd name="T36" fmla="*/ 8 w 17"/>
                  <a:gd name="T37" fmla="*/ 3 h 37"/>
                  <a:gd name="T38" fmla="*/ 8 w 17"/>
                  <a:gd name="T39" fmla="*/ 3 h 37"/>
                  <a:gd name="T40" fmla="*/ 8 w 17"/>
                  <a:gd name="T41" fmla="*/ 3 h 37"/>
                  <a:gd name="T42" fmla="*/ 7 w 17"/>
                  <a:gd name="T43" fmla="*/ 1 h 37"/>
                  <a:gd name="T44" fmla="*/ 6 w 17"/>
                  <a:gd name="T45" fmla="*/ 0 h 37"/>
                  <a:gd name="T46" fmla="*/ 5 w 17"/>
                  <a:gd name="T47" fmla="*/ 0 h 37"/>
                  <a:gd name="T48" fmla="*/ 3 w 17"/>
                  <a:gd name="T49" fmla="*/ 0 h 37"/>
                  <a:gd name="T50" fmla="*/ 2 w 17"/>
                  <a:gd name="T51" fmla="*/ 0 h 37"/>
                  <a:gd name="T52" fmla="*/ 0 w 17"/>
                  <a:gd name="T53" fmla="*/ 1 h 37"/>
                  <a:gd name="T54" fmla="*/ 0 w 17"/>
                  <a:gd name="T55" fmla="*/ 2 h 37"/>
                  <a:gd name="T56" fmla="*/ 0 w 17"/>
                  <a:gd name="T57" fmla="*/ 4 h 37"/>
                  <a:gd name="T58" fmla="*/ 0 w 17"/>
                  <a:gd name="T59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37">
                    <a:moveTo>
                      <a:pt x="0" y="3"/>
                    </a:moveTo>
                    <a:lnTo>
                      <a:pt x="0" y="4"/>
                    </a:lnTo>
                    <a:lnTo>
                      <a:pt x="0" y="8"/>
                    </a:lnTo>
                    <a:lnTo>
                      <a:pt x="1" y="12"/>
                    </a:lnTo>
                    <a:lnTo>
                      <a:pt x="2" y="16"/>
                    </a:lnTo>
                    <a:lnTo>
                      <a:pt x="3" y="20"/>
                    </a:lnTo>
                    <a:lnTo>
                      <a:pt x="4" y="24"/>
                    </a:lnTo>
                    <a:lnTo>
                      <a:pt x="5" y="28"/>
                    </a:lnTo>
                    <a:lnTo>
                      <a:pt x="7" y="32"/>
                    </a:lnTo>
                    <a:lnTo>
                      <a:pt x="9" y="36"/>
                    </a:lnTo>
                    <a:lnTo>
                      <a:pt x="16" y="32"/>
                    </a:lnTo>
                    <a:lnTo>
                      <a:pt x="14" y="29"/>
                    </a:lnTo>
                    <a:lnTo>
                      <a:pt x="12" y="25"/>
                    </a:lnTo>
                    <a:lnTo>
                      <a:pt x="11" y="22"/>
                    </a:lnTo>
                    <a:lnTo>
                      <a:pt x="10" y="18"/>
                    </a:lnTo>
                    <a:lnTo>
                      <a:pt x="9" y="14"/>
                    </a:lnTo>
                    <a:lnTo>
                      <a:pt x="8" y="11"/>
                    </a:lnTo>
                    <a:lnTo>
                      <a:pt x="8" y="7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97" name="Freeform 125">
                <a:extLst>
                  <a:ext uri="{FF2B5EF4-FFF2-40B4-BE49-F238E27FC236}">
                    <a16:creationId xmlns:a16="http://schemas.microsoft.com/office/drawing/2014/main" id="{2CC92EB6-F386-EEAA-3B8B-ADBD8B418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" y="2646"/>
                <a:ext cx="17" cy="26"/>
              </a:xfrm>
              <a:custGeom>
                <a:avLst/>
                <a:gdLst>
                  <a:gd name="T0" fmla="*/ 4 w 17"/>
                  <a:gd name="T1" fmla="*/ 0 h 26"/>
                  <a:gd name="T2" fmla="*/ 3 w 17"/>
                  <a:gd name="T3" fmla="*/ 4 h 26"/>
                  <a:gd name="T4" fmla="*/ 2 w 17"/>
                  <a:gd name="T5" fmla="*/ 7 h 26"/>
                  <a:gd name="T6" fmla="*/ 2 w 17"/>
                  <a:gd name="T7" fmla="*/ 10 h 26"/>
                  <a:gd name="T8" fmla="*/ 1 w 17"/>
                  <a:gd name="T9" fmla="*/ 13 h 26"/>
                  <a:gd name="T10" fmla="*/ 1 w 17"/>
                  <a:gd name="T11" fmla="*/ 16 h 26"/>
                  <a:gd name="T12" fmla="*/ 0 w 17"/>
                  <a:gd name="T13" fmla="*/ 18 h 26"/>
                  <a:gd name="T14" fmla="*/ 0 w 17"/>
                  <a:gd name="T15" fmla="*/ 21 h 26"/>
                  <a:gd name="T16" fmla="*/ 0 w 17"/>
                  <a:gd name="T17" fmla="*/ 25 h 26"/>
                  <a:gd name="T18" fmla="*/ 11 w 17"/>
                  <a:gd name="T19" fmla="*/ 25 h 26"/>
                  <a:gd name="T20" fmla="*/ 11 w 17"/>
                  <a:gd name="T21" fmla="*/ 21 h 26"/>
                  <a:gd name="T22" fmla="*/ 11 w 17"/>
                  <a:gd name="T23" fmla="*/ 19 h 26"/>
                  <a:gd name="T24" fmla="*/ 11 w 17"/>
                  <a:gd name="T25" fmla="*/ 16 h 26"/>
                  <a:gd name="T26" fmla="*/ 12 w 17"/>
                  <a:gd name="T27" fmla="*/ 14 h 26"/>
                  <a:gd name="T28" fmla="*/ 13 w 17"/>
                  <a:gd name="T29" fmla="*/ 11 h 26"/>
                  <a:gd name="T30" fmla="*/ 13 w 17"/>
                  <a:gd name="T31" fmla="*/ 8 h 26"/>
                  <a:gd name="T32" fmla="*/ 14 w 17"/>
                  <a:gd name="T33" fmla="*/ 5 h 26"/>
                  <a:gd name="T34" fmla="*/ 16 w 17"/>
                  <a:gd name="T35" fmla="*/ 1 h 26"/>
                  <a:gd name="T36" fmla="*/ 4 w 17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26">
                    <a:moveTo>
                      <a:pt x="4" y="0"/>
                    </a:moveTo>
                    <a:lnTo>
                      <a:pt x="3" y="4"/>
                    </a:lnTo>
                    <a:lnTo>
                      <a:pt x="2" y="7"/>
                    </a:lnTo>
                    <a:lnTo>
                      <a:pt x="2" y="10"/>
                    </a:lnTo>
                    <a:lnTo>
                      <a:pt x="1" y="13"/>
                    </a:lnTo>
                    <a:lnTo>
                      <a:pt x="1" y="16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11" y="25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14" y="5"/>
                    </a:lnTo>
                    <a:lnTo>
                      <a:pt x="16" y="1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98" name="Freeform 126">
                <a:extLst>
                  <a:ext uri="{FF2B5EF4-FFF2-40B4-BE49-F238E27FC236}">
                    <a16:creationId xmlns:a16="http://schemas.microsoft.com/office/drawing/2014/main" id="{5A679909-54BF-4DC7-B540-76DA435F7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2643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16 w 17"/>
                  <a:gd name="T3" fmla="*/ 8 h 17"/>
                  <a:gd name="T4" fmla="*/ 14 w 17"/>
                  <a:gd name="T5" fmla="*/ 5 h 17"/>
                  <a:gd name="T6" fmla="*/ 12 w 17"/>
                  <a:gd name="T7" fmla="*/ 1 h 17"/>
                  <a:gd name="T8" fmla="*/ 9 w 17"/>
                  <a:gd name="T9" fmla="*/ 0 h 17"/>
                  <a:gd name="T10" fmla="*/ 6 w 17"/>
                  <a:gd name="T11" fmla="*/ 0 h 17"/>
                  <a:gd name="T12" fmla="*/ 3 w 17"/>
                  <a:gd name="T13" fmla="*/ 1 h 17"/>
                  <a:gd name="T14" fmla="*/ 1 w 17"/>
                  <a:gd name="T15" fmla="*/ 5 h 17"/>
                  <a:gd name="T16" fmla="*/ 0 w 17"/>
                  <a:gd name="T17" fmla="*/ 10 h 17"/>
                  <a:gd name="T18" fmla="*/ 16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16" y="8"/>
                    </a:lnTo>
                    <a:lnTo>
                      <a:pt x="14" y="5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199" name="Freeform 127">
                <a:extLst>
                  <a:ext uri="{FF2B5EF4-FFF2-40B4-BE49-F238E27FC236}">
                    <a16:creationId xmlns:a16="http://schemas.microsoft.com/office/drawing/2014/main" id="{6CB8F7BD-07D7-C154-B2D2-7F914CD1D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" y="2703"/>
                <a:ext cx="17" cy="17"/>
              </a:xfrm>
              <a:custGeom>
                <a:avLst/>
                <a:gdLst>
                  <a:gd name="T0" fmla="*/ 0 w 17"/>
                  <a:gd name="T1" fmla="*/ 8 h 17"/>
                  <a:gd name="T2" fmla="*/ 2 w 17"/>
                  <a:gd name="T3" fmla="*/ 13 h 17"/>
                  <a:gd name="T4" fmla="*/ 5 w 17"/>
                  <a:gd name="T5" fmla="*/ 16 h 17"/>
                  <a:gd name="T6" fmla="*/ 8 w 17"/>
                  <a:gd name="T7" fmla="*/ 16 h 17"/>
                  <a:gd name="T8" fmla="*/ 11 w 17"/>
                  <a:gd name="T9" fmla="*/ 14 h 17"/>
                  <a:gd name="T10" fmla="*/ 13 w 17"/>
                  <a:gd name="T11" fmla="*/ 13 h 17"/>
                  <a:gd name="T12" fmla="*/ 15 w 17"/>
                  <a:gd name="T13" fmla="*/ 8 h 17"/>
                  <a:gd name="T14" fmla="*/ 16 w 17"/>
                  <a:gd name="T15" fmla="*/ 4 h 17"/>
                  <a:gd name="T16" fmla="*/ 15 w 17"/>
                  <a:gd name="T17" fmla="*/ 0 h 17"/>
                  <a:gd name="T18" fmla="*/ 0 w 17"/>
                  <a:gd name="T1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2" y="13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11" y="14"/>
                    </a:lnTo>
                    <a:lnTo>
                      <a:pt x="13" y="13"/>
                    </a:lnTo>
                    <a:lnTo>
                      <a:pt x="15" y="8"/>
                    </a:lnTo>
                    <a:lnTo>
                      <a:pt x="16" y="4"/>
                    </a:lnTo>
                    <a:lnTo>
                      <a:pt x="15" y="0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00" name="Freeform 128">
                <a:extLst>
                  <a:ext uri="{FF2B5EF4-FFF2-40B4-BE49-F238E27FC236}">
                    <a16:creationId xmlns:a16="http://schemas.microsoft.com/office/drawing/2014/main" id="{11A60179-E663-626C-89C9-AF80B1451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" y="2668"/>
                <a:ext cx="17" cy="38"/>
              </a:xfrm>
              <a:custGeom>
                <a:avLst/>
                <a:gdLst>
                  <a:gd name="T0" fmla="*/ 0 w 17"/>
                  <a:gd name="T1" fmla="*/ 4 h 38"/>
                  <a:gd name="T2" fmla="*/ 0 w 17"/>
                  <a:gd name="T3" fmla="*/ 4 h 38"/>
                  <a:gd name="T4" fmla="*/ 0 w 17"/>
                  <a:gd name="T5" fmla="*/ 6 h 38"/>
                  <a:gd name="T6" fmla="*/ 0 w 17"/>
                  <a:gd name="T7" fmla="*/ 8 h 38"/>
                  <a:gd name="T8" fmla="*/ 0 w 17"/>
                  <a:gd name="T9" fmla="*/ 10 h 38"/>
                  <a:gd name="T10" fmla="*/ 1 w 17"/>
                  <a:gd name="T11" fmla="*/ 12 h 38"/>
                  <a:gd name="T12" fmla="*/ 2 w 17"/>
                  <a:gd name="T13" fmla="*/ 14 h 38"/>
                  <a:gd name="T14" fmla="*/ 2 w 17"/>
                  <a:gd name="T15" fmla="*/ 16 h 38"/>
                  <a:gd name="T16" fmla="*/ 3 w 17"/>
                  <a:gd name="T17" fmla="*/ 18 h 38"/>
                  <a:gd name="T18" fmla="*/ 4 w 17"/>
                  <a:gd name="T19" fmla="*/ 20 h 38"/>
                  <a:gd name="T20" fmla="*/ 4 w 17"/>
                  <a:gd name="T21" fmla="*/ 22 h 38"/>
                  <a:gd name="T22" fmla="*/ 5 w 17"/>
                  <a:gd name="T23" fmla="*/ 24 h 38"/>
                  <a:gd name="T24" fmla="*/ 6 w 17"/>
                  <a:gd name="T25" fmla="*/ 26 h 38"/>
                  <a:gd name="T26" fmla="*/ 6 w 17"/>
                  <a:gd name="T27" fmla="*/ 28 h 38"/>
                  <a:gd name="T28" fmla="*/ 7 w 17"/>
                  <a:gd name="T29" fmla="*/ 30 h 38"/>
                  <a:gd name="T30" fmla="*/ 8 w 17"/>
                  <a:gd name="T31" fmla="*/ 32 h 38"/>
                  <a:gd name="T32" fmla="*/ 9 w 17"/>
                  <a:gd name="T33" fmla="*/ 35 h 38"/>
                  <a:gd name="T34" fmla="*/ 9 w 17"/>
                  <a:gd name="T35" fmla="*/ 37 h 38"/>
                  <a:gd name="T36" fmla="*/ 16 w 17"/>
                  <a:gd name="T37" fmla="*/ 34 h 38"/>
                  <a:gd name="T38" fmla="*/ 15 w 17"/>
                  <a:gd name="T39" fmla="*/ 31 h 38"/>
                  <a:gd name="T40" fmla="*/ 14 w 17"/>
                  <a:gd name="T41" fmla="*/ 30 h 38"/>
                  <a:gd name="T42" fmla="*/ 13 w 17"/>
                  <a:gd name="T43" fmla="*/ 27 h 38"/>
                  <a:gd name="T44" fmla="*/ 13 w 17"/>
                  <a:gd name="T45" fmla="*/ 25 h 38"/>
                  <a:gd name="T46" fmla="*/ 12 w 17"/>
                  <a:gd name="T47" fmla="*/ 24 h 38"/>
                  <a:gd name="T48" fmla="*/ 11 w 17"/>
                  <a:gd name="T49" fmla="*/ 21 h 38"/>
                  <a:gd name="T50" fmla="*/ 10 w 17"/>
                  <a:gd name="T51" fmla="*/ 19 h 38"/>
                  <a:gd name="T52" fmla="*/ 9 w 17"/>
                  <a:gd name="T53" fmla="*/ 18 h 38"/>
                  <a:gd name="T54" fmla="*/ 9 w 17"/>
                  <a:gd name="T55" fmla="*/ 16 h 38"/>
                  <a:gd name="T56" fmla="*/ 9 w 17"/>
                  <a:gd name="T57" fmla="*/ 14 h 38"/>
                  <a:gd name="T58" fmla="*/ 8 w 17"/>
                  <a:gd name="T59" fmla="*/ 12 h 38"/>
                  <a:gd name="T60" fmla="*/ 7 w 17"/>
                  <a:gd name="T61" fmla="*/ 10 h 38"/>
                  <a:gd name="T62" fmla="*/ 7 w 17"/>
                  <a:gd name="T63" fmla="*/ 8 h 38"/>
                  <a:gd name="T64" fmla="*/ 6 w 17"/>
                  <a:gd name="T65" fmla="*/ 6 h 38"/>
                  <a:gd name="T66" fmla="*/ 6 w 17"/>
                  <a:gd name="T67" fmla="*/ 5 h 38"/>
                  <a:gd name="T68" fmla="*/ 6 w 17"/>
                  <a:gd name="T69" fmla="*/ 3 h 38"/>
                  <a:gd name="T70" fmla="*/ 6 w 17"/>
                  <a:gd name="T71" fmla="*/ 2 h 38"/>
                  <a:gd name="T72" fmla="*/ 6 w 17"/>
                  <a:gd name="T73" fmla="*/ 3 h 38"/>
                  <a:gd name="T74" fmla="*/ 6 w 17"/>
                  <a:gd name="T75" fmla="*/ 1 h 38"/>
                  <a:gd name="T76" fmla="*/ 5 w 17"/>
                  <a:gd name="T77" fmla="*/ 0 h 38"/>
                  <a:gd name="T78" fmla="*/ 4 w 17"/>
                  <a:gd name="T79" fmla="*/ 0 h 38"/>
                  <a:gd name="T80" fmla="*/ 3 w 17"/>
                  <a:gd name="T81" fmla="*/ 0 h 38"/>
                  <a:gd name="T82" fmla="*/ 1 w 17"/>
                  <a:gd name="T83" fmla="*/ 0 h 38"/>
                  <a:gd name="T84" fmla="*/ 0 w 17"/>
                  <a:gd name="T85" fmla="*/ 1 h 38"/>
                  <a:gd name="T86" fmla="*/ 0 w 17"/>
                  <a:gd name="T87" fmla="*/ 2 h 38"/>
                  <a:gd name="T88" fmla="*/ 0 w 17"/>
                  <a:gd name="T89" fmla="*/ 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" h="38">
                    <a:moveTo>
                      <a:pt x="0" y="4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3" y="18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5" y="24"/>
                    </a:lnTo>
                    <a:lnTo>
                      <a:pt x="6" y="26"/>
                    </a:lnTo>
                    <a:lnTo>
                      <a:pt x="6" y="28"/>
                    </a:lnTo>
                    <a:lnTo>
                      <a:pt x="7" y="30"/>
                    </a:lnTo>
                    <a:lnTo>
                      <a:pt x="8" y="32"/>
                    </a:lnTo>
                    <a:lnTo>
                      <a:pt x="9" y="35"/>
                    </a:lnTo>
                    <a:lnTo>
                      <a:pt x="9" y="37"/>
                    </a:lnTo>
                    <a:lnTo>
                      <a:pt x="16" y="34"/>
                    </a:lnTo>
                    <a:lnTo>
                      <a:pt x="15" y="31"/>
                    </a:lnTo>
                    <a:lnTo>
                      <a:pt x="14" y="30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2" y="24"/>
                    </a:lnTo>
                    <a:lnTo>
                      <a:pt x="11" y="21"/>
                    </a:lnTo>
                    <a:lnTo>
                      <a:pt x="10" y="19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8" y="12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01" name="Freeform 129">
                <a:extLst>
                  <a:ext uri="{FF2B5EF4-FFF2-40B4-BE49-F238E27FC236}">
                    <a16:creationId xmlns:a16="http://schemas.microsoft.com/office/drawing/2014/main" id="{0913B4C6-0E87-600F-CB96-D99D778A6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" y="2647"/>
                <a:ext cx="17" cy="26"/>
              </a:xfrm>
              <a:custGeom>
                <a:avLst/>
                <a:gdLst>
                  <a:gd name="T0" fmla="*/ 3 w 17"/>
                  <a:gd name="T1" fmla="*/ 0 h 26"/>
                  <a:gd name="T2" fmla="*/ 3 w 17"/>
                  <a:gd name="T3" fmla="*/ 2 h 26"/>
                  <a:gd name="T4" fmla="*/ 2 w 17"/>
                  <a:gd name="T5" fmla="*/ 4 h 26"/>
                  <a:gd name="T6" fmla="*/ 1 w 17"/>
                  <a:gd name="T7" fmla="*/ 7 h 26"/>
                  <a:gd name="T8" fmla="*/ 0 w 17"/>
                  <a:gd name="T9" fmla="*/ 10 h 26"/>
                  <a:gd name="T10" fmla="*/ 0 w 17"/>
                  <a:gd name="T11" fmla="*/ 13 h 26"/>
                  <a:gd name="T12" fmla="*/ 0 w 17"/>
                  <a:gd name="T13" fmla="*/ 17 h 26"/>
                  <a:gd name="T14" fmla="*/ 0 w 17"/>
                  <a:gd name="T15" fmla="*/ 20 h 26"/>
                  <a:gd name="T16" fmla="*/ 1 w 17"/>
                  <a:gd name="T17" fmla="*/ 25 h 26"/>
                  <a:gd name="T18" fmla="*/ 13 w 17"/>
                  <a:gd name="T19" fmla="*/ 23 h 26"/>
                  <a:gd name="T20" fmla="*/ 12 w 17"/>
                  <a:gd name="T21" fmla="*/ 20 h 26"/>
                  <a:gd name="T22" fmla="*/ 12 w 17"/>
                  <a:gd name="T23" fmla="*/ 17 h 26"/>
                  <a:gd name="T24" fmla="*/ 12 w 17"/>
                  <a:gd name="T25" fmla="*/ 14 h 26"/>
                  <a:gd name="T26" fmla="*/ 12 w 17"/>
                  <a:gd name="T27" fmla="*/ 10 h 26"/>
                  <a:gd name="T28" fmla="*/ 13 w 17"/>
                  <a:gd name="T29" fmla="*/ 8 h 26"/>
                  <a:gd name="T30" fmla="*/ 14 w 17"/>
                  <a:gd name="T31" fmla="*/ 5 h 26"/>
                  <a:gd name="T32" fmla="*/ 15 w 17"/>
                  <a:gd name="T33" fmla="*/ 3 h 26"/>
                  <a:gd name="T34" fmla="*/ 16 w 17"/>
                  <a:gd name="T35" fmla="*/ 0 h 26"/>
                  <a:gd name="T36" fmla="*/ 3 w 17"/>
                  <a:gd name="T3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26">
                    <a:moveTo>
                      <a:pt x="3" y="0"/>
                    </a:moveTo>
                    <a:lnTo>
                      <a:pt x="3" y="2"/>
                    </a:lnTo>
                    <a:lnTo>
                      <a:pt x="2" y="4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1" y="25"/>
                    </a:lnTo>
                    <a:lnTo>
                      <a:pt x="13" y="23"/>
                    </a:lnTo>
                    <a:lnTo>
                      <a:pt x="12" y="20"/>
                    </a:lnTo>
                    <a:lnTo>
                      <a:pt x="12" y="17"/>
                    </a:lnTo>
                    <a:lnTo>
                      <a:pt x="12" y="14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4" y="5"/>
                    </a:lnTo>
                    <a:lnTo>
                      <a:pt x="15" y="3"/>
                    </a:lnTo>
                    <a:lnTo>
                      <a:pt x="16" y="0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02" name="Freeform 130">
                <a:extLst>
                  <a:ext uri="{FF2B5EF4-FFF2-40B4-BE49-F238E27FC236}">
                    <a16:creationId xmlns:a16="http://schemas.microsoft.com/office/drawing/2014/main" id="{2264A44E-7886-20EA-3429-4D916A102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" y="2643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15 w 17"/>
                  <a:gd name="T3" fmla="*/ 10 h 17"/>
                  <a:gd name="T4" fmla="*/ 14 w 17"/>
                  <a:gd name="T5" fmla="*/ 4 h 17"/>
                  <a:gd name="T6" fmla="*/ 11 w 17"/>
                  <a:gd name="T7" fmla="*/ 0 h 17"/>
                  <a:gd name="T8" fmla="*/ 8 w 17"/>
                  <a:gd name="T9" fmla="*/ 0 h 17"/>
                  <a:gd name="T10" fmla="*/ 5 w 17"/>
                  <a:gd name="T11" fmla="*/ 0 h 17"/>
                  <a:gd name="T12" fmla="*/ 3 w 17"/>
                  <a:gd name="T13" fmla="*/ 2 h 17"/>
                  <a:gd name="T14" fmla="*/ 1 w 17"/>
                  <a:gd name="T15" fmla="*/ 8 h 17"/>
                  <a:gd name="T16" fmla="*/ 0 w 17"/>
                  <a:gd name="T17" fmla="*/ 14 h 17"/>
                  <a:gd name="T18" fmla="*/ 16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15" y="10"/>
                    </a:lnTo>
                    <a:lnTo>
                      <a:pt x="14" y="4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03" name="Freeform 131">
                <a:extLst>
                  <a:ext uri="{FF2B5EF4-FFF2-40B4-BE49-F238E27FC236}">
                    <a16:creationId xmlns:a16="http://schemas.microsoft.com/office/drawing/2014/main" id="{5858AA03-AEAD-280E-73C2-9EC8845B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" y="1980"/>
                <a:ext cx="213" cy="434"/>
              </a:xfrm>
              <a:custGeom>
                <a:avLst/>
                <a:gdLst>
                  <a:gd name="T0" fmla="*/ 38 w 213"/>
                  <a:gd name="T1" fmla="*/ 284 h 434"/>
                  <a:gd name="T2" fmla="*/ 35 w 213"/>
                  <a:gd name="T3" fmla="*/ 257 h 434"/>
                  <a:gd name="T4" fmla="*/ 37 w 213"/>
                  <a:gd name="T5" fmla="*/ 228 h 434"/>
                  <a:gd name="T6" fmla="*/ 33 w 213"/>
                  <a:gd name="T7" fmla="*/ 218 h 434"/>
                  <a:gd name="T8" fmla="*/ 22 w 213"/>
                  <a:gd name="T9" fmla="*/ 213 h 434"/>
                  <a:gd name="T10" fmla="*/ 14 w 213"/>
                  <a:gd name="T11" fmla="*/ 198 h 434"/>
                  <a:gd name="T12" fmla="*/ 6 w 213"/>
                  <a:gd name="T13" fmla="*/ 167 h 434"/>
                  <a:gd name="T14" fmla="*/ 0 w 213"/>
                  <a:gd name="T15" fmla="*/ 128 h 434"/>
                  <a:gd name="T16" fmla="*/ 8 w 213"/>
                  <a:gd name="T17" fmla="*/ 103 h 434"/>
                  <a:gd name="T18" fmla="*/ 24 w 213"/>
                  <a:gd name="T19" fmla="*/ 96 h 434"/>
                  <a:gd name="T20" fmla="*/ 24 w 213"/>
                  <a:gd name="T21" fmla="*/ 56 h 434"/>
                  <a:gd name="T22" fmla="*/ 33 w 213"/>
                  <a:gd name="T23" fmla="*/ 28 h 434"/>
                  <a:gd name="T24" fmla="*/ 49 w 213"/>
                  <a:gd name="T25" fmla="*/ 9 h 434"/>
                  <a:gd name="T26" fmla="*/ 72 w 213"/>
                  <a:gd name="T27" fmla="*/ 0 h 434"/>
                  <a:gd name="T28" fmla="*/ 99 w 213"/>
                  <a:gd name="T29" fmla="*/ 0 h 434"/>
                  <a:gd name="T30" fmla="*/ 131 w 213"/>
                  <a:gd name="T31" fmla="*/ 9 h 434"/>
                  <a:gd name="T32" fmla="*/ 165 w 213"/>
                  <a:gd name="T33" fmla="*/ 27 h 434"/>
                  <a:gd name="T34" fmla="*/ 188 w 213"/>
                  <a:gd name="T35" fmla="*/ 62 h 434"/>
                  <a:gd name="T36" fmla="*/ 199 w 213"/>
                  <a:gd name="T37" fmla="*/ 107 h 434"/>
                  <a:gd name="T38" fmla="*/ 199 w 213"/>
                  <a:gd name="T39" fmla="*/ 136 h 434"/>
                  <a:gd name="T40" fmla="*/ 197 w 213"/>
                  <a:gd name="T41" fmla="*/ 154 h 434"/>
                  <a:gd name="T42" fmla="*/ 191 w 213"/>
                  <a:gd name="T43" fmla="*/ 172 h 434"/>
                  <a:gd name="T44" fmla="*/ 183 w 213"/>
                  <a:gd name="T45" fmla="*/ 187 h 434"/>
                  <a:gd name="T46" fmla="*/ 184 w 213"/>
                  <a:gd name="T47" fmla="*/ 199 h 434"/>
                  <a:gd name="T48" fmla="*/ 188 w 213"/>
                  <a:gd name="T49" fmla="*/ 210 h 434"/>
                  <a:gd name="T50" fmla="*/ 192 w 213"/>
                  <a:gd name="T51" fmla="*/ 217 h 434"/>
                  <a:gd name="T52" fmla="*/ 198 w 213"/>
                  <a:gd name="T53" fmla="*/ 224 h 434"/>
                  <a:gd name="T54" fmla="*/ 205 w 213"/>
                  <a:gd name="T55" fmla="*/ 238 h 434"/>
                  <a:gd name="T56" fmla="*/ 211 w 213"/>
                  <a:gd name="T57" fmla="*/ 257 h 434"/>
                  <a:gd name="T58" fmla="*/ 211 w 213"/>
                  <a:gd name="T59" fmla="*/ 279 h 434"/>
                  <a:gd name="T60" fmla="*/ 203 w 213"/>
                  <a:gd name="T61" fmla="*/ 306 h 434"/>
                  <a:gd name="T62" fmla="*/ 183 w 213"/>
                  <a:gd name="T63" fmla="*/ 334 h 434"/>
                  <a:gd name="T64" fmla="*/ 169 w 213"/>
                  <a:gd name="T65" fmla="*/ 360 h 434"/>
                  <a:gd name="T66" fmla="*/ 147 w 213"/>
                  <a:gd name="T67" fmla="*/ 370 h 434"/>
                  <a:gd name="T68" fmla="*/ 123 w 213"/>
                  <a:gd name="T69" fmla="*/ 362 h 434"/>
                  <a:gd name="T70" fmla="*/ 103 w 213"/>
                  <a:gd name="T71" fmla="*/ 341 h 434"/>
                  <a:gd name="T72" fmla="*/ 78 w 213"/>
                  <a:gd name="T73" fmla="*/ 332 h 434"/>
                  <a:gd name="T74" fmla="*/ 54 w 213"/>
                  <a:gd name="T75" fmla="*/ 320 h 434"/>
                  <a:gd name="T76" fmla="*/ 45 w 213"/>
                  <a:gd name="T77" fmla="*/ 318 h 434"/>
                  <a:gd name="T78" fmla="*/ 50 w 213"/>
                  <a:gd name="T79" fmla="*/ 364 h 434"/>
                  <a:gd name="T80" fmla="*/ 69 w 213"/>
                  <a:gd name="T81" fmla="*/ 402 h 434"/>
                  <a:gd name="T82" fmla="*/ 93 w 213"/>
                  <a:gd name="T83" fmla="*/ 429 h 434"/>
                  <a:gd name="T84" fmla="*/ 112 w 213"/>
                  <a:gd name="T85" fmla="*/ 420 h 434"/>
                  <a:gd name="T86" fmla="*/ 127 w 213"/>
                  <a:gd name="T87" fmla="*/ 403 h 434"/>
                  <a:gd name="T88" fmla="*/ 138 w 213"/>
                  <a:gd name="T89" fmla="*/ 380 h 434"/>
                  <a:gd name="T90" fmla="*/ 132 w 213"/>
                  <a:gd name="T91" fmla="*/ 367 h 434"/>
                  <a:gd name="T92" fmla="*/ 122 w 213"/>
                  <a:gd name="T93" fmla="*/ 361 h 434"/>
                  <a:gd name="T94" fmla="*/ 116 w 213"/>
                  <a:gd name="T95" fmla="*/ 353 h 434"/>
                  <a:gd name="T96" fmla="*/ 104 w 213"/>
                  <a:gd name="T97" fmla="*/ 342 h 434"/>
                  <a:gd name="T98" fmla="*/ 81 w 213"/>
                  <a:gd name="T99" fmla="*/ 333 h 434"/>
                  <a:gd name="T100" fmla="*/ 59 w 213"/>
                  <a:gd name="T101" fmla="*/ 324 h 434"/>
                  <a:gd name="T102" fmla="*/ 44 w 213"/>
                  <a:gd name="T103" fmla="*/ 305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3" h="434">
                    <a:moveTo>
                      <a:pt x="44" y="305"/>
                    </a:moveTo>
                    <a:lnTo>
                      <a:pt x="42" y="300"/>
                    </a:lnTo>
                    <a:lnTo>
                      <a:pt x="40" y="295"/>
                    </a:lnTo>
                    <a:lnTo>
                      <a:pt x="39" y="290"/>
                    </a:lnTo>
                    <a:lnTo>
                      <a:pt x="38" y="284"/>
                    </a:lnTo>
                    <a:lnTo>
                      <a:pt x="37" y="279"/>
                    </a:lnTo>
                    <a:lnTo>
                      <a:pt x="37" y="274"/>
                    </a:lnTo>
                    <a:lnTo>
                      <a:pt x="36" y="268"/>
                    </a:lnTo>
                    <a:lnTo>
                      <a:pt x="36" y="263"/>
                    </a:lnTo>
                    <a:lnTo>
                      <a:pt x="35" y="257"/>
                    </a:lnTo>
                    <a:lnTo>
                      <a:pt x="35" y="251"/>
                    </a:lnTo>
                    <a:lnTo>
                      <a:pt x="35" y="246"/>
                    </a:lnTo>
                    <a:lnTo>
                      <a:pt x="36" y="240"/>
                    </a:lnTo>
                    <a:lnTo>
                      <a:pt x="36" y="234"/>
                    </a:lnTo>
                    <a:lnTo>
                      <a:pt x="37" y="228"/>
                    </a:lnTo>
                    <a:lnTo>
                      <a:pt x="37" y="222"/>
                    </a:lnTo>
                    <a:lnTo>
                      <a:pt x="38" y="216"/>
                    </a:lnTo>
                    <a:lnTo>
                      <a:pt x="36" y="217"/>
                    </a:lnTo>
                    <a:lnTo>
                      <a:pt x="35" y="218"/>
                    </a:lnTo>
                    <a:lnTo>
                      <a:pt x="33" y="218"/>
                    </a:lnTo>
                    <a:lnTo>
                      <a:pt x="31" y="218"/>
                    </a:lnTo>
                    <a:lnTo>
                      <a:pt x="29" y="217"/>
                    </a:lnTo>
                    <a:lnTo>
                      <a:pt x="26" y="216"/>
                    </a:lnTo>
                    <a:lnTo>
                      <a:pt x="24" y="215"/>
                    </a:lnTo>
                    <a:lnTo>
                      <a:pt x="22" y="213"/>
                    </a:lnTo>
                    <a:lnTo>
                      <a:pt x="20" y="211"/>
                    </a:lnTo>
                    <a:lnTo>
                      <a:pt x="19" y="209"/>
                    </a:lnTo>
                    <a:lnTo>
                      <a:pt x="17" y="205"/>
                    </a:lnTo>
                    <a:lnTo>
                      <a:pt x="15" y="202"/>
                    </a:lnTo>
                    <a:lnTo>
                      <a:pt x="14" y="198"/>
                    </a:lnTo>
                    <a:lnTo>
                      <a:pt x="13" y="193"/>
                    </a:lnTo>
                    <a:lnTo>
                      <a:pt x="13" y="188"/>
                    </a:lnTo>
                    <a:lnTo>
                      <a:pt x="13" y="182"/>
                    </a:lnTo>
                    <a:lnTo>
                      <a:pt x="9" y="174"/>
                    </a:lnTo>
                    <a:lnTo>
                      <a:pt x="6" y="167"/>
                    </a:lnTo>
                    <a:lnTo>
                      <a:pt x="3" y="159"/>
                    </a:lnTo>
                    <a:lnTo>
                      <a:pt x="1" y="151"/>
                    </a:lnTo>
                    <a:lnTo>
                      <a:pt x="0" y="143"/>
                    </a:lnTo>
                    <a:lnTo>
                      <a:pt x="0" y="136"/>
                    </a:lnTo>
                    <a:lnTo>
                      <a:pt x="0" y="128"/>
                    </a:lnTo>
                    <a:lnTo>
                      <a:pt x="0" y="122"/>
                    </a:lnTo>
                    <a:lnTo>
                      <a:pt x="1" y="116"/>
                    </a:lnTo>
                    <a:lnTo>
                      <a:pt x="3" y="111"/>
                    </a:lnTo>
                    <a:lnTo>
                      <a:pt x="5" y="106"/>
                    </a:lnTo>
                    <a:lnTo>
                      <a:pt x="8" y="103"/>
                    </a:lnTo>
                    <a:lnTo>
                      <a:pt x="11" y="101"/>
                    </a:lnTo>
                    <a:lnTo>
                      <a:pt x="15" y="101"/>
                    </a:lnTo>
                    <a:lnTo>
                      <a:pt x="19" y="102"/>
                    </a:lnTo>
                    <a:lnTo>
                      <a:pt x="24" y="105"/>
                    </a:lnTo>
                    <a:lnTo>
                      <a:pt x="24" y="96"/>
                    </a:lnTo>
                    <a:lnTo>
                      <a:pt x="23" y="87"/>
                    </a:lnTo>
                    <a:lnTo>
                      <a:pt x="23" y="79"/>
                    </a:lnTo>
                    <a:lnTo>
                      <a:pt x="23" y="71"/>
                    </a:lnTo>
                    <a:lnTo>
                      <a:pt x="23" y="63"/>
                    </a:lnTo>
                    <a:lnTo>
                      <a:pt x="24" y="56"/>
                    </a:lnTo>
                    <a:lnTo>
                      <a:pt x="25" y="49"/>
                    </a:lnTo>
                    <a:lnTo>
                      <a:pt x="27" y="43"/>
                    </a:lnTo>
                    <a:lnTo>
                      <a:pt x="29" y="38"/>
                    </a:lnTo>
                    <a:lnTo>
                      <a:pt x="31" y="33"/>
                    </a:lnTo>
                    <a:lnTo>
                      <a:pt x="33" y="28"/>
                    </a:lnTo>
                    <a:lnTo>
                      <a:pt x="36" y="23"/>
                    </a:lnTo>
                    <a:lnTo>
                      <a:pt x="39" y="19"/>
                    </a:lnTo>
                    <a:lnTo>
                      <a:pt x="42" y="16"/>
                    </a:lnTo>
                    <a:lnTo>
                      <a:pt x="46" y="12"/>
                    </a:lnTo>
                    <a:lnTo>
                      <a:pt x="49" y="9"/>
                    </a:lnTo>
                    <a:lnTo>
                      <a:pt x="53" y="7"/>
                    </a:lnTo>
                    <a:lnTo>
                      <a:pt x="58" y="5"/>
                    </a:lnTo>
                    <a:lnTo>
                      <a:pt x="62" y="3"/>
                    </a:lnTo>
                    <a:lnTo>
                      <a:pt x="67" y="1"/>
                    </a:lnTo>
                    <a:lnTo>
                      <a:pt x="72" y="0"/>
                    </a:lnTo>
                    <a:lnTo>
                      <a:pt x="77" y="0"/>
                    </a:lnTo>
                    <a:lnTo>
                      <a:pt x="83" y="0"/>
                    </a:lnTo>
                    <a:lnTo>
                      <a:pt x="88" y="0"/>
                    </a:lnTo>
                    <a:lnTo>
                      <a:pt x="94" y="0"/>
                    </a:lnTo>
                    <a:lnTo>
                      <a:pt x="99" y="0"/>
                    </a:lnTo>
                    <a:lnTo>
                      <a:pt x="105" y="1"/>
                    </a:lnTo>
                    <a:lnTo>
                      <a:pt x="112" y="3"/>
                    </a:lnTo>
                    <a:lnTo>
                      <a:pt x="118" y="5"/>
                    </a:lnTo>
                    <a:lnTo>
                      <a:pt x="124" y="6"/>
                    </a:lnTo>
                    <a:lnTo>
                      <a:pt x="131" y="9"/>
                    </a:lnTo>
                    <a:lnTo>
                      <a:pt x="138" y="11"/>
                    </a:lnTo>
                    <a:lnTo>
                      <a:pt x="145" y="14"/>
                    </a:lnTo>
                    <a:lnTo>
                      <a:pt x="152" y="18"/>
                    </a:lnTo>
                    <a:lnTo>
                      <a:pt x="158" y="22"/>
                    </a:lnTo>
                    <a:lnTo>
                      <a:pt x="165" y="27"/>
                    </a:lnTo>
                    <a:lnTo>
                      <a:pt x="171" y="33"/>
                    </a:lnTo>
                    <a:lnTo>
                      <a:pt x="176" y="40"/>
                    </a:lnTo>
                    <a:lnTo>
                      <a:pt x="180" y="47"/>
                    </a:lnTo>
                    <a:lnTo>
                      <a:pt x="184" y="54"/>
                    </a:lnTo>
                    <a:lnTo>
                      <a:pt x="188" y="62"/>
                    </a:lnTo>
                    <a:lnTo>
                      <a:pt x="191" y="71"/>
                    </a:lnTo>
                    <a:lnTo>
                      <a:pt x="194" y="80"/>
                    </a:lnTo>
                    <a:lnTo>
                      <a:pt x="196" y="88"/>
                    </a:lnTo>
                    <a:lnTo>
                      <a:pt x="198" y="98"/>
                    </a:lnTo>
                    <a:lnTo>
                      <a:pt x="199" y="107"/>
                    </a:lnTo>
                    <a:lnTo>
                      <a:pt x="199" y="117"/>
                    </a:lnTo>
                    <a:lnTo>
                      <a:pt x="199" y="127"/>
                    </a:lnTo>
                    <a:lnTo>
                      <a:pt x="199" y="130"/>
                    </a:lnTo>
                    <a:lnTo>
                      <a:pt x="199" y="133"/>
                    </a:lnTo>
                    <a:lnTo>
                      <a:pt x="199" y="136"/>
                    </a:lnTo>
                    <a:lnTo>
                      <a:pt x="199" y="140"/>
                    </a:lnTo>
                    <a:lnTo>
                      <a:pt x="199" y="143"/>
                    </a:lnTo>
                    <a:lnTo>
                      <a:pt x="198" y="147"/>
                    </a:lnTo>
                    <a:lnTo>
                      <a:pt x="198" y="150"/>
                    </a:lnTo>
                    <a:lnTo>
                      <a:pt x="197" y="154"/>
                    </a:lnTo>
                    <a:lnTo>
                      <a:pt x="196" y="158"/>
                    </a:lnTo>
                    <a:lnTo>
                      <a:pt x="195" y="161"/>
                    </a:lnTo>
                    <a:lnTo>
                      <a:pt x="194" y="165"/>
                    </a:lnTo>
                    <a:lnTo>
                      <a:pt x="193" y="168"/>
                    </a:lnTo>
                    <a:lnTo>
                      <a:pt x="191" y="172"/>
                    </a:lnTo>
                    <a:lnTo>
                      <a:pt x="189" y="175"/>
                    </a:lnTo>
                    <a:lnTo>
                      <a:pt x="187" y="179"/>
                    </a:lnTo>
                    <a:lnTo>
                      <a:pt x="185" y="182"/>
                    </a:lnTo>
                    <a:lnTo>
                      <a:pt x="184" y="185"/>
                    </a:lnTo>
                    <a:lnTo>
                      <a:pt x="183" y="187"/>
                    </a:lnTo>
                    <a:lnTo>
                      <a:pt x="183" y="190"/>
                    </a:lnTo>
                    <a:lnTo>
                      <a:pt x="183" y="192"/>
                    </a:lnTo>
                    <a:lnTo>
                      <a:pt x="183" y="194"/>
                    </a:lnTo>
                    <a:lnTo>
                      <a:pt x="183" y="197"/>
                    </a:lnTo>
                    <a:lnTo>
                      <a:pt x="184" y="199"/>
                    </a:lnTo>
                    <a:lnTo>
                      <a:pt x="185" y="201"/>
                    </a:lnTo>
                    <a:lnTo>
                      <a:pt x="185" y="203"/>
                    </a:lnTo>
                    <a:lnTo>
                      <a:pt x="186" y="205"/>
                    </a:lnTo>
                    <a:lnTo>
                      <a:pt x="187" y="207"/>
                    </a:lnTo>
                    <a:lnTo>
                      <a:pt x="188" y="210"/>
                    </a:lnTo>
                    <a:lnTo>
                      <a:pt x="188" y="211"/>
                    </a:lnTo>
                    <a:lnTo>
                      <a:pt x="189" y="213"/>
                    </a:lnTo>
                    <a:lnTo>
                      <a:pt x="190" y="215"/>
                    </a:lnTo>
                    <a:lnTo>
                      <a:pt x="191" y="216"/>
                    </a:lnTo>
                    <a:lnTo>
                      <a:pt x="192" y="217"/>
                    </a:lnTo>
                    <a:lnTo>
                      <a:pt x="193" y="218"/>
                    </a:lnTo>
                    <a:lnTo>
                      <a:pt x="194" y="219"/>
                    </a:lnTo>
                    <a:lnTo>
                      <a:pt x="195" y="221"/>
                    </a:lnTo>
                    <a:lnTo>
                      <a:pt x="196" y="222"/>
                    </a:lnTo>
                    <a:lnTo>
                      <a:pt x="198" y="224"/>
                    </a:lnTo>
                    <a:lnTo>
                      <a:pt x="199" y="227"/>
                    </a:lnTo>
                    <a:lnTo>
                      <a:pt x="201" y="229"/>
                    </a:lnTo>
                    <a:lnTo>
                      <a:pt x="202" y="232"/>
                    </a:lnTo>
                    <a:lnTo>
                      <a:pt x="204" y="235"/>
                    </a:lnTo>
                    <a:lnTo>
                      <a:pt x="205" y="238"/>
                    </a:lnTo>
                    <a:lnTo>
                      <a:pt x="206" y="241"/>
                    </a:lnTo>
                    <a:lnTo>
                      <a:pt x="208" y="245"/>
                    </a:lnTo>
                    <a:lnTo>
                      <a:pt x="209" y="248"/>
                    </a:lnTo>
                    <a:lnTo>
                      <a:pt x="210" y="253"/>
                    </a:lnTo>
                    <a:lnTo>
                      <a:pt x="211" y="257"/>
                    </a:lnTo>
                    <a:lnTo>
                      <a:pt x="211" y="261"/>
                    </a:lnTo>
                    <a:lnTo>
                      <a:pt x="212" y="265"/>
                    </a:lnTo>
                    <a:lnTo>
                      <a:pt x="212" y="270"/>
                    </a:lnTo>
                    <a:lnTo>
                      <a:pt x="211" y="275"/>
                    </a:lnTo>
                    <a:lnTo>
                      <a:pt x="211" y="279"/>
                    </a:lnTo>
                    <a:lnTo>
                      <a:pt x="210" y="284"/>
                    </a:lnTo>
                    <a:lnTo>
                      <a:pt x="209" y="290"/>
                    </a:lnTo>
                    <a:lnTo>
                      <a:pt x="207" y="295"/>
                    </a:lnTo>
                    <a:lnTo>
                      <a:pt x="205" y="300"/>
                    </a:lnTo>
                    <a:lnTo>
                      <a:pt x="203" y="306"/>
                    </a:lnTo>
                    <a:lnTo>
                      <a:pt x="200" y="311"/>
                    </a:lnTo>
                    <a:lnTo>
                      <a:pt x="196" y="317"/>
                    </a:lnTo>
                    <a:lnTo>
                      <a:pt x="193" y="322"/>
                    </a:lnTo>
                    <a:lnTo>
                      <a:pt x="188" y="328"/>
                    </a:lnTo>
                    <a:lnTo>
                      <a:pt x="183" y="334"/>
                    </a:lnTo>
                    <a:lnTo>
                      <a:pt x="178" y="340"/>
                    </a:lnTo>
                    <a:lnTo>
                      <a:pt x="177" y="346"/>
                    </a:lnTo>
                    <a:lnTo>
                      <a:pt x="175" y="352"/>
                    </a:lnTo>
                    <a:lnTo>
                      <a:pt x="172" y="357"/>
                    </a:lnTo>
                    <a:lnTo>
                      <a:pt x="169" y="360"/>
                    </a:lnTo>
                    <a:lnTo>
                      <a:pt x="165" y="364"/>
                    </a:lnTo>
                    <a:lnTo>
                      <a:pt x="161" y="366"/>
                    </a:lnTo>
                    <a:lnTo>
                      <a:pt x="156" y="368"/>
                    </a:lnTo>
                    <a:lnTo>
                      <a:pt x="152" y="370"/>
                    </a:lnTo>
                    <a:lnTo>
                      <a:pt x="147" y="370"/>
                    </a:lnTo>
                    <a:lnTo>
                      <a:pt x="142" y="370"/>
                    </a:lnTo>
                    <a:lnTo>
                      <a:pt x="137" y="369"/>
                    </a:lnTo>
                    <a:lnTo>
                      <a:pt x="132" y="367"/>
                    </a:lnTo>
                    <a:lnTo>
                      <a:pt x="128" y="365"/>
                    </a:lnTo>
                    <a:lnTo>
                      <a:pt x="123" y="362"/>
                    </a:lnTo>
                    <a:lnTo>
                      <a:pt x="119" y="358"/>
                    </a:lnTo>
                    <a:lnTo>
                      <a:pt x="117" y="354"/>
                    </a:lnTo>
                    <a:lnTo>
                      <a:pt x="112" y="349"/>
                    </a:lnTo>
                    <a:lnTo>
                      <a:pt x="108" y="345"/>
                    </a:lnTo>
                    <a:lnTo>
                      <a:pt x="103" y="341"/>
                    </a:lnTo>
                    <a:lnTo>
                      <a:pt x="98" y="339"/>
                    </a:lnTo>
                    <a:lnTo>
                      <a:pt x="93" y="336"/>
                    </a:lnTo>
                    <a:lnTo>
                      <a:pt x="88" y="334"/>
                    </a:lnTo>
                    <a:lnTo>
                      <a:pt x="83" y="333"/>
                    </a:lnTo>
                    <a:lnTo>
                      <a:pt x="78" y="332"/>
                    </a:lnTo>
                    <a:lnTo>
                      <a:pt x="73" y="330"/>
                    </a:lnTo>
                    <a:lnTo>
                      <a:pt x="67" y="328"/>
                    </a:lnTo>
                    <a:lnTo>
                      <a:pt x="63" y="326"/>
                    </a:lnTo>
                    <a:lnTo>
                      <a:pt x="58" y="323"/>
                    </a:lnTo>
                    <a:lnTo>
                      <a:pt x="54" y="320"/>
                    </a:lnTo>
                    <a:lnTo>
                      <a:pt x="50" y="316"/>
                    </a:lnTo>
                    <a:lnTo>
                      <a:pt x="47" y="311"/>
                    </a:lnTo>
                    <a:lnTo>
                      <a:pt x="44" y="305"/>
                    </a:lnTo>
                    <a:lnTo>
                      <a:pt x="48" y="312"/>
                    </a:lnTo>
                    <a:lnTo>
                      <a:pt x="45" y="318"/>
                    </a:lnTo>
                    <a:lnTo>
                      <a:pt x="44" y="327"/>
                    </a:lnTo>
                    <a:lnTo>
                      <a:pt x="44" y="337"/>
                    </a:lnTo>
                    <a:lnTo>
                      <a:pt x="46" y="346"/>
                    </a:lnTo>
                    <a:lnTo>
                      <a:pt x="47" y="355"/>
                    </a:lnTo>
                    <a:lnTo>
                      <a:pt x="50" y="364"/>
                    </a:lnTo>
                    <a:lnTo>
                      <a:pt x="53" y="372"/>
                    </a:lnTo>
                    <a:lnTo>
                      <a:pt x="56" y="380"/>
                    </a:lnTo>
                    <a:lnTo>
                      <a:pt x="60" y="388"/>
                    </a:lnTo>
                    <a:lnTo>
                      <a:pt x="64" y="395"/>
                    </a:lnTo>
                    <a:lnTo>
                      <a:pt x="69" y="402"/>
                    </a:lnTo>
                    <a:lnTo>
                      <a:pt x="74" y="408"/>
                    </a:lnTo>
                    <a:lnTo>
                      <a:pt x="79" y="414"/>
                    </a:lnTo>
                    <a:lnTo>
                      <a:pt x="83" y="420"/>
                    </a:lnTo>
                    <a:lnTo>
                      <a:pt x="89" y="425"/>
                    </a:lnTo>
                    <a:lnTo>
                      <a:pt x="93" y="429"/>
                    </a:lnTo>
                    <a:lnTo>
                      <a:pt x="98" y="433"/>
                    </a:lnTo>
                    <a:lnTo>
                      <a:pt x="101" y="430"/>
                    </a:lnTo>
                    <a:lnTo>
                      <a:pt x="105" y="426"/>
                    </a:lnTo>
                    <a:lnTo>
                      <a:pt x="108" y="424"/>
                    </a:lnTo>
                    <a:lnTo>
                      <a:pt x="112" y="420"/>
                    </a:lnTo>
                    <a:lnTo>
                      <a:pt x="115" y="417"/>
                    </a:lnTo>
                    <a:lnTo>
                      <a:pt x="118" y="414"/>
                    </a:lnTo>
                    <a:lnTo>
                      <a:pt x="121" y="410"/>
                    </a:lnTo>
                    <a:lnTo>
                      <a:pt x="124" y="407"/>
                    </a:lnTo>
                    <a:lnTo>
                      <a:pt x="127" y="403"/>
                    </a:lnTo>
                    <a:lnTo>
                      <a:pt x="129" y="399"/>
                    </a:lnTo>
                    <a:lnTo>
                      <a:pt x="132" y="395"/>
                    </a:lnTo>
                    <a:lnTo>
                      <a:pt x="134" y="390"/>
                    </a:lnTo>
                    <a:lnTo>
                      <a:pt x="136" y="385"/>
                    </a:lnTo>
                    <a:lnTo>
                      <a:pt x="138" y="380"/>
                    </a:lnTo>
                    <a:lnTo>
                      <a:pt x="140" y="375"/>
                    </a:lnTo>
                    <a:lnTo>
                      <a:pt x="141" y="370"/>
                    </a:lnTo>
                    <a:lnTo>
                      <a:pt x="138" y="369"/>
                    </a:lnTo>
                    <a:lnTo>
                      <a:pt x="135" y="368"/>
                    </a:lnTo>
                    <a:lnTo>
                      <a:pt x="132" y="367"/>
                    </a:lnTo>
                    <a:lnTo>
                      <a:pt x="129" y="366"/>
                    </a:lnTo>
                    <a:lnTo>
                      <a:pt x="127" y="364"/>
                    </a:lnTo>
                    <a:lnTo>
                      <a:pt x="125" y="364"/>
                    </a:lnTo>
                    <a:lnTo>
                      <a:pt x="124" y="362"/>
                    </a:lnTo>
                    <a:lnTo>
                      <a:pt x="122" y="361"/>
                    </a:lnTo>
                    <a:lnTo>
                      <a:pt x="121" y="359"/>
                    </a:lnTo>
                    <a:lnTo>
                      <a:pt x="119" y="358"/>
                    </a:lnTo>
                    <a:lnTo>
                      <a:pt x="118" y="357"/>
                    </a:lnTo>
                    <a:lnTo>
                      <a:pt x="117" y="355"/>
                    </a:lnTo>
                    <a:lnTo>
                      <a:pt x="116" y="353"/>
                    </a:lnTo>
                    <a:lnTo>
                      <a:pt x="114" y="351"/>
                    </a:lnTo>
                    <a:lnTo>
                      <a:pt x="112" y="349"/>
                    </a:lnTo>
                    <a:lnTo>
                      <a:pt x="110" y="346"/>
                    </a:lnTo>
                    <a:lnTo>
                      <a:pt x="107" y="344"/>
                    </a:lnTo>
                    <a:lnTo>
                      <a:pt x="104" y="342"/>
                    </a:lnTo>
                    <a:lnTo>
                      <a:pt x="100" y="340"/>
                    </a:lnTo>
                    <a:lnTo>
                      <a:pt x="96" y="338"/>
                    </a:lnTo>
                    <a:lnTo>
                      <a:pt x="91" y="336"/>
                    </a:lnTo>
                    <a:lnTo>
                      <a:pt x="86" y="335"/>
                    </a:lnTo>
                    <a:lnTo>
                      <a:pt x="81" y="333"/>
                    </a:lnTo>
                    <a:lnTo>
                      <a:pt x="77" y="332"/>
                    </a:lnTo>
                    <a:lnTo>
                      <a:pt x="72" y="330"/>
                    </a:lnTo>
                    <a:lnTo>
                      <a:pt x="68" y="328"/>
                    </a:lnTo>
                    <a:lnTo>
                      <a:pt x="64" y="327"/>
                    </a:lnTo>
                    <a:lnTo>
                      <a:pt x="59" y="324"/>
                    </a:lnTo>
                    <a:lnTo>
                      <a:pt x="56" y="321"/>
                    </a:lnTo>
                    <a:lnTo>
                      <a:pt x="52" y="319"/>
                    </a:lnTo>
                    <a:lnTo>
                      <a:pt x="49" y="315"/>
                    </a:lnTo>
                    <a:lnTo>
                      <a:pt x="48" y="312"/>
                    </a:lnTo>
                    <a:lnTo>
                      <a:pt x="44" y="305"/>
                    </a:lnTo>
                  </a:path>
                </a:pathLst>
              </a:custGeom>
              <a:solidFill>
                <a:srgbClr val="FFC28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04" name="Freeform 132">
                <a:extLst>
                  <a:ext uri="{FF2B5EF4-FFF2-40B4-BE49-F238E27FC236}">
                    <a16:creationId xmlns:a16="http://schemas.microsoft.com/office/drawing/2014/main" id="{E3D89A51-8469-ADEA-A81F-DA811D9CA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194"/>
                <a:ext cx="17" cy="95"/>
              </a:xfrm>
              <a:custGeom>
                <a:avLst/>
                <a:gdLst>
                  <a:gd name="T0" fmla="*/ 7 w 17"/>
                  <a:gd name="T1" fmla="*/ 6 h 95"/>
                  <a:gd name="T2" fmla="*/ 2 w 17"/>
                  <a:gd name="T3" fmla="*/ 3 h 95"/>
                  <a:gd name="T4" fmla="*/ 2 w 17"/>
                  <a:gd name="T5" fmla="*/ 9 h 95"/>
                  <a:gd name="T6" fmla="*/ 1 w 17"/>
                  <a:gd name="T7" fmla="*/ 15 h 95"/>
                  <a:gd name="T8" fmla="*/ 0 w 17"/>
                  <a:gd name="T9" fmla="*/ 21 h 95"/>
                  <a:gd name="T10" fmla="*/ 0 w 17"/>
                  <a:gd name="T11" fmla="*/ 26 h 95"/>
                  <a:gd name="T12" fmla="*/ 0 w 17"/>
                  <a:gd name="T13" fmla="*/ 32 h 95"/>
                  <a:gd name="T14" fmla="*/ 0 w 17"/>
                  <a:gd name="T15" fmla="*/ 38 h 95"/>
                  <a:gd name="T16" fmla="*/ 0 w 17"/>
                  <a:gd name="T17" fmla="*/ 44 h 95"/>
                  <a:gd name="T18" fmla="*/ 0 w 17"/>
                  <a:gd name="T19" fmla="*/ 50 h 95"/>
                  <a:gd name="T20" fmla="*/ 0 w 17"/>
                  <a:gd name="T21" fmla="*/ 56 h 95"/>
                  <a:gd name="T22" fmla="*/ 1 w 17"/>
                  <a:gd name="T23" fmla="*/ 61 h 95"/>
                  <a:gd name="T24" fmla="*/ 2 w 17"/>
                  <a:gd name="T25" fmla="*/ 67 h 95"/>
                  <a:gd name="T26" fmla="*/ 3 w 17"/>
                  <a:gd name="T27" fmla="*/ 72 h 95"/>
                  <a:gd name="T28" fmla="*/ 4 w 17"/>
                  <a:gd name="T29" fmla="*/ 78 h 95"/>
                  <a:gd name="T30" fmla="*/ 6 w 17"/>
                  <a:gd name="T31" fmla="*/ 83 h 95"/>
                  <a:gd name="T32" fmla="*/ 7 w 17"/>
                  <a:gd name="T33" fmla="*/ 88 h 95"/>
                  <a:gd name="T34" fmla="*/ 9 w 17"/>
                  <a:gd name="T35" fmla="*/ 94 h 95"/>
                  <a:gd name="T36" fmla="*/ 16 w 17"/>
                  <a:gd name="T37" fmla="*/ 91 h 95"/>
                  <a:gd name="T38" fmla="*/ 14 w 17"/>
                  <a:gd name="T39" fmla="*/ 86 h 95"/>
                  <a:gd name="T40" fmla="*/ 12 w 17"/>
                  <a:gd name="T41" fmla="*/ 81 h 95"/>
                  <a:gd name="T42" fmla="*/ 10 w 17"/>
                  <a:gd name="T43" fmla="*/ 76 h 95"/>
                  <a:gd name="T44" fmla="*/ 9 w 17"/>
                  <a:gd name="T45" fmla="*/ 71 h 95"/>
                  <a:gd name="T46" fmla="*/ 9 w 17"/>
                  <a:gd name="T47" fmla="*/ 66 h 95"/>
                  <a:gd name="T48" fmla="*/ 8 w 17"/>
                  <a:gd name="T49" fmla="*/ 60 h 95"/>
                  <a:gd name="T50" fmla="*/ 7 w 17"/>
                  <a:gd name="T51" fmla="*/ 55 h 95"/>
                  <a:gd name="T52" fmla="*/ 7 w 17"/>
                  <a:gd name="T53" fmla="*/ 50 h 95"/>
                  <a:gd name="T54" fmla="*/ 6 w 17"/>
                  <a:gd name="T55" fmla="*/ 43 h 95"/>
                  <a:gd name="T56" fmla="*/ 6 w 17"/>
                  <a:gd name="T57" fmla="*/ 38 h 95"/>
                  <a:gd name="T58" fmla="*/ 6 w 17"/>
                  <a:gd name="T59" fmla="*/ 33 h 95"/>
                  <a:gd name="T60" fmla="*/ 7 w 17"/>
                  <a:gd name="T61" fmla="*/ 27 h 95"/>
                  <a:gd name="T62" fmla="*/ 7 w 17"/>
                  <a:gd name="T63" fmla="*/ 21 h 95"/>
                  <a:gd name="T64" fmla="*/ 8 w 17"/>
                  <a:gd name="T65" fmla="*/ 15 h 95"/>
                  <a:gd name="T66" fmla="*/ 9 w 17"/>
                  <a:gd name="T67" fmla="*/ 10 h 95"/>
                  <a:gd name="T68" fmla="*/ 9 w 17"/>
                  <a:gd name="T69" fmla="*/ 4 h 95"/>
                  <a:gd name="T70" fmla="*/ 4 w 17"/>
                  <a:gd name="T71" fmla="*/ 0 h 95"/>
                  <a:gd name="T72" fmla="*/ 9 w 17"/>
                  <a:gd name="T73" fmla="*/ 4 h 95"/>
                  <a:gd name="T74" fmla="*/ 9 w 17"/>
                  <a:gd name="T75" fmla="*/ 2 h 95"/>
                  <a:gd name="T76" fmla="*/ 9 w 17"/>
                  <a:gd name="T77" fmla="*/ 1 h 95"/>
                  <a:gd name="T78" fmla="*/ 7 w 17"/>
                  <a:gd name="T79" fmla="*/ 0 h 95"/>
                  <a:gd name="T80" fmla="*/ 6 w 17"/>
                  <a:gd name="T81" fmla="*/ 0 h 95"/>
                  <a:gd name="T82" fmla="*/ 5 w 17"/>
                  <a:gd name="T83" fmla="*/ 0 h 95"/>
                  <a:gd name="T84" fmla="*/ 4 w 17"/>
                  <a:gd name="T85" fmla="*/ 0 h 95"/>
                  <a:gd name="T86" fmla="*/ 3 w 17"/>
                  <a:gd name="T87" fmla="*/ 1 h 95"/>
                  <a:gd name="T88" fmla="*/ 2 w 17"/>
                  <a:gd name="T89" fmla="*/ 3 h 95"/>
                  <a:gd name="T90" fmla="*/ 7 w 17"/>
                  <a:gd name="T91" fmla="*/ 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95">
                    <a:moveTo>
                      <a:pt x="7" y="6"/>
                    </a:moveTo>
                    <a:lnTo>
                      <a:pt x="2" y="3"/>
                    </a:lnTo>
                    <a:lnTo>
                      <a:pt x="2" y="9"/>
                    </a:lnTo>
                    <a:lnTo>
                      <a:pt x="1" y="15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0" y="50"/>
                    </a:lnTo>
                    <a:lnTo>
                      <a:pt x="0" y="56"/>
                    </a:lnTo>
                    <a:lnTo>
                      <a:pt x="1" y="61"/>
                    </a:lnTo>
                    <a:lnTo>
                      <a:pt x="2" y="67"/>
                    </a:lnTo>
                    <a:lnTo>
                      <a:pt x="3" y="72"/>
                    </a:lnTo>
                    <a:lnTo>
                      <a:pt x="4" y="78"/>
                    </a:lnTo>
                    <a:lnTo>
                      <a:pt x="6" y="83"/>
                    </a:lnTo>
                    <a:lnTo>
                      <a:pt x="7" y="88"/>
                    </a:lnTo>
                    <a:lnTo>
                      <a:pt x="9" y="94"/>
                    </a:lnTo>
                    <a:lnTo>
                      <a:pt x="16" y="91"/>
                    </a:lnTo>
                    <a:lnTo>
                      <a:pt x="14" y="86"/>
                    </a:lnTo>
                    <a:lnTo>
                      <a:pt x="12" y="81"/>
                    </a:lnTo>
                    <a:lnTo>
                      <a:pt x="10" y="76"/>
                    </a:lnTo>
                    <a:lnTo>
                      <a:pt x="9" y="71"/>
                    </a:lnTo>
                    <a:lnTo>
                      <a:pt x="9" y="66"/>
                    </a:lnTo>
                    <a:lnTo>
                      <a:pt x="8" y="60"/>
                    </a:lnTo>
                    <a:lnTo>
                      <a:pt x="7" y="55"/>
                    </a:lnTo>
                    <a:lnTo>
                      <a:pt x="7" y="50"/>
                    </a:lnTo>
                    <a:lnTo>
                      <a:pt x="6" y="43"/>
                    </a:lnTo>
                    <a:lnTo>
                      <a:pt x="6" y="38"/>
                    </a:lnTo>
                    <a:lnTo>
                      <a:pt x="6" y="33"/>
                    </a:lnTo>
                    <a:lnTo>
                      <a:pt x="7" y="27"/>
                    </a:lnTo>
                    <a:lnTo>
                      <a:pt x="7" y="21"/>
                    </a:lnTo>
                    <a:lnTo>
                      <a:pt x="8" y="15"/>
                    </a:lnTo>
                    <a:lnTo>
                      <a:pt x="9" y="10"/>
                    </a:lnTo>
                    <a:lnTo>
                      <a:pt x="9" y="4"/>
                    </a:lnTo>
                    <a:lnTo>
                      <a:pt x="4" y="0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7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05" name="Freeform 133">
                <a:extLst>
                  <a:ext uri="{FF2B5EF4-FFF2-40B4-BE49-F238E27FC236}">
                    <a16:creationId xmlns:a16="http://schemas.microsoft.com/office/drawing/2014/main" id="{2F9E6508-42C3-77B9-CA3A-2A893E0CE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2159"/>
                <a:ext cx="32" cy="44"/>
              </a:xfrm>
              <a:custGeom>
                <a:avLst/>
                <a:gdLst>
                  <a:gd name="T0" fmla="*/ 0 w 32"/>
                  <a:gd name="T1" fmla="*/ 5 h 44"/>
                  <a:gd name="T2" fmla="*/ 0 w 32"/>
                  <a:gd name="T3" fmla="*/ 3 h 44"/>
                  <a:gd name="T4" fmla="*/ 0 w 32"/>
                  <a:gd name="T5" fmla="*/ 9 h 44"/>
                  <a:gd name="T6" fmla="*/ 0 w 32"/>
                  <a:gd name="T7" fmla="*/ 15 h 44"/>
                  <a:gd name="T8" fmla="*/ 1 w 32"/>
                  <a:gd name="T9" fmla="*/ 20 h 44"/>
                  <a:gd name="T10" fmla="*/ 2 w 32"/>
                  <a:gd name="T11" fmla="*/ 25 h 44"/>
                  <a:gd name="T12" fmla="*/ 4 w 32"/>
                  <a:gd name="T13" fmla="*/ 28 h 44"/>
                  <a:gd name="T14" fmla="*/ 6 w 32"/>
                  <a:gd name="T15" fmla="*/ 32 h 44"/>
                  <a:gd name="T16" fmla="*/ 8 w 32"/>
                  <a:gd name="T17" fmla="*/ 35 h 44"/>
                  <a:gd name="T18" fmla="*/ 11 w 32"/>
                  <a:gd name="T19" fmla="*/ 37 h 44"/>
                  <a:gd name="T20" fmla="*/ 13 w 32"/>
                  <a:gd name="T21" fmla="*/ 39 h 44"/>
                  <a:gd name="T22" fmla="*/ 16 w 32"/>
                  <a:gd name="T23" fmla="*/ 41 h 44"/>
                  <a:gd name="T24" fmla="*/ 19 w 32"/>
                  <a:gd name="T25" fmla="*/ 42 h 44"/>
                  <a:gd name="T26" fmla="*/ 21 w 32"/>
                  <a:gd name="T27" fmla="*/ 43 h 44"/>
                  <a:gd name="T28" fmla="*/ 24 w 32"/>
                  <a:gd name="T29" fmla="*/ 43 h 44"/>
                  <a:gd name="T30" fmla="*/ 26 w 32"/>
                  <a:gd name="T31" fmla="*/ 43 h 44"/>
                  <a:gd name="T32" fmla="*/ 28 w 32"/>
                  <a:gd name="T33" fmla="*/ 42 h 44"/>
                  <a:gd name="T34" fmla="*/ 31 w 32"/>
                  <a:gd name="T35" fmla="*/ 41 h 44"/>
                  <a:gd name="T36" fmla="*/ 27 w 32"/>
                  <a:gd name="T37" fmla="*/ 34 h 44"/>
                  <a:gd name="T38" fmla="*/ 26 w 32"/>
                  <a:gd name="T39" fmla="*/ 35 h 44"/>
                  <a:gd name="T40" fmla="*/ 25 w 32"/>
                  <a:gd name="T41" fmla="*/ 35 h 44"/>
                  <a:gd name="T42" fmla="*/ 24 w 32"/>
                  <a:gd name="T43" fmla="*/ 35 h 44"/>
                  <a:gd name="T44" fmla="*/ 22 w 32"/>
                  <a:gd name="T45" fmla="*/ 35 h 44"/>
                  <a:gd name="T46" fmla="*/ 20 w 32"/>
                  <a:gd name="T47" fmla="*/ 35 h 44"/>
                  <a:gd name="T48" fmla="*/ 18 w 32"/>
                  <a:gd name="T49" fmla="*/ 34 h 44"/>
                  <a:gd name="T50" fmla="*/ 17 w 32"/>
                  <a:gd name="T51" fmla="*/ 33 h 44"/>
                  <a:gd name="T52" fmla="*/ 15 w 32"/>
                  <a:gd name="T53" fmla="*/ 32 h 44"/>
                  <a:gd name="T54" fmla="*/ 13 w 32"/>
                  <a:gd name="T55" fmla="*/ 30 h 44"/>
                  <a:gd name="T56" fmla="*/ 11 w 32"/>
                  <a:gd name="T57" fmla="*/ 28 h 44"/>
                  <a:gd name="T58" fmla="*/ 10 w 32"/>
                  <a:gd name="T59" fmla="*/ 25 h 44"/>
                  <a:gd name="T60" fmla="*/ 8 w 32"/>
                  <a:gd name="T61" fmla="*/ 21 h 44"/>
                  <a:gd name="T62" fmla="*/ 7 w 32"/>
                  <a:gd name="T63" fmla="*/ 18 h 44"/>
                  <a:gd name="T64" fmla="*/ 6 w 32"/>
                  <a:gd name="T65" fmla="*/ 14 h 44"/>
                  <a:gd name="T66" fmla="*/ 6 w 32"/>
                  <a:gd name="T67" fmla="*/ 9 h 44"/>
                  <a:gd name="T68" fmla="*/ 6 w 32"/>
                  <a:gd name="T69" fmla="*/ 3 h 44"/>
                  <a:gd name="T70" fmla="*/ 5 w 32"/>
                  <a:gd name="T71" fmla="*/ 1 h 44"/>
                  <a:gd name="T72" fmla="*/ 6 w 32"/>
                  <a:gd name="T73" fmla="*/ 3 h 44"/>
                  <a:gd name="T74" fmla="*/ 6 w 32"/>
                  <a:gd name="T75" fmla="*/ 2 h 44"/>
                  <a:gd name="T76" fmla="*/ 5 w 32"/>
                  <a:gd name="T77" fmla="*/ 0 h 44"/>
                  <a:gd name="T78" fmla="*/ 4 w 32"/>
                  <a:gd name="T79" fmla="*/ 0 h 44"/>
                  <a:gd name="T80" fmla="*/ 3 w 32"/>
                  <a:gd name="T81" fmla="*/ 0 h 44"/>
                  <a:gd name="T82" fmla="*/ 2 w 32"/>
                  <a:gd name="T83" fmla="*/ 0 h 44"/>
                  <a:gd name="T84" fmla="*/ 0 w 32"/>
                  <a:gd name="T85" fmla="*/ 0 h 44"/>
                  <a:gd name="T86" fmla="*/ 0 w 32"/>
                  <a:gd name="T87" fmla="*/ 2 h 44"/>
                  <a:gd name="T88" fmla="*/ 0 w 32"/>
                  <a:gd name="T89" fmla="*/ 3 h 44"/>
                  <a:gd name="T90" fmla="*/ 0 w 32"/>
                  <a:gd name="T91" fmla="*/ 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2" h="44">
                    <a:moveTo>
                      <a:pt x="0" y="5"/>
                    </a:moveTo>
                    <a:lnTo>
                      <a:pt x="0" y="3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2" y="25"/>
                    </a:lnTo>
                    <a:lnTo>
                      <a:pt x="4" y="28"/>
                    </a:lnTo>
                    <a:lnTo>
                      <a:pt x="6" y="32"/>
                    </a:lnTo>
                    <a:lnTo>
                      <a:pt x="8" y="35"/>
                    </a:lnTo>
                    <a:lnTo>
                      <a:pt x="11" y="37"/>
                    </a:lnTo>
                    <a:lnTo>
                      <a:pt x="13" y="39"/>
                    </a:lnTo>
                    <a:lnTo>
                      <a:pt x="16" y="41"/>
                    </a:lnTo>
                    <a:lnTo>
                      <a:pt x="19" y="42"/>
                    </a:lnTo>
                    <a:lnTo>
                      <a:pt x="21" y="43"/>
                    </a:lnTo>
                    <a:lnTo>
                      <a:pt x="24" y="43"/>
                    </a:lnTo>
                    <a:lnTo>
                      <a:pt x="26" y="43"/>
                    </a:lnTo>
                    <a:lnTo>
                      <a:pt x="28" y="42"/>
                    </a:lnTo>
                    <a:lnTo>
                      <a:pt x="31" y="41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5" y="35"/>
                    </a:lnTo>
                    <a:lnTo>
                      <a:pt x="24" y="35"/>
                    </a:lnTo>
                    <a:lnTo>
                      <a:pt x="22" y="35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5" y="32"/>
                    </a:lnTo>
                    <a:lnTo>
                      <a:pt x="13" y="30"/>
                    </a:lnTo>
                    <a:lnTo>
                      <a:pt x="11" y="28"/>
                    </a:lnTo>
                    <a:lnTo>
                      <a:pt x="10" y="25"/>
                    </a:lnTo>
                    <a:lnTo>
                      <a:pt x="8" y="21"/>
                    </a:lnTo>
                    <a:lnTo>
                      <a:pt x="7" y="18"/>
                    </a:lnTo>
                    <a:lnTo>
                      <a:pt x="6" y="14"/>
                    </a:lnTo>
                    <a:lnTo>
                      <a:pt x="6" y="9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06" name="Freeform 134">
                <a:extLst>
                  <a:ext uri="{FF2B5EF4-FFF2-40B4-BE49-F238E27FC236}">
                    <a16:creationId xmlns:a16="http://schemas.microsoft.com/office/drawing/2014/main" id="{EC8A844F-9F2C-0A71-C0A4-1C2D6D92D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2078"/>
                <a:ext cx="31" cy="88"/>
              </a:xfrm>
              <a:custGeom>
                <a:avLst/>
                <a:gdLst>
                  <a:gd name="T0" fmla="*/ 24 w 31"/>
                  <a:gd name="T1" fmla="*/ 7 h 88"/>
                  <a:gd name="T2" fmla="*/ 28 w 31"/>
                  <a:gd name="T3" fmla="*/ 4 h 88"/>
                  <a:gd name="T4" fmla="*/ 23 w 31"/>
                  <a:gd name="T5" fmla="*/ 0 h 88"/>
                  <a:gd name="T6" fmla="*/ 18 w 31"/>
                  <a:gd name="T7" fmla="*/ 0 h 88"/>
                  <a:gd name="T8" fmla="*/ 13 w 31"/>
                  <a:gd name="T9" fmla="*/ 0 h 88"/>
                  <a:gd name="T10" fmla="*/ 9 w 31"/>
                  <a:gd name="T11" fmla="*/ 2 h 88"/>
                  <a:gd name="T12" fmla="*/ 6 w 31"/>
                  <a:gd name="T13" fmla="*/ 6 h 88"/>
                  <a:gd name="T14" fmla="*/ 3 w 31"/>
                  <a:gd name="T15" fmla="*/ 11 h 88"/>
                  <a:gd name="T16" fmla="*/ 1 w 31"/>
                  <a:gd name="T17" fmla="*/ 17 h 88"/>
                  <a:gd name="T18" fmla="*/ 0 w 31"/>
                  <a:gd name="T19" fmla="*/ 23 h 88"/>
                  <a:gd name="T20" fmla="*/ 0 w 31"/>
                  <a:gd name="T21" fmla="*/ 30 h 88"/>
                  <a:gd name="T22" fmla="*/ 0 w 31"/>
                  <a:gd name="T23" fmla="*/ 38 h 88"/>
                  <a:gd name="T24" fmla="*/ 0 w 31"/>
                  <a:gd name="T25" fmla="*/ 46 h 88"/>
                  <a:gd name="T26" fmla="*/ 2 w 31"/>
                  <a:gd name="T27" fmla="*/ 53 h 88"/>
                  <a:gd name="T28" fmla="*/ 4 w 31"/>
                  <a:gd name="T29" fmla="*/ 62 h 88"/>
                  <a:gd name="T30" fmla="*/ 6 w 31"/>
                  <a:gd name="T31" fmla="*/ 70 h 88"/>
                  <a:gd name="T32" fmla="*/ 9 w 31"/>
                  <a:gd name="T33" fmla="*/ 79 h 88"/>
                  <a:gd name="T34" fmla="*/ 13 w 31"/>
                  <a:gd name="T35" fmla="*/ 87 h 88"/>
                  <a:gd name="T36" fmla="*/ 18 w 31"/>
                  <a:gd name="T37" fmla="*/ 82 h 88"/>
                  <a:gd name="T38" fmla="*/ 14 w 31"/>
                  <a:gd name="T39" fmla="*/ 75 h 88"/>
                  <a:gd name="T40" fmla="*/ 11 w 31"/>
                  <a:gd name="T41" fmla="*/ 67 h 88"/>
                  <a:gd name="T42" fmla="*/ 9 w 31"/>
                  <a:gd name="T43" fmla="*/ 60 h 88"/>
                  <a:gd name="T44" fmla="*/ 7 w 31"/>
                  <a:gd name="T45" fmla="*/ 52 h 88"/>
                  <a:gd name="T46" fmla="*/ 6 w 31"/>
                  <a:gd name="T47" fmla="*/ 45 h 88"/>
                  <a:gd name="T48" fmla="*/ 6 w 31"/>
                  <a:gd name="T49" fmla="*/ 37 h 88"/>
                  <a:gd name="T50" fmla="*/ 6 w 31"/>
                  <a:gd name="T51" fmla="*/ 31 h 88"/>
                  <a:gd name="T52" fmla="*/ 6 w 31"/>
                  <a:gd name="T53" fmla="*/ 24 h 88"/>
                  <a:gd name="T54" fmla="*/ 7 w 31"/>
                  <a:gd name="T55" fmla="*/ 19 h 88"/>
                  <a:gd name="T56" fmla="*/ 9 w 31"/>
                  <a:gd name="T57" fmla="*/ 14 h 88"/>
                  <a:gd name="T58" fmla="*/ 10 w 31"/>
                  <a:gd name="T59" fmla="*/ 11 h 88"/>
                  <a:gd name="T60" fmla="*/ 12 w 31"/>
                  <a:gd name="T61" fmla="*/ 8 h 88"/>
                  <a:gd name="T62" fmla="*/ 15 w 31"/>
                  <a:gd name="T63" fmla="*/ 7 h 88"/>
                  <a:gd name="T64" fmla="*/ 18 w 31"/>
                  <a:gd name="T65" fmla="*/ 7 h 88"/>
                  <a:gd name="T66" fmla="*/ 21 w 31"/>
                  <a:gd name="T67" fmla="*/ 7 h 88"/>
                  <a:gd name="T68" fmla="*/ 25 w 31"/>
                  <a:gd name="T69" fmla="*/ 10 h 88"/>
                  <a:gd name="T70" fmla="*/ 30 w 31"/>
                  <a:gd name="T71" fmla="*/ 6 h 88"/>
                  <a:gd name="T72" fmla="*/ 25 w 31"/>
                  <a:gd name="T73" fmla="*/ 10 h 88"/>
                  <a:gd name="T74" fmla="*/ 27 w 31"/>
                  <a:gd name="T75" fmla="*/ 10 h 88"/>
                  <a:gd name="T76" fmla="*/ 28 w 31"/>
                  <a:gd name="T77" fmla="*/ 10 h 88"/>
                  <a:gd name="T78" fmla="*/ 28 w 31"/>
                  <a:gd name="T79" fmla="*/ 9 h 88"/>
                  <a:gd name="T80" fmla="*/ 29 w 31"/>
                  <a:gd name="T81" fmla="*/ 8 h 88"/>
                  <a:gd name="T82" fmla="*/ 30 w 31"/>
                  <a:gd name="T83" fmla="*/ 7 h 88"/>
                  <a:gd name="T84" fmla="*/ 30 w 31"/>
                  <a:gd name="T85" fmla="*/ 6 h 88"/>
                  <a:gd name="T86" fmla="*/ 29 w 31"/>
                  <a:gd name="T87" fmla="*/ 5 h 88"/>
                  <a:gd name="T88" fmla="*/ 28 w 31"/>
                  <a:gd name="T89" fmla="*/ 4 h 88"/>
                  <a:gd name="T90" fmla="*/ 24 w 31"/>
                  <a:gd name="T91" fmla="*/ 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1" h="88">
                    <a:moveTo>
                      <a:pt x="24" y="7"/>
                    </a:moveTo>
                    <a:lnTo>
                      <a:pt x="28" y="4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6" y="6"/>
                    </a:lnTo>
                    <a:lnTo>
                      <a:pt x="3" y="11"/>
                    </a:lnTo>
                    <a:lnTo>
                      <a:pt x="1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4" y="62"/>
                    </a:lnTo>
                    <a:lnTo>
                      <a:pt x="6" y="70"/>
                    </a:lnTo>
                    <a:lnTo>
                      <a:pt x="9" y="79"/>
                    </a:lnTo>
                    <a:lnTo>
                      <a:pt x="13" y="87"/>
                    </a:lnTo>
                    <a:lnTo>
                      <a:pt x="18" y="82"/>
                    </a:lnTo>
                    <a:lnTo>
                      <a:pt x="14" y="75"/>
                    </a:lnTo>
                    <a:lnTo>
                      <a:pt x="11" y="67"/>
                    </a:lnTo>
                    <a:lnTo>
                      <a:pt x="9" y="60"/>
                    </a:lnTo>
                    <a:lnTo>
                      <a:pt x="7" y="52"/>
                    </a:lnTo>
                    <a:lnTo>
                      <a:pt x="6" y="45"/>
                    </a:lnTo>
                    <a:lnTo>
                      <a:pt x="6" y="37"/>
                    </a:lnTo>
                    <a:lnTo>
                      <a:pt x="6" y="31"/>
                    </a:lnTo>
                    <a:lnTo>
                      <a:pt x="6" y="24"/>
                    </a:lnTo>
                    <a:lnTo>
                      <a:pt x="7" y="19"/>
                    </a:lnTo>
                    <a:lnTo>
                      <a:pt x="9" y="14"/>
                    </a:lnTo>
                    <a:lnTo>
                      <a:pt x="10" y="11"/>
                    </a:lnTo>
                    <a:lnTo>
                      <a:pt x="12" y="8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1" y="7"/>
                    </a:lnTo>
                    <a:lnTo>
                      <a:pt x="25" y="10"/>
                    </a:lnTo>
                    <a:lnTo>
                      <a:pt x="30" y="6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9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29" y="5"/>
                    </a:lnTo>
                    <a:lnTo>
                      <a:pt x="28" y="4"/>
                    </a:lnTo>
                    <a:lnTo>
                      <a:pt x="24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07" name="Freeform 135">
                <a:extLst>
                  <a:ext uri="{FF2B5EF4-FFF2-40B4-BE49-F238E27FC236}">
                    <a16:creationId xmlns:a16="http://schemas.microsoft.com/office/drawing/2014/main" id="{508A3E28-4DCA-E430-4A88-324C8AD4E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977"/>
                <a:ext cx="122" cy="110"/>
              </a:xfrm>
              <a:custGeom>
                <a:avLst/>
                <a:gdLst>
                  <a:gd name="T0" fmla="*/ 119 w 122"/>
                  <a:gd name="T1" fmla="*/ 11 h 110"/>
                  <a:gd name="T2" fmla="*/ 105 w 122"/>
                  <a:gd name="T3" fmla="*/ 6 h 110"/>
                  <a:gd name="T4" fmla="*/ 92 w 122"/>
                  <a:gd name="T5" fmla="*/ 3 h 110"/>
                  <a:gd name="T6" fmla="*/ 80 w 122"/>
                  <a:gd name="T7" fmla="*/ 0 h 110"/>
                  <a:gd name="T8" fmla="*/ 68 w 122"/>
                  <a:gd name="T9" fmla="*/ 0 h 110"/>
                  <a:gd name="T10" fmla="*/ 57 w 122"/>
                  <a:gd name="T11" fmla="*/ 0 h 110"/>
                  <a:gd name="T12" fmla="*/ 46 w 122"/>
                  <a:gd name="T13" fmla="*/ 2 h 110"/>
                  <a:gd name="T14" fmla="*/ 37 w 122"/>
                  <a:gd name="T15" fmla="*/ 5 h 110"/>
                  <a:gd name="T16" fmla="*/ 28 w 122"/>
                  <a:gd name="T17" fmla="*/ 10 h 110"/>
                  <a:gd name="T18" fmla="*/ 20 w 122"/>
                  <a:gd name="T19" fmla="*/ 17 h 110"/>
                  <a:gd name="T20" fmla="*/ 13 w 122"/>
                  <a:gd name="T21" fmla="*/ 25 h 110"/>
                  <a:gd name="T22" fmla="*/ 8 w 122"/>
                  <a:gd name="T23" fmla="*/ 34 h 110"/>
                  <a:gd name="T24" fmla="*/ 4 w 122"/>
                  <a:gd name="T25" fmla="*/ 46 h 110"/>
                  <a:gd name="T26" fmla="*/ 1 w 122"/>
                  <a:gd name="T27" fmla="*/ 59 h 110"/>
                  <a:gd name="T28" fmla="*/ 0 w 122"/>
                  <a:gd name="T29" fmla="*/ 74 h 110"/>
                  <a:gd name="T30" fmla="*/ 0 w 122"/>
                  <a:gd name="T31" fmla="*/ 90 h 110"/>
                  <a:gd name="T32" fmla="*/ 1 w 122"/>
                  <a:gd name="T33" fmla="*/ 109 h 110"/>
                  <a:gd name="T34" fmla="*/ 7 w 122"/>
                  <a:gd name="T35" fmla="*/ 98 h 110"/>
                  <a:gd name="T36" fmla="*/ 6 w 122"/>
                  <a:gd name="T37" fmla="*/ 82 h 110"/>
                  <a:gd name="T38" fmla="*/ 6 w 122"/>
                  <a:gd name="T39" fmla="*/ 67 h 110"/>
                  <a:gd name="T40" fmla="*/ 8 w 122"/>
                  <a:gd name="T41" fmla="*/ 54 h 110"/>
                  <a:gd name="T42" fmla="*/ 11 w 122"/>
                  <a:gd name="T43" fmla="*/ 43 h 110"/>
                  <a:gd name="T44" fmla="*/ 16 w 122"/>
                  <a:gd name="T45" fmla="*/ 34 h 110"/>
                  <a:gd name="T46" fmla="*/ 21 w 122"/>
                  <a:gd name="T47" fmla="*/ 25 h 110"/>
                  <a:gd name="T48" fmla="*/ 27 w 122"/>
                  <a:gd name="T49" fmla="*/ 19 h 110"/>
                  <a:gd name="T50" fmla="*/ 35 w 122"/>
                  <a:gd name="T51" fmla="*/ 14 h 110"/>
                  <a:gd name="T52" fmla="*/ 43 w 122"/>
                  <a:gd name="T53" fmla="*/ 10 h 110"/>
                  <a:gd name="T54" fmla="*/ 52 w 122"/>
                  <a:gd name="T55" fmla="*/ 8 h 110"/>
                  <a:gd name="T56" fmla="*/ 63 w 122"/>
                  <a:gd name="T57" fmla="*/ 7 h 110"/>
                  <a:gd name="T58" fmla="*/ 73 w 122"/>
                  <a:gd name="T59" fmla="*/ 7 h 110"/>
                  <a:gd name="T60" fmla="*/ 85 w 122"/>
                  <a:gd name="T61" fmla="*/ 9 h 110"/>
                  <a:gd name="T62" fmla="*/ 97 w 122"/>
                  <a:gd name="T63" fmla="*/ 11 h 110"/>
                  <a:gd name="T64" fmla="*/ 110 w 122"/>
                  <a:gd name="T65" fmla="*/ 16 h 110"/>
                  <a:gd name="T66" fmla="*/ 117 w 122"/>
                  <a:gd name="T67" fmla="*/ 18 h 110"/>
                  <a:gd name="T68" fmla="*/ 118 w 122"/>
                  <a:gd name="T69" fmla="*/ 18 h 110"/>
                  <a:gd name="T70" fmla="*/ 120 w 122"/>
                  <a:gd name="T71" fmla="*/ 17 h 110"/>
                  <a:gd name="T72" fmla="*/ 121 w 122"/>
                  <a:gd name="T73" fmla="*/ 15 h 110"/>
                  <a:gd name="T74" fmla="*/ 120 w 122"/>
                  <a:gd name="T75" fmla="*/ 1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2" h="110">
                    <a:moveTo>
                      <a:pt x="119" y="11"/>
                    </a:moveTo>
                    <a:lnTo>
                      <a:pt x="119" y="11"/>
                    </a:lnTo>
                    <a:lnTo>
                      <a:pt x="112" y="9"/>
                    </a:lnTo>
                    <a:lnTo>
                      <a:pt x="105" y="6"/>
                    </a:lnTo>
                    <a:lnTo>
                      <a:pt x="99" y="5"/>
                    </a:lnTo>
                    <a:lnTo>
                      <a:pt x="92" y="3"/>
                    </a:lnTo>
                    <a:lnTo>
                      <a:pt x="86" y="1"/>
                    </a:lnTo>
                    <a:lnTo>
                      <a:pt x="80" y="0"/>
                    </a:lnTo>
                    <a:lnTo>
                      <a:pt x="74" y="0"/>
                    </a:lnTo>
                    <a:lnTo>
                      <a:pt x="68" y="0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6" y="2"/>
                    </a:lnTo>
                    <a:lnTo>
                      <a:pt x="41" y="3"/>
                    </a:lnTo>
                    <a:lnTo>
                      <a:pt x="37" y="5"/>
                    </a:lnTo>
                    <a:lnTo>
                      <a:pt x="32" y="7"/>
                    </a:lnTo>
                    <a:lnTo>
                      <a:pt x="28" y="10"/>
                    </a:lnTo>
                    <a:lnTo>
                      <a:pt x="24" y="13"/>
                    </a:lnTo>
                    <a:lnTo>
                      <a:pt x="20" y="17"/>
                    </a:lnTo>
                    <a:lnTo>
                      <a:pt x="17" y="20"/>
                    </a:lnTo>
                    <a:lnTo>
                      <a:pt x="13" y="25"/>
                    </a:lnTo>
                    <a:lnTo>
                      <a:pt x="10" y="29"/>
                    </a:lnTo>
                    <a:lnTo>
                      <a:pt x="8" y="34"/>
                    </a:lnTo>
                    <a:lnTo>
                      <a:pt x="6" y="40"/>
                    </a:lnTo>
                    <a:lnTo>
                      <a:pt x="4" y="46"/>
                    </a:lnTo>
                    <a:lnTo>
                      <a:pt x="2" y="52"/>
                    </a:lnTo>
                    <a:lnTo>
                      <a:pt x="1" y="59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0" y="82"/>
                    </a:lnTo>
                    <a:lnTo>
                      <a:pt x="0" y="90"/>
                    </a:lnTo>
                    <a:lnTo>
                      <a:pt x="0" y="99"/>
                    </a:lnTo>
                    <a:lnTo>
                      <a:pt x="1" y="109"/>
                    </a:lnTo>
                    <a:lnTo>
                      <a:pt x="7" y="107"/>
                    </a:lnTo>
                    <a:lnTo>
                      <a:pt x="7" y="98"/>
                    </a:lnTo>
                    <a:lnTo>
                      <a:pt x="6" y="90"/>
                    </a:lnTo>
                    <a:lnTo>
                      <a:pt x="6" y="82"/>
                    </a:lnTo>
                    <a:lnTo>
                      <a:pt x="6" y="74"/>
                    </a:lnTo>
                    <a:lnTo>
                      <a:pt x="6" y="67"/>
                    </a:lnTo>
                    <a:lnTo>
                      <a:pt x="7" y="60"/>
                    </a:lnTo>
                    <a:lnTo>
                      <a:pt x="8" y="54"/>
                    </a:lnTo>
                    <a:lnTo>
                      <a:pt x="10" y="48"/>
                    </a:lnTo>
                    <a:lnTo>
                      <a:pt x="11" y="43"/>
                    </a:lnTo>
                    <a:lnTo>
                      <a:pt x="13" y="38"/>
                    </a:lnTo>
                    <a:lnTo>
                      <a:pt x="16" y="34"/>
                    </a:lnTo>
                    <a:lnTo>
                      <a:pt x="18" y="29"/>
                    </a:lnTo>
                    <a:lnTo>
                      <a:pt x="21" y="25"/>
                    </a:lnTo>
                    <a:lnTo>
                      <a:pt x="24" y="22"/>
                    </a:lnTo>
                    <a:lnTo>
                      <a:pt x="27" y="19"/>
                    </a:lnTo>
                    <a:lnTo>
                      <a:pt x="31" y="16"/>
                    </a:lnTo>
                    <a:lnTo>
                      <a:pt x="35" y="14"/>
                    </a:lnTo>
                    <a:lnTo>
                      <a:pt x="39" y="12"/>
                    </a:lnTo>
                    <a:lnTo>
                      <a:pt x="43" y="10"/>
                    </a:lnTo>
                    <a:lnTo>
                      <a:pt x="48" y="9"/>
                    </a:lnTo>
                    <a:lnTo>
                      <a:pt x="52" y="8"/>
                    </a:lnTo>
                    <a:lnTo>
                      <a:pt x="57" y="7"/>
                    </a:lnTo>
                    <a:lnTo>
                      <a:pt x="63" y="7"/>
                    </a:lnTo>
                    <a:lnTo>
                      <a:pt x="68" y="7"/>
                    </a:lnTo>
                    <a:lnTo>
                      <a:pt x="73" y="7"/>
                    </a:lnTo>
                    <a:lnTo>
                      <a:pt x="79" y="8"/>
                    </a:lnTo>
                    <a:lnTo>
                      <a:pt x="85" y="9"/>
                    </a:lnTo>
                    <a:lnTo>
                      <a:pt x="91" y="10"/>
                    </a:lnTo>
                    <a:lnTo>
                      <a:pt x="97" y="11"/>
                    </a:lnTo>
                    <a:lnTo>
                      <a:pt x="104" y="13"/>
                    </a:lnTo>
                    <a:lnTo>
                      <a:pt x="110" y="16"/>
                    </a:lnTo>
                    <a:lnTo>
                      <a:pt x="117" y="18"/>
                    </a:lnTo>
                    <a:lnTo>
                      <a:pt x="117" y="18"/>
                    </a:lnTo>
                    <a:lnTo>
                      <a:pt x="117" y="18"/>
                    </a:lnTo>
                    <a:lnTo>
                      <a:pt x="118" y="18"/>
                    </a:lnTo>
                    <a:lnTo>
                      <a:pt x="119" y="18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1" y="15"/>
                    </a:lnTo>
                    <a:lnTo>
                      <a:pt x="121" y="13"/>
                    </a:lnTo>
                    <a:lnTo>
                      <a:pt x="120" y="12"/>
                    </a:lnTo>
                    <a:lnTo>
                      <a:pt x="119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08" name="Freeform 136">
                <a:extLst>
                  <a:ext uri="{FF2B5EF4-FFF2-40B4-BE49-F238E27FC236}">
                    <a16:creationId xmlns:a16="http://schemas.microsoft.com/office/drawing/2014/main" id="{A04A9133-1A85-AF18-7E70-7F72723AD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1989"/>
                <a:ext cx="66" cy="124"/>
              </a:xfrm>
              <a:custGeom>
                <a:avLst/>
                <a:gdLst>
                  <a:gd name="T0" fmla="*/ 65 w 66"/>
                  <a:gd name="T1" fmla="*/ 119 h 124"/>
                  <a:gd name="T2" fmla="*/ 65 w 66"/>
                  <a:gd name="T3" fmla="*/ 119 h 124"/>
                  <a:gd name="T4" fmla="*/ 65 w 66"/>
                  <a:gd name="T5" fmla="*/ 109 h 124"/>
                  <a:gd name="T6" fmla="*/ 64 w 66"/>
                  <a:gd name="T7" fmla="*/ 99 h 124"/>
                  <a:gd name="T8" fmla="*/ 63 w 66"/>
                  <a:gd name="T9" fmla="*/ 89 h 124"/>
                  <a:gd name="T10" fmla="*/ 61 w 66"/>
                  <a:gd name="T11" fmla="*/ 79 h 124"/>
                  <a:gd name="T12" fmla="*/ 59 w 66"/>
                  <a:gd name="T13" fmla="*/ 70 h 124"/>
                  <a:gd name="T14" fmla="*/ 56 w 66"/>
                  <a:gd name="T15" fmla="*/ 61 h 124"/>
                  <a:gd name="T16" fmla="*/ 53 w 66"/>
                  <a:gd name="T17" fmla="*/ 52 h 124"/>
                  <a:gd name="T18" fmla="*/ 49 w 66"/>
                  <a:gd name="T19" fmla="*/ 44 h 124"/>
                  <a:gd name="T20" fmla="*/ 45 w 66"/>
                  <a:gd name="T21" fmla="*/ 36 h 124"/>
                  <a:gd name="T22" fmla="*/ 40 w 66"/>
                  <a:gd name="T23" fmla="*/ 29 h 124"/>
                  <a:gd name="T24" fmla="*/ 35 w 66"/>
                  <a:gd name="T25" fmla="*/ 22 h 124"/>
                  <a:gd name="T26" fmla="*/ 29 w 66"/>
                  <a:gd name="T27" fmla="*/ 16 h 124"/>
                  <a:gd name="T28" fmla="*/ 23 w 66"/>
                  <a:gd name="T29" fmla="*/ 11 h 124"/>
                  <a:gd name="T30" fmla="*/ 16 w 66"/>
                  <a:gd name="T31" fmla="*/ 6 h 124"/>
                  <a:gd name="T32" fmla="*/ 8 w 66"/>
                  <a:gd name="T33" fmla="*/ 2 h 124"/>
                  <a:gd name="T34" fmla="*/ 1 w 66"/>
                  <a:gd name="T35" fmla="*/ 0 h 124"/>
                  <a:gd name="T36" fmla="*/ 0 w 66"/>
                  <a:gd name="T37" fmla="*/ 6 h 124"/>
                  <a:gd name="T38" fmla="*/ 7 w 66"/>
                  <a:gd name="T39" fmla="*/ 9 h 124"/>
                  <a:gd name="T40" fmla="*/ 13 w 66"/>
                  <a:gd name="T41" fmla="*/ 13 h 124"/>
                  <a:gd name="T42" fmla="*/ 19 w 66"/>
                  <a:gd name="T43" fmla="*/ 17 h 124"/>
                  <a:gd name="T44" fmla="*/ 25 w 66"/>
                  <a:gd name="T45" fmla="*/ 22 h 124"/>
                  <a:gd name="T46" fmla="*/ 31 w 66"/>
                  <a:gd name="T47" fmla="*/ 28 h 124"/>
                  <a:gd name="T48" fmla="*/ 36 w 66"/>
                  <a:gd name="T49" fmla="*/ 34 h 124"/>
                  <a:gd name="T50" fmla="*/ 40 w 66"/>
                  <a:gd name="T51" fmla="*/ 41 h 124"/>
                  <a:gd name="T52" fmla="*/ 44 w 66"/>
                  <a:gd name="T53" fmla="*/ 48 h 124"/>
                  <a:gd name="T54" fmla="*/ 48 w 66"/>
                  <a:gd name="T55" fmla="*/ 56 h 124"/>
                  <a:gd name="T56" fmla="*/ 51 w 66"/>
                  <a:gd name="T57" fmla="*/ 64 h 124"/>
                  <a:gd name="T58" fmla="*/ 54 w 66"/>
                  <a:gd name="T59" fmla="*/ 72 h 124"/>
                  <a:gd name="T60" fmla="*/ 56 w 66"/>
                  <a:gd name="T61" fmla="*/ 81 h 124"/>
                  <a:gd name="T62" fmla="*/ 57 w 66"/>
                  <a:gd name="T63" fmla="*/ 90 h 124"/>
                  <a:gd name="T64" fmla="*/ 58 w 66"/>
                  <a:gd name="T65" fmla="*/ 100 h 124"/>
                  <a:gd name="T66" fmla="*/ 59 w 66"/>
                  <a:gd name="T67" fmla="*/ 110 h 124"/>
                  <a:gd name="T68" fmla="*/ 59 w 66"/>
                  <a:gd name="T69" fmla="*/ 119 h 124"/>
                  <a:gd name="T70" fmla="*/ 59 w 66"/>
                  <a:gd name="T71" fmla="*/ 119 h 124"/>
                  <a:gd name="T72" fmla="*/ 59 w 66"/>
                  <a:gd name="T73" fmla="*/ 119 h 124"/>
                  <a:gd name="T74" fmla="*/ 59 w 66"/>
                  <a:gd name="T75" fmla="*/ 121 h 124"/>
                  <a:gd name="T76" fmla="*/ 59 w 66"/>
                  <a:gd name="T77" fmla="*/ 122 h 124"/>
                  <a:gd name="T78" fmla="*/ 60 w 66"/>
                  <a:gd name="T79" fmla="*/ 123 h 124"/>
                  <a:gd name="T80" fmla="*/ 61 w 66"/>
                  <a:gd name="T81" fmla="*/ 123 h 124"/>
                  <a:gd name="T82" fmla="*/ 63 w 66"/>
                  <a:gd name="T83" fmla="*/ 123 h 124"/>
                  <a:gd name="T84" fmla="*/ 64 w 66"/>
                  <a:gd name="T85" fmla="*/ 122 h 124"/>
                  <a:gd name="T86" fmla="*/ 65 w 66"/>
                  <a:gd name="T87" fmla="*/ 121 h 124"/>
                  <a:gd name="T88" fmla="*/ 65 w 66"/>
                  <a:gd name="T89" fmla="*/ 119 h 124"/>
                  <a:gd name="T90" fmla="*/ 65 w 66"/>
                  <a:gd name="T91" fmla="*/ 119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6" h="124">
                    <a:moveTo>
                      <a:pt x="65" y="119"/>
                    </a:moveTo>
                    <a:lnTo>
                      <a:pt x="65" y="119"/>
                    </a:lnTo>
                    <a:lnTo>
                      <a:pt x="65" y="109"/>
                    </a:lnTo>
                    <a:lnTo>
                      <a:pt x="64" y="99"/>
                    </a:lnTo>
                    <a:lnTo>
                      <a:pt x="63" y="89"/>
                    </a:lnTo>
                    <a:lnTo>
                      <a:pt x="61" y="79"/>
                    </a:lnTo>
                    <a:lnTo>
                      <a:pt x="59" y="70"/>
                    </a:lnTo>
                    <a:lnTo>
                      <a:pt x="56" y="61"/>
                    </a:lnTo>
                    <a:lnTo>
                      <a:pt x="53" y="52"/>
                    </a:lnTo>
                    <a:lnTo>
                      <a:pt x="49" y="44"/>
                    </a:lnTo>
                    <a:lnTo>
                      <a:pt x="45" y="36"/>
                    </a:lnTo>
                    <a:lnTo>
                      <a:pt x="40" y="29"/>
                    </a:lnTo>
                    <a:lnTo>
                      <a:pt x="35" y="22"/>
                    </a:lnTo>
                    <a:lnTo>
                      <a:pt x="29" y="16"/>
                    </a:lnTo>
                    <a:lnTo>
                      <a:pt x="23" y="11"/>
                    </a:lnTo>
                    <a:lnTo>
                      <a:pt x="16" y="6"/>
                    </a:lnTo>
                    <a:lnTo>
                      <a:pt x="8" y="2"/>
                    </a:lnTo>
                    <a:lnTo>
                      <a:pt x="1" y="0"/>
                    </a:lnTo>
                    <a:lnTo>
                      <a:pt x="0" y="6"/>
                    </a:lnTo>
                    <a:lnTo>
                      <a:pt x="7" y="9"/>
                    </a:lnTo>
                    <a:lnTo>
                      <a:pt x="13" y="13"/>
                    </a:lnTo>
                    <a:lnTo>
                      <a:pt x="19" y="17"/>
                    </a:lnTo>
                    <a:lnTo>
                      <a:pt x="25" y="22"/>
                    </a:lnTo>
                    <a:lnTo>
                      <a:pt x="31" y="28"/>
                    </a:lnTo>
                    <a:lnTo>
                      <a:pt x="36" y="34"/>
                    </a:lnTo>
                    <a:lnTo>
                      <a:pt x="40" y="41"/>
                    </a:lnTo>
                    <a:lnTo>
                      <a:pt x="44" y="48"/>
                    </a:lnTo>
                    <a:lnTo>
                      <a:pt x="48" y="56"/>
                    </a:lnTo>
                    <a:lnTo>
                      <a:pt x="51" y="64"/>
                    </a:lnTo>
                    <a:lnTo>
                      <a:pt x="54" y="72"/>
                    </a:lnTo>
                    <a:lnTo>
                      <a:pt x="56" y="81"/>
                    </a:lnTo>
                    <a:lnTo>
                      <a:pt x="57" y="90"/>
                    </a:lnTo>
                    <a:lnTo>
                      <a:pt x="58" y="100"/>
                    </a:lnTo>
                    <a:lnTo>
                      <a:pt x="59" y="110"/>
                    </a:lnTo>
                    <a:lnTo>
                      <a:pt x="59" y="119"/>
                    </a:lnTo>
                    <a:lnTo>
                      <a:pt x="59" y="119"/>
                    </a:lnTo>
                    <a:lnTo>
                      <a:pt x="59" y="119"/>
                    </a:lnTo>
                    <a:lnTo>
                      <a:pt x="59" y="121"/>
                    </a:lnTo>
                    <a:lnTo>
                      <a:pt x="59" y="122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3" y="123"/>
                    </a:lnTo>
                    <a:lnTo>
                      <a:pt x="64" y="122"/>
                    </a:lnTo>
                    <a:lnTo>
                      <a:pt x="65" y="121"/>
                    </a:lnTo>
                    <a:lnTo>
                      <a:pt x="65" y="119"/>
                    </a:lnTo>
                    <a:lnTo>
                      <a:pt x="65" y="1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09" name="Freeform 137">
                <a:extLst>
                  <a:ext uri="{FF2B5EF4-FFF2-40B4-BE49-F238E27FC236}">
                    <a16:creationId xmlns:a16="http://schemas.microsoft.com/office/drawing/2014/main" id="{96364948-C0E0-F654-A13F-DEE7A92DD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2108"/>
                <a:ext cx="22" cy="59"/>
              </a:xfrm>
              <a:custGeom>
                <a:avLst/>
                <a:gdLst>
                  <a:gd name="T0" fmla="*/ 5 w 22"/>
                  <a:gd name="T1" fmla="*/ 55 h 59"/>
                  <a:gd name="T2" fmla="*/ 5 w 22"/>
                  <a:gd name="T3" fmla="*/ 56 h 59"/>
                  <a:gd name="T4" fmla="*/ 8 w 22"/>
                  <a:gd name="T5" fmla="*/ 53 h 59"/>
                  <a:gd name="T6" fmla="*/ 10 w 22"/>
                  <a:gd name="T7" fmla="*/ 49 h 59"/>
                  <a:gd name="T8" fmla="*/ 12 w 22"/>
                  <a:gd name="T9" fmla="*/ 46 h 59"/>
                  <a:gd name="T10" fmla="*/ 14 w 22"/>
                  <a:gd name="T11" fmla="*/ 42 h 59"/>
                  <a:gd name="T12" fmla="*/ 15 w 22"/>
                  <a:gd name="T13" fmla="*/ 38 h 59"/>
                  <a:gd name="T14" fmla="*/ 17 w 22"/>
                  <a:gd name="T15" fmla="*/ 34 h 59"/>
                  <a:gd name="T16" fmla="*/ 18 w 22"/>
                  <a:gd name="T17" fmla="*/ 31 h 59"/>
                  <a:gd name="T18" fmla="*/ 19 w 22"/>
                  <a:gd name="T19" fmla="*/ 27 h 59"/>
                  <a:gd name="T20" fmla="*/ 19 w 22"/>
                  <a:gd name="T21" fmla="*/ 24 h 59"/>
                  <a:gd name="T22" fmla="*/ 20 w 22"/>
                  <a:gd name="T23" fmla="*/ 20 h 59"/>
                  <a:gd name="T24" fmla="*/ 20 w 22"/>
                  <a:gd name="T25" fmla="*/ 16 h 59"/>
                  <a:gd name="T26" fmla="*/ 21 w 22"/>
                  <a:gd name="T27" fmla="*/ 13 h 59"/>
                  <a:gd name="T28" fmla="*/ 21 w 22"/>
                  <a:gd name="T29" fmla="*/ 9 h 59"/>
                  <a:gd name="T30" fmla="*/ 21 w 22"/>
                  <a:gd name="T31" fmla="*/ 6 h 59"/>
                  <a:gd name="T32" fmla="*/ 21 w 22"/>
                  <a:gd name="T33" fmla="*/ 3 h 59"/>
                  <a:gd name="T34" fmla="*/ 21 w 22"/>
                  <a:gd name="T35" fmla="*/ 0 h 59"/>
                  <a:gd name="T36" fmla="*/ 15 w 22"/>
                  <a:gd name="T37" fmla="*/ 0 h 59"/>
                  <a:gd name="T38" fmla="*/ 15 w 22"/>
                  <a:gd name="T39" fmla="*/ 3 h 59"/>
                  <a:gd name="T40" fmla="*/ 15 w 22"/>
                  <a:gd name="T41" fmla="*/ 6 h 59"/>
                  <a:gd name="T42" fmla="*/ 15 w 22"/>
                  <a:gd name="T43" fmla="*/ 9 h 59"/>
                  <a:gd name="T44" fmla="*/ 14 w 22"/>
                  <a:gd name="T45" fmla="*/ 12 h 59"/>
                  <a:gd name="T46" fmla="*/ 14 w 22"/>
                  <a:gd name="T47" fmla="*/ 15 h 59"/>
                  <a:gd name="T48" fmla="*/ 13 w 22"/>
                  <a:gd name="T49" fmla="*/ 19 h 59"/>
                  <a:gd name="T50" fmla="*/ 13 w 22"/>
                  <a:gd name="T51" fmla="*/ 22 h 59"/>
                  <a:gd name="T52" fmla="*/ 13 w 22"/>
                  <a:gd name="T53" fmla="*/ 25 h 59"/>
                  <a:gd name="T54" fmla="*/ 12 w 22"/>
                  <a:gd name="T55" fmla="*/ 29 h 59"/>
                  <a:gd name="T56" fmla="*/ 11 w 22"/>
                  <a:gd name="T57" fmla="*/ 32 h 59"/>
                  <a:gd name="T58" fmla="*/ 9 w 22"/>
                  <a:gd name="T59" fmla="*/ 35 h 59"/>
                  <a:gd name="T60" fmla="*/ 8 w 22"/>
                  <a:gd name="T61" fmla="*/ 39 h 59"/>
                  <a:gd name="T62" fmla="*/ 7 w 22"/>
                  <a:gd name="T63" fmla="*/ 42 h 59"/>
                  <a:gd name="T64" fmla="*/ 5 w 22"/>
                  <a:gd name="T65" fmla="*/ 45 h 59"/>
                  <a:gd name="T66" fmla="*/ 3 w 22"/>
                  <a:gd name="T67" fmla="*/ 48 h 59"/>
                  <a:gd name="T68" fmla="*/ 0 w 22"/>
                  <a:gd name="T69" fmla="*/ 51 h 59"/>
                  <a:gd name="T70" fmla="*/ 0 w 22"/>
                  <a:gd name="T71" fmla="*/ 53 h 59"/>
                  <a:gd name="T72" fmla="*/ 0 w 22"/>
                  <a:gd name="T73" fmla="*/ 51 h 59"/>
                  <a:gd name="T74" fmla="*/ 0 w 22"/>
                  <a:gd name="T75" fmla="*/ 53 h 59"/>
                  <a:gd name="T76" fmla="*/ 0 w 22"/>
                  <a:gd name="T77" fmla="*/ 54 h 59"/>
                  <a:gd name="T78" fmla="*/ 0 w 22"/>
                  <a:gd name="T79" fmla="*/ 55 h 59"/>
                  <a:gd name="T80" fmla="*/ 1 w 22"/>
                  <a:gd name="T81" fmla="*/ 57 h 59"/>
                  <a:gd name="T82" fmla="*/ 1 w 22"/>
                  <a:gd name="T83" fmla="*/ 57 h 59"/>
                  <a:gd name="T84" fmla="*/ 3 w 22"/>
                  <a:gd name="T85" fmla="*/ 58 h 59"/>
                  <a:gd name="T86" fmla="*/ 4 w 22"/>
                  <a:gd name="T87" fmla="*/ 57 h 59"/>
                  <a:gd name="T88" fmla="*/ 5 w 22"/>
                  <a:gd name="T89" fmla="*/ 56 h 59"/>
                  <a:gd name="T90" fmla="*/ 5 w 22"/>
                  <a:gd name="T91" fmla="*/ 5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59">
                    <a:moveTo>
                      <a:pt x="5" y="55"/>
                    </a:moveTo>
                    <a:lnTo>
                      <a:pt x="5" y="56"/>
                    </a:lnTo>
                    <a:lnTo>
                      <a:pt x="8" y="53"/>
                    </a:lnTo>
                    <a:lnTo>
                      <a:pt x="10" y="49"/>
                    </a:lnTo>
                    <a:lnTo>
                      <a:pt x="12" y="46"/>
                    </a:lnTo>
                    <a:lnTo>
                      <a:pt x="14" y="42"/>
                    </a:lnTo>
                    <a:lnTo>
                      <a:pt x="15" y="38"/>
                    </a:lnTo>
                    <a:lnTo>
                      <a:pt x="17" y="34"/>
                    </a:lnTo>
                    <a:lnTo>
                      <a:pt x="18" y="31"/>
                    </a:lnTo>
                    <a:lnTo>
                      <a:pt x="19" y="27"/>
                    </a:lnTo>
                    <a:lnTo>
                      <a:pt x="19" y="24"/>
                    </a:lnTo>
                    <a:lnTo>
                      <a:pt x="20" y="20"/>
                    </a:lnTo>
                    <a:lnTo>
                      <a:pt x="20" y="16"/>
                    </a:lnTo>
                    <a:lnTo>
                      <a:pt x="21" y="13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21" y="3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5" y="9"/>
                    </a:lnTo>
                    <a:lnTo>
                      <a:pt x="14" y="12"/>
                    </a:lnTo>
                    <a:lnTo>
                      <a:pt x="14" y="15"/>
                    </a:lnTo>
                    <a:lnTo>
                      <a:pt x="13" y="19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2" y="29"/>
                    </a:lnTo>
                    <a:lnTo>
                      <a:pt x="11" y="32"/>
                    </a:lnTo>
                    <a:lnTo>
                      <a:pt x="9" y="35"/>
                    </a:lnTo>
                    <a:lnTo>
                      <a:pt x="8" y="39"/>
                    </a:lnTo>
                    <a:lnTo>
                      <a:pt x="7" y="42"/>
                    </a:lnTo>
                    <a:lnTo>
                      <a:pt x="5" y="45"/>
                    </a:lnTo>
                    <a:lnTo>
                      <a:pt x="3" y="48"/>
                    </a:lnTo>
                    <a:lnTo>
                      <a:pt x="0" y="51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0" y="53"/>
                    </a:lnTo>
                    <a:lnTo>
                      <a:pt x="0" y="54"/>
                    </a:lnTo>
                    <a:lnTo>
                      <a:pt x="0" y="55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3" y="58"/>
                    </a:lnTo>
                    <a:lnTo>
                      <a:pt x="4" y="57"/>
                    </a:lnTo>
                    <a:lnTo>
                      <a:pt x="5" y="56"/>
                    </a:lnTo>
                    <a:lnTo>
                      <a:pt x="5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10" name="Freeform 138">
                <a:extLst>
                  <a:ext uri="{FF2B5EF4-FFF2-40B4-BE49-F238E27FC236}">
                    <a16:creationId xmlns:a16="http://schemas.microsoft.com/office/drawing/2014/main" id="{52638DAC-FF82-8061-756E-B5B396B41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163"/>
                <a:ext cx="17" cy="40"/>
              </a:xfrm>
              <a:custGeom>
                <a:avLst/>
                <a:gdLst>
                  <a:gd name="T0" fmla="*/ 14 w 17"/>
                  <a:gd name="T1" fmla="*/ 32 h 40"/>
                  <a:gd name="T2" fmla="*/ 15 w 17"/>
                  <a:gd name="T3" fmla="*/ 33 h 40"/>
                  <a:gd name="T4" fmla="*/ 14 w 17"/>
                  <a:gd name="T5" fmla="*/ 31 h 40"/>
                  <a:gd name="T6" fmla="*/ 13 w 17"/>
                  <a:gd name="T7" fmla="*/ 30 h 40"/>
                  <a:gd name="T8" fmla="*/ 12 w 17"/>
                  <a:gd name="T9" fmla="*/ 28 h 40"/>
                  <a:gd name="T10" fmla="*/ 12 w 17"/>
                  <a:gd name="T11" fmla="*/ 26 h 40"/>
                  <a:gd name="T12" fmla="*/ 11 w 17"/>
                  <a:gd name="T13" fmla="*/ 24 h 40"/>
                  <a:gd name="T14" fmla="*/ 10 w 17"/>
                  <a:gd name="T15" fmla="*/ 22 h 40"/>
                  <a:gd name="T16" fmla="*/ 9 w 17"/>
                  <a:gd name="T17" fmla="*/ 21 h 40"/>
                  <a:gd name="T18" fmla="*/ 8 w 17"/>
                  <a:gd name="T19" fmla="*/ 18 h 40"/>
                  <a:gd name="T20" fmla="*/ 8 w 17"/>
                  <a:gd name="T21" fmla="*/ 16 h 40"/>
                  <a:gd name="T22" fmla="*/ 7 w 17"/>
                  <a:gd name="T23" fmla="*/ 15 h 40"/>
                  <a:gd name="T24" fmla="*/ 7 w 17"/>
                  <a:gd name="T25" fmla="*/ 12 h 40"/>
                  <a:gd name="T26" fmla="*/ 7 w 17"/>
                  <a:gd name="T27" fmla="*/ 11 h 40"/>
                  <a:gd name="T28" fmla="*/ 7 w 17"/>
                  <a:gd name="T29" fmla="*/ 8 h 40"/>
                  <a:gd name="T30" fmla="*/ 7 w 17"/>
                  <a:gd name="T31" fmla="*/ 6 h 40"/>
                  <a:gd name="T32" fmla="*/ 8 w 17"/>
                  <a:gd name="T33" fmla="*/ 5 h 40"/>
                  <a:gd name="T34" fmla="*/ 8 w 17"/>
                  <a:gd name="T35" fmla="*/ 2 h 40"/>
                  <a:gd name="T36" fmla="*/ 2 w 17"/>
                  <a:gd name="T37" fmla="*/ 0 h 40"/>
                  <a:gd name="T38" fmla="*/ 1 w 17"/>
                  <a:gd name="T39" fmla="*/ 2 h 40"/>
                  <a:gd name="T40" fmla="*/ 0 w 17"/>
                  <a:gd name="T41" fmla="*/ 5 h 40"/>
                  <a:gd name="T42" fmla="*/ 0 w 17"/>
                  <a:gd name="T43" fmla="*/ 8 h 40"/>
                  <a:gd name="T44" fmla="*/ 0 w 17"/>
                  <a:gd name="T45" fmla="*/ 11 h 40"/>
                  <a:gd name="T46" fmla="*/ 0 w 17"/>
                  <a:gd name="T47" fmla="*/ 13 h 40"/>
                  <a:gd name="T48" fmla="*/ 0 w 17"/>
                  <a:gd name="T49" fmla="*/ 16 h 40"/>
                  <a:gd name="T50" fmla="*/ 1 w 17"/>
                  <a:gd name="T51" fmla="*/ 18 h 40"/>
                  <a:gd name="T52" fmla="*/ 2 w 17"/>
                  <a:gd name="T53" fmla="*/ 21 h 40"/>
                  <a:gd name="T54" fmla="*/ 2 w 17"/>
                  <a:gd name="T55" fmla="*/ 23 h 40"/>
                  <a:gd name="T56" fmla="*/ 4 w 17"/>
                  <a:gd name="T57" fmla="*/ 26 h 40"/>
                  <a:gd name="T58" fmla="*/ 4 w 17"/>
                  <a:gd name="T59" fmla="*/ 27 h 40"/>
                  <a:gd name="T60" fmla="*/ 5 w 17"/>
                  <a:gd name="T61" fmla="*/ 29 h 40"/>
                  <a:gd name="T62" fmla="*/ 6 w 17"/>
                  <a:gd name="T63" fmla="*/ 32 h 40"/>
                  <a:gd name="T64" fmla="*/ 7 w 17"/>
                  <a:gd name="T65" fmla="*/ 33 h 40"/>
                  <a:gd name="T66" fmla="*/ 8 w 17"/>
                  <a:gd name="T67" fmla="*/ 35 h 40"/>
                  <a:gd name="T68" fmla="*/ 9 w 17"/>
                  <a:gd name="T69" fmla="*/ 36 h 40"/>
                  <a:gd name="T70" fmla="*/ 10 w 17"/>
                  <a:gd name="T71" fmla="*/ 38 h 40"/>
                  <a:gd name="T72" fmla="*/ 9 w 17"/>
                  <a:gd name="T73" fmla="*/ 36 h 40"/>
                  <a:gd name="T74" fmla="*/ 10 w 17"/>
                  <a:gd name="T75" fmla="*/ 38 h 40"/>
                  <a:gd name="T76" fmla="*/ 11 w 17"/>
                  <a:gd name="T77" fmla="*/ 39 h 40"/>
                  <a:gd name="T78" fmla="*/ 12 w 17"/>
                  <a:gd name="T79" fmla="*/ 39 h 40"/>
                  <a:gd name="T80" fmla="*/ 14 w 17"/>
                  <a:gd name="T81" fmla="*/ 38 h 40"/>
                  <a:gd name="T82" fmla="*/ 15 w 17"/>
                  <a:gd name="T83" fmla="*/ 37 h 40"/>
                  <a:gd name="T84" fmla="*/ 16 w 17"/>
                  <a:gd name="T85" fmla="*/ 36 h 40"/>
                  <a:gd name="T86" fmla="*/ 16 w 17"/>
                  <a:gd name="T87" fmla="*/ 35 h 40"/>
                  <a:gd name="T88" fmla="*/ 15 w 17"/>
                  <a:gd name="T89" fmla="*/ 33 h 40"/>
                  <a:gd name="T90" fmla="*/ 14 w 17"/>
                  <a:gd name="T91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40">
                    <a:moveTo>
                      <a:pt x="14" y="32"/>
                    </a:moveTo>
                    <a:lnTo>
                      <a:pt x="15" y="33"/>
                    </a:lnTo>
                    <a:lnTo>
                      <a:pt x="14" y="31"/>
                    </a:lnTo>
                    <a:lnTo>
                      <a:pt x="13" y="30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4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7" y="15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2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5" y="29"/>
                    </a:lnTo>
                    <a:lnTo>
                      <a:pt x="6" y="32"/>
                    </a:lnTo>
                    <a:lnTo>
                      <a:pt x="7" y="33"/>
                    </a:lnTo>
                    <a:lnTo>
                      <a:pt x="8" y="35"/>
                    </a:lnTo>
                    <a:lnTo>
                      <a:pt x="9" y="36"/>
                    </a:lnTo>
                    <a:lnTo>
                      <a:pt x="10" y="38"/>
                    </a:lnTo>
                    <a:lnTo>
                      <a:pt x="9" y="36"/>
                    </a:lnTo>
                    <a:lnTo>
                      <a:pt x="10" y="38"/>
                    </a:lnTo>
                    <a:lnTo>
                      <a:pt x="11" y="39"/>
                    </a:lnTo>
                    <a:lnTo>
                      <a:pt x="12" y="39"/>
                    </a:lnTo>
                    <a:lnTo>
                      <a:pt x="14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5" y="33"/>
                    </a:lnTo>
                    <a:lnTo>
                      <a:pt x="14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11" name="Freeform 139">
                <a:extLst>
                  <a:ext uri="{FF2B5EF4-FFF2-40B4-BE49-F238E27FC236}">
                    <a16:creationId xmlns:a16="http://schemas.microsoft.com/office/drawing/2014/main" id="{8A39A1F7-D7C9-B162-7137-55E460F1B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194"/>
                <a:ext cx="41" cy="131"/>
              </a:xfrm>
              <a:custGeom>
                <a:avLst/>
                <a:gdLst>
                  <a:gd name="T0" fmla="*/ 5 w 41"/>
                  <a:gd name="T1" fmla="*/ 129 h 131"/>
                  <a:gd name="T2" fmla="*/ 15 w 41"/>
                  <a:gd name="T3" fmla="*/ 117 h 131"/>
                  <a:gd name="T4" fmla="*/ 24 w 41"/>
                  <a:gd name="T5" fmla="*/ 105 h 131"/>
                  <a:gd name="T6" fmla="*/ 30 w 41"/>
                  <a:gd name="T7" fmla="*/ 94 h 131"/>
                  <a:gd name="T8" fmla="*/ 35 w 41"/>
                  <a:gd name="T9" fmla="*/ 82 h 131"/>
                  <a:gd name="T10" fmla="*/ 38 w 41"/>
                  <a:gd name="T11" fmla="*/ 71 h 131"/>
                  <a:gd name="T12" fmla="*/ 39 w 41"/>
                  <a:gd name="T13" fmla="*/ 61 h 131"/>
                  <a:gd name="T14" fmla="*/ 40 w 41"/>
                  <a:gd name="T15" fmla="*/ 51 h 131"/>
                  <a:gd name="T16" fmla="*/ 39 w 41"/>
                  <a:gd name="T17" fmla="*/ 42 h 131"/>
                  <a:gd name="T18" fmla="*/ 37 w 41"/>
                  <a:gd name="T19" fmla="*/ 34 h 131"/>
                  <a:gd name="T20" fmla="*/ 34 w 41"/>
                  <a:gd name="T21" fmla="*/ 26 h 131"/>
                  <a:gd name="T22" fmla="*/ 31 w 41"/>
                  <a:gd name="T23" fmla="*/ 19 h 131"/>
                  <a:gd name="T24" fmla="*/ 28 w 41"/>
                  <a:gd name="T25" fmla="*/ 13 h 131"/>
                  <a:gd name="T26" fmla="*/ 25 w 41"/>
                  <a:gd name="T27" fmla="*/ 8 h 131"/>
                  <a:gd name="T28" fmla="*/ 22 w 41"/>
                  <a:gd name="T29" fmla="*/ 5 h 131"/>
                  <a:gd name="T30" fmla="*/ 20 w 41"/>
                  <a:gd name="T31" fmla="*/ 1 h 131"/>
                  <a:gd name="T32" fmla="*/ 17 w 41"/>
                  <a:gd name="T33" fmla="*/ 0 h 131"/>
                  <a:gd name="T34" fmla="*/ 15 w 41"/>
                  <a:gd name="T35" fmla="*/ 6 h 131"/>
                  <a:gd name="T36" fmla="*/ 16 w 41"/>
                  <a:gd name="T37" fmla="*/ 8 h 131"/>
                  <a:gd name="T38" fmla="*/ 19 w 41"/>
                  <a:gd name="T39" fmla="*/ 11 h 131"/>
                  <a:gd name="T40" fmla="*/ 22 w 41"/>
                  <a:gd name="T41" fmla="*/ 15 h 131"/>
                  <a:gd name="T42" fmla="*/ 25 w 41"/>
                  <a:gd name="T43" fmla="*/ 20 h 131"/>
                  <a:gd name="T44" fmla="*/ 27 w 41"/>
                  <a:gd name="T45" fmla="*/ 26 h 131"/>
                  <a:gd name="T46" fmla="*/ 30 w 41"/>
                  <a:gd name="T47" fmla="*/ 32 h 131"/>
                  <a:gd name="T48" fmla="*/ 32 w 41"/>
                  <a:gd name="T49" fmla="*/ 40 h 131"/>
                  <a:gd name="T50" fmla="*/ 33 w 41"/>
                  <a:gd name="T51" fmla="*/ 47 h 131"/>
                  <a:gd name="T52" fmla="*/ 33 w 41"/>
                  <a:gd name="T53" fmla="*/ 56 h 131"/>
                  <a:gd name="T54" fmla="*/ 32 w 41"/>
                  <a:gd name="T55" fmla="*/ 65 h 131"/>
                  <a:gd name="T56" fmla="*/ 31 w 41"/>
                  <a:gd name="T57" fmla="*/ 75 h 131"/>
                  <a:gd name="T58" fmla="*/ 27 w 41"/>
                  <a:gd name="T59" fmla="*/ 84 h 131"/>
                  <a:gd name="T60" fmla="*/ 22 w 41"/>
                  <a:gd name="T61" fmla="*/ 95 h 131"/>
                  <a:gd name="T62" fmla="*/ 15 w 41"/>
                  <a:gd name="T63" fmla="*/ 106 h 131"/>
                  <a:gd name="T64" fmla="*/ 6 w 41"/>
                  <a:gd name="T65" fmla="*/ 117 h 131"/>
                  <a:gd name="T66" fmla="*/ 0 w 41"/>
                  <a:gd name="T67" fmla="*/ 125 h 131"/>
                  <a:gd name="T68" fmla="*/ 0 w 41"/>
                  <a:gd name="T69" fmla="*/ 124 h 131"/>
                  <a:gd name="T70" fmla="*/ 0 w 41"/>
                  <a:gd name="T71" fmla="*/ 127 h 131"/>
                  <a:gd name="T72" fmla="*/ 1 w 41"/>
                  <a:gd name="T73" fmla="*/ 129 h 131"/>
                  <a:gd name="T74" fmla="*/ 3 w 41"/>
                  <a:gd name="T75" fmla="*/ 129 h 131"/>
                  <a:gd name="T76" fmla="*/ 5 w 41"/>
                  <a:gd name="T77" fmla="*/ 126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1" h="131">
                    <a:moveTo>
                      <a:pt x="5" y="126"/>
                    </a:moveTo>
                    <a:lnTo>
                      <a:pt x="5" y="129"/>
                    </a:lnTo>
                    <a:lnTo>
                      <a:pt x="10" y="123"/>
                    </a:lnTo>
                    <a:lnTo>
                      <a:pt x="15" y="117"/>
                    </a:lnTo>
                    <a:lnTo>
                      <a:pt x="20" y="111"/>
                    </a:lnTo>
                    <a:lnTo>
                      <a:pt x="24" y="105"/>
                    </a:lnTo>
                    <a:lnTo>
                      <a:pt x="27" y="99"/>
                    </a:lnTo>
                    <a:lnTo>
                      <a:pt x="30" y="94"/>
                    </a:lnTo>
                    <a:lnTo>
                      <a:pt x="33" y="88"/>
                    </a:lnTo>
                    <a:lnTo>
                      <a:pt x="35" y="82"/>
                    </a:lnTo>
                    <a:lnTo>
                      <a:pt x="37" y="76"/>
                    </a:lnTo>
                    <a:lnTo>
                      <a:pt x="38" y="71"/>
                    </a:lnTo>
                    <a:lnTo>
                      <a:pt x="39" y="66"/>
                    </a:lnTo>
                    <a:lnTo>
                      <a:pt x="39" y="61"/>
                    </a:lnTo>
                    <a:lnTo>
                      <a:pt x="40" y="56"/>
                    </a:lnTo>
                    <a:lnTo>
                      <a:pt x="40" y="51"/>
                    </a:lnTo>
                    <a:lnTo>
                      <a:pt x="39" y="47"/>
                    </a:lnTo>
                    <a:lnTo>
                      <a:pt x="39" y="42"/>
                    </a:lnTo>
                    <a:lnTo>
                      <a:pt x="38" y="38"/>
                    </a:lnTo>
                    <a:lnTo>
                      <a:pt x="37" y="34"/>
                    </a:lnTo>
                    <a:lnTo>
                      <a:pt x="36" y="30"/>
                    </a:lnTo>
                    <a:lnTo>
                      <a:pt x="34" y="26"/>
                    </a:lnTo>
                    <a:lnTo>
                      <a:pt x="33" y="23"/>
                    </a:lnTo>
                    <a:lnTo>
                      <a:pt x="31" y="19"/>
                    </a:lnTo>
                    <a:lnTo>
                      <a:pt x="30" y="16"/>
                    </a:lnTo>
                    <a:lnTo>
                      <a:pt x="28" y="13"/>
                    </a:lnTo>
                    <a:lnTo>
                      <a:pt x="27" y="11"/>
                    </a:lnTo>
                    <a:lnTo>
                      <a:pt x="25" y="8"/>
                    </a:lnTo>
                    <a:lnTo>
                      <a:pt x="23" y="6"/>
                    </a:lnTo>
                    <a:lnTo>
                      <a:pt x="22" y="5"/>
                    </a:lnTo>
                    <a:lnTo>
                      <a:pt x="21" y="3"/>
                    </a:lnTo>
                    <a:lnTo>
                      <a:pt x="20" y="1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4" y="5"/>
                    </a:lnTo>
                    <a:lnTo>
                      <a:pt x="15" y="6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8" y="10"/>
                    </a:lnTo>
                    <a:lnTo>
                      <a:pt x="19" y="11"/>
                    </a:lnTo>
                    <a:lnTo>
                      <a:pt x="20" y="13"/>
                    </a:lnTo>
                    <a:lnTo>
                      <a:pt x="22" y="15"/>
                    </a:lnTo>
                    <a:lnTo>
                      <a:pt x="23" y="17"/>
                    </a:lnTo>
                    <a:lnTo>
                      <a:pt x="25" y="20"/>
                    </a:lnTo>
                    <a:lnTo>
                      <a:pt x="26" y="23"/>
                    </a:lnTo>
                    <a:lnTo>
                      <a:pt x="27" y="26"/>
                    </a:lnTo>
                    <a:lnTo>
                      <a:pt x="29" y="29"/>
                    </a:lnTo>
                    <a:lnTo>
                      <a:pt x="30" y="32"/>
                    </a:lnTo>
                    <a:lnTo>
                      <a:pt x="31" y="36"/>
                    </a:lnTo>
                    <a:lnTo>
                      <a:pt x="32" y="40"/>
                    </a:lnTo>
                    <a:lnTo>
                      <a:pt x="32" y="43"/>
                    </a:lnTo>
                    <a:lnTo>
                      <a:pt x="33" y="47"/>
                    </a:lnTo>
                    <a:lnTo>
                      <a:pt x="33" y="52"/>
                    </a:lnTo>
                    <a:lnTo>
                      <a:pt x="33" y="56"/>
                    </a:lnTo>
                    <a:lnTo>
                      <a:pt x="33" y="60"/>
                    </a:lnTo>
                    <a:lnTo>
                      <a:pt x="32" y="65"/>
                    </a:lnTo>
                    <a:lnTo>
                      <a:pt x="32" y="70"/>
                    </a:lnTo>
                    <a:lnTo>
                      <a:pt x="31" y="75"/>
                    </a:lnTo>
                    <a:lnTo>
                      <a:pt x="29" y="79"/>
                    </a:lnTo>
                    <a:lnTo>
                      <a:pt x="27" y="84"/>
                    </a:lnTo>
                    <a:lnTo>
                      <a:pt x="25" y="90"/>
                    </a:lnTo>
                    <a:lnTo>
                      <a:pt x="22" y="95"/>
                    </a:lnTo>
                    <a:lnTo>
                      <a:pt x="19" y="100"/>
                    </a:lnTo>
                    <a:lnTo>
                      <a:pt x="15" y="106"/>
                    </a:lnTo>
                    <a:lnTo>
                      <a:pt x="11" y="112"/>
                    </a:lnTo>
                    <a:lnTo>
                      <a:pt x="6" y="117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0" y="123"/>
                    </a:lnTo>
                    <a:lnTo>
                      <a:pt x="0" y="124"/>
                    </a:lnTo>
                    <a:lnTo>
                      <a:pt x="0" y="125"/>
                    </a:lnTo>
                    <a:lnTo>
                      <a:pt x="0" y="127"/>
                    </a:lnTo>
                    <a:lnTo>
                      <a:pt x="0" y="128"/>
                    </a:lnTo>
                    <a:lnTo>
                      <a:pt x="1" y="129"/>
                    </a:lnTo>
                    <a:lnTo>
                      <a:pt x="2" y="130"/>
                    </a:lnTo>
                    <a:lnTo>
                      <a:pt x="3" y="129"/>
                    </a:lnTo>
                    <a:lnTo>
                      <a:pt x="5" y="129"/>
                    </a:lnTo>
                    <a:lnTo>
                      <a:pt x="5" y="1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12" name="Freeform 140">
                <a:extLst>
                  <a:ext uri="{FF2B5EF4-FFF2-40B4-BE49-F238E27FC236}">
                    <a16:creationId xmlns:a16="http://schemas.microsoft.com/office/drawing/2014/main" id="{F9DB6C96-9618-975E-AF61-E6BD22970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2320"/>
                <a:ext cx="67" cy="35"/>
              </a:xfrm>
              <a:custGeom>
                <a:avLst/>
                <a:gdLst>
                  <a:gd name="T0" fmla="*/ 0 w 67"/>
                  <a:gd name="T1" fmla="*/ 17 h 35"/>
                  <a:gd name="T2" fmla="*/ 0 w 67"/>
                  <a:gd name="T3" fmla="*/ 16 h 35"/>
                  <a:gd name="T4" fmla="*/ 3 w 67"/>
                  <a:gd name="T5" fmla="*/ 21 h 35"/>
                  <a:gd name="T6" fmla="*/ 8 w 67"/>
                  <a:gd name="T7" fmla="*/ 25 h 35"/>
                  <a:gd name="T8" fmla="*/ 12 w 67"/>
                  <a:gd name="T9" fmla="*/ 28 h 35"/>
                  <a:gd name="T10" fmla="*/ 17 w 67"/>
                  <a:gd name="T11" fmla="*/ 30 h 35"/>
                  <a:gd name="T12" fmla="*/ 22 w 67"/>
                  <a:gd name="T13" fmla="*/ 32 h 35"/>
                  <a:gd name="T14" fmla="*/ 27 w 67"/>
                  <a:gd name="T15" fmla="*/ 33 h 35"/>
                  <a:gd name="T16" fmla="*/ 32 w 67"/>
                  <a:gd name="T17" fmla="*/ 34 h 35"/>
                  <a:gd name="T18" fmla="*/ 37 w 67"/>
                  <a:gd name="T19" fmla="*/ 33 h 35"/>
                  <a:gd name="T20" fmla="*/ 42 w 67"/>
                  <a:gd name="T21" fmla="*/ 32 h 35"/>
                  <a:gd name="T22" fmla="*/ 47 w 67"/>
                  <a:gd name="T23" fmla="*/ 29 h 35"/>
                  <a:gd name="T24" fmla="*/ 52 w 67"/>
                  <a:gd name="T25" fmla="*/ 27 h 35"/>
                  <a:gd name="T26" fmla="*/ 56 w 67"/>
                  <a:gd name="T27" fmla="*/ 23 h 35"/>
                  <a:gd name="T28" fmla="*/ 60 w 67"/>
                  <a:gd name="T29" fmla="*/ 18 h 35"/>
                  <a:gd name="T30" fmla="*/ 62 w 67"/>
                  <a:gd name="T31" fmla="*/ 13 h 35"/>
                  <a:gd name="T32" fmla="*/ 65 w 67"/>
                  <a:gd name="T33" fmla="*/ 7 h 35"/>
                  <a:gd name="T34" fmla="*/ 66 w 67"/>
                  <a:gd name="T35" fmla="*/ 0 h 35"/>
                  <a:gd name="T36" fmla="*/ 60 w 67"/>
                  <a:gd name="T37" fmla="*/ 0 h 35"/>
                  <a:gd name="T38" fmla="*/ 59 w 67"/>
                  <a:gd name="T39" fmla="*/ 5 h 35"/>
                  <a:gd name="T40" fmla="*/ 57 w 67"/>
                  <a:gd name="T41" fmla="*/ 10 h 35"/>
                  <a:gd name="T42" fmla="*/ 55 w 67"/>
                  <a:gd name="T43" fmla="*/ 14 h 35"/>
                  <a:gd name="T44" fmla="*/ 52 w 67"/>
                  <a:gd name="T45" fmla="*/ 17 h 35"/>
                  <a:gd name="T46" fmla="*/ 49 w 67"/>
                  <a:gd name="T47" fmla="*/ 21 h 35"/>
                  <a:gd name="T48" fmla="*/ 45 w 67"/>
                  <a:gd name="T49" fmla="*/ 23 h 35"/>
                  <a:gd name="T50" fmla="*/ 41 w 67"/>
                  <a:gd name="T51" fmla="*/ 25 h 35"/>
                  <a:gd name="T52" fmla="*/ 37 w 67"/>
                  <a:gd name="T53" fmla="*/ 26 h 35"/>
                  <a:gd name="T54" fmla="*/ 32 w 67"/>
                  <a:gd name="T55" fmla="*/ 26 h 35"/>
                  <a:gd name="T56" fmla="*/ 28 w 67"/>
                  <a:gd name="T57" fmla="*/ 26 h 35"/>
                  <a:gd name="T58" fmla="*/ 23 w 67"/>
                  <a:gd name="T59" fmla="*/ 25 h 35"/>
                  <a:gd name="T60" fmla="*/ 19 w 67"/>
                  <a:gd name="T61" fmla="*/ 23 h 35"/>
                  <a:gd name="T62" fmla="*/ 15 w 67"/>
                  <a:gd name="T63" fmla="*/ 22 h 35"/>
                  <a:gd name="T64" fmla="*/ 11 w 67"/>
                  <a:gd name="T65" fmla="*/ 19 h 35"/>
                  <a:gd name="T66" fmla="*/ 8 w 67"/>
                  <a:gd name="T67" fmla="*/ 16 h 35"/>
                  <a:gd name="T68" fmla="*/ 5 w 67"/>
                  <a:gd name="T69" fmla="*/ 12 h 35"/>
                  <a:gd name="T70" fmla="*/ 5 w 67"/>
                  <a:gd name="T71" fmla="*/ 11 h 35"/>
                  <a:gd name="T72" fmla="*/ 5 w 67"/>
                  <a:gd name="T73" fmla="*/ 12 h 35"/>
                  <a:gd name="T74" fmla="*/ 4 w 67"/>
                  <a:gd name="T75" fmla="*/ 11 h 35"/>
                  <a:gd name="T76" fmla="*/ 3 w 67"/>
                  <a:gd name="T77" fmla="*/ 11 h 35"/>
                  <a:gd name="T78" fmla="*/ 2 w 67"/>
                  <a:gd name="T79" fmla="*/ 11 h 35"/>
                  <a:gd name="T80" fmla="*/ 1 w 67"/>
                  <a:gd name="T81" fmla="*/ 11 h 35"/>
                  <a:gd name="T82" fmla="*/ 0 w 67"/>
                  <a:gd name="T83" fmla="*/ 12 h 35"/>
                  <a:gd name="T84" fmla="*/ 0 w 67"/>
                  <a:gd name="T85" fmla="*/ 13 h 35"/>
                  <a:gd name="T86" fmla="*/ 0 w 67"/>
                  <a:gd name="T87" fmla="*/ 15 h 35"/>
                  <a:gd name="T88" fmla="*/ 0 w 67"/>
                  <a:gd name="T89" fmla="*/ 16 h 35"/>
                  <a:gd name="T90" fmla="*/ 0 w 67"/>
                  <a:gd name="T91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7" h="35">
                    <a:moveTo>
                      <a:pt x="0" y="17"/>
                    </a:moveTo>
                    <a:lnTo>
                      <a:pt x="0" y="16"/>
                    </a:lnTo>
                    <a:lnTo>
                      <a:pt x="3" y="21"/>
                    </a:lnTo>
                    <a:lnTo>
                      <a:pt x="8" y="25"/>
                    </a:lnTo>
                    <a:lnTo>
                      <a:pt x="12" y="28"/>
                    </a:lnTo>
                    <a:lnTo>
                      <a:pt x="17" y="30"/>
                    </a:lnTo>
                    <a:lnTo>
                      <a:pt x="22" y="32"/>
                    </a:lnTo>
                    <a:lnTo>
                      <a:pt x="27" y="33"/>
                    </a:lnTo>
                    <a:lnTo>
                      <a:pt x="32" y="34"/>
                    </a:lnTo>
                    <a:lnTo>
                      <a:pt x="37" y="33"/>
                    </a:lnTo>
                    <a:lnTo>
                      <a:pt x="42" y="32"/>
                    </a:lnTo>
                    <a:lnTo>
                      <a:pt x="47" y="29"/>
                    </a:lnTo>
                    <a:lnTo>
                      <a:pt x="52" y="27"/>
                    </a:lnTo>
                    <a:lnTo>
                      <a:pt x="56" y="23"/>
                    </a:lnTo>
                    <a:lnTo>
                      <a:pt x="60" y="18"/>
                    </a:lnTo>
                    <a:lnTo>
                      <a:pt x="62" y="13"/>
                    </a:lnTo>
                    <a:lnTo>
                      <a:pt x="65" y="7"/>
                    </a:lnTo>
                    <a:lnTo>
                      <a:pt x="66" y="0"/>
                    </a:lnTo>
                    <a:lnTo>
                      <a:pt x="60" y="0"/>
                    </a:lnTo>
                    <a:lnTo>
                      <a:pt x="59" y="5"/>
                    </a:lnTo>
                    <a:lnTo>
                      <a:pt x="57" y="10"/>
                    </a:lnTo>
                    <a:lnTo>
                      <a:pt x="55" y="14"/>
                    </a:lnTo>
                    <a:lnTo>
                      <a:pt x="52" y="17"/>
                    </a:lnTo>
                    <a:lnTo>
                      <a:pt x="49" y="21"/>
                    </a:lnTo>
                    <a:lnTo>
                      <a:pt x="45" y="23"/>
                    </a:lnTo>
                    <a:lnTo>
                      <a:pt x="41" y="25"/>
                    </a:lnTo>
                    <a:lnTo>
                      <a:pt x="37" y="26"/>
                    </a:lnTo>
                    <a:lnTo>
                      <a:pt x="32" y="26"/>
                    </a:lnTo>
                    <a:lnTo>
                      <a:pt x="28" y="26"/>
                    </a:lnTo>
                    <a:lnTo>
                      <a:pt x="23" y="25"/>
                    </a:lnTo>
                    <a:lnTo>
                      <a:pt x="19" y="23"/>
                    </a:lnTo>
                    <a:lnTo>
                      <a:pt x="15" y="22"/>
                    </a:lnTo>
                    <a:lnTo>
                      <a:pt x="11" y="19"/>
                    </a:lnTo>
                    <a:lnTo>
                      <a:pt x="8" y="16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13" name="Freeform 141">
                <a:extLst>
                  <a:ext uri="{FF2B5EF4-FFF2-40B4-BE49-F238E27FC236}">
                    <a16:creationId xmlns:a16="http://schemas.microsoft.com/office/drawing/2014/main" id="{0AB031D5-ACDE-8AA6-5D34-A80442518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2282"/>
                <a:ext cx="80" cy="58"/>
              </a:xfrm>
              <a:custGeom>
                <a:avLst/>
                <a:gdLst>
                  <a:gd name="T0" fmla="*/ 0 w 80"/>
                  <a:gd name="T1" fmla="*/ 5 h 58"/>
                  <a:gd name="T2" fmla="*/ 0 w 80"/>
                  <a:gd name="T3" fmla="*/ 5 h 58"/>
                  <a:gd name="T4" fmla="*/ 3 w 80"/>
                  <a:gd name="T5" fmla="*/ 11 h 58"/>
                  <a:gd name="T6" fmla="*/ 7 w 80"/>
                  <a:gd name="T7" fmla="*/ 17 h 58"/>
                  <a:gd name="T8" fmla="*/ 11 w 80"/>
                  <a:gd name="T9" fmla="*/ 22 h 58"/>
                  <a:gd name="T10" fmla="*/ 15 w 80"/>
                  <a:gd name="T11" fmla="*/ 25 h 58"/>
                  <a:gd name="T12" fmla="*/ 20 w 80"/>
                  <a:gd name="T13" fmla="*/ 28 h 58"/>
                  <a:gd name="T14" fmla="*/ 26 w 80"/>
                  <a:gd name="T15" fmla="*/ 31 h 58"/>
                  <a:gd name="T16" fmla="*/ 30 w 80"/>
                  <a:gd name="T17" fmla="*/ 32 h 58"/>
                  <a:gd name="T18" fmla="*/ 36 w 80"/>
                  <a:gd name="T19" fmla="*/ 34 h 58"/>
                  <a:gd name="T20" fmla="*/ 41 w 80"/>
                  <a:gd name="T21" fmla="*/ 35 h 58"/>
                  <a:gd name="T22" fmla="*/ 46 w 80"/>
                  <a:gd name="T23" fmla="*/ 37 h 58"/>
                  <a:gd name="T24" fmla="*/ 51 w 80"/>
                  <a:gd name="T25" fmla="*/ 39 h 58"/>
                  <a:gd name="T26" fmla="*/ 56 w 80"/>
                  <a:gd name="T27" fmla="*/ 41 h 58"/>
                  <a:gd name="T28" fmla="*/ 61 w 80"/>
                  <a:gd name="T29" fmla="*/ 44 h 58"/>
                  <a:gd name="T30" fmla="*/ 65 w 80"/>
                  <a:gd name="T31" fmla="*/ 47 h 58"/>
                  <a:gd name="T32" fmla="*/ 70 w 80"/>
                  <a:gd name="T33" fmla="*/ 51 h 58"/>
                  <a:gd name="T34" fmla="*/ 74 w 80"/>
                  <a:gd name="T35" fmla="*/ 57 h 58"/>
                  <a:gd name="T36" fmla="*/ 79 w 80"/>
                  <a:gd name="T37" fmla="*/ 51 h 58"/>
                  <a:gd name="T38" fmla="*/ 74 w 80"/>
                  <a:gd name="T39" fmla="*/ 45 h 58"/>
                  <a:gd name="T40" fmla="*/ 69 w 80"/>
                  <a:gd name="T41" fmla="*/ 41 h 58"/>
                  <a:gd name="T42" fmla="*/ 64 w 80"/>
                  <a:gd name="T43" fmla="*/ 37 h 58"/>
                  <a:gd name="T44" fmla="*/ 59 w 80"/>
                  <a:gd name="T45" fmla="*/ 34 h 58"/>
                  <a:gd name="T46" fmla="*/ 53 w 80"/>
                  <a:gd name="T47" fmla="*/ 32 h 58"/>
                  <a:gd name="T48" fmla="*/ 48 w 80"/>
                  <a:gd name="T49" fmla="*/ 30 h 58"/>
                  <a:gd name="T50" fmla="*/ 43 w 80"/>
                  <a:gd name="T51" fmla="*/ 28 h 58"/>
                  <a:gd name="T52" fmla="*/ 37 w 80"/>
                  <a:gd name="T53" fmla="*/ 27 h 58"/>
                  <a:gd name="T54" fmla="*/ 32 w 80"/>
                  <a:gd name="T55" fmla="*/ 25 h 58"/>
                  <a:gd name="T56" fmla="*/ 27 w 80"/>
                  <a:gd name="T57" fmla="*/ 23 h 58"/>
                  <a:gd name="T58" fmla="*/ 23 w 80"/>
                  <a:gd name="T59" fmla="*/ 22 h 58"/>
                  <a:gd name="T60" fmla="*/ 18 w 80"/>
                  <a:gd name="T61" fmla="*/ 19 h 58"/>
                  <a:gd name="T62" fmla="*/ 15 w 80"/>
                  <a:gd name="T63" fmla="*/ 16 h 58"/>
                  <a:gd name="T64" fmla="*/ 11 w 80"/>
                  <a:gd name="T65" fmla="*/ 12 h 58"/>
                  <a:gd name="T66" fmla="*/ 8 w 80"/>
                  <a:gd name="T67" fmla="*/ 7 h 58"/>
                  <a:gd name="T68" fmla="*/ 5 w 80"/>
                  <a:gd name="T69" fmla="*/ 2 h 58"/>
                  <a:gd name="T70" fmla="*/ 5 w 80"/>
                  <a:gd name="T71" fmla="*/ 2 h 58"/>
                  <a:gd name="T72" fmla="*/ 5 w 80"/>
                  <a:gd name="T73" fmla="*/ 2 h 58"/>
                  <a:gd name="T74" fmla="*/ 5 w 80"/>
                  <a:gd name="T75" fmla="*/ 0 h 58"/>
                  <a:gd name="T76" fmla="*/ 4 w 80"/>
                  <a:gd name="T77" fmla="*/ 0 h 58"/>
                  <a:gd name="T78" fmla="*/ 3 w 80"/>
                  <a:gd name="T79" fmla="*/ 0 h 58"/>
                  <a:gd name="T80" fmla="*/ 1 w 80"/>
                  <a:gd name="T81" fmla="*/ 0 h 58"/>
                  <a:gd name="T82" fmla="*/ 1 w 80"/>
                  <a:gd name="T83" fmla="*/ 0 h 58"/>
                  <a:gd name="T84" fmla="*/ 0 w 80"/>
                  <a:gd name="T85" fmla="*/ 2 h 58"/>
                  <a:gd name="T86" fmla="*/ 0 w 80"/>
                  <a:gd name="T87" fmla="*/ 3 h 58"/>
                  <a:gd name="T88" fmla="*/ 0 w 80"/>
                  <a:gd name="T89" fmla="*/ 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0" h="58">
                    <a:moveTo>
                      <a:pt x="0" y="5"/>
                    </a:moveTo>
                    <a:lnTo>
                      <a:pt x="0" y="5"/>
                    </a:lnTo>
                    <a:lnTo>
                      <a:pt x="3" y="11"/>
                    </a:lnTo>
                    <a:lnTo>
                      <a:pt x="7" y="17"/>
                    </a:lnTo>
                    <a:lnTo>
                      <a:pt x="11" y="22"/>
                    </a:lnTo>
                    <a:lnTo>
                      <a:pt x="15" y="25"/>
                    </a:lnTo>
                    <a:lnTo>
                      <a:pt x="20" y="28"/>
                    </a:lnTo>
                    <a:lnTo>
                      <a:pt x="26" y="31"/>
                    </a:lnTo>
                    <a:lnTo>
                      <a:pt x="30" y="32"/>
                    </a:lnTo>
                    <a:lnTo>
                      <a:pt x="36" y="34"/>
                    </a:lnTo>
                    <a:lnTo>
                      <a:pt x="41" y="35"/>
                    </a:lnTo>
                    <a:lnTo>
                      <a:pt x="46" y="37"/>
                    </a:lnTo>
                    <a:lnTo>
                      <a:pt x="51" y="39"/>
                    </a:lnTo>
                    <a:lnTo>
                      <a:pt x="56" y="41"/>
                    </a:lnTo>
                    <a:lnTo>
                      <a:pt x="61" y="44"/>
                    </a:lnTo>
                    <a:lnTo>
                      <a:pt x="65" y="47"/>
                    </a:lnTo>
                    <a:lnTo>
                      <a:pt x="70" y="51"/>
                    </a:lnTo>
                    <a:lnTo>
                      <a:pt x="74" y="57"/>
                    </a:lnTo>
                    <a:lnTo>
                      <a:pt x="79" y="51"/>
                    </a:lnTo>
                    <a:lnTo>
                      <a:pt x="74" y="45"/>
                    </a:lnTo>
                    <a:lnTo>
                      <a:pt x="69" y="41"/>
                    </a:lnTo>
                    <a:lnTo>
                      <a:pt x="64" y="37"/>
                    </a:lnTo>
                    <a:lnTo>
                      <a:pt x="59" y="34"/>
                    </a:lnTo>
                    <a:lnTo>
                      <a:pt x="53" y="32"/>
                    </a:lnTo>
                    <a:lnTo>
                      <a:pt x="48" y="30"/>
                    </a:lnTo>
                    <a:lnTo>
                      <a:pt x="43" y="28"/>
                    </a:lnTo>
                    <a:lnTo>
                      <a:pt x="37" y="27"/>
                    </a:lnTo>
                    <a:lnTo>
                      <a:pt x="32" y="25"/>
                    </a:lnTo>
                    <a:lnTo>
                      <a:pt x="27" y="23"/>
                    </a:lnTo>
                    <a:lnTo>
                      <a:pt x="23" y="22"/>
                    </a:lnTo>
                    <a:lnTo>
                      <a:pt x="18" y="19"/>
                    </a:lnTo>
                    <a:lnTo>
                      <a:pt x="15" y="16"/>
                    </a:lnTo>
                    <a:lnTo>
                      <a:pt x="11" y="12"/>
                    </a:lnTo>
                    <a:lnTo>
                      <a:pt x="8" y="7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14" name="Freeform 142">
                <a:extLst>
                  <a:ext uri="{FF2B5EF4-FFF2-40B4-BE49-F238E27FC236}">
                    <a16:creationId xmlns:a16="http://schemas.microsoft.com/office/drawing/2014/main" id="{EFA6B0F4-22A9-9370-6BF6-6F621D300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2291"/>
                <a:ext cx="17" cy="17"/>
              </a:xfrm>
              <a:custGeom>
                <a:avLst/>
                <a:gdLst>
                  <a:gd name="T0" fmla="*/ 12 w 17"/>
                  <a:gd name="T1" fmla="*/ 11 h 17"/>
                  <a:gd name="T2" fmla="*/ 11 w 17"/>
                  <a:gd name="T3" fmla="*/ 13 h 17"/>
                  <a:gd name="T4" fmla="*/ 16 w 17"/>
                  <a:gd name="T5" fmla="*/ 4 h 17"/>
                  <a:gd name="T6" fmla="*/ 5 w 17"/>
                  <a:gd name="T7" fmla="*/ 0 h 17"/>
                  <a:gd name="T8" fmla="*/ 0 w 17"/>
                  <a:gd name="T9" fmla="*/ 8 h 17"/>
                  <a:gd name="T10" fmla="*/ 0 w 17"/>
                  <a:gd name="T11" fmla="*/ 9 h 17"/>
                  <a:gd name="T12" fmla="*/ 0 w 17"/>
                  <a:gd name="T13" fmla="*/ 8 h 17"/>
                  <a:gd name="T14" fmla="*/ 0 w 17"/>
                  <a:gd name="T15" fmla="*/ 11 h 17"/>
                  <a:gd name="T16" fmla="*/ 0 w 17"/>
                  <a:gd name="T17" fmla="*/ 12 h 17"/>
                  <a:gd name="T18" fmla="*/ 1 w 17"/>
                  <a:gd name="T19" fmla="*/ 14 h 17"/>
                  <a:gd name="T20" fmla="*/ 3 w 17"/>
                  <a:gd name="T21" fmla="*/ 16 h 17"/>
                  <a:gd name="T22" fmla="*/ 5 w 17"/>
                  <a:gd name="T23" fmla="*/ 16 h 17"/>
                  <a:gd name="T24" fmla="*/ 7 w 17"/>
                  <a:gd name="T25" fmla="*/ 16 h 17"/>
                  <a:gd name="T26" fmla="*/ 9 w 17"/>
                  <a:gd name="T27" fmla="*/ 15 h 17"/>
                  <a:gd name="T28" fmla="*/ 11 w 17"/>
                  <a:gd name="T29" fmla="*/ 13 h 17"/>
                  <a:gd name="T30" fmla="*/ 12 w 17"/>
                  <a:gd name="T3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7">
                    <a:moveTo>
                      <a:pt x="12" y="11"/>
                    </a:moveTo>
                    <a:lnTo>
                      <a:pt x="11" y="13"/>
                    </a:lnTo>
                    <a:lnTo>
                      <a:pt x="16" y="4"/>
                    </a:lnTo>
                    <a:lnTo>
                      <a:pt x="5" y="0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1" y="14"/>
                    </a:lnTo>
                    <a:lnTo>
                      <a:pt x="3" y="16"/>
                    </a:lnTo>
                    <a:lnTo>
                      <a:pt x="5" y="16"/>
                    </a:lnTo>
                    <a:lnTo>
                      <a:pt x="7" y="16"/>
                    </a:lnTo>
                    <a:lnTo>
                      <a:pt x="9" y="15"/>
                    </a:lnTo>
                    <a:lnTo>
                      <a:pt x="11" y="13"/>
                    </a:lnTo>
                    <a:lnTo>
                      <a:pt x="12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15" name="Freeform 143">
                <a:extLst>
                  <a:ext uri="{FF2B5EF4-FFF2-40B4-BE49-F238E27FC236}">
                    <a16:creationId xmlns:a16="http://schemas.microsoft.com/office/drawing/2014/main" id="{E82CDC59-A1B1-B77E-D52B-B3309E57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2298"/>
                <a:ext cx="61" cy="120"/>
              </a:xfrm>
              <a:custGeom>
                <a:avLst/>
                <a:gdLst>
                  <a:gd name="T0" fmla="*/ 55 w 61"/>
                  <a:gd name="T1" fmla="*/ 112 h 120"/>
                  <a:gd name="T2" fmla="*/ 58 w 61"/>
                  <a:gd name="T3" fmla="*/ 112 h 120"/>
                  <a:gd name="T4" fmla="*/ 53 w 61"/>
                  <a:gd name="T5" fmla="*/ 108 h 120"/>
                  <a:gd name="T6" fmla="*/ 49 w 61"/>
                  <a:gd name="T7" fmla="*/ 104 h 120"/>
                  <a:gd name="T8" fmla="*/ 44 w 61"/>
                  <a:gd name="T9" fmla="*/ 99 h 120"/>
                  <a:gd name="T10" fmla="*/ 39 w 61"/>
                  <a:gd name="T11" fmla="*/ 94 h 120"/>
                  <a:gd name="T12" fmla="*/ 34 w 61"/>
                  <a:gd name="T13" fmla="*/ 88 h 120"/>
                  <a:gd name="T14" fmla="*/ 30 w 61"/>
                  <a:gd name="T15" fmla="*/ 82 h 120"/>
                  <a:gd name="T16" fmla="*/ 25 w 61"/>
                  <a:gd name="T17" fmla="*/ 75 h 120"/>
                  <a:gd name="T18" fmla="*/ 21 w 61"/>
                  <a:gd name="T19" fmla="*/ 68 h 120"/>
                  <a:gd name="T20" fmla="*/ 17 w 61"/>
                  <a:gd name="T21" fmla="*/ 61 h 120"/>
                  <a:gd name="T22" fmla="*/ 14 w 61"/>
                  <a:gd name="T23" fmla="*/ 53 h 120"/>
                  <a:gd name="T24" fmla="*/ 11 w 61"/>
                  <a:gd name="T25" fmla="*/ 45 h 120"/>
                  <a:gd name="T26" fmla="*/ 9 w 61"/>
                  <a:gd name="T27" fmla="*/ 36 h 120"/>
                  <a:gd name="T28" fmla="*/ 7 w 61"/>
                  <a:gd name="T29" fmla="*/ 28 h 120"/>
                  <a:gd name="T30" fmla="*/ 6 w 61"/>
                  <a:gd name="T31" fmla="*/ 19 h 120"/>
                  <a:gd name="T32" fmla="*/ 6 w 61"/>
                  <a:gd name="T33" fmla="*/ 10 h 120"/>
                  <a:gd name="T34" fmla="*/ 7 w 61"/>
                  <a:gd name="T35" fmla="*/ 1 h 120"/>
                  <a:gd name="T36" fmla="*/ 0 w 61"/>
                  <a:gd name="T37" fmla="*/ 0 h 120"/>
                  <a:gd name="T38" fmla="*/ 0 w 61"/>
                  <a:gd name="T39" fmla="*/ 10 h 120"/>
                  <a:gd name="T40" fmla="*/ 0 w 61"/>
                  <a:gd name="T41" fmla="*/ 20 h 120"/>
                  <a:gd name="T42" fmla="*/ 1 w 61"/>
                  <a:gd name="T43" fmla="*/ 29 h 120"/>
                  <a:gd name="T44" fmla="*/ 3 w 61"/>
                  <a:gd name="T45" fmla="*/ 38 h 120"/>
                  <a:gd name="T46" fmla="*/ 5 w 61"/>
                  <a:gd name="T47" fmla="*/ 47 h 120"/>
                  <a:gd name="T48" fmla="*/ 8 w 61"/>
                  <a:gd name="T49" fmla="*/ 56 h 120"/>
                  <a:gd name="T50" fmla="*/ 12 w 61"/>
                  <a:gd name="T51" fmla="*/ 65 h 120"/>
                  <a:gd name="T52" fmla="*/ 16 w 61"/>
                  <a:gd name="T53" fmla="*/ 72 h 120"/>
                  <a:gd name="T54" fmla="*/ 20 w 61"/>
                  <a:gd name="T55" fmla="*/ 80 h 120"/>
                  <a:gd name="T56" fmla="*/ 25 w 61"/>
                  <a:gd name="T57" fmla="*/ 87 h 120"/>
                  <a:gd name="T58" fmla="*/ 30 w 61"/>
                  <a:gd name="T59" fmla="*/ 93 h 120"/>
                  <a:gd name="T60" fmla="*/ 35 w 61"/>
                  <a:gd name="T61" fmla="*/ 99 h 120"/>
                  <a:gd name="T62" fmla="*/ 40 w 61"/>
                  <a:gd name="T63" fmla="*/ 105 h 120"/>
                  <a:gd name="T64" fmla="*/ 45 w 61"/>
                  <a:gd name="T65" fmla="*/ 110 h 120"/>
                  <a:gd name="T66" fmla="*/ 50 w 61"/>
                  <a:gd name="T67" fmla="*/ 114 h 120"/>
                  <a:gd name="T68" fmla="*/ 55 w 61"/>
                  <a:gd name="T69" fmla="*/ 118 h 120"/>
                  <a:gd name="T70" fmla="*/ 58 w 61"/>
                  <a:gd name="T71" fmla="*/ 118 h 120"/>
                  <a:gd name="T72" fmla="*/ 55 w 61"/>
                  <a:gd name="T73" fmla="*/ 118 h 120"/>
                  <a:gd name="T74" fmla="*/ 56 w 61"/>
                  <a:gd name="T75" fmla="*/ 119 h 120"/>
                  <a:gd name="T76" fmla="*/ 57 w 61"/>
                  <a:gd name="T77" fmla="*/ 119 h 120"/>
                  <a:gd name="T78" fmla="*/ 58 w 61"/>
                  <a:gd name="T79" fmla="*/ 118 h 120"/>
                  <a:gd name="T80" fmla="*/ 59 w 61"/>
                  <a:gd name="T81" fmla="*/ 117 h 120"/>
                  <a:gd name="T82" fmla="*/ 60 w 61"/>
                  <a:gd name="T83" fmla="*/ 116 h 120"/>
                  <a:gd name="T84" fmla="*/ 60 w 61"/>
                  <a:gd name="T85" fmla="*/ 114 h 120"/>
                  <a:gd name="T86" fmla="*/ 59 w 61"/>
                  <a:gd name="T87" fmla="*/ 113 h 120"/>
                  <a:gd name="T88" fmla="*/ 58 w 61"/>
                  <a:gd name="T89" fmla="*/ 112 h 120"/>
                  <a:gd name="T90" fmla="*/ 55 w 61"/>
                  <a:gd name="T91" fmla="*/ 11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1" h="120">
                    <a:moveTo>
                      <a:pt x="55" y="112"/>
                    </a:moveTo>
                    <a:lnTo>
                      <a:pt x="58" y="112"/>
                    </a:lnTo>
                    <a:lnTo>
                      <a:pt x="53" y="108"/>
                    </a:lnTo>
                    <a:lnTo>
                      <a:pt x="49" y="104"/>
                    </a:lnTo>
                    <a:lnTo>
                      <a:pt x="44" y="99"/>
                    </a:lnTo>
                    <a:lnTo>
                      <a:pt x="39" y="94"/>
                    </a:lnTo>
                    <a:lnTo>
                      <a:pt x="34" y="88"/>
                    </a:lnTo>
                    <a:lnTo>
                      <a:pt x="30" y="82"/>
                    </a:lnTo>
                    <a:lnTo>
                      <a:pt x="25" y="75"/>
                    </a:lnTo>
                    <a:lnTo>
                      <a:pt x="21" y="68"/>
                    </a:lnTo>
                    <a:lnTo>
                      <a:pt x="17" y="61"/>
                    </a:lnTo>
                    <a:lnTo>
                      <a:pt x="14" y="53"/>
                    </a:lnTo>
                    <a:lnTo>
                      <a:pt x="11" y="45"/>
                    </a:lnTo>
                    <a:lnTo>
                      <a:pt x="9" y="36"/>
                    </a:lnTo>
                    <a:lnTo>
                      <a:pt x="7" y="28"/>
                    </a:lnTo>
                    <a:lnTo>
                      <a:pt x="6" y="19"/>
                    </a:lnTo>
                    <a:lnTo>
                      <a:pt x="6" y="10"/>
                    </a:lnTo>
                    <a:lnTo>
                      <a:pt x="7" y="1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1" y="29"/>
                    </a:lnTo>
                    <a:lnTo>
                      <a:pt x="3" y="38"/>
                    </a:lnTo>
                    <a:lnTo>
                      <a:pt x="5" y="47"/>
                    </a:lnTo>
                    <a:lnTo>
                      <a:pt x="8" y="56"/>
                    </a:lnTo>
                    <a:lnTo>
                      <a:pt x="12" y="65"/>
                    </a:lnTo>
                    <a:lnTo>
                      <a:pt x="16" y="72"/>
                    </a:lnTo>
                    <a:lnTo>
                      <a:pt x="20" y="80"/>
                    </a:lnTo>
                    <a:lnTo>
                      <a:pt x="25" y="87"/>
                    </a:lnTo>
                    <a:lnTo>
                      <a:pt x="30" y="93"/>
                    </a:lnTo>
                    <a:lnTo>
                      <a:pt x="35" y="99"/>
                    </a:lnTo>
                    <a:lnTo>
                      <a:pt x="40" y="105"/>
                    </a:lnTo>
                    <a:lnTo>
                      <a:pt x="45" y="110"/>
                    </a:lnTo>
                    <a:lnTo>
                      <a:pt x="50" y="114"/>
                    </a:lnTo>
                    <a:lnTo>
                      <a:pt x="55" y="118"/>
                    </a:lnTo>
                    <a:lnTo>
                      <a:pt x="58" y="118"/>
                    </a:lnTo>
                    <a:lnTo>
                      <a:pt x="55" y="118"/>
                    </a:lnTo>
                    <a:lnTo>
                      <a:pt x="56" y="119"/>
                    </a:lnTo>
                    <a:lnTo>
                      <a:pt x="57" y="119"/>
                    </a:lnTo>
                    <a:lnTo>
                      <a:pt x="58" y="118"/>
                    </a:lnTo>
                    <a:lnTo>
                      <a:pt x="59" y="117"/>
                    </a:lnTo>
                    <a:lnTo>
                      <a:pt x="60" y="116"/>
                    </a:lnTo>
                    <a:lnTo>
                      <a:pt x="60" y="114"/>
                    </a:lnTo>
                    <a:lnTo>
                      <a:pt x="59" y="113"/>
                    </a:lnTo>
                    <a:lnTo>
                      <a:pt x="58" y="112"/>
                    </a:lnTo>
                    <a:lnTo>
                      <a:pt x="55" y="1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16" name="Freeform 144">
                <a:extLst>
                  <a:ext uri="{FF2B5EF4-FFF2-40B4-BE49-F238E27FC236}">
                    <a16:creationId xmlns:a16="http://schemas.microsoft.com/office/drawing/2014/main" id="{8EFA9588-71A9-840D-679A-7EC88BE99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2348"/>
                <a:ext cx="49" cy="68"/>
              </a:xfrm>
              <a:custGeom>
                <a:avLst/>
                <a:gdLst>
                  <a:gd name="T0" fmla="*/ 44 w 49"/>
                  <a:gd name="T1" fmla="*/ 7 h 68"/>
                  <a:gd name="T2" fmla="*/ 42 w 49"/>
                  <a:gd name="T3" fmla="*/ 2 h 68"/>
                  <a:gd name="T4" fmla="*/ 40 w 49"/>
                  <a:gd name="T5" fmla="*/ 7 h 68"/>
                  <a:gd name="T6" fmla="*/ 39 w 49"/>
                  <a:gd name="T7" fmla="*/ 12 h 68"/>
                  <a:gd name="T8" fmla="*/ 37 w 49"/>
                  <a:gd name="T9" fmla="*/ 16 h 68"/>
                  <a:gd name="T10" fmla="*/ 35 w 49"/>
                  <a:gd name="T11" fmla="*/ 21 h 68"/>
                  <a:gd name="T12" fmla="*/ 32 w 49"/>
                  <a:gd name="T13" fmla="*/ 25 h 68"/>
                  <a:gd name="T14" fmla="*/ 30 w 49"/>
                  <a:gd name="T15" fmla="*/ 29 h 68"/>
                  <a:gd name="T16" fmla="*/ 28 w 49"/>
                  <a:gd name="T17" fmla="*/ 33 h 68"/>
                  <a:gd name="T18" fmla="*/ 25 w 49"/>
                  <a:gd name="T19" fmla="*/ 37 h 68"/>
                  <a:gd name="T20" fmla="*/ 22 w 49"/>
                  <a:gd name="T21" fmla="*/ 40 h 68"/>
                  <a:gd name="T22" fmla="*/ 19 w 49"/>
                  <a:gd name="T23" fmla="*/ 43 h 68"/>
                  <a:gd name="T24" fmla="*/ 16 w 49"/>
                  <a:gd name="T25" fmla="*/ 46 h 68"/>
                  <a:gd name="T26" fmla="*/ 12 w 49"/>
                  <a:gd name="T27" fmla="*/ 50 h 68"/>
                  <a:gd name="T28" fmla="*/ 10 w 49"/>
                  <a:gd name="T29" fmla="*/ 53 h 68"/>
                  <a:gd name="T30" fmla="*/ 6 w 49"/>
                  <a:gd name="T31" fmla="*/ 55 h 68"/>
                  <a:gd name="T32" fmla="*/ 3 w 49"/>
                  <a:gd name="T33" fmla="*/ 58 h 68"/>
                  <a:gd name="T34" fmla="*/ 0 w 49"/>
                  <a:gd name="T35" fmla="*/ 61 h 68"/>
                  <a:gd name="T36" fmla="*/ 3 w 49"/>
                  <a:gd name="T37" fmla="*/ 67 h 68"/>
                  <a:gd name="T38" fmla="*/ 6 w 49"/>
                  <a:gd name="T39" fmla="*/ 64 h 68"/>
                  <a:gd name="T40" fmla="*/ 10 w 49"/>
                  <a:gd name="T41" fmla="*/ 61 h 68"/>
                  <a:gd name="T42" fmla="*/ 13 w 49"/>
                  <a:gd name="T43" fmla="*/ 58 h 68"/>
                  <a:gd name="T44" fmla="*/ 17 w 49"/>
                  <a:gd name="T45" fmla="*/ 55 h 68"/>
                  <a:gd name="T46" fmla="*/ 20 w 49"/>
                  <a:gd name="T47" fmla="*/ 52 h 68"/>
                  <a:gd name="T48" fmla="*/ 23 w 49"/>
                  <a:gd name="T49" fmla="*/ 48 h 68"/>
                  <a:gd name="T50" fmla="*/ 26 w 49"/>
                  <a:gd name="T51" fmla="*/ 45 h 68"/>
                  <a:gd name="T52" fmla="*/ 29 w 49"/>
                  <a:gd name="T53" fmla="*/ 41 h 68"/>
                  <a:gd name="T54" fmla="*/ 32 w 49"/>
                  <a:gd name="T55" fmla="*/ 37 h 68"/>
                  <a:gd name="T56" fmla="*/ 35 w 49"/>
                  <a:gd name="T57" fmla="*/ 33 h 68"/>
                  <a:gd name="T58" fmla="*/ 37 w 49"/>
                  <a:gd name="T59" fmla="*/ 29 h 68"/>
                  <a:gd name="T60" fmla="*/ 40 w 49"/>
                  <a:gd name="T61" fmla="*/ 25 h 68"/>
                  <a:gd name="T62" fmla="*/ 42 w 49"/>
                  <a:gd name="T63" fmla="*/ 20 h 68"/>
                  <a:gd name="T64" fmla="*/ 44 w 49"/>
                  <a:gd name="T65" fmla="*/ 15 h 68"/>
                  <a:gd name="T66" fmla="*/ 46 w 49"/>
                  <a:gd name="T67" fmla="*/ 10 h 68"/>
                  <a:gd name="T68" fmla="*/ 48 w 49"/>
                  <a:gd name="T69" fmla="*/ 4 h 68"/>
                  <a:gd name="T70" fmla="*/ 45 w 49"/>
                  <a:gd name="T71" fmla="*/ 0 h 68"/>
                  <a:gd name="T72" fmla="*/ 48 w 49"/>
                  <a:gd name="T73" fmla="*/ 4 h 68"/>
                  <a:gd name="T74" fmla="*/ 48 w 49"/>
                  <a:gd name="T75" fmla="*/ 3 h 68"/>
                  <a:gd name="T76" fmla="*/ 48 w 49"/>
                  <a:gd name="T77" fmla="*/ 1 h 68"/>
                  <a:gd name="T78" fmla="*/ 47 w 49"/>
                  <a:gd name="T79" fmla="*/ 0 h 68"/>
                  <a:gd name="T80" fmla="*/ 46 w 49"/>
                  <a:gd name="T81" fmla="*/ 0 h 68"/>
                  <a:gd name="T82" fmla="*/ 44 w 49"/>
                  <a:gd name="T83" fmla="*/ 0 h 68"/>
                  <a:gd name="T84" fmla="*/ 43 w 49"/>
                  <a:gd name="T85" fmla="*/ 0 h 68"/>
                  <a:gd name="T86" fmla="*/ 42 w 49"/>
                  <a:gd name="T87" fmla="*/ 1 h 68"/>
                  <a:gd name="T88" fmla="*/ 42 w 49"/>
                  <a:gd name="T89" fmla="*/ 2 h 68"/>
                  <a:gd name="T90" fmla="*/ 44 w 49"/>
                  <a:gd name="T91" fmla="*/ 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9" h="68">
                    <a:moveTo>
                      <a:pt x="44" y="7"/>
                    </a:moveTo>
                    <a:lnTo>
                      <a:pt x="42" y="2"/>
                    </a:lnTo>
                    <a:lnTo>
                      <a:pt x="40" y="7"/>
                    </a:lnTo>
                    <a:lnTo>
                      <a:pt x="39" y="12"/>
                    </a:lnTo>
                    <a:lnTo>
                      <a:pt x="37" y="16"/>
                    </a:lnTo>
                    <a:lnTo>
                      <a:pt x="35" y="21"/>
                    </a:lnTo>
                    <a:lnTo>
                      <a:pt x="32" y="25"/>
                    </a:lnTo>
                    <a:lnTo>
                      <a:pt x="30" y="29"/>
                    </a:lnTo>
                    <a:lnTo>
                      <a:pt x="28" y="33"/>
                    </a:lnTo>
                    <a:lnTo>
                      <a:pt x="25" y="37"/>
                    </a:lnTo>
                    <a:lnTo>
                      <a:pt x="22" y="40"/>
                    </a:lnTo>
                    <a:lnTo>
                      <a:pt x="19" y="43"/>
                    </a:lnTo>
                    <a:lnTo>
                      <a:pt x="16" y="46"/>
                    </a:lnTo>
                    <a:lnTo>
                      <a:pt x="12" y="50"/>
                    </a:lnTo>
                    <a:lnTo>
                      <a:pt x="10" y="53"/>
                    </a:lnTo>
                    <a:lnTo>
                      <a:pt x="6" y="55"/>
                    </a:lnTo>
                    <a:lnTo>
                      <a:pt x="3" y="58"/>
                    </a:lnTo>
                    <a:lnTo>
                      <a:pt x="0" y="61"/>
                    </a:lnTo>
                    <a:lnTo>
                      <a:pt x="3" y="67"/>
                    </a:lnTo>
                    <a:lnTo>
                      <a:pt x="6" y="64"/>
                    </a:lnTo>
                    <a:lnTo>
                      <a:pt x="10" y="61"/>
                    </a:lnTo>
                    <a:lnTo>
                      <a:pt x="13" y="58"/>
                    </a:lnTo>
                    <a:lnTo>
                      <a:pt x="17" y="55"/>
                    </a:lnTo>
                    <a:lnTo>
                      <a:pt x="20" y="52"/>
                    </a:lnTo>
                    <a:lnTo>
                      <a:pt x="23" y="48"/>
                    </a:lnTo>
                    <a:lnTo>
                      <a:pt x="26" y="45"/>
                    </a:lnTo>
                    <a:lnTo>
                      <a:pt x="29" y="41"/>
                    </a:lnTo>
                    <a:lnTo>
                      <a:pt x="32" y="37"/>
                    </a:lnTo>
                    <a:lnTo>
                      <a:pt x="35" y="33"/>
                    </a:lnTo>
                    <a:lnTo>
                      <a:pt x="37" y="29"/>
                    </a:lnTo>
                    <a:lnTo>
                      <a:pt x="40" y="25"/>
                    </a:lnTo>
                    <a:lnTo>
                      <a:pt x="42" y="20"/>
                    </a:lnTo>
                    <a:lnTo>
                      <a:pt x="44" y="15"/>
                    </a:lnTo>
                    <a:lnTo>
                      <a:pt x="46" y="10"/>
                    </a:lnTo>
                    <a:lnTo>
                      <a:pt x="48" y="4"/>
                    </a:lnTo>
                    <a:lnTo>
                      <a:pt x="45" y="0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8" y="1"/>
                    </a:lnTo>
                    <a:lnTo>
                      <a:pt x="47" y="0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4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17" name="Freeform 145">
                <a:extLst>
                  <a:ext uri="{FF2B5EF4-FFF2-40B4-BE49-F238E27FC236}">
                    <a16:creationId xmlns:a16="http://schemas.microsoft.com/office/drawing/2014/main" id="{2DA05A44-1B07-CB03-BD01-488C81F44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2324"/>
                <a:ext cx="36" cy="31"/>
              </a:xfrm>
              <a:custGeom>
                <a:avLst/>
                <a:gdLst>
                  <a:gd name="T0" fmla="*/ 1 w 36"/>
                  <a:gd name="T1" fmla="*/ 6 h 31"/>
                  <a:gd name="T2" fmla="*/ 1 w 36"/>
                  <a:gd name="T3" fmla="*/ 5 h 31"/>
                  <a:gd name="T4" fmla="*/ 3 w 36"/>
                  <a:gd name="T5" fmla="*/ 8 h 31"/>
                  <a:gd name="T6" fmla="*/ 4 w 36"/>
                  <a:gd name="T7" fmla="*/ 10 h 31"/>
                  <a:gd name="T8" fmla="*/ 6 w 36"/>
                  <a:gd name="T9" fmla="*/ 12 h 31"/>
                  <a:gd name="T10" fmla="*/ 7 w 36"/>
                  <a:gd name="T11" fmla="*/ 14 h 31"/>
                  <a:gd name="T12" fmla="*/ 8 w 36"/>
                  <a:gd name="T13" fmla="*/ 15 h 31"/>
                  <a:gd name="T14" fmla="*/ 10 w 36"/>
                  <a:gd name="T15" fmla="*/ 17 h 31"/>
                  <a:gd name="T16" fmla="*/ 11 w 36"/>
                  <a:gd name="T17" fmla="*/ 19 h 31"/>
                  <a:gd name="T18" fmla="*/ 12 w 36"/>
                  <a:gd name="T19" fmla="*/ 20 h 31"/>
                  <a:gd name="T20" fmla="*/ 14 w 36"/>
                  <a:gd name="T21" fmla="*/ 21 h 31"/>
                  <a:gd name="T22" fmla="*/ 16 w 36"/>
                  <a:gd name="T23" fmla="*/ 23 h 31"/>
                  <a:gd name="T24" fmla="*/ 18 w 36"/>
                  <a:gd name="T25" fmla="*/ 24 h 31"/>
                  <a:gd name="T26" fmla="*/ 20 w 36"/>
                  <a:gd name="T27" fmla="*/ 25 h 31"/>
                  <a:gd name="T28" fmla="*/ 23 w 36"/>
                  <a:gd name="T29" fmla="*/ 27 h 31"/>
                  <a:gd name="T30" fmla="*/ 26 w 36"/>
                  <a:gd name="T31" fmla="*/ 28 h 31"/>
                  <a:gd name="T32" fmla="*/ 29 w 36"/>
                  <a:gd name="T33" fmla="*/ 29 h 31"/>
                  <a:gd name="T34" fmla="*/ 33 w 36"/>
                  <a:gd name="T35" fmla="*/ 30 h 31"/>
                  <a:gd name="T36" fmla="*/ 35 w 36"/>
                  <a:gd name="T37" fmla="*/ 22 h 31"/>
                  <a:gd name="T38" fmla="*/ 31 w 36"/>
                  <a:gd name="T39" fmla="*/ 22 h 31"/>
                  <a:gd name="T40" fmla="*/ 28 w 36"/>
                  <a:gd name="T41" fmla="*/ 21 h 31"/>
                  <a:gd name="T42" fmla="*/ 25 w 36"/>
                  <a:gd name="T43" fmla="*/ 20 h 31"/>
                  <a:gd name="T44" fmla="*/ 23 w 36"/>
                  <a:gd name="T45" fmla="*/ 19 h 31"/>
                  <a:gd name="T46" fmla="*/ 21 w 36"/>
                  <a:gd name="T47" fmla="*/ 18 h 31"/>
                  <a:gd name="T48" fmla="*/ 19 w 36"/>
                  <a:gd name="T49" fmla="*/ 17 h 31"/>
                  <a:gd name="T50" fmla="*/ 18 w 36"/>
                  <a:gd name="T51" fmla="*/ 16 h 31"/>
                  <a:gd name="T52" fmla="*/ 17 w 36"/>
                  <a:gd name="T53" fmla="*/ 15 h 31"/>
                  <a:gd name="T54" fmla="*/ 15 w 36"/>
                  <a:gd name="T55" fmla="*/ 13 h 31"/>
                  <a:gd name="T56" fmla="*/ 14 w 36"/>
                  <a:gd name="T57" fmla="*/ 12 h 31"/>
                  <a:gd name="T58" fmla="*/ 13 w 36"/>
                  <a:gd name="T59" fmla="*/ 10 h 31"/>
                  <a:gd name="T60" fmla="*/ 12 w 36"/>
                  <a:gd name="T61" fmla="*/ 9 h 31"/>
                  <a:gd name="T62" fmla="*/ 11 w 36"/>
                  <a:gd name="T63" fmla="*/ 7 h 31"/>
                  <a:gd name="T64" fmla="*/ 9 w 36"/>
                  <a:gd name="T65" fmla="*/ 5 h 31"/>
                  <a:gd name="T66" fmla="*/ 7 w 36"/>
                  <a:gd name="T67" fmla="*/ 3 h 31"/>
                  <a:gd name="T68" fmla="*/ 5 w 36"/>
                  <a:gd name="T69" fmla="*/ 0 h 31"/>
                  <a:gd name="T70" fmla="*/ 5 w 36"/>
                  <a:gd name="T71" fmla="*/ 0 h 31"/>
                  <a:gd name="T72" fmla="*/ 5 w 36"/>
                  <a:gd name="T73" fmla="*/ 0 h 31"/>
                  <a:gd name="T74" fmla="*/ 4 w 36"/>
                  <a:gd name="T75" fmla="*/ 0 h 31"/>
                  <a:gd name="T76" fmla="*/ 3 w 36"/>
                  <a:gd name="T77" fmla="*/ 0 h 31"/>
                  <a:gd name="T78" fmla="*/ 1 w 36"/>
                  <a:gd name="T79" fmla="*/ 0 h 31"/>
                  <a:gd name="T80" fmla="*/ 1 w 36"/>
                  <a:gd name="T81" fmla="*/ 0 h 31"/>
                  <a:gd name="T82" fmla="*/ 0 w 36"/>
                  <a:gd name="T83" fmla="*/ 2 h 31"/>
                  <a:gd name="T84" fmla="*/ 0 w 36"/>
                  <a:gd name="T85" fmla="*/ 3 h 31"/>
                  <a:gd name="T86" fmla="*/ 0 w 36"/>
                  <a:gd name="T87" fmla="*/ 5 h 31"/>
                  <a:gd name="T88" fmla="*/ 1 w 36"/>
                  <a:gd name="T89" fmla="*/ 5 h 31"/>
                  <a:gd name="T90" fmla="*/ 1 w 36"/>
                  <a:gd name="T91" fmla="*/ 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6" h="31">
                    <a:moveTo>
                      <a:pt x="1" y="6"/>
                    </a:moveTo>
                    <a:lnTo>
                      <a:pt x="1" y="5"/>
                    </a:lnTo>
                    <a:lnTo>
                      <a:pt x="3" y="8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7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4" y="21"/>
                    </a:lnTo>
                    <a:lnTo>
                      <a:pt x="16" y="23"/>
                    </a:lnTo>
                    <a:lnTo>
                      <a:pt x="18" y="24"/>
                    </a:lnTo>
                    <a:lnTo>
                      <a:pt x="20" y="25"/>
                    </a:lnTo>
                    <a:lnTo>
                      <a:pt x="23" y="27"/>
                    </a:lnTo>
                    <a:lnTo>
                      <a:pt x="26" y="28"/>
                    </a:lnTo>
                    <a:lnTo>
                      <a:pt x="29" y="29"/>
                    </a:lnTo>
                    <a:lnTo>
                      <a:pt x="33" y="30"/>
                    </a:lnTo>
                    <a:lnTo>
                      <a:pt x="35" y="22"/>
                    </a:lnTo>
                    <a:lnTo>
                      <a:pt x="31" y="22"/>
                    </a:lnTo>
                    <a:lnTo>
                      <a:pt x="28" y="21"/>
                    </a:lnTo>
                    <a:lnTo>
                      <a:pt x="25" y="20"/>
                    </a:lnTo>
                    <a:lnTo>
                      <a:pt x="23" y="19"/>
                    </a:lnTo>
                    <a:lnTo>
                      <a:pt x="21" y="18"/>
                    </a:lnTo>
                    <a:lnTo>
                      <a:pt x="19" y="17"/>
                    </a:lnTo>
                    <a:lnTo>
                      <a:pt x="18" y="16"/>
                    </a:lnTo>
                    <a:lnTo>
                      <a:pt x="17" y="15"/>
                    </a:lnTo>
                    <a:lnTo>
                      <a:pt x="15" y="13"/>
                    </a:lnTo>
                    <a:lnTo>
                      <a:pt x="14" y="12"/>
                    </a:lnTo>
                    <a:lnTo>
                      <a:pt x="13" y="10"/>
                    </a:lnTo>
                    <a:lnTo>
                      <a:pt x="12" y="9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18" name="Freeform 146">
                <a:extLst>
                  <a:ext uri="{FF2B5EF4-FFF2-40B4-BE49-F238E27FC236}">
                    <a16:creationId xmlns:a16="http://schemas.microsoft.com/office/drawing/2014/main" id="{17D3DCBD-8ADC-7197-46CD-24C23CAF7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" y="2289"/>
                <a:ext cx="69" cy="42"/>
              </a:xfrm>
              <a:custGeom>
                <a:avLst/>
                <a:gdLst>
                  <a:gd name="T0" fmla="*/ 5 w 69"/>
                  <a:gd name="T1" fmla="*/ 5 h 42"/>
                  <a:gd name="T2" fmla="*/ 0 w 69"/>
                  <a:gd name="T3" fmla="*/ 5 h 42"/>
                  <a:gd name="T4" fmla="*/ 2 w 69"/>
                  <a:gd name="T5" fmla="*/ 9 h 42"/>
                  <a:gd name="T6" fmla="*/ 5 w 69"/>
                  <a:gd name="T7" fmla="*/ 13 h 42"/>
                  <a:gd name="T8" fmla="*/ 9 w 69"/>
                  <a:gd name="T9" fmla="*/ 16 h 42"/>
                  <a:gd name="T10" fmla="*/ 13 w 69"/>
                  <a:gd name="T11" fmla="*/ 19 h 42"/>
                  <a:gd name="T12" fmla="*/ 17 w 69"/>
                  <a:gd name="T13" fmla="*/ 21 h 42"/>
                  <a:gd name="T14" fmla="*/ 22 w 69"/>
                  <a:gd name="T15" fmla="*/ 23 h 42"/>
                  <a:gd name="T16" fmla="*/ 26 w 69"/>
                  <a:gd name="T17" fmla="*/ 25 h 42"/>
                  <a:gd name="T18" fmla="*/ 31 w 69"/>
                  <a:gd name="T19" fmla="*/ 26 h 42"/>
                  <a:gd name="T20" fmla="*/ 36 w 69"/>
                  <a:gd name="T21" fmla="*/ 28 h 42"/>
                  <a:gd name="T22" fmla="*/ 41 w 69"/>
                  <a:gd name="T23" fmla="*/ 30 h 42"/>
                  <a:gd name="T24" fmla="*/ 45 w 69"/>
                  <a:gd name="T25" fmla="*/ 31 h 42"/>
                  <a:gd name="T26" fmla="*/ 50 w 69"/>
                  <a:gd name="T27" fmla="*/ 33 h 42"/>
                  <a:gd name="T28" fmla="*/ 54 w 69"/>
                  <a:gd name="T29" fmla="*/ 34 h 42"/>
                  <a:gd name="T30" fmla="*/ 58 w 69"/>
                  <a:gd name="T31" fmla="*/ 36 h 42"/>
                  <a:gd name="T32" fmla="*/ 61 w 69"/>
                  <a:gd name="T33" fmla="*/ 38 h 42"/>
                  <a:gd name="T34" fmla="*/ 64 w 69"/>
                  <a:gd name="T35" fmla="*/ 41 h 42"/>
                  <a:gd name="T36" fmla="*/ 68 w 69"/>
                  <a:gd name="T37" fmla="*/ 35 h 42"/>
                  <a:gd name="T38" fmla="*/ 64 w 69"/>
                  <a:gd name="T39" fmla="*/ 32 h 42"/>
                  <a:gd name="T40" fmla="*/ 60 w 69"/>
                  <a:gd name="T41" fmla="*/ 30 h 42"/>
                  <a:gd name="T42" fmla="*/ 56 w 69"/>
                  <a:gd name="T43" fmla="*/ 27 h 42"/>
                  <a:gd name="T44" fmla="*/ 51 w 69"/>
                  <a:gd name="T45" fmla="*/ 26 h 42"/>
                  <a:gd name="T46" fmla="*/ 47 w 69"/>
                  <a:gd name="T47" fmla="*/ 24 h 42"/>
                  <a:gd name="T48" fmla="*/ 42 w 69"/>
                  <a:gd name="T49" fmla="*/ 23 h 42"/>
                  <a:gd name="T50" fmla="*/ 38 w 69"/>
                  <a:gd name="T51" fmla="*/ 21 h 42"/>
                  <a:gd name="T52" fmla="*/ 33 w 69"/>
                  <a:gd name="T53" fmla="*/ 19 h 42"/>
                  <a:gd name="T54" fmla="*/ 28 w 69"/>
                  <a:gd name="T55" fmla="*/ 18 h 42"/>
                  <a:gd name="T56" fmla="*/ 24 w 69"/>
                  <a:gd name="T57" fmla="*/ 16 h 42"/>
                  <a:gd name="T58" fmla="*/ 19 w 69"/>
                  <a:gd name="T59" fmla="*/ 14 h 42"/>
                  <a:gd name="T60" fmla="*/ 16 w 69"/>
                  <a:gd name="T61" fmla="*/ 12 h 42"/>
                  <a:gd name="T62" fmla="*/ 12 w 69"/>
                  <a:gd name="T63" fmla="*/ 10 h 42"/>
                  <a:gd name="T64" fmla="*/ 9 w 69"/>
                  <a:gd name="T65" fmla="*/ 7 h 42"/>
                  <a:gd name="T66" fmla="*/ 7 w 69"/>
                  <a:gd name="T67" fmla="*/ 4 h 42"/>
                  <a:gd name="T68" fmla="*/ 5 w 69"/>
                  <a:gd name="T69" fmla="*/ 1 h 42"/>
                  <a:gd name="T70" fmla="*/ 0 w 69"/>
                  <a:gd name="T71" fmla="*/ 1 h 42"/>
                  <a:gd name="T72" fmla="*/ 5 w 69"/>
                  <a:gd name="T73" fmla="*/ 1 h 42"/>
                  <a:gd name="T74" fmla="*/ 4 w 69"/>
                  <a:gd name="T75" fmla="*/ 0 h 42"/>
                  <a:gd name="T76" fmla="*/ 3 w 69"/>
                  <a:gd name="T77" fmla="*/ 0 h 42"/>
                  <a:gd name="T78" fmla="*/ 2 w 69"/>
                  <a:gd name="T79" fmla="*/ 0 h 42"/>
                  <a:gd name="T80" fmla="*/ 1 w 69"/>
                  <a:gd name="T81" fmla="*/ 0 h 42"/>
                  <a:gd name="T82" fmla="*/ 0 w 69"/>
                  <a:gd name="T83" fmla="*/ 1 h 42"/>
                  <a:gd name="T84" fmla="*/ 0 w 69"/>
                  <a:gd name="T85" fmla="*/ 2 h 42"/>
                  <a:gd name="T86" fmla="*/ 0 w 69"/>
                  <a:gd name="T87" fmla="*/ 3 h 42"/>
                  <a:gd name="T88" fmla="*/ 0 w 69"/>
                  <a:gd name="T89" fmla="*/ 5 h 42"/>
                  <a:gd name="T90" fmla="*/ 5 w 69"/>
                  <a:gd name="T91" fmla="*/ 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9" h="42">
                    <a:moveTo>
                      <a:pt x="5" y="5"/>
                    </a:moveTo>
                    <a:lnTo>
                      <a:pt x="0" y="5"/>
                    </a:lnTo>
                    <a:lnTo>
                      <a:pt x="2" y="9"/>
                    </a:lnTo>
                    <a:lnTo>
                      <a:pt x="5" y="13"/>
                    </a:lnTo>
                    <a:lnTo>
                      <a:pt x="9" y="16"/>
                    </a:lnTo>
                    <a:lnTo>
                      <a:pt x="13" y="19"/>
                    </a:lnTo>
                    <a:lnTo>
                      <a:pt x="17" y="21"/>
                    </a:lnTo>
                    <a:lnTo>
                      <a:pt x="22" y="23"/>
                    </a:lnTo>
                    <a:lnTo>
                      <a:pt x="26" y="25"/>
                    </a:lnTo>
                    <a:lnTo>
                      <a:pt x="31" y="26"/>
                    </a:lnTo>
                    <a:lnTo>
                      <a:pt x="36" y="28"/>
                    </a:lnTo>
                    <a:lnTo>
                      <a:pt x="41" y="30"/>
                    </a:lnTo>
                    <a:lnTo>
                      <a:pt x="45" y="31"/>
                    </a:lnTo>
                    <a:lnTo>
                      <a:pt x="50" y="33"/>
                    </a:lnTo>
                    <a:lnTo>
                      <a:pt x="54" y="34"/>
                    </a:lnTo>
                    <a:lnTo>
                      <a:pt x="58" y="36"/>
                    </a:lnTo>
                    <a:lnTo>
                      <a:pt x="61" y="38"/>
                    </a:lnTo>
                    <a:lnTo>
                      <a:pt x="64" y="41"/>
                    </a:lnTo>
                    <a:lnTo>
                      <a:pt x="68" y="35"/>
                    </a:lnTo>
                    <a:lnTo>
                      <a:pt x="64" y="32"/>
                    </a:lnTo>
                    <a:lnTo>
                      <a:pt x="60" y="30"/>
                    </a:lnTo>
                    <a:lnTo>
                      <a:pt x="56" y="27"/>
                    </a:lnTo>
                    <a:lnTo>
                      <a:pt x="51" y="26"/>
                    </a:lnTo>
                    <a:lnTo>
                      <a:pt x="47" y="24"/>
                    </a:lnTo>
                    <a:lnTo>
                      <a:pt x="42" y="23"/>
                    </a:lnTo>
                    <a:lnTo>
                      <a:pt x="38" y="21"/>
                    </a:lnTo>
                    <a:lnTo>
                      <a:pt x="33" y="19"/>
                    </a:lnTo>
                    <a:lnTo>
                      <a:pt x="28" y="18"/>
                    </a:lnTo>
                    <a:lnTo>
                      <a:pt x="24" y="16"/>
                    </a:lnTo>
                    <a:lnTo>
                      <a:pt x="19" y="14"/>
                    </a:lnTo>
                    <a:lnTo>
                      <a:pt x="16" y="12"/>
                    </a:lnTo>
                    <a:lnTo>
                      <a:pt x="12" y="10"/>
                    </a:lnTo>
                    <a:lnTo>
                      <a:pt x="9" y="7"/>
                    </a:lnTo>
                    <a:lnTo>
                      <a:pt x="7" y="4"/>
                    </a:lnTo>
                    <a:lnTo>
                      <a:pt x="5" y="1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5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19" name="Freeform 147">
                <a:extLst>
                  <a:ext uri="{FF2B5EF4-FFF2-40B4-BE49-F238E27FC236}">
                    <a16:creationId xmlns:a16="http://schemas.microsoft.com/office/drawing/2014/main" id="{71162961-5DF8-C8BA-1DDC-82CDAA641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" y="1936"/>
                <a:ext cx="249" cy="341"/>
              </a:xfrm>
              <a:custGeom>
                <a:avLst/>
                <a:gdLst>
                  <a:gd name="T0" fmla="*/ 171 w 249"/>
                  <a:gd name="T1" fmla="*/ 165 h 341"/>
                  <a:gd name="T2" fmla="*/ 163 w 249"/>
                  <a:gd name="T3" fmla="*/ 184 h 341"/>
                  <a:gd name="T4" fmla="*/ 163 w 249"/>
                  <a:gd name="T5" fmla="*/ 162 h 341"/>
                  <a:gd name="T6" fmla="*/ 154 w 249"/>
                  <a:gd name="T7" fmla="*/ 142 h 341"/>
                  <a:gd name="T8" fmla="*/ 149 w 249"/>
                  <a:gd name="T9" fmla="*/ 160 h 341"/>
                  <a:gd name="T10" fmla="*/ 141 w 249"/>
                  <a:gd name="T11" fmla="*/ 182 h 341"/>
                  <a:gd name="T12" fmla="*/ 139 w 249"/>
                  <a:gd name="T13" fmla="*/ 151 h 341"/>
                  <a:gd name="T14" fmla="*/ 125 w 249"/>
                  <a:gd name="T15" fmla="*/ 128 h 341"/>
                  <a:gd name="T16" fmla="*/ 98 w 249"/>
                  <a:gd name="T17" fmla="*/ 147 h 341"/>
                  <a:gd name="T18" fmla="*/ 84 w 249"/>
                  <a:gd name="T19" fmla="*/ 190 h 341"/>
                  <a:gd name="T20" fmla="*/ 83 w 249"/>
                  <a:gd name="T21" fmla="*/ 158 h 341"/>
                  <a:gd name="T22" fmla="*/ 98 w 249"/>
                  <a:gd name="T23" fmla="*/ 118 h 341"/>
                  <a:gd name="T24" fmla="*/ 79 w 249"/>
                  <a:gd name="T25" fmla="*/ 143 h 341"/>
                  <a:gd name="T26" fmla="*/ 67 w 249"/>
                  <a:gd name="T27" fmla="*/ 180 h 341"/>
                  <a:gd name="T28" fmla="*/ 57 w 249"/>
                  <a:gd name="T29" fmla="*/ 175 h 341"/>
                  <a:gd name="T30" fmla="*/ 52 w 249"/>
                  <a:gd name="T31" fmla="*/ 150 h 341"/>
                  <a:gd name="T32" fmla="*/ 26 w 249"/>
                  <a:gd name="T33" fmla="*/ 170 h 341"/>
                  <a:gd name="T34" fmla="*/ 37 w 249"/>
                  <a:gd name="T35" fmla="*/ 222 h 341"/>
                  <a:gd name="T36" fmla="*/ 44 w 249"/>
                  <a:gd name="T37" fmla="*/ 249 h 341"/>
                  <a:gd name="T38" fmla="*/ 62 w 249"/>
                  <a:gd name="T39" fmla="*/ 262 h 341"/>
                  <a:gd name="T40" fmla="*/ 62 w 249"/>
                  <a:gd name="T41" fmla="*/ 299 h 341"/>
                  <a:gd name="T42" fmla="*/ 66 w 249"/>
                  <a:gd name="T43" fmla="*/ 334 h 341"/>
                  <a:gd name="T44" fmla="*/ 52 w 249"/>
                  <a:gd name="T45" fmla="*/ 323 h 341"/>
                  <a:gd name="T46" fmla="*/ 30 w 249"/>
                  <a:gd name="T47" fmla="*/ 301 h 341"/>
                  <a:gd name="T48" fmla="*/ 26 w 249"/>
                  <a:gd name="T49" fmla="*/ 266 h 341"/>
                  <a:gd name="T50" fmla="*/ 18 w 249"/>
                  <a:gd name="T51" fmla="*/ 273 h 341"/>
                  <a:gd name="T52" fmla="*/ 17 w 249"/>
                  <a:gd name="T53" fmla="*/ 296 h 341"/>
                  <a:gd name="T54" fmla="*/ 5 w 249"/>
                  <a:gd name="T55" fmla="*/ 282 h 341"/>
                  <a:gd name="T56" fmla="*/ 6 w 249"/>
                  <a:gd name="T57" fmla="*/ 249 h 341"/>
                  <a:gd name="T58" fmla="*/ 7 w 249"/>
                  <a:gd name="T59" fmla="*/ 210 h 341"/>
                  <a:gd name="T60" fmla="*/ 2 w 249"/>
                  <a:gd name="T61" fmla="*/ 175 h 341"/>
                  <a:gd name="T62" fmla="*/ 1 w 249"/>
                  <a:gd name="T63" fmla="*/ 121 h 341"/>
                  <a:gd name="T64" fmla="*/ 31 w 249"/>
                  <a:gd name="T65" fmla="*/ 60 h 341"/>
                  <a:gd name="T66" fmla="*/ 24 w 249"/>
                  <a:gd name="T67" fmla="*/ 52 h 341"/>
                  <a:gd name="T68" fmla="*/ 3 w 249"/>
                  <a:gd name="T69" fmla="*/ 59 h 341"/>
                  <a:gd name="T70" fmla="*/ 15 w 249"/>
                  <a:gd name="T71" fmla="*/ 42 h 341"/>
                  <a:gd name="T72" fmla="*/ 40 w 249"/>
                  <a:gd name="T73" fmla="*/ 40 h 341"/>
                  <a:gd name="T74" fmla="*/ 42 w 249"/>
                  <a:gd name="T75" fmla="*/ 24 h 341"/>
                  <a:gd name="T76" fmla="*/ 20 w 249"/>
                  <a:gd name="T77" fmla="*/ 12 h 341"/>
                  <a:gd name="T78" fmla="*/ 39 w 249"/>
                  <a:gd name="T79" fmla="*/ 13 h 341"/>
                  <a:gd name="T80" fmla="*/ 59 w 249"/>
                  <a:gd name="T81" fmla="*/ 33 h 341"/>
                  <a:gd name="T82" fmla="*/ 90 w 249"/>
                  <a:gd name="T83" fmla="*/ 20 h 341"/>
                  <a:gd name="T84" fmla="*/ 122 w 249"/>
                  <a:gd name="T85" fmla="*/ 21 h 341"/>
                  <a:gd name="T86" fmla="*/ 112 w 249"/>
                  <a:gd name="T87" fmla="*/ 9 h 341"/>
                  <a:gd name="T88" fmla="*/ 89 w 249"/>
                  <a:gd name="T89" fmla="*/ 0 h 341"/>
                  <a:gd name="T90" fmla="*/ 108 w 249"/>
                  <a:gd name="T91" fmla="*/ 4 h 341"/>
                  <a:gd name="T92" fmla="*/ 131 w 249"/>
                  <a:gd name="T93" fmla="*/ 13 h 341"/>
                  <a:gd name="T94" fmla="*/ 150 w 249"/>
                  <a:gd name="T95" fmla="*/ 5 h 341"/>
                  <a:gd name="T96" fmla="*/ 176 w 249"/>
                  <a:gd name="T97" fmla="*/ 6 h 341"/>
                  <a:gd name="T98" fmla="*/ 157 w 249"/>
                  <a:gd name="T99" fmla="*/ 10 h 341"/>
                  <a:gd name="T100" fmla="*/ 141 w 249"/>
                  <a:gd name="T101" fmla="*/ 19 h 341"/>
                  <a:gd name="T102" fmla="*/ 175 w 249"/>
                  <a:gd name="T103" fmla="*/ 22 h 341"/>
                  <a:gd name="T104" fmla="*/ 209 w 249"/>
                  <a:gd name="T105" fmla="*/ 39 h 341"/>
                  <a:gd name="T106" fmla="*/ 233 w 249"/>
                  <a:gd name="T107" fmla="*/ 70 h 341"/>
                  <a:gd name="T108" fmla="*/ 242 w 249"/>
                  <a:gd name="T109" fmla="*/ 114 h 341"/>
                  <a:gd name="T110" fmla="*/ 246 w 249"/>
                  <a:gd name="T111" fmla="*/ 156 h 341"/>
                  <a:gd name="T112" fmla="*/ 228 w 249"/>
                  <a:gd name="T113" fmla="*/ 191 h 341"/>
                  <a:gd name="T114" fmla="*/ 214 w 249"/>
                  <a:gd name="T115" fmla="*/ 203 h 341"/>
                  <a:gd name="T116" fmla="*/ 201 w 249"/>
                  <a:gd name="T117" fmla="*/ 204 h 341"/>
                  <a:gd name="T118" fmla="*/ 218 w 249"/>
                  <a:gd name="T119" fmla="*/ 180 h 341"/>
                  <a:gd name="T120" fmla="*/ 216 w 249"/>
                  <a:gd name="T121" fmla="*/ 150 h 341"/>
                  <a:gd name="T122" fmla="*/ 200 w 249"/>
                  <a:gd name="T123" fmla="*/ 162 h 341"/>
                  <a:gd name="T124" fmla="*/ 177 w 249"/>
                  <a:gd name="T125" fmla="*/ 147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9" h="341">
                    <a:moveTo>
                      <a:pt x="175" y="144"/>
                    </a:moveTo>
                    <a:lnTo>
                      <a:pt x="174" y="147"/>
                    </a:lnTo>
                    <a:lnTo>
                      <a:pt x="174" y="151"/>
                    </a:lnTo>
                    <a:lnTo>
                      <a:pt x="173" y="154"/>
                    </a:lnTo>
                    <a:lnTo>
                      <a:pt x="173" y="157"/>
                    </a:lnTo>
                    <a:lnTo>
                      <a:pt x="172" y="160"/>
                    </a:lnTo>
                    <a:lnTo>
                      <a:pt x="172" y="162"/>
                    </a:lnTo>
                    <a:lnTo>
                      <a:pt x="171" y="165"/>
                    </a:lnTo>
                    <a:lnTo>
                      <a:pt x="170" y="168"/>
                    </a:lnTo>
                    <a:lnTo>
                      <a:pt x="169" y="171"/>
                    </a:lnTo>
                    <a:lnTo>
                      <a:pt x="168" y="173"/>
                    </a:lnTo>
                    <a:lnTo>
                      <a:pt x="167" y="175"/>
                    </a:lnTo>
                    <a:lnTo>
                      <a:pt x="166" y="178"/>
                    </a:lnTo>
                    <a:lnTo>
                      <a:pt x="165" y="180"/>
                    </a:lnTo>
                    <a:lnTo>
                      <a:pt x="165" y="182"/>
                    </a:lnTo>
                    <a:lnTo>
                      <a:pt x="163" y="184"/>
                    </a:lnTo>
                    <a:lnTo>
                      <a:pt x="162" y="186"/>
                    </a:lnTo>
                    <a:lnTo>
                      <a:pt x="163" y="182"/>
                    </a:lnTo>
                    <a:lnTo>
                      <a:pt x="163" y="178"/>
                    </a:lnTo>
                    <a:lnTo>
                      <a:pt x="163" y="175"/>
                    </a:lnTo>
                    <a:lnTo>
                      <a:pt x="163" y="171"/>
                    </a:lnTo>
                    <a:lnTo>
                      <a:pt x="163" y="168"/>
                    </a:lnTo>
                    <a:lnTo>
                      <a:pt x="163" y="165"/>
                    </a:lnTo>
                    <a:lnTo>
                      <a:pt x="163" y="162"/>
                    </a:lnTo>
                    <a:lnTo>
                      <a:pt x="162" y="160"/>
                    </a:lnTo>
                    <a:lnTo>
                      <a:pt x="161" y="157"/>
                    </a:lnTo>
                    <a:lnTo>
                      <a:pt x="161" y="154"/>
                    </a:lnTo>
                    <a:lnTo>
                      <a:pt x="160" y="152"/>
                    </a:lnTo>
                    <a:lnTo>
                      <a:pt x="159" y="149"/>
                    </a:lnTo>
                    <a:lnTo>
                      <a:pt x="157" y="146"/>
                    </a:lnTo>
                    <a:lnTo>
                      <a:pt x="156" y="144"/>
                    </a:lnTo>
                    <a:lnTo>
                      <a:pt x="154" y="142"/>
                    </a:lnTo>
                    <a:lnTo>
                      <a:pt x="152" y="140"/>
                    </a:lnTo>
                    <a:lnTo>
                      <a:pt x="151" y="142"/>
                    </a:lnTo>
                    <a:lnTo>
                      <a:pt x="151" y="145"/>
                    </a:lnTo>
                    <a:lnTo>
                      <a:pt x="150" y="148"/>
                    </a:lnTo>
                    <a:lnTo>
                      <a:pt x="150" y="151"/>
                    </a:lnTo>
                    <a:lnTo>
                      <a:pt x="150" y="154"/>
                    </a:lnTo>
                    <a:lnTo>
                      <a:pt x="149" y="157"/>
                    </a:lnTo>
                    <a:lnTo>
                      <a:pt x="149" y="160"/>
                    </a:lnTo>
                    <a:lnTo>
                      <a:pt x="148" y="163"/>
                    </a:lnTo>
                    <a:lnTo>
                      <a:pt x="147" y="166"/>
                    </a:lnTo>
                    <a:lnTo>
                      <a:pt x="146" y="169"/>
                    </a:lnTo>
                    <a:lnTo>
                      <a:pt x="145" y="172"/>
                    </a:lnTo>
                    <a:lnTo>
                      <a:pt x="144" y="174"/>
                    </a:lnTo>
                    <a:lnTo>
                      <a:pt x="143" y="177"/>
                    </a:lnTo>
                    <a:lnTo>
                      <a:pt x="142" y="180"/>
                    </a:lnTo>
                    <a:lnTo>
                      <a:pt x="141" y="182"/>
                    </a:lnTo>
                    <a:lnTo>
                      <a:pt x="140" y="184"/>
                    </a:lnTo>
                    <a:lnTo>
                      <a:pt x="140" y="179"/>
                    </a:lnTo>
                    <a:lnTo>
                      <a:pt x="140" y="174"/>
                    </a:lnTo>
                    <a:lnTo>
                      <a:pt x="141" y="169"/>
                    </a:lnTo>
                    <a:lnTo>
                      <a:pt x="141" y="165"/>
                    </a:lnTo>
                    <a:lnTo>
                      <a:pt x="140" y="160"/>
                    </a:lnTo>
                    <a:lnTo>
                      <a:pt x="140" y="156"/>
                    </a:lnTo>
                    <a:lnTo>
                      <a:pt x="139" y="151"/>
                    </a:lnTo>
                    <a:lnTo>
                      <a:pt x="138" y="147"/>
                    </a:lnTo>
                    <a:lnTo>
                      <a:pt x="137" y="144"/>
                    </a:lnTo>
                    <a:lnTo>
                      <a:pt x="136" y="140"/>
                    </a:lnTo>
                    <a:lnTo>
                      <a:pt x="134" y="137"/>
                    </a:lnTo>
                    <a:lnTo>
                      <a:pt x="132" y="134"/>
                    </a:lnTo>
                    <a:lnTo>
                      <a:pt x="130" y="132"/>
                    </a:lnTo>
                    <a:lnTo>
                      <a:pt x="128" y="130"/>
                    </a:lnTo>
                    <a:lnTo>
                      <a:pt x="125" y="128"/>
                    </a:lnTo>
                    <a:lnTo>
                      <a:pt x="122" y="126"/>
                    </a:lnTo>
                    <a:lnTo>
                      <a:pt x="118" y="128"/>
                    </a:lnTo>
                    <a:lnTo>
                      <a:pt x="114" y="131"/>
                    </a:lnTo>
                    <a:lnTo>
                      <a:pt x="110" y="133"/>
                    </a:lnTo>
                    <a:lnTo>
                      <a:pt x="107" y="136"/>
                    </a:lnTo>
                    <a:lnTo>
                      <a:pt x="104" y="140"/>
                    </a:lnTo>
                    <a:lnTo>
                      <a:pt x="101" y="143"/>
                    </a:lnTo>
                    <a:lnTo>
                      <a:pt x="98" y="147"/>
                    </a:lnTo>
                    <a:lnTo>
                      <a:pt x="96" y="151"/>
                    </a:lnTo>
                    <a:lnTo>
                      <a:pt x="94" y="156"/>
                    </a:lnTo>
                    <a:lnTo>
                      <a:pt x="92" y="160"/>
                    </a:lnTo>
                    <a:lnTo>
                      <a:pt x="90" y="166"/>
                    </a:lnTo>
                    <a:lnTo>
                      <a:pt x="88" y="171"/>
                    </a:lnTo>
                    <a:lnTo>
                      <a:pt x="87" y="177"/>
                    </a:lnTo>
                    <a:lnTo>
                      <a:pt x="86" y="183"/>
                    </a:lnTo>
                    <a:lnTo>
                      <a:pt x="84" y="190"/>
                    </a:lnTo>
                    <a:lnTo>
                      <a:pt x="83" y="196"/>
                    </a:lnTo>
                    <a:lnTo>
                      <a:pt x="82" y="191"/>
                    </a:lnTo>
                    <a:lnTo>
                      <a:pt x="81" y="185"/>
                    </a:lnTo>
                    <a:lnTo>
                      <a:pt x="81" y="180"/>
                    </a:lnTo>
                    <a:lnTo>
                      <a:pt x="81" y="174"/>
                    </a:lnTo>
                    <a:lnTo>
                      <a:pt x="81" y="169"/>
                    </a:lnTo>
                    <a:lnTo>
                      <a:pt x="82" y="163"/>
                    </a:lnTo>
                    <a:lnTo>
                      <a:pt x="83" y="158"/>
                    </a:lnTo>
                    <a:lnTo>
                      <a:pt x="84" y="153"/>
                    </a:lnTo>
                    <a:lnTo>
                      <a:pt x="85" y="147"/>
                    </a:lnTo>
                    <a:lnTo>
                      <a:pt x="87" y="142"/>
                    </a:lnTo>
                    <a:lnTo>
                      <a:pt x="89" y="137"/>
                    </a:lnTo>
                    <a:lnTo>
                      <a:pt x="91" y="132"/>
                    </a:lnTo>
                    <a:lnTo>
                      <a:pt x="93" y="127"/>
                    </a:lnTo>
                    <a:lnTo>
                      <a:pt x="95" y="123"/>
                    </a:lnTo>
                    <a:lnTo>
                      <a:pt x="98" y="118"/>
                    </a:lnTo>
                    <a:lnTo>
                      <a:pt x="100" y="113"/>
                    </a:lnTo>
                    <a:lnTo>
                      <a:pt x="98" y="118"/>
                    </a:lnTo>
                    <a:lnTo>
                      <a:pt x="95" y="122"/>
                    </a:lnTo>
                    <a:lnTo>
                      <a:pt x="91" y="126"/>
                    </a:lnTo>
                    <a:lnTo>
                      <a:pt x="88" y="131"/>
                    </a:lnTo>
                    <a:lnTo>
                      <a:pt x="85" y="135"/>
                    </a:lnTo>
                    <a:lnTo>
                      <a:pt x="82" y="139"/>
                    </a:lnTo>
                    <a:lnTo>
                      <a:pt x="79" y="143"/>
                    </a:lnTo>
                    <a:lnTo>
                      <a:pt x="75" y="146"/>
                    </a:lnTo>
                    <a:lnTo>
                      <a:pt x="73" y="151"/>
                    </a:lnTo>
                    <a:lnTo>
                      <a:pt x="71" y="155"/>
                    </a:lnTo>
                    <a:lnTo>
                      <a:pt x="69" y="159"/>
                    </a:lnTo>
                    <a:lnTo>
                      <a:pt x="68" y="164"/>
                    </a:lnTo>
                    <a:lnTo>
                      <a:pt x="66" y="169"/>
                    </a:lnTo>
                    <a:lnTo>
                      <a:pt x="66" y="174"/>
                    </a:lnTo>
                    <a:lnTo>
                      <a:pt x="67" y="180"/>
                    </a:lnTo>
                    <a:lnTo>
                      <a:pt x="68" y="186"/>
                    </a:lnTo>
                    <a:lnTo>
                      <a:pt x="66" y="186"/>
                    </a:lnTo>
                    <a:lnTo>
                      <a:pt x="64" y="185"/>
                    </a:lnTo>
                    <a:lnTo>
                      <a:pt x="63" y="183"/>
                    </a:lnTo>
                    <a:lnTo>
                      <a:pt x="61" y="181"/>
                    </a:lnTo>
                    <a:lnTo>
                      <a:pt x="60" y="180"/>
                    </a:lnTo>
                    <a:lnTo>
                      <a:pt x="59" y="178"/>
                    </a:lnTo>
                    <a:lnTo>
                      <a:pt x="57" y="175"/>
                    </a:lnTo>
                    <a:lnTo>
                      <a:pt x="56" y="173"/>
                    </a:lnTo>
                    <a:lnTo>
                      <a:pt x="55" y="170"/>
                    </a:lnTo>
                    <a:lnTo>
                      <a:pt x="54" y="167"/>
                    </a:lnTo>
                    <a:lnTo>
                      <a:pt x="53" y="164"/>
                    </a:lnTo>
                    <a:lnTo>
                      <a:pt x="53" y="160"/>
                    </a:lnTo>
                    <a:lnTo>
                      <a:pt x="52" y="157"/>
                    </a:lnTo>
                    <a:lnTo>
                      <a:pt x="52" y="154"/>
                    </a:lnTo>
                    <a:lnTo>
                      <a:pt x="52" y="150"/>
                    </a:lnTo>
                    <a:lnTo>
                      <a:pt x="51" y="147"/>
                    </a:lnTo>
                    <a:lnTo>
                      <a:pt x="44" y="145"/>
                    </a:lnTo>
                    <a:lnTo>
                      <a:pt x="38" y="146"/>
                    </a:lnTo>
                    <a:lnTo>
                      <a:pt x="34" y="148"/>
                    </a:lnTo>
                    <a:lnTo>
                      <a:pt x="30" y="152"/>
                    </a:lnTo>
                    <a:lnTo>
                      <a:pt x="28" y="157"/>
                    </a:lnTo>
                    <a:lnTo>
                      <a:pt x="26" y="163"/>
                    </a:lnTo>
                    <a:lnTo>
                      <a:pt x="26" y="170"/>
                    </a:lnTo>
                    <a:lnTo>
                      <a:pt x="26" y="177"/>
                    </a:lnTo>
                    <a:lnTo>
                      <a:pt x="26" y="185"/>
                    </a:lnTo>
                    <a:lnTo>
                      <a:pt x="28" y="193"/>
                    </a:lnTo>
                    <a:lnTo>
                      <a:pt x="30" y="200"/>
                    </a:lnTo>
                    <a:lnTo>
                      <a:pt x="32" y="206"/>
                    </a:lnTo>
                    <a:lnTo>
                      <a:pt x="34" y="213"/>
                    </a:lnTo>
                    <a:lnTo>
                      <a:pt x="35" y="218"/>
                    </a:lnTo>
                    <a:lnTo>
                      <a:pt x="37" y="222"/>
                    </a:lnTo>
                    <a:lnTo>
                      <a:pt x="39" y="224"/>
                    </a:lnTo>
                    <a:lnTo>
                      <a:pt x="39" y="227"/>
                    </a:lnTo>
                    <a:lnTo>
                      <a:pt x="40" y="231"/>
                    </a:lnTo>
                    <a:lnTo>
                      <a:pt x="40" y="235"/>
                    </a:lnTo>
                    <a:lnTo>
                      <a:pt x="41" y="239"/>
                    </a:lnTo>
                    <a:lnTo>
                      <a:pt x="41" y="242"/>
                    </a:lnTo>
                    <a:lnTo>
                      <a:pt x="43" y="246"/>
                    </a:lnTo>
                    <a:lnTo>
                      <a:pt x="44" y="249"/>
                    </a:lnTo>
                    <a:lnTo>
                      <a:pt x="45" y="252"/>
                    </a:lnTo>
                    <a:lnTo>
                      <a:pt x="46" y="254"/>
                    </a:lnTo>
                    <a:lnTo>
                      <a:pt x="48" y="257"/>
                    </a:lnTo>
                    <a:lnTo>
                      <a:pt x="50" y="259"/>
                    </a:lnTo>
                    <a:lnTo>
                      <a:pt x="53" y="260"/>
                    </a:lnTo>
                    <a:lnTo>
                      <a:pt x="55" y="261"/>
                    </a:lnTo>
                    <a:lnTo>
                      <a:pt x="59" y="262"/>
                    </a:lnTo>
                    <a:lnTo>
                      <a:pt x="62" y="262"/>
                    </a:lnTo>
                    <a:lnTo>
                      <a:pt x="66" y="261"/>
                    </a:lnTo>
                    <a:lnTo>
                      <a:pt x="64" y="267"/>
                    </a:lnTo>
                    <a:lnTo>
                      <a:pt x="64" y="273"/>
                    </a:lnTo>
                    <a:lnTo>
                      <a:pt x="63" y="279"/>
                    </a:lnTo>
                    <a:lnTo>
                      <a:pt x="63" y="284"/>
                    </a:lnTo>
                    <a:lnTo>
                      <a:pt x="62" y="289"/>
                    </a:lnTo>
                    <a:lnTo>
                      <a:pt x="62" y="294"/>
                    </a:lnTo>
                    <a:lnTo>
                      <a:pt x="62" y="299"/>
                    </a:lnTo>
                    <a:lnTo>
                      <a:pt x="62" y="303"/>
                    </a:lnTo>
                    <a:lnTo>
                      <a:pt x="62" y="307"/>
                    </a:lnTo>
                    <a:lnTo>
                      <a:pt x="63" y="312"/>
                    </a:lnTo>
                    <a:lnTo>
                      <a:pt x="63" y="316"/>
                    </a:lnTo>
                    <a:lnTo>
                      <a:pt x="64" y="321"/>
                    </a:lnTo>
                    <a:lnTo>
                      <a:pt x="64" y="325"/>
                    </a:lnTo>
                    <a:lnTo>
                      <a:pt x="65" y="330"/>
                    </a:lnTo>
                    <a:lnTo>
                      <a:pt x="66" y="334"/>
                    </a:lnTo>
                    <a:lnTo>
                      <a:pt x="66" y="340"/>
                    </a:lnTo>
                    <a:lnTo>
                      <a:pt x="65" y="338"/>
                    </a:lnTo>
                    <a:lnTo>
                      <a:pt x="63" y="336"/>
                    </a:lnTo>
                    <a:lnTo>
                      <a:pt x="61" y="333"/>
                    </a:lnTo>
                    <a:lnTo>
                      <a:pt x="59" y="331"/>
                    </a:lnTo>
                    <a:lnTo>
                      <a:pt x="57" y="328"/>
                    </a:lnTo>
                    <a:lnTo>
                      <a:pt x="54" y="326"/>
                    </a:lnTo>
                    <a:lnTo>
                      <a:pt x="52" y="323"/>
                    </a:lnTo>
                    <a:lnTo>
                      <a:pt x="50" y="321"/>
                    </a:lnTo>
                    <a:lnTo>
                      <a:pt x="46" y="320"/>
                    </a:lnTo>
                    <a:lnTo>
                      <a:pt x="42" y="318"/>
                    </a:lnTo>
                    <a:lnTo>
                      <a:pt x="39" y="315"/>
                    </a:lnTo>
                    <a:lnTo>
                      <a:pt x="36" y="312"/>
                    </a:lnTo>
                    <a:lnTo>
                      <a:pt x="34" y="309"/>
                    </a:lnTo>
                    <a:lnTo>
                      <a:pt x="32" y="305"/>
                    </a:lnTo>
                    <a:lnTo>
                      <a:pt x="30" y="301"/>
                    </a:lnTo>
                    <a:lnTo>
                      <a:pt x="28" y="297"/>
                    </a:lnTo>
                    <a:lnTo>
                      <a:pt x="27" y="292"/>
                    </a:lnTo>
                    <a:lnTo>
                      <a:pt x="26" y="287"/>
                    </a:lnTo>
                    <a:lnTo>
                      <a:pt x="26" y="283"/>
                    </a:lnTo>
                    <a:lnTo>
                      <a:pt x="25" y="279"/>
                    </a:lnTo>
                    <a:lnTo>
                      <a:pt x="25" y="274"/>
                    </a:lnTo>
                    <a:lnTo>
                      <a:pt x="25" y="270"/>
                    </a:lnTo>
                    <a:lnTo>
                      <a:pt x="26" y="266"/>
                    </a:lnTo>
                    <a:lnTo>
                      <a:pt x="26" y="262"/>
                    </a:lnTo>
                    <a:lnTo>
                      <a:pt x="25" y="263"/>
                    </a:lnTo>
                    <a:lnTo>
                      <a:pt x="23" y="264"/>
                    </a:lnTo>
                    <a:lnTo>
                      <a:pt x="22" y="266"/>
                    </a:lnTo>
                    <a:lnTo>
                      <a:pt x="21" y="267"/>
                    </a:lnTo>
                    <a:lnTo>
                      <a:pt x="20" y="269"/>
                    </a:lnTo>
                    <a:lnTo>
                      <a:pt x="19" y="271"/>
                    </a:lnTo>
                    <a:lnTo>
                      <a:pt x="18" y="273"/>
                    </a:lnTo>
                    <a:lnTo>
                      <a:pt x="18" y="275"/>
                    </a:lnTo>
                    <a:lnTo>
                      <a:pt x="17" y="278"/>
                    </a:lnTo>
                    <a:lnTo>
                      <a:pt x="17" y="280"/>
                    </a:lnTo>
                    <a:lnTo>
                      <a:pt x="17" y="283"/>
                    </a:lnTo>
                    <a:lnTo>
                      <a:pt x="17" y="286"/>
                    </a:lnTo>
                    <a:lnTo>
                      <a:pt x="17" y="289"/>
                    </a:lnTo>
                    <a:lnTo>
                      <a:pt x="17" y="293"/>
                    </a:lnTo>
                    <a:lnTo>
                      <a:pt x="17" y="296"/>
                    </a:lnTo>
                    <a:lnTo>
                      <a:pt x="18" y="300"/>
                    </a:lnTo>
                    <a:lnTo>
                      <a:pt x="16" y="298"/>
                    </a:lnTo>
                    <a:lnTo>
                      <a:pt x="14" y="295"/>
                    </a:lnTo>
                    <a:lnTo>
                      <a:pt x="12" y="293"/>
                    </a:lnTo>
                    <a:lnTo>
                      <a:pt x="10" y="291"/>
                    </a:lnTo>
                    <a:lnTo>
                      <a:pt x="8" y="288"/>
                    </a:lnTo>
                    <a:lnTo>
                      <a:pt x="7" y="285"/>
                    </a:lnTo>
                    <a:lnTo>
                      <a:pt x="5" y="282"/>
                    </a:lnTo>
                    <a:lnTo>
                      <a:pt x="5" y="279"/>
                    </a:lnTo>
                    <a:lnTo>
                      <a:pt x="4" y="275"/>
                    </a:lnTo>
                    <a:lnTo>
                      <a:pt x="3" y="271"/>
                    </a:lnTo>
                    <a:lnTo>
                      <a:pt x="3" y="267"/>
                    </a:lnTo>
                    <a:lnTo>
                      <a:pt x="3" y="263"/>
                    </a:lnTo>
                    <a:lnTo>
                      <a:pt x="3" y="259"/>
                    </a:lnTo>
                    <a:lnTo>
                      <a:pt x="4" y="254"/>
                    </a:lnTo>
                    <a:lnTo>
                      <a:pt x="6" y="249"/>
                    </a:lnTo>
                    <a:lnTo>
                      <a:pt x="7" y="244"/>
                    </a:lnTo>
                    <a:lnTo>
                      <a:pt x="9" y="238"/>
                    </a:lnTo>
                    <a:lnTo>
                      <a:pt x="10" y="233"/>
                    </a:lnTo>
                    <a:lnTo>
                      <a:pt x="10" y="228"/>
                    </a:lnTo>
                    <a:lnTo>
                      <a:pt x="10" y="223"/>
                    </a:lnTo>
                    <a:lnTo>
                      <a:pt x="9" y="219"/>
                    </a:lnTo>
                    <a:lnTo>
                      <a:pt x="8" y="214"/>
                    </a:lnTo>
                    <a:lnTo>
                      <a:pt x="7" y="210"/>
                    </a:lnTo>
                    <a:lnTo>
                      <a:pt x="6" y="206"/>
                    </a:lnTo>
                    <a:lnTo>
                      <a:pt x="5" y="201"/>
                    </a:lnTo>
                    <a:lnTo>
                      <a:pt x="3" y="197"/>
                    </a:lnTo>
                    <a:lnTo>
                      <a:pt x="2" y="193"/>
                    </a:lnTo>
                    <a:lnTo>
                      <a:pt x="1" y="189"/>
                    </a:lnTo>
                    <a:lnTo>
                      <a:pt x="1" y="184"/>
                    </a:lnTo>
                    <a:lnTo>
                      <a:pt x="1" y="180"/>
                    </a:lnTo>
                    <a:lnTo>
                      <a:pt x="2" y="175"/>
                    </a:lnTo>
                    <a:lnTo>
                      <a:pt x="3" y="169"/>
                    </a:lnTo>
                    <a:lnTo>
                      <a:pt x="2" y="165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6"/>
                    </a:lnTo>
                    <a:lnTo>
                      <a:pt x="0" y="138"/>
                    </a:lnTo>
                    <a:lnTo>
                      <a:pt x="0" y="129"/>
                    </a:lnTo>
                    <a:lnTo>
                      <a:pt x="1" y="121"/>
                    </a:lnTo>
                    <a:lnTo>
                      <a:pt x="2" y="112"/>
                    </a:lnTo>
                    <a:lnTo>
                      <a:pt x="4" y="103"/>
                    </a:lnTo>
                    <a:lnTo>
                      <a:pt x="7" y="94"/>
                    </a:lnTo>
                    <a:lnTo>
                      <a:pt x="10" y="86"/>
                    </a:lnTo>
                    <a:lnTo>
                      <a:pt x="14" y="79"/>
                    </a:lnTo>
                    <a:lnTo>
                      <a:pt x="19" y="72"/>
                    </a:lnTo>
                    <a:lnTo>
                      <a:pt x="25" y="65"/>
                    </a:lnTo>
                    <a:lnTo>
                      <a:pt x="31" y="60"/>
                    </a:lnTo>
                    <a:lnTo>
                      <a:pt x="39" y="56"/>
                    </a:lnTo>
                    <a:lnTo>
                      <a:pt x="37" y="55"/>
                    </a:lnTo>
                    <a:lnTo>
                      <a:pt x="35" y="54"/>
                    </a:lnTo>
                    <a:lnTo>
                      <a:pt x="33" y="53"/>
                    </a:lnTo>
                    <a:lnTo>
                      <a:pt x="31" y="53"/>
                    </a:lnTo>
                    <a:lnTo>
                      <a:pt x="28" y="53"/>
                    </a:lnTo>
                    <a:lnTo>
                      <a:pt x="26" y="52"/>
                    </a:lnTo>
                    <a:lnTo>
                      <a:pt x="24" y="52"/>
                    </a:lnTo>
                    <a:lnTo>
                      <a:pt x="21" y="52"/>
                    </a:lnTo>
                    <a:lnTo>
                      <a:pt x="19" y="52"/>
                    </a:lnTo>
                    <a:lnTo>
                      <a:pt x="16" y="53"/>
                    </a:lnTo>
                    <a:lnTo>
                      <a:pt x="14" y="53"/>
                    </a:lnTo>
                    <a:lnTo>
                      <a:pt x="11" y="54"/>
                    </a:lnTo>
                    <a:lnTo>
                      <a:pt x="8" y="55"/>
                    </a:lnTo>
                    <a:lnTo>
                      <a:pt x="6" y="57"/>
                    </a:lnTo>
                    <a:lnTo>
                      <a:pt x="3" y="59"/>
                    </a:lnTo>
                    <a:lnTo>
                      <a:pt x="0" y="61"/>
                    </a:lnTo>
                    <a:lnTo>
                      <a:pt x="2" y="57"/>
                    </a:lnTo>
                    <a:lnTo>
                      <a:pt x="4" y="54"/>
                    </a:lnTo>
                    <a:lnTo>
                      <a:pt x="6" y="51"/>
                    </a:lnTo>
                    <a:lnTo>
                      <a:pt x="8" y="49"/>
                    </a:lnTo>
                    <a:lnTo>
                      <a:pt x="10" y="46"/>
                    </a:lnTo>
                    <a:lnTo>
                      <a:pt x="12" y="44"/>
                    </a:lnTo>
                    <a:lnTo>
                      <a:pt x="15" y="42"/>
                    </a:lnTo>
                    <a:lnTo>
                      <a:pt x="17" y="41"/>
                    </a:lnTo>
                    <a:lnTo>
                      <a:pt x="20" y="40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9" y="39"/>
                    </a:lnTo>
                    <a:lnTo>
                      <a:pt x="33" y="39"/>
                    </a:lnTo>
                    <a:lnTo>
                      <a:pt x="37" y="40"/>
                    </a:lnTo>
                    <a:lnTo>
                      <a:pt x="40" y="40"/>
                    </a:lnTo>
                    <a:lnTo>
                      <a:pt x="44" y="42"/>
                    </a:lnTo>
                    <a:lnTo>
                      <a:pt x="44" y="39"/>
                    </a:lnTo>
                    <a:lnTo>
                      <a:pt x="44" y="36"/>
                    </a:lnTo>
                    <a:lnTo>
                      <a:pt x="44" y="33"/>
                    </a:lnTo>
                    <a:lnTo>
                      <a:pt x="44" y="31"/>
                    </a:lnTo>
                    <a:lnTo>
                      <a:pt x="44" y="28"/>
                    </a:lnTo>
                    <a:lnTo>
                      <a:pt x="43" y="26"/>
                    </a:lnTo>
                    <a:lnTo>
                      <a:pt x="42" y="24"/>
                    </a:lnTo>
                    <a:lnTo>
                      <a:pt x="41" y="22"/>
                    </a:lnTo>
                    <a:lnTo>
                      <a:pt x="39" y="21"/>
                    </a:lnTo>
                    <a:lnTo>
                      <a:pt x="37" y="19"/>
                    </a:lnTo>
                    <a:lnTo>
                      <a:pt x="34" y="18"/>
                    </a:lnTo>
                    <a:lnTo>
                      <a:pt x="32" y="16"/>
                    </a:lnTo>
                    <a:lnTo>
                      <a:pt x="28" y="15"/>
                    </a:lnTo>
                    <a:lnTo>
                      <a:pt x="25" y="13"/>
                    </a:lnTo>
                    <a:lnTo>
                      <a:pt x="20" y="12"/>
                    </a:lnTo>
                    <a:lnTo>
                      <a:pt x="16" y="10"/>
                    </a:lnTo>
                    <a:lnTo>
                      <a:pt x="19" y="10"/>
                    </a:lnTo>
                    <a:lnTo>
                      <a:pt x="23" y="10"/>
                    </a:lnTo>
                    <a:lnTo>
                      <a:pt x="26" y="10"/>
                    </a:lnTo>
                    <a:lnTo>
                      <a:pt x="30" y="10"/>
                    </a:lnTo>
                    <a:lnTo>
                      <a:pt x="34" y="11"/>
                    </a:lnTo>
                    <a:lnTo>
                      <a:pt x="37" y="12"/>
                    </a:lnTo>
                    <a:lnTo>
                      <a:pt x="39" y="13"/>
                    </a:lnTo>
                    <a:lnTo>
                      <a:pt x="43" y="14"/>
                    </a:lnTo>
                    <a:lnTo>
                      <a:pt x="45" y="16"/>
                    </a:lnTo>
                    <a:lnTo>
                      <a:pt x="48" y="18"/>
                    </a:lnTo>
                    <a:lnTo>
                      <a:pt x="51" y="20"/>
                    </a:lnTo>
                    <a:lnTo>
                      <a:pt x="53" y="23"/>
                    </a:lnTo>
                    <a:lnTo>
                      <a:pt x="55" y="26"/>
                    </a:lnTo>
                    <a:lnTo>
                      <a:pt x="57" y="29"/>
                    </a:lnTo>
                    <a:lnTo>
                      <a:pt x="59" y="33"/>
                    </a:lnTo>
                    <a:lnTo>
                      <a:pt x="61" y="36"/>
                    </a:lnTo>
                    <a:lnTo>
                      <a:pt x="66" y="33"/>
                    </a:lnTo>
                    <a:lnTo>
                      <a:pt x="70" y="30"/>
                    </a:lnTo>
                    <a:lnTo>
                      <a:pt x="74" y="27"/>
                    </a:lnTo>
                    <a:lnTo>
                      <a:pt x="79" y="25"/>
                    </a:lnTo>
                    <a:lnTo>
                      <a:pt x="82" y="23"/>
                    </a:lnTo>
                    <a:lnTo>
                      <a:pt x="86" y="21"/>
                    </a:lnTo>
                    <a:lnTo>
                      <a:pt x="90" y="20"/>
                    </a:lnTo>
                    <a:lnTo>
                      <a:pt x="94" y="19"/>
                    </a:lnTo>
                    <a:lnTo>
                      <a:pt x="98" y="18"/>
                    </a:lnTo>
                    <a:lnTo>
                      <a:pt x="101" y="18"/>
                    </a:lnTo>
                    <a:lnTo>
                      <a:pt x="105" y="18"/>
                    </a:lnTo>
                    <a:lnTo>
                      <a:pt x="109" y="18"/>
                    </a:lnTo>
                    <a:lnTo>
                      <a:pt x="113" y="19"/>
                    </a:lnTo>
                    <a:lnTo>
                      <a:pt x="117" y="20"/>
                    </a:lnTo>
                    <a:lnTo>
                      <a:pt x="122" y="21"/>
                    </a:lnTo>
                    <a:lnTo>
                      <a:pt x="126" y="22"/>
                    </a:lnTo>
                    <a:lnTo>
                      <a:pt x="125" y="20"/>
                    </a:lnTo>
                    <a:lnTo>
                      <a:pt x="124" y="18"/>
                    </a:lnTo>
                    <a:lnTo>
                      <a:pt x="122" y="16"/>
                    </a:lnTo>
                    <a:lnTo>
                      <a:pt x="120" y="14"/>
                    </a:lnTo>
                    <a:lnTo>
                      <a:pt x="117" y="12"/>
                    </a:lnTo>
                    <a:lnTo>
                      <a:pt x="115" y="11"/>
                    </a:lnTo>
                    <a:lnTo>
                      <a:pt x="112" y="9"/>
                    </a:lnTo>
                    <a:lnTo>
                      <a:pt x="109" y="8"/>
                    </a:lnTo>
                    <a:lnTo>
                      <a:pt x="106" y="6"/>
                    </a:lnTo>
                    <a:lnTo>
                      <a:pt x="102" y="5"/>
                    </a:lnTo>
                    <a:lnTo>
                      <a:pt x="99" y="4"/>
                    </a:lnTo>
                    <a:lnTo>
                      <a:pt x="97" y="3"/>
                    </a:lnTo>
                    <a:lnTo>
                      <a:pt x="94" y="2"/>
                    </a:lnTo>
                    <a:lnTo>
                      <a:pt x="91" y="1"/>
                    </a:lnTo>
                    <a:lnTo>
                      <a:pt x="89" y="0"/>
                    </a:lnTo>
                    <a:lnTo>
                      <a:pt x="88" y="0"/>
                    </a:lnTo>
                    <a:lnTo>
                      <a:pt x="90" y="0"/>
                    </a:lnTo>
                    <a:lnTo>
                      <a:pt x="92" y="0"/>
                    </a:lnTo>
                    <a:lnTo>
                      <a:pt x="95" y="1"/>
                    </a:lnTo>
                    <a:lnTo>
                      <a:pt x="98" y="2"/>
                    </a:lnTo>
                    <a:lnTo>
                      <a:pt x="101" y="2"/>
                    </a:lnTo>
                    <a:lnTo>
                      <a:pt x="104" y="3"/>
                    </a:lnTo>
                    <a:lnTo>
                      <a:pt x="108" y="4"/>
                    </a:lnTo>
                    <a:lnTo>
                      <a:pt x="111" y="5"/>
                    </a:lnTo>
                    <a:lnTo>
                      <a:pt x="115" y="6"/>
                    </a:lnTo>
                    <a:lnTo>
                      <a:pt x="118" y="6"/>
                    </a:lnTo>
                    <a:lnTo>
                      <a:pt x="121" y="7"/>
                    </a:lnTo>
                    <a:lnTo>
                      <a:pt x="124" y="8"/>
                    </a:lnTo>
                    <a:lnTo>
                      <a:pt x="127" y="10"/>
                    </a:lnTo>
                    <a:lnTo>
                      <a:pt x="129" y="11"/>
                    </a:lnTo>
                    <a:lnTo>
                      <a:pt x="131" y="13"/>
                    </a:lnTo>
                    <a:lnTo>
                      <a:pt x="133" y="14"/>
                    </a:lnTo>
                    <a:lnTo>
                      <a:pt x="135" y="13"/>
                    </a:lnTo>
                    <a:lnTo>
                      <a:pt x="137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5" y="6"/>
                    </a:lnTo>
                    <a:lnTo>
                      <a:pt x="147" y="6"/>
                    </a:lnTo>
                    <a:lnTo>
                      <a:pt x="150" y="5"/>
                    </a:lnTo>
                    <a:lnTo>
                      <a:pt x="154" y="4"/>
                    </a:lnTo>
                    <a:lnTo>
                      <a:pt x="157" y="4"/>
                    </a:lnTo>
                    <a:lnTo>
                      <a:pt x="160" y="4"/>
                    </a:lnTo>
                    <a:lnTo>
                      <a:pt x="164" y="4"/>
                    </a:lnTo>
                    <a:lnTo>
                      <a:pt x="167" y="4"/>
                    </a:lnTo>
                    <a:lnTo>
                      <a:pt x="170" y="5"/>
                    </a:lnTo>
                    <a:lnTo>
                      <a:pt x="173" y="5"/>
                    </a:lnTo>
                    <a:lnTo>
                      <a:pt x="176" y="6"/>
                    </a:lnTo>
                    <a:lnTo>
                      <a:pt x="178" y="6"/>
                    </a:lnTo>
                    <a:lnTo>
                      <a:pt x="175" y="7"/>
                    </a:lnTo>
                    <a:lnTo>
                      <a:pt x="172" y="7"/>
                    </a:lnTo>
                    <a:lnTo>
                      <a:pt x="169" y="8"/>
                    </a:lnTo>
                    <a:lnTo>
                      <a:pt x="166" y="8"/>
                    </a:lnTo>
                    <a:lnTo>
                      <a:pt x="163" y="9"/>
                    </a:lnTo>
                    <a:lnTo>
                      <a:pt x="159" y="10"/>
                    </a:lnTo>
                    <a:lnTo>
                      <a:pt x="157" y="10"/>
                    </a:lnTo>
                    <a:lnTo>
                      <a:pt x="154" y="11"/>
                    </a:lnTo>
                    <a:lnTo>
                      <a:pt x="152" y="12"/>
                    </a:lnTo>
                    <a:lnTo>
                      <a:pt x="149" y="13"/>
                    </a:lnTo>
                    <a:lnTo>
                      <a:pt x="147" y="14"/>
                    </a:lnTo>
                    <a:lnTo>
                      <a:pt x="145" y="15"/>
                    </a:lnTo>
                    <a:lnTo>
                      <a:pt x="143" y="16"/>
                    </a:lnTo>
                    <a:lnTo>
                      <a:pt x="142" y="18"/>
                    </a:lnTo>
                    <a:lnTo>
                      <a:pt x="141" y="19"/>
                    </a:lnTo>
                    <a:lnTo>
                      <a:pt x="140" y="21"/>
                    </a:lnTo>
                    <a:lnTo>
                      <a:pt x="145" y="20"/>
                    </a:lnTo>
                    <a:lnTo>
                      <a:pt x="150" y="20"/>
                    </a:lnTo>
                    <a:lnTo>
                      <a:pt x="155" y="20"/>
                    </a:lnTo>
                    <a:lnTo>
                      <a:pt x="160" y="20"/>
                    </a:lnTo>
                    <a:lnTo>
                      <a:pt x="165" y="20"/>
                    </a:lnTo>
                    <a:lnTo>
                      <a:pt x="170" y="21"/>
                    </a:lnTo>
                    <a:lnTo>
                      <a:pt x="175" y="22"/>
                    </a:lnTo>
                    <a:lnTo>
                      <a:pt x="179" y="23"/>
                    </a:lnTo>
                    <a:lnTo>
                      <a:pt x="184" y="25"/>
                    </a:lnTo>
                    <a:lnTo>
                      <a:pt x="188" y="26"/>
                    </a:lnTo>
                    <a:lnTo>
                      <a:pt x="193" y="28"/>
                    </a:lnTo>
                    <a:lnTo>
                      <a:pt x="197" y="31"/>
                    </a:lnTo>
                    <a:lnTo>
                      <a:pt x="201" y="33"/>
                    </a:lnTo>
                    <a:lnTo>
                      <a:pt x="205" y="36"/>
                    </a:lnTo>
                    <a:lnTo>
                      <a:pt x="209" y="39"/>
                    </a:lnTo>
                    <a:lnTo>
                      <a:pt x="213" y="42"/>
                    </a:lnTo>
                    <a:lnTo>
                      <a:pt x="217" y="45"/>
                    </a:lnTo>
                    <a:lnTo>
                      <a:pt x="220" y="49"/>
                    </a:lnTo>
                    <a:lnTo>
                      <a:pt x="223" y="53"/>
                    </a:lnTo>
                    <a:lnTo>
                      <a:pt x="226" y="57"/>
                    </a:lnTo>
                    <a:lnTo>
                      <a:pt x="228" y="61"/>
                    </a:lnTo>
                    <a:lnTo>
                      <a:pt x="231" y="66"/>
                    </a:lnTo>
                    <a:lnTo>
                      <a:pt x="233" y="70"/>
                    </a:lnTo>
                    <a:lnTo>
                      <a:pt x="235" y="75"/>
                    </a:lnTo>
                    <a:lnTo>
                      <a:pt x="237" y="80"/>
                    </a:lnTo>
                    <a:lnTo>
                      <a:pt x="239" y="86"/>
                    </a:lnTo>
                    <a:lnTo>
                      <a:pt x="240" y="91"/>
                    </a:lnTo>
                    <a:lnTo>
                      <a:pt x="241" y="96"/>
                    </a:lnTo>
                    <a:lnTo>
                      <a:pt x="242" y="102"/>
                    </a:lnTo>
                    <a:lnTo>
                      <a:pt x="242" y="108"/>
                    </a:lnTo>
                    <a:lnTo>
                      <a:pt x="242" y="114"/>
                    </a:lnTo>
                    <a:lnTo>
                      <a:pt x="242" y="120"/>
                    </a:lnTo>
                    <a:lnTo>
                      <a:pt x="244" y="124"/>
                    </a:lnTo>
                    <a:lnTo>
                      <a:pt x="246" y="129"/>
                    </a:lnTo>
                    <a:lnTo>
                      <a:pt x="247" y="134"/>
                    </a:lnTo>
                    <a:lnTo>
                      <a:pt x="248" y="139"/>
                    </a:lnTo>
                    <a:lnTo>
                      <a:pt x="248" y="145"/>
                    </a:lnTo>
                    <a:lnTo>
                      <a:pt x="247" y="151"/>
                    </a:lnTo>
                    <a:lnTo>
                      <a:pt x="246" y="156"/>
                    </a:lnTo>
                    <a:lnTo>
                      <a:pt x="244" y="162"/>
                    </a:lnTo>
                    <a:lnTo>
                      <a:pt x="243" y="168"/>
                    </a:lnTo>
                    <a:lnTo>
                      <a:pt x="241" y="173"/>
                    </a:lnTo>
                    <a:lnTo>
                      <a:pt x="239" y="178"/>
                    </a:lnTo>
                    <a:lnTo>
                      <a:pt x="236" y="182"/>
                    </a:lnTo>
                    <a:lnTo>
                      <a:pt x="233" y="186"/>
                    </a:lnTo>
                    <a:lnTo>
                      <a:pt x="231" y="189"/>
                    </a:lnTo>
                    <a:lnTo>
                      <a:pt x="228" y="191"/>
                    </a:lnTo>
                    <a:lnTo>
                      <a:pt x="225" y="192"/>
                    </a:lnTo>
                    <a:lnTo>
                      <a:pt x="224" y="195"/>
                    </a:lnTo>
                    <a:lnTo>
                      <a:pt x="222" y="197"/>
                    </a:lnTo>
                    <a:lnTo>
                      <a:pt x="221" y="199"/>
                    </a:lnTo>
                    <a:lnTo>
                      <a:pt x="219" y="200"/>
                    </a:lnTo>
                    <a:lnTo>
                      <a:pt x="217" y="201"/>
                    </a:lnTo>
                    <a:lnTo>
                      <a:pt x="216" y="202"/>
                    </a:lnTo>
                    <a:lnTo>
                      <a:pt x="214" y="203"/>
                    </a:lnTo>
                    <a:lnTo>
                      <a:pt x="213" y="204"/>
                    </a:lnTo>
                    <a:lnTo>
                      <a:pt x="211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6" y="204"/>
                    </a:lnTo>
                    <a:lnTo>
                      <a:pt x="204" y="204"/>
                    </a:lnTo>
                    <a:lnTo>
                      <a:pt x="203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203" y="200"/>
                    </a:lnTo>
                    <a:lnTo>
                      <a:pt x="206" y="197"/>
                    </a:lnTo>
                    <a:lnTo>
                      <a:pt x="210" y="194"/>
                    </a:lnTo>
                    <a:lnTo>
                      <a:pt x="212" y="191"/>
                    </a:lnTo>
                    <a:lnTo>
                      <a:pt x="215" y="187"/>
                    </a:lnTo>
                    <a:lnTo>
                      <a:pt x="217" y="184"/>
                    </a:lnTo>
                    <a:lnTo>
                      <a:pt x="218" y="180"/>
                    </a:lnTo>
                    <a:lnTo>
                      <a:pt x="219" y="177"/>
                    </a:lnTo>
                    <a:lnTo>
                      <a:pt x="220" y="173"/>
                    </a:lnTo>
                    <a:lnTo>
                      <a:pt x="220" y="169"/>
                    </a:lnTo>
                    <a:lnTo>
                      <a:pt x="220" y="166"/>
                    </a:lnTo>
                    <a:lnTo>
                      <a:pt x="220" y="162"/>
                    </a:lnTo>
                    <a:lnTo>
                      <a:pt x="219" y="158"/>
                    </a:lnTo>
                    <a:lnTo>
                      <a:pt x="218" y="154"/>
                    </a:lnTo>
                    <a:lnTo>
                      <a:pt x="216" y="150"/>
                    </a:lnTo>
                    <a:lnTo>
                      <a:pt x="214" y="146"/>
                    </a:lnTo>
                    <a:lnTo>
                      <a:pt x="213" y="151"/>
                    </a:lnTo>
                    <a:lnTo>
                      <a:pt x="211" y="153"/>
                    </a:lnTo>
                    <a:lnTo>
                      <a:pt x="209" y="155"/>
                    </a:lnTo>
                    <a:lnTo>
                      <a:pt x="206" y="156"/>
                    </a:lnTo>
                    <a:lnTo>
                      <a:pt x="204" y="157"/>
                    </a:lnTo>
                    <a:lnTo>
                      <a:pt x="202" y="159"/>
                    </a:lnTo>
                    <a:lnTo>
                      <a:pt x="200" y="162"/>
                    </a:lnTo>
                    <a:lnTo>
                      <a:pt x="198" y="166"/>
                    </a:lnTo>
                    <a:lnTo>
                      <a:pt x="197" y="161"/>
                    </a:lnTo>
                    <a:lnTo>
                      <a:pt x="195" y="158"/>
                    </a:lnTo>
                    <a:lnTo>
                      <a:pt x="192" y="155"/>
                    </a:lnTo>
                    <a:lnTo>
                      <a:pt x="188" y="153"/>
                    </a:lnTo>
                    <a:lnTo>
                      <a:pt x="185" y="152"/>
                    </a:lnTo>
                    <a:lnTo>
                      <a:pt x="181" y="150"/>
                    </a:lnTo>
                    <a:lnTo>
                      <a:pt x="177" y="147"/>
                    </a:lnTo>
                    <a:lnTo>
                      <a:pt x="175" y="144"/>
                    </a:lnTo>
                  </a:path>
                </a:pathLst>
              </a:custGeom>
              <a:solidFill>
                <a:srgbClr val="CC66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20" name="Freeform 148">
                <a:extLst>
                  <a:ext uri="{FF2B5EF4-FFF2-40B4-BE49-F238E27FC236}">
                    <a16:creationId xmlns:a16="http://schemas.microsoft.com/office/drawing/2014/main" id="{386E99EC-76DF-65A0-D32B-614B7EF3A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" y="2081"/>
                <a:ext cx="20" cy="46"/>
              </a:xfrm>
              <a:custGeom>
                <a:avLst/>
                <a:gdLst>
                  <a:gd name="T0" fmla="*/ 6 w 20"/>
                  <a:gd name="T1" fmla="*/ 41 h 46"/>
                  <a:gd name="T2" fmla="*/ 0 w 20"/>
                  <a:gd name="T3" fmla="*/ 39 h 46"/>
                  <a:gd name="T4" fmla="*/ 1 w 20"/>
                  <a:gd name="T5" fmla="*/ 37 h 46"/>
                  <a:gd name="T6" fmla="*/ 2 w 20"/>
                  <a:gd name="T7" fmla="*/ 35 h 46"/>
                  <a:gd name="T8" fmla="*/ 3 w 20"/>
                  <a:gd name="T9" fmla="*/ 33 h 46"/>
                  <a:gd name="T10" fmla="*/ 4 w 20"/>
                  <a:gd name="T11" fmla="*/ 32 h 46"/>
                  <a:gd name="T12" fmla="*/ 5 w 20"/>
                  <a:gd name="T13" fmla="*/ 29 h 46"/>
                  <a:gd name="T14" fmla="*/ 6 w 20"/>
                  <a:gd name="T15" fmla="*/ 27 h 46"/>
                  <a:gd name="T16" fmla="*/ 7 w 20"/>
                  <a:gd name="T17" fmla="*/ 25 h 46"/>
                  <a:gd name="T18" fmla="*/ 8 w 20"/>
                  <a:gd name="T19" fmla="*/ 22 h 46"/>
                  <a:gd name="T20" fmla="*/ 9 w 20"/>
                  <a:gd name="T21" fmla="*/ 20 h 46"/>
                  <a:gd name="T22" fmla="*/ 9 w 20"/>
                  <a:gd name="T23" fmla="*/ 17 h 46"/>
                  <a:gd name="T24" fmla="*/ 10 w 20"/>
                  <a:gd name="T25" fmla="*/ 14 h 46"/>
                  <a:gd name="T26" fmla="*/ 11 w 20"/>
                  <a:gd name="T27" fmla="*/ 11 h 46"/>
                  <a:gd name="T28" fmla="*/ 11 w 20"/>
                  <a:gd name="T29" fmla="*/ 9 h 46"/>
                  <a:gd name="T30" fmla="*/ 11 w 20"/>
                  <a:gd name="T31" fmla="*/ 6 h 46"/>
                  <a:gd name="T32" fmla="*/ 12 w 20"/>
                  <a:gd name="T33" fmla="*/ 3 h 46"/>
                  <a:gd name="T34" fmla="*/ 12 w 20"/>
                  <a:gd name="T35" fmla="*/ 0 h 46"/>
                  <a:gd name="T36" fmla="*/ 19 w 20"/>
                  <a:gd name="T37" fmla="*/ 0 h 46"/>
                  <a:gd name="T38" fmla="*/ 18 w 20"/>
                  <a:gd name="T39" fmla="*/ 4 h 46"/>
                  <a:gd name="T40" fmla="*/ 18 w 20"/>
                  <a:gd name="T41" fmla="*/ 7 h 46"/>
                  <a:gd name="T42" fmla="*/ 17 w 20"/>
                  <a:gd name="T43" fmla="*/ 10 h 46"/>
                  <a:gd name="T44" fmla="*/ 17 w 20"/>
                  <a:gd name="T45" fmla="*/ 13 h 46"/>
                  <a:gd name="T46" fmla="*/ 16 w 20"/>
                  <a:gd name="T47" fmla="*/ 16 h 46"/>
                  <a:gd name="T48" fmla="*/ 15 w 20"/>
                  <a:gd name="T49" fmla="*/ 19 h 46"/>
                  <a:gd name="T50" fmla="*/ 14 w 20"/>
                  <a:gd name="T51" fmla="*/ 22 h 46"/>
                  <a:gd name="T52" fmla="*/ 14 w 20"/>
                  <a:gd name="T53" fmla="*/ 25 h 46"/>
                  <a:gd name="T54" fmla="*/ 12 w 20"/>
                  <a:gd name="T55" fmla="*/ 28 h 46"/>
                  <a:gd name="T56" fmla="*/ 11 w 20"/>
                  <a:gd name="T57" fmla="*/ 30 h 46"/>
                  <a:gd name="T58" fmla="*/ 11 w 20"/>
                  <a:gd name="T59" fmla="*/ 32 h 46"/>
                  <a:gd name="T60" fmla="*/ 9 w 20"/>
                  <a:gd name="T61" fmla="*/ 35 h 46"/>
                  <a:gd name="T62" fmla="*/ 9 w 20"/>
                  <a:gd name="T63" fmla="*/ 37 h 46"/>
                  <a:gd name="T64" fmla="*/ 7 w 20"/>
                  <a:gd name="T65" fmla="*/ 39 h 46"/>
                  <a:gd name="T66" fmla="*/ 6 w 20"/>
                  <a:gd name="T67" fmla="*/ 41 h 46"/>
                  <a:gd name="T68" fmla="*/ 5 w 20"/>
                  <a:gd name="T69" fmla="*/ 43 h 46"/>
                  <a:gd name="T70" fmla="*/ 0 w 20"/>
                  <a:gd name="T71" fmla="*/ 40 h 46"/>
                  <a:gd name="T72" fmla="*/ 5 w 20"/>
                  <a:gd name="T73" fmla="*/ 43 h 46"/>
                  <a:gd name="T74" fmla="*/ 4 w 20"/>
                  <a:gd name="T75" fmla="*/ 44 h 46"/>
                  <a:gd name="T76" fmla="*/ 3 w 20"/>
                  <a:gd name="T77" fmla="*/ 45 h 46"/>
                  <a:gd name="T78" fmla="*/ 2 w 20"/>
                  <a:gd name="T79" fmla="*/ 45 h 46"/>
                  <a:gd name="T80" fmla="*/ 1 w 20"/>
                  <a:gd name="T81" fmla="*/ 44 h 46"/>
                  <a:gd name="T82" fmla="*/ 0 w 20"/>
                  <a:gd name="T83" fmla="*/ 43 h 46"/>
                  <a:gd name="T84" fmla="*/ 0 w 20"/>
                  <a:gd name="T85" fmla="*/ 42 h 46"/>
                  <a:gd name="T86" fmla="*/ 0 w 20"/>
                  <a:gd name="T87" fmla="*/ 40 h 46"/>
                  <a:gd name="T88" fmla="*/ 0 w 20"/>
                  <a:gd name="T89" fmla="*/ 39 h 46"/>
                  <a:gd name="T90" fmla="*/ 6 w 20"/>
                  <a:gd name="T91" fmla="*/ 4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" h="46">
                    <a:moveTo>
                      <a:pt x="6" y="41"/>
                    </a:moveTo>
                    <a:lnTo>
                      <a:pt x="0" y="39"/>
                    </a:lnTo>
                    <a:lnTo>
                      <a:pt x="1" y="37"/>
                    </a:lnTo>
                    <a:lnTo>
                      <a:pt x="2" y="35"/>
                    </a:lnTo>
                    <a:lnTo>
                      <a:pt x="3" y="33"/>
                    </a:lnTo>
                    <a:lnTo>
                      <a:pt x="4" y="32"/>
                    </a:lnTo>
                    <a:lnTo>
                      <a:pt x="5" y="29"/>
                    </a:lnTo>
                    <a:lnTo>
                      <a:pt x="6" y="27"/>
                    </a:lnTo>
                    <a:lnTo>
                      <a:pt x="7" y="25"/>
                    </a:lnTo>
                    <a:lnTo>
                      <a:pt x="8" y="22"/>
                    </a:lnTo>
                    <a:lnTo>
                      <a:pt x="9" y="20"/>
                    </a:lnTo>
                    <a:lnTo>
                      <a:pt x="9" y="17"/>
                    </a:lnTo>
                    <a:lnTo>
                      <a:pt x="10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9" y="0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6" y="16"/>
                    </a:lnTo>
                    <a:lnTo>
                      <a:pt x="15" y="19"/>
                    </a:lnTo>
                    <a:lnTo>
                      <a:pt x="14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30"/>
                    </a:lnTo>
                    <a:lnTo>
                      <a:pt x="11" y="32"/>
                    </a:lnTo>
                    <a:lnTo>
                      <a:pt x="9" y="35"/>
                    </a:lnTo>
                    <a:lnTo>
                      <a:pt x="9" y="37"/>
                    </a:lnTo>
                    <a:lnTo>
                      <a:pt x="7" y="39"/>
                    </a:lnTo>
                    <a:lnTo>
                      <a:pt x="6" y="41"/>
                    </a:lnTo>
                    <a:lnTo>
                      <a:pt x="5" y="43"/>
                    </a:lnTo>
                    <a:lnTo>
                      <a:pt x="0" y="40"/>
                    </a:lnTo>
                    <a:lnTo>
                      <a:pt x="5" y="43"/>
                    </a:lnTo>
                    <a:lnTo>
                      <a:pt x="4" y="44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6" y="4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21" name="Freeform 149">
                <a:extLst>
                  <a:ext uri="{FF2B5EF4-FFF2-40B4-BE49-F238E27FC236}">
                    <a16:creationId xmlns:a16="http://schemas.microsoft.com/office/drawing/2014/main" id="{B9350DA0-53BC-4712-2584-C3882CF6D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2072"/>
                <a:ext cx="19" cy="51"/>
              </a:xfrm>
              <a:custGeom>
                <a:avLst/>
                <a:gdLst>
                  <a:gd name="T0" fmla="*/ 0 w 19"/>
                  <a:gd name="T1" fmla="*/ 3 h 51"/>
                  <a:gd name="T2" fmla="*/ 5 w 19"/>
                  <a:gd name="T3" fmla="*/ 0 h 51"/>
                  <a:gd name="T4" fmla="*/ 7 w 19"/>
                  <a:gd name="T5" fmla="*/ 3 h 51"/>
                  <a:gd name="T6" fmla="*/ 9 w 19"/>
                  <a:gd name="T7" fmla="*/ 6 h 51"/>
                  <a:gd name="T8" fmla="*/ 10 w 19"/>
                  <a:gd name="T9" fmla="*/ 8 h 51"/>
                  <a:gd name="T10" fmla="*/ 12 w 19"/>
                  <a:gd name="T11" fmla="*/ 11 h 51"/>
                  <a:gd name="T12" fmla="*/ 13 w 19"/>
                  <a:gd name="T13" fmla="*/ 13 h 51"/>
                  <a:gd name="T14" fmla="*/ 15 w 19"/>
                  <a:gd name="T15" fmla="*/ 16 h 51"/>
                  <a:gd name="T16" fmla="*/ 16 w 19"/>
                  <a:gd name="T17" fmla="*/ 19 h 51"/>
                  <a:gd name="T18" fmla="*/ 16 w 19"/>
                  <a:gd name="T19" fmla="*/ 22 h 51"/>
                  <a:gd name="T20" fmla="*/ 17 w 19"/>
                  <a:gd name="T21" fmla="*/ 25 h 51"/>
                  <a:gd name="T22" fmla="*/ 17 w 19"/>
                  <a:gd name="T23" fmla="*/ 28 h 51"/>
                  <a:gd name="T24" fmla="*/ 17 w 19"/>
                  <a:gd name="T25" fmla="*/ 31 h 51"/>
                  <a:gd name="T26" fmla="*/ 18 w 19"/>
                  <a:gd name="T27" fmla="*/ 35 h 51"/>
                  <a:gd name="T28" fmla="*/ 17 w 19"/>
                  <a:gd name="T29" fmla="*/ 38 h 51"/>
                  <a:gd name="T30" fmla="*/ 17 w 19"/>
                  <a:gd name="T31" fmla="*/ 42 h 51"/>
                  <a:gd name="T32" fmla="*/ 17 w 19"/>
                  <a:gd name="T33" fmla="*/ 46 h 51"/>
                  <a:gd name="T34" fmla="*/ 16 w 19"/>
                  <a:gd name="T35" fmla="*/ 50 h 51"/>
                  <a:gd name="T36" fmla="*/ 10 w 19"/>
                  <a:gd name="T37" fmla="*/ 49 h 51"/>
                  <a:gd name="T38" fmla="*/ 10 w 19"/>
                  <a:gd name="T39" fmla="*/ 45 h 51"/>
                  <a:gd name="T40" fmla="*/ 11 w 19"/>
                  <a:gd name="T41" fmla="*/ 41 h 51"/>
                  <a:gd name="T42" fmla="*/ 11 w 19"/>
                  <a:gd name="T43" fmla="*/ 38 h 51"/>
                  <a:gd name="T44" fmla="*/ 11 w 19"/>
                  <a:gd name="T45" fmla="*/ 35 h 51"/>
                  <a:gd name="T46" fmla="*/ 11 w 19"/>
                  <a:gd name="T47" fmla="*/ 32 h 51"/>
                  <a:gd name="T48" fmla="*/ 11 w 19"/>
                  <a:gd name="T49" fmla="*/ 29 h 51"/>
                  <a:gd name="T50" fmla="*/ 11 w 19"/>
                  <a:gd name="T51" fmla="*/ 26 h 51"/>
                  <a:gd name="T52" fmla="*/ 10 w 19"/>
                  <a:gd name="T53" fmla="*/ 24 h 51"/>
                  <a:gd name="T54" fmla="*/ 10 w 19"/>
                  <a:gd name="T55" fmla="*/ 21 h 51"/>
                  <a:gd name="T56" fmla="*/ 9 w 19"/>
                  <a:gd name="T57" fmla="*/ 19 h 51"/>
                  <a:gd name="T58" fmla="*/ 8 w 19"/>
                  <a:gd name="T59" fmla="*/ 17 h 51"/>
                  <a:gd name="T60" fmla="*/ 7 w 19"/>
                  <a:gd name="T61" fmla="*/ 14 h 51"/>
                  <a:gd name="T62" fmla="*/ 6 w 19"/>
                  <a:gd name="T63" fmla="*/ 12 h 51"/>
                  <a:gd name="T64" fmla="*/ 5 w 19"/>
                  <a:gd name="T65" fmla="*/ 10 h 51"/>
                  <a:gd name="T66" fmla="*/ 3 w 19"/>
                  <a:gd name="T67" fmla="*/ 8 h 51"/>
                  <a:gd name="T68" fmla="*/ 1 w 19"/>
                  <a:gd name="T69" fmla="*/ 6 h 51"/>
                  <a:gd name="T70" fmla="*/ 5 w 19"/>
                  <a:gd name="T71" fmla="*/ 4 h 51"/>
                  <a:gd name="T72" fmla="*/ 1 w 19"/>
                  <a:gd name="T73" fmla="*/ 6 h 51"/>
                  <a:gd name="T74" fmla="*/ 0 w 19"/>
                  <a:gd name="T75" fmla="*/ 5 h 51"/>
                  <a:gd name="T76" fmla="*/ 0 w 19"/>
                  <a:gd name="T77" fmla="*/ 3 h 51"/>
                  <a:gd name="T78" fmla="*/ 0 w 19"/>
                  <a:gd name="T79" fmla="*/ 2 h 51"/>
                  <a:gd name="T80" fmla="*/ 0 w 19"/>
                  <a:gd name="T81" fmla="*/ 1 h 51"/>
                  <a:gd name="T82" fmla="*/ 1 w 19"/>
                  <a:gd name="T83" fmla="*/ 0 h 51"/>
                  <a:gd name="T84" fmla="*/ 2 w 19"/>
                  <a:gd name="T85" fmla="*/ 0 h 51"/>
                  <a:gd name="T86" fmla="*/ 3 w 19"/>
                  <a:gd name="T87" fmla="*/ 0 h 51"/>
                  <a:gd name="T88" fmla="*/ 5 w 19"/>
                  <a:gd name="T89" fmla="*/ 0 h 51"/>
                  <a:gd name="T90" fmla="*/ 0 w 19"/>
                  <a:gd name="T91" fmla="*/ 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" h="51">
                    <a:moveTo>
                      <a:pt x="0" y="3"/>
                    </a:moveTo>
                    <a:lnTo>
                      <a:pt x="5" y="0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10" y="8"/>
                    </a:lnTo>
                    <a:lnTo>
                      <a:pt x="12" y="11"/>
                    </a:lnTo>
                    <a:lnTo>
                      <a:pt x="13" y="13"/>
                    </a:lnTo>
                    <a:lnTo>
                      <a:pt x="15" y="16"/>
                    </a:lnTo>
                    <a:lnTo>
                      <a:pt x="16" y="19"/>
                    </a:lnTo>
                    <a:lnTo>
                      <a:pt x="16" y="22"/>
                    </a:lnTo>
                    <a:lnTo>
                      <a:pt x="17" y="25"/>
                    </a:lnTo>
                    <a:lnTo>
                      <a:pt x="17" y="28"/>
                    </a:lnTo>
                    <a:lnTo>
                      <a:pt x="17" y="31"/>
                    </a:lnTo>
                    <a:lnTo>
                      <a:pt x="18" y="35"/>
                    </a:lnTo>
                    <a:lnTo>
                      <a:pt x="17" y="38"/>
                    </a:lnTo>
                    <a:lnTo>
                      <a:pt x="17" y="42"/>
                    </a:lnTo>
                    <a:lnTo>
                      <a:pt x="17" y="46"/>
                    </a:lnTo>
                    <a:lnTo>
                      <a:pt x="16" y="50"/>
                    </a:lnTo>
                    <a:lnTo>
                      <a:pt x="10" y="49"/>
                    </a:lnTo>
                    <a:lnTo>
                      <a:pt x="10" y="45"/>
                    </a:lnTo>
                    <a:lnTo>
                      <a:pt x="11" y="41"/>
                    </a:lnTo>
                    <a:lnTo>
                      <a:pt x="11" y="38"/>
                    </a:lnTo>
                    <a:lnTo>
                      <a:pt x="11" y="35"/>
                    </a:lnTo>
                    <a:lnTo>
                      <a:pt x="11" y="32"/>
                    </a:lnTo>
                    <a:lnTo>
                      <a:pt x="11" y="29"/>
                    </a:lnTo>
                    <a:lnTo>
                      <a:pt x="11" y="26"/>
                    </a:lnTo>
                    <a:lnTo>
                      <a:pt x="10" y="24"/>
                    </a:lnTo>
                    <a:lnTo>
                      <a:pt x="10" y="21"/>
                    </a:lnTo>
                    <a:lnTo>
                      <a:pt x="9" y="19"/>
                    </a:lnTo>
                    <a:lnTo>
                      <a:pt x="8" y="17"/>
                    </a:lnTo>
                    <a:lnTo>
                      <a:pt x="7" y="14"/>
                    </a:lnTo>
                    <a:lnTo>
                      <a:pt x="6" y="12"/>
                    </a:lnTo>
                    <a:lnTo>
                      <a:pt x="5" y="10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5" y="4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22" name="Freeform 150">
                <a:extLst>
                  <a:ext uri="{FF2B5EF4-FFF2-40B4-BE49-F238E27FC236}">
                    <a16:creationId xmlns:a16="http://schemas.microsoft.com/office/drawing/2014/main" id="{8C4561AE-D328-3726-BD8A-3BABEACE9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2077"/>
                <a:ext cx="18" cy="48"/>
              </a:xfrm>
              <a:custGeom>
                <a:avLst/>
                <a:gdLst>
                  <a:gd name="T0" fmla="*/ 5 w 18"/>
                  <a:gd name="T1" fmla="*/ 44 h 48"/>
                  <a:gd name="T2" fmla="*/ 0 w 18"/>
                  <a:gd name="T3" fmla="*/ 41 h 48"/>
                  <a:gd name="T4" fmla="*/ 1 w 18"/>
                  <a:gd name="T5" fmla="*/ 39 h 48"/>
                  <a:gd name="T6" fmla="*/ 2 w 18"/>
                  <a:gd name="T7" fmla="*/ 37 h 48"/>
                  <a:gd name="T8" fmla="*/ 3 w 18"/>
                  <a:gd name="T9" fmla="*/ 34 h 48"/>
                  <a:gd name="T10" fmla="*/ 4 w 18"/>
                  <a:gd name="T11" fmla="*/ 32 h 48"/>
                  <a:gd name="T12" fmla="*/ 5 w 18"/>
                  <a:gd name="T13" fmla="*/ 29 h 48"/>
                  <a:gd name="T14" fmla="*/ 6 w 18"/>
                  <a:gd name="T15" fmla="*/ 27 h 48"/>
                  <a:gd name="T16" fmla="*/ 7 w 18"/>
                  <a:gd name="T17" fmla="*/ 25 h 48"/>
                  <a:gd name="T18" fmla="*/ 7 w 18"/>
                  <a:gd name="T19" fmla="*/ 22 h 48"/>
                  <a:gd name="T20" fmla="*/ 8 w 18"/>
                  <a:gd name="T21" fmla="*/ 19 h 48"/>
                  <a:gd name="T22" fmla="*/ 9 w 18"/>
                  <a:gd name="T23" fmla="*/ 17 h 48"/>
                  <a:gd name="T24" fmla="*/ 9 w 18"/>
                  <a:gd name="T25" fmla="*/ 13 h 48"/>
                  <a:gd name="T26" fmla="*/ 10 w 18"/>
                  <a:gd name="T27" fmla="*/ 11 h 48"/>
                  <a:gd name="T28" fmla="*/ 10 w 18"/>
                  <a:gd name="T29" fmla="*/ 8 h 48"/>
                  <a:gd name="T30" fmla="*/ 10 w 18"/>
                  <a:gd name="T31" fmla="*/ 5 h 48"/>
                  <a:gd name="T32" fmla="*/ 11 w 18"/>
                  <a:gd name="T33" fmla="*/ 2 h 48"/>
                  <a:gd name="T34" fmla="*/ 11 w 18"/>
                  <a:gd name="T35" fmla="*/ 0 h 48"/>
                  <a:gd name="T36" fmla="*/ 17 w 18"/>
                  <a:gd name="T37" fmla="*/ 0 h 48"/>
                  <a:gd name="T38" fmla="*/ 17 w 18"/>
                  <a:gd name="T39" fmla="*/ 3 h 48"/>
                  <a:gd name="T40" fmla="*/ 16 w 18"/>
                  <a:gd name="T41" fmla="*/ 6 h 48"/>
                  <a:gd name="T42" fmla="*/ 16 w 18"/>
                  <a:gd name="T43" fmla="*/ 9 h 48"/>
                  <a:gd name="T44" fmla="*/ 15 w 18"/>
                  <a:gd name="T45" fmla="*/ 12 h 48"/>
                  <a:gd name="T46" fmla="*/ 15 w 18"/>
                  <a:gd name="T47" fmla="*/ 15 h 48"/>
                  <a:gd name="T48" fmla="*/ 14 w 18"/>
                  <a:gd name="T49" fmla="*/ 18 h 48"/>
                  <a:gd name="T50" fmla="*/ 13 w 18"/>
                  <a:gd name="T51" fmla="*/ 21 h 48"/>
                  <a:gd name="T52" fmla="*/ 13 w 18"/>
                  <a:gd name="T53" fmla="*/ 24 h 48"/>
                  <a:gd name="T54" fmla="*/ 12 w 18"/>
                  <a:gd name="T55" fmla="*/ 27 h 48"/>
                  <a:gd name="T56" fmla="*/ 11 w 18"/>
                  <a:gd name="T57" fmla="*/ 29 h 48"/>
                  <a:gd name="T58" fmla="*/ 10 w 18"/>
                  <a:gd name="T59" fmla="*/ 32 h 48"/>
                  <a:gd name="T60" fmla="*/ 9 w 18"/>
                  <a:gd name="T61" fmla="*/ 35 h 48"/>
                  <a:gd name="T62" fmla="*/ 8 w 18"/>
                  <a:gd name="T63" fmla="*/ 38 h 48"/>
                  <a:gd name="T64" fmla="*/ 7 w 18"/>
                  <a:gd name="T65" fmla="*/ 40 h 48"/>
                  <a:gd name="T66" fmla="*/ 6 w 18"/>
                  <a:gd name="T67" fmla="*/ 42 h 48"/>
                  <a:gd name="T68" fmla="*/ 4 w 18"/>
                  <a:gd name="T69" fmla="*/ 45 h 48"/>
                  <a:gd name="T70" fmla="*/ 0 w 18"/>
                  <a:gd name="T71" fmla="*/ 42 h 48"/>
                  <a:gd name="T72" fmla="*/ 4 w 18"/>
                  <a:gd name="T73" fmla="*/ 45 h 48"/>
                  <a:gd name="T74" fmla="*/ 4 w 18"/>
                  <a:gd name="T75" fmla="*/ 46 h 48"/>
                  <a:gd name="T76" fmla="*/ 3 w 18"/>
                  <a:gd name="T77" fmla="*/ 47 h 48"/>
                  <a:gd name="T78" fmla="*/ 2 w 18"/>
                  <a:gd name="T79" fmla="*/ 47 h 48"/>
                  <a:gd name="T80" fmla="*/ 1 w 18"/>
                  <a:gd name="T81" fmla="*/ 46 h 48"/>
                  <a:gd name="T82" fmla="*/ 0 w 18"/>
                  <a:gd name="T83" fmla="*/ 45 h 48"/>
                  <a:gd name="T84" fmla="*/ 0 w 18"/>
                  <a:gd name="T85" fmla="*/ 44 h 48"/>
                  <a:gd name="T86" fmla="*/ 0 w 18"/>
                  <a:gd name="T87" fmla="*/ 42 h 48"/>
                  <a:gd name="T88" fmla="*/ 0 w 18"/>
                  <a:gd name="T89" fmla="*/ 41 h 48"/>
                  <a:gd name="T90" fmla="*/ 5 w 18"/>
                  <a:gd name="T9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48">
                    <a:moveTo>
                      <a:pt x="5" y="44"/>
                    </a:moveTo>
                    <a:lnTo>
                      <a:pt x="0" y="41"/>
                    </a:lnTo>
                    <a:lnTo>
                      <a:pt x="1" y="39"/>
                    </a:lnTo>
                    <a:lnTo>
                      <a:pt x="2" y="37"/>
                    </a:lnTo>
                    <a:lnTo>
                      <a:pt x="3" y="34"/>
                    </a:lnTo>
                    <a:lnTo>
                      <a:pt x="4" y="32"/>
                    </a:lnTo>
                    <a:lnTo>
                      <a:pt x="5" y="29"/>
                    </a:lnTo>
                    <a:lnTo>
                      <a:pt x="6" y="27"/>
                    </a:lnTo>
                    <a:lnTo>
                      <a:pt x="7" y="25"/>
                    </a:lnTo>
                    <a:lnTo>
                      <a:pt x="7" y="22"/>
                    </a:lnTo>
                    <a:lnTo>
                      <a:pt x="8" y="19"/>
                    </a:lnTo>
                    <a:lnTo>
                      <a:pt x="9" y="17"/>
                    </a:lnTo>
                    <a:lnTo>
                      <a:pt x="9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17" y="3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5" y="12"/>
                    </a:lnTo>
                    <a:lnTo>
                      <a:pt x="15" y="15"/>
                    </a:lnTo>
                    <a:lnTo>
                      <a:pt x="14" y="18"/>
                    </a:lnTo>
                    <a:lnTo>
                      <a:pt x="13" y="21"/>
                    </a:lnTo>
                    <a:lnTo>
                      <a:pt x="13" y="24"/>
                    </a:lnTo>
                    <a:lnTo>
                      <a:pt x="12" y="27"/>
                    </a:lnTo>
                    <a:lnTo>
                      <a:pt x="11" y="29"/>
                    </a:lnTo>
                    <a:lnTo>
                      <a:pt x="10" y="32"/>
                    </a:lnTo>
                    <a:lnTo>
                      <a:pt x="9" y="35"/>
                    </a:lnTo>
                    <a:lnTo>
                      <a:pt x="8" y="38"/>
                    </a:lnTo>
                    <a:lnTo>
                      <a:pt x="7" y="40"/>
                    </a:lnTo>
                    <a:lnTo>
                      <a:pt x="6" y="42"/>
                    </a:lnTo>
                    <a:lnTo>
                      <a:pt x="4" y="45"/>
                    </a:lnTo>
                    <a:lnTo>
                      <a:pt x="0" y="42"/>
                    </a:lnTo>
                    <a:lnTo>
                      <a:pt x="4" y="45"/>
                    </a:lnTo>
                    <a:lnTo>
                      <a:pt x="4" y="46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5" y="4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23" name="Freeform 151">
                <a:extLst>
                  <a:ext uri="{FF2B5EF4-FFF2-40B4-BE49-F238E27FC236}">
                    <a16:creationId xmlns:a16="http://schemas.microsoft.com/office/drawing/2014/main" id="{2406E391-5536-C866-4565-0EFD3D06A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2059"/>
                <a:ext cx="26" cy="64"/>
              </a:xfrm>
              <a:custGeom>
                <a:avLst/>
                <a:gdLst>
                  <a:gd name="T0" fmla="*/ 2 w 26"/>
                  <a:gd name="T1" fmla="*/ 0 h 64"/>
                  <a:gd name="T2" fmla="*/ 3 w 26"/>
                  <a:gd name="T3" fmla="*/ 0 h 64"/>
                  <a:gd name="T4" fmla="*/ 7 w 26"/>
                  <a:gd name="T5" fmla="*/ 1 h 64"/>
                  <a:gd name="T6" fmla="*/ 10 w 26"/>
                  <a:gd name="T7" fmla="*/ 4 h 64"/>
                  <a:gd name="T8" fmla="*/ 13 w 26"/>
                  <a:gd name="T9" fmla="*/ 6 h 64"/>
                  <a:gd name="T10" fmla="*/ 15 w 26"/>
                  <a:gd name="T11" fmla="*/ 9 h 64"/>
                  <a:gd name="T12" fmla="*/ 17 w 26"/>
                  <a:gd name="T13" fmla="*/ 12 h 64"/>
                  <a:gd name="T14" fmla="*/ 19 w 26"/>
                  <a:gd name="T15" fmla="*/ 15 h 64"/>
                  <a:gd name="T16" fmla="*/ 21 w 26"/>
                  <a:gd name="T17" fmla="*/ 19 h 64"/>
                  <a:gd name="T18" fmla="*/ 22 w 26"/>
                  <a:gd name="T19" fmla="*/ 23 h 64"/>
                  <a:gd name="T20" fmla="*/ 23 w 26"/>
                  <a:gd name="T21" fmla="*/ 28 h 64"/>
                  <a:gd name="T22" fmla="*/ 24 w 26"/>
                  <a:gd name="T23" fmla="*/ 32 h 64"/>
                  <a:gd name="T24" fmla="*/ 24 w 26"/>
                  <a:gd name="T25" fmla="*/ 37 h 64"/>
                  <a:gd name="T26" fmla="*/ 25 w 26"/>
                  <a:gd name="T27" fmla="*/ 41 h 64"/>
                  <a:gd name="T28" fmla="*/ 25 w 26"/>
                  <a:gd name="T29" fmla="*/ 47 h 64"/>
                  <a:gd name="T30" fmla="*/ 25 w 26"/>
                  <a:gd name="T31" fmla="*/ 52 h 64"/>
                  <a:gd name="T32" fmla="*/ 24 w 26"/>
                  <a:gd name="T33" fmla="*/ 57 h 64"/>
                  <a:gd name="T34" fmla="*/ 24 w 26"/>
                  <a:gd name="T35" fmla="*/ 63 h 64"/>
                  <a:gd name="T36" fmla="*/ 18 w 26"/>
                  <a:gd name="T37" fmla="*/ 61 h 64"/>
                  <a:gd name="T38" fmla="*/ 18 w 26"/>
                  <a:gd name="T39" fmla="*/ 56 h 64"/>
                  <a:gd name="T40" fmla="*/ 18 w 26"/>
                  <a:gd name="T41" fmla="*/ 51 h 64"/>
                  <a:gd name="T42" fmla="*/ 18 w 26"/>
                  <a:gd name="T43" fmla="*/ 47 h 64"/>
                  <a:gd name="T44" fmla="*/ 18 w 26"/>
                  <a:gd name="T45" fmla="*/ 42 h 64"/>
                  <a:gd name="T46" fmla="*/ 18 w 26"/>
                  <a:gd name="T47" fmla="*/ 38 h 64"/>
                  <a:gd name="T48" fmla="*/ 18 w 26"/>
                  <a:gd name="T49" fmla="*/ 33 h 64"/>
                  <a:gd name="T50" fmla="*/ 17 w 26"/>
                  <a:gd name="T51" fmla="*/ 29 h 64"/>
                  <a:gd name="T52" fmla="*/ 16 w 26"/>
                  <a:gd name="T53" fmla="*/ 25 h 64"/>
                  <a:gd name="T54" fmla="*/ 15 w 26"/>
                  <a:gd name="T55" fmla="*/ 22 h 64"/>
                  <a:gd name="T56" fmla="*/ 13 w 26"/>
                  <a:gd name="T57" fmla="*/ 19 h 64"/>
                  <a:gd name="T58" fmla="*/ 12 w 26"/>
                  <a:gd name="T59" fmla="*/ 16 h 64"/>
                  <a:gd name="T60" fmla="*/ 10 w 26"/>
                  <a:gd name="T61" fmla="*/ 14 h 64"/>
                  <a:gd name="T62" fmla="*/ 9 w 26"/>
                  <a:gd name="T63" fmla="*/ 12 h 64"/>
                  <a:gd name="T64" fmla="*/ 6 w 26"/>
                  <a:gd name="T65" fmla="*/ 9 h 64"/>
                  <a:gd name="T66" fmla="*/ 4 w 26"/>
                  <a:gd name="T67" fmla="*/ 8 h 64"/>
                  <a:gd name="T68" fmla="*/ 2 w 26"/>
                  <a:gd name="T69" fmla="*/ 7 h 64"/>
                  <a:gd name="T70" fmla="*/ 3 w 26"/>
                  <a:gd name="T71" fmla="*/ 7 h 64"/>
                  <a:gd name="T72" fmla="*/ 1 w 26"/>
                  <a:gd name="T73" fmla="*/ 7 h 64"/>
                  <a:gd name="T74" fmla="*/ 0 w 26"/>
                  <a:gd name="T75" fmla="*/ 6 h 64"/>
                  <a:gd name="T76" fmla="*/ 0 w 26"/>
                  <a:gd name="T77" fmla="*/ 5 h 64"/>
                  <a:gd name="T78" fmla="*/ 0 w 26"/>
                  <a:gd name="T79" fmla="*/ 3 h 64"/>
                  <a:gd name="T80" fmla="*/ 0 w 26"/>
                  <a:gd name="T81" fmla="*/ 2 h 64"/>
                  <a:gd name="T82" fmla="*/ 0 w 26"/>
                  <a:gd name="T83" fmla="*/ 1 h 64"/>
                  <a:gd name="T84" fmla="*/ 1 w 26"/>
                  <a:gd name="T85" fmla="*/ 0 h 64"/>
                  <a:gd name="T86" fmla="*/ 2 w 26"/>
                  <a:gd name="T87" fmla="*/ 0 h 64"/>
                  <a:gd name="T88" fmla="*/ 4 w 26"/>
                  <a:gd name="T89" fmla="*/ 0 h 64"/>
                  <a:gd name="T90" fmla="*/ 2 w 26"/>
                  <a:gd name="T9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64">
                    <a:moveTo>
                      <a:pt x="2" y="0"/>
                    </a:moveTo>
                    <a:lnTo>
                      <a:pt x="3" y="0"/>
                    </a:lnTo>
                    <a:lnTo>
                      <a:pt x="7" y="1"/>
                    </a:lnTo>
                    <a:lnTo>
                      <a:pt x="10" y="4"/>
                    </a:lnTo>
                    <a:lnTo>
                      <a:pt x="13" y="6"/>
                    </a:lnTo>
                    <a:lnTo>
                      <a:pt x="15" y="9"/>
                    </a:lnTo>
                    <a:lnTo>
                      <a:pt x="17" y="12"/>
                    </a:lnTo>
                    <a:lnTo>
                      <a:pt x="19" y="15"/>
                    </a:lnTo>
                    <a:lnTo>
                      <a:pt x="21" y="19"/>
                    </a:lnTo>
                    <a:lnTo>
                      <a:pt x="22" y="23"/>
                    </a:lnTo>
                    <a:lnTo>
                      <a:pt x="23" y="28"/>
                    </a:lnTo>
                    <a:lnTo>
                      <a:pt x="24" y="32"/>
                    </a:lnTo>
                    <a:lnTo>
                      <a:pt x="24" y="37"/>
                    </a:lnTo>
                    <a:lnTo>
                      <a:pt x="25" y="41"/>
                    </a:lnTo>
                    <a:lnTo>
                      <a:pt x="25" y="47"/>
                    </a:lnTo>
                    <a:lnTo>
                      <a:pt x="25" y="52"/>
                    </a:lnTo>
                    <a:lnTo>
                      <a:pt x="24" y="57"/>
                    </a:lnTo>
                    <a:lnTo>
                      <a:pt x="24" y="63"/>
                    </a:lnTo>
                    <a:lnTo>
                      <a:pt x="18" y="61"/>
                    </a:lnTo>
                    <a:lnTo>
                      <a:pt x="18" y="56"/>
                    </a:lnTo>
                    <a:lnTo>
                      <a:pt x="18" y="51"/>
                    </a:lnTo>
                    <a:lnTo>
                      <a:pt x="18" y="47"/>
                    </a:lnTo>
                    <a:lnTo>
                      <a:pt x="18" y="42"/>
                    </a:lnTo>
                    <a:lnTo>
                      <a:pt x="18" y="38"/>
                    </a:lnTo>
                    <a:lnTo>
                      <a:pt x="18" y="33"/>
                    </a:lnTo>
                    <a:lnTo>
                      <a:pt x="17" y="29"/>
                    </a:lnTo>
                    <a:lnTo>
                      <a:pt x="16" y="25"/>
                    </a:lnTo>
                    <a:lnTo>
                      <a:pt x="15" y="22"/>
                    </a:lnTo>
                    <a:lnTo>
                      <a:pt x="13" y="19"/>
                    </a:lnTo>
                    <a:lnTo>
                      <a:pt x="12" y="16"/>
                    </a:lnTo>
                    <a:lnTo>
                      <a:pt x="10" y="14"/>
                    </a:lnTo>
                    <a:lnTo>
                      <a:pt x="9" y="12"/>
                    </a:lnTo>
                    <a:lnTo>
                      <a:pt x="6" y="9"/>
                    </a:lnTo>
                    <a:lnTo>
                      <a:pt x="4" y="8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24" name="Freeform 152">
                <a:extLst>
                  <a:ext uri="{FF2B5EF4-FFF2-40B4-BE49-F238E27FC236}">
                    <a16:creationId xmlns:a16="http://schemas.microsoft.com/office/drawing/2014/main" id="{313051C5-6E12-C2BB-5E8C-866A7A451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" y="2059"/>
                <a:ext cx="46" cy="78"/>
              </a:xfrm>
              <a:custGeom>
                <a:avLst/>
                <a:gdLst>
                  <a:gd name="T0" fmla="*/ 6 w 46"/>
                  <a:gd name="T1" fmla="*/ 72 h 78"/>
                  <a:gd name="T2" fmla="*/ 0 w 46"/>
                  <a:gd name="T3" fmla="*/ 72 h 78"/>
                  <a:gd name="T4" fmla="*/ 1 w 46"/>
                  <a:gd name="T5" fmla="*/ 65 h 78"/>
                  <a:gd name="T6" fmla="*/ 2 w 46"/>
                  <a:gd name="T7" fmla="*/ 59 h 78"/>
                  <a:gd name="T8" fmla="*/ 3 w 46"/>
                  <a:gd name="T9" fmla="*/ 53 h 78"/>
                  <a:gd name="T10" fmla="*/ 5 w 46"/>
                  <a:gd name="T11" fmla="*/ 47 h 78"/>
                  <a:gd name="T12" fmla="*/ 7 w 46"/>
                  <a:gd name="T13" fmla="*/ 41 h 78"/>
                  <a:gd name="T14" fmla="*/ 9 w 46"/>
                  <a:gd name="T15" fmla="*/ 36 h 78"/>
                  <a:gd name="T16" fmla="*/ 11 w 46"/>
                  <a:gd name="T17" fmla="*/ 31 h 78"/>
                  <a:gd name="T18" fmla="*/ 13 w 46"/>
                  <a:gd name="T19" fmla="*/ 26 h 78"/>
                  <a:gd name="T20" fmla="*/ 16 w 46"/>
                  <a:gd name="T21" fmla="*/ 22 h 78"/>
                  <a:gd name="T22" fmla="*/ 18 w 46"/>
                  <a:gd name="T23" fmla="*/ 17 h 78"/>
                  <a:gd name="T24" fmla="*/ 22 w 46"/>
                  <a:gd name="T25" fmla="*/ 13 h 78"/>
                  <a:gd name="T26" fmla="*/ 25 w 46"/>
                  <a:gd name="T27" fmla="*/ 10 h 78"/>
                  <a:gd name="T28" fmla="*/ 29 w 46"/>
                  <a:gd name="T29" fmla="*/ 7 h 78"/>
                  <a:gd name="T30" fmla="*/ 33 w 46"/>
                  <a:gd name="T31" fmla="*/ 4 h 78"/>
                  <a:gd name="T32" fmla="*/ 38 w 46"/>
                  <a:gd name="T33" fmla="*/ 2 h 78"/>
                  <a:gd name="T34" fmla="*/ 43 w 46"/>
                  <a:gd name="T35" fmla="*/ 0 h 78"/>
                  <a:gd name="T36" fmla="*/ 45 w 46"/>
                  <a:gd name="T37" fmla="*/ 6 h 78"/>
                  <a:gd name="T38" fmla="*/ 40 w 46"/>
                  <a:gd name="T39" fmla="*/ 8 h 78"/>
                  <a:gd name="T40" fmla="*/ 36 w 46"/>
                  <a:gd name="T41" fmla="*/ 11 h 78"/>
                  <a:gd name="T42" fmla="*/ 33 w 46"/>
                  <a:gd name="T43" fmla="*/ 13 h 78"/>
                  <a:gd name="T44" fmla="*/ 29 w 46"/>
                  <a:gd name="T45" fmla="*/ 16 h 78"/>
                  <a:gd name="T46" fmla="*/ 26 w 46"/>
                  <a:gd name="T47" fmla="*/ 19 h 78"/>
                  <a:gd name="T48" fmla="*/ 23 w 46"/>
                  <a:gd name="T49" fmla="*/ 22 h 78"/>
                  <a:gd name="T50" fmla="*/ 21 w 46"/>
                  <a:gd name="T51" fmla="*/ 25 h 78"/>
                  <a:gd name="T52" fmla="*/ 18 w 46"/>
                  <a:gd name="T53" fmla="*/ 30 h 78"/>
                  <a:gd name="T54" fmla="*/ 16 w 46"/>
                  <a:gd name="T55" fmla="*/ 34 h 78"/>
                  <a:gd name="T56" fmla="*/ 14 w 46"/>
                  <a:gd name="T57" fmla="*/ 38 h 78"/>
                  <a:gd name="T58" fmla="*/ 12 w 46"/>
                  <a:gd name="T59" fmla="*/ 44 h 78"/>
                  <a:gd name="T60" fmla="*/ 11 w 46"/>
                  <a:gd name="T61" fmla="*/ 49 h 78"/>
                  <a:gd name="T62" fmla="*/ 9 w 46"/>
                  <a:gd name="T63" fmla="*/ 55 h 78"/>
                  <a:gd name="T64" fmla="*/ 8 w 46"/>
                  <a:gd name="T65" fmla="*/ 61 h 78"/>
                  <a:gd name="T66" fmla="*/ 7 w 46"/>
                  <a:gd name="T67" fmla="*/ 67 h 78"/>
                  <a:gd name="T68" fmla="*/ 6 w 46"/>
                  <a:gd name="T69" fmla="*/ 74 h 78"/>
                  <a:gd name="T70" fmla="*/ 0 w 46"/>
                  <a:gd name="T71" fmla="*/ 74 h 78"/>
                  <a:gd name="T72" fmla="*/ 6 w 46"/>
                  <a:gd name="T73" fmla="*/ 74 h 78"/>
                  <a:gd name="T74" fmla="*/ 5 w 46"/>
                  <a:gd name="T75" fmla="*/ 75 h 78"/>
                  <a:gd name="T76" fmla="*/ 4 w 46"/>
                  <a:gd name="T77" fmla="*/ 76 h 78"/>
                  <a:gd name="T78" fmla="*/ 3 w 46"/>
                  <a:gd name="T79" fmla="*/ 77 h 78"/>
                  <a:gd name="T80" fmla="*/ 2 w 46"/>
                  <a:gd name="T81" fmla="*/ 77 h 78"/>
                  <a:gd name="T82" fmla="*/ 1 w 46"/>
                  <a:gd name="T83" fmla="*/ 76 h 78"/>
                  <a:gd name="T84" fmla="*/ 0 w 46"/>
                  <a:gd name="T85" fmla="*/ 75 h 78"/>
                  <a:gd name="T86" fmla="*/ 0 w 46"/>
                  <a:gd name="T87" fmla="*/ 74 h 78"/>
                  <a:gd name="T88" fmla="*/ 0 w 46"/>
                  <a:gd name="T89" fmla="*/ 72 h 78"/>
                  <a:gd name="T90" fmla="*/ 6 w 46"/>
                  <a:gd name="T91" fmla="*/ 7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78">
                    <a:moveTo>
                      <a:pt x="6" y="72"/>
                    </a:moveTo>
                    <a:lnTo>
                      <a:pt x="0" y="72"/>
                    </a:lnTo>
                    <a:lnTo>
                      <a:pt x="1" y="65"/>
                    </a:lnTo>
                    <a:lnTo>
                      <a:pt x="2" y="59"/>
                    </a:lnTo>
                    <a:lnTo>
                      <a:pt x="3" y="53"/>
                    </a:lnTo>
                    <a:lnTo>
                      <a:pt x="5" y="47"/>
                    </a:lnTo>
                    <a:lnTo>
                      <a:pt x="7" y="41"/>
                    </a:lnTo>
                    <a:lnTo>
                      <a:pt x="9" y="36"/>
                    </a:lnTo>
                    <a:lnTo>
                      <a:pt x="11" y="31"/>
                    </a:lnTo>
                    <a:lnTo>
                      <a:pt x="13" y="26"/>
                    </a:lnTo>
                    <a:lnTo>
                      <a:pt x="16" y="22"/>
                    </a:lnTo>
                    <a:lnTo>
                      <a:pt x="18" y="17"/>
                    </a:lnTo>
                    <a:lnTo>
                      <a:pt x="22" y="13"/>
                    </a:lnTo>
                    <a:lnTo>
                      <a:pt x="25" y="10"/>
                    </a:lnTo>
                    <a:lnTo>
                      <a:pt x="29" y="7"/>
                    </a:lnTo>
                    <a:lnTo>
                      <a:pt x="33" y="4"/>
                    </a:lnTo>
                    <a:lnTo>
                      <a:pt x="38" y="2"/>
                    </a:lnTo>
                    <a:lnTo>
                      <a:pt x="43" y="0"/>
                    </a:lnTo>
                    <a:lnTo>
                      <a:pt x="45" y="6"/>
                    </a:lnTo>
                    <a:lnTo>
                      <a:pt x="40" y="8"/>
                    </a:lnTo>
                    <a:lnTo>
                      <a:pt x="36" y="11"/>
                    </a:lnTo>
                    <a:lnTo>
                      <a:pt x="33" y="13"/>
                    </a:lnTo>
                    <a:lnTo>
                      <a:pt x="29" y="16"/>
                    </a:lnTo>
                    <a:lnTo>
                      <a:pt x="26" y="19"/>
                    </a:lnTo>
                    <a:lnTo>
                      <a:pt x="23" y="22"/>
                    </a:lnTo>
                    <a:lnTo>
                      <a:pt x="21" y="25"/>
                    </a:lnTo>
                    <a:lnTo>
                      <a:pt x="18" y="30"/>
                    </a:lnTo>
                    <a:lnTo>
                      <a:pt x="16" y="34"/>
                    </a:lnTo>
                    <a:lnTo>
                      <a:pt x="14" y="38"/>
                    </a:lnTo>
                    <a:lnTo>
                      <a:pt x="12" y="44"/>
                    </a:lnTo>
                    <a:lnTo>
                      <a:pt x="11" y="49"/>
                    </a:lnTo>
                    <a:lnTo>
                      <a:pt x="9" y="55"/>
                    </a:lnTo>
                    <a:lnTo>
                      <a:pt x="8" y="61"/>
                    </a:lnTo>
                    <a:lnTo>
                      <a:pt x="7" y="67"/>
                    </a:lnTo>
                    <a:lnTo>
                      <a:pt x="6" y="74"/>
                    </a:lnTo>
                    <a:lnTo>
                      <a:pt x="0" y="74"/>
                    </a:lnTo>
                    <a:lnTo>
                      <a:pt x="6" y="74"/>
                    </a:lnTo>
                    <a:lnTo>
                      <a:pt x="5" y="75"/>
                    </a:lnTo>
                    <a:lnTo>
                      <a:pt x="4" y="76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1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2"/>
                    </a:lnTo>
                    <a:lnTo>
                      <a:pt x="6" y="7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25" name="Freeform 153">
                <a:extLst>
                  <a:ext uri="{FF2B5EF4-FFF2-40B4-BE49-F238E27FC236}">
                    <a16:creationId xmlns:a16="http://schemas.microsoft.com/office/drawing/2014/main" id="{DE9653DC-C5FC-3BC4-4395-D4C71F15A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2047"/>
                <a:ext cx="27" cy="88"/>
              </a:xfrm>
              <a:custGeom>
                <a:avLst/>
                <a:gdLst>
                  <a:gd name="T0" fmla="*/ 20 w 27"/>
                  <a:gd name="T1" fmla="*/ 1 h 88"/>
                  <a:gd name="T2" fmla="*/ 25 w 27"/>
                  <a:gd name="T3" fmla="*/ 5 h 88"/>
                  <a:gd name="T4" fmla="*/ 22 w 27"/>
                  <a:gd name="T5" fmla="*/ 9 h 88"/>
                  <a:gd name="T6" fmla="*/ 20 w 27"/>
                  <a:gd name="T7" fmla="*/ 14 h 88"/>
                  <a:gd name="T8" fmla="*/ 18 w 27"/>
                  <a:gd name="T9" fmla="*/ 18 h 88"/>
                  <a:gd name="T10" fmla="*/ 16 w 27"/>
                  <a:gd name="T11" fmla="*/ 23 h 88"/>
                  <a:gd name="T12" fmla="*/ 14 w 27"/>
                  <a:gd name="T13" fmla="*/ 29 h 88"/>
                  <a:gd name="T14" fmla="*/ 11 w 27"/>
                  <a:gd name="T15" fmla="*/ 33 h 88"/>
                  <a:gd name="T16" fmla="*/ 10 w 27"/>
                  <a:gd name="T17" fmla="*/ 38 h 88"/>
                  <a:gd name="T18" fmla="*/ 9 w 27"/>
                  <a:gd name="T19" fmla="*/ 43 h 88"/>
                  <a:gd name="T20" fmla="*/ 7 w 27"/>
                  <a:gd name="T21" fmla="*/ 48 h 88"/>
                  <a:gd name="T22" fmla="*/ 7 w 27"/>
                  <a:gd name="T23" fmla="*/ 53 h 88"/>
                  <a:gd name="T24" fmla="*/ 6 w 27"/>
                  <a:gd name="T25" fmla="*/ 58 h 88"/>
                  <a:gd name="T26" fmla="*/ 6 w 27"/>
                  <a:gd name="T27" fmla="*/ 63 h 88"/>
                  <a:gd name="T28" fmla="*/ 6 w 27"/>
                  <a:gd name="T29" fmla="*/ 69 h 88"/>
                  <a:gd name="T30" fmla="*/ 6 w 27"/>
                  <a:gd name="T31" fmla="*/ 74 h 88"/>
                  <a:gd name="T32" fmla="*/ 7 w 27"/>
                  <a:gd name="T33" fmla="*/ 79 h 88"/>
                  <a:gd name="T34" fmla="*/ 8 w 27"/>
                  <a:gd name="T35" fmla="*/ 84 h 88"/>
                  <a:gd name="T36" fmla="*/ 2 w 27"/>
                  <a:gd name="T37" fmla="*/ 87 h 88"/>
                  <a:gd name="T38" fmla="*/ 1 w 27"/>
                  <a:gd name="T39" fmla="*/ 81 h 88"/>
                  <a:gd name="T40" fmla="*/ 0 w 27"/>
                  <a:gd name="T41" fmla="*/ 75 h 88"/>
                  <a:gd name="T42" fmla="*/ 0 w 27"/>
                  <a:gd name="T43" fmla="*/ 69 h 88"/>
                  <a:gd name="T44" fmla="*/ 0 w 27"/>
                  <a:gd name="T45" fmla="*/ 63 h 88"/>
                  <a:gd name="T46" fmla="*/ 0 w 27"/>
                  <a:gd name="T47" fmla="*/ 58 h 88"/>
                  <a:gd name="T48" fmla="*/ 1 w 27"/>
                  <a:gd name="T49" fmla="*/ 52 h 88"/>
                  <a:gd name="T50" fmla="*/ 1 w 27"/>
                  <a:gd name="T51" fmla="*/ 46 h 88"/>
                  <a:gd name="T52" fmla="*/ 3 w 27"/>
                  <a:gd name="T53" fmla="*/ 41 h 88"/>
                  <a:gd name="T54" fmla="*/ 4 w 27"/>
                  <a:gd name="T55" fmla="*/ 36 h 88"/>
                  <a:gd name="T56" fmla="*/ 6 w 27"/>
                  <a:gd name="T57" fmla="*/ 30 h 88"/>
                  <a:gd name="T58" fmla="*/ 8 w 27"/>
                  <a:gd name="T59" fmla="*/ 25 h 88"/>
                  <a:gd name="T60" fmla="*/ 10 w 27"/>
                  <a:gd name="T61" fmla="*/ 20 h 88"/>
                  <a:gd name="T62" fmla="*/ 12 w 27"/>
                  <a:gd name="T63" fmla="*/ 15 h 88"/>
                  <a:gd name="T64" fmla="*/ 14 w 27"/>
                  <a:gd name="T65" fmla="*/ 11 h 88"/>
                  <a:gd name="T66" fmla="*/ 17 w 27"/>
                  <a:gd name="T67" fmla="*/ 5 h 88"/>
                  <a:gd name="T68" fmla="*/ 20 w 27"/>
                  <a:gd name="T69" fmla="*/ 1 h 88"/>
                  <a:gd name="T70" fmla="*/ 25 w 27"/>
                  <a:gd name="T71" fmla="*/ 5 h 88"/>
                  <a:gd name="T72" fmla="*/ 20 w 27"/>
                  <a:gd name="T73" fmla="*/ 1 h 88"/>
                  <a:gd name="T74" fmla="*/ 21 w 27"/>
                  <a:gd name="T75" fmla="*/ 0 h 88"/>
                  <a:gd name="T76" fmla="*/ 22 w 27"/>
                  <a:gd name="T77" fmla="*/ 0 h 88"/>
                  <a:gd name="T78" fmla="*/ 23 w 27"/>
                  <a:gd name="T79" fmla="*/ 0 h 88"/>
                  <a:gd name="T80" fmla="*/ 24 w 27"/>
                  <a:gd name="T81" fmla="*/ 0 h 88"/>
                  <a:gd name="T82" fmla="*/ 25 w 27"/>
                  <a:gd name="T83" fmla="*/ 1 h 88"/>
                  <a:gd name="T84" fmla="*/ 26 w 27"/>
                  <a:gd name="T85" fmla="*/ 2 h 88"/>
                  <a:gd name="T86" fmla="*/ 26 w 27"/>
                  <a:gd name="T87" fmla="*/ 3 h 88"/>
                  <a:gd name="T88" fmla="*/ 25 w 27"/>
                  <a:gd name="T89" fmla="*/ 5 h 88"/>
                  <a:gd name="T90" fmla="*/ 20 w 27"/>
                  <a:gd name="T91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7" h="88">
                    <a:moveTo>
                      <a:pt x="20" y="1"/>
                    </a:moveTo>
                    <a:lnTo>
                      <a:pt x="25" y="5"/>
                    </a:lnTo>
                    <a:lnTo>
                      <a:pt x="22" y="9"/>
                    </a:lnTo>
                    <a:lnTo>
                      <a:pt x="20" y="14"/>
                    </a:lnTo>
                    <a:lnTo>
                      <a:pt x="18" y="18"/>
                    </a:lnTo>
                    <a:lnTo>
                      <a:pt x="16" y="23"/>
                    </a:lnTo>
                    <a:lnTo>
                      <a:pt x="14" y="29"/>
                    </a:lnTo>
                    <a:lnTo>
                      <a:pt x="11" y="33"/>
                    </a:lnTo>
                    <a:lnTo>
                      <a:pt x="10" y="38"/>
                    </a:lnTo>
                    <a:lnTo>
                      <a:pt x="9" y="43"/>
                    </a:lnTo>
                    <a:lnTo>
                      <a:pt x="7" y="48"/>
                    </a:lnTo>
                    <a:lnTo>
                      <a:pt x="7" y="53"/>
                    </a:lnTo>
                    <a:lnTo>
                      <a:pt x="6" y="58"/>
                    </a:lnTo>
                    <a:lnTo>
                      <a:pt x="6" y="63"/>
                    </a:lnTo>
                    <a:lnTo>
                      <a:pt x="6" y="69"/>
                    </a:lnTo>
                    <a:lnTo>
                      <a:pt x="6" y="74"/>
                    </a:lnTo>
                    <a:lnTo>
                      <a:pt x="7" y="79"/>
                    </a:lnTo>
                    <a:lnTo>
                      <a:pt x="8" y="84"/>
                    </a:lnTo>
                    <a:lnTo>
                      <a:pt x="2" y="87"/>
                    </a:lnTo>
                    <a:lnTo>
                      <a:pt x="1" y="81"/>
                    </a:lnTo>
                    <a:lnTo>
                      <a:pt x="0" y="75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1" y="46"/>
                    </a:lnTo>
                    <a:lnTo>
                      <a:pt x="3" y="41"/>
                    </a:lnTo>
                    <a:lnTo>
                      <a:pt x="4" y="36"/>
                    </a:lnTo>
                    <a:lnTo>
                      <a:pt x="6" y="30"/>
                    </a:lnTo>
                    <a:lnTo>
                      <a:pt x="8" y="25"/>
                    </a:lnTo>
                    <a:lnTo>
                      <a:pt x="10" y="20"/>
                    </a:lnTo>
                    <a:lnTo>
                      <a:pt x="12" y="15"/>
                    </a:lnTo>
                    <a:lnTo>
                      <a:pt x="14" y="11"/>
                    </a:lnTo>
                    <a:lnTo>
                      <a:pt x="17" y="5"/>
                    </a:lnTo>
                    <a:lnTo>
                      <a:pt x="20" y="1"/>
                    </a:lnTo>
                    <a:lnTo>
                      <a:pt x="25" y="5"/>
                    </a:lnTo>
                    <a:lnTo>
                      <a:pt x="20" y="1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4" y="0"/>
                    </a:lnTo>
                    <a:lnTo>
                      <a:pt x="25" y="1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5" y="5"/>
                    </a:lnTo>
                    <a:lnTo>
                      <a:pt x="2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26" name="Freeform 154">
                <a:extLst>
                  <a:ext uri="{FF2B5EF4-FFF2-40B4-BE49-F238E27FC236}">
                    <a16:creationId xmlns:a16="http://schemas.microsoft.com/office/drawing/2014/main" id="{AA64AA00-5204-3F56-03A1-321601169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" y="2048"/>
                <a:ext cx="41" cy="79"/>
              </a:xfrm>
              <a:custGeom>
                <a:avLst/>
                <a:gdLst>
                  <a:gd name="T0" fmla="*/ 5 w 41"/>
                  <a:gd name="T1" fmla="*/ 70 h 79"/>
                  <a:gd name="T2" fmla="*/ 1 w 41"/>
                  <a:gd name="T3" fmla="*/ 75 h 79"/>
                  <a:gd name="T4" fmla="*/ 0 w 41"/>
                  <a:gd name="T5" fmla="*/ 68 h 79"/>
                  <a:gd name="T6" fmla="*/ 0 w 41"/>
                  <a:gd name="T7" fmla="*/ 62 h 79"/>
                  <a:gd name="T8" fmla="*/ 0 w 41"/>
                  <a:gd name="T9" fmla="*/ 56 h 79"/>
                  <a:gd name="T10" fmla="*/ 1 w 41"/>
                  <a:gd name="T11" fmla="*/ 51 h 79"/>
                  <a:gd name="T12" fmla="*/ 2 w 41"/>
                  <a:gd name="T13" fmla="*/ 46 h 79"/>
                  <a:gd name="T14" fmla="*/ 4 w 41"/>
                  <a:gd name="T15" fmla="*/ 41 h 79"/>
                  <a:gd name="T16" fmla="*/ 7 w 41"/>
                  <a:gd name="T17" fmla="*/ 37 h 79"/>
                  <a:gd name="T18" fmla="*/ 9 w 41"/>
                  <a:gd name="T19" fmla="*/ 32 h 79"/>
                  <a:gd name="T20" fmla="*/ 13 w 41"/>
                  <a:gd name="T21" fmla="*/ 28 h 79"/>
                  <a:gd name="T22" fmla="*/ 16 w 41"/>
                  <a:gd name="T23" fmla="*/ 24 h 79"/>
                  <a:gd name="T24" fmla="*/ 19 w 41"/>
                  <a:gd name="T25" fmla="*/ 20 h 79"/>
                  <a:gd name="T26" fmla="*/ 22 w 41"/>
                  <a:gd name="T27" fmla="*/ 16 h 79"/>
                  <a:gd name="T28" fmla="*/ 26 w 41"/>
                  <a:gd name="T29" fmla="*/ 12 h 79"/>
                  <a:gd name="T30" fmla="*/ 29 w 41"/>
                  <a:gd name="T31" fmla="*/ 8 h 79"/>
                  <a:gd name="T32" fmla="*/ 32 w 41"/>
                  <a:gd name="T33" fmla="*/ 4 h 79"/>
                  <a:gd name="T34" fmla="*/ 35 w 41"/>
                  <a:gd name="T35" fmla="*/ 0 h 79"/>
                  <a:gd name="T36" fmla="*/ 40 w 41"/>
                  <a:gd name="T37" fmla="*/ 3 h 79"/>
                  <a:gd name="T38" fmla="*/ 37 w 41"/>
                  <a:gd name="T39" fmla="*/ 8 h 79"/>
                  <a:gd name="T40" fmla="*/ 34 w 41"/>
                  <a:gd name="T41" fmla="*/ 13 h 79"/>
                  <a:gd name="T42" fmla="*/ 30 w 41"/>
                  <a:gd name="T43" fmla="*/ 17 h 79"/>
                  <a:gd name="T44" fmla="*/ 27 w 41"/>
                  <a:gd name="T45" fmla="*/ 21 h 79"/>
                  <a:gd name="T46" fmla="*/ 23 w 41"/>
                  <a:gd name="T47" fmla="*/ 25 h 79"/>
                  <a:gd name="T48" fmla="*/ 20 w 41"/>
                  <a:gd name="T49" fmla="*/ 30 h 79"/>
                  <a:gd name="T50" fmla="*/ 17 w 41"/>
                  <a:gd name="T51" fmla="*/ 33 h 79"/>
                  <a:gd name="T52" fmla="*/ 14 w 41"/>
                  <a:gd name="T53" fmla="*/ 37 h 79"/>
                  <a:gd name="T54" fmla="*/ 12 w 41"/>
                  <a:gd name="T55" fmla="*/ 41 h 79"/>
                  <a:gd name="T56" fmla="*/ 10 w 41"/>
                  <a:gd name="T57" fmla="*/ 44 h 79"/>
                  <a:gd name="T58" fmla="*/ 8 w 41"/>
                  <a:gd name="T59" fmla="*/ 48 h 79"/>
                  <a:gd name="T60" fmla="*/ 7 w 41"/>
                  <a:gd name="T61" fmla="*/ 53 h 79"/>
                  <a:gd name="T62" fmla="*/ 6 w 41"/>
                  <a:gd name="T63" fmla="*/ 57 h 79"/>
                  <a:gd name="T64" fmla="*/ 6 w 41"/>
                  <a:gd name="T65" fmla="*/ 62 h 79"/>
                  <a:gd name="T66" fmla="*/ 6 w 41"/>
                  <a:gd name="T67" fmla="*/ 67 h 79"/>
                  <a:gd name="T68" fmla="*/ 7 w 41"/>
                  <a:gd name="T69" fmla="*/ 73 h 79"/>
                  <a:gd name="T70" fmla="*/ 4 w 41"/>
                  <a:gd name="T71" fmla="*/ 77 h 79"/>
                  <a:gd name="T72" fmla="*/ 7 w 41"/>
                  <a:gd name="T73" fmla="*/ 73 h 79"/>
                  <a:gd name="T74" fmla="*/ 7 w 41"/>
                  <a:gd name="T75" fmla="*/ 74 h 79"/>
                  <a:gd name="T76" fmla="*/ 7 w 41"/>
                  <a:gd name="T77" fmla="*/ 76 h 79"/>
                  <a:gd name="T78" fmla="*/ 6 w 41"/>
                  <a:gd name="T79" fmla="*/ 77 h 79"/>
                  <a:gd name="T80" fmla="*/ 5 w 41"/>
                  <a:gd name="T81" fmla="*/ 77 h 79"/>
                  <a:gd name="T82" fmla="*/ 4 w 41"/>
                  <a:gd name="T83" fmla="*/ 78 h 79"/>
                  <a:gd name="T84" fmla="*/ 3 w 41"/>
                  <a:gd name="T85" fmla="*/ 77 h 79"/>
                  <a:gd name="T86" fmla="*/ 2 w 41"/>
                  <a:gd name="T87" fmla="*/ 76 h 79"/>
                  <a:gd name="T88" fmla="*/ 1 w 41"/>
                  <a:gd name="T89" fmla="*/ 75 h 79"/>
                  <a:gd name="T90" fmla="*/ 5 w 41"/>
                  <a:gd name="T91" fmla="*/ 7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1" h="79">
                    <a:moveTo>
                      <a:pt x="5" y="70"/>
                    </a:moveTo>
                    <a:lnTo>
                      <a:pt x="1" y="75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0" y="56"/>
                    </a:lnTo>
                    <a:lnTo>
                      <a:pt x="1" y="51"/>
                    </a:lnTo>
                    <a:lnTo>
                      <a:pt x="2" y="46"/>
                    </a:lnTo>
                    <a:lnTo>
                      <a:pt x="4" y="41"/>
                    </a:lnTo>
                    <a:lnTo>
                      <a:pt x="7" y="37"/>
                    </a:lnTo>
                    <a:lnTo>
                      <a:pt x="9" y="32"/>
                    </a:lnTo>
                    <a:lnTo>
                      <a:pt x="13" y="28"/>
                    </a:lnTo>
                    <a:lnTo>
                      <a:pt x="16" y="24"/>
                    </a:lnTo>
                    <a:lnTo>
                      <a:pt x="19" y="20"/>
                    </a:lnTo>
                    <a:lnTo>
                      <a:pt x="22" y="16"/>
                    </a:lnTo>
                    <a:lnTo>
                      <a:pt x="26" y="12"/>
                    </a:lnTo>
                    <a:lnTo>
                      <a:pt x="29" y="8"/>
                    </a:lnTo>
                    <a:lnTo>
                      <a:pt x="32" y="4"/>
                    </a:lnTo>
                    <a:lnTo>
                      <a:pt x="35" y="0"/>
                    </a:lnTo>
                    <a:lnTo>
                      <a:pt x="40" y="3"/>
                    </a:lnTo>
                    <a:lnTo>
                      <a:pt x="37" y="8"/>
                    </a:lnTo>
                    <a:lnTo>
                      <a:pt x="34" y="13"/>
                    </a:lnTo>
                    <a:lnTo>
                      <a:pt x="30" y="17"/>
                    </a:lnTo>
                    <a:lnTo>
                      <a:pt x="27" y="21"/>
                    </a:lnTo>
                    <a:lnTo>
                      <a:pt x="23" y="25"/>
                    </a:lnTo>
                    <a:lnTo>
                      <a:pt x="20" y="30"/>
                    </a:lnTo>
                    <a:lnTo>
                      <a:pt x="17" y="33"/>
                    </a:lnTo>
                    <a:lnTo>
                      <a:pt x="14" y="37"/>
                    </a:lnTo>
                    <a:lnTo>
                      <a:pt x="12" y="41"/>
                    </a:lnTo>
                    <a:lnTo>
                      <a:pt x="10" y="44"/>
                    </a:lnTo>
                    <a:lnTo>
                      <a:pt x="8" y="48"/>
                    </a:lnTo>
                    <a:lnTo>
                      <a:pt x="7" y="53"/>
                    </a:lnTo>
                    <a:lnTo>
                      <a:pt x="6" y="57"/>
                    </a:lnTo>
                    <a:lnTo>
                      <a:pt x="6" y="62"/>
                    </a:lnTo>
                    <a:lnTo>
                      <a:pt x="6" y="67"/>
                    </a:lnTo>
                    <a:lnTo>
                      <a:pt x="7" y="73"/>
                    </a:lnTo>
                    <a:lnTo>
                      <a:pt x="4" y="77"/>
                    </a:lnTo>
                    <a:lnTo>
                      <a:pt x="7" y="73"/>
                    </a:lnTo>
                    <a:lnTo>
                      <a:pt x="7" y="74"/>
                    </a:lnTo>
                    <a:lnTo>
                      <a:pt x="7" y="76"/>
                    </a:lnTo>
                    <a:lnTo>
                      <a:pt x="6" y="77"/>
                    </a:lnTo>
                    <a:lnTo>
                      <a:pt x="5" y="77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6"/>
                    </a:lnTo>
                    <a:lnTo>
                      <a:pt x="1" y="75"/>
                    </a:lnTo>
                    <a:lnTo>
                      <a:pt x="5" y="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27" name="Freeform 155">
                <a:extLst>
                  <a:ext uri="{FF2B5EF4-FFF2-40B4-BE49-F238E27FC236}">
                    <a16:creationId xmlns:a16="http://schemas.microsoft.com/office/drawing/2014/main" id="{9A623AE0-5D99-616F-F04E-E0B6184BF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" y="2081"/>
                <a:ext cx="22" cy="46"/>
              </a:xfrm>
              <a:custGeom>
                <a:avLst/>
                <a:gdLst>
                  <a:gd name="T0" fmla="*/ 3 w 22"/>
                  <a:gd name="T1" fmla="*/ 0 h 46"/>
                  <a:gd name="T2" fmla="*/ 5 w 22"/>
                  <a:gd name="T3" fmla="*/ 3 h 46"/>
                  <a:gd name="T4" fmla="*/ 6 w 22"/>
                  <a:gd name="T5" fmla="*/ 6 h 46"/>
                  <a:gd name="T6" fmla="*/ 6 w 22"/>
                  <a:gd name="T7" fmla="*/ 9 h 46"/>
                  <a:gd name="T8" fmla="*/ 7 w 22"/>
                  <a:gd name="T9" fmla="*/ 13 h 46"/>
                  <a:gd name="T10" fmla="*/ 7 w 22"/>
                  <a:gd name="T11" fmla="*/ 16 h 46"/>
                  <a:gd name="T12" fmla="*/ 8 w 22"/>
                  <a:gd name="T13" fmla="*/ 19 h 46"/>
                  <a:gd name="T14" fmla="*/ 9 w 22"/>
                  <a:gd name="T15" fmla="*/ 22 h 46"/>
                  <a:gd name="T16" fmla="*/ 10 w 22"/>
                  <a:gd name="T17" fmla="*/ 24 h 46"/>
                  <a:gd name="T18" fmla="*/ 11 w 22"/>
                  <a:gd name="T19" fmla="*/ 27 h 46"/>
                  <a:gd name="T20" fmla="*/ 11 w 22"/>
                  <a:gd name="T21" fmla="*/ 29 h 46"/>
                  <a:gd name="T22" fmla="*/ 13 w 22"/>
                  <a:gd name="T23" fmla="*/ 31 h 46"/>
                  <a:gd name="T24" fmla="*/ 14 w 22"/>
                  <a:gd name="T25" fmla="*/ 33 h 46"/>
                  <a:gd name="T26" fmla="*/ 15 w 22"/>
                  <a:gd name="T27" fmla="*/ 35 h 46"/>
                  <a:gd name="T28" fmla="*/ 16 w 22"/>
                  <a:gd name="T29" fmla="*/ 36 h 46"/>
                  <a:gd name="T30" fmla="*/ 17 w 22"/>
                  <a:gd name="T31" fmla="*/ 37 h 46"/>
                  <a:gd name="T32" fmla="*/ 19 w 22"/>
                  <a:gd name="T33" fmla="*/ 37 h 46"/>
                  <a:gd name="T34" fmla="*/ 21 w 22"/>
                  <a:gd name="T35" fmla="*/ 38 h 46"/>
                  <a:gd name="T36" fmla="*/ 19 w 22"/>
                  <a:gd name="T37" fmla="*/ 45 h 46"/>
                  <a:gd name="T38" fmla="*/ 17 w 22"/>
                  <a:gd name="T39" fmla="*/ 44 h 46"/>
                  <a:gd name="T40" fmla="*/ 15 w 22"/>
                  <a:gd name="T41" fmla="*/ 43 h 46"/>
                  <a:gd name="T42" fmla="*/ 13 w 22"/>
                  <a:gd name="T43" fmla="*/ 41 h 46"/>
                  <a:gd name="T44" fmla="*/ 11 w 22"/>
                  <a:gd name="T45" fmla="*/ 40 h 46"/>
                  <a:gd name="T46" fmla="*/ 9 w 22"/>
                  <a:gd name="T47" fmla="*/ 37 h 46"/>
                  <a:gd name="T48" fmla="*/ 7 w 22"/>
                  <a:gd name="T49" fmla="*/ 35 h 46"/>
                  <a:gd name="T50" fmla="*/ 6 w 22"/>
                  <a:gd name="T51" fmla="*/ 33 h 46"/>
                  <a:gd name="T52" fmla="*/ 5 w 22"/>
                  <a:gd name="T53" fmla="*/ 30 h 46"/>
                  <a:gd name="T54" fmla="*/ 4 w 22"/>
                  <a:gd name="T55" fmla="*/ 27 h 46"/>
                  <a:gd name="T56" fmla="*/ 3 w 22"/>
                  <a:gd name="T57" fmla="*/ 24 h 46"/>
                  <a:gd name="T58" fmla="*/ 2 w 22"/>
                  <a:gd name="T59" fmla="*/ 20 h 46"/>
                  <a:gd name="T60" fmla="*/ 1 w 22"/>
                  <a:gd name="T61" fmla="*/ 17 h 46"/>
                  <a:gd name="T62" fmla="*/ 1 w 22"/>
                  <a:gd name="T63" fmla="*/ 14 h 46"/>
                  <a:gd name="T64" fmla="*/ 0 w 22"/>
                  <a:gd name="T65" fmla="*/ 10 h 46"/>
                  <a:gd name="T66" fmla="*/ 0 w 22"/>
                  <a:gd name="T67" fmla="*/ 7 h 46"/>
                  <a:gd name="T68" fmla="*/ 0 w 22"/>
                  <a:gd name="T69" fmla="*/ 3 h 46"/>
                  <a:gd name="T70" fmla="*/ 2 w 22"/>
                  <a:gd name="T71" fmla="*/ 6 h 46"/>
                  <a:gd name="T72" fmla="*/ 0 w 22"/>
                  <a:gd name="T73" fmla="*/ 3 h 46"/>
                  <a:gd name="T74" fmla="*/ 0 w 22"/>
                  <a:gd name="T75" fmla="*/ 2 h 46"/>
                  <a:gd name="T76" fmla="*/ 0 w 22"/>
                  <a:gd name="T77" fmla="*/ 0 h 46"/>
                  <a:gd name="T78" fmla="*/ 1 w 22"/>
                  <a:gd name="T79" fmla="*/ 0 h 46"/>
                  <a:gd name="T80" fmla="*/ 3 w 22"/>
                  <a:gd name="T81" fmla="*/ 0 h 46"/>
                  <a:gd name="T82" fmla="*/ 3 w 22"/>
                  <a:gd name="T83" fmla="*/ 0 h 46"/>
                  <a:gd name="T84" fmla="*/ 5 w 22"/>
                  <a:gd name="T85" fmla="*/ 0 h 46"/>
                  <a:gd name="T86" fmla="*/ 5 w 22"/>
                  <a:gd name="T87" fmla="*/ 1 h 46"/>
                  <a:gd name="T88" fmla="*/ 5 w 22"/>
                  <a:gd name="T89" fmla="*/ 3 h 46"/>
                  <a:gd name="T90" fmla="*/ 3 w 22"/>
                  <a:gd name="T9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46">
                    <a:moveTo>
                      <a:pt x="3" y="0"/>
                    </a:moveTo>
                    <a:lnTo>
                      <a:pt x="5" y="3"/>
                    </a:lnTo>
                    <a:lnTo>
                      <a:pt x="6" y="6"/>
                    </a:lnTo>
                    <a:lnTo>
                      <a:pt x="6" y="9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8" y="19"/>
                    </a:lnTo>
                    <a:lnTo>
                      <a:pt x="9" y="22"/>
                    </a:lnTo>
                    <a:lnTo>
                      <a:pt x="10" y="24"/>
                    </a:lnTo>
                    <a:lnTo>
                      <a:pt x="11" y="27"/>
                    </a:lnTo>
                    <a:lnTo>
                      <a:pt x="11" y="29"/>
                    </a:lnTo>
                    <a:lnTo>
                      <a:pt x="13" y="31"/>
                    </a:lnTo>
                    <a:lnTo>
                      <a:pt x="14" y="33"/>
                    </a:lnTo>
                    <a:lnTo>
                      <a:pt x="15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9" y="37"/>
                    </a:lnTo>
                    <a:lnTo>
                      <a:pt x="21" y="38"/>
                    </a:lnTo>
                    <a:lnTo>
                      <a:pt x="19" y="45"/>
                    </a:lnTo>
                    <a:lnTo>
                      <a:pt x="17" y="44"/>
                    </a:lnTo>
                    <a:lnTo>
                      <a:pt x="15" y="43"/>
                    </a:lnTo>
                    <a:lnTo>
                      <a:pt x="13" y="41"/>
                    </a:lnTo>
                    <a:lnTo>
                      <a:pt x="11" y="40"/>
                    </a:lnTo>
                    <a:lnTo>
                      <a:pt x="9" y="37"/>
                    </a:lnTo>
                    <a:lnTo>
                      <a:pt x="7" y="35"/>
                    </a:lnTo>
                    <a:lnTo>
                      <a:pt x="6" y="33"/>
                    </a:lnTo>
                    <a:lnTo>
                      <a:pt x="5" y="30"/>
                    </a:lnTo>
                    <a:lnTo>
                      <a:pt x="4" y="27"/>
                    </a:lnTo>
                    <a:lnTo>
                      <a:pt x="3" y="24"/>
                    </a:lnTo>
                    <a:lnTo>
                      <a:pt x="2" y="20"/>
                    </a:lnTo>
                    <a:lnTo>
                      <a:pt x="1" y="17"/>
                    </a:lnTo>
                    <a:lnTo>
                      <a:pt x="1" y="14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28" name="Freeform 156">
                <a:extLst>
                  <a:ext uri="{FF2B5EF4-FFF2-40B4-BE49-F238E27FC236}">
                    <a16:creationId xmlns:a16="http://schemas.microsoft.com/office/drawing/2014/main" id="{22EB6DA7-0DF8-D0B6-A3E1-EA2FB2A30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2078"/>
                <a:ext cx="30" cy="88"/>
              </a:xfrm>
              <a:custGeom>
                <a:avLst/>
                <a:gdLst>
                  <a:gd name="T0" fmla="*/ 13 w 30"/>
                  <a:gd name="T1" fmla="*/ 83 h 88"/>
                  <a:gd name="T2" fmla="*/ 15 w 30"/>
                  <a:gd name="T3" fmla="*/ 86 h 88"/>
                  <a:gd name="T4" fmla="*/ 12 w 30"/>
                  <a:gd name="T5" fmla="*/ 83 h 88"/>
                  <a:gd name="T6" fmla="*/ 10 w 30"/>
                  <a:gd name="T7" fmla="*/ 79 h 88"/>
                  <a:gd name="T8" fmla="*/ 8 w 30"/>
                  <a:gd name="T9" fmla="*/ 73 h 88"/>
                  <a:gd name="T10" fmla="*/ 5 w 30"/>
                  <a:gd name="T11" fmla="*/ 67 h 88"/>
                  <a:gd name="T12" fmla="*/ 3 w 30"/>
                  <a:gd name="T13" fmla="*/ 60 h 88"/>
                  <a:gd name="T14" fmla="*/ 2 w 30"/>
                  <a:gd name="T15" fmla="*/ 52 h 88"/>
                  <a:gd name="T16" fmla="*/ 1 w 30"/>
                  <a:gd name="T17" fmla="*/ 44 h 88"/>
                  <a:gd name="T18" fmla="*/ 0 w 30"/>
                  <a:gd name="T19" fmla="*/ 36 h 88"/>
                  <a:gd name="T20" fmla="*/ 0 w 30"/>
                  <a:gd name="T21" fmla="*/ 28 h 88"/>
                  <a:gd name="T22" fmla="*/ 0 w 30"/>
                  <a:gd name="T23" fmla="*/ 20 h 88"/>
                  <a:gd name="T24" fmla="*/ 2 w 30"/>
                  <a:gd name="T25" fmla="*/ 14 h 88"/>
                  <a:gd name="T26" fmla="*/ 5 w 30"/>
                  <a:gd name="T27" fmla="*/ 7 h 88"/>
                  <a:gd name="T28" fmla="*/ 9 w 30"/>
                  <a:gd name="T29" fmla="*/ 3 h 88"/>
                  <a:gd name="T30" fmla="*/ 14 w 30"/>
                  <a:gd name="T31" fmla="*/ 0 h 88"/>
                  <a:gd name="T32" fmla="*/ 21 w 30"/>
                  <a:gd name="T33" fmla="*/ 0 h 88"/>
                  <a:gd name="T34" fmla="*/ 29 w 30"/>
                  <a:gd name="T35" fmla="*/ 1 h 88"/>
                  <a:gd name="T36" fmla="*/ 27 w 30"/>
                  <a:gd name="T37" fmla="*/ 8 h 88"/>
                  <a:gd name="T38" fmla="*/ 20 w 30"/>
                  <a:gd name="T39" fmla="*/ 7 h 88"/>
                  <a:gd name="T40" fmla="*/ 15 w 30"/>
                  <a:gd name="T41" fmla="*/ 7 h 88"/>
                  <a:gd name="T42" fmla="*/ 12 w 30"/>
                  <a:gd name="T43" fmla="*/ 9 h 88"/>
                  <a:gd name="T44" fmla="*/ 9 w 30"/>
                  <a:gd name="T45" fmla="*/ 12 h 88"/>
                  <a:gd name="T46" fmla="*/ 7 w 30"/>
                  <a:gd name="T47" fmla="*/ 16 h 88"/>
                  <a:gd name="T48" fmla="*/ 6 w 30"/>
                  <a:gd name="T49" fmla="*/ 22 h 88"/>
                  <a:gd name="T50" fmla="*/ 6 w 30"/>
                  <a:gd name="T51" fmla="*/ 28 h 88"/>
                  <a:gd name="T52" fmla="*/ 6 w 30"/>
                  <a:gd name="T53" fmla="*/ 35 h 88"/>
                  <a:gd name="T54" fmla="*/ 6 w 30"/>
                  <a:gd name="T55" fmla="*/ 43 h 88"/>
                  <a:gd name="T56" fmla="*/ 8 w 30"/>
                  <a:gd name="T57" fmla="*/ 50 h 88"/>
                  <a:gd name="T58" fmla="*/ 9 w 30"/>
                  <a:gd name="T59" fmla="*/ 58 h 88"/>
                  <a:gd name="T60" fmla="*/ 11 w 30"/>
                  <a:gd name="T61" fmla="*/ 64 h 88"/>
                  <a:gd name="T62" fmla="*/ 13 w 30"/>
                  <a:gd name="T63" fmla="*/ 71 h 88"/>
                  <a:gd name="T64" fmla="*/ 15 w 30"/>
                  <a:gd name="T65" fmla="*/ 75 h 88"/>
                  <a:gd name="T66" fmla="*/ 17 w 30"/>
                  <a:gd name="T67" fmla="*/ 79 h 88"/>
                  <a:gd name="T68" fmla="*/ 18 w 30"/>
                  <a:gd name="T69" fmla="*/ 80 h 88"/>
                  <a:gd name="T70" fmla="*/ 19 w 30"/>
                  <a:gd name="T71" fmla="*/ 83 h 88"/>
                  <a:gd name="T72" fmla="*/ 18 w 30"/>
                  <a:gd name="T73" fmla="*/ 80 h 88"/>
                  <a:gd name="T74" fmla="*/ 19 w 30"/>
                  <a:gd name="T75" fmla="*/ 81 h 88"/>
                  <a:gd name="T76" fmla="*/ 19 w 30"/>
                  <a:gd name="T77" fmla="*/ 83 h 88"/>
                  <a:gd name="T78" fmla="*/ 19 w 30"/>
                  <a:gd name="T79" fmla="*/ 84 h 88"/>
                  <a:gd name="T80" fmla="*/ 18 w 30"/>
                  <a:gd name="T81" fmla="*/ 85 h 88"/>
                  <a:gd name="T82" fmla="*/ 18 w 30"/>
                  <a:gd name="T83" fmla="*/ 86 h 88"/>
                  <a:gd name="T84" fmla="*/ 17 w 30"/>
                  <a:gd name="T85" fmla="*/ 87 h 88"/>
                  <a:gd name="T86" fmla="*/ 16 w 30"/>
                  <a:gd name="T87" fmla="*/ 87 h 88"/>
                  <a:gd name="T88" fmla="*/ 15 w 30"/>
                  <a:gd name="T89" fmla="*/ 86 h 88"/>
                  <a:gd name="T90" fmla="*/ 13 w 30"/>
                  <a:gd name="T91" fmla="*/ 8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0" h="88">
                    <a:moveTo>
                      <a:pt x="13" y="83"/>
                    </a:moveTo>
                    <a:lnTo>
                      <a:pt x="15" y="86"/>
                    </a:lnTo>
                    <a:lnTo>
                      <a:pt x="12" y="83"/>
                    </a:lnTo>
                    <a:lnTo>
                      <a:pt x="10" y="79"/>
                    </a:lnTo>
                    <a:lnTo>
                      <a:pt x="8" y="73"/>
                    </a:lnTo>
                    <a:lnTo>
                      <a:pt x="5" y="67"/>
                    </a:lnTo>
                    <a:lnTo>
                      <a:pt x="3" y="60"/>
                    </a:lnTo>
                    <a:lnTo>
                      <a:pt x="2" y="52"/>
                    </a:lnTo>
                    <a:lnTo>
                      <a:pt x="1" y="44"/>
                    </a:lnTo>
                    <a:lnTo>
                      <a:pt x="0" y="36"/>
                    </a:lnTo>
                    <a:lnTo>
                      <a:pt x="0" y="28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5" y="7"/>
                    </a:lnTo>
                    <a:lnTo>
                      <a:pt x="9" y="3"/>
                    </a:lnTo>
                    <a:lnTo>
                      <a:pt x="14" y="0"/>
                    </a:lnTo>
                    <a:lnTo>
                      <a:pt x="21" y="0"/>
                    </a:lnTo>
                    <a:lnTo>
                      <a:pt x="29" y="1"/>
                    </a:lnTo>
                    <a:lnTo>
                      <a:pt x="27" y="8"/>
                    </a:lnTo>
                    <a:lnTo>
                      <a:pt x="20" y="7"/>
                    </a:lnTo>
                    <a:lnTo>
                      <a:pt x="15" y="7"/>
                    </a:lnTo>
                    <a:lnTo>
                      <a:pt x="12" y="9"/>
                    </a:lnTo>
                    <a:lnTo>
                      <a:pt x="9" y="12"/>
                    </a:lnTo>
                    <a:lnTo>
                      <a:pt x="7" y="16"/>
                    </a:lnTo>
                    <a:lnTo>
                      <a:pt x="6" y="22"/>
                    </a:lnTo>
                    <a:lnTo>
                      <a:pt x="6" y="28"/>
                    </a:lnTo>
                    <a:lnTo>
                      <a:pt x="6" y="35"/>
                    </a:lnTo>
                    <a:lnTo>
                      <a:pt x="6" y="43"/>
                    </a:lnTo>
                    <a:lnTo>
                      <a:pt x="8" y="50"/>
                    </a:lnTo>
                    <a:lnTo>
                      <a:pt x="9" y="58"/>
                    </a:lnTo>
                    <a:lnTo>
                      <a:pt x="11" y="64"/>
                    </a:lnTo>
                    <a:lnTo>
                      <a:pt x="13" y="71"/>
                    </a:lnTo>
                    <a:lnTo>
                      <a:pt x="15" y="75"/>
                    </a:lnTo>
                    <a:lnTo>
                      <a:pt x="17" y="79"/>
                    </a:lnTo>
                    <a:lnTo>
                      <a:pt x="18" y="80"/>
                    </a:lnTo>
                    <a:lnTo>
                      <a:pt x="19" y="83"/>
                    </a:lnTo>
                    <a:lnTo>
                      <a:pt x="18" y="80"/>
                    </a:lnTo>
                    <a:lnTo>
                      <a:pt x="19" y="81"/>
                    </a:lnTo>
                    <a:lnTo>
                      <a:pt x="19" y="83"/>
                    </a:lnTo>
                    <a:lnTo>
                      <a:pt x="19" y="84"/>
                    </a:lnTo>
                    <a:lnTo>
                      <a:pt x="18" y="85"/>
                    </a:lnTo>
                    <a:lnTo>
                      <a:pt x="18" y="86"/>
                    </a:lnTo>
                    <a:lnTo>
                      <a:pt x="17" y="87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3" y="8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29" name="Freeform 157">
                <a:extLst>
                  <a:ext uri="{FF2B5EF4-FFF2-40B4-BE49-F238E27FC236}">
                    <a16:creationId xmlns:a16="http://schemas.microsoft.com/office/drawing/2014/main" id="{3B58792E-B6C7-8B21-E687-4FA6F128D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2161"/>
                <a:ext cx="34" cy="42"/>
              </a:xfrm>
              <a:custGeom>
                <a:avLst/>
                <a:gdLst>
                  <a:gd name="T0" fmla="*/ 27 w 34"/>
                  <a:gd name="T1" fmla="*/ 35 h 42"/>
                  <a:gd name="T2" fmla="*/ 30 w 34"/>
                  <a:gd name="T3" fmla="*/ 40 h 42"/>
                  <a:gd name="T4" fmla="*/ 26 w 34"/>
                  <a:gd name="T5" fmla="*/ 41 h 42"/>
                  <a:gd name="T6" fmla="*/ 22 w 34"/>
                  <a:gd name="T7" fmla="*/ 41 h 42"/>
                  <a:gd name="T8" fmla="*/ 18 w 34"/>
                  <a:gd name="T9" fmla="*/ 40 h 42"/>
                  <a:gd name="T10" fmla="*/ 15 w 34"/>
                  <a:gd name="T11" fmla="*/ 39 h 42"/>
                  <a:gd name="T12" fmla="*/ 12 w 34"/>
                  <a:gd name="T13" fmla="*/ 37 h 42"/>
                  <a:gd name="T14" fmla="*/ 10 w 34"/>
                  <a:gd name="T15" fmla="*/ 35 h 42"/>
                  <a:gd name="T16" fmla="*/ 7 w 34"/>
                  <a:gd name="T17" fmla="*/ 32 h 42"/>
                  <a:gd name="T18" fmla="*/ 6 w 34"/>
                  <a:gd name="T19" fmla="*/ 29 h 42"/>
                  <a:gd name="T20" fmla="*/ 4 w 34"/>
                  <a:gd name="T21" fmla="*/ 25 h 42"/>
                  <a:gd name="T22" fmla="*/ 3 w 34"/>
                  <a:gd name="T23" fmla="*/ 22 h 42"/>
                  <a:gd name="T24" fmla="*/ 2 w 34"/>
                  <a:gd name="T25" fmla="*/ 18 h 42"/>
                  <a:gd name="T26" fmla="*/ 1 w 34"/>
                  <a:gd name="T27" fmla="*/ 15 h 42"/>
                  <a:gd name="T28" fmla="*/ 0 w 34"/>
                  <a:gd name="T29" fmla="*/ 11 h 42"/>
                  <a:gd name="T30" fmla="*/ 0 w 34"/>
                  <a:gd name="T31" fmla="*/ 7 h 42"/>
                  <a:gd name="T32" fmla="*/ 0 w 34"/>
                  <a:gd name="T33" fmla="*/ 3 h 42"/>
                  <a:gd name="T34" fmla="*/ 0 w 34"/>
                  <a:gd name="T35" fmla="*/ 0 h 42"/>
                  <a:gd name="T36" fmla="*/ 6 w 34"/>
                  <a:gd name="T37" fmla="*/ 0 h 42"/>
                  <a:gd name="T38" fmla="*/ 6 w 34"/>
                  <a:gd name="T39" fmla="*/ 3 h 42"/>
                  <a:gd name="T40" fmla="*/ 6 w 34"/>
                  <a:gd name="T41" fmla="*/ 6 h 42"/>
                  <a:gd name="T42" fmla="*/ 6 w 34"/>
                  <a:gd name="T43" fmla="*/ 10 h 42"/>
                  <a:gd name="T44" fmla="*/ 7 w 34"/>
                  <a:gd name="T45" fmla="*/ 13 h 42"/>
                  <a:gd name="T46" fmla="*/ 8 w 34"/>
                  <a:gd name="T47" fmla="*/ 16 h 42"/>
                  <a:gd name="T48" fmla="*/ 9 w 34"/>
                  <a:gd name="T49" fmla="*/ 19 h 42"/>
                  <a:gd name="T50" fmla="*/ 9 w 34"/>
                  <a:gd name="T51" fmla="*/ 22 h 42"/>
                  <a:gd name="T52" fmla="*/ 11 w 34"/>
                  <a:gd name="T53" fmla="*/ 25 h 42"/>
                  <a:gd name="T54" fmla="*/ 12 w 34"/>
                  <a:gd name="T55" fmla="*/ 27 h 42"/>
                  <a:gd name="T56" fmla="*/ 14 w 34"/>
                  <a:gd name="T57" fmla="*/ 29 h 42"/>
                  <a:gd name="T58" fmla="*/ 16 w 34"/>
                  <a:gd name="T59" fmla="*/ 31 h 42"/>
                  <a:gd name="T60" fmla="*/ 17 w 34"/>
                  <a:gd name="T61" fmla="*/ 32 h 42"/>
                  <a:gd name="T62" fmla="*/ 20 w 34"/>
                  <a:gd name="T63" fmla="*/ 33 h 42"/>
                  <a:gd name="T64" fmla="*/ 23 w 34"/>
                  <a:gd name="T65" fmla="*/ 33 h 42"/>
                  <a:gd name="T66" fmla="*/ 25 w 34"/>
                  <a:gd name="T67" fmla="*/ 33 h 42"/>
                  <a:gd name="T68" fmla="*/ 29 w 34"/>
                  <a:gd name="T69" fmla="*/ 33 h 42"/>
                  <a:gd name="T70" fmla="*/ 33 w 34"/>
                  <a:gd name="T71" fmla="*/ 37 h 42"/>
                  <a:gd name="T72" fmla="*/ 29 w 34"/>
                  <a:gd name="T73" fmla="*/ 33 h 42"/>
                  <a:gd name="T74" fmla="*/ 30 w 34"/>
                  <a:gd name="T75" fmla="*/ 33 h 42"/>
                  <a:gd name="T76" fmla="*/ 31 w 34"/>
                  <a:gd name="T77" fmla="*/ 33 h 42"/>
                  <a:gd name="T78" fmla="*/ 32 w 34"/>
                  <a:gd name="T79" fmla="*/ 35 h 42"/>
                  <a:gd name="T80" fmla="*/ 33 w 34"/>
                  <a:gd name="T81" fmla="*/ 35 h 42"/>
                  <a:gd name="T82" fmla="*/ 33 w 34"/>
                  <a:gd name="T83" fmla="*/ 37 h 42"/>
                  <a:gd name="T84" fmla="*/ 32 w 34"/>
                  <a:gd name="T85" fmla="*/ 38 h 42"/>
                  <a:gd name="T86" fmla="*/ 31 w 34"/>
                  <a:gd name="T87" fmla="*/ 39 h 42"/>
                  <a:gd name="T88" fmla="*/ 30 w 34"/>
                  <a:gd name="T89" fmla="*/ 40 h 42"/>
                  <a:gd name="T90" fmla="*/ 27 w 34"/>
                  <a:gd name="T91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" h="42">
                    <a:moveTo>
                      <a:pt x="27" y="35"/>
                    </a:moveTo>
                    <a:lnTo>
                      <a:pt x="30" y="40"/>
                    </a:lnTo>
                    <a:lnTo>
                      <a:pt x="26" y="41"/>
                    </a:lnTo>
                    <a:lnTo>
                      <a:pt x="22" y="41"/>
                    </a:lnTo>
                    <a:lnTo>
                      <a:pt x="18" y="40"/>
                    </a:lnTo>
                    <a:lnTo>
                      <a:pt x="15" y="39"/>
                    </a:lnTo>
                    <a:lnTo>
                      <a:pt x="12" y="37"/>
                    </a:lnTo>
                    <a:lnTo>
                      <a:pt x="10" y="35"/>
                    </a:lnTo>
                    <a:lnTo>
                      <a:pt x="7" y="32"/>
                    </a:lnTo>
                    <a:lnTo>
                      <a:pt x="6" y="29"/>
                    </a:lnTo>
                    <a:lnTo>
                      <a:pt x="4" y="25"/>
                    </a:lnTo>
                    <a:lnTo>
                      <a:pt x="3" y="22"/>
                    </a:lnTo>
                    <a:lnTo>
                      <a:pt x="2" y="18"/>
                    </a:lnTo>
                    <a:lnTo>
                      <a:pt x="1" y="15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6" y="10"/>
                    </a:lnTo>
                    <a:lnTo>
                      <a:pt x="7" y="13"/>
                    </a:lnTo>
                    <a:lnTo>
                      <a:pt x="8" y="16"/>
                    </a:lnTo>
                    <a:lnTo>
                      <a:pt x="9" y="19"/>
                    </a:lnTo>
                    <a:lnTo>
                      <a:pt x="9" y="22"/>
                    </a:lnTo>
                    <a:lnTo>
                      <a:pt x="11" y="25"/>
                    </a:lnTo>
                    <a:lnTo>
                      <a:pt x="12" y="27"/>
                    </a:lnTo>
                    <a:lnTo>
                      <a:pt x="14" y="29"/>
                    </a:lnTo>
                    <a:lnTo>
                      <a:pt x="16" y="31"/>
                    </a:lnTo>
                    <a:lnTo>
                      <a:pt x="17" y="32"/>
                    </a:lnTo>
                    <a:lnTo>
                      <a:pt x="20" y="33"/>
                    </a:lnTo>
                    <a:lnTo>
                      <a:pt x="23" y="33"/>
                    </a:lnTo>
                    <a:lnTo>
                      <a:pt x="25" y="33"/>
                    </a:lnTo>
                    <a:lnTo>
                      <a:pt x="29" y="33"/>
                    </a:lnTo>
                    <a:lnTo>
                      <a:pt x="33" y="37"/>
                    </a:lnTo>
                    <a:lnTo>
                      <a:pt x="29" y="33"/>
                    </a:lnTo>
                    <a:lnTo>
                      <a:pt x="30" y="33"/>
                    </a:lnTo>
                    <a:lnTo>
                      <a:pt x="31" y="33"/>
                    </a:lnTo>
                    <a:lnTo>
                      <a:pt x="32" y="35"/>
                    </a:lnTo>
                    <a:lnTo>
                      <a:pt x="33" y="35"/>
                    </a:lnTo>
                    <a:lnTo>
                      <a:pt x="33" y="37"/>
                    </a:lnTo>
                    <a:lnTo>
                      <a:pt x="32" y="38"/>
                    </a:lnTo>
                    <a:lnTo>
                      <a:pt x="31" y="39"/>
                    </a:lnTo>
                    <a:lnTo>
                      <a:pt x="30" y="40"/>
                    </a:lnTo>
                    <a:lnTo>
                      <a:pt x="27" y="3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30" name="Freeform 158">
                <a:extLst>
                  <a:ext uri="{FF2B5EF4-FFF2-40B4-BE49-F238E27FC236}">
                    <a16:creationId xmlns:a16="http://schemas.microsoft.com/office/drawing/2014/main" id="{1B3B5824-F371-EF8B-D1E6-D78132A89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196"/>
                <a:ext cx="17" cy="84"/>
              </a:xfrm>
              <a:custGeom>
                <a:avLst/>
                <a:gdLst>
                  <a:gd name="T0" fmla="*/ 14 w 17"/>
                  <a:gd name="T1" fmla="*/ 76 h 84"/>
                  <a:gd name="T2" fmla="*/ 7 w 17"/>
                  <a:gd name="T3" fmla="*/ 80 h 84"/>
                  <a:gd name="T4" fmla="*/ 6 w 17"/>
                  <a:gd name="T5" fmla="*/ 75 h 84"/>
                  <a:gd name="T6" fmla="*/ 4 w 17"/>
                  <a:gd name="T7" fmla="*/ 70 h 84"/>
                  <a:gd name="T8" fmla="*/ 3 w 17"/>
                  <a:gd name="T9" fmla="*/ 65 h 84"/>
                  <a:gd name="T10" fmla="*/ 2 w 17"/>
                  <a:gd name="T11" fmla="*/ 61 h 84"/>
                  <a:gd name="T12" fmla="*/ 1 w 17"/>
                  <a:gd name="T13" fmla="*/ 56 h 84"/>
                  <a:gd name="T14" fmla="*/ 1 w 17"/>
                  <a:gd name="T15" fmla="*/ 52 h 84"/>
                  <a:gd name="T16" fmla="*/ 0 w 17"/>
                  <a:gd name="T17" fmla="*/ 47 h 84"/>
                  <a:gd name="T18" fmla="*/ 0 w 17"/>
                  <a:gd name="T19" fmla="*/ 43 h 84"/>
                  <a:gd name="T20" fmla="*/ 0 w 17"/>
                  <a:gd name="T21" fmla="*/ 38 h 84"/>
                  <a:gd name="T22" fmla="*/ 0 w 17"/>
                  <a:gd name="T23" fmla="*/ 33 h 84"/>
                  <a:gd name="T24" fmla="*/ 0 w 17"/>
                  <a:gd name="T25" fmla="*/ 28 h 84"/>
                  <a:gd name="T26" fmla="*/ 1 w 17"/>
                  <a:gd name="T27" fmla="*/ 23 h 84"/>
                  <a:gd name="T28" fmla="*/ 1 w 17"/>
                  <a:gd name="T29" fmla="*/ 18 h 84"/>
                  <a:gd name="T30" fmla="*/ 3 w 17"/>
                  <a:gd name="T31" fmla="*/ 12 h 84"/>
                  <a:gd name="T32" fmla="*/ 4 w 17"/>
                  <a:gd name="T33" fmla="*/ 6 h 84"/>
                  <a:gd name="T34" fmla="*/ 6 w 17"/>
                  <a:gd name="T35" fmla="*/ 0 h 84"/>
                  <a:gd name="T36" fmla="*/ 15 w 17"/>
                  <a:gd name="T37" fmla="*/ 1 h 84"/>
                  <a:gd name="T38" fmla="*/ 13 w 17"/>
                  <a:gd name="T39" fmla="*/ 7 h 84"/>
                  <a:gd name="T40" fmla="*/ 12 w 17"/>
                  <a:gd name="T41" fmla="*/ 13 h 84"/>
                  <a:gd name="T42" fmla="*/ 11 w 17"/>
                  <a:gd name="T43" fmla="*/ 18 h 84"/>
                  <a:gd name="T44" fmla="*/ 10 w 17"/>
                  <a:gd name="T45" fmla="*/ 24 h 84"/>
                  <a:gd name="T46" fmla="*/ 9 w 17"/>
                  <a:gd name="T47" fmla="*/ 29 h 84"/>
                  <a:gd name="T48" fmla="*/ 9 w 17"/>
                  <a:gd name="T49" fmla="*/ 33 h 84"/>
                  <a:gd name="T50" fmla="*/ 9 w 17"/>
                  <a:gd name="T51" fmla="*/ 38 h 84"/>
                  <a:gd name="T52" fmla="*/ 9 w 17"/>
                  <a:gd name="T53" fmla="*/ 43 h 84"/>
                  <a:gd name="T54" fmla="*/ 9 w 17"/>
                  <a:gd name="T55" fmla="*/ 47 h 84"/>
                  <a:gd name="T56" fmla="*/ 10 w 17"/>
                  <a:gd name="T57" fmla="*/ 51 h 84"/>
                  <a:gd name="T58" fmla="*/ 11 w 17"/>
                  <a:gd name="T59" fmla="*/ 55 h 84"/>
                  <a:gd name="T60" fmla="*/ 11 w 17"/>
                  <a:gd name="T61" fmla="*/ 60 h 84"/>
                  <a:gd name="T62" fmla="*/ 12 w 17"/>
                  <a:gd name="T63" fmla="*/ 64 h 84"/>
                  <a:gd name="T64" fmla="*/ 14 w 17"/>
                  <a:gd name="T65" fmla="*/ 69 h 84"/>
                  <a:gd name="T66" fmla="*/ 15 w 17"/>
                  <a:gd name="T67" fmla="*/ 74 h 84"/>
                  <a:gd name="T68" fmla="*/ 16 w 17"/>
                  <a:gd name="T69" fmla="*/ 78 h 84"/>
                  <a:gd name="T70" fmla="*/ 8 w 17"/>
                  <a:gd name="T71" fmla="*/ 82 h 84"/>
                  <a:gd name="T72" fmla="*/ 16 w 17"/>
                  <a:gd name="T73" fmla="*/ 78 h 84"/>
                  <a:gd name="T74" fmla="*/ 16 w 17"/>
                  <a:gd name="T75" fmla="*/ 80 h 84"/>
                  <a:gd name="T76" fmla="*/ 15 w 17"/>
                  <a:gd name="T77" fmla="*/ 81 h 84"/>
                  <a:gd name="T78" fmla="*/ 14 w 17"/>
                  <a:gd name="T79" fmla="*/ 82 h 84"/>
                  <a:gd name="T80" fmla="*/ 12 w 17"/>
                  <a:gd name="T81" fmla="*/ 83 h 84"/>
                  <a:gd name="T82" fmla="*/ 11 w 17"/>
                  <a:gd name="T83" fmla="*/ 83 h 84"/>
                  <a:gd name="T84" fmla="*/ 9 w 17"/>
                  <a:gd name="T85" fmla="*/ 82 h 84"/>
                  <a:gd name="T86" fmla="*/ 8 w 17"/>
                  <a:gd name="T87" fmla="*/ 81 h 84"/>
                  <a:gd name="T88" fmla="*/ 7 w 17"/>
                  <a:gd name="T89" fmla="*/ 80 h 84"/>
                  <a:gd name="T90" fmla="*/ 14 w 17"/>
                  <a:gd name="T91" fmla="*/ 7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84">
                    <a:moveTo>
                      <a:pt x="14" y="76"/>
                    </a:moveTo>
                    <a:lnTo>
                      <a:pt x="7" y="80"/>
                    </a:lnTo>
                    <a:lnTo>
                      <a:pt x="6" y="75"/>
                    </a:lnTo>
                    <a:lnTo>
                      <a:pt x="4" y="70"/>
                    </a:lnTo>
                    <a:lnTo>
                      <a:pt x="3" y="65"/>
                    </a:lnTo>
                    <a:lnTo>
                      <a:pt x="2" y="61"/>
                    </a:lnTo>
                    <a:lnTo>
                      <a:pt x="1" y="56"/>
                    </a:lnTo>
                    <a:lnTo>
                      <a:pt x="1" y="52"/>
                    </a:lnTo>
                    <a:lnTo>
                      <a:pt x="0" y="47"/>
                    </a:lnTo>
                    <a:lnTo>
                      <a:pt x="0" y="43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0" y="28"/>
                    </a:lnTo>
                    <a:lnTo>
                      <a:pt x="1" y="23"/>
                    </a:lnTo>
                    <a:lnTo>
                      <a:pt x="1" y="18"/>
                    </a:lnTo>
                    <a:lnTo>
                      <a:pt x="3" y="12"/>
                    </a:lnTo>
                    <a:lnTo>
                      <a:pt x="4" y="6"/>
                    </a:lnTo>
                    <a:lnTo>
                      <a:pt x="6" y="0"/>
                    </a:lnTo>
                    <a:lnTo>
                      <a:pt x="15" y="1"/>
                    </a:lnTo>
                    <a:lnTo>
                      <a:pt x="13" y="7"/>
                    </a:lnTo>
                    <a:lnTo>
                      <a:pt x="12" y="13"/>
                    </a:lnTo>
                    <a:lnTo>
                      <a:pt x="11" y="18"/>
                    </a:lnTo>
                    <a:lnTo>
                      <a:pt x="10" y="24"/>
                    </a:lnTo>
                    <a:lnTo>
                      <a:pt x="9" y="29"/>
                    </a:lnTo>
                    <a:lnTo>
                      <a:pt x="9" y="33"/>
                    </a:lnTo>
                    <a:lnTo>
                      <a:pt x="9" y="38"/>
                    </a:lnTo>
                    <a:lnTo>
                      <a:pt x="9" y="43"/>
                    </a:lnTo>
                    <a:lnTo>
                      <a:pt x="9" y="47"/>
                    </a:lnTo>
                    <a:lnTo>
                      <a:pt x="10" y="51"/>
                    </a:lnTo>
                    <a:lnTo>
                      <a:pt x="11" y="55"/>
                    </a:lnTo>
                    <a:lnTo>
                      <a:pt x="11" y="60"/>
                    </a:lnTo>
                    <a:lnTo>
                      <a:pt x="12" y="64"/>
                    </a:lnTo>
                    <a:lnTo>
                      <a:pt x="14" y="69"/>
                    </a:lnTo>
                    <a:lnTo>
                      <a:pt x="15" y="74"/>
                    </a:lnTo>
                    <a:lnTo>
                      <a:pt x="16" y="78"/>
                    </a:lnTo>
                    <a:lnTo>
                      <a:pt x="8" y="82"/>
                    </a:lnTo>
                    <a:lnTo>
                      <a:pt x="16" y="78"/>
                    </a:lnTo>
                    <a:lnTo>
                      <a:pt x="16" y="80"/>
                    </a:lnTo>
                    <a:lnTo>
                      <a:pt x="15" y="81"/>
                    </a:lnTo>
                    <a:lnTo>
                      <a:pt x="14" y="82"/>
                    </a:lnTo>
                    <a:lnTo>
                      <a:pt x="12" y="83"/>
                    </a:lnTo>
                    <a:lnTo>
                      <a:pt x="11" y="83"/>
                    </a:lnTo>
                    <a:lnTo>
                      <a:pt x="9" y="82"/>
                    </a:lnTo>
                    <a:lnTo>
                      <a:pt x="8" y="81"/>
                    </a:lnTo>
                    <a:lnTo>
                      <a:pt x="7" y="80"/>
                    </a:lnTo>
                    <a:lnTo>
                      <a:pt x="14" y="7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31" name="Freeform 159">
                <a:extLst>
                  <a:ext uri="{FF2B5EF4-FFF2-40B4-BE49-F238E27FC236}">
                    <a16:creationId xmlns:a16="http://schemas.microsoft.com/office/drawing/2014/main" id="{52855525-7BC2-29D6-1618-8D47EBB5C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2254"/>
                <a:ext cx="23" cy="24"/>
              </a:xfrm>
              <a:custGeom>
                <a:avLst/>
                <a:gdLst>
                  <a:gd name="T0" fmla="*/ 3 w 23"/>
                  <a:gd name="T1" fmla="*/ 0 h 24"/>
                  <a:gd name="T2" fmla="*/ 4 w 23"/>
                  <a:gd name="T3" fmla="*/ 0 h 24"/>
                  <a:gd name="T4" fmla="*/ 7 w 23"/>
                  <a:gd name="T5" fmla="*/ 2 h 24"/>
                  <a:gd name="T6" fmla="*/ 9 w 23"/>
                  <a:gd name="T7" fmla="*/ 5 h 24"/>
                  <a:gd name="T8" fmla="*/ 12 w 23"/>
                  <a:gd name="T9" fmla="*/ 7 h 24"/>
                  <a:gd name="T10" fmla="*/ 14 w 23"/>
                  <a:gd name="T11" fmla="*/ 10 h 24"/>
                  <a:gd name="T12" fmla="*/ 16 w 23"/>
                  <a:gd name="T13" fmla="*/ 12 h 24"/>
                  <a:gd name="T14" fmla="*/ 18 w 23"/>
                  <a:gd name="T15" fmla="*/ 14 h 24"/>
                  <a:gd name="T16" fmla="*/ 20 w 23"/>
                  <a:gd name="T17" fmla="*/ 16 h 24"/>
                  <a:gd name="T18" fmla="*/ 22 w 23"/>
                  <a:gd name="T19" fmla="*/ 18 h 24"/>
                  <a:gd name="T20" fmla="*/ 18 w 23"/>
                  <a:gd name="T21" fmla="*/ 23 h 24"/>
                  <a:gd name="T22" fmla="*/ 16 w 23"/>
                  <a:gd name="T23" fmla="*/ 21 h 24"/>
                  <a:gd name="T24" fmla="*/ 14 w 23"/>
                  <a:gd name="T25" fmla="*/ 19 h 24"/>
                  <a:gd name="T26" fmla="*/ 12 w 23"/>
                  <a:gd name="T27" fmla="*/ 17 h 24"/>
                  <a:gd name="T28" fmla="*/ 10 w 23"/>
                  <a:gd name="T29" fmla="*/ 15 h 24"/>
                  <a:gd name="T30" fmla="*/ 8 w 23"/>
                  <a:gd name="T31" fmla="*/ 12 h 24"/>
                  <a:gd name="T32" fmla="*/ 5 w 23"/>
                  <a:gd name="T33" fmla="*/ 10 h 24"/>
                  <a:gd name="T34" fmla="*/ 2 w 23"/>
                  <a:gd name="T35" fmla="*/ 7 h 24"/>
                  <a:gd name="T36" fmla="*/ 0 w 23"/>
                  <a:gd name="T37" fmla="*/ 5 h 24"/>
                  <a:gd name="T38" fmla="*/ 2 w 23"/>
                  <a:gd name="T39" fmla="*/ 6 h 24"/>
                  <a:gd name="T40" fmla="*/ 0 w 23"/>
                  <a:gd name="T41" fmla="*/ 5 h 24"/>
                  <a:gd name="T42" fmla="*/ 0 w 23"/>
                  <a:gd name="T43" fmla="*/ 4 h 24"/>
                  <a:gd name="T44" fmla="*/ 0 w 23"/>
                  <a:gd name="T45" fmla="*/ 3 h 24"/>
                  <a:gd name="T46" fmla="*/ 0 w 23"/>
                  <a:gd name="T47" fmla="*/ 1 h 24"/>
                  <a:gd name="T48" fmla="*/ 0 w 23"/>
                  <a:gd name="T49" fmla="*/ 0 h 24"/>
                  <a:gd name="T50" fmla="*/ 1 w 23"/>
                  <a:gd name="T51" fmla="*/ 0 h 24"/>
                  <a:gd name="T52" fmla="*/ 2 w 23"/>
                  <a:gd name="T53" fmla="*/ 0 h 24"/>
                  <a:gd name="T54" fmla="*/ 3 w 23"/>
                  <a:gd name="T55" fmla="*/ 0 h 24"/>
                  <a:gd name="T56" fmla="*/ 4 w 23"/>
                  <a:gd name="T57" fmla="*/ 0 h 24"/>
                  <a:gd name="T58" fmla="*/ 3 w 23"/>
                  <a:gd name="T5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3" h="24">
                    <a:moveTo>
                      <a:pt x="3" y="0"/>
                    </a:moveTo>
                    <a:lnTo>
                      <a:pt x="4" y="0"/>
                    </a:lnTo>
                    <a:lnTo>
                      <a:pt x="7" y="2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10"/>
                    </a:lnTo>
                    <a:lnTo>
                      <a:pt x="16" y="12"/>
                    </a:lnTo>
                    <a:lnTo>
                      <a:pt x="18" y="14"/>
                    </a:lnTo>
                    <a:lnTo>
                      <a:pt x="20" y="16"/>
                    </a:lnTo>
                    <a:lnTo>
                      <a:pt x="22" y="18"/>
                    </a:lnTo>
                    <a:lnTo>
                      <a:pt x="18" y="23"/>
                    </a:lnTo>
                    <a:lnTo>
                      <a:pt x="16" y="21"/>
                    </a:lnTo>
                    <a:lnTo>
                      <a:pt x="14" y="19"/>
                    </a:lnTo>
                    <a:lnTo>
                      <a:pt x="12" y="17"/>
                    </a:lnTo>
                    <a:lnTo>
                      <a:pt x="10" y="15"/>
                    </a:lnTo>
                    <a:lnTo>
                      <a:pt x="8" y="12"/>
                    </a:lnTo>
                    <a:lnTo>
                      <a:pt x="5" y="10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32" name="Freeform 160">
                <a:extLst>
                  <a:ext uri="{FF2B5EF4-FFF2-40B4-BE49-F238E27FC236}">
                    <a16:creationId xmlns:a16="http://schemas.microsoft.com/office/drawing/2014/main" id="{86517A32-BC9B-0246-C1C2-0886B3A93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2195"/>
                <a:ext cx="28" cy="67"/>
              </a:xfrm>
              <a:custGeom>
                <a:avLst/>
                <a:gdLst>
                  <a:gd name="T0" fmla="*/ 2 w 28"/>
                  <a:gd name="T1" fmla="*/ 0 h 67"/>
                  <a:gd name="T2" fmla="*/ 6 w 28"/>
                  <a:gd name="T3" fmla="*/ 4 h 67"/>
                  <a:gd name="T4" fmla="*/ 6 w 28"/>
                  <a:gd name="T5" fmla="*/ 7 h 67"/>
                  <a:gd name="T6" fmla="*/ 6 w 28"/>
                  <a:gd name="T7" fmla="*/ 11 h 67"/>
                  <a:gd name="T8" fmla="*/ 6 w 28"/>
                  <a:gd name="T9" fmla="*/ 15 h 67"/>
                  <a:gd name="T10" fmla="*/ 6 w 28"/>
                  <a:gd name="T11" fmla="*/ 19 h 67"/>
                  <a:gd name="T12" fmla="*/ 6 w 28"/>
                  <a:gd name="T13" fmla="*/ 23 h 67"/>
                  <a:gd name="T14" fmla="*/ 6 w 28"/>
                  <a:gd name="T15" fmla="*/ 27 h 67"/>
                  <a:gd name="T16" fmla="*/ 7 w 28"/>
                  <a:gd name="T17" fmla="*/ 32 h 67"/>
                  <a:gd name="T18" fmla="*/ 9 w 28"/>
                  <a:gd name="T19" fmla="*/ 36 h 67"/>
                  <a:gd name="T20" fmla="*/ 10 w 28"/>
                  <a:gd name="T21" fmla="*/ 40 h 67"/>
                  <a:gd name="T22" fmla="*/ 11 w 28"/>
                  <a:gd name="T23" fmla="*/ 44 h 67"/>
                  <a:gd name="T24" fmla="*/ 13 w 28"/>
                  <a:gd name="T25" fmla="*/ 47 h 67"/>
                  <a:gd name="T26" fmla="*/ 15 w 28"/>
                  <a:gd name="T27" fmla="*/ 51 h 67"/>
                  <a:gd name="T28" fmla="*/ 18 w 28"/>
                  <a:gd name="T29" fmla="*/ 53 h 67"/>
                  <a:gd name="T30" fmla="*/ 20 w 28"/>
                  <a:gd name="T31" fmla="*/ 55 h 67"/>
                  <a:gd name="T32" fmla="*/ 23 w 28"/>
                  <a:gd name="T33" fmla="*/ 57 h 67"/>
                  <a:gd name="T34" fmla="*/ 27 w 28"/>
                  <a:gd name="T35" fmla="*/ 59 h 67"/>
                  <a:gd name="T36" fmla="*/ 25 w 28"/>
                  <a:gd name="T37" fmla="*/ 66 h 67"/>
                  <a:gd name="T38" fmla="*/ 21 w 28"/>
                  <a:gd name="T39" fmla="*/ 64 h 67"/>
                  <a:gd name="T40" fmla="*/ 17 w 28"/>
                  <a:gd name="T41" fmla="*/ 62 h 67"/>
                  <a:gd name="T42" fmla="*/ 14 w 28"/>
                  <a:gd name="T43" fmla="*/ 59 h 67"/>
                  <a:gd name="T44" fmla="*/ 11 w 28"/>
                  <a:gd name="T45" fmla="*/ 56 h 67"/>
                  <a:gd name="T46" fmla="*/ 9 w 28"/>
                  <a:gd name="T47" fmla="*/ 52 h 67"/>
                  <a:gd name="T48" fmla="*/ 6 w 28"/>
                  <a:gd name="T49" fmla="*/ 48 h 67"/>
                  <a:gd name="T50" fmla="*/ 4 w 28"/>
                  <a:gd name="T51" fmla="*/ 43 h 67"/>
                  <a:gd name="T52" fmla="*/ 3 w 28"/>
                  <a:gd name="T53" fmla="*/ 39 h 67"/>
                  <a:gd name="T54" fmla="*/ 2 w 28"/>
                  <a:gd name="T55" fmla="*/ 34 h 67"/>
                  <a:gd name="T56" fmla="*/ 1 w 28"/>
                  <a:gd name="T57" fmla="*/ 29 h 67"/>
                  <a:gd name="T58" fmla="*/ 0 w 28"/>
                  <a:gd name="T59" fmla="*/ 24 h 67"/>
                  <a:gd name="T60" fmla="*/ 0 w 28"/>
                  <a:gd name="T61" fmla="*/ 19 h 67"/>
                  <a:gd name="T62" fmla="*/ 0 w 28"/>
                  <a:gd name="T63" fmla="*/ 15 h 67"/>
                  <a:gd name="T64" fmla="*/ 0 w 28"/>
                  <a:gd name="T65" fmla="*/ 10 h 67"/>
                  <a:gd name="T66" fmla="*/ 0 w 28"/>
                  <a:gd name="T67" fmla="*/ 6 h 67"/>
                  <a:gd name="T68" fmla="*/ 1 w 28"/>
                  <a:gd name="T69" fmla="*/ 2 h 67"/>
                  <a:gd name="T70" fmla="*/ 5 w 28"/>
                  <a:gd name="T71" fmla="*/ 6 h 67"/>
                  <a:gd name="T72" fmla="*/ 1 w 28"/>
                  <a:gd name="T73" fmla="*/ 2 h 67"/>
                  <a:gd name="T74" fmla="*/ 1 w 28"/>
                  <a:gd name="T75" fmla="*/ 0 h 67"/>
                  <a:gd name="T76" fmla="*/ 2 w 28"/>
                  <a:gd name="T77" fmla="*/ 0 h 67"/>
                  <a:gd name="T78" fmla="*/ 3 w 28"/>
                  <a:gd name="T79" fmla="*/ 0 h 67"/>
                  <a:gd name="T80" fmla="*/ 4 w 28"/>
                  <a:gd name="T81" fmla="*/ 0 h 67"/>
                  <a:gd name="T82" fmla="*/ 5 w 28"/>
                  <a:gd name="T83" fmla="*/ 0 h 67"/>
                  <a:gd name="T84" fmla="*/ 6 w 28"/>
                  <a:gd name="T85" fmla="*/ 1 h 67"/>
                  <a:gd name="T86" fmla="*/ 6 w 28"/>
                  <a:gd name="T87" fmla="*/ 2 h 67"/>
                  <a:gd name="T88" fmla="*/ 6 w 28"/>
                  <a:gd name="T89" fmla="*/ 4 h 67"/>
                  <a:gd name="T90" fmla="*/ 2 w 28"/>
                  <a:gd name="T9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67">
                    <a:moveTo>
                      <a:pt x="2" y="0"/>
                    </a:moveTo>
                    <a:lnTo>
                      <a:pt x="6" y="4"/>
                    </a:lnTo>
                    <a:lnTo>
                      <a:pt x="6" y="7"/>
                    </a:lnTo>
                    <a:lnTo>
                      <a:pt x="6" y="11"/>
                    </a:lnTo>
                    <a:lnTo>
                      <a:pt x="6" y="15"/>
                    </a:lnTo>
                    <a:lnTo>
                      <a:pt x="6" y="19"/>
                    </a:lnTo>
                    <a:lnTo>
                      <a:pt x="6" y="23"/>
                    </a:lnTo>
                    <a:lnTo>
                      <a:pt x="6" y="27"/>
                    </a:lnTo>
                    <a:lnTo>
                      <a:pt x="7" y="32"/>
                    </a:lnTo>
                    <a:lnTo>
                      <a:pt x="9" y="36"/>
                    </a:lnTo>
                    <a:lnTo>
                      <a:pt x="10" y="40"/>
                    </a:lnTo>
                    <a:lnTo>
                      <a:pt x="11" y="44"/>
                    </a:lnTo>
                    <a:lnTo>
                      <a:pt x="13" y="47"/>
                    </a:lnTo>
                    <a:lnTo>
                      <a:pt x="15" y="51"/>
                    </a:lnTo>
                    <a:lnTo>
                      <a:pt x="18" y="53"/>
                    </a:lnTo>
                    <a:lnTo>
                      <a:pt x="20" y="55"/>
                    </a:lnTo>
                    <a:lnTo>
                      <a:pt x="23" y="57"/>
                    </a:lnTo>
                    <a:lnTo>
                      <a:pt x="27" y="59"/>
                    </a:lnTo>
                    <a:lnTo>
                      <a:pt x="25" y="66"/>
                    </a:lnTo>
                    <a:lnTo>
                      <a:pt x="21" y="64"/>
                    </a:lnTo>
                    <a:lnTo>
                      <a:pt x="17" y="62"/>
                    </a:lnTo>
                    <a:lnTo>
                      <a:pt x="14" y="59"/>
                    </a:lnTo>
                    <a:lnTo>
                      <a:pt x="11" y="56"/>
                    </a:lnTo>
                    <a:lnTo>
                      <a:pt x="9" y="52"/>
                    </a:lnTo>
                    <a:lnTo>
                      <a:pt x="6" y="48"/>
                    </a:lnTo>
                    <a:lnTo>
                      <a:pt x="4" y="43"/>
                    </a:lnTo>
                    <a:lnTo>
                      <a:pt x="3" y="39"/>
                    </a:lnTo>
                    <a:lnTo>
                      <a:pt x="2" y="34"/>
                    </a:lnTo>
                    <a:lnTo>
                      <a:pt x="1" y="29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5" y="6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33" name="Freeform 161">
                <a:extLst>
                  <a:ext uri="{FF2B5EF4-FFF2-40B4-BE49-F238E27FC236}">
                    <a16:creationId xmlns:a16="http://schemas.microsoft.com/office/drawing/2014/main" id="{9D5BDCC2-A02B-C6FB-6C9A-FD803048F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2195"/>
                <a:ext cx="17" cy="44"/>
              </a:xfrm>
              <a:custGeom>
                <a:avLst/>
                <a:gdLst>
                  <a:gd name="T0" fmla="*/ 6 w 17"/>
                  <a:gd name="T1" fmla="*/ 36 h 44"/>
                  <a:gd name="T2" fmla="*/ 1 w 17"/>
                  <a:gd name="T3" fmla="*/ 40 h 44"/>
                  <a:gd name="T4" fmla="*/ 0 w 17"/>
                  <a:gd name="T5" fmla="*/ 36 h 44"/>
                  <a:gd name="T6" fmla="*/ 0 w 17"/>
                  <a:gd name="T7" fmla="*/ 33 h 44"/>
                  <a:gd name="T8" fmla="*/ 0 w 17"/>
                  <a:gd name="T9" fmla="*/ 29 h 44"/>
                  <a:gd name="T10" fmla="*/ 0 w 17"/>
                  <a:gd name="T11" fmla="*/ 27 h 44"/>
                  <a:gd name="T12" fmla="*/ 0 w 17"/>
                  <a:gd name="T13" fmla="*/ 23 h 44"/>
                  <a:gd name="T14" fmla="*/ 0 w 17"/>
                  <a:gd name="T15" fmla="*/ 21 h 44"/>
                  <a:gd name="T16" fmla="*/ 0 w 17"/>
                  <a:gd name="T17" fmla="*/ 18 h 44"/>
                  <a:gd name="T18" fmla="*/ 0 w 17"/>
                  <a:gd name="T19" fmla="*/ 15 h 44"/>
                  <a:gd name="T20" fmla="*/ 1 w 17"/>
                  <a:gd name="T21" fmla="*/ 13 h 44"/>
                  <a:gd name="T22" fmla="*/ 2 w 17"/>
                  <a:gd name="T23" fmla="*/ 10 h 44"/>
                  <a:gd name="T24" fmla="*/ 3 w 17"/>
                  <a:gd name="T25" fmla="*/ 8 h 44"/>
                  <a:gd name="T26" fmla="*/ 5 w 17"/>
                  <a:gd name="T27" fmla="*/ 6 h 44"/>
                  <a:gd name="T28" fmla="*/ 6 w 17"/>
                  <a:gd name="T29" fmla="*/ 4 h 44"/>
                  <a:gd name="T30" fmla="*/ 8 w 17"/>
                  <a:gd name="T31" fmla="*/ 2 h 44"/>
                  <a:gd name="T32" fmla="*/ 10 w 17"/>
                  <a:gd name="T33" fmla="*/ 1 h 44"/>
                  <a:gd name="T34" fmla="*/ 12 w 17"/>
                  <a:gd name="T35" fmla="*/ 0 h 44"/>
                  <a:gd name="T36" fmla="*/ 16 w 17"/>
                  <a:gd name="T37" fmla="*/ 6 h 44"/>
                  <a:gd name="T38" fmla="*/ 14 w 17"/>
                  <a:gd name="T39" fmla="*/ 7 h 44"/>
                  <a:gd name="T40" fmla="*/ 13 w 17"/>
                  <a:gd name="T41" fmla="*/ 8 h 44"/>
                  <a:gd name="T42" fmla="*/ 11 w 17"/>
                  <a:gd name="T43" fmla="*/ 9 h 44"/>
                  <a:gd name="T44" fmla="*/ 10 w 17"/>
                  <a:gd name="T45" fmla="*/ 10 h 44"/>
                  <a:gd name="T46" fmla="*/ 10 w 17"/>
                  <a:gd name="T47" fmla="*/ 11 h 44"/>
                  <a:gd name="T48" fmla="*/ 9 w 17"/>
                  <a:gd name="T49" fmla="*/ 13 h 44"/>
                  <a:gd name="T50" fmla="*/ 8 w 17"/>
                  <a:gd name="T51" fmla="*/ 15 h 44"/>
                  <a:gd name="T52" fmla="*/ 7 w 17"/>
                  <a:gd name="T53" fmla="*/ 17 h 44"/>
                  <a:gd name="T54" fmla="*/ 7 w 17"/>
                  <a:gd name="T55" fmla="*/ 19 h 44"/>
                  <a:gd name="T56" fmla="*/ 7 w 17"/>
                  <a:gd name="T57" fmla="*/ 21 h 44"/>
                  <a:gd name="T58" fmla="*/ 6 w 17"/>
                  <a:gd name="T59" fmla="*/ 24 h 44"/>
                  <a:gd name="T60" fmla="*/ 6 w 17"/>
                  <a:gd name="T61" fmla="*/ 27 h 44"/>
                  <a:gd name="T62" fmla="*/ 6 w 17"/>
                  <a:gd name="T63" fmla="*/ 29 h 44"/>
                  <a:gd name="T64" fmla="*/ 7 w 17"/>
                  <a:gd name="T65" fmla="*/ 32 h 44"/>
                  <a:gd name="T66" fmla="*/ 7 w 17"/>
                  <a:gd name="T67" fmla="*/ 35 h 44"/>
                  <a:gd name="T68" fmla="*/ 8 w 17"/>
                  <a:gd name="T69" fmla="*/ 38 h 44"/>
                  <a:gd name="T70" fmla="*/ 2 w 17"/>
                  <a:gd name="T71" fmla="*/ 42 h 44"/>
                  <a:gd name="T72" fmla="*/ 8 w 17"/>
                  <a:gd name="T73" fmla="*/ 38 h 44"/>
                  <a:gd name="T74" fmla="*/ 8 w 17"/>
                  <a:gd name="T75" fmla="*/ 40 h 44"/>
                  <a:gd name="T76" fmla="*/ 7 w 17"/>
                  <a:gd name="T77" fmla="*/ 41 h 44"/>
                  <a:gd name="T78" fmla="*/ 6 w 17"/>
                  <a:gd name="T79" fmla="*/ 42 h 44"/>
                  <a:gd name="T80" fmla="*/ 5 w 17"/>
                  <a:gd name="T81" fmla="*/ 43 h 44"/>
                  <a:gd name="T82" fmla="*/ 4 w 17"/>
                  <a:gd name="T83" fmla="*/ 43 h 44"/>
                  <a:gd name="T84" fmla="*/ 3 w 17"/>
                  <a:gd name="T85" fmla="*/ 42 h 44"/>
                  <a:gd name="T86" fmla="*/ 1 w 17"/>
                  <a:gd name="T87" fmla="*/ 41 h 44"/>
                  <a:gd name="T88" fmla="*/ 1 w 17"/>
                  <a:gd name="T89" fmla="*/ 40 h 44"/>
                  <a:gd name="T90" fmla="*/ 6 w 17"/>
                  <a:gd name="T91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44">
                    <a:moveTo>
                      <a:pt x="6" y="36"/>
                    </a:moveTo>
                    <a:lnTo>
                      <a:pt x="1" y="40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10" y="1"/>
                    </a:lnTo>
                    <a:lnTo>
                      <a:pt x="12" y="0"/>
                    </a:lnTo>
                    <a:lnTo>
                      <a:pt x="16" y="6"/>
                    </a:lnTo>
                    <a:lnTo>
                      <a:pt x="14" y="7"/>
                    </a:lnTo>
                    <a:lnTo>
                      <a:pt x="13" y="8"/>
                    </a:lnTo>
                    <a:lnTo>
                      <a:pt x="11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8" y="15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6" y="24"/>
                    </a:lnTo>
                    <a:lnTo>
                      <a:pt x="6" y="27"/>
                    </a:lnTo>
                    <a:lnTo>
                      <a:pt x="6" y="29"/>
                    </a:lnTo>
                    <a:lnTo>
                      <a:pt x="7" y="32"/>
                    </a:lnTo>
                    <a:lnTo>
                      <a:pt x="7" y="35"/>
                    </a:lnTo>
                    <a:lnTo>
                      <a:pt x="8" y="38"/>
                    </a:lnTo>
                    <a:lnTo>
                      <a:pt x="2" y="42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7" y="41"/>
                    </a:lnTo>
                    <a:lnTo>
                      <a:pt x="6" y="42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1" y="41"/>
                    </a:lnTo>
                    <a:lnTo>
                      <a:pt x="1" y="40"/>
                    </a:lnTo>
                    <a:lnTo>
                      <a:pt x="6" y="3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34" name="Freeform 162">
                <a:extLst>
                  <a:ext uri="{FF2B5EF4-FFF2-40B4-BE49-F238E27FC236}">
                    <a16:creationId xmlns:a16="http://schemas.microsoft.com/office/drawing/2014/main" id="{1DFC9AE7-9CBB-301D-76FA-28ECA64B6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" y="2177"/>
                <a:ext cx="21" cy="62"/>
              </a:xfrm>
              <a:custGeom>
                <a:avLst/>
                <a:gdLst>
                  <a:gd name="T0" fmla="*/ 10 w 21"/>
                  <a:gd name="T1" fmla="*/ 4 h 62"/>
                  <a:gd name="T2" fmla="*/ 10 w 21"/>
                  <a:gd name="T3" fmla="*/ 5 h 62"/>
                  <a:gd name="T4" fmla="*/ 8 w 21"/>
                  <a:gd name="T5" fmla="*/ 9 h 62"/>
                  <a:gd name="T6" fmla="*/ 7 w 21"/>
                  <a:gd name="T7" fmla="*/ 14 h 62"/>
                  <a:gd name="T8" fmla="*/ 6 w 21"/>
                  <a:gd name="T9" fmla="*/ 18 h 62"/>
                  <a:gd name="T10" fmla="*/ 6 w 21"/>
                  <a:gd name="T11" fmla="*/ 22 h 62"/>
                  <a:gd name="T12" fmla="*/ 6 w 21"/>
                  <a:gd name="T13" fmla="*/ 26 h 62"/>
                  <a:gd name="T14" fmla="*/ 6 w 21"/>
                  <a:gd name="T15" fmla="*/ 29 h 62"/>
                  <a:gd name="T16" fmla="*/ 6 w 21"/>
                  <a:gd name="T17" fmla="*/ 33 h 62"/>
                  <a:gd name="T18" fmla="*/ 7 w 21"/>
                  <a:gd name="T19" fmla="*/ 36 h 62"/>
                  <a:gd name="T20" fmla="*/ 8 w 21"/>
                  <a:gd name="T21" fmla="*/ 39 h 62"/>
                  <a:gd name="T22" fmla="*/ 9 w 21"/>
                  <a:gd name="T23" fmla="*/ 42 h 62"/>
                  <a:gd name="T24" fmla="*/ 10 w 21"/>
                  <a:gd name="T25" fmla="*/ 44 h 62"/>
                  <a:gd name="T26" fmla="*/ 12 w 21"/>
                  <a:gd name="T27" fmla="*/ 47 h 62"/>
                  <a:gd name="T28" fmla="*/ 14 w 21"/>
                  <a:gd name="T29" fmla="*/ 49 h 62"/>
                  <a:gd name="T30" fmla="*/ 16 w 21"/>
                  <a:gd name="T31" fmla="*/ 51 h 62"/>
                  <a:gd name="T32" fmla="*/ 18 w 21"/>
                  <a:gd name="T33" fmla="*/ 53 h 62"/>
                  <a:gd name="T34" fmla="*/ 20 w 21"/>
                  <a:gd name="T35" fmla="*/ 55 h 62"/>
                  <a:gd name="T36" fmla="*/ 16 w 21"/>
                  <a:gd name="T37" fmla="*/ 61 h 62"/>
                  <a:gd name="T38" fmla="*/ 14 w 21"/>
                  <a:gd name="T39" fmla="*/ 59 h 62"/>
                  <a:gd name="T40" fmla="*/ 12 w 21"/>
                  <a:gd name="T41" fmla="*/ 56 h 62"/>
                  <a:gd name="T42" fmla="*/ 9 w 21"/>
                  <a:gd name="T43" fmla="*/ 54 h 62"/>
                  <a:gd name="T44" fmla="*/ 7 w 21"/>
                  <a:gd name="T45" fmla="*/ 51 h 62"/>
                  <a:gd name="T46" fmla="*/ 6 w 21"/>
                  <a:gd name="T47" fmla="*/ 48 h 62"/>
                  <a:gd name="T48" fmla="*/ 4 w 21"/>
                  <a:gd name="T49" fmla="*/ 45 h 62"/>
                  <a:gd name="T50" fmla="*/ 2 w 21"/>
                  <a:gd name="T51" fmla="*/ 42 h 62"/>
                  <a:gd name="T52" fmla="*/ 1 w 21"/>
                  <a:gd name="T53" fmla="*/ 38 h 62"/>
                  <a:gd name="T54" fmla="*/ 0 w 21"/>
                  <a:gd name="T55" fmla="*/ 34 h 62"/>
                  <a:gd name="T56" fmla="*/ 0 w 21"/>
                  <a:gd name="T57" fmla="*/ 30 h 62"/>
                  <a:gd name="T58" fmla="*/ 0 w 21"/>
                  <a:gd name="T59" fmla="*/ 26 h 62"/>
                  <a:gd name="T60" fmla="*/ 0 w 21"/>
                  <a:gd name="T61" fmla="*/ 22 h 62"/>
                  <a:gd name="T62" fmla="*/ 0 w 21"/>
                  <a:gd name="T63" fmla="*/ 16 h 62"/>
                  <a:gd name="T64" fmla="*/ 1 w 21"/>
                  <a:gd name="T65" fmla="*/ 11 h 62"/>
                  <a:gd name="T66" fmla="*/ 3 w 21"/>
                  <a:gd name="T67" fmla="*/ 7 h 62"/>
                  <a:gd name="T68" fmla="*/ 4 w 21"/>
                  <a:gd name="T69" fmla="*/ 1 h 62"/>
                  <a:gd name="T70" fmla="*/ 4 w 21"/>
                  <a:gd name="T71" fmla="*/ 2 h 62"/>
                  <a:gd name="T72" fmla="*/ 4 w 21"/>
                  <a:gd name="T73" fmla="*/ 1 h 62"/>
                  <a:gd name="T74" fmla="*/ 5 w 21"/>
                  <a:gd name="T75" fmla="*/ 0 h 62"/>
                  <a:gd name="T76" fmla="*/ 6 w 21"/>
                  <a:gd name="T77" fmla="*/ 0 h 62"/>
                  <a:gd name="T78" fmla="*/ 7 w 21"/>
                  <a:gd name="T79" fmla="*/ 0 h 62"/>
                  <a:gd name="T80" fmla="*/ 8 w 21"/>
                  <a:gd name="T81" fmla="*/ 0 h 62"/>
                  <a:gd name="T82" fmla="*/ 9 w 21"/>
                  <a:gd name="T83" fmla="*/ 0 h 62"/>
                  <a:gd name="T84" fmla="*/ 10 w 21"/>
                  <a:gd name="T85" fmla="*/ 1 h 62"/>
                  <a:gd name="T86" fmla="*/ 10 w 21"/>
                  <a:gd name="T87" fmla="*/ 3 h 62"/>
                  <a:gd name="T88" fmla="*/ 10 w 21"/>
                  <a:gd name="T89" fmla="*/ 5 h 62"/>
                  <a:gd name="T90" fmla="*/ 10 w 21"/>
                  <a:gd name="T91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62">
                    <a:moveTo>
                      <a:pt x="10" y="4"/>
                    </a:moveTo>
                    <a:lnTo>
                      <a:pt x="10" y="5"/>
                    </a:lnTo>
                    <a:lnTo>
                      <a:pt x="8" y="9"/>
                    </a:lnTo>
                    <a:lnTo>
                      <a:pt x="7" y="14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6" y="33"/>
                    </a:lnTo>
                    <a:lnTo>
                      <a:pt x="7" y="36"/>
                    </a:lnTo>
                    <a:lnTo>
                      <a:pt x="8" y="39"/>
                    </a:lnTo>
                    <a:lnTo>
                      <a:pt x="9" y="42"/>
                    </a:lnTo>
                    <a:lnTo>
                      <a:pt x="10" y="44"/>
                    </a:lnTo>
                    <a:lnTo>
                      <a:pt x="12" y="47"/>
                    </a:lnTo>
                    <a:lnTo>
                      <a:pt x="14" y="49"/>
                    </a:lnTo>
                    <a:lnTo>
                      <a:pt x="16" y="51"/>
                    </a:lnTo>
                    <a:lnTo>
                      <a:pt x="18" y="53"/>
                    </a:lnTo>
                    <a:lnTo>
                      <a:pt x="20" y="55"/>
                    </a:lnTo>
                    <a:lnTo>
                      <a:pt x="16" y="61"/>
                    </a:lnTo>
                    <a:lnTo>
                      <a:pt x="14" y="59"/>
                    </a:lnTo>
                    <a:lnTo>
                      <a:pt x="12" y="56"/>
                    </a:lnTo>
                    <a:lnTo>
                      <a:pt x="9" y="54"/>
                    </a:lnTo>
                    <a:lnTo>
                      <a:pt x="7" y="51"/>
                    </a:lnTo>
                    <a:lnTo>
                      <a:pt x="6" y="48"/>
                    </a:lnTo>
                    <a:lnTo>
                      <a:pt x="4" y="45"/>
                    </a:lnTo>
                    <a:lnTo>
                      <a:pt x="2" y="42"/>
                    </a:lnTo>
                    <a:lnTo>
                      <a:pt x="1" y="38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1" y="11"/>
                    </a:lnTo>
                    <a:lnTo>
                      <a:pt x="3" y="7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35" name="Freeform 163">
                <a:extLst>
                  <a:ext uri="{FF2B5EF4-FFF2-40B4-BE49-F238E27FC236}">
                    <a16:creationId xmlns:a16="http://schemas.microsoft.com/office/drawing/2014/main" id="{731B9DBB-69CB-0114-DE57-30CA7F334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2103"/>
                <a:ext cx="18" cy="79"/>
              </a:xfrm>
              <a:custGeom>
                <a:avLst/>
                <a:gdLst>
                  <a:gd name="T0" fmla="*/ 9 w 18"/>
                  <a:gd name="T1" fmla="*/ 1 h 79"/>
                  <a:gd name="T2" fmla="*/ 9 w 18"/>
                  <a:gd name="T3" fmla="*/ 4 h 79"/>
                  <a:gd name="T4" fmla="*/ 7 w 18"/>
                  <a:gd name="T5" fmla="*/ 9 h 79"/>
                  <a:gd name="T6" fmla="*/ 6 w 18"/>
                  <a:gd name="T7" fmla="*/ 13 h 79"/>
                  <a:gd name="T8" fmla="*/ 6 w 18"/>
                  <a:gd name="T9" fmla="*/ 17 h 79"/>
                  <a:gd name="T10" fmla="*/ 7 w 18"/>
                  <a:gd name="T11" fmla="*/ 22 h 79"/>
                  <a:gd name="T12" fmla="*/ 8 w 18"/>
                  <a:gd name="T13" fmla="*/ 25 h 79"/>
                  <a:gd name="T14" fmla="*/ 9 w 18"/>
                  <a:gd name="T15" fmla="*/ 29 h 79"/>
                  <a:gd name="T16" fmla="*/ 10 w 18"/>
                  <a:gd name="T17" fmla="*/ 33 h 79"/>
                  <a:gd name="T18" fmla="*/ 11 w 18"/>
                  <a:gd name="T19" fmla="*/ 37 h 79"/>
                  <a:gd name="T20" fmla="*/ 13 w 18"/>
                  <a:gd name="T21" fmla="*/ 42 h 79"/>
                  <a:gd name="T22" fmla="*/ 14 w 18"/>
                  <a:gd name="T23" fmla="*/ 46 h 79"/>
                  <a:gd name="T24" fmla="*/ 16 w 18"/>
                  <a:gd name="T25" fmla="*/ 50 h 79"/>
                  <a:gd name="T26" fmla="*/ 16 w 18"/>
                  <a:gd name="T27" fmla="*/ 55 h 79"/>
                  <a:gd name="T28" fmla="*/ 17 w 18"/>
                  <a:gd name="T29" fmla="*/ 61 h 79"/>
                  <a:gd name="T30" fmla="*/ 16 w 18"/>
                  <a:gd name="T31" fmla="*/ 66 h 79"/>
                  <a:gd name="T32" fmla="*/ 15 w 18"/>
                  <a:gd name="T33" fmla="*/ 72 h 79"/>
                  <a:gd name="T34" fmla="*/ 13 w 18"/>
                  <a:gd name="T35" fmla="*/ 78 h 79"/>
                  <a:gd name="T36" fmla="*/ 7 w 18"/>
                  <a:gd name="T37" fmla="*/ 75 h 79"/>
                  <a:gd name="T38" fmla="*/ 9 w 18"/>
                  <a:gd name="T39" fmla="*/ 70 h 79"/>
                  <a:gd name="T40" fmla="*/ 10 w 18"/>
                  <a:gd name="T41" fmla="*/ 65 h 79"/>
                  <a:gd name="T42" fmla="*/ 10 w 18"/>
                  <a:gd name="T43" fmla="*/ 61 h 79"/>
                  <a:gd name="T44" fmla="*/ 10 w 18"/>
                  <a:gd name="T45" fmla="*/ 56 h 79"/>
                  <a:gd name="T46" fmla="*/ 9 w 18"/>
                  <a:gd name="T47" fmla="*/ 52 h 79"/>
                  <a:gd name="T48" fmla="*/ 8 w 18"/>
                  <a:gd name="T49" fmla="*/ 48 h 79"/>
                  <a:gd name="T50" fmla="*/ 7 w 18"/>
                  <a:gd name="T51" fmla="*/ 44 h 79"/>
                  <a:gd name="T52" fmla="*/ 5 w 18"/>
                  <a:gd name="T53" fmla="*/ 40 h 79"/>
                  <a:gd name="T54" fmla="*/ 4 w 18"/>
                  <a:gd name="T55" fmla="*/ 36 h 79"/>
                  <a:gd name="T56" fmla="*/ 2 w 18"/>
                  <a:gd name="T57" fmla="*/ 32 h 79"/>
                  <a:gd name="T58" fmla="*/ 1 w 18"/>
                  <a:gd name="T59" fmla="*/ 27 h 79"/>
                  <a:gd name="T60" fmla="*/ 0 w 18"/>
                  <a:gd name="T61" fmla="*/ 22 h 79"/>
                  <a:gd name="T62" fmla="*/ 0 w 18"/>
                  <a:gd name="T63" fmla="*/ 17 h 79"/>
                  <a:gd name="T64" fmla="*/ 0 w 18"/>
                  <a:gd name="T65" fmla="*/ 12 h 79"/>
                  <a:gd name="T66" fmla="*/ 1 w 18"/>
                  <a:gd name="T67" fmla="*/ 7 h 79"/>
                  <a:gd name="T68" fmla="*/ 3 w 18"/>
                  <a:gd name="T69" fmla="*/ 1 h 79"/>
                  <a:gd name="T70" fmla="*/ 3 w 18"/>
                  <a:gd name="T71" fmla="*/ 4 h 79"/>
                  <a:gd name="T72" fmla="*/ 3 w 18"/>
                  <a:gd name="T73" fmla="*/ 1 h 79"/>
                  <a:gd name="T74" fmla="*/ 3 w 18"/>
                  <a:gd name="T75" fmla="*/ 0 h 79"/>
                  <a:gd name="T76" fmla="*/ 4 w 18"/>
                  <a:gd name="T77" fmla="*/ 0 h 79"/>
                  <a:gd name="T78" fmla="*/ 6 w 18"/>
                  <a:gd name="T79" fmla="*/ 0 h 79"/>
                  <a:gd name="T80" fmla="*/ 7 w 18"/>
                  <a:gd name="T81" fmla="*/ 0 h 79"/>
                  <a:gd name="T82" fmla="*/ 8 w 18"/>
                  <a:gd name="T83" fmla="*/ 0 h 79"/>
                  <a:gd name="T84" fmla="*/ 9 w 18"/>
                  <a:gd name="T85" fmla="*/ 1 h 79"/>
                  <a:gd name="T86" fmla="*/ 9 w 18"/>
                  <a:gd name="T87" fmla="*/ 3 h 79"/>
                  <a:gd name="T88" fmla="*/ 9 w 18"/>
                  <a:gd name="T89" fmla="*/ 4 h 79"/>
                  <a:gd name="T90" fmla="*/ 9 w 18"/>
                  <a:gd name="T91" fmla="*/ 1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79">
                    <a:moveTo>
                      <a:pt x="9" y="1"/>
                    </a:moveTo>
                    <a:lnTo>
                      <a:pt x="9" y="4"/>
                    </a:lnTo>
                    <a:lnTo>
                      <a:pt x="7" y="9"/>
                    </a:lnTo>
                    <a:lnTo>
                      <a:pt x="6" y="13"/>
                    </a:lnTo>
                    <a:lnTo>
                      <a:pt x="6" y="17"/>
                    </a:lnTo>
                    <a:lnTo>
                      <a:pt x="7" y="22"/>
                    </a:lnTo>
                    <a:lnTo>
                      <a:pt x="8" y="25"/>
                    </a:lnTo>
                    <a:lnTo>
                      <a:pt x="9" y="29"/>
                    </a:lnTo>
                    <a:lnTo>
                      <a:pt x="10" y="33"/>
                    </a:lnTo>
                    <a:lnTo>
                      <a:pt x="11" y="37"/>
                    </a:lnTo>
                    <a:lnTo>
                      <a:pt x="13" y="42"/>
                    </a:lnTo>
                    <a:lnTo>
                      <a:pt x="14" y="46"/>
                    </a:lnTo>
                    <a:lnTo>
                      <a:pt x="16" y="50"/>
                    </a:lnTo>
                    <a:lnTo>
                      <a:pt x="16" y="55"/>
                    </a:lnTo>
                    <a:lnTo>
                      <a:pt x="17" y="61"/>
                    </a:lnTo>
                    <a:lnTo>
                      <a:pt x="16" y="66"/>
                    </a:lnTo>
                    <a:lnTo>
                      <a:pt x="15" y="72"/>
                    </a:lnTo>
                    <a:lnTo>
                      <a:pt x="13" y="78"/>
                    </a:lnTo>
                    <a:lnTo>
                      <a:pt x="7" y="75"/>
                    </a:lnTo>
                    <a:lnTo>
                      <a:pt x="9" y="70"/>
                    </a:lnTo>
                    <a:lnTo>
                      <a:pt x="10" y="65"/>
                    </a:lnTo>
                    <a:lnTo>
                      <a:pt x="10" y="61"/>
                    </a:lnTo>
                    <a:lnTo>
                      <a:pt x="10" y="56"/>
                    </a:lnTo>
                    <a:lnTo>
                      <a:pt x="9" y="52"/>
                    </a:lnTo>
                    <a:lnTo>
                      <a:pt x="8" y="48"/>
                    </a:lnTo>
                    <a:lnTo>
                      <a:pt x="7" y="44"/>
                    </a:lnTo>
                    <a:lnTo>
                      <a:pt x="5" y="40"/>
                    </a:lnTo>
                    <a:lnTo>
                      <a:pt x="4" y="36"/>
                    </a:lnTo>
                    <a:lnTo>
                      <a:pt x="2" y="32"/>
                    </a:lnTo>
                    <a:lnTo>
                      <a:pt x="1" y="27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0" y="12"/>
                    </a:lnTo>
                    <a:lnTo>
                      <a:pt x="1" y="7"/>
                    </a:lnTo>
                    <a:lnTo>
                      <a:pt x="3" y="1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36" name="Freeform 164">
                <a:extLst>
                  <a:ext uri="{FF2B5EF4-FFF2-40B4-BE49-F238E27FC236}">
                    <a16:creationId xmlns:a16="http://schemas.microsoft.com/office/drawing/2014/main" id="{959108A4-F3C7-BD1C-7EEF-3F9D21EF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" y="1990"/>
                <a:ext cx="47" cy="119"/>
              </a:xfrm>
              <a:custGeom>
                <a:avLst/>
                <a:gdLst>
                  <a:gd name="T0" fmla="*/ 44 w 47"/>
                  <a:gd name="T1" fmla="*/ 0 h 119"/>
                  <a:gd name="T2" fmla="*/ 44 w 47"/>
                  <a:gd name="T3" fmla="*/ 6 h 119"/>
                  <a:gd name="T4" fmla="*/ 36 w 47"/>
                  <a:gd name="T5" fmla="*/ 10 h 119"/>
                  <a:gd name="T6" fmla="*/ 30 w 47"/>
                  <a:gd name="T7" fmla="*/ 15 h 119"/>
                  <a:gd name="T8" fmla="*/ 24 w 47"/>
                  <a:gd name="T9" fmla="*/ 21 h 119"/>
                  <a:gd name="T10" fmla="*/ 20 w 47"/>
                  <a:gd name="T11" fmla="*/ 27 h 119"/>
                  <a:gd name="T12" fmla="*/ 16 w 47"/>
                  <a:gd name="T13" fmla="*/ 35 h 119"/>
                  <a:gd name="T14" fmla="*/ 13 w 47"/>
                  <a:gd name="T15" fmla="*/ 43 h 119"/>
                  <a:gd name="T16" fmla="*/ 10 w 47"/>
                  <a:gd name="T17" fmla="*/ 51 h 119"/>
                  <a:gd name="T18" fmla="*/ 8 w 47"/>
                  <a:gd name="T19" fmla="*/ 59 h 119"/>
                  <a:gd name="T20" fmla="*/ 7 w 47"/>
                  <a:gd name="T21" fmla="*/ 68 h 119"/>
                  <a:gd name="T22" fmla="*/ 6 w 47"/>
                  <a:gd name="T23" fmla="*/ 77 h 119"/>
                  <a:gd name="T24" fmla="*/ 6 w 47"/>
                  <a:gd name="T25" fmla="*/ 85 h 119"/>
                  <a:gd name="T26" fmla="*/ 6 w 47"/>
                  <a:gd name="T27" fmla="*/ 92 h 119"/>
                  <a:gd name="T28" fmla="*/ 6 w 47"/>
                  <a:gd name="T29" fmla="*/ 99 h 119"/>
                  <a:gd name="T30" fmla="*/ 7 w 47"/>
                  <a:gd name="T31" fmla="*/ 106 h 119"/>
                  <a:gd name="T32" fmla="*/ 8 w 47"/>
                  <a:gd name="T33" fmla="*/ 111 h 119"/>
                  <a:gd name="T34" fmla="*/ 9 w 47"/>
                  <a:gd name="T35" fmla="*/ 115 h 119"/>
                  <a:gd name="T36" fmla="*/ 4 w 47"/>
                  <a:gd name="T37" fmla="*/ 118 h 119"/>
                  <a:gd name="T38" fmla="*/ 2 w 47"/>
                  <a:gd name="T39" fmla="*/ 113 h 119"/>
                  <a:gd name="T40" fmla="*/ 1 w 47"/>
                  <a:gd name="T41" fmla="*/ 107 h 119"/>
                  <a:gd name="T42" fmla="*/ 0 w 47"/>
                  <a:gd name="T43" fmla="*/ 100 h 119"/>
                  <a:gd name="T44" fmla="*/ 0 w 47"/>
                  <a:gd name="T45" fmla="*/ 93 h 119"/>
                  <a:gd name="T46" fmla="*/ 0 w 47"/>
                  <a:gd name="T47" fmla="*/ 85 h 119"/>
                  <a:gd name="T48" fmla="*/ 0 w 47"/>
                  <a:gd name="T49" fmla="*/ 76 h 119"/>
                  <a:gd name="T50" fmla="*/ 1 w 47"/>
                  <a:gd name="T51" fmla="*/ 67 h 119"/>
                  <a:gd name="T52" fmla="*/ 2 w 47"/>
                  <a:gd name="T53" fmla="*/ 58 h 119"/>
                  <a:gd name="T54" fmla="*/ 4 w 47"/>
                  <a:gd name="T55" fmla="*/ 49 h 119"/>
                  <a:gd name="T56" fmla="*/ 7 w 47"/>
                  <a:gd name="T57" fmla="*/ 40 h 119"/>
                  <a:gd name="T58" fmla="*/ 11 w 47"/>
                  <a:gd name="T59" fmla="*/ 32 h 119"/>
                  <a:gd name="T60" fmla="*/ 15 w 47"/>
                  <a:gd name="T61" fmla="*/ 24 h 119"/>
                  <a:gd name="T62" fmla="*/ 20 w 47"/>
                  <a:gd name="T63" fmla="*/ 16 h 119"/>
                  <a:gd name="T64" fmla="*/ 26 w 47"/>
                  <a:gd name="T65" fmla="*/ 9 h 119"/>
                  <a:gd name="T66" fmla="*/ 33 w 47"/>
                  <a:gd name="T67" fmla="*/ 4 h 119"/>
                  <a:gd name="T68" fmla="*/ 41 w 47"/>
                  <a:gd name="T69" fmla="*/ 0 h 119"/>
                  <a:gd name="T70" fmla="*/ 41 w 47"/>
                  <a:gd name="T71" fmla="*/ 6 h 119"/>
                  <a:gd name="T72" fmla="*/ 41 w 47"/>
                  <a:gd name="T73" fmla="*/ 0 h 119"/>
                  <a:gd name="T74" fmla="*/ 42 w 47"/>
                  <a:gd name="T75" fmla="*/ 0 h 119"/>
                  <a:gd name="T76" fmla="*/ 44 w 47"/>
                  <a:gd name="T77" fmla="*/ 0 h 119"/>
                  <a:gd name="T78" fmla="*/ 45 w 47"/>
                  <a:gd name="T79" fmla="*/ 0 h 119"/>
                  <a:gd name="T80" fmla="*/ 45 w 47"/>
                  <a:gd name="T81" fmla="*/ 1 h 119"/>
                  <a:gd name="T82" fmla="*/ 46 w 47"/>
                  <a:gd name="T83" fmla="*/ 3 h 119"/>
                  <a:gd name="T84" fmla="*/ 45 w 47"/>
                  <a:gd name="T85" fmla="*/ 4 h 119"/>
                  <a:gd name="T86" fmla="*/ 45 w 47"/>
                  <a:gd name="T87" fmla="*/ 5 h 119"/>
                  <a:gd name="T88" fmla="*/ 44 w 47"/>
                  <a:gd name="T89" fmla="*/ 6 h 119"/>
                  <a:gd name="T90" fmla="*/ 44 w 47"/>
                  <a:gd name="T9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7" h="119">
                    <a:moveTo>
                      <a:pt x="44" y="0"/>
                    </a:moveTo>
                    <a:lnTo>
                      <a:pt x="44" y="6"/>
                    </a:lnTo>
                    <a:lnTo>
                      <a:pt x="36" y="10"/>
                    </a:lnTo>
                    <a:lnTo>
                      <a:pt x="30" y="15"/>
                    </a:lnTo>
                    <a:lnTo>
                      <a:pt x="24" y="21"/>
                    </a:lnTo>
                    <a:lnTo>
                      <a:pt x="20" y="27"/>
                    </a:lnTo>
                    <a:lnTo>
                      <a:pt x="16" y="35"/>
                    </a:lnTo>
                    <a:lnTo>
                      <a:pt x="13" y="43"/>
                    </a:lnTo>
                    <a:lnTo>
                      <a:pt x="10" y="51"/>
                    </a:lnTo>
                    <a:lnTo>
                      <a:pt x="8" y="59"/>
                    </a:lnTo>
                    <a:lnTo>
                      <a:pt x="7" y="68"/>
                    </a:lnTo>
                    <a:lnTo>
                      <a:pt x="6" y="77"/>
                    </a:lnTo>
                    <a:lnTo>
                      <a:pt x="6" y="85"/>
                    </a:lnTo>
                    <a:lnTo>
                      <a:pt x="6" y="92"/>
                    </a:lnTo>
                    <a:lnTo>
                      <a:pt x="6" y="99"/>
                    </a:lnTo>
                    <a:lnTo>
                      <a:pt x="7" y="106"/>
                    </a:lnTo>
                    <a:lnTo>
                      <a:pt x="8" y="111"/>
                    </a:lnTo>
                    <a:lnTo>
                      <a:pt x="9" y="115"/>
                    </a:lnTo>
                    <a:lnTo>
                      <a:pt x="4" y="118"/>
                    </a:lnTo>
                    <a:lnTo>
                      <a:pt x="2" y="113"/>
                    </a:lnTo>
                    <a:lnTo>
                      <a:pt x="1" y="107"/>
                    </a:lnTo>
                    <a:lnTo>
                      <a:pt x="0" y="100"/>
                    </a:lnTo>
                    <a:lnTo>
                      <a:pt x="0" y="93"/>
                    </a:lnTo>
                    <a:lnTo>
                      <a:pt x="0" y="85"/>
                    </a:lnTo>
                    <a:lnTo>
                      <a:pt x="0" y="76"/>
                    </a:lnTo>
                    <a:lnTo>
                      <a:pt x="1" y="67"/>
                    </a:lnTo>
                    <a:lnTo>
                      <a:pt x="2" y="58"/>
                    </a:lnTo>
                    <a:lnTo>
                      <a:pt x="4" y="49"/>
                    </a:lnTo>
                    <a:lnTo>
                      <a:pt x="7" y="40"/>
                    </a:lnTo>
                    <a:lnTo>
                      <a:pt x="11" y="32"/>
                    </a:lnTo>
                    <a:lnTo>
                      <a:pt x="15" y="24"/>
                    </a:lnTo>
                    <a:lnTo>
                      <a:pt x="20" y="16"/>
                    </a:lnTo>
                    <a:lnTo>
                      <a:pt x="26" y="9"/>
                    </a:lnTo>
                    <a:lnTo>
                      <a:pt x="33" y="4"/>
                    </a:lnTo>
                    <a:lnTo>
                      <a:pt x="41" y="0"/>
                    </a:lnTo>
                    <a:lnTo>
                      <a:pt x="41" y="6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1"/>
                    </a:lnTo>
                    <a:lnTo>
                      <a:pt x="46" y="3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4" y="6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37" name="Freeform 165">
                <a:extLst>
                  <a:ext uri="{FF2B5EF4-FFF2-40B4-BE49-F238E27FC236}">
                    <a16:creationId xmlns:a16="http://schemas.microsoft.com/office/drawing/2014/main" id="{ECA62E9A-D569-B2D2-FC1C-2D724F5F3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1985"/>
                <a:ext cx="44" cy="18"/>
              </a:xfrm>
              <a:custGeom>
                <a:avLst/>
                <a:gdLst>
                  <a:gd name="T0" fmla="*/ 5 w 44"/>
                  <a:gd name="T1" fmla="*/ 15 h 18"/>
                  <a:gd name="T2" fmla="*/ 1 w 44"/>
                  <a:gd name="T3" fmla="*/ 10 h 18"/>
                  <a:gd name="T4" fmla="*/ 3 w 44"/>
                  <a:gd name="T5" fmla="*/ 7 h 18"/>
                  <a:gd name="T6" fmla="*/ 6 w 44"/>
                  <a:gd name="T7" fmla="*/ 5 h 18"/>
                  <a:gd name="T8" fmla="*/ 9 w 44"/>
                  <a:gd name="T9" fmla="*/ 3 h 18"/>
                  <a:gd name="T10" fmla="*/ 12 w 44"/>
                  <a:gd name="T11" fmla="*/ 2 h 18"/>
                  <a:gd name="T12" fmla="*/ 15 w 44"/>
                  <a:gd name="T13" fmla="*/ 1 h 18"/>
                  <a:gd name="T14" fmla="*/ 18 w 44"/>
                  <a:gd name="T15" fmla="*/ 0 h 18"/>
                  <a:gd name="T16" fmla="*/ 21 w 44"/>
                  <a:gd name="T17" fmla="*/ 0 h 18"/>
                  <a:gd name="T18" fmla="*/ 24 w 44"/>
                  <a:gd name="T19" fmla="*/ 0 h 18"/>
                  <a:gd name="T20" fmla="*/ 27 w 44"/>
                  <a:gd name="T21" fmla="*/ 0 h 18"/>
                  <a:gd name="T22" fmla="*/ 29 w 44"/>
                  <a:gd name="T23" fmla="*/ 0 h 18"/>
                  <a:gd name="T24" fmla="*/ 31 w 44"/>
                  <a:gd name="T25" fmla="*/ 0 h 18"/>
                  <a:gd name="T26" fmla="*/ 34 w 44"/>
                  <a:gd name="T27" fmla="*/ 1 h 18"/>
                  <a:gd name="T28" fmla="*/ 36 w 44"/>
                  <a:gd name="T29" fmla="*/ 2 h 18"/>
                  <a:gd name="T30" fmla="*/ 39 w 44"/>
                  <a:gd name="T31" fmla="*/ 2 h 18"/>
                  <a:gd name="T32" fmla="*/ 41 w 44"/>
                  <a:gd name="T33" fmla="*/ 3 h 18"/>
                  <a:gd name="T34" fmla="*/ 43 w 44"/>
                  <a:gd name="T35" fmla="*/ 4 h 18"/>
                  <a:gd name="T36" fmla="*/ 40 w 44"/>
                  <a:gd name="T37" fmla="*/ 11 h 18"/>
                  <a:gd name="T38" fmla="*/ 39 w 44"/>
                  <a:gd name="T39" fmla="*/ 11 h 18"/>
                  <a:gd name="T40" fmla="*/ 37 w 44"/>
                  <a:gd name="T41" fmla="*/ 10 h 18"/>
                  <a:gd name="T42" fmla="*/ 35 w 44"/>
                  <a:gd name="T43" fmla="*/ 9 h 18"/>
                  <a:gd name="T44" fmla="*/ 33 w 44"/>
                  <a:gd name="T45" fmla="*/ 8 h 18"/>
                  <a:gd name="T46" fmla="*/ 31 w 44"/>
                  <a:gd name="T47" fmla="*/ 8 h 18"/>
                  <a:gd name="T48" fmla="*/ 28 w 44"/>
                  <a:gd name="T49" fmla="*/ 8 h 18"/>
                  <a:gd name="T50" fmla="*/ 26 w 44"/>
                  <a:gd name="T51" fmla="*/ 7 h 18"/>
                  <a:gd name="T52" fmla="*/ 24 w 44"/>
                  <a:gd name="T53" fmla="*/ 7 h 18"/>
                  <a:gd name="T54" fmla="*/ 21 w 44"/>
                  <a:gd name="T55" fmla="*/ 8 h 18"/>
                  <a:gd name="T56" fmla="*/ 19 w 44"/>
                  <a:gd name="T57" fmla="*/ 8 h 18"/>
                  <a:gd name="T58" fmla="*/ 17 w 44"/>
                  <a:gd name="T59" fmla="*/ 9 h 18"/>
                  <a:gd name="T60" fmla="*/ 14 w 44"/>
                  <a:gd name="T61" fmla="*/ 10 h 18"/>
                  <a:gd name="T62" fmla="*/ 12 w 44"/>
                  <a:gd name="T63" fmla="*/ 11 h 18"/>
                  <a:gd name="T64" fmla="*/ 9 w 44"/>
                  <a:gd name="T65" fmla="*/ 12 h 18"/>
                  <a:gd name="T66" fmla="*/ 7 w 44"/>
                  <a:gd name="T67" fmla="*/ 14 h 18"/>
                  <a:gd name="T68" fmla="*/ 4 w 44"/>
                  <a:gd name="T69" fmla="*/ 16 h 18"/>
                  <a:gd name="T70" fmla="*/ 0 w 44"/>
                  <a:gd name="T71" fmla="*/ 11 h 18"/>
                  <a:gd name="T72" fmla="*/ 4 w 44"/>
                  <a:gd name="T73" fmla="*/ 16 h 18"/>
                  <a:gd name="T74" fmla="*/ 3 w 44"/>
                  <a:gd name="T75" fmla="*/ 17 h 18"/>
                  <a:gd name="T76" fmla="*/ 2 w 44"/>
                  <a:gd name="T77" fmla="*/ 17 h 18"/>
                  <a:gd name="T78" fmla="*/ 1 w 44"/>
                  <a:gd name="T79" fmla="*/ 16 h 18"/>
                  <a:gd name="T80" fmla="*/ 0 w 44"/>
                  <a:gd name="T81" fmla="*/ 15 h 18"/>
                  <a:gd name="T82" fmla="*/ 0 w 44"/>
                  <a:gd name="T83" fmla="*/ 14 h 18"/>
                  <a:gd name="T84" fmla="*/ 0 w 44"/>
                  <a:gd name="T85" fmla="*/ 13 h 18"/>
                  <a:gd name="T86" fmla="*/ 0 w 44"/>
                  <a:gd name="T87" fmla="*/ 12 h 18"/>
                  <a:gd name="T88" fmla="*/ 1 w 44"/>
                  <a:gd name="T89" fmla="*/ 10 h 18"/>
                  <a:gd name="T90" fmla="*/ 5 w 44"/>
                  <a:gd name="T91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4" h="18">
                    <a:moveTo>
                      <a:pt x="5" y="15"/>
                    </a:moveTo>
                    <a:lnTo>
                      <a:pt x="1" y="10"/>
                    </a:lnTo>
                    <a:lnTo>
                      <a:pt x="3" y="7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12" y="2"/>
                    </a:lnTo>
                    <a:lnTo>
                      <a:pt x="15" y="1"/>
                    </a:lnTo>
                    <a:lnTo>
                      <a:pt x="18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4" y="1"/>
                    </a:lnTo>
                    <a:lnTo>
                      <a:pt x="36" y="2"/>
                    </a:lnTo>
                    <a:lnTo>
                      <a:pt x="39" y="2"/>
                    </a:lnTo>
                    <a:lnTo>
                      <a:pt x="41" y="3"/>
                    </a:lnTo>
                    <a:lnTo>
                      <a:pt x="43" y="4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7" y="10"/>
                    </a:lnTo>
                    <a:lnTo>
                      <a:pt x="35" y="9"/>
                    </a:lnTo>
                    <a:lnTo>
                      <a:pt x="33" y="8"/>
                    </a:lnTo>
                    <a:lnTo>
                      <a:pt x="31" y="8"/>
                    </a:lnTo>
                    <a:lnTo>
                      <a:pt x="28" y="8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1" y="8"/>
                    </a:lnTo>
                    <a:lnTo>
                      <a:pt x="19" y="8"/>
                    </a:lnTo>
                    <a:lnTo>
                      <a:pt x="17" y="9"/>
                    </a:lnTo>
                    <a:lnTo>
                      <a:pt x="14" y="10"/>
                    </a:lnTo>
                    <a:lnTo>
                      <a:pt x="12" y="11"/>
                    </a:lnTo>
                    <a:lnTo>
                      <a:pt x="9" y="12"/>
                    </a:lnTo>
                    <a:lnTo>
                      <a:pt x="7" y="14"/>
                    </a:lnTo>
                    <a:lnTo>
                      <a:pt x="4" y="16"/>
                    </a:lnTo>
                    <a:lnTo>
                      <a:pt x="0" y="11"/>
                    </a:lnTo>
                    <a:lnTo>
                      <a:pt x="4" y="16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1" y="10"/>
                    </a:lnTo>
                    <a:lnTo>
                      <a:pt x="5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38" name="Freeform 166">
                <a:extLst>
                  <a:ext uri="{FF2B5EF4-FFF2-40B4-BE49-F238E27FC236}">
                    <a16:creationId xmlns:a16="http://schemas.microsoft.com/office/drawing/2014/main" id="{3CBBB158-E379-7FA1-9FE7-11A0A3FA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1971"/>
                <a:ext cx="52" cy="29"/>
              </a:xfrm>
              <a:custGeom>
                <a:avLst/>
                <a:gdLst>
                  <a:gd name="T0" fmla="*/ 51 w 52"/>
                  <a:gd name="T1" fmla="*/ 8 h 29"/>
                  <a:gd name="T2" fmla="*/ 46 w 52"/>
                  <a:gd name="T3" fmla="*/ 10 h 29"/>
                  <a:gd name="T4" fmla="*/ 42 w 52"/>
                  <a:gd name="T5" fmla="*/ 9 h 29"/>
                  <a:gd name="T6" fmla="*/ 38 w 52"/>
                  <a:gd name="T7" fmla="*/ 8 h 29"/>
                  <a:gd name="T8" fmla="*/ 35 w 52"/>
                  <a:gd name="T9" fmla="*/ 7 h 29"/>
                  <a:gd name="T10" fmla="*/ 32 w 52"/>
                  <a:gd name="T11" fmla="*/ 7 h 29"/>
                  <a:gd name="T12" fmla="*/ 29 w 52"/>
                  <a:gd name="T13" fmla="*/ 7 h 29"/>
                  <a:gd name="T14" fmla="*/ 26 w 52"/>
                  <a:gd name="T15" fmla="*/ 7 h 29"/>
                  <a:gd name="T16" fmla="*/ 23 w 52"/>
                  <a:gd name="T17" fmla="*/ 8 h 29"/>
                  <a:gd name="T18" fmla="*/ 20 w 52"/>
                  <a:gd name="T19" fmla="*/ 9 h 29"/>
                  <a:gd name="T20" fmla="*/ 18 w 52"/>
                  <a:gd name="T21" fmla="*/ 10 h 29"/>
                  <a:gd name="T22" fmla="*/ 16 w 52"/>
                  <a:gd name="T23" fmla="*/ 12 h 29"/>
                  <a:gd name="T24" fmla="*/ 14 w 52"/>
                  <a:gd name="T25" fmla="*/ 14 h 29"/>
                  <a:gd name="T26" fmla="*/ 12 w 52"/>
                  <a:gd name="T27" fmla="*/ 16 h 29"/>
                  <a:gd name="T28" fmla="*/ 10 w 52"/>
                  <a:gd name="T29" fmla="*/ 18 h 29"/>
                  <a:gd name="T30" fmla="*/ 8 w 52"/>
                  <a:gd name="T31" fmla="*/ 21 h 29"/>
                  <a:gd name="T32" fmla="*/ 6 w 52"/>
                  <a:gd name="T33" fmla="*/ 24 h 29"/>
                  <a:gd name="T34" fmla="*/ 5 w 52"/>
                  <a:gd name="T35" fmla="*/ 28 h 29"/>
                  <a:gd name="T36" fmla="*/ 0 w 52"/>
                  <a:gd name="T37" fmla="*/ 24 h 29"/>
                  <a:gd name="T38" fmla="*/ 1 w 52"/>
                  <a:gd name="T39" fmla="*/ 20 h 29"/>
                  <a:gd name="T40" fmla="*/ 3 w 52"/>
                  <a:gd name="T41" fmla="*/ 17 h 29"/>
                  <a:gd name="T42" fmla="*/ 5 w 52"/>
                  <a:gd name="T43" fmla="*/ 14 h 29"/>
                  <a:gd name="T44" fmla="*/ 7 w 52"/>
                  <a:gd name="T45" fmla="*/ 11 h 29"/>
                  <a:gd name="T46" fmla="*/ 10 w 52"/>
                  <a:gd name="T47" fmla="*/ 9 h 29"/>
                  <a:gd name="T48" fmla="*/ 12 w 52"/>
                  <a:gd name="T49" fmla="*/ 6 h 29"/>
                  <a:gd name="T50" fmla="*/ 15 w 52"/>
                  <a:gd name="T51" fmla="*/ 4 h 29"/>
                  <a:gd name="T52" fmla="*/ 18 w 52"/>
                  <a:gd name="T53" fmla="*/ 2 h 29"/>
                  <a:gd name="T54" fmla="*/ 21 w 52"/>
                  <a:gd name="T55" fmla="*/ 1 h 29"/>
                  <a:gd name="T56" fmla="*/ 24 w 52"/>
                  <a:gd name="T57" fmla="*/ 0 h 29"/>
                  <a:gd name="T58" fmla="*/ 28 w 52"/>
                  <a:gd name="T59" fmla="*/ 0 h 29"/>
                  <a:gd name="T60" fmla="*/ 32 w 52"/>
                  <a:gd name="T61" fmla="*/ 0 h 29"/>
                  <a:gd name="T62" fmla="*/ 36 w 52"/>
                  <a:gd name="T63" fmla="*/ 0 h 29"/>
                  <a:gd name="T64" fmla="*/ 40 w 52"/>
                  <a:gd name="T65" fmla="*/ 0 h 29"/>
                  <a:gd name="T66" fmla="*/ 44 w 52"/>
                  <a:gd name="T67" fmla="*/ 2 h 29"/>
                  <a:gd name="T68" fmla="*/ 48 w 52"/>
                  <a:gd name="T69" fmla="*/ 4 h 29"/>
                  <a:gd name="T70" fmla="*/ 44 w 52"/>
                  <a:gd name="T71" fmla="*/ 7 h 29"/>
                  <a:gd name="T72" fmla="*/ 48 w 52"/>
                  <a:gd name="T73" fmla="*/ 4 h 29"/>
                  <a:gd name="T74" fmla="*/ 49 w 52"/>
                  <a:gd name="T75" fmla="*/ 4 h 29"/>
                  <a:gd name="T76" fmla="*/ 50 w 52"/>
                  <a:gd name="T77" fmla="*/ 6 h 29"/>
                  <a:gd name="T78" fmla="*/ 50 w 52"/>
                  <a:gd name="T79" fmla="*/ 7 h 29"/>
                  <a:gd name="T80" fmla="*/ 50 w 52"/>
                  <a:gd name="T81" fmla="*/ 9 h 29"/>
                  <a:gd name="T82" fmla="*/ 49 w 52"/>
                  <a:gd name="T83" fmla="*/ 9 h 29"/>
                  <a:gd name="T84" fmla="*/ 48 w 52"/>
                  <a:gd name="T85" fmla="*/ 10 h 29"/>
                  <a:gd name="T86" fmla="*/ 47 w 52"/>
                  <a:gd name="T87" fmla="*/ 10 h 29"/>
                  <a:gd name="T88" fmla="*/ 46 w 52"/>
                  <a:gd name="T89" fmla="*/ 10 h 29"/>
                  <a:gd name="T90" fmla="*/ 51 w 52"/>
                  <a:gd name="T91" fmla="*/ 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2" h="29">
                    <a:moveTo>
                      <a:pt x="51" y="8"/>
                    </a:moveTo>
                    <a:lnTo>
                      <a:pt x="46" y="10"/>
                    </a:lnTo>
                    <a:lnTo>
                      <a:pt x="42" y="9"/>
                    </a:lnTo>
                    <a:lnTo>
                      <a:pt x="38" y="8"/>
                    </a:lnTo>
                    <a:lnTo>
                      <a:pt x="35" y="7"/>
                    </a:lnTo>
                    <a:lnTo>
                      <a:pt x="32" y="7"/>
                    </a:lnTo>
                    <a:lnTo>
                      <a:pt x="29" y="7"/>
                    </a:lnTo>
                    <a:lnTo>
                      <a:pt x="26" y="7"/>
                    </a:lnTo>
                    <a:lnTo>
                      <a:pt x="23" y="8"/>
                    </a:lnTo>
                    <a:lnTo>
                      <a:pt x="20" y="9"/>
                    </a:lnTo>
                    <a:lnTo>
                      <a:pt x="18" y="10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8" y="21"/>
                    </a:lnTo>
                    <a:lnTo>
                      <a:pt x="6" y="24"/>
                    </a:lnTo>
                    <a:lnTo>
                      <a:pt x="5" y="28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3" y="17"/>
                    </a:lnTo>
                    <a:lnTo>
                      <a:pt x="5" y="14"/>
                    </a:lnTo>
                    <a:lnTo>
                      <a:pt x="7" y="11"/>
                    </a:lnTo>
                    <a:lnTo>
                      <a:pt x="10" y="9"/>
                    </a:lnTo>
                    <a:lnTo>
                      <a:pt x="12" y="6"/>
                    </a:lnTo>
                    <a:lnTo>
                      <a:pt x="15" y="4"/>
                    </a:lnTo>
                    <a:lnTo>
                      <a:pt x="18" y="2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8" y="0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40" y="0"/>
                    </a:lnTo>
                    <a:lnTo>
                      <a:pt x="44" y="2"/>
                    </a:lnTo>
                    <a:lnTo>
                      <a:pt x="48" y="4"/>
                    </a:lnTo>
                    <a:lnTo>
                      <a:pt x="44" y="7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0" y="9"/>
                    </a:lnTo>
                    <a:lnTo>
                      <a:pt x="49" y="9"/>
                    </a:lnTo>
                    <a:lnTo>
                      <a:pt x="48" y="10"/>
                    </a:lnTo>
                    <a:lnTo>
                      <a:pt x="47" y="10"/>
                    </a:lnTo>
                    <a:lnTo>
                      <a:pt x="46" y="10"/>
                    </a:lnTo>
                    <a:lnTo>
                      <a:pt x="51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39" name="Freeform 167">
                <a:extLst>
                  <a:ext uri="{FF2B5EF4-FFF2-40B4-BE49-F238E27FC236}">
                    <a16:creationId xmlns:a16="http://schemas.microsoft.com/office/drawing/2014/main" id="{10FC226F-9CAE-88D7-273E-340102649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1944"/>
                <a:ext cx="36" cy="37"/>
              </a:xfrm>
              <a:custGeom>
                <a:avLst/>
                <a:gdLst>
                  <a:gd name="T0" fmla="*/ 3 w 36"/>
                  <a:gd name="T1" fmla="*/ 7 h 37"/>
                  <a:gd name="T2" fmla="*/ 3 w 36"/>
                  <a:gd name="T3" fmla="*/ 0 h 37"/>
                  <a:gd name="T4" fmla="*/ 8 w 36"/>
                  <a:gd name="T5" fmla="*/ 1 h 37"/>
                  <a:gd name="T6" fmla="*/ 13 w 36"/>
                  <a:gd name="T7" fmla="*/ 2 h 37"/>
                  <a:gd name="T8" fmla="*/ 16 w 36"/>
                  <a:gd name="T9" fmla="*/ 4 h 37"/>
                  <a:gd name="T10" fmla="*/ 20 w 36"/>
                  <a:gd name="T11" fmla="*/ 6 h 37"/>
                  <a:gd name="T12" fmla="*/ 23 w 36"/>
                  <a:gd name="T13" fmla="*/ 7 h 37"/>
                  <a:gd name="T14" fmla="*/ 26 w 36"/>
                  <a:gd name="T15" fmla="*/ 9 h 37"/>
                  <a:gd name="T16" fmla="*/ 28 w 36"/>
                  <a:gd name="T17" fmla="*/ 10 h 37"/>
                  <a:gd name="T18" fmla="*/ 30 w 36"/>
                  <a:gd name="T19" fmla="*/ 13 h 37"/>
                  <a:gd name="T20" fmla="*/ 31 w 36"/>
                  <a:gd name="T21" fmla="*/ 15 h 37"/>
                  <a:gd name="T22" fmla="*/ 33 w 36"/>
                  <a:gd name="T23" fmla="*/ 17 h 37"/>
                  <a:gd name="T24" fmla="*/ 34 w 36"/>
                  <a:gd name="T25" fmla="*/ 20 h 37"/>
                  <a:gd name="T26" fmla="*/ 34 w 36"/>
                  <a:gd name="T27" fmla="*/ 23 h 37"/>
                  <a:gd name="T28" fmla="*/ 35 w 36"/>
                  <a:gd name="T29" fmla="*/ 26 h 37"/>
                  <a:gd name="T30" fmla="*/ 35 w 36"/>
                  <a:gd name="T31" fmla="*/ 28 h 37"/>
                  <a:gd name="T32" fmla="*/ 35 w 36"/>
                  <a:gd name="T33" fmla="*/ 32 h 37"/>
                  <a:gd name="T34" fmla="*/ 35 w 36"/>
                  <a:gd name="T35" fmla="*/ 36 h 37"/>
                  <a:gd name="T36" fmla="*/ 28 w 36"/>
                  <a:gd name="T37" fmla="*/ 35 h 37"/>
                  <a:gd name="T38" fmla="*/ 28 w 36"/>
                  <a:gd name="T39" fmla="*/ 31 h 37"/>
                  <a:gd name="T40" fmla="*/ 28 w 36"/>
                  <a:gd name="T41" fmla="*/ 28 h 37"/>
                  <a:gd name="T42" fmla="*/ 29 w 36"/>
                  <a:gd name="T43" fmla="*/ 26 h 37"/>
                  <a:gd name="T44" fmla="*/ 28 w 36"/>
                  <a:gd name="T45" fmla="*/ 24 h 37"/>
                  <a:gd name="T46" fmla="*/ 28 w 36"/>
                  <a:gd name="T47" fmla="*/ 22 h 37"/>
                  <a:gd name="T48" fmla="*/ 27 w 36"/>
                  <a:gd name="T49" fmla="*/ 21 h 37"/>
                  <a:gd name="T50" fmla="*/ 26 w 36"/>
                  <a:gd name="T51" fmla="*/ 19 h 37"/>
                  <a:gd name="T52" fmla="*/ 26 w 36"/>
                  <a:gd name="T53" fmla="*/ 18 h 37"/>
                  <a:gd name="T54" fmla="*/ 24 w 36"/>
                  <a:gd name="T55" fmla="*/ 16 h 37"/>
                  <a:gd name="T56" fmla="*/ 22 w 36"/>
                  <a:gd name="T57" fmla="*/ 15 h 37"/>
                  <a:gd name="T58" fmla="*/ 20 w 36"/>
                  <a:gd name="T59" fmla="*/ 14 h 37"/>
                  <a:gd name="T60" fmla="*/ 18 w 36"/>
                  <a:gd name="T61" fmla="*/ 12 h 37"/>
                  <a:gd name="T62" fmla="*/ 14 w 36"/>
                  <a:gd name="T63" fmla="*/ 11 h 37"/>
                  <a:gd name="T64" fmla="*/ 11 w 36"/>
                  <a:gd name="T65" fmla="*/ 9 h 37"/>
                  <a:gd name="T66" fmla="*/ 7 w 36"/>
                  <a:gd name="T67" fmla="*/ 8 h 37"/>
                  <a:gd name="T68" fmla="*/ 2 w 36"/>
                  <a:gd name="T69" fmla="*/ 7 h 37"/>
                  <a:gd name="T70" fmla="*/ 2 w 36"/>
                  <a:gd name="T71" fmla="*/ 0 h 37"/>
                  <a:gd name="T72" fmla="*/ 2 w 36"/>
                  <a:gd name="T73" fmla="*/ 7 h 37"/>
                  <a:gd name="T74" fmla="*/ 1 w 36"/>
                  <a:gd name="T75" fmla="*/ 6 h 37"/>
                  <a:gd name="T76" fmla="*/ 0 w 36"/>
                  <a:gd name="T77" fmla="*/ 5 h 37"/>
                  <a:gd name="T78" fmla="*/ 0 w 36"/>
                  <a:gd name="T79" fmla="*/ 3 h 37"/>
                  <a:gd name="T80" fmla="*/ 0 w 36"/>
                  <a:gd name="T81" fmla="*/ 2 h 37"/>
                  <a:gd name="T82" fmla="*/ 0 w 36"/>
                  <a:gd name="T83" fmla="*/ 1 h 37"/>
                  <a:gd name="T84" fmla="*/ 1 w 36"/>
                  <a:gd name="T85" fmla="*/ 0 h 37"/>
                  <a:gd name="T86" fmla="*/ 2 w 36"/>
                  <a:gd name="T87" fmla="*/ 0 h 37"/>
                  <a:gd name="T88" fmla="*/ 3 w 36"/>
                  <a:gd name="T89" fmla="*/ 0 h 37"/>
                  <a:gd name="T90" fmla="*/ 3 w 36"/>
                  <a:gd name="T91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6" h="37">
                    <a:moveTo>
                      <a:pt x="3" y="7"/>
                    </a:moveTo>
                    <a:lnTo>
                      <a:pt x="3" y="0"/>
                    </a:lnTo>
                    <a:lnTo>
                      <a:pt x="8" y="1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20" y="6"/>
                    </a:lnTo>
                    <a:lnTo>
                      <a:pt x="23" y="7"/>
                    </a:lnTo>
                    <a:lnTo>
                      <a:pt x="26" y="9"/>
                    </a:lnTo>
                    <a:lnTo>
                      <a:pt x="28" y="10"/>
                    </a:lnTo>
                    <a:lnTo>
                      <a:pt x="30" y="13"/>
                    </a:lnTo>
                    <a:lnTo>
                      <a:pt x="31" y="15"/>
                    </a:lnTo>
                    <a:lnTo>
                      <a:pt x="33" y="17"/>
                    </a:lnTo>
                    <a:lnTo>
                      <a:pt x="34" y="20"/>
                    </a:lnTo>
                    <a:lnTo>
                      <a:pt x="34" y="23"/>
                    </a:lnTo>
                    <a:lnTo>
                      <a:pt x="35" y="26"/>
                    </a:lnTo>
                    <a:lnTo>
                      <a:pt x="35" y="28"/>
                    </a:lnTo>
                    <a:lnTo>
                      <a:pt x="35" y="32"/>
                    </a:lnTo>
                    <a:lnTo>
                      <a:pt x="35" y="36"/>
                    </a:lnTo>
                    <a:lnTo>
                      <a:pt x="28" y="35"/>
                    </a:lnTo>
                    <a:lnTo>
                      <a:pt x="28" y="31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7" y="21"/>
                    </a:lnTo>
                    <a:lnTo>
                      <a:pt x="26" y="19"/>
                    </a:lnTo>
                    <a:lnTo>
                      <a:pt x="26" y="18"/>
                    </a:lnTo>
                    <a:lnTo>
                      <a:pt x="24" y="16"/>
                    </a:lnTo>
                    <a:lnTo>
                      <a:pt x="22" y="15"/>
                    </a:lnTo>
                    <a:lnTo>
                      <a:pt x="20" y="14"/>
                    </a:lnTo>
                    <a:lnTo>
                      <a:pt x="18" y="12"/>
                    </a:lnTo>
                    <a:lnTo>
                      <a:pt x="14" y="11"/>
                    </a:lnTo>
                    <a:lnTo>
                      <a:pt x="11" y="9"/>
                    </a:lnTo>
                    <a:lnTo>
                      <a:pt x="7" y="8"/>
                    </a:lnTo>
                    <a:lnTo>
                      <a:pt x="2" y="7"/>
                    </a:lnTo>
                    <a:lnTo>
                      <a:pt x="2" y="0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40" name="Freeform 168">
                <a:extLst>
                  <a:ext uri="{FF2B5EF4-FFF2-40B4-BE49-F238E27FC236}">
                    <a16:creationId xmlns:a16="http://schemas.microsoft.com/office/drawing/2014/main" id="{71342013-619E-8CD2-DEA5-6C684024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1944"/>
                <a:ext cx="49" cy="34"/>
              </a:xfrm>
              <a:custGeom>
                <a:avLst/>
                <a:gdLst>
                  <a:gd name="T0" fmla="*/ 46 w 49"/>
                  <a:gd name="T1" fmla="*/ 32 h 34"/>
                  <a:gd name="T2" fmla="*/ 42 w 49"/>
                  <a:gd name="T3" fmla="*/ 31 h 34"/>
                  <a:gd name="T4" fmla="*/ 41 w 49"/>
                  <a:gd name="T5" fmla="*/ 27 h 34"/>
                  <a:gd name="T6" fmla="*/ 39 w 49"/>
                  <a:gd name="T7" fmla="*/ 24 h 34"/>
                  <a:gd name="T8" fmla="*/ 37 w 49"/>
                  <a:gd name="T9" fmla="*/ 21 h 34"/>
                  <a:gd name="T10" fmla="*/ 35 w 49"/>
                  <a:gd name="T11" fmla="*/ 18 h 34"/>
                  <a:gd name="T12" fmla="*/ 33 w 49"/>
                  <a:gd name="T13" fmla="*/ 16 h 34"/>
                  <a:gd name="T14" fmla="*/ 30 w 49"/>
                  <a:gd name="T15" fmla="*/ 14 h 34"/>
                  <a:gd name="T16" fmla="*/ 28 w 49"/>
                  <a:gd name="T17" fmla="*/ 12 h 34"/>
                  <a:gd name="T18" fmla="*/ 25 w 49"/>
                  <a:gd name="T19" fmla="*/ 11 h 34"/>
                  <a:gd name="T20" fmla="*/ 23 w 49"/>
                  <a:gd name="T21" fmla="*/ 9 h 34"/>
                  <a:gd name="T22" fmla="*/ 20 w 49"/>
                  <a:gd name="T23" fmla="*/ 8 h 34"/>
                  <a:gd name="T24" fmla="*/ 17 w 49"/>
                  <a:gd name="T25" fmla="*/ 7 h 34"/>
                  <a:gd name="T26" fmla="*/ 14 w 49"/>
                  <a:gd name="T27" fmla="*/ 7 h 34"/>
                  <a:gd name="T28" fmla="*/ 11 w 49"/>
                  <a:gd name="T29" fmla="*/ 6 h 34"/>
                  <a:gd name="T30" fmla="*/ 7 w 49"/>
                  <a:gd name="T31" fmla="*/ 6 h 34"/>
                  <a:gd name="T32" fmla="*/ 4 w 49"/>
                  <a:gd name="T33" fmla="*/ 6 h 34"/>
                  <a:gd name="T34" fmla="*/ 0 w 49"/>
                  <a:gd name="T35" fmla="*/ 7 h 34"/>
                  <a:gd name="T36" fmla="*/ 0 w 49"/>
                  <a:gd name="T37" fmla="*/ 0 h 34"/>
                  <a:gd name="T38" fmla="*/ 3 w 49"/>
                  <a:gd name="T39" fmla="*/ 0 h 34"/>
                  <a:gd name="T40" fmla="*/ 7 w 49"/>
                  <a:gd name="T41" fmla="*/ 0 h 34"/>
                  <a:gd name="T42" fmla="*/ 11 w 49"/>
                  <a:gd name="T43" fmla="*/ 0 h 34"/>
                  <a:gd name="T44" fmla="*/ 14 w 49"/>
                  <a:gd name="T45" fmla="*/ 0 h 34"/>
                  <a:gd name="T46" fmla="*/ 18 w 49"/>
                  <a:gd name="T47" fmla="*/ 0 h 34"/>
                  <a:gd name="T48" fmla="*/ 21 w 49"/>
                  <a:gd name="T49" fmla="*/ 1 h 34"/>
                  <a:gd name="T50" fmla="*/ 24 w 49"/>
                  <a:gd name="T51" fmla="*/ 2 h 34"/>
                  <a:gd name="T52" fmla="*/ 28 w 49"/>
                  <a:gd name="T53" fmla="*/ 4 h 34"/>
                  <a:gd name="T54" fmla="*/ 31 w 49"/>
                  <a:gd name="T55" fmla="*/ 5 h 34"/>
                  <a:gd name="T56" fmla="*/ 33 w 49"/>
                  <a:gd name="T57" fmla="*/ 8 h 34"/>
                  <a:gd name="T58" fmla="*/ 36 w 49"/>
                  <a:gd name="T59" fmla="*/ 10 h 34"/>
                  <a:gd name="T60" fmla="*/ 39 w 49"/>
                  <a:gd name="T61" fmla="*/ 13 h 34"/>
                  <a:gd name="T62" fmla="*/ 41 w 49"/>
                  <a:gd name="T63" fmla="*/ 16 h 34"/>
                  <a:gd name="T64" fmla="*/ 43 w 49"/>
                  <a:gd name="T65" fmla="*/ 19 h 34"/>
                  <a:gd name="T66" fmla="*/ 46 w 49"/>
                  <a:gd name="T67" fmla="*/ 23 h 34"/>
                  <a:gd name="T68" fmla="*/ 48 w 49"/>
                  <a:gd name="T69" fmla="*/ 27 h 34"/>
                  <a:gd name="T70" fmla="*/ 43 w 49"/>
                  <a:gd name="T71" fmla="*/ 26 h 34"/>
                  <a:gd name="T72" fmla="*/ 48 w 49"/>
                  <a:gd name="T73" fmla="*/ 27 h 34"/>
                  <a:gd name="T74" fmla="*/ 48 w 49"/>
                  <a:gd name="T75" fmla="*/ 29 h 34"/>
                  <a:gd name="T76" fmla="*/ 48 w 49"/>
                  <a:gd name="T77" fmla="*/ 30 h 34"/>
                  <a:gd name="T78" fmla="*/ 47 w 49"/>
                  <a:gd name="T79" fmla="*/ 31 h 34"/>
                  <a:gd name="T80" fmla="*/ 46 w 49"/>
                  <a:gd name="T81" fmla="*/ 32 h 34"/>
                  <a:gd name="T82" fmla="*/ 45 w 49"/>
                  <a:gd name="T83" fmla="*/ 33 h 34"/>
                  <a:gd name="T84" fmla="*/ 44 w 49"/>
                  <a:gd name="T85" fmla="*/ 33 h 34"/>
                  <a:gd name="T86" fmla="*/ 43 w 49"/>
                  <a:gd name="T87" fmla="*/ 32 h 34"/>
                  <a:gd name="T88" fmla="*/ 42 w 49"/>
                  <a:gd name="T89" fmla="*/ 31 h 34"/>
                  <a:gd name="T90" fmla="*/ 46 w 49"/>
                  <a:gd name="T9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9" h="34">
                    <a:moveTo>
                      <a:pt x="46" y="32"/>
                    </a:moveTo>
                    <a:lnTo>
                      <a:pt x="42" y="31"/>
                    </a:lnTo>
                    <a:lnTo>
                      <a:pt x="41" y="27"/>
                    </a:lnTo>
                    <a:lnTo>
                      <a:pt x="39" y="24"/>
                    </a:lnTo>
                    <a:lnTo>
                      <a:pt x="37" y="21"/>
                    </a:lnTo>
                    <a:lnTo>
                      <a:pt x="35" y="18"/>
                    </a:lnTo>
                    <a:lnTo>
                      <a:pt x="33" y="16"/>
                    </a:lnTo>
                    <a:lnTo>
                      <a:pt x="30" y="14"/>
                    </a:lnTo>
                    <a:lnTo>
                      <a:pt x="28" y="12"/>
                    </a:lnTo>
                    <a:lnTo>
                      <a:pt x="25" y="11"/>
                    </a:lnTo>
                    <a:lnTo>
                      <a:pt x="23" y="9"/>
                    </a:lnTo>
                    <a:lnTo>
                      <a:pt x="20" y="8"/>
                    </a:lnTo>
                    <a:lnTo>
                      <a:pt x="17" y="7"/>
                    </a:lnTo>
                    <a:lnTo>
                      <a:pt x="14" y="7"/>
                    </a:lnTo>
                    <a:lnTo>
                      <a:pt x="11" y="6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1" y="1"/>
                    </a:lnTo>
                    <a:lnTo>
                      <a:pt x="24" y="2"/>
                    </a:lnTo>
                    <a:lnTo>
                      <a:pt x="28" y="4"/>
                    </a:lnTo>
                    <a:lnTo>
                      <a:pt x="31" y="5"/>
                    </a:lnTo>
                    <a:lnTo>
                      <a:pt x="33" y="8"/>
                    </a:lnTo>
                    <a:lnTo>
                      <a:pt x="36" y="10"/>
                    </a:lnTo>
                    <a:lnTo>
                      <a:pt x="39" y="13"/>
                    </a:lnTo>
                    <a:lnTo>
                      <a:pt x="41" y="16"/>
                    </a:lnTo>
                    <a:lnTo>
                      <a:pt x="43" y="19"/>
                    </a:lnTo>
                    <a:lnTo>
                      <a:pt x="46" y="23"/>
                    </a:lnTo>
                    <a:lnTo>
                      <a:pt x="48" y="27"/>
                    </a:lnTo>
                    <a:lnTo>
                      <a:pt x="43" y="26"/>
                    </a:lnTo>
                    <a:lnTo>
                      <a:pt x="48" y="27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7" y="31"/>
                    </a:lnTo>
                    <a:lnTo>
                      <a:pt x="46" y="32"/>
                    </a:lnTo>
                    <a:lnTo>
                      <a:pt x="45" y="33"/>
                    </a:lnTo>
                    <a:lnTo>
                      <a:pt x="44" y="33"/>
                    </a:lnTo>
                    <a:lnTo>
                      <a:pt x="43" y="32"/>
                    </a:lnTo>
                    <a:lnTo>
                      <a:pt x="42" y="31"/>
                    </a:lnTo>
                    <a:lnTo>
                      <a:pt x="46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41" name="Freeform 169">
                <a:extLst>
                  <a:ext uri="{FF2B5EF4-FFF2-40B4-BE49-F238E27FC236}">
                    <a16:creationId xmlns:a16="http://schemas.microsoft.com/office/drawing/2014/main" id="{6F31F76E-E4DF-525A-F340-16E45CB3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" y="1951"/>
                <a:ext cx="71" cy="27"/>
              </a:xfrm>
              <a:custGeom>
                <a:avLst/>
                <a:gdLst>
                  <a:gd name="T0" fmla="*/ 70 w 71"/>
                  <a:gd name="T1" fmla="*/ 7 h 27"/>
                  <a:gd name="T2" fmla="*/ 66 w 71"/>
                  <a:gd name="T3" fmla="*/ 12 h 27"/>
                  <a:gd name="T4" fmla="*/ 61 w 71"/>
                  <a:gd name="T5" fmla="*/ 10 h 27"/>
                  <a:gd name="T6" fmla="*/ 57 w 71"/>
                  <a:gd name="T7" fmla="*/ 9 h 27"/>
                  <a:gd name="T8" fmla="*/ 53 w 71"/>
                  <a:gd name="T9" fmla="*/ 8 h 27"/>
                  <a:gd name="T10" fmla="*/ 49 w 71"/>
                  <a:gd name="T11" fmla="*/ 7 h 27"/>
                  <a:gd name="T12" fmla="*/ 45 w 71"/>
                  <a:gd name="T13" fmla="*/ 7 h 27"/>
                  <a:gd name="T14" fmla="*/ 41 w 71"/>
                  <a:gd name="T15" fmla="*/ 7 h 27"/>
                  <a:gd name="T16" fmla="*/ 38 w 71"/>
                  <a:gd name="T17" fmla="*/ 7 h 27"/>
                  <a:gd name="T18" fmla="*/ 34 w 71"/>
                  <a:gd name="T19" fmla="*/ 8 h 27"/>
                  <a:gd name="T20" fmla="*/ 31 w 71"/>
                  <a:gd name="T21" fmla="*/ 9 h 27"/>
                  <a:gd name="T22" fmla="*/ 27 w 71"/>
                  <a:gd name="T23" fmla="*/ 10 h 27"/>
                  <a:gd name="T24" fmla="*/ 23 w 71"/>
                  <a:gd name="T25" fmla="*/ 12 h 27"/>
                  <a:gd name="T26" fmla="*/ 20 w 71"/>
                  <a:gd name="T27" fmla="*/ 14 h 27"/>
                  <a:gd name="T28" fmla="*/ 16 w 71"/>
                  <a:gd name="T29" fmla="*/ 16 h 27"/>
                  <a:gd name="T30" fmla="*/ 12 w 71"/>
                  <a:gd name="T31" fmla="*/ 19 h 27"/>
                  <a:gd name="T32" fmla="*/ 7 w 71"/>
                  <a:gd name="T33" fmla="*/ 22 h 27"/>
                  <a:gd name="T34" fmla="*/ 3 w 71"/>
                  <a:gd name="T35" fmla="*/ 26 h 27"/>
                  <a:gd name="T36" fmla="*/ 0 w 71"/>
                  <a:gd name="T37" fmla="*/ 19 h 27"/>
                  <a:gd name="T38" fmla="*/ 4 w 71"/>
                  <a:gd name="T39" fmla="*/ 15 h 27"/>
                  <a:gd name="T40" fmla="*/ 9 w 71"/>
                  <a:gd name="T41" fmla="*/ 12 h 27"/>
                  <a:gd name="T42" fmla="*/ 13 w 71"/>
                  <a:gd name="T43" fmla="*/ 9 h 27"/>
                  <a:gd name="T44" fmla="*/ 17 w 71"/>
                  <a:gd name="T45" fmla="*/ 7 h 27"/>
                  <a:gd name="T46" fmla="*/ 21 w 71"/>
                  <a:gd name="T47" fmla="*/ 5 h 27"/>
                  <a:gd name="T48" fmla="*/ 25 w 71"/>
                  <a:gd name="T49" fmla="*/ 3 h 27"/>
                  <a:gd name="T50" fmla="*/ 29 w 71"/>
                  <a:gd name="T51" fmla="*/ 1 h 27"/>
                  <a:gd name="T52" fmla="*/ 33 w 71"/>
                  <a:gd name="T53" fmla="*/ 0 h 27"/>
                  <a:gd name="T54" fmla="*/ 37 w 71"/>
                  <a:gd name="T55" fmla="*/ 0 h 27"/>
                  <a:gd name="T56" fmla="*/ 41 w 71"/>
                  <a:gd name="T57" fmla="*/ 0 h 27"/>
                  <a:gd name="T58" fmla="*/ 45 w 71"/>
                  <a:gd name="T59" fmla="*/ 0 h 27"/>
                  <a:gd name="T60" fmla="*/ 49 w 71"/>
                  <a:gd name="T61" fmla="*/ 0 h 27"/>
                  <a:gd name="T62" fmla="*/ 54 w 71"/>
                  <a:gd name="T63" fmla="*/ 0 h 27"/>
                  <a:gd name="T64" fmla="*/ 58 w 71"/>
                  <a:gd name="T65" fmla="*/ 1 h 27"/>
                  <a:gd name="T66" fmla="*/ 62 w 71"/>
                  <a:gd name="T67" fmla="*/ 3 h 27"/>
                  <a:gd name="T68" fmla="*/ 68 w 71"/>
                  <a:gd name="T69" fmla="*/ 4 h 27"/>
                  <a:gd name="T70" fmla="*/ 64 w 71"/>
                  <a:gd name="T71" fmla="*/ 9 h 27"/>
                  <a:gd name="T72" fmla="*/ 68 w 71"/>
                  <a:gd name="T73" fmla="*/ 4 h 27"/>
                  <a:gd name="T74" fmla="*/ 69 w 71"/>
                  <a:gd name="T75" fmla="*/ 5 h 27"/>
                  <a:gd name="T76" fmla="*/ 69 w 71"/>
                  <a:gd name="T77" fmla="*/ 6 h 27"/>
                  <a:gd name="T78" fmla="*/ 70 w 71"/>
                  <a:gd name="T79" fmla="*/ 8 h 27"/>
                  <a:gd name="T80" fmla="*/ 70 w 71"/>
                  <a:gd name="T81" fmla="*/ 9 h 27"/>
                  <a:gd name="T82" fmla="*/ 69 w 71"/>
                  <a:gd name="T83" fmla="*/ 10 h 27"/>
                  <a:gd name="T84" fmla="*/ 68 w 71"/>
                  <a:gd name="T85" fmla="*/ 11 h 27"/>
                  <a:gd name="T86" fmla="*/ 67 w 71"/>
                  <a:gd name="T87" fmla="*/ 12 h 27"/>
                  <a:gd name="T88" fmla="*/ 66 w 71"/>
                  <a:gd name="T89" fmla="*/ 12 h 27"/>
                  <a:gd name="T90" fmla="*/ 70 w 71"/>
                  <a:gd name="T91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1" h="27">
                    <a:moveTo>
                      <a:pt x="70" y="7"/>
                    </a:moveTo>
                    <a:lnTo>
                      <a:pt x="66" y="12"/>
                    </a:lnTo>
                    <a:lnTo>
                      <a:pt x="61" y="10"/>
                    </a:lnTo>
                    <a:lnTo>
                      <a:pt x="57" y="9"/>
                    </a:lnTo>
                    <a:lnTo>
                      <a:pt x="53" y="8"/>
                    </a:lnTo>
                    <a:lnTo>
                      <a:pt x="49" y="7"/>
                    </a:lnTo>
                    <a:lnTo>
                      <a:pt x="45" y="7"/>
                    </a:lnTo>
                    <a:lnTo>
                      <a:pt x="41" y="7"/>
                    </a:lnTo>
                    <a:lnTo>
                      <a:pt x="38" y="7"/>
                    </a:lnTo>
                    <a:lnTo>
                      <a:pt x="34" y="8"/>
                    </a:lnTo>
                    <a:lnTo>
                      <a:pt x="31" y="9"/>
                    </a:lnTo>
                    <a:lnTo>
                      <a:pt x="27" y="10"/>
                    </a:lnTo>
                    <a:lnTo>
                      <a:pt x="23" y="12"/>
                    </a:lnTo>
                    <a:lnTo>
                      <a:pt x="20" y="14"/>
                    </a:lnTo>
                    <a:lnTo>
                      <a:pt x="16" y="16"/>
                    </a:lnTo>
                    <a:lnTo>
                      <a:pt x="12" y="19"/>
                    </a:lnTo>
                    <a:lnTo>
                      <a:pt x="7" y="22"/>
                    </a:lnTo>
                    <a:lnTo>
                      <a:pt x="3" y="26"/>
                    </a:lnTo>
                    <a:lnTo>
                      <a:pt x="0" y="19"/>
                    </a:lnTo>
                    <a:lnTo>
                      <a:pt x="4" y="15"/>
                    </a:lnTo>
                    <a:lnTo>
                      <a:pt x="9" y="12"/>
                    </a:lnTo>
                    <a:lnTo>
                      <a:pt x="13" y="9"/>
                    </a:lnTo>
                    <a:lnTo>
                      <a:pt x="17" y="7"/>
                    </a:lnTo>
                    <a:lnTo>
                      <a:pt x="21" y="5"/>
                    </a:lnTo>
                    <a:lnTo>
                      <a:pt x="25" y="3"/>
                    </a:lnTo>
                    <a:lnTo>
                      <a:pt x="29" y="1"/>
                    </a:lnTo>
                    <a:lnTo>
                      <a:pt x="33" y="0"/>
                    </a:lnTo>
                    <a:lnTo>
                      <a:pt x="37" y="0"/>
                    </a:lnTo>
                    <a:lnTo>
                      <a:pt x="41" y="0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54" y="0"/>
                    </a:lnTo>
                    <a:lnTo>
                      <a:pt x="58" y="1"/>
                    </a:lnTo>
                    <a:lnTo>
                      <a:pt x="62" y="3"/>
                    </a:lnTo>
                    <a:lnTo>
                      <a:pt x="68" y="4"/>
                    </a:lnTo>
                    <a:lnTo>
                      <a:pt x="64" y="9"/>
                    </a:lnTo>
                    <a:lnTo>
                      <a:pt x="68" y="4"/>
                    </a:lnTo>
                    <a:lnTo>
                      <a:pt x="69" y="5"/>
                    </a:lnTo>
                    <a:lnTo>
                      <a:pt x="69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10"/>
                    </a:lnTo>
                    <a:lnTo>
                      <a:pt x="68" y="11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70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42" name="Freeform 170">
                <a:extLst>
                  <a:ext uri="{FF2B5EF4-FFF2-40B4-BE49-F238E27FC236}">
                    <a16:creationId xmlns:a16="http://schemas.microsoft.com/office/drawing/2014/main" id="{6907BAD5-521C-B224-407D-480FDB087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1933"/>
                <a:ext cx="45" cy="29"/>
              </a:xfrm>
              <a:custGeom>
                <a:avLst/>
                <a:gdLst>
                  <a:gd name="T0" fmla="*/ 1 w 45"/>
                  <a:gd name="T1" fmla="*/ 7 h 29"/>
                  <a:gd name="T2" fmla="*/ 4 w 45"/>
                  <a:gd name="T3" fmla="*/ 0 h 29"/>
                  <a:gd name="T4" fmla="*/ 5 w 45"/>
                  <a:gd name="T5" fmla="*/ 1 h 29"/>
                  <a:gd name="T6" fmla="*/ 7 w 45"/>
                  <a:gd name="T7" fmla="*/ 1 h 29"/>
                  <a:gd name="T8" fmla="*/ 9 w 45"/>
                  <a:gd name="T9" fmla="*/ 2 h 29"/>
                  <a:gd name="T10" fmla="*/ 12 w 45"/>
                  <a:gd name="T11" fmla="*/ 3 h 29"/>
                  <a:gd name="T12" fmla="*/ 15 w 45"/>
                  <a:gd name="T13" fmla="*/ 4 h 29"/>
                  <a:gd name="T14" fmla="*/ 18 w 45"/>
                  <a:gd name="T15" fmla="*/ 6 h 29"/>
                  <a:gd name="T16" fmla="*/ 21 w 45"/>
                  <a:gd name="T17" fmla="*/ 7 h 29"/>
                  <a:gd name="T18" fmla="*/ 24 w 45"/>
                  <a:gd name="T19" fmla="*/ 8 h 29"/>
                  <a:gd name="T20" fmla="*/ 27 w 45"/>
                  <a:gd name="T21" fmla="*/ 9 h 29"/>
                  <a:gd name="T22" fmla="*/ 30 w 45"/>
                  <a:gd name="T23" fmla="*/ 11 h 29"/>
                  <a:gd name="T24" fmla="*/ 33 w 45"/>
                  <a:gd name="T25" fmla="*/ 13 h 29"/>
                  <a:gd name="T26" fmla="*/ 36 w 45"/>
                  <a:gd name="T27" fmla="*/ 15 h 29"/>
                  <a:gd name="T28" fmla="*/ 38 w 45"/>
                  <a:gd name="T29" fmla="*/ 17 h 29"/>
                  <a:gd name="T30" fmla="*/ 40 w 45"/>
                  <a:gd name="T31" fmla="*/ 19 h 29"/>
                  <a:gd name="T32" fmla="*/ 42 w 45"/>
                  <a:gd name="T33" fmla="*/ 22 h 29"/>
                  <a:gd name="T34" fmla="*/ 44 w 45"/>
                  <a:gd name="T35" fmla="*/ 25 h 29"/>
                  <a:gd name="T36" fmla="*/ 38 w 45"/>
                  <a:gd name="T37" fmla="*/ 28 h 29"/>
                  <a:gd name="T38" fmla="*/ 37 w 45"/>
                  <a:gd name="T39" fmla="*/ 26 h 29"/>
                  <a:gd name="T40" fmla="*/ 36 w 45"/>
                  <a:gd name="T41" fmla="*/ 24 h 29"/>
                  <a:gd name="T42" fmla="*/ 35 w 45"/>
                  <a:gd name="T43" fmla="*/ 22 h 29"/>
                  <a:gd name="T44" fmla="*/ 33 w 45"/>
                  <a:gd name="T45" fmla="*/ 21 h 29"/>
                  <a:gd name="T46" fmla="*/ 30 w 45"/>
                  <a:gd name="T47" fmla="*/ 19 h 29"/>
                  <a:gd name="T48" fmla="*/ 28 w 45"/>
                  <a:gd name="T49" fmla="*/ 18 h 29"/>
                  <a:gd name="T50" fmla="*/ 25 w 45"/>
                  <a:gd name="T51" fmla="*/ 16 h 29"/>
                  <a:gd name="T52" fmla="*/ 22 w 45"/>
                  <a:gd name="T53" fmla="*/ 15 h 29"/>
                  <a:gd name="T54" fmla="*/ 19 w 45"/>
                  <a:gd name="T55" fmla="*/ 14 h 29"/>
                  <a:gd name="T56" fmla="*/ 16 w 45"/>
                  <a:gd name="T57" fmla="*/ 13 h 29"/>
                  <a:gd name="T58" fmla="*/ 13 w 45"/>
                  <a:gd name="T59" fmla="*/ 11 h 29"/>
                  <a:gd name="T60" fmla="*/ 10 w 45"/>
                  <a:gd name="T61" fmla="*/ 10 h 29"/>
                  <a:gd name="T62" fmla="*/ 8 w 45"/>
                  <a:gd name="T63" fmla="*/ 9 h 29"/>
                  <a:gd name="T64" fmla="*/ 5 w 45"/>
                  <a:gd name="T65" fmla="*/ 8 h 29"/>
                  <a:gd name="T66" fmla="*/ 3 w 45"/>
                  <a:gd name="T67" fmla="*/ 7 h 29"/>
                  <a:gd name="T68" fmla="*/ 1 w 45"/>
                  <a:gd name="T69" fmla="*/ 6 h 29"/>
                  <a:gd name="T70" fmla="*/ 3 w 45"/>
                  <a:gd name="T71" fmla="*/ 0 h 29"/>
                  <a:gd name="T72" fmla="*/ 1 w 45"/>
                  <a:gd name="T73" fmla="*/ 6 h 29"/>
                  <a:gd name="T74" fmla="*/ 0 w 45"/>
                  <a:gd name="T75" fmla="*/ 5 h 29"/>
                  <a:gd name="T76" fmla="*/ 0 w 45"/>
                  <a:gd name="T77" fmla="*/ 4 h 29"/>
                  <a:gd name="T78" fmla="*/ 0 w 45"/>
                  <a:gd name="T79" fmla="*/ 3 h 29"/>
                  <a:gd name="T80" fmla="*/ 0 w 45"/>
                  <a:gd name="T81" fmla="*/ 1 h 29"/>
                  <a:gd name="T82" fmla="*/ 1 w 45"/>
                  <a:gd name="T83" fmla="*/ 0 h 29"/>
                  <a:gd name="T84" fmla="*/ 1 w 45"/>
                  <a:gd name="T85" fmla="*/ 0 h 29"/>
                  <a:gd name="T86" fmla="*/ 3 w 45"/>
                  <a:gd name="T87" fmla="*/ 0 h 29"/>
                  <a:gd name="T88" fmla="*/ 4 w 45"/>
                  <a:gd name="T89" fmla="*/ 0 h 29"/>
                  <a:gd name="T90" fmla="*/ 1 w 45"/>
                  <a:gd name="T91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29">
                    <a:moveTo>
                      <a:pt x="1" y="7"/>
                    </a:moveTo>
                    <a:lnTo>
                      <a:pt x="4" y="0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9" y="2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8" y="6"/>
                    </a:lnTo>
                    <a:lnTo>
                      <a:pt x="21" y="7"/>
                    </a:lnTo>
                    <a:lnTo>
                      <a:pt x="24" y="8"/>
                    </a:lnTo>
                    <a:lnTo>
                      <a:pt x="27" y="9"/>
                    </a:lnTo>
                    <a:lnTo>
                      <a:pt x="30" y="11"/>
                    </a:lnTo>
                    <a:lnTo>
                      <a:pt x="33" y="13"/>
                    </a:lnTo>
                    <a:lnTo>
                      <a:pt x="36" y="15"/>
                    </a:lnTo>
                    <a:lnTo>
                      <a:pt x="38" y="17"/>
                    </a:lnTo>
                    <a:lnTo>
                      <a:pt x="40" y="19"/>
                    </a:lnTo>
                    <a:lnTo>
                      <a:pt x="42" y="22"/>
                    </a:lnTo>
                    <a:lnTo>
                      <a:pt x="44" y="25"/>
                    </a:lnTo>
                    <a:lnTo>
                      <a:pt x="38" y="28"/>
                    </a:lnTo>
                    <a:lnTo>
                      <a:pt x="37" y="26"/>
                    </a:lnTo>
                    <a:lnTo>
                      <a:pt x="36" y="24"/>
                    </a:lnTo>
                    <a:lnTo>
                      <a:pt x="35" y="22"/>
                    </a:lnTo>
                    <a:lnTo>
                      <a:pt x="33" y="21"/>
                    </a:lnTo>
                    <a:lnTo>
                      <a:pt x="30" y="19"/>
                    </a:lnTo>
                    <a:lnTo>
                      <a:pt x="28" y="18"/>
                    </a:lnTo>
                    <a:lnTo>
                      <a:pt x="25" y="16"/>
                    </a:lnTo>
                    <a:lnTo>
                      <a:pt x="22" y="15"/>
                    </a:lnTo>
                    <a:lnTo>
                      <a:pt x="19" y="14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5" y="8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3" y="0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1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43" name="Freeform 171">
                <a:extLst>
                  <a:ext uri="{FF2B5EF4-FFF2-40B4-BE49-F238E27FC236}">
                    <a16:creationId xmlns:a16="http://schemas.microsoft.com/office/drawing/2014/main" id="{D07FF000-59CA-F855-BC6F-FA26329E2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1933"/>
                <a:ext cx="52" cy="23"/>
              </a:xfrm>
              <a:custGeom>
                <a:avLst/>
                <a:gdLst>
                  <a:gd name="T0" fmla="*/ 50 w 52"/>
                  <a:gd name="T1" fmla="*/ 20 h 23"/>
                  <a:gd name="T2" fmla="*/ 45 w 52"/>
                  <a:gd name="T3" fmla="*/ 20 h 23"/>
                  <a:gd name="T4" fmla="*/ 44 w 52"/>
                  <a:gd name="T5" fmla="*/ 19 h 23"/>
                  <a:gd name="T6" fmla="*/ 42 w 52"/>
                  <a:gd name="T7" fmla="*/ 18 h 23"/>
                  <a:gd name="T8" fmla="*/ 40 w 52"/>
                  <a:gd name="T9" fmla="*/ 16 h 23"/>
                  <a:gd name="T10" fmla="*/ 37 w 52"/>
                  <a:gd name="T11" fmla="*/ 15 h 23"/>
                  <a:gd name="T12" fmla="*/ 35 w 52"/>
                  <a:gd name="T13" fmla="*/ 14 h 23"/>
                  <a:gd name="T14" fmla="*/ 32 w 52"/>
                  <a:gd name="T15" fmla="*/ 13 h 23"/>
                  <a:gd name="T16" fmla="*/ 28 w 52"/>
                  <a:gd name="T17" fmla="*/ 12 h 23"/>
                  <a:gd name="T18" fmla="*/ 24 w 52"/>
                  <a:gd name="T19" fmla="*/ 11 h 23"/>
                  <a:gd name="T20" fmla="*/ 21 w 52"/>
                  <a:gd name="T21" fmla="*/ 11 h 23"/>
                  <a:gd name="T22" fmla="*/ 17 w 52"/>
                  <a:gd name="T23" fmla="*/ 10 h 23"/>
                  <a:gd name="T24" fmla="*/ 14 w 52"/>
                  <a:gd name="T25" fmla="*/ 10 h 23"/>
                  <a:gd name="T26" fmla="*/ 11 w 52"/>
                  <a:gd name="T27" fmla="*/ 9 h 23"/>
                  <a:gd name="T28" fmla="*/ 7 w 52"/>
                  <a:gd name="T29" fmla="*/ 8 h 23"/>
                  <a:gd name="T30" fmla="*/ 5 w 52"/>
                  <a:gd name="T31" fmla="*/ 8 h 23"/>
                  <a:gd name="T32" fmla="*/ 2 w 52"/>
                  <a:gd name="T33" fmla="*/ 7 h 23"/>
                  <a:gd name="T34" fmla="*/ 0 w 52"/>
                  <a:gd name="T35" fmla="*/ 6 h 23"/>
                  <a:gd name="T36" fmla="*/ 2 w 52"/>
                  <a:gd name="T37" fmla="*/ 0 h 23"/>
                  <a:gd name="T38" fmla="*/ 4 w 52"/>
                  <a:gd name="T39" fmla="*/ 0 h 23"/>
                  <a:gd name="T40" fmla="*/ 6 w 52"/>
                  <a:gd name="T41" fmla="*/ 1 h 23"/>
                  <a:gd name="T42" fmla="*/ 8 w 52"/>
                  <a:gd name="T43" fmla="*/ 1 h 23"/>
                  <a:gd name="T44" fmla="*/ 12 w 52"/>
                  <a:gd name="T45" fmla="*/ 2 h 23"/>
                  <a:gd name="T46" fmla="*/ 15 w 52"/>
                  <a:gd name="T47" fmla="*/ 3 h 23"/>
                  <a:gd name="T48" fmla="*/ 18 w 52"/>
                  <a:gd name="T49" fmla="*/ 3 h 23"/>
                  <a:gd name="T50" fmla="*/ 22 w 52"/>
                  <a:gd name="T51" fmla="*/ 4 h 23"/>
                  <a:gd name="T52" fmla="*/ 26 w 52"/>
                  <a:gd name="T53" fmla="*/ 5 h 23"/>
                  <a:gd name="T54" fmla="*/ 29 w 52"/>
                  <a:gd name="T55" fmla="*/ 5 h 23"/>
                  <a:gd name="T56" fmla="*/ 33 w 52"/>
                  <a:gd name="T57" fmla="*/ 6 h 23"/>
                  <a:gd name="T58" fmla="*/ 37 w 52"/>
                  <a:gd name="T59" fmla="*/ 7 h 23"/>
                  <a:gd name="T60" fmla="*/ 40 w 52"/>
                  <a:gd name="T61" fmla="*/ 9 h 23"/>
                  <a:gd name="T62" fmla="*/ 43 w 52"/>
                  <a:gd name="T63" fmla="*/ 10 h 23"/>
                  <a:gd name="T64" fmla="*/ 46 w 52"/>
                  <a:gd name="T65" fmla="*/ 11 h 23"/>
                  <a:gd name="T66" fmla="*/ 48 w 52"/>
                  <a:gd name="T67" fmla="*/ 13 h 23"/>
                  <a:gd name="T68" fmla="*/ 50 w 52"/>
                  <a:gd name="T69" fmla="*/ 16 h 23"/>
                  <a:gd name="T70" fmla="*/ 45 w 52"/>
                  <a:gd name="T71" fmla="*/ 16 h 23"/>
                  <a:gd name="T72" fmla="*/ 50 w 52"/>
                  <a:gd name="T73" fmla="*/ 16 h 23"/>
                  <a:gd name="T74" fmla="*/ 51 w 52"/>
                  <a:gd name="T75" fmla="*/ 17 h 23"/>
                  <a:gd name="T76" fmla="*/ 51 w 52"/>
                  <a:gd name="T77" fmla="*/ 19 h 23"/>
                  <a:gd name="T78" fmla="*/ 51 w 52"/>
                  <a:gd name="T79" fmla="*/ 20 h 23"/>
                  <a:gd name="T80" fmla="*/ 50 w 52"/>
                  <a:gd name="T81" fmla="*/ 21 h 23"/>
                  <a:gd name="T82" fmla="*/ 48 w 52"/>
                  <a:gd name="T83" fmla="*/ 21 h 23"/>
                  <a:gd name="T84" fmla="*/ 47 w 52"/>
                  <a:gd name="T85" fmla="*/ 22 h 23"/>
                  <a:gd name="T86" fmla="*/ 46 w 52"/>
                  <a:gd name="T87" fmla="*/ 21 h 23"/>
                  <a:gd name="T88" fmla="*/ 45 w 52"/>
                  <a:gd name="T89" fmla="*/ 20 h 23"/>
                  <a:gd name="T90" fmla="*/ 50 w 52"/>
                  <a:gd name="T91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2" h="23">
                    <a:moveTo>
                      <a:pt x="50" y="20"/>
                    </a:moveTo>
                    <a:lnTo>
                      <a:pt x="45" y="20"/>
                    </a:lnTo>
                    <a:lnTo>
                      <a:pt x="44" y="19"/>
                    </a:lnTo>
                    <a:lnTo>
                      <a:pt x="42" y="18"/>
                    </a:lnTo>
                    <a:lnTo>
                      <a:pt x="40" y="16"/>
                    </a:lnTo>
                    <a:lnTo>
                      <a:pt x="37" y="15"/>
                    </a:lnTo>
                    <a:lnTo>
                      <a:pt x="35" y="14"/>
                    </a:lnTo>
                    <a:lnTo>
                      <a:pt x="32" y="13"/>
                    </a:lnTo>
                    <a:lnTo>
                      <a:pt x="28" y="12"/>
                    </a:lnTo>
                    <a:lnTo>
                      <a:pt x="24" y="11"/>
                    </a:lnTo>
                    <a:lnTo>
                      <a:pt x="21" y="11"/>
                    </a:lnTo>
                    <a:lnTo>
                      <a:pt x="17" y="10"/>
                    </a:lnTo>
                    <a:lnTo>
                      <a:pt x="14" y="10"/>
                    </a:lnTo>
                    <a:lnTo>
                      <a:pt x="11" y="9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12" y="2"/>
                    </a:lnTo>
                    <a:lnTo>
                      <a:pt x="15" y="3"/>
                    </a:lnTo>
                    <a:lnTo>
                      <a:pt x="18" y="3"/>
                    </a:lnTo>
                    <a:lnTo>
                      <a:pt x="22" y="4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3" y="6"/>
                    </a:lnTo>
                    <a:lnTo>
                      <a:pt x="37" y="7"/>
                    </a:lnTo>
                    <a:lnTo>
                      <a:pt x="40" y="9"/>
                    </a:lnTo>
                    <a:lnTo>
                      <a:pt x="43" y="10"/>
                    </a:lnTo>
                    <a:lnTo>
                      <a:pt x="46" y="11"/>
                    </a:lnTo>
                    <a:lnTo>
                      <a:pt x="48" y="13"/>
                    </a:lnTo>
                    <a:lnTo>
                      <a:pt x="50" y="16"/>
                    </a:lnTo>
                    <a:lnTo>
                      <a:pt x="45" y="16"/>
                    </a:lnTo>
                    <a:lnTo>
                      <a:pt x="50" y="16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0" y="21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6" y="21"/>
                    </a:lnTo>
                    <a:lnTo>
                      <a:pt x="45" y="20"/>
                    </a:lnTo>
                    <a:lnTo>
                      <a:pt x="5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44" name="Freeform 172">
                <a:extLst>
                  <a:ext uri="{FF2B5EF4-FFF2-40B4-BE49-F238E27FC236}">
                    <a16:creationId xmlns:a16="http://schemas.microsoft.com/office/drawing/2014/main" id="{F7B2A606-AEFF-DA30-DF08-609B2EAC6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" y="1937"/>
                <a:ext cx="51" cy="18"/>
              </a:xfrm>
              <a:custGeom>
                <a:avLst/>
                <a:gdLst>
                  <a:gd name="T0" fmla="*/ 46 w 51"/>
                  <a:gd name="T1" fmla="*/ 2 h 18"/>
                  <a:gd name="T2" fmla="*/ 46 w 51"/>
                  <a:gd name="T3" fmla="*/ 9 h 18"/>
                  <a:gd name="T4" fmla="*/ 43 w 51"/>
                  <a:gd name="T5" fmla="*/ 9 h 18"/>
                  <a:gd name="T6" fmla="*/ 41 w 51"/>
                  <a:gd name="T7" fmla="*/ 8 h 18"/>
                  <a:gd name="T8" fmla="*/ 38 w 51"/>
                  <a:gd name="T9" fmla="*/ 7 h 18"/>
                  <a:gd name="T10" fmla="*/ 35 w 51"/>
                  <a:gd name="T11" fmla="*/ 7 h 18"/>
                  <a:gd name="T12" fmla="*/ 32 w 51"/>
                  <a:gd name="T13" fmla="*/ 7 h 18"/>
                  <a:gd name="T14" fmla="*/ 29 w 51"/>
                  <a:gd name="T15" fmla="*/ 7 h 18"/>
                  <a:gd name="T16" fmla="*/ 26 w 51"/>
                  <a:gd name="T17" fmla="*/ 7 h 18"/>
                  <a:gd name="T18" fmla="*/ 23 w 51"/>
                  <a:gd name="T19" fmla="*/ 7 h 18"/>
                  <a:gd name="T20" fmla="*/ 20 w 51"/>
                  <a:gd name="T21" fmla="*/ 8 h 18"/>
                  <a:gd name="T22" fmla="*/ 17 w 51"/>
                  <a:gd name="T23" fmla="*/ 8 h 18"/>
                  <a:gd name="T24" fmla="*/ 14 w 51"/>
                  <a:gd name="T25" fmla="*/ 9 h 18"/>
                  <a:gd name="T26" fmla="*/ 11 w 51"/>
                  <a:gd name="T27" fmla="*/ 10 h 18"/>
                  <a:gd name="T28" fmla="*/ 10 w 51"/>
                  <a:gd name="T29" fmla="*/ 12 h 18"/>
                  <a:gd name="T30" fmla="*/ 7 w 51"/>
                  <a:gd name="T31" fmla="*/ 13 h 18"/>
                  <a:gd name="T32" fmla="*/ 6 w 51"/>
                  <a:gd name="T33" fmla="*/ 15 h 18"/>
                  <a:gd name="T34" fmla="*/ 4 w 51"/>
                  <a:gd name="T35" fmla="*/ 17 h 18"/>
                  <a:gd name="T36" fmla="*/ 0 w 51"/>
                  <a:gd name="T37" fmla="*/ 12 h 18"/>
                  <a:gd name="T38" fmla="*/ 1 w 51"/>
                  <a:gd name="T39" fmla="*/ 9 h 18"/>
                  <a:gd name="T40" fmla="*/ 4 w 51"/>
                  <a:gd name="T41" fmla="*/ 7 h 18"/>
                  <a:gd name="T42" fmla="*/ 6 w 51"/>
                  <a:gd name="T43" fmla="*/ 5 h 18"/>
                  <a:gd name="T44" fmla="*/ 10 w 51"/>
                  <a:gd name="T45" fmla="*/ 3 h 18"/>
                  <a:gd name="T46" fmla="*/ 13 w 51"/>
                  <a:gd name="T47" fmla="*/ 2 h 18"/>
                  <a:gd name="T48" fmla="*/ 16 w 51"/>
                  <a:gd name="T49" fmla="*/ 1 h 18"/>
                  <a:gd name="T50" fmla="*/ 19 w 51"/>
                  <a:gd name="T51" fmla="*/ 0 h 18"/>
                  <a:gd name="T52" fmla="*/ 22 w 51"/>
                  <a:gd name="T53" fmla="*/ 0 h 18"/>
                  <a:gd name="T54" fmla="*/ 25 w 51"/>
                  <a:gd name="T55" fmla="*/ 0 h 18"/>
                  <a:gd name="T56" fmla="*/ 29 w 51"/>
                  <a:gd name="T57" fmla="*/ 0 h 18"/>
                  <a:gd name="T58" fmla="*/ 32 w 51"/>
                  <a:gd name="T59" fmla="*/ 0 h 18"/>
                  <a:gd name="T60" fmla="*/ 35 w 51"/>
                  <a:gd name="T61" fmla="*/ 0 h 18"/>
                  <a:gd name="T62" fmla="*/ 39 w 51"/>
                  <a:gd name="T63" fmla="*/ 0 h 18"/>
                  <a:gd name="T64" fmla="*/ 41 w 51"/>
                  <a:gd name="T65" fmla="*/ 0 h 18"/>
                  <a:gd name="T66" fmla="*/ 45 w 51"/>
                  <a:gd name="T67" fmla="*/ 1 h 18"/>
                  <a:gd name="T68" fmla="*/ 47 w 51"/>
                  <a:gd name="T69" fmla="*/ 2 h 18"/>
                  <a:gd name="T70" fmla="*/ 47 w 51"/>
                  <a:gd name="T71" fmla="*/ 9 h 18"/>
                  <a:gd name="T72" fmla="*/ 47 w 51"/>
                  <a:gd name="T73" fmla="*/ 2 h 18"/>
                  <a:gd name="T74" fmla="*/ 49 w 51"/>
                  <a:gd name="T75" fmla="*/ 3 h 18"/>
                  <a:gd name="T76" fmla="*/ 50 w 51"/>
                  <a:gd name="T77" fmla="*/ 4 h 18"/>
                  <a:gd name="T78" fmla="*/ 50 w 51"/>
                  <a:gd name="T79" fmla="*/ 5 h 18"/>
                  <a:gd name="T80" fmla="*/ 50 w 51"/>
                  <a:gd name="T81" fmla="*/ 6 h 18"/>
                  <a:gd name="T82" fmla="*/ 49 w 51"/>
                  <a:gd name="T83" fmla="*/ 8 h 18"/>
                  <a:gd name="T84" fmla="*/ 48 w 51"/>
                  <a:gd name="T85" fmla="*/ 9 h 18"/>
                  <a:gd name="T86" fmla="*/ 47 w 51"/>
                  <a:gd name="T87" fmla="*/ 9 h 18"/>
                  <a:gd name="T88" fmla="*/ 46 w 51"/>
                  <a:gd name="T89" fmla="*/ 9 h 18"/>
                  <a:gd name="T90" fmla="*/ 46 w 51"/>
                  <a:gd name="T91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18">
                    <a:moveTo>
                      <a:pt x="46" y="2"/>
                    </a:moveTo>
                    <a:lnTo>
                      <a:pt x="46" y="9"/>
                    </a:lnTo>
                    <a:lnTo>
                      <a:pt x="43" y="9"/>
                    </a:lnTo>
                    <a:lnTo>
                      <a:pt x="41" y="8"/>
                    </a:lnTo>
                    <a:lnTo>
                      <a:pt x="38" y="7"/>
                    </a:lnTo>
                    <a:lnTo>
                      <a:pt x="35" y="7"/>
                    </a:lnTo>
                    <a:lnTo>
                      <a:pt x="32" y="7"/>
                    </a:lnTo>
                    <a:lnTo>
                      <a:pt x="29" y="7"/>
                    </a:lnTo>
                    <a:lnTo>
                      <a:pt x="26" y="7"/>
                    </a:lnTo>
                    <a:lnTo>
                      <a:pt x="23" y="7"/>
                    </a:lnTo>
                    <a:lnTo>
                      <a:pt x="20" y="8"/>
                    </a:lnTo>
                    <a:lnTo>
                      <a:pt x="17" y="8"/>
                    </a:lnTo>
                    <a:lnTo>
                      <a:pt x="14" y="9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7" y="13"/>
                    </a:lnTo>
                    <a:lnTo>
                      <a:pt x="6" y="15"/>
                    </a:lnTo>
                    <a:lnTo>
                      <a:pt x="4" y="17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3" y="2"/>
                    </a:lnTo>
                    <a:lnTo>
                      <a:pt x="16" y="1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29" y="0"/>
                    </a:lnTo>
                    <a:lnTo>
                      <a:pt x="32" y="0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5" y="1"/>
                    </a:lnTo>
                    <a:lnTo>
                      <a:pt x="47" y="2"/>
                    </a:lnTo>
                    <a:lnTo>
                      <a:pt x="47" y="9"/>
                    </a:lnTo>
                    <a:lnTo>
                      <a:pt x="47" y="2"/>
                    </a:lnTo>
                    <a:lnTo>
                      <a:pt x="49" y="3"/>
                    </a:lnTo>
                    <a:lnTo>
                      <a:pt x="50" y="4"/>
                    </a:lnTo>
                    <a:lnTo>
                      <a:pt x="50" y="5"/>
                    </a:lnTo>
                    <a:lnTo>
                      <a:pt x="50" y="6"/>
                    </a:lnTo>
                    <a:lnTo>
                      <a:pt x="49" y="8"/>
                    </a:lnTo>
                    <a:lnTo>
                      <a:pt x="48" y="9"/>
                    </a:lnTo>
                    <a:lnTo>
                      <a:pt x="47" y="9"/>
                    </a:lnTo>
                    <a:lnTo>
                      <a:pt x="46" y="9"/>
                    </a:lnTo>
                    <a:lnTo>
                      <a:pt x="46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45" name="Freeform 173">
                <a:extLst>
                  <a:ext uri="{FF2B5EF4-FFF2-40B4-BE49-F238E27FC236}">
                    <a16:creationId xmlns:a16="http://schemas.microsoft.com/office/drawing/2014/main" id="{159760F6-56ED-316F-66EB-4A1D2CC45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" y="1940"/>
                <a:ext cx="43" cy="22"/>
              </a:xfrm>
              <a:custGeom>
                <a:avLst/>
                <a:gdLst>
                  <a:gd name="T0" fmla="*/ 3 w 43"/>
                  <a:gd name="T1" fmla="*/ 21 h 22"/>
                  <a:gd name="T2" fmla="*/ 0 w 43"/>
                  <a:gd name="T3" fmla="*/ 16 h 22"/>
                  <a:gd name="T4" fmla="*/ 1 w 43"/>
                  <a:gd name="T5" fmla="*/ 13 h 22"/>
                  <a:gd name="T6" fmla="*/ 3 w 43"/>
                  <a:gd name="T7" fmla="*/ 12 h 22"/>
                  <a:gd name="T8" fmla="*/ 5 w 43"/>
                  <a:gd name="T9" fmla="*/ 10 h 22"/>
                  <a:gd name="T10" fmla="*/ 7 w 43"/>
                  <a:gd name="T11" fmla="*/ 8 h 22"/>
                  <a:gd name="T12" fmla="*/ 8 w 43"/>
                  <a:gd name="T13" fmla="*/ 7 h 22"/>
                  <a:gd name="T14" fmla="*/ 11 w 43"/>
                  <a:gd name="T15" fmla="*/ 6 h 22"/>
                  <a:gd name="T16" fmla="*/ 14 w 43"/>
                  <a:gd name="T17" fmla="*/ 5 h 22"/>
                  <a:gd name="T18" fmla="*/ 16 w 43"/>
                  <a:gd name="T19" fmla="*/ 4 h 22"/>
                  <a:gd name="T20" fmla="*/ 19 w 43"/>
                  <a:gd name="T21" fmla="*/ 4 h 22"/>
                  <a:gd name="T22" fmla="*/ 22 w 43"/>
                  <a:gd name="T23" fmla="*/ 3 h 22"/>
                  <a:gd name="T24" fmla="*/ 24 w 43"/>
                  <a:gd name="T25" fmla="*/ 2 h 22"/>
                  <a:gd name="T26" fmla="*/ 28 w 43"/>
                  <a:gd name="T27" fmla="*/ 2 h 22"/>
                  <a:gd name="T28" fmla="*/ 31 w 43"/>
                  <a:gd name="T29" fmla="*/ 1 h 22"/>
                  <a:gd name="T30" fmla="*/ 34 w 43"/>
                  <a:gd name="T31" fmla="*/ 0 h 22"/>
                  <a:gd name="T32" fmla="*/ 37 w 43"/>
                  <a:gd name="T33" fmla="*/ 0 h 22"/>
                  <a:gd name="T34" fmla="*/ 40 w 43"/>
                  <a:gd name="T35" fmla="*/ 0 h 22"/>
                  <a:gd name="T36" fmla="*/ 42 w 43"/>
                  <a:gd name="T37" fmla="*/ 6 h 22"/>
                  <a:gd name="T38" fmla="*/ 38 w 43"/>
                  <a:gd name="T39" fmla="*/ 7 h 22"/>
                  <a:gd name="T40" fmla="*/ 35 w 43"/>
                  <a:gd name="T41" fmla="*/ 7 h 22"/>
                  <a:gd name="T42" fmla="*/ 32 w 43"/>
                  <a:gd name="T43" fmla="*/ 8 h 22"/>
                  <a:gd name="T44" fmla="*/ 29 w 43"/>
                  <a:gd name="T45" fmla="*/ 8 h 22"/>
                  <a:gd name="T46" fmla="*/ 26 w 43"/>
                  <a:gd name="T47" fmla="*/ 9 h 22"/>
                  <a:gd name="T48" fmla="*/ 23 w 43"/>
                  <a:gd name="T49" fmla="*/ 10 h 22"/>
                  <a:gd name="T50" fmla="*/ 20 w 43"/>
                  <a:gd name="T51" fmla="*/ 10 h 22"/>
                  <a:gd name="T52" fmla="*/ 18 w 43"/>
                  <a:gd name="T53" fmla="*/ 11 h 22"/>
                  <a:gd name="T54" fmla="*/ 15 w 43"/>
                  <a:gd name="T55" fmla="*/ 12 h 22"/>
                  <a:gd name="T56" fmla="*/ 13 w 43"/>
                  <a:gd name="T57" fmla="*/ 12 h 22"/>
                  <a:gd name="T58" fmla="*/ 11 w 43"/>
                  <a:gd name="T59" fmla="*/ 13 h 22"/>
                  <a:gd name="T60" fmla="*/ 9 w 43"/>
                  <a:gd name="T61" fmla="*/ 14 h 22"/>
                  <a:gd name="T62" fmla="*/ 8 w 43"/>
                  <a:gd name="T63" fmla="*/ 15 h 22"/>
                  <a:gd name="T64" fmla="*/ 7 w 43"/>
                  <a:gd name="T65" fmla="*/ 16 h 22"/>
                  <a:gd name="T66" fmla="*/ 6 w 43"/>
                  <a:gd name="T67" fmla="*/ 17 h 22"/>
                  <a:gd name="T68" fmla="*/ 5 w 43"/>
                  <a:gd name="T69" fmla="*/ 18 h 22"/>
                  <a:gd name="T70" fmla="*/ 2 w 43"/>
                  <a:gd name="T71" fmla="*/ 14 h 22"/>
                  <a:gd name="T72" fmla="*/ 5 w 43"/>
                  <a:gd name="T73" fmla="*/ 19 h 22"/>
                  <a:gd name="T74" fmla="*/ 5 w 43"/>
                  <a:gd name="T75" fmla="*/ 20 h 22"/>
                  <a:gd name="T76" fmla="*/ 4 w 43"/>
                  <a:gd name="T77" fmla="*/ 21 h 22"/>
                  <a:gd name="T78" fmla="*/ 3 w 43"/>
                  <a:gd name="T79" fmla="*/ 21 h 22"/>
                  <a:gd name="T80" fmla="*/ 1 w 43"/>
                  <a:gd name="T81" fmla="*/ 20 h 22"/>
                  <a:gd name="T82" fmla="*/ 0 w 43"/>
                  <a:gd name="T83" fmla="*/ 20 h 22"/>
                  <a:gd name="T84" fmla="*/ 0 w 43"/>
                  <a:gd name="T85" fmla="*/ 18 h 22"/>
                  <a:gd name="T86" fmla="*/ 0 w 43"/>
                  <a:gd name="T87" fmla="*/ 17 h 22"/>
                  <a:gd name="T88" fmla="*/ 0 w 43"/>
                  <a:gd name="T89" fmla="*/ 16 h 22"/>
                  <a:gd name="T90" fmla="*/ 3 w 43"/>
                  <a:gd name="T9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3" h="22">
                    <a:moveTo>
                      <a:pt x="3" y="21"/>
                    </a:moveTo>
                    <a:lnTo>
                      <a:pt x="0" y="16"/>
                    </a:lnTo>
                    <a:lnTo>
                      <a:pt x="1" y="13"/>
                    </a:lnTo>
                    <a:lnTo>
                      <a:pt x="3" y="12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9" y="4"/>
                    </a:lnTo>
                    <a:lnTo>
                      <a:pt x="22" y="3"/>
                    </a:lnTo>
                    <a:lnTo>
                      <a:pt x="24" y="2"/>
                    </a:lnTo>
                    <a:lnTo>
                      <a:pt x="28" y="2"/>
                    </a:lnTo>
                    <a:lnTo>
                      <a:pt x="31" y="1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40" y="0"/>
                    </a:lnTo>
                    <a:lnTo>
                      <a:pt x="42" y="6"/>
                    </a:lnTo>
                    <a:lnTo>
                      <a:pt x="38" y="7"/>
                    </a:lnTo>
                    <a:lnTo>
                      <a:pt x="35" y="7"/>
                    </a:lnTo>
                    <a:lnTo>
                      <a:pt x="32" y="8"/>
                    </a:lnTo>
                    <a:lnTo>
                      <a:pt x="29" y="8"/>
                    </a:lnTo>
                    <a:lnTo>
                      <a:pt x="26" y="9"/>
                    </a:lnTo>
                    <a:lnTo>
                      <a:pt x="23" y="10"/>
                    </a:lnTo>
                    <a:lnTo>
                      <a:pt x="20" y="10"/>
                    </a:lnTo>
                    <a:lnTo>
                      <a:pt x="18" y="11"/>
                    </a:lnTo>
                    <a:lnTo>
                      <a:pt x="15" y="12"/>
                    </a:lnTo>
                    <a:lnTo>
                      <a:pt x="13" y="12"/>
                    </a:lnTo>
                    <a:lnTo>
                      <a:pt x="11" y="13"/>
                    </a:lnTo>
                    <a:lnTo>
                      <a:pt x="9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5" y="18"/>
                    </a:lnTo>
                    <a:lnTo>
                      <a:pt x="2" y="14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1" y="20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3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46" name="Freeform 174">
                <a:extLst>
                  <a:ext uri="{FF2B5EF4-FFF2-40B4-BE49-F238E27FC236}">
                    <a16:creationId xmlns:a16="http://schemas.microsoft.com/office/drawing/2014/main" id="{B3D1B9D5-A6ED-8315-B2F0-09BD69C03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1954"/>
                <a:ext cx="105" cy="108"/>
              </a:xfrm>
              <a:custGeom>
                <a:avLst/>
                <a:gdLst>
                  <a:gd name="T0" fmla="*/ 97 w 105"/>
                  <a:gd name="T1" fmla="*/ 102 h 108"/>
                  <a:gd name="T2" fmla="*/ 98 w 105"/>
                  <a:gd name="T3" fmla="*/ 91 h 108"/>
                  <a:gd name="T4" fmla="*/ 97 w 105"/>
                  <a:gd name="T5" fmla="*/ 79 h 108"/>
                  <a:gd name="T6" fmla="*/ 95 w 105"/>
                  <a:gd name="T7" fmla="*/ 69 h 108"/>
                  <a:gd name="T8" fmla="*/ 92 w 105"/>
                  <a:gd name="T9" fmla="*/ 59 h 108"/>
                  <a:gd name="T10" fmla="*/ 87 w 105"/>
                  <a:gd name="T11" fmla="*/ 50 h 108"/>
                  <a:gd name="T12" fmla="*/ 83 w 105"/>
                  <a:gd name="T13" fmla="*/ 42 h 108"/>
                  <a:gd name="T14" fmla="*/ 77 w 105"/>
                  <a:gd name="T15" fmla="*/ 35 h 108"/>
                  <a:gd name="T16" fmla="*/ 70 w 105"/>
                  <a:gd name="T17" fmla="*/ 28 h 108"/>
                  <a:gd name="T18" fmla="*/ 63 w 105"/>
                  <a:gd name="T19" fmla="*/ 22 h 108"/>
                  <a:gd name="T20" fmla="*/ 55 w 105"/>
                  <a:gd name="T21" fmla="*/ 17 h 108"/>
                  <a:gd name="T22" fmla="*/ 47 w 105"/>
                  <a:gd name="T23" fmla="*/ 13 h 108"/>
                  <a:gd name="T24" fmla="*/ 38 w 105"/>
                  <a:gd name="T25" fmla="*/ 10 h 108"/>
                  <a:gd name="T26" fmla="*/ 29 w 105"/>
                  <a:gd name="T27" fmla="*/ 8 h 108"/>
                  <a:gd name="T28" fmla="*/ 20 w 105"/>
                  <a:gd name="T29" fmla="*/ 7 h 108"/>
                  <a:gd name="T30" fmla="*/ 10 w 105"/>
                  <a:gd name="T31" fmla="*/ 7 h 108"/>
                  <a:gd name="T32" fmla="*/ 1 w 105"/>
                  <a:gd name="T33" fmla="*/ 8 h 108"/>
                  <a:gd name="T34" fmla="*/ 5 w 105"/>
                  <a:gd name="T35" fmla="*/ 0 h 108"/>
                  <a:gd name="T36" fmla="*/ 15 w 105"/>
                  <a:gd name="T37" fmla="*/ 0 h 108"/>
                  <a:gd name="T38" fmla="*/ 25 w 105"/>
                  <a:gd name="T39" fmla="*/ 0 h 108"/>
                  <a:gd name="T40" fmla="*/ 35 w 105"/>
                  <a:gd name="T41" fmla="*/ 2 h 108"/>
                  <a:gd name="T42" fmla="*/ 44 w 105"/>
                  <a:gd name="T43" fmla="*/ 5 h 108"/>
                  <a:gd name="T44" fmla="*/ 54 w 105"/>
                  <a:gd name="T45" fmla="*/ 8 h 108"/>
                  <a:gd name="T46" fmla="*/ 62 w 105"/>
                  <a:gd name="T47" fmla="*/ 13 h 108"/>
                  <a:gd name="T48" fmla="*/ 70 w 105"/>
                  <a:gd name="T49" fmla="*/ 19 h 108"/>
                  <a:gd name="T50" fmla="*/ 78 w 105"/>
                  <a:gd name="T51" fmla="*/ 25 h 108"/>
                  <a:gd name="T52" fmla="*/ 84 w 105"/>
                  <a:gd name="T53" fmla="*/ 33 h 108"/>
                  <a:gd name="T54" fmla="*/ 90 w 105"/>
                  <a:gd name="T55" fmla="*/ 42 h 108"/>
                  <a:gd name="T56" fmla="*/ 95 w 105"/>
                  <a:gd name="T57" fmla="*/ 51 h 108"/>
                  <a:gd name="T58" fmla="*/ 99 w 105"/>
                  <a:gd name="T59" fmla="*/ 61 h 108"/>
                  <a:gd name="T60" fmla="*/ 102 w 105"/>
                  <a:gd name="T61" fmla="*/ 72 h 108"/>
                  <a:gd name="T62" fmla="*/ 103 w 105"/>
                  <a:gd name="T63" fmla="*/ 84 h 108"/>
                  <a:gd name="T64" fmla="*/ 104 w 105"/>
                  <a:gd name="T65" fmla="*/ 97 h 108"/>
                  <a:gd name="T66" fmla="*/ 102 w 105"/>
                  <a:gd name="T67" fmla="*/ 101 h 108"/>
                  <a:gd name="T68" fmla="*/ 103 w 105"/>
                  <a:gd name="T69" fmla="*/ 105 h 108"/>
                  <a:gd name="T70" fmla="*/ 101 w 105"/>
                  <a:gd name="T71" fmla="*/ 107 h 108"/>
                  <a:gd name="T72" fmla="*/ 99 w 105"/>
                  <a:gd name="T73" fmla="*/ 106 h 108"/>
                  <a:gd name="T74" fmla="*/ 97 w 105"/>
                  <a:gd name="T75" fmla="*/ 104 h 108"/>
                  <a:gd name="T76" fmla="*/ 98 w 105"/>
                  <a:gd name="T77" fmla="*/ 10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5" h="108">
                    <a:moveTo>
                      <a:pt x="98" y="106"/>
                    </a:moveTo>
                    <a:lnTo>
                      <a:pt x="97" y="102"/>
                    </a:lnTo>
                    <a:lnTo>
                      <a:pt x="98" y="96"/>
                    </a:lnTo>
                    <a:lnTo>
                      <a:pt x="98" y="91"/>
                    </a:lnTo>
                    <a:lnTo>
                      <a:pt x="97" y="85"/>
                    </a:lnTo>
                    <a:lnTo>
                      <a:pt x="97" y="79"/>
                    </a:lnTo>
                    <a:lnTo>
                      <a:pt x="96" y="74"/>
                    </a:lnTo>
                    <a:lnTo>
                      <a:pt x="95" y="69"/>
                    </a:lnTo>
                    <a:lnTo>
                      <a:pt x="93" y="64"/>
                    </a:lnTo>
                    <a:lnTo>
                      <a:pt x="92" y="59"/>
                    </a:lnTo>
                    <a:lnTo>
                      <a:pt x="90" y="54"/>
                    </a:lnTo>
                    <a:lnTo>
                      <a:pt x="87" y="50"/>
                    </a:lnTo>
                    <a:lnTo>
                      <a:pt x="85" y="46"/>
                    </a:lnTo>
                    <a:lnTo>
                      <a:pt x="83" y="42"/>
                    </a:lnTo>
                    <a:lnTo>
                      <a:pt x="80" y="38"/>
                    </a:lnTo>
                    <a:lnTo>
                      <a:pt x="77" y="35"/>
                    </a:lnTo>
                    <a:lnTo>
                      <a:pt x="74" y="31"/>
                    </a:lnTo>
                    <a:lnTo>
                      <a:pt x="70" y="28"/>
                    </a:lnTo>
                    <a:lnTo>
                      <a:pt x="67" y="24"/>
                    </a:lnTo>
                    <a:lnTo>
                      <a:pt x="63" y="22"/>
                    </a:lnTo>
                    <a:lnTo>
                      <a:pt x="59" y="19"/>
                    </a:lnTo>
                    <a:lnTo>
                      <a:pt x="55" y="17"/>
                    </a:lnTo>
                    <a:lnTo>
                      <a:pt x="51" y="15"/>
                    </a:lnTo>
                    <a:lnTo>
                      <a:pt x="47" y="13"/>
                    </a:lnTo>
                    <a:lnTo>
                      <a:pt x="43" y="11"/>
                    </a:lnTo>
                    <a:lnTo>
                      <a:pt x="38" y="10"/>
                    </a:lnTo>
                    <a:lnTo>
                      <a:pt x="34" y="9"/>
                    </a:lnTo>
                    <a:lnTo>
                      <a:pt x="29" y="8"/>
                    </a:lnTo>
                    <a:lnTo>
                      <a:pt x="25" y="7"/>
                    </a:lnTo>
                    <a:lnTo>
                      <a:pt x="20" y="7"/>
                    </a:lnTo>
                    <a:lnTo>
                      <a:pt x="15" y="6"/>
                    </a:lnTo>
                    <a:lnTo>
                      <a:pt x="10" y="7"/>
                    </a:lnTo>
                    <a:lnTo>
                      <a:pt x="5" y="7"/>
                    </a:lnTo>
                    <a:lnTo>
                      <a:pt x="1" y="8"/>
                    </a:lnTo>
                    <a:lnTo>
                      <a:pt x="0" y="1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5" y="0"/>
                    </a:lnTo>
                    <a:lnTo>
                      <a:pt x="30" y="1"/>
                    </a:lnTo>
                    <a:lnTo>
                      <a:pt x="35" y="2"/>
                    </a:lnTo>
                    <a:lnTo>
                      <a:pt x="40" y="3"/>
                    </a:lnTo>
                    <a:lnTo>
                      <a:pt x="44" y="5"/>
                    </a:lnTo>
                    <a:lnTo>
                      <a:pt x="49" y="6"/>
                    </a:lnTo>
                    <a:lnTo>
                      <a:pt x="54" y="8"/>
                    </a:lnTo>
                    <a:lnTo>
                      <a:pt x="58" y="11"/>
                    </a:lnTo>
                    <a:lnTo>
                      <a:pt x="62" y="13"/>
                    </a:lnTo>
                    <a:lnTo>
                      <a:pt x="66" y="16"/>
                    </a:lnTo>
                    <a:lnTo>
                      <a:pt x="70" y="19"/>
                    </a:lnTo>
                    <a:lnTo>
                      <a:pt x="74" y="22"/>
                    </a:lnTo>
                    <a:lnTo>
                      <a:pt x="78" y="25"/>
                    </a:lnTo>
                    <a:lnTo>
                      <a:pt x="81" y="29"/>
                    </a:lnTo>
                    <a:lnTo>
                      <a:pt x="84" y="33"/>
                    </a:lnTo>
                    <a:lnTo>
                      <a:pt x="87" y="37"/>
                    </a:lnTo>
                    <a:lnTo>
                      <a:pt x="90" y="42"/>
                    </a:lnTo>
                    <a:lnTo>
                      <a:pt x="92" y="47"/>
                    </a:lnTo>
                    <a:lnTo>
                      <a:pt x="95" y="51"/>
                    </a:lnTo>
                    <a:lnTo>
                      <a:pt x="97" y="56"/>
                    </a:lnTo>
                    <a:lnTo>
                      <a:pt x="99" y="61"/>
                    </a:lnTo>
                    <a:lnTo>
                      <a:pt x="100" y="67"/>
                    </a:lnTo>
                    <a:lnTo>
                      <a:pt x="102" y="72"/>
                    </a:lnTo>
                    <a:lnTo>
                      <a:pt x="102" y="78"/>
                    </a:lnTo>
                    <a:lnTo>
                      <a:pt x="103" y="84"/>
                    </a:lnTo>
                    <a:lnTo>
                      <a:pt x="104" y="90"/>
                    </a:lnTo>
                    <a:lnTo>
                      <a:pt x="104" y="97"/>
                    </a:lnTo>
                    <a:lnTo>
                      <a:pt x="103" y="103"/>
                    </a:lnTo>
                    <a:lnTo>
                      <a:pt x="102" y="101"/>
                    </a:lnTo>
                    <a:lnTo>
                      <a:pt x="103" y="103"/>
                    </a:lnTo>
                    <a:lnTo>
                      <a:pt x="103" y="105"/>
                    </a:lnTo>
                    <a:lnTo>
                      <a:pt x="102" y="106"/>
                    </a:lnTo>
                    <a:lnTo>
                      <a:pt x="101" y="107"/>
                    </a:lnTo>
                    <a:lnTo>
                      <a:pt x="100" y="107"/>
                    </a:lnTo>
                    <a:lnTo>
                      <a:pt x="99" y="106"/>
                    </a:lnTo>
                    <a:lnTo>
                      <a:pt x="98" y="105"/>
                    </a:lnTo>
                    <a:lnTo>
                      <a:pt x="97" y="104"/>
                    </a:lnTo>
                    <a:lnTo>
                      <a:pt x="97" y="102"/>
                    </a:lnTo>
                    <a:lnTo>
                      <a:pt x="98" y="10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47" name="Freeform 175">
                <a:extLst>
                  <a:ext uri="{FF2B5EF4-FFF2-40B4-BE49-F238E27FC236}">
                    <a16:creationId xmlns:a16="http://schemas.microsoft.com/office/drawing/2014/main" id="{2D3E9FDF-0983-8E70-183E-A7953622A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" y="2055"/>
                <a:ext cx="30" cy="78"/>
              </a:xfrm>
              <a:custGeom>
                <a:avLst/>
                <a:gdLst>
                  <a:gd name="T0" fmla="*/ 0 w 30"/>
                  <a:gd name="T1" fmla="*/ 71 h 78"/>
                  <a:gd name="T2" fmla="*/ 2 w 30"/>
                  <a:gd name="T3" fmla="*/ 70 h 78"/>
                  <a:gd name="T4" fmla="*/ 4 w 30"/>
                  <a:gd name="T5" fmla="*/ 69 h 78"/>
                  <a:gd name="T6" fmla="*/ 6 w 30"/>
                  <a:gd name="T7" fmla="*/ 67 h 78"/>
                  <a:gd name="T8" fmla="*/ 9 w 30"/>
                  <a:gd name="T9" fmla="*/ 65 h 78"/>
                  <a:gd name="T10" fmla="*/ 11 w 30"/>
                  <a:gd name="T11" fmla="*/ 61 h 78"/>
                  <a:gd name="T12" fmla="*/ 13 w 30"/>
                  <a:gd name="T13" fmla="*/ 57 h 78"/>
                  <a:gd name="T14" fmla="*/ 16 w 30"/>
                  <a:gd name="T15" fmla="*/ 53 h 78"/>
                  <a:gd name="T16" fmla="*/ 18 w 30"/>
                  <a:gd name="T17" fmla="*/ 47 h 78"/>
                  <a:gd name="T18" fmla="*/ 19 w 30"/>
                  <a:gd name="T19" fmla="*/ 42 h 78"/>
                  <a:gd name="T20" fmla="*/ 21 w 30"/>
                  <a:gd name="T21" fmla="*/ 37 h 78"/>
                  <a:gd name="T22" fmla="*/ 22 w 30"/>
                  <a:gd name="T23" fmla="*/ 31 h 78"/>
                  <a:gd name="T24" fmla="*/ 23 w 30"/>
                  <a:gd name="T25" fmla="*/ 26 h 78"/>
                  <a:gd name="T26" fmla="*/ 22 w 30"/>
                  <a:gd name="T27" fmla="*/ 20 h 78"/>
                  <a:gd name="T28" fmla="*/ 22 w 30"/>
                  <a:gd name="T29" fmla="*/ 16 h 78"/>
                  <a:gd name="T30" fmla="*/ 21 w 30"/>
                  <a:gd name="T31" fmla="*/ 11 h 78"/>
                  <a:gd name="T32" fmla="*/ 19 w 30"/>
                  <a:gd name="T33" fmla="*/ 7 h 78"/>
                  <a:gd name="T34" fmla="*/ 17 w 30"/>
                  <a:gd name="T35" fmla="*/ 5 h 78"/>
                  <a:gd name="T36" fmla="*/ 21 w 30"/>
                  <a:gd name="T37" fmla="*/ 0 h 78"/>
                  <a:gd name="T38" fmla="*/ 25 w 30"/>
                  <a:gd name="T39" fmla="*/ 4 h 78"/>
                  <a:gd name="T40" fmla="*/ 27 w 30"/>
                  <a:gd name="T41" fmla="*/ 9 h 78"/>
                  <a:gd name="T42" fmla="*/ 28 w 30"/>
                  <a:gd name="T43" fmla="*/ 14 h 78"/>
                  <a:gd name="T44" fmla="*/ 29 w 30"/>
                  <a:gd name="T45" fmla="*/ 20 h 78"/>
                  <a:gd name="T46" fmla="*/ 29 w 30"/>
                  <a:gd name="T47" fmla="*/ 26 h 78"/>
                  <a:gd name="T48" fmla="*/ 28 w 30"/>
                  <a:gd name="T49" fmla="*/ 32 h 78"/>
                  <a:gd name="T50" fmla="*/ 27 w 30"/>
                  <a:gd name="T51" fmla="*/ 38 h 78"/>
                  <a:gd name="T52" fmla="*/ 25 w 30"/>
                  <a:gd name="T53" fmla="*/ 44 h 78"/>
                  <a:gd name="T54" fmla="*/ 23 w 30"/>
                  <a:gd name="T55" fmla="*/ 50 h 78"/>
                  <a:gd name="T56" fmla="*/ 21 w 30"/>
                  <a:gd name="T57" fmla="*/ 56 h 78"/>
                  <a:gd name="T58" fmla="*/ 19 w 30"/>
                  <a:gd name="T59" fmla="*/ 61 h 78"/>
                  <a:gd name="T60" fmla="*/ 16 w 30"/>
                  <a:gd name="T61" fmla="*/ 65 h 78"/>
                  <a:gd name="T62" fmla="*/ 13 w 30"/>
                  <a:gd name="T63" fmla="*/ 69 h 78"/>
                  <a:gd name="T64" fmla="*/ 10 w 30"/>
                  <a:gd name="T65" fmla="*/ 73 h 78"/>
                  <a:gd name="T66" fmla="*/ 7 w 30"/>
                  <a:gd name="T67" fmla="*/ 75 h 78"/>
                  <a:gd name="T68" fmla="*/ 3 w 30"/>
                  <a:gd name="T69" fmla="*/ 77 h 78"/>
                  <a:gd name="T70" fmla="*/ 5 w 30"/>
                  <a:gd name="T71" fmla="*/ 75 h 78"/>
                  <a:gd name="T72" fmla="*/ 3 w 30"/>
                  <a:gd name="T73" fmla="*/ 77 h 78"/>
                  <a:gd name="T74" fmla="*/ 2 w 30"/>
                  <a:gd name="T75" fmla="*/ 77 h 78"/>
                  <a:gd name="T76" fmla="*/ 1 w 30"/>
                  <a:gd name="T77" fmla="*/ 76 h 78"/>
                  <a:gd name="T78" fmla="*/ 0 w 30"/>
                  <a:gd name="T79" fmla="*/ 75 h 78"/>
                  <a:gd name="T80" fmla="*/ 0 w 30"/>
                  <a:gd name="T81" fmla="*/ 74 h 78"/>
                  <a:gd name="T82" fmla="*/ 0 w 30"/>
                  <a:gd name="T83" fmla="*/ 72 h 78"/>
                  <a:gd name="T84" fmla="*/ 0 w 30"/>
                  <a:gd name="T85" fmla="*/ 71 h 78"/>
                  <a:gd name="T86" fmla="*/ 1 w 30"/>
                  <a:gd name="T87" fmla="*/ 70 h 78"/>
                  <a:gd name="T88" fmla="*/ 2 w 30"/>
                  <a:gd name="T89" fmla="*/ 70 h 78"/>
                  <a:gd name="T90" fmla="*/ 0 w 30"/>
                  <a:gd name="T91" fmla="*/ 7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0" h="78">
                    <a:moveTo>
                      <a:pt x="0" y="71"/>
                    </a:moveTo>
                    <a:lnTo>
                      <a:pt x="2" y="70"/>
                    </a:lnTo>
                    <a:lnTo>
                      <a:pt x="4" y="69"/>
                    </a:lnTo>
                    <a:lnTo>
                      <a:pt x="6" y="67"/>
                    </a:lnTo>
                    <a:lnTo>
                      <a:pt x="9" y="65"/>
                    </a:lnTo>
                    <a:lnTo>
                      <a:pt x="11" y="61"/>
                    </a:lnTo>
                    <a:lnTo>
                      <a:pt x="13" y="57"/>
                    </a:lnTo>
                    <a:lnTo>
                      <a:pt x="16" y="53"/>
                    </a:lnTo>
                    <a:lnTo>
                      <a:pt x="18" y="47"/>
                    </a:lnTo>
                    <a:lnTo>
                      <a:pt x="19" y="42"/>
                    </a:lnTo>
                    <a:lnTo>
                      <a:pt x="21" y="37"/>
                    </a:lnTo>
                    <a:lnTo>
                      <a:pt x="22" y="31"/>
                    </a:lnTo>
                    <a:lnTo>
                      <a:pt x="23" y="26"/>
                    </a:lnTo>
                    <a:lnTo>
                      <a:pt x="22" y="20"/>
                    </a:lnTo>
                    <a:lnTo>
                      <a:pt x="22" y="16"/>
                    </a:lnTo>
                    <a:lnTo>
                      <a:pt x="21" y="11"/>
                    </a:lnTo>
                    <a:lnTo>
                      <a:pt x="19" y="7"/>
                    </a:lnTo>
                    <a:lnTo>
                      <a:pt x="17" y="5"/>
                    </a:lnTo>
                    <a:lnTo>
                      <a:pt x="21" y="0"/>
                    </a:lnTo>
                    <a:lnTo>
                      <a:pt x="25" y="4"/>
                    </a:lnTo>
                    <a:lnTo>
                      <a:pt x="27" y="9"/>
                    </a:lnTo>
                    <a:lnTo>
                      <a:pt x="28" y="14"/>
                    </a:lnTo>
                    <a:lnTo>
                      <a:pt x="29" y="20"/>
                    </a:lnTo>
                    <a:lnTo>
                      <a:pt x="29" y="26"/>
                    </a:lnTo>
                    <a:lnTo>
                      <a:pt x="28" y="32"/>
                    </a:lnTo>
                    <a:lnTo>
                      <a:pt x="27" y="38"/>
                    </a:lnTo>
                    <a:lnTo>
                      <a:pt x="25" y="44"/>
                    </a:lnTo>
                    <a:lnTo>
                      <a:pt x="23" y="50"/>
                    </a:lnTo>
                    <a:lnTo>
                      <a:pt x="21" y="56"/>
                    </a:lnTo>
                    <a:lnTo>
                      <a:pt x="19" y="61"/>
                    </a:lnTo>
                    <a:lnTo>
                      <a:pt x="16" y="65"/>
                    </a:lnTo>
                    <a:lnTo>
                      <a:pt x="13" y="69"/>
                    </a:lnTo>
                    <a:lnTo>
                      <a:pt x="10" y="73"/>
                    </a:lnTo>
                    <a:lnTo>
                      <a:pt x="7" y="75"/>
                    </a:lnTo>
                    <a:lnTo>
                      <a:pt x="3" y="77"/>
                    </a:lnTo>
                    <a:lnTo>
                      <a:pt x="5" y="75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1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2"/>
                    </a:lnTo>
                    <a:lnTo>
                      <a:pt x="0" y="71"/>
                    </a:lnTo>
                    <a:lnTo>
                      <a:pt x="1" y="70"/>
                    </a:lnTo>
                    <a:lnTo>
                      <a:pt x="2" y="70"/>
                    </a:lnTo>
                    <a:lnTo>
                      <a:pt x="0" y="7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48" name="Freeform 176">
                <a:extLst>
                  <a:ext uri="{FF2B5EF4-FFF2-40B4-BE49-F238E27FC236}">
                    <a16:creationId xmlns:a16="http://schemas.microsoft.com/office/drawing/2014/main" id="{1FB4F661-3572-E3FD-34AB-B6D196DD5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2127"/>
                <a:ext cx="32" cy="18"/>
              </a:xfrm>
              <a:custGeom>
                <a:avLst/>
                <a:gdLst>
                  <a:gd name="T0" fmla="*/ 4 w 32"/>
                  <a:gd name="T1" fmla="*/ 16 h 18"/>
                  <a:gd name="T2" fmla="*/ 2 w 32"/>
                  <a:gd name="T3" fmla="*/ 9 h 18"/>
                  <a:gd name="T4" fmla="*/ 4 w 32"/>
                  <a:gd name="T5" fmla="*/ 9 h 18"/>
                  <a:gd name="T6" fmla="*/ 6 w 32"/>
                  <a:gd name="T7" fmla="*/ 9 h 18"/>
                  <a:gd name="T8" fmla="*/ 8 w 32"/>
                  <a:gd name="T9" fmla="*/ 9 h 18"/>
                  <a:gd name="T10" fmla="*/ 9 w 32"/>
                  <a:gd name="T11" fmla="*/ 10 h 18"/>
                  <a:gd name="T12" fmla="*/ 11 w 32"/>
                  <a:gd name="T13" fmla="*/ 10 h 18"/>
                  <a:gd name="T14" fmla="*/ 13 w 32"/>
                  <a:gd name="T15" fmla="*/ 10 h 18"/>
                  <a:gd name="T16" fmla="*/ 14 w 32"/>
                  <a:gd name="T17" fmla="*/ 10 h 18"/>
                  <a:gd name="T18" fmla="*/ 15 w 32"/>
                  <a:gd name="T19" fmla="*/ 9 h 18"/>
                  <a:gd name="T20" fmla="*/ 17 w 32"/>
                  <a:gd name="T21" fmla="*/ 9 h 18"/>
                  <a:gd name="T22" fmla="*/ 18 w 32"/>
                  <a:gd name="T23" fmla="*/ 8 h 18"/>
                  <a:gd name="T24" fmla="*/ 19 w 32"/>
                  <a:gd name="T25" fmla="*/ 8 h 18"/>
                  <a:gd name="T26" fmla="*/ 20 w 32"/>
                  <a:gd name="T27" fmla="*/ 7 h 18"/>
                  <a:gd name="T28" fmla="*/ 22 w 32"/>
                  <a:gd name="T29" fmla="*/ 5 h 18"/>
                  <a:gd name="T30" fmla="*/ 23 w 32"/>
                  <a:gd name="T31" fmla="*/ 4 h 18"/>
                  <a:gd name="T32" fmla="*/ 24 w 32"/>
                  <a:gd name="T33" fmla="*/ 2 h 18"/>
                  <a:gd name="T34" fmla="*/ 26 w 32"/>
                  <a:gd name="T35" fmla="*/ 0 h 18"/>
                  <a:gd name="T36" fmla="*/ 31 w 32"/>
                  <a:gd name="T37" fmla="*/ 4 h 18"/>
                  <a:gd name="T38" fmla="*/ 29 w 32"/>
                  <a:gd name="T39" fmla="*/ 6 h 18"/>
                  <a:gd name="T40" fmla="*/ 27 w 32"/>
                  <a:gd name="T41" fmla="*/ 9 h 18"/>
                  <a:gd name="T42" fmla="*/ 26 w 32"/>
                  <a:gd name="T43" fmla="*/ 11 h 18"/>
                  <a:gd name="T44" fmla="*/ 24 w 32"/>
                  <a:gd name="T45" fmla="*/ 12 h 18"/>
                  <a:gd name="T46" fmla="*/ 22 w 32"/>
                  <a:gd name="T47" fmla="*/ 14 h 18"/>
                  <a:gd name="T48" fmla="*/ 20 w 32"/>
                  <a:gd name="T49" fmla="*/ 15 h 18"/>
                  <a:gd name="T50" fmla="*/ 18 w 32"/>
                  <a:gd name="T51" fmla="*/ 16 h 18"/>
                  <a:gd name="T52" fmla="*/ 16 w 32"/>
                  <a:gd name="T53" fmla="*/ 16 h 18"/>
                  <a:gd name="T54" fmla="*/ 14 w 32"/>
                  <a:gd name="T55" fmla="*/ 17 h 18"/>
                  <a:gd name="T56" fmla="*/ 13 w 32"/>
                  <a:gd name="T57" fmla="*/ 17 h 18"/>
                  <a:gd name="T58" fmla="*/ 11 w 32"/>
                  <a:gd name="T59" fmla="*/ 17 h 18"/>
                  <a:gd name="T60" fmla="*/ 9 w 32"/>
                  <a:gd name="T61" fmla="*/ 17 h 18"/>
                  <a:gd name="T62" fmla="*/ 7 w 32"/>
                  <a:gd name="T63" fmla="*/ 17 h 18"/>
                  <a:gd name="T64" fmla="*/ 6 w 32"/>
                  <a:gd name="T65" fmla="*/ 17 h 18"/>
                  <a:gd name="T66" fmla="*/ 4 w 32"/>
                  <a:gd name="T67" fmla="*/ 17 h 18"/>
                  <a:gd name="T68" fmla="*/ 2 w 32"/>
                  <a:gd name="T69" fmla="*/ 17 h 18"/>
                  <a:gd name="T70" fmla="*/ 1 w 32"/>
                  <a:gd name="T71" fmla="*/ 10 h 18"/>
                  <a:gd name="T72" fmla="*/ 2 w 32"/>
                  <a:gd name="T73" fmla="*/ 17 h 18"/>
                  <a:gd name="T74" fmla="*/ 1 w 32"/>
                  <a:gd name="T75" fmla="*/ 16 h 18"/>
                  <a:gd name="T76" fmla="*/ 0 w 32"/>
                  <a:gd name="T77" fmla="*/ 15 h 18"/>
                  <a:gd name="T78" fmla="*/ 0 w 32"/>
                  <a:gd name="T79" fmla="*/ 14 h 18"/>
                  <a:gd name="T80" fmla="*/ 0 w 32"/>
                  <a:gd name="T81" fmla="*/ 13 h 18"/>
                  <a:gd name="T82" fmla="*/ 0 w 32"/>
                  <a:gd name="T83" fmla="*/ 11 h 18"/>
                  <a:gd name="T84" fmla="*/ 0 w 32"/>
                  <a:gd name="T85" fmla="*/ 10 h 18"/>
                  <a:gd name="T86" fmla="*/ 1 w 32"/>
                  <a:gd name="T87" fmla="*/ 10 h 18"/>
                  <a:gd name="T88" fmla="*/ 2 w 32"/>
                  <a:gd name="T89" fmla="*/ 9 h 18"/>
                  <a:gd name="T90" fmla="*/ 4 w 32"/>
                  <a:gd name="T9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2" h="18">
                    <a:moveTo>
                      <a:pt x="4" y="16"/>
                    </a:moveTo>
                    <a:lnTo>
                      <a:pt x="2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1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4" y="2"/>
                    </a:lnTo>
                    <a:lnTo>
                      <a:pt x="26" y="0"/>
                    </a:lnTo>
                    <a:lnTo>
                      <a:pt x="31" y="4"/>
                    </a:lnTo>
                    <a:lnTo>
                      <a:pt x="29" y="6"/>
                    </a:lnTo>
                    <a:lnTo>
                      <a:pt x="27" y="9"/>
                    </a:lnTo>
                    <a:lnTo>
                      <a:pt x="26" y="11"/>
                    </a:lnTo>
                    <a:lnTo>
                      <a:pt x="24" y="12"/>
                    </a:lnTo>
                    <a:lnTo>
                      <a:pt x="22" y="14"/>
                    </a:lnTo>
                    <a:lnTo>
                      <a:pt x="20" y="15"/>
                    </a:lnTo>
                    <a:lnTo>
                      <a:pt x="18" y="16"/>
                    </a:lnTo>
                    <a:lnTo>
                      <a:pt x="16" y="16"/>
                    </a:lnTo>
                    <a:lnTo>
                      <a:pt x="14" y="17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1" y="10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2" y="9"/>
                    </a:lnTo>
                    <a:lnTo>
                      <a:pt x="4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49" name="Freeform 177">
                <a:extLst>
                  <a:ext uri="{FF2B5EF4-FFF2-40B4-BE49-F238E27FC236}">
                    <a16:creationId xmlns:a16="http://schemas.microsoft.com/office/drawing/2014/main" id="{6C72655F-4048-003F-F9B8-15ED4AA36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2080"/>
                <a:ext cx="27" cy="64"/>
              </a:xfrm>
              <a:custGeom>
                <a:avLst/>
                <a:gdLst>
                  <a:gd name="T0" fmla="*/ 13 w 27"/>
                  <a:gd name="T1" fmla="*/ 2 h 64"/>
                  <a:gd name="T2" fmla="*/ 19 w 27"/>
                  <a:gd name="T3" fmla="*/ 1 h 64"/>
                  <a:gd name="T4" fmla="*/ 21 w 27"/>
                  <a:gd name="T5" fmla="*/ 5 h 64"/>
                  <a:gd name="T6" fmla="*/ 23 w 27"/>
                  <a:gd name="T7" fmla="*/ 9 h 64"/>
                  <a:gd name="T8" fmla="*/ 24 w 27"/>
                  <a:gd name="T9" fmla="*/ 13 h 64"/>
                  <a:gd name="T10" fmla="*/ 25 w 27"/>
                  <a:gd name="T11" fmla="*/ 17 h 64"/>
                  <a:gd name="T12" fmla="*/ 26 w 27"/>
                  <a:gd name="T13" fmla="*/ 22 h 64"/>
                  <a:gd name="T14" fmla="*/ 26 w 27"/>
                  <a:gd name="T15" fmla="*/ 26 h 64"/>
                  <a:gd name="T16" fmla="*/ 25 w 27"/>
                  <a:gd name="T17" fmla="*/ 30 h 64"/>
                  <a:gd name="T18" fmla="*/ 24 w 27"/>
                  <a:gd name="T19" fmla="*/ 34 h 64"/>
                  <a:gd name="T20" fmla="*/ 23 w 27"/>
                  <a:gd name="T21" fmla="*/ 38 h 64"/>
                  <a:gd name="T22" fmla="*/ 22 w 27"/>
                  <a:gd name="T23" fmla="*/ 42 h 64"/>
                  <a:gd name="T24" fmla="*/ 19 w 27"/>
                  <a:gd name="T25" fmla="*/ 46 h 64"/>
                  <a:gd name="T26" fmla="*/ 17 w 27"/>
                  <a:gd name="T27" fmla="*/ 49 h 64"/>
                  <a:gd name="T28" fmla="*/ 14 w 27"/>
                  <a:gd name="T29" fmla="*/ 53 h 64"/>
                  <a:gd name="T30" fmla="*/ 10 w 27"/>
                  <a:gd name="T31" fmla="*/ 56 h 64"/>
                  <a:gd name="T32" fmla="*/ 7 w 27"/>
                  <a:gd name="T33" fmla="*/ 59 h 64"/>
                  <a:gd name="T34" fmla="*/ 3 w 27"/>
                  <a:gd name="T35" fmla="*/ 63 h 64"/>
                  <a:gd name="T36" fmla="*/ 0 w 27"/>
                  <a:gd name="T37" fmla="*/ 57 h 64"/>
                  <a:gd name="T38" fmla="*/ 3 w 27"/>
                  <a:gd name="T39" fmla="*/ 54 h 64"/>
                  <a:gd name="T40" fmla="*/ 7 w 27"/>
                  <a:gd name="T41" fmla="*/ 51 h 64"/>
                  <a:gd name="T42" fmla="*/ 10 w 27"/>
                  <a:gd name="T43" fmla="*/ 48 h 64"/>
                  <a:gd name="T44" fmla="*/ 12 w 27"/>
                  <a:gd name="T45" fmla="*/ 45 h 64"/>
                  <a:gd name="T46" fmla="*/ 15 w 27"/>
                  <a:gd name="T47" fmla="*/ 41 h 64"/>
                  <a:gd name="T48" fmla="*/ 16 w 27"/>
                  <a:gd name="T49" fmla="*/ 39 h 64"/>
                  <a:gd name="T50" fmla="*/ 18 w 27"/>
                  <a:gd name="T51" fmla="*/ 35 h 64"/>
                  <a:gd name="T52" fmla="*/ 19 w 27"/>
                  <a:gd name="T53" fmla="*/ 32 h 64"/>
                  <a:gd name="T54" fmla="*/ 19 w 27"/>
                  <a:gd name="T55" fmla="*/ 29 h 64"/>
                  <a:gd name="T56" fmla="*/ 19 w 27"/>
                  <a:gd name="T57" fmla="*/ 26 h 64"/>
                  <a:gd name="T58" fmla="*/ 20 w 27"/>
                  <a:gd name="T59" fmla="*/ 22 h 64"/>
                  <a:gd name="T60" fmla="*/ 19 w 27"/>
                  <a:gd name="T61" fmla="*/ 19 h 64"/>
                  <a:gd name="T62" fmla="*/ 18 w 27"/>
                  <a:gd name="T63" fmla="*/ 16 h 64"/>
                  <a:gd name="T64" fmla="*/ 17 w 27"/>
                  <a:gd name="T65" fmla="*/ 12 h 64"/>
                  <a:gd name="T66" fmla="*/ 16 w 27"/>
                  <a:gd name="T67" fmla="*/ 9 h 64"/>
                  <a:gd name="T68" fmla="*/ 14 w 27"/>
                  <a:gd name="T69" fmla="*/ 5 h 64"/>
                  <a:gd name="T70" fmla="*/ 19 w 27"/>
                  <a:gd name="T71" fmla="*/ 4 h 64"/>
                  <a:gd name="T72" fmla="*/ 14 w 27"/>
                  <a:gd name="T73" fmla="*/ 5 h 64"/>
                  <a:gd name="T74" fmla="*/ 13 w 27"/>
                  <a:gd name="T75" fmla="*/ 4 h 64"/>
                  <a:gd name="T76" fmla="*/ 13 w 27"/>
                  <a:gd name="T77" fmla="*/ 2 h 64"/>
                  <a:gd name="T78" fmla="*/ 14 w 27"/>
                  <a:gd name="T79" fmla="*/ 1 h 64"/>
                  <a:gd name="T80" fmla="*/ 15 w 27"/>
                  <a:gd name="T81" fmla="*/ 0 h 64"/>
                  <a:gd name="T82" fmla="*/ 16 w 27"/>
                  <a:gd name="T83" fmla="*/ 0 h 64"/>
                  <a:gd name="T84" fmla="*/ 17 w 27"/>
                  <a:gd name="T85" fmla="*/ 0 h 64"/>
                  <a:gd name="T86" fmla="*/ 18 w 27"/>
                  <a:gd name="T87" fmla="*/ 0 h 64"/>
                  <a:gd name="T88" fmla="*/ 19 w 27"/>
                  <a:gd name="T89" fmla="*/ 1 h 64"/>
                  <a:gd name="T90" fmla="*/ 13 w 27"/>
                  <a:gd name="T91" fmla="*/ 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7" h="64">
                    <a:moveTo>
                      <a:pt x="13" y="2"/>
                    </a:moveTo>
                    <a:lnTo>
                      <a:pt x="19" y="1"/>
                    </a:lnTo>
                    <a:lnTo>
                      <a:pt x="21" y="5"/>
                    </a:lnTo>
                    <a:lnTo>
                      <a:pt x="23" y="9"/>
                    </a:lnTo>
                    <a:lnTo>
                      <a:pt x="24" y="13"/>
                    </a:lnTo>
                    <a:lnTo>
                      <a:pt x="25" y="17"/>
                    </a:lnTo>
                    <a:lnTo>
                      <a:pt x="26" y="22"/>
                    </a:lnTo>
                    <a:lnTo>
                      <a:pt x="26" y="26"/>
                    </a:lnTo>
                    <a:lnTo>
                      <a:pt x="25" y="30"/>
                    </a:lnTo>
                    <a:lnTo>
                      <a:pt x="24" y="34"/>
                    </a:lnTo>
                    <a:lnTo>
                      <a:pt x="23" y="38"/>
                    </a:lnTo>
                    <a:lnTo>
                      <a:pt x="22" y="42"/>
                    </a:lnTo>
                    <a:lnTo>
                      <a:pt x="19" y="46"/>
                    </a:lnTo>
                    <a:lnTo>
                      <a:pt x="17" y="49"/>
                    </a:lnTo>
                    <a:lnTo>
                      <a:pt x="14" y="53"/>
                    </a:lnTo>
                    <a:lnTo>
                      <a:pt x="10" y="56"/>
                    </a:lnTo>
                    <a:lnTo>
                      <a:pt x="7" y="59"/>
                    </a:lnTo>
                    <a:lnTo>
                      <a:pt x="3" y="63"/>
                    </a:lnTo>
                    <a:lnTo>
                      <a:pt x="0" y="57"/>
                    </a:lnTo>
                    <a:lnTo>
                      <a:pt x="3" y="54"/>
                    </a:lnTo>
                    <a:lnTo>
                      <a:pt x="7" y="51"/>
                    </a:lnTo>
                    <a:lnTo>
                      <a:pt x="10" y="48"/>
                    </a:lnTo>
                    <a:lnTo>
                      <a:pt x="12" y="45"/>
                    </a:lnTo>
                    <a:lnTo>
                      <a:pt x="15" y="41"/>
                    </a:lnTo>
                    <a:lnTo>
                      <a:pt x="16" y="39"/>
                    </a:lnTo>
                    <a:lnTo>
                      <a:pt x="18" y="35"/>
                    </a:lnTo>
                    <a:lnTo>
                      <a:pt x="19" y="32"/>
                    </a:lnTo>
                    <a:lnTo>
                      <a:pt x="19" y="29"/>
                    </a:lnTo>
                    <a:lnTo>
                      <a:pt x="19" y="26"/>
                    </a:lnTo>
                    <a:lnTo>
                      <a:pt x="20" y="22"/>
                    </a:lnTo>
                    <a:lnTo>
                      <a:pt x="19" y="19"/>
                    </a:lnTo>
                    <a:lnTo>
                      <a:pt x="18" y="16"/>
                    </a:lnTo>
                    <a:lnTo>
                      <a:pt x="17" y="12"/>
                    </a:lnTo>
                    <a:lnTo>
                      <a:pt x="16" y="9"/>
                    </a:lnTo>
                    <a:lnTo>
                      <a:pt x="14" y="5"/>
                    </a:lnTo>
                    <a:lnTo>
                      <a:pt x="19" y="4"/>
                    </a:lnTo>
                    <a:lnTo>
                      <a:pt x="14" y="5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4" y="1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0"/>
                    </a:lnTo>
                    <a:lnTo>
                      <a:pt x="19" y="1"/>
                    </a:lnTo>
                    <a:lnTo>
                      <a:pt x="13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50" name="Freeform 178">
                <a:extLst>
                  <a:ext uri="{FF2B5EF4-FFF2-40B4-BE49-F238E27FC236}">
                    <a16:creationId xmlns:a16="http://schemas.microsoft.com/office/drawing/2014/main" id="{111C0B03-FE8F-037C-67A1-485194B19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2081"/>
                <a:ext cx="22" cy="26"/>
              </a:xfrm>
              <a:custGeom>
                <a:avLst/>
                <a:gdLst>
                  <a:gd name="T0" fmla="*/ 5 w 22"/>
                  <a:gd name="T1" fmla="*/ 20 h 26"/>
                  <a:gd name="T2" fmla="*/ 0 w 22"/>
                  <a:gd name="T3" fmla="*/ 20 h 26"/>
                  <a:gd name="T4" fmla="*/ 2 w 22"/>
                  <a:gd name="T5" fmla="*/ 14 h 26"/>
                  <a:gd name="T6" fmla="*/ 4 w 22"/>
                  <a:gd name="T7" fmla="*/ 11 h 26"/>
                  <a:gd name="T8" fmla="*/ 7 w 22"/>
                  <a:gd name="T9" fmla="*/ 8 h 26"/>
                  <a:gd name="T10" fmla="*/ 9 w 22"/>
                  <a:gd name="T11" fmla="*/ 7 h 26"/>
                  <a:gd name="T12" fmla="*/ 11 w 22"/>
                  <a:gd name="T13" fmla="*/ 6 h 26"/>
                  <a:gd name="T14" fmla="*/ 13 w 22"/>
                  <a:gd name="T15" fmla="*/ 5 h 26"/>
                  <a:gd name="T16" fmla="*/ 14 w 22"/>
                  <a:gd name="T17" fmla="*/ 3 h 26"/>
                  <a:gd name="T18" fmla="*/ 15 w 22"/>
                  <a:gd name="T19" fmla="*/ 0 h 26"/>
                  <a:gd name="T20" fmla="*/ 21 w 22"/>
                  <a:gd name="T21" fmla="*/ 1 h 26"/>
                  <a:gd name="T22" fmla="*/ 19 w 22"/>
                  <a:gd name="T23" fmla="*/ 7 h 26"/>
                  <a:gd name="T24" fmla="*/ 16 w 22"/>
                  <a:gd name="T25" fmla="*/ 11 h 26"/>
                  <a:gd name="T26" fmla="*/ 14 w 22"/>
                  <a:gd name="T27" fmla="*/ 12 h 26"/>
                  <a:gd name="T28" fmla="*/ 12 w 22"/>
                  <a:gd name="T29" fmla="*/ 14 h 26"/>
                  <a:gd name="T30" fmla="*/ 9 w 22"/>
                  <a:gd name="T31" fmla="*/ 15 h 26"/>
                  <a:gd name="T32" fmla="*/ 8 w 22"/>
                  <a:gd name="T33" fmla="*/ 16 h 26"/>
                  <a:gd name="T34" fmla="*/ 7 w 22"/>
                  <a:gd name="T35" fmla="*/ 18 h 26"/>
                  <a:gd name="T36" fmla="*/ 5 w 22"/>
                  <a:gd name="T37" fmla="*/ 22 h 26"/>
                  <a:gd name="T38" fmla="*/ 0 w 22"/>
                  <a:gd name="T39" fmla="*/ 22 h 26"/>
                  <a:gd name="T40" fmla="*/ 5 w 22"/>
                  <a:gd name="T41" fmla="*/ 22 h 26"/>
                  <a:gd name="T42" fmla="*/ 5 w 22"/>
                  <a:gd name="T43" fmla="*/ 24 h 26"/>
                  <a:gd name="T44" fmla="*/ 4 w 22"/>
                  <a:gd name="T45" fmla="*/ 24 h 26"/>
                  <a:gd name="T46" fmla="*/ 3 w 22"/>
                  <a:gd name="T47" fmla="*/ 25 h 26"/>
                  <a:gd name="T48" fmla="*/ 2 w 22"/>
                  <a:gd name="T49" fmla="*/ 25 h 26"/>
                  <a:gd name="T50" fmla="*/ 1 w 22"/>
                  <a:gd name="T51" fmla="*/ 24 h 26"/>
                  <a:gd name="T52" fmla="*/ 0 w 22"/>
                  <a:gd name="T53" fmla="*/ 23 h 26"/>
                  <a:gd name="T54" fmla="*/ 0 w 22"/>
                  <a:gd name="T55" fmla="*/ 22 h 26"/>
                  <a:gd name="T56" fmla="*/ 0 w 22"/>
                  <a:gd name="T57" fmla="*/ 20 h 26"/>
                  <a:gd name="T58" fmla="*/ 5 w 22"/>
                  <a:gd name="T59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26">
                    <a:moveTo>
                      <a:pt x="5" y="20"/>
                    </a:moveTo>
                    <a:lnTo>
                      <a:pt x="0" y="20"/>
                    </a:lnTo>
                    <a:lnTo>
                      <a:pt x="2" y="14"/>
                    </a:lnTo>
                    <a:lnTo>
                      <a:pt x="4" y="11"/>
                    </a:lnTo>
                    <a:lnTo>
                      <a:pt x="7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19" y="7"/>
                    </a:lnTo>
                    <a:lnTo>
                      <a:pt x="16" y="11"/>
                    </a:lnTo>
                    <a:lnTo>
                      <a:pt x="14" y="12"/>
                    </a:lnTo>
                    <a:lnTo>
                      <a:pt x="12" y="14"/>
                    </a:lnTo>
                    <a:lnTo>
                      <a:pt x="9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5" y="22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3" y="25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5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51" name="Freeform 179">
                <a:extLst>
                  <a:ext uri="{FF2B5EF4-FFF2-40B4-BE49-F238E27FC236}">
                    <a16:creationId xmlns:a16="http://schemas.microsoft.com/office/drawing/2014/main" id="{6D941075-64B2-EB20-0CD6-E04B976BD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077"/>
                <a:ext cx="30" cy="27"/>
              </a:xfrm>
              <a:custGeom>
                <a:avLst/>
                <a:gdLst>
                  <a:gd name="T0" fmla="*/ 0 w 30"/>
                  <a:gd name="T1" fmla="*/ 3 h 27"/>
                  <a:gd name="T2" fmla="*/ 5 w 30"/>
                  <a:gd name="T3" fmla="*/ 1 h 27"/>
                  <a:gd name="T4" fmla="*/ 7 w 30"/>
                  <a:gd name="T5" fmla="*/ 4 h 27"/>
                  <a:gd name="T6" fmla="*/ 10 w 30"/>
                  <a:gd name="T7" fmla="*/ 5 h 27"/>
                  <a:gd name="T8" fmla="*/ 13 w 30"/>
                  <a:gd name="T9" fmla="*/ 7 h 27"/>
                  <a:gd name="T10" fmla="*/ 17 w 30"/>
                  <a:gd name="T11" fmla="*/ 9 h 27"/>
                  <a:gd name="T12" fmla="*/ 21 w 30"/>
                  <a:gd name="T13" fmla="*/ 11 h 27"/>
                  <a:gd name="T14" fmla="*/ 24 w 30"/>
                  <a:gd name="T15" fmla="*/ 14 h 27"/>
                  <a:gd name="T16" fmla="*/ 27 w 30"/>
                  <a:gd name="T17" fmla="*/ 18 h 27"/>
                  <a:gd name="T18" fmla="*/ 29 w 30"/>
                  <a:gd name="T19" fmla="*/ 24 h 27"/>
                  <a:gd name="T20" fmla="*/ 23 w 30"/>
                  <a:gd name="T21" fmla="*/ 26 h 27"/>
                  <a:gd name="T22" fmla="*/ 22 w 30"/>
                  <a:gd name="T23" fmla="*/ 21 h 27"/>
                  <a:gd name="T24" fmla="*/ 20 w 30"/>
                  <a:gd name="T25" fmla="*/ 19 h 27"/>
                  <a:gd name="T26" fmla="*/ 18 w 30"/>
                  <a:gd name="T27" fmla="*/ 17 h 27"/>
                  <a:gd name="T28" fmla="*/ 15 w 30"/>
                  <a:gd name="T29" fmla="*/ 15 h 27"/>
                  <a:gd name="T30" fmla="*/ 11 w 30"/>
                  <a:gd name="T31" fmla="*/ 14 h 27"/>
                  <a:gd name="T32" fmla="*/ 7 w 30"/>
                  <a:gd name="T33" fmla="*/ 12 h 27"/>
                  <a:gd name="T34" fmla="*/ 3 w 30"/>
                  <a:gd name="T35" fmla="*/ 9 h 27"/>
                  <a:gd name="T36" fmla="*/ 0 w 30"/>
                  <a:gd name="T37" fmla="*/ 5 h 27"/>
                  <a:gd name="T38" fmla="*/ 5 w 30"/>
                  <a:gd name="T39" fmla="*/ 3 h 27"/>
                  <a:gd name="T40" fmla="*/ 0 w 30"/>
                  <a:gd name="T41" fmla="*/ 5 h 27"/>
                  <a:gd name="T42" fmla="*/ 0 w 30"/>
                  <a:gd name="T43" fmla="*/ 4 h 27"/>
                  <a:gd name="T44" fmla="*/ 0 w 30"/>
                  <a:gd name="T45" fmla="*/ 2 h 27"/>
                  <a:gd name="T46" fmla="*/ 0 w 30"/>
                  <a:gd name="T47" fmla="*/ 1 h 27"/>
                  <a:gd name="T48" fmla="*/ 1 w 30"/>
                  <a:gd name="T49" fmla="*/ 0 h 27"/>
                  <a:gd name="T50" fmla="*/ 2 w 30"/>
                  <a:gd name="T51" fmla="*/ 0 h 27"/>
                  <a:gd name="T52" fmla="*/ 3 w 30"/>
                  <a:gd name="T53" fmla="*/ 0 h 27"/>
                  <a:gd name="T54" fmla="*/ 4 w 30"/>
                  <a:gd name="T55" fmla="*/ 0 h 27"/>
                  <a:gd name="T56" fmla="*/ 5 w 30"/>
                  <a:gd name="T57" fmla="*/ 1 h 27"/>
                  <a:gd name="T58" fmla="*/ 0 w 30"/>
                  <a:gd name="T59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" h="27">
                    <a:moveTo>
                      <a:pt x="0" y="3"/>
                    </a:moveTo>
                    <a:lnTo>
                      <a:pt x="5" y="1"/>
                    </a:lnTo>
                    <a:lnTo>
                      <a:pt x="7" y="4"/>
                    </a:lnTo>
                    <a:lnTo>
                      <a:pt x="10" y="5"/>
                    </a:lnTo>
                    <a:lnTo>
                      <a:pt x="13" y="7"/>
                    </a:lnTo>
                    <a:lnTo>
                      <a:pt x="17" y="9"/>
                    </a:lnTo>
                    <a:lnTo>
                      <a:pt x="21" y="11"/>
                    </a:lnTo>
                    <a:lnTo>
                      <a:pt x="24" y="14"/>
                    </a:lnTo>
                    <a:lnTo>
                      <a:pt x="27" y="18"/>
                    </a:lnTo>
                    <a:lnTo>
                      <a:pt x="29" y="24"/>
                    </a:lnTo>
                    <a:lnTo>
                      <a:pt x="23" y="26"/>
                    </a:lnTo>
                    <a:lnTo>
                      <a:pt x="22" y="21"/>
                    </a:lnTo>
                    <a:lnTo>
                      <a:pt x="20" y="19"/>
                    </a:lnTo>
                    <a:lnTo>
                      <a:pt x="18" y="17"/>
                    </a:lnTo>
                    <a:lnTo>
                      <a:pt x="15" y="15"/>
                    </a:lnTo>
                    <a:lnTo>
                      <a:pt x="11" y="14"/>
                    </a:lnTo>
                    <a:lnTo>
                      <a:pt x="7" y="12"/>
                    </a:lnTo>
                    <a:lnTo>
                      <a:pt x="3" y="9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52" name="Freeform 180">
                <a:extLst>
                  <a:ext uri="{FF2B5EF4-FFF2-40B4-BE49-F238E27FC236}">
                    <a16:creationId xmlns:a16="http://schemas.microsoft.com/office/drawing/2014/main" id="{EF7815F6-D91F-11C3-D809-940B33127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" y="2127"/>
                <a:ext cx="179" cy="82"/>
              </a:xfrm>
              <a:custGeom>
                <a:avLst/>
                <a:gdLst>
                  <a:gd name="T0" fmla="*/ 77 w 179"/>
                  <a:gd name="T1" fmla="*/ 48 h 82"/>
                  <a:gd name="T2" fmla="*/ 65 w 179"/>
                  <a:gd name="T3" fmla="*/ 69 h 82"/>
                  <a:gd name="T4" fmla="*/ 46 w 179"/>
                  <a:gd name="T5" fmla="*/ 79 h 82"/>
                  <a:gd name="T6" fmla="*/ 26 w 179"/>
                  <a:gd name="T7" fmla="*/ 78 h 82"/>
                  <a:gd name="T8" fmla="*/ 10 w 179"/>
                  <a:gd name="T9" fmla="*/ 62 h 82"/>
                  <a:gd name="T10" fmla="*/ 3 w 179"/>
                  <a:gd name="T11" fmla="*/ 41 h 82"/>
                  <a:gd name="T12" fmla="*/ 0 w 179"/>
                  <a:gd name="T13" fmla="*/ 36 h 82"/>
                  <a:gd name="T14" fmla="*/ 0 w 179"/>
                  <a:gd name="T15" fmla="*/ 28 h 82"/>
                  <a:gd name="T16" fmla="*/ 1 w 179"/>
                  <a:gd name="T17" fmla="*/ 18 h 82"/>
                  <a:gd name="T18" fmla="*/ 6 w 179"/>
                  <a:gd name="T19" fmla="*/ 10 h 82"/>
                  <a:gd name="T20" fmla="*/ 13 w 179"/>
                  <a:gd name="T21" fmla="*/ 6 h 82"/>
                  <a:gd name="T22" fmla="*/ 22 w 179"/>
                  <a:gd name="T23" fmla="*/ 5 h 82"/>
                  <a:gd name="T24" fmla="*/ 33 w 179"/>
                  <a:gd name="T25" fmla="*/ 5 h 82"/>
                  <a:gd name="T26" fmla="*/ 43 w 179"/>
                  <a:gd name="T27" fmla="*/ 5 h 82"/>
                  <a:gd name="T28" fmla="*/ 52 w 179"/>
                  <a:gd name="T29" fmla="*/ 4 h 82"/>
                  <a:gd name="T30" fmla="*/ 63 w 179"/>
                  <a:gd name="T31" fmla="*/ 4 h 82"/>
                  <a:gd name="T32" fmla="*/ 71 w 179"/>
                  <a:gd name="T33" fmla="*/ 5 h 82"/>
                  <a:gd name="T34" fmla="*/ 74 w 179"/>
                  <a:gd name="T35" fmla="*/ 11 h 82"/>
                  <a:gd name="T36" fmla="*/ 75 w 179"/>
                  <a:gd name="T37" fmla="*/ 19 h 82"/>
                  <a:gd name="T38" fmla="*/ 84 w 179"/>
                  <a:gd name="T39" fmla="*/ 15 h 82"/>
                  <a:gd name="T40" fmla="*/ 93 w 179"/>
                  <a:gd name="T41" fmla="*/ 15 h 82"/>
                  <a:gd name="T42" fmla="*/ 100 w 179"/>
                  <a:gd name="T43" fmla="*/ 15 h 82"/>
                  <a:gd name="T44" fmla="*/ 100 w 179"/>
                  <a:gd name="T45" fmla="*/ 8 h 82"/>
                  <a:gd name="T46" fmla="*/ 104 w 179"/>
                  <a:gd name="T47" fmla="*/ 2 h 82"/>
                  <a:gd name="T48" fmla="*/ 114 w 179"/>
                  <a:gd name="T49" fmla="*/ 2 h 82"/>
                  <a:gd name="T50" fmla="*/ 123 w 179"/>
                  <a:gd name="T51" fmla="*/ 1 h 82"/>
                  <a:gd name="T52" fmla="*/ 134 w 179"/>
                  <a:gd name="T53" fmla="*/ 1 h 82"/>
                  <a:gd name="T54" fmla="*/ 144 w 179"/>
                  <a:gd name="T55" fmla="*/ 0 h 82"/>
                  <a:gd name="T56" fmla="*/ 154 w 179"/>
                  <a:gd name="T57" fmla="*/ 0 h 82"/>
                  <a:gd name="T58" fmla="*/ 164 w 179"/>
                  <a:gd name="T59" fmla="*/ 0 h 82"/>
                  <a:gd name="T60" fmla="*/ 171 w 179"/>
                  <a:gd name="T61" fmla="*/ 4 h 82"/>
                  <a:gd name="T62" fmla="*/ 176 w 179"/>
                  <a:gd name="T63" fmla="*/ 12 h 82"/>
                  <a:gd name="T64" fmla="*/ 178 w 179"/>
                  <a:gd name="T65" fmla="*/ 22 h 82"/>
                  <a:gd name="T66" fmla="*/ 177 w 179"/>
                  <a:gd name="T67" fmla="*/ 29 h 82"/>
                  <a:gd name="T68" fmla="*/ 174 w 179"/>
                  <a:gd name="T69" fmla="*/ 34 h 82"/>
                  <a:gd name="T70" fmla="*/ 168 w 179"/>
                  <a:gd name="T71" fmla="*/ 62 h 82"/>
                  <a:gd name="T72" fmla="*/ 151 w 179"/>
                  <a:gd name="T73" fmla="*/ 75 h 82"/>
                  <a:gd name="T74" fmla="*/ 131 w 179"/>
                  <a:gd name="T75" fmla="*/ 74 h 82"/>
                  <a:gd name="T76" fmla="*/ 111 w 179"/>
                  <a:gd name="T77" fmla="*/ 61 h 82"/>
                  <a:gd name="T78" fmla="*/ 99 w 179"/>
                  <a:gd name="T79" fmla="*/ 39 h 82"/>
                  <a:gd name="T80" fmla="*/ 94 w 179"/>
                  <a:gd name="T81" fmla="*/ 25 h 82"/>
                  <a:gd name="T82" fmla="*/ 86 w 179"/>
                  <a:gd name="T83" fmla="*/ 24 h 82"/>
                  <a:gd name="T84" fmla="*/ 79 w 179"/>
                  <a:gd name="T85" fmla="*/ 3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9" h="82">
                    <a:moveTo>
                      <a:pt x="79" y="30"/>
                    </a:moveTo>
                    <a:lnTo>
                      <a:pt x="79" y="40"/>
                    </a:lnTo>
                    <a:lnTo>
                      <a:pt x="77" y="48"/>
                    </a:lnTo>
                    <a:lnTo>
                      <a:pt x="74" y="56"/>
                    </a:lnTo>
                    <a:lnTo>
                      <a:pt x="70" y="63"/>
                    </a:lnTo>
                    <a:lnTo>
                      <a:pt x="65" y="69"/>
                    </a:lnTo>
                    <a:lnTo>
                      <a:pt x="59" y="74"/>
                    </a:lnTo>
                    <a:lnTo>
                      <a:pt x="53" y="77"/>
                    </a:lnTo>
                    <a:lnTo>
                      <a:pt x="46" y="79"/>
                    </a:lnTo>
                    <a:lnTo>
                      <a:pt x="39" y="81"/>
                    </a:lnTo>
                    <a:lnTo>
                      <a:pt x="33" y="80"/>
                    </a:lnTo>
                    <a:lnTo>
                      <a:pt x="26" y="78"/>
                    </a:lnTo>
                    <a:lnTo>
                      <a:pt x="20" y="74"/>
                    </a:lnTo>
                    <a:lnTo>
                      <a:pt x="14" y="69"/>
                    </a:lnTo>
                    <a:lnTo>
                      <a:pt x="10" y="62"/>
                    </a:lnTo>
                    <a:lnTo>
                      <a:pt x="6" y="52"/>
                    </a:lnTo>
                    <a:lnTo>
                      <a:pt x="3" y="41"/>
                    </a:lnTo>
                    <a:lnTo>
                      <a:pt x="3" y="41"/>
                    </a:lnTo>
                    <a:lnTo>
                      <a:pt x="1" y="40"/>
                    </a:lnTo>
                    <a:lnTo>
                      <a:pt x="1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7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9" y="5"/>
                    </a:lnTo>
                    <a:lnTo>
                      <a:pt x="22" y="5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3" y="5"/>
                    </a:lnTo>
                    <a:lnTo>
                      <a:pt x="36" y="5"/>
                    </a:lnTo>
                    <a:lnTo>
                      <a:pt x="39" y="5"/>
                    </a:lnTo>
                    <a:lnTo>
                      <a:pt x="43" y="5"/>
                    </a:lnTo>
                    <a:lnTo>
                      <a:pt x="46" y="5"/>
                    </a:lnTo>
                    <a:lnTo>
                      <a:pt x="49" y="5"/>
                    </a:lnTo>
                    <a:lnTo>
                      <a:pt x="52" y="4"/>
                    </a:lnTo>
                    <a:lnTo>
                      <a:pt x="56" y="4"/>
                    </a:lnTo>
                    <a:lnTo>
                      <a:pt x="59" y="4"/>
                    </a:lnTo>
                    <a:lnTo>
                      <a:pt x="63" y="4"/>
                    </a:lnTo>
                    <a:lnTo>
                      <a:pt x="66" y="4"/>
                    </a:lnTo>
                    <a:lnTo>
                      <a:pt x="69" y="4"/>
                    </a:lnTo>
                    <a:lnTo>
                      <a:pt x="71" y="5"/>
                    </a:lnTo>
                    <a:lnTo>
                      <a:pt x="73" y="6"/>
                    </a:lnTo>
                    <a:lnTo>
                      <a:pt x="73" y="9"/>
                    </a:lnTo>
                    <a:lnTo>
                      <a:pt x="74" y="11"/>
                    </a:lnTo>
                    <a:lnTo>
                      <a:pt x="74" y="14"/>
                    </a:lnTo>
                    <a:lnTo>
                      <a:pt x="74" y="17"/>
                    </a:lnTo>
                    <a:lnTo>
                      <a:pt x="75" y="19"/>
                    </a:lnTo>
                    <a:lnTo>
                      <a:pt x="78" y="17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8" y="14"/>
                    </a:lnTo>
                    <a:lnTo>
                      <a:pt x="91" y="14"/>
                    </a:lnTo>
                    <a:lnTo>
                      <a:pt x="93" y="15"/>
                    </a:lnTo>
                    <a:lnTo>
                      <a:pt x="97" y="16"/>
                    </a:lnTo>
                    <a:lnTo>
                      <a:pt x="99" y="18"/>
                    </a:lnTo>
                    <a:lnTo>
                      <a:pt x="100" y="15"/>
                    </a:lnTo>
                    <a:lnTo>
                      <a:pt x="100" y="13"/>
                    </a:lnTo>
                    <a:lnTo>
                      <a:pt x="100" y="10"/>
                    </a:lnTo>
                    <a:lnTo>
                      <a:pt x="100" y="8"/>
                    </a:lnTo>
                    <a:lnTo>
                      <a:pt x="101" y="5"/>
                    </a:lnTo>
                    <a:lnTo>
                      <a:pt x="102" y="4"/>
                    </a:lnTo>
                    <a:lnTo>
                      <a:pt x="104" y="2"/>
                    </a:lnTo>
                    <a:lnTo>
                      <a:pt x="107" y="2"/>
                    </a:lnTo>
                    <a:lnTo>
                      <a:pt x="110" y="2"/>
                    </a:lnTo>
                    <a:lnTo>
                      <a:pt x="114" y="2"/>
                    </a:lnTo>
                    <a:lnTo>
                      <a:pt x="117" y="2"/>
                    </a:lnTo>
                    <a:lnTo>
                      <a:pt x="120" y="1"/>
                    </a:lnTo>
                    <a:lnTo>
                      <a:pt x="123" y="1"/>
                    </a:lnTo>
                    <a:lnTo>
                      <a:pt x="127" y="1"/>
                    </a:lnTo>
                    <a:lnTo>
                      <a:pt x="130" y="1"/>
                    </a:lnTo>
                    <a:lnTo>
                      <a:pt x="134" y="1"/>
                    </a:lnTo>
                    <a:lnTo>
                      <a:pt x="137" y="1"/>
                    </a:lnTo>
                    <a:lnTo>
                      <a:pt x="140" y="0"/>
                    </a:lnTo>
                    <a:lnTo>
                      <a:pt x="144" y="0"/>
                    </a:lnTo>
                    <a:lnTo>
                      <a:pt x="147" y="0"/>
                    </a:lnTo>
                    <a:lnTo>
                      <a:pt x="150" y="0"/>
                    </a:lnTo>
                    <a:lnTo>
                      <a:pt x="154" y="0"/>
                    </a:lnTo>
                    <a:lnTo>
                      <a:pt x="157" y="0"/>
                    </a:lnTo>
                    <a:lnTo>
                      <a:pt x="161" y="0"/>
                    </a:lnTo>
                    <a:lnTo>
                      <a:pt x="164" y="0"/>
                    </a:lnTo>
                    <a:lnTo>
                      <a:pt x="166" y="0"/>
                    </a:lnTo>
                    <a:lnTo>
                      <a:pt x="169" y="2"/>
                    </a:lnTo>
                    <a:lnTo>
                      <a:pt x="171" y="4"/>
                    </a:lnTo>
                    <a:lnTo>
                      <a:pt x="173" y="6"/>
                    </a:lnTo>
                    <a:lnTo>
                      <a:pt x="174" y="9"/>
                    </a:lnTo>
                    <a:lnTo>
                      <a:pt x="176" y="12"/>
                    </a:lnTo>
                    <a:lnTo>
                      <a:pt x="176" y="15"/>
                    </a:lnTo>
                    <a:lnTo>
                      <a:pt x="177" y="18"/>
                    </a:lnTo>
                    <a:lnTo>
                      <a:pt x="178" y="22"/>
                    </a:lnTo>
                    <a:lnTo>
                      <a:pt x="178" y="24"/>
                    </a:lnTo>
                    <a:lnTo>
                      <a:pt x="177" y="27"/>
                    </a:lnTo>
                    <a:lnTo>
                      <a:pt x="177" y="29"/>
                    </a:lnTo>
                    <a:lnTo>
                      <a:pt x="176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45"/>
                    </a:lnTo>
                    <a:lnTo>
                      <a:pt x="171" y="54"/>
                    </a:lnTo>
                    <a:lnTo>
                      <a:pt x="168" y="62"/>
                    </a:lnTo>
                    <a:lnTo>
                      <a:pt x="163" y="68"/>
                    </a:lnTo>
                    <a:lnTo>
                      <a:pt x="157" y="72"/>
                    </a:lnTo>
                    <a:lnTo>
                      <a:pt x="151" y="75"/>
                    </a:lnTo>
                    <a:lnTo>
                      <a:pt x="144" y="75"/>
                    </a:lnTo>
                    <a:lnTo>
                      <a:pt x="138" y="75"/>
                    </a:lnTo>
                    <a:lnTo>
                      <a:pt x="131" y="74"/>
                    </a:lnTo>
                    <a:lnTo>
                      <a:pt x="123" y="70"/>
                    </a:lnTo>
                    <a:lnTo>
                      <a:pt x="117" y="66"/>
                    </a:lnTo>
                    <a:lnTo>
                      <a:pt x="111" y="61"/>
                    </a:lnTo>
                    <a:lnTo>
                      <a:pt x="106" y="54"/>
                    </a:lnTo>
                    <a:lnTo>
                      <a:pt x="102" y="47"/>
                    </a:lnTo>
                    <a:lnTo>
                      <a:pt x="99" y="39"/>
                    </a:lnTo>
                    <a:lnTo>
                      <a:pt x="98" y="29"/>
                    </a:lnTo>
                    <a:lnTo>
                      <a:pt x="96" y="27"/>
                    </a:lnTo>
                    <a:lnTo>
                      <a:pt x="94" y="25"/>
                    </a:lnTo>
                    <a:lnTo>
                      <a:pt x="91" y="24"/>
                    </a:lnTo>
                    <a:lnTo>
                      <a:pt x="88" y="24"/>
                    </a:lnTo>
                    <a:lnTo>
                      <a:pt x="86" y="24"/>
                    </a:lnTo>
                    <a:lnTo>
                      <a:pt x="83" y="25"/>
                    </a:lnTo>
                    <a:lnTo>
                      <a:pt x="80" y="28"/>
                    </a:lnTo>
                    <a:lnTo>
                      <a:pt x="79" y="3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53" name="Freeform 181">
                <a:extLst>
                  <a:ext uri="{FF2B5EF4-FFF2-40B4-BE49-F238E27FC236}">
                    <a16:creationId xmlns:a16="http://schemas.microsoft.com/office/drawing/2014/main" id="{C672C7C7-3402-CEDF-FDB1-58F084CEA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2158"/>
                <a:ext cx="83" cy="55"/>
              </a:xfrm>
              <a:custGeom>
                <a:avLst/>
                <a:gdLst>
                  <a:gd name="T0" fmla="*/ 3 w 83"/>
                  <a:gd name="T1" fmla="*/ 7 h 55"/>
                  <a:gd name="T2" fmla="*/ 6 w 83"/>
                  <a:gd name="T3" fmla="*/ 10 h 55"/>
                  <a:gd name="T4" fmla="*/ 9 w 83"/>
                  <a:gd name="T5" fmla="*/ 21 h 55"/>
                  <a:gd name="T6" fmla="*/ 12 w 83"/>
                  <a:gd name="T7" fmla="*/ 29 h 55"/>
                  <a:gd name="T8" fmla="*/ 16 w 83"/>
                  <a:gd name="T9" fmla="*/ 36 h 55"/>
                  <a:gd name="T10" fmla="*/ 21 w 83"/>
                  <a:gd name="T11" fmla="*/ 41 h 55"/>
                  <a:gd name="T12" fmla="*/ 27 w 83"/>
                  <a:gd name="T13" fmla="*/ 44 h 55"/>
                  <a:gd name="T14" fmla="*/ 33 w 83"/>
                  <a:gd name="T15" fmla="*/ 46 h 55"/>
                  <a:gd name="T16" fmla="*/ 39 w 83"/>
                  <a:gd name="T17" fmla="*/ 46 h 55"/>
                  <a:gd name="T18" fmla="*/ 44 w 83"/>
                  <a:gd name="T19" fmla="*/ 45 h 55"/>
                  <a:gd name="T20" fmla="*/ 51 w 83"/>
                  <a:gd name="T21" fmla="*/ 43 h 55"/>
                  <a:gd name="T22" fmla="*/ 57 w 83"/>
                  <a:gd name="T23" fmla="*/ 40 h 55"/>
                  <a:gd name="T24" fmla="*/ 62 w 83"/>
                  <a:gd name="T25" fmla="*/ 35 h 55"/>
                  <a:gd name="T26" fmla="*/ 67 w 83"/>
                  <a:gd name="T27" fmla="*/ 30 h 55"/>
                  <a:gd name="T28" fmla="*/ 70 w 83"/>
                  <a:gd name="T29" fmla="*/ 24 h 55"/>
                  <a:gd name="T30" fmla="*/ 73 w 83"/>
                  <a:gd name="T31" fmla="*/ 16 h 55"/>
                  <a:gd name="T32" fmla="*/ 75 w 83"/>
                  <a:gd name="T33" fmla="*/ 9 h 55"/>
                  <a:gd name="T34" fmla="*/ 75 w 83"/>
                  <a:gd name="T35" fmla="*/ 0 h 55"/>
                  <a:gd name="T36" fmla="*/ 82 w 83"/>
                  <a:gd name="T37" fmla="*/ 0 h 55"/>
                  <a:gd name="T38" fmla="*/ 82 w 83"/>
                  <a:gd name="T39" fmla="*/ 10 h 55"/>
                  <a:gd name="T40" fmla="*/ 80 w 83"/>
                  <a:gd name="T41" fmla="*/ 19 h 55"/>
                  <a:gd name="T42" fmla="*/ 76 w 83"/>
                  <a:gd name="T43" fmla="*/ 27 h 55"/>
                  <a:gd name="T44" fmla="*/ 72 w 83"/>
                  <a:gd name="T45" fmla="*/ 34 h 55"/>
                  <a:gd name="T46" fmla="*/ 67 w 83"/>
                  <a:gd name="T47" fmla="*/ 41 h 55"/>
                  <a:gd name="T48" fmla="*/ 60 w 83"/>
                  <a:gd name="T49" fmla="*/ 46 h 55"/>
                  <a:gd name="T50" fmla="*/ 54 w 83"/>
                  <a:gd name="T51" fmla="*/ 49 h 55"/>
                  <a:gd name="T52" fmla="*/ 46 w 83"/>
                  <a:gd name="T53" fmla="*/ 52 h 55"/>
                  <a:gd name="T54" fmla="*/ 39 w 83"/>
                  <a:gd name="T55" fmla="*/ 54 h 55"/>
                  <a:gd name="T56" fmla="*/ 31 w 83"/>
                  <a:gd name="T57" fmla="*/ 53 h 55"/>
                  <a:gd name="T58" fmla="*/ 24 w 83"/>
                  <a:gd name="T59" fmla="*/ 50 h 55"/>
                  <a:gd name="T60" fmla="*/ 17 w 83"/>
                  <a:gd name="T61" fmla="*/ 47 h 55"/>
                  <a:gd name="T62" fmla="*/ 11 w 83"/>
                  <a:gd name="T63" fmla="*/ 40 h 55"/>
                  <a:gd name="T64" fmla="*/ 6 w 83"/>
                  <a:gd name="T65" fmla="*/ 32 h 55"/>
                  <a:gd name="T66" fmla="*/ 2 w 83"/>
                  <a:gd name="T67" fmla="*/ 23 h 55"/>
                  <a:gd name="T68" fmla="*/ 0 w 83"/>
                  <a:gd name="T69" fmla="*/ 11 h 55"/>
                  <a:gd name="T70" fmla="*/ 3 w 83"/>
                  <a:gd name="T71" fmla="*/ 14 h 55"/>
                  <a:gd name="T72" fmla="*/ 0 w 83"/>
                  <a:gd name="T73" fmla="*/ 11 h 55"/>
                  <a:gd name="T74" fmla="*/ 0 w 83"/>
                  <a:gd name="T75" fmla="*/ 10 h 55"/>
                  <a:gd name="T76" fmla="*/ 0 w 83"/>
                  <a:gd name="T77" fmla="*/ 9 h 55"/>
                  <a:gd name="T78" fmla="*/ 1 w 83"/>
                  <a:gd name="T79" fmla="*/ 8 h 55"/>
                  <a:gd name="T80" fmla="*/ 2 w 83"/>
                  <a:gd name="T81" fmla="*/ 7 h 55"/>
                  <a:gd name="T82" fmla="*/ 3 w 83"/>
                  <a:gd name="T83" fmla="*/ 7 h 55"/>
                  <a:gd name="T84" fmla="*/ 5 w 83"/>
                  <a:gd name="T85" fmla="*/ 8 h 55"/>
                  <a:gd name="T86" fmla="*/ 6 w 83"/>
                  <a:gd name="T87" fmla="*/ 9 h 55"/>
                  <a:gd name="T88" fmla="*/ 6 w 83"/>
                  <a:gd name="T89" fmla="*/ 10 h 55"/>
                  <a:gd name="T90" fmla="*/ 3 w 83"/>
                  <a:gd name="T91" fmla="*/ 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3" h="55">
                    <a:moveTo>
                      <a:pt x="3" y="7"/>
                    </a:moveTo>
                    <a:lnTo>
                      <a:pt x="6" y="10"/>
                    </a:lnTo>
                    <a:lnTo>
                      <a:pt x="9" y="21"/>
                    </a:lnTo>
                    <a:lnTo>
                      <a:pt x="12" y="29"/>
                    </a:lnTo>
                    <a:lnTo>
                      <a:pt x="16" y="36"/>
                    </a:lnTo>
                    <a:lnTo>
                      <a:pt x="21" y="41"/>
                    </a:lnTo>
                    <a:lnTo>
                      <a:pt x="27" y="44"/>
                    </a:lnTo>
                    <a:lnTo>
                      <a:pt x="33" y="46"/>
                    </a:lnTo>
                    <a:lnTo>
                      <a:pt x="39" y="46"/>
                    </a:lnTo>
                    <a:lnTo>
                      <a:pt x="44" y="45"/>
                    </a:lnTo>
                    <a:lnTo>
                      <a:pt x="51" y="43"/>
                    </a:lnTo>
                    <a:lnTo>
                      <a:pt x="57" y="40"/>
                    </a:lnTo>
                    <a:lnTo>
                      <a:pt x="62" y="35"/>
                    </a:lnTo>
                    <a:lnTo>
                      <a:pt x="67" y="30"/>
                    </a:lnTo>
                    <a:lnTo>
                      <a:pt x="70" y="24"/>
                    </a:lnTo>
                    <a:lnTo>
                      <a:pt x="73" y="16"/>
                    </a:lnTo>
                    <a:lnTo>
                      <a:pt x="75" y="9"/>
                    </a:lnTo>
                    <a:lnTo>
                      <a:pt x="75" y="0"/>
                    </a:lnTo>
                    <a:lnTo>
                      <a:pt x="82" y="0"/>
                    </a:lnTo>
                    <a:lnTo>
                      <a:pt x="82" y="10"/>
                    </a:lnTo>
                    <a:lnTo>
                      <a:pt x="80" y="19"/>
                    </a:lnTo>
                    <a:lnTo>
                      <a:pt x="76" y="27"/>
                    </a:lnTo>
                    <a:lnTo>
                      <a:pt x="72" y="34"/>
                    </a:lnTo>
                    <a:lnTo>
                      <a:pt x="67" y="41"/>
                    </a:lnTo>
                    <a:lnTo>
                      <a:pt x="60" y="46"/>
                    </a:lnTo>
                    <a:lnTo>
                      <a:pt x="54" y="49"/>
                    </a:lnTo>
                    <a:lnTo>
                      <a:pt x="46" y="52"/>
                    </a:lnTo>
                    <a:lnTo>
                      <a:pt x="39" y="54"/>
                    </a:lnTo>
                    <a:lnTo>
                      <a:pt x="31" y="53"/>
                    </a:lnTo>
                    <a:lnTo>
                      <a:pt x="24" y="50"/>
                    </a:lnTo>
                    <a:lnTo>
                      <a:pt x="17" y="47"/>
                    </a:lnTo>
                    <a:lnTo>
                      <a:pt x="11" y="40"/>
                    </a:lnTo>
                    <a:lnTo>
                      <a:pt x="6" y="32"/>
                    </a:lnTo>
                    <a:lnTo>
                      <a:pt x="2" y="23"/>
                    </a:lnTo>
                    <a:lnTo>
                      <a:pt x="0" y="11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3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54" name="Freeform 182">
                <a:extLst>
                  <a:ext uri="{FF2B5EF4-FFF2-40B4-BE49-F238E27FC236}">
                    <a16:creationId xmlns:a16="http://schemas.microsoft.com/office/drawing/2014/main" id="{13AD0120-C7B0-764C-A05A-98EA09718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" y="2130"/>
                <a:ext cx="21" cy="44"/>
              </a:xfrm>
              <a:custGeom>
                <a:avLst/>
                <a:gdLst>
                  <a:gd name="T0" fmla="*/ 16 w 21"/>
                  <a:gd name="T1" fmla="*/ 7 h 44"/>
                  <a:gd name="T2" fmla="*/ 16 w 21"/>
                  <a:gd name="T3" fmla="*/ 7 h 44"/>
                  <a:gd name="T4" fmla="*/ 15 w 21"/>
                  <a:gd name="T5" fmla="*/ 7 h 44"/>
                  <a:gd name="T6" fmla="*/ 13 w 21"/>
                  <a:gd name="T7" fmla="*/ 8 h 44"/>
                  <a:gd name="T8" fmla="*/ 12 w 21"/>
                  <a:gd name="T9" fmla="*/ 10 h 44"/>
                  <a:gd name="T10" fmla="*/ 10 w 21"/>
                  <a:gd name="T11" fmla="*/ 12 h 44"/>
                  <a:gd name="T12" fmla="*/ 9 w 21"/>
                  <a:gd name="T13" fmla="*/ 14 h 44"/>
                  <a:gd name="T14" fmla="*/ 8 w 21"/>
                  <a:gd name="T15" fmla="*/ 17 h 44"/>
                  <a:gd name="T16" fmla="*/ 7 w 21"/>
                  <a:gd name="T17" fmla="*/ 20 h 44"/>
                  <a:gd name="T18" fmla="*/ 7 w 21"/>
                  <a:gd name="T19" fmla="*/ 22 h 44"/>
                  <a:gd name="T20" fmla="*/ 6 w 21"/>
                  <a:gd name="T21" fmla="*/ 26 h 44"/>
                  <a:gd name="T22" fmla="*/ 6 w 21"/>
                  <a:gd name="T23" fmla="*/ 28 h 44"/>
                  <a:gd name="T24" fmla="*/ 6 w 21"/>
                  <a:gd name="T25" fmla="*/ 31 h 44"/>
                  <a:gd name="T26" fmla="*/ 7 w 21"/>
                  <a:gd name="T27" fmla="*/ 33 h 44"/>
                  <a:gd name="T28" fmla="*/ 7 w 21"/>
                  <a:gd name="T29" fmla="*/ 35 h 44"/>
                  <a:gd name="T30" fmla="*/ 8 w 21"/>
                  <a:gd name="T31" fmla="*/ 35 h 44"/>
                  <a:gd name="T32" fmla="*/ 8 w 21"/>
                  <a:gd name="T33" fmla="*/ 35 h 44"/>
                  <a:gd name="T34" fmla="*/ 7 w 21"/>
                  <a:gd name="T35" fmla="*/ 35 h 44"/>
                  <a:gd name="T36" fmla="*/ 7 w 21"/>
                  <a:gd name="T37" fmla="*/ 43 h 44"/>
                  <a:gd name="T38" fmla="*/ 4 w 21"/>
                  <a:gd name="T39" fmla="*/ 42 h 44"/>
                  <a:gd name="T40" fmla="*/ 2 w 21"/>
                  <a:gd name="T41" fmla="*/ 39 h 44"/>
                  <a:gd name="T42" fmla="*/ 1 w 21"/>
                  <a:gd name="T43" fmla="*/ 37 h 44"/>
                  <a:gd name="T44" fmla="*/ 0 w 21"/>
                  <a:gd name="T45" fmla="*/ 35 h 44"/>
                  <a:gd name="T46" fmla="*/ 0 w 21"/>
                  <a:gd name="T47" fmla="*/ 31 h 44"/>
                  <a:gd name="T48" fmla="*/ 0 w 21"/>
                  <a:gd name="T49" fmla="*/ 28 h 44"/>
                  <a:gd name="T50" fmla="*/ 0 w 21"/>
                  <a:gd name="T51" fmla="*/ 25 h 44"/>
                  <a:gd name="T52" fmla="*/ 0 w 21"/>
                  <a:gd name="T53" fmla="*/ 21 h 44"/>
                  <a:gd name="T54" fmla="*/ 1 w 21"/>
                  <a:gd name="T55" fmla="*/ 18 h 44"/>
                  <a:gd name="T56" fmla="*/ 2 w 21"/>
                  <a:gd name="T57" fmla="*/ 14 h 44"/>
                  <a:gd name="T58" fmla="*/ 3 w 21"/>
                  <a:gd name="T59" fmla="*/ 11 h 44"/>
                  <a:gd name="T60" fmla="*/ 4 w 21"/>
                  <a:gd name="T61" fmla="*/ 7 h 44"/>
                  <a:gd name="T62" fmla="*/ 6 w 21"/>
                  <a:gd name="T63" fmla="*/ 5 h 44"/>
                  <a:gd name="T64" fmla="*/ 9 w 21"/>
                  <a:gd name="T65" fmla="*/ 2 h 44"/>
                  <a:gd name="T66" fmla="*/ 12 w 21"/>
                  <a:gd name="T67" fmla="*/ 0 h 44"/>
                  <a:gd name="T68" fmla="*/ 16 w 21"/>
                  <a:gd name="T69" fmla="*/ 0 h 44"/>
                  <a:gd name="T70" fmla="*/ 16 w 21"/>
                  <a:gd name="T71" fmla="*/ 0 h 44"/>
                  <a:gd name="T72" fmla="*/ 16 w 21"/>
                  <a:gd name="T73" fmla="*/ 0 h 44"/>
                  <a:gd name="T74" fmla="*/ 17 w 21"/>
                  <a:gd name="T75" fmla="*/ 0 h 44"/>
                  <a:gd name="T76" fmla="*/ 18 w 21"/>
                  <a:gd name="T77" fmla="*/ 0 h 44"/>
                  <a:gd name="T78" fmla="*/ 19 w 21"/>
                  <a:gd name="T79" fmla="*/ 1 h 44"/>
                  <a:gd name="T80" fmla="*/ 20 w 21"/>
                  <a:gd name="T81" fmla="*/ 3 h 44"/>
                  <a:gd name="T82" fmla="*/ 20 w 21"/>
                  <a:gd name="T83" fmla="*/ 4 h 44"/>
                  <a:gd name="T84" fmla="*/ 19 w 21"/>
                  <a:gd name="T85" fmla="*/ 5 h 44"/>
                  <a:gd name="T86" fmla="*/ 18 w 21"/>
                  <a:gd name="T87" fmla="*/ 6 h 44"/>
                  <a:gd name="T88" fmla="*/ 17 w 21"/>
                  <a:gd name="T89" fmla="*/ 7 h 44"/>
                  <a:gd name="T90" fmla="*/ 16 w 21"/>
                  <a:gd name="T91" fmla="*/ 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44">
                    <a:moveTo>
                      <a:pt x="16" y="7"/>
                    </a:moveTo>
                    <a:lnTo>
                      <a:pt x="16" y="7"/>
                    </a:lnTo>
                    <a:lnTo>
                      <a:pt x="15" y="7"/>
                    </a:lnTo>
                    <a:lnTo>
                      <a:pt x="13" y="8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8" y="17"/>
                    </a:lnTo>
                    <a:lnTo>
                      <a:pt x="7" y="20"/>
                    </a:lnTo>
                    <a:lnTo>
                      <a:pt x="7" y="22"/>
                    </a:lnTo>
                    <a:lnTo>
                      <a:pt x="6" y="26"/>
                    </a:lnTo>
                    <a:lnTo>
                      <a:pt x="6" y="28"/>
                    </a:lnTo>
                    <a:lnTo>
                      <a:pt x="6" y="31"/>
                    </a:lnTo>
                    <a:lnTo>
                      <a:pt x="7" y="33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7" y="43"/>
                    </a:lnTo>
                    <a:lnTo>
                      <a:pt x="4" y="42"/>
                    </a:lnTo>
                    <a:lnTo>
                      <a:pt x="2" y="39"/>
                    </a:lnTo>
                    <a:lnTo>
                      <a:pt x="1" y="37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1" y="18"/>
                    </a:lnTo>
                    <a:lnTo>
                      <a:pt x="2" y="14"/>
                    </a:lnTo>
                    <a:lnTo>
                      <a:pt x="3" y="11"/>
                    </a:lnTo>
                    <a:lnTo>
                      <a:pt x="4" y="7"/>
                    </a:lnTo>
                    <a:lnTo>
                      <a:pt x="6" y="5"/>
                    </a:lnTo>
                    <a:lnTo>
                      <a:pt x="9" y="2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0"/>
                    </a:lnTo>
                    <a:lnTo>
                      <a:pt x="19" y="1"/>
                    </a:lnTo>
                    <a:lnTo>
                      <a:pt x="20" y="3"/>
                    </a:lnTo>
                    <a:lnTo>
                      <a:pt x="20" y="4"/>
                    </a:lnTo>
                    <a:lnTo>
                      <a:pt x="19" y="5"/>
                    </a:lnTo>
                    <a:lnTo>
                      <a:pt x="18" y="6"/>
                    </a:lnTo>
                    <a:lnTo>
                      <a:pt x="17" y="7"/>
                    </a:lnTo>
                    <a:lnTo>
                      <a:pt x="16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55" name="Freeform 183">
                <a:extLst>
                  <a:ext uri="{FF2B5EF4-FFF2-40B4-BE49-F238E27FC236}">
                    <a16:creationId xmlns:a16="http://schemas.microsoft.com/office/drawing/2014/main" id="{DAB4E907-37BC-05FB-B951-D73A2B128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" y="2128"/>
                <a:ext cx="57" cy="17"/>
              </a:xfrm>
              <a:custGeom>
                <a:avLst/>
                <a:gdLst>
                  <a:gd name="T0" fmla="*/ 52 w 57"/>
                  <a:gd name="T1" fmla="*/ 12 h 17"/>
                  <a:gd name="T2" fmla="*/ 52 w 57"/>
                  <a:gd name="T3" fmla="*/ 12 h 17"/>
                  <a:gd name="T4" fmla="*/ 49 w 57"/>
                  <a:gd name="T5" fmla="*/ 12 h 17"/>
                  <a:gd name="T6" fmla="*/ 45 w 57"/>
                  <a:gd name="T7" fmla="*/ 12 h 17"/>
                  <a:gd name="T8" fmla="*/ 42 w 57"/>
                  <a:gd name="T9" fmla="*/ 12 h 17"/>
                  <a:gd name="T10" fmla="*/ 39 w 57"/>
                  <a:gd name="T11" fmla="*/ 12 h 17"/>
                  <a:gd name="T12" fmla="*/ 36 w 57"/>
                  <a:gd name="T13" fmla="*/ 13 h 17"/>
                  <a:gd name="T14" fmla="*/ 33 w 57"/>
                  <a:gd name="T15" fmla="*/ 13 h 17"/>
                  <a:gd name="T16" fmla="*/ 29 w 57"/>
                  <a:gd name="T17" fmla="*/ 13 h 17"/>
                  <a:gd name="T18" fmla="*/ 26 w 57"/>
                  <a:gd name="T19" fmla="*/ 14 h 17"/>
                  <a:gd name="T20" fmla="*/ 23 w 57"/>
                  <a:gd name="T21" fmla="*/ 14 h 17"/>
                  <a:gd name="T22" fmla="*/ 19 w 57"/>
                  <a:gd name="T23" fmla="*/ 14 h 17"/>
                  <a:gd name="T24" fmla="*/ 16 w 57"/>
                  <a:gd name="T25" fmla="*/ 14 h 17"/>
                  <a:gd name="T26" fmla="*/ 13 w 57"/>
                  <a:gd name="T27" fmla="*/ 15 h 17"/>
                  <a:gd name="T28" fmla="*/ 10 w 57"/>
                  <a:gd name="T29" fmla="*/ 15 h 17"/>
                  <a:gd name="T30" fmla="*/ 6 w 57"/>
                  <a:gd name="T31" fmla="*/ 15 h 17"/>
                  <a:gd name="T32" fmla="*/ 3 w 57"/>
                  <a:gd name="T33" fmla="*/ 15 h 17"/>
                  <a:gd name="T34" fmla="*/ 0 w 57"/>
                  <a:gd name="T35" fmla="*/ 16 h 17"/>
                  <a:gd name="T36" fmla="*/ 0 w 57"/>
                  <a:gd name="T37" fmla="*/ 3 h 17"/>
                  <a:gd name="T38" fmla="*/ 3 w 57"/>
                  <a:gd name="T39" fmla="*/ 3 h 17"/>
                  <a:gd name="T40" fmla="*/ 6 w 57"/>
                  <a:gd name="T41" fmla="*/ 3 h 17"/>
                  <a:gd name="T42" fmla="*/ 9 w 57"/>
                  <a:gd name="T43" fmla="*/ 3 h 17"/>
                  <a:gd name="T44" fmla="*/ 12 w 57"/>
                  <a:gd name="T45" fmla="*/ 3 h 17"/>
                  <a:gd name="T46" fmla="*/ 16 w 57"/>
                  <a:gd name="T47" fmla="*/ 3 h 17"/>
                  <a:gd name="T48" fmla="*/ 19 w 57"/>
                  <a:gd name="T49" fmla="*/ 2 h 17"/>
                  <a:gd name="T50" fmla="*/ 22 w 57"/>
                  <a:gd name="T51" fmla="*/ 2 h 17"/>
                  <a:gd name="T52" fmla="*/ 26 w 57"/>
                  <a:gd name="T53" fmla="*/ 2 h 17"/>
                  <a:gd name="T54" fmla="*/ 29 w 57"/>
                  <a:gd name="T55" fmla="*/ 1 h 17"/>
                  <a:gd name="T56" fmla="*/ 32 w 57"/>
                  <a:gd name="T57" fmla="*/ 1 h 17"/>
                  <a:gd name="T58" fmla="*/ 35 w 57"/>
                  <a:gd name="T59" fmla="*/ 1 h 17"/>
                  <a:gd name="T60" fmla="*/ 39 w 57"/>
                  <a:gd name="T61" fmla="*/ 1 h 17"/>
                  <a:gd name="T62" fmla="*/ 42 w 57"/>
                  <a:gd name="T63" fmla="*/ 0 h 17"/>
                  <a:gd name="T64" fmla="*/ 45 w 57"/>
                  <a:gd name="T65" fmla="*/ 0 h 17"/>
                  <a:gd name="T66" fmla="*/ 49 w 57"/>
                  <a:gd name="T67" fmla="*/ 0 h 17"/>
                  <a:gd name="T68" fmla="*/ 52 w 57"/>
                  <a:gd name="T69" fmla="*/ 0 h 17"/>
                  <a:gd name="T70" fmla="*/ 51 w 57"/>
                  <a:gd name="T71" fmla="*/ 0 h 17"/>
                  <a:gd name="T72" fmla="*/ 52 w 57"/>
                  <a:gd name="T73" fmla="*/ 0 h 17"/>
                  <a:gd name="T74" fmla="*/ 53 w 57"/>
                  <a:gd name="T75" fmla="*/ 0 h 17"/>
                  <a:gd name="T76" fmla="*/ 54 w 57"/>
                  <a:gd name="T77" fmla="*/ 2 h 17"/>
                  <a:gd name="T78" fmla="*/ 55 w 57"/>
                  <a:gd name="T79" fmla="*/ 3 h 17"/>
                  <a:gd name="T80" fmla="*/ 56 w 57"/>
                  <a:gd name="T81" fmla="*/ 6 h 17"/>
                  <a:gd name="T82" fmla="*/ 55 w 57"/>
                  <a:gd name="T83" fmla="*/ 8 h 17"/>
                  <a:gd name="T84" fmla="*/ 55 w 57"/>
                  <a:gd name="T85" fmla="*/ 9 h 17"/>
                  <a:gd name="T86" fmla="*/ 54 w 57"/>
                  <a:gd name="T87" fmla="*/ 11 h 17"/>
                  <a:gd name="T88" fmla="*/ 52 w 57"/>
                  <a:gd name="T89" fmla="*/ 12 h 17"/>
                  <a:gd name="T90" fmla="*/ 52 w 57"/>
                  <a:gd name="T91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7" h="17">
                    <a:moveTo>
                      <a:pt x="52" y="12"/>
                    </a:moveTo>
                    <a:lnTo>
                      <a:pt x="52" y="12"/>
                    </a:lnTo>
                    <a:lnTo>
                      <a:pt x="49" y="12"/>
                    </a:lnTo>
                    <a:lnTo>
                      <a:pt x="45" y="12"/>
                    </a:lnTo>
                    <a:lnTo>
                      <a:pt x="42" y="12"/>
                    </a:lnTo>
                    <a:lnTo>
                      <a:pt x="39" y="12"/>
                    </a:lnTo>
                    <a:lnTo>
                      <a:pt x="36" y="13"/>
                    </a:lnTo>
                    <a:lnTo>
                      <a:pt x="33" y="13"/>
                    </a:lnTo>
                    <a:lnTo>
                      <a:pt x="29" y="13"/>
                    </a:lnTo>
                    <a:lnTo>
                      <a:pt x="26" y="14"/>
                    </a:lnTo>
                    <a:lnTo>
                      <a:pt x="23" y="14"/>
                    </a:lnTo>
                    <a:lnTo>
                      <a:pt x="19" y="14"/>
                    </a:lnTo>
                    <a:lnTo>
                      <a:pt x="16" y="14"/>
                    </a:lnTo>
                    <a:lnTo>
                      <a:pt x="13" y="15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3" y="15"/>
                    </a:lnTo>
                    <a:lnTo>
                      <a:pt x="0" y="1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2" y="3"/>
                    </a:lnTo>
                    <a:lnTo>
                      <a:pt x="16" y="3"/>
                    </a:lnTo>
                    <a:lnTo>
                      <a:pt x="19" y="2"/>
                    </a:lnTo>
                    <a:lnTo>
                      <a:pt x="22" y="2"/>
                    </a:lnTo>
                    <a:lnTo>
                      <a:pt x="26" y="2"/>
                    </a:lnTo>
                    <a:lnTo>
                      <a:pt x="29" y="1"/>
                    </a:lnTo>
                    <a:lnTo>
                      <a:pt x="32" y="1"/>
                    </a:lnTo>
                    <a:lnTo>
                      <a:pt x="35" y="1"/>
                    </a:lnTo>
                    <a:lnTo>
                      <a:pt x="39" y="1"/>
                    </a:lnTo>
                    <a:lnTo>
                      <a:pt x="42" y="0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1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6" y="6"/>
                    </a:lnTo>
                    <a:lnTo>
                      <a:pt x="55" y="8"/>
                    </a:lnTo>
                    <a:lnTo>
                      <a:pt x="55" y="9"/>
                    </a:lnTo>
                    <a:lnTo>
                      <a:pt x="54" y="11"/>
                    </a:lnTo>
                    <a:lnTo>
                      <a:pt x="52" y="12"/>
                    </a:lnTo>
                    <a:lnTo>
                      <a:pt x="52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56" name="Freeform 184">
                <a:extLst>
                  <a:ext uri="{FF2B5EF4-FFF2-40B4-BE49-F238E27FC236}">
                    <a16:creationId xmlns:a16="http://schemas.microsoft.com/office/drawing/2014/main" id="{E13F1DCA-7BBE-2303-917A-FF2F6C022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2128"/>
                <a:ext cx="17" cy="23"/>
              </a:xfrm>
              <a:custGeom>
                <a:avLst/>
                <a:gdLst>
                  <a:gd name="T0" fmla="*/ 14 w 17"/>
                  <a:gd name="T1" fmla="*/ 21 h 23"/>
                  <a:gd name="T2" fmla="*/ 8 w 17"/>
                  <a:gd name="T3" fmla="*/ 19 h 23"/>
                  <a:gd name="T4" fmla="*/ 7 w 17"/>
                  <a:gd name="T5" fmla="*/ 16 h 23"/>
                  <a:gd name="T6" fmla="*/ 6 w 17"/>
                  <a:gd name="T7" fmla="*/ 13 h 23"/>
                  <a:gd name="T8" fmla="*/ 6 w 17"/>
                  <a:gd name="T9" fmla="*/ 11 h 23"/>
                  <a:gd name="T10" fmla="*/ 6 w 17"/>
                  <a:gd name="T11" fmla="*/ 8 h 23"/>
                  <a:gd name="T12" fmla="*/ 5 w 17"/>
                  <a:gd name="T13" fmla="*/ 7 h 23"/>
                  <a:gd name="T14" fmla="*/ 5 w 17"/>
                  <a:gd name="T15" fmla="*/ 7 h 23"/>
                  <a:gd name="T16" fmla="*/ 4 w 17"/>
                  <a:gd name="T17" fmla="*/ 6 h 23"/>
                  <a:gd name="T18" fmla="*/ 1 w 17"/>
                  <a:gd name="T19" fmla="*/ 7 h 23"/>
                  <a:gd name="T20" fmla="*/ 0 w 17"/>
                  <a:gd name="T21" fmla="*/ 0 h 23"/>
                  <a:gd name="T22" fmla="*/ 5 w 17"/>
                  <a:gd name="T23" fmla="*/ 0 h 23"/>
                  <a:gd name="T24" fmla="*/ 9 w 17"/>
                  <a:gd name="T25" fmla="*/ 1 h 23"/>
                  <a:gd name="T26" fmla="*/ 12 w 17"/>
                  <a:gd name="T27" fmla="*/ 4 h 23"/>
                  <a:gd name="T28" fmla="*/ 13 w 17"/>
                  <a:gd name="T29" fmla="*/ 7 h 23"/>
                  <a:gd name="T30" fmla="*/ 14 w 17"/>
                  <a:gd name="T31" fmla="*/ 10 h 23"/>
                  <a:gd name="T32" fmla="*/ 14 w 17"/>
                  <a:gd name="T33" fmla="*/ 13 h 23"/>
                  <a:gd name="T34" fmla="*/ 15 w 17"/>
                  <a:gd name="T35" fmla="*/ 15 h 23"/>
                  <a:gd name="T36" fmla="*/ 15 w 17"/>
                  <a:gd name="T37" fmla="*/ 17 h 23"/>
                  <a:gd name="T38" fmla="*/ 9 w 17"/>
                  <a:gd name="T39" fmla="*/ 15 h 23"/>
                  <a:gd name="T40" fmla="*/ 15 w 17"/>
                  <a:gd name="T41" fmla="*/ 17 h 23"/>
                  <a:gd name="T42" fmla="*/ 16 w 17"/>
                  <a:gd name="T43" fmla="*/ 18 h 23"/>
                  <a:gd name="T44" fmla="*/ 15 w 17"/>
                  <a:gd name="T45" fmla="*/ 19 h 23"/>
                  <a:gd name="T46" fmla="*/ 14 w 17"/>
                  <a:gd name="T47" fmla="*/ 21 h 23"/>
                  <a:gd name="T48" fmla="*/ 13 w 17"/>
                  <a:gd name="T49" fmla="*/ 21 h 23"/>
                  <a:gd name="T50" fmla="*/ 12 w 17"/>
                  <a:gd name="T51" fmla="*/ 22 h 23"/>
                  <a:gd name="T52" fmla="*/ 10 w 17"/>
                  <a:gd name="T53" fmla="*/ 21 h 23"/>
                  <a:gd name="T54" fmla="*/ 9 w 17"/>
                  <a:gd name="T55" fmla="*/ 21 h 23"/>
                  <a:gd name="T56" fmla="*/ 8 w 17"/>
                  <a:gd name="T57" fmla="*/ 19 h 23"/>
                  <a:gd name="T58" fmla="*/ 14 w 17"/>
                  <a:gd name="T59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3">
                    <a:moveTo>
                      <a:pt x="14" y="21"/>
                    </a:moveTo>
                    <a:lnTo>
                      <a:pt x="8" y="19"/>
                    </a:lnTo>
                    <a:lnTo>
                      <a:pt x="7" y="16"/>
                    </a:lnTo>
                    <a:lnTo>
                      <a:pt x="6" y="13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4" y="6"/>
                    </a:lnTo>
                    <a:lnTo>
                      <a:pt x="1" y="7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9" y="1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4" y="10"/>
                    </a:lnTo>
                    <a:lnTo>
                      <a:pt x="14" y="13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9" y="15"/>
                    </a:lnTo>
                    <a:lnTo>
                      <a:pt x="15" y="17"/>
                    </a:lnTo>
                    <a:lnTo>
                      <a:pt x="16" y="18"/>
                    </a:lnTo>
                    <a:lnTo>
                      <a:pt x="15" y="19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2"/>
                    </a:lnTo>
                    <a:lnTo>
                      <a:pt x="10" y="21"/>
                    </a:lnTo>
                    <a:lnTo>
                      <a:pt x="9" y="21"/>
                    </a:lnTo>
                    <a:lnTo>
                      <a:pt x="8" y="19"/>
                    </a:lnTo>
                    <a:lnTo>
                      <a:pt x="14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57" name="Freeform 185">
                <a:extLst>
                  <a:ext uri="{FF2B5EF4-FFF2-40B4-BE49-F238E27FC236}">
                    <a16:creationId xmlns:a16="http://schemas.microsoft.com/office/drawing/2014/main" id="{67890AEB-E361-54B8-EC44-F551C6176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2139"/>
                <a:ext cx="31" cy="17"/>
              </a:xfrm>
              <a:custGeom>
                <a:avLst/>
                <a:gdLst>
                  <a:gd name="T0" fmla="*/ 30 w 31"/>
                  <a:gd name="T1" fmla="*/ 12 h 17"/>
                  <a:gd name="T2" fmla="*/ 24 w 31"/>
                  <a:gd name="T3" fmla="*/ 14 h 17"/>
                  <a:gd name="T4" fmla="*/ 22 w 31"/>
                  <a:gd name="T5" fmla="*/ 12 h 17"/>
                  <a:gd name="T6" fmla="*/ 19 w 31"/>
                  <a:gd name="T7" fmla="*/ 11 h 17"/>
                  <a:gd name="T8" fmla="*/ 17 w 31"/>
                  <a:gd name="T9" fmla="*/ 10 h 17"/>
                  <a:gd name="T10" fmla="*/ 14 w 31"/>
                  <a:gd name="T11" fmla="*/ 10 h 17"/>
                  <a:gd name="T12" fmla="*/ 11 w 31"/>
                  <a:gd name="T13" fmla="*/ 10 h 17"/>
                  <a:gd name="T14" fmla="*/ 9 w 31"/>
                  <a:gd name="T15" fmla="*/ 12 h 17"/>
                  <a:gd name="T16" fmla="*/ 6 w 31"/>
                  <a:gd name="T17" fmla="*/ 14 h 17"/>
                  <a:gd name="T18" fmla="*/ 3 w 31"/>
                  <a:gd name="T19" fmla="*/ 16 h 17"/>
                  <a:gd name="T20" fmla="*/ 0 w 31"/>
                  <a:gd name="T21" fmla="*/ 8 h 17"/>
                  <a:gd name="T22" fmla="*/ 3 w 31"/>
                  <a:gd name="T23" fmla="*/ 4 h 17"/>
                  <a:gd name="T24" fmla="*/ 6 w 31"/>
                  <a:gd name="T25" fmla="*/ 2 h 17"/>
                  <a:gd name="T26" fmla="*/ 10 w 31"/>
                  <a:gd name="T27" fmla="*/ 0 h 17"/>
                  <a:gd name="T28" fmla="*/ 14 w 31"/>
                  <a:gd name="T29" fmla="*/ 0 h 17"/>
                  <a:gd name="T30" fmla="*/ 17 w 31"/>
                  <a:gd name="T31" fmla="*/ 0 h 17"/>
                  <a:gd name="T32" fmla="*/ 21 w 31"/>
                  <a:gd name="T33" fmla="*/ 1 h 17"/>
                  <a:gd name="T34" fmla="*/ 25 w 31"/>
                  <a:gd name="T35" fmla="*/ 3 h 17"/>
                  <a:gd name="T36" fmla="*/ 28 w 31"/>
                  <a:gd name="T37" fmla="*/ 6 h 17"/>
                  <a:gd name="T38" fmla="*/ 23 w 31"/>
                  <a:gd name="T39" fmla="*/ 8 h 17"/>
                  <a:gd name="T40" fmla="*/ 28 w 31"/>
                  <a:gd name="T41" fmla="*/ 6 h 17"/>
                  <a:gd name="T42" fmla="*/ 29 w 31"/>
                  <a:gd name="T43" fmla="*/ 8 h 17"/>
                  <a:gd name="T44" fmla="*/ 30 w 31"/>
                  <a:gd name="T45" fmla="*/ 9 h 17"/>
                  <a:gd name="T46" fmla="*/ 30 w 31"/>
                  <a:gd name="T47" fmla="*/ 11 h 17"/>
                  <a:gd name="T48" fmla="*/ 29 w 31"/>
                  <a:gd name="T49" fmla="*/ 13 h 17"/>
                  <a:gd name="T50" fmla="*/ 28 w 31"/>
                  <a:gd name="T51" fmla="*/ 14 h 17"/>
                  <a:gd name="T52" fmla="*/ 27 w 31"/>
                  <a:gd name="T53" fmla="*/ 15 h 17"/>
                  <a:gd name="T54" fmla="*/ 26 w 31"/>
                  <a:gd name="T55" fmla="*/ 15 h 17"/>
                  <a:gd name="T56" fmla="*/ 24 w 31"/>
                  <a:gd name="T57" fmla="*/ 14 h 17"/>
                  <a:gd name="T58" fmla="*/ 30 w 31"/>
                  <a:gd name="T5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1" h="17">
                    <a:moveTo>
                      <a:pt x="30" y="12"/>
                    </a:moveTo>
                    <a:lnTo>
                      <a:pt x="24" y="14"/>
                    </a:lnTo>
                    <a:lnTo>
                      <a:pt x="22" y="12"/>
                    </a:lnTo>
                    <a:lnTo>
                      <a:pt x="19" y="11"/>
                    </a:lnTo>
                    <a:lnTo>
                      <a:pt x="17" y="10"/>
                    </a:lnTo>
                    <a:lnTo>
                      <a:pt x="14" y="10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4"/>
                    </a:lnTo>
                    <a:lnTo>
                      <a:pt x="3" y="16"/>
                    </a:lnTo>
                    <a:lnTo>
                      <a:pt x="0" y="8"/>
                    </a:lnTo>
                    <a:lnTo>
                      <a:pt x="3" y="4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1" y="1"/>
                    </a:lnTo>
                    <a:lnTo>
                      <a:pt x="25" y="3"/>
                    </a:lnTo>
                    <a:lnTo>
                      <a:pt x="28" y="6"/>
                    </a:lnTo>
                    <a:lnTo>
                      <a:pt x="23" y="8"/>
                    </a:lnTo>
                    <a:lnTo>
                      <a:pt x="28" y="6"/>
                    </a:lnTo>
                    <a:lnTo>
                      <a:pt x="29" y="8"/>
                    </a:lnTo>
                    <a:lnTo>
                      <a:pt x="30" y="9"/>
                    </a:lnTo>
                    <a:lnTo>
                      <a:pt x="30" y="11"/>
                    </a:lnTo>
                    <a:lnTo>
                      <a:pt x="29" y="13"/>
                    </a:lnTo>
                    <a:lnTo>
                      <a:pt x="28" y="14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4" y="14"/>
                    </a:lnTo>
                    <a:lnTo>
                      <a:pt x="30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58" name="Freeform 186">
                <a:extLst>
                  <a:ext uri="{FF2B5EF4-FFF2-40B4-BE49-F238E27FC236}">
                    <a16:creationId xmlns:a16="http://schemas.microsoft.com/office/drawing/2014/main" id="{BDB4B881-24C5-2B21-6ECC-98F4883D1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" y="2126"/>
                <a:ext cx="17" cy="21"/>
              </a:xfrm>
              <a:custGeom>
                <a:avLst/>
                <a:gdLst>
                  <a:gd name="T0" fmla="*/ 12 w 17"/>
                  <a:gd name="T1" fmla="*/ 7 h 21"/>
                  <a:gd name="T2" fmla="*/ 12 w 17"/>
                  <a:gd name="T3" fmla="*/ 7 h 21"/>
                  <a:gd name="T4" fmla="*/ 9 w 17"/>
                  <a:gd name="T5" fmla="*/ 7 h 21"/>
                  <a:gd name="T6" fmla="*/ 9 w 17"/>
                  <a:gd name="T7" fmla="*/ 7 h 21"/>
                  <a:gd name="T8" fmla="*/ 8 w 17"/>
                  <a:gd name="T9" fmla="*/ 8 h 21"/>
                  <a:gd name="T10" fmla="*/ 8 w 17"/>
                  <a:gd name="T11" fmla="*/ 9 h 21"/>
                  <a:gd name="T12" fmla="*/ 8 w 17"/>
                  <a:gd name="T13" fmla="*/ 11 h 21"/>
                  <a:gd name="T14" fmla="*/ 8 w 17"/>
                  <a:gd name="T15" fmla="*/ 14 h 21"/>
                  <a:gd name="T16" fmla="*/ 8 w 17"/>
                  <a:gd name="T17" fmla="*/ 16 h 21"/>
                  <a:gd name="T18" fmla="*/ 7 w 17"/>
                  <a:gd name="T19" fmla="*/ 20 h 21"/>
                  <a:gd name="T20" fmla="*/ 0 w 17"/>
                  <a:gd name="T21" fmla="*/ 17 h 21"/>
                  <a:gd name="T22" fmla="*/ 0 w 17"/>
                  <a:gd name="T23" fmla="*/ 16 h 21"/>
                  <a:gd name="T24" fmla="*/ 0 w 17"/>
                  <a:gd name="T25" fmla="*/ 14 h 21"/>
                  <a:gd name="T26" fmla="*/ 0 w 17"/>
                  <a:gd name="T27" fmla="*/ 11 h 21"/>
                  <a:gd name="T28" fmla="*/ 0 w 17"/>
                  <a:gd name="T29" fmla="*/ 8 h 21"/>
                  <a:gd name="T30" fmla="*/ 1 w 17"/>
                  <a:gd name="T31" fmla="*/ 5 h 21"/>
                  <a:gd name="T32" fmla="*/ 3 w 17"/>
                  <a:gd name="T33" fmla="*/ 2 h 21"/>
                  <a:gd name="T34" fmla="*/ 7 w 17"/>
                  <a:gd name="T35" fmla="*/ 0 h 21"/>
                  <a:gd name="T36" fmla="*/ 12 w 17"/>
                  <a:gd name="T37" fmla="*/ 0 h 21"/>
                  <a:gd name="T38" fmla="*/ 12 w 17"/>
                  <a:gd name="T39" fmla="*/ 0 h 21"/>
                  <a:gd name="T40" fmla="*/ 12 w 17"/>
                  <a:gd name="T41" fmla="*/ 0 h 21"/>
                  <a:gd name="T42" fmla="*/ 13 w 17"/>
                  <a:gd name="T43" fmla="*/ 0 h 21"/>
                  <a:gd name="T44" fmla="*/ 14 w 17"/>
                  <a:gd name="T45" fmla="*/ 1 h 21"/>
                  <a:gd name="T46" fmla="*/ 15 w 17"/>
                  <a:gd name="T47" fmla="*/ 2 h 21"/>
                  <a:gd name="T48" fmla="*/ 16 w 17"/>
                  <a:gd name="T49" fmla="*/ 3 h 21"/>
                  <a:gd name="T50" fmla="*/ 15 w 17"/>
                  <a:gd name="T51" fmla="*/ 4 h 21"/>
                  <a:gd name="T52" fmla="*/ 15 w 17"/>
                  <a:gd name="T53" fmla="*/ 6 h 21"/>
                  <a:gd name="T54" fmla="*/ 13 w 17"/>
                  <a:gd name="T55" fmla="*/ 6 h 21"/>
                  <a:gd name="T56" fmla="*/ 12 w 17"/>
                  <a:gd name="T57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" h="21">
                    <a:moveTo>
                      <a:pt x="12" y="7"/>
                    </a:moveTo>
                    <a:lnTo>
                      <a:pt x="12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20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4" y="1"/>
                    </a:lnTo>
                    <a:lnTo>
                      <a:pt x="15" y="2"/>
                    </a:lnTo>
                    <a:lnTo>
                      <a:pt x="16" y="3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3" y="6"/>
                    </a:lnTo>
                    <a:lnTo>
                      <a:pt x="12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59" name="Freeform 187">
                <a:extLst>
                  <a:ext uri="{FF2B5EF4-FFF2-40B4-BE49-F238E27FC236}">
                    <a16:creationId xmlns:a16="http://schemas.microsoft.com/office/drawing/2014/main" id="{61D20972-67F6-8E66-5B89-0A67B5B35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" y="2123"/>
                <a:ext cx="57" cy="17"/>
              </a:xfrm>
              <a:custGeom>
                <a:avLst/>
                <a:gdLst>
                  <a:gd name="T0" fmla="*/ 52 w 57"/>
                  <a:gd name="T1" fmla="*/ 12 h 17"/>
                  <a:gd name="T2" fmla="*/ 52 w 57"/>
                  <a:gd name="T3" fmla="*/ 12 h 17"/>
                  <a:gd name="T4" fmla="*/ 49 w 57"/>
                  <a:gd name="T5" fmla="*/ 12 h 17"/>
                  <a:gd name="T6" fmla="*/ 45 w 57"/>
                  <a:gd name="T7" fmla="*/ 12 h 17"/>
                  <a:gd name="T8" fmla="*/ 42 w 57"/>
                  <a:gd name="T9" fmla="*/ 12 h 17"/>
                  <a:gd name="T10" fmla="*/ 39 w 57"/>
                  <a:gd name="T11" fmla="*/ 12 h 17"/>
                  <a:gd name="T12" fmla="*/ 36 w 57"/>
                  <a:gd name="T13" fmla="*/ 13 h 17"/>
                  <a:gd name="T14" fmla="*/ 32 w 57"/>
                  <a:gd name="T15" fmla="*/ 13 h 17"/>
                  <a:gd name="T16" fmla="*/ 29 w 57"/>
                  <a:gd name="T17" fmla="*/ 13 h 17"/>
                  <a:gd name="T18" fmla="*/ 26 w 57"/>
                  <a:gd name="T19" fmla="*/ 13 h 17"/>
                  <a:gd name="T20" fmla="*/ 23 w 57"/>
                  <a:gd name="T21" fmla="*/ 14 h 17"/>
                  <a:gd name="T22" fmla="*/ 19 w 57"/>
                  <a:gd name="T23" fmla="*/ 14 h 17"/>
                  <a:gd name="T24" fmla="*/ 16 w 57"/>
                  <a:gd name="T25" fmla="*/ 15 h 17"/>
                  <a:gd name="T26" fmla="*/ 13 w 57"/>
                  <a:gd name="T27" fmla="*/ 15 h 17"/>
                  <a:gd name="T28" fmla="*/ 10 w 57"/>
                  <a:gd name="T29" fmla="*/ 15 h 17"/>
                  <a:gd name="T30" fmla="*/ 6 w 57"/>
                  <a:gd name="T31" fmla="*/ 15 h 17"/>
                  <a:gd name="T32" fmla="*/ 3 w 57"/>
                  <a:gd name="T33" fmla="*/ 16 h 17"/>
                  <a:gd name="T34" fmla="*/ 0 w 57"/>
                  <a:gd name="T35" fmla="*/ 16 h 17"/>
                  <a:gd name="T36" fmla="*/ 0 w 57"/>
                  <a:gd name="T37" fmla="*/ 3 h 17"/>
                  <a:gd name="T38" fmla="*/ 3 w 57"/>
                  <a:gd name="T39" fmla="*/ 3 h 17"/>
                  <a:gd name="T40" fmla="*/ 6 w 57"/>
                  <a:gd name="T41" fmla="*/ 3 h 17"/>
                  <a:gd name="T42" fmla="*/ 9 w 57"/>
                  <a:gd name="T43" fmla="*/ 3 h 17"/>
                  <a:gd name="T44" fmla="*/ 12 w 57"/>
                  <a:gd name="T45" fmla="*/ 3 h 17"/>
                  <a:gd name="T46" fmla="*/ 16 w 57"/>
                  <a:gd name="T47" fmla="*/ 3 h 17"/>
                  <a:gd name="T48" fmla="*/ 19 w 57"/>
                  <a:gd name="T49" fmla="*/ 2 h 17"/>
                  <a:gd name="T50" fmla="*/ 22 w 57"/>
                  <a:gd name="T51" fmla="*/ 2 h 17"/>
                  <a:gd name="T52" fmla="*/ 25 w 57"/>
                  <a:gd name="T53" fmla="*/ 2 h 17"/>
                  <a:gd name="T54" fmla="*/ 29 w 57"/>
                  <a:gd name="T55" fmla="*/ 2 h 17"/>
                  <a:gd name="T56" fmla="*/ 32 w 57"/>
                  <a:gd name="T57" fmla="*/ 1 h 17"/>
                  <a:gd name="T58" fmla="*/ 35 w 57"/>
                  <a:gd name="T59" fmla="*/ 1 h 17"/>
                  <a:gd name="T60" fmla="*/ 39 w 57"/>
                  <a:gd name="T61" fmla="*/ 0 h 17"/>
                  <a:gd name="T62" fmla="*/ 42 w 57"/>
                  <a:gd name="T63" fmla="*/ 0 h 17"/>
                  <a:gd name="T64" fmla="*/ 45 w 57"/>
                  <a:gd name="T65" fmla="*/ 0 h 17"/>
                  <a:gd name="T66" fmla="*/ 49 w 57"/>
                  <a:gd name="T67" fmla="*/ 0 h 17"/>
                  <a:gd name="T68" fmla="*/ 52 w 57"/>
                  <a:gd name="T69" fmla="*/ 0 h 17"/>
                  <a:gd name="T70" fmla="*/ 52 w 57"/>
                  <a:gd name="T71" fmla="*/ 0 h 17"/>
                  <a:gd name="T72" fmla="*/ 52 w 57"/>
                  <a:gd name="T73" fmla="*/ 0 h 17"/>
                  <a:gd name="T74" fmla="*/ 53 w 57"/>
                  <a:gd name="T75" fmla="*/ 0 h 17"/>
                  <a:gd name="T76" fmla="*/ 54 w 57"/>
                  <a:gd name="T77" fmla="*/ 2 h 17"/>
                  <a:gd name="T78" fmla="*/ 55 w 57"/>
                  <a:gd name="T79" fmla="*/ 3 h 17"/>
                  <a:gd name="T80" fmla="*/ 56 w 57"/>
                  <a:gd name="T81" fmla="*/ 6 h 17"/>
                  <a:gd name="T82" fmla="*/ 55 w 57"/>
                  <a:gd name="T83" fmla="*/ 8 h 17"/>
                  <a:gd name="T84" fmla="*/ 55 w 57"/>
                  <a:gd name="T85" fmla="*/ 9 h 17"/>
                  <a:gd name="T86" fmla="*/ 54 w 57"/>
                  <a:gd name="T87" fmla="*/ 11 h 17"/>
                  <a:gd name="T88" fmla="*/ 52 w 57"/>
                  <a:gd name="T89" fmla="*/ 12 h 17"/>
                  <a:gd name="T90" fmla="*/ 52 w 57"/>
                  <a:gd name="T91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7" h="17">
                    <a:moveTo>
                      <a:pt x="52" y="12"/>
                    </a:moveTo>
                    <a:lnTo>
                      <a:pt x="52" y="12"/>
                    </a:lnTo>
                    <a:lnTo>
                      <a:pt x="49" y="12"/>
                    </a:lnTo>
                    <a:lnTo>
                      <a:pt x="45" y="12"/>
                    </a:lnTo>
                    <a:lnTo>
                      <a:pt x="42" y="12"/>
                    </a:lnTo>
                    <a:lnTo>
                      <a:pt x="39" y="12"/>
                    </a:lnTo>
                    <a:lnTo>
                      <a:pt x="36" y="13"/>
                    </a:lnTo>
                    <a:lnTo>
                      <a:pt x="32" y="13"/>
                    </a:lnTo>
                    <a:lnTo>
                      <a:pt x="29" y="13"/>
                    </a:lnTo>
                    <a:lnTo>
                      <a:pt x="26" y="13"/>
                    </a:lnTo>
                    <a:lnTo>
                      <a:pt x="23" y="14"/>
                    </a:lnTo>
                    <a:lnTo>
                      <a:pt x="19" y="14"/>
                    </a:lnTo>
                    <a:lnTo>
                      <a:pt x="16" y="15"/>
                    </a:lnTo>
                    <a:lnTo>
                      <a:pt x="13" y="15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9" y="3"/>
                    </a:lnTo>
                    <a:lnTo>
                      <a:pt x="12" y="3"/>
                    </a:lnTo>
                    <a:lnTo>
                      <a:pt x="16" y="3"/>
                    </a:lnTo>
                    <a:lnTo>
                      <a:pt x="19" y="2"/>
                    </a:lnTo>
                    <a:lnTo>
                      <a:pt x="22" y="2"/>
                    </a:lnTo>
                    <a:lnTo>
                      <a:pt x="25" y="2"/>
                    </a:lnTo>
                    <a:lnTo>
                      <a:pt x="29" y="2"/>
                    </a:lnTo>
                    <a:lnTo>
                      <a:pt x="32" y="1"/>
                    </a:lnTo>
                    <a:lnTo>
                      <a:pt x="35" y="1"/>
                    </a:lnTo>
                    <a:lnTo>
                      <a:pt x="39" y="0"/>
                    </a:lnTo>
                    <a:lnTo>
                      <a:pt x="42" y="0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3" y="0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6" y="6"/>
                    </a:lnTo>
                    <a:lnTo>
                      <a:pt x="55" y="8"/>
                    </a:lnTo>
                    <a:lnTo>
                      <a:pt x="55" y="9"/>
                    </a:lnTo>
                    <a:lnTo>
                      <a:pt x="54" y="11"/>
                    </a:lnTo>
                    <a:lnTo>
                      <a:pt x="52" y="12"/>
                    </a:lnTo>
                    <a:lnTo>
                      <a:pt x="52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60" name="Freeform 188">
                <a:extLst>
                  <a:ext uri="{FF2B5EF4-FFF2-40B4-BE49-F238E27FC236}">
                    <a16:creationId xmlns:a16="http://schemas.microsoft.com/office/drawing/2014/main" id="{21E6A80B-8DEF-5887-2948-97556F765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123"/>
                <a:ext cx="21" cy="44"/>
              </a:xfrm>
              <a:custGeom>
                <a:avLst/>
                <a:gdLst>
                  <a:gd name="T0" fmla="*/ 10 w 21"/>
                  <a:gd name="T1" fmla="*/ 39 h 44"/>
                  <a:gd name="T2" fmla="*/ 12 w 21"/>
                  <a:gd name="T3" fmla="*/ 35 h 44"/>
                  <a:gd name="T4" fmla="*/ 12 w 21"/>
                  <a:gd name="T5" fmla="*/ 35 h 44"/>
                  <a:gd name="T6" fmla="*/ 12 w 21"/>
                  <a:gd name="T7" fmla="*/ 35 h 44"/>
                  <a:gd name="T8" fmla="*/ 13 w 21"/>
                  <a:gd name="T9" fmla="*/ 33 h 44"/>
                  <a:gd name="T10" fmla="*/ 13 w 21"/>
                  <a:gd name="T11" fmla="*/ 31 h 44"/>
                  <a:gd name="T12" fmla="*/ 13 w 21"/>
                  <a:gd name="T13" fmla="*/ 28 h 44"/>
                  <a:gd name="T14" fmla="*/ 13 w 21"/>
                  <a:gd name="T15" fmla="*/ 26 h 44"/>
                  <a:gd name="T16" fmla="*/ 13 w 21"/>
                  <a:gd name="T17" fmla="*/ 23 h 44"/>
                  <a:gd name="T18" fmla="*/ 12 w 21"/>
                  <a:gd name="T19" fmla="*/ 20 h 44"/>
                  <a:gd name="T20" fmla="*/ 11 w 21"/>
                  <a:gd name="T21" fmla="*/ 17 h 44"/>
                  <a:gd name="T22" fmla="*/ 10 w 21"/>
                  <a:gd name="T23" fmla="*/ 14 h 44"/>
                  <a:gd name="T24" fmla="*/ 9 w 21"/>
                  <a:gd name="T25" fmla="*/ 12 h 44"/>
                  <a:gd name="T26" fmla="*/ 8 w 21"/>
                  <a:gd name="T27" fmla="*/ 10 h 44"/>
                  <a:gd name="T28" fmla="*/ 6 w 21"/>
                  <a:gd name="T29" fmla="*/ 8 h 44"/>
                  <a:gd name="T30" fmla="*/ 5 w 21"/>
                  <a:gd name="T31" fmla="*/ 7 h 44"/>
                  <a:gd name="T32" fmla="*/ 3 w 21"/>
                  <a:gd name="T33" fmla="*/ 7 h 44"/>
                  <a:gd name="T34" fmla="*/ 0 w 21"/>
                  <a:gd name="T35" fmla="*/ 7 h 44"/>
                  <a:gd name="T36" fmla="*/ 0 w 21"/>
                  <a:gd name="T37" fmla="*/ 0 h 44"/>
                  <a:gd name="T38" fmla="*/ 3 w 21"/>
                  <a:gd name="T39" fmla="*/ 0 h 44"/>
                  <a:gd name="T40" fmla="*/ 7 w 21"/>
                  <a:gd name="T41" fmla="*/ 0 h 44"/>
                  <a:gd name="T42" fmla="*/ 10 w 21"/>
                  <a:gd name="T43" fmla="*/ 2 h 44"/>
                  <a:gd name="T44" fmla="*/ 13 w 21"/>
                  <a:gd name="T45" fmla="*/ 5 h 44"/>
                  <a:gd name="T46" fmla="*/ 15 w 21"/>
                  <a:gd name="T47" fmla="*/ 8 h 44"/>
                  <a:gd name="T48" fmla="*/ 16 w 21"/>
                  <a:gd name="T49" fmla="*/ 11 h 44"/>
                  <a:gd name="T50" fmla="*/ 18 w 21"/>
                  <a:gd name="T51" fmla="*/ 14 h 44"/>
                  <a:gd name="T52" fmla="*/ 19 w 21"/>
                  <a:gd name="T53" fmla="*/ 18 h 44"/>
                  <a:gd name="T54" fmla="*/ 20 w 21"/>
                  <a:gd name="T55" fmla="*/ 22 h 44"/>
                  <a:gd name="T56" fmla="*/ 20 w 21"/>
                  <a:gd name="T57" fmla="*/ 26 h 44"/>
                  <a:gd name="T58" fmla="*/ 20 w 21"/>
                  <a:gd name="T59" fmla="*/ 29 h 44"/>
                  <a:gd name="T60" fmla="*/ 20 w 21"/>
                  <a:gd name="T61" fmla="*/ 32 h 44"/>
                  <a:gd name="T62" fmla="*/ 19 w 21"/>
                  <a:gd name="T63" fmla="*/ 36 h 44"/>
                  <a:gd name="T64" fmla="*/ 18 w 21"/>
                  <a:gd name="T65" fmla="*/ 38 h 44"/>
                  <a:gd name="T66" fmla="*/ 16 w 21"/>
                  <a:gd name="T67" fmla="*/ 41 h 44"/>
                  <a:gd name="T68" fmla="*/ 14 w 21"/>
                  <a:gd name="T69" fmla="*/ 43 h 44"/>
                  <a:gd name="T70" fmla="*/ 16 w 21"/>
                  <a:gd name="T71" fmla="*/ 39 h 44"/>
                  <a:gd name="T72" fmla="*/ 14 w 21"/>
                  <a:gd name="T73" fmla="*/ 43 h 44"/>
                  <a:gd name="T74" fmla="*/ 13 w 21"/>
                  <a:gd name="T75" fmla="*/ 43 h 44"/>
                  <a:gd name="T76" fmla="*/ 11 w 21"/>
                  <a:gd name="T77" fmla="*/ 42 h 44"/>
                  <a:gd name="T78" fmla="*/ 10 w 21"/>
                  <a:gd name="T79" fmla="*/ 41 h 44"/>
                  <a:gd name="T80" fmla="*/ 10 w 21"/>
                  <a:gd name="T81" fmla="*/ 40 h 44"/>
                  <a:gd name="T82" fmla="*/ 10 w 21"/>
                  <a:gd name="T83" fmla="*/ 39 h 44"/>
                  <a:gd name="T84" fmla="*/ 10 w 21"/>
                  <a:gd name="T85" fmla="*/ 37 h 44"/>
                  <a:gd name="T86" fmla="*/ 10 w 21"/>
                  <a:gd name="T87" fmla="*/ 36 h 44"/>
                  <a:gd name="T88" fmla="*/ 12 w 21"/>
                  <a:gd name="T89" fmla="*/ 35 h 44"/>
                  <a:gd name="T90" fmla="*/ 10 w 21"/>
                  <a:gd name="T91" fmla="*/ 3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44">
                    <a:moveTo>
                      <a:pt x="10" y="39"/>
                    </a:move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3" y="33"/>
                    </a:lnTo>
                    <a:lnTo>
                      <a:pt x="13" y="31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13" y="23"/>
                    </a:lnTo>
                    <a:lnTo>
                      <a:pt x="12" y="20"/>
                    </a:lnTo>
                    <a:lnTo>
                      <a:pt x="11" y="17"/>
                    </a:lnTo>
                    <a:lnTo>
                      <a:pt x="10" y="14"/>
                    </a:lnTo>
                    <a:lnTo>
                      <a:pt x="9" y="12"/>
                    </a:lnTo>
                    <a:lnTo>
                      <a:pt x="8" y="10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3" y="5"/>
                    </a:lnTo>
                    <a:lnTo>
                      <a:pt x="15" y="8"/>
                    </a:lnTo>
                    <a:lnTo>
                      <a:pt x="16" y="11"/>
                    </a:lnTo>
                    <a:lnTo>
                      <a:pt x="18" y="14"/>
                    </a:lnTo>
                    <a:lnTo>
                      <a:pt x="19" y="18"/>
                    </a:lnTo>
                    <a:lnTo>
                      <a:pt x="20" y="22"/>
                    </a:lnTo>
                    <a:lnTo>
                      <a:pt x="20" y="26"/>
                    </a:lnTo>
                    <a:lnTo>
                      <a:pt x="20" y="29"/>
                    </a:lnTo>
                    <a:lnTo>
                      <a:pt x="20" y="32"/>
                    </a:lnTo>
                    <a:lnTo>
                      <a:pt x="19" y="36"/>
                    </a:lnTo>
                    <a:lnTo>
                      <a:pt x="18" y="38"/>
                    </a:lnTo>
                    <a:lnTo>
                      <a:pt x="16" y="41"/>
                    </a:lnTo>
                    <a:lnTo>
                      <a:pt x="14" y="43"/>
                    </a:lnTo>
                    <a:lnTo>
                      <a:pt x="16" y="39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11" y="42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0" y="37"/>
                    </a:lnTo>
                    <a:lnTo>
                      <a:pt x="10" y="36"/>
                    </a:lnTo>
                    <a:lnTo>
                      <a:pt x="12" y="35"/>
                    </a:lnTo>
                    <a:lnTo>
                      <a:pt x="10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61" name="Freeform 189">
                <a:extLst>
                  <a:ext uri="{FF2B5EF4-FFF2-40B4-BE49-F238E27FC236}">
                    <a16:creationId xmlns:a16="http://schemas.microsoft.com/office/drawing/2014/main" id="{86E0E99A-5CDF-65FA-7A51-8F1442969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2153"/>
                <a:ext cx="83" cy="55"/>
              </a:xfrm>
              <a:custGeom>
                <a:avLst/>
                <a:gdLst>
                  <a:gd name="T0" fmla="*/ 6 w 83"/>
                  <a:gd name="T1" fmla="*/ 2 h 55"/>
                  <a:gd name="T2" fmla="*/ 6 w 83"/>
                  <a:gd name="T3" fmla="*/ 3 h 55"/>
                  <a:gd name="T4" fmla="*/ 7 w 83"/>
                  <a:gd name="T5" fmla="*/ 12 h 55"/>
                  <a:gd name="T6" fmla="*/ 10 w 83"/>
                  <a:gd name="T7" fmla="*/ 20 h 55"/>
                  <a:gd name="T8" fmla="*/ 14 w 83"/>
                  <a:gd name="T9" fmla="*/ 27 h 55"/>
                  <a:gd name="T10" fmla="*/ 19 w 83"/>
                  <a:gd name="T11" fmla="*/ 33 h 55"/>
                  <a:gd name="T12" fmla="*/ 24 w 83"/>
                  <a:gd name="T13" fmla="*/ 38 h 55"/>
                  <a:gd name="T14" fmla="*/ 30 w 83"/>
                  <a:gd name="T15" fmla="*/ 42 h 55"/>
                  <a:gd name="T16" fmla="*/ 36 w 83"/>
                  <a:gd name="T17" fmla="*/ 44 h 55"/>
                  <a:gd name="T18" fmla="*/ 43 w 83"/>
                  <a:gd name="T19" fmla="*/ 46 h 55"/>
                  <a:gd name="T20" fmla="*/ 49 w 83"/>
                  <a:gd name="T21" fmla="*/ 46 h 55"/>
                  <a:gd name="T22" fmla="*/ 55 w 83"/>
                  <a:gd name="T23" fmla="*/ 46 h 55"/>
                  <a:gd name="T24" fmla="*/ 60 w 83"/>
                  <a:gd name="T25" fmla="*/ 43 h 55"/>
                  <a:gd name="T26" fmla="*/ 65 w 83"/>
                  <a:gd name="T27" fmla="*/ 40 h 55"/>
                  <a:gd name="T28" fmla="*/ 69 w 83"/>
                  <a:gd name="T29" fmla="*/ 34 h 55"/>
                  <a:gd name="T30" fmla="*/ 73 w 83"/>
                  <a:gd name="T31" fmla="*/ 27 h 55"/>
                  <a:gd name="T32" fmla="*/ 74 w 83"/>
                  <a:gd name="T33" fmla="*/ 19 h 55"/>
                  <a:gd name="T34" fmla="*/ 75 w 83"/>
                  <a:gd name="T35" fmla="*/ 7 h 55"/>
                  <a:gd name="T36" fmla="*/ 82 w 83"/>
                  <a:gd name="T37" fmla="*/ 7 h 55"/>
                  <a:gd name="T38" fmla="*/ 81 w 83"/>
                  <a:gd name="T39" fmla="*/ 20 h 55"/>
                  <a:gd name="T40" fmla="*/ 79 w 83"/>
                  <a:gd name="T41" fmla="*/ 30 h 55"/>
                  <a:gd name="T42" fmla="*/ 75 w 83"/>
                  <a:gd name="T43" fmla="*/ 38 h 55"/>
                  <a:gd name="T44" fmla="*/ 70 w 83"/>
                  <a:gd name="T45" fmla="*/ 45 h 55"/>
                  <a:gd name="T46" fmla="*/ 64 w 83"/>
                  <a:gd name="T47" fmla="*/ 49 h 55"/>
                  <a:gd name="T48" fmla="*/ 57 w 83"/>
                  <a:gd name="T49" fmla="*/ 53 h 55"/>
                  <a:gd name="T50" fmla="*/ 49 w 83"/>
                  <a:gd name="T51" fmla="*/ 54 h 55"/>
                  <a:gd name="T52" fmla="*/ 42 w 83"/>
                  <a:gd name="T53" fmla="*/ 53 h 55"/>
                  <a:gd name="T54" fmla="*/ 34 w 83"/>
                  <a:gd name="T55" fmla="*/ 51 h 55"/>
                  <a:gd name="T56" fmla="*/ 27 w 83"/>
                  <a:gd name="T57" fmla="*/ 48 h 55"/>
                  <a:gd name="T58" fmla="*/ 20 w 83"/>
                  <a:gd name="T59" fmla="*/ 43 h 55"/>
                  <a:gd name="T60" fmla="*/ 14 w 83"/>
                  <a:gd name="T61" fmla="*/ 37 h 55"/>
                  <a:gd name="T62" fmla="*/ 8 w 83"/>
                  <a:gd name="T63" fmla="*/ 31 h 55"/>
                  <a:gd name="T64" fmla="*/ 4 w 83"/>
                  <a:gd name="T65" fmla="*/ 22 h 55"/>
                  <a:gd name="T66" fmla="*/ 1 w 83"/>
                  <a:gd name="T67" fmla="*/ 13 h 55"/>
                  <a:gd name="T68" fmla="*/ 0 w 83"/>
                  <a:gd name="T69" fmla="*/ 3 h 55"/>
                  <a:gd name="T70" fmla="*/ 0 w 83"/>
                  <a:gd name="T71" fmla="*/ 4 h 55"/>
                  <a:gd name="T72" fmla="*/ 0 w 83"/>
                  <a:gd name="T73" fmla="*/ 3 h 55"/>
                  <a:gd name="T74" fmla="*/ 0 w 83"/>
                  <a:gd name="T75" fmla="*/ 2 h 55"/>
                  <a:gd name="T76" fmla="*/ 0 w 83"/>
                  <a:gd name="T77" fmla="*/ 0 h 55"/>
                  <a:gd name="T78" fmla="*/ 1 w 83"/>
                  <a:gd name="T79" fmla="*/ 0 h 55"/>
                  <a:gd name="T80" fmla="*/ 3 w 83"/>
                  <a:gd name="T81" fmla="*/ 0 h 55"/>
                  <a:gd name="T82" fmla="*/ 4 w 83"/>
                  <a:gd name="T83" fmla="*/ 0 h 55"/>
                  <a:gd name="T84" fmla="*/ 5 w 83"/>
                  <a:gd name="T85" fmla="*/ 0 h 55"/>
                  <a:gd name="T86" fmla="*/ 6 w 83"/>
                  <a:gd name="T87" fmla="*/ 1 h 55"/>
                  <a:gd name="T88" fmla="*/ 6 w 83"/>
                  <a:gd name="T89" fmla="*/ 3 h 55"/>
                  <a:gd name="T90" fmla="*/ 6 w 83"/>
                  <a:gd name="T91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3" h="55">
                    <a:moveTo>
                      <a:pt x="6" y="2"/>
                    </a:moveTo>
                    <a:lnTo>
                      <a:pt x="6" y="3"/>
                    </a:lnTo>
                    <a:lnTo>
                      <a:pt x="7" y="12"/>
                    </a:lnTo>
                    <a:lnTo>
                      <a:pt x="10" y="20"/>
                    </a:lnTo>
                    <a:lnTo>
                      <a:pt x="14" y="27"/>
                    </a:lnTo>
                    <a:lnTo>
                      <a:pt x="19" y="33"/>
                    </a:lnTo>
                    <a:lnTo>
                      <a:pt x="24" y="38"/>
                    </a:lnTo>
                    <a:lnTo>
                      <a:pt x="30" y="42"/>
                    </a:lnTo>
                    <a:lnTo>
                      <a:pt x="36" y="44"/>
                    </a:lnTo>
                    <a:lnTo>
                      <a:pt x="43" y="46"/>
                    </a:lnTo>
                    <a:lnTo>
                      <a:pt x="49" y="46"/>
                    </a:lnTo>
                    <a:lnTo>
                      <a:pt x="55" y="46"/>
                    </a:lnTo>
                    <a:lnTo>
                      <a:pt x="60" y="43"/>
                    </a:lnTo>
                    <a:lnTo>
                      <a:pt x="65" y="40"/>
                    </a:lnTo>
                    <a:lnTo>
                      <a:pt x="69" y="34"/>
                    </a:lnTo>
                    <a:lnTo>
                      <a:pt x="73" y="27"/>
                    </a:lnTo>
                    <a:lnTo>
                      <a:pt x="74" y="19"/>
                    </a:lnTo>
                    <a:lnTo>
                      <a:pt x="75" y="7"/>
                    </a:lnTo>
                    <a:lnTo>
                      <a:pt x="82" y="7"/>
                    </a:lnTo>
                    <a:lnTo>
                      <a:pt x="81" y="20"/>
                    </a:lnTo>
                    <a:lnTo>
                      <a:pt x="79" y="30"/>
                    </a:lnTo>
                    <a:lnTo>
                      <a:pt x="75" y="38"/>
                    </a:lnTo>
                    <a:lnTo>
                      <a:pt x="70" y="45"/>
                    </a:lnTo>
                    <a:lnTo>
                      <a:pt x="64" y="49"/>
                    </a:lnTo>
                    <a:lnTo>
                      <a:pt x="57" y="53"/>
                    </a:lnTo>
                    <a:lnTo>
                      <a:pt x="49" y="54"/>
                    </a:lnTo>
                    <a:lnTo>
                      <a:pt x="42" y="53"/>
                    </a:lnTo>
                    <a:lnTo>
                      <a:pt x="34" y="51"/>
                    </a:lnTo>
                    <a:lnTo>
                      <a:pt x="27" y="48"/>
                    </a:lnTo>
                    <a:lnTo>
                      <a:pt x="20" y="43"/>
                    </a:lnTo>
                    <a:lnTo>
                      <a:pt x="14" y="37"/>
                    </a:lnTo>
                    <a:lnTo>
                      <a:pt x="8" y="31"/>
                    </a:lnTo>
                    <a:lnTo>
                      <a:pt x="4" y="22"/>
                    </a:lnTo>
                    <a:lnTo>
                      <a:pt x="1" y="13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62" name="Freeform 190">
                <a:extLst>
                  <a:ext uri="{FF2B5EF4-FFF2-40B4-BE49-F238E27FC236}">
                    <a16:creationId xmlns:a16="http://schemas.microsoft.com/office/drawing/2014/main" id="{7A92ABAF-CBB3-A362-C73B-CF4D2369F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2148"/>
                <a:ext cx="25" cy="17"/>
              </a:xfrm>
              <a:custGeom>
                <a:avLst/>
                <a:gdLst>
                  <a:gd name="T0" fmla="*/ 0 w 25"/>
                  <a:gd name="T1" fmla="*/ 11 h 17"/>
                  <a:gd name="T2" fmla="*/ 0 w 25"/>
                  <a:gd name="T3" fmla="*/ 10 h 17"/>
                  <a:gd name="T4" fmla="*/ 1 w 25"/>
                  <a:gd name="T5" fmla="*/ 5 h 17"/>
                  <a:gd name="T6" fmla="*/ 4 w 25"/>
                  <a:gd name="T7" fmla="*/ 2 h 17"/>
                  <a:gd name="T8" fmla="*/ 8 w 25"/>
                  <a:gd name="T9" fmla="*/ 0 h 17"/>
                  <a:gd name="T10" fmla="*/ 12 w 25"/>
                  <a:gd name="T11" fmla="*/ 0 h 17"/>
                  <a:gd name="T12" fmla="*/ 15 w 25"/>
                  <a:gd name="T13" fmla="*/ 0 h 17"/>
                  <a:gd name="T14" fmla="*/ 19 w 25"/>
                  <a:gd name="T15" fmla="*/ 2 h 17"/>
                  <a:gd name="T16" fmla="*/ 21 w 25"/>
                  <a:gd name="T17" fmla="*/ 5 h 17"/>
                  <a:gd name="T18" fmla="*/ 24 w 25"/>
                  <a:gd name="T19" fmla="*/ 9 h 17"/>
                  <a:gd name="T20" fmla="*/ 17 w 25"/>
                  <a:gd name="T21" fmla="*/ 11 h 17"/>
                  <a:gd name="T22" fmla="*/ 17 w 25"/>
                  <a:gd name="T23" fmla="*/ 10 h 17"/>
                  <a:gd name="T24" fmla="*/ 15 w 25"/>
                  <a:gd name="T25" fmla="*/ 9 h 17"/>
                  <a:gd name="T26" fmla="*/ 14 w 25"/>
                  <a:gd name="T27" fmla="*/ 8 h 17"/>
                  <a:gd name="T28" fmla="*/ 12 w 25"/>
                  <a:gd name="T29" fmla="*/ 8 h 17"/>
                  <a:gd name="T30" fmla="*/ 10 w 25"/>
                  <a:gd name="T31" fmla="*/ 8 h 17"/>
                  <a:gd name="T32" fmla="*/ 8 w 25"/>
                  <a:gd name="T33" fmla="*/ 9 h 17"/>
                  <a:gd name="T34" fmla="*/ 7 w 25"/>
                  <a:gd name="T35" fmla="*/ 10 h 17"/>
                  <a:gd name="T36" fmla="*/ 6 w 25"/>
                  <a:gd name="T37" fmla="*/ 12 h 17"/>
                  <a:gd name="T38" fmla="*/ 6 w 25"/>
                  <a:gd name="T39" fmla="*/ 11 h 17"/>
                  <a:gd name="T40" fmla="*/ 6 w 25"/>
                  <a:gd name="T41" fmla="*/ 12 h 17"/>
                  <a:gd name="T42" fmla="*/ 5 w 25"/>
                  <a:gd name="T43" fmla="*/ 14 h 17"/>
                  <a:gd name="T44" fmla="*/ 4 w 25"/>
                  <a:gd name="T45" fmla="*/ 15 h 17"/>
                  <a:gd name="T46" fmla="*/ 3 w 25"/>
                  <a:gd name="T47" fmla="*/ 16 h 17"/>
                  <a:gd name="T48" fmla="*/ 2 w 25"/>
                  <a:gd name="T49" fmla="*/ 15 h 17"/>
                  <a:gd name="T50" fmla="*/ 1 w 25"/>
                  <a:gd name="T51" fmla="*/ 14 h 17"/>
                  <a:gd name="T52" fmla="*/ 0 w 25"/>
                  <a:gd name="T53" fmla="*/ 13 h 17"/>
                  <a:gd name="T54" fmla="*/ 0 w 25"/>
                  <a:gd name="T55" fmla="*/ 12 h 17"/>
                  <a:gd name="T56" fmla="*/ 0 w 25"/>
                  <a:gd name="T57" fmla="*/ 10 h 17"/>
                  <a:gd name="T58" fmla="*/ 0 w 25"/>
                  <a:gd name="T59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" h="17">
                    <a:moveTo>
                      <a:pt x="0" y="11"/>
                    </a:moveTo>
                    <a:lnTo>
                      <a:pt x="0" y="10"/>
                    </a:lnTo>
                    <a:lnTo>
                      <a:pt x="1" y="5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9" y="2"/>
                    </a:lnTo>
                    <a:lnTo>
                      <a:pt x="21" y="5"/>
                    </a:lnTo>
                    <a:lnTo>
                      <a:pt x="24" y="9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5" y="9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5" y="14"/>
                    </a:lnTo>
                    <a:lnTo>
                      <a:pt x="4" y="15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63" name="Freeform 191">
                <a:extLst>
                  <a:ext uri="{FF2B5EF4-FFF2-40B4-BE49-F238E27FC236}">
                    <a16:creationId xmlns:a16="http://schemas.microsoft.com/office/drawing/2014/main" id="{B05403E7-0611-CB26-4731-775AA088B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212"/>
                <a:ext cx="116" cy="84"/>
              </a:xfrm>
              <a:custGeom>
                <a:avLst/>
                <a:gdLst>
                  <a:gd name="T0" fmla="*/ 69 w 116"/>
                  <a:gd name="T1" fmla="*/ 33 h 84"/>
                  <a:gd name="T2" fmla="*/ 57 w 116"/>
                  <a:gd name="T3" fmla="*/ 30 h 84"/>
                  <a:gd name="T4" fmla="*/ 46 w 116"/>
                  <a:gd name="T5" fmla="*/ 27 h 84"/>
                  <a:gd name="T6" fmla="*/ 37 w 116"/>
                  <a:gd name="T7" fmla="*/ 22 h 84"/>
                  <a:gd name="T8" fmla="*/ 28 w 116"/>
                  <a:gd name="T9" fmla="*/ 18 h 84"/>
                  <a:gd name="T10" fmla="*/ 20 w 116"/>
                  <a:gd name="T11" fmla="*/ 13 h 84"/>
                  <a:gd name="T12" fmla="*/ 12 w 116"/>
                  <a:gd name="T13" fmla="*/ 9 h 84"/>
                  <a:gd name="T14" fmla="*/ 4 w 116"/>
                  <a:gd name="T15" fmla="*/ 8 h 84"/>
                  <a:gd name="T16" fmla="*/ 1 w 116"/>
                  <a:gd name="T17" fmla="*/ 11 h 84"/>
                  <a:gd name="T18" fmla="*/ 6 w 116"/>
                  <a:gd name="T19" fmla="*/ 18 h 84"/>
                  <a:gd name="T20" fmla="*/ 9 w 116"/>
                  <a:gd name="T21" fmla="*/ 24 h 84"/>
                  <a:gd name="T22" fmla="*/ 12 w 116"/>
                  <a:gd name="T23" fmla="*/ 29 h 84"/>
                  <a:gd name="T24" fmla="*/ 16 w 116"/>
                  <a:gd name="T25" fmla="*/ 36 h 84"/>
                  <a:gd name="T26" fmla="*/ 22 w 116"/>
                  <a:gd name="T27" fmla="*/ 45 h 84"/>
                  <a:gd name="T28" fmla="*/ 29 w 116"/>
                  <a:gd name="T29" fmla="*/ 53 h 84"/>
                  <a:gd name="T30" fmla="*/ 35 w 116"/>
                  <a:gd name="T31" fmla="*/ 61 h 84"/>
                  <a:gd name="T32" fmla="*/ 42 w 116"/>
                  <a:gd name="T33" fmla="*/ 68 h 84"/>
                  <a:gd name="T34" fmla="*/ 49 w 116"/>
                  <a:gd name="T35" fmla="*/ 74 h 84"/>
                  <a:gd name="T36" fmla="*/ 57 w 116"/>
                  <a:gd name="T37" fmla="*/ 79 h 84"/>
                  <a:gd name="T38" fmla="*/ 67 w 116"/>
                  <a:gd name="T39" fmla="*/ 82 h 84"/>
                  <a:gd name="T40" fmla="*/ 77 w 116"/>
                  <a:gd name="T41" fmla="*/ 82 h 84"/>
                  <a:gd name="T42" fmla="*/ 88 w 116"/>
                  <a:gd name="T43" fmla="*/ 79 h 84"/>
                  <a:gd name="T44" fmla="*/ 97 w 116"/>
                  <a:gd name="T45" fmla="*/ 73 h 84"/>
                  <a:gd name="T46" fmla="*/ 104 w 116"/>
                  <a:gd name="T47" fmla="*/ 64 h 84"/>
                  <a:gd name="T48" fmla="*/ 109 w 116"/>
                  <a:gd name="T49" fmla="*/ 53 h 84"/>
                  <a:gd name="T50" fmla="*/ 113 w 116"/>
                  <a:gd name="T51" fmla="*/ 39 h 84"/>
                  <a:gd name="T52" fmla="*/ 115 w 116"/>
                  <a:gd name="T53" fmla="*/ 25 h 84"/>
                  <a:gd name="T54" fmla="*/ 114 w 116"/>
                  <a:gd name="T55" fmla="*/ 8 h 84"/>
                  <a:gd name="T56" fmla="*/ 111 w 116"/>
                  <a:gd name="T57" fmla="*/ 2 h 84"/>
                  <a:gd name="T58" fmla="*/ 108 w 116"/>
                  <a:gd name="T59" fmla="*/ 8 h 84"/>
                  <a:gd name="T60" fmla="*/ 106 w 116"/>
                  <a:gd name="T61" fmla="*/ 13 h 84"/>
                  <a:gd name="T62" fmla="*/ 103 w 116"/>
                  <a:gd name="T63" fmla="*/ 18 h 84"/>
                  <a:gd name="T64" fmla="*/ 100 w 116"/>
                  <a:gd name="T65" fmla="*/ 23 h 84"/>
                  <a:gd name="T66" fmla="*/ 96 w 116"/>
                  <a:gd name="T67" fmla="*/ 27 h 84"/>
                  <a:gd name="T68" fmla="*/ 89 w 116"/>
                  <a:gd name="T69" fmla="*/ 31 h 84"/>
                  <a:gd name="T70" fmla="*/ 81 w 116"/>
                  <a:gd name="T71" fmla="*/ 3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6" h="84">
                    <a:moveTo>
                      <a:pt x="76" y="33"/>
                    </a:moveTo>
                    <a:lnTo>
                      <a:pt x="69" y="33"/>
                    </a:lnTo>
                    <a:lnTo>
                      <a:pt x="63" y="32"/>
                    </a:lnTo>
                    <a:lnTo>
                      <a:pt x="57" y="30"/>
                    </a:lnTo>
                    <a:lnTo>
                      <a:pt x="51" y="29"/>
                    </a:lnTo>
                    <a:lnTo>
                      <a:pt x="46" y="27"/>
                    </a:lnTo>
                    <a:lnTo>
                      <a:pt x="42" y="25"/>
                    </a:lnTo>
                    <a:lnTo>
                      <a:pt x="37" y="22"/>
                    </a:lnTo>
                    <a:lnTo>
                      <a:pt x="33" y="20"/>
                    </a:lnTo>
                    <a:lnTo>
                      <a:pt x="28" y="18"/>
                    </a:lnTo>
                    <a:lnTo>
                      <a:pt x="24" y="15"/>
                    </a:lnTo>
                    <a:lnTo>
                      <a:pt x="20" y="13"/>
                    </a:lnTo>
                    <a:lnTo>
                      <a:pt x="16" y="11"/>
                    </a:lnTo>
                    <a:lnTo>
                      <a:pt x="12" y="9"/>
                    </a:lnTo>
                    <a:lnTo>
                      <a:pt x="8" y="8"/>
                    </a:lnTo>
                    <a:lnTo>
                      <a:pt x="4" y="8"/>
                    </a:lnTo>
                    <a:lnTo>
                      <a:pt x="0" y="7"/>
                    </a:lnTo>
                    <a:lnTo>
                      <a:pt x="1" y="11"/>
                    </a:lnTo>
                    <a:lnTo>
                      <a:pt x="4" y="15"/>
                    </a:lnTo>
                    <a:lnTo>
                      <a:pt x="6" y="18"/>
                    </a:lnTo>
                    <a:lnTo>
                      <a:pt x="8" y="21"/>
                    </a:lnTo>
                    <a:lnTo>
                      <a:pt x="9" y="24"/>
                    </a:lnTo>
                    <a:lnTo>
                      <a:pt x="11" y="27"/>
                    </a:lnTo>
                    <a:lnTo>
                      <a:pt x="12" y="29"/>
                    </a:lnTo>
                    <a:lnTo>
                      <a:pt x="12" y="32"/>
                    </a:lnTo>
                    <a:lnTo>
                      <a:pt x="16" y="36"/>
                    </a:lnTo>
                    <a:lnTo>
                      <a:pt x="19" y="41"/>
                    </a:lnTo>
                    <a:lnTo>
                      <a:pt x="22" y="45"/>
                    </a:lnTo>
                    <a:lnTo>
                      <a:pt x="25" y="49"/>
                    </a:lnTo>
                    <a:lnTo>
                      <a:pt x="29" y="53"/>
                    </a:lnTo>
                    <a:lnTo>
                      <a:pt x="32" y="57"/>
                    </a:lnTo>
                    <a:lnTo>
                      <a:pt x="35" y="61"/>
                    </a:lnTo>
                    <a:lnTo>
                      <a:pt x="38" y="64"/>
                    </a:lnTo>
                    <a:lnTo>
                      <a:pt x="42" y="68"/>
                    </a:lnTo>
                    <a:lnTo>
                      <a:pt x="46" y="71"/>
                    </a:lnTo>
                    <a:lnTo>
                      <a:pt x="49" y="74"/>
                    </a:lnTo>
                    <a:lnTo>
                      <a:pt x="53" y="77"/>
                    </a:lnTo>
                    <a:lnTo>
                      <a:pt x="57" y="79"/>
                    </a:lnTo>
                    <a:lnTo>
                      <a:pt x="62" y="81"/>
                    </a:lnTo>
                    <a:lnTo>
                      <a:pt x="67" y="82"/>
                    </a:lnTo>
                    <a:lnTo>
                      <a:pt x="72" y="83"/>
                    </a:lnTo>
                    <a:lnTo>
                      <a:pt x="77" y="82"/>
                    </a:lnTo>
                    <a:lnTo>
                      <a:pt x="83" y="81"/>
                    </a:lnTo>
                    <a:lnTo>
                      <a:pt x="88" y="79"/>
                    </a:lnTo>
                    <a:lnTo>
                      <a:pt x="92" y="76"/>
                    </a:lnTo>
                    <a:lnTo>
                      <a:pt x="97" y="73"/>
                    </a:lnTo>
                    <a:lnTo>
                      <a:pt x="100" y="69"/>
                    </a:lnTo>
                    <a:lnTo>
                      <a:pt x="104" y="64"/>
                    </a:lnTo>
                    <a:lnTo>
                      <a:pt x="107" y="58"/>
                    </a:lnTo>
                    <a:lnTo>
                      <a:pt x="109" y="53"/>
                    </a:lnTo>
                    <a:lnTo>
                      <a:pt x="111" y="46"/>
                    </a:lnTo>
                    <a:lnTo>
                      <a:pt x="113" y="39"/>
                    </a:lnTo>
                    <a:lnTo>
                      <a:pt x="114" y="32"/>
                    </a:lnTo>
                    <a:lnTo>
                      <a:pt x="115" y="25"/>
                    </a:lnTo>
                    <a:lnTo>
                      <a:pt x="115" y="17"/>
                    </a:lnTo>
                    <a:lnTo>
                      <a:pt x="114" y="8"/>
                    </a:lnTo>
                    <a:lnTo>
                      <a:pt x="113" y="0"/>
                    </a:lnTo>
                    <a:lnTo>
                      <a:pt x="111" y="2"/>
                    </a:lnTo>
                    <a:lnTo>
                      <a:pt x="109" y="5"/>
                    </a:lnTo>
                    <a:lnTo>
                      <a:pt x="108" y="8"/>
                    </a:lnTo>
                    <a:lnTo>
                      <a:pt x="107" y="10"/>
                    </a:lnTo>
                    <a:lnTo>
                      <a:pt x="106" y="13"/>
                    </a:lnTo>
                    <a:lnTo>
                      <a:pt x="105" y="16"/>
                    </a:lnTo>
                    <a:lnTo>
                      <a:pt x="103" y="18"/>
                    </a:lnTo>
                    <a:lnTo>
                      <a:pt x="102" y="21"/>
                    </a:lnTo>
                    <a:lnTo>
                      <a:pt x="100" y="23"/>
                    </a:lnTo>
                    <a:lnTo>
                      <a:pt x="98" y="25"/>
                    </a:lnTo>
                    <a:lnTo>
                      <a:pt x="96" y="27"/>
                    </a:lnTo>
                    <a:lnTo>
                      <a:pt x="92" y="29"/>
                    </a:lnTo>
                    <a:lnTo>
                      <a:pt x="89" y="31"/>
                    </a:lnTo>
                    <a:lnTo>
                      <a:pt x="85" y="32"/>
                    </a:lnTo>
                    <a:lnTo>
                      <a:pt x="81" y="33"/>
                    </a:lnTo>
                    <a:lnTo>
                      <a:pt x="76" y="3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64" name="Freeform 192">
                <a:extLst>
                  <a:ext uri="{FF2B5EF4-FFF2-40B4-BE49-F238E27FC236}">
                    <a16:creationId xmlns:a16="http://schemas.microsoft.com/office/drawing/2014/main" id="{458384EE-D089-B930-7617-9ECBC2BBB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2212"/>
                <a:ext cx="116" cy="84"/>
              </a:xfrm>
              <a:custGeom>
                <a:avLst/>
                <a:gdLst>
                  <a:gd name="T0" fmla="*/ 76 w 116"/>
                  <a:gd name="T1" fmla="*/ 33 h 84"/>
                  <a:gd name="T2" fmla="*/ 63 w 116"/>
                  <a:gd name="T3" fmla="*/ 32 h 84"/>
                  <a:gd name="T4" fmla="*/ 51 w 116"/>
                  <a:gd name="T5" fmla="*/ 29 h 84"/>
                  <a:gd name="T6" fmla="*/ 42 w 116"/>
                  <a:gd name="T7" fmla="*/ 25 h 84"/>
                  <a:gd name="T8" fmla="*/ 33 w 116"/>
                  <a:gd name="T9" fmla="*/ 20 h 84"/>
                  <a:gd name="T10" fmla="*/ 24 w 116"/>
                  <a:gd name="T11" fmla="*/ 15 h 84"/>
                  <a:gd name="T12" fmla="*/ 16 w 116"/>
                  <a:gd name="T13" fmla="*/ 11 h 84"/>
                  <a:gd name="T14" fmla="*/ 8 w 116"/>
                  <a:gd name="T15" fmla="*/ 8 h 84"/>
                  <a:gd name="T16" fmla="*/ 0 w 116"/>
                  <a:gd name="T17" fmla="*/ 7 h 84"/>
                  <a:gd name="T18" fmla="*/ 1 w 116"/>
                  <a:gd name="T19" fmla="*/ 11 h 84"/>
                  <a:gd name="T20" fmla="*/ 6 w 116"/>
                  <a:gd name="T21" fmla="*/ 18 h 84"/>
                  <a:gd name="T22" fmla="*/ 9 w 116"/>
                  <a:gd name="T23" fmla="*/ 24 h 84"/>
                  <a:gd name="T24" fmla="*/ 12 w 116"/>
                  <a:gd name="T25" fmla="*/ 29 h 84"/>
                  <a:gd name="T26" fmla="*/ 12 w 116"/>
                  <a:gd name="T27" fmla="*/ 32 h 84"/>
                  <a:gd name="T28" fmla="*/ 19 w 116"/>
                  <a:gd name="T29" fmla="*/ 41 h 84"/>
                  <a:gd name="T30" fmla="*/ 25 w 116"/>
                  <a:gd name="T31" fmla="*/ 49 h 84"/>
                  <a:gd name="T32" fmla="*/ 32 w 116"/>
                  <a:gd name="T33" fmla="*/ 57 h 84"/>
                  <a:gd name="T34" fmla="*/ 38 w 116"/>
                  <a:gd name="T35" fmla="*/ 64 h 84"/>
                  <a:gd name="T36" fmla="*/ 46 w 116"/>
                  <a:gd name="T37" fmla="*/ 71 h 84"/>
                  <a:gd name="T38" fmla="*/ 53 w 116"/>
                  <a:gd name="T39" fmla="*/ 77 h 84"/>
                  <a:gd name="T40" fmla="*/ 62 w 116"/>
                  <a:gd name="T41" fmla="*/ 81 h 84"/>
                  <a:gd name="T42" fmla="*/ 72 w 116"/>
                  <a:gd name="T43" fmla="*/ 83 h 84"/>
                  <a:gd name="T44" fmla="*/ 77 w 116"/>
                  <a:gd name="T45" fmla="*/ 82 h 84"/>
                  <a:gd name="T46" fmla="*/ 88 w 116"/>
                  <a:gd name="T47" fmla="*/ 79 h 84"/>
                  <a:gd name="T48" fmla="*/ 97 w 116"/>
                  <a:gd name="T49" fmla="*/ 73 h 84"/>
                  <a:gd name="T50" fmla="*/ 104 w 116"/>
                  <a:gd name="T51" fmla="*/ 64 h 84"/>
                  <a:gd name="T52" fmla="*/ 109 w 116"/>
                  <a:gd name="T53" fmla="*/ 53 h 84"/>
                  <a:gd name="T54" fmla="*/ 113 w 116"/>
                  <a:gd name="T55" fmla="*/ 39 h 84"/>
                  <a:gd name="T56" fmla="*/ 115 w 116"/>
                  <a:gd name="T57" fmla="*/ 25 h 84"/>
                  <a:gd name="T58" fmla="*/ 114 w 116"/>
                  <a:gd name="T59" fmla="*/ 8 h 84"/>
                  <a:gd name="T60" fmla="*/ 113 w 116"/>
                  <a:gd name="T61" fmla="*/ 0 h 84"/>
                  <a:gd name="T62" fmla="*/ 109 w 116"/>
                  <a:gd name="T63" fmla="*/ 5 h 84"/>
                  <a:gd name="T64" fmla="*/ 107 w 116"/>
                  <a:gd name="T65" fmla="*/ 10 h 84"/>
                  <a:gd name="T66" fmla="*/ 105 w 116"/>
                  <a:gd name="T67" fmla="*/ 16 h 84"/>
                  <a:gd name="T68" fmla="*/ 102 w 116"/>
                  <a:gd name="T69" fmla="*/ 21 h 84"/>
                  <a:gd name="T70" fmla="*/ 98 w 116"/>
                  <a:gd name="T71" fmla="*/ 25 h 84"/>
                  <a:gd name="T72" fmla="*/ 92 w 116"/>
                  <a:gd name="T73" fmla="*/ 29 h 84"/>
                  <a:gd name="T74" fmla="*/ 85 w 116"/>
                  <a:gd name="T75" fmla="*/ 32 h 84"/>
                  <a:gd name="T76" fmla="*/ 76 w 116"/>
                  <a:gd name="T77" fmla="*/ 3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6" h="84">
                    <a:moveTo>
                      <a:pt x="76" y="33"/>
                    </a:moveTo>
                    <a:lnTo>
                      <a:pt x="76" y="33"/>
                    </a:lnTo>
                    <a:lnTo>
                      <a:pt x="69" y="33"/>
                    </a:lnTo>
                    <a:lnTo>
                      <a:pt x="63" y="32"/>
                    </a:lnTo>
                    <a:lnTo>
                      <a:pt x="57" y="30"/>
                    </a:lnTo>
                    <a:lnTo>
                      <a:pt x="51" y="29"/>
                    </a:lnTo>
                    <a:lnTo>
                      <a:pt x="46" y="27"/>
                    </a:lnTo>
                    <a:lnTo>
                      <a:pt x="42" y="25"/>
                    </a:lnTo>
                    <a:lnTo>
                      <a:pt x="37" y="22"/>
                    </a:lnTo>
                    <a:lnTo>
                      <a:pt x="33" y="20"/>
                    </a:lnTo>
                    <a:lnTo>
                      <a:pt x="28" y="18"/>
                    </a:lnTo>
                    <a:lnTo>
                      <a:pt x="24" y="15"/>
                    </a:lnTo>
                    <a:lnTo>
                      <a:pt x="20" y="13"/>
                    </a:lnTo>
                    <a:lnTo>
                      <a:pt x="16" y="11"/>
                    </a:lnTo>
                    <a:lnTo>
                      <a:pt x="12" y="9"/>
                    </a:lnTo>
                    <a:lnTo>
                      <a:pt x="8" y="8"/>
                    </a:lnTo>
                    <a:lnTo>
                      <a:pt x="4" y="8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" y="11"/>
                    </a:lnTo>
                    <a:lnTo>
                      <a:pt x="4" y="15"/>
                    </a:lnTo>
                    <a:lnTo>
                      <a:pt x="6" y="18"/>
                    </a:lnTo>
                    <a:lnTo>
                      <a:pt x="8" y="21"/>
                    </a:lnTo>
                    <a:lnTo>
                      <a:pt x="9" y="24"/>
                    </a:lnTo>
                    <a:lnTo>
                      <a:pt x="11" y="27"/>
                    </a:lnTo>
                    <a:lnTo>
                      <a:pt x="12" y="29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6" y="36"/>
                    </a:lnTo>
                    <a:lnTo>
                      <a:pt x="19" y="41"/>
                    </a:lnTo>
                    <a:lnTo>
                      <a:pt x="22" y="45"/>
                    </a:lnTo>
                    <a:lnTo>
                      <a:pt x="25" y="49"/>
                    </a:lnTo>
                    <a:lnTo>
                      <a:pt x="29" y="53"/>
                    </a:lnTo>
                    <a:lnTo>
                      <a:pt x="32" y="57"/>
                    </a:lnTo>
                    <a:lnTo>
                      <a:pt x="35" y="61"/>
                    </a:lnTo>
                    <a:lnTo>
                      <a:pt x="38" y="64"/>
                    </a:lnTo>
                    <a:lnTo>
                      <a:pt x="42" y="68"/>
                    </a:lnTo>
                    <a:lnTo>
                      <a:pt x="46" y="71"/>
                    </a:lnTo>
                    <a:lnTo>
                      <a:pt x="49" y="74"/>
                    </a:lnTo>
                    <a:lnTo>
                      <a:pt x="53" y="77"/>
                    </a:lnTo>
                    <a:lnTo>
                      <a:pt x="57" y="79"/>
                    </a:lnTo>
                    <a:lnTo>
                      <a:pt x="62" y="81"/>
                    </a:lnTo>
                    <a:lnTo>
                      <a:pt x="67" y="82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7" y="82"/>
                    </a:lnTo>
                    <a:lnTo>
                      <a:pt x="83" y="81"/>
                    </a:lnTo>
                    <a:lnTo>
                      <a:pt x="88" y="79"/>
                    </a:lnTo>
                    <a:lnTo>
                      <a:pt x="92" y="76"/>
                    </a:lnTo>
                    <a:lnTo>
                      <a:pt x="97" y="73"/>
                    </a:lnTo>
                    <a:lnTo>
                      <a:pt x="100" y="69"/>
                    </a:lnTo>
                    <a:lnTo>
                      <a:pt x="104" y="64"/>
                    </a:lnTo>
                    <a:lnTo>
                      <a:pt x="107" y="58"/>
                    </a:lnTo>
                    <a:lnTo>
                      <a:pt x="109" y="53"/>
                    </a:lnTo>
                    <a:lnTo>
                      <a:pt x="111" y="46"/>
                    </a:lnTo>
                    <a:lnTo>
                      <a:pt x="113" y="39"/>
                    </a:lnTo>
                    <a:lnTo>
                      <a:pt x="114" y="32"/>
                    </a:lnTo>
                    <a:lnTo>
                      <a:pt x="115" y="25"/>
                    </a:lnTo>
                    <a:lnTo>
                      <a:pt x="115" y="17"/>
                    </a:lnTo>
                    <a:lnTo>
                      <a:pt x="114" y="8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11" y="2"/>
                    </a:lnTo>
                    <a:lnTo>
                      <a:pt x="109" y="5"/>
                    </a:lnTo>
                    <a:lnTo>
                      <a:pt x="108" y="8"/>
                    </a:lnTo>
                    <a:lnTo>
                      <a:pt x="107" y="10"/>
                    </a:lnTo>
                    <a:lnTo>
                      <a:pt x="106" y="13"/>
                    </a:lnTo>
                    <a:lnTo>
                      <a:pt x="105" y="16"/>
                    </a:lnTo>
                    <a:lnTo>
                      <a:pt x="103" y="18"/>
                    </a:lnTo>
                    <a:lnTo>
                      <a:pt x="102" y="21"/>
                    </a:lnTo>
                    <a:lnTo>
                      <a:pt x="100" y="23"/>
                    </a:lnTo>
                    <a:lnTo>
                      <a:pt x="98" y="25"/>
                    </a:lnTo>
                    <a:lnTo>
                      <a:pt x="96" y="27"/>
                    </a:lnTo>
                    <a:lnTo>
                      <a:pt x="92" y="29"/>
                    </a:lnTo>
                    <a:lnTo>
                      <a:pt x="89" y="31"/>
                    </a:lnTo>
                    <a:lnTo>
                      <a:pt x="85" y="32"/>
                    </a:lnTo>
                    <a:lnTo>
                      <a:pt x="81" y="33"/>
                    </a:lnTo>
                    <a:lnTo>
                      <a:pt x="76" y="33"/>
                    </a:lnTo>
                  </a:path>
                </a:pathLst>
              </a:custGeom>
              <a:noFill/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65" name="Freeform 193">
                <a:extLst>
                  <a:ext uri="{FF2B5EF4-FFF2-40B4-BE49-F238E27FC236}">
                    <a16:creationId xmlns:a16="http://schemas.microsoft.com/office/drawing/2014/main" id="{58BAE0A8-F36D-DACD-8CCE-5BAEDDD64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2240"/>
                <a:ext cx="65" cy="30"/>
              </a:xfrm>
              <a:custGeom>
                <a:avLst/>
                <a:gdLst>
                  <a:gd name="T0" fmla="*/ 62 w 65"/>
                  <a:gd name="T1" fmla="*/ 4 h 30"/>
                  <a:gd name="T2" fmla="*/ 63 w 65"/>
                  <a:gd name="T3" fmla="*/ 7 h 30"/>
                  <a:gd name="T4" fmla="*/ 63 w 65"/>
                  <a:gd name="T5" fmla="*/ 9 h 30"/>
                  <a:gd name="T6" fmla="*/ 64 w 65"/>
                  <a:gd name="T7" fmla="*/ 12 h 30"/>
                  <a:gd name="T8" fmla="*/ 64 w 65"/>
                  <a:gd name="T9" fmla="*/ 14 h 30"/>
                  <a:gd name="T10" fmla="*/ 64 w 65"/>
                  <a:gd name="T11" fmla="*/ 17 h 30"/>
                  <a:gd name="T12" fmla="*/ 63 w 65"/>
                  <a:gd name="T13" fmla="*/ 19 h 30"/>
                  <a:gd name="T14" fmla="*/ 62 w 65"/>
                  <a:gd name="T15" fmla="*/ 21 h 30"/>
                  <a:gd name="T16" fmla="*/ 62 w 65"/>
                  <a:gd name="T17" fmla="*/ 23 h 30"/>
                  <a:gd name="T18" fmla="*/ 59 w 65"/>
                  <a:gd name="T19" fmla="*/ 25 h 30"/>
                  <a:gd name="T20" fmla="*/ 56 w 65"/>
                  <a:gd name="T21" fmla="*/ 26 h 30"/>
                  <a:gd name="T22" fmla="*/ 52 w 65"/>
                  <a:gd name="T23" fmla="*/ 28 h 30"/>
                  <a:gd name="T24" fmla="*/ 48 w 65"/>
                  <a:gd name="T25" fmla="*/ 28 h 30"/>
                  <a:gd name="T26" fmla="*/ 43 w 65"/>
                  <a:gd name="T27" fmla="*/ 29 h 30"/>
                  <a:gd name="T28" fmla="*/ 38 w 65"/>
                  <a:gd name="T29" fmla="*/ 29 h 30"/>
                  <a:gd name="T30" fmla="*/ 33 w 65"/>
                  <a:gd name="T31" fmla="*/ 28 h 30"/>
                  <a:gd name="T32" fmla="*/ 28 w 65"/>
                  <a:gd name="T33" fmla="*/ 28 h 30"/>
                  <a:gd name="T34" fmla="*/ 23 w 65"/>
                  <a:gd name="T35" fmla="*/ 27 h 30"/>
                  <a:gd name="T36" fmla="*/ 18 w 65"/>
                  <a:gd name="T37" fmla="*/ 26 h 30"/>
                  <a:gd name="T38" fmla="*/ 14 w 65"/>
                  <a:gd name="T39" fmla="*/ 24 h 30"/>
                  <a:gd name="T40" fmla="*/ 10 w 65"/>
                  <a:gd name="T41" fmla="*/ 23 h 30"/>
                  <a:gd name="T42" fmla="*/ 6 w 65"/>
                  <a:gd name="T43" fmla="*/ 21 h 30"/>
                  <a:gd name="T44" fmla="*/ 3 w 65"/>
                  <a:gd name="T45" fmla="*/ 20 h 30"/>
                  <a:gd name="T46" fmla="*/ 1 w 65"/>
                  <a:gd name="T47" fmla="*/ 18 h 30"/>
                  <a:gd name="T48" fmla="*/ 0 w 65"/>
                  <a:gd name="T49" fmla="*/ 16 h 30"/>
                  <a:gd name="T50" fmla="*/ 0 w 65"/>
                  <a:gd name="T51" fmla="*/ 13 h 30"/>
                  <a:gd name="T52" fmla="*/ 0 w 65"/>
                  <a:gd name="T53" fmla="*/ 11 h 30"/>
                  <a:gd name="T54" fmla="*/ 0 w 65"/>
                  <a:gd name="T55" fmla="*/ 9 h 30"/>
                  <a:gd name="T56" fmla="*/ 0 w 65"/>
                  <a:gd name="T57" fmla="*/ 7 h 30"/>
                  <a:gd name="T58" fmla="*/ 1 w 65"/>
                  <a:gd name="T59" fmla="*/ 5 h 30"/>
                  <a:gd name="T60" fmla="*/ 2 w 65"/>
                  <a:gd name="T61" fmla="*/ 3 h 30"/>
                  <a:gd name="T62" fmla="*/ 3 w 65"/>
                  <a:gd name="T63" fmla="*/ 1 h 30"/>
                  <a:gd name="T64" fmla="*/ 4 w 65"/>
                  <a:gd name="T65" fmla="*/ 0 h 30"/>
                  <a:gd name="T66" fmla="*/ 8 w 65"/>
                  <a:gd name="T67" fmla="*/ 1 h 30"/>
                  <a:gd name="T68" fmla="*/ 12 w 65"/>
                  <a:gd name="T69" fmla="*/ 3 h 30"/>
                  <a:gd name="T70" fmla="*/ 16 w 65"/>
                  <a:gd name="T71" fmla="*/ 5 h 30"/>
                  <a:gd name="T72" fmla="*/ 20 w 65"/>
                  <a:gd name="T73" fmla="*/ 6 h 30"/>
                  <a:gd name="T74" fmla="*/ 24 w 65"/>
                  <a:gd name="T75" fmla="*/ 7 h 30"/>
                  <a:gd name="T76" fmla="*/ 28 w 65"/>
                  <a:gd name="T77" fmla="*/ 8 h 30"/>
                  <a:gd name="T78" fmla="*/ 32 w 65"/>
                  <a:gd name="T79" fmla="*/ 9 h 30"/>
                  <a:gd name="T80" fmla="*/ 36 w 65"/>
                  <a:gd name="T81" fmla="*/ 9 h 30"/>
                  <a:gd name="T82" fmla="*/ 39 w 65"/>
                  <a:gd name="T83" fmla="*/ 9 h 30"/>
                  <a:gd name="T84" fmla="*/ 43 w 65"/>
                  <a:gd name="T85" fmla="*/ 9 h 30"/>
                  <a:gd name="T86" fmla="*/ 46 w 65"/>
                  <a:gd name="T87" fmla="*/ 9 h 30"/>
                  <a:gd name="T88" fmla="*/ 50 w 65"/>
                  <a:gd name="T89" fmla="*/ 9 h 30"/>
                  <a:gd name="T90" fmla="*/ 52 w 65"/>
                  <a:gd name="T91" fmla="*/ 8 h 30"/>
                  <a:gd name="T92" fmla="*/ 56 w 65"/>
                  <a:gd name="T93" fmla="*/ 7 h 30"/>
                  <a:gd name="T94" fmla="*/ 59 w 65"/>
                  <a:gd name="T95" fmla="*/ 6 h 30"/>
                  <a:gd name="T96" fmla="*/ 62 w 65"/>
                  <a:gd name="T97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5" h="30">
                    <a:moveTo>
                      <a:pt x="62" y="4"/>
                    </a:moveTo>
                    <a:lnTo>
                      <a:pt x="63" y="7"/>
                    </a:lnTo>
                    <a:lnTo>
                      <a:pt x="63" y="9"/>
                    </a:lnTo>
                    <a:lnTo>
                      <a:pt x="64" y="12"/>
                    </a:lnTo>
                    <a:lnTo>
                      <a:pt x="64" y="14"/>
                    </a:lnTo>
                    <a:lnTo>
                      <a:pt x="64" y="17"/>
                    </a:lnTo>
                    <a:lnTo>
                      <a:pt x="63" y="19"/>
                    </a:lnTo>
                    <a:lnTo>
                      <a:pt x="62" y="21"/>
                    </a:lnTo>
                    <a:lnTo>
                      <a:pt x="62" y="23"/>
                    </a:lnTo>
                    <a:lnTo>
                      <a:pt x="59" y="25"/>
                    </a:lnTo>
                    <a:lnTo>
                      <a:pt x="56" y="26"/>
                    </a:lnTo>
                    <a:lnTo>
                      <a:pt x="52" y="28"/>
                    </a:lnTo>
                    <a:lnTo>
                      <a:pt x="48" y="28"/>
                    </a:lnTo>
                    <a:lnTo>
                      <a:pt x="43" y="29"/>
                    </a:lnTo>
                    <a:lnTo>
                      <a:pt x="38" y="29"/>
                    </a:lnTo>
                    <a:lnTo>
                      <a:pt x="33" y="28"/>
                    </a:lnTo>
                    <a:lnTo>
                      <a:pt x="28" y="28"/>
                    </a:lnTo>
                    <a:lnTo>
                      <a:pt x="23" y="27"/>
                    </a:lnTo>
                    <a:lnTo>
                      <a:pt x="18" y="26"/>
                    </a:lnTo>
                    <a:lnTo>
                      <a:pt x="14" y="24"/>
                    </a:lnTo>
                    <a:lnTo>
                      <a:pt x="10" y="23"/>
                    </a:lnTo>
                    <a:lnTo>
                      <a:pt x="6" y="21"/>
                    </a:lnTo>
                    <a:lnTo>
                      <a:pt x="3" y="20"/>
                    </a:lnTo>
                    <a:lnTo>
                      <a:pt x="1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8" y="1"/>
                    </a:lnTo>
                    <a:lnTo>
                      <a:pt x="12" y="3"/>
                    </a:lnTo>
                    <a:lnTo>
                      <a:pt x="16" y="5"/>
                    </a:lnTo>
                    <a:lnTo>
                      <a:pt x="20" y="6"/>
                    </a:lnTo>
                    <a:lnTo>
                      <a:pt x="24" y="7"/>
                    </a:lnTo>
                    <a:lnTo>
                      <a:pt x="28" y="8"/>
                    </a:lnTo>
                    <a:lnTo>
                      <a:pt x="32" y="9"/>
                    </a:lnTo>
                    <a:lnTo>
                      <a:pt x="36" y="9"/>
                    </a:lnTo>
                    <a:lnTo>
                      <a:pt x="39" y="9"/>
                    </a:lnTo>
                    <a:lnTo>
                      <a:pt x="43" y="9"/>
                    </a:lnTo>
                    <a:lnTo>
                      <a:pt x="46" y="9"/>
                    </a:lnTo>
                    <a:lnTo>
                      <a:pt x="50" y="9"/>
                    </a:lnTo>
                    <a:lnTo>
                      <a:pt x="52" y="8"/>
                    </a:lnTo>
                    <a:lnTo>
                      <a:pt x="56" y="7"/>
                    </a:lnTo>
                    <a:lnTo>
                      <a:pt x="59" y="6"/>
                    </a:lnTo>
                    <a:lnTo>
                      <a:pt x="62" y="4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66" name="Freeform 194">
                <a:extLst>
                  <a:ext uri="{FF2B5EF4-FFF2-40B4-BE49-F238E27FC236}">
                    <a16:creationId xmlns:a16="http://schemas.microsoft.com/office/drawing/2014/main" id="{F318870E-EAD6-80B6-DA11-1CF45A505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2240"/>
                <a:ext cx="65" cy="30"/>
              </a:xfrm>
              <a:custGeom>
                <a:avLst/>
                <a:gdLst>
                  <a:gd name="T0" fmla="*/ 62 w 65"/>
                  <a:gd name="T1" fmla="*/ 4 h 30"/>
                  <a:gd name="T2" fmla="*/ 62 w 65"/>
                  <a:gd name="T3" fmla="*/ 4 h 30"/>
                  <a:gd name="T4" fmla="*/ 63 w 65"/>
                  <a:gd name="T5" fmla="*/ 7 h 30"/>
                  <a:gd name="T6" fmla="*/ 63 w 65"/>
                  <a:gd name="T7" fmla="*/ 9 h 30"/>
                  <a:gd name="T8" fmla="*/ 64 w 65"/>
                  <a:gd name="T9" fmla="*/ 12 h 30"/>
                  <a:gd name="T10" fmla="*/ 64 w 65"/>
                  <a:gd name="T11" fmla="*/ 14 h 30"/>
                  <a:gd name="T12" fmla="*/ 64 w 65"/>
                  <a:gd name="T13" fmla="*/ 17 h 30"/>
                  <a:gd name="T14" fmla="*/ 63 w 65"/>
                  <a:gd name="T15" fmla="*/ 19 h 30"/>
                  <a:gd name="T16" fmla="*/ 62 w 65"/>
                  <a:gd name="T17" fmla="*/ 21 h 30"/>
                  <a:gd name="T18" fmla="*/ 62 w 65"/>
                  <a:gd name="T19" fmla="*/ 23 h 30"/>
                  <a:gd name="T20" fmla="*/ 62 w 65"/>
                  <a:gd name="T21" fmla="*/ 23 h 30"/>
                  <a:gd name="T22" fmla="*/ 59 w 65"/>
                  <a:gd name="T23" fmla="*/ 25 h 30"/>
                  <a:gd name="T24" fmla="*/ 56 w 65"/>
                  <a:gd name="T25" fmla="*/ 26 h 30"/>
                  <a:gd name="T26" fmla="*/ 52 w 65"/>
                  <a:gd name="T27" fmla="*/ 28 h 30"/>
                  <a:gd name="T28" fmla="*/ 48 w 65"/>
                  <a:gd name="T29" fmla="*/ 28 h 30"/>
                  <a:gd name="T30" fmla="*/ 43 w 65"/>
                  <a:gd name="T31" fmla="*/ 29 h 30"/>
                  <a:gd name="T32" fmla="*/ 38 w 65"/>
                  <a:gd name="T33" fmla="*/ 29 h 30"/>
                  <a:gd name="T34" fmla="*/ 33 w 65"/>
                  <a:gd name="T35" fmla="*/ 28 h 30"/>
                  <a:gd name="T36" fmla="*/ 28 w 65"/>
                  <a:gd name="T37" fmla="*/ 28 h 30"/>
                  <a:gd name="T38" fmla="*/ 23 w 65"/>
                  <a:gd name="T39" fmla="*/ 27 h 30"/>
                  <a:gd name="T40" fmla="*/ 18 w 65"/>
                  <a:gd name="T41" fmla="*/ 26 h 30"/>
                  <a:gd name="T42" fmla="*/ 14 w 65"/>
                  <a:gd name="T43" fmla="*/ 24 h 30"/>
                  <a:gd name="T44" fmla="*/ 10 w 65"/>
                  <a:gd name="T45" fmla="*/ 23 h 30"/>
                  <a:gd name="T46" fmla="*/ 6 w 65"/>
                  <a:gd name="T47" fmla="*/ 21 h 30"/>
                  <a:gd name="T48" fmla="*/ 3 w 65"/>
                  <a:gd name="T49" fmla="*/ 20 h 30"/>
                  <a:gd name="T50" fmla="*/ 1 w 65"/>
                  <a:gd name="T51" fmla="*/ 18 h 30"/>
                  <a:gd name="T52" fmla="*/ 0 w 65"/>
                  <a:gd name="T53" fmla="*/ 16 h 30"/>
                  <a:gd name="T54" fmla="*/ 0 w 65"/>
                  <a:gd name="T55" fmla="*/ 16 h 30"/>
                  <a:gd name="T56" fmla="*/ 0 w 65"/>
                  <a:gd name="T57" fmla="*/ 13 h 30"/>
                  <a:gd name="T58" fmla="*/ 0 w 65"/>
                  <a:gd name="T59" fmla="*/ 11 h 30"/>
                  <a:gd name="T60" fmla="*/ 0 w 65"/>
                  <a:gd name="T61" fmla="*/ 9 h 30"/>
                  <a:gd name="T62" fmla="*/ 0 w 65"/>
                  <a:gd name="T63" fmla="*/ 7 h 30"/>
                  <a:gd name="T64" fmla="*/ 1 w 65"/>
                  <a:gd name="T65" fmla="*/ 5 h 30"/>
                  <a:gd name="T66" fmla="*/ 2 w 65"/>
                  <a:gd name="T67" fmla="*/ 3 h 30"/>
                  <a:gd name="T68" fmla="*/ 3 w 65"/>
                  <a:gd name="T69" fmla="*/ 1 h 30"/>
                  <a:gd name="T70" fmla="*/ 4 w 65"/>
                  <a:gd name="T71" fmla="*/ 0 h 30"/>
                  <a:gd name="T72" fmla="*/ 4 w 65"/>
                  <a:gd name="T73" fmla="*/ 0 h 30"/>
                  <a:gd name="T74" fmla="*/ 8 w 65"/>
                  <a:gd name="T75" fmla="*/ 1 h 30"/>
                  <a:gd name="T76" fmla="*/ 12 w 65"/>
                  <a:gd name="T77" fmla="*/ 3 h 30"/>
                  <a:gd name="T78" fmla="*/ 16 w 65"/>
                  <a:gd name="T79" fmla="*/ 5 h 30"/>
                  <a:gd name="T80" fmla="*/ 20 w 65"/>
                  <a:gd name="T81" fmla="*/ 6 h 30"/>
                  <a:gd name="T82" fmla="*/ 24 w 65"/>
                  <a:gd name="T83" fmla="*/ 7 h 30"/>
                  <a:gd name="T84" fmla="*/ 28 w 65"/>
                  <a:gd name="T85" fmla="*/ 8 h 30"/>
                  <a:gd name="T86" fmla="*/ 32 w 65"/>
                  <a:gd name="T87" fmla="*/ 9 h 30"/>
                  <a:gd name="T88" fmla="*/ 36 w 65"/>
                  <a:gd name="T89" fmla="*/ 9 h 30"/>
                  <a:gd name="T90" fmla="*/ 39 w 65"/>
                  <a:gd name="T91" fmla="*/ 9 h 30"/>
                  <a:gd name="T92" fmla="*/ 43 w 65"/>
                  <a:gd name="T93" fmla="*/ 9 h 30"/>
                  <a:gd name="T94" fmla="*/ 46 w 65"/>
                  <a:gd name="T95" fmla="*/ 9 h 30"/>
                  <a:gd name="T96" fmla="*/ 50 w 65"/>
                  <a:gd name="T97" fmla="*/ 9 h 30"/>
                  <a:gd name="T98" fmla="*/ 52 w 65"/>
                  <a:gd name="T99" fmla="*/ 8 h 30"/>
                  <a:gd name="T100" fmla="*/ 56 w 65"/>
                  <a:gd name="T101" fmla="*/ 7 h 30"/>
                  <a:gd name="T102" fmla="*/ 59 w 65"/>
                  <a:gd name="T103" fmla="*/ 6 h 30"/>
                  <a:gd name="T104" fmla="*/ 62 w 65"/>
                  <a:gd name="T105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5" h="30">
                    <a:moveTo>
                      <a:pt x="62" y="4"/>
                    </a:moveTo>
                    <a:lnTo>
                      <a:pt x="62" y="4"/>
                    </a:lnTo>
                    <a:lnTo>
                      <a:pt x="63" y="7"/>
                    </a:lnTo>
                    <a:lnTo>
                      <a:pt x="63" y="9"/>
                    </a:lnTo>
                    <a:lnTo>
                      <a:pt x="64" y="12"/>
                    </a:lnTo>
                    <a:lnTo>
                      <a:pt x="64" y="14"/>
                    </a:lnTo>
                    <a:lnTo>
                      <a:pt x="64" y="17"/>
                    </a:lnTo>
                    <a:lnTo>
                      <a:pt x="63" y="19"/>
                    </a:lnTo>
                    <a:lnTo>
                      <a:pt x="62" y="21"/>
                    </a:lnTo>
                    <a:lnTo>
                      <a:pt x="62" y="23"/>
                    </a:lnTo>
                    <a:lnTo>
                      <a:pt x="62" y="23"/>
                    </a:lnTo>
                    <a:lnTo>
                      <a:pt x="59" y="25"/>
                    </a:lnTo>
                    <a:lnTo>
                      <a:pt x="56" y="26"/>
                    </a:lnTo>
                    <a:lnTo>
                      <a:pt x="52" y="28"/>
                    </a:lnTo>
                    <a:lnTo>
                      <a:pt x="48" y="28"/>
                    </a:lnTo>
                    <a:lnTo>
                      <a:pt x="43" y="29"/>
                    </a:lnTo>
                    <a:lnTo>
                      <a:pt x="38" y="29"/>
                    </a:lnTo>
                    <a:lnTo>
                      <a:pt x="33" y="28"/>
                    </a:lnTo>
                    <a:lnTo>
                      <a:pt x="28" y="28"/>
                    </a:lnTo>
                    <a:lnTo>
                      <a:pt x="23" y="27"/>
                    </a:lnTo>
                    <a:lnTo>
                      <a:pt x="18" y="26"/>
                    </a:lnTo>
                    <a:lnTo>
                      <a:pt x="14" y="24"/>
                    </a:lnTo>
                    <a:lnTo>
                      <a:pt x="10" y="23"/>
                    </a:lnTo>
                    <a:lnTo>
                      <a:pt x="6" y="21"/>
                    </a:lnTo>
                    <a:lnTo>
                      <a:pt x="3" y="20"/>
                    </a:lnTo>
                    <a:lnTo>
                      <a:pt x="1" y="18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8" y="1"/>
                    </a:lnTo>
                    <a:lnTo>
                      <a:pt x="12" y="3"/>
                    </a:lnTo>
                    <a:lnTo>
                      <a:pt x="16" y="5"/>
                    </a:lnTo>
                    <a:lnTo>
                      <a:pt x="20" y="6"/>
                    </a:lnTo>
                    <a:lnTo>
                      <a:pt x="24" y="7"/>
                    </a:lnTo>
                    <a:lnTo>
                      <a:pt x="28" y="8"/>
                    </a:lnTo>
                    <a:lnTo>
                      <a:pt x="32" y="9"/>
                    </a:lnTo>
                    <a:lnTo>
                      <a:pt x="36" y="9"/>
                    </a:lnTo>
                    <a:lnTo>
                      <a:pt x="39" y="9"/>
                    </a:lnTo>
                    <a:lnTo>
                      <a:pt x="43" y="9"/>
                    </a:lnTo>
                    <a:lnTo>
                      <a:pt x="46" y="9"/>
                    </a:lnTo>
                    <a:lnTo>
                      <a:pt x="50" y="9"/>
                    </a:lnTo>
                    <a:lnTo>
                      <a:pt x="52" y="8"/>
                    </a:lnTo>
                    <a:lnTo>
                      <a:pt x="56" y="7"/>
                    </a:lnTo>
                    <a:lnTo>
                      <a:pt x="59" y="6"/>
                    </a:lnTo>
                    <a:lnTo>
                      <a:pt x="62" y="4"/>
                    </a:lnTo>
                  </a:path>
                </a:pathLst>
              </a:custGeom>
              <a:noFill/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67" name="Freeform 195">
                <a:extLst>
                  <a:ext uri="{FF2B5EF4-FFF2-40B4-BE49-F238E27FC236}">
                    <a16:creationId xmlns:a16="http://schemas.microsoft.com/office/drawing/2014/main" id="{E4F864EF-BA2C-4EB8-BCF1-EA8C61DD1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" y="2283"/>
                <a:ext cx="146" cy="364"/>
              </a:xfrm>
              <a:custGeom>
                <a:avLst/>
                <a:gdLst>
                  <a:gd name="T0" fmla="*/ 73 w 146"/>
                  <a:gd name="T1" fmla="*/ 0 h 364"/>
                  <a:gd name="T2" fmla="*/ 91 w 146"/>
                  <a:gd name="T3" fmla="*/ 0 h 364"/>
                  <a:gd name="T4" fmla="*/ 107 w 146"/>
                  <a:gd name="T5" fmla="*/ 6 h 364"/>
                  <a:gd name="T6" fmla="*/ 122 w 146"/>
                  <a:gd name="T7" fmla="*/ 12 h 364"/>
                  <a:gd name="T8" fmla="*/ 137 w 146"/>
                  <a:gd name="T9" fmla="*/ 12 h 364"/>
                  <a:gd name="T10" fmla="*/ 142 w 146"/>
                  <a:gd name="T11" fmla="*/ 37 h 364"/>
                  <a:gd name="T12" fmla="*/ 145 w 146"/>
                  <a:gd name="T13" fmla="*/ 62 h 364"/>
                  <a:gd name="T14" fmla="*/ 142 w 146"/>
                  <a:gd name="T15" fmla="*/ 85 h 364"/>
                  <a:gd name="T16" fmla="*/ 139 w 146"/>
                  <a:gd name="T17" fmla="*/ 107 h 364"/>
                  <a:gd name="T18" fmla="*/ 130 w 146"/>
                  <a:gd name="T19" fmla="*/ 132 h 364"/>
                  <a:gd name="T20" fmla="*/ 122 w 146"/>
                  <a:gd name="T21" fmla="*/ 154 h 364"/>
                  <a:gd name="T22" fmla="*/ 115 w 146"/>
                  <a:gd name="T23" fmla="*/ 180 h 364"/>
                  <a:gd name="T24" fmla="*/ 107 w 146"/>
                  <a:gd name="T25" fmla="*/ 201 h 364"/>
                  <a:gd name="T26" fmla="*/ 100 w 146"/>
                  <a:gd name="T27" fmla="*/ 227 h 364"/>
                  <a:gd name="T28" fmla="*/ 93 w 146"/>
                  <a:gd name="T29" fmla="*/ 262 h 364"/>
                  <a:gd name="T30" fmla="*/ 88 w 146"/>
                  <a:gd name="T31" fmla="*/ 287 h 364"/>
                  <a:gd name="T32" fmla="*/ 80 w 146"/>
                  <a:gd name="T33" fmla="*/ 306 h 364"/>
                  <a:gd name="T34" fmla="*/ 61 w 146"/>
                  <a:gd name="T35" fmla="*/ 331 h 364"/>
                  <a:gd name="T36" fmla="*/ 44 w 146"/>
                  <a:gd name="T37" fmla="*/ 350 h 364"/>
                  <a:gd name="T38" fmla="*/ 29 w 146"/>
                  <a:gd name="T39" fmla="*/ 353 h 364"/>
                  <a:gd name="T40" fmla="*/ 14 w 146"/>
                  <a:gd name="T41" fmla="*/ 359 h 364"/>
                  <a:gd name="T42" fmla="*/ 5 w 146"/>
                  <a:gd name="T43" fmla="*/ 353 h 364"/>
                  <a:gd name="T44" fmla="*/ 5 w 146"/>
                  <a:gd name="T45" fmla="*/ 334 h 364"/>
                  <a:gd name="T46" fmla="*/ 21 w 146"/>
                  <a:gd name="T47" fmla="*/ 306 h 364"/>
                  <a:gd name="T48" fmla="*/ 0 w 146"/>
                  <a:gd name="T49" fmla="*/ 296 h 364"/>
                  <a:gd name="T50" fmla="*/ 2 w 146"/>
                  <a:gd name="T51" fmla="*/ 262 h 364"/>
                  <a:gd name="T52" fmla="*/ 10 w 146"/>
                  <a:gd name="T53" fmla="*/ 262 h 364"/>
                  <a:gd name="T54" fmla="*/ 14 w 146"/>
                  <a:gd name="T55" fmla="*/ 262 h 364"/>
                  <a:gd name="T56" fmla="*/ 17 w 146"/>
                  <a:gd name="T57" fmla="*/ 236 h 364"/>
                  <a:gd name="T58" fmla="*/ 17 w 146"/>
                  <a:gd name="T59" fmla="*/ 218 h 364"/>
                  <a:gd name="T60" fmla="*/ 22 w 146"/>
                  <a:gd name="T61" fmla="*/ 199 h 364"/>
                  <a:gd name="T62" fmla="*/ 32 w 146"/>
                  <a:gd name="T63" fmla="*/ 180 h 364"/>
                  <a:gd name="T64" fmla="*/ 41 w 146"/>
                  <a:gd name="T65" fmla="*/ 157 h 364"/>
                  <a:gd name="T66" fmla="*/ 49 w 146"/>
                  <a:gd name="T67" fmla="*/ 135 h 364"/>
                  <a:gd name="T68" fmla="*/ 59 w 146"/>
                  <a:gd name="T69" fmla="*/ 113 h 364"/>
                  <a:gd name="T70" fmla="*/ 64 w 146"/>
                  <a:gd name="T71" fmla="*/ 88 h 364"/>
                  <a:gd name="T72" fmla="*/ 68 w 146"/>
                  <a:gd name="T73" fmla="*/ 66 h 364"/>
                  <a:gd name="T74" fmla="*/ 71 w 146"/>
                  <a:gd name="T75" fmla="*/ 47 h 364"/>
                  <a:gd name="T76" fmla="*/ 73 w 146"/>
                  <a:gd name="T77" fmla="*/ 28 h 364"/>
                  <a:gd name="T78" fmla="*/ 78 w 146"/>
                  <a:gd name="T79" fmla="*/ 9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6" h="364">
                    <a:moveTo>
                      <a:pt x="64" y="3"/>
                    </a:moveTo>
                    <a:lnTo>
                      <a:pt x="73" y="0"/>
                    </a:lnTo>
                    <a:lnTo>
                      <a:pt x="83" y="0"/>
                    </a:lnTo>
                    <a:lnTo>
                      <a:pt x="91" y="0"/>
                    </a:lnTo>
                    <a:lnTo>
                      <a:pt x="98" y="6"/>
                    </a:lnTo>
                    <a:lnTo>
                      <a:pt x="107" y="6"/>
                    </a:lnTo>
                    <a:lnTo>
                      <a:pt x="115" y="12"/>
                    </a:lnTo>
                    <a:lnTo>
                      <a:pt x="122" y="12"/>
                    </a:lnTo>
                    <a:lnTo>
                      <a:pt x="130" y="12"/>
                    </a:lnTo>
                    <a:lnTo>
                      <a:pt x="137" y="12"/>
                    </a:lnTo>
                    <a:lnTo>
                      <a:pt x="139" y="28"/>
                    </a:lnTo>
                    <a:lnTo>
                      <a:pt x="142" y="37"/>
                    </a:lnTo>
                    <a:lnTo>
                      <a:pt x="145" y="53"/>
                    </a:lnTo>
                    <a:lnTo>
                      <a:pt x="145" y="62"/>
                    </a:lnTo>
                    <a:lnTo>
                      <a:pt x="145" y="72"/>
                    </a:lnTo>
                    <a:lnTo>
                      <a:pt x="142" y="85"/>
                    </a:lnTo>
                    <a:lnTo>
                      <a:pt x="142" y="94"/>
                    </a:lnTo>
                    <a:lnTo>
                      <a:pt x="139" y="107"/>
                    </a:lnTo>
                    <a:lnTo>
                      <a:pt x="139" y="116"/>
                    </a:lnTo>
                    <a:lnTo>
                      <a:pt x="130" y="132"/>
                    </a:lnTo>
                    <a:lnTo>
                      <a:pt x="127" y="142"/>
                    </a:lnTo>
                    <a:lnTo>
                      <a:pt x="122" y="154"/>
                    </a:lnTo>
                    <a:lnTo>
                      <a:pt x="120" y="167"/>
                    </a:lnTo>
                    <a:lnTo>
                      <a:pt x="115" y="180"/>
                    </a:lnTo>
                    <a:lnTo>
                      <a:pt x="110" y="192"/>
                    </a:lnTo>
                    <a:lnTo>
                      <a:pt x="107" y="201"/>
                    </a:lnTo>
                    <a:lnTo>
                      <a:pt x="105" y="211"/>
                    </a:lnTo>
                    <a:lnTo>
                      <a:pt x="100" y="227"/>
                    </a:lnTo>
                    <a:lnTo>
                      <a:pt x="95" y="262"/>
                    </a:lnTo>
                    <a:lnTo>
                      <a:pt x="93" y="262"/>
                    </a:lnTo>
                    <a:lnTo>
                      <a:pt x="91" y="262"/>
                    </a:lnTo>
                    <a:lnTo>
                      <a:pt x="88" y="287"/>
                    </a:lnTo>
                    <a:lnTo>
                      <a:pt x="85" y="296"/>
                    </a:lnTo>
                    <a:lnTo>
                      <a:pt x="80" y="306"/>
                    </a:lnTo>
                    <a:lnTo>
                      <a:pt x="68" y="325"/>
                    </a:lnTo>
                    <a:lnTo>
                      <a:pt x="61" y="331"/>
                    </a:lnTo>
                    <a:lnTo>
                      <a:pt x="51" y="344"/>
                    </a:lnTo>
                    <a:lnTo>
                      <a:pt x="44" y="350"/>
                    </a:lnTo>
                    <a:lnTo>
                      <a:pt x="37" y="350"/>
                    </a:lnTo>
                    <a:lnTo>
                      <a:pt x="29" y="353"/>
                    </a:lnTo>
                    <a:lnTo>
                      <a:pt x="22" y="356"/>
                    </a:lnTo>
                    <a:lnTo>
                      <a:pt x="14" y="359"/>
                    </a:lnTo>
                    <a:lnTo>
                      <a:pt x="7" y="363"/>
                    </a:lnTo>
                    <a:lnTo>
                      <a:pt x="5" y="353"/>
                    </a:lnTo>
                    <a:lnTo>
                      <a:pt x="5" y="344"/>
                    </a:lnTo>
                    <a:lnTo>
                      <a:pt x="5" y="334"/>
                    </a:lnTo>
                    <a:lnTo>
                      <a:pt x="2" y="325"/>
                    </a:lnTo>
                    <a:lnTo>
                      <a:pt x="21" y="306"/>
                    </a:lnTo>
                    <a:lnTo>
                      <a:pt x="0" y="306"/>
                    </a:lnTo>
                    <a:lnTo>
                      <a:pt x="0" y="296"/>
                    </a:lnTo>
                    <a:lnTo>
                      <a:pt x="0" y="287"/>
                    </a:lnTo>
                    <a:lnTo>
                      <a:pt x="2" y="262"/>
                    </a:lnTo>
                    <a:lnTo>
                      <a:pt x="5" y="262"/>
                    </a:lnTo>
                    <a:lnTo>
                      <a:pt x="10" y="262"/>
                    </a:lnTo>
                    <a:lnTo>
                      <a:pt x="12" y="262"/>
                    </a:lnTo>
                    <a:lnTo>
                      <a:pt x="14" y="262"/>
                    </a:lnTo>
                    <a:lnTo>
                      <a:pt x="17" y="262"/>
                    </a:lnTo>
                    <a:lnTo>
                      <a:pt x="17" y="236"/>
                    </a:lnTo>
                    <a:lnTo>
                      <a:pt x="17" y="227"/>
                    </a:lnTo>
                    <a:lnTo>
                      <a:pt x="17" y="218"/>
                    </a:lnTo>
                    <a:lnTo>
                      <a:pt x="19" y="208"/>
                    </a:lnTo>
                    <a:lnTo>
                      <a:pt x="22" y="199"/>
                    </a:lnTo>
                    <a:lnTo>
                      <a:pt x="26" y="189"/>
                    </a:lnTo>
                    <a:lnTo>
                      <a:pt x="32" y="180"/>
                    </a:lnTo>
                    <a:lnTo>
                      <a:pt x="34" y="170"/>
                    </a:lnTo>
                    <a:lnTo>
                      <a:pt x="41" y="157"/>
                    </a:lnTo>
                    <a:lnTo>
                      <a:pt x="44" y="145"/>
                    </a:lnTo>
                    <a:lnTo>
                      <a:pt x="49" y="135"/>
                    </a:lnTo>
                    <a:lnTo>
                      <a:pt x="53" y="126"/>
                    </a:lnTo>
                    <a:lnTo>
                      <a:pt x="59" y="113"/>
                    </a:lnTo>
                    <a:lnTo>
                      <a:pt x="61" y="100"/>
                    </a:lnTo>
                    <a:lnTo>
                      <a:pt x="64" y="88"/>
                    </a:lnTo>
                    <a:lnTo>
                      <a:pt x="66" y="75"/>
                    </a:lnTo>
                    <a:lnTo>
                      <a:pt x="68" y="66"/>
                    </a:lnTo>
                    <a:lnTo>
                      <a:pt x="68" y="56"/>
                    </a:lnTo>
                    <a:lnTo>
                      <a:pt x="71" y="47"/>
                    </a:lnTo>
                    <a:lnTo>
                      <a:pt x="73" y="37"/>
                    </a:lnTo>
                    <a:lnTo>
                      <a:pt x="73" y="28"/>
                    </a:lnTo>
                    <a:lnTo>
                      <a:pt x="76" y="18"/>
                    </a:lnTo>
                    <a:lnTo>
                      <a:pt x="78" y="9"/>
                    </a:lnTo>
                    <a:lnTo>
                      <a:pt x="85" y="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68" name="Freeform 196">
                <a:extLst>
                  <a:ext uri="{FF2B5EF4-FFF2-40B4-BE49-F238E27FC236}">
                    <a16:creationId xmlns:a16="http://schemas.microsoft.com/office/drawing/2014/main" id="{84D77DC1-C854-2C5D-A42E-4CAF20B84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008"/>
                <a:ext cx="47" cy="99"/>
              </a:xfrm>
              <a:custGeom>
                <a:avLst/>
                <a:gdLst>
                  <a:gd name="T0" fmla="*/ 7 w 47"/>
                  <a:gd name="T1" fmla="*/ 15 h 99"/>
                  <a:gd name="T2" fmla="*/ 19 w 47"/>
                  <a:gd name="T3" fmla="*/ 0 h 99"/>
                  <a:gd name="T4" fmla="*/ 26 w 47"/>
                  <a:gd name="T5" fmla="*/ 0 h 99"/>
                  <a:gd name="T6" fmla="*/ 32 w 47"/>
                  <a:gd name="T7" fmla="*/ 9 h 99"/>
                  <a:gd name="T8" fmla="*/ 35 w 47"/>
                  <a:gd name="T9" fmla="*/ 19 h 99"/>
                  <a:gd name="T10" fmla="*/ 37 w 47"/>
                  <a:gd name="T11" fmla="*/ 28 h 99"/>
                  <a:gd name="T12" fmla="*/ 29 w 47"/>
                  <a:gd name="T13" fmla="*/ 34 h 99"/>
                  <a:gd name="T14" fmla="*/ 37 w 47"/>
                  <a:gd name="T15" fmla="*/ 41 h 99"/>
                  <a:gd name="T16" fmla="*/ 46 w 47"/>
                  <a:gd name="T17" fmla="*/ 47 h 99"/>
                  <a:gd name="T18" fmla="*/ 43 w 47"/>
                  <a:gd name="T19" fmla="*/ 57 h 99"/>
                  <a:gd name="T20" fmla="*/ 35 w 47"/>
                  <a:gd name="T21" fmla="*/ 60 h 99"/>
                  <a:gd name="T22" fmla="*/ 26 w 47"/>
                  <a:gd name="T23" fmla="*/ 63 h 99"/>
                  <a:gd name="T24" fmla="*/ 35 w 47"/>
                  <a:gd name="T25" fmla="*/ 72 h 99"/>
                  <a:gd name="T26" fmla="*/ 43 w 47"/>
                  <a:gd name="T27" fmla="*/ 78 h 99"/>
                  <a:gd name="T28" fmla="*/ 46 w 47"/>
                  <a:gd name="T29" fmla="*/ 88 h 99"/>
                  <a:gd name="T30" fmla="*/ 40 w 47"/>
                  <a:gd name="T31" fmla="*/ 98 h 99"/>
                  <a:gd name="T32" fmla="*/ 32 w 47"/>
                  <a:gd name="T33" fmla="*/ 98 h 99"/>
                  <a:gd name="T34" fmla="*/ 24 w 47"/>
                  <a:gd name="T35" fmla="*/ 98 h 99"/>
                  <a:gd name="T36" fmla="*/ 16 w 47"/>
                  <a:gd name="T37" fmla="*/ 98 h 99"/>
                  <a:gd name="T38" fmla="*/ 7 w 47"/>
                  <a:gd name="T39" fmla="*/ 91 h 99"/>
                  <a:gd name="T40" fmla="*/ 0 w 47"/>
                  <a:gd name="T41" fmla="*/ 8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99">
                    <a:moveTo>
                      <a:pt x="7" y="15"/>
                    </a:moveTo>
                    <a:lnTo>
                      <a:pt x="19" y="0"/>
                    </a:lnTo>
                    <a:lnTo>
                      <a:pt x="26" y="0"/>
                    </a:lnTo>
                    <a:lnTo>
                      <a:pt x="32" y="9"/>
                    </a:lnTo>
                    <a:lnTo>
                      <a:pt x="35" y="19"/>
                    </a:lnTo>
                    <a:lnTo>
                      <a:pt x="37" y="28"/>
                    </a:lnTo>
                    <a:lnTo>
                      <a:pt x="29" y="34"/>
                    </a:lnTo>
                    <a:lnTo>
                      <a:pt x="37" y="41"/>
                    </a:lnTo>
                    <a:lnTo>
                      <a:pt x="46" y="47"/>
                    </a:lnTo>
                    <a:lnTo>
                      <a:pt x="43" y="57"/>
                    </a:lnTo>
                    <a:lnTo>
                      <a:pt x="35" y="60"/>
                    </a:lnTo>
                    <a:lnTo>
                      <a:pt x="26" y="63"/>
                    </a:lnTo>
                    <a:lnTo>
                      <a:pt x="35" y="72"/>
                    </a:lnTo>
                    <a:lnTo>
                      <a:pt x="43" y="78"/>
                    </a:lnTo>
                    <a:lnTo>
                      <a:pt x="46" y="88"/>
                    </a:lnTo>
                    <a:lnTo>
                      <a:pt x="40" y="98"/>
                    </a:lnTo>
                    <a:lnTo>
                      <a:pt x="32" y="98"/>
                    </a:lnTo>
                    <a:lnTo>
                      <a:pt x="24" y="98"/>
                    </a:lnTo>
                    <a:lnTo>
                      <a:pt x="16" y="98"/>
                    </a:lnTo>
                    <a:lnTo>
                      <a:pt x="7" y="91"/>
                    </a:lnTo>
                    <a:lnTo>
                      <a:pt x="0" y="85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69" name="Freeform 197">
                <a:extLst>
                  <a:ext uri="{FF2B5EF4-FFF2-40B4-BE49-F238E27FC236}">
                    <a16:creationId xmlns:a16="http://schemas.microsoft.com/office/drawing/2014/main" id="{E4543420-DAA4-A5F4-CF9E-5AF7C265E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040"/>
                <a:ext cx="26" cy="17"/>
              </a:xfrm>
              <a:custGeom>
                <a:avLst/>
                <a:gdLst>
                  <a:gd name="T0" fmla="*/ 25 w 26"/>
                  <a:gd name="T1" fmla="*/ 0 h 17"/>
                  <a:gd name="T2" fmla="*/ 15 w 26"/>
                  <a:gd name="T3" fmla="*/ 5 h 17"/>
                  <a:gd name="T4" fmla="*/ 7 w 26"/>
                  <a:gd name="T5" fmla="*/ 1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25" y="0"/>
                    </a:moveTo>
                    <a:lnTo>
                      <a:pt x="15" y="5"/>
                    </a:lnTo>
                    <a:lnTo>
                      <a:pt x="7" y="10"/>
                    </a:lnTo>
                    <a:lnTo>
                      <a:pt x="0" y="16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270" name="Freeform 198">
                <a:extLst>
                  <a:ext uri="{FF2B5EF4-FFF2-40B4-BE49-F238E27FC236}">
                    <a16:creationId xmlns:a16="http://schemas.microsoft.com/office/drawing/2014/main" id="{D37FE8C1-DA91-F8E1-998C-9AFB464F8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2071"/>
                <a:ext cx="27" cy="17"/>
              </a:xfrm>
              <a:custGeom>
                <a:avLst/>
                <a:gdLst>
                  <a:gd name="T0" fmla="*/ 26 w 27"/>
                  <a:gd name="T1" fmla="*/ 0 h 17"/>
                  <a:gd name="T2" fmla="*/ 15 w 27"/>
                  <a:gd name="T3" fmla="*/ 5 h 17"/>
                  <a:gd name="T4" fmla="*/ 7 w 27"/>
                  <a:gd name="T5" fmla="*/ 10 h 17"/>
                  <a:gd name="T6" fmla="*/ 0 w 27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17">
                    <a:moveTo>
                      <a:pt x="26" y="0"/>
                    </a:moveTo>
                    <a:lnTo>
                      <a:pt x="15" y="5"/>
                    </a:lnTo>
                    <a:lnTo>
                      <a:pt x="7" y="10"/>
                    </a:lnTo>
                    <a:lnTo>
                      <a:pt x="0" y="16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</p:grpSp>
        <p:grpSp>
          <p:nvGrpSpPr>
            <p:cNvPr id="3400" name="Group 328">
              <a:extLst>
                <a:ext uri="{FF2B5EF4-FFF2-40B4-BE49-F238E27FC236}">
                  <a16:creationId xmlns:a16="http://schemas.microsoft.com/office/drawing/2014/main" id="{F209D79C-87B4-AD90-0A14-EE589203F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9" y="2077"/>
              <a:ext cx="846" cy="789"/>
              <a:chOff x="709" y="2077"/>
              <a:chExt cx="846" cy="789"/>
            </a:xfrm>
          </p:grpSpPr>
          <p:grpSp>
            <p:nvGrpSpPr>
              <p:cNvPr id="3345" name="Group 273">
                <a:extLst>
                  <a:ext uri="{FF2B5EF4-FFF2-40B4-BE49-F238E27FC236}">
                    <a16:creationId xmlns:a16="http://schemas.microsoft.com/office/drawing/2014/main" id="{4EE3887E-F156-851F-8DF5-7B5F7D6C20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0" y="2077"/>
                <a:ext cx="685" cy="619"/>
                <a:chOff x="870" y="2077"/>
                <a:chExt cx="685" cy="619"/>
              </a:xfrm>
            </p:grpSpPr>
            <p:grpSp>
              <p:nvGrpSpPr>
                <p:cNvPr id="3342" name="Group 270">
                  <a:extLst>
                    <a:ext uri="{FF2B5EF4-FFF2-40B4-BE49-F238E27FC236}">
                      <a16:creationId xmlns:a16="http://schemas.microsoft.com/office/drawing/2014/main" id="{69F8AD4D-9E7C-794E-1AC0-CCE48839DB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70" y="2077"/>
                  <a:ext cx="685" cy="619"/>
                  <a:chOff x="870" y="2077"/>
                  <a:chExt cx="685" cy="619"/>
                </a:xfrm>
              </p:grpSpPr>
              <p:sp>
                <p:nvSpPr>
                  <p:cNvPr id="3272" name="Freeform 200">
                    <a:extLst>
                      <a:ext uri="{FF2B5EF4-FFF2-40B4-BE49-F238E27FC236}">
                        <a16:creationId xmlns:a16="http://schemas.microsoft.com/office/drawing/2014/main" id="{3080135B-C125-0F46-FD67-8E8CB0514A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82" y="2077"/>
                    <a:ext cx="670" cy="617"/>
                  </a:xfrm>
                  <a:custGeom>
                    <a:avLst/>
                    <a:gdLst>
                      <a:gd name="T0" fmla="*/ 551 w 670"/>
                      <a:gd name="T1" fmla="*/ 542 h 617"/>
                      <a:gd name="T2" fmla="*/ 429 w 670"/>
                      <a:gd name="T3" fmla="*/ 520 h 617"/>
                      <a:gd name="T4" fmla="*/ 434 w 670"/>
                      <a:gd name="T5" fmla="*/ 517 h 617"/>
                      <a:gd name="T6" fmla="*/ 439 w 670"/>
                      <a:gd name="T7" fmla="*/ 513 h 617"/>
                      <a:gd name="T8" fmla="*/ 443 w 670"/>
                      <a:gd name="T9" fmla="*/ 508 h 617"/>
                      <a:gd name="T10" fmla="*/ 616 w 670"/>
                      <a:gd name="T11" fmla="*/ 500 h 617"/>
                      <a:gd name="T12" fmla="*/ 621 w 670"/>
                      <a:gd name="T13" fmla="*/ 498 h 617"/>
                      <a:gd name="T14" fmla="*/ 624 w 670"/>
                      <a:gd name="T15" fmla="*/ 492 h 617"/>
                      <a:gd name="T16" fmla="*/ 627 w 670"/>
                      <a:gd name="T17" fmla="*/ 487 h 617"/>
                      <a:gd name="T18" fmla="*/ 627 w 670"/>
                      <a:gd name="T19" fmla="*/ 481 h 617"/>
                      <a:gd name="T20" fmla="*/ 631 w 670"/>
                      <a:gd name="T21" fmla="*/ 456 h 617"/>
                      <a:gd name="T22" fmla="*/ 636 w 670"/>
                      <a:gd name="T23" fmla="*/ 454 h 617"/>
                      <a:gd name="T24" fmla="*/ 641 w 670"/>
                      <a:gd name="T25" fmla="*/ 451 h 617"/>
                      <a:gd name="T26" fmla="*/ 644 w 670"/>
                      <a:gd name="T27" fmla="*/ 445 h 617"/>
                      <a:gd name="T28" fmla="*/ 669 w 670"/>
                      <a:gd name="T29" fmla="*/ 179 h 617"/>
                      <a:gd name="T30" fmla="*/ 667 w 670"/>
                      <a:gd name="T31" fmla="*/ 174 h 617"/>
                      <a:gd name="T32" fmla="*/ 666 w 670"/>
                      <a:gd name="T33" fmla="*/ 170 h 617"/>
                      <a:gd name="T34" fmla="*/ 663 w 670"/>
                      <a:gd name="T35" fmla="*/ 166 h 617"/>
                      <a:gd name="T36" fmla="*/ 630 w 670"/>
                      <a:gd name="T37" fmla="*/ 107 h 617"/>
                      <a:gd name="T38" fmla="*/ 629 w 670"/>
                      <a:gd name="T39" fmla="*/ 69 h 617"/>
                      <a:gd name="T40" fmla="*/ 624 w 670"/>
                      <a:gd name="T41" fmla="*/ 63 h 617"/>
                      <a:gd name="T42" fmla="*/ 537 w 670"/>
                      <a:gd name="T43" fmla="*/ 26 h 617"/>
                      <a:gd name="T44" fmla="*/ 474 w 670"/>
                      <a:gd name="T45" fmla="*/ 19 h 617"/>
                      <a:gd name="T46" fmla="*/ 410 w 670"/>
                      <a:gd name="T47" fmla="*/ 12 h 617"/>
                      <a:gd name="T48" fmla="*/ 345 w 670"/>
                      <a:gd name="T49" fmla="*/ 8 h 617"/>
                      <a:gd name="T50" fmla="*/ 280 w 670"/>
                      <a:gd name="T51" fmla="*/ 5 h 617"/>
                      <a:gd name="T52" fmla="*/ 215 w 670"/>
                      <a:gd name="T53" fmla="*/ 2 h 617"/>
                      <a:gd name="T54" fmla="*/ 150 w 670"/>
                      <a:gd name="T55" fmla="*/ 1 h 617"/>
                      <a:gd name="T56" fmla="*/ 87 w 670"/>
                      <a:gd name="T57" fmla="*/ 0 h 617"/>
                      <a:gd name="T58" fmla="*/ 50 w 670"/>
                      <a:gd name="T59" fmla="*/ 0 h 617"/>
                      <a:gd name="T60" fmla="*/ 43 w 670"/>
                      <a:gd name="T61" fmla="*/ 2 h 617"/>
                      <a:gd name="T62" fmla="*/ 38 w 670"/>
                      <a:gd name="T63" fmla="*/ 6 h 617"/>
                      <a:gd name="T64" fmla="*/ 35 w 670"/>
                      <a:gd name="T65" fmla="*/ 11 h 617"/>
                      <a:gd name="T66" fmla="*/ 29 w 670"/>
                      <a:gd name="T67" fmla="*/ 40 h 617"/>
                      <a:gd name="T68" fmla="*/ 21 w 670"/>
                      <a:gd name="T69" fmla="*/ 91 h 617"/>
                      <a:gd name="T70" fmla="*/ 14 w 670"/>
                      <a:gd name="T71" fmla="*/ 142 h 617"/>
                      <a:gd name="T72" fmla="*/ 9 w 670"/>
                      <a:gd name="T73" fmla="*/ 192 h 617"/>
                      <a:gd name="T74" fmla="*/ 6 w 670"/>
                      <a:gd name="T75" fmla="*/ 243 h 617"/>
                      <a:gd name="T76" fmla="*/ 3 w 670"/>
                      <a:gd name="T77" fmla="*/ 292 h 617"/>
                      <a:gd name="T78" fmla="*/ 1 w 670"/>
                      <a:gd name="T79" fmla="*/ 342 h 617"/>
                      <a:gd name="T80" fmla="*/ 0 w 670"/>
                      <a:gd name="T81" fmla="*/ 394 h 617"/>
                      <a:gd name="T82" fmla="*/ 0 w 670"/>
                      <a:gd name="T83" fmla="*/ 422 h 617"/>
                      <a:gd name="T84" fmla="*/ 1 w 670"/>
                      <a:gd name="T85" fmla="*/ 427 h 617"/>
                      <a:gd name="T86" fmla="*/ 4 w 670"/>
                      <a:gd name="T87" fmla="*/ 431 h 617"/>
                      <a:gd name="T88" fmla="*/ 8 w 670"/>
                      <a:gd name="T89" fmla="*/ 436 h 617"/>
                      <a:gd name="T90" fmla="*/ 189 w 670"/>
                      <a:gd name="T91" fmla="*/ 483 h 617"/>
                      <a:gd name="T92" fmla="*/ 196 w 670"/>
                      <a:gd name="T93" fmla="*/ 491 h 617"/>
                      <a:gd name="T94" fmla="*/ 204 w 670"/>
                      <a:gd name="T95" fmla="*/ 499 h 617"/>
                      <a:gd name="T96" fmla="*/ 213 w 670"/>
                      <a:gd name="T97" fmla="*/ 506 h 617"/>
                      <a:gd name="T98" fmla="*/ 222 w 670"/>
                      <a:gd name="T99" fmla="*/ 513 h 6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670" h="617">
                        <a:moveTo>
                          <a:pt x="79" y="579"/>
                        </a:moveTo>
                        <a:lnTo>
                          <a:pt x="487" y="616"/>
                        </a:lnTo>
                        <a:lnTo>
                          <a:pt x="551" y="564"/>
                        </a:lnTo>
                        <a:lnTo>
                          <a:pt x="551" y="542"/>
                        </a:lnTo>
                        <a:lnTo>
                          <a:pt x="432" y="532"/>
                        </a:lnTo>
                        <a:lnTo>
                          <a:pt x="427" y="522"/>
                        </a:lnTo>
                        <a:lnTo>
                          <a:pt x="428" y="521"/>
                        </a:lnTo>
                        <a:lnTo>
                          <a:pt x="429" y="520"/>
                        </a:lnTo>
                        <a:lnTo>
                          <a:pt x="431" y="519"/>
                        </a:lnTo>
                        <a:lnTo>
                          <a:pt x="432" y="519"/>
                        </a:lnTo>
                        <a:lnTo>
                          <a:pt x="433" y="518"/>
                        </a:lnTo>
                        <a:lnTo>
                          <a:pt x="434" y="517"/>
                        </a:lnTo>
                        <a:lnTo>
                          <a:pt x="435" y="516"/>
                        </a:lnTo>
                        <a:lnTo>
                          <a:pt x="436" y="515"/>
                        </a:lnTo>
                        <a:lnTo>
                          <a:pt x="437" y="514"/>
                        </a:lnTo>
                        <a:lnTo>
                          <a:pt x="439" y="513"/>
                        </a:lnTo>
                        <a:lnTo>
                          <a:pt x="440" y="512"/>
                        </a:lnTo>
                        <a:lnTo>
                          <a:pt x="441" y="511"/>
                        </a:lnTo>
                        <a:lnTo>
                          <a:pt x="442" y="509"/>
                        </a:lnTo>
                        <a:lnTo>
                          <a:pt x="443" y="508"/>
                        </a:lnTo>
                        <a:lnTo>
                          <a:pt x="444" y="508"/>
                        </a:lnTo>
                        <a:lnTo>
                          <a:pt x="445" y="506"/>
                        </a:lnTo>
                        <a:lnTo>
                          <a:pt x="551" y="512"/>
                        </a:lnTo>
                        <a:lnTo>
                          <a:pt x="616" y="500"/>
                        </a:lnTo>
                        <a:lnTo>
                          <a:pt x="617" y="500"/>
                        </a:lnTo>
                        <a:lnTo>
                          <a:pt x="619" y="499"/>
                        </a:lnTo>
                        <a:lnTo>
                          <a:pt x="619" y="498"/>
                        </a:lnTo>
                        <a:lnTo>
                          <a:pt x="621" y="498"/>
                        </a:lnTo>
                        <a:lnTo>
                          <a:pt x="622" y="496"/>
                        </a:lnTo>
                        <a:lnTo>
                          <a:pt x="623" y="496"/>
                        </a:lnTo>
                        <a:lnTo>
                          <a:pt x="624" y="494"/>
                        </a:lnTo>
                        <a:lnTo>
                          <a:pt x="624" y="492"/>
                        </a:lnTo>
                        <a:lnTo>
                          <a:pt x="625" y="491"/>
                        </a:lnTo>
                        <a:lnTo>
                          <a:pt x="626" y="490"/>
                        </a:lnTo>
                        <a:lnTo>
                          <a:pt x="626" y="488"/>
                        </a:lnTo>
                        <a:lnTo>
                          <a:pt x="627" y="487"/>
                        </a:lnTo>
                        <a:lnTo>
                          <a:pt x="627" y="486"/>
                        </a:lnTo>
                        <a:lnTo>
                          <a:pt x="627" y="484"/>
                        </a:lnTo>
                        <a:lnTo>
                          <a:pt x="627" y="482"/>
                        </a:lnTo>
                        <a:lnTo>
                          <a:pt x="627" y="481"/>
                        </a:lnTo>
                        <a:lnTo>
                          <a:pt x="627" y="458"/>
                        </a:lnTo>
                        <a:lnTo>
                          <a:pt x="629" y="457"/>
                        </a:lnTo>
                        <a:lnTo>
                          <a:pt x="629" y="456"/>
                        </a:lnTo>
                        <a:lnTo>
                          <a:pt x="631" y="456"/>
                        </a:lnTo>
                        <a:lnTo>
                          <a:pt x="632" y="455"/>
                        </a:lnTo>
                        <a:lnTo>
                          <a:pt x="633" y="454"/>
                        </a:lnTo>
                        <a:lnTo>
                          <a:pt x="635" y="454"/>
                        </a:lnTo>
                        <a:lnTo>
                          <a:pt x="636" y="454"/>
                        </a:lnTo>
                        <a:lnTo>
                          <a:pt x="637" y="453"/>
                        </a:lnTo>
                        <a:lnTo>
                          <a:pt x="639" y="453"/>
                        </a:lnTo>
                        <a:lnTo>
                          <a:pt x="640" y="452"/>
                        </a:lnTo>
                        <a:lnTo>
                          <a:pt x="641" y="451"/>
                        </a:lnTo>
                        <a:lnTo>
                          <a:pt x="642" y="449"/>
                        </a:lnTo>
                        <a:lnTo>
                          <a:pt x="643" y="448"/>
                        </a:lnTo>
                        <a:lnTo>
                          <a:pt x="644" y="447"/>
                        </a:lnTo>
                        <a:lnTo>
                          <a:pt x="644" y="445"/>
                        </a:lnTo>
                        <a:lnTo>
                          <a:pt x="645" y="444"/>
                        </a:lnTo>
                        <a:lnTo>
                          <a:pt x="669" y="183"/>
                        </a:lnTo>
                        <a:lnTo>
                          <a:pt x="669" y="181"/>
                        </a:lnTo>
                        <a:lnTo>
                          <a:pt x="669" y="179"/>
                        </a:lnTo>
                        <a:lnTo>
                          <a:pt x="669" y="178"/>
                        </a:lnTo>
                        <a:lnTo>
                          <a:pt x="669" y="177"/>
                        </a:lnTo>
                        <a:lnTo>
                          <a:pt x="667" y="176"/>
                        </a:lnTo>
                        <a:lnTo>
                          <a:pt x="667" y="174"/>
                        </a:lnTo>
                        <a:lnTo>
                          <a:pt x="667" y="173"/>
                        </a:lnTo>
                        <a:lnTo>
                          <a:pt x="667" y="172"/>
                        </a:lnTo>
                        <a:lnTo>
                          <a:pt x="666" y="171"/>
                        </a:lnTo>
                        <a:lnTo>
                          <a:pt x="666" y="170"/>
                        </a:lnTo>
                        <a:lnTo>
                          <a:pt x="665" y="169"/>
                        </a:lnTo>
                        <a:lnTo>
                          <a:pt x="664" y="168"/>
                        </a:lnTo>
                        <a:lnTo>
                          <a:pt x="664" y="167"/>
                        </a:lnTo>
                        <a:lnTo>
                          <a:pt x="663" y="166"/>
                        </a:lnTo>
                        <a:lnTo>
                          <a:pt x="663" y="163"/>
                        </a:lnTo>
                        <a:lnTo>
                          <a:pt x="662" y="163"/>
                        </a:lnTo>
                        <a:lnTo>
                          <a:pt x="633" y="129"/>
                        </a:lnTo>
                        <a:lnTo>
                          <a:pt x="630" y="107"/>
                        </a:lnTo>
                        <a:lnTo>
                          <a:pt x="630" y="76"/>
                        </a:lnTo>
                        <a:lnTo>
                          <a:pt x="630" y="73"/>
                        </a:lnTo>
                        <a:lnTo>
                          <a:pt x="630" y="71"/>
                        </a:lnTo>
                        <a:lnTo>
                          <a:pt x="629" y="69"/>
                        </a:lnTo>
                        <a:lnTo>
                          <a:pt x="628" y="68"/>
                        </a:lnTo>
                        <a:lnTo>
                          <a:pt x="627" y="66"/>
                        </a:lnTo>
                        <a:lnTo>
                          <a:pt x="625" y="65"/>
                        </a:lnTo>
                        <a:lnTo>
                          <a:pt x="624" y="63"/>
                        </a:lnTo>
                        <a:lnTo>
                          <a:pt x="621" y="62"/>
                        </a:lnTo>
                        <a:lnTo>
                          <a:pt x="569" y="31"/>
                        </a:lnTo>
                        <a:lnTo>
                          <a:pt x="554" y="28"/>
                        </a:lnTo>
                        <a:lnTo>
                          <a:pt x="537" y="26"/>
                        </a:lnTo>
                        <a:lnTo>
                          <a:pt x="522" y="24"/>
                        </a:lnTo>
                        <a:lnTo>
                          <a:pt x="506" y="22"/>
                        </a:lnTo>
                        <a:lnTo>
                          <a:pt x="491" y="21"/>
                        </a:lnTo>
                        <a:lnTo>
                          <a:pt x="474" y="19"/>
                        </a:lnTo>
                        <a:lnTo>
                          <a:pt x="459" y="17"/>
                        </a:lnTo>
                        <a:lnTo>
                          <a:pt x="443" y="16"/>
                        </a:lnTo>
                        <a:lnTo>
                          <a:pt x="427" y="13"/>
                        </a:lnTo>
                        <a:lnTo>
                          <a:pt x="410" y="12"/>
                        </a:lnTo>
                        <a:lnTo>
                          <a:pt x="394" y="11"/>
                        </a:lnTo>
                        <a:lnTo>
                          <a:pt x="378" y="10"/>
                        </a:lnTo>
                        <a:lnTo>
                          <a:pt x="361" y="9"/>
                        </a:lnTo>
                        <a:lnTo>
                          <a:pt x="345" y="8"/>
                        </a:lnTo>
                        <a:lnTo>
                          <a:pt x="329" y="7"/>
                        </a:lnTo>
                        <a:lnTo>
                          <a:pt x="313" y="6"/>
                        </a:lnTo>
                        <a:lnTo>
                          <a:pt x="296" y="5"/>
                        </a:lnTo>
                        <a:lnTo>
                          <a:pt x="280" y="5"/>
                        </a:lnTo>
                        <a:lnTo>
                          <a:pt x="264" y="4"/>
                        </a:lnTo>
                        <a:lnTo>
                          <a:pt x="248" y="3"/>
                        </a:lnTo>
                        <a:lnTo>
                          <a:pt x="231" y="3"/>
                        </a:lnTo>
                        <a:lnTo>
                          <a:pt x="215" y="2"/>
                        </a:lnTo>
                        <a:lnTo>
                          <a:pt x="199" y="2"/>
                        </a:lnTo>
                        <a:lnTo>
                          <a:pt x="183" y="2"/>
                        </a:lnTo>
                        <a:lnTo>
                          <a:pt x="166" y="1"/>
                        </a:lnTo>
                        <a:lnTo>
                          <a:pt x="150" y="1"/>
                        </a:lnTo>
                        <a:lnTo>
                          <a:pt x="134" y="1"/>
                        </a:lnTo>
                        <a:lnTo>
                          <a:pt x="118" y="0"/>
                        </a:lnTo>
                        <a:lnTo>
                          <a:pt x="102" y="0"/>
                        </a:lnTo>
                        <a:lnTo>
                          <a:pt x="87" y="0"/>
                        </a:lnTo>
                        <a:lnTo>
                          <a:pt x="71" y="0"/>
                        </a:lnTo>
                        <a:lnTo>
                          <a:pt x="55" y="0"/>
                        </a:lnTo>
                        <a:lnTo>
                          <a:pt x="52" y="0"/>
                        </a:lnTo>
                        <a:lnTo>
                          <a:pt x="50" y="0"/>
                        </a:lnTo>
                        <a:lnTo>
                          <a:pt x="48" y="1"/>
                        </a:lnTo>
                        <a:lnTo>
                          <a:pt x="46" y="1"/>
                        </a:lnTo>
                        <a:lnTo>
                          <a:pt x="44" y="2"/>
                        </a:lnTo>
                        <a:lnTo>
                          <a:pt x="43" y="2"/>
                        </a:lnTo>
                        <a:lnTo>
                          <a:pt x="41" y="3"/>
                        </a:lnTo>
                        <a:lnTo>
                          <a:pt x="40" y="4"/>
                        </a:lnTo>
                        <a:lnTo>
                          <a:pt x="39" y="5"/>
                        </a:lnTo>
                        <a:lnTo>
                          <a:pt x="38" y="6"/>
                        </a:lnTo>
                        <a:lnTo>
                          <a:pt x="37" y="7"/>
                        </a:lnTo>
                        <a:lnTo>
                          <a:pt x="36" y="8"/>
                        </a:lnTo>
                        <a:lnTo>
                          <a:pt x="36" y="9"/>
                        </a:lnTo>
                        <a:lnTo>
                          <a:pt x="35" y="11"/>
                        </a:lnTo>
                        <a:lnTo>
                          <a:pt x="35" y="12"/>
                        </a:lnTo>
                        <a:lnTo>
                          <a:pt x="34" y="13"/>
                        </a:lnTo>
                        <a:lnTo>
                          <a:pt x="32" y="27"/>
                        </a:lnTo>
                        <a:lnTo>
                          <a:pt x="29" y="40"/>
                        </a:lnTo>
                        <a:lnTo>
                          <a:pt x="27" y="52"/>
                        </a:lnTo>
                        <a:lnTo>
                          <a:pt x="25" y="66"/>
                        </a:lnTo>
                        <a:lnTo>
                          <a:pt x="23" y="79"/>
                        </a:lnTo>
                        <a:lnTo>
                          <a:pt x="21" y="91"/>
                        </a:lnTo>
                        <a:lnTo>
                          <a:pt x="19" y="103"/>
                        </a:lnTo>
                        <a:lnTo>
                          <a:pt x="17" y="116"/>
                        </a:lnTo>
                        <a:lnTo>
                          <a:pt x="15" y="129"/>
                        </a:lnTo>
                        <a:lnTo>
                          <a:pt x="14" y="142"/>
                        </a:lnTo>
                        <a:lnTo>
                          <a:pt x="13" y="155"/>
                        </a:lnTo>
                        <a:lnTo>
                          <a:pt x="12" y="167"/>
                        </a:lnTo>
                        <a:lnTo>
                          <a:pt x="10" y="179"/>
                        </a:lnTo>
                        <a:lnTo>
                          <a:pt x="9" y="192"/>
                        </a:lnTo>
                        <a:lnTo>
                          <a:pt x="8" y="205"/>
                        </a:lnTo>
                        <a:lnTo>
                          <a:pt x="7" y="217"/>
                        </a:lnTo>
                        <a:lnTo>
                          <a:pt x="7" y="230"/>
                        </a:lnTo>
                        <a:lnTo>
                          <a:pt x="6" y="243"/>
                        </a:lnTo>
                        <a:lnTo>
                          <a:pt x="5" y="254"/>
                        </a:lnTo>
                        <a:lnTo>
                          <a:pt x="4" y="267"/>
                        </a:lnTo>
                        <a:lnTo>
                          <a:pt x="4" y="280"/>
                        </a:lnTo>
                        <a:lnTo>
                          <a:pt x="3" y="292"/>
                        </a:lnTo>
                        <a:lnTo>
                          <a:pt x="3" y="305"/>
                        </a:lnTo>
                        <a:lnTo>
                          <a:pt x="2" y="318"/>
                        </a:lnTo>
                        <a:lnTo>
                          <a:pt x="2" y="331"/>
                        </a:lnTo>
                        <a:lnTo>
                          <a:pt x="1" y="342"/>
                        </a:lnTo>
                        <a:lnTo>
                          <a:pt x="1" y="355"/>
                        </a:lnTo>
                        <a:lnTo>
                          <a:pt x="1" y="368"/>
                        </a:lnTo>
                        <a:lnTo>
                          <a:pt x="1" y="381"/>
                        </a:lnTo>
                        <a:lnTo>
                          <a:pt x="0" y="394"/>
                        </a:lnTo>
                        <a:lnTo>
                          <a:pt x="0" y="406"/>
                        </a:lnTo>
                        <a:lnTo>
                          <a:pt x="0" y="418"/>
                        </a:lnTo>
                        <a:lnTo>
                          <a:pt x="0" y="419"/>
                        </a:lnTo>
                        <a:lnTo>
                          <a:pt x="0" y="422"/>
                        </a:lnTo>
                        <a:lnTo>
                          <a:pt x="0" y="423"/>
                        </a:lnTo>
                        <a:lnTo>
                          <a:pt x="0" y="425"/>
                        </a:lnTo>
                        <a:lnTo>
                          <a:pt x="1" y="426"/>
                        </a:lnTo>
                        <a:lnTo>
                          <a:pt x="1" y="427"/>
                        </a:lnTo>
                        <a:lnTo>
                          <a:pt x="2" y="428"/>
                        </a:lnTo>
                        <a:lnTo>
                          <a:pt x="2" y="429"/>
                        </a:lnTo>
                        <a:lnTo>
                          <a:pt x="3" y="430"/>
                        </a:lnTo>
                        <a:lnTo>
                          <a:pt x="4" y="431"/>
                        </a:lnTo>
                        <a:lnTo>
                          <a:pt x="5" y="432"/>
                        </a:lnTo>
                        <a:lnTo>
                          <a:pt x="6" y="433"/>
                        </a:lnTo>
                        <a:lnTo>
                          <a:pt x="7" y="434"/>
                        </a:lnTo>
                        <a:lnTo>
                          <a:pt x="8" y="436"/>
                        </a:lnTo>
                        <a:lnTo>
                          <a:pt x="10" y="437"/>
                        </a:lnTo>
                        <a:lnTo>
                          <a:pt x="11" y="438"/>
                        </a:lnTo>
                        <a:lnTo>
                          <a:pt x="54" y="467"/>
                        </a:lnTo>
                        <a:lnTo>
                          <a:pt x="189" y="483"/>
                        </a:lnTo>
                        <a:lnTo>
                          <a:pt x="190" y="485"/>
                        </a:lnTo>
                        <a:lnTo>
                          <a:pt x="192" y="487"/>
                        </a:lnTo>
                        <a:lnTo>
                          <a:pt x="193" y="489"/>
                        </a:lnTo>
                        <a:lnTo>
                          <a:pt x="196" y="491"/>
                        </a:lnTo>
                        <a:lnTo>
                          <a:pt x="197" y="492"/>
                        </a:lnTo>
                        <a:lnTo>
                          <a:pt x="199" y="494"/>
                        </a:lnTo>
                        <a:lnTo>
                          <a:pt x="201" y="497"/>
                        </a:lnTo>
                        <a:lnTo>
                          <a:pt x="204" y="499"/>
                        </a:lnTo>
                        <a:lnTo>
                          <a:pt x="206" y="501"/>
                        </a:lnTo>
                        <a:lnTo>
                          <a:pt x="208" y="503"/>
                        </a:lnTo>
                        <a:lnTo>
                          <a:pt x="211" y="504"/>
                        </a:lnTo>
                        <a:lnTo>
                          <a:pt x="213" y="506"/>
                        </a:lnTo>
                        <a:lnTo>
                          <a:pt x="215" y="507"/>
                        </a:lnTo>
                        <a:lnTo>
                          <a:pt x="217" y="509"/>
                        </a:lnTo>
                        <a:lnTo>
                          <a:pt x="220" y="511"/>
                        </a:lnTo>
                        <a:lnTo>
                          <a:pt x="222" y="513"/>
                        </a:lnTo>
                        <a:lnTo>
                          <a:pt x="181" y="508"/>
                        </a:lnTo>
                        <a:lnTo>
                          <a:pt x="79" y="560"/>
                        </a:lnTo>
                        <a:lnTo>
                          <a:pt x="79" y="579"/>
                        </a:lnTo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73" name="Freeform 201">
                    <a:extLst>
                      <a:ext uri="{FF2B5EF4-FFF2-40B4-BE49-F238E27FC236}">
                        <a16:creationId xmlns:a16="http://schemas.microsoft.com/office/drawing/2014/main" id="{FA6E1274-675A-1362-97FE-2331C96DDA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61" y="2657"/>
                    <a:ext cx="411" cy="39"/>
                  </a:xfrm>
                  <a:custGeom>
                    <a:avLst/>
                    <a:gdLst>
                      <a:gd name="T0" fmla="*/ 407 w 411"/>
                      <a:gd name="T1" fmla="*/ 35 h 39"/>
                      <a:gd name="T2" fmla="*/ 408 w 411"/>
                      <a:gd name="T3" fmla="*/ 35 h 39"/>
                      <a:gd name="T4" fmla="*/ 1 w 411"/>
                      <a:gd name="T5" fmla="*/ 0 h 39"/>
                      <a:gd name="T6" fmla="*/ 0 w 411"/>
                      <a:gd name="T7" fmla="*/ 2 h 39"/>
                      <a:gd name="T8" fmla="*/ 408 w 411"/>
                      <a:gd name="T9" fmla="*/ 38 h 39"/>
                      <a:gd name="T10" fmla="*/ 408 w 411"/>
                      <a:gd name="T11" fmla="*/ 38 h 39"/>
                      <a:gd name="T12" fmla="*/ 408 w 411"/>
                      <a:gd name="T13" fmla="*/ 38 h 39"/>
                      <a:gd name="T14" fmla="*/ 410 w 411"/>
                      <a:gd name="T15" fmla="*/ 38 h 39"/>
                      <a:gd name="T16" fmla="*/ 410 w 411"/>
                      <a:gd name="T17" fmla="*/ 36 h 39"/>
                      <a:gd name="T18" fmla="*/ 410 w 411"/>
                      <a:gd name="T19" fmla="*/ 35 h 39"/>
                      <a:gd name="T20" fmla="*/ 408 w 411"/>
                      <a:gd name="T21" fmla="*/ 35 h 39"/>
                      <a:gd name="T22" fmla="*/ 407 w 411"/>
                      <a:gd name="T23" fmla="*/ 35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11" h="39">
                        <a:moveTo>
                          <a:pt x="407" y="35"/>
                        </a:moveTo>
                        <a:lnTo>
                          <a:pt x="408" y="35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408" y="38"/>
                        </a:lnTo>
                        <a:lnTo>
                          <a:pt x="408" y="38"/>
                        </a:lnTo>
                        <a:lnTo>
                          <a:pt x="408" y="38"/>
                        </a:lnTo>
                        <a:lnTo>
                          <a:pt x="410" y="38"/>
                        </a:lnTo>
                        <a:lnTo>
                          <a:pt x="410" y="36"/>
                        </a:lnTo>
                        <a:lnTo>
                          <a:pt x="410" y="35"/>
                        </a:lnTo>
                        <a:lnTo>
                          <a:pt x="408" y="35"/>
                        </a:lnTo>
                        <a:lnTo>
                          <a:pt x="407" y="3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74" name="Freeform 202">
                    <a:extLst>
                      <a:ext uri="{FF2B5EF4-FFF2-40B4-BE49-F238E27FC236}">
                        <a16:creationId xmlns:a16="http://schemas.microsoft.com/office/drawing/2014/main" id="{57D443A5-5605-20DE-C521-F2C3CDCB7A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70" y="2640"/>
                    <a:ext cx="67" cy="56"/>
                  </a:xfrm>
                  <a:custGeom>
                    <a:avLst/>
                    <a:gdLst>
                      <a:gd name="T0" fmla="*/ 63 w 67"/>
                      <a:gd name="T1" fmla="*/ 1 h 56"/>
                      <a:gd name="T2" fmla="*/ 64 w 67"/>
                      <a:gd name="T3" fmla="*/ 0 h 56"/>
                      <a:gd name="T4" fmla="*/ 0 w 67"/>
                      <a:gd name="T5" fmla="*/ 52 h 56"/>
                      <a:gd name="T6" fmla="*/ 2 w 67"/>
                      <a:gd name="T7" fmla="*/ 55 h 56"/>
                      <a:gd name="T8" fmla="*/ 66 w 67"/>
                      <a:gd name="T9" fmla="*/ 2 h 56"/>
                      <a:gd name="T10" fmla="*/ 66 w 67"/>
                      <a:gd name="T11" fmla="*/ 1 h 56"/>
                      <a:gd name="T12" fmla="*/ 66 w 67"/>
                      <a:gd name="T13" fmla="*/ 2 h 56"/>
                      <a:gd name="T14" fmla="*/ 66 w 67"/>
                      <a:gd name="T15" fmla="*/ 1 h 56"/>
                      <a:gd name="T16" fmla="*/ 66 w 67"/>
                      <a:gd name="T17" fmla="*/ 0 h 56"/>
                      <a:gd name="T18" fmla="*/ 64 w 67"/>
                      <a:gd name="T19" fmla="*/ 0 h 56"/>
                      <a:gd name="T20" fmla="*/ 64 w 67"/>
                      <a:gd name="T21" fmla="*/ 0 h 56"/>
                      <a:gd name="T22" fmla="*/ 63 w 67"/>
                      <a:gd name="T23" fmla="*/ 1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7" h="56">
                        <a:moveTo>
                          <a:pt x="63" y="1"/>
                        </a:moveTo>
                        <a:lnTo>
                          <a:pt x="64" y="0"/>
                        </a:lnTo>
                        <a:lnTo>
                          <a:pt x="0" y="52"/>
                        </a:lnTo>
                        <a:lnTo>
                          <a:pt x="2" y="55"/>
                        </a:lnTo>
                        <a:lnTo>
                          <a:pt x="66" y="2"/>
                        </a:lnTo>
                        <a:lnTo>
                          <a:pt x="66" y="1"/>
                        </a:lnTo>
                        <a:lnTo>
                          <a:pt x="66" y="2"/>
                        </a:lnTo>
                        <a:lnTo>
                          <a:pt x="66" y="1"/>
                        </a:lnTo>
                        <a:lnTo>
                          <a:pt x="66" y="0"/>
                        </a:lnTo>
                        <a:lnTo>
                          <a:pt x="64" y="0"/>
                        </a:lnTo>
                        <a:lnTo>
                          <a:pt x="64" y="0"/>
                        </a:lnTo>
                        <a:lnTo>
                          <a:pt x="63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75" name="Freeform 203">
                    <a:extLst>
                      <a:ext uri="{FF2B5EF4-FFF2-40B4-BE49-F238E27FC236}">
                        <a16:creationId xmlns:a16="http://schemas.microsoft.com/office/drawing/2014/main" id="{24B7B2CE-270E-0874-7FA5-312B13EEA0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21" y="2620"/>
                    <a:ext cx="21" cy="25"/>
                  </a:xfrm>
                  <a:custGeom>
                    <a:avLst/>
                    <a:gdLst>
                      <a:gd name="T0" fmla="*/ 8 w 21"/>
                      <a:gd name="T1" fmla="*/ 2 h 25"/>
                      <a:gd name="T2" fmla="*/ 0 w 21"/>
                      <a:gd name="T3" fmla="*/ 1 h 25"/>
                      <a:gd name="T4" fmla="*/ 0 w 21"/>
                      <a:gd name="T5" fmla="*/ 24 h 25"/>
                      <a:gd name="T6" fmla="*/ 20 w 21"/>
                      <a:gd name="T7" fmla="*/ 24 h 25"/>
                      <a:gd name="T8" fmla="*/ 20 w 21"/>
                      <a:gd name="T9" fmla="*/ 1 h 25"/>
                      <a:gd name="T10" fmla="*/ 11 w 21"/>
                      <a:gd name="T11" fmla="*/ 0 h 25"/>
                      <a:gd name="T12" fmla="*/ 20 w 21"/>
                      <a:gd name="T13" fmla="*/ 1 h 25"/>
                      <a:gd name="T14" fmla="*/ 15 w 21"/>
                      <a:gd name="T15" fmla="*/ 0 h 25"/>
                      <a:gd name="T16" fmla="*/ 11 w 21"/>
                      <a:gd name="T17" fmla="*/ 0 h 25"/>
                      <a:gd name="T18" fmla="*/ 4 w 21"/>
                      <a:gd name="T19" fmla="*/ 0 h 25"/>
                      <a:gd name="T20" fmla="*/ 0 w 21"/>
                      <a:gd name="T21" fmla="*/ 1 h 25"/>
                      <a:gd name="T22" fmla="*/ 8 w 21"/>
                      <a:gd name="T23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1" h="25">
                        <a:moveTo>
                          <a:pt x="8" y="2"/>
                        </a:moveTo>
                        <a:lnTo>
                          <a:pt x="0" y="1"/>
                        </a:lnTo>
                        <a:lnTo>
                          <a:pt x="0" y="24"/>
                        </a:lnTo>
                        <a:lnTo>
                          <a:pt x="20" y="24"/>
                        </a:lnTo>
                        <a:lnTo>
                          <a:pt x="20" y="1"/>
                        </a:lnTo>
                        <a:lnTo>
                          <a:pt x="11" y="0"/>
                        </a:lnTo>
                        <a:lnTo>
                          <a:pt x="20" y="1"/>
                        </a:lnTo>
                        <a:lnTo>
                          <a:pt x="15" y="0"/>
                        </a:lnTo>
                        <a:lnTo>
                          <a:pt x="11" y="0"/>
                        </a:lnTo>
                        <a:lnTo>
                          <a:pt x="4" y="0"/>
                        </a:lnTo>
                        <a:lnTo>
                          <a:pt x="0" y="1"/>
                        </a:lnTo>
                        <a:lnTo>
                          <a:pt x="8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76" name="Freeform 204">
                    <a:extLst>
                      <a:ext uri="{FF2B5EF4-FFF2-40B4-BE49-F238E27FC236}">
                        <a16:creationId xmlns:a16="http://schemas.microsoft.com/office/drawing/2014/main" id="{09D2956B-E31E-7849-E9F1-C124789D93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15" y="2609"/>
                    <a:ext cx="120" cy="22"/>
                  </a:xfrm>
                  <a:custGeom>
                    <a:avLst/>
                    <a:gdLst>
                      <a:gd name="T0" fmla="*/ 0 w 120"/>
                      <a:gd name="T1" fmla="*/ 2 h 22"/>
                      <a:gd name="T2" fmla="*/ 1 w 120"/>
                      <a:gd name="T3" fmla="*/ 3 h 22"/>
                      <a:gd name="T4" fmla="*/ 119 w 120"/>
                      <a:gd name="T5" fmla="*/ 21 h 22"/>
                      <a:gd name="T6" fmla="*/ 119 w 120"/>
                      <a:gd name="T7" fmla="*/ 16 h 22"/>
                      <a:gd name="T8" fmla="*/ 2 w 120"/>
                      <a:gd name="T9" fmla="*/ 0 h 22"/>
                      <a:gd name="T10" fmla="*/ 2 w 120"/>
                      <a:gd name="T11" fmla="*/ 1 h 22"/>
                      <a:gd name="T12" fmla="*/ 2 w 120"/>
                      <a:gd name="T13" fmla="*/ 0 h 22"/>
                      <a:gd name="T14" fmla="*/ 1 w 120"/>
                      <a:gd name="T15" fmla="*/ 0 h 22"/>
                      <a:gd name="T16" fmla="*/ 0 w 120"/>
                      <a:gd name="T17" fmla="*/ 2 h 22"/>
                      <a:gd name="T18" fmla="*/ 0 w 120"/>
                      <a:gd name="T19" fmla="*/ 3 h 22"/>
                      <a:gd name="T20" fmla="*/ 1 w 120"/>
                      <a:gd name="T21" fmla="*/ 3 h 22"/>
                      <a:gd name="T22" fmla="*/ 0 w 120"/>
                      <a:gd name="T23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20" h="22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19" y="21"/>
                        </a:lnTo>
                        <a:lnTo>
                          <a:pt x="119" y="16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77" name="Freeform 205">
                    <a:extLst>
                      <a:ext uri="{FF2B5EF4-FFF2-40B4-BE49-F238E27FC236}">
                        <a16:creationId xmlns:a16="http://schemas.microsoft.com/office/drawing/2014/main" id="{EBEEC046-CBD0-BB7C-FB0D-C614BA1399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97" y="2600"/>
                    <a:ext cx="21" cy="22"/>
                  </a:xfrm>
                  <a:custGeom>
                    <a:avLst/>
                    <a:gdLst>
                      <a:gd name="T0" fmla="*/ 1 w 21"/>
                      <a:gd name="T1" fmla="*/ 0 h 22"/>
                      <a:gd name="T2" fmla="*/ 0 w 21"/>
                      <a:gd name="T3" fmla="*/ 3 h 22"/>
                      <a:gd name="T4" fmla="*/ 14 w 21"/>
                      <a:gd name="T5" fmla="*/ 21 h 22"/>
                      <a:gd name="T6" fmla="*/ 20 w 21"/>
                      <a:gd name="T7" fmla="*/ 19 h 22"/>
                      <a:gd name="T8" fmla="*/ 6 w 21"/>
                      <a:gd name="T9" fmla="*/ 1 h 22"/>
                      <a:gd name="T10" fmla="*/ 4 w 21"/>
                      <a:gd name="T11" fmla="*/ 4 h 22"/>
                      <a:gd name="T12" fmla="*/ 6 w 21"/>
                      <a:gd name="T13" fmla="*/ 1 h 22"/>
                      <a:gd name="T14" fmla="*/ 4 w 21"/>
                      <a:gd name="T15" fmla="*/ 0 h 22"/>
                      <a:gd name="T16" fmla="*/ 2 w 21"/>
                      <a:gd name="T17" fmla="*/ 0 h 22"/>
                      <a:gd name="T18" fmla="*/ 0 w 21"/>
                      <a:gd name="T19" fmla="*/ 1 h 22"/>
                      <a:gd name="T20" fmla="*/ 0 w 21"/>
                      <a:gd name="T21" fmla="*/ 3 h 22"/>
                      <a:gd name="T22" fmla="*/ 1 w 21"/>
                      <a:gd name="T23" fmla="*/ 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1" h="22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4" y="21"/>
                        </a:lnTo>
                        <a:lnTo>
                          <a:pt x="20" y="19"/>
                        </a:lnTo>
                        <a:lnTo>
                          <a:pt x="6" y="1"/>
                        </a:lnTo>
                        <a:lnTo>
                          <a:pt x="4" y="4"/>
                        </a:lnTo>
                        <a:lnTo>
                          <a:pt x="6" y="1"/>
                        </a:lnTo>
                        <a:lnTo>
                          <a:pt x="4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78" name="Freeform 206">
                    <a:extLst>
                      <a:ext uri="{FF2B5EF4-FFF2-40B4-BE49-F238E27FC236}">
                        <a16:creationId xmlns:a16="http://schemas.microsoft.com/office/drawing/2014/main" id="{9ECFAA48-3FB0-AEA2-543A-D7770D6125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11" y="2584"/>
                    <a:ext cx="21" cy="22"/>
                  </a:xfrm>
                  <a:custGeom>
                    <a:avLst/>
                    <a:gdLst>
                      <a:gd name="T0" fmla="*/ 17 w 21"/>
                      <a:gd name="T1" fmla="*/ 0 h 22"/>
                      <a:gd name="T2" fmla="*/ 17 w 21"/>
                      <a:gd name="T3" fmla="*/ 1 h 22"/>
                      <a:gd name="T4" fmla="*/ 16 w 21"/>
                      <a:gd name="T5" fmla="*/ 2 h 22"/>
                      <a:gd name="T6" fmla="*/ 15 w 21"/>
                      <a:gd name="T7" fmla="*/ 3 h 22"/>
                      <a:gd name="T8" fmla="*/ 14 w 21"/>
                      <a:gd name="T9" fmla="*/ 4 h 22"/>
                      <a:gd name="T10" fmla="*/ 13 w 21"/>
                      <a:gd name="T11" fmla="*/ 5 h 22"/>
                      <a:gd name="T12" fmla="*/ 11 w 21"/>
                      <a:gd name="T13" fmla="*/ 7 h 22"/>
                      <a:gd name="T14" fmla="*/ 11 w 21"/>
                      <a:gd name="T15" fmla="*/ 8 h 22"/>
                      <a:gd name="T16" fmla="*/ 9 w 21"/>
                      <a:gd name="T17" fmla="*/ 9 h 22"/>
                      <a:gd name="T18" fmla="*/ 9 w 21"/>
                      <a:gd name="T19" fmla="*/ 10 h 22"/>
                      <a:gd name="T20" fmla="*/ 7 w 21"/>
                      <a:gd name="T21" fmla="*/ 11 h 22"/>
                      <a:gd name="T22" fmla="*/ 7 w 21"/>
                      <a:gd name="T23" fmla="*/ 12 h 22"/>
                      <a:gd name="T24" fmla="*/ 5 w 21"/>
                      <a:gd name="T25" fmla="*/ 13 h 22"/>
                      <a:gd name="T26" fmla="*/ 4 w 21"/>
                      <a:gd name="T27" fmla="*/ 14 h 22"/>
                      <a:gd name="T28" fmla="*/ 3 w 21"/>
                      <a:gd name="T29" fmla="*/ 15 h 22"/>
                      <a:gd name="T30" fmla="*/ 2 w 21"/>
                      <a:gd name="T31" fmla="*/ 16 h 22"/>
                      <a:gd name="T32" fmla="*/ 1 w 21"/>
                      <a:gd name="T33" fmla="*/ 17 h 22"/>
                      <a:gd name="T34" fmla="*/ 0 w 21"/>
                      <a:gd name="T35" fmla="*/ 18 h 22"/>
                      <a:gd name="T36" fmla="*/ 1 w 21"/>
                      <a:gd name="T37" fmla="*/ 21 h 22"/>
                      <a:gd name="T38" fmla="*/ 2 w 21"/>
                      <a:gd name="T39" fmla="*/ 19 h 22"/>
                      <a:gd name="T40" fmla="*/ 3 w 21"/>
                      <a:gd name="T41" fmla="*/ 18 h 22"/>
                      <a:gd name="T42" fmla="*/ 4 w 21"/>
                      <a:gd name="T43" fmla="*/ 17 h 22"/>
                      <a:gd name="T44" fmla="*/ 5 w 21"/>
                      <a:gd name="T45" fmla="*/ 16 h 22"/>
                      <a:gd name="T46" fmla="*/ 7 w 21"/>
                      <a:gd name="T47" fmla="*/ 15 h 22"/>
                      <a:gd name="T48" fmla="*/ 8 w 21"/>
                      <a:gd name="T49" fmla="*/ 14 h 22"/>
                      <a:gd name="T50" fmla="*/ 9 w 21"/>
                      <a:gd name="T51" fmla="*/ 13 h 22"/>
                      <a:gd name="T52" fmla="*/ 10 w 21"/>
                      <a:gd name="T53" fmla="*/ 12 h 22"/>
                      <a:gd name="T54" fmla="*/ 11 w 21"/>
                      <a:gd name="T55" fmla="*/ 11 h 22"/>
                      <a:gd name="T56" fmla="*/ 12 w 21"/>
                      <a:gd name="T57" fmla="*/ 10 h 22"/>
                      <a:gd name="T58" fmla="*/ 13 w 21"/>
                      <a:gd name="T59" fmla="*/ 9 h 22"/>
                      <a:gd name="T60" fmla="*/ 14 w 21"/>
                      <a:gd name="T61" fmla="*/ 8 h 22"/>
                      <a:gd name="T62" fmla="*/ 15 w 21"/>
                      <a:gd name="T63" fmla="*/ 6 h 22"/>
                      <a:gd name="T64" fmla="*/ 16 w 21"/>
                      <a:gd name="T65" fmla="*/ 5 h 22"/>
                      <a:gd name="T66" fmla="*/ 17 w 21"/>
                      <a:gd name="T67" fmla="*/ 4 h 22"/>
                      <a:gd name="T68" fmla="*/ 18 w 21"/>
                      <a:gd name="T69" fmla="*/ 3 h 22"/>
                      <a:gd name="T70" fmla="*/ 17 w 21"/>
                      <a:gd name="T71" fmla="*/ 3 h 22"/>
                      <a:gd name="T72" fmla="*/ 18 w 21"/>
                      <a:gd name="T73" fmla="*/ 3 h 22"/>
                      <a:gd name="T74" fmla="*/ 20 w 21"/>
                      <a:gd name="T75" fmla="*/ 2 h 22"/>
                      <a:gd name="T76" fmla="*/ 18 w 21"/>
                      <a:gd name="T77" fmla="*/ 1 h 22"/>
                      <a:gd name="T78" fmla="*/ 17 w 21"/>
                      <a:gd name="T79" fmla="*/ 1 h 22"/>
                      <a:gd name="T80" fmla="*/ 17 w 21"/>
                      <a:gd name="T81" fmla="*/ 1 h 22"/>
                      <a:gd name="T82" fmla="*/ 17 w 21"/>
                      <a:gd name="T83" fmla="*/ 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21" h="22">
                        <a:moveTo>
                          <a:pt x="17" y="0"/>
                        </a:moveTo>
                        <a:lnTo>
                          <a:pt x="17" y="1"/>
                        </a:lnTo>
                        <a:lnTo>
                          <a:pt x="16" y="2"/>
                        </a:lnTo>
                        <a:lnTo>
                          <a:pt x="15" y="3"/>
                        </a:lnTo>
                        <a:lnTo>
                          <a:pt x="14" y="4"/>
                        </a:lnTo>
                        <a:lnTo>
                          <a:pt x="13" y="5"/>
                        </a:lnTo>
                        <a:lnTo>
                          <a:pt x="11" y="7"/>
                        </a:lnTo>
                        <a:lnTo>
                          <a:pt x="11" y="8"/>
                        </a:lnTo>
                        <a:lnTo>
                          <a:pt x="9" y="9"/>
                        </a:lnTo>
                        <a:lnTo>
                          <a:pt x="9" y="10"/>
                        </a:lnTo>
                        <a:lnTo>
                          <a:pt x="7" y="11"/>
                        </a:lnTo>
                        <a:lnTo>
                          <a:pt x="7" y="12"/>
                        </a:lnTo>
                        <a:lnTo>
                          <a:pt x="5" y="13"/>
                        </a:lnTo>
                        <a:lnTo>
                          <a:pt x="4" y="14"/>
                        </a:lnTo>
                        <a:lnTo>
                          <a:pt x="3" y="15"/>
                        </a:lnTo>
                        <a:lnTo>
                          <a:pt x="2" y="16"/>
                        </a:lnTo>
                        <a:lnTo>
                          <a:pt x="1" y="17"/>
                        </a:lnTo>
                        <a:lnTo>
                          <a:pt x="0" y="18"/>
                        </a:lnTo>
                        <a:lnTo>
                          <a:pt x="1" y="21"/>
                        </a:lnTo>
                        <a:lnTo>
                          <a:pt x="2" y="19"/>
                        </a:lnTo>
                        <a:lnTo>
                          <a:pt x="3" y="18"/>
                        </a:lnTo>
                        <a:lnTo>
                          <a:pt x="4" y="17"/>
                        </a:lnTo>
                        <a:lnTo>
                          <a:pt x="5" y="16"/>
                        </a:lnTo>
                        <a:lnTo>
                          <a:pt x="7" y="15"/>
                        </a:lnTo>
                        <a:lnTo>
                          <a:pt x="8" y="14"/>
                        </a:lnTo>
                        <a:lnTo>
                          <a:pt x="9" y="13"/>
                        </a:lnTo>
                        <a:lnTo>
                          <a:pt x="10" y="12"/>
                        </a:lnTo>
                        <a:lnTo>
                          <a:pt x="11" y="11"/>
                        </a:lnTo>
                        <a:lnTo>
                          <a:pt x="12" y="10"/>
                        </a:lnTo>
                        <a:lnTo>
                          <a:pt x="13" y="9"/>
                        </a:lnTo>
                        <a:lnTo>
                          <a:pt x="14" y="8"/>
                        </a:lnTo>
                        <a:lnTo>
                          <a:pt x="15" y="6"/>
                        </a:lnTo>
                        <a:lnTo>
                          <a:pt x="16" y="5"/>
                        </a:lnTo>
                        <a:lnTo>
                          <a:pt x="17" y="4"/>
                        </a:lnTo>
                        <a:lnTo>
                          <a:pt x="18" y="3"/>
                        </a:lnTo>
                        <a:lnTo>
                          <a:pt x="17" y="3"/>
                        </a:lnTo>
                        <a:lnTo>
                          <a:pt x="18" y="3"/>
                        </a:lnTo>
                        <a:lnTo>
                          <a:pt x="20" y="2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7" y="1"/>
                        </a:lnTo>
                        <a:lnTo>
                          <a:pt x="17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79" name="Freeform 207">
                    <a:extLst>
                      <a:ext uri="{FF2B5EF4-FFF2-40B4-BE49-F238E27FC236}">
                        <a16:creationId xmlns:a16="http://schemas.microsoft.com/office/drawing/2014/main" id="{3C00A600-669B-8527-4A59-DF77D24399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28" y="2584"/>
                    <a:ext cx="109" cy="22"/>
                  </a:xfrm>
                  <a:custGeom>
                    <a:avLst/>
                    <a:gdLst>
                      <a:gd name="T0" fmla="*/ 106 w 109"/>
                      <a:gd name="T1" fmla="*/ 14 h 22"/>
                      <a:gd name="T2" fmla="*/ 106 w 109"/>
                      <a:gd name="T3" fmla="*/ 14 h 22"/>
                      <a:gd name="T4" fmla="*/ 0 w 109"/>
                      <a:gd name="T5" fmla="*/ 0 h 22"/>
                      <a:gd name="T6" fmla="*/ 0 w 109"/>
                      <a:gd name="T7" fmla="*/ 7 h 22"/>
                      <a:gd name="T8" fmla="*/ 106 w 109"/>
                      <a:gd name="T9" fmla="*/ 21 h 22"/>
                      <a:gd name="T10" fmla="*/ 106 w 109"/>
                      <a:gd name="T11" fmla="*/ 21 h 22"/>
                      <a:gd name="T12" fmla="*/ 106 w 109"/>
                      <a:gd name="T13" fmla="*/ 21 h 22"/>
                      <a:gd name="T14" fmla="*/ 108 w 109"/>
                      <a:gd name="T15" fmla="*/ 21 h 22"/>
                      <a:gd name="T16" fmla="*/ 108 w 109"/>
                      <a:gd name="T17" fmla="*/ 17 h 22"/>
                      <a:gd name="T18" fmla="*/ 108 w 109"/>
                      <a:gd name="T19" fmla="*/ 15 h 22"/>
                      <a:gd name="T20" fmla="*/ 106 w 109"/>
                      <a:gd name="T21" fmla="*/ 14 h 22"/>
                      <a:gd name="T22" fmla="*/ 106 w 109"/>
                      <a:gd name="T23" fmla="*/ 1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9" h="22">
                        <a:moveTo>
                          <a:pt x="106" y="14"/>
                        </a:moveTo>
                        <a:lnTo>
                          <a:pt x="106" y="14"/>
                        </a:ln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106" y="21"/>
                        </a:lnTo>
                        <a:lnTo>
                          <a:pt x="106" y="21"/>
                        </a:lnTo>
                        <a:lnTo>
                          <a:pt x="106" y="21"/>
                        </a:lnTo>
                        <a:lnTo>
                          <a:pt x="108" y="21"/>
                        </a:lnTo>
                        <a:lnTo>
                          <a:pt x="108" y="17"/>
                        </a:lnTo>
                        <a:lnTo>
                          <a:pt x="108" y="15"/>
                        </a:lnTo>
                        <a:lnTo>
                          <a:pt x="106" y="14"/>
                        </a:lnTo>
                        <a:lnTo>
                          <a:pt x="106" y="14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80" name="Freeform 208">
                    <a:extLst>
                      <a:ext uri="{FF2B5EF4-FFF2-40B4-BE49-F238E27FC236}">
                        <a16:creationId xmlns:a16="http://schemas.microsoft.com/office/drawing/2014/main" id="{07668E07-6126-1585-1CB9-202609CECC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34" y="2577"/>
                    <a:ext cx="67" cy="22"/>
                  </a:xfrm>
                  <a:custGeom>
                    <a:avLst/>
                    <a:gdLst>
                      <a:gd name="T0" fmla="*/ 64 w 67"/>
                      <a:gd name="T1" fmla="*/ 0 h 22"/>
                      <a:gd name="T2" fmla="*/ 64 w 67"/>
                      <a:gd name="T3" fmla="*/ 0 h 22"/>
                      <a:gd name="T4" fmla="*/ 0 w 67"/>
                      <a:gd name="T5" fmla="*/ 17 h 22"/>
                      <a:gd name="T6" fmla="*/ 1 w 67"/>
                      <a:gd name="T7" fmla="*/ 21 h 22"/>
                      <a:gd name="T8" fmla="*/ 66 w 67"/>
                      <a:gd name="T9" fmla="*/ 3 h 22"/>
                      <a:gd name="T10" fmla="*/ 66 w 67"/>
                      <a:gd name="T11" fmla="*/ 3 h 22"/>
                      <a:gd name="T12" fmla="*/ 66 w 67"/>
                      <a:gd name="T13" fmla="*/ 3 h 22"/>
                      <a:gd name="T14" fmla="*/ 66 w 67"/>
                      <a:gd name="T15" fmla="*/ 2 h 22"/>
                      <a:gd name="T16" fmla="*/ 66 w 67"/>
                      <a:gd name="T17" fmla="*/ 1 h 22"/>
                      <a:gd name="T18" fmla="*/ 66 w 67"/>
                      <a:gd name="T19" fmla="*/ 0 h 22"/>
                      <a:gd name="T20" fmla="*/ 64 w 67"/>
                      <a:gd name="T21" fmla="*/ 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7" h="22">
                        <a:moveTo>
                          <a:pt x="64" y="0"/>
                        </a:moveTo>
                        <a:lnTo>
                          <a:pt x="64" y="0"/>
                        </a:lnTo>
                        <a:lnTo>
                          <a:pt x="0" y="17"/>
                        </a:lnTo>
                        <a:lnTo>
                          <a:pt x="1" y="21"/>
                        </a:lnTo>
                        <a:lnTo>
                          <a:pt x="66" y="3"/>
                        </a:lnTo>
                        <a:lnTo>
                          <a:pt x="66" y="3"/>
                        </a:lnTo>
                        <a:lnTo>
                          <a:pt x="66" y="3"/>
                        </a:lnTo>
                        <a:lnTo>
                          <a:pt x="66" y="2"/>
                        </a:lnTo>
                        <a:lnTo>
                          <a:pt x="66" y="1"/>
                        </a:lnTo>
                        <a:lnTo>
                          <a:pt x="66" y="0"/>
                        </a:lnTo>
                        <a:lnTo>
                          <a:pt x="64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81" name="Freeform 209">
                    <a:extLst>
                      <a:ext uri="{FF2B5EF4-FFF2-40B4-BE49-F238E27FC236}">
                        <a16:creationId xmlns:a16="http://schemas.microsoft.com/office/drawing/2014/main" id="{6522A74D-D891-6098-C216-E00762720C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3" y="2556"/>
                    <a:ext cx="20" cy="25"/>
                  </a:xfrm>
                  <a:custGeom>
                    <a:avLst/>
                    <a:gdLst>
                      <a:gd name="T0" fmla="*/ 16 w 20"/>
                      <a:gd name="T1" fmla="*/ 1 h 25"/>
                      <a:gd name="T2" fmla="*/ 16 w 20"/>
                      <a:gd name="T3" fmla="*/ 1 h 25"/>
                      <a:gd name="T4" fmla="*/ 16 w 20"/>
                      <a:gd name="T5" fmla="*/ 2 h 25"/>
                      <a:gd name="T6" fmla="*/ 16 w 20"/>
                      <a:gd name="T7" fmla="*/ 4 h 25"/>
                      <a:gd name="T8" fmla="*/ 15 w 20"/>
                      <a:gd name="T9" fmla="*/ 6 h 25"/>
                      <a:gd name="T10" fmla="*/ 14 w 20"/>
                      <a:gd name="T11" fmla="*/ 8 h 25"/>
                      <a:gd name="T12" fmla="*/ 14 w 20"/>
                      <a:gd name="T13" fmla="*/ 9 h 25"/>
                      <a:gd name="T14" fmla="*/ 13 w 20"/>
                      <a:gd name="T15" fmla="*/ 11 h 25"/>
                      <a:gd name="T16" fmla="*/ 12 w 20"/>
                      <a:gd name="T17" fmla="*/ 12 h 25"/>
                      <a:gd name="T18" fmla="*/ 12 w 20"/>
                      <a:gd name="T19" fmla="*/ 14 h 25"/>
                      <a:gd name="T20" fmla="*/ 11 w 20"/>
                      <a:gd name="T21" fmla="*/ 14 h 25"/>
                      <a:gd name="T22" fmla="*/ 9 w 20"/>
                      <a:gd name="T23" fmla="*/ 16 h 25"/>
                      <a:gd name="T24" fmla="*/ 8 w 20"/>
                      <a:gd name="T25" fmla="*/ 17 h 25"/>
                      <a:gd name="T26" fmla="*/ 7 w 20"/>
                      <a:gd name="T27" fmla="*/ 18 h 25"/>
                      <a:gd name="T28" fmla="*/ 5 w 20"/>
                      <a:gd name="T29" fmla="*/ 19 h 25"/>
                      <a:gd name="T30" fmla="*/ 3 w 20"/>
                      <a:gd name="T31" fmla="*/ 19 h 25"/>
                      <a:gd name="T32" fmla="*/ 2 w 20"/>
                      <a:gd name="T33" fmla="*/ 20 h 25"/>
                      <a:gd name="T34" fmla="*/ 0 w 20"/>
                      <a:gd name="T35" fmla="*/ 21 h 25"/>
                      <a:gd name="T36" fmla="*/ 1 w 20"/>
                      <a:gd name="T37" fmla="*/ 24 h 25"/>
                      <a:gd name="T38" fmla="*/ 3 w 20"/>
                      <a:gd name="T39" fmla="*/ 22 h 25"/>
                      <a:gd name="T40" fmla="*/ 5 w 20"/>
                      <a:gd name="T41" fmla="*/ 21 h 25"/>
                      <a:gd name="T42" fmla="*/ 7 w 20"/>
                      <a:gd name="T43" fmla="*/ 21 h 25"/>
                      <a:gd name="T44" fmla="*/ 9 w 20"/>
                      <a:gd name="T45" fmla="*/ 20 h 25"/>
                      <a:gd name="T46" fmla="*/ 11 w 20"/>
                      <a:gd name="T47" fmla="*/ 18 h 25"/>
                      <a:gd name="T48" fmla="*/ 12 w 20"/>
                      <a:gd name="T49" fmla="*/ 18 h 25"/>
                      <a:gd name="T50" fmla="*/ 13 w 20"/>
                      <a:gd name="T51" fmla="*/ 16 h 25"/>
                      <a:gd name="T52" fmla="*/ 14 w 20"/>
                      <a:gd name="T53" fmla="*/ 14 h 25"/>
                      <a:gd name="T54" fmla="*/ 16 w 20"/>
                      <a:gd name="T55" fmla="*/ 13 h 25"/>
                      <a:gd name="T56" fmla="*/ 16 w 20"/>
                      <a:gd name="T57" fmla="*/ 11 h 25"/>
                      <a:gd name="T58" fmla="*/ 17 w 20"/>
                      <a:gd name="T59" fmla="*/ 10 h 25"/>
                      <a:gd name="T60" fmla="*/ 17 w 20"/>
                      <a:gd name="T61" fmla="*/ 8 h 25"/>
                      <a:gd name="T62" fmla="*/ 18 w 20"/>
                      <a:gd name="T63" fmla="*/ 6 h 25"/>
                      <a:gd name="T64" fmla="*/ 19 w 20"/>
                      <a:gd name="T65" fmla="*/ 4 h 25"/>
                      <a:gd name="T66" fmla="*/ 19 w 20"/>
                      <a:gd name="T67" fmla="*/ 3 h 25"/>
                      <a:gd name="T68" fmla="*/ 19 w 20"/>
                      <a:gd name="T69" fmla="*/ 1 h 25"/>
                      <a:gd name="T70" fmla="*/ 19 w 20"/>
                      <a:gd name="T71" fmla="*/ 1 h 25"/>
                      <a:gd name="T72" fmla="*/ 19 w 20"/>
                      <a:gd name="T73" fmla="*/ 1 h 25"/>
                      <a:gd name="T74" fmla="*/ 19 w 20"/>
                      <a:gd name="T75" fmla="*/ 0 h 25"/>
                      <a:gd name="T76" fmla="*/ 17 w 20"/>
                      <a:gd name="T77" fmla="*/ 0 h 25"/>
                      <a:gd name="T78" fmla="*/ 16 w 20"/>
                      <a:gd name="T79" fmla="*/ 0 h 25"/>
                      <a:gd name="T80" fmla="*/ 16 w 20"/>
                      <a:gd name="T81" fmla="*/ 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0" h="25">
                        <a:moveTo>
                          <a:pt x="16" y="1"/>
                        </a:moveTo>
                        <a:lnTo>
                          <a:pt x="16" y="1"/>
                        </a:lnTo>
                        <a:lnTo>
                          <a:pt x="16" y="2"/>
                        </a:lnTo>
                        <a:lnTo>
                          <a:pt x="16" y="4"/>
                        </a:lnTo>
                        <a:lnTo>
                          <a:pt x="15" y="6"/>
                        </a:lnTo>
                        <a:lnTo>
                          <a:pt x="14" y="8"/>
                        </a:lnTo>
                        <a:lnTo>
                          <a:pt x="14" y="9"/>
                        </a:lnTo>
                        <a:lnTo>
                          <a:pt x="13" y="11"/>
                        </a:lnTo>
                        <a:lnTo>
                          <a:pt x="12" y="12"/>
                        </a:lnTo>
                        <a:lnTo>
                          <a:pt x="12" y="14"/>
                        </a:lnTo>
                        <a:lnTo>
                          <a:pt x="11" y="14"/>
                        </a:lnTo>
                        <a:lnTo>
                          <a:pt x="9" y="16"/>
                        </a:lnTo>
                        <a:lnTo>
                          <a:pt x="8" y="17"/>
                        </a:lnTo>
                        <a:lnTo>
                          <a:pt x="7" y="18"/>
                        </a:lnTo>
                        <a:lnTo>
                          <a:pt x="5" y="19"/>
                        </a:lnTo>
                        <a:lnTo>
                          <a:pt x="3" y="19"/>
                        </a:lnTo>
                        <a:lnTo>
                          <a:pt x="2" y="20"/>
                        </a:lnTo>
                        <a:lnTo>
                          <a:pt x="0" y="21"/>
                        </a:lnTo>
                        <a:lnTo>
                          <a:pt x="1" y="24"/>
                        </a:lnTo>
                        <a:lnTo>
                          <a:pt x="3" y="22"/>
                        </a:lnTo>
                        <a:lnTo>
                          <a:pt x="5" y="21"/>
                        </a:lnTo>
                        <a:lnTo>
                          <a:pt x="7" y="21"/>
                        </a:lnTo>
                        <a:lnTo>
                          <a:pt x="9" y="20"/>
                        </a:lnTo>
                        <a:lnTo>
                          <a:pt x="11" y="18"/>
                        </a:lnTo>
                        <a:lnTo>
                          <a:pt x="12" y="18"/>
                        </a:lnTo>
                        <a:lnTo>
                          <a:pt x="13" y="16"/>
                        </a:lnTo>
                        <a:lnTo>
                          <a:pt x="14" y="14"/>
                        </a:lnTo>
                        <a:lnTo>
                          <a:pt x="16" y="13"/>
                        </a:lnTo>
                        <a:lnTo>
                          <a:pt x="16" y="11"/>
                        </a:lnTo>
                        <a:lnTo>
                          <a:pt x="17" y="10"/>
                        </a:lnTo>
                        <a:lnTo>
                          <a:pt x="17" y="8"/>
                        </a:lnTo>
                        <a:lnTo>
                          <a:pt x="18" y="6"/>
                        </a:lnTo>
                        <a:lnTo>
                          <a:pt x="19" y="4"/>
                        </a:lnTo>
                        <a:lnTo>
                          <a:pt x="19" y="3"/>
                        </a:lnTo>
                        <a:lnTo>
                          <a:pt x="19" y="1"/>
                        </a:lnTo>
                        <a:lnTo>
                          <a:pt x="19" y="1"/>
                        </a:lnTo>
                        <a:lnTo>
                          <a:pt x="19" y="1"/>
                        </a:lnTo>
                        <a:lnTo>
                          <a:pt x="19" y="0"/>
                        </a:lnTo>
                        <a:lnTo>
                          <a:pt x="17" y="0"/>
                        </a:lnTo>
                        <a:lnTo>
                          <a:pt x="16" y="0"/>
                        </a:lnTo>
                        <a:lnTo>
                          <a:pt x="16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82" name="Freeform 210">
                    <a:extLst>
                      <a:ext uri="{FF2B5EF4-FFF2-40B4-BE49-F238E27FC236}">
                        <a16:creationId xmlns:a16="http://schemas.microsoft.com/office/drawing/2014/main" id="{0774A7AC-13F1-ED8D-F2D8-560B8B425C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7" y="2536"/>
                    <a:ext cx="22" cy="24"/>
                  </a:xfrm>
                  <a:custGeom>
                    <a:avLst/>
                    <a:gdLst>
                      <a:gd name="T0" fmla="*/ 4 w 22"/>
                      <a:gd name="T1" fmla="*/ 0 h 24"/>
                      <a:gd name="T2" fmla="*/ 0 w 22"/>
                      <a:gd name="T3" fmla="*/ 1 h 24"/>
                      <a:gd name="T4" fmla="*/ 0 w 22"/>
                      <a:gd name="T5" fmla="*/ 23 h 24"/>
                      <a:gd name="T6" fmla="*/ 21 w 22"/>
                      <a:gd name="T7" fmla="*/ 23 h 24"/>
                      <a:gd name="T8" fmla="*/ 21 w 22"/>
                      <a:gd name="T9" fmla="*/ 1 h 24"/>
                      <a:gd name="T10" fmla="*/ 14 w 22"/>
                      <a:gd name="T11" fmla="*/ 2 h 24"/>
                      <a:gd name="T12" fmla="*/ 21 w 22"/>
                      <a:gd name="T13" fmla="*/ 1 h 24"/>
                      <a:gd name="T14" fmla="*/ 16 w 22"/>
                      <a:gd name="T15" fmla="*/ 0 h 24"/>
                      <a:gd name="T16" fmla="*/ 10 w 22"/>
                      <a:gd name="T17" fmla="*/ 0 h 24"/>
                      <a:gd name="T18" fmla="*/ 4 w 22"/>
                      <a:gd name="T19" fmla="*/ 0 h 24"/>
                      <a:gd name="T20" fmla="*/ 0 w 22"/>
                      <a:gd name="T21" fmla="*/ 1 h 24"/>
                      <a:gd name="T22" fmla="*/ 4 w 22"/>
                      <a:gd name="T23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2" h="24">
                        <a:moveTo>
                          <a:pt x="4" y="0"/>
                        </a:moveTo>
                        <a:lnTo>
                          <a:pt x="0" y="1"/>
                        </a:lnTo>
                        <a:lnTo>
                          <a:pt x="0" y="23"/>
                        </a:lnTo>
                        <a:lnTo>
                          <a:pt x="21" y="23"/>
                        </a:lnTo>
                        <a:lnTo>
                          <a:pt x="21" y="1"/>
                        </a:lnTo>
                        <a:lnTo>
                          <a:pt x="14" y="2"/>
                        </a:lnTo>
                        <a:lnTo>
                          <a:pt x="21" y="1"/>
                        </a:lnTo>
                        <a:lnTo>
                          <a:pt x="16" y="0"/>
                        </a:lnTo>
                        <a:lnTo>
                          <a:pt x="10" y="0"/>
                        </a:lnTo>
                        <a:lnTo>
                          <a:pt x="4" y="0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83" name="Freeform 211">
                    <a:extLst>
                      <a:ext uri="{FF2B5EF4-FFF2-40B4-BE49-F238E27FC236}">
                        <a16:creationId xmlns:a16="http://schemas.microsoft.com/office/drawing/2014/main" id="{0EDD55E4-328A-8550-35E0-0EC2AC0250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11" y="2520"/>
                    <a:ext cx="22" cy="23"/>
                  </a:xfrm>
                  <a:custGeom>
                    <a:avLst/>
                    <a:gdLst>
                      <a:gd name="T0" fmla="*/ 19 w 22"/>
                      <a:gd name="T1" fmla="*/ 1 h 23"/>
                      <a:gd name="T2" fmla="*/ 19 w 22"/>
                      <a:gd name="T3" fmla="*/ 1 h 23"/>
                      <a:gd name="T4" fmla="*/ 18 w 22"/>
                      <a:gd name="T5" fmla="*/ 3 h 23"/>
                      <a:gd name="T6" fmla="*/ 18 w 22"/>
                      <a:gd name="T7" fmla="*/ 5 h 23"/>
                      <a:gd name="T8" fmla="*/ 17 w 22"/>
                      <a:gd name="T9" fmla="*/ 6 h 23"/>
                      <a:gd name="T10" fmla="*/ 16 w 22"/>
                      <a:gd name="T11" fmla="*/ 8 h 23"/>
                      <a:gd name="T12" fmla="*/ 16 w 22"/>
                      <a:gd name="T13" fmla="*/ 9 h 23"/>
                      <a:gd name="T14" fmla="*/ 14 w 22"/>
                      <a:gd name="T15" fmla="*/ 11 h 23"/>
                      <a:gd name="T16" fmla="*/ 13 w 22"/>
                      <a:gd name="T17" fmla="*/ 12 h 23"/>
                      <a:gd name="T18" fmla="*/ 12 w 22"/>
                      <a:gd name="T19" fmla="*/ 13 h 23"/>
                      <a:gd name="T20" fmla="*/ 11 w 22"/>
                      <a:gd name="T21" fmla="*/ 13 h 23"/>
                      <a:gd name="T22" fmla="*/ 9 w 22"/>
                      <a:gd name="T23" fmla="*/ 14 h 23"/>
                      <a:gd name="T24" fmla="*/ 8 w 22"/>
                      <a:gd name="T25" fmla="*/ 15 h 23"/>
                      <a:gd name="T26" fmla="*/ 6 w 22"/>
                      <a:gd name="T27" fmla="*/ 15 h 23"/>
                      <a:gd name="T28" fmla="*/ 5 w 22"/>
                      <a:gd name="T29" fmla="*/ 16 h 23"/>
                      <a:gd name="T30" fmla="*/ 3 w 22"/>
                      <a:gd name="T31" fmla="*/ 17 h 23"/>
                      <a:gd name="T32" fmla="*/ 2 w 22"/>
                      <a:gd name="T33" fmla="*/ 18 h 23"/>
                      <a:gd name="T34" fmla="*/ 0 w 22"/>
                      <a:gd name="T35" fmla="*/ 19 h 23"/>
                      <a:gd name="T36" fmla="*/ 2 w 22"/>
                      <a:gd name="T37" fmla="*/ 22 h 23"/>
                      <a:gd name="T38" fmla="*/ 3 w 22"/>
                      <a:gd name="T39" fmla="*/ 20 h 23"/>
                      <a:gd name="T40" fmla="*/ 5 w 22"/>
                      <a:gd name="T41" fmla="*/ 19 h 23"/>
                      <a:gd name="T42" fmla="*/ 6 w 22"/>
                      <a:gd name="T43" fmla="*/ 19 h 23"/>
                      <a:gd name="T44" fmla="*/ 7 w 22"/>
                      <a:gd name="T45" fmla="*/ 18 h 23"/>
                      <a:gd name="T46" fmla="*/ 8 w 22"/>
                      <a:gd name="T47" fmla="*/ 17 h 23"/>
                      <a:gd name="T48" fmla="*/ 10 w 22"/>
                      <a:gd name="T49" fmla="*/ 17 h 23"/>
                      <a:gd name="T50" fmla="*/ 11 w 22"/>
                      <a:gd name="T51" fmla="*/ 16 h 23"/>
                      <a:gd name="T52" fmla="*/ 13 w 22"/>
                      <a:gd name="T53" fmla="*/ 15 h 23"/>
                      <a:gd name="T54" fmla="*/ 14 w 22"/>
                      <a:gd name="T55" fmla="*/ 14 h 23"/>
                      <a:gd name="T56" fmla="*/ 16 w 22"/>
                      <a:gd name="T57" fmla="*/ 13 h 23"/>
                      <a:gd name="T58" fmla="*/ 17 w 22"/>
                      <a:gd name="T59" fmla="*/ 12 h 23"/>
                      <a:gd name="T60" fmla="*/ 18 w 22"/>
                      <a:gd name="T61" fmla="*/ 9 h 23"/>
                      <a:gd name="T62" fmla="*/ 19 w 22"/>
                      <a:gd name="T63" fmla="*/ 8 h 23"/>
                      <a:gd name="T64" fmla="*/ 20 w 22"/>
                      <a:gd name="T65" fmla="*/ 6 h 23"/>
                      <a:gd name="T66" fmla="*/ 21 w 22"/>
                      <a:gd name="T67" fmla="*/ 4 h 23"/>
                      <a:gd name="T68" fmla="*/ 21 w 22"/>
                      <a:gd name="T69" fmla="*/ 2 h 23"/>
                      <a:gd name="T70" fmla="*/ 21 w 22"/>
                      <a:gd name="T71" fmla="*/ 1 h 23"/>
                      <a:gd name="T72" fmla="*/ 21 w 22"/>
                      <a:gd name="T73" fmla="*/ 2 h 23"/>
                      <a:gd name="T74" fmla="*/ 21 w 22"/>
                      <a:gd name="T75" fmla="*/ 0 h 23"/>
                      <a:gd name="T76" fmla="*/ 20 w 22"/>
                      <a:gd name="T77" fmla="*/ 0 h 23"/>
                      <a:gd name="T78" fmla="*/ 20 w 22"/>
                      <a:gd name="T79" fmla="*/ 0 h 23"/>
                      <a:gd name="T80" fmla="*/ 19 w 22"/>
                      <a:gd name="T81" fmla="*/ 1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23">
                        <a:moveTo>
                          <a:pt x="19" y="1"/>
                        </a:moveTo>
                        <a:lnTo>
                          <a:pt x="19" y="1"/>
                        </a:lnTo>
                        <a:lnTo>
                          <a:pt x="18" y="3"/>
                        </a:lnTo>
                        <a:lnTo>
                          <a:pt x="18" y="5"/>
                        </a:lnTo>
                        <a:lnTo>
                          <a:pt x="17" y="6"/>
                        </a:lnTo>
                        <a:lnTo>
                          <a:pt x="16" y="8"/>
                        </a:lnTo>
                        <a:lnTo>
                          <a:pt x="16" y="9"/>
                        </a:lnTo>
                        <a:lnTo>
                          <a:pt x="14" y="11"/>
                        </a:lnTo>
                        <a:lnTo>
                          <a:pt x="13" y="12"/>
                        </a:lnTo>
                        <a:lnTo>
                          <a:pt x="12" y="13"/>
                        </a:lnTo>
                        <a:lnTo>
                          <a:pt x="11" y="13"/>
                        </a:lnTo>
                        <a:lnTo>
                          <a:pt x="9" y="14"/>
                        </a:lnTo>
                        <a:lnTo>
                          <a:pt x="8" y="15"/>
                        </a:lnTo>
                        <a:lnTo>
                          <a:pt x="6" y="15"/>
                        </a:lnTo>
                        <a:lnTo>
                          <a:pt x="5" y="16"/>
                        </a:lnTo>
                        <a:lnTo>
                          <a:pt x="3" y="17"/>
                        </a:lnTo>
                        <a:lnTo>
                          <a:pt x="2" y="18"/>
                        </a:lnTo>
                        <a:lnTo>
                          <a:pt x="0" y="19"/>
                        </a:lnTo>
                        <a:lnTo>
                          <a:pt x="2" y="22"/>
                        </a:lnTo>
                        <a:lnTo>
                          <a:pt x="3" y="20"/>
                        </a:lnTo>
                        <a:lnTo>
                          <a:pt x="5" y="19"/>
                        </a:lnTo>
                        <a:lnTo>
                          <a:pt x="6" y="19"/>
                        </a:lnTo>
                        <a:lnTo>
                          <a:pt x="7" y="18"/>
                        </a:lnTo>
                        <a:lnTo>
                          <a:pt x="8" y="17"/>
                        </a:lnTo>
                        <a:lnTo>
                          <a:pt x="10" y="17"/>
                        </a:lnTo>
                        <a:lnTo>
                          <a:pt x="11" y="16"/>
                        </a:lnTo>
                        <a:lnTo>
                          <a:pt x="13" y="15"/>
                        </a:lnTo>
                        <a:lnTo>
                          <a:pt x="14" y="14"/>
                        </a:lnTo>
                        <a:lnTo>
                          <a:pt x="16" y="13"/>
                        </a:lnTo>
                        <a:lnTo>
                          <a:pt x="17" y="12"/>
                        </a:lnTo>
                        <a:lnTo>
                          <a:pt x="18" y="9"/>
                        </a:lnTo>
                        <a:lnTo>
                          <a:pt x="19" y="8"/>
                        </a:lnTo>
                        <a:lnTo>
                          <a:pt x="20" y="6"/>
                        </a:lnTo>
                        <a:lnTo>
                          <a:pt x="21" y="4"/>
                        </a:lnTo>
                        <a:lnTo>
                          <a:pt x="21" y="2"/>
                        </a:lnTo>
                        <a:lnTo>
                          <a:pt x="21" y="1"/>
                        </a:lnTo>
                        <a:lnTo>
                          <a:pt x="21" y="2"/>
                        </a:lnTo>
                        <a:lnTo>
                          <a:pt x="21" y="0"/>
                        </a:lnTo>
                        <a:lnTo>
                          <a:pt x="20" y="0"/>
                        </a:lnTo>
                        <a:lnTo>
                          <a:pt x="20" y="0"/>
                        </a:lnTo>
                        <a:lnTo>
                          <a:pt x="19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84" name="Freeform 212">
                    <a:extLst>
                      <a:ext uri="{FF2B5EF4-FFF2-40B4-BE49-F238E27FC236}">
                        <a16:creationId xmlns:a16="http://schemas.microsoft.com/office/drawing/2014/main" id="{6DE0F8A1-5BE4-EF5E-17EF-975464D080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8" y="2259"/>
                    <a:ext cx="27" cy="262"/>
                  </a:xfrm>
                  <a:custGeom>
                    <a:avLst/>
                    <a:gdLst>
                      <a:gd name="T0" fmla="*/ 23 w 27"/>
                      <a:gd name="T1" fmla="*/ 1 h 262"/>
                      <a:gd name="T2" fmla="*/ 23 w 27"/>
                      <a:gd name="T3" fmla="*/ 1 h 262"/>
                      <a:gd name="T4" fmla="*/ 0 w 27"/>
                      <a:gd name="T5" fmla="*/ 261 h 262"/>
                      <a:gd name="T6" fmla="*/ 2 w 27"/>
                      <a:gd name="T7" fmla="*/ 261 h 262"/>
                      <a:gd name="T8" fmla="*/ 26 w 27"/>
                      <a:gd name="T9" fmla="*/ 1 h 262"/>
                      <a:gd name="T10" fmla="*/ 26 w 27"/>
                      <a:gd name="T11" fmla="*/ 1 h 262"/>
                      <a:gd name="T12" fmla="*/ 26 w 27"/>
                      <a:gd name="T13" fmla="*/ 1 h 262"/>
                      <a:gd name="T14" fmla="*/ 25 w 27"/>
                      <a:gd name="T15" fmla="*/ 0 h 262"/>
                      <a:gd name="T16" fmla="*/ 25 w 27"/>
                      <a:gd name="T17" fmla="*/ 0 h 262"/>
                      <a:gd name="T18" fmla="*/ 24 w 27"/>
                      <a:gd name="T19" fmla="*/ 0 h 262"/>
                      <a:gd name="T20" fmla="*/ 23 w 27"/>
                      <a:gd name="T21" fmla="*/ 1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7" h="262">
                        <a:moveTo>
                          <a:pt x="23" y="1"/>
                        </a:moveTo>
                        <a:lnTo>
                          <a:pt x="23" y="1"/>
                        </a:lnTo>
                        <a:lnTo>
                          <a:pt x="0" y="261"/>
                        </a:lnTo>
                        <a:lnTo>
                          <a:pt x="2" y="261"/>
                        </a:lnTo>
                        <a:lnTo>
                          <a:pt x="26" y="1"/>
                        </a:lnTo>
                        <a:lnTo>
                          <a:pt x="26" y="1"/>
                        </a:lnTo>
                        <a:lnTo>
                          <a:pt x="26" y="1"/>
                        </a:lnTo>
                        <a:lnTo>
                          <a:pt x="25" y="0"/>
                        </a:lnTo>
                        <a:lnTo>
                          <a:pt x="25" y="0"/>
                        </a:lnTo>
                        <a:lnTo>
                          <a:pt x="24" y="0"/>
                        </a:lnTo>
                        <a:lnTo>
                          <a:pt x="23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85" name="Freeform 213">
                    <a:extLst>
                      <a:ext uri="{FF2B5EF4-FFF2-40B4-BE49-F238E27FC236}">
                        <a16:creationId xmlns:a16="http://schemas.microsoft.com/office/drawing/2014/main" id="{87FC6060-D002-5AC5-972B-25432DB6F1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4" y="2242"/>
                    <a:ext cx="21" cy="22"/>
                  </a:xfrm>
                  <a:custGeom>
                    <a:avLst/>
                    <a:gdLst>
                      <a:gd name="T0" fmla="*/ 1 w 21"/>
                      <a:gd name="T1" fmla="*/ 2 h 22"/>
                      <a:gd name="T2" fmla="*/ 1 w 21"/>
                      <a:gd name="T3" fmla="*/ 2 h 22"/>
                      <a:gd name="T4" fmla="*/ 2 w 21"/>
                      <a:gd name="T5" fmla="*/ 3 h 22"/>
                      <a:gd name="T6" fmla="*/ 4 w 21"/>
                      <a:gd name="T7" fmla="*/ 4 h 22"/>
                      <a:gd name="T8" fmla="*/ 6 w 21"/>
                      <a:gd name="T9" fmla="*/ 5 h 22"/>
                      <a:gd name="T10" fmla="*/ 7 w 21"/>
                      <a:gd name="T11" fmla="*/ 6 h 22"/>
                      <a:gd name="T12" fmla="*/ 8 w 21"/>
                      <a:gd name="T13" fmla="*/ 7 h 22"/>
                      <a:gd name="T14" fmla="*/ 9 w 21"/>
                      <a:gd name="T15" fmla="*/ 8 h 22"/>
                      <a:gd name="T16" fmla="*/ 11 w 21"/>
                      <a:gd name="T17" fmla="*/ 9 h 22"/>
                      <a:gd name="T18" fmla="*/ 12 w 21"/>
                      <a:gd name="T19" fmla="*/ 10 h 22"/>
                      <a:gd name="T20" fmla="*/ 12 w 21"/>
                      <a:gd name="T21" fmla="*/ 12 h 22"/>
                      <a:gd name="T22" fmla="*/ 13 w 21"/>
                      <a:gd name="T23" fmla="*/ 13 h 22"/>
                      <a:gd name="T24" fmla="*/ 14 w 21"/>
                      <a:gd name="T25" fmla="*/ 14 h 22"/>
                      <a:gd name="T26" fmla="*/ 14 w 21"/>
                      <a:gd name="T27" fmla="*/ 15 h 22"/>
                      <a:gd name="T28" fmla="*/ 14 w 21"/>
                      <a:gd name="T29" fmla="*/ 16 h 22"/>
                      <a:gd name="T30" fmla="*/ 14 w 21"/>
                      <a:gd name="T31" fmla="*/ 17 h 22"/>
                      <a:gd name="T32" fmla="*/ 14 w 21"/>
                      <a:gd name="T33" fmla="*/ 19 h 22"/>
                      <a:gd name="T34" fmla="*/ 14 w 21"/>
                      <a:gd name="T35" fmla="*/ 21 h 22"/>
                      <a:gd name="T36" fmla="*/ 20 w 21"/>
                      <a:gd name="T37" fmla="*/ 21 h 22"/>
                      <a:gd name="T38" fmla="*/ 20 w 21"/>
                      <a:gd name="T39" fmla="*/ 19 h 22"/>
                      <a:gd name="T40" fmla="*/ 20 w 21"/>
                      <a:gd name="T41" fmla="*/ 17 h 22"/>
                      <a:gd name="T42" fmla="*/ 20 w 21"/>
                      <a:gd name="T43" fmla="*/ 16 h 22"/>
                      <a:gd name="T44" fmla="*/ 19 w 21"/>
                      <a:gd name="T45" fmla="*/ 15 h 22"/>
                      <a:gd name="T46" fmla="*/ 19 w 21"/>
                      <a:gd name="T47" fmla="*/ 14 h 22"/>
                      <a:gd name="T48" fmla="*/ 18 w 21"/>
                      <a:gd name="T49" fmla="*/ 12 h 22"/>
                      <a:gd name="T50" fmla="*/ 17 w 21"/>
                      <a:gd name="T51" fmla="*/ 11 h 22"/>
                      <a:gd name="T52" fmla="*/ 17 w 21"/>
                      <a:gd name="T53" fmla="*/ 10 h 22"/>
                      <a:gd name="T54" fmla="*/ 16 w 21"/>
                      <a:gd name="T55" fmla="*/ 8 h 22"/>
                      <a:gd name="T56" fmla="*/ 14 w 21"/>
                      <a:gd name="T57" fmla="*/ 7 h 22"/>
                      <a:gd name="T58" fmla="*/ 13 w 21"/>
                      <a:gd name="T59" fmla="*/ 6 h 22"/>
                      <a:gd name="T60" fmla="*/ 12 w 21"/>
                      <a:gd name="T61" fmla="*/ 5 h 22"/>
                      <a:gd name="T62" fmla="*/ 10 w 21"/>
                      <a:gd name="T63" fmla="*/ 4 h 22"/>
                      <a:gd name="T64" fmla="*/ 9 w 21"/>
                      <a:gd name="T65" fmla="*/ 3 h 22"/>
                      <a:gd name="T66" fmla="*/ 7 w 21"/>
                      <a:gd name="T67" fmla="*/ 2 h 22"/>
                      <a:gd name="T68" fmla="*/ 5 w 21"/>
                      <a:gd name="T69" fmla="*/ 1 h 22"/>
                      <a:gd name="T70" fmla="*/ 5 w 21"/>
                      <a:gd name="T71" fmla="*/ 1 h 22"/>
                      <a:gd name="T72" fmla="*/ 5 w 21"/>
                      <a:gd name="T73" fmla="*/ 1 h 22"/>
                      <a:gd name="T74" fmla="*/ 3 w 21"/>
                      <a:gd name="T75" fmla="*/ 0 h 22"/>
                      <a:gd name="T76" fmla="*/ 2 w 21"/>
                      <a:gd name="T77" fmla="*/ 0 h 22"/>
                      <a:gd name="T78" fmla="*/ 0 w 21"/>
                      <a:gd name="T79" fmla="*/ 1 h 22"/>
                      <a:gd name="T80" fmla="*/ 1 w 21"/>
                      <a:gd name="T81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2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4" y="4"/>
                        </a:lnTo>
                        <a:lnTo>
                          <a:pt x="6" y="5"/>
                        </a:lnTo>
                        <a:lnTo>
                          <a:pt x="7" y="6"/>
                        </a:lnTo>
                        <a:lnTo>
                          <a:pt x="8" y="7"/>
                        </a:lnTo>
                        <a:lnTo>
                          <a:pt x="9" y="8"/>
                        </a:lnTo>
                        <a:lnTo>
                          <a:pt x="11" y="9"/>
                        </a:lnTo>
                        <a:lnTo>
                          <a:pt x="12" y="10"/>
                        </a:lnTo>
                        <a:lnTo>
                          <a:pt x="12" y="12"/>
                        </a:lnTo>
                        <a:lnTo>
                          <a:pt x="13" y="13"/>
                        </a:lnTo>
                        <a:lnTo>
                          <a:pt x="14" y="14"/>
                        </a:lnTo>
                        <a:lnTo>
                          <a:pt x="14" y="15"/>
                        </a:lnTo>
                        <a:lnTo>
                          <a:pt x="14" y="16"/>
                        </a:lnTo>
                        <a:lnTo>
                          <a:pt x="14" y="17"/>
                        </a:lnTo>
                        <a:lnTo>
                          <a:pt x="14" y="19"/>
                        </a:lnTo>
                        <a:lnTo>
                          <a:pt x="14" y="21"/>
                        </a:lnTo>
                        <a:lnTo>
                          <a:pt x="20" y="21"/>
                        </a:lnTo>
                        <a:lnTo>
                          <a:pt x="20" y="19"/>
                        </a:lnTo>
                        <a:lnTo>
                          <a:pt x="20" y="17"/>
                        </a:lnTo>
                        <a:lnTo>
                          <a:pt x="20" y="16"/>
                        </a:lnTo>
                        <a:lnTo>
                          <a:pt x="19" y="15"/>
                        </a:lnTo>
                        <a:lnTo>
                          <a:pt x="19" y="14"/>
                        </a:lnTo>
                        <a:lnTo>
                          <a:pt x="18" y="12"/>
                        </a:lnTo>
                        <a:lnTo>
                          <a:pt x="17" y="11"/>
                        </a:lnTo>
                        <a:lnTo>
                          <a:pt x="17" y="10"/>
                        </a:lnTo>
                        <a:lnTo>
                          <a:pt x="16" y="8"/>
                        </a:lnTo>
                        <a:lnTo>
                          <a:pt x="14" y="7"/>
                        </a:lnTo>
                        <a:lnTo>
                          <a:pt x="13" y="6"/>
                        </a:lnTo>
                        <a:lnTo>
                          <a:pt x="12" y="5"/>
                        </a:lnTo>
                        <a:lnTo>
                          <a:pt x="10" y="4"/>
                        </a:lnTo>
                        <a:lnTo>
                          <a:pt x="9" y="3"/>
                        </a:lnTo>
                        <a:lnTo>
                          <a:pt x="7" y="2"/>
                        </a:lnTo>
                        <a:lnTo>
                          <a:pt x="5" y="1"/>
                        </a:lnTo>
                        <a:lnTo>
                          <a:pt x="5" y="1"/>
                        </a:lnTo>
                        <a:lnTo>
                          <a:pt x="5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86" name="Freeform 214">
                    <a:extLst>
                      <a:ext uri="{FF2B5EF4-FFF2-40B4-BE49-F238E27FC236}">
                        <a16:creationId xmlns:a16="http://schemas.microsoft.com/office/drawing/2014/main" id="{23501919-3FAB-A947-4AD2-8C55305B3A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16" y="2206"/>
                    <a:ext cx="33" cy="37"/>
                  </a:xfrm>
                  <a:custGeom>
                    <a:avLst/>
                    <a:gdLst>
                      <a:gd name="T0" fmla="*/ 0 w 33"/>
                      <a:gd name="T1" fmla="*/ 2 h 37"/>
                      <a:gd name="T2" fmla="*/ 0 w 33"/>
                      <a:gd name="T3" fmla="*/ 2 h 37"/>
                      <a:gd name="T4" fmla="*/ 30 w 33"/>
                      <a:gd name="T5" fmla="*/ 36 h 37"/>
                      <a:gd name="T6" fmla="*/ 32 w 33"/>
                      <a:gd name="T7" fmla="*/ 33 h 37"/>
                      <a:gd name="T8" fmla="*/ 2 w 33"/>
                      <a:gd name="T9" fmla="*/ 1 h 37"/>
                      <a:gd name="T10" fmla="*/ 2 w 33"/>
                      <a:gd name="T11" fmla="*/ 1 h 37"/>
                      <a:gd name="T12" fmla="*/ 2 w 33"/>
                      <a:gd name="T13" fmla="*/ 1 h 37"/>
                      <a:gd name="T14" fmla="*/ 2 w 33"/>
                      <a:gd name="T15" fmla="*/ 0 h 37"/>
                      <a:gd name="T16" fmla="*/ 1 w 33"/>
                      <a:gd name="T17" fmla="*/ 0 h 37"/>
                      <a:gd name="T18" fmla="*/ 0 w 33"/>
                      <a:gd name="T19" fmla="*/ 1 h 37"/>
                      <a:gd name="T20" fmla="*/ 0 w 33"/>
                      <a:gd name="T21" fmla="*/ 2 h 37"/>
                      <a:gd name="T22" fmla="*/ 0 w 33"/>
                      <a:gd name="T23" fmla="*/ 2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3" h="37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30" y="36"/>
                        </a:lnTo>
                        <a:lnTo>
                          <a:pt x="32" y="33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87" name="Freeform 215">
                    <a:extLst>
                      <a:ext uri="{FF2B5EF4-FFF2-40B4-BE49-F238E27FC236}">
                        <a16:creationId xmlns:a16="http://schemas.microsoft.com/office/drawing/2014/main" id="{B9C51AE6-7061-DBB6-BF79-02450F0264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00" y="2185"/>
                    <a:ext cx="21" cy="24"/>
                  </a:xfrm>
                  <a:custGeom>
                    <a:avLst/>
                    <a:gdLst>
                      <a:gd name="T0" fmla="*/ 0 w 21"/>
                      <a:gd name="T1" fmla="*/ 1 h 24"/>
                      <a:gd name="T2" fmla="*/ 0 w 21"/>
                      <a:gd name="T3" fmla="*/ 1 h 24"/>
                      <a:gd name="T4" fmla="*/ 10 w 21"/>
                      <a:gd name="T5" fmla="*/ 23 h 24"/>
                      <a:gd name="T6" fmla="*/ 20 w 21"/>
                      <a:gd name="T7" fmla="*/ 23 h 24"/>
                      <a:gd name="T8" fmla="*/ 8 w 21"/>
                      <a:gd name="T9" fmla="*/ 1 h 24"/>
                      <a:gd name="T10" fmla="*/ 8 w 21"/>
                      <a:gd name="T11" fmla="*/ 1 h 24"/>
                      <a:gd name="T12" fmla="*/ 8 w 21"/>
                      <a:gd name="T13" fmla="*/ 1 h 24"/>
                      <a:gd name="T14" fmla="*/ 5 w 21"/>
                      <a:gd name="T15" fmla="*/ 0 h 24"/>
                      <a:gd name="T16" fmla="*/ 3 w 21"/>
                      <a:gd name="T17" fmla="*/ 0 h 24"/>
                      <a:gd name="T18" fmla="*/ 1 w 21"/>
                      <a:gd name="T19" fmla="*/ 0 h 24"/>
                      <a:gd name="T20" fmla="*/ 0 w 21"/>
                      <a:gd name="T21" fmla="*/ 1 h 24"/>
                      <a:gd name="T22" fmla="*/ 0 w 21"/>
                      <a:gd name="T23" fmla="*/ 1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1" h="24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0" y="23"/>
                        </a:lnTo>
                        <a:lnTo>
                          <a:pt x="20" y="23"/>
                        </a:lnTo>
                        <a:lnTo>
                          <a:pt x="8" y="1"/>
                        </a:lnTo>
                        <a:lnTo>
                          <a:pt x="8" y="1"/>
                        </a:lnTo>
                        <a:lnTo>
                          <a:pt x="8" y="1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88" name="Freeform 216">
                    <a:extLst>
                      <a:ext uri="{FF2B5EF4-FFF2-40B4-BE49-F238E27FC236}">
                        <a16:creationId xmlns:a16="http://schemas.microsoft.com/office/drawing/2014/main" id="{2BC42BF2-B659-6329-D3A5-03B86E197A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00" y="2153"/>
                    <a:ext cx="22" cy="33"/>
                  </a:xfrm>
                  <a:custGeom>
                    <a:avLst/>
                    <a:gdLst>
                      <a:gd name="T0" fmla="*/ 0 w 22"/>
                      <a:gd name="T1" fmla="*/ 1 h 33"/>
                      <a:gd name="T2" fmla="*/ 0 w 22"/>
                      <a:gd name="T3" fmla="*/ 1 h 33"/>
                      <a:gd name="T4" fmla="*/ 0 w 22"/>
                      <a:gd name="T5" fmla="*/ 32 h 33"/>
                      <a:gd name="T6" fmla="*/ 21 w 22"/>
                      <a:gd name="T7" fmla="*/ 32 h 33"/>
                      <a:gd name="T8" fmla="*/ 21 w 22"/>
                      <a:gd name="T9" fmla="*/ 1 h 33"/>
                      <a:gd name="T10" fmla="*/ 21 w 22"/>
                      <a:gd name="T11" fmla="*/ 1 h 33"/>
                      <a:gd name="T12" fmla="*/ 21 w 22"/>
                      <a:gd name="T13" fmla="*/ 1 h 33"/>
                      <a:gd name="T14" fmla="*/ 21 w 22"/>
                      <a:gd name="T15" fmla="*/ 0 h 33"/>
                      <a:gd name="T16" fmla="*/ 11 w 22"/>
                      <a:gd name="T17" fmla="*/ 0 h 33"/>
                      <a:gd name="T18" fmla="*/ 4 w 22"/>
                      <a:gd name="T19" fmla="*/ 0 h 33"/>
                      <a:gd name="T20" fmla="*/ 0 w 22"/>
                      <a:gd name="T21" fmla="*/ 1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2" h="33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32"/>
                        </a:lnTo>
                        <a:lnTo>
                          <a:pt x="21" y="32"/>
                        </a:lnTo>
                        <a:lnTo>
                          <a:pt x="21" y="1"/>
                        </a:lnTo>
                        <a:lnTo>
                          <a:pt x="21" y="1"/>
                        </a:lnTo>
                        <a:lnTo>
                          <a:pt x="21" y="1"/>
                        </a:lnTo>
                        <a:lnTo>
                          <a:pt x="21" y="0"/>
                        </a:lnTo>
                        <a:lnTo>
                          <a:pt x="11" y="0"/>
                        </a:lnTo>
                        <a:lnTo>
                          <a:pt x="4" y="0"/>
                        </a:lnTo>
                        <a:lnTo>
                          <a:pt x="0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89" name="Freeform 217">
                    <a:extLst>
                      <a:ext uri="{FF2B5EF4-FFF2-40B4-BE49-F238E27FC236}">
                        <a16:creationId xmlns:a16="http://schemas.microsoft.com/office/drawing/2014/main" id="{292EC9EA-09D2-7D42-05E0-63BBD12F7E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5" y="2139"/>
                    <a:ext cx="22" cy="23"/>
                  </a:xfrm>
                  <a:custGeom>
                    <a:avLst/>
                    <a:gdLst>
                      <a:gd name="T0" fmla="*/ 2 w 22"/>
                      <a:gd name="T1" fmla="*/ 3 h 23"/>
                      <a:gd name="T2" fmla="*/ 2 w 22"/>
                      <a:gd name="T3" fmla="*/ 3 h 23"/>
                      <a:gd name="T4" fmla="*/ 5 w 22"/>
                      <a:gd name="T5" fmla="*/ 5 h 23"/>
                      <a:gd name="T6" fmla="*/ 8 w 22"/>
                      <a:gd name="T7" fmla="*/ 6 h 23"/>
                      <a:gd name="T8" fmla="*/ 10 w 22"/>
                      <a:gd name="T9" fmla="*/ 8 h 23"/>
                      <a:gd name="T10" fmla="*/ 12 w 22"/>
                      <a:gd name="T11" fmla="*/ 12 h 23"/>
                      <a:gd name="T12" fmla="*/ 14 w 22"/>
                      <a:gd name="T13" fmla="*/ 14 h 23"/>
                      <a:gd name="T14" fmla="*/ 15 w 22"/>
                      <a:gd name="T15" fmla="*/ 16 h 23"/>
                      <a:gd name="T16" fmla="*/ 16 w 22"/>
                      <a:gd name="T17" fmla="*/ 18 h 23"/>
                      <a:gd name="T18" fmla="*/ 16 w 22"/>
                      <a:gd name="T19" fmla="*/ 22 h 23"/>
                      <a:gd name="T20" fmla="*/ 21 w 22"/>
                      <a:gd name="T21" fmla="*/ 22 h 23"/>
                      <a:gd name="T22" fmla="*/ 21 w 22"/>
                      <a:gd name="T23" fmla="*/ 18 h 23"/>
                      <a:gd name="T24" fmla="*/ 19 w 22"/>
                      <a:gd name="T25" fmla="*/ 15 h 23"/>
                      <a:gd name="T26" fmla="*/ 18 w 22"/>
                      <a:gd name="T27" fmla="*/ 12 h 23"/>
                      <a:gd name="T28" fmla="*/ 15 w 22"/>
                      <a:gd name="T29" fmla="*/ 9 h 23"/>
                      <a:gd name="T30" fmla="*/ 13 w 22"/>
                      <a:gd name="T31" fmla="*/ 7 h 23"/>
                      <a:gd name="T32" fmla="*/ 10 w 22"/>
                      <a:gd name="T33" fmla="*/ 5 h 23"/>
                      <a:gd name="T34" fmla="*/ 7 w 22"/>
                      <a:gd name="T35" fmla="*/ 2 h 23"/>
                      <a:gd name="T36" fmla="*/ 4 w 22"/>
                      <a:gd name="T37" fmla="*/ 1 h 23"/>
                      <a:gd name="T38" fmla="*/ 4 w 22"/>
                      <a:gd name="T39" fmla="*/ 0 h 23"/>
                      <a:gd name="T40" fmla="*/ 4 w 22"/>
                      <a:gd name="T41" fmla="*/ 1 h 23"/>
                      <a:gd name="T42" fmla="*/ 2 w 22"/>
                      <a:gd name="T43" fmla="*/ 0 h 23"/>
                      <a:gd name="T44" fmla="*/ 1 w 22"/>
                      <a:gd name="T45" fmla="*/ 1 h 23"/>
                      <a:gd name="T46" fmla="*/ 0 w 22"/>
                      <a:gd name="T47" fmla="*/ 2 h 23"/>
                      <a:gd name="T48" fmla="*/ 2 w 22"/>
                      <a:gd name="T49" fmla="*/ 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2" h="23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5" y="5"/>
                        </a:lnTo>
                        <a:lnTo>
                          <a:pt x="8" y="6"/>
                        </a:lnTo>
                        <a:lnTo>
                          <a:pt x="10" y="8"/>
                        </a:lnTo>
                        <a:lnTo>
                          <a:pt x="12" y="12"/>
                        </a:lnTo>
                        <a:lnTo>
                          <a:pt x="14" y="14"/>
                        </a:lnTo>
                        <a:lnTo>
                          <a:pt x="15" y="16"/>
                        </a:lnTo>
                        <a:lnTo>
                          <a:pt x="16" y="18"/>
                        </a:lnTo>
                        <a:lnTo>
                          <a:pt x="16" y="22"/>
                        </a:lnTo>
                        <a:lnTo>
                          <a:pt x="21" y="22"/>
                        </a:lnTo>
                        <a:lnTo>
                          <a:pt x="21" y="18"/>
                        </a:lnTo>
                        <a:lnTo>
                          <a:pt x="19" y="15"/>
                        </a:lnTo>
                        <a:lnTo>
                          <a:pt x="18" y="12"/>
                        </a:lnTo>
                        <a:lnTo>
                          <a:pt x="15" y="9"/>
                        </a:lnTo>
                        <a:lnTo>
                          <a:pt x="13" y="7"/>
                        </a:lnTo>
                        <a:lnTo>
                          <a:pt x="10" y="5"/>
                        </a:lnTo>
                        <a:lnTo>
                          <a:pt x="7" y="2"/>
                        </a:ln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2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90" name="Freeform 218">
                    <a:extLst>
                      <a:ext uri="{FF2B5EF4-FFF2-40B4-BE49-F238E27FC236}">
                        <a16:creationId xmlns:a16="http://schemas.microsoft.com/office/drawing/2014/main" id="{82F3E954-410A-4A72-D2CE-4841C1819E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51" y="2106"/>
                    <a:ext cx="57" cy="34"/>
                  </a:xfrm>
                  <a:custGeom>
                    <a:avLst/>
                    <a:gdLst>
                      <a:gd name="T0" fmla="*/ 0 w 57"/>
                      <a:gd name="T1" fmla="*/ 2 h 34"/>
                      <a:gd name="T2" fmla="*/ 0 w 57"/>
                      <a:gd name="T3" fmla="*/ 2 h 34"/>
                      <a:gd name="T4" fmla="*/ 53 w 57"/>
                      <a:gd name="T5" fmla="*/ 33 h 34"/>
                      <a:gd name="T6" fmla="*/ 56 w 57"/>
                      <a:gd name="T7" fmla="*/ 31 h 34"/>
                      <a:gd name="T8" fmla="*/ 1 w 57"/>
                      <a:gd name="T9" fmla="*/ 0 h 34"/>
                      <a:gd name="T10" fmla="*/ 1 w 57"/>
                      <a:gd name="T11" fmla="*/ 0 h 34"/>
                      <a:gd name="T12" fmla="*/ 1 w 57"/>
                      <a:gd name="T13" fmla="*/ 0 h 34"/>
                      <a:gd name="T14" fmla="*/ 0 w 57"/>
                      <a:gd name="T15" fmla="*/ 0 h 34"/>
                      <a:gd name="T16" fmla="*/ 0 w 57"/>
                      <a:gd name="T17" fmla="*/ 1 h 34"/>
                      <a:gd name="T18" fmla="*/ 0 w 57"/>
                      <a:gd name="T19" fmla="*/ 2 h 34"/>
                      <a:gd name="T20" fmla="*/ 0 w 57"/>
                      <a:gd name="T21" fmla="*/ 2 h 34"/>
                      <a:gd name="T22" fmla="*/ 0 w 57"/>
                      <a:gd name="T23" fmla="*/ 2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7" h="34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53" y="33"/>
                        </a:lnTo>
                        <a:lnTo>
                          <a:pt x="56" y="3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91" name="Freeform 219">
                    <a:extLst>
                      <a:ext uri="{FF2B5EF4-FFF2-40B4-BE49-F238E27FC236}">
                        <a16:creationId xmlns:a16="http://schemas.microsoft.com/office/drawing/2014/main" id="{06F56792-841C-0B73-FDF3-D50B313DF1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38" y="2077"/>
                    <a:ext cx="516" cy="34"/>
                  </a:xfrm>
                  <a:custGeom>
                    <a:avLst/>
                    <a:gdLst>
                      <a:gd name="T0" fmla="*/ 1 w 516"/>
                      <a:gd name="T1" fmla="*/ 2 h 34"/>
                      <a:gd name="T2" fmla="*/ 32 w 516"/>
                      <a:gd name="T3" fmla="*/ 2 h 34"/>
                      <a:gd name="T4" fmla="*/ 64 w 516"/>
                      <a:gd name="T5" fmla="*/ 2 h 34"/>
                      <a:gd name="T6" fmla="*/ 96 w 516"/>
                      <a:gd name="T7" fmla="*/ 2 h 34"/>
                      <a:gd name="T8" fmla="*/ 128 w 516"/>
                      <a:gd name="T9" fmla="*/ 3 h 34"/>
                      <a:gd name="T10" fmla="*/ 160 w 516"/>
                      <a:gd name="T11" fmla="*/ 4 h 34"/>
                      <a:gd name="T12" fmla="*/ 193 w 516"/>
                      <a:gd name="T13" fmla="*/ 4 h 34"/>
                      <a:gd name="T14" fmla="*/ 225 w 516"/>
                      <a:gd name="T15" fmla="*/ 6 h 34"/>
                      <a:gd name="T16" fmla="*/ 258 w 516"/>
                      <a:gd name="T17" fmla="*/ 7 h 34"/>
                      <a:gd name="T18" fmla="*/ 291 w 516"/>
                      <a:gd name="T19" fmla="*/ 9 h 34"/>
                      <a:gd name="T20" fmla="*/ 323 w 516"/>
                      <a:gd name="T21" fmla="*/ 12 h 34"/>
                      <a:gd name="T22" fmla="*/ 356 w 516"/>
                      <a:gd name="T23" fmla="*/ 14 h 34"/>
                      <a:gd name="T24" fmla="*/ 388 w 516"/>
                      <a:gd name="T25" fmla="*/ 17 h 34"/>
                      <a:gd name="T26" fmla="*/ 420 w 516"/>
                      <a:gd name="T27" fmla="*/ 20 h 34"/>
                      <a:gd name="T28" fmla="*/ 451 w 516"/>
                      <a:gd name="T29" fmla="*/ 24 h 34"/>
                      <a:gd name="T30" fmla="*/ 483 w 516"/>
                      <a:gd name="T31" fmla="*/ 28 h 34"/>
                      <a:gd name="T32" fmla="*/ 513 w 516"/>
                      <a:gd name="T33" fmla="*/ 33 h 34"/>
                      <a:gd name="T34" fmla="*/ 499 w 516"/>
                      <a:gd name="T35" fmla="*/ 28 h 34"/>
                      <a:gd name="T36" fmla="*/ 468 w 516"/>
                      <a:gd name="T37" fmla="*/ 24 h 34"/>
                      <a:gd name="T38" fmla="*/ 436 w 516"/>
                      <a:gd name="T39" fmla="*/ 19 h 34"/>
                      <a:gd name="T40" fmla="*/ 405 w 516"/>
                      <a:gd name="T41" fmla="*/ 16 h 34"/>
                      <a:gd name="T42" fmla="*/ 372 w 516"/>
                      <a:gd name="T43" fmla="*/ 13 h 34"/>
                      <a:gd name="T44" fmla="*/ 339 w 516"/>
                      <a:gd name="T45" fmla="*/ 11 h 34"/>
                      <a:gd name="T46" fmla="*/ 308 w 516"/>
                      <a:gd name="T47" fmla="*/ 8 h 34"/>
                      <a:gd name="T48" fmla="*/ 275 w 516"/>
                      <a:gd name="T49" fmla="*/ 6 h 34"/>
                      <a:gd name="T50" fmla="*/ 243 w 516"/>
                      <a:gd name="T51" fmla="*/ 4 h 34"/>
                      <a:gd name="T52" fmla="*/ 209 w 516"/>
                      <a:gd name="T53" fmla="*/ 3 h 34"/>
                      <a:gd name="T54" fmla="*/ 177 w 516"/>
                      <a:gd name="T55" fmla="*/ 2 h 34"/>
                      <a:gd name="T56" fmla="*/ 144 w 516"/>
                      <a:gd name="T57" fmla="*/ 1 h 34"/>
                      <a:gd name="T58" fmla="*/ 111 w 516"/>
                      <a:gd name="T59" fmla="*/ 0 h 34"/>
                      <a:gd name="T60" fmla="*/ 80 w 516"/>
                      <a:gd name="T61" fmla="*/ 0 h 34"/>
                      <a:gd name="T62" fmla="*/ 48 w 516"/>
                      <a:gd name="T63" fmla="*/ 0 h 34"/>
                      <a:gd name="T64" fmla="*/ 17 w 516"/>
                      <a:gd name="T65" fmla="*/ 0 h 34"/>
                      <a:gd name="T66" fmla="*/ 1 w 516"/>
                      <a:gd name="T67" fmla="*/ 0 h 34"/>
                      <a:gd name="T68" fmla="*/ 0 w 516"/>
                      <a:gd name="T69" fmla="*/ 0 h 34"/>
                      <a:gd name="T70" fmla="*/ 0 w 516"/>
                      <a:gd name="T71" fmla="*/ 1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516" h="34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17" y="2"/>
                        </a:lnTo>
                        <a:lnTo>
                          <a:pt x="32" y="2"/>
                        </a:lnTo>
                        <a:lnTo>
                          <a:pt x="48" y="2"/>
                        </a:lnTo>
                        <a:lnTo>
                          <a:pt x="64" y="2"/>
                        </a:lnTo>
                        <a:lnTo>
                          <a:pt x="80" y="2"/>
                        </a:lnTo>
                        <a:lnTo>
                          <a:pt x="96" y="2"/>
                        </a:lnTo>
                        <a:lnTo>
                          <a:pt x="111" y="3"/>
                        </a:lnTo>
                        <a:lnTo>
                          <a:pt x="128" y="3"/>
                        </a:lnTo>
                        <a:lnTo>
                          <a:pt x="144" y="3"/>
                        </a:lnTo>
                        <a:lnTo>
                          <a:pt x="160" y="4"/>
                        </a:lnTo>
                        <a:lnTo>
                          <a:pt x="177" y="4"/>
                        </a:lnTo>
                        <a:lnTo>
                          <a:pt x="193" y="4"/>
                        </a:lnTo>
                        <a:lnTo>
                          <a:pt x="209" y="5"/>
                        </a:lnTo>
                        <a:lnTo>
                          <a:pt x="225" y="6"/>
                        </a:lnTo>
                        <a:lnTo>
                          <a:pt x="242" y="6"/>
                        </a:lnTo>
                        <a:lnTo>
                          <a:pt x="258" y="7"/>
                        </a:lnTo>
                        <a:lnTo>
                          <a:pt x="274" y="8"/>
                        </a:lnTo>
                        <a:lnTo>
                          <a:pt x="291" y="9"/>
                        </a:lnTo>
                        <a:lnTo>
                          <a:pt x="307" y="11"/>
                        </a:lnTo>
                        <a:lnTo>
                          <a:pt x="323" y="12"/>
                        </a:lnTo>
                        <a:lnTo>
                          <a:pt x="339" y="13"/>
                        </a:lnTo>
                        <a:lnTo>
                          <a:pt x="356" y="14"/>
                        </a:lnTo>
                        <a:lnTo>
                          <a:pt x="372" y="16"/>
                        </a:lnTo>
                        <a:lnTo>
                          <a:pt x="388" y="17"/>
                        </a:lnTo>
                        <a:lnTo>
                          <a:pt x="404" y="18"/>
                        </a:lnTo>
                        <a:lnTo>
                          <a:pt x="420" y="20"/>
                        </a:lnTo>
                        <a:lnTo>
                          <a:pt x="436" y="22"/>
                        </a:lnTo>
                        <a:lnTo>
                          <a:pt x="451" y="24"/>
                        </a:lnTo>
                        <a:lnTo>
                          <a:pt x="468" y="26"/>
                        </a:lnTo>
                        <a:lnTo>
                          <a:pt x="483" y="28"/>
                        </a:lnTo>
                        <a:lnTo>
                          <a:pt x="498" y="30"/>
                        </a:lnTo>
                        <a:lnTo>
                          <a:pt x="513" y="33"/>
                        </a:lnTo>
                        <a:lnTo>
                          <a:pt x="515" y="30"/>
                        </a:lnTo>
                        <a:lnTo>
                          <a:pt x="499" y="28"/>
                        </a:lnTo>
                        <a:lnTo>
                          <a:pt x="484" y="26"/>
                        </a:lnTo>
                        <a:lnTo>
                          <a:pt x="468" y="24"/>
                        </a:lnTo>
                        <a:lnTo>
                          <a:pt x="451" y="22"/>
                        </a:lnTo>
                        <a:lnTo>
                          <a:pt x="436" y="19"/>
                        </a:lnTo>
                        <a:lnTo>
                          <a:pt x="420" y="17"/>
                        </a:lnTo>
                        <a:lnTo>
                          <a:pt x="405" y="16"/>
                        </a:lnTo>
                        <a:lnTo>
                          <a:pt x="388" y="15"/>
                        </a:lnTo>
                        <a:lnTo>
                          <a:pt x="372" y="13"/>
                        </a:lnTo>
                        <a:lnTo>
                          <a:pt x="356" y="12"/>
                        </a:lnTo>
                        <a:lnTo>
                          <a:pt x="339" y="11"/>
                        </a:lnTo>
                        <a:lnTo>
                          <a:pt x="324" y="9"/>
                        </a:lnTo>
                        <a:lnTo>
                          <a:pt x="308" y="8"/>
                        </a:lnTo>
                        <a:lnTo>
                          <a:pt x="292" y="7"/>
                        </a:lnTo>
                        <a:lnTo>
                          <a:pt x="275" y="6"/>
                        </a:lnTo>
                        <a:lnTo>
                          <a:pt x="259" y="5"/>
                        </a:lnTo>
                        <a:lnTo>
                          <a:pt x="243" y="4"/>
                        </a:lnTo>
                        <a:lnTo>
                          <a:pt x="225" y="4"/>
                        </a:lnTo>
                        <a:lnTo>
                          <a:pt x="209" y="3"/>
                        </a:lnTo>
                        <a:lnTo>
                          <a:pt x="193" y="3"/>
                        </a:lnTo>
                        <a:lnTo>
                          <a:pt x="177" y="2"/>
                        </a:lnTo>
                        <a:lnTo>
                          <a:pt x="160" y="1"/>
                        </a:lnTo>
                        <a:lnTo>
                          <a:pt x="144" y="1"/>
                        </a:lnTo>
                        <a:lnTo>
                          <a:pt x="128" y="1"/>
                        </a:lnTo>
                        <a:lnTo>
                          <a:pt x="111" y="0"/>
                        </a:lnTo>
                        <a:lnTo>
                          <a:pt x="96" y="0"/>
                        </a:lnTo>
                        <a:lnTo>
                          <a:pt x="80" y="0"/>
                        </a:lnTo>
                        <a:lnTo>
                          <a:pt x="64" y="0"/>
                        </a:lnTo>
                        <a:lnTo>
                          <a:pt x="48" y="0"/>
                        </a:lnTo>
                        <a:lnTo>
                          <a:pt x="32" y="0"/>
                        </a:lnTo>
                        <a:lnTo>
                          <a:pt x="17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92" name="Freeform 220">
                    <a:extLst>
                      <a:ext uri="{FF2B5EF4-FFF2-40B4-BE49-F238E27FC236}">
                        <a16:creationId xmlns:a16="http://schemas.microsoft.com/office/drawing/2014/main" id="{A3C736CD-ECF3-3490-7A84-D359CF38B0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8" y="2077"/>
                    <a:ext cx="22" cy="23"/>
                  </a:xfrm>
                  <a:custGeom>
                    <a:avLst/>
                    <a:gdLst>
                      <a:gd name="T0" fmla="*/ 2 w 22"/>
                      <a:gd name="T1" fmla="*/ 20 h 23"/>
                      <a:gd name="T2" fmla="*/ 2 w 22"/>
                      <a:gd name="T3" fmla="*/ 20 h 23"/>
                      <a:gd name="T4" fmla="*/ 2 w 22"/>
                      <a:gd name="T5" fmla="*/ 18 h 23"/>
                      <a:gd name="T6" fmla="*/ 2 w 22"/>
                      <a:gd name="T7" fmla="*/ 17 h 23"/>
                      <a:gd name="T8" fmla="*/ 3 w 22"/>
                      <a:gd name="T9" fmla="*/ 15 h 23"/>
                      <a:gd name="T10" fmla="*/ 4 w 22"/>
                      <a:gd name="T11" fmla="*/ 13 h 23"/>
                      <a:gd name="T12" fmla="*/ 4 w 22"/>
                      <a:gd name="T13" fmla="*/ 12 h 23"/>
                      <a:gd name="T14" fmla="*/ 5 w 22"/>
                      <a:gd name="T15" fmla="*/ 9 h 23"/>
                      <a:gd name="T16" fmla="*/ 6 w 22"/>
                      <a:gd name="T17" fmla="*/ 8 h 23"/>
                      <a:gd name="T18" fmla="*/ 7 w 22"/>
                      <a:gd name="T19" fmla="*/ 7 h 23"/>
                      <a:gd name="T20" fmla="*/ 8 w 22"/>
                      <a:gd name="T21" fmla="*/ 6 h 23"/>
                      <a:gd name="T22" fmla="*/ 10 w 22"/>
                      <a:gd name="T23" fmla="*/ 5 h 23"/>
                      <a:gd name="T24" fmla="*/ 11 w 22"/>
                      <a:gd name="T25" fmla="*/ 4 h 23"/>
                      <a:gd name="T26" fmla="*/ 13 w 22"/>
                      <a:gd name="T27" fmla="*/ 4 h 23"/>
                      <a:gd name="T28" fmla="*/ 14 w 22"/>
                      <a:gd name="T29" fmla="*/ 3 h 23"/>
                      <a:gd name="T30" fmla="*/ 16 w 22"/>
                      <a:gd name="T31" fmla="*/ 3 h 23"/>
                      <a:gd name="T32" fmla="*/ 18 w 22"/>
                      <a:gd name="T33" fmla="*/ 3 h 23"/>
                      <a:gd name="T34" fmla="*/ 21 w 22"/>
                      <a:gd name="T35" fmla="*/ 3 h 23"/>
                      <a:gd name="T36" fmla="*/ 21 w 22"/>
                      <a:gd name="T37" fmla="*/ 0 h 23"/>
                      <a:gd name="T38" fmla="*/ 18 w 22"/>
                      <a:gd name="T39" fmla="*/ 0 h 23"/>
                      <a:gd name="T40" fmla="*/ 16 w 22"/>
                      <a:gd name="T41" fmla="*/ 0 h 23"/>
                      <a:gd name="T42" fmla="*/ 14 w 22"/>
                      <a:gd name="T43" fmla="*/ 1 h 23"/>
                      <a:gd name="T44" fmla="*/ 12 w 22"/>
                      <a:gd name="T45" fmla="*/ 1 h 23"/>
                      <a:gd name="T46" fmla="*/ 10 w 22"/>
                      <a:gd name="T47" fmla="*/ 2 h 23"/>
                      <a:gd name="T48" fmla="*/ 9 w 22"/>
                      <a:gd name="T49" fmla="*/ 3 h 23"/>
                      <a:gd name="T50" fmla="*/ 7 w 22"/>
                      <a:gd name="T51" fmla="*/ 4 h 23"/>
                      <a:gd name="T52" fmla="*/ 6 w 22"/>
                      <a:gd name="T53" fmla="*/ 5 h 23"/>
                      <a:gd name="T54" fmla="*/ 5 w 22"/>
                      <a:gd name="T55" fmla="*/ 6 h 23"/>
                      <a:gd name="T56" fmla="*/ 3 w 22"/>
                      <a:gd name="T57" fmla="*/ 7 h 23"/>
                      <a:gd name="T58" fmla="*/ 2 w 22"/>
                      <a:gd name="T59" fmla="*/ 9 h 23"/>
                      <a:gd name="T60" fmla="*/ 2 w 22"/>
                      <a:gd name="T61" fmla="*/ 12 h 23"/>
                      <a:gd name="T62" fmla="*/ 1 w 22"/>
                      <a:gd name="T63" fmla="*/ 14 h 23"/>
                      <a:gd name="T64" fmla="*/ 0 w 22"/>
                      <a:gd name="T65" fmla="*/ 16 h 23"/>
                      <a:gd name="T66" fmla="*/ 0 w 22"/>
                      <a:gd name="T67" fmla="*/ 18 h 23"/>
                      <a:gd name="T68" fmla="*/ 0 w 22"/>
                      <a:gd name="T69" fmla="*/ 20 h 23"/>
                      <a:gd name="T70" fmla="*/ 0 w 22"/>
                      <a:gd name="T71" fmla="*/ 20 h 23"/>
                      <a:gd name="T72" fmla="*/ 0 w 22"/>
                      <a:gd name="T73" fmla="*/ 20 h 23"/>
                      <a:gd name="T74" fmla="*/ 0 w 22"/>
                      <a:gd name="T75" fmla="*/ 22 h 23"/>
                      <a:gd name="T76" fmla="*/ 0 w 22"/>
                      <a:gd name="T77" fmla="*/ 22 h 23"/>
                      <a:gd name="T78" fmla="*/ 1 w 22"/>
                      <a:gd name="T79" fmla="*/ 22 h 23"/>
                      <a:gd name="T80" fmla="*/ 2 w 22"/>
                      <a:gd name="T81" fmla="*/ 2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23">
                        <a:moveTo>
                          <a:pt x="2" y="20"/>
                        </a:moveTo>
                        <a:lnTo>
                          <a:pt x="2" y="20"/>
                        </a:lnTo>
                        <a:lnTo>
                          <a:pt x="2" y="18"/>
                        </a:lnTo>
                        <a:lnTo>
                          <a:pt x="2" y="17"/>
                        </a:lnTo>
                        <a:lnTo>
                          <a:pt x="3" y="15"/>
                        </a:lnTo>
                        <a:lnTo>
                          <a:pt x="4" y="13"/>
                        </a:lnTo>
                        <a:lnTo>
                          <a:pt x="4" y="12"/>
                        </a:lnTo>
                        <a:lnTo>
                          <a:pt x="5" y="9"/>
                        </a:lnTo>
                        <a:lnTo>
                          <a:pt x="6" y="8"/>
                        </a:lnTo>
                        <a:lnTo>
                          <a:pt x="7" y="7"/>
                        </a:lnTo>
                        <a:lnTo>
                          <a:pt x="8" y="6"/>
                        </a:lnTo>
                        <a:lnTo>
                          <a:pt x="10" y="5"/>
                        </a:lnTo>
                        <a:lnTo>
                          <a:pt x="11" y="4"/>
                        </a:lnTo>
                        <a:lnTo>
                          <a:pt x="13" y="4"/>
                        </a:lnTo>
                        <a:lnTo>
                          <a:pt x="14" y="3"/>
                        </a:lnTo>
                        <a:lnTo>
                          <a:pt x="16" y="3"/>
                        </a:lnTo>
                        <a:lnTo>
                          <a:pt x="18" y="3"/>
                        </a:lnTo>
                        <a:lnTo>
                          <a:pt x="21" y="3"/>
                        </a:lnTo>
                        <a:lnTo>
                          <a:pt x="21" y="0"/>
                        </a:lnTo>
                        <a:lnTo>
                          <a:pt x="18" y="0"/>
                        </a:lnTo>
                        <a:lnTo>
                          <a:pt x="16" y="0"/>
                        </a:lnTo>
                        <a:lnTo>
                          <a:pt x="14" y="1"/>
                        </a:lnTo>
                        <a:lnTo>
                          <a:pt x="12" y="1"/>
                        </a:lnTo>
                        <a:lnTo>
                          <a:pt x="10" y="2"/>
                        </a:lnTo>
                        <a:lnTo>
                          <a:pt x="9" y="3"/>
                        </a:lnTo>
                        <a:lnTo>
                          <a:pt x="7" y="4"/>
                        </a:lnTo>
                        <a:lnTo>
                          <a:pt x="6" y="5"/>
                        </a:lnTo>
                        <a:lnTo>
                          <a:pt x="5" y="6"/>
                        </a:lnTo>
                        <a:lnTo>
                          <a:pt x="3" y="7"/>
                        </a:lnTo>
                        <a:lnTo>
                          <a:pt x="2" y="9"/>
                        </a:lnTo>
                        <a:lnTo>
                          <a:pt x="2" y="12"/>
                        </a:lnTo>
                        <a:lnTo>
                          <a:pt x="1" y="14"/>
                        </a:lnTo>
                        <a:lnTo>
                          <a:pt x="0" y="16"/>
                        </a:lnTo>
                        <a:lnTo>
                          <a:pt x="0" y="18"/>
                        </a:lnTo>
                        <a:lnTo>
                          <a:pt x="0" y="20"/>
                        </a:lnTo>
                        <a:lnTo>
                          <a:pt x="0" y="20"/>
                        </a:lnTo>
                        <a:lnTo>
                          <a:pt x="0" y="20"/>
                        </a:lnTo>
                        <a:lnTo>
                          <a:pt x="0" y="22"/>
                        </a:lnTo>
                        <a:lnTo>
                          <a:pt x="0" y="22"/>
                        </a:lnTo>
                        <a:lnTo>
                          <a:pt x="1" y="22"/>
                        </a:lnTo>
                        <a:lnTo>
                          <a:pt x="2" y="2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93" name="Freeform 221">
                    <a:extLst>
                      <a:ext uri="{FF2B5EF4-FFF2-40B4-BE49-F238E27FC236}">
                        <a16:creationId xmlns:a16="http://schemas.microsoft.com/office/drawing/2014/main" id="{F1C02AF2-EEB9-7591-B8A4-FABE4794C8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82" y="2093"/>
                    <a:ext cx="39" cy="404"/>
                  </a:xfrm>
                  <a:custGeom>
                    <a:avLst/>
                    <a:gdLst>
                      <a:gd name="T0" fmla="*/ 2 w 39"/>
                      <a:gd name="T1" fmla="*/ 401 h 404"/>
                      <a:gd name="T2" fmla="*/ 2 w 39"/>
                      <a:gd name="T3" fmla="*/ 377 h 404"/>
                      <a:gd name="T4" fmla="*/ 3 w 39"/>
                      <a:gd name="T5" fmla="*/ 352 h 404"/>
                      <a:gd name="T6" fmla="*/ 4 w 39"/>
                      <a:gd name="T7" fmla="*/ 327 h 404"/>
                      <a:gd name="T8" fmla="*/ 4 w 39"/>
                      <a:gd name="T9" fmla="*/ 302 h 404"/>
                      <a:gd name="T10" fmla="*/ 5 w 39"/>
                      <a:gd name="T11" fmla="*/ 276 h 404"/>
                      <a:gd name="T12" fmla="*/ 6 w 39"/>
                      <a:gd name="T13" fmla="*/ 252 h 404"/>
                      <a:gd name="T14" fmla="*/ 8 w 39"/>
                      <a:gd name="T15" fmla="*/ 227 h 404"/>
                      <a:gd name="T16" fmla="*/ 9 w 39"/>
                      <a:gd name="T17" fmla="*/ 202 h 404"/>
                      <a:gd name="T18" fmla="*/ 11 w 39"/>
                      <a:gd name="T19" fmla="*/ 177 h 404"/>
                      <a:gd name="T20" fmla="*/ 13 w 39"/>
                      <a:gd name="T21" fmla="*/ 152 h 404"/>
                      <a:gd name="T22" fmla="*/ 16 w 39"/>
                      <a:gd name="T23" fmla="*/ 127 h 404"/>
                      <a:gd name="T24" fmla="*/ 19 w 39"/>
                      <a:gd name="T25" fmla="*/ 102 h 404"/>
                      <a:gd name="T26" fmla="*/ 23 w 39"/>
                      <a:gd name="T27" fmla="*/ 76 h 404"/>
                      <a:gd name="T28" fmla="*/ 27 w 39"/>
                      <a:gd name="T29" fmla="*/ 51 h 404"/>
                      <a:gd name="T30" fmla="*/ 31 w 39"/>
                      <a:gd name="T31" fmla="*/ 26 h 404"/>
                      <a:gd name="T32" fmla="*/ 38 w 39"/>
                      <a:gd name="T33" fmla="*/ 1 h 404"/>
                      <a:gd name="T34" fmla="*/ 31 w 39"/>
                      <a:gd name="T35" fmla="*/ 12 h 404"/>
                      <a:gd name="T36" fmla="*/ 27 w 39"/>
                      <a:gd name="T37" fmla="*/ 38 h 404"/>
                      <a:gd name="T38" fmla="*/ 23 w 39"/>
                      <a:gd name="T39" fmla="*/ 64 h 404"/>
                      <a:gd name="T40" fmla="*/ 19 w 39"/>
                      <a:gd name="T41" fmla="*/ 89 h 404"/>
                      <a:gd name="T42" fmla="*/ 15 w 39"/>
                      <a:gd name="T43" fmla="*/ 115 h 404"/>
                      <a:gd name="T44" fmla="*/ 13 w 39"/>
                      <a:gd name="T45" fmla="*/ 140 h 404"/>
                      <a:gd name="T46" fmla="*/ 10 w 39"/>
                      <a:gd name="T47" fmla="*/ 164 h 404"/>
                      <a:gd name="T48" fmla="*/ 8 w 39"/>
                      <a:gd name="T49" fmla="*/ 190 h 404"/>
                      <a:gd name="T50" fmla="*/ 6 w 39"/>
                      <a:gd name="T51" fmla="*/ 214 h 404"/>
                      <a:gd name="T52" fmla="*/ 5 w 39"/>
                      <a:gd name="T53" fmla="*/ 239 h 404"/>
                      <a:gd name="T54" fmla="*/ 3 w 39"/>
                      <a:gd name="T55" fmla="*/ 265 h 404"/>
                      <a:gd name="T56" fmla="*/ 2 w 39"/>
                      <a:gd name="T57" fmla="*/ 289 h 404"/>
                      <a:gd name="T58" fmla="*/ 2 w 39"/>
                      <a:gd name="T59" fmla="*/ 314 h 404"/>
                      <a:gd name="T60" fmla="*/ 1 w 39"/>
                      <a:gd name="T61" fmla="*/ 339 h 404"/>
                      <a:gd name="T62" fmla="*/ 0 w 39"/>
                      <a:gd name="T63" fmla="*/ 364 h 404"/>
                      <a:gd name="T64" fmla="*/ 0 w 39"/>
                      <a:gd name="T65" fmla="*/ 390 h 404"/>
                      <a:gd name="T66" fmla="*/ 0 w 39"/>
                      <a:gd name="T67" fmla="*/ 401 h 404"/>
                      <a:gd name="T68" fmla="*/ 0 w 39"/>
                      <a:gd name="T69" fmla="*/ 403 h 404"/>
                      <a:gd name="T70" fmla="*/ 2 w 39"/>
                      <a:gd name="T71" fmla="*/ 403 h 4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39" h="404">
                        <a:moveTo>
                          <a:pt x="2" y="401"/>
                        </a:moveTo>
                        <a:lnTo>
                          <a:pt x="2" y="401"/>
                        </a:lnTo>
                        <a:lnTo>
                          <a:pt x="2" y="390"/>
                        </a:lnTo>
                        <a:lnTo>
                          <a:pt x="2" y="377"/>
                        </a:lnTo>
                        <a:lnTo>
                          <a:pt x="2" y="364"/>
                        </a:lnTo>
                        <a:lnTo>
                          <a:pt x="3" y="352"/>
                        </a:lnTo>
                        <a:lnTo>
                          <a:pt x="3" y="339"/>
                        </a:lnTo>
                        <a:lnTo>
                          <a:pt x="4" y="327"/>
                        </a:lnTo>
                        <a:lnTo>
                          <a:pt x="4" y="314"/>
                        </a:lnTo>
                        <a:lnTo>
                          <a:pt x="4" y="302"/>
                        </a:lnTo>
                        <a:lnTo>
                          <a:pt x="5" y="289"/>
                        </a:lnTo>
                        <a:lnTo>
                          <a:pt x="5" y="276"/>
                        </a:lnTo>
                        <a:lnTo>
                          <a:pt x="6" y="265"/>
                        </a:lnTo>
                        <a:lnTo>
                          <a:pt x="6" y="252"/>
                        </a:lnTo>
                        <a:lnTo>
                          <a:pt x="7" y="240"/>
                        </a:lnTo>
                        <a:lnTo>
                          <a:pt x="8" y="227"/>
                        </a:lnTo>
                        <a:lnTo>
                          <a:pt x="8" y="214"/>
                        </a:lnTo>
                        <a:lnTo>
                          <a:pt x="9" y="202"/>
                        </a:lnTo>
                        <a:lnTo>
                          <a:pt x="10" y="190"/>
                        </a:lnTo>
                        <a:lnTo>
                          <a:pt x="11" y="177"/>
                        </a:lnTo>
                        <a:lnTo>
                          <a:pt x="13" y="164"/>
                        </a:lnTo>
                        <a:lnTo>
                          <a:pt x="13" y="152"/>
                        </a:lnTo>
                        <a:lnTo>
                          <a:pt x="15" y="140"/>
                        </a:lnTo>
                        <a:lnTo>
                          <a:pt x="16" y="127"/>
                        </a:lnTo>
                        <a:lnTo>
                          <a:pt x="18" y="115"/>
                        </a:lnTo>
                        <a:lnTo>
                          <a:pt x="19" y="102"/>
                        </a:lnTo>
                        <a:lnTo>
                          <a:pt x="21" y="89"/>
                        </a:lnTo>
                        <a:lnTo>
                          <a:pt x="23" y="76"/>
                        </a:lnTo>
                        <a:lnTo>
                          <a:pt x="25" y="64"/>
                        </a:lnTo>
                        <a:lnTo>
                          <a:pt x="27" y="51"/>
                        </a:lnTo>
                        <a:lnTo>
                          <a:pt x="29" y="39"/>
                        </a:lnTo>
                        <a:lnTo>
                          <a:pt x="31" y="26"/>
                        </a:lnTo>
                        <a:lnTo>
                          <a:pt x="34" y="13"/>
                        </a:lnTo>
                        <a:lnTo>
                          <a:pt x="38" y="1"/>
                        </a:lnTo>
                        <a:lnTo>
                          <a:pt x="34" y="0"/>
                        </a:lnTo>
                        <a:lnTo>
                          <a:pt x="31" y="12"/>
                        </a:lnTo>
                        <a:lnTo>
                          <a:pt x="29" y="25"/>
                        </a:lnTo>
                        <a:lnTo>
                          <a:pt x="27" y="38"/>
                        </a:lnTo>
                        <a:lnTo>
                          <a:pt x="25" y="51"/>
                        </a:lnTo>
                        <a:lnTo>
                          <a:pt x="23" y="64"/>
                        </a:lnTo>
                        <a:lnTo>
                          <a:pt x="21" y="76"/>
                        </a:lnTo>
                        <a:lnTo>
                          <a:pt x="19" y="89"/>
                        </a:lnTo>
                        <a:lnTo>
                          <a:pt x="17" y="102"/>
                        </a:lnTo>
                        <a:lnTo>
                          <a:pt x="15" y="115"/>
                        </a:lnTo>
                        <a:lnTo>
                          <a:pt x="14" y="127"/>
                        </a:lnTo>
                        <a:lnTo>
                          <a:pt x="13" y="140"/>
                        </a:lnTo>
                        <a:lnTo>
                          <a:pt x="11" y="152"/>
                        </a:lnTo>
                        <a:lnTo>
                          <a:pt x="10" y="164"/>
                        </a:lnTo>
                        <a:lnTo>
                          <a:pt x="9" y="177"/>
                        </a:lnTo>
                        <a:lnTo>
                          <a:pt x="8" y="190"/>
                        </a:lnTo>
                        <a:lnTo>
                          <a:pt x="7" y="202"/>
                        </a:lnTo>
                        <a:lnTo>
                          <a:pt x="6" y="214"/>
                        </a:lnTo>
                        <a:lnTo>
                          <a:pt x="5" y="227"/>
                        </a:lnTo>
                        <a:lnTo>
                          <a:pt x="5" y="239"/>
                        </a:lnTo>
                        <a:lnTo>
                          <a:pt x="4" y="252"/>
                        </a:lnTo>
                        <a:lnTo>
                          <a:pt x="3" y="265"/>
                        </a:lnTo>
                        <a:lnTo>
                          <a:pt x="3" y="276"/>
                        </a:lnTo>
                        <a:lnTo>
                          <a:pt x="2" y="289"/>
                        </a:lnTo>
                        <a:lnTo>
                          <a:pt x="2" y="302"/>
                        </a:lnTo>
                        <a:lnTo>
                          <a:pt x="2" y="314"/>
                        </a:lnTo>
                        <a:lnTo>
                          <a:pt x="1" y="327"/>
                        </a:lnTo>
                        <a:lnTo>
                          <a:pt x="1" y="339"/>
                        </a:lnTo>
                        <a:lnTo>
                          <a:pt x="1" y="352"/>
                        </a:lnTo>
                        <a:lnTo>
                          <a:pt x="0" y="364"/>
                        </a:lnTo>
                        <a:lnTo>
                          <a:pt x="0" y="377"/>
                        </a:lnTo>
                        <a:lnTo>
                          <a:pt x="0" y="390"/>
                        </a:lnTo>
                        <a:lnTo>
                          <a:pt x="0" y="401"/>
                        </a:lnTo>
                        <a:lnTo>
                          <a:pt x="0" y="401"/>
                        </a:lnTo>
                        <a:lnTo>
                          <a:pt x="0" y="401"/>
                        </a:lnTo>
                        <a:lnTo>
                          <a:pt x="0" y="403"/>
                        </a:lnTo>
                        <a:lnTo>
                          <a:pt x="1" y="403"/>
                        </a:lnTo>
                        <a:lnTo>
                          <a:pt x="2" y="403"/>
                        </a:lnTo>
                        <a:lnTo>
                          <a:pt x="2" y="40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94" name="Freeform 222">
                    <a:extLst>
                      <a:ext uri="{FF2B5EF4-FFF2-40B4-BE49-F238E27FC236}">
                        <a16:creationId xmlns:a16="http://schemas.microsoft.com/office/drawing/2014/main" id="{67E979B7-A1AE-31E5-9AE4-95F472E782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75" y="2496"/>
                    <a:ext cx="22" cy="23"/>
                  </a:xfrm>
                  <a:custGeom>
                    <a:avLst/>
                    <a:gdLst>
                      <a:gd name="T0" fmla="*/ 19 w 22"/>
                      <a:gd name="T1" fmla="*/ 19 h 23"/>
                      <a:gd name="T2" fmla="*/ 19 w 22"/>
                      <a:gd name="T3" fmla="*/ 19 h 23"/>
                      <a:gd name="T4" fmla="*/ 17 w 22"/>
                      <a:gd name="T5" fmla="*/ 17 h 23"/>
                      <a:gd name="T6" fmla="*/ 15 w 22"/>
                      <a:gd name="T7" fmla="*/ 17 h 23"/>
                      <a:gd name="T8" fmla="*/ 13 w 22"/>
                      <a:gd name="T9" fmla="*/ 15 h 23"/>
                      <a:gd name="T10" fmla="*/ 12 w 22"/>
                      <a:gd name="T11" fmla="*/ 15 h 23"/>
                      <a:gd name="T12" fmla="*/ 10 w 22"/>
                      <a:gd name="T13" fmla="*/ 13 h 23"/>
                      <a:gd name="T14" fmla="*/ 9 w 22"/>
                      <a:gd name="T15" fmla="*/ 12 h 23"/>
                      <a:gd name="T16" fmla="*/ 8 w 22"/>
                      <a:gd name="T17" fmla="*/ 11 h 23"/>
                      <a:gd name="T18" fmla="*/ 6 w 22"/>
                      <a:gd name="T19" fmla="*/ 10 h 23"/>
                      <a:gd name="T20" fmla="*/ 6 w 22"/>
                      <a:gd name="T21" fmla="*/ 9 h 23"/>
                      <a:gd name="T22" fmla="*/ 5 w 22"/>
                      <a:gd name="T23" fmla="*/ 8 h 23"/>
                      <a:gd name="T24" fmla="*/ 5 w 22"/>
                      <a:gd name="T25" fmla="*/ 7 h 23"/>
                      <a:gd name="T26" fmla="*/ 4 w 22"/>
                      <a:gd name="T27" fmla="*/ 5 h 23"/>
                      <a:gd name="T28" fmla="*/ 3 w 22"/>
                      <a:gd name="T29" fmla="*/ 4 h 23"/>
                      <a:gd name="T30" fmla="*/ 3 w 22"/>
                      <a:gd name="T31" fmla="*/ 3 h 23"/>
                      <a:gd name="T32" fmla="*/ 3 w 22"/>
                      <a:gd name="T33" fmla="*/ 1 h 23"/>
                      <a:gd name="T34" fmla="*/ 3 w 22"/>
                      <a:gd name="T35" fmla="*/ 0 h 23"/>
                      <a:gd name="T36" fmla="*/ 0 w 22"/>
                      <a:gd name="T37" fmla="*/ 0 h 23"/>
                      <a:gd name="T38" fmla="*/ 0 w 22"/>
                      <a:gd name="T39" fmla="*/ 1 h 23"/>
                      <a:gd name="T40" fmla="*/ 0 w 22"/>
                      <a:gd name="T41" fmla="*/ 3 h 23"/>
                      <a:gd name="T42" fmla="*/ 0 w 22"/>
                      <a:gd name="T43" fmla="*/ 5 h 23"/>
                      <a:gd name="T44" fmla="*/ 1 w 22"/>
                      <a:gd name="T45" fmla="*/ 6 h 23"/>
                      <a:gd name="T46" fmla="*/ 2 w 22"/>
                      <a:gd name="T47" fmla="*/ 8 h 23"/>
                      <a:gd name="T48" fmla="*/ 2 w 22"/>
                      <a:gd name="T49" fmla="*/ 9 h 23"/>
                      <a:gd name="T50" fmla="*/ 3 w 22"/>
                      <a:gd name="T51" fmla="*/ 10 h 23"/>
                      <a:gd name="T52" fmla="*/ 4 w 22"/>
                      <a:gd name="T53" fmla="*/ 11 h 23"/>
                      <a:gd name="T54" fmla="*/ 5 w 22"/>
                      <a:gd name="T55" fmla="*/ 12 h 23"/>
                      <a:gd name="T56" fmla="*/ 6 w 22"/>
                      <a:gd name="T57" fmla="*/ 14 h 23"/>
                      <a:gd name="T58" fmla="*/ 8 w 22"/>
                      <a:gd name="T59" fmla="*/ 15 h 23"/>
                      <a:gd name="T60" fmla="*/ 9 w 22"/>
                      <a:gd name="T61" fmla="*/ 16 h 23"/>
                      <a:gd name="T62" fmla="*/ 11 w 22"/>
                      <a:gd name="T63" fmla="*/ 17 h 23"/>
                      <a:gd name="T64" fmla="*/ 13 w 22"/>
                      <a:gd name="T65" fmla="*/ 18 h 23"/>
                      <a:gd name="T66" fmla="*/ 15 w 22"/>
                      <a:gd name="T67" fmla="*/ 19 h 23"/>
                      <a:gd name="T68" fmla="*/ 17 w 22"/>
                      <a:gd name="T69" fmla="*/ 20 h 23"/>
                      <a:gd name="T70" fmla="*/ 17 w 22"/>
                      <a:gd name="T71" fmla="*/ 22 h 23"/>
                      <a:gd name="T72" fmla="*/ 17 w 22"/>
                      <a:gd name="T73" fmla="*/ 20 h 23"/>
                      <a:gd name="T74" fmla="*/ 18 w 22"/>
                      <a:gd name="T75" fmla="*/ 22 h 23"/>
                      <a:gd name="T76" fmla="*/ 19 w 22"/>
                      <a:gd name="T77" fmla="*/ 20 h 23"/>
                      <a:gd name="T78" fmla="*/ 21 w 22"/>
                      <a:gd name="T79" fmla="*/ 19 h 23"/>
                      <a:gd name="T80" fmla="*/ 19 w 22"/>
                      <a:gd name="T81" fmla="*/ 1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23">
                        <a:moveTo>
                          <a:pt x="19" y="19"/>
                        </a:moveTo>
                        <a:lnTo>
                          <a:pt x="19" y="19"/>
                        </a:lnTo>
                        <a:lnTo>
                          <a:pt x="17" y="17"/>
                        </a:lnTo>
                        <a:lnTo>
                          <a:pt x="15" y="17"/>
                        </a:lnTo>
                        <a:lnTo>
                          <a:pt x="13" y="15"/>
                        </a:lnTo>
                        <a:lnTo>
                          <a:pt x="12" y="15"/>
                        </a:lnTo>
                        <a:lnTo>
                          <a:pt x="10" y="13"/>
                        </a:lnTo>
                        <a:lnTo>
                          <a:pt x="9" y="12"/>
                        </a:lnTo>
                        <a:lnTo>
                          <a:pt x="8" y="11"/>
                        </a:lnTo>
                        <a:lnTo>
                          <a:pt x="6" y="10"/>
                        </a:lnTo>
                        <a:lnTo>
                          <a:pt x="6" y="9"/>
                        </a:lnTo>
                        <a:lnTo>
                          <a:pt x="5" y="8"/>
                        </a:lnTo>
                        <a:lnTo>
                          <a:pt x="5" y="7"/>
                        </a:lnTo>
                        <a:lnTo>
                          <a:pt x="4" y="5"/>
                        </a:lnTo>
                        <a:lnTo>
                          <a:pt x="3" y="4"/>
                        </a:lnTo>
                        <a:lnTo>
                          <a:pt x="3" y="3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1" y="6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3" y="10"/>
                        </a:lnTo>
                        <a:lnTo>
                          <a:pt x="4" y="11"/>
                        </a:lnTo>
                        <a:lnTo>
                          <a:pt x="5" y="12"/>
                        </a:lnTo>
                        <a:lnTo>
                          <a:pt x="6" y="14"/>
                        </a:lnTo>
                        <a:lnTo>
                          <a:pt x="8" y="15"/>
                        </a:lnTo>
                        <a:lnTo>
                          <a:pt x="9" y="16"/>
                        </a:lnTo>
                        <a:lnTo>
                          <a:pt x="11" y="17"/>
                        </a:lnTo>
                        <a:lnTo>
                          <a:pt x="13" y="18"/>
                        </a:lnTo>
                        <a:lnTo>
                          <a:pt x="15" y="19"/>
                        </a:lnTo>
                        <a:lnTo>
                          <a:pt x="17" y="20"/>
                        </a:lnTo>
                        <a:lnTo>
                          <a:pt x="17" y="22"/>
                        </a:lnTo>
                        <a:lnTo>
                          <a:pt x="17" y="20"/>
                        </a:lnTo>
                        <a:lnTo>
                          <a:pt x="18" y="22"/>
                        </a:lnTo>
                        <a:lnTo>
                          <a:pt x="19" y="20"/>
                        </a:lnTo>
                        <a:lnTo>
                          <a:pt x="21" y="19"/>
                        </a:lnTo>
                        <a:lnTo>
                          <a:pt x="19" y="19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95" name="Freeform 223">
                    <a:extLst>
                      <a:ext uri="{FF2B5EF4-FFF2-40B4-BE49-F238E27FC236}">
                        <a16:creationId xmlns:a16="http://schemas.microsoft.com/office/drawing/2014/main" id="{F4A2FD3F-C3EA-1B9D-D693-8B4CF7BE34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94" y="2515"/>
                    <a:ext cx="47" cy="33"/>
                  </a:xfrm>
                  <a:custGeom>
                    <a:avLst/>
                    <a:gdLst>
                      <a:gd name="T0" fmla="*/ 44 w 47"/>
                      <a:gd name="T1" fmla="*/ 29 h 33"/>
                      <a:gd name="T2" fmla="*/ 44 w 47"/>
                      <a:gd name="T3" fmla="*/ 29 h 33"/>
                      <a:gd name="T4" fmla="*/ 1 w 47"/>
                      <a:gd name="T5" fmla="*/ 0 h 33"/>
                      <a:gd name="T6" fmla="*/ 0 w 47"/>
                      <a:gd name="T7" fmla="*/ 2 h 33"/>
                      <a:gd name="T8" fmla="*/ 43 w 47"/>
                      <a:gd name="T9" fmla="*/ 32 h 33"/>
                      <a:gd name="T10" fmla="*/ 43 w 47"/>
                      <a:gd name="T11" fmla="*/ 32 h 33"/>
                      <a:gd name="T12" fmla="*/ 43 w 47"/>
                      <a:gd name="T13" fmla="*/ 32 h 33"/>
                      <a:gd name="T14" fmla="*/ 44 w 47"/>
                      <a:gd name="T15" fmla="*/ 32 h 33"/>
                      <a:gd name="T16" fmla="*/ 46 w 47"/>
                      <a:gd name="T17" fmla="*/ 32 h 33"/>
                      <a:gd name="T18" fmla="*/ 46 w 47"/>
                      <a:gd name="T19" fmla="*/ 30 h 33"/>
                      <a:gd name="T20" fmla="*/ 44 w 47"/>
                      <a:gd name="T21" fmla="*/ 29 h 33"/>
                      <a:gd name="T22" fmla="*/ 44 w 47"/>
                      <a:gd name="T23" fmla="*/ 29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7" h="33">
                        <a:moveTo>
                          <a:pt x="44" y="29"/>
                        </a:moveTo>
                        <a:lnTo>
                          <a:pt x="44" y="29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43" y="32"/>
                        </a:lnTo>
                        <a:lnTo>
                          <a:pt x="43" y="32"/>
                        </a:lnTo>
                        <a:lnTo>
                          <a:pt x="43" y="32"/>
                        </a:lnTo>
                        <a:lnTo>
                          <a:pt x="44" y="32"/>
                        </a:lnTo>
                        <a:lnTo>
                          <a:pt x="46" y="32"/>
                        </a:lnTo>
                        <a:lnTo>
                          <a:pt x="46" y="30"/>
                        </a:lnTo>
                        <a:lnTo>
                          <a:pt x="44" y="29"/>
                        </a:lnTo>
                        <a:lnTo>
                          <a:pt x="44" y="29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96" name="Freeform 224">
                    <a:extLst>
                      <a:ext uri="{FF2B5EF4-FFF2-40B4-BE49-F238E27FC236}">
                        <a16:creationId xmlns:a16="http://schemas.microsoft.com/office/drawing/2014/main" id="{FCB20800-DF92-6BEA-2099-E81B41E967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39" y="2543"/>
                    <a:ext cx="137" cy="23"/>
                  </a:xfrm>
                  <a:custGeom>
                    <a:avLst/>
                    <a:gdLst>
                      <a:gd name="T0" fmla="*/ 134 w 137"/>
                      <a:gd name="T1" fmla="*/ 19 h 23"/>
                      <a:gd name="T2" fmla="*/ 133 w 137"/>
                      <a:gd name="T3" fmla="*/ 19 h 23"/>
                      <a:gd name="T4" fmla="*/ 0 w 137"/>
                      <a:gd name="T5" fmla="*/ 0 h 23"/>
                      <a:gd name="T6" fmla="*/ 0 w 137"/>
                      <a:gd name="T7" fmla="*/ 3 h 23"/>
                      <a:gd name="T8" fmla="*/ 133 w 137"/>
                      <a:gd name="T9" fmla="*/ 22 h 23"/>
                      <a:gd name="T10" fmla="*/ 132 w 137"/>
                      <a:gd name="T11" fmla="*/ 22 h 23"/>
                      <a:gd name="T12" fmla="*/ 133 w 137"/>
                      <a:gd name="T13" fmla="*/ 22 h 23"/>
                      <a:gd name="T14" fmla="*/ 134 w 137"/>
                      <a:gd name="T15" fmla="*/ 22 h 23"/>
                      <a:gd name="T16" fmla="*/ 136 w 137"/>
                      <a:gd name="T17" fmla="*/ 20 h 23"/>
                      <a:gd name="T18" fmla="*/ 134 w 137"/>
                      <a:gd name="T19" fmla="*/ 19 h 23"/>
                      <a:gd name="T20" fmla="*/ 133 w 137"/>
                      <a:gd name="T21" fmla="*/ 19 h 23"/>
                      <a:gd name="T22" fmla="*/ 134 w 137"/>
                      <a:gd name="T23" fmla="*/ 1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7" h="23">
                        <a:moveTo>
                          <a:pt x="134" y="19"/>
                        </a:moveTo>
                        <a:lnTo>
                          <a:pt x="133" y="19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133" y="22"/>
                        </a:lnTo>
                        <a:lnTo>
                          <a:pt x="132" y="22"/>
                        </a:lnTo>
                        <a:lnTo>
                          <a:pt x="133" y="22"/>
                        </a:lnTo>
                        <a:lnTo>
                          <a:pt x="134" y="22"/>
                        </a:lnTo>
                        <a:lnTo>
                          <a:pt x="136" y="20"/>
                        </a:lnTo>
                        <a:lnTo>
                          <a:pt x="134" y="19"/>
                        </a:lnTo>
                        <a:lnTo>
                          <a:pt x="133" y="19"/>
                        </a:lnTo>
                        <a:lnTo>
                          <a:pt x="134" y="19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97" name="Freeform 225">
                    <a:extLst>
                      <a:ext uri="{FF2B5EF4-FFF2-40B4-BE49-F238E27FC236}">
                        <a16:creationId xmlns:a16="http://schemas.microsoft.com/office/drawing/2014/main" id="{2915113B-FA90-291A-966E-05220B1AD8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70" y="2560"/>
                    <a:ext cx="39" cy="33"/>
                  </a:xfrm>
                  <a:custGeom>
                    <a:avLst/>
                    <a:gdLst>
                      <a:gd name="T0" fmla="*/ 36 w 39"/>
                      <a:gd name="T1" fmla="*/ 32 h 33"/>
                      <a:gd name="T2" fmla="*/ 38 w 39"/>
                      <a:gd name="T3" fmla="*/ 29 h 33"/>
                      <a:gd name="T4" fmla="*/ 34 w 39"/>
                      <a:gd name="T5" fmla="*/ 28 h 33"/>
                      <a:gd name="T6" fmla="*/ 32 w 39"/>
                      <a:gd name="T7" fmla="*/ 27 h 33"/>
                      <a:gd name="T8" fmla="*/ 30 w 39"/>
                      <a:gd name="T9" fmla="*/ 25 h 33"/>
                      <a:gd name="T10" fmla="*/ 27 w 39"/>
                      <a:gd name="T11" fmla="*/ 23 h 33"/>
                      <a:gd name="T12" fmla="*/ 25 w 39"/>
                      <a:gd name="T13" fmla="*/ 21 h 33"/>
                      <a:gd name="T14" fmla="*/ 23 w 39"/>
                      <a:gd name="T15" fmla="*/ 20 h 33"/>
                      <a:gd name="T16" fmla="*/ 20 w 39"/>
                      <a:gd name="T17" fmla="*/ 18 h 33"/>
                      <a:gd name="T18" fmla="*/ 18 w 39"/>
                      <a:gd name="T19" fmla="*/ 16 h 33"/>
                      <a:gd name="T20" fmla="*/ 15 w 39"/>
                      <a:gd name="T21" fmla="*/ 13 h 33"/>
                      <a:gd name="T22" fmla="*/ 13 w 39"/>
                      <a:gd name="T23" fmla="*/ 11 h 33"/>
                      <a:gd name="T24" fmla="*/ 11 w 39"/>
                      <a:gd name="T25" fmla="*/ 10 h 33"/>
                      <a:gd name="T26" fmla="*/ 9 w 39"/>
                      <a:gd name="T27" fmla="*/ 8 h 33"/>
                      <a:gd name="T28" fmla="*/ 7 w 39"/>
                      <a:gd name="T29" fmla="*/ 6 h 33"/>
                      <a:gd name="T30" fmla="*/ 5 w 39"/>
                      <a:gd name="T31" fmla="*/ 4 h 33"/>
                      <a:gd name="T32" fmla="*/ 4 w 39"/>
                      <a:gd name="T33" fmla="*/ 2 h 33"/>
                      <a:gd name="T34" fmla="*/ 2 w 39"/>
                      <a:gd name="T35" fmla="*/ 0 h 33"/>
                      <a:gd name="T36" fmla="*/ 0 w 39"/>
                      <a:gd name="T37" fmla="*/ 1 h 33"/>
                      <a:gd name="T38" fmla="*/ 2 w 39"/>
                      <a:gd name="T39" fmla="*/ 3 h 33"/>
                      <a:gd name="T40" fmla="*/ 4 w 39"/>
                      <a:gd name="T41" fmla="*/ 5 h 33"/>
                      <a:gd name="T42" fmla="*/ 5 w 39"/>
                      <a:gd name="T43" fmla="*/ 7 h 33"/>
                      <a:gd name="T44" fmla="*/ 8 w 39"/>
                      <a:gd name="T45" fmla="*/ 9 h 33"/>
                      <a:gd name="T46" fmla="*/ 10 w 39"/>
                      <a:gd name="T47" fmla="*/ 11 h 33"/>
                      <a:gd name="T48" fmla="*/ 12 w 39"/>
                      <a:gd name="T49" fmla="*/ 13 h 33"/>
                      <a:gd name="T50" fmla="*/ 14 w 39"/>
                      <a:gd name="T51" fmla="*/ 16 h 33"/>
                      <a:gd name="T52" fmla="*/ 16 w 39"/>
                      <a:gd name="T53" fmla="*/ 18 h 33"/>
                      <a:gd name="T54" fmla="*/ 19 w 39"/>
                      <a:gd name="T55" fmla="*/ 20 h 33"/>
                      <a:gd name="T56" fmla="*/ 21 w 39"/>
                      <a:gd name="T57" fmla="*/ 21 h 33"/>
                      <a:gd name="T58" fmla="*/ 23 w 39"/>
                      <a:gd name="T59" fmla="*/ 23 h 33"/>
                      <a:gd name="T60" fmla="*/ 26 w 39"/>
                      <a:gd name="T61" fmla="*/ 25 h 33"/>
                      <a:gd name="T62" fmla="*/ 28 w 39"/>
                      <a:gd name="T63" fmla="*/ 27 h 33"/>
                      <a:gd name="T64" fmla="*/ 31 w 39"/>
                      <a:gd name="T65" fmla="*/ 28 h 33"/>
                      <a:gd name="T66" fmla="*/ 33 w 39"/>
                      <a:gd name="T67" fmla="*/ 30 h 33"/>
                      <a:gd name="T68" fmla="*/ 36 w 39"/>
                      <a:gd name="T69" fmla="*/ 32 h 33"/>
                      <a:gd name="T70" fmla="*/ 38 w 39"/>
                      <a:gd name="T71" fmla="*/ 29 h 33"/>
                      <a:gd name="T72" fmla="*/ 36 w 39"/>
                      <a:gd name="T73" fmla="*/ 32 h 33"/>
                      <a:gd name="T74" fmla="*/ 38 w 39"/>
                      <a:gd name="T75" fmla="*/ 32 h 33"/>
                      <a:gd name="T76" fmla="*/ 38 w 39"/>
                      <a:gd name="T77" fmla="*/ 32 h 33"/>
                      <a:gd name="T78" fmla="*/ 38 w 39"/>
                      <a:gd name="T79" fmla="*/ 30 h 33"/>
                      <a:gd name="T80" fmla="*/ 38 w 39"/>
                      <a:gd name="T81" fmla="*/ 29 h 33"/>
                      <a:gd name="T82" fmla="*/ 36 w 39"/>
                      <a:gd name="T83" fmla="*/ 32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39" h="33">
                        <a:moveTo>
                          <a:pt x="36" y="32"/>
                        </a:moveTo>
                        <a:lnTo>
                          <a:pt x="38" y="29"/>
                        </a:lnTo>
                        <a:lnTo>
                          <a:pt x="34" y="28"/>
                        </a:lnTo>
                        <a:lnTo>
                          <a:pt x="32" y="27"/>
                        </a:lnTo>
                        <a:lnTo>
                          <a:pt x="30" y="25"/>
                        </a:lnTo>
                        <a:lnTo>
                          <a:pt x="27" y="23"/>
                        </a:lnTo>
                        <a:lnTo>
                          <a:pt x="25" y="21"/>
                        </a:lnTo>
                        <a:lnTo>
                          <a:pt x="23" y="20"/>
                        </a:lnTo>
                        <a:lnTo>
                          <a:pt x="20" y="18"/>
                        </a:lnTo>
                        <a:lnTo>
                          <a:pt x="18" y="16"/>
                        </a:lnTo>
                        <a:lnTo>
                          <a:pt x="15" y="13"/>
                        </a:lnTo>
                        <a:lnTo>
                          <a:pt x="13" y="11"/>
                        </a:lnTo>
                        <a:lnTo>
                          <a:pt x="11" y="10"/>
                        </a:lnTo>
                        <a:lnTo>
                          <a:pt x="9" y="8"/>
                        </a:lnTo>
                        <a:lnTo>
                          <a:pt x="7" y="6"/>
                        </a:lnTo>
                        <a:lnTo>
                          <a:pt x="5" y="4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3"/>
                        </a:lnTo>
                        <a:lnTo>
                          <a:pt x="4" y="5"/>
                        </a:lnTo>
                        <a:lnTo>
                          <a:pt x="5" y="7"/>
                        </a:lnTo>
                        <a:lnTo>
                          <a:pt x="8" y="9"/>
                        </a:lnTo>
                        <a:lnTo>
                          <a:pt x="10" y="11"/>
                        </a:lnTo>
                        <a:lnTo>
                          <a:pt x="12" y="13"/>
                        </a:lnTo>
                        <a:lnTo>
                          <a:pt x="14" y="16"/>
                        </a:lnTo>
                        <a:lnTo>
                          <a:pt x="16" y="18"/>
                        </a:lnTo>
                        <a:lnTo>
                          <a:pt x="19" y="20"/>
                        </a:lnTo>
                        <a:lnTo>
                          <a:pt x="21" y="21"/>
                        </a:lnTo>
                        <a:lnTo>
                          <a:pt x="23" y="23"/>
                        </a:lnTo>
                        <a:lnTo>
                          <a:pt x="26" y="25"/>
                        </a:lnTo>
                        <a:lnTo>
                          <a:pt x="28" y="27"/>
                        </a:lnTo>
                        <a:lnTo>
                          <a:pt x="31" y="28"/>
                        </a:lnTo>
                        <a:lnTo>
                          <a:pt x="33" y="30"/>
                        </a:lnTo>
                        <a:lnTo>
                          <a:pt x="36" y="32"/>
                        </a:lnTo>
                        <a:lnTo>
                          <a:pt x="38" y="29"/>
                        </a:lnTo>
                        <a:lnTo>
                          <a:pt x="36" y="32"/>
                        </a:lnTo>
                        <a:lnTo>
                          <a:pt x="38" y="32"/>
                        </a:lnTo>
                        <a:lnTo>
                          <a:pt x="38" y="32"/>
                        </a:lnTo>
                        <a:lnTo>
                          <a:pt x="38" y="30"/>
                        </a:lnTo>
                        <a:lnTo>
                          <a:pt x="38" y="29"/>
                        </a:lnTo>
                        <a:lnTo>
                          <a:pt x="36" y="3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98" name="Freeform 226">
                    <a:extLst>
                      <a:ext uri="{FF2B5EF4-FFF2-40B4-BE49-F238E27FC236}">
                        <a16:creationId xmlns:a16="http://schemas.microsoft.com/office/drawing/2014/main" id="{D6E00A80-A0C2-8BEB-55C5-65DA602888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3" y="2585"/>
                    <a:ext cx="45" cy="21"/>
                  </a:xfrm>
                  <a:custGeom>
                    <a:avLst/>
                    <a:gdLst>
                      <a:gd name="T0" fmla="*/ 2 w 45"/>
                      <a:gd name="T1" fmla="*/ 6 h 21"/>
                      <a:gd name="T2" fmla="*/ 1 w 45"/>
                      <a:gd name="T3" fmla="*/ 6 h 21"/>
                      <a:gd name="T4" fmla="*/ 44 w 45"/>
                      <a:gd name="T5" fmla="*/ 20 h 21"/>
                      <a:gd name="T6" fmla="*/ 44 w 45"/>
                      <a:gd name="T7" fmla="*/ 12 h 21"/>
                      <a:gd name="T8" fmla="*/ 2 w 45"/>
                      <a:gd name="T9" fmla="*/ 0 h 21"/>
                      <a:gd name="T10" fmla="*/ 1 w 45"/>
                      <a:gd name="T11" fmla="*/ 0 h 21"/>
                      <a:gd name="T12" fmla="*/ 2 w 45"/>
                      <a:gd name="T13" fmla="*/ 0 h 21"/>
                      <a:gd name="T14" fmla="*/ 1 w 45"/>
                      <a:gd name="T15" fmla="*/ 2 h 21"/>
                      <a:gd name="T16" fmla="*/ 0 w 45"/>
                      <a:gd name="T17" fmla="*/ 3 h 21"/>
                      <a:gd name="T18" fmla="*/ 0 w 45"/>
                      <a:gd name="T19" fmla="*/ 5 h 21"/>
                      <a:gd name="T20" fmla="*/ 1 w 45"/>
                      <a:gd name="T21" fmla="*/ 6 h 21"/>
                      <a:gd name="T22" fmla="*/ 2 w 45"/>
                      <a:gd name="T23" fmla="*/ 6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5" h="21">
                        <a:moveTo>
                          <a:pt x="2" y="6"/>
                        </a:moveTo>
                        <a:lnTo>
                          <a:pt x="1" y="6"/>
                        </a:lnTo>
                        <a:lnTo>
                          <a:pt x="44" y="20"/>
                        </a:lnTo>
                        <a:lnTo>
                          <a:pt x="44" y="1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2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1" y="6"/>
                        </a:lnTo>
                        <a:lnTo>
                          <a:pt x="2" y="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299" name="Freeform 227">
                    <a:extLst>
                      <a:ext uri="{FF2B5EF4-FFF2-40B4-BE49-F238E27FC236}">
                        <a16:creationId xmlns:a16="http://schemas.microsoft.com/office/drawing/2014/main" id="{DF86DDA9-8B00-3253-78BC-AEC966EE1C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61" y="2586"/>
                    <a:ext cx="105" cy="53"/>
                  </a:xfrm>
                  <a:custGeom>
                    <a:avLst/>
                    <a:gdLst>
                      <a:gd name="T0" fmla="*/ 2 w 105"/>
                      <a:gd name="T1" fmla="*/ 50 h 53"/>
                      <a:gd name="T2" fmla="*/ 2 w 105"/>
                      <a:gd name="T3" fmla="*/ 52 h 53"/>
                      <a:gd name="T4" fmla="*/ 104 w 105"/>
                      <a:gd name="T5" fmla="*/ 2 h 53"/>
                      <a:gd name="T6" fmla="*/ 102 w 105"/>
                      <a:gd name="T7" fmla="*/ 0 h 53"/>
                      <a:gd name="T8" fmla="*/ 1 w 105"/>
                      <a:gd name="T9" fmla="*/ 49 h 53"/>
                      <a:gd name="T10" fmla="*/ 0 w 105"/>
                      <a:gd name="T11" fmla="*/ 50 h 53"/>
                      <a:gd name="T12" fmla="*/ 1 w 105"/>
                      <a:gd name="T13" fmla="*/ 49 h 53"/>
                      <a:gd name="T14" fmla="*/ 0 w 105"/>
                      <a:gd name="T15" fmla="*/ 50 h 53"/>
                      <a:gd name="T16" fmla="*/ 0 w 105"/>
                      <a:gd name="T17" fmla="*/ 50 h 53"/>
                      <a:gd name="T18" fmla="*/ 1 w 105"/>
                      <a:gd name="T19" fmla="*/ 52 h 53"/>
                      <a:gd name="T20" fmla="*/ 2 w 105"/>
                      <a:gd name="T21" fmla="*/ 52 h 53"/>
                      <a:gd name="T22" fmla="*/ 2 w 105"/>
                      <a:gd name="T23" fmla="*/ 5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5" h="53">
                        <a:moveTo>
                          <a:pt x="2" y="50"/>
                        </a:moveTo>
                        <a:lnTo>
                          <a:pt x="2" y="52"/>
                        </a:lnTo>
                        <a:lnTo>
                          <a:pt x="104" y="2"/>
                        </a:lnTo>
                        <a:lnTo>
                          <a:pt x="102" y="0"/>
                        </a:lnTo>
                        <a:lnTo>
                          <a:pt x="1" y="49"/>
                        </a:lnTo>
                        <a:lnTo>
                          <a:pt x="0" y="50"/>
                        </a:lnTo>
                        <a:lnTo>
                          <a:pt x="1" y="49"/>
                        </a:lnTo>
                        <a:lnTo>
                          <a:pt x="0" y="50"/>
                        </a:lnTo>
                        <a:lnTo>
                          <a:pt x="0" y="50"/>
                        </a:lnTo>
                        <a:lnTo>
                          <a:pt x="1" y="52"/>
                        </a:lnTo>
                        <a:lnTo>
                          <a:pt x="2" y="52"/>
                        </a:lnTo>
                        <a:lnTo>
                          <a:pt x="2" y="5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00" name="Freeform 228">
                    <a:extLst>
                      <a:ext uri="{FF2B5EF4-FFF2-40B4-BE49-F238E27FC236}">
                        <a16:creationId xmlns:a16="http://schemas.microsoft.com/office/drawing/2014/main" id="{0A574BE9-2097-F410-3927-8167797C25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0" y="2637"/>
                    <a:ext cx="21" cy="22"/>
                  </a:xfrm>
                  <a:custGeom>
                    <a:avLst/>
                    <a:gdLst>
                      <a:gd name="T0" fmla="*/ 10 w 21"/>
                      <a:gd name="T1" fmla="*/ 17 h 22"/>
                      <a:gd name="T2" fmla="*/ 20 w 21"/>
                      <a:gd name="T3" fmla="*/ 19 h 22"/>
                      <a:gd name="T4" fmla="*/ 20 w 21"/>
                      <a:gd name="T5" fmla="*/ 0 h 22"/>
                      <a:gd name="T6" fmla="*/ 0 w 21"/>
                      <a:gd name="T7" fmla="*/ 0 h 22"/>
                      <a:gd name="T8" fmla="*/ 0 w 21"/>
                      <a:gd name="T9" fmla="*/ 19 h 22"/>
                      <a:gd name="T10" fmla="*/ 7 w 21"/>
                      <a:gd name="T11" fmla="*/ 21 h 22"/>
                      <a:gd name="T12" fmla="*/ 0 w 21"/>
                      <a:gd name="T13" fmla="*/ 19 h 22"/>
                      <a:gd name="T14" fmla="*/ 3 w 21"/>
                      <a:gd name="T15" fmla="*/ 19 h 22"/>
                      <a:gd name="T16" fmla="*/ 10 w 21"/>
                      <a:gd name="T17" fmla="*/ 21 h 22"/>
                      <a:gd name="T18" fmla="*/ 14 w 21"/>
                      <a:gd name="T19" fmla="*/ 19 h 22"/>
                      <a:gd name="T20" fmla="*/ 20 w 21"/>
                      <a:gd name="T21" fmla="*/ 19 h 22"/>
                      <a:gd name="T22" fmla="*/ 10 w 21"/>
                      <a:gd name="T23" fmla="*/ 1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1" h="22">
                        <a:moveTo>
                          <a:pt x="10" y="17"/>
                        </a:moveTo>
                        <a:lnTo>
                          <a:pt x="20" y="19"/>
                        </a:lnTo>
                        <a:lnTo>
                          <a:pt x="20" y="0"/>
                        </a:lnTo>
                        <a:lnTo>
                          <a:pt x="0" y="0"/>
                        </a:lnTo>
                        <a:lnTo>
                          <a:pt x="0" y="19"/>
                        </a:lnTo>
                        <a:lnTo>
                          <a:pt x="7" y="21"/>
                        </a:lnTo>
                        <a:lnTo>
                          <a:pt x="0" y="19"/>
                        </a:lnTo>
                        <a:lnTo>
                          <a:pt x="3" y="19"/>
                        </a:lnTo>
                        <a:lnTo>
                          <a:pt x="10" y="21"/>
                        </a:lnTo>
                        <a:lnTo>
                          <a:pt x="14" y="19"/>
                        </a:lnTo>
                        <a:lnTo>
                          <a:pt x="20" y="19"/>
                        </a:lnTo>
                        <a:lnTo>
                          <a:pt x="10" y="17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01" name="Freeform 229">
                    <a:extLst>
                      <a:ext uri="{FF2B5EF4-FFF2-40B4-BE49-F238E27FC236}">
                        <a16:creationId xmlns:a16="http://schemas.microsoft.com/office/drawing/2014/main" id="{E88FF029-DBBE-62E7-607D-82AB639B02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82" y="2079"/>
                    <a:ext cx="583" cy="469"/>
                  </a:xfrm>
                  <a:custGeom>
                    <a:avLst/>
                    <a:gdLst>
                      <a:gd name="T0" fmla="*/ 540 w 583"/>
                      <a:gd name="T1" fmla="*/ 456 h 469"/>
                      <a:gd name="T2" fmla="*/ 546 w 583"/>
                      <a:gd name="T3" fmla="*/ 417 h 469"/>
                      <a:gd name="T4" fmla="*/ 552 w 583"/>
                      <a:gd name="T5" fmla="*/ 380 h 469"/>
                      <a:gd name="T6" fmla="*/ 558 w 583"/>
                      <a:gd name="T7" fmla="*/ 340 h 469"/>
                      <a:gd name="T8" fmla="*/ 563 w 583"/>
                      <a:gd name="T9" fmla="*/ 301 h 469"/>
                      <a:gd name="T10" fmla="*/ 567 w 583"/>
                      <a:gd name="T11" fmla="*/ 261 h 469"/>
                      <a:gd name="T12" fmla="*/ 571 w 583"/>
                      <a:gd name="T13" fmla="*/ 222 h 469"/>
                      <a:gd name="T14" fmla="*/ 575 w 583"/>
                      <a:gd name="T15" fmla="*/ 181 h 469"/>
                      <a:gd name="T16" fmla="*/ 577 w 583"/>
                      <a:gd name="T17" fmla="*/ 139 h 469"/>
                      <a:gd name="T18" fmla="*/ 580 w 583"/>
                      <a:gd name="T19" fmla="*/ 99 h 469"/>
                      <a:gd name="T20" fmla="*/ 582 w 583"/>
                      <a:gd name="T21" fmla="*/ 58 h 469"/>
                      <a:gd name="T22" fmla="*/ 580 w 583"/>
                      <a:gd name="T23" fmla="*/ 39 h 469"/>
                      <a:gd name="T24" fmla="*/ 576 w 583"/>
                      <a:gd name="T25" fmla="*/ 35 h 469"/>
                      <a:gd name="T26" fmla="*/ 569 w 583"/>
                      <a:gd name="T27" fmla="*/ 30 h 469"/>
                      <a:gd name="T28" fmla="*/ 522 w 583"/>
                      <a:gd name="T29" fmla="*/ 24 h 469"/>
                      <a:gd name="T30" fmla="*/ 474 w 583"/>
                      <a:gd name="T31" fmla="*/ 18 h 469"/>
                      <a:gd name="T32" fmla="*/ 427 w 583"/>
                      <a:gd name="T33" fmla="*/ 13 h 469"/>
                      <a:gd name="T34" fmla="*/ 380 w 583"/>
                      <a:gd name="T35" fmla="*/ 9 h 469"/>
                      <a:gd name="T36" fmla="*/ 335 w 583"/>
                      <a:gd name="T37" fmla="*/ 7 h 469"/>
                      <a:gd name="T38" fmla="*/ 288 w 583"/>
                      <a:gd name="T39" fmla="*/ 4 h 469"/>
                      <a:gd name="T40" fmla="*/ 241 w 583"/>
                      <a:gd name="T41" fmla="*/ 2 h 469"/>
                      <a:gd name="T42" fmla="*/ 195 w 583"/>
                      <a:gd name="T43" fmla="*/ 1 h 469"/>
                      <a:gd name="T44" fmla="*/ 148 w 583"/>
                      <a:gd name="T45" fmla="*/ 1 h 469"/>
                      <a:gd name="T46" fmla="*/ 100 w 583"/>
                      <a:gd name="T47" fmla="*/ 0 h 469"/>
                      <a:gd name="T48" fmla="*/ 63 w 583"/>
                      <a:gd name="T49" fmla="*/ 0 h 469"/>
                      <a:gd name="T50" fmla="*/ 53 w 583"/>
                      <a:gd name="T51" fmla="*/ 0 h 469"/>
                      <a:gd name="T52" fmla="*/ 46 w 583"/>
                      <a:gd name="T53" fmla="*/ 1 h 469"/>
                      <a:gd name="T54" fmla="*/ 41 w 583"/>
                      <a:gd name="T55" fmla="*/ 3 h 469"/>
                      <a:gd name="T56" fmla="*/ 37 w 583"/>
                      <a:gd name="T57" fmla="*/ 7 h 469"/>
                      <a:gd name="T58" fmla="*/ 35 w 583"/>
                      <a:gd name="T59" fmla="*/ 13 h 469"/>
                      <a:gd name="T60" fmla="*/ 31 w 583"/>
                      <a:gd name="T61" fmla="*/ 34 h 469"/>
                      <a:gd name="T62" fmla="*/ 27 w 583"/>
                      <a:gd name="T63" fmla="*/ 54 h 469"/>
                      <a:gd name="T64" fmla="*/ 24 w 583"/>
                      <a:gd name="T65" fmla="*/ 75 h 469"/>
                      <a:gd name="T66" fmla="*/ 21 w 583"/>
                      <a:gd name="T67" fmla="*/ 96 h 469"/>
                      <a:gd name="T68" fmla="*/ 18 w 583"/>
                      <a:gd name="T69" fmla="*/ 116 h 469"/>
                      <a:gd name="T70" fmla="*/ 15 w 583"/>
                      <a:gd name="T71" fmla="*/ 136 h 469"/>
                      <a:gd name="T72" fmla="*/ 13 w 583"/>
                      <a:gd name="T73" fmla="*/ 157 h 469"/>
                      <a:gd name="T74" fmla="*/ 11 w 583"/>
                      <a:gd name="T75" fmla="*/ 177 h 469"/>
                      <a:gd name="T76" fmla="*/ 9 w 583"/>
                      <a:gd name="T77" fmla="*/ 197 h 469"/>
                      <a:gd name="T78" fmla="*/ 7 w 583"/>
                      <a:gd name="T79" fmla="*/ 217 h 469"/>
                      <a:gd name="T80" fmla="*/ 6 w 583"/>
                      <a:gd name="T81" fmla="*/ 237 h 469"/>
                      <a:gd name="T82" fmla="*/ 5 w 583"/>
                      <a:gd name="T83" fmla="*/ 254 h 469"/>
                      <a:gd name="T84" fmla="*/ 5 w 583"/>
                      <a:gd name="T85" fmla="*/ 270 h 469"/>
                      <a:gd name="T86" fmla="*/ 4 w 583"/>
                      <a:gd name="T87" fmla="*/ 286 h 469"/>
                      <a:gd name="T88" fmla="*/ 3 w 583"/>
                      <a:gd name="T89" fmla="*/ 302 h 469"/>
                      <a:gd name="T90" fmla="*/ 2 w 583"/>
                      <a:gd name="T91" fmla="*/ 319 h 469"/>
                      <a:gd name="T92" fmla="*/ 2 w 583"/>
                      <a:gd name="T93" fmla="*/ 335 h 469"/>
                      <a:gd name="T94" fmla="*/ 2 w 583"/>
                      <a:gd name="T95" fmla="*/ 351 h 469"/>
                      <a:gd name="T96" fmla="*/ 1 w 583"/>
                      <a:gd name="T97" fmla="*/ 367 h 469"/>
                      <a:gd name="T98" fmla="*/ 1 w 583"/>
                      <a:gd name="T99" fmla="*/ 384 h 469"/>
                      <a:gd name="T100" fmla="*/ 0 w 583"/>
                      <a:gd name="T101" fmla="*/ 400 h 469"/>
                      <a:gd name="T102" fmla="*/ 1 w 583"/>
                      <a:gd name="T103" fmla="*/ 412 h 469"/>
                      <a:gd name="T104" fmla="*/ 3 w 583"/>
                      <a:gd name="T105" fmla="*/ 417 h 469"/>
                      <a:gd name="T106" fmla="*/ 9 w 583"/>
                      <a:gd name="T107" fmla="*/ 419 h 4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583" h="469">
                        <a:moveTo>
                          <a:pt x="9" y="419"/>
                        </a:moveTo>
                        <a:lnTo>
                          <a:pt x="538" y="468"/>
                        </a:lnTo>
                        <a:lnTo>
                          <a:pt x="540" y="456"/>
                        </a:lnTo>
                        <a:lnTo>
                          <a:pt x="542" y="443"/>
                        </a:lnTo>
                        <a:lnTo>
                          <a:pt x="544" y="430"/>
                        </a:lnTo>
                        <a:lnTo>
                          <a:pt x="546" y="417"/>
                        </a:lnTo>
                        <a:lnTo>
                          <a:pt x="548" y="404"/>
                        </a:lnTo>
                        <a:lnTo>
                          <a:pt x="550" y="392"/>
                        </a:lnTo>
                        <a:lnTo>
                          <a:pt x="552" y="380"/>
                        </a:lnTo>
                        <a:lnTo>
                          <a:pt x="554" y="366"/>
                        </a:lnTo>
                        <a:lnTo>
                          <a:pt x="556" y="353"/>
                        </a:lnTo>
                        <a:lnTo>
                          <a:pt x="558" y="340"/>
                        </a:lnTo>
                        <a:lnTo>
                          <a:pt x="559" y="328"/>
                        </a:lnTo>
                        <a:lnTo>
                          <a:pt x="561" y="315"/>
                        </a:lnTo>
                        <a:lnTo>
                          <a:pt x="563" y="301"/>
                        </a:lnTo>
                        <a:lnTo>
                          <a:pt x="564" y="288"/>
                        </a:lnTo>
                        <a:lnTo>
                          <a:pt x="566" y="274"/>
                        </a:lnTo>
                        <a:lnTo>
                          <a:pt x="567" y="261"/>
                        </a:lnTo>
                        <a:lnTo>
                          <a:pt x="569" y="247"/>
                        </a:lnTo>
                        <a:lnTo>
                          <a:pt x="570" y="235"/>
                        </a:lnTo>
                        <a:lnTo>
                          <a:pt x="571" y="222"/>
                        </a:lnTo>
                        <a:lnTo>
                          <a:pt x="572" y="208"/>
                        </a:lnTo>
                        <a:lnTo>
                          <a:pt x="574" y="194"/>
                        </a:lnTo>
                        <a:lnTo>
                          <a:pt x="575" y="181"/>
                        </a:lnTo>
                        <a:lnTo>
                          <a:pt x="576" y="167"/>
                        </a:lnTo>
                        <a:lnTo>
                          <a:pt x="577" y="153"/>
                        </a:lnTo>
                        <a:lnTo>
                          <a:pt x="577" y="139"/>
                        </a:lnTo>
                        <a:lnTo>
                          <a:pt x="578" y="127"/>
                        </a:lnTo>
                        <a:lnTo>
                          <a:pt x="579" y="113"/>
                        </a:lnTo>
                        <a:lnTo>
                          <a:pt x="580" y="99"/>
                        </a:lnTo>
                        <a:lnTo>
                          <a:pt x="580" y="86"/>
                        </a:lnTo>
                        <a:lnTo>
                          <a:pt x="580" y="72"/>
                        </a:lnTo>
                        <a:lnTo>
                          <a:pt x="582" y="58"/>
                        </a:lnTo>
                        <a:lnTo>
                          <a:pt x="582" y="44"/>
                        </a:lnTo>
                        <a:lnTo>
                          <a:pt x="582" y="42"/>
                        </a:lnTo>
                        <a:lnTo>
                          <a:pt x="580" y="39"/>
                        </a:lnTo>
                        <a:lnTo>
                          <a:pt x="580" y="38"/>
                        </a:lnTo>
                        <a:lnTo>
                          <a:pt x="578" y="36"/>
                        </a:lnTo>
                        <a:lnTo>
                          <a:pt x="576" y="35"/>
                        </a:lnTo>
                        <a:lnTo>
                          <a:pt x="574" y="34"/>
                        </a:lnTo>
                        <a:lnTo>
                          <a:pt x="572" y="32"/>
                        </a:lnTo>
                        <a:lnTo>
                          <a:pt x="569" y="30"/>
                        </a:lnTo>
                        <a:lnTo>
                          <a:pt x="553" y="28"/>
                        </a:lnTo>
                        <a:lnTo>
                          <a:pt x="537" y="26"/>
                        </a:lnTo>
                        <a:lnTo>
                          <a:pt x="522" y="24"/>
                        </a:lnTo>
                        <a:lnTo>
                          <a:pt x="505" y="22"/>
                        </a:lnTo>
                        <a:lnTo>
                          <a:pt x="490" y="20"/>
                        </a:lnTo>
                        <a:lnTo>
                          <a:pt x="474" y="18"/>
                        </a:lnTo>
                        <a:lnTo>
                          <a:pt x="458" y="17"/>
                        </a:lnTo>
                        <a:lnTo>
                          <a:pt x="442" y="14"/>
                        </a:lnTo>
                        <a:lnTo>
                          <a:pt x="427" y="13"/>
                        </a:lnTo>
                        <a:lnTo>
                          <a:pt x="412" y="12"/>
                        </a:lnTo>
                        <a:lnTo>
                          <a:pt x="396" y="11"/>
                        </a:lnTo>
                        <a:lnTo>
                          <a:pt x="380" y="9"/>
                        </a:lnTo>
                        <a:lnTo>
                          <a:pt x="365" y="8"/>
                        </a:lnTo>
                        <a:lnTo>
                          <a:pt x="350" y="7"/>
                        </a:lnTo>
                        <a:lnTo>
                          <a:pt x="335" y="7"/>
                        </a:lnTo>
                        <a:lnTo>
                          <a:pt x="318" y="6"/>
                        </a:lnTo>
                        <a:lnTo>
                          <a:pt x="303" y="5"/>
                        </a:lnTo>
                        <a:lnTo>
                          <a:pt x="288" y="4"/>
                        </a:lnTo>
                        <a:lnTo>
                          <a:pt x="273" y="4"/>
                        </a:lnTo>
                        <a:lnTo>
                          <a:pt x="257" y="3"/>
                        </a:lnTo>
                        <a:lnTo>
                          <a:pt x="241" y="2"/>
                        </a:lnTo>
                        <a:lnTo>
                          <a:pt x="226" y="2"/>
                        </a:lnTo>
                        <a:lnTo>
                          <a:pt x="211" y="2"/>
                        </a:lnTo>
                        <a:lnTo>
                          <a:pt x="195" y="1"/>
                        </a:lnTo>
                        <a:lnTo>
                          <a:pt x="179" y="1"/>
                        </a:lnTo>
                        <a:lnTo>
                          <a:pt x="164" y="1"/>
                        </a:lnTo>
                        <a:lnTo>
                          <a:pt x="148" y="1"/>
                        </a:lnTo>
                        <a:lnTo>
                          <a:pt x="132" y="1"/>
                        </a:lnTo>
                        <a:lnTo>
                          <a:pt x="116" y="0"/>
                        </a:lnTo>
                        <a:lnTo>
                          <a:pt x="100" y="0"/>
                        </a:lnTo>
                        <a:lnTo>
                          <a:pt x="84" y="0"/>
                        </a:lnTo>
                        <a:lnTo>
                          <a:pt x="68" y="0"/>
                        </a:lnTo>
                        <a:lnTo>
                          <a:pt x="63" y="0"/>
                        </a:lnTo>
                        <a:lnTo>
                          <a:pt x="59" y="0"/>
                        </a:lnTo>
                        <a:lnTo>
                          <a:pt x="56" y="0"/>
                        </a:lnTo>
                        <a:lnTo>
                          <a:pt x="53" y="0"/>
                        </a:lnTo>
                        <a:lnTo>
                          <a:pt x="51" y="1"/>
                        </a:lnTo>
                        <a:lnTo>
                          <a:pt x="48" y="1"/>
                        </a:lnTo>
                        <a:lnTo>
                          <a:pt x="46" y="1"/>
                        </a:lnTo>
                        <a:lnTo>
                          <a:pt x="44" y="2"/>
                        </a:lnTo>
                        <a:lnTo>
                          <a:pt x="43" y="2"/>
                        </a:lnTo>
                        <a:lnTo>
                          <a:pt x="41" y="3"/>
                        </a:lnTo>
                        <a:lnTo>
                          <a:pt x="40" y="4"/>
                        </a:lnTo>
                        <a:lnTo>
                          <a:pt x="39" y="6"/>
                        </a:lnTo>
                        <a:lnTo>
                          <a:pt x="37" y="7"/>
                        </a:lnTo>
                        <a:lnTo>
                          <a:pt x="37" y="9"/>
                        </a:lnTo>
                        <a:lnTo>
                          <a:pt x="36" y="11"/>
                        </a:lnTo>
                        <a:lnTo>
                          <a:pt x="35" y="13"/>
                        </a:lnTo>
                        <a:lnTo>
                          <a:pt x="34" y="21"/>
                        </a:lnTo>
                        <a:lnTo>
                          <a:pt x="32" y="27"/>
                        </a:lnTo>
                        <a:lnTo>
                          <a:pt x="31" y="34"/>
                        </a:lnTo>
                        <a:lnTo>
                          <a:pt x="29" y="41"/>
                        </a:lnTo>
                        <a:lnTo>
                          <a:pt x="28" y="48"/>
                        </a:lnTo>
                        <a:lnTo>
                          <a:pt x="27" y="54"/>
                        </a:lnTo>
                        <a:lnTo>
                          <a:pt x="26" y="61"/>
                        </a:lnTo>
                        <a:lnTo>
                          <a:pt x="25" y="68"/>
                        </a:lnTo>
                        <a:lnTo>
                          <a:pt x="24" y="75"/>
                        </a:lnTo>
                        <a:lnTo>
                          <a:pt x="23" y="82"/>
                        </a:lnTo>
                        <a:lnTo>
                          <a:pt x="21" y="89"/>
                        </a:lnTo>
                        <a:lnTo>
                          <a:pt x="21" y="96"/>
                        </a:lnTo>
                        <a:lnTo>
                          <a:pt x="19" y="102"/>
                        </a:lnTo>
                        <a:lnTo>
                          <a:pt x="18" y="110"/>
                        </a:lnTo>
                        <a:lnTo>
                          <a:pt x="18" y="116"/>
                        </a:lnTo>
                        <a:lnTo>
                          <a:pt x="17" y="122"/>
                        </a:lnTo>
                        <a:lnTo>
                          <a:pt x="16" y="130"/>
                        </a:lnTo>
                        <a:lnTo>
                          <a:pt x="15" y="136"/>
                        </a:lnTo>
                        <a:lnTo>
                          <a:pt x="14" y="143"/>
                        </a:lnTo>
                        <a:lnTo>
                          <a:pt x="13" y="150"/>
                        </a:lnTo>
                        <a:lnTo>
                          <a:pt x="13" y="157"/>
                        </a:lnTo>
                        <a:lnTo>
                          <a:pt x="12" y="164"/>
                        </a:lnTo>
                        <a:lnTo>
                          <a:pt x="11" y="170"/>
                        </a:lnTo>
                        <a:lnTo>
                          <a:pt x="11" y="177"/>
                        </a:lnTo>
                        <a:lnTo>
                          <a:pt x="10" y="184"/>
                        </a:lnTo>
                        <a:lnTo>
                          <a:pt x="10" y="191"/>
                        </a:lnTo>
                        <a:lnTo>
                          <a:pt x="9" y="197"/>
                        </a:lnTo>
                        <a:lnTo>
                          <a:pt x="8" y="205"/>
                        </a:lnTo>
                        <a:lnTo>
                          <a:pt x="8" y="211"/>
                        </a:lnTo>
                        <a:lnTo>
                          <a:pt x="7" y="217"/>
                        </a:lnTo>
                        <a:lnTo>
                          <a:pt x="7" y="225"/>
                        </a:lnTo>
                        <a:lnTo>
                          <a:pt x="6" y="231"/>
                        </a:lnTo>
                        <a:lnTo>
                          <a:pt x="6" y="237"/>
                        </a:lnTo>
                        <a:lnTo>
                          <a:pt x="6" y="242"/>
                        </a:lnTo>
                        <a:lnTo>
                          <a:pt x="5" y="247"/>
                        </a:lnTo>
                        <a:lnTo>
                          <a:pt x="5" y="254"/>
                        </a:lnTo>
                        <a:lnTo>
                          <a:pt x="5" y="259"/>
                        </a:lnTo>
                        <a:lnTo>
                          <a:pt x="5" y="264"/>
                        </a:lnTo>
                        <a:lnTo>
                          <a:pt x="5" y="270"/>
                        </a:lnTo>
                        <a:lnTo>
                          <a:pt x="4" y="275"/>
                        </a:lnTo>
                        <a:lnTo>
                          <a:pt x="4" y="281"/>
                        </a:lnTo>
                        <a:lnTo>
                          <a:pt x="4" y="286"/>
                        </a:lnTo>
                        <a:lnTo>
                          <a:pt x="4" y="291"/>
                        </a:lnTo>
                        <a:lnTo>
                          <a:pt x="3" y="297"/>
                        </a:lnTo>
                        <a:lnTo>
                          <a:pt x="3" y="302"/>
                        </a:lnTo>
                        <a:lnTo>
                          <a:pt x="3" y="307"/>
                        </a:lnTo>
                        <a:lnTo>
                          <a:pt x="2" y="314"/>
                        </a:lnTo>
                        <a:lnTo>
                          <a:pt x="2" y="319"/>
                        </a:lnTo>
                        <a:lnTo>
                          <a:pt x="2" y="324"/>
                        </a:lnTo>
                        <a:lnTo>
                          <a:pt x="2" y="330"/>
                        </a:lnTo>
                        <a:lnTo>
                          <a:pt x="2" y="335"/>
                        </a:lnTo>
                        <a:lnTo>
                          <a:pt x="2" y="340"/>
                        </a:lnTo>
                        <a:lnTo>
                          <a:pt x="2" y="346"/>
                        </a:lnTo>
                        <a:lnTo>
                          <a:pt x="2" y="351"/>
                        </a:lnTo>
                        <a:lnTo>
                          <a:pt x="2" y="356"/>
                        </a:lnTo>
                        <a:lnTo>
                          <a:pt x="1" y="362"/>
                        </a:lnTo>
                        <a:lnTo>
                          <a:pt x="1" y="367"/>
                        </a:lnTo>
                        <a:lnTo>
                          <a:pt x="1" y="372"/>
                        </a:lnTo>
                        <a:lnTo>
                          <a:pt x="1" y="379"/>
                        </a:lnTo>
                        <a:lnTo>
                          <a:pt x="1" y="384"/>
                        </a:lnTo>
                        <a:lnTo>
                          <a:pt x="1" y="390"/>
                        </a:lnTo>
                        <a:lnTo>
                          <a:pt x="0" y="395"/>
                        </a:lnTo>
                        <a:lnTo>
                          <a:pt x="0" y="400"/>
                        </a:lnTo>
                        <a:lnTo>
                          <a:pt x="0" y="406"/>
                        </a:lnTo>
                        <a:lnTo>
                          <a:pt x="0" y="409"/>
                        </a:lnTo>
                        <a:lnTo>
                          <a:pt x="1" y="412"/>
                        </a:lnTo>
                        <a:lnTo>
                          <a:pt x="1" y="414"/>
                        </a:lnTo>
                        <a:lnTo>
                          <a:pt x="2" y="416"/>
                        </a:lnTo>
                        <a:lnTo>
                          <a:pt x="3" y="417"/>
                        </a:lnTo>
                        <a:lnTo>
                          <a:pt x="4" y="418"/>
                        </a:lnTo>
                        <a:lnTo>
                          <a:pt x="6" y="419"/>
                        </a:lnTo>
                        <a:lnTo>
                          <a:pt x="9" y="419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02" name="Freeform 230">
                    <a:extLst>
                      <a:ext uri="{FF2B5EF4-FFF2-40B4-BE49-F238E27FC236}">
                        <a16:creationId xmlns:a16="http://schemas.microsoft.com/office/drawing/2014/main" id="{26E66BA6-3D45-5B9A-1F2E-EC265C3516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92" y="2497"/>
                    <a:ext cx="530" cy="53"/>
                  </a:xfrm>
                  <a:custGeom>
                    <a:avLst/>
                    <a:gdLst>
                      <a:gd name="T0" fmla="*/ 526 w 530"/>
                      <a:gd name="T1" fmla="*/ 50 h 53"/>
                      <a:gd name="T2" fmla="*/ 527 w 530"/>
                      <a:gd name="T3" fmla="*/ 49 h 53"/>
                      <a:gd name="T4" fmla="*/ 1 w 530"/>
                      <a:gd name="T5" fmla="*/ 0 h 53"/>
                      <a:gd name="T6" fmla="*/ 0 w 530"/>
                      <a:gd name="T7" fmla="*/ 3 h 53"/>
                      <a:gd name="T8" fmla="*/ 527 w 530"/>
                      <a:gd name="T9" fmla="*/ 52 h 53"/>
                      <a:gd name="T10" fmla="*/ 529 w 530"/>
                      <a:gd name="T11" fmla="*/ 50 h 53"/>
                      <a:gd name="T12" fmla="*/ 527 w 530"/>
                      <a:gd name="T13" fmla="*/ 52 h 53"/>
                      <a:gd name="T14" fmla="*/ 529 w 530"/>
                      <a:gd name="T15" fmla="*/ 52 h 53"/>
                      <a:gd name="T16" fmla="*/ 529 w 530"/>
                      <a:gd name="T17" fmla="*/ 50 h 53"/>
                      <a:gd name="T18" fmla="*/ 529 w 530"/>
                      <a:gd name="T19" fmla="*/ 49 h 53"/>
                      <a:gd name="T20" fmla="*/ 527 w 530"/>
                      <a:gd name="T21" fmla="*/ 49 h 53"/>
                      <a:gd name="T22" fmla="*/ 526 w 530"/>
                      <a:gd name="T23" fmla="*/ 5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30" h="53">
                        <a:moveTo>
                          <a:pt x="526" y="50"/>
                        </a:moveTo>
                        <a:lnTo>
                          <a:pt x="527" y="49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527" y="52"/>
                        </a:lnTo>
                        <a:lnTo>
                          <a:pt x="529" y="50"/>
                        </a:lnTo>
                        <a:lnTo>
                          <a:pt x="527" y="52"/>
                        </a:lnTo>
                        <a:lnTo>
                          <a:pt x="529" y="52"/>
                        </a:lnTo>
                        <a:lnTo>
                          <a:pt x="529" y="50"/>
                        </a:lnTo>
                        <a:lnTo>
                          <a:pt x="529" y="49"/>
                        </a:lnTo>
                        <a:lnTo>
                          <a:pt x="527" y="49"/>
                        </a:lnTo>
                        <a:lnTo>
                          <a:pt x="526" y="5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03" name="Freeform 231">
                    <a:extLst>
                      <a:ext uri="{FF2B5EF4-FFF2-40B4-BE49-F238E27FC236}">
                        <a16:creationId xmlns:a16="http://schemas.microsoft.com/office/drawing/2014/main" id="{AF2E09A2-550A-DC16-905A-A4AF569A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20" y="2122"/>
                    <a:ext cx="45" cy="425"/>
                  </a:xfrm>
                  <a:custGeom>
                    <a:avLst/>
                    <a:gdLst>
                      <a:gd name="T0" fmla="*/ 42 w 45"/>
                      <a:gd name="T1" fmla="*/ 1 h 425"/>
                      <a:gd name="T2" fmla="*/ 41 w 45"/>
                      <a:gd name="T3" fmla="*/ 28 h 425"/>
                      <a:gd name="T4" fmla="*/ 40 w 45"/>
                      <a:gd name="T5" fmla="*/ 56 h 425"/>
                      <a:gd name="T6" fmla="*/ 39 w 45"/>
                      <a:gd name="T7" fmla="*/ 83 h 425"/>
                      <a:gd name="T8" fmla="*/ 37 w 45"/>
                      <a:gd name="T9" fmla="*/ 110 h 425"/>
                      <a:gd name="T10" fmla="*/ 35 w 45"/>
                      <a:gd name="T11" fmla="*/ 137 h 425"/>
                      <a:gd name="T12" fmla="*/ 33 w 45"/>
                      <a:gd name="T13" fmla="*/ 164 h 425"/>
                      <a:gd name="T14" fmla="*/ 31 w 45"/>
                      <a:gd name="T15" fmla="*/ 191 h 425"/>
                      <a:gd name="T16" fmla="*/ 28 w 45"/>
                      <a:gd name="T17" fmla="*/ 217 h 425"/>
                      <a:gd name="T18" fmla="*/ 25 w 45"/>
                      <a:gd name="T19" fmla="*/ 244 h 425"/>
                      <a:gd name="T20" fmla="*/ 22 w 45"/>
                      <a:gd name="T21" fmla="*/ 271 h 425"/>
                      <a:gd name="T22" fmla="*/ 19 w 45"/>
                      <a:gd name="T23" fmla="*/ 296 h 425"/>
                      <a:gd name="T24" fmla="*/ 15 w 45"/>
                      <a:gd name="T25" fmla="*/ 323 h 425"/>
                      <a:gd name="T26" fmla="*/ 12 w 45"/>
                      <a:gd name="T27" fmla="*/ 349 h 425"/>
                      <a:gd name="T28" fmla="*/ 8 w 45"/>
                      <a:gd name="T29" fmla="*/ 373 h 425"/>
                      <a:gd name="T30" fmla="*/ 4 w 45"/>
                      <a:gd name="T31" fmla="*/ 399 h 425"/>
                      <a:gd name="T32" fmla="*/ 0 w 45"/>
                      <a:gd name="T33" fmla="*/ 424 h 425"/>
                      <a:gd name="T34" fmla="*/ 4 w 45"/>
                      <a:gd name="T35" fmla="*/ 412 h 425"/>
                      <a:gd name="T36" fmla="*/ 8 w 45"/>
                      <a:gd name="T37" fmla="*/ 387 h 425"/>
                      <a:gd name="T38" fmla="*/ 12 w 45"/>
                      <a:gd name="T39" fmla="*/ 362 h 425"/>
                      <a:gd name="T40" fmla="*/ 16 w 45"/>
                      <a:gd name="T41" fmla="*/ 336 h 425"/>
                      <a:gd name="T42" fmla="*/ 19 w 45"/>
                      <a:gd name="T43" fmla="*/ 310 h 425"/>
                      <a:gd name="T44" fmla="*/ 23 w 45"/>
                      <a:gd name="T45" fmla="*/ 284 h 425"/>
                      <a:gd name="T46" fmla="*/ 26 w 45"/>
                      <a:gd name="T47" fmla="*/ 257 h 425"/>
                      <a:gd name="T48" fmla="*/ 29 w 45"/>
                      <a:gd name="T49" fmla="*/ 231 h 425"/>
                      <a:gd name="T50" fmla="*/ 32 w 45"/>
                      <a:gd name="T51" fmla="*/ 205 h 425"/>
                      <a:gd name="T52" fmla="*/ 34 w 45"/>
                      <a:gd name="T53" fmla="*/ 178 h 425"/>
                      <a:gd name="T54" fmla="*/ 36 w 45"/>
                      <a:gd name="T55" fmla="*/ 151 h 425"/>
                      <a:gd name="T56" fmla="*/ 38 w 45"/>
                      <a:gd name="T57" fmla="*/ 123 h 425"/>
                      <a:gd name="T58" fmla="*/ 40 w 45"/>
                      <a:gd name="T59" fmla="*/ 97 h 425"/>
                      <a:gd name="T60" fmla="*/ 42 w 45"/>
                      <a:gd name="T61" fmla="*/ 69 h 425"/>
                      <a:gd name="T62" fmla="*/ 43 w 45"/>
                      <a:gd name="T63" fmla="*/ 42 h 425"/>
                      <a:gd name="T64" fmla="*/ 44 w 45"/>
                      <a:gd name="T65" fmla="*/ 14 h 425"/>
                      <a:gd name="T66" fmla="*/ 44 w 45"/>
                      <a:gd name="T67" fmla="*/ 1 h 425"/>
                      <a:gd name="T68" fmla="*/ 44 w 45"/>
                      <a:gd name="T69" fmla="*/ 0 h 425"/>
                      <a:gd name="T70" fmla="*/ 42 w 45"/>
                      <a:gd name="T71" fmla="*/ 0 h 4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45" h="425">
                        <a:moveTo>
                          <a:pt x="42" y="1"/>
                        </a:moveTo>
                        <a:lnTo>
                          <a:pt x="42" y="1"/>
                        </a:lnTo>
                        <a:lnTo>
                          <a:pt x="42" y="14"/>
                        </a:lnTo>
                        <a:lnTo>
                          <a:pt x="41" y="28"/>
                        </a:lnTo>
                        <a:lnTo>
                          <a:pt x="40" y="42"/>
                        </a:lnTo>
                        <a:lnTo>
                          <a:pt x="40" y="56"/>
                        </a:lnTo>
                        <a:lnTo>
                          <a:pt x="39" y="69"/>
                        </a:lnTo>
                        <a:lnTo>
                          <a:pt x="39" y="83"/>
                        </a:lnTo>
                        <a:lnTo>
                          <a:pt x="38" y="97"/>
                        </a:lnTo>
                        <a:lnTo>
                          <a:pt x="37" y="110"/>
                        </a:lnTo>
                        <a:lnTo>
                          <a:pt x="36" y="123"/>
                        </a:lnTo>
                        <a:lnTo>
                          <a:pt x="35" y="137"/>
                        </a:lnTo>
                        <a:lnTo>
                          <a:pt x="34" y="150"/>
                        </a:lnTo>
                        <a:lnTo>
                          <a:pt x="33" y="164"/>
                        </a:lnTo>
                        <a:lnTo>
                          <a:pt x="32" y="177"/>
                        </a:lnTo>
                        <a:lnTo>
                          <a:pt x="31" y="191"/>
                        </a:lnTo>
                        <a:lnTo>
                          <a:pt x="29" y="205"/>
                        </a:lnTo>
                        <a:lnTo>
                          <a:pt x="28" y="217"/>
                        </a:lnTo>
                        <a:lnTo>
                          <a:pt x="26" y="231"/>
                        </a:lnTo>
                        <a:lnTo>
                          <a:pt x="25" y="244"/>
                        </a:lnTo>
                        <a:lnTo>
                          <a:pt x="24" y="257"/>
                        </a:lnTo>
                        <a:lnTo>
                          <a:pt x="22" y="271"/>
                        </a:lnTo>
                        <a:lnTo>
                          <a:pt x="20" y="284"/>
                        </a:lnTo>
                        <a:lnTo>
                          <a:pt x="19" y="296"/>
                        </a:lnTo>
                        <a:lnTo>
                          <a:pt x="17" y="309"/>
                        </a:lnTo>
                        <a:lnTo>
                          <a:pt x="15" y="323"/>
                        </a:lnTo>
                        <a:lnTo>
                          <a:pt x="14" y="336"/>
                        </a:lnTo>
                        <a:lnTo>
                          <a:pt x="12" y="349"/>
                        </a:lnTo>
                        <a:lnTo>
                          <a:pt x="10" y="362"/>
                        </a:lnTo>
                        <a:lnTo>
                          <a:pt x="8" y="373"/>
                        </a:lnTo>
                        <a:lnTo>
                          <a:pt x="6" y="386"/>
                        </a:lnTo>
                        <a:lnTo>
                          <a:pt x="4" y="399"/>
                        </a:lnTo>
                        <a:lnTo>
                          <a:pt x="2" y="412"/>
                        </a:lnTo>
                        <a:lnTo>
                          <a:pt x="0" y="424"/>
                        </a:lnTo>
                        <a:lnTo>
                          <a:pt x="2" y="424"/>
                        </a:lnTo>
                        <a:lnTo>
                          <a:pt x="4" y="412"/>
                        </a:lnTo>
                        <a:lnTo>
                          <a:pt x="6" y="399"/>
                        </a:lnTo>
                        <a:lnTo>
                          <a:pt x="8" y="387"/>
                        </a:lnTo>
                        <a:lnTo>
                          <a:pt x="10" y="374"/>
                        </a:lnTo>
                        <a:lnTo>
                          <a:pt x="12" y="362"/>
                        </a:lnTo>
                        <a:lnTo>
                          <a:pt x="14" y="349"/>
                        </a:lnTo>
                        <a:lnTo>
                          <a:pt x="16" y="336"/>
                        </a:lnTo>
                        <a:lnTo>
                          <a:pt x="18" y="323"/>
                        </a:lnTo>
                        <a:lnTo>
                          <a:pt x="19" y="310"/>
                        </a:lnTo>
                        <a:lnTo>
                          <a:pt x="21" y="297"/>
                        </a:lnTo>
                        <a:lnTo>
                          <a:pt x="23" y="284"/>
                        </a:lnTo>
                        <a:lnTo>
                          <a:pt x="24" y="271"/>
                        </a:lnTo>
                        <a:lnTo>
                          <a:pt x="26" y="257"/>
                        </a:lnTo>
                        <a:lnTo>
                          <a:pt x="27" y="244"/>
                        </a:lnTo>
                        <a:lnTo>
                          <a:pt x="29" y="231"/>
                        </a:lnTo>
                        <a:lnTo>
                          <a:pt x="30" y="217"/>
                        </a:lnTo>
                        <a:lnTo>
                          <a:pt x="32" y="205"/>
                        </a:lnTo>
                        <a:lnTo>
                          <a:pt x="33" y="191"/>
                        </a:lnTo>
                        <a:lnTo>
                          <a:pt x="34" y="178"/>
                        </a:lnTo>
                        <a:lnTo>
                          <a:pt x="35" y="164"/>
                        </a:lnTo>
                        <a:lnTo>
                          <a:pt x="36" y="151"/>
                        </a:lnTo>
                        <a:lnTo>
                          <a:pt x="37" y="137"/>
                        </a:lnTo>
                        <a:lnTo>
                          <a:pt x="38" y="123"/>
                        </a:lnTo>
                        <a:lnTo>
                          <a:pt x="39" y="110"/>
                        </a:lnTo>
                        <a:lnTo>
                          <a:pt x="40" y="97"/>
                        </a:lnTo>
                        <a:lnTo>
                          <a:pt x="41" y="83"/>
                        </a:lnTo>
                        <a:lnTo>
                          <a:pt x="42" y="69"/>
                        </a:lnTo>
                        <a:lnTo>
                          <a:pt x="42" y="56"/>
                        </a:lnTo>
                        <a:lnTo>
                          <a:pt x="43" y="42"/>
                        </a:lnTo>
                        <a:lnTo>
                          <a:pt x="43" y="28"/>
                        </a:lnTo>
                        <a:lnTo>
                          <a:pt x="44" y="14"/>
                        </a:lnTo>
                        <a:lnTo>
                          <a:pt x="44" y="1"/>
                        </a:lnTo>
                        <a:lnTo>
                          <a:pt x="44" y="1"/>
                        </a:lnTo>
                        <a:lnTo>
                          <a:pt x="44" y="1"/>
                        </a:lnTo>
                        <a:lnTo>
                          <a:pt x="44" y="0"/>
                        </a:lnTo>
                        <a:lnTo>
                          <a:pt x="43" y="0"/>
                        </a:lnTo>
                        <a:lnTo>
                          <a:pt x="42" y="0"/>
                        </a:lnTo>
                        <a:lnTo>
                          <a:pt x="42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04" name="Freeform 232">
                    <a:extLst>
                      <a:ext uri="{FF2B5EF4-FFF2-40B4-BE49-F238E27FC236}">
                        <a16:creationId xmlns:a16="http://schemas.microsoft.com/office/drawing/2014/main" id="{184409B0-B095-B37A-998E-E28E231A4E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47" y="2108"/>
                    <a:ext cx="20" cy="22"/>
                  </a:xfrm>
                  <a:custGeom>
                    <a:avLst/>
                    <a:gdLst>
                      <a:gd name="T0" fmla="*/ 1 w 20"/>
                      <a:gd name="T1" fmla="*/ 3 h 22"/>
                      <a:gd name="T2" fmla="*/ 0 w 20"/>
                      <a:gd name="T3" fmla="*/ 2 h 22"/>
                      <a:gd name="T4" fmla="*/ 3 w 20"/>
                      <a:gd name="T5" fmla="*/ 4 h 22"/>
                      <a:gd name="T6" fmla="*/ 7 w 20"/>
                      <a:gd name="T7" fmla="*/ 6 h 22"/>
                      <a:gd name="T8" fmla="*/ 9 w 20"/>
                      <a:gd name="T9" fmla="*/ 8 h 22"/>
                      <a:gd name="T10" fmla="*/ 11 w 20"/>
                      <a:gd name="T11" fmla="*/ 9 h 22"/>
                      <a:gd name="T12" fmla="*/ 13 w 20"/>
                      <a:gd name="T13" fmla="*/ 12 h 22"/>
                      <a:gd name="T14" fmla="*/ 15 w 20"/>
                      <a:gd name="T15" fmla="*/ 14 h 22"/>
                      <a:gd name="T16" fmla="*/ 15 w 20"/>
                      <a:gd name="T17" fmla="*/ 17 h 22"/>
                      <a:gd name="T18" fmla="*/ 15 w 20"/>
                      <a:gd name="T19" fmla="*/ 21 h 22"/>
                      <a:gd name="T20" fmla="*/ 19 w 20"/>
                      <a:gd name="T21" fmla="*/ 21 h 22"/>
                      <a:gd name="T22" fmla="*/ 18 w 20"/>
                      <a:gd name="T23" fmla="*/ 16 h 22"/>
                      <a:gd name="T24" fmla="*/ 17 w 20"/>
                      <a:gd name="T25" fmla="*/ 13 h 22"/>
                      <a:gd name="T26" fmla="*/ 16 w 20"/>
                      <a:gd name="T27" fmla="*/ 10 h 22"/>
                      <a:gd name="T28" fmla="*/ 13 w 20"/>
                      <a:gd name="T29" fmla="*/ 8 h 22"/>
                      <a:gd name="T30" fmla="*/ 11 w 20"/>
                      <a:gd name="T31" fmla="*/ 6 h 22"/>
                      <a:gd name="T32" fmla="*/ 8 w 20"/>
                      <a:gd name="T33" fmla="*/ 3 h 22"/>
                      <a:gd name="T34" fmla="*/ 5 w 20"/>
                      <a:gd name="T35" fmla="*/ 2 h 22"/>
                      <a:gd name="T36" fmla="*/ 2 w 20"/>
                      <a:gd name="T37" fmla="*/ 0 h 22"/>
                      <a:gd name="T38" fmla="*/ 1 w 20"/>
                      <a:gd name="T39" fmla="*/ 0 h 22"/>
                      <a:gd name="T40" fmla="*/ 2 w 20"/>
                      <a:gd name="T41" fmla="*/ 0 h 22"/>
                      <a:gd name="T42" fmla="*/ 1 w 20"/>
                      <a:gd name="T43" fmla="*/ 0 h 22"/>
                      <a:gd name="T44" fmla="*/ 0 w 20"/>
                      <a:gd name="T45" fmla="*/ 1 h 22"/>
                      <a:gd name="T46" fmla="*/ 0 w 20"/>
                      <a:gd name="T47" fmla="*/ 2 h 22"/>
                      <a:gd name="T48" fmla="*/ 0 w 20"/>
                      <a:gd name="T49" fmla="*/ 2 h 22"/>
                      <a:gd name="T50" fmla="*/ 1 w 20"/>
                      <a:gd name="T51" fmla="*/ 3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0" h="22">
                        <a:moveTo>
                          <a:pt x="1" y="3"/>
                        </a:moveTo>
                        <a:lnTo>
                          <a:pt x="0" y="2"/>
                        </a:lnTo>
                        <a:lnTo>
                          <a:pt x="3" y="4"/>
                        </a:lnTo>
                        <a:lnTo>
                          <a:pt x="7" y="6"/>
                        </a:lnTo>
                        <a:lnTo>
                          <a:pt x="9" y="8"/>
                        </a:lnTo>
                        <a:lnTo>
                          <a:pt x="11" y="9"/>
                        </a:lnTo>
                        <a:lnTo>
                          <a:pt x="13" y="12"/>
                        </a:lnTo>
                        <a:lnTo>
                          <a:pt x="15" y="14"/>
                        </a:lnTo>
                        <a:lnTo>
                          <a:pt x="15" y="17"/>
                        </a:lnTo>
                        <a:lnTo>
                          <a:pt x="15" y="21"/>
                        </a:lnTo>
                        <a:lnTo>
                          <a:pt x="19" y="21"/>
                        </a:lnTo>
                        <a:lnTo>
                          <a:pt x="18" y="16"/>
                        </a:lnTo>
                        <a:lnTo>
                          <a:pt x="17" y="13"/>
                        </a:lnTo>
                        <a:lnTo>
                          <a:pt x="16" y="10"/>
                        </a:lnTo>
                        <a:lnTo>
                          <a:pt x="13" y="8"/>
                        </a:lnTo>
                        <a:lnTo>
                          <a:pt x="11" y="6"/>
                        </a:lnTo>
                        <a:lnTo>
                          <a:pt x="8" y="3"/>
                        </a:lnTo>
                        <a:lnTo>
                          <a:pt x="5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05" name="Freeform 233">
                    <a:extLst>
                      <a:ext uri="{FF2B5EF4-FFF2-40B4-BE49-F238E27FC236}">
                        <a16:creationId xmlns:a16="http://schemas.microsoft.com/office/drawing/2014/main" id="{56210208-EEBE-E34D-D914-831056B1A4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49" y="2077"/>
                    <a:ext cx="503" cy="34"/>
                  </a:xfrm>
                  <a:custGeom>
                    <a:avLst/>
                    <a:gdLst>
                      <a:gd name="T0" fmla="*/ 1 w 503"/>
                      <a:gd name="T1" fmla="*/ 2 h 34"/>
                      <a:gd name="T2" fmla="*/ 33 w 503"/>
                      <a:gd name="T3" fmla="*/ 2 h 34"/>
                      <a:gd name="T4" fmla="*/ 65 w 503"/>
                      <a:gd name="T5" fmla="*/ 2 h 34"/>
                      <a:gd name="T6" fmla="*/ 97 w 503"/>
                      <a:gd name="T7" fmla="*/ 2 h 34"/>
                      <a:gd name="T8" fmla="*/ 128 w 503"/>
                      <a:gd name="T9" fmla="*/ 3 h 34"/>
                      <a:gd name="T10" fmla="*/ 159 w 503"/>
                      <a:gd name="T11" fmla="*/ 4 h 34"/>
                      <a:gd name="T12" fmla="*/ 190 w 503"/>
                      <a:gd name="T13" fmla="*/ 4 h 34"/>
                      <a:gd name="T14" fmla="*/ 221 w 503"/>
                      <a:gd name="T15" fmla="*/ 6 h 34"/>
                      <a:gd name="T16" fmla="*/ 251 w 503"/>
                      <a:gd name="T17" fmla="*/ 7 h 34"/>
                      <a:gd name="T18" fmla="*/ 282 w 503"/>
                      <a:gd name="T19" fmla="*/ 9 h 34"/>
                      <a:gd name="T20" fmla="*/ 312 w 503"/>
                      <a:gd name="T21" fmla="*/ 12 h 34"/>
                      <a:gd name="T22" fmla="*/ 343 w 503"/>
                      <a:gd name="T23" fmla="*/ 14 h 34"/>
                      <a:gd name="T24" fmla="*/ 374 w 503"/>
                      <a:gd name="T25" fmla="*/ 17 h 34"/>
                      <a:gd name="T26" fmla="*/ 406 w 503"/>
                      <a:gd name="T27" fmla="*/ 20 h 34"/>
                      <a:gd name="T28" fmla="*/ 437 w 503"/>
                      <a:gd name="T29" fmla="*/ 24 h 34"/>
                      <a:gd name="T30" fmla="*/ 469 w 503"/>
                      <a:gd name="T31" fmla="*/ 28 h 34"/>
                      <a:gd name="T32" fmla="*/ 502 w 503"/>
                      <a:gd name="T33" fmla="*/ 33 h 34"/>
                      <a:gd name="T34" fmla="*/ 485 w 503"/>
                      <a:gd name="T35" fmla="*/ 28 h 34"/>
                      <a:gd name="T36" fmla="*/ 453 w 503"/>
                      <a:gd name="T37" fmla="*/ 24 h 34"/>
                      <a:gd name="T38" fmla="*/ 421 w 503"/>
                      <a:gd name="T39" fmla="*/ 19 h 34"/>
                      <a:gd name="T40" fmla="*/ 391 w 503"/>
                      <a:gd name="T41" fmla="*/ 16 h 34"/>
                      <a:gd name="T42" fmla="*/ 359 w 503"/>
                      <a:gd name="T43" fmla="*/ 13 h 34"/>
                      <a:gd name="T44" fmla="*/ 329 w 503"/>
                      <a:gd name="T45" fmla="*/ 11 h 34"/>
                      <a:gd name="T46" fmla="*/ 297 w 503"/>
                      <a:gd name="T47" fmla="*/ 8 h 34"/>
                      <a:gd name="T48" fmla="*/ 267 w 503"/>
                      <a:gd name="T49" fmla="*/ 6 h 34"/>
                      <a:gd name="T50" fmla="*/ 236 w 503"/>
                      <a:gd name="T51" fmla="*/ 4 h 34"/>
                      <a:gd name="T52" fmla="*/ 205 w 503"/>
                      <a:gd name="T53" fmla="*/ 3 h 34"/>
                      <a:gd name="T54" fmla="*/ 174 w 503"/>
                      <a:gd name="T55" fmla="*/ 2 h 34"/>
                      <a:gd name="T56" fmla="*/ 144 w 503"/>
                      <a:gd name="T57" fmla="*/ 1 h 34"/>
                      <a:gd name="T58" fmla="*/ 112 w 503"/>
                      <a:gd name="T59" fmla="*/ 1 h 34"/>
                      <a:gd name="T60" fmla="*/ 81 w 503"/>
                      <a:gd name="T61" fmla="*/ 0 h 34"/>
                      <a:gd name="T62" fmla="*/ 49 w 503"/>
                      <a:gd name="T63" fmla="*/ 0 h 34"/>
                      <a:gd name="T64" fmla="*/ 17 w 503"/>
                      <a:gd name="T65" fmla="*/ 0 h 34"/>
                      <a:gd name="T66" fmla="*/ 1 w 503"/>
                      <a:gd name="T67" fmla="*/ 0 h 34"/>
                      <a:gd name="T68" fmla="*/ 0 w 503"/>
                      <a:gd name="T69" fmla="*/ 0 h 34"/>
                      <a:gd name="T70" fmla="*/ 0 w 503"/>
                      <a:gd name="T71" fmla="*/ 1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503" h="34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17" y="2"/>
                        </a:lnTo>
                        <a:lnTo>
                          <a:pt x="33" y="2"/>
                        </a:lnTo>
                        <a:lnTo>
                          <a:pt x="49" y="2"/>
                        </a:lnTo>
                        <a:lnTo>
                          <a:pt x="65" y="2"/>
                        </a:lnTo>
                        <a:lnTo>
                          <a:pt x="81" y="2"/>
                        </a:lnTo>
                        <a:lnTo>
                          <a:pt x="97" y="2"/>
                        </a:lnTo>
                        <a:lnTo>
                          <a:pt x="112" y="3"/>
                        </a:lnTo>
                        <a:lnTo>
                          <a:pt x="128" y="3"/>
                        </a:lnTo>
                        <a:lnTo>
                          <a:pt x="144" y="3"/>
                        </a:lnTo>
                        <a:lnTo>
                          <a:pt x="159" y="4"/>
                        </a:lnTo>
                        <a:lnTo>
                          <a:pt x="174" y="4"/>
                        </a:lnTo>
                        <a:lnTo>
                          <a:pt x="190" y="4"/>
                        </a:lnTo>
                        <a:lnTo>
                          <a:pt x="205" y="5"/>
                        </a:lnTo>
                        <a:lnTo>
                          <a:pt x="221" y="6"/>
                        </a:lnTo>
                        <a:lnTo>
                          <a:pt x="236" y="6"/>
                        </a:lnTo>
                        <a:lnTo>
                          <a:pt x="251" y="7"/>
                        </a:lnTo>
                        <a:lnTo>
                          <a:pt x="267" y="8"/>
                        </a:lnTo>
                        <a:lnTo>
                          <a:pt x="282" y="9"/>
                        </a:lnTo>
                        <a:lnTo>
                          <a:pt x="297" y="11"/>
                        </a:lnTo>
                        <a:lnTo>
                          <a:pt x="312" y="12"/>
                        </a:lnTo>
                        <a:lnTo>
                          <a:pt x="328" y="13"/>
                        </a:lnTo>
                        <a:lnTo>
                          <a:pt x="343" y="14"/>
                        </a:lnTo>
                        <a:lnTo>
                          <a:pt x="358" y="16"/>
                        </a:lnTo>
                        <a:lnTo>
                          <a:pt x="374" y="17"/>
                        </a:lnTo>
                        <a:lnTo>
                          <a:pt x="390" y="18"/>
                        </a:lnTo>
                        <a:lnTo>
                          <a:pt x="406" y="20"/>
                        </a:lnTo>
                        <a:lnTo>
                          <a:pt x="421" y="22"/>
                        </a:lnTo>
                        <a:lnTo>
                          <a:pt x="437" y="24"/>
                        </a:lnTo>
                        <a:lnTo>
                          <a:pt x="453" y="26"/>
                        </a:lnTo>
                        <a:lnTo>
                          <a:pt x="469" y="28"/>
                        </a:lnTo>
                        <a:lnTo>
                          <a:pt x="485" y="30"/>
                        </a:lnTo>
                        <a:lnTo>
                          <a:pt x="502" y="33"/>
                        </a:lnTo>
                        <a:lnTo>
                          <a:pt x="502" y="30"/>
                        </a:lnTo>
                        <a:lnTo>
                          <a:pt x="485" y="28"/>
                        </a:lnTo>
                        <a:lnTo>
                          <a:pt x="469" y="26"/>
                        </a:lnTo>
                        <a:lnTo>
                          <a:pt x="453" y="24"/>
                        </a:lnTo>
                        <a:lnTo>
                          <a:pt x="437" y="22"/>
                        </a:lnTo>
                        <a:lnTo>
                          <a:pt x="421" y="19"/>
                        </a:lnTo>
                        <a:lnTo>
                          <a:pt x="406" y="17"/>
                        </a:lnTo>
                        <a:lnTo>
                          <a:pt x="391" y="16"/>
                        </a:lnTo>
                        <a:lnTo>
                          <a:pt x="374" y="14"/>
                        </a:lnTo>
                        <a:lnTo>
                          <a:pt x="359" y="13"/>
                        </a:lnTo>
                        <a:lnTo>
                          <a:pt x="344" y="12"/>
                        </a:lnTo>
                        <a:lnTo>
                          <a:pt x="329" y="11"/>
                        </a:lnTo>
                        <a:lnTo>
                          <a:pt x="312" y="9"/>
                        </a:lnTo>
                        <a:lnTo>
                          <a:pt x="297" y="8"/>
                        </a:lnTo>
                        <a:lnTo>
                          <a:pt x="282" y="7"/>
                        </a:lnTo>
                        <a:lnTo>
                          <a:pt x="267" y="6"/>
                        </a:lnTo>
                        <a:lnTo>
                          <a:pt x="252" y="5"/>
                        </a:lnTo>
                        <a:lnTo>
                          <a:pt x="236" y="4"/>
                        </a:lnTo>
                        <a:lnTo>
                          <a:pt x="221" y="4"/>
                        </a:lnTo>
                        <a:lnTo>
                          <a:pt x="205" y="3"/>
                        </a:lnTo>
                        <a:lnTo>
                          <a:pt x="190" y="3"/>
                        </a:lnTo>
                        <a:lnTo>
                          <a:pt x="174" y="2"/>
                        </a:lnTo>
                        <a:lnTo>
                          <a:pt x="159" y="1"/>
                        </a:lnTo>
                        <a:lnTo>
                          <a:pt x="144" y="1"/>
                        </a:lnTo>
                        <a:lnTo>
                          <a:pt x="128" y="1"/>
                        </a:lnTo>
                        <a:lnTo>
                          <a:pt x="112" y="1"/>
                        </a:lnTo>
                        <a:lnTo>
                          <a:pt x="97" y="0"/>
                        </a:lnTo>
                        <a:lnTo>
                          <a:pt x="81" y="0"/>
                        </a:lnTo>
                        <a:lnTo>
                          <a:pt x="65" y="0"/>
                        </a:lnTo>
                        <a:lnTo>
                          <a:pt x="49" y="0"/>
                        </a:lnTo>
                        <a:lnTo>
                          <a:pt x="33" y="0"/>
                        </a:lnTo>
                        <a:lnTo>
                          <a:pt x="17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06" name="Freeform 234">
                    <a:extLst>
                      <a:ext uri="{FF2B5EF4-FFF2-40B4-BE49-F238E27FC236}">
                        <a16:creationId xmlns:a16="http://schemas.microsoft.com/office/drawing/2014/main" id="{0ADC7362-9F31-B601-9851-2F6A25DB01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7" y="2077"/>
                    <a:ext cx="36" cy="23"/>
                  </a:xfrm>
                  <a:custGeom>
                    <a:avLst/>
                    <a:gdLst>
                      <a:gd name="T0" fmla="*/ 2 w 36"/>
                      <a:gd name="T1" fmla="*/ 20 h 23"/>
                      <a:gd name="T2" fmla="*/ 2 w 36"/>
                      <a:gd name="T3" fmla="*/ 20 h 23"/>
                      <a:gd name="T4" fmla="*/ 3 w 36"/>
                      <a:gd name="T5" fmla="*/ 17 h 23"/>
                      <a:gd name="T6" fmla="*/ 4 w 36"/>
                      <a:gd name="T7" fmla="*/ 15 h 23"/>
                      <a:gd name="T8" fmla="*/ 4 w 36"/>
                      <a:gd name="T9" fmla="*/ 13 h 23"/>
                      <a:gd name="T10" fmla="*/ 6 w 36"/>
                      <a:gd name="T11" fmla="*/ 9 h 23"/>
                      <a:gd name="T12" fmla="*/ 7 w 36"/>
                      <a:gd name="T13" fmla="*/ 8 h 23"/>
                      <a:gd name="T14" fmla="*/ 8 w 36"/>
                      <a:gd name="T15" fmla="*/ 7 h 23"/>
                      <a:gd name="T16" fmla="*/ 9 w 36"/>
                      <a:gd name="T17" fmla="*/ 5 h 23"/>
                      <a:gd name="T18" fmla="*/ 11 w 36"/>
                      <a:gd name="T19" fmla="*/ 5 h 23"/>
                      <a:gd name="T20" fmla="*/ 13 w 36"/>
                      <a:gd name="T21" fmla="*/ 4 h 23"/>
                      <a:gd name="T22" fmla="*/ 14 w 36"/>
                      <a:gd name="T23" fmla="*/ 3 h 23"/>
                      <a:gd name="T24" fmla="*/ 17 w 36"/>
                      <a:gd name="T25" fmla="*/ 3 h 23"/>
                      <a:gd name="T26" fmla="*/ 20 w 36"/>
                      <a:gd name="T27" fmla="*/ 3 h 23"/>
                      <a:gd name="T28" fmla="*/ 23 w 36"/>
                      <a:gd name="T29" fmla="*/ 3 h 23"/>
                      <a:gd name="T30" fmla="*/ 26 w 36"/>
                      <a:gd name="T31" fmla="*/ 3 h 23"/>
                      <a:gd name="T32" fmla="*/ 30 w 36"/>
                      <a:gd name="T33" fmla="*/ 3 h 23"/>
                      <a:gd name="T34" fmla="*/ 35 w 36"/>
                      <a:gd name="T35" fmla="*/ 3 h 23"/>
                      <a:gd name="T36" fmla="*/ 35 w 36"/>
                      <a:gd name="T37" fmla="*/ 0 h 23"/>
                      <a:gd name="T38" fmla="*/ 30 w 36"/>
                      <a:gd name="T39" fmla="*/ 0 h 23"/>
                      <a:gd name="T40" fmla="*/ 26 w 36"/>
                      <a:gd name="T41" fmla="*/ 0 h 23"/>
                      <a:gd name="T42" fmla="*/ 23 w 36"/>
                      <a:gd name="T43" fmla="*/ 0 h 23"/>
                      <a:gd name="T44" fmla="*/ 19 w 36"/>
                      <a:gd name="T45" fmla="*/ 0 h 23"/>
                      <a:gd name="T46" fmla="*/ 17 w 36"/>
                      <a:gd name="T47" fmla="*/ 0 h 23"/>
                      <a:gd name="T48" fmla="*/ 14 w 36"/>
                      <a:gd name="T49" fmla="*/ 1 h 23"/>
                      <a:gd name="T50" fmla="*/ 12 w 36"/>
                      <a:gd name="T51" fmla="*/ 1 h 23"/>
                      <a:gd name="T52" fmla="*/ 10 w 36"/>
                      <a:gd name="T53" fmla="*/ 2 h 23"/>
                      <a:gd name="T54" fmla="*/ 8 w 36"/>
                      <a:gd name="T55" fmla="*/ 3 h 23"/>
                      <a:gd name="T56" fmla="*/ 7 w 36"/>
                      <a:gd name="T57" fmla="*/ 4 h 23"/>
                      <a:gd name="T58" fmla="*/ 5 w 36"/>
                      <a:gd name="T59" fmla="*/ 6 h 23"/>
                      <a:gd name="T60" fmla="*/ 4 w 36"/>
                      <a:gd name="T61" fmla="*/ 8 h 23"/>
                      <a:gd name="T62" fmla="*/ 3 w 36"/>
                      <a:gd name="T63" fmla="*/ 11 h 23"/>
                      <a:gd name="T64" fmla="*/ 2 w 36"/>
                      <a:gd name="T65" fmla="*/ 14 h 23"/>
                      <a:gd name="T66" fmla="*/ 1 w 36"/>
                      <a:gd name="T67" fmla="*/ 16 h 23"/>
                      <a:gd name="T68" fmla="*/ 0 w 36"/>
                      <a:gd name="T69" fmla="*/ 19 h 23"/>
                      <a:gd name="T70" fmla="*/ 0 w 36"/>
                      <a:gd name="T71" fmla="*/ 20 h 23"/>
                      <a:gd name="T72" fmla="*/ 0 w 36"/>
                      <a:gd name="T73" fmla="*/ 19 h 23"/>
                      <a:gd name="T74" fmla="*/ 0 w 36"/>
                      <a:gd name="T75" fmla="*/ 20 h 23"/>
                      <a:gd name="T76" fmla="*/ 1 w 36"/>
                      <a:gd name="T77" fmla="*/ 22 h 23"/>
                      <a:gd name="T78" fmla="*/ 1 w 36"/>
                      <a:gd name="T79" fmla="*/ 22 h 23"/>
                      <a:gd name="T80" fmla="*/ 2 w 36"/>
                      <a:gd name="T81" fmla="*/ 20 h 23"/>
                      <a:gd name="T82" fmla="*/ 2 w 36"/>
                      <a:gd name="T83" fmla="*/ 2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36" h="23">
                        <a:moveTo>
                          <a:pt x="2" y="20"/>
                        </a:moveTo>
                        <a:lnTo>
                          <a:pt x="2" y="20"/>
                        </a:lnTo>
                        <a:lnTo>
                          <a:pt x="3" y="17"/>
                        </a:lnTo>
                        <a:lnTo>
                          <a:pt x="4" y="15"/>
                        </a:lnTo>
                        <a:lnTo>
                          <a:pt x="4" y="13"/>
                        </a:lnTo>
                        <a:lnTo>
                          <a:pt x="6" y="9"/>
                        </a:lnTo>
                        <a:lnTo>
                          <a:pt x="7" y="8"/>
                        </a:lnTo>
                        <a:lnTo>
                          <a:pt x="8" y="7"/>
                        </a:lnTo>
                        <a:lnTo>
                          <a:pt x="9" y="5"/>
                        </a:lnTo>
                        <a:lnTo>
                          <a:pt x="11" y="5"/>
                        </a:lnTo>
                        <a:lnTo>
                          <a:pt x="13" y="4"/>
                        </a:lnTo>
                        <a:lnTo>
                          <a:pt x="14" y="3"/>
                        </a:lnTo>
                        <a:lnTo>
                          <a:pt x="17" y="3"/>
                        </a:lnTo>
                        <a:lnTo>
                          <a:pt x="20" y="3"/>
                        </a:lnTo>
                        <a:lnTo>
                          <a:pt x="23" y="3"/>
                        </a:lnTo>
                        <a:lnTo>
                          <a:pt x="26" y="3"/>
                        </a:lnTo>
                        <a:lnTo>
                          <a:pt x="30" y="3"/>
                        </a:lnTo>
                        <a:lnTo>
                          <a:pt x="35" y="3"/>
                        </a:lnTo>
                        <a:lnTo>
                          <a:pt x="35" y="0"/>
                        </a:lnTo>
                        <a:lnTo>
                          <a:pt x="30" y="0"/>
                        </a:lnTo>
                        <a:lnTo>
                          <a:pt x="26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7" y="0"/>
                        </a:lnTo>
                        <a:lnTo>
                          <a:pt x="14" y="1"/>
                        </a:lnTo>
                        <a:lnTo>
                          <a:pt x="12" y="1"/>
                        </a:lnTo>
                        <a:lnTo>
                          <a:pt x="10" y="2"/>
                        </a:lnTo>
                        <a:lnTo>
                          <a:pt x="8" y="3"/>
                        </a:lnTo>
                        <a:lnTo>
                          <a:pt x="7" y="4"/>
                        </a:lnTo>
                        <a:lnTo>
                          <a:pt x="5" y="6"/>
                        </a:lnTo>
                        <a:lnTo>
                          <a:pt x="4" y="8"/>
                        </a:lnTo>
                        <a:lnTo>
                          <a:pt x="3" y="11"/>
                        </a:lnTo>
                        <a:lnTo>
                          <a:pt x="2" y="14"/>
                        </a:lnTo>
                        <a:lnTo>
                          <a:pt x="1" y="16"/>
                        </a:lnTo>
                        <a:lnTo>
                          <a:pt x="0" y="19"/>
                        </a:lnTo>
                        <a:lnTo>
                          <a:pt x="0" y="20"/>
                        </a:lnTo>
                        <a:lnTo>
                          <a:pt x="0" y="19"/>
                        </a:lnTo>
                        <a:lnTo>
                          <a:pt x="0" y="20"/>
                        </a:lnTo>
                        <a:lnTo>
                          <a:pt x="1" y="22"/>
                        </a:lnTo>
                        <a:lnTo>
                          <a:pt x="1" y="22"/>
                        </a:lnTo>
                        <a:lnTo>
                          <a:pt x="2" y="20"/>
                        </a:lnTo>
                        <a:lnTo>
                          <a:pt x="2" y="2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07" name="Freeform 235">
                    <a:extLst>
                      <a:ext uri="{FF2B5EF4-FFF2-40B4-BE49-F238E27FC236}">
                        <a16:creationId xmlns:a16="http://schemas.microsoft.com/office/drawing/2014/main" id="{A3B09DEC-E61E-CF36-FDE7-680A1E21DE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88" y="2093"/>
                    <a:ext cx="32" cy="220"/>
                  </a:xfrm>
                  <a:custGeom>
                    <a:avLst/>
                    <a:gdLst>
                      <a:gd name="T0" fmla="*/ 3 w 32"/>
                      <a:gd name="T1" fmla="*/ 217 h 220"/>
                      <a:gd name="T2" fmla="*/ 4 w 32"/>
                      <a:gd name="T3" fmla="*/ 203 h 220"/>
                      <a:gd name="T4" fmla="*/ 5 w 32"/>
                      <a:gd name="T5" fmla="*/ 191 h 220"/>
                      <a:gd name="T6" fmla="*/ 6 w 32"/>
                      <a:gd name="T7" fmla="*/ 177 h 220"/>
                      <a:gd name="T8" fmla="*/ 8 w 32"/>
                      <a:gd name="T9" fmla="*/ 163 h 220"/>
                      <a:gd name="T10" fmla="*/ 9 w 32"/>
                      <a:gd name="T11" fmla="*/ 150 h 220"/>
                      <a:gd name="T12" fmla="*/ 10 w 32"/>
                      <a:gd name="T13" fmla="*/ 136 h 220"/>
                      <a:gd name="T14" fmla="*/ 12 w 32"/>
                      <a:gd name="T15" fmla="*/ 123 h 220"/>
                      <a:gd name="T16" fmla="*/ 13 w 32"/>
                      <a:gd name="T17" fmla="*/ 109 h 220"/>
                      <a:gd name="T18" fmla="*/ 15 w 32"/>
                      <a:gd name="T19" fmla="*/ 95 h 220"/>
                      <a:gd name="T20" fmla="*/ 17 w 32"/>
                      <a:gd name="T21" fmla="*/ 82 h 220"/>
                      <a:gd name="T22" fmla="*/ 19 w 32"/>
                      <a:gd name="T23" fmla="*/ 68 h 220"/>
                      <a:gd name="T24" fmla="*/ 21 w 32"/>
                      <a:gd name="T25" fmla="*/ 54 h 220"/>
                      <a:gd name="T26" fmla="*/ 24 w 32"/>
                      <a:gd name="T27" fmla="*/ 40 h 220"/>
                      <a:gd name="T28" fmla="*/ 26 w 32"/>
                      <a:gd name="T29" fmla="*/ 26 h 220"/>
                      <a:gd name="T30" fmla="*/ 29 w 32"/>
                      <a:gd name="T31" fmla="*/ 13 h 220"/>
                      <a:gd name="T32" fmla="*/ 31 w 32"/>
                      <a:gd name="T33" fmla="*/ 0 h 220"/>
                      <a:gd name="T34" fmla="*/ 28 w 32"/>
                      <a:gd name="T35" fmla="*/ 6 h 220"/>
                      <a:gd name="T36" fmla="*/ 25 w 32"/>
                      <a:gd name="T37" fmla="*/ 20 h 220"/>
                      <a:gd name="T38" fmla="*/ 23 w 32"/>
                      <a:gd name="T39" fmla="*/ 34 h 220"/>
                      <a:gd name="T40" fmla="*/ 20 w 32"/>
                      <a:gd name="T41" fmla="*/ 47 h 220"/>
                      <a:gd name="T42" fmla="*/ 18 w 32"/>
                      <a:gd name="T43" fmla="*/ 61 h 220"/>
                      <a:gd name="T44" fmla="*/ 16 w 32"/>
                      <a:gd name="T45" fmla="*/ 75 h 220"/>
                      <a:gd name="T46" fmla="*/ 14 w 32"/>
                      <a:gd name="T47" fmla="*/ 89 h 220"/>
                      <a:gd name="T48" fmla="*/ 12 w 32"/>
                      <a:gd name="T49" fmla="*/ 101 h 220"/>
                      <a:gd name="T50" fmla="*/ 10 w 32"/>
                      <a:gd name="T51" fmla="*/ 115 h 220"/>
                      <a:gd name="T52" fmla="*/ 9 w 32"/>
                      <a:gd name="T53" fmla="*/ 129 h 220"/>
                      <a:gd name="T54" fmla="*/ 7 w 32"/>
                      <a:gd name="T55" fmla="*/ 142 h 220"/>
                      <a:gd name="T56" fmla="*/ 6 w 32"/>
                      <a:gd name="T57" fmla="*/ 156 h 220"/>
                      <a:gd name="T58" fmla="*/ 5 w 32"/>
                      <a:gd name="T59" fmla="*/ 170 h 220"/>
                      <a:gd name="T60" fmla="*/ 3 w 32"/>
                      <a:gd name="T61" fmla="*/ 183 h 220"/>
                      <a:gd name="T62" fmla="*/ 2 w 32"/>
                      <a:gd name="T63" fmla="*/ 197 h 220"/>
                      <a:gd name="T64" fmla="*/ 1 w 32"/>
                      <a:gd name="T65" fmla="*/ 210 h 220"/>
                      <a:gd name="T66" fmla="*/ 0 w 32"/>
                      <a:gd name="T67" fmla="*/ 217 h 220"/>
                      <a:gd name="T68" fmla="*/ 1 w 32"/>
                      <a:gd name="T69" fmla="*/ 219 h 220"/>
                      <a:gd name="T70" fmla="*/ 3 w 32"/>
                      <a:gd name="T71" fmla="*/ 219 h 2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32" h="220">
                        <a:moveTo>
                          <a:pt x="3" y="217"/>
                        </a:moveTo>
                        <a:lnTo>
                          <a:pt x="3" y="217"/>
                        </a:lnTo>
                        <a:lnTo>
                          <a:pt x="3" y="211"/>
                        </a:lnTo>
                        <a:lnTo>
                          <a:pt x="4" y="203"/>
                        </a:lnTo>
                        <a:lnTo>
                          <a:pt x="5" y="197"/>
                        </a:lnTo>
                        <a:lnTo>
                          <a:pt x="5" y="191"/>
                        </a:lnTo>
                        <a:lnTo>
                          <a:pt x="6" y="183"/>
                        </a:lnTo>
                        <a:lnTo>
                          <a:pt x="6" y="177"/>
                        </a:lnTo>
                        <a:lnTo>
                          <a:pt x="7" y="170"/>
                        </a:lnTo>
                        <a:lnTo>
                          <a:pt x="8" y="163"/>
                        </a:lnTo>
                        <a:lnTo>
                          <a:pt x="8" y="156"/>
                        </a:lnTo>
                        <a:lnTo>
                          <a:pt x="9" y="150"/>
                        </a:lnTo>
                        <a:lnTo>
                          <a:pt x="9" y="142"/>
                        </a:lnTo>
                        <a:lnTo>
                          <a:pt x="10" y="136"/>
                        </a:lnTo>
                        <a:lnTo>
                          <a:pt x="11" y="129"/>
                        </a:lnTo>
                        <a:lnTo>
                          <a:pt x="12" y="123"/>
                        </a:lnTo>
                        <a:lnTo>
                          <a:pt x="13" y="115"/>
                        </a:lnTo>
                        <a:lnTo>
                          <a:pt x="13" y="109"/>
                        </a:lnTo>
                        <a:lnTo>
                          <a:pt x="14" y="103"/>
                        </a:lnTo>
                        <a:lnTo>
                          <a:pt x="15" y="95"/>
                        </a:lnTo>
                        <a:lnTo>
                          <a:pt x="16" y="89"/>
                        </a:lnTo>
                        <a:lnTo>
                          <a:pt x="17" y="82"/>
                        </a:lnTo>
                        <a:lnTo>
                          <a:pt x="18" y="75"/>
                        </a:lnTo>
                        <a:lnTo>
                          <a:pt x="19" y="68"/>
                        </a:lnTo>
                        <a:lnTo>
                          <a:pt x="20" y="61"/>
                        </a:lnTo>
                        <a:lnTo>
                          <a:pt x="21" y="54"/>
                        </a:lnTo>
                        <a:lnTo>
                          <a:pt x="22" y="48"/>
                        </a:lnTo>
                        <a:lnTo>
                          <a:pt x="24" y="40"/>
                        </a:lnTo>
                        <a:lnTo>
                          <a:pt x="25" y="34"/>
                        </a:lnTo>
                        <a:lnTo>
                          <a:pt x="26" y="26"/>
                        </a:lnTo>
                        <a:lnTo>
                          <a:pt x="27" y="20"/>
                        </a:lnTo>
                        <a:lnTo>
                          <a:pt x="29" y="13"/>
                        </a:lnTo>
                        <a:lnTo>
                          <a:pt x="30" y="6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  <a:lnTo>
                          <a:pt x="28" y="6"/>
                        </a:lnTo>
                        <a:lnTo>
                          <a:pt x="26" y="13"/>
                        </a:lnTo>
                        <a:lnTo>
                          <a:pt x="25" y="20"/>
                        </a:lnTo>
                        <a:lnTo>
                          <a:pt x="24" y="26"/>
                        </a:lnTo>
                        <a:lnTo>
                          <a:pt x="23" y="34"/>
                        </a:lnTo>
                        <a:lnTo>
                          <a:pt x="21" y="40"/>
                        </a:lnTo>
                        <a:lnTo>
                          <a:pt x="20" y="47"/>
                        </a:lnTo>
                        <a:lnTo>
                          <a:pt x="19" y="54"/>
                        </a:lnTo>
                        <a:lnTo>
                          <a:pt x="18" y="61"/>
                        </a:lnTo>
                        <a:lnTo>
                          <a:pt x="17" y="67"/>
                        </a:lnTo>
                        <a:lnTo>
                          <a:pt x="16" y="75"/>
                        </a:lnTo>
                        <a:lnTo>
                          <a:pt x="15" y="81"/>
                        </a:lnTo>
                        <a:lnTo>
                          <a:pt x="14" y="89"/>
                        </a:lnTo>
                        <a:lnTo>
                          <a:pt x="13" y="95"/>
                        </a:lnTo>
                        <a:lnTo>
                          <a:pt x="12" y="101"/>
                        </a:lnTo>
                        <a:lnTo>
                          <a:pt x="11" y="109"/>
                        </a:lnTo>
                        <a:lnTo>
                          <a:pt x="10" y="115"/>
                        </a:lnTo>
                        <a:lnTo>
                          <a:pt x="9" y="122"/>
                        </a:lnTo>
                        <a:lnTo>
                          <a:pt x="9" y="129"/>
                        </a:lnTo>
                        <a:lnTo>
                          <a:pt x="8" y="136"/>
                        </a:lnTo>
                        <a:lnTo>
                          <a:pt x="7" y="142"/>
                        </a:lnTo>
                        <a:lnTo>
                          <a:pt x="6" y="150"/>
                        </a:lnTo>
                        <a:lnTo>
                          <a:pt x="6" y="156"/>
                        </a:lnTo>
                        <a:lnTo>
                          <a:pt x="5" y="163"/>
                        </a:lnTo>
                        <a:lnTo>
                          <a:pt x="5" y="170"/>
                        </a:lnTo>
                        <a:lnTo>
                          <a:pt x="4" y="177"/>
                        </a:lnTo>
                        <a:lnTo>
                          <a:pt x="3" y="183"/>
                        </a:lnTo>
                        <a:lnTo>
                          <a:pt x="3" y="190"/>
                        </a:lnTo>
                        <a:lnTo>
                          <a:pt x="2" y="197"/>
                        </a:lnTo>
                        <a:lnTo>
                          <a:pt x="2" y="203"/>
                        </a:lnTo>
                        <a:lnTo>
                          <a:pt x="1" y="210"/>
                        </a:lnTo>
                        <a:lnTo>
                          <a:pt x="0" y="217"/>
                        </a:lnTo>
                        <a:lnTo>
                          <a:pt x="0" y="217"/>
                        </a:lnTo>
                        <a:lnTo>
                          <a:pt x="0" y="217"/>
                        </a:lnTo>
                        <a:lnTo>
                          <a:pt x="1" y="219"/>
                        </a:lnTo>
                        <a:lnTo>
                          <a:pt x="2" y="219"/>
                        </a:lnTo>
                        <a:lnTo>
                          <a:pt x="3" y="219"/>
                        </a:lnTo>
                        <a:lnTo>
                          <a:pt x="3" y="217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08" name="Freeform 236">
                    <a:extLst>
                      <a:ext uri="{FF2B5EF4-FFF2-40B4-BE49-F238E27FC236}">
                        <a16:creationId xmlns:a16="http://schemas.microsoft.com/office/drawing/2014/main" id="{86BFC3D9-83ED-1059-7384-8A3FDDB08E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70" y="2311"/>
                    <a:ext cx="21" cy="176"/>
                  </a:xfrm>
                  <a:custGeom>
                    <a:avLst/>
                    <a:gdLst>
                      <a:gd name="T0" fmla="*/ 6 w 21"/>
                      <a:gd name="T1" fmla="*/ 173 h 176"/>
                      <a:gd name="T2" fmla="*/ 6 w 21"/>
                      <a:gd name="T3" fmla="*/ 163 h 176"/>
                      <a:gd name="T4" fmla="*/ 7 w 21"/>
                      <a:gd name="T5" fmla="*/ 152 h 176"/>
                      <a:gd name="T6" fmla="*/ 7 w 21"/>
                      <a:gd name="T7" fmla="*/ 140 h 176"/>
                      <a:gd name="T8" fmla="*/ 8 w 21"/>
                      <a:gd name="T9" fmla="*/ 131 h 176"/>
                      <a:gd name="T10" fmla="*/ 8 w 21"/>
                      <a:gd name="T11" fmla="*/ 119 h 176"/>
                      <a:gd name="T12" fmla="*/ 9 w 21"/>
                      <a:gd name="T13" fmla="*/ 108 h 176"/>
                      <a:gd name="T14" fmla="*/ 10 w 21"/>
                      <a:gd name="T15" fmla="*/ 98 h 176"/>
                      <a:gd name="T16" fmla="*/ 11 w 21"/>
                      <a:gd name="T17" fmla="*/ 87 h 176"/>
                      <a:gd name="T18" fmla="*/ 12 w 21"/>
                      <a:gd name="T19" fmla="*/ 75 h 176"/>
                      <a:gd name="T20" fmla="*/ 13 w 21"/>
                      <a:gd name="T21" fmla="*/ 65 h 176"/>
                      <a:gd name="T22" fmla="*/ 14 w 21"/>
                      <a:gd name="T23" fmla="*/ 54 h 176"/>
                      <a:gd name="T24" fmla="*/ 15 w 21"/>
                      <a:gd name="T25" fmla="*/ 43 h 176"/>
                      <a:gd name="T26" fmla="*/ 16 w 21"/>
                      <a:gd name="T27" fmla="*/ 33 h 176"/>
                      <a:gd name="T28" fmla="*/ 17 w 21"/>
                      <a:gd name="T29" fmla="*/ 22 h 176"/>
                      <a:gd name="T30" fmla="*/ 19 w 21"/>
                      <a:gd name="T31" fmla="*/ 11 h 176"/>
                      <a:gd name="T32" fmla="*/ 20 w 21"/>
                      <a:gd name="T33" fmla="*/ 0 h 176"/>
                      <a:gd name="T34" fmla="*/ 14 w 21"/>
                      <a:gd name="T35" fmla="*/ 5 h 176"/>
                      <a:gd name="T36" fmla="*/ 12 w 21"/>
                      <a:gd name="T37" fmla="*/ 16 h 176"/>
                      <a:gd name="T38" fmla="*/ 11 w 21"/>
                      <a:gd name="T39" fmla="*/ 27 h 176"/>
                      <a:gd name="T40" fmla="*/ 10 w 21"/>
                      <a:gd name="T41" fmla="*/ 38 h 176"/>
                      <a:gd name="T42" fmla="*/ 9 w 21"/>
                      <a:gd name="T43" fmla="*/ 49 h 176"/>
                      <a:gd name="T44" fmla="*/ 8 w 21"/>
                      <a:gd name="T45" fmla="*/ 59 h 176"/>
                      <a:gd name="T46" fmla="*/ 7 w 21"/>
                      <a:gd name="T47" fmla="*/ 70 h 176"/>
                      <a:gd name="T48" fmla="*/ 6 w 21"/>
                      <a:gd name="T49" fmla="*/ 82 h 176"/>
                      <a:gd name="T50" fmla="*/ 5 w 21"/>
                      <a:gd name="T51" fmla="*/ 92 h 176"/>
                      <a:gd name="T52" fmla="*/ 4 w 21"/>
                      <a:gd name="T53" fmla="*/ 103 h 176"/>
                      <a:gd name="T54" fmla="*/ 3 w 21"/>
                      <a:gd name="T55" fmla="*/ 114 h 176"/>
                      <a:gd name="T56" fmla="*/ 3 w 21"/>
                      <a:gd name="T57" fmla="*/ 124 h 176"/>
                      <a:gd name="T58" fmla="*/ 2 w 21"/>
                      <a:gd name="T59" fmla="*/ 135 h 176"/>
                      <a:gd name="T60" fmla="*/ 1 w 21"/>
                      <a:gd name="T61" fmla="*/ 147 h 176"/>
                      <a:gd name="T62" fmla="*/ 1 w 21"/>
                      <a:gd name="T63" fmla="*/ 157 h 176"/>
                      <a:gd name="T64" fmla="*/ 0 w 21"/>
                      <a:gd name="T65" fmla="*/ 168 h 176"/>
                      <a:gd name="T66" fmla="*/ 0 w 21"/>
                      <a:gd name="T67" fmla="*/ 173 h 176"/>
                      <a:gd name="T68" fmla="*/ 1 w 21"/>
                      <a:gd name="T69" fmla="*/ 175 h 176"/>
                      <a:gd name="T70" fmla="*/ 5 w 21"/>
                      <a:gd name="T71" fmla="*/ 175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21" h="176">
                        <a:moveTo>
                          <a:pt x="6" y="173"/>
                        </a:moveTo>
                        <a:lnTo>
                          <a:pt x="6" y="173"/>
                        </a:lnTo>
                        <a:lnTo>
                          <a:pt x="6" y="168"/>
                        </a:lnTo>
                        <a:lnTo>
                          <a:pt x="6" y="163"/>
                        </a:lnTo>
                        <a:lnTo>
                          <a:pt x="6" y="157"/>
                        </a:lnTo>
                        <a:lnTo>
                          <a:pt x="7" y="152"/>
                        </a:lnTo>
                        <a:lnTo>
                          <a:pt x="7" y="147"/>
                        </a:lnTo>
                        <a:lnTo>
                          <a:pt x="7" y="140"/>
                        </a:lnTo>
                        <a:lnTo>
                          <a:pt x="8" y="135"/>
                        </a:lnTo>
                        <a:lnTo>
                          <a:pt x="8" y="131"/>
                        </a:lnTo>
                        <a:lnTo>
                          <a:pt x="8" y="124"/>
                        </a:lnTo>
                        <a:lnTo>
                          <a:pt x="8" y="119"/>
                        </a:lnTo>
                        <a:lnTo>
                          <a:pt x="9" y="114"/>
                        </a:lnTo>
                        <a:lnTo>
                          <a:pt x="9" y="108"/>
                        </a:lnTo>
                        <a:lnTo>
                          <a:pt x="10" y="103"/>
                        </a:lnTo>
                        <a:lnTo>
                          <a:pt x="10" y="98"/>
                        </a:lnTo>
                        <a:lnTo>
                          <a:pt x="11" y="92"/>
                        </a:lnTo>
                        <a:lnTo>
                          <a:pt x="11" y="87"/>
                        </a:lnTo>
                        <a:lnTo>
                          <a:pt x="11" y="82"/>
                        </a:lnTo>
                        <a:lnTo>
                          <a:pt x="12" y="75"/>
                        </a:lnTo>
                        <a:lnTo>
                          <a:pt x="12" y="70"/>
                        </a:lnTo>
                        <a:lnTo>
                          <a:pt x="13" y="65"/>
                        </a:lnTo>
                        <a:lnTo>
                          <a:pt x="13" y="59"/>
                        </a:lnTo>
                        <a:lnTo>
                          <a:pt x="14" y="54"/>
                        </a:lnTo>
                        <a:lnTo>
                          <a:pt x="14" y="49"/>
                        </a:lnTo>
                        <a:lnTo>
                          <a:pt x="15" y="43"/>
                        </a:lnTo>
                        <a:lnTo>
                          <a:pt x="15" y="38"/>
                        </a:lnTo>
                        <a:lnTo>
                          <a:pt x="16" y="33"/>
                        </a:lnTo>
                        <a:lnTo>
                          <a:pt x="17" y="27"/>
                        </a:lnTo>
                        <a:lnTo>
                          <a:pt x="17" y="22"/>
                        </a:lnTo>
                        <a:lnTo>
                          <a:pt x="18" y="16"/>
                        </a:lnTo>
                        <a:lnTo>
                          <a:pt x="19" y="11"/>
                        </a:lnTo>
                        <a:lnTo>
                          <a:pt x="19" y="6"/>
                        </a:lnTo>
                        <a:lnTo>
                          <a:pt x="20" y="0"/>
                        </a:lnTo>
                        <a:lnTo>
                          <a:pt x="14" y="0"/>
                        </a:lnTo>
                        <a:lnTo>
                          <a:pt x="14" y="5"/>
                        </a:lnTo>
                        <a:lnTo>
                          <a:pt x="13" y="11"/>
                        </a:lnTo>
                        <a:lnTo>
                          <a:pt x="12" y="16"/>
                        </a:lnTo>
                        <a:lnTo>
                          <a:pt x="12" y="22"/>
                        </a:lnTo>
                        <a:lnTo>
                          <a:pt x="11" y="27"/>
                        </a:lnTo>
                        <a:lnTo>
                          <a:pt x="11" y="33"/>
                        </a:lnTo>
                        <a:lnTo>
                          <a:pt x="10" y="38"/>
                        </a:lnTo>
                        <a:lnTo>
                          <a:pt x="9" y="43"/>
                        </a:lnTo>
                        <a:lnTo>
                          <a:pt x="9" y="49"/>
                        </a:lnTo>
                        <a:lnTo>
                          <a:pt x="8" y="54"/>
                        </a:lnTo>
                        <a:lnTo>
                          <a:pt x="8" y="59"/>
                        </a:lnTo>
                        <a:lnTo>
                          <a:pt x="7" y="65"/>
                        </a:lnTo>
                        <a:lnTo>
                          <a:pt x="7" y="70"/>
                        </a:lnTo>
                        <a:lnTo>
                          <a:pt x="6" y="75"/>
                        </a:lnTo>
                        <a:lnTo>
                          <a:pt x="6" y="82"/>
                        </a:lnTo>
                        <a:lnTo>
                          <a:pt x="5" y="87"/>
                        </a:lnTo>
                        <a:lnTo>
                          <a:pt x="5" y="92"/>
                        </a:lnTo>
                        <a:lnTo>
                          <a:pt x="5" y="98"/>
                        </a:lnTo>
                        <a:lnTo>
                          <a:pt x="4" y="103"/>
                        </a:lnTo>
                        <a:lnTo>
                          <a:pt x="4" y="108"/>
                        </a:lnTo>
                        <a:lnTo>
                          <a:pt x="3" y="114"/>
                        </a:lnTo>
                        <a:lnTo>
                          <a:pt x="3" y="119"/>
                        </a:lnTo>
                        <a:lnTo>
                          <a:pt x="3" y="124"/>
                        </a:lnTo>
                        <a:lnTo>
                          <a:pt x="2" y="131"/>
                        </a:lnTo>
                        <a:lnTo>
                          <a:pt x="2" y="135"/>
                        </a:lnTo>
                        <a:lnTo>
                          <a:pt x="2" y="140"/>
                        </a:lnTo>
                        <a:lnTo>
                          <a:pt x="1" y="147"/>
                        </a:lnTo>
                        <a:lnTo>
                          <a:pt x="1" y="152"/>
                        </a:lnTo>
                        <a:lnTo>
                          <a:pt x="1" y="157"/>
                        </a:lnTo>
                        <a:lnTo>
                          <a:pt x="1" y="163"/>
                        </a:lnTo>
                        <a:lnTo>
                          <a:pt x="0" y="168"/>
                        </a:lnTo>
                        <a:lnTo>
                          <a:pt x="0" y="173"/>
                        </a:lnTo>
                        <a:lnTo>
                          <a:pt x="0" y="173"/>
                        </a:lnTo>
                        <a:lnTo>
                          <a:pt x="0" y="173"/>
                        </a:lnTo>
                        <a:lnTo>
                          <a:pt x="1" y="175"/>
                        </a:lnTo>
                        <a:lnTo>
                          <a:pt x="3" y="175"/>
                        </a:lnTo>
                        <a:lnTo>
                          <a:pt x="5" y="175"/>
                        </a:lnTo>
                        <a:lnTo>
                          <a:pt x="6" y="17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09" name="Freeform 237">
                    <a:extLst>
                      <a:ext uri="{FF2B5EF4-FFF2-40B4-BE49-F238E27FC236}">
                        <a16:creationId xmlns:a16="http://schemas.microsoft.com/office/drawing/2014/main" id="{1DA36006-E7AF-D889-497A-B9DF58DD8F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71" y="2485"/>
                    <a:ext cx="22" cy="22"/>
                  </a:xfrm>
                  <a:custGeom>
                    <a:avLst/>
                    <a:gdLst>
                      <a:gd name="T0" fmla="*/ 18 w 22"/>
                      <a:gd name="T1" fmla="*/ 17 h 22"/>
                      <a:gd name="T2" fmla="*/ 18 w 22"/>
                      <a:gd name="T3" fmla="*/ 17 h 22"/>
                      <a:gd name="T4" fmla="*/ 14 w 22"/>
                      <a:gd name="T5" fmla="*/ 16 h 22"/>
                      <a:gd name="T6" fmla="*/ 11 w 22"/>
                      <a:gd name="T7" fmla="*/ 15 h 22"/>
                      <a:gd name="T8" fmla="*/ 8 w 22"/>
                      <a:gd name="T9" fmla="*/ 14 h 22"/>
                      <a:gd name="T10" fmla="*/ 6 w 22"/>
                      <a:gd name="T11" fmla="*/ 13 h 22"/>
                      <a:gd name="T12" fmla="*/ 5 w 22"/>
                      <a:gd name="T13" fmla="*/ 11 h 22"/>
                      <a:gd name="T14" fmla="*/ 5 w 22"/>
                      <a:gd name="T15" fmla="*/ 7 h 22"/>
                      <a:gd name="T16" fmla="*/ 5 w 22"/>
                      <a:gd name="T17" fmla="*/ 4 h 22"/>
                      <a:gd name="T18" fmla="*/ 5 w 22"/>
                      <a:gd name="T19" fmla="*/ 0 h 22"/>
                      <a:gd name="T20" fmla="*/ 0 w 22"/>
                      <a:gd name="T21" fmla="*/ 0 h 22"/>
                      <a:gd name="T22" fmla="*/ 0 w 22"/>
                      <a:gd name="T23" fmla="*/ 4 h 22"/>
                      <a:gd name="T24" fmla="*/ 1 w 22"/>
                      <a:gd name="T25" fmla="*/ 8 h 22"/>
                      <a:gd name="T26" fmla="*/ 2 w 22"/>
                      <a:gd name="T27" fmla="*/ 11 h 22"/>
                      <a:gd name="T28" fmla="*/ 3 w 22"/>
                      <a:gd name="T29" fmla="*/ 14 h 22"/>
                      <a:gd name="T30" fmla="*/ 5 w 22"/>
                      <a:gd name="T31" fmla="*/ 16 h 22"/>
                      <a:gd name="T32" fmla="*/ 8 w 22"/>
                      <a:gd name="T33" fmla="*/ 18 h 22"/>
                      <a:gd name="T34" fmla="*/ 12 w 22"/>
                      <a:gd name="T35" fmla="*/ 19 h 22"/>
                      <a:gd name="T36" fmla="*/ 18 w 22"/>
                      <a:gd name="T37" fmla="*/ 21 h 22"/>
                      <a:gd name="T38" fmla="*/ 18 w 22"/>
                      <a:gd name="T39" fmla="*/ 21 h 22"/>
                      <a:gd name="T40" fmla="*/ 18 w 22"/>
                      <a:gd name="T41" fmla="*/ 21 h 22"/>
                      <a:gd name="T42" fmla="*/ 19 w 22"/>
                      <a:gd name="T43" fmla="*/ 21 h 22"/>
                      <a:gd name="T44" fmla="*/ 21 w 22"/>
                      <a:gd name="T45" fmla="*/ 19 h 22"/>
                      <a:gd name="T46" fmla="*/ 21 w 22"/>
                      <a:gd name="T47" fmla="*/ 18 h 22"/>
                      <a:gd name="T48" fmla="*/ 18 w 22"/>
                      <a:gd name="T49" fmla="*/ 1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2" h="22">
                        <a:moveTo>
                          <a:pt x="18" y="17"/>
                        </a:moveTo>
                        <a:lnTo>
                          <a:pt x="18" y="17"/>
                        </a:lnTo>
                        <a:lnTo>
                          <a:pt x="14" y="16"/>
                        </a:lnTo>
                        <a:lnTo>
                          <a:pt x="11" y="15"/>
                        </a:lnTo>
                        <a:lnTo>
                          <a:pt x="8" y="14"/>
                        </a:lnTo>
                        <a:lnTo>
                          <a:pt x="6" y="13"/>
                        </a:lnTo>
                        <a:lnTo>
                          <a:pt x="5" y="11"/>
                        </a:lnTo>
                        <a:lnTo>
                          <a:pt x="5" y="7"/>
                        </a:lnTo>
                        <a:lnTo>
                          <a:pt x="5" y="4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8"/>
                        </a:lnTo>
                        <a:lnTo>
                          <a:pt x="2" y="11"/>
                        </a:lnTo>
                        <a:lnTo>
                          <a:pt x="3" y="14"/>
                        </a:lnTo>
                        <a:lnTo>
                          <a:pt x="5" y="16"/>
                        </a:lnTo>
                        <a:lnTo>
                          <a:pt x="8" y="18"/>
                        </a:lnTo>
                        <a:lnTo>
                          <a:pt x="12" y="19"/>
                        </a:lnTo>
                        <a:lnTo>
                          <a:pt x="18" y="21"/>
                        </a:lnTo>
                        <a:lnTo>
                          <a:pt x="18" y="21"/>
                        </a:lnTo>
                        <a:lnTo>
                          <a:pt x="18" y="21"/>
                        </a:lnTo>
                        <a:lnTo>
                          <a:pt x="19" y="21"/>
                        </a:lnTo>
                        <a:lnTo>
                          <a:pt x="21" y="19"/>
                        </a:lnTo>
                        <a:lnTo>
                          <a:pt x="21" y="18"/>
                        </a:lnTo>
                        <a:lnTo>
                          <a:pt x="18" y="17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10" name="Freeform 238">
                    <a:extLst>
                      <a:ext uri="{FF2B5EF4-FFF2-40B4-BE49-F238E27FC236}">
                        <a16:creationId xmlns:a16="http://schemas.microsoft.com/office/drawing/2014/main" id="{FA59D82E-BCBF-1561-7F1D-F8EF93D78C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6" y="2129"/>
                    <a:ext cx="481" cy="368"/>
                  </a:xfrm>
                  <a:custGeom>
                    <a:avLst/>
                    <a:gdLst>
                      <a:gd name="T0" fmla="*/ 27 w 481"/>
                      <a:gd name="T1" fmla="*/ 31 h 368"/>
                      <a:gd name="T2" fmla="*/ 24 w 481"/>
                      <a:gd name="T3" fmla="*/ 57 h 368"/>
                      <a:gd name="T4" fmla="*/ 20 w 481"/>
                      <a:gd name="T5" fmla="*/ 85 h 368"/>
                      <a:gd name="T6" fmla="*/ 17 w 481"/>
                      <a:gd name="T7" fmla="*/ 113 h 368"/>
                      <a:gd name="T8" fmla="*/ 14 w 481"/>
                      <a:gd name="T9" fmla="*/ 141 h 368"/>
                      <a:gd name="T10" fmla="*/ 11 w 481"/>
                      <a:gd name="T11" fmla="*/ 169 h 368"/>
                      <a:gd name="T12" fmla="*/ 8 w 481"/>
                      <a:gd name="T13" fmla="*/ 197 h 368"/>
                      <a:gd name="T14" fmla="*/ 5 w 481"/>
                      <a:gd name="T15" fmla="*/ 226 h 368"/>
                      <a:gd name="T16" fmla="*/ 3 w 481"/>
                      <a:gd name="T17" fmla="*/ 255 h 368"/>
                      <a:gd name="T18" fmla="*/ 1 w 481"/>
                      <a:gd name="T19" fmla="*/ 284 h 368"/>
                      <a:gd name="T20" fmla="*/ 0 w 481"/>
                      <a:gd name="T21" fmla="*/ 313 h 368"/>
                      <a:gd name="T22" fmla="*/ 1 w 481"/>
                      <a:gd name="T23" fmla="*/ 320 h 368"/>
                      <a:gd name="T24" fmla="*/ 2 w 481"/>
                      <a:gd name="T25" fmla="*/ 326 h 368"/>
                      <a:gd name="T26" fmla="*/ 4 w 481"/>
                      <a:gd name="T27" fmla="*/ 330 h 368"/>
                      <a:gd name="T28" fmla="*/ 8 w 481"/>
                      <a:gd name="T29" fmla="*/ 333 h 368"/>
                      <a:gd name="T30" fmla="*/ 13 w 481"/>
                      <a:gd name="T31" fmla="*/ 335 h 368"/>
                      <a:gd name="T32" fmla="*/ 429 w 481"/>
                      <a:gd name="T33" fmla="*/ 367 h 368"/>
                      <a:gd name="T34" fmla="*/ 437 w 481"/>
                      <a:gd name="T35" fmla="*/ 365 h 368"/>
                      <a:gd name="T36" fmla="*/ 443 w 481"/>
                      <a:gd name="T37" fmla="*/ 361 h 368"/>
                      <a:gd name="T38" fmla="*/ 447 w 481"/>
                      <a:gd name="T39" fmla="*/ 356 h 368"/>
                      <a:gd name="T40" fmla="*/ 450 w 481"/>
                      <a:gd name="T41" fmla="*/ 348 h 368"/>
                      <a:gd name="T42" fmla="*/ 452 w 481"/>
                      <a:gd name="T43" fmla="*/ 341 h 368"/>
                      <a:gd name="T44" fmla="*/ 480 w 481"/>
                      <a:gd name="T45" fmla="*/ 46 h 368"/>
                      <a:gd name="T46" fmla="*/ 480 w 481"/>
                      <a:gd name="T47" fmla="*/ 39 h 368"/>
                      <a:gd name="T48" fmla="*/ 477 w 481"/>
                      <a:gd name="T49" fmla="*/ 33 h 368"/>
                      <a:gd name="T50" fmla="*/ 475 w 481"/>
                      <a:gd name="T51" fmla="*/ 27 h 368"/>
                      <a:gd name="T52" fmla="*/ 470 w 481"/>
                      <a:gd name="T53" fmla="*/ 24 h 368"/>
                      <a:gd name="T54" fmla="*/ 454 w 481"/>
                      <a:gd name="T55" fmla="*/ 21 h 368"/>
                      <a:gd name="T56" fmla="*/ 417 w 481"/>
                      <a:gd name="T57" fmla="*/ 17 h 368"/>
                      <a:gd name="T58" fmla="*/ 380 w 481"/>
                      <a:gd name="T59" fmla="*/ 12 h 368"/>
                      <a:gd name="T60" fmla="*/ 342 w 481"/>
                      <a:gd name="T61" fmla="*/ 9 h 368"/>
                      <a:gd name="T62" fmla="*/ 304 w 481"/>
                      <a:gd name="T63" fmla="*/ 6 h 368"/>
                      <a:gd name="T64" fmla="*/ 265 w 481"/>
                      <a:gd name="T65" fmla="*/ 4 h 368"/>
                      <a:gd name="T66" fmla="*/ 225 w 481"/>
                      <a:gd name="T67" fmla="*/ 2 h 368"/>
                      <a:gd name="T68" fmla="*/ 186 w 481"/>
                      <a:gd name="T69" fmla="*/ 1 h 368"/>
                      <a:gd name="T70" fmla="*/ 147 w 481"/>
                      <a:gd name="T71" fmla="*/ 1 h 368"/>
                      <a:gd name="T72" fmla="*/ 107 w 481"/>
                      <a:gd name="T73" fmla="*/ 0 h 368"/>
                      <a:gd name="T74" fmla="*/ 69 w 481"/>
                      <a:gd name="T75" fmla="*/ 1 h 368"/>
                      <a:gd name="T76" fmla="*/ 50 w 481"/>
                      <a:gd name="T77" fmla="*/ 1 h 368"/>
                      <a:gd name="T78" fmla="*/ 43 w 481"/>
                      <a:gd name="T79" fmla="*/ 2 h 368"/>
                      <a:gd name="T80" fmla="*/ 38 w 481"/>
                      <a:gd name="T81" fmla="*/ 4 h 368"/>
                      <a:gd name="T82" fmla="*/ 33 w 481"/>
                      <a:gd name="T83" fmla="*/ 5 h 368"/>
                      <a:gd name="T84" fmla="*/ 30 w 481"/>
                      <a:gd name="T85" fmla="*/ 9 h 3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481" h="368">
                        <a:moveTo>
                          <a:pt x="29" y="12"/>
                        </a:moveTo>
                        <a:lnTo>
                          <a:pt x="28" y="21"/>
                        </a:lnTo>
                        <a:lnTo>
                          <a:pt x="27" y="31"/>
                        </a:lnTo>
                        <a:lnTo>
                          <a:pt x="26" y="39"/>
                        </a:lnTo>
                        <a:lnTo>
                          <a:pt x="25" y="48"/>
                        </a:lnTo>
                        <a:lnTo>
                          <a:pt x="24" y="57"/>
                        </a:lnTo>
                        <a:lnTo>
                          <a:pt x="22" y="67"/>
                        </a:lnTo>
                        <a:lnTo>
                          <a:pt x="21" y="75"/>
                        </a:lnTo>
                        <a:lnTo>
                          <a:pt x="20" y="85"/>
                        </a:lnTo>
                        <a:lnTo>
                          <a:pt x="19" y="94"/>
                        </a:lnTo>
                        <a:lnTo>
                          <a:pt x="18" y="103"/>
                        </a:lnTo>
                        <a:lnTo>
                          <a:pt x="17" y="113"/>
                        </a:lnTo>
                        <a:lnTo>
                          <a:pt x="16" y="121"/>
                        </a:lnTo>
                        <a:lnTo>
                          <a:pt x="15" y="131"/>
                        </a:lnTo>
                        <a:lnTo>
                          <a:pt x="14" y="141"/>
                        </a:lnTo>
                        <a:lnTo>
                          <a:pt x="13" y="150"/>
                        </a:lnTo>
                        <a:lnTo>
                          <a:pt x="11" y="159"/>
                        </a:lnTo>
                        <a:lnTo>
                          <a:pt x="11" y="169"/>
                        </a:lnTo>
                        <a:lnTo>
                          <a:pt x="9" y="178"/>
                        </a:lnTo>
                        <a:lnTo>
                          <a:pt x="9" y="188"/>
                        </a:lnTo>
                        <a:lnTo>
                          <a:pt x="8" y="197"/>
                        </a:lnTo>
                        <a:lnTo>
                          <a:pt x="7" y="207"/>
                        </a:lnTo>
                        <a:lnTo>
                          <a:pt x="6" y="217"/>
                        </a:lnTo>
                        <a:lnTo>
                          <a:pt x="5" y="226"/>
                        </a:lnTo>
                        <a:lnTo>
                          <a:pt x="4" y="236"/>
                        </a:lnTo>
                        <a:lnTo>
                          <a:pt x="4" y="246"/>
                        </a:lnTo>
                        <a:lnTo>
                          <a:pt x="3" y="255"/>
                        </a:lnTo>
                        <a:lnTo>
                          <a:pt x="3" y="265"/>
                        </a:lnTo>
                        <a:lnTo>
                          <a:pt x="2" y="274"/>
                        </a:lnTo>
                        <a:lnTo>
                          <a:pt x="1" y="284"/>
                        </a:lnTo>
                        <a:lnTo>
                          <a:pt x="1" y="294"/>
                        </a:lnTo>
                        <a:lnTo>
                          <a:pt x="0" y="303"/>
                        </a:lnTo>
                        <a:lnTo>
                          <a:pt x="0" y="313"/>
                        </a:lnTo>
                        <a:lnTo>
                          <a:pt x="0" y="316"/>
                        </a:lnTo>
                        <a:lnTo>
                          <a:pt x="0" y="318"/>
                        </a:lnTo>
                        <a:lnTo>
                          <a:pt x="1" y="320"/>
                        </a:lnTo>
                        <a:lnTo>
                          <a:pt x="1" y="323"/>
                        </a:lnTo>
                        <a:lnTo>
                          <a:pt x="2" y="325"/>
                        </a:lnTo>
                        <a:lnTo>
                          <a:pt x="2" y="326"/>
                        </a:lnTo>
                        <a:lnTo>
                          <a:pt x="3" y="328"/>
                        </a:lnTo>
                        <a:lnTo>
                          <a:pt x="3" y="329"/>
                        </a:lnTo>
                        <a:lnTo>
                          <a:pt x="4" y="330"/>
                        </a:lnTo>
                        <a:lnTo>
                          <a:pt x="5" y="331"/>
                        </a:lnTo>
                        <a:lnTo>
                          <a:pt x="6" y="332"/>
                        </a:lnTo>
                        <a:lnTo>
                          <a:pt x="8" y="333"/>
                        </a:lnTo>
                        <a:lnTo>
                          <a:pt x="9" y="334"/>
                        </a:lnTo>
                        <a:lnTo>
                          <a:pt x="11" y="334"/>
                        </a:lnTo>
                        <a:lnTo>
                          <a:pt x="13" y="335"/>
                        </a:lnTo>
                        <a:lnTo>
                          <a:pt x="15" y="335"/>
                        </a:lnTo>
                        <a:lnTo>
                          <a:pt x="426" y="367"/>
                        </a:lnTo>
                        <a:lnTo>
                          <a:pt x="429" y="367"/>
                        </a:lnTo>
                        <a:lnTo>
                          <a:pt x="432" y="367"/>
                        </a:lnTo>
                        <a:lnTo>
                          <a:pt x="435" y="365"/>
                        </a:lnTo>
                        <a:lnTo>
                          <a:pt x="437" y="365"/>
                        </a:lnTo>
                        <a:lnTo>
                          <a:pt x="439" y="364"/>
                        </a:lnTo>
                        <a:lnTo>
                          <a:pt x="441" y="363"/>
                        </a:lnTo>
                        <a:lnTo>
                          <a:pt x="443" y="361"/>
                        </a:lnTo>
                        <a:lnTo>
                          <a:pt x="444" y="360"/>
                        </a:lnTo>
                        <a:lnTo>
                          <a:pt x="446" y="358"/>
                        </a:lnTo>
                        <a:lnTo>
                          <a:pt x="447" y="356"/>
                        </a:lnTo>
                        <a:lnTo>
                          <a:pt x="449" y="354"/>
                        </a:lnTo>
                        <a:lnTo>
                          <a:pt x="449" y="352"/>
                        </a:lnTo>
                        <a:lnTo>
                          <a:pt x="450" y="348"/>
                        </a:lnTo>
                        <a:lnTo>
                          <a:pt x="451" y="346"/>
                        </a:lnTo>
                        <a:lnTo>
                          <a:pt x="452" y="344"/>
                        </a:lnTo>
                        <a:lnTo>
                          <a:pt x="452" y="341"/>
                        </a:lnTo>
                        <a:lnTo>
                          <a:pt x="478" y="51"/>
                        </a:lnTo>
                        <a:lnTo>
                          <a:pt x="478" y="49"/>
                        </a:lnTo>
                        <a:lnTo>
                          <a:pt x="480" y="46"/>
                        </a:lnTo>
                        <a:lnTo>
                          <a:pt x="480" y="43"/>
                        </a:lnTo>
                        <a:lnTo>
                          <a:pt x="480" y="41"/>
                        </a:lnTo>
                        <a:lnTo>
                          <a:pt x="480" y="39"/>
                        </a:lnTo>
                        <a:lnTo>
                          <a:pt x="478" y="37"/>
                        </a:lnTo>
                        <a:lnTo>
                          <a:pt x="478" y="35"/>
                        </a:lnTo>
                        <a:lnTo>
                          <a:pt x="477" y="33"/>
                        </a:lnTo>
                        <a:lnTo>
                          <a:pt x="477" y="31"/>
                        </a:lnTo>
                        <a:lnTo>
                          <a:pt x="476" y="29"/>
                        </a:lnTo>
                        <a:lnTo>
                          <a:pt x="475" y="27"/>
                        </a:lnTo>
                        <a:lnTo>
                          <a:pt x="473" y="26"/>
                        </a:lnTo>
                        <a:lnTo>
                          <a:pt x="472" y="25"/>
                        </a:lnTo>
                        <a:lnTo>
                          <a:pt x="470" y="24"/>
                        </a:lnTo>
                        <a:lnTo>
                          <a:pt x="469" y="24"/>
                        </a:lnTo>
                        <a:lnTo>
                          <a:pt x="467" y="23"/>
                        </a:lnTo>
                        <a:lnTo>
                          <a:pt x="454" y="21"/>
                        </a:lnTo>
                        <a:lnTo>
                          <a:pt x="443" y="20"/>
                        </a:lnTo>
                        <a:lnTo>
                          <a:pt x="430" y="18"/>
                        </a:lnTo>
                        <a:lnTo>
                          <a:pt x="417" y="17"/>
                        </a:lnTo>
                        <a:lnTo>
                          <a:pt x="405" y="16"/>
                        </a:lnTo>
                        <a:lnTo>
                          <a:pt x="393" y="13"/>
                        </a:lnTo>
                        <a:lnTo>
                          <a:pt x="380" y="12"/>
                        </a:lnTo>
                        <a:lnTo>
                          <a:pt x="368" y="11"/>
                        </a:lnTo>
                        <a:lnTo>
                          <a:pt x="354" y="10"/>
                        </a:lnTo>
                        <a:lnTo>
                          <a:pt x="342" y="9"/>
                        </a:lnTo>
                        <a:lnTo>
                          <a:pt x="329" y="8"/>
                        </a:lnTo>
                        <a:lnTo>
                          <a:pt x="316" y="7"/>
                        </a:lnTo>
                        <a:lnTo>
                          <a:pt x="304" y="6"/>
                        </a:lnTo>
                        <a:lnTo>
                          <a:pt x="290" y="5"/>
                        </a:lnTo>
                        <a:lnTo>
                          <a:pt x="277" y="4"/>
                        </a:lnTo>
                        <a:lnTo>
                          <a:pt x="265" y="4"/>
                        </a:lnTo>
                        <a:lnTo>
                          <a:pt x="252" y="3"/>
                        </a:lnTo>
                        <a:lnTo>
                          <a:pt x="238" y="3"/>
                        </a:lnTo>
                        <a:lnTo>
                          <a:pt x="225" y="2"/>
                        </a:lnTo>
                        <a:lnTo>
                          <a:pt x="212" y="2"/>
                        </a:lnTo>
                        <a:lnTo>
                          <a:pt x="199" y="2"/>
                        </a:lnTo>
                        <a:lnTo>
                          <a:pt x="186" y="1"/>
                        </a:lnTo>
                        <a:lnTo>
                          <a:pt x="173" y="1"/>
                        </a:lnTo>
                        <a:lnTo>
                          <a:pt x="160" y="1"/>
                        </a:lnTo>
                        <a:lnTo>
                          <a:pt x="147" y="1"/>
                        </a:lnTo>
                        <a:lnTo>
                          <a:pt x="134" y="0"/>
                        </a:lnTo>
                        <a:lnTo>
                          <a:pt x="121" y="0"/>
                        </a:lnTo>
                        <a:lnTo>
                          <a:pt x="107" y="0"/>
                        </a:lnTo>
                        <a:lnTo>
                          <a:pt x="95" y="1"/>
                        </a:lnTo>
                        <a:lnTo>
                          <a:pt x="82" y="1"/>
                        </a:lnTo>
                        <a:lnTo>
                          <a:pt x="69" y="1"/>
                        </a:lnTo>
                        <a:lnTo>
                          <a:pt x="55" y="1"/>
                        </a:lnTo>
                        <a:lnTo>
                          <a:pt x="52" y="1"/>
                        </a:lnTo>
                        <a:lnTo>
                          <a:pt x="50" y="1"/>
                        </a:lnTo>
                        <a:lnTo>
                          <a:pt x="48" y="2"/>
                        </a:lnTo>
                        <a:lnTo>
                          <a:pt x="45" y="2"/>
                        </a:lnTo>
                        <a:lnTo>
                          <a:pt x="43" y="2"/>
                        </a:lnTo>
                        <a:lnTo>
                          <a:pt x="41" y="2"/>
                        </a:lnTo>
                        <a:lnTo>
                          <a:pt x="39" y="3"/>
                        </a:lnTo>
                        <a:lnTo>
                          <a:pt x="38" y="4"/>
                        </a:lnTo>
                        <a:lnTo>
                          <a:pt x="36" y="4"/>
                        </a:lnTo>
                        <a:lnTo>
                          <a:pt x="35" y="5"/>
                        </a:lnTo>
                        <a:lnTo>
                          <a:pt x="33" y="5"/>
                        </a:lnTo>
                        <a:lnTo>
                          <a:pt x="32" y="7"/>
                        </a:lnTo>
                        <a:lnTo>
                          <a:pt x="31" y="8"/>
                        </a:lnTo>
                        <a:lnTo>
                          <a:pt x="30" y="9"/>
                        </a:lnTo>
                        <a:lnTo>
                          <a:pt x="30" y="10"/>
                        </a:lnTo>
                        <a:lnTo>
                          <a:pt x="29" y="12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11" name="Freeform 239">
                    <a:extLst>
                      <a:ext uri="{FF2B5EF4-FFF2-40B4-BE49-F238E27FC236}">
                        <a16:creationId xmlns:a16="http://schemas.microsoft.com/office/drawing/2014/main" id="{C7A40860-05F2-0E6C-BBA4-1B31480E12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5" y="2144"/>
                    <a:ext cx="31" cy="302"/>
                  </a:xfrm>
                  <a:custGeom>
                    <a:avLst/>
                    <a:gdLst>
                      <a:gd name="T0" fmla="*/ 2 w 31"/>
                      <a:gd name="T1" fmla="*/ 299 h 302"/>
                      <a:gd name="T2" fmla="*/ 3 w 31"/>
                      <a:gd name="T3" fmla="*/ 280 h 302"/>
                      <a:gd name="T4" fmla="*/ 4 w 31"/>
                      <a:gd name="T5" fmla="*/ 260 h 302"/>
                      <a:gd name="T6" fmla="*/ 5 w 31"/>
                      <a:gd name="T7" fmla="*/ 241 h 302"/>
                      <a:gd name="T8" fmla="*/ 6 w 31"/>
                      <a:gd name="T9" fmla="*/ 221 h 302"/>
                      <a:gd name="T10" fmla="*/ 8 w 31"/>
                      <a:gd name="T11" fmla="*/ 203 h 302"/>
                      <a:gd name="T12" fmla="*/ 9 w 31"/>
                      <a:gd name="T13" fmla="*/ 184 h 302"/>
                      <a:gd name="T14" fmla="*/ 11 w 31"/>
                      <a:gd name="T15" fmla="*/ 164 h 302"/>
                      <a:gd name="T16" fmla="*/ 13 w 31"/>
                      <a:gd name="T17" fmla="*/ 146 h 302"/>
                      <a:gd name="T18" fmla="*/ 15 w 31"/>
                      <a:gd name="T19" fmla="*/ 127 h 302"/>
                      <a:gd name="T20" fmla="*/ 17 w 31"/>
                      <a:gd name="T21" fmla="*/ 109 h 302"/>
                      <a:gd name="T22" fmla="*/ 19 w 31"/>
                      <a:gd name="T23" fmla="*/ 91 h 302"/>
                      <a:gd name="T24" fmla="*/ 21 w 31"/>
                      <a:gd name="T25" fmla="*/ 72 h 302"/>
                      <a:gd name="T26" fmla="*/ 24 w 31"/>
                      <a:gd name="T27" fmla="*/ 53 h 302"/>
                      <a:gd name="T28" fmla="*/ 26 w 31"/>
                      <a:gd name="T29" fmla="*/ 36 h 302"/>
                      <a:gd name="T30" fmla="*/ 28 w 31"/>
                      <a:gd name="T31" fmla="*/ 17 h 302"/>
                      <a:gd name="T32" fmla="*/ 30 w 31"/>
                      <a:gd name="T33" fmla="*/ 0 h 302"/>
                      <a:gd name="T34" fmla="*/ 27 w 31"/>
                      <a:gd name="T35" fmla="*/ 8 h 302"/>
                      <a:gd name="T36" fmla="*/ 25 w 31"/>
                      <a:gd name="T37" fmla="*/ 26 h 302"/>
                      <a:gd name="T38" fmla="*/ 22 w 31"/>
                      <a:gd name="T39" fmla="*/ 44 h 302"/>
                      <a:gd name="T40" fmla="*/ 20 w 31"/>
                      <a:gd name="T41" fmla="*/ 63 h 302"/>
                      <a:gd name="T42" fmla="*/ 18 w 31"/>
                      <a:gd name="T43" fmla="*/ 81 h 302"/>
                      <a:gd name="T44" fmla="*/ 16 w 31"/>
                      <a:gd name="T45" fmla="*/ 99 h 302"/>
                      <a:gd name="T46" fmla="*/ 14 w 31"/>
                      <a:gd name="T47" fmla="*/ 118 h 302"/>
                      <a:gd name="T48" fmla="*/ 12 w 31"/>
                      <a:gd name="T49" fmla="*/ 137 h 302"/>
                      <a:gd name="T50" fmla="*/ 10 w 31"/>
                      <a:gd name="T51" fmla="*/ 155 h 302"/>
                      <a:gd name="T52" fmla="*/ 8 w 31"/>
                      <a:gd name="T53" fmla="*/ 174 h 302"/>
                      <a:gd name="T54" fmla="*/ 6 w 31"/>
                      <a:gd name="T55" fmla="*/ 193 h 302"/>
                      <a:gd name="T56" fmla="*/ 4 w 31"/>
                      <a:gd name="T57" fmla="*/ 213 h 302"/>
                      <a:gd name="T58" fmla="*/ 3 w 31"/>
                      <a:gd name="T59" fmla="*/ 231 h 302"/>
                      <a:gd name="T60" fmla="*/ 2 w 31"/>
                      <a:gd name="T61" fmla="*/ 250 h 302"/>
                      <a:gd name="T62" fmla="*/ 1 w 31"/>
                      <a:gd name="T63" fmla="*/ 269 h 302"/>
                      <a:gd name="T64" fmla="*/ 0 w 31"/>
                      <a:gd name="T65" fmla="*/ 289 h 302"/>
                      <a:gd name="T66" fmla="*/ 0 w 31"/>
                      <a:gd name="T67" fmla="*/ 299 h 302"/>
                      <a:gd name="T68" fmla="*/ 0 w 31"/>
                      <a:gd name="T69" fmla="*/ 299 h 302"/>
                      <a:gd name="T70" fmla="*/ 2 w 31"/>
                      <a:gd name="T71" fmla="*/ 299 h 3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31" h="302">
                        <a:moveTo>
                          <a:pt x="2" y="299"/>
                        </a:moveTo>
                        <a:lnTo>
                          <a:pt x="2" y="299"/>
                        </a:lnTo>
                        <a:lnTo>
                          <a:pt x="2" y="289"/>
                        </a:lnTo>
                        <a:lnTo>
                          <a:pt x="3" y="280"/>
                        </a:lnTo>
                        <a:lnTo>
                          <a:pt x="3" y="269"/>
                        </a:lnTo>
                        <a:lnTo>
                          <a:pt x="4" y="260"/>
                        </a:lnTo>
                        <a:lnTo>
                          <a:pt x="4" y="251"/>
                        </a:lnTo>
                        <a:lnTo>
                          <a:pt x="5" y="241"/>
                        </a:lnTo>
                        <a:lnTo>
                          <a:pt x="5" y="232"/>
                        </a:lnTo>
                        <a:lnTo>
                          <a:pt x="6" y="221"/>
                        </a:lnTo>
                        <a:lnTo>
                          <a:pt x="7" y="213"/>
                        </a:lnTo>
                        <a:lnTo>
                          <a:pt x="8" y="203"/>
                        </a:lnTo>
                        <a:lnTo>
                          <a:pt x="9" y="193"/>
                        </a:lnTo>
                        <a:lnTo>
                          <a:pt x="9" y="184"/>
                        </a:lnTo>
                        <a:lnTo>
                          <a:pt x="10" y="174"/>
                        </a:lnTo>
                        <a:lnTo>
                          <a:pt x="11" y="164"/>
                        </a:lnTo>
                        <a:lnTo>
                          <a:pt x="12" y="156"/>
                        </a:lnTo>
                        <a:lnTo>
                          <a:pt x="13" y="146"/>
                        </a:lnTo>
                        <a:lnTo>
                          <a:pt x="14" y="137"/>
                        </a:lnTo>
                        <a:lnTo>
                          <a:pt x="15" y="127"/>
                        </a:lnTo>
                        <a:lnTo>
                          <a:pt x="16" y="118"/>
                        </a:lnTo>
                        <a:lnTo>
                          <a:pt x="17" y="109"/>
                        </a:lnTo>
                        <a:lnTo>
                          <a:pt x="18" y="99"/>
                        </a:lnTo>
                        <a:lnTo>
                          <a:pt x="19" y="91"/>
                        </a:lnTo>
                        <a:lnTo>
                          <a:pt x="20" y="81"/>
                        </a:lnTo>
                        <a:lnTo>
                          <a:pt x="21" y="72"/>
                        </a:lnTo>
                        <a:lnTo>
                          <a:pt x="22" y="63"/>
                        </a:lnTo>
                        <a:lnTo>
                          <a:pt x="24" y="53"/>
                        </a:lnTo>
                        <a:lnTo>
                          <a:pt x="25" y="44"/>
                        </a:lnTo>
                        <a:lnTo>
                          <a:pt x="26" y="36"/>
                        </a:lnTo>
                        <a:lnTo>
                          <a:pt x="27" y="26"/>
                        </a:lnTo>
                        <a:lnTo>
                          <a:pt x="28" y="17"/>
                        </a:lnTo>
                        <a:lnTo>
                          <a:pt x="29" y="8"/>
                        </a:lnTo>
                        <a:lnTo>
                          <a:pt x="30" y="0"/>
                        </a:lnTo>
                        <a:lnTo>
                          <a:pt x="28" y="0"/>
                        </a:lnTo>
                        <a:lnTo>
                          <a:pt x="27" y="8"/>
                        </a:lnTo>
                        <a:lnTo>
                          <a:pt x="26" y="17"/>
                        </a:lnTo>
                        <a:lnTo>
                          <a:pt x="25" y="26"/>
                        </a:lnTo>
                        <a:lnTo>
                          <a:pt x="24" y="35"/>
                        </a:lnTo>
                        <a:lnTo>
                          <a:pt x="22" y="44"/>
                        </a:lnTo>
                        <a:lnTo>
                          <a:pt x="21" y="53"/>
                        </a:lnTo>
                        <a:lnTo>
                          <a:pt x="20" y="63"/>
                        </a:lnTo>
                        <a:lnTo>
                          <a:pt x="19" y="71"/>
                        </a:lnTo>
                        <a:lnTo>
                          <a:pt x="18" y="81"/>
                        </a:lnTo>
                        <a:lnTo>
                          <a:pt x="17" y="91"/>
                        </a:lnTo>
                        <a:lnTo>
                          <a:pt x="16" y="99"/>
                        </a:lnTo>
                        <a:lnTo>
                          <a:pt x="15" y="109"/>
                        </a:lnTo>
                        <a:lnTo>
                          <a:pt x="14" y="118"/>
                        </a:lnTo>
                        <a:lnTo>
                          <a:pt x="13" y="127"/>
                        </a:lnTo>
                        <a:lnTo>
                          <a:pt x="12" y="137"/>
                        </a:lnTo>
                        <a:lnTo>
                          <a:pt x="11" y="146"/>
                        </a:lnTo>
                        <a:lnTo>
                          <a:pt x="10" y="155"/>
                        </a:lnTo>
                        <a:lnTo>
                          <a:pt x="9" y="164"/>
                        </a:lnTo>
                        <a:lnTo>
                          <a:pt x="8" y="174"/>
                        </a:lnTo>
                        <a:lnTo>
                          <a:pt x="7" y="184"/>
                        </a:lnTo>
                        <a:lnTo>
                          <a:pt x="6" y="193"/>
                        </a:lnTo>
                        <a:lnTo>
                          <a:pt x="5" y="203"/>
                        </a:lnTo>
                        <a:lnTo>
                          <a:pt x="4" y="213"/>
                        </a:lnTo>
                        <a:lnTo>
                          <a:pt x="4" y="221"/>
                        </a:lnTo>
                        <a:lnTo>
                          <a:pt x="3" y="231"/>
                        </a:lnTo>
                        <a:lnTo>
                          <a:pt x="2" y="241"/>
                        </a:lnTo>
                        <a:lnTo>
                          <a:pt x="2" y="250"/>
                        </a:lnTo>
                        <a:lnTo>
                          <a:pt x="2" y="260"/>
                        </a:lnTo>
                        <a:lnTo>
                          <a:pt x="1" y="269"/>
                        </a:lnTo>
                        <a:lnTo>
                          <a:pt x="1" y="280"/>
                        </a:lnTo>
                        <a:lnTo>
                          <a:pt x="0" y="289"/>
                        </a:lnTo>
                        <a:lnTo>
                          <a:pt x="0" y="299"/>
                        </a:lnTo>
                        <a:lnTo>
                          <a:pt x="0" y="299"/>
                        </a:lnTo>
                        <a:lnTo>
                          <a:pt x="0" y="299"/>
                        </a:lnTo>
                        <a:lnTo>
                          <a:pt x="0" y="299"/>
                        </a:lnTo>
                        <a:lnTo>
                          <a:pt x="1" y="301"/>
                        </a:lnTo>
                        <a:lnTo>
                          <a:pt x="2" y="299"/>
                        </a:lnTo>
                        <a:lnTo>
                          <a:pt x="2" y="299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12" name="Freeform 240">
                    <a:extLst>
                      <a:ext uri="{FF2B5EF4-FFF2-40B4-BE49-F238E27FC236}">
                        <a16:creationId xmlns:a16="http://schemas.microsoft.com/office/drawing/2014/main" id="{D392F9E0-C692-1603-025E-F6DF84E189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3" y="2443"/>
                    <a:ext cx="20" cy="24"/>
                  </a:xfrm>
                  <a:custGeom>
                    <a:avLst/>
                    <a:gdLst>
                      <a:gd name="T0" fmla="*/ 17 w 20"/>
                      <a:gd name="T1" fmla="*/ 20 h 24"/>
                      <a:gd name="T2" fmla="*/ 18 w 20"/>
                      <a:gd name="T3" fmla="*/ 20 h 24"/>
                      <a:gd name="T4" fmla="*/ 15 w 20"/>
                      <a:gd name="T5" fmla="*/ 20 h 24"/>
                      <a:gd name="T6" fmla="*/ 13 w 20"/>
                      <a:gd name="T7" fmla="*/ 20 h 24"/>
                      <a:gd name="T8" fmla="*/ 11 w 20"/>
                      <a:gd name="T9" fmla="*/ 19 h 24"/>
                      <a:gd name="T10" fmla="*/ 9 w 20"/>
                      <a:gd name="T11" fmla="*/ 19 h 24"/>
                      <a:gd name="T12" fmla="*/ 9 w 20"/>
                      <a:gd name="T13" fmla="*/ 18 h 24"/>
                      <a:gd name="T14" fmla="*/ 7 w 20"/>
                      <a:gd name="T15" fmla="*/ 17 h 24"/>
                      <a:gd name="T16" fmla="*/ 6 w 20"/>
                      <a:gd name="T17" fmla="*/ 16 h 24"/>
                      <a:gd name="T18" fmla="*/ 5 w 20"/>
                      <a:gd name="T19" fmla="*/ 15 h 24"/>
                      <a:gd name="T20" fmla="*/ 5 w 20"/>
                      <a:gd name="T21" fmla="*/ 14 h 24"/>
                      <a:gd name="T22" fmla="*/ 4 w 20"/>
                      <a:gd name="T23" fmla="*/ 12 h 24"/>
                      <a:gd name="T24" fmla="*/ 3 w 20"/>
                      <a:gd name="T25" fmla="*/ 10 h 24"/>
                      <a:gd name="T26" fmla="*/ 3 w 20"/>
                      <a:gd name="T27" fmla="*/ 8 h 24"/>
                      <a:gd name="T28" fmla="*/ 3 w 20"/>
                      <a:gd name="T29" fmla="*/ 7 h 24"/>
                      <a:gd name="T30" fmla="*/ 2 w 20"/>
                      <a:gd name="T31" fmla="*/ 5 h 24"/>
                      <a:gd name="T32" fmla="*/ 2 w 20"/>
                      <a:gd name="T33" fmla="*/ 3 h 24"/>
                      <a:gd name="T34" fmla="*/ 2 w 20"/>
                      <a:gd name="T35" fmla="*/ 0 h 24"/>
                      <a:gd name="T36" fmla="*/ 0 w 20"/>
                      <a:gd name="T37" fmla="*/ 0 h 24"/>
                      <a:gd name="T38" fmla="*/ 0 w 20"/>
                      <a:gd name="T39" fmla="*/ 3 h 24"/>
                      <a:gd name="T40" fmla="*/ 0 w 20"/>
                      <a:gd name="T41" fmla="*/ 5 h 24"/>
                      <a:gd name="T42" fmla="*/ 0 w 20"/>
                      <a:gd name="T43" fmla="*/ 7 h 24"/>
                      <a:gd name="T44" fmla="*/ 0 w 20"/>
                      <a:gd name="T45" fmla="*/ 9 h 24"/>
                      <a:gd name="T46" fmla="*/ 1 w 20"/>
                      <a:gd name="T47" fmla="*/ 10 h 24"/>
                      <a:gd name="T48" fmla="*/ 1 w 20"/>
                      <a:gd name="T49" fmla="*/ 13 h 24"/>
                      <a:gd name="T50" fmla="*/ 2 w 20"/>
                      <a:gd name="T51" fmla="*/ 15 h 24"/>
                      <a:gd name="T52" fmla="*/ 3 w 20"/>
                      <a:gd name="T53" fmla="*/ 16 h 24"/>
                      <a:gd name="T54" fmla="*/ 4 w 20"/>
                      <a:gd name="T55" fmla="*/ 17 h 24"/>
                      <a:gd name="T56" fmla="*/ 5 w 20"/>
                      <a:gd name="T57" fmla="*/ 18 h 24"/>
                      <a:gd name="T58" fmla="*/ 7 w 20"/>
                      <a:gd name="T59" fmla="*/ 19 h 24"/>
                      <a:gd name="T60" fmla="*/ 9 w 20"/>
                      <a:gd name="T61" fmla="*/ 20 h 24"/>
                      <a:gd name="T62" fmla="*/ 10 w 20"/>
                      <a:gd name="T63" fmla="*/ 21 h 24"/>
                      <a:gd name="T64" fmla="*/ 12 w 20"/>
                      <a:gd name="T65" fmla="*/ 21 h 24"/>
                      <a:gd name="T66" fmla="*/ 14 w 20"/>
                      <a:gd name="T67" fmla="*/ 23 h 24"/>
                      <a:gd name="T68" fmla="*/ 17 w 20"/>
                      <a:gd name="T69" fmla="*/ 23 h 24"/>
                      <a:gd name="T70" fmla="*/ 17 w 20"/>
                      <a:gd name="T71" fmla="*/ 23 h 24"/>
                      <a:gd name="T72" fmla="*/ 17 w 20"/>
                      <a:gd name="T73" fmla="*/ 23 h 24"/>
                      <a:gd name="T74" fmla="*/ 18 w 20"/>
                      <a:gd name="T75" fmla="*/ 23 h 24"/>
                      <a:gd name="T76" fmla="*/ 19 w 20"/>
                      <a:gd name="T77" fmla="*/ 21 h 24"/>
                      <a:gd name="T78" fmla="*/ 18 w 20"/>
                      <a:gd name="T79" fmla="*/ 21 h 24"/>
                      <a:gd name="T80" fmla="*/ 18 w 20"/>
                      <a:gd name="T81" fmla="*/ 20 h 24"/>
                      <a:gd name="T82" fmla="*/ 17 w 20"/>
                      <a:gd name="T83" fmla="*/ 2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20" h="24">
                        <a:moveTo>
                          <a:pt x="17" y="20"/>
                        </a:moveTo>
                        <a:lnTo>
                          <a:pt x="18" y="20"/>
                        </a:lnTo>
                        <a:lnTo>
                          <a:pt x="15" y="20"/>
                        </a:lnTo>
                        <a:lnTo>
                          <a:pt x="13" y="20"/>
                        </a:lnTo>
                        <a:lnTo>
                          <a:pt x="11" y="19"/>
                        </a:lnTo>
                        <a:lnTo>
                          <a:pt x="9" y="19"/>
                        </a:lnTo>
                        <a:lnTo>
                          <a:pt x="9" y="18"/>
                        </a:lnTo>
                        <a:lnTo>
                          <a:pt x="7" y="17"/>
                        </a:lnTo>
                        <a:lnTo>
                          <a:pt x="6" y="16"/>
                        </a:lnTo>
                        <a:lnTo>
                          <a:pt x="5" y="15"/>
                        </a:lnTo>
                        <a:lnTo>
                          <a:pt x="5" y="14"/>
                        </a:lnTo>
                        <a:lnTo>
                          <a:pt x="4" y="12"/>
                        </a:lnTo>
                        <a:lnTo>
                          <a:pt x="3" y="10"/>
                        </a:lnTo>
                        <a:lnTo>
                          <a:pt x="3" y="8"/>
                        </a:lnTo>
                        <a:lnTo>
                          <a:pt x="3" y="7"/>
                        </a:lnTo>
                        <a:lnTo>
                          <a:pt x="2" y="5"/>
                        </a:lnTo>
                        <a:lnTo>
                          <a:pt x="2" y="3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1" y="10"/>
                        </a:lnTo>
                        <a:lnTo>
                          <a:pt x="1" y="13"/>
                        </a:lnTo>
                        <a:lnTo>
                          <a:pt x="2" y="15"/>
                        </a:lnTo>
                        <a:lnTo>
                          <a:pt x="3" y="16"/>
                        </a:lnTo>
                        <a:lnTo>
                          <a:pt x="4" y="17"/>
                        </a:lnTo>
                        <a:lnTo>
                          <a:pt x="5" y="18"/>
                        </a:lnTo>
                        <a:lnTo>
                          <a:pt x="7" y="19"/>
                        </a:lnTo>
                        <a:lnTo>
                          <a:pt x="9" y="20"/>
                        </a:lnTo>
                        <a:lnTo>
                          <a:pt x="10" y="21"/>
                        </a:lnTo>
                        <a:lnTo>
                          <a:pt x="12" y="21"/>
                        </a:lnTo>
                        <a:lnTo>
                          <a:pt x="14" y="23"/>
                        </a:lnTo>
                        <a:lnTo>
                          <a:pt x="17" y="23"/>
                        </a:lnTo>
                        <a:lnTo>
                          <a:pt x="17" y="23"/>
                        </a:lnTo>
                        <a:lnTo>
                          <a:pt x="17" y="23"/>
                        </a:lnTo>
                        <a:lnTo>
                          <a:pt x="18" y="23"/>
                        </a:lnTo>
                        <a:lnTo>
                          <a:pt x="19" y="21"/>
                        </a:lnTo>
                        <a:lnTo>
                          <a:pt x="18" y="21"/>
                        </a:lnTo>
                        <a:lnTo>
                          <a:pt x="18" y="20"/>
                        </a:lnTo>
                        <a:lnTo>
                          <a:pt x="17" y="2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13" name="Freeform 241">
                    <a:extLst>
                      <a:ext uri="{FF2B5EF4-FFF2-40B4-BE49-F238E27FC236}">
                        <a16:creationId xmlns:a16="http://schemas.microsoft.com/office/drawing/2014/main" id="{C249F9F6-B1E5-6234-FF1D-72F96F8C9A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42" y="2464"/>
                    <a:ext cx="413" cy="34"/>
                  </a:xfrm>
                  <a:custGeom>
                    <a:avLst/>
                    <a:gdLst>
                      <a:gd name="T0" fmla="*/ 410 w 413"/>
                      <a:gd name="T1" fmla="*/ 30 h 34"/>
                      <a:gd name="T2" fmla="*/ 410 w 413"/>
                      <a:gd name="T3" fmla="*/ 30 h 34"/>
                      <a:gd name="T4" fmla="*/ 0 w 413"/>
                      <a:gd name="T5" fmla="*/ 0 h 34"/>
                      <a:gd name="T6" fmla="*/ 0 w 413"/>
                      <a:gd name="T7" fmla="*/ 2 h 34"/>
                      <a:gd name="T8" fmla="*/ 410 w 413"/>
                      <a:gd name="T9" fmla="*/ 33 h 34"/>
                      <a:gd name="T10" fmla="*/ 410 w 413"/>
                      <a:gd name="T11" fmla="*/ 33 h 34"/>
                      <a:gd name="T12" fmla="*/ 410 w 413"/>
                      <a:gd name="T13" fmla="*/ 33 h 34"/>
                      <a:gd name="T14" fmla="*/ 410 w 413"/>
                      <a:gd name="T15" fmla="*/ 31 h 34"/>
                      <a:gd name="T16" fmla="*/ 412 w 413"/>
                      <a:gd name="T17" fmla="*/ 31 h 34"/>
                      <a:gd name="T18" fmla="*/ 410 w 413"/>
                      <a:gd name="T19" fmla="*/ 30 h 34"/>
                      <a:gd name="T20" fmla="*/ 410 w 413"/>
                      <a:gd name="T21" fmla="*/ 3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13" h="34">
                        <a:moveTo>
                          <a:pt x="410" y="30"/>
                        </a:moveTo>
                        <a:lnTo>
                          <a:pt x="410" y="3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410" y="33"/>
                        </a:lnTo>
                        <a:lnTo>
                          <a:pt x="410" y="33"/>
                        </a:lnTo>
                        <a:lnTo>
                          <a:pt x="410" y="33"/>
                        </a:lnTo>
                        <a:lnTo>
                          <a:pt x="410" y="31"/>
                        </a:lnTo>
                        <a:lnTo>
                          <a:pt x="412" y="31"/>
                        </a:lnTo>
                        <a:lnTo>
                          <a:pt x="410" y="30"/>
                        </a:lnTo>
                        <a:lnTo>
                          <a:pt x="410" y="3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14" name="Freeform 242">
                    <a:extLst>
                      <a:ext uri="{FF2B5EF4-FFF2-40B4-BE49-F238E27FC236}">
                        <a16:creationId xmlns:a16="http://schemas.microsoft.com/office/drawing/2014/main" id="{1AA758CF-27B1-9E8C-7D73-54AB603BE3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54" y="2471"/>
                    <a:ext cx="27" cy="27"/>
                  </a:xfrm>
                  <a:custGeom>
                    <a:avLst/>
                    <a:gdLst>
                      <a:gd name="T0" fmla="*/ 24 w 27"/>
                      <a:gd name="T1" fmla="*/ 0 h 27"/>
                      <a:gd name="T2" fmla="*/ 24 w 27"/>
                      <a:gd name="T3" fmla="*/ 0 h 27"/>
                      <a:gd name="T4" fmla="*/ 24 w 27"/>
                      <a:gd name="T5" fmla="*/ 3 h 27"/>
                      <a:gd name="T6" fmla="*/ 23 w 27"/>
                      <a:gd name="T7" fmla="*/ 5 h 27"/>
                      <a:gd name="T8" fmla="*/ 22 w 27"/>
                      <a:gd name="T9" fmla="*/ 7 h 27"/>
                      <a:gd name="T10" fmla="*/ 21 w 27"/>
                      <a:gd name="T11" fmla="*/ 9 h 27"/>
                      <a:gd name="T12" fmla="*/ 20 w 27"/>
                      <a:gd name="T13" fmla="*/ 11 h 27"/>
                      <a:gd name="T14" fmla="*/ 20 w 27"/>
                      <a:gd name="T15" fmla="*/ 13 h 27"/>
                      <a:gd name="T16" fmla="*/ 18 w 27"/>
                      <a:gd name="T17" fmla="*/ 15 h 27"/>
                      <a:gd name="T18" fmla="*/ 17 w 27"/>
                      <a:gd name="T19" fmla="*/ 16 h 27"/>
                      <a:gd name="T20" fmla="*/ 15 w 27"/>
                      <a:gd name="T21" fmla="*/ 18 h 27"/>
                      <a:gd name="T22" fmla="*/ 14 w 27"/>
                      <a:gd name="T23" fmla="*/ 19 h 27"/>
                      <a:gd name="T24" fmla="*/ 12 w 27"/>
                      <a:gd name="T25" fmla="*/ 21 h 27"/>
                      <a:gd name="T26" fmla="*/ 10 w 27"/>
                      <a:gd name="T27" fmla="*/ 21 h 27"/>
                      <a:gd name="T28" fmla="*/ 8 w 27"/>
                      <a:gd name="T29" fmla="*/ 22 h 27"/>
                      <a:gd name="T30" fmla="*/ 5 w 27"/>
                      <a:gd name="T31" fmla="*/ 22 h 27"/>
                      <a:gd name="T32" fmla="*/ 3 w 27"/>
                      <a:gd name="T33" fmla="*/ 23 h 27"/>
                      <a:gd name="T34" fmla="*/ 0 w 27"/>
                      <a:gd name="T35" fmla="*/ 23 h 27"/>
                      <a:gd name="T36" fmla="*/ 0 w 27"/>
                      <a:gd name="T37" fmla="*/ 26 h 27"/>
                      <a:gd name="T38" fmla="*/ 3 w 27"/>
                      <a:gd name="T39" fmla="*/ 26 h 27"/>
                      <a:gd name="T40" fmla="*/ 6 w 27"/>
                      <a:gd name="T41" fmla="*/ 24 h 27"/>
                      <a:gd name="T42" fmla="*/ 8 w 27"/>
                      <a:gd name="T43" fmla="*/ 24 h 27"/>
                      <a:gd name="T44" fmla="*/ 11 w 27"/>
                      <a:gd name="T45" fmla="*/ 23 h 27"/>
                      <a:gd name="T46" fmla="*/ 13 w 27"/>
                      <a:gd name="T47" fmla="*/ 22 h 27"/>
                      <a:gd name="T48" fmla="*/ 15 w 27"/>
                      <a:gd name="T49" fmla="*/ 21 h 27"/>
                      <a:gd name="T50" fmla="*/ 17 w 27"/>
                      <a:gd name="T51" fmla="*/ 19 h 27"/>
                      <a:gd name="T52" fmla="*/ 18 w 27"/>
                      <a:gd name="T53" fmla="*/ 18 h 27"/>
                      <a:gd name="T54" fmla="*/ 20 w 27"/>
                      <a:gd name="T55" fmla="*/ 16 h 27"/>
                      <a:gd name="T56" fmla="*/ 21 w 27"/>
                      <a:gd name="T57" fmla="*/ 14 h 27"/>
                      <a:gd name="T58" fmla="*/ 22 w 27"/>
                      <a:gd name="T59" fmla="*/ 12 h 27"/>
                      <a:gd name="T60" fmla="*/ 23 w 27"/>
                      <a:gd name="T61" fmla="*/ 10 h 27"/>
                      <a:gd name="T62" fmla="*/ 24 w 27"/>
                      <a:gd name="T63" fmla="*/ 8 h 27"/>
                      <a:gd name="T64" fmla="*/ 25 w 27"/>
                      <a:gd name="T65" fmla="*/ 5 h 27"/>
                      <a:gd name="T66" fmla="*/ 26 w 27"/>
                      <a:gd name="T67" fmla="*/ 3 h 27"/>
                      <a:gd name="T68" fmla="*/ 26 w 27"/>
                      <a:gd name="T69" fmla="*/ 1 h 27"/>
                      <a:gd name="T70" fmla="*/ 26 w 27"/>
                      <a:gd name="T71" fmla="*/ 1 h 27"/>
                      <a:gd name="T72" fmla="*/ 26 w 27"/>
                      <a:gd name="T73" fmla="*/ 1 h 27"/>
                      <a:gd name="T74" fmla="*/ 26 w 27"/>
                      <a:gd name="T75" fmla="*/ 0 h 27"/>
                      <a:gd name="T76" fmla="*/ 25 w 27"/>
                      <a:gd name="T77" fmla="*/ 0 h 27"/>
                      <a:gd name="T78" fmla="*/ 24 w 27"/>
                      <a:gd name="T79" fmla="*/ 0 h 27"/>
                      <a:gd name="T80" fmla="*/ 24 w 27"/>
                      <a:gd name="T81" fmla="*/ 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27">
                        <a:moveTo>
                          <a:pt x="24" y="0"/>
                        </a:moveTo>
                        <a:lnTo>
                          <a:pt x="24" y="0"/>
                        </a:lnTo>
                        <a:lnTo>
                          <a:pt x="24" y="3"/>
                        </a:lnTo>
                        <a:lnTo>
                          <a:pt x="23" y="5"/>
                        </a:lnTo>
                        <a:lnTo>
                          <a:pt x="22" y="7"/>
                        </a:lnTo>
                        <a:lnTo>
                          <a:pt x="21" y="9"/>
                        </a:lnTo>
                        <a:lnTo>
                          <a:pt x="20" y="11"/>
                        </a:lnTo>
                        <a:lnTo>
                          <a:pt x="20" y="13"/>
                        </a:lnTo>
                        <a:lnTo>
                          <a:pt x="18" y="15"/>
                        </a:lnTo>
                        <a:lnTo>
                          <a:pt x="17" y="16"/>
                        </a:lnTo>
                        <a:lnTo>
                          <a:pt x="15" y="18"/>
                        </a:lnTo>
                        <a:lnTo>
                          <a:pt x="14" y="19"/>
                        </a:lnTo>
                        <a:lnTo>
                          <a:pt x="12" y="21"/>
                        </a:lnTo>
                        <a:lnTo>
                          <a:pt x="10" y="21"/>
                        </a:lnTo>
                        <a:lnTo>
                          <a:pt x="8" y="22"/>
                        </a:lnTo>
                        <a:lnTo>
                          <a:pt x="5" y="22"/>
                        </a:lnTo>
                        <a:lnTo>
                          <a:pt x="3" y="23"/>
                        </a:lnTo>
                        <a:lnTo>
                          <a:pt x="0" y="23"/>
                        </a:lnTo>
                        <a:lnTo>
                          <a:pt x="0" y="26"/>
                        </a:lnTo>
                        <a:lnTo>
                          <a:pt x="3" y="26"/>
                        </a:lnTo>
                        <a:lnTo>
                          <a:pt x="6" y="24"/>
                        </a:lnTo>
                        <a:lnTo>
                          <a:pt x="8" y="24"/>
                        </a:lnTo>
                        <a:lnTo>
                          <a:pt x="11" y="23"/>
                        </a:lnTo>
                        <a:lnTo>
                          <a:pt x="13" y="22"/>
                        </a:lnTo>
                        <a:lnTo>
                          <a:pt x="15" y="21"/>
                        </a:lnTo>
                        <a:lnTo>
                          <a:pt x="17" y="19"/>
                        </a:lnTo>
                        <a:lnTo>
                          <a:pt x="18" y="18"/>
                        </a:lnTo>
                        <a:lnTo>
                          <a:pt x="20" y="16"/>
                        </a:lnTo>
                        <a:lnTo>
                          <a:pt x="21" y="14"/>
                        </a:lnTo>
                        <a:lnTo>
                          <a:pt x="22" y="12"/>
                        </a:lnTo>
                        <a:lnTo>
                          <a:pt x="23" y="10"/>
                        </a:lnTo>
                        <a:lnTo>
                          <a:pt x="24" y="8"/>
                        </a:lnTo>
                        <a:lnTo>
                          <a:pt x="25" y="5"/>
                        </a:lnTo>
                        <a:lnTo>
                          <a:pt x="26" y="3"/>
                        </a:lnTo>
                        <a:lnTo>
                          <a:pt x="26" y="1"/>
                        </a:lnTo>
                        <a:lnTo>
                          <a:pt x="26" y="1"/>
                        </a:lnTo>
                        <a:lnTo>
                          <a:pt x="26" y="1"/>
                        </a:lnTo>
                        <a:lnTo>
                          <a:pt x="26" y="0"/>
                        </a:lnTo>
                        <a:lnTo>
                          <a:pt x="25" y="0"/>
                        </a:lnTo>
                        <a:lnTo>
                          <a:pt x="24" y="0"/>
                        </a:lnTo>
                        <a:lnTo>
                          <a:pt x="24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15" name="Freeform 243">
                    <a:extLst>
                      <a:ext uri="{FF2B5EF4-FFF2-40B4-BE49-F238E27FC236}">
                        <a16:creationId xmlns:a16="http://schemas.microsoft.com/office/drawing/2014/main" id="{E1924305-3D2E-2555-F9C9-D5C8C87488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78" y="2180"/>
                    <a:ext cx="29" cy="293"/>
                  </a:xfrm>
                  <a:custGeom>
                    <a:avLst/>
                    <a:gdLst>
                      <a:gd name="T0" fmla="*/ 25 w 29"/>
                      <a:gd name="T1" fmla="*/ 0 h 293"/>
                      <a:gd name="T2" fmla="*/ 25 w 29"/>
                      <a:gd name="T3" fmla="*/ 0 h 293"/>
                      <a:gd name="T4" fmla="*/ 0 w 29"/>
                      <a:gd name="T5" fmla="*/ 290 h 293"/>
                      <a:gd name="T6" fmla="*/ 2 w 29"/>
                      <a:gd name="T7" fmla="*/ 292 h 293"/>
                      <a:gd name="T8" fmla="*/ 28 w 29"/>
                      <a:gd name="T9" fmla="*/ 1 h 293"/>
                      <a:gd name="T10" fmla="*/ 28 w 29"/>
                      <a:gd name="T11" fmla="*/ 1 h 293"/>
                      <a:gd name="T12" fmla="*/ 28 w 29"/>
                      <a:gd name="T13" fmla="*/ 1 h 293"/>
                      <a:gd name="T14" fmla="*/ 27 w 29"/>
                      <a:gd name="T15" fmla="*/ 0 h 293"/>
                      <a:gd name="T16" fmla="*/ 27 w 29"/>
                      <a:gd name="T17" fmla="*/ 0 h 293"/>
                      <a:gd name="T18" fmla="*/ 26 w 29"/>
                      <a:gd name="T19" fmla="*/ 0 h 293"/>
                      <a:gd name="T20" fmla="*/ 25 w 29"/>
                      <a:gd name="T21" fmla="*/ 0 h 2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9" h="293">
                        <a:moveTo>
                          <a:pt x="25" y="0"/>
                        </a:moveTo>
                        <a:lnTo>
                          <a:pt x="25" y="0"/>
                        </a:lnTo>
                        <a:lnTo>
                          <a:pt x="0" y="290"/>
                        </a:lnTo>
                        <a:lnTo>
                          <a:pt x="2" y="292"/>
                        </a:lnTo>
                        <a:lnTo>
                          <a:pt x="28" y="1"/>
                        </a:lnTo>
                        <a:lnTo>
                          <a:pt x="28" y="1"/>
                        </a:lnTo>
                        <a:lnTo>
                          <a:pt x="28" y="1"/>
                        </a:lnTo>
                        <a:lnTo>
                          <a:pt x="27" y="0"/>
                        </a:lnTo>
                        <a:lnTo>
                          <a:pt x="27" y="0"/>
                        </a:lnTo>
                        <a:lnTo>
                          <a:pt x="26" y="0"/>
                        </a:lnTo>
                        <a:lnTo>
                          <a:pt x="25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16" name="Freeform 244">
                    <a:extLst>
                      <a:ext uri="{FF2B5EF4-FFF2-40B4-BE49-F238E27FC236}">
                        <a16:creationId xmlns:a16="http://schemas.microsoft.com/office/drawing/2014/main" id="{0DDE40D6-AD89-EFC2-BC49-A7CC5763D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87" y="2151"/>
                    <a:ext cx="21" cy="30"/>
                  </a:xfrm>
                  <a:custGeom>
                    <a:avLst/>
                    <a:gdLst>
                      <a:gd name="T0" fmla="*/ 1 w 21"/>
                      <a:gd name="T1" fmla="*/ 2 h 30"/>
                      <a:gd name="T2" fmla="*/ 1 w 21"/>
                      <a:gd name="T3" fmla="*/ 2 h 30"/>
                      <a:gd name="T4" fmla="*/ 4 w 21"/>
                      <a:gd name="T5" fmla="*/ 3 h 30"/>
                      <a:gd name="T6" fmla="*/ 6 w 21"/>
                      <a:gd name="T7" fmla="*/ 3 h 30"/>
                      <a:gd name="T8" fmla="*/ 8 w 21"/>
                      <a:gd name="T9" fmla="*/ 4 h 30"/>
                      <a:gd name="T10" fmla="*/ 10 w 21"/>
                      <a:gd name="T11" fmla="*/ 5 h 30"/>
                      <a:gd name="T12" fmla="*/ 12 w 21"/>
                      <a:gd name="T13" fmla="*/ 6 h 30"/>
                      <a:gd name="T14" fmla="*/ 13 w 21"/>
                      <a:gd name="T15" fmla="*/ 7 h 30"/>
                      <a:gd name="T16" fmla="*/ 14 w 21"/>
                      <a:gd name="T17" fmla="*/ 9 h 30"/>
                      <a:gd name="T18" fmla="*/ 15 w 21"/>
                      <a:gd name="T19" fmla="*/ 10 h 30"/>
                      <a:gd name="T20" fmla="*/ 16 w 21"/>
                      <a:gd name="T21" fmla="*/ 12 h 30"/>
                      <a:gd name="T22" fmla="*/ 16 w 21"/>
                      <a:gd name="T23" fmla="*/ 15 h 30"/>
                      <a:gd name="T24" fmla="*/ 16 w 21"/>
                      <a:gd name="T25" fmla="*/ 17 h 30"/>
                      <a:gd name="T26" fmla="*/ 16 w 21"/>
                      <a:gd name="T27" fmla="*/ 19 h 30"/>
                      <a:gd name="T28" fmla="*/ 16 w 21"/>
                      <a:gd name="T29" fmla="*/ 21 h 30"/>
                      <a:gd name="T30" fmla="*/ 16 w 21"/>
                      <a:gd name="T31" fmla="*/ 23 h 30"/>
                      <a:gd name="T32" fmla="*/ 16 w 21"/>
                      <a:gd name="T33" fmla="*/ 25 h 30"/>
                      <a:gd name="T34" fmla="*/ 16 w 21"/>
                      <a:gd name="T35" fmla="*/ 29 h 30"/>
                      <a:gd name="T36" fmla="*/ 19 w 21"/>
                      <a:gd name="T37" fmla="*/ 29 h 30"/>
                      <a:gd name="T38" fmla="*/ 19 w 21"/>
                      <a:gd name="T39" fmla="*/ 26 h 30"/>
                      <a:gd name="T40" fmla="*/ 20 w 21"/>
                      <a:gd name="T41" fmla="*/ 23 h 30"/>
                      <a:gd name="T42" fmla="*/ 20 w 21"/>
                      <a:gd name="T43" fmla="*/ 21 h 30"/>
                      <a:gd name="T44" fmla="*/ 20 w 21"/>
                      <a:gd name="T45" fmla="*/ 19 h 30"/>
                      <a:gd name="T46" fmla="*/ 20 w 21"/>
                      <a:gd name="T47" fmla="*/ 16 h 30"/>
                      <a:gd name="T48" fmla="*/ 19 w 21"/>
                      <a:gd name="T49" fmla="*/ 15 h 30"/>
                      <a:gd name="T50" fmla="*/ 19 w 21"/>
                      <a:gd name="T51" fmla="*/ 12 h 30"/>
                      <a:gd name="T52" fmla="*/ 18 w 21"/>
                      <a:gd name="T53" fmla="*/ 10 h 30"/>
                      <a:gd name="T54" fmla="*/ 17 w 21"/>
                      <a:gd name="T55" fmla="*/ 8 h 30"/>
                      <a:gd name="T56" fmla="*/ 16 w 21"/>
                      <a:gd name="T57" fmla="*/ 6 h 30"/>
                      <a:gd name="T58" fmla="*/ 14 w 21"/>
                      <a:gd name="T59" fmla="*/ 5 h 30"/>
                      <a:gd name="T60" fmla="*/ 12 w 21"/>
                      <a:gd name="T61" fmla="*/ 3 h 30"/>
                      <a:gd name="T62" fmla="*/ 10 w 21"/>
                      <a:gd name="T63" fmla="*/ 2 h 30"/>
                      <a:gd name="T64" fmla="*/ 8 w 21"/>
                      <a:gd name="T65" fmla="*/ 2 h 30"/>
                      <a:gd name="T66" fmla="*/ 5 w 21"/>
                      <a:gd name="T67" fmla="*/ 1 h 30"/>
                      <a:gd name="T68" fmla="*/ 2 w 21"/>
                      <a:gd name="T69" fmla="*/ 0 h 30"/>
                      <a:gd name="T70" fmla="*/ 2 w 21"/>
                      <a:gd name="T71" fmla="*/ 0 h 30"/>
                      <a:gd name="T72" fmla="*/ 2 w 21"/>
                      <a:gd name="T73" fmla="*/ 0 h 30"/>
                      <a:gd name="T74" fmla="*/ 1 w 21"/>
                      <a:gd name="T75" fmla="*/ 1 h 30"/>
                      <a:gd name="T76" fmla="*/ 0 w 21"/>
                      <a:gd name="T77" fmla="*/ 1 h 30"/>
                      <a:gd name="T78" fmla="*/ 0 w 21"/>
                      <a:gd name="T79" fmla="*/ 2 h 30"/>
                      <a:gd name="T80" fmla="*/ 1 w 21"/>
                      <a:gd name="T81" fmla="*/ 2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30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4" y="3"/>
                        </a:lnTo>
                        <a:lnTo>
                          <a:pt x="6" y="3"/>
                        </a:lnTo>
                        <a:lnTo>
                          <a:pt x="8" y="4"/>
                        </a:lnTo>
                        <a:lnTo>
                          <a:pt x="10" y="5"/>
                        </a:lnTo>
                        <a:lnTo>
                          <a:pt x="12" y="6"/>
                        </a:lnTo>
                        <a:lnTo>
                          <a:pt x="13" y="7"/>
                        </a:lnTo>
                        <a:lnTo>
                          <a:pt x="14" y="9"/>
                        </a:lnTo>
                        <a:lnTo>
                          <a:pt x="15" y="10"/>
                        </a:lnTo>
                        <a:lnTo>
                          <a:pt x="16" y="12"/>
                        </a:lnTo>
                        <a:lnTo>
                          <a:pt x="16" y="15"/>
                        </a:lnTo>
                        <a:lnTo>
                          <a:pt x="16" y="17"/>
                        </a:lnTo>
                        <a:lnTo>
                          <a:pt x="16" y="19"/>
                        </a:lnTo>
                        <a:lnTo>
                          <a:pt x="16" y="21"/>
                        </a:lnTo>
                        <a:lnTo>
                          <a:pt x="16" y="23"/>
                        </a:lnTo>
                        <a:lnTo>
                          <a:pt x="16" y="25"/>
                        </a:lnTo>
                        <a:lnTo>
                          <a:pt x="16" y="29"/>
                        </a:lnTo>
                        <a:lnTo>
                          <a:pt x="19" y="29"/>
                        </a:lnTo>
                        <a:lnTo>
                          <a:pt x="19" y="26"/>
                        </a:lnTo>
                        <a:lnTo>
                          <a:pt x="20" y="23"/>
                        </a:lnTo>
                        <a:lnTo>
                          <a:pt x="20" y="21"/>
                        </a:lnTo>
                        <a:lnTo>
                          <a:pt x="20" y="19"/>
                        </a:lnTo>
                        <a:lnTo>
                          <a:pt x="20" y="16"/>
                        </a:lnTo>
                        <a:lnTo>
                          <a:pt x="19" y="15"/>
                        </a:lnTo>
                        <a:lnTo>
                          <a:pt x="19" y="12"/>
                        </a:lnTo>
                        <a:lnTo>
                          <a:pt x="18" y="10"/>
                        </a:lnTo>
                        <a:lnTo>
                          <a:pt x="17" y="8"/>
                        </a:lnTo>
                        <a:lnTo>
                          <a:pt x="16" y="6"/>
                        </a:lnTo>
                        <a:lnTo>
                          <a:pt x="14" y="5"/>
                        </a:lnTo>
                        <a:lnTo>
                          <a:pt x="12" y="3"/>
                        </a:lnTo>
                        <a:lnTo>
                          <a:pt x="10" y="2"/>
                        </a:lnTo>
                        <a:lnTo>
                          <a:pt x="8" y="2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17" name="Freeform 245">
                    <a:extLst>
                      <a:ext uri="{FF2B5EF4-FFF2-40B4-BE49-F238E27FC236}">
                        <a16:creationId xmlns:a16="http://schemas.microsoft.com/office/drawing/2014/main" id="{FDE4DC30-449C-528D-C8AA-030DC71215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80" y="2129"/>
                    <a:ext cx="414" cy="25"/>
                  </a:xfrm>
                  <a:custGeom>
                    <a:avLst/>
                    <a:gdLst>
                      <a:gd name="T0" fmla="*/ 2 w 414"/>
                      <a:gd name="T1" fmla="*/ 2 h 25"/>
                      <a:gd name="T2" fmla="*/ 27 w 414"/>
                      <a:gd name="T3" fmla="*/ 2 h 25"/>
                      <a:gd name="T4" fmla="*/ 53 w 414"/>
                      <a:gd name="T5" fmla="*/ 2 h 25"/>
                      <a:gd name="T6" fmla="*/ 79 w 414"/>
                      <a:gd name="T7" fmla="*/ 2 h 25"/>
                      <a:gd name="T8" fmla="*/ 105 w 414"/>
                      <a:gd name="T9" fmla="*/ 2 h 25"/>
                      <a:gd name="T10" fmla="*/ 131 w 414"/>
                      <a:gd name="T11" fmla="*/ 2 h 25"/>
                      <a:gd name="T12" fmla="*/ 158 w 414"/>
                      <a:gd name="T13" fmla="*/ 3 h 25"/>
                      <a:gd name="T14" fmla="*/ 184 w 414"/>
                      <a:gd name="T15" fmla="*/ 4 h 25"/>
                      <a:gd name="T16" fmla="*/ 210 w 414"/>
                      <a:gd name="T17" fmla="*/ 5 h 25"/>
                      <a:gd name="T18" fmla="*/ 236 w 414"/>
                      <a:gd name="T19" fmla="*/ 6 h 25"/>
                      <a:gd name="T20" fmla="*/ 262 w 414"/>
                      <a:gd name="T21" fmla="*/ 8 h 25"/>
                      <a:gd name="T22" fmla="*/ 288 w 414"/>
                      <a:gd name="T23" fmla="*/ 9 h 25"/>
                      <a:gd name="T24" fmla="*/ 313 w 414"/>
                      <a:gd name="T25" fmla="*/ 12 h 25"/>
                      <a:gd name="T26" fmla="*/ 338 w 414"/>
                      <a:gd name="T27" fmla="*/ 14 h 25"/>
                      <a:gd name="T28" fmla="*/ 364 w 414"/>
                      <a:gd name="T29" fmla="*/ 17 h 25"/>
                      <a:gd name="T30" fmla="*/ 388 w 414"/>
                      <a:gd name="T31" fmla="*/ 20 h 25"/>
                      <a:gd name="T32" fmla="*/ 413 w 414"/>
                      <a:gd name="T33" fmla="*/ 24 h 25"/>
                      <a:gd name="T34" fmla="*/ 400 w 414"/>
                      <a:gd name="T35" fmla="*/ 19 h 25"/>
                      <a:gd name="T36" fmla="*/ 376 w 414"/>
                      <a:gd name="T37" fmla="*/ 16 h 25"/>
                      <a:gd name="T38" fmla="*/ 351 w 414"/>
                      <a:gd name="T39" fmla="*/ 13 h 25"/>
                      <a:gd name="T40" fmla="*/ 326 w 414"/>
                      <a:gd name="T41" fmla="*/ 11 h 25"/>
                      <a:gd name="T42" fmla="*/ 301 w 414"/>
                      <a:gd name="T43" fmla="*/ 8 h 25"/>
                      <a:gd name="T44" fmla="*/ 276 w 414"/>
                      <a:gd name="T45" fmla="*/ 6 h 25"/>
                      <a:gd name="T46" fmla="*/ 249 w 414"/>
                      <a:gd name="T47" fmla="*/ 5 h 25"/>
                      <a:gd name="T48" fmla="*/ 223 w 414"/>
                      <a:gd name="T49" fmla="*/ 3 h 25"/>
                      <a:gd name="T50" fmla="*/ 197 w 414"/>
                      <a:gd name="T51" fmla="*/ 2 h 25"/>
                      <a:gd name="T52" fmla="*/ 171 w 414"/>
                      <a:gd name="T53" fmla="*/ 1 h 25"/>
                      <a:gd name="T54" fmla="*/ 145 w 414"/>
                      <a:gd name="T55" fmla="*/ 0 h 25"/>
                      <a:gd name="T56" fmla="*/ 118 w 414"/>
                      <a:gd name="T57" fmla="*/ 0 h 25"/>
                      <a:gd name="T58" fmla="*/ 93 w 414"/>
                      <a:gd name="T59" fmla="*/ 0 h 25"/>
                      <a:gd name="T60" fmla="*/ 66 w 414"/>
                      <a:gd name="T61" fmla="*/ 0 h 25"/>
                      <a:gd name="T62" fmla="*/ 40 w 414"/>
                      <a:gd name="T63" fmla="*/ 0 h 25"/>
                      <a:gd name="T64" fmla="*/ 14 w 414"/>
                      <a:gd name="T65" fmla="*/ 0 h 25"/>
                      <a:gd name="T66" fmla="*/ 2 w 414"/>
                      <a:gd name="T67" fmla="*/ 0 h 25"/>
                      <a:gd name="T68" fmla="*/ 1 w 414"/>
                      <a:gd name="T69" fmla="*/ 0 h 25"/>
                      <a:gd name="T70" fmla="*/ 1 w 414"/>
                      <a:gd name="T71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414" h="25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14" y="2"/>
                        </a:lnTo>
                        <a:lnTo>
                          <a:pt x="27" y="2"/>
                        </a:lnTo>
                        <a:lnTo>
                          <a:pt x="40" y="2"/>
                        </a:lnTo>
                        <a:lnTo>
                          <a:pt x="53" y="2"/>
                        </a:lnTo>
                        <a:lnTo>
                          <a:pt x="66" y="2"/>
                        </a:lnTo>
                        <a:lnTo>
                          <a:pt x="79" y="2"/>
                        </a:lnTo>
                        <a:lnTo>
                          <a:pt x="93" y="2"/>
                        </a:lnTo>
                        <a:lnTo>
                          <a:pt x="105" y="2"/>
                        </a:lnTo>
                        <a:lnTo>
                          <a:pt x="118" y="2"/>
                        </a:lnTo>
                        <a:lnTo>
                          <a:pt x="131" y="2"/>
                        </a:lnTo>
                        <a:lnTo>
                          <a:pt x="145" y="3"/>
                        </a:lnTo>
                        <a:lnTo>
                          <a:pt x="158" y="3"/>
                        </a:lnTo>
                        <a:lnTo>
                          <a:pt x="171" y="3"/>
                        </a:lnTo>
                        <a:lnTo>
                          <a:pt x="184" y="4"/>
                        </a:lnTo>
                        <a:lnTo>
                          <a:pt x="197" y="4"/>
                        </a:lnTo>
                        <a:lnTo>
                          <a:pt x="210" y="5"/>
                        </a:lnTo>
                        <a:lnTo>
                          <a:pt x="223" y="5"/>
                        </a:lnTo>
                        <a:lnTo>
                          <a:pt x="236" y="6"/>
                        </a:lnTo>
                        <a:lnTo>
                          <a:pt x="249" y="7"/>
                        </a:lnTo>
                        <a:lnTo>
                          <a:pt x="262" y="8"/>
                        </a:lnTo>
                        <a:lnTo>
                          <a:pt x="274" y="9"/>
                        </a:lnTo>
                        <a:lnTo>
                          <a:pt x="288" y="9"/>
                        </a:lnTo>
                        <a:lnTo>
                          <a:pt x="301" y="11"/>
                        </a:lnTo>
                        <a:lnTo>
                          <a:pt x="313" y="12"/>
                        </a:lnTo>
                        <a:lnTo>
                          <a:pt x="325" y="13"/>
                        </a:lnTo>
                        <a:lnTo>
                          <a:pt x="338" y="14"/>
                        </a:lnTo>
                        <a:lnTo>
                          <a:pt x="351" y="15"/>
                        </a:lnTo>
                        <a:lnTo>
                          <a:pt x="364" y="17"/>
                        </a:lnTo>
                        <a:lnTo>
                          <a:pt x="376" y="18"/>
                        </a:lnTo>
                        <a:lnTo>
                          <a:pt x="388" y="20"/>
                        </a:lnTo>
                        <a:lnTo>
                          <a:pt x="400" y="21"/>
                        </a:lnTo>
                        <a:lnTo>
                          <a:pt x="413" y="24"/>
                        </a:lnTo>
                        <a:lnTo>
                          <a:pt x="413" y="21"/>
                        </a:lnTo>
                        <a:lnTo>
                          <a:pt x="400" y="19"/>
                        </a:lnTo>
                        <a:lnTo>
                          <a:pt x="388" y="18"/>
                        </a:lnTo>
                        <a:lnTo>
                          <a:pt x="376" y="16"/>
                        </a:lnTo>
                        <a:lnTo>
                          <a:pt x="364" y="15"/>
                        </a:lnTo>
                        <a:lnTo>
                          <a:pt x="351" y="13"/>
                        </a:lnTo>
                        <a:lnTo>
                          <a:pt x="338" y="12"/>
                        </a:lnTo>
                        <a:lnTo>
                          <a:pt x="326" y="11"/>
                        </a:lnTo>
                        <a:lnTo>
                          <a:pt x="313" y="9"/>
                        </a:lnTo>
                        <a:lnTo>
                          <a:pt x="301" y="8"/>
                        </a:lnTo>
                        <a:lnTo>
                          <a:pt x="288" y="8"/>
                        </a:lnTo>
                        <a:lnTo>
                          <a:pt x="276" y="6"/>
                        </a:lnTo>
                        <a:lnTo>
                          <a:pt x="262" y="6"/>
                        </a:lnTo>
                        <a:lnTo>
                          <a:pt x="249" y="5"/>
                        </a:lnTo>
                        <a:lnTo>
                          <a:pt x="236" y="4"/>
                        </a:lnTo>
                        <a:lnTo>
                          <a:pt x="223" y="3"/>
                        </a:lnTo>
                        <a:lnTo>
                          <a:pt x="211" y="3"/>
                        </a:lnTo>
                        <a:lnTo>
                          <a:pt x="197" y="2"/>
                        </a:lnTo>
                        <a:lnTo>
                          <a:pt x="184" y="2"/>
                        </a:lnTo>
                        <a:lnTo>
                          <a:pt x="171" y="1"/>
                        </a:lnTo>
                        <a:lnTo>
                          <a:pt x="158" y="1"/>
                        </a:lnTo>
                        <a:lnTo>
                          <a:pt x="145" y="0"/>
                        </a:lnTo>
                        <a:lnTo>
                          <a:pt x="131" y="0"/>
                        </a:lnTo>
                        <a:lnTo>
                          <a:pt x="118" y="0"/>
                        </a:lnTo>
                        <a:lnTo>
                          <a:pt x="105" y="0"/>
                        </a:lnTo>
                        <a:lnTo>
                          <a:pt x="93" y="0"/>
                        </a:lnTo>
                        <a:lnTo>
                          <a:pt x="79" y="0"/>
                        </a:lnTo>
                        <a:lnTo>
                          <a:pt x="66" y="0"/>
                        </a:lnTo>
                        <a:lnTo>
                          <a:pt x="53" y="0"/>
                        </a:lnTo>
                        <a:lnTo>
                          <a:pt x="40" y="0"/>
                        </a:lnTo>
                        <a:lnTo>
                          <a:pt x="27" y="0"/>
                        </a:lnTo>
                        <a:lnTo>
                          <a:pt x="14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18" name="Freeform 246">
                    <a:extLst>
                      <a:ext uri="{FF2B5EF4-FFF2-40B4-BE49-F238E27FC236}">
                        <a16:creationId xmlns:a16="http://schemas.microsoft.com/office/drawing/2014/main" id="{7CFED369-0FA6-B6A1-0710-C0AD26CEF6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5" y="2130"/>
                    <a:ext cx="28" cy="22"/>
                  </a:xfrm>
                  <a:custGeom>
                    <a:avLst/>
                    <a:gdLst>
                      <a:gd name="T0" fmla="*/ 2 w 28"/>
                      <a:gd name="T1" fmla="*/ 19 h 22"/>
                      <a:gd name="T2" fmla="*/ 2 w 28"/>
                      <a:gd name="T3" fmla="*/ 19 h 22"/>
                      <a:gd name="T4" fmla="*/ 3 w 28"/>
                      <a:gd name="T5" fmla="*/ 17 h 22"/>
                      <a:gd name="T6" fmla="*/ 3 w 28"/>
                      <a:gd name="T7" fmla="*/ 15 h 22"/>
                      <a:gd name="T8" fmla="*/ 4 w 28"/>
                      <a:gd name="T9" fmla="*/ 13 h 22"/>
                      <a:gd name="T10" fmla="*/ 5 w 28"/>
                      <a:gd name="T11" fmla="*/ 12 h 22"/>
                      <a:gd name="T12" fmla="*/ 5 w 28"/>
                      <a:gd name="T13" fmla="*/ 11 h 22"/>
                      <a:gd name="T14" fmla="*/ 7 w 28"/>
                      <a:gd name="T15" fmla="*/ 9 h 22"/>
                      <a:gd name="T16" fmla="*/ 8 w 28"/>
                      <a:gd name="T17" fmla="*/ 8 h 22"/>
                      <a:gd name="T18" fmla="*/ 9 w 28"/>
                      <a:gd name="T19" fmla="*/ 7 h 22"/>
                      <a:gd name="T20" fmla="*/ 11 w 28"/>
                      <a:gd name="T21" fmla="*/ 6 h 22"/>
                      <a:gd name="T22" fmla="*/ 13 w 28"/>
                      <a:gd name="T23" fmla="*/ 6 h 22"/>
                      <a:gd name="T24" fmla="*/ 15 w 28"/>
                      <a:gd name="T25" fmla="*/ 5 h 22"/>
                      <a:gd name="T26" fmla="*/ 16 w 28"/>
                      <a:gd name="T27" fmla="*/ 5 h 22"/>
                      <a:gd name="T28" fmla="*/ 19 w 28"/>
                      <a:gd name="T29" fmla="*/ 5 h 22"/>
                      <a:gd name="T30" fmla="*/ 21 w 28"/>
                      <a:gd name="T31" fmla="*/ 4 h 22"/>
                      <a:gd name="T32" fmla="*/ 23 w 28"/>
                      <a:gd name="T33" fmla="*/ 4 h 22"/>
                      <a:gd name="T34" fmla="*/ 27 w 28"/>
                      <a:gd name="T35" fmla="*/ 4 h 22"/>
                      <a:gd name="T36" fmla="*/ 27 w 28"/>
                      <a:gd name="T37" fmla="*/ 0 h 22"/>
                      <a:gd name="T38" fmla="*/ 23 w 28"/>
                      <a:gd name="T39" fmla="*/ 0 h 22"/>
                      <a:gd name="T40" fmla="*/ 21 w 28"/>
                      <a:gd name="T41" fmla="*/ 1 h 22"/>
                      <a:gd name="T42" fmla="*/ 19 w 28"/>
                      <a:gd name="T43" fmla="*/ 1 h 22"/>
                      <a:gd name="T44" fmla="*/ 16 w 28"/>
                      <a:gd name="T45" fmla="*/ 2 h 22"/>
                      <a:gd name="T46" fmla="*/ 14 w 28"/>
                      <a:gd name="T47" fmla="*/ 2 h 22"/>
                      <a:gd name="T48" fmla="*/ 12 w 28"/>
                      <a:gd name="T49" fmla="*/ 3 h 22"/>
                      <a:gd name="T50" fmla="*/ 10 w 28"/>
                      <a:gd name="T51" fmla="*/ 3 h 22"/>
                      <a:gd name="T52" fmla="*/ 9 w 28"/>
                      <a:gd name="T53" fmla="*/ 4 h 22"/>
                      <a:gd name="T54" fmla="*/ 7 w 28"/>
                      <a:gd name="T55" fmla="*/ 5 h 22"/>
                      <a:gd name="T56" fmla="*/ 5 w 28"/>
                      <a:gd name="T57" fmla="*/ 6 h 22"/>
                      <a:gd name="T58" fmla="*/ 4 w 28"/>
                      <a:gd name="T59" fmla="*/ 8 h 22"/>
                      <a:gd name="T60" fmla="*/ 3 w 28"/>
                      <a:gd name="T61" fmla="*/ 9 h 22"/>
                      <a:gd name="T62" fmla="*/ 2 w 28"/>
                      <a:gd name="T63" fmla="*/ 11 h 22"/>
                      <a:gd name="T64" fmla="*/ 1 w 28"/>
                      <a:gd name="T65" fmla="*/ 14 h 22"/>
                      <a:gd name="T66" fmla="*/ 1 w 28"/>
                      <a:gd name="T67" fmla="*/ 15 h 22"/>
                      <a:gd name="T68" fmla="*/ 0 w 28"/>
                      <a:gd name="T69" fmla="*/ 18 h 22"/>
                      <a:gd name="T70" fmla="*/ 0 w 28"/>
                      <a:gd name="T71" fmla="*/ 18 h 22"/>
                      <a:gd name="T72" fmla="*/ 0 w 28"/>
                      <a:gd name="T73" fmla="*/ 18 h 22"/>
                      <a:gd name="T74" fmla="*/ 0 w 28"/>
                      <a:gd name="T75" fmla="*/ 21 h 22"/>
                      <a:gd name="T76" fmla="*/ 1 w 28"/>
                      <a:gd name="T77" fmla="*/ 21 h 22"/>
                      <a:gd name="T78" fmla="*/ 1 w 28"/>
                      <a:gd name="T79" fmla="*/ 21 h 22"/>
                      <a:gd name="T80" fmla="*/ 2 w 28"/>
                      <a:gd name="T81" fmla="*/ 1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2">
                        <a:moveTo>
                          <a:pt x="2" y="19"/>
                        </a:moveTo>
                        <a:lnTo>
                          <a:pt x="2" y="19"/>
                        </a:lnTo>
                        <a:lnTo>
                          <a:pt x="3" y="17"/>
                        </a:lnTo>
                        <a:lnTo>
                          <a:pt x="3" y="15"/>
                        </a:lnTo>
                        <a:lnTo>
                          <a:pt x="4" y="13"/>
                        </a:lnTo>
                        <a:lnTo>
                          <a:pt x="5" y="12"/>
                        </a:lnTo>
                        <a:lnTo>
                          <a:pt x="5" y="11"/>
                        </a:lnTo>
                        <a:lnTo>
                          <a:pt x="7" y="9"/>
                        </a:lnTo>
                        <a:lnTo>
                          <a:pt x="8" y="8"/>
                        </a:lnTo>
                        <a:lnTo>
                          <a:pt x="9" y="7"/>
                        </a:lnTo>
                        <a:lnTo>
                          <a:pt x="11" y="6"/>
                        </a:lnTo>
                        <a:lnTo>
                          <a:pt x="13" y="6"/>
                        </a:lnTo>
                        <a:lnTo>
                          <a:pt x="15" y="5"/>
                        </a:lnTo>
                        <a:lnTo>
                          <a:pt x="16" y="5"/>
                        </a:lnTo>
                        <a:lnTo>
                          <a:pt x="19" y="5"/>
                        </a:lnTo>
                        <a:lnTo>
                          <a:pt x="21" y="4"/>
                        </a:lnTo>
                        <a:lnTo>
                          <a:pt x="23" y="4"/>
                        </a:lnTo>
                        <a:lnTo>
                          <a:pt x="27" y="4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21" y="1"/>
                        </a:lnTo>
                        <a:lnTo>
                          <a:pt x="19" y="1"/>
                        </a:lnTo>
                        <a:lnTo>
                          <a:pt x="16" y="2"/>
                        </a:lnTo>
                        <a:lnTo>
                          <a:pt x="14" y="2"/>
                        </a:lnTo>
                        <a:lnTo>
                          <a:pt x="12" y="3"/>
                        </a:lnTo>
                        <a:lnTo>
                          <a:pt x="10" y="3"/>
                        </a:lnTo>
                        <a:lnTo>
                          <a:pt x="9" y="4"/>
                        </a:lnTo>
                        <a:lnTo>
                          <a:pt x="7" y="5"/>
                        </a:lnTo>
                        <a:lnTo>
                          <a:pt x="5" y="6"/>
                        </a:lnTo>
                        <a:lnTo>
                          <a:pt x="4" y="8"/>
                        </a:lnTo>
                        <a:lnTo>
                          <a:pt x="3" y="9"/>
                        </a:lnTo>
                        <a:lnTo>
                          <a:pt x="2" y="11"/>
                        </a:lnTo>
                        <a:lnTo>
                          <a:pt x="1" y="14"/>
                        </a:lnTo>
                        <a:lnTo>
                          <a:pt x="1" y="15"/>
                        </a:lnTo>
                        <a:lnTo>
                          <a:pt x="0" y="18"/>
                        </a:lnTo>
                        <a:lnTo>
                          <a:pt x="0" y="18"/>
                        </a:lnTo>
                        <a:lnTo>
                          <a:pt x="0" y="18"/>
                        </a:lnTo>
                        <a:lnTo>
                          <a:pt x="0" y="21"/>
                        </a:lnTo>
                        <a:lnTo>
                          <a:pt x="1" y="21"/>
                        </a:lnTo>
                        <a:lnTo>
                          <a:pt x="1" y="21"/>
                        </a:lnTo>
                        <a:lnTo>
                          <a:pt x="2" y="19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19" name="Freeform 247">
                    <a:extLst>
                      <a:ext uri="{FF2B5EF4-FFF2-40B4-BE49-F238E27FC236}">
                        <a16:creationId xmlns:a16="http://schemas.microsoft.com/office/drawing/2014/main" id="{7E8D108A-5122-589D-5CDA-5F144AC1FE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46" y="2139"/>
                    <a:ext cx="455" cy="347"/>
                  </a:xfrm>
                  <a:custGeom>
                    <a:avLst/>
                    <a:gdLst>
                      <a:gd name="T0" fmla="*/ 25 w 455"/>
                      <a:gd name="T1" fmla="*/ 27 h 347"/>
                      <a:gd name="T2" fmla="*/ 22 w 455"/>
                      <a:gd name="T3" fmla="*/ 53 h 347"/>
                      <a:gd name="T4" fmla="*/ 19 w 455"/>
                      <a:gd name="T5" fmla="*/ 80 h 347"/>
                      <a:gd name="T6" fmla="*/ 16 w 455"/>
                      <a:gd name="T7" fmla="*/ 106 h 347"/>
                      <a:gd name="T8" fmla="*/ 13 w 455"/>
                      <a:gd name="T9" fmla="*/ 132 h 347"/>
                      <a:gd name="T10" fmla="*/ 10 w 455"/>
                      <a:gd name="T11" fmla="*/ 158 h 347"/>
                      <a:gd name="T12" fmla="*/ 7 w 455"/>
                      <a:gd name="T13" fmla="*/ 186 h 347"/>
                      <a:gd name="T14" fmla="*/ 5 w 455"/>
                      <a:gd name="T15" fmla="*/ 213 h 347"/>
                      <a:gd name="T16" fmla="*/ 3 w 455"/>
                      <a:gd name="T17" fmla="*/ 239 h 347"/>
                      <a:gd name="T18" fmla="*/ 1 w 455"/>
                      <a:gd name="T19" fmla="*/ 267 h 347"/>
                      <a:gd name="T20" fmla="*/ 0 w 455"/>
                      <a:gd name="T21" fmla="*/ 295 h 347"/>
                      <a:gd name="T22" fmla="*/ 0 w 455"/>
                      <a:gd name="T23" fmla="*/ 302 h 347"/>
                      <a:gd name="T24" fmla="*/ 2 w 455"/>
                      <a:gd name="T25" fmla="*/ 307 h 347"/>
                      <a:gd name="T26" fmla="*/ 4 w 455"/>
                      <a:gd name="T27" fmla="*/ 311 h 347"/>
                      <a:gd name="T28" fmla="*/ 7 w 455"/>
                      <a:gd name="T29" fmla="*/ 313 h 347"/>
                      <a:gd name="T30" fmla="*/ 12 w 455"/>
                      <a:gd name="T31" fmla="*/ 316 h 347"/>
                      <a:gd name="T32" fmla="*/ 406 w 455"/>
                      <a:gd name="T33" fmla="*/ 346 h 347"/>
                      <a:gd name="T34" fmla="*/ 414 w 455"/>
                      <a:gd name="T35" fmla="*/ 343 h 347"/>
                      <a:gd name="T36" fmla="*/ 419 w 455"/>
                      <a:gd name="T37" fmla="*/ 340 h 347"/>
                      <a:gd name="T38" fmla="*/ 423 w 455"/>
                      <a:gd name="T39" fmla="*/ 335 h 347"/>
                      <a:gd name="T40" fmla="*/ 426 w 455"/>
                      <a:gd name="T41" fmla="*/ 328 h 347"/>
                      <a:gd name="T42" fmla="*/ 428 w 455"/>
                      <a:gd name="T43" fmla="*/ 322 h 347"/>
                      <a:gd name="T44" fmla="*/ 454 w 455"/>
                      <a:gd name="T45" fmla="*/ 42 h 347"/>
                      <a:gd name="T46" fmla="*/ 454 w 455"/>
                      <a:gd name="T47" fmla="*/ 36 h 347"/>
                      <a:gd name="T48" fmla="*/ 452 w 455"/>
                      <a:gd name="T49" fmla="*/ 29 h 347"/>
                      <a:gd name="T50" fmla="*/ 450 w 455"/>
                      <a:gd name="T51" fmla="*/ 25 h 347"/>
                      <a:gd name="T52" fmla="*/ 445 w 455"/>
                      <a:gd name="T53" fmla="*/ 22 h 347"/>
                      <a:gd name="T54" fmla="*/ 430 w 455"/>
                      <a:gd name="T55" fmla="*/ 20 h 347"/>
                      <a:gd name="T56" fmla="*/ 395 w 455"/>
                      <a:gd name="T57" fmla="*/ 14 h 347"/>
                      <a:gd name="T58" fmla="*/ 360 w 455"/>
                      <a:gd name="T59" fmla="*/ 11 h 347"/>
                      <a:gd name="T60" fmla="*/ 324 w 455"/>
                      <a:gd name="T61" fmla="*/ 7 h 347"/>
                      <a:gd name="T62" fmla="*/ 287 w 455"/>
                      <a:gd name="T63" fmla="*/ 5 h 347"/>
                      <a:gd name="T64" fmla="*/ 251 w 455"/>
                      <a:gd name="T65" fmla="*/ 3 h 347"/>
                      <a:gd name="T66" fmla="*/ 213 w 455"/>
                      <a:gd name="T67" fmla="*/ 2 h 347"/>
                      <a:gd name="T68" fmla="*/ 177 w 455"/>
                      <a:gd name="T69" fmla="*/ 0 h 347"/>
                      <a:gd name="T70" fmla="*/ 139 w 455"/>
                      <a:gd name="T71" fmla="*/ 0 h 347"/>
                      <a:gd name="T72" fmla="*/ 101 w 455"/>
                      <a:gd name="T73" fmla="*/ 0 h 347"/>
                      <a:gd name="T74" fmla="*/ 65 w 455"/>
                      <a:gd name="T75" fmla="*/ 0 h 347"/>
                      <a:gd name="T76" fmla="*/ 47 w 455"/>
                      <a:gd name="T77" fmla="*/ 0 h 347"/>
                      <a:gd name="T78" fmla="*/ 40 w 455"/>
                      <a:gd name="T79" fmla="*/ 1 h 347"/>
                      <a:gd name="T80" fmla="*/ 35 w 455"/>
                      <a:gd name="T81" fmla="*/ 2 h 347"/>
                      <a:gd name="T82" fmla="*/ 31 w 455"/>
                      <a:gd name="T83" fmla="*/ 5 h 347"/>
                      <a:gd name="T84" fmla="*/ 28 w 455"/>
                      <a:gd name="T85" fmla="*/ 8 h 3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455" h="347">
                        <a:moveTo>
                          <a:pt x="27" y="10"/>
                        </a:moveTo>
                        <a:lnTo>
                          <a:pt x="26" y="19"/>
                        </a:lnTo>
                        <a:lnTo>
                          <a:pt x="25" y="27"/>
                        </a:lnTo>
                        <a:lnTo>
                          <a:pt x="24" y="36"/>
                        </a:lnTo>
                        <a:lnTo>
                          <a:pt x="23" y="44"/>
                        </a:lnTo>
                        <a:lnTo>
                          <a:pt x="22" y="53"/>
                        </a:lnTo>
                        <a:lnTo>
                          <a:pt x="21" y="62"/>
                        </a:lnTo>
                        <a:lnTo>
                          <a:pt x="20" y="70"/>
                        </a:lnTo>
                        <a:lnTo>
                          <a:pt x="19" y="80"/>
                        </a:lnTo>
                        <a:lnTo>
                          <a:pt x="18" y="88"/>
                        </a:lnTo>
                        <a:lnTo>
                          <a:pt x="17" y="97"/>
                        </a:lnTo>
                        <a:lnTo>
                          <a:pt x="16" y="106"/>
                        </a:lnTo>
                        <a:lnTo>
                          <a:pt x="15" y="114"/>
                        </a:lnTo>
                        <a:lnTo>
                          <a:pt x="13" y="124"/>
                        </a:lnTo>
                        <a:lnTo>
                          <a:pt x="13" y="132"/>
                        </a:lnTo>
                        <a:lnTo>
                          <a:pt x="12" y="141"/>
                        </a:lnTo>
                        <a:lnTo>
                          <a:pt x="11" y="149"/>
                        </a:lnTo>
                        <a:lnTo>
                          <a:pt x="10" y="158"/>
                        </a:lnTo>
                        <a:lnTo>
                          <a:pt x="9" y="168"/>
                        </a:lnTo>
                        <a:lnTo>
                          <a:pt x="8" y="176"/>
                        </a:lnTo>
                        <a:lnTo>
                          <a:pt x="7" y="186"/>
                        </a:lnTo>
                        <a:lnTo>
                          <a:pt x="6" y="194"/>
                        </a:lnTo>
                        <a:lnTo>
                          <a:pt x="5" y="203"/>
                        </a:lnTo>
                        <a:lnTo>
                          <a:pt x="5" y="213"/>
                        </a:lnTo>
                        <a:lnTo>
                          <a:pt x="4" y="221"/>
                        </a:lnTo>
                        <a:lnTo>
                          <a:pt x="3" y="231"/>
                        </a:lnTo>
                        <a:lnTo>
                          <a:pt x="3" y="239"/>
                        </a:lnTo>
                        <a:lnTo>
                          <a:pt x="2" y="249"/>
                        </a:lnTo>
                        <a:lnTo>
                          <a:pt x="2" y="258"/>
                        </a:lnTo>
                        <a:lnTo>
                          <a:pt x="1" y="267"/>
                        </a:lnTo>
                        <a:lnTo>
                          <a:pt x="1" y="276"/>
                        </a:lnTo>
                        <a:lnTo>
                          <a:pt x="0" y="286"/>
                        </a:lnTo>
                        <a:lnTo>
                          <a:pt x="0" y="295"/>
                        </a:lnTo>
                        <a:lnTo>
                          <a:pt x="0" y="297"/>
                        </a:lnTo>
                        <a:lnTo>
                          <a:pt x="0" y="299"/>
                        </a:lnTo>
                        <a:lnTo>
                          <a:pt x="0" y="302"/>
                        </a:lnTo>
                        <a:lnTo>
                          <a:pt x="1" y="304"/>
                        </a:lnTo>
                        <a:lnTo>
                          <a:pt x="1" y="305"/>
                        </a:lnTo>
                        <a:lnTo>
                          <a:pt x="2" y="307"/>
                        </a:lnTo>
                        <a:lnTo>
                          <a:pt x="2" y="308"/>
                        </a:lnTo>
                        <a:lnTo>
                          <a:pt x="3" y="309"/>
                        </a:lnTo>
                        <a:lnTo>
                          <a:pt x="4" y="311"/>
                        </a:lnTo>
                        <a:lnTo>
                          <a:pt x="5" y="312"/>
                        </a:lnTo>
                        <a:lnTo>
                          <a:pt x="6" y="312"/>
                        </a:lnTo>
                        <a:lnTo>
                          <a:pt x="7" y="313"/>
                        </a:lnTo>
                        <a:lnTo>
                          <a:pt x="8" y="314"/>
                        </a:lnTo>
                        <a:lnTo>
                          <a:pt x="10" y="314"/>
                        </a:lnTo>
                        <a:lnTo>
                          <a:pt x="12" y="316"/>
                        </a:lnTo>
                        <a:lnTo>
                          <a:pt x="14" y="317"/>
                        </a:lnTo>
                        <a:lnTo>
                          <a:pt x="404" y="346"/>
                        </a:lnTo>
                        <a:lnTo>
                          <a:pt x="406" y="346"/>
                        </a:lnTo>
                        <a:lnTo>
                          <a:pt x="409" y="346"/>
                        </a:lnTo>
                        <a:lnTo>
                          <a:pt x="411" y="344"/>
                        </a:lnTo>
                        <a:lnTo>
                          <a:pt x="414" y="343"/>
                        </a:lnTo>
                        <a:lnTo>
                          <a:pt x="415" y="342"/>
                        </a:lnTo>
                        <a:lnTo>
                          <a:pt x="418" y="341"/>
                        </a:lnTo>
                        <a:lnTo>
                          <a:pt x="419" y="340"/>
                        </a:lnTo>
                        <a:lnTo>
                          <a:pt x="421" y="339"/>
                        </a:lnTo>
                        <a:lnTo>
                          <a:pt x="422" y="337"/>
                        </a:lnTo>
                        <a:lnTo>
                          <a:pt x="423" y="335"/>
                        </a:lnTo>
                        <a:lnTo>
                          <a:pt x="425" y="333"/>
                        </a:lnTo>
                        <a:lnTo>
                          <a:pt x="426" y="331"/>
                        </a:lnTo>
                        <a:lnTo>
                          <a:pt x="426" y="328"/>
                        </a:lnTo>
                        <a:lnTo>
                          <a:pt x="427" y="326"/>
                        </a:lnTo>
                        <a:lnTo>
                          <a:pt x="428" y="323"/>
                        </a:lnTo>
                        <a:lnTo>
                          <a:pt x="428" y="322"/>
                        </a:lnTo>
                        <a:lnTo>
                          <a:pt x="454" y="48"/>
                        </a:lnTo>
                        <a:lnTo>
                          <a:pt x="454" y="46"/>
                        </a:lnTo>
                        <a:lnTo>
                          <a:pt x="454" y="42"/>
                        </a:lnTo>
                        <a:lnTo>
                          <a:pt x="454" y="40"/>
                        </a:lnTo>
                        <a:lnTo>
                          <a:pt x="454" y="38"/>
                        </a:lnTo>
                        <a:lnTo>
                          <a:pt x="454" y="36"/>
                        </a:lnTo>
                        <a:lnTo>
                          <a:pt x="454" y="34"/>
                        </a:lnTo>
                        <a:lnTo>
                          <a:pt x="454" y="32"/>
                        </a:lnTo>
                        <a:lnTo>
                          <a:pt x="452" y="29"/>
                        </a:lnTo>
                        <a:lnTo>
                          <a:pt x="451" y="28"/>
                        </a:lnTo>
                        <a:lnTo>
                          <a:pt x="450" y="26"/>
                        </a:lnTo>
                        <a:lnTo>
                          <a:pt x="450" y="25"/>
                        </a:lnTo>
                        <a:lnTo>
                          <a:pt x="448" y="24"/>
                        </a:lnTo>
                        <a:lnTo>
                          <a:pt x="447" y="23"/>
                        </a:lnTo>
                        <a:lnTo>
                          <a:pt x="445" y="22"/>
                        </a:lnTo>
                        <a:lnTo>
                          <a:pt x="444" y="22"/>
                        </a:lnTo>
                        <a:lnTo>
                          <a:pt x="442" y="21"/>
                        </a:lnTo>
                        <a:lnTo>
                          <a:pt x="430" y="20"/>
                        </a:lnTo>
                        <a:lnTo>
                          <a:pt x="419" y="18"/>
                        </a:lnTo>
                        <a:lnTo>
                          <a:pt x="407" y="17"/>
                        </a:lnTo>
                        <a:lnTo>
                          <a:pt x="395" y="14"/>
                        </a:lnTo>
                        <a:lnTo>
                          <a:pt x="383" y="13"/>
                        </a:lnTo>
                        <a:lnTo>
                          <a:pt x="372" y="12"/>
                        </a:lnTo>
                        <a:lnTo>
                          <a:pt x="360" y="11"/>
                        </a:lnTo>
                        <a:lnTo>
                          <a:pt x="348" y="10"/>
                        </a:lnTo>
                        <a:lnTo>
                          <a:pt x="335" y="8"/>
                        </a:lnTo>
                        <a:lnTo>
                          <a:pt x="324" y="7"/>
                        </a:lnTo>
                        <a:lnTo>
                          <a:pt x="311" y="7"/>
                        </a:lnTo>
                        <a:lnTo>
                          <a:pt x="300" y="6"/>
                        </a:lnTo>
                        <a:lnTo>
                          <a:pt x="287" y="5"/>
                        </a:lnTo>
                        <a:lnTo>
                          <a:pt x="275" y="4"/>
                        </a:lnTo>
                        <a:lnTo>
                          <a:pt x="262" y="4"/>
                        </a:lnTo>
                        <a:lnTo>
                          <a:pt x="251" y="3"/>
                        </a:lnTo>
                        <a:lnTo>
                          <a:pt x="238" y="2"/>
                        </a:lnTo>
                        <a:lnTo>
                          <a:pt x="225" y="2"/>
                        </a:lnTo>
                        <a:lnTo>
                          <a:pt x="213" y="2"/>
                        </a:lnTo>
                        <a:lnTo>
                          <a:pt x="201" y="1"/>
                        </a:lnTo>
                        <a:lnTo>
                          <a:pt x="189" y="1"/>
                        </a:lnTo>
                        <a:lnTo>
                          <a:pt x="177" y="0"/>
                        </a:lnTo>
                        <a:lnTo>
                          <a:pt x="163" y="0"/>
                        </a:lnTo>
                        <a:lnTo>
                          <a:pt x="151" y="0"/>
                        </a:lnTo>
                        <a:lnTo>
                          <a:pt x="139" y="0"/>
                        </a:lnTo>
                        <a:lnTo>
                          <a:pt x="127" y="0"/>
                        </a:lnTo>
                        <a:lnTo>
                          <a:pt x="115" y="0"/>
                        </a:lnTo>
                        <a:lnTo>
                          <a:pt x="101" y="0"/>
                        </a:lnTo>
                        <a:lnTo>
                          <a:pt x="89" y="0"/>
                        </a:lnTo>
                        <a:lnTo>
                          <a:pt x="77" y="0"/>
                        </a:lnTo>
                        <a:lnTo>
                          <a:pt x="65" y="0"/>
                        </a:ln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7" y="0"/>
                        </a:lnTo>
                        <a:lnTo>
                          <a:pt x="45" y="1"/>
                        </a:lnTo>
                        <a:lnTo>
                          <a:pt x="43" y="1"/>
                        </a:lnTo>
                        <a:lnTo>
                          <a:pt x="40" y="1"/>
                        </a:lnTo>
                        <a:lnTo>
                          <a:pt x="39" y="2"/>
                        </a:lnTo>
                        <a:lnTo>
                          <a:pt x="37" y="2"/>
                        </a:lnTo>
                        <a:lnTo>
                          <a:pt x="35" y="2"/>
                        </a:lnTo>
                        <a:lnTo>
                          <a:pt x="34" y="3"/>
                        </a:lnTo>
                        <a:lnTo>
                          <a:pt x="32" y="4"/>
                        </a:lnTo>
                        <a:lnTo>
                          <a:pt x="31" y="5"/>
                        </a:lnTo>
                        <a:lnTo>
                          <a:pt x="30" y="5"/>
                        </a:lnTo>
                        <a:lnTo>
                          <a:pt x="29" y="7"/>
                        </a:lnTo>
                        <a:lnTo>
                          <a:pt x="28" y="8"/>
                        </a:lnTo>
                        <a:lnTo>
                          <a:pt x="28" y="9"/>
                        </a:lnTo>
                        <a:lnTo>
                          <a:pt x="27" y="1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20" name="Freeform 248">
                    <a:extLst>
                      <a:ext uri="{FF2B5EF4-FFF2-40B4-BE49-F238E27FC236}">
                        <a16:creationId xmlns:a16="http://schemas.microsoft.com/office/drawing/2014/main" id="{49F6238A-F6FE-EC81-C7B1-7CD42AED9F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46" y="2151"/>
                    <a:ext cx="32" cy="286"/>
                  </a:xfrm>
                  <a:custGeom>
                    <a:avLst/>
                    <a:gdLst>
                      <a:gd name="T0" fmla="*/ 2 w 32"/>
                      <a:gd name="T1" fmla="*/ 283 h 286"/>
                      <a:gd name="T2" fmla="*/ 3 w 32"/>
                      <a:gd name="T3" fmla="*/ 265 h 286"/>
                      <a:gd name="T4" fmla="*/ 3 w 32"/>
                      <a:gd name="T5" fmla="*/ 247 h 286"/>
                      <a:gd name="T6" fmla="*/ 5 w 32"/>
                      <a:gd name="T7" fmla="*/ 229 h 286"/>
                      <a:gd name="T8" fmla="*/ 6 w 32"/>
                      <a:gd name="T9" fmla="*/ 211 h 286"/>
                      <a:gd name="T10" fmla="*/ 7 w 32"/>
                      <a:gd name="T11" fmla="*/ 192 h 286"/>
                      <a:gd name="T12" fmla="*/ 9 w 32"/>
                      <a:gd name="T13" fmla="*/ 174 h 286"/>
                      <a:gd name="T14" fmla="*/ 11 w 32"/>
                      <a:gd name="T15" fmla="*/ 156 h 286"/>
                      <a:gd name="T16" fmla="*/ 13 w 32"/>
                      <a:gd name="T17" fmla="*/ 139 h 286"/>
                      <a:gd name="T18" fmla="*/ 15 w 32"/>
                      <a:gd name="T19" fmla="*/ 122 h 286"/>
                      <a:gd name="T20" fmla="*/ 17 w 32"/>
                      <a:gd name="T21" fmla="*/ 103 h 286"/>
                      <a:gd name="T22" fmla="*/ 19 w 32"/>
                      <a:gd name="T23" fmla="*/ 85 h 286"/>
                      <a:gd name="T24" fmla="*/ 21 w 32"/>
                      <a:gd name="T25" fmla="*/ 68 h 286"/>
                      <a:gd name="T26" fmla="*/ 23 w 32"/>
                      <a:gd name="T27" fmla="*/ 51 h 286"/>
                      <a:gd name="T28" fmla="*/ 26 w 32"/>
                      <a:gd name="T29" fmla="*/ 34 h 286"/>
                      <a:gd name="T30" fmla="*/ 28 w 32"/>
                      <a:gd name="T31" fmla="*/ 17 h 286"/>
                      <a:gd name="T32" fmla="*/ 31 w 32"/>
                      <a:gd name="T33" fmla="*/ 0 h 286"/>
                      <a:gd name="T34" fmla="*/ 27 w 32"/>
                      <a:gd name="T35" fmla="*/ 8 h 286"/>
                      <a:gd name="T36" fmla="*/ 24 w 32"/>
                      <a:gd name="T37" fmla="*/ 25 h 286"/>
                      <a:gd name="T38" fmla="*/ 22 w 32"/>
                      <a:gd name="T39" fmla="*/ 42 h 286"/>
                      <a:gd name="T40" fmla="*/ 20 w 32"/>
                      <a:gd name="T41" fmla="*/ 60 h 286"/>
                      <a:gd name="T42" fmla="*/ 18 w 32"/>
                      <a:gd name="T43" fmla="*/ 77 h 286"/>
                      <a:gd name="T44" fmla="*/ 16 w 32"/>
                      <a:gd name="T45" fmla="*/ 94 h 286"/>
                      <a:gd name="T46" fmla="*/ 14 w 32"/>
                      <a:gd name="T47" fmla="*/ 112 h 286"/>
                      <a:gd name="T48" fmla="*/ 12 w 32"/>
                      <a:gd name="T49" fmla="*/ 130 h 286"/>
                      <a:gd name="T50" fmla="*/ 10 w 32"/>
                      <a:gd name="T51" fmla="*/ 147 h 286"/>
                      <a:gd name="T52" fmla="*/ 8 w 32"/>
                      <a:gd name="T53" fmla="*/ 166 h 286"/>
                      <a:gd name="T54" fmla="*/ 6 w 32"/>
                      <a:gd name="T55" fmla="*/ 184 h 286"/>
                      <a:gd name="T56" fmla="*/ 5 w 32"/>
                      <a:gd name="T57" fmla="*/ 201 h 286"/>
                      <a:gd name="T58" fmla="*/ 3 w 32"/>
                      <a:gd name="T59" fmla="*/ 219 h 286"/>
                      <a:gd name="T60" fmla="*/ 2 w 32"/>
                      <a:gd name="T61" fmla="*/ 237 h 286"/>
                      <a:gd name="T62" fmla="*/ 1 w 32"/>
                      <a:gd name="T63" fmla="*/ 257 h 286"/>
                      <a:gd name="T64" fmla="*/ 0 w 32"/>
                      <a:gd name="T65" fmla="*/ 274 h 286"/>
                      <a:gd name="T66" fmla="*/ 0 w 32"/>
                      <a:gd name="T67" fmla="*/ 283 h 286"/>
                      <a:gd name="T68" fmla="*/ 0 w 32"/>
                      <a:gd name="T69" fmla="*/ 285 h 286"/>
                      <a:gd name="T70" fmla="*/ 2 w 32"/>
                      <a:gd name="T71" fmla="*/ 285 h 2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32" h="286">
                        <a:moveTo>
                          <a:pt x="2" y="283"/>
                        </a:moveTo>
                        <a:lnTo>
                          <a:pt x="2" y="283"/>
                        </a:lnTo>
                        <a:lnTo>
                          <a:pt x="2" y="274"/>
                        </a:lnTo>
                        <a:lnTo>
                          <a:pt x="3" y="265"/>
                        </a:lnTo>
                        <a:lnTo>
                          <a:pt x="3" y="257"/>
                        </a:lnTo>
                        <a:lnTo>
                          <a:pt x="3" y="247"/>
                        </a:lnTo>
                        <a:lnTo>
                          <a:pt x="4" y="237"/>
                        </a:lnTo>
                        <a:lnTo>
                          <a:pt x="5" y="229"/>
                        </a:lnTo>
                        <a:lnTo>
                          <a:pt x="6" y="220"/>
                        </a:lnTo>
                        <a:lnTo>
                          <a:pt x="6" y="211"/>
                        </a:lnTo>
                        <a:lnTo>
                          <a:pt x="7" y="201"/>
                        </a:lnTo>
                        <a:lnTo>
                          <a:pt x="7" y="192"/>
                        </a:lnTo>
                        <a:lnTo>
                          <a:pt x="8" y="184"/>
                        </a:lnTo>
                        <a:lnTo>
                          <a:pt x="9" y="174"/>
                        </a:lnTo>
                        <a:lnTo>
                          <a:pt x="10" y="166"/>
                        </a:lnTo>
                        <a:lnTo>
                          <a:pt x="11" y="156"/>
                        </a:lnTo>
                        <a:lnTo>
                          <a:pt x="12" y="147"/>
                        </a:lnTo>
                        <a:lnTo>
                          <a:pt x="13" y="139"/>
                        </a:lnTo>
                        <a:lnTo>
                          <a:pt x="14" y="130"/>
                        </a:lnTo>
                        <a:lnTo>
                          <a:pt x="15" y="122"/>
                        </a:lnTo>
                        <a:lnTo>
                          <a:pt x="16" y="112"/>
                        </a:lnTo>
                        <a:lnTo>
                          <a:pt x="17" y="103"/>
                        </a:lnTo>
                        <a:lnTo>
                          <a:pt x="18" y="95"/>
                        </a:lnTo>
                        <a:lnTo>
                          <a:pt x="19" y="85"/>
                        </a:lnTo>
                        <a:lnTo>
                          <a:pt x="20" y="77"/>
                        </a:lnTo>
                        <a:lnTo>
                          <a:pt x="21" y="68"/>
                        </a:lnTo>
                        <a:lnTo>
                          <a:pt x="22" y="60"/>
                        </a:lnTo>
                        <a:lnTo>
                          <a:pt x="23" y="51"/>
                        </a:lnTo>
                        <a:lnTo>
                          <a:pt x="24" y="42"/>
                        </a:lnTo>
                        <a:lnTo>
                          <a:pt x="26" y="34"/>
                        </a:lnTo>
                        <a:lnTo>
                          <a:pt x="27" y="25"/>
                        </a:lnTo>
                        <a:lnTo>
                          <a:pt x="28" y="17"/>
                        </a:lnTo>
                        <a:lnTo>
                          <a:pt x="29" y="8"/>
                        </a:lnTo>
                        <a:lnTo>
                          <a:pt x="31" y="0"/>
                        </a:lnTo>
                        <a:lnTo>
                          <a:pt x="27" y="0"/>
                        </a:lnTo>
                        <a:lnTo>
                          <a:pt x="27" y="8"/>
                        </a:lnTo>
                        <a:lnTo>
                          <a:pt x="26" y="17"/>
                        </a:lnTo>
                        <a:lnTo>
                          <a:pt x="24" y="25"/>
                        </a:lnTo>
                        <a:lnTo>
                          <a:pt x="24" y="34"/>
                        </a:lnTo>
                        <a:lnTo>
                          <a:pt x="22" y="42"/>
                        </a:lnTo>
                        <a:lnTo>
                          <a:pt x="21" y="51"/>
                        </a:lnTo>
                        <a:lnTo>
                          <a:pt x="20" y="60"/>
                        </a:lnTo>
                        <a:lnTo>
                          <a:pt x="19" y="68"/>
                        </a:lnTo>
                        <a:lnTo>
                          <a:pt x="18" y="77"/>
                        </a:lnTo>
                        <a:lnTo>
                          <a:pt x="17" y="85"/>
                        </a:lnTo>
                        <a:lnTo>
                          <a:pt x="16" y="94"/>
                        </a:lnTo>
                        <a:lnTo>
                          <a:pt x="15" y="103"/>
                        </a:lnTo>
                        <a:lnTo>
                          <a:pt x="14" y="112"/>
                        </a:lnTo>
                        <a:lnTo>
                          <a:pt x="13" y="121"/>
                        </a:lnTo>
                        <a:lnTo>
                          <a:pt x="12" y="130"/>
                        </a:lnTo>
                        <a:lnTo>
                          <a:pt x="11" y="139"/>
                        </a:lnTo>
                        <a:lnTo>
                          <a:pt x="10" y="147"/>
                        </a:lnTo>
                        <a:lnTo>
                          <a:pt x="9" y="156"/>
                        </a:lnTo>
                        <a:lnTo>
                          <a:pt x="8" y="166"/>
                        </a:lnTo>
                        <a:lnTo>
                          <a:pt x="7" y="174"/>
                        </a:lnTo>
                        <a:lnTo>
                          <a:pt x="6" y="184"/>
                        </a:lnTo>
                        <a:lnTo>
                          <a:pt x="5" y="192"/>
                        </a:lnTo>
                        <a:lnTo>
                          <a:pt x="5" y="201"/>
                        </a:lnTo>
                        <a:lnTo>
                          <a:pt x="4" y="211"/>
                        </a:lnTo>
                        <a:lnTo>
                          <a:pt x="3" y="219"/>
                        </a:lnTo>
                        <a:lnTo>
                          <a:pt x="3" y="229"/>
                        </a:lnTo>
                        <a:lnTo>
                          <a:pt x="2" y="237"/>
                        </a:lnTo>
                        <a:lnTo>
                          <a:pt x="1" y="247"/>
                        </a:lnTo>
                        <a:lnTo>
                          <a:pt x="1" y="257"/>
                        </a:lnTo>
                        <a:lnTo>
                          <a:pt x="0" y="265"/>
                        </a:lnTo>
                        <a:lnTo>
                          <a:pt x="0" y="274"/>
                        </a:lnTo>
                        <a:lnTo>
                          <a:pt x="0" y="283"/>
                        </a:lnTo>
                        <a:lnTo>
                          <a:pt x="0" y="283"/>
                        </a:lnTo>
                        <a:lnTo>
                          <a:pt x="0" y="283"/>
                        </a:lnTo>
                        <a:lnTo>
                          <a:pt x="0" y="285"/>
                        </a:lnTo>
                        <a:lnTo>
                          <a:pt x="1" y="285"/>
                        </a:lnTo>
                        <a:lnTo>
                          <a:pt x="2" y="285"/>
                        </a:lnTo>
                        <a:lnTo>
                          <a:pt x="2" y="28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21" name="Freeform 249">
                    <a:extLst>
                      <a:ext uri="{FF2B5EF4-FFF2-40B4-BE49-F238E27FC236}">
                        <a16:creationId xmlns:a16="http://schemas.microsoft.com/office/drawing/2014/main" id="{CCF0D10B-D691-E55E-D634-AC32974297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42" y="2434"/>
                    <a:ext cx="20" cy="24"/>
                  </a:xfrm>
                  <a:custGeom>
                    <a:avLst/>
                    <a:gdLst>
                      <a:gd name="T0" fmla="*/ 18 w 20"/>
                      <a:gd name="T1" fmla="*/ 21 h 24"/>
                      <a:gd name="T2" fmla="*/ 18 w 20"/>
                      <a:gd name="T3" fmla="*/ 21 h 24"/>
                      <a:gd name="T4" fmla="*/ 15 w 20"/>
                      <a:gd name="T5" fmla="*/ 20 h 24"/>
                      <a:gd name="T6" fmla="*/ 13 w 20"/>
                      <a:gd name="T7" fmla="*/ 20 h 24"/>
                      <a:gd name="T8" fmla="*/ 11 w 20"/>
                      <a:gd name="T9" fmla="*/ 19 h 24"/>
                      <a:gd name="T10" fmla="*/ 10 w 20"/>
                      <a:gd name="T11" fmla="*/ 19 h 24"/>
                      <a:gd name="T12" fmla="*/ 8 w 20"/>
                      <a:gd name="T13" fmla="*/ 18 h 24"/>
                      <a:gd name="T14" fmla="*/ 7 w 20"/>
                      <a:gd name="T15" fmla="*/ 17 h 24"/>
                      <a:gd name="T16" fmla="*/ 6 w 20"/>
                      <a:gd name="T17" fmla="*/ 16 h 24"/>
                      <a:gd name="T18" fmla="*/ 5 w 20"/>
                      <a:gd name="T19" fmla="*/ 15 h 24"/>
                      <a:gd name="T20" fmla="*/ 4 w 20"/>
                      <a:gd name="T21" fmla="*/ 14 h 24"/>
                      <a:gd name="T22" fmla="*/ 3 w 20"/>
                      <a:gd name="T23" fmla="*/ 13 h 24"/>
                      <a:gd name="T24" fmla="*/ 3 w 20"/>
                      <a:gd name="T25" fmla="*/ 10 h 24"/>
                      <a:gd name="T26" fmla="*/ 3 w 20"/>
                      <a:gd name="T27" fmla="*/ 9 h 24"/>
                      <a:gd name="T28" fmla="*/ 2 w 20"/>
                      <a:gd name="T29" fmla="*/ 7 h 24"/>
                      <a:gd name="T30" fmla="*/ 1 w 20"/>
                      <a:gd name="T31" fmla="*/ 5 h 24"/>
                      <a:gd name="T32" fmla="*/ 1 w 20"/>
                      <a:gd name="T33" fmla="*/ 3 h 24"/>
                      <a:gd name="T34" fmla="*/ 1 w 20"/>
                      <a:gd name="T35" fmla="*/ 0 h 24"/>
                      <a:gd name="T36" fmla="*/ 0 w 20"/>
                      <a:gd name="T37" fmla="*/ 0 h 24"/>
                      <a:gd name="T38" fmla="*/ 0 w 20"/>
                      <a:gd name="T39" fmla="*/ 3 h 24"/>
                      <a:gd name="T40" fmla="*/ 0 w 20"/>
                      <a:gd name="T41" fmla="*/ 5 h 24"/>
                      <a:gd name="T42" fmla="*/ 0 w 20"/>
                      <a:gd name="T43" fmla="*/ 7 h 24"/>
                      <a:gd name="T44" fmla="*/ 0 w 20"/>
                      <a:gd name="T45" fmla="*/ 9 h 24"/>
                      <a:gd name="T46" fmla="*/ 0 w 20"/>
                      <a:gd name="T47" fmla="*/ 12 h 24"/>
                      <a:gd name="T48" fmla="*/ 1 w 20"/>
                      <a:gd name="T49" fmla="*/ 13 h 24"/>
                      <a:gd name="T50" fmla="*/ 1 w 20"/>
                      <a:gd name="T51" fmla="*/ 15 h 24"/>
                      <a:gd name="T52" fmla="*/ 3 w 20"/>
                      <a:gd name="T53" fmla="*/ 16 h 24"/>
                      <a:gd name="T54" fmla="*/ 4 w 20"/>
                      <a:gd name="T55" fmla="*/ 17 h 24"/>
                      <a:gd name="T56" fmla="*/ 5 w 20"/>
                      <a:gd name="T57" fmla="*/ 18 h 24"/>
                      <a:gd name="T58" fmla="*/ 6 w 20"/>
                      <a:gd name="T59" fmla="*/ 19 h 24"/>
                      <a:gd name="T60" fmla="*/ 8 w 20"/>
                      <a:gd name="T61" fmla="*/ 20 h 24"/>
                      <a:gd name="T62" fmla="*/ 10 w 20"/>
                      <a:gd name="T63" fmla="*/ 21 h 24"/>
                      <a:gd name="T64" fmla="*/ 12 w 20"/>
                      <a:gd name="T65" fmla="*/ 23 h 24"/>
                      <a:gd name="T66" fmla="*/ 14 w 20"/>
                      <a:gd name="T67" fmla="*/ 23 h 24"/>
                      <a:gd name="T68" fmla="*/ 17 w 20"/>
                      <a:gd name="T69" fmla="*/ 23 h 24"/>
                      <a:gd name="T70" fmla="*/ 18 w 20"/>
                      <a:gd name="T71" fmla="*/ 23 h 24"/>
                      <a:gd name="T72" fmla="*/ 17 w 20"/>
                      <a:gd name="T73" fmla="*/ 23 h 24"/>
                      <a:gd name="T74" fmla="*/ 18 w 20"/>
                      <a:gd name="T75" fmla="*/ 23 h 24"/>
                      <a:gd name="T76" fmla="*/ 19 w 20"/>
                      <a:gd name="T77" fmla="*/ 23 h 24"/>
                      <a:gd name="T78" fmla="*/ 19 w 20"/>
                      <a:gd name="T79" fmla="*/ 21 h 24"/>
                      <a:gd name="T80" fmla="*/ 18 w 20"/>
                      <a:gd name="T81" fmla="*/ 21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0" h="24">
                        <a:moveTo>
                          <a:pt x="18" y="21"/>
                        </a:moveTo>
                        <a:lnTo>
                          <a:pt x="18" y="21"/>
                        </a:lnTo>
                        <a:lnTo>
                          <a:pt x="15" y="20"/>
                        </a:lnTo>
                        <a:lnTo>
                          <a:pt x="13" y="20"/>
                        </a:lnTo>
                        <a:lnTo>
                          <a:pt x="11" y="19"/>
                        </a:lnTo>
                        <a:lnTo>
                          <a:pt x="10" y="19"/>
                        </a:lnTo>
                        <a:lnTo>
                          <a:pt x="8" y="18"/>
                        </a:lnTo>
                        <a:lnTo>
                          <a:pt x="7" y="17"/>
                        </a:lnTo>
                        <a:lnTo>
                          <a:pt x="6" y="16"/>
                        </a:lnTo>
                        <a:lnTo>
                          <a:pt x="5" y="15"/>
                        </a:lnTo>
                        <a:lnTo>
                          <a:pt x="4" y="14"/>
                        </a:lnTo>
                        <a:lnTo>
                          <a:pt x="3" y="13"/>
                        </a:lnTo>
                        <a:lnTo>
                          <a:pt x="3" y="10"/>
                        </a:lnTo>
                        <a:lnTo>
                          <a:pt x="3" y="9"/>
                        </a:lnTo>
                        <a:lnTo>
                          <a:pt x="2" y="7"/>
                        </a:lnTo>
                        <a:lnTo>
                          <a:pt x="1" y="5"/>
                        </a:ln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0" y="12"/>
                        </a:lnTo>
                        <a:lnTo>
                          <a:pt x="1" y="13"/>
                        </a:lnTo>
                        <a:lnTo>
                          <a:pt x="1" y="15"/>
                        </a:lnTo>
                        <a:lnTo>
                          <a:pt x="3" y="16"/>
                        </a:lnTo>
                        <a:lnTo>
                          <a:pt x="4" y="17"/>
                        </a:lnTo>
                        <a:lnTo>
                          <a:pt x="5" y="18"/>
                        </a:lnTo>
                        <a:lnTo>
                          <a:pt x="6" y="19"/>
                        </a:lnTo>
                        <a:lnTo>
                          <a:pt x="8" y="20"/>
                        </a:lnTo>
                        <a:lnTo>
                          <a:pt x="10" y="21"/>
                        </a:lnTo>
                        <a:lnTo>
                          <a:pt x="12" y="23"/>
                        </a:lnTo>
                        <a:lnTo>
                          <a:pt x="14" y="23"/>
                        </a:lnTo>
                        <a:lnTo>
                          <a:pt x="17" y="23"/>
                        </a:lnTo>
                        <a:lnTo>
                          <a:pt x="18" y="23"/>
                        </a:lnTo>
                        <a:lnTo>
                          <a:pt x="17" y="23"/>
                        </a:lnTo>
                        <a:lnTo>
                          <a:pt x="18" y="23"/>
                        </a:lnTo>
                        <a:lnTo>
                          <a:pt x="19" y="23"/>
                        </a:lnTo>
                        <a:lnTo>
                          <a:pt x="19" y="21"/>
                        </a:lnTo>
                        <a:lnTo>
                          <a:pt x="18" y="2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22" name="Freeform 250">
                    <a:extLst>
                      <a:ext uri="{FF2B5EF4-FFF2-40B4-BE49-F238E27FC236}">
                        <a16:creationId xmlns:a16="http://schemas.microsoft.com/office/drawing/2014/main" id="{D8DCA3BC-0EA2-A847-EA4D-612D753EDF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61" y="2455"/>
                    <a:ext cx="391" cy="32"/>
                  </a:xfrm>
                  <a:custGeom>
                    <a:avLst/>
                    <a:gdLst>
                      <a:gd name="T0" fmla="*/ 390 w 391"/>
                      <a:gd name="T1" fmla="*/ 28 h 32"/>
                      <a:gd name="T2" fmla="*/ 390 w 391"/>
                      <a:gd name="T3" fmla="*/ 28 h 32"/>
                      <a:gd name="T4" fmla="*/ 0 w 391"/>
                      <a:gd name="T5" fmla="*/ 0 h 32"/>
                      <a:gd name="T6" fmla="*/ 0 w 391"/>
                      <a:gd name="T7" fmla="*/ 2 h 32"/>
                      <a:gd name="T8" fmla="*/ 388 w 391"/>
                      <a:gd name="T9" fmla="*/ 31 h 32"/>
                      <a:gd name="T10" fmla="*/ 388 w 391"/>
                      <a:gd name="T11" fmla="*/ 31 h 32"/>
                      <a:gd name="T12" fmla="*/ 388 w 391"/>
                      <a:gd name="T13" fmla="*/ 31 h 32"/>
                      <a:gd name="T14" fmla="*/ 390 w 391"/>
                      <a:gd name="T15" fmla="*/ 29 h 32"/>
                      <a:gd name="T16" fmla="*/ 390 w 391"/>
                      <a:gd name="T17" fmla="*/ 29 h 32"/>
                      <a:gd name="T18" fmla="*/ 390 w 391"/>
                      <a:gd name="T19" fmla="*/ 28 h 32"/>
                      <a:gd name="T20" fmla="*/ 390 w 391"/>
                      <a:gd name="T21" fmla="*/ 28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91" h="32">
                        <a:moveTo>
                          <a:pt x="390" y="28"/>
                        </a:moveTo>
                        <a:lnTo>
                          <a:pt x="390" y="28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88" y="31"/>
                        </a:lnTo>
                        <a:lnTo>
                          <a:pt x="388" y="31"/>
                        </a:lnTo>
                        <a:lnTo>
                          <a:pt x="388" y="31"/>
                        </a:lnTo>
                        <a:lnTo>
                          <a:pt x="390" y="29"/>
                        </a:lnTo>
                        <a:lnTo>
                          <a:pt x="390" y="29"/>
                        </a:lnTo>
                        <a:lnTo>
                          <a:pt x="390" y="28"/>
                        </a:lnTo>
                        <a:lnTo>
                          <a:pt x="390" y="28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23" name="Freeform 251">
                    <a:extLst>
                      <a:ext uri="{FF2B5EF4-FFF2-40B4-BE49-F238E27FC236}">
                        <a16:creationId xmlns:a16="http://schemas.microsoft.com/office/drawing/2014/main" id="{E6193E9B-8A4B-6BCC-623B-3819414325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49" y="2459"/>
                    <a:ext cx="28" cy="27"/>
                  </a:xfrm>
                  <a:custGeom>
                    <a:avLst/>
                    <a:gdLst>
                      <a:gd name="T0" fmla="*/ 24 w 28"/>
                      <a:gd name="T1" fmla="*/ 1 h 27"/>
                      <a:gd name="T2" fmla="*/ 24 w 28"/>
                      <a:gd name="T3" fmla="*/ 1 h 27"/>
                      <a:gd name="T4" fmla="*/ 23 w 28"/>
                      <a:gd name="T5" fmla="*/ 4 h 27"/>
                      <a:gd name="T6" fmla="*/ 23 w 28"/>
                      <a:gd name="T7" fmla="*/ 6 h 27"/>
                      <a:gd name="T8" fmla="*/ 22 w 28"/>
                      <a:gd name="T9" fmla="*/ 8 h 27"/>
                      <a:gd name="T10" fmla="*/ 21 w 28"/>
                      <a:gd name="T11" fmla="*/ 10 h 27"/>
                      <a:gd name="T12" fmla="*/ 20 w 28"/>
                      <a:gd name="T13" fmla="*/ 12 h 27"/>
                      <a:gd name="T14" fmla="*/ 19 w 28"/>
                      <a:gd name="T15" fmla="*/ 14 h 27"/>
                      <a:gd name="T16" fmla="*/ 18 w 28"/>
                      <a:gd name="T17" fmla="*/ 16 h 27"/>
                      <a:gd name="T18" fmla="*/ 17 w 28"/>
                      <a:gd name="T19" fmla="*/ 17 h 27"/>
                      <a:gd name="T20" fmla="*/ 15 w 28"/>
                      <a:gd name="T21" fmla="*/ 19 h 27"/>
                      <a:gd name="T22" fmla="*/ 13 w 28"/>
                      <a:gd name="T23" fmla="*/ 20 h 27"/>
                      <a:gd name="T24" fmla="*/ 12 w 28"/>
                      <a:gd name="T25" fmla="*/ 21 h 27"/>
                      <a:gd name="T26" fmla="*/ 10 w 28"/>
                      <a:gd name="T27" fmla="*/ 22 h 27"/>
                      <a:gd name="T28" fmla="*/ 8 w 28"/>
                      <a:gd name="T29" fmla="*/ 23 h 27"/>
                      <a:gd name="T30" fmla="*/ 5 w 28"/>
                      <a:gd name="T31" fmla="*/ 23 h 27"/>
                      <a:gd name="T32" fmla="*/ 3 w 28"/>
                      <a:gd name="T33" fmla="*/ 24 h 27"/>
                      <a:gd name="T34" fmla="*/ 0 w 28"/>
                      <a:gd name="T35" fmla="*/ 24 h 27"/>
                      <a:gd name="T36" fmla="*/ 0 w 28"/>
                      <a:gd name="T37" fmla="*/ 26 h 27"/>
                      <a:gd name="T38" fmla="*/ 3 w 28"/>
                      <a:gd name="T39" fmla="*/ 26 h 27"/>
                      <a:gd name="T40" fmla="*/ 6 w 28"/>
                      <a:gd name="T41" fmla="*/ 26 h 27"/>
                      <a:gd name="T42" fmla="*/ 8 w 28"/>
                      <a:gd name="T43" fmla="*/ 26 h 27"/>
                      <a:gd name="T44" fmla="*/ 11 w 28"/>
                      <a:gd name="T45" fmla="*/ 24 h 27"/>
                      <a:gd name="T46" fmla="*/ 13 w 28"/>
                      <a:gd name="T47" fmla="*/ 23 h 27"/>
                      <a:gd name="T48" fmla="*/ 15 w 28"/>
                      <a:gd name="T49" fmla="*/ 22 h 27"/>
                      <a:gd name="T50" fmla="*/ 17 w 28"/>
                      <a:gd name="T51" fmla="*/ 20 h 27"/>
                      <a:gd name="T52" fmla="*/ 18 w 28"/>
                      <a:gd name="T53" fmla="*/ 18 h 27"/>
                      <a:gd name="T54" fmla="*/ 20 w 28"/>
                      <a:gd name="T55" fmla="*/ 17 h 27"/>
                      <a:gd name="T56" fmla="*/ 21 w 28"/>
                      <a:gd name="T57" fmla="*/ 15 h 27"/>
                      <a:gd name="T58" fmla="*/ 22 w 28"/>
                      <a:gd name="T59" fmla="*/ 13 h 27"/>
                      <a:gd name="T60" fmla="*/ 23 w 28"/>
                      <a:gd name="T61" fmla="*/ 11 h 27"/>
                      <a:gd name="T62" fmla="*/ 24 w 28"/>
                      <a:gd name="T63" fmla="*/ 9 h 27"/>
                      <a:gd name="T64" fmla="*/ 25 w 28"/>
                      <a:gd name="T65" fmla="*/ 6 h 27"/>
                      <a:gd name="T66" fmla="*/ 25 w 28"/>
                      <a:gd name="T67" fmla="*/ 4 h 27"/>
                      <a:gd name="T68" fmla="*/ 27 w 28"/>
                      <a:gd name="T69" fmla="*/ 2 h 27"/>
                      <a:gd name="T70" fmla="*/ 27 w 28"/>
                      <a:gd name="T71" fmla="*/ 2 h 27"/>
                      <a:gd name="T72" fmla="*/ 27 w 28"/>
                      <a:gd name="T73" fmla="*/ 2 h 27"/>
                      <a:gd name="T74" fmla="*/ 27 w 28"/>
                      <a:gd name="T75" fmla="*/ 1 h 27"/>
                      <a:gd name="T76" fmla="*/ 25 w 28"/>
                      <a:gd name="T77" fmla="*/ 0 h 27"/>
                      <a:gd name="T78" fmla="*/ 25 w 28"/>
                      <a:gd name="T79" fmla="*/ 1 h 27"/>
                      <a:gd name="T80" fmla="*/ 24 w 28"/>
                      <a:gd name="T81" fmla="*/ 1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7">
                        <a:moveTo>
                          <a:pt x="24" y="1"/>
                        </a:moveTo>
                        <a:lnTo>
                          <a:pt x="24" y="1"/>
                        </a:lnTo>
                        <a:lnTo>
                          <a:pt x="23" y="4"/>
                        </a:lnTo>
                        <a:lnTo>
                          <a:pt x="23" y="6"/>
                        </a:lnTo>
                        <a:lnTo>
                          <a:pt x="22" y="8"/>
                        </a:lnTo>
                        <a:lnTo>
                          <a:pt x="21" y="10"/>
                        </a:lnTo>
                        <a:lnTo>
                          <a:pt x="20" y="12"/>
                        </a:lnTo>
                        <a:lnTo>
                          <a:pt x="19" y="14"/>
                        </a:lnTo>
                        <a:lnTo>
                          <a:pt x="18" y="16"/>
                        </a:lnTo>
                        <a:lnTo>
                          <a:pt x="17" y="17"/>
                        </a:lnTo>
                        <a:lnTo>
                          <a:pt x="15" y="19"/>
                        </a:lnTo>
                        <a:lnTo>
                          <a:pt x="13" y="20"/>
                        </a:lnTo>
                        <a:lnTo>
                          <a:pt x="12" y="21"/>
                        </a:lnTo>
                        <a:lnTo>
                          <a:pt x="10" y="22"/>
                        </a:lnTo>
                        <a:lnTo>
                          <a:pt x="8" y="23"/>
                        </a:lnTo>
                        <a:lnTo>
                          <a:pt x="5" y="23"/>
                        </a:lnTo>
                        <a:lnTo>
                          <a:pt x="3" y="24"/>
                        </a:lnTo>
                        <a:lnTo>
                          <a:pt x="0" y="24"/>
                        </a:lnTo>
                        <a:lnTo>
                          <a:pt x="0" y="26"/>
                        </a:lnTo>
                        <a:lnTo>
                          <a:pt x="3" y="26"/>
                        </a:lnTo>
                        <a:lnTo>
                          <a:pt x="6" y="26"/>
                        </a:lnTo>
                        <a:lnTo>
                          <a:pt x="8" y="26"/>
                        </a:lnTo>
                        <a:lnTo>
                          <a:pt x="11" y="24"/>
                        </a:lnTo>
                        <a:lnTo>
                          <a:pt x="13" y="23"/>
                        </a:lnTo>
                        <a:lnTo>
                          <a:pt x="15" y="22"/>
                        </a:lnTo>
                        <a:lnTo>
                          <a:pt x="17" y="20"/>
                        </a:lnTo>
                        <a:lnTo>
                          <a:pt x="18" y="18"/>
                        </a:lnTo>
                        <a:lnTo>
                          <a:pt x="20" y="17"/>
                        </a:lnTo>
                        <a:lnTo>
                          <a:pt x="21" y="15"/>
                        </a:lnTo>
                        <a:lnTo>
                          <a:pt x="22" y="13"/>
                        </a:lnTo>
                        <a:lnTo>
                          <a:pt x="23" y="11"/>
                        </a:lnTo>
                        <a:lnTo>
                          <a:pt x="24" y="9"/>
                        </a:lnTo>
                        <a:lnTo>
                          <a:pt x="25" y="6"/>
                        </a:lnTo>
                        <a:lnTo>
                          <a:pt x="25" y="4"/>
                        </a:lnTo>
                        <a:lnTo>
                          <a:pt x="27" y="2"/>
                        </a:lnTo>
                        <a:lnTo>
                          <a:pt x="27" y="2"/>
                        </a:lnTo>
                        <a:lnTo>
                          <a:pt x="27" y="2"/>
                        </a:lnTo>
                        <a:lnTo>
                          <a:pt x="27" y="1"/>
                        </a:lnTo>
                        <a:lnTo>
                          <a:pt x="25" y="0"/>
                        </a:lnTo>
                        <a:lnTo>
                          <a:pt x="25" y="1"/>
                        </a:lnTo>
                        <a:lnTo>
                          <a:pt x="24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24" name="Freeform 252">
                    <a:extLst>
                      <a:ext uri="{FF2B5EF4-FFF2-40B4-BE49-F238E27FC236}">
                        <a16:creationId xmlns:a16="http://schemas.microsoft.com/office/drawing/2014/main" id="{1901DDD3-4EBE-A479-C810-6D8F0A161D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73" y="2187"/>
                    <a:ext cx="29" cy="276"/>
                  </a:xfrm>
                  <a:custGeom>
                    <a:avLst/>
                    <a:gdLst>
                      <a:gd name="T0" fmla="*/ 26 w 29"/>
                      <a:gd name="T1" fmla="*/ 1 h 276"/>
                      <a:gd name="T2" fmla="*/ 26 w 29"/>
                      <a:gd name="T3" fmla="*/ 1 h 276"/>
                      <a:gd name="T4" fmla="*/ 0 w 29"/>
                      <a:gd name="T5" fmla="*/ 273 h 276"/>
                      <a:gd name="T6" fmla="*/ 2 w 29"/>
                      <a:gd name="T7" fmla="*/ 275 h 276"/>
                      <a:gd name="T8" fmla="*/ 28 w 29"/>
                      <a:gd name="T9" fmla="*/ 1 h 276"/>
                      <a:gd name="T10" fmla="*/ 28 w 29"/>
                      <a:gd name="T11" fmla="*/ 1 h 276"/>
                      <a:gd name="T12" fmla="*/ 28 w 29"/>
                      <a:gd name="T13" fmla="*/ 1 h 276"/>
                      <a:gd name="T14" fmla="*/ 28 w 29"/>
                      <a:gd name="T15" fmla="*/ 0 h 276"/>
                      <a:gd name="T16" fmla="*/ 27 w 29"/>
                      <a:gd name="T17" fmla="*/ 0 h 276"/>
                      <a:gd name="T18" fmla="*/ 26 w 29"/>
                      <a:gd name="T19" fmla="*/ 0 h 276"/>
                      <a:gd name="T20" fmla="*/ 26 w 29"/>
                      <a:gd name="T21" fmla="*/ 1 h 2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9" h="276">
                        <a:moveTo>
                          <a:pt x="26" y="1"/>
                        </a:moveTo>
                        <a:lnTo>
                          <a:pt x="26" y="1"/>
                        </a:lnTo>
                        <a:lnTo>
                          <a:pt x="0" y="273"/>
                        </a:lnTo>
                        <a:lnTo>
                          <a:pt x="2" y="275"/>
                        </a:lnTo>
                        <a:lnTo>
                          <a:pt x="28" y="1"/>
                        </a:lnTo>
                        <a:lnTo>
                          <a:pt x="28" y="1"/>
                        </a:lnTo>
                        <a:lnTo>
                          <a:pt x="28" y="1"/>
                        </a:lnTo>
                        <a:lnTo>
                          <a:pt x="28" y="0"/>
                        </a:lnTo>
                        <a:lnTo>
                          <a:pt x="27" y="0"/>
                        </a:lnTo>
                        <a:lnTo>
                          <a:pt x="26" y="0"/>
                        </a:lnTo>
                        <a:lnTo>
                          <a:pt x="26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25" name="Freeform 253">
                    <a:extLst>
                      <a:ext uri="{FF2B5EF4-FFF2-40B4-BE49-F238E27FC236}">
                        <a16:creationId xmlns:a16="http://schemas.microsoft.com/office/drawing/2014/main" id="{73A12D3D-1D3C-837C-8B3E-4A6021E54D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82" y="2160"/>
                    <a:ext cx="22" cy="30"/>
                  </a:xfrm>
                  <a:custGeom>
                    <a:avLst/>
                    <a:gdLst>
                      <a:gd name="T0" fmla="*/ 1 w 22"/>
                      <a:gd name="T1" fmla="*/ 2 h 30"/>
                      <a:gd name="T2" fmla="*/ 1 w 22"/>
                      <a:gd name="T3" fmla="*/ 2 h 30"/>
                      <a:gd name="T4" fmla="*/ 4 w 22"/>
                      <a:gd name="T5" fmla="*/ 3 h 30"/>
                      <a:gd name="T6" fmla="*/ 6 w 22"/>
                      <a:gd name="T7" fmla="*/ 4 h 30"/>
                      <a:gd name="T8" fmla="*/ 9 w 22"/>
                      <a:gd name="T9" fmla="*/ 4 h 30"/>
                      <a:gd name="T10" fmla="*/ 11 w 22"/>
                      <a:gd name="T11" fmla="*/ 5 h 30"/>
                      <a:gd name="T12" fmla="*/ 12 w 22"/>
                      <a:gd name="T13" fmla="*/ 6 h 30"/>
                      <a:gd name="T14" fmla="*/ 13 w 22"/>
                      <a:gd name="T15" fmla="*/ 7 h 30"/>
                      <a:gd name="T16" fmla="*/ 14 w 22"/>
                      <a:gd name="T17" fmla="*/ 9 h 30"/>
                      <a:gd name="T18" fmla="*/ 15 w 22"/>
                      <a:gd name="T19" fmla="*/ 10 h 30"/>
                      <a:gd name="T20" fmla="*/ 16 w 22"/>
                      <a:gd name="T21" fmla="*/ 12 h 30"/>
                      <a:gd name="T22" fmla="*/ 16 w 22"/>
                      <a:gd name="T23" fmla="*/ 15 h 30"/>
                      <a:gd name="T24" fmla="*/ 17 w 22"/>
                      <a:gd name="T25" fmla="*/ 17 h 30"/>
                      <a:gd name="T26" fmla="*/ 17 w 22"/>
                      <a:gd name="T27" fmla="*/ 19 h 30"/>
                      <a:gd name="T28" fmla="*/ 17 w 22"/>
                      <a:gd name="T29" fmla="*/ 21 h 30"/>
                      <a:gd name="T30" fmla="*/ 17 w 22"/>
                      <a:gd name="T31" fmla="*/ 23 h 30"/>
                      <a:gd name="T32" fmla="*/ 16 w 22"/>
                      <a:gd name="T33" fmla="*/ 26 h 30"/>
                      <a:gd name="T34" fmla="*/ 16 w 22"/>
                      <a:gd name="T35" fmla="*/ 29 h 30"/>
                      <a:gd name="T36" fmla="*/ 19 w 22"/>
                      <a:gd name="T37" fmla="*/ 29 h 30"/>
                      <a:gd name="T38" fmla="*/ 19 w 22"/>
                      <a:gd name="T39" fmla="*/ 26 h 30"/>
                      <a:gd name="T40" fmla="*/ 21 w 22"/>
                      <a:gd name="T41" fmla="*/ 24 h 30"/>
                      <a:gd name="T42" fmla="*/ 21 w 22"/>
                      <a:gd name="T43" fmla="*/ 21 h 30"/>
                      <a:gd name="T44" fmla="*/ 21 w 22"/>
                      <a:gd name="T45" fmla="*/ 19 h 30"/>
                      <a:gd name="T46" fmla="*/ 21 w 22"/>
                      <a:gd name="T47" fmla="*/ 17 h 30"/>
                      <a:gd name="T48" fmla="*/ 19 w 22"/>
                      <a:gd name="T49" fmla="*/ 15 h 30"/>
                      <a:gd name="T50" fmla="*/ 19 w 22"/>
                      <a:gd name="T51" fmla="*/ 12 h 30"/>
                      <a:gd name="T52" fmla="*/ 18 w 22"/>
                      <a:gd name="T53" fmla="*/ 10 h 30"/>
                      <a:gd name="T54" fmla="*/ 17 w 22"/>
                      <a:gd name="T55" fmla="*/ 8 h 30"/>
                      <a:gd name="T56" fmla="*/ 16 w 22"/>
                      <a:gd name="T57" fmla="*/ 6 h 30"/>
                      <a:gd name="T58" fmla="*/ 14 w 22"/>
                      <a:gd name="T59" fmla="*/ 5 h 30"/>
                      <a:gd name="T60" fmla="*/ 13 w 22"/>
                      <a:gd name="T61" fmla="*/ 4 h 30"/>
                      <a:gd name="T62" fmla="*/ 10 w 22"/>
                      <a:gd name="T63" fmla="*/ 3 h 30"/>
                      <a:gd name="T64" fmla="*/ 8 w 22"/>
                      <a:gd name="T65" fmla="*/ 2 h 30"/>
                      <a:gd name="T66" fmla="*/ 5 w 22"/>
                      <a:gd name="T67" fmla="*/ 1 h 30"/>
                      <a:gd name="T68" fmla="*/ 2 w 22"/>
                      <a:gd name="T69" fmla="*/ 0 h 30"/>
                      <a:gd name="T70" fmla="*/ 2 w 22"/>
                      <a:gd name="T71" fmla="*/ 0 h 30"/>
                      <a:gd name="T72" fmla="*/ 2 w 22"/>
                      <a:gd name="T73" fmla="*/ 0 h 30"/>
                      <a:gd name="T74" fmla="*/ 1 w 22"/>
                      <a:gd name="T75" fmla="*/ 1 h 30"/>
                      <a:gd name="T76" fmla="*/ 0 w 22"/>
                      <a:gd name="T77" fmla="*/ 1 h 30"/>
                      <a:gd name="T78" fmla="*/ 0 w 22"/>
                      <a:gd name="T79" fmla="*/ 2 h 30"/>
                      <a:gd name="T80" fmla="*/ 1 w 22"/>
                      <a:gd name="T81" fmla="*/ 2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30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4" y="3"/>
                        </a:lnTo>
                        <a:lnTo>
                          <a:pt x="6" y="4"/>
                        </a:lnTo>
                        <a:lnTo>
                          <a:pt x="9" y="4"/>
                        </a:lnTo>
                        <a:lnTo>
                          <a:pt x="11" y="5"/>
                        </a:lnTo>
                        <a:lnTo>
                          <a:pt x="12" y="6"/>
                        </a:lnTo>
                        <a:lnTo>
                          <a:pt x="13" y="7"/>
                        </a:lnTo>
                        <a:lnTo>
                          <a:pt x="14" y="9"/>
                        </a:lnTo>
                        <a:lnTo>
                          <a:pt x="15" y="10"/>
                        </a:lnTo>
                        <a:lnTo>
                          <a:pt x="16" y="12"/>
                        </a:lnTo>
                        <a:lnTo>
                          <a:pt x="16" y="15"/>
                        </a:lnTo>
                        <a:lnTo>
                          <a:pt x="17" y="17"/>
                        </a:lnTo>
                        <a:lnTo>
                          <a:pt x="17" y="19"/>
                        </a:lnTo>
                        <a:lnTo>
                          <a:pt x="17" y="21"/>
                        </a:lnTo>
                        <a:lnTo>
                          <a:pt x="17" y="23"/>
                        </a:lnTo>
                        <a:lnTo>
                          <a:pt x="16" y="26"/>
                        </a:lnTo>
                        <a:lnTo>
                          <a:pt x="16" y="29"/>
                        </a:lnTo>
                        <a:lnTo>
                          <a:pt x="19" y="29"/>
                        </a:lnTo>
                        <a:lnTo>
                          <a:pt x="19" y="26"/>
                        </a:lnTo>
                        <a:lnTo>
                          <a:pt x="21" y="24"/>
                        </a:lnTo>
                        <a:lnTo>
                          <a:pt x="21" y="21"/>
                        </a:lnTo>
                        <a:lnTo>
                          <a:pt x="21" y="19"/>
                        </a:lnTo>
                        <a:lnTo>
                          <a:pt x="21" y="17"/>
                        </a:lnTo>
                        <a:lnTo>
                          <a:pt x="19" y="15"/>
                        </a:lnTo>
                        <a:lnTo>
                          <a:pt x="19" y="12"/>
                        </a:lnTo>
                        <a:lnTo>
                          <a:pt x="18" y="10"/>
                        </a:lnTo>
                        <a:lnTo>
                          <a:pt x="17" y="8"/>
                        </a:lnTo>
                        <a:lnTo>
                          <a:pt x="16" y="6"/>
                        </a:lnTo>
                        <a:lnTo>
                          <a:pt x="14" y="5"/>
                        </a:lnTo>
                        <a:lnTo>
                          <a:pt x="13" y="4"/>
                        </a:lnTo>
                        <a:lnTo>
                          <a:pt x="10" y="3"/>
                        </a:lnTo>
                        <a:lnTo>
                          <a:pt x="8" y="2"/>
                        </a:lnTo>
                        <a:lnTo>
                          <a:pt x="5" y="1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26" name="Freeform 254">
                    <a:extLst>
                      <a:ext uri="{FF2B5EF4-FFF2-40B4-BE49-F238E27FC236}">
                        <a16:creationId xmlns:a16="http://schemas.microsoft.com/office/drawing/2014/main" id="{114DF332-DAE0-AB7F-0B26-8F8B1FEBF0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8" y="2139"/>
                    <a:ext cx="392" cy="24"/>
                  </a:xfrm>
                  <a:custGeom>
                    <a:avLst/>
                    <a:gdLst>
                      <a:gd name="T0" fmla="*/ 1 w 392"/>
                      <a:gd name="T1" fmla="*/ 2 h 24"/>
                      <a:gd name="T2" fmla="*/ 25 w 392"/>
                      <a:gd name="T3" fmla="*/ 2 h 24"/>
                      <a:gd name="T4" fmla="*/ 49 w 392"/>
                      <a:gd name="T5" fmla="*/ 2 h 24"/>
                      <a:gd name="T6" fmla="*/ 75 w 392"/>
                      <a:gd name="T7" fmla="*/ 2 h 24"/>
                      <a:gd name="T8" fmla="*/ 99 w 392"/>
                      <a:gd name="T9" fmla="*/ 2 h 24"/>
                      <a:gd name="T10" fmla="*/ 124 w 392"/>
                      <a:gd name="T11" fmla="*/ 3 h 24"/>
                      <a:gd name="T12" fmla="*/ 148 w 392"/>
                      <a:gd name="T13" fmla="*/ 3 h 24"/>
                      <a:gd name="T14" fmla="*/ 174 w 392"/>
                      <a:gd name="T15" fmla="*/ 4 h 24"/>
                      <a:gd name="T16" fmla="*/ 198 w 392"/>
                      <a:gd name="T17" fmla="*/ 5 h 24"/>
                      <a:gd name="T18" fmla="*/ 222 w 392"/>
                      <a:gd name="T19" fmla="*/ 6 h 24"/>
                      <a:gd name="T20" fmla="*/ 247 w 392"/>
                      <a:gd name="T21" fmla="*/ 8 h 24"/>
                      <a:gd name="T22" fmla="*/ 271 w 392"/>
                      <a:gd name="T23" fmla="*/ 9 h 24"/>
                      <a:gd name="T24" fmla="*/ 296 w 392"/>
                      <a:gd name="T25" fmla="*/ 11 h 24"/>
                      <a:gd name="T26" fmla="*/ 320 w 392"/>
                      <a:gd name="T27" fmla="*/ 14 h 24"/>
                      <a:gd name="T28" fmla="*/ 344 w 392"/>
                      <a:gd name="T29" fmla="*/ 16 h 24"/>
                      <a:gd name="T30" fmla="*/ 367 w 392"/>
                      <a:gd name="T31" fmla="*/ 19 h 24"/>
                      <a:gd name="T32" fmla="*/ 389 w 392"/>
                      <a:gd name="T33" fmla="*/ 23 h 24"/>
                      <a:gd name="T34" fmla="*/ 378 w 392"/>
                      <a:gd name="T35" fmla="*/ 19 h 24"/>
                      <a:gd name="T36" fmla="*/ 355 w 392"/>
                      <a:gd name="T37" fmla="*/ 16 h 24"/>
                      <a:gd name="T38" fmla="*/ 331 w 392"/>
                      <a:gd name="T39" fmla="*/ 13 h 24"/>
                      <a:gd name="T40" fmla="*/ 308 w 392"/>
                      <a:gd name="T41" fmla="*/ 11 h 24"/>
                      <a:gd name="T42" fmla="*/ 284 w 392"/>
                      <a:gd name="T43" fmla="*/ 8 h 24"/>
                      <a:gd name="T44" fmla="*/ 260 w 392"/>
                      <a:gd name="T45" fmla="*/ 6 h 24"/>
                      <a:gd name="T46" fmla="*/ 236 w 392"/>
                      <a:gd name="T47" fmla="*/ 5 h 24"/>
                      <a:gd name="T48" fmla="*/ 210 w 392"/>
                      <a:gd name="T49" fmla="*/ 4 h 24"/>
                      <a:gd name="T50" fmla="*/ 186 w 392"/>
                      <a:gd name="T51" fmla="*/ 3 h 24"/>
                      <a:gd name="T52" fmla="*/ 161 w 392"/>
                      <a:gd name="T53" fmla="*/ 2 h 24"/>
                      <a:gd name="T54" fmla="*/ 137 w 392"/>
                      <a:gd name="T55" fmla="*/ 1 h 24"/>
                      <a:gd name="T56" fmla="*/ 112 w 392"/>
                      <a:gd name="T57" fmla="*/ 0 h 24"/>
                      <a:gd name="T58" fmla="*/ 87 w 392"/>
                      <a:gd name="T59" fmla="*/ 0 h 24"/>
                      <a:gd name="T60" fmla="*/ 62 w 392"/>
                      <a:gd name="T61" fmla="*/ 0 h 24"/>
                      <a:gd name="T62" fmla="*/ 37 w 392"/>
                      <a:gd name="T63" fmla="*/ 0 h 24"/>
                      <a:gd name="T64" fmla="*/ 13 w 392"/>
                      <a:gd name="T65" fmla="*/ 0 h 24"/>
                      <a:gd name="T66" fmla="*/ 1 w 392"/>
                      <a:gd name="T67" fmla="*/ 0 h 24"/>
                      <a:gd name="T68" fmla="*/ 0 w 392"/>
                      <a:gd name="T69" fmla="*/ 1 h 24"/>
                      <a:gd name="T70" fmla="*/ 0 w 392"/>
                      <a:gd name="T71" fmla="*/ 2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392" h="24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13" y="2"/>
                        </a:lnTo>
                        <a:lnTo>
                          <a:pt x="25" y="2"/>
                        </a:lnTo>
                        <a:lnTo>
                          <a:pt x="37" y="2"/>
                        </a:lnTo>
                        <a:lnTo>
                          <a:pt x="49" y="2"/>
                        </a:lnTo>
                        <a:lnTo>
                          <a:pt x="62" y="2"/>
                        </a:lnTo>
                        <a:lnTo>
                          <a:pt x="75" y="2"/>
                        </a:lnTo>
                        <a:lnTo>
                          <a:pt x="87" y="2"/>
                        </a:lnTo>
                        <a:lnTo>
                          <a:pt x="99" y="2"/>
                        </a:lnTo>
                        <a:lnTo>
                          <a:pt x="112" y="2"/>
                        </a:lnTo>
                        <a:lnTo>
                          <a:pt x="124" y="3"/>
                        </a:lnTo>
                        <a:lnTo>
                          <a:pt x="137" y="3"/>
                        </a:lnTo>
                        <a:lnTo>
                          <a:pt x="148" y="3"/>
                        </a:lnTo>
                        <a:lnTo>
                          <a:pt x="161" y="3"/>
                        </a:lnTo>
                        <a:lnTo>
                          <a:pt x="174" y="4"/>
                        </a:lnTo>
                        <a:lnTo>
                          <a:pt x="186" y="5"/>
                        </a:lnTo>
                        <a:lnTo>
                          <a:pt x="198" y="5"/>
                        </a:lnTo>
                        <a:lnTo>
                          <a:pt x="210" y="6"/>
                        </a:lnTo>
                        <a:lnTo>
                          <a:pt x="222" y="6"/>
                        </a:lnTo>
                        <a:lnTo>
                          <a:pt x="235" y="7"/>
                        </a:lnTo>
                        <a:lnTo>
                          <a:pt x="247" y="8"/>
                        </a:lnTo>
                        <a:lnTo>
                          <a:pt x="259" y="8"/>
                        </a:lnTo>
                        <a:lnTo>
                          <a:pt x="271" y="9"/>
                        </a:lnTo>
                        <a:lnTo>
                          <a:pt x="284" y="11"/>
                        </a:lnTo>
                        <a:lnTo>
                          <a:pt x="296" y="11"/>
                        </a:lnTo>
                        <a:lnTo>
                          <a:pt x="308" y="13"/>
                        </a:lnTo>
                        <a:lnTo>
                          <a:pt x="320" y="14"/>
                        </a:lnTo>
                        <a:lnTo>
                          <a:pt x="331" y="15"/>
                        </a:lnTo>
                        <a:lnTo>
                          <a:pt x="344" y="16"/>
                        </a:lnTo>
                        <a:lnTo>
                          <a:pt x="355" y="17"/>
                        </a:lnTo>
                        <a:lnTo>
                          <a:pt x="367" y="19"/>
                        </a:lnTo>
                        <a:lnTo>
                          <a:pt x="378" y="20"/>
                        </a:lnTo>
                        <a:lnTo>
                          <a:pt x="389" y="23"/>
                        </a:lnTo>
                        <a:lnTo>
                          <a:pt x="391" y="20"/>
                        </a:lnTo>
                        <a:lnTo>
                          <a:pt x="378" y="19"/>
                        </a:lnTo>
                        <a:lnTo>
                          <a:pt x="367" y="17"/>
                        </a:lnTo>
                        <a:lnTo>
                          <a:pt x="355" y="16"/>
                        </a:lnTo>
                        <a:lnTo>
                          <a:pt x="344" y="14"/>
                        </a:lnTo>
                        <a:lnTo>
                          <a:pt x="331" y="13"/>
                        </a:lnTo>
                        <a:lnTo>
                          <a:pt x="320" y="12"/>
                        </a:lnTo>
                        <a:lnTo>
                          <a:pt x="308" y="11"/>
                        </a:lnTo>
                        <a:lnTo>
                          <a:pt x="296" y="9"/>
                        </a:lnTo>
                        <a:lnTo>
                          <a:pt x="284" y="8"/>
                        </a:lnTo>
                        <a:lnTo>
                          <a:pt x="271" y="8"/>
                        </a:lnTo>
                        <a:lnTo>
                          <a:pt x="260" y="6"/>
                        </a:lnTo>
                        <a:lnTo>
                          <a:pt x="247" y="6"/>
                        </a:lnTo>
                        <a:lnTo>
                          <a:pt x="236" y="5"/>
                        </a:lnTo>
                        <a:lnTo>
                          <a:pt x="222" y="4"/>
                        </a:lnTo>
                        <a:lnTo>
                          <a:pt x="210" y="4"/>
                        </a:lnTo>
                        <a:lnTo>
                          <a:pt x="198" y="3"/>
                        </a:lnTo>
                        <a:lnTo>
                          <a:pt x="186" y="3"/>
                        </a:lnTo>
                        <a:lnTo>
                          <a:pt x="174" y="2"/>
                        </a:lnTo>
                        <a:lnTo>
                          <a:pt x="161" y="2"/>
                        </a:lnTo>
                        <a:lnTo>
                          <a:pt x="148" y="1"/>
                        </a:lnTo>
                        <a:lnTo>
                          <a:pt x="137" y="1"/>
                        </a:lnTo>
                        <a:lnTo>
                          <a:pt x="124" y="1"/>
                        </a:lnTo>
                        <a:lnTo>
                          <a:pt x="112" y="0"/>
                        </a:lnTo>
                        <a:lnTo>
                          <a:pt x="99" y="0"/>
                        </a:lnTo>
                        <a:lnTo>
                          <a:pt x="87" y="0"/>
                        </a:lnTo>
                        <a:lnTo>
                          <a:pt x="75" y="0"/>
                        </a:lnTo>
                        <a:lnTo>
                          <a:pt x="62" y="0"/>
                        </a:lnTo>
                        <a:lnTo>
                          <a:pt x="49" y="0"/>
                        </a:lnTo>
                        <a:lnTo>
                          <a:pt x="37" y="0"/>
                        </a:lnTo>
                        <a:lnTo>
                          <a:pt x="25" y="0"/>
                        </a:lnTo>
                        <a:lnTo>
                          <a:pt x="13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27" name="Freeform 255">
                    <a:extLst>
                      <a:ext uri="{FF2B5EF4-FFF2-40B4-BE49-F238E27FC236}">
                        <a16:creationId xmlns:a16="http://schemas.microsoft.com/office/drawing/2014/main" id="{AB3A3413-3595-446D-D29A-2BEA34595F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71" y="2139"/>
                    <a:ext cx="30" cy="23"/>
                  </a:xfrm>
                  <a:custGeom>
                    <a:avLst/>
                    <a:gdLst>
                      <a:gd name="T0" fmla="*/ 3 w 30"/>
                      <a:gd name="T1" fmla="*/ 20 h 23"/>
                      <a:gd name="T2" fmla="*/ 3 w 30"/>
                      <a:gd name="T3" fmla="*/ 20 h 23"/>
                      <a:gd name="T4" fmla="*/ 3 w 30"/>
                      <a:gd name="T5" fmla="*/ 18 h 23"/>
                      <a:gd name="T6" fmla="*/ 4 w 30"/>
                      <a:gd name="T7" fmla="*/ 16 h 23"/>
                      <a:gd name="T8" fmla="*/ 4 w 30"/>
                      <a:gd name="T9" fmla="*/ 14 h 23"/>
                      <a:gd name="T10" fmla="*/ 5 w 30"/>
                      <a:gd name="T11" fmla="*/ 13 h 23"/>
                      <a:gd name="T12" fmla="*/ 6 w 30"/>
                      <a:gd name="T13" fmla="*/ 12 h 23"/>
                      <a:gd name="T14" fmla="*/ 7 w 30"/>
                      <a:gd name="T15" fmla="*/ 9 h 23"/>
                      <a:gd name="T16" fmla="*/ 9 w 30"/>
                      <a:gd name="T17" fmla="*/ 8 h 23"/>
                      <a:gd name="T18" fmla="*/ 10 w 30"/>
                      <a:gd name="T19" fmla="*/ 7 h 23"/>
                      <a:gd name="T20" fmla="*/ 12 w 30"/>
                      <a:gd name="T21" fmla="*/ 6 h 23"/>
                      <a:gd name="T22" fmla="*/ 15 w 30"/>
                      <a:gd name="T23" fmla="*/ 5 h 23"/>
                      <a:gd name="T24" fmla="*/ 17 w 30"/>
                      <a:gd name="T25" fmla="*/ 5 h 23"/>
                      <a:gd name="T26" fmla="*/ 19 w 30"/>
                      <a:gd name="T27" fmla="*/ 5 h 23"/>
                      <a:gd name="T28" fmla="*/ 21 w 30"/>
                      <a:gd name="T29" fmla="*/ 4 h 23"/>
                      <a:gd name="T30" fmla="*/ 23 w 30"/>
                      <a:gd name="T31" fmla="*/ 4 h 23"/>
                      <a:gd name="T32" fmla="*/ 26 w 30"/>
                      <a:gd name="T33" fmla="*/ 4 h 23"/>
                      <a:gd name="T34" fmla="*/ 29 w 30"/>
                      <a:gd name="T35" fmla="*/ 4 h 23"/>
                      <a:gd name="T36" fmla="*/ 29 w 30"/>
                      <a:gd name="T37" fmla="*/ 0 h 23"/>
                      <a:gd name="T38" fmla="*/ 26 w 30"/>
                      <a:gd name="T39" fmla="*/ 1 h 23"/>
                      <a:gd name="T40" fmla="*/ 23 w 30"/>
                      <a:gd name="T41" fmla="*/ 1 h 23"/>
                      <a:gd name="T42" fmla="*/ 21 w 30"/>
                      <a:gd name="T43" fmla="*/ 1 h 23"/>
                      <a:gd name="T44" fmla="*/ 19 w 30"/>
                      <a:gd name="T45" fmla="*/ 2 h 23"/>
                      <a:gd name="T46" fmla="*/ 16 w 30"/>
                      <a:gd name="T47" fmla="*/ 2 h 23"/>
                      <a:gd name="T48" fmla="*/ 13 w 30"/>
                      <a:gd name="T49" fmla="*/ 2 h 23"/>
                      <a:gd name="T50" fmla="*/ 11 w 30"/>
                      <a:gd name="T51" fmla="*/ 4 h 23"/>
                      <a:gd name="T52" fmla="*/ 10 w 30"/>
                      <a:gd name="T53" fmla="*/ 4 h 23"/>
                      <a:gd name="T54" fmla="*/ 8 w 30"/>
                      <a:gd name="T55" fmla="*/ 5 h 23"/>
                      <a:gd name="T56" fmla="*/ 6 w 30"/>
                      <a:gd name="T57" fmla="*/ 7 h 23"/>
                      <a:gd name="T58" fmla="*/ 5 w 30"/>
                      <a:gd name="T59" fmla="*/ 8 h 23"/>
                      <a:gd name="T60" fmla="*/ 3 w 30"/>
                      <a:gd name="T61" fmla="*/ 11 h 23"/>
                      <a:gd name="T62" fmla="*/ 2 w 30"/>
                      <a:gd name="T63" fmla="*/ 13 h 23"/>
                      <a:gd name="T64" fmla="*/ 2 w 30"/>
                      <a:gd name="T65" fmla="*/ 15 h 23"/>
                      <a:gd name="T66" fmla="*/ 1 w 30"/>
                      <a:gd name="T67" fmla="*/ 17 h 23"/>
                      <a:gd name="T68" fmla="*/ 0 w 30"/>
                      <a:gd name="T69" fmla="*/ 19 h 23"/>
                      <a:gd name="T70" fmla="*/ 0 w 30"/>
                      <a:gd name="T71" fmla="*/ 20 h 23"/>
                      <a:gd name="T72" fmla="*/ 0 w 30"/>
                      <a:gd name="T73" fmla="*/ 19 h 23"/>
                      <a:gd name="T74" fmla="*/ 1 w 30"/>
                      <a:gd name="T75" fmla="*/ 22 h 23"/>
                      <a:gd name="T76" fmla="*/ 2 w 30"/>
                      <a:gd name="T77" fmla="*/ 22 h 23"/>
                      <a:gd name="T78" fmla="*/ 2 w 30"/>
                      <a:gd name="T79" fmla="*/ 22 h 23"/>
                      <a:gd name="T80" fmla="*/ 3 w 30"/>
                      <a:gd name="T81" fmla="*/ 2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30" h="23">
                        <a:moveTo>
                          <a:pt x="3" y="20"/>
                        </a:moveTo>
                        <a:lnTo>
                          <a:pt x="3" y="20"/>
                        </a:lnTo>
                        <a:lnTo>
                          <a:pt x="3" y="18"/>
                        </a:lnTo>
                        <a:lnTo>
                          <a:pt x="4" y="16"/>
                        </a:lnTo>
                        <a:lnTo>
                          <a:pt x="4" y="14"/>
                        </a:lnTo>
                        <a:lnTo>
                          <a:pt x="5" y="13"/>
                        </a:lnTo>
                        <a:lnTo>
                          <a:pt x="6" y="12"/>
                        </a:lnTo>
                        <a:lnTo>
                          <a:pt x="7" y="9"/>
                        </a:lnTo>
                        <a:lnTo>
                          <a:pt x="9" y="8"/>
                        </a:lnTo>
                        <a:lnTo>
                          <a:pt x="10" y="7"/>
                        </a:lnTo>
                        <a:lnTo>
                          <a:pt x="12" y="6"/>
                        </a:lnTo>
                        <a:lnTo>
                          <a:pt x="15" y="5"/>
                        </a:lnTo>
                        <a:lnTo>
                          <a:pt x="17" y="5"/>
                        </a:lnTo>
                        <a:lnTo>
                          <a:pt x="19" y="5"/>
                        </a:lnTo>
                        <a:lnTo>
                          <a:pt x="21" y="4"/>
                        </a:lnTo>
                        <a:lnTo>
                          <a:pt x="23" y="4"/>
                        </a:lnTo>
                        <a:lnTo>
                          <a:pt x="26" y="4"/>
                        </a:lnTo>
                        <a:lnTo>
                          <a:pt x="29" y="4"/>
                        </a:lnTo>
                        <a:lnTo>
                          <a:pt x="29" y="0"/>
                        </a:lnTo>
                        <a:lnTo>
                          <a:pt x="26" y="1"/>
                        </a:lnTo>
                        <a:lnTo>
                          <a:pt x="23" y="1"/>
                        </a:lnTo>
                        <a:lnTo>
                          <a:pt x="21" y="1"/>
                        </a:lnTo>
                        <a:lnTo>
                          <a:pt x="19" y="2"/>
                        </a:lnTo>
                        <a:lnTo>
                          <a:pt x="16" y="2"/>
                        </a:lnTo>
                        <a:lnTo>
                          <a:pt x="13" y="2"/>
                        </a:lnTo>
                        <a:lnTo>
                          <a:pt x="11" y="4"/>
                        </a:lnTo>
                        <a:lnTo>
                          <a:pt x="10" y="4"/>
                        </a:lnTo>
                        <a:lnTo>
                          <a:pt x="8" y="5"/>
                        </a:lnTo>
                        <a:lnTo>
                          <a:pt x="6" y="7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2" y="13"/>
                        </a:lnTo>
                        <a:lnTo>
                          <a:pt x="2" y="15"/>
                        </a:lnTo>
                        <a:lnTo>
                          <a:pt x="1" y="17"/>
                        </a:lnTo>
                        <a:lnTo>
                          <a:pt x="0" y="19"/>
                        </a:lnTo>
                        <a:lnTo>
                          <a:pt x="0" y="20"/>
                        </a:lnTo>
                        <a:lnTo>
                          <a:pt x="0" y="19"/>
                        </a:lnTo>
                        <a:lnTo>
                          <a:pt x="1" y="22"/>
                        </a:lnTo>
                        <a:lnTo>
                          <a:pt x="2" y="22"/>
                        </a:lnTo>
                        <a:lnTo>
                          <a:pt x="2" y="22"/>
                        </a:lnTo>
                        <a:lnTo>
                          <a:pt x="3" y="2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28" name="Freeform 256">
                    <a:extLst>
                      <a:ext uri="{FF2B5EF4-FFF2-40B4-BE49-F238E27FC236}">
                        <a16:creationId xmlns:a16="http://schemas.microsoft.com/office/drawing/2014/main" id="{C5E43169-380B-9329-5AD1-AB832F8D97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71" y="2560"/>
                    <a:ext cx="258" cy="56"/>
                  </a:xfrm>
                  <a:custGeom>
                    <a:avLst/>
                    <a:gdLst>
                      <a:gd name="T0" fmla="*/ 257 w 258"/>
                      <a:gd name="T1" fmla="*/ 24 h 56"/>
                      <a:gd name="T2" fmla="*/ 250 w 258"/>
                      <a:gd name="T3" fmla="*/ 31 h 56"/>
                      <a:gd name="T4" fmla="*/ 243 w 258"/>
                      <a:gd name="T5" fmla="*/ 36 h 56"/>
                      <a:gd name="T6" fmla="*/ 236 w 258"/>
                      <a:gd name="T7" fmla="*/ 40 h 56"/>
                      <a:gd name="T8" fmla="*/ 229 w 258"/>
                      <a:gd name="T9" fmla="*/ 45 h 56"/>
                      <a:gd name="T10" fmla="*/ 222 w 258"/>
                      <a:gd name="T11" fmla="*/ 47 h 56"/>
                      <a:gd name="T12" fmla="*/ 214 w 258"/>
                      <a:gd name="T13" fmla="*/ 50 h 56"/>
                      <a:gd name="T14" fmla="*/ 206 w 258"/>
                      <a:gd name="T15" fmla="*/ 51 h 56"/>
                      <a:gd name="T16" fmla="*/ 198 w 258"/>
                      <a:gd name="T17" fmla="*/ 53 h 56"/>
                      <a:gd name="T18" fmla="*/ 189 w 258"/>
                      <a:gd name="T19" fmla="*/ 55 h 56"/>
                      <a:gd name="T20" fmla="*/ 181 w 258"/>
                      <a:gd name="T21" fmla="*/ 55 h 56"/>
                      <a:gd name="T22" fmla="*/ 173 w 258"/>
                      <a:gd name="T23" fmla="*/ 55 h 56"/>
                      <a:gd name="T24" fmla="*/ 164 w 258"/>
                      <a:gd name="T25" fmla="*/ 55 h 56"/>
                      <a:gd name="T26" fmla="*/ 156 w 258"/>
                      <a:gd name="T27" fmla="*/ 55 h 56"/>
                      <a:gd name="T28" fmla="*/ 147 w 258"/>
                      <a:gd name="T29" fmla="*/ 55 h 56"/>
                      <a:gd name="T30" fmla="*/ 138 w 258"/>
                      <a:gd name="T31" fmla="*/ 55 h 56"/>
                      <a:gd name="T32" fmla="*/ 129 w 258"/>
                      <a:gd name="T33" fmla="*/ 53 h 56"/>
                      <a:gd name="T34" fmla="*/ 118 w 258"/>
                      <a:gd name="T35" fmla="*/ 53 h 56"/>
                      <a:gd name="T36" fmla="*/ 109 w 258"/>
                      <a:gd name="T37" fmla="*/ 53 h 56"/>
                      <a:gd name="T38" fmla="*/ 100 w 258"/>
                      <a:gd name="T39" fmla="*/ 51 h 56"/>
                      <a:gd name="T40" fmla="*/ 90 w 258"/>
                      <a:gd name="T41" fmla="*/ 50 h 56"/>
                      <a:gd name="T42" fmla="*/ 81 w 258"/>
                      <a:gd name="T43" fmla="*/ 48 h 56"/>
                      <a:gd name="T44" fmla="*/ 72 w 258"/>
                      <a:gd name="T45" fmla="*/ 46 h 56"/>
                      <a:gd name="T46" fmla="*/ 63 w 258"/>
                      <a:gd name="T47" fmla="*/ 43 h 56"/>
                      <a:gd name="T48" fmla="*/ 54 w 258"/>
                      <a:gd name="T49" fmla="*/ 39 h 56"/>
                      <a:gd name="T50" fmla="*/ 46 w 258"/>
                      <a:gd name="T51" fmla="*/ 36 h 56"/>
                      <a:gd name="T52" fmla="*/ 39 w 258"/>
                      <a:gd name="T53" fmla="*/ 33 h 56"/>
                      <a:gd name="T54" fmla="*/ 31 w 258"/>
                      <a:gd name="T55" fmla="*/ 28 h 56"/>
                      <a:gd name="T56" fmla="*/ 24 w 258"/>
                      <a:gd name="T57" fmla="*/ 23 h 56"/>
                      <a:gd name="T58" fmla="*/ 18 w 258"/>
                      <a:gd name="T59" fmla="*/ 18 h 56"/>
                      <a:gd name="T60" fmla="*/ 11 w 258"/>
                      <a:gd name="T61" fmla="*/ 12 h 56"/>
                      <a:gd name="T62" fmla="*/ 5 w 258"/>
                      <a:gd name="T63" fmla="*/ 6 h 56"/>
                      <a:gd name="T64" fmla="*/ 0 w 258"/>
                      <a:gd name="T65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258" h="56">
                        <a:moveTo>
                          <a:pt x="0" y="0"/>
                        </a:moveTo>
                        <a:lnTo>
                          <a:pt x="257" y="24"/>
                        </a:lnTo>
                        <a:lnTo>
                          <a:pt x="253" y="28"/>
                        </a:lnTo>
                        <a:lnTo>
                          <a:pt x="250" y="31"/>
                        </a:lnTo>
                        <a:lnTo>
                          <a:pt x="247" y="33"/>
                        </a:lnTo>
                        <a:lnTo>
                          <a:pt x="243" y="36"/>
                        </a:lnTo>
                        <a:lnTo>
                          <a:pt x="240" y="38"/>
                        </a:lnTo>
                        <a:lnTo>
                          <a:pt x="236" y="40"/>
                        </a:lnTo>
                        <a:lnTo>
                          <a:pt x="233" y="43"/>
                        </a:lnTo>
                        <a:lnTo>
                          <a:pt x="229" y="45"/>
                        </a:lnTo>
                        <a:lnTo>
                          <a:pt x="225" y="46"/>
                        </a:lnTo>
                        <a:lnTo>
                          <a:pt x="222" y="47"/>
                        </a:lnTo>
                        <a:lnTo>
                          <a:pt x="218" y="48"/>
                        </a:lnTo>
                        <a:lnTo>
                          <a:pt x="214" y="50"/>
                        </a:lnTo>
                        <a:lnTo>
                          <a:pt x="211" y="51"/>
                        </a:lnTo>
                        <a:lnTo>
                          <a:pt x="206" y="51"/>
                        </a:lnTo>
                        <a:lnTo>
                          <a:pt x="203" y="52"/>
                        </a:lnTo>
                        <a:lnTo>
                          <a:pt x="198" y="53"/>
                        </a:lnTo>
                        <a:lnTo>
                          <a:pt x="195" y="53"/>
                        </a:lnTo>
                        <a:lnTo>
                          <a:pt x="189" y="55"/>
                        </a:lnTo>
                        <a:lnTo>
                          <a:pt x="185" y="55"/>
                        </a:lnTo>
                        <a:lnTo>
                          <a:pt x="181" y="55"/>
                        </a:lnTo>
                        <a:lnTo>
                          <a:pt x="177" y="55"/>
                        </a:lnTo>
                        <a:lnTo>
                          <a:pt x="173" y="55"/>
                        </a:lnTo>
                        <a:lnTo>
                          <a:pt x="168" y="55"/>
                        </a:lnTo>
                        <a:lnTo>
                          <a:pt x="164" y="55"/>
                        </a:lnTo>
                        <a:lnTo>
                          <a:pt x="160" y="55"/>
                        </a:lnTo>
                        <a:lnTo>
                          <a:pt x="156" y="55"/>
                        </a:lnTo>
                        <a:lnTo>
                          <a:pt x="151" y="55"/>
                        </a:lnTo>
                        <a:lnTo>
                          <a:pt x="147" y="55"/>
                        </a:lnTo>
                        <a:lnTo>
                          <a:pt x="142" y="55"/>
                        </a:lnTo>
                        <a:lnTo>
                          <a:pt x="138" y="55"/>
                        </a:lnTo>
                        <a:lnTo>
                          <a:pt x="133" y="53"/>
                        </a:lnTo>
                        <a:lnTo>
                          <a:pt x="129" y="53"/>
                        </a:lnTo>
                        <a:lnTo>
                          <a:pt x="123" y="53"/>
                        </a:lnTo>
                        <a:lnTo>
                          <a:pt x="118" y="53"/>
                        </a:lnTo>
                        <a:lnTo>
                          <a:pt x="114" y="53"/>
                        </a:lnTo>
                        <a:lnTo>
                          <a:pt x="109" y="53"/>
                        </a:lnTo>
                        <a:lnTo>
                          <a:pt x="104" y="52"/>
                        </a:lnTo>
                        <a:lnTo>
                          <a:pt x="100" y="51"/>
                        </a:lnTo>
                        <a:lnTo>
                          <a:pt x="95" y="51"/>
                        </a:lnTo>
                        <a:lnTo>
                          <a:pt x="90" y="50"/>
                        </a:lnTo>
                        <a:lnTo>
                          <a:pt x="86" y="49"/>
                        </a:lnTo>
                        <a:lnTo>
                          <a:pt x="81" y="48"/>
                        </a:lnTo>
                        <a:lnTo>
                          <a:pt x="77" y="47"/>
                        </a:lnTo>
                        <a:lnTo>
                          <a:pt x="72" y="46"/>
                        </a:lnTo>
                        <a:lnTo>
                          <a:pt x="68" y="45"/>
                        </a:lnTo>
                        <a:lnTo>
                          <a:pt x="63" y="43"/>
                        </a:lnTo>
                        <a:lnTo>
                          <a:pt x="59" y="42"/>
                        </a:lnTo>
                        <a:lnTo>
                          <a:pt x="54" y="39"/>
                        </a:lnTo>
                        <a:lnTo>
                          <a:pt x="50" y="38"/>
                        </a:lnTo>
                        <a:lnTo>
                          <a:pt x="46" y="36"/>
                        </a:lnTo>
                        <a:lnTo>
                          <a:pt x="43" y="34"/>
                        </a:lnTo>
                        <a:lnTo>
                          <a:pt x="39" y="33"/>
                        </a:lnTo>
                        <a:lnTo>
                          <a:pt x="35" y="31"/>
                        </a:lnTo>
                        <a:lnTo>
                          <a:pt x="31" y="28"/>
                        </a:lnTo>
                        <a:lnTo>
                          <a:pt x="28" y="25"/>
                        </a:lnTo>
                        <a:lnTo>
                          <a:pt x="24" y="23"/>
                        </a:lnTo>
                        <a:lnTo>
                          <a:pt x="21" y="21"/>
                        </a:lnTo>
                        <a:lnTo>
                          <a:pt x="18" y="18"/>
                        </a:lnTo>
                        <a:lnTo>
                          <a:pt x="14" y="16"/>
                        </a:lnTo>
                        <a:lnTo>
                          <a:pt x="11" y="12"/>
                        </a:lnTo>
                        <a:lnTo>
                          <a:pt x="8" y="9"/>
                        </a:lnTo>
                        <a:lnTo>
                          <a:pt x="5" y="6"/>
                        </a:lnTo>
                        <a:lnTo>
                          <a:pt x="3" y="3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29" name="Freeform 257">
                    <a:extLst>
                      <a:ext uri="{FF2B5EF4-FFF2-40B4-BE49-F238E27FC236}">
                        <a16:creationId xmlns:a16="http://schemas.microsoft.com/office/drawing/2014/main" id="{0ACD9013-D37C-A38A-3AF9-4E9457819A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70" y="2560"/>
                    <a:ext cx="261" cy="27"/>
                  </a:xfrm>
                  <a:custGeom>
                    <a:avLst/>
                    <a:gdLst>
                      <a:gd name="T0" fmla="*/ 260 w 261"/>
                      <a:gd name="T1" fmla="*/ 26 h 27"/>
                      <a:gd name="T2" fmla="*/ 258 w 261"/>
                      <a:gd name="T3" fmla="*/ 23 h 27"/>
                      <a:gd name="T4" fmla="*/ 1 w 261"/>
                      <a:gd name="T5" fmla="*/ 0 h 27"/>
                      <a:gd name="T6" fmla="*/ 0 w 261"/>
                      <a:gd name="T7" fmla="*/ 2 h 27"/>
                      <a:gd name="T8" fmla="*/ 258 w 261"/>
                      <a:gd name="T9" fmla="*/ 26 h 27"/>
                      <a:gd name="T10" fmla="*/ 257 w 261"/>
                      <a:gd name="T11" fmla="*/ 23 h 27"/>
                      <a:gd name="T12" fmla="*/ 258 w 261"/>
                      <a:gd name="T13" fmla="*/ 26 h 27"/>
                      <a:gd name="T14" fmla="*/ 260 w 261"/>
                      <a:gd name="T15" fmla="*/ 26 h 27"/>
                      <a:gd name="T16" fmla="*/ 260 w 261"/>
                      <a:gd name="T17" fmla="*/ 24 h 27"/>
                      <a:gd name="T18" fmla="*/ 260 w 261"/>
                      <a:gd name="T19" fmla="*/ 23 h 27"/>
                      <a:gd name="T20" fmla="*/ 258 w 261"/>
                      <a:gd name="T21" fmla="*/ 23 h 27"/>
                      <a:gd name="T22" fmla="*/ 260 w 261"/>
                      <a:gd name="T23" fmla="*/ 2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61" h="27">
                        <a:moveTo>
                          <a:pt x="260" y="26"/>
                        </a:moveTo>
                        <a:lnTo>
                          <a:pt x="258" y="2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58" y="26"/>
                        </a:lnTo>
                        <a:lnTo>
                          <a:pt x="257" y="23"/>
                        </a:lnTo>
                        <a:lnTo>
                          <a:pt x="258" y="26"/>
                        </a:lnTo>
                        <a:lnTo>
                          <a:pt x="260" y="26"/>
                        </a:lnTo>
                        <a:lnTo>
                          <a:pt x="260" y="24"/>
                        </a:lnTo>
                        <a:lnTo>
                          <a:pt x="260" y="23"/>
                        </a:lnTo>
                        <a:lnTo>
                          <a:pt x="258" y="23"/>
                        </a:lnTo>
                        <a:lnTo>
                          <a:pt x="260" y="2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30" name="Freeform 258">
                    <a:extLst>
                      <a:ext uri="{FF2B5EF4-FFF2-40B4-BE49-F238E27FC236}">
                        <a16:creationId xmlns:a16="http://schemas.microsoft.com/office/drawing/2014/main" id="{EB114A56-89ED-64FE-C6BB-B3822EB8C5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02" y="2584"/>
                    <a:ext cx="130" cy="34"/>
                  </a:xfrm>
                  <a:custGeom>
                    <a:avLst/>
                    <a:gdLst>
                      <a:gd name="T0" fmla="*/ 0 w 130"/>
                      <a:gd name="T1" fmla="*/ 30 h 34"/>
                      <a:gd name="T2" fmla="*/ 10 w 130"/>
                      <a:gd name="T3" fmla="*/ 31 h 34"/>
                      <a:gd name="T4" fmla="*/ 18 w 130"/>
                      <a:gd name="T5" fmla="*/ 31 h 34"/>
                      <a:gd name="T6" fmla="*/ 27 w 130"/>
                      <a:gd name="T7" fmla="*/ 31 h 34"/>
                      <a:gd name="T8" fmla="*/ 35 w 130"/>
                      <a:gd name="T9" fmla="*/ 33 h 34"/>
                      <a:gd name="T10" fmla="*/ 44 w 130"/>
                      <a:gd name="T11" fmla="*/ 31 h 34"/>
                      <a:gd name="T12" fmla="*/ 52 w 130"/>
                      <a:gd name="T13" fmla="*/ 31 h 34"/>
                      <a:gd name="T14" fmla="*/ 60 w 130"/>
                      <a:gd name="T15" fmla="*/ 30 h 34"/>
                      <a:gd name="T16" fmla="*/ 70 w 130"/>
                      <a:gd name="T17" fmla="*/ 30 h 34"/>
                      <a:gd name="T18" fmla="*/ 78 w 130"/>
                      <a:gd name="T19" fmla="*/ 28 h 34"/>
                      <a:gd name="T20" fmla="*/ 85 w 130"/>
                      <a:gd name="T21" fmla="*/ 26 h 34"/>
                      <a:gd name="T22" fmla="*/ 93 w 130"/>
                      <a:gd name="T23" fmla="*/ 24 h 34"/>
                      <a:gd name="T24" fmla="*/ 100 w 130"/>
                      <a:gd name="T25" fmla="*/ 21 h 34"/>
                      <a:gd name="T26" fmla="*/ 107 w 130"/>
                      <a:gd name="T27" fmla="*/ 18 h 34"/>
                      <a:gd name="T28" fmla="*/ 115 w 130"/>
                      <a:gd name="T29" fmla="*/ 12 h 34"/>
                      <a:gd name="T30" fmla="*/ 121 w 130"/>
                      <a:gd name="T31" fmla="*/ 7 h 34"/>
                      <a:gd name="T32" fmla="*/ 129 w 130"/>
                      <a:gd name="T33" fmla="*/ 1 h 34"/>
                      <a:gd name="T34" fmla="*/ 123 w 130"/>
                      <a:gd name="T35" fmla="*/ 3 h 34"/>
                      <a:gd name="T36" fmla="*/ 117 w 130"/>
                      <a:gd name="T37" fmla="*/ 8 h 34"/>
                      <a:gd name="T38" fmla="*/ 110 w 130"/>
                      <a:gd name="T39" fmla="*/ 13 h 34"/>
                      <a:gd name="T40" fmla="*/ 103 w 130"/>
                      <a:gd name="T41" fmla="*/ 18 h 34"/>
                      <a:gd name="T42" fmla="*/ 96 w 130"/>
                      <a:gd name="T43" fmla="*/ 21 h 34"/>
                      <a:gd name="T44" fmla="*/ 89 w 130"/>
                      <a:gd name="T45" fmla="*/ 23 h 34"/>
                      <a:gd name="T46" fmla="*/ 81 w 130"/>
                      <a:gd name="T47" fmla="*/ 25 h 34"/>
                      <a:gd name="T48" fmla="*/ 73 w 130"/>
                      <a:gd name="T49" fmla="*/ 27 h 34"/>
                      <a:gd name="T50" fmla="*/ 66 w 130"/>
                      <a:gd name="T51" fmla="*/ 28 h 34"/>
                      <a:gd name="T52" fmla="*/ 56 w 130"/>
                      <a:gd name="T53" fmla="*/ 29 h 34"/>
                      <a:gd name="T54" fmla="*/ 48 w 130"/>
                      <a:gd name="T55" fmla="*/ 29 h 34"/>
                      <a:gd name="T56" fmla="*/ 40 w 130"/>
                      <a:gd name="T57" fmla="*/ 29 h 34"/>
                      <a:gd name="T58" fmla="*/ 31 w 130"/>
                      <a:gd name="T59" fmla="*/ 29 h 34"/>
                      <a:gd name="T60" fmla="*/ 22 w 130"/>
                      <a:gd name="T61" fmla="*/ 29 h 34"/>
                      <a:gd name="T62" fmla="*/ 14 w 130"/>
                      <a:gd name="T63" fmla="*/ 29 h 34"/>
                      <a:gd name="T64" fmla="*/ 5 w 130"/>
                      <a:gd name="T65" fmla="*/ 28 h 34"/>
                      <a:gd name="T66" fmla="*/ 0 w 130"/>
                      <a:gd name="T67" fmla="*/ 28 h 34"/>
                      <a:gd name="T68" fmla="*/ 0 w 130"/>
                      <a:gd name="T69" fmla="*/ 28 h 34"/>
                      <a:gd name="T70" fmla="*/ 0 w 130"/>
                      <a:gd name="T71" fmla="*/ 3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130" h="34">
                        <a:moveTo>
                          <a:pt x="0" y="30"/>
                        </a:moveTo>
                        <a:lnTo>
                          <a:pt x="0" y="30"/>
                        </a:lnTo>
                        <a:lnTo>
                          <a:pt x="5" y="30"/>
                        </a:lnTo>
                        <a:lnTo>
                          <a:pt x="10" y="31"/>
                        </a:lnTo>
                        <a:lnTo>
                          <a:pt x="14" y="31"/>
                        </a:lnTo>
                        <a:lnTo>
                          <a:pt x="18" y="31"/>
                        </a:lnTo>
                        <a:lnTo>
                          <a:pt x="22" y="31"/>
                        </a:lnTo>
                        <a:lnTo>
                          <a:pt x="27" y="31"/>
                        </a:lnTo>
                        <a:lnTo>
                          <a:pt x="31" y="31"/>
                        </a:lnTo>
                        <a:lnTo>
                          <a:pt x="35" y="33"/>
                        </a:lnTo>
                        <a:lnTo>
                          <a:pt x="40" y="33"/>
                        </a:lnTo>
                        <a:lnTo>
                          <a:pt x="44" y="31"/>
                        </a:lnTo>
                        <a:lnTo>
                          <a:pt x="48" y="31"/>
                        </a:lnTo>
                        <a:lnTo>
                          <a:pt x="52" y="31"/>
                        </a:lnTo>
                        <a:lnTo>
                          <a:pt x="57" y="31"/>
                        </a:lnTo>
                        <a:lnTo>
                          <a:pt x="60" y="30"/>
                        </a:lnTo>
                        <a:lnTo>
                          <a:pt x="66" y="30"/>
                        </a:lnTo>
                        <a:lnTo>
                          <a:pt x="70" y="30"/>
                        </a:lnTo>
                        <a:lnTo>
                          <a:pt x="74" y="29"/>
                        </a:lnTo>
                        <a:lnTo>
                          <a:pt x="78" y="28"/>
                        </a:lnTo>
                        <a:lnTo>
                          <a:pt x="82" y="27"/>
                        </a:lnTo>
                        <a:lnTo>
                          <a:pt x="85" y="26"/>
                        </a:lnTo>
                        <a:lnTo>
                          <a:pt x="89" y="25"/>
                        </a:lnTo>
                        <a:lnTo>
                          <a:pt x="93" y="24"/>
                        </a:lnTo>
                        <a:lnTo>
                          <a:pt x="97" y="23"/>
                        </a:lnTo>
                        <a:lnTo>
                          <a:pt x="100" y="21"/>
                        </a:lnTo>
                        <a:lnTo>
                          <a:pt x="104" y="19"/>
                        </a:lnTo>
                        <a:lnTo>
                          <a:pt x="107" y="18"/>
                        </a:lnTo>
                        <a:lnTo>
                          <a:pt x="111" y="14"/>
                        </a:lnTo>
                        <a:lnTo>
                          <a:pt x="115" y="12"/>
                        </a:lnTo>
                        <a:lnTo>
                          <a:pt x="118" y="10"/>
                        </a:lnTo>
                        <a:lnTo>
                          <a:pt x="121" y="7"/>
                        </a:lnTo>
                        <a:lnTo>
                          <a:pt x="124" y="4"/>
                        </a:lnTo>
                        <a:lnTo>
                          <a:pt x="129" y="1"/>
                        </a:lnTo>
                        <a:lnTo>
                          <a:pt x="126" y="0"/>
                        </a:lnTo>
                        <a:lnTo>
                          <a:pt x="123" y="3"/>
                        </a:lnTo>
                        <a:lnTo>
                          <a:pt x="120" y="5"/>
                        </a:lnTo>
                        <a:lnTo>
                          <a:pt x="117" y="8"/>
                        </a:lnTo>
                        <a:lnTo>
                          <a:pt x="113" y="10"/>
                        </a:lnTo>
                        <a:lnTo>
                          <a:pt x="110" y="13"/>
                        </a:lnTo>
                        <a:lnTo>
                          <a:pt x="106" y="15"/>
                        </a:lnTo>
                        <a:lnTo>
                          <a:pt x="103" y="18"/>
                        </a:lnTo>
                        <a:lnTo>
                          <a:pt x="100" y="19"/>
                        </a:lnTo>
                        <a:lnTo>
                          <a:pt x="96" y="21"/>
                        </a:lnTo>
                        <a:lnTo>
                          <a:pt x="92" y="22"/>
                        </a:lnTo>
                        <a:lnTo>
                          <a:pt x="89" y="23"/>
                        </a:lnTo>
                        <a:lnTo>
                          <a:pt x="85" y="25"/>
                        </a:lnTo>
                        <a:lnTo>
                          <a:pt x="81" y="25"/>
                        </a:lnTo>
                        <a:lnTo>
                          <a:pt x="77" y="26"/>
                        </a:lnTo>
                        <a:lnTo>
                          <a:pt x="73" y="27"/>
                        </a:lnTo>
                        <a:lnTo>
                          <a:pt x="69" y="28"/>
                        </a:lnTo>
                        <a:lnTo>
                          <a:pt x="66" y="28"/>
                        </a:lnTo>
                        <a:lnTo>
                          <a:pt x="60" y="28"/>
                        </a:lnTo>
                        <a:lnTo>
                          <a:pt x="56" y="29"/>
                        </a:lnTo>
                        <a:lnTo>
                          <a:pt x="52" y="29"/>
                        </a:lnTo>
                        <a:lnTo>
                          <a:pt x="48" y="29"/>
                        </a:lnTo>
                        <a:lnTo>
                          <a:pt x="44" y="29"/>
                        </a:lnTo>
                        <a:lnTo>
                          <a:pt x="40" y="29"/>
                        </a:lnTo>
                        <a:lnTo>
                          <a:pt x="35" y="29"/>
                        </a:lnTo>
                        <a:lnTo>
                          <a:pt x="31" y="29"/>
                        </a:lnTo>
                        <a:lnTo>
                          <a:pt x="27" y="29"/>
                        </a:lnTo>
                        <a:lnTo>
                          <a:pt x="22" y="29"/>
                        </a:lnTo>
                        <a:lnTo>
                          <a:pt x="18" y="29"/>
                        </a:lnTo>
                        <a:lnTo>
                          <a:pt x="14" y="29"/>
                        </a:lnTo>
                        <a:lnTo>
                          <a:pt x="10" y="28"/>
                        </a:lnTo>
                        <a:lnTo>
                          <a:pt x="5" y="28"/>
                        </a:lnTo>
                        <a:lnTo>
                          <a:pt x="0" y="28"/>
                        </a:lnTo>
                        <a:lnTo>
                          <a:pt x="0" y="28"/>
                        </a:lnTo>
                        <a:lnTo>
                          <a:pt x="0" y="28"/>
                        </a:lnTo>
                        <a:lnTo>
                          <a:pt x="0" y="28"/>
                        </a:lnTo>
                        <a:lnTo>
                          <a:pt x="0" y="29"/>
                        </a:lnTo>
                        <a:lnTo>
                          <a:pt x="0" y="30"/>
                        </a:lnTo>
                        <a:lnTo>
                          <a:pt x="0" y="3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31" name="Freeform 259">
                    <a:extLst>
                      <a:ext uri="{FF2B5EF4-FFF2-40B4-BE49-F238E27FC236}">
                        <a16:creationId xmlns:a16="http://schemas.microsoft.com/office/drawing/2014/main" id="{DBAECB4D-137A-C1EC-B75E-3841F691FD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70" y="2560"/>
                    <a:ext cx="131" cy="57"/>
                  </a:xfrm>
                  <a:custGeom>
                    <a:avLst/>
                    <a:gdLst>
                      <a:gd name="T0" fmla="*/ 0 w 131"/>
                      <a:gd name="T1" fmla="*/ 2 h 57"/>
                      <a:gd name="T2" fmla="*/ 6 w 131"/>
                      <a:gd name="T3" fmla="*/ 8 h 57"/>
                      <a:gd name="T4" fmla="*/ 11 w 131"/>
                      <a:gd name="T5" fmla="*/ 14 h 57"/>
                      <a:gd name="T6" fmla="*/ 18 w 131"/>
                      <a:gd name="T7" fmla="*/ 20 h 57"/>
                      <a:gd name="T8" fmla="*/ 25 w 131"/>
                      <a:gd name="T9" fmla="*/ 24 h 57"/>
                      <a:gd name="T10" fmla="*/ 32 w 131"/>
                      <a:gd name="T11" fmla="*/ 30 h 57"/>
                      <a:gd name="T12" fmla="*/ 39 w 131"/>
                      <a:gd name="T13" fmla="*/ 34 h 57"/>
                      <a:gd name="T14" fmla="*/ 47 w 131"/>
                      <a:gd name="T15" fmla="*/ 38 h 57"/>
                      <a:gd name="T16" fmla="*/ 55 w 131"/>
                      <a:gd name="T17" fmla="*/ 42 h 57"/>
                      <a:gd name="T18" fmla="*/ 65 w 131"/>
                      <a:gd name="T19" fmla="*/ 45 h 57"/>
                      <a:gd name="T20" fmla="*/ 73 w 131"/>
                      <a:gd name="T21" fmla="*/ 48 h 57"/>
                      <a:gd name="T22" fmla="*/ 82 w 131"/>
                      <a:gd name="T23" fmla="*/ 50 h 57"/>
                      <a:gd name="T24" fmla="*/ 91 w 131"/>
                      <a:gd name="T25" fmla="*/ 52 h 57"/>
                      <a:gd name="T26" fmla="*/ 101 w 131"/>
                      <a:gd name="T27" fmla="*/ 53 h 57"/>
                      <a:gd name="T28" fmla="*/ 110 w 131"/>
                      <a:gd name="T29" fmla="*/ 54 h 57"/>
                      <a:gd name="T30" fmla="*/ 120 w 131"/>
                      <a:gd name="T31" fmla="*/ 56 h 57"/>
                      <a:gd name="T32" fmla="*/ 130 w 131"/>
                      <a:gd name="T33" fmla="*/ 56 h 57"/>
                      <a:gd name="T34" fmla="*/ 124 w 131"/>
                      <a:gd name="T35" fmla="*/ 53 h 57"/>
                      <a:gd name="T36" fmla="*/ 115 w 131"/>
                      <a:gd name="T37" fmla="*/ 53 h 57"/>
                      <a:gd name="T38" fmla="*/ 106 w 131"/>
                      <a:gd name="T39" fmla="*/ 52 h 57"/>
                      <a:gd name="T40" fmla="*/ 96 w 131"/>
                      <a:gd name="T41" fmla="*/ 51 h 57"/>
                      <a:gd name="T42" fmla="*/ 87 w 131"/>
                      <a:gd name="T43" fmla="*/ 49 h 57"/>
                      <a:gd name="T44" fmla="*/ 79 w 131"/>
                      <a:gd name="T45" fmla="*/ 47 h 57"/>
                      <a:gd name="T46" fmla="*/ 70 w 131"/>
                      <a:gd name="T47" fmla="*/ 45 h 57"/>
                      <a:gd name="T48" fmla="*/ 60 w 131"/>
                      <a:gd name="T49" fmla="*/ 42 h 57"/>
                      <a:gd name="T50" fmla="*/ 52 w 131"/>
                      <a:gd name="T51" fmla="*/ 38 h 57"/>
                      <a:gd name="T52" fmla="*/ 44 w 131"/>
                      <a:gd name="T53" fmla="*/ 34 h 57"/>
                      <a:gd name="T54" fmla="*/ 36 w 131"/>
                      <a:gd name="T55" fmla="*/ 30 h 57"/>
                      <a:gd name="T56" fmla="*/ 29 w 131"/>
                      <a:gd name="T57" fmla="*/ 25 h 57"/>
                      <a:gd name="T58" fmla="*/ 22 w 131"/>
                      <a:gd name="T59" fmla="*/ 21 h 57"/>
                      <a:gd name="T60" fmla="*/ 16 w 131"/>
                      <a:gd name="T61" fmla="*/ 16 h 57"/>
                      <a:gd name="T62" fmla="*/ 10 w 131"/>
                      <a:gd name="T63" fmla="*/ 9 h 57"/>
                      <a:gd name="T64" fmla="*/ 5 w 131"/>
                      <a:gd name="T65" fmla="*/ 4 h 57"/>
                      <a:gd name="T66" fmla="*/ 1 w 131"/>
                      <a:gd name="T67" fmla="*/ 2 h 57"/>
                      <a:gd name="T68" fmla="*/ 1 w 131"/>
                      <a:gd name="T69" fmla="*/ 0 h 57"/>
                      <a:gd name="T70" fmla="*/ 0 w 131"/>
                      <a:gd name="T71" fmla="*/ 1 h 57"/>
                      <a:gd name="T72" fmla="*/ 1 w 131"/>
                      <a:gd name="T73" fmla="*/ 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31" h="57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3" y="5"/>
                        </a:lnTo>
                        <a:lnTo>
                          <a:pt x="6" y="8"/>
                        </a:lnTo>
                        <a:lnTo>
                          <a:pt x="8" y="10"/>
                        </a:lnTo>
                        <a:lnTo>
                          <a:pt x="11" y="14"/>
                        </a:lnTo>
                        <a:lnTo>
                          <a:pt x="14" y="17"/>
                        </a:lnTo>
                        <a:lnTo>
                          <a:pt x="18" y="20"/>
                        </a:lnTo>
                        <a:lnTo>
                          <a:pt x="21" y="22"/>
                        </a:lnTo>
                        <a:lnTo>
                          <a:pt x="25" y="24"/>
                        </a:lnTo>
                        <a:lnTo>
                          <a:pt x="28" y="28"/>
                        </a:lnTo>
                        <a:lnTo>
                          <a:pt x="32" y="30"/>
                        </a:lnTo>
                        <a:lnTo>
                          <a:pt x="35" y="32"/>
                        </a:lnTo>
                        <a:lnTo>
                          <a:pt x="39" y="34"/>
                        </a:lnTo>
                        <a:lnTo>
                          <a:pt x="43" y="36"/>
                        </a:lnTo>
                        <a:lnTo>
                          <a:pt x="47" y="38"/>
                        </a:lnTo>
                        <a:lnTo>
                          <a:pt x="51" y="40"/>
                        </a:lnTo>
                        <a:lnTo>
                          <a:pt x="55" y="42"/>
                        </a:lnTo>
                        <a:lnTo>
                          <a:pt x="59" y="44"/>
                        </a:lnTo>
                        <a:lnTo>
                          <a:pt x="65" y="45"/>
                        </a:lnTo>
                        <a:lnTo>
                          <a:pt x="69" y="46"/>
                        </a:lnTo>
                        <a:lnTo>
                          <a:pt x="73" y="48"/>
                        </a:lnTo>
                        <a:lnTo>
                          <a:pt x="78" y="49"/>
                        </a:lnTo>
                        <a:lnTo>
                          <a:pt x="82" y="50"/>
                        </a:lnTo>
                        <a:lnTo>
                          <a:pt x="87" y="51"/>
                        </a:lnTo>
                        <a:lnTo>
                          <a:pt x="91" y="52"/>
                        </a:lnTo>
                        <a:lnTo>
                          <a:pt x="96" y="53"/>
                        </a:lnTo>
                        <a:lnTo>
                          <a:pt x="101" y="53"/>
                        </a:lnTo>
                        <a:lnTo>
                          <a:pt x="105" y="54"/>
                        </a:lnTo>
                        <a:lnTo>
                          <a:pt x="110" y="54"/>
                        </a:lnTo>
                        <a:lnTo>
                          <a:pt x="115" y="56"/>
                        </a:lnTo>
                        <a:lnTo>
                          <a:pt x="120" y="56"/>
                        </a:lnTo>
                        <a:lnTo>
                          <a:pt x="124" y="56"/>
                        </a:lnTo>
                        <a:lnTo>
                          <a:pt x="130" y="56"/>
                        </a:lnTo>
                        <a:lnTo>
                          <a:pt x="130" y="53"/>
                        </a:lnTo>
                        <a:lnTo>
                          <a:pt x="124" y="53"/>
                        </a:lnTo>
                        <a:lnTo>
                          <a:pt x="120" y="53"/>
                        </a:lnTo>
                        <a:lnTo>
                          <a:pt x="115" y="53"/>
                        </a:lnTo>
                        <a:lnTo>
                          <a:pt x="110" y="52"/>
                        </a:lnTo>
                        <a:lnTo>
                          <a:pt x="106" y="52"/>
                        </a:lnTo>
                        <a:lnTo>
                          <a:pt x="101" y="51"/>
                        </a:lnTo>
                        <a:lnTo>
                          <a:pt x="96" y="51"/>
                        </a:lnTo>
                        <a:lnTo>
                          <a:pt x="92" y="50"/>
                        </a:lnTo>
                        <a:lnTo>
                          <a:pt x="87" y="49"/>
                        </a:lnTo>
                        <a:lnTo>
                          <a:pt x="83" y="48"/>
                        </a:lnTo>
                        <a:lnTo>
                          <a:pt x="79" y="47"/>
                        </a:lnTo>
                        <a:lnTo>
                          <a:pt x="74" y="46"/>
                        </a:lnTo>
                        <a:lnTo>
                          <a:pt x="70" y="45"/>
                        </a:lnTo>
                        <a:lnTo>
                          <a:pt x="65" y="43"/>
                        </a:lnTo>
                        <a:lnTo>
                          <a:pt x="60" y="42"/>
                        </a:lnTo>
                        <a:lnTo>
                          <a:pt x="56" y="39"/>
                        </a:lnTo>
                        <a:lnTo>
                          <a:pt x="52" y="38"/>
                        </a:lnTo>
                        <a:lnTo>
                          <a:pt x="48" y="36"/>
                        </a:lnTo>
                        <a:lnTo>
                          <a:pt x="44" y="34"/>
                        </a:lnTo>
                        <a:lnTo>
                          <a:pt x="40" y="32"/>
                        </a:lnTo>
                        <a:lnTo>
                          <a:pt x="36" y="30"/>
                        </a:lnTo>
                        <a:lnTo>
                          <a:pt x="33" y="28"/>
                        </a:lnTo>
                        <a:lnTo>
                          <a:pt x="29" y="25"/>
                        </a:lnTo>
                        <a:lnTo>
                          <a:pt x="26" y="23"/>
                        </a:lnTo>
                        <a:lnTo>
                          <a:pt x="22" y="21"/>
                        </a:lnTo>
                        <a:lnTo>
                          <a:pt x="19" y="18"/>
                        </a:lnTo>
                        <a:lnTo>
                          <a:pt x="16" y="16"/>
                        </a:lnTo>
                        <a:lnTo>
                          <a:pt x="13" y="12"/>
                        </a:lnTo>
                        <a:lnTo>
                          <a:pt x="10" y="9"/>
                        </a:lnTo>
                        <a:lnTo>
                          <a:pt x="7" y="7"/>
                        </a:lnTo>
                        <a:lnTo>
                          <a:pt x="5" y="4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32" name="Freeform 260">
                    <a:extLst>
                      <a:ext uri="{FF2B5EF4-FFF2-40B4-BE49-F238E27FC236}">
                        <a16:creationId xmlns:a16="http://schemas.microsoft.com/office/drawing/2014/main" id="{96BC7245-B7FF-32E7-030D-EC57948BCF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36" y="2525"/>
                    <a:ext cx="435" cy="167"/>
                  </a:xfrm>
                  <a:custGeom>
                    <a:avLst/>
                    <a:gdLst>
                      <a:gd name="T0" fmla="*/ 27 w 435"/>
                      <a:gd name="T1" fmla="*/ 112 h 167"/>
                      <a:gd name="T2" fmla="*/ 434 w 435"/>
                      <a:gd name="T3" fmla="*/ 146 h 167"/>
                      <a:gd name="T4" fmla="*/ 434 w 435"/>
                      <a:gd name="T5" fmla="*/ 166 h 167"/>
                      <a:gd name="T6" fmla="*/ 27 w 435"/>
                      <a:gd name="T7" fmla="*/ 129 h 167"/>
                      <a:gd name="T8" fmla="*/ 27 w 435"/>
                      <a:gd name="T9" fmla="*/ 112 h 167"/>
                      <a:gd name="T10" fmla="*/ 2 w 435"/>
                      <a:gd name="T11" fmla="*/ 0 h 167"/>
                      <a:gd name="T12" fmla="*/ 426 w 435"/>
                      <a:gd name="T13" fmla="*/ 36 h 167"/>
                      <a:gd name="T14" fmla="*/ 423 w 435"/>
                      <a:gd name="T15" fmla="*/ 55 h 167"/>
                      <a:gd name="T16" fmla="*/ 0 w 435"/>
                      <a:gd name="T17" fmla="*/ 17 h 167"/>
                      <a:gd name="T18" fmla="*/ 2 w 435"/>
                      <a:gd name="T19" fmla="*/ 0 h 167"/>
                      <a:gd name="T20" fmla="*/ 27 w 435"/>
                      <a:gd name="T21" fmla="*/ 112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35" h="167">
                        <a:moveTo>
                          <a:pt x="27" y="112"/>
                        </a:moveTo>
                        <a:lnTo>
                          <a:pt x="434" y="146"/>
                        </a:lnTo>
                        <a:lnTo>
                          <a:pt x="434" y="166"/>
                        </a:lnTo>
                        <a:lnTo>
                          <a:pt x="27" y="129"/>
                        </a:lnTo>
                        <a:lnTo>
                          <a:pt x="27" y="112"/>
                        </a:lnTo>
                        <a:lnTo>
                          <a:pt x="2" y="0"/>
                        </a:lnTo>
                        <a:lnTo>
                          <a:pt x="426" y="36"/>
                        </a:lnTo>
                        <a:lnTo>
                          <a:pt x="423" y="55"/>
                        </a:lnTo>
                        <a:lnTo>
                          <a:pt x="0" y="17"/>
                        </a:lnTo>
                        <a:lnTo>
                          <a:pt x="2" y="0"/>
                        </a:lnTo>
                        <a:lnTo>
                          <a:pt x="27" y="112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33" name="Freeform 261">
                    <a:extLst>
                      <a:ext uri="{FF2B5EF4-FFF2-40B4-BE49-F238E27FC236}">
                        <a16:creationId xmlns:a16="http://schemas.microsoft.com/office/drawing/2014/main" id="{E27CD5DD-393B-6C1F-7E54-08AC6CE853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00" y="2599"/>
                    <a:ext cx="225" cy="47"/>
                  </a:xfrm>
                  <a:custGeom>
                    <a:avLst/>
                    <a:gdLst>
                      <a:gd name="T0" fmla="*/ 0 w 225"/>
                      <a:gd name="T1" fmla="*/ 26 h 47"/>
                      <a:gd name="T2" fmla="*/ 1 w 225"/>
                      <a:gd name="T3" fmla="*/ 29 h 47"/>
                      <a:gd name="T4" fmla="*/ 6 w 225"/>
                      <a:gd name="T5" fmla="*/ 33 h 47"/>
                      <a:gd name="T6" fmla="*/ 14 w 225"/>
                      <a:gd name="T7" fmla="*/ 36 h 47"/>
                      <a:gd name="T8" fmla="*/ 24 w 225"/>
                      <a:gd name="T9" fmla="*/ 38 h 47"/>
                      <a:gd name="T10" fmla="*/ 37 w 225"/>
                      <a:gd name="T11" fmla="*/ 40 h 47"/>
                      <a:gd name="T12" fmla="*/ 50 w 225"/>
                      <a:gd name="T13" fmla="*/ 42 h 47"/>
                      <a:gd name="T14" fmla="*/ 65 w 225"/>
                      <a:gd name="T15" fmla="*/ 43 h 47"/>
                      <a:gd name="T16" fmla="*/ 80 w 225"/>
                      <a:gd name="T17" fmla="*/ 44 h 47"/>
                      <a:gd name="T18" fmla="*/ 94 w 225"/>
                      <a:gd name="T19" fmla="*/ 46 h 47"/>
                      <a:gd name="T20" fmla="*/ 107 w 225"/>
                      <a:gd name="T21" fmla="*/ 46 h 47"/>
                      <a:gd name="T22" fmla="*/ 120 w 225"/>
                      <a:gd name="T23" fmla="*/ 46 h 47"/>
                      <a:gd name="T24" fmla="*/ 132 w 225"/>
                      <a:gd name="T25" fmla="*/ 44 h 47"/>
                      <a:gd name="T26" fmla="*/ 146 w 225"/>
                      <a:gd name="T27" fmla="*/ 44 h 47"/>
                      <a:gd name="T28" fmla="*/ 160 w 225"/>
                      <a:gd name="T29" fmla="*/ 42 h 47"/>
                      <a:gd name="T30" fmla="*/ 175 w 225"/>
                      <a:gd name="T31" fmla="*/ 41 h 47"/>
                      <a:gd name="T32" fmla="*/ 188 w 225"/>
                      <a:gd name="T33" fmla="*/ 40 h 47"/>
                      <a:gd name="T34" fmla="*/ 200 w 225"/>
                      <a:gd name="T35" fmla="*/ 38 h 47"/>
                      <a:gd name="T36" fmla="*/ 210 w 225"/>
                      <a:gd name="T37" fmla="*/ 35 h 47"/>
                      <a:gd name="T38" fmla="*/ 218 w 225"/>
                      <a:gd name="T39" fmla="*/ 33 h 47"/>
                      <a:gd name="T40" fmla="*/ 222 w 225"/>
                      <a:gd name="T41" fmla="*/ 29 h 47"/>
                      <a:gd name="T42" fmla="*/ 224 w 225"/>
                      <a:gd name="T43" fmla="*/ 26 h 47"/>
                      <a:gd name="T44" fmla="*/ 204 w 225"/>
                      <a:gd name="T45" fmla="*/ 4 h 47"/>
                      <a:gd name="T46" fmla="*/ 196 w 225"/>
                      <a:gd name="T47" fmla="*/ 7 h 47"/>
                      <a:gd name="T48" fmla="*/ 188 w 225"/>
                      <a:gd name="T49" fmla="*/ 9 h 47"/>
                      <a:gd name="T50" fmla="*/ 180 w 225"/>
                      <a:gd name="T51" fmla="*/ 11 h 47"/>
                      <a:gd name="T52" fmla="*/ 171 w 225"/>
                      <a:gd name="T53" fmla="*/ 12 h 47"/>
                      <a:gd name="T54" fmla="*/ 161 w 225"/>
                      <a:gd name="T55" fmla="*/ 13 h 47"/>
                      <a:gd name="T56" fmla="*/ 152 w 225"/>
                      <a:gd name="T57" fmla="*/ 14 h 47"/>
                      <a:gd name="T58" fmla="*/ 143 w 225"/>
                      <a:gd name="T59" fmla="*/ 14 h 47"/>
                      <a:gd name="T60" fmla="*/ 134 w 225"/>
                      <a:gd name="T61" fmla="*/ 16 h 47"/>
                      <a:gd name="T62" fmla="*/ 125 w 225"/>
                      <a:gd name="T63" fmla="*/ 16 h 47"/>
                      <a:gd name="T64" fmla="*/ 116 w 225"/>
                      <a:gd name="T65" fmla="*/ 16 h 47"/>
                      <a:gd name="T66" fmla="*/ 104 w 225"/>
                      <a:gd name="T67" fmla="*/ 16 h 47"/>
                      <a:gd name="T68" fmla="*/ 93 w 225"/>
                      <a:gd name="T69" fmla="*/ 16 h 47"/>
                      <a:gd name="T70" fmla="*/ 80 w 225"/>
                      <a:gd name="T71" fmla="*/ 14 h 47"/>
                      <a:gd name="T72" fmla="*/ 67 w 225"/>
                      <a:gd name="T73" fmla="*/ 14 h 47"/>
                      <a:gd name="T74" fmla="*/ 54 w 225"/>
                      <a:gd name="T75" fmla="*/ 12 h 47"/>
                      <a:gd name="T76" fmla="*/ 43 w 225"/>
                      <a:gd name="T77" fmla="*/ 11 h 47"/>
                      <a:gd name="T78" fmla="*/ 33 w 225"/>
                      <a:gd name="T79" fmla="*/ 9 h 47"/>
                      <a:gd name="T80" fmla="*/ 25 w 225"/>
                      <a:gd name="T81" fmla="*/ 7 h 47"/>
                      <a:gd name="T82" fmla="*/ 20 w 225"/>
                      <a:gd name="T83" fmla="*/ 5 h 47"/>
                      <a:gd name="T84" fmla="*/ 18 w 225"/>
                      <a:gd name="T85" fmla="*/ 2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5" h="47">
                        <a:moveTo>
                          <a:pt x="18" y="0"/>
                        </a:moveTo>
                        <a:lnTo>
                          <a:pt x="0" y="25"/>
                        </a:lnTo>
                        <a:lnTo>
                          <a:pt x="0" y="26"/>
                        </a:lnTo>
                        <a:lnTo>
                          <a:pt x="0" y="27"/>
                        </a:lnTo>
                        <a:lnTo>
                          <a:pt x="0" y="28"/>
                        </a:lnTo>
                        <a:lnTo>
                          <a:pt x="1" y="29"/>
                        </a:lnTo>
                        <a:lnTo>
                          <a:pt x="3" y="31"/>
                        </a:lnTo>
                        <a:lnTo>
                          <a:pt x="4" y="32"/>
                        </a:lnTo>
                        <a:lnTo>
                          <a:pt x="6" y="33"/>
                        </a:lnTo>
                        <a:lnTo>
                          <a:pt x="8" y="34"/>
                        </a:lnTo>
                        <a:lnTo>
                          <a:pt x="11" y="35"/>
                        </a:lnTo>
                        <a:lnTo>
                          <a:pt x="14" y="36"/>
                        </a:lnTo>
                        <a:lnTo>
                          <a:pt x="17" y="37"/>
                        </a:lnTo>
                        <a:lnTo>
                          <a:pt x="21" y="37"/>
                        </a:lnTo>
                        <a:lnTo>
                          <a:pt x="24" y="38"/>
                        </a:lnTo>
                        <a:lnTo>
                          <a:pt x="28" y="38"/>
                        </a:lnTo>
                        <a:lnTo>
                          <a:pt x="32" y="39"/>
                        </a:lnTo>
                        <a:lnTo>
                          <a:pt x="37" y="40"/>
                        </a:lnTo>
                        <a:lnTo>
                          <a:pt x="41" y="40"/>
                        </a:lnTo>
                        <a:lnTo>
                          <a:pt x="46" y="41"/>
                        </a:lnTo>
                        <a:lnTo>
                          <a:pt x="50" y="42"/>
                        </a:lnTo>
                        <a:lnTo>
                          <a:pt x="56" y="42"/>
                        </a:lnTo>
                        <a:lnTo>
                          <a:pt x="60" y="42"/>
                        </a:lnTo>
                        <a:lnTo>
                          <a:pt x="65" y="43"/>
                        </a:lnTo>
                        <a:lnTo>
                          <a:pt x="70" y="43"/>
                        </a:lnTo>
                        <a:lnTo>
                          <a:pt x="75" y="44"/>
                        </a:lnTo>
                        <a:lnTo>
                          <a:pt x="80" y="44"/>
                        </a:lnTo>
                        <a:lnTo>
                          <a:pt x="85" y="44"/>
                        </a:lnTo>
                        <a:lnTo>
                          <a:pt x="89" y="44"/>
                        </a:lnTo>
                        <a:lnTo>
                          <a:pt x="94" y="46"/>
                        </a:lnTo>
                        <a:lnTo>
                          <a:pt x="98" y="46"/>
                        </a:lnTo>
                        <a:lnTo>
                          <a:pt x="103" y="46"/>
                        </a:lnTo>
                        <a:lnTo>
                          <a:pt x="107" y="46"/>
                        </a:lnTo>
                        <a:lnTo>
                          <a:pt x="112" y="46"/>
                        </a:lnTo>
                        <a:lnTo>
                          <a:pt x="116" y="46"/>
                        </a:lnTo>
                        <a:lnTo>
                          <a:pt x="120" y="46"/>
                        </a:lnTo>
                        <a:lnTo>
                          <a:pt x="124" y="46"/>
                        </a:lnTo>
                        <a:lnTo>
                          <a:pt x="128" y="44"/>
                        </a:lnTo>
                        <a:lnTo>
                          <a:pt x="132" y="44"/>
                        </a:lnTo>
                        <a:lnTo>
                          <a:pt x="137" y="44"/>
                        </a:lnTo>
                        <a:lnTo>
                          <a:pt x="141" y="44"/>
                        </a:lnTo>
                        <a:lnTo>
                          <a:pt x="146" y="44"/>
                        </a:lnTo>
                        <a:lnTo>
                          <a:pt x="150" y="43"/>
                        </a:lnTo>
                        <a:lnTo>
                          <a:pt x="155" y="43"/>
                        </a:lnTo>
                        <a:lnTo>
                          <a:pt x="160" y="42"/>
                        </a:lnTo>
                        <a:lnTo>
                          <a:pt x="165" y="42"/>
                        </a:lnTo>
                        <a:lnTo>
                          <a:pt x="170" y="42"/>
                        </a:lnTo>
                        <a:lnTo>
                          <a:pt x="175" y="41"/>
                        </a:lnTo>
                        <a:lnTo>
                          <a:pt x="180" y="41"/>
                        </a:lnTo>
                        <a:lnTo>
                          <a:pt x="184" y="40"/>
                        </a:lnTo>
                        <a:lnTo>
                          <a:pt x="188" y="40"/>
                        </a:lnTo>
                        <a:lnTo>
                          <a:pt x="192" y="39"/>
                        </a:lnTo>
                        <a:lnTo>
                          <a:pt x="196" y="38"/>
                        </a:lnTo>
                        <a:lnTo>
                          <a:pt x="200" y="38"/>
                        </a:lnTo>
                        <a:lnTo>
                          <a:pt x="204" y="37"/>
                        </a:lnTo>
                        <a:lnTo>
                          <a:pt x="207" y="36"/>
                        </a:lnTo>
                        <a:lnTo>
                          <a:pt x="210" y="35"/>
                        </a:lnTo>
                        <a:lnTo>
                          <a:pt x="213" y="35"/>
                        </a:lnTo>
                        <a:lnTo>
                          <a:pt x="215" y="34"/>
                        </a:lnTo>
                        <a:lnTo>
                          <a:pt x="218" y="33"/>
                        </a:lnTo>
                        <a:lnTo>
                          <a:pt x="219" y="32"/>
                        </a:lnTo>
                        <a:lnTo>
                          <a:pt x="221" y="31"/>
                        </a:lnTo>
                        <a:lnTo>
                          <a:pt x="222" y="29"/>
                        </a:lnTo>
                        <a:lnTo>
                          <a:pt x="224" y="28"/>
                        </a:lnTo>
                        <a:lnTo>
                          <a:pt x="224" y="27"/>
                        </a:lnTo>
                        <a:lnTo>
                          <a:pt x="224" y="26"/>
                        </a:lnTo>
                        <a:lnTo>
                          <a:pt x="209" y="2"/>
                        </a:lnTo>
                        <a:lnTo>
                          <a:pt x="207" y="3"/>
                        </a:lnTo>
                        <a:lnTo>
                          <a:pt x="204" y="4"/>
                        </a:lnTo>
                        <a:lnTo>
                          <a:pt x="201" y="5"/>
                        </a:lnTo>
                        <a:lnTo>
                          <a:pt x="199" y="6"/>
                        </a:lnTo>
                        <a:lnTo>
                          <a:pt x="196" y="7"/>
                        </a:lnTo>
                        <a:lnTo>
                          <a:pt x="194" y="7"/>
                        </a:lnTo>
                        <a:lnTo>
                          <a:pt x="191" y="8"/>
                        </a:lnTo>
                        <a:lnTo>
                          <a:pt x="188" y="9"/>
                        </a:lnTo>
                        <a:lnTo>
                          <a:pt x="185" y="10"/>
                        </a:lnTo>
                        <a:lnTo>
                          <a:pt x="182" y="10"/>
                        </a:lnTo>
                        <a:lnTo>
                          <a:pt x="180" y="11"/>
                        </a:lnTo>
                        <a:lnTo>
                          <a:pt x="177" y="11"/>
                        </a:lnTo>
                        <a:lnTo>
                          <a:pt x="174" y="12"/>
                        </a:lnTo>
                        <a:lnTo>
                          <a:pt x="171" y="12"/>
                        </a:lnTo>
                        <a:lnTo>
                          <a:pt x="168" y="12"/>
                        </a:lnTo>
                        <a:lnTo>
                          <a:pt x="164" y="13"/>
                        </a:lnTo>
                        <a:lnTo>
                          <a:pt x="161" y="13"/>
                        </a:lnTo>
                        <a:lnTo>
                          <a:pt x="158" y="13"/>
                        </a:lnTo>
                        <a:lnTo>
                          <a:pt x="155" y="14"/>
                        </a:lnTo>
                        <a:lnTo>
                          <a:pt x="152" y="14"/>
                        </a:lnTo>
                        <a:lnTo>
                          <a:pt x="149" y="14"/>
                        </a:lnTo>
                        <a:lnTo>
                          <a:pt x="146" y="14"/>
                        </a:lnTo>
                        <a:lnTo>
                          <a:pt x="143" y="14"/>
                        </a:lnTo>
                        <a:lnTo>
                          <a:pt x="140" y="14"/>
                        </a:lnTo>
                        <a:lnTo>
                          <a:pt x="137" y="14"/>
                        </a:lnTo>
                        <a:lnTo>
                          <a:pt x="134" y="16"/>
                        </a:lnTo>
                        <a:lnTo>
                          <a:pt x="131" y="16"/>
                        </a:lnTo>
                        <a:lnTo>
                          <a:pt x="128" y="16"/>
                        </a:lnTo>
                        <a:lnTo>
                          <a:pt x="125" y="16"/>
                        </a:lnTo>
                        <a:lnTo>
                          <a:pt x="122" y="16"/>
                        </a:lnTo>
                        <a:lnTo>
                          <a:pt x="119" y="16"/>
                        </a:lnTo>
                        <a:lnTo>
                          <a:pt x="116" y="16"/>
                        </a:lnTo>
                        <a:lnTo>
                          <a:pt x="112" y="16"/>
                        </a:lnTo>
                        <a:lnTo>
                          <a:pt x="108" y="16"/>
                        </a:lnTo>
                        <a:lnTo>
                          <a:pt x="104" y="16"/>
                        </a:lnTo>
                        <a:lnTo>
                          <a:pt x="101" y="16"/>
                        </a:lnTo>
                        <a:lnTo>
                          <a:pt x="96" y="16"/>
                        </a:lnTo>
                        <a:lnTo>
                          <a:pt x="93" y="16"/>
                        </a:lnTo>
                        <a:lnTo>
                          <a:pt x="88" y="16"/>
                        </a:lnTo>
                        <a:lnTo>
                          <a:pt x="84" y="14"/>
                        </a:lnTo>
                        <a:lnTo>
                          <a:pt x="80" y="14"/>
                        </a:lnTo>
                        <a:lnTo>
                          <a:pt x="76" y="14"/>
                        </a:lnTo>
                        <a:lnTo>
                          <a:pt x="71" y="14"/>
                        </a:lnTo>
                        <a:lnTo>
                          <a:pt x="67" y="14"/>
                        </a:lnTo>
                        <a:lnTo>
                          <a:pt x="63" y="13"/>
                        </a:lnTo>
                        <a:lnTo>
                          <a:pt x="59" y="13"/>
                        </a:lnTo>
                        <a:lnTo>
                          <a:pt x="54" y="12"/>
                        </a:lnTo>
                        <a:lnTo>
                          <a:pt x="50" y="12"/>
                        </a:lnTo>
                        <a:lnTo>
                          <a:pt x="46" y="12"/>
                        </a:lnTo>
                        <a:lnTo>
                          <a:pt x="43" y="11"/>
                        </a:lnTo>
                        <a:lnTo>
                          <a:pt x="39" y="11"/>
                        </a:lnTo>
                        <a:lnTo>
                          <a:pt x="36" y="10"/>
                        </a:lnTo>
                        <a:lnTo>
                          <a:pt x="33" y="9"/>
                        </a:lnTo>
                        <a:lnTo>
                          <a:pt x="30" y="9"/>
                        </a:lnTo>
                        <a:lnTo>
                          <a:pt x="27" y="8"/>
                        </a:lnTo>
                        <a:lnTo>
                          <a:pt x="25" y="7"/>
                        </a:lnTo>
                        <a:lnTo>
                          <a:pt x="23" y="7"/>
                        </a:lnTo>
                        <a:lnTo>
                          <a:pt x="21" y="6"/>
                        </a:lnTo>
                        <a:lnTo>
                          <a:pt x="20" y="5"/>
                        </a:lnTo>
                        <a:lnTo>
                          <a:pt x="19" y="4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8" y="1"/>
                        </a:lnTo>
                        <a:lnTo>
                          <a:pt x="18" y="0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34" name="Freeform 262">
                    <a:extLst>
                      <a:ext uri="{FF2B5EF4-FFF2-40B4-BE49-F238E27FC236}">
                        <a16:creationId xmlns:a16="http://schemas.microsoft.com/office/drawing/2014/main" id="{D39DF0F0-FDF2-CA9D-E43B-016F65DF68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00" y="2598"/>
                    <a:ext cx="20" cy="29"/>
                  </a:xfrm>
                  <a:custGeom>
                    <a:avLst/>
                    <a:gdLst>
                      <a:gd name="T0" fmla="*/ 2 w 20"/>
                      <a:gd name="T1" fmla="*/ 28 h 29"/>
                      <a:gd name="T2" fmla="*/ 2 w 20"/>
                      <a:gd name="T3" fmla="*/ 28 h 29"/>
                      <a:gd name="T4" fmla="*/ 19 w 20"/>
                      <a:gd name="T5" fmla="*/ 1 h 29"/>
                      <a:gd name="T6" fmla="*/ 17 w 20"/>
                      <a:gd name="T7" fmla="*/ 0 h 29"/>
                      <a:gd name="T8" fmla="*/ 0 w 20"/>
                      <a:gd name="T9" fmla="*/ 25 h 29"/>
                      <a:gd name="T10" fmla="*/ 0 w 20"/>
                      <a:gd name="T11" fmla="*/ 25 h 29"/>
                      <a:gd name="T12" fmla="*/ 0 w 20"/>
                      <a:gd name="T13" fmla="*/ 25 h 29"/>
                      <a:gd name="T14" fmla="*/ 0 w 20"/>
                      <a:gd name="T15" fmla="*/ 26 h 29"/>
                      <a:gd name="T16" fmla="*/ 1 w 20"/>
                      <a:gd name="T17" fmla="*/ 28 h 29"/>
                      <a:gd name="T18" fmla="*/ 1 w 20"/>
                      <a:gd name="T19" fmla="*/ 28 h 29"/>
                      <a:gd name="T20" fmla="*/ 2 w 20"/>
                      <a:gd name="T21" fmla="*/ 28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0" h="29">
                        <a:moveTo>
                          <a:pt x="2" y="28"/>
                        </a:moveTo>
                        <a:lnTo>
                          <a:pt x="2" y="28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0" y="25"/>
                        </a:lnTo>
                        <a:lnTo>
                          <a:pt x="0" y="25"/>
                        </a:lnTo>
                        <a:lnTo>
                          <a:pt x="0" y="25"/>
                        </a:lnTo>
                        <a:lnTo>
                          <a:pt x="0" y="26"/>
                        </a:lnTo>
                        <a:lnTo>
                          <a:pt x="1" y="28"/>
                        </a:lnTo>
                        <a:lnTo>
                          <a:pt x="1" y="28"/>
                        </a:lnTo>
                        <a:lnTo>
                          <a:pt x="2" y="28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35" name="Freeform 263">
                    <a:extLst>
                      <a:ext uri="{FF2B5EF4-FFF2-40B4-BE49-F238E27FC236}">
                        <a16:creationId xmlns:a16="http://schemas.microsoft.com/office/drawing/2014/main" id="{096FDA69-E4DC-DB90-5EE5-7BE0FD6770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98" y="2623"/>
                    <a:ext cx="115" cy="23"/>
                  </a:xfrm>
                  <a:custGeom>
                    <a:avLst/>
                    <a:gdLst>
                      <a:gd name="T0" fmla="*/ 112 w 115"/>
                      <a:gd name="T1" fmla="*/ 19 h 23"/>
                      <a:gd name="T2" fmla="*/ 103 w 115"/>
                      <a:gd name="T3" fmla="*/ 19 h 23"/>
                      <a:gd name="T4" fmla="*/ 94 w 115"/>
                      <a:gd name="T5" fmla="*/ 19 h 23"/>
                      <a:gd name="T6" fmla="*/ 85 w 115"/>
                      <a:gd name="T7" fmla="*/ 18 h 23"/>
                      <a:gd name="T8" fmla="*/ 76 w 115"/>
                      <a:gd name="T9" fmla="*/ 18 h 23"/>
                      <a:gd name="T10" fmla="*/ 66 w 115"/>
                      <a:gd name="T11" fmla="*/ 17 h 23"/>
                      <a:gd name="T12" fmla="*/ 57 w 115"/>
                      <a:gd name="T13" fmla="*/ 16 h 23"/>
                      <a:gd name="T14" fmla="*/ 46 w 115"/>
                      <a:gd name="T15" fmla="*/ 15 h 23"/>
                      <a:gd name="T16" fmla="*/ 38 w 115"/>
                      <a:gd name="T17" fmla="*/ 14 h 23"/>
                      <a:gd name="T18" fmla="*/ 29 w 115"/>
                      <a:gd name="T19" fmla="*/ 13 h 23"/>
                      <a:gd name="T20" fmla="*/ 22 w 115"/>
                      <a:gd name="T21" fmla="*/ 11 h 23"/>
                      <a:gd name="T22" fmla="*/ 16 w 115"/>
                      <a:gd name="T23" fmla="*/ 9 h 23"/>
                      <a:gd name="T24" fmla="*/ 10 w 115"/>
                      <a:gd name="T25" fmla="*/ 7 h 23"/>
                      <a:gd name="T26" fmla="*/ 6 w 115"/>
                      <a:gd name="T27" fmla="*/ 6 h 23"/>
                      <a:gd name="T28" fmla="*/ 3 w 115"/>
                      <a:gd name="T29" fmla="*/ 4 h 23"/>
                      <a:gd name="T30" fmla="*/ 2 w 115"/>
                      <a:gd name="T31" fmla="*/ 3 h 23"/>
                      <a:gd name="T32" fmla="*/ 2 w 115"/>
                      <a:gd name="T33" fmla="*/ 1 h 23"/>
                      <a:gd name="T34" fmla="*/ 0 w 115"/>
                      <a:gd name="T35" fmla="*/ 2 h 23"/>
                      <a:gd name="T36" fmla="*/ 0 w 115"/>
                      <a:gd name="T37" fmla="*/ 4 h 23"/>
                      <a:gd name="T38" fmla="*/ 3 w 115"/>
                      <a:gd name="T39" fmla="*/ 7 h 23"/>
                      <a:gd name="T40" fmla="*/ 7 w 115"/>
                      <a:gd name="T41" fmla="*/ 8 h 23"/>
                      <a:gd name="T42" fmla="*/ 12 w 115"/>
                      <a:gd name="T43" fmla="*/ 11 h 23"/>
                      <a:gd name="T44" fmla="*/ 18 w 115"/>
                      <a:gd name="T45" fmla="*/ 13 h 23"/>
                      <a:gd name="T46" fmla="*/ 25 w 115"/>
                      <a:gd name="T47" fmla="*/ 14 h 23"/>
                      <a:gd name="T48" fmla="*/ 33 w 115"/>
                      <a:gd name="T49" fmla="*/ 15 h 23"/>
                      <a:gd name="T50" fmla="*/ 42 w 115"/>
                      <a:gd name="T51" fmla="*/ 17 h 23"/>
                      <a:gd name="T52" fmla="*/ 51 w 115"/>
                      <a:gd name="T53" fmla="*/ 18 h 23"/>
                      <a:gd name="T54" fmla="*/ 61 w 115"/>
                      <a:gd name="T55" fmla="*/ 19 h 23"/>
                      <a:gd name="T56" fmla="*/ 71 w 115"/>
                      <a:gd name="T57" fmla="*/ 19 h 23"/>
                      <a:gd name="T58" fmla="*/ 80 w 115"/>
                      <a:gd name="T59" fmla="*/ 20 h 23"/>
                      <a:gd name="T60" fmla="*/ 90 w 115"/>
                      <a:gd name="T61" fmla="*/ 22 h 23"/>
                      <a:gd name="T62" fmla="*/ 99 w 115"/>
                      <a:gd name="T63" fmla="*/ 22 h 23"/>
                      <a:gd name="T64" fmla="*/ 107 w 115"/>
                      <a:gd name="T65" fmla="*/ 22 h 23"/>
                      <a:gd name="T66" fmla="*/ 112 w 115"/>
                      <a:gd name="T67" fmla="*/ 22 h 23"/>
                      <a:gd name="T68" fmla="*/ 112 w 115"/>
                      <a:gd name="T69" fmla="*/ 22 h 23"/>
                      <a:gd name="T70" fmla="*/ 112 w 115"/>
                      <a:gd name="T71" fmla="*/ 1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115" h="23">
                        <a:moveTo>
                          <a:pt x="112" y="19"/>
                        </a:moveTo>
                        <a:lnTo>
                          <a:pt x="112" y="19"/>
                        </a:lnTo>
                        <a:lnTo>
                          <a:pt x="107" y="19"/>
                        </a:lnTo>
                        <a:lnTo>
                          <a:pt x="103" y="19"/>
                        </a:lnTo>
                        <a:lnTo>
                          <a:pt x="99" y="19"/>
                        </a:lnTo>
                        <a:lnTo>
                          <a:pt x="94" y="19"/>
                        </a:lnTo>
                        <a:lnTo>
                          <a:pt x="90" y="18"/>
                        </a:lnTo>
                        <a:lnTo>
                          <a:pt x="85" y="18"/>
                        </a:lnTo>
                        <a:lnTo>
                          <a:pt x="80" y="18"/>
                        </a:lnTo>
                        <a:lnTo>
                          <a:pt x="76" y="18"/>
                        </a:lnTo>
                        <a:lnTo>
                          <a:pt x="71" y="18"/>
                        </a:lnTo>
                        <a:lnTo>
                          <a:pt x="66" y="17"/>
                        </a:lnTo>
                        <a:lnTo>
                          <a:pt x="62" y="17"/>
                        </a:lnTo>
                        <a:lnTo>
                          <a:pt x="57" y="16"/>
                        </a:lnTo>
                        <a:lnTo>
                          <a:pt x="51" y="16"/>
                        </a:lnTo>
                        <a:lnTo>
                          <a:pt x="46" y="15"/>
                        </a:lnTo>
                        <a:lnTo>
                          <a:pt x="42" y="14"/>
                        </a:lnTo>
                        <a:lnTo>
                          <a:pt x="38" y="14"/>
                        </a:lnTo>
                        <a:lnTo>
                          <a:pt x="34" y="13"/>
                        </a:lnTo>
                        <a:lnTo>
                          <a:pt x="29" y="13"/>
                        </a:lnTo>
                        <a:lnTo>
                          <a:pt x="26" y="12"/>
                        </a:lnTo>
                        <a:lnTo>
                          <a:pt x="22" y="11"/>
                        </a:lnTo>
                        <a:lnTo>
                          <a:pt x="19" y="11"/>
                        </a:lnTo>
                        <a:lnTo>
                          <a:pt x="16" y="9"/>
                        </a:lnTo>
                        <a:lnTo>
                          <a:pt x="12" y="8"/>
                        </a:lnTo>
                        <a:lnTo>
                          <a:pt x="10" y="7"/>
                        </a:lnTo>
                        <a:lnTo>
                          <a:pt x="8" y="7"/>
                        </a:lnTo>
                        <a:lnTo>
                          <a:pt x="6" y="6"/>
                        </a:lnTo>
                        <a:lnTo>
                          <a:pt x="4" y="5"/>
                        </a:lnTo>
                        <a:lnTo>
                          <a:pt x="3" y="4"/>
                        </a:lnTo>
                        <a:lnTo>
                          <a:pt x="2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0" y="4"/>
                        </a:lnTo>
                        <a:lnTo>
                          <a:pt x="1" y="5"/>
                        </a:lnTo>
                        <a:lnTo>
                          <a:pt x="3" y="7"/>
                        </a:lnTo>
                        <a:lnTo>
                          <a:pt x="5" y="7"/>
                        </a:lnTo>
                        <a:lnTo>
                          <a:pt x="7" y="8"/>
                        </a:lnTo>
                        <a:lnTo>
                          <a:pt x="9" y="9"/>
                        </a:lnTo>
                        <a:lnTo>
                          <a:pt x="12" y="11"/>
                        </a:lnTo>
                        <a:lnTo>
                          <a:pt x="15" y="12"/>
                        </a:lnTo>
                        <a:lnTo>
                          <a:pt x="18" y="13"/>
                        </a:lnTo>
                        <a:lnTo>
                          <a:pt x="21" y="13"/>
                        </a:lnTo>
                        <a:lnTo>
                          <a:pt x="25" y="14"/>
                        </a:lnTo>
                        <a:lnTo>
                          <a:pt x="29" y="15"/>
                        </a:lnTo>
                        <a:lnTo>
                          <a:pt x="33" y="15"/>
                        </a:lnTo>
                        <a:lnTo>
                          <a:pt x="37" y="16"/>
                        </a:lnTo>
                        <a:lnTo>
                          <a:pt x="42" y="17"/>
                        </a:lnTo>
                        <a:lnTo>
                          <a:pt x="46" y="17"/>
                        </a:lnTo>
                        <a:lnTo>
                          <a:pt x="51" y="18"/>
                        </a:lnTo>
                        <a:lnTo>
                          <a:pt x="57" y="18"/>
                        </a:lnTo>
                        <a:lnTo>
                          <a:pt x="61" y="19"/>
                        </a:lnTo>
                        <a:lnTo>
                          <a:pt x="66" y="19"/>
                        </a:lnTo>
                        <a:lnTo>
                          <a:pt x="71" y="19"/>
                        </a:lnTo>
                        <a:lnTo>
                          <a:pt x="76" y="20"/>
                        </a:lnTo>
                        <a:lnTo>
                          <a:pt x="80" y="20"/>
                        </a:lnTo>
                        <a:lnTo>
                          <a:pt x="85" y="20"/>
                        </a:lnTo>
                        <a:lnTo>
                          <a:pt x="90" y="22"/>
                        </a:lnTo>
                        <a:lnTo>
                          <a:pt x="94" y="22"/>
                        </a:lnTo>
                        <a:lnTo>
                          <a:pt x="99" y="22"/>
                        </a:lnTo>
                        <a:lnTo>
                          <a:pt x="103" y="22"/>
                        </a:lnTo>
                        <a:lnTo>
                          <a:pt x="107" y="22"/>
                        </a:lnTo>
                        <a:lnTo>
                          <a:pt x="112" y="22"/>
                        </a:lnTo>
                        <a:lnTo>
                          <a:pt x="112" y="22"/>
                        </a:lnTo>
                        <a:lnTo>
                          <a:pt x="112" y="22"/>
                        </a:lnTo>
                        <a:lnTo>
                          <a:pt x="112" y="22"/>
                        </a:lnTo>
                        <a:lnTo>
                          <a:pt x="114" y="20"/>
                        </a:lnTo>
                        <a:lnTo>
                          <a:pt x="112" y="19"/>
                        </a:lnTo>
                        <a:lnTo>
                          <a:pt x="112" y="19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36" name="Freeform 264">
                    <a:extLst>
                      <a:ext uri="{FF2B5EF4-FFF2-40B4-BE49-F238E27FC236}">
                        <a16:creationId xmlns:a16="http://schemas.microsoft.com/office/drawing/2014/main" id="{02EF5ABE-9558-71F6-BCC5-D5F1D31386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10" y="2623"/>
                    <a:ext cx="115" cy="23"/>
                  </a:xfrm>
                  <a:custGeom>
                    <a:avLst/>
                    <a:gdLst>
                      <a:gd name="T0" fmla="*/ 111 w 115"/>
                      <a:gd name="T1" fmla="*/ 1 h 23"/>
                      <a:gd name="T2" fmla="*/ 110 w 115"/>
                      <a:gd name="T3" fmla="*/ 3 h 23"/>
                      <a:gd name="T4" fmla="*/ 109 w 115"/>
                      <a:gd name="T5" fmla="*/ 5 h 23"/>
                      <a:gd name="T6" fmla="*/ 106 w 115"/>
                      <a:gd name="T7" fmla="*/ 6 h 23"/>
                      <a:gd name="T8" fmla="*/ 101 w 115"/>
                      <a:gd name="T9" fmla="*/ 8 h 23"/>
                      <a:gd name="T10" fmla="*/ 95 w 115"/>
                      <a:gd name="T11" fmla="*/ 11 h 23"/>
                      <a:gd name="T12" fmla="*/ 89 w 115"/>
                      <a:gd name="T13" fmla="*/ 12 h 23"/>
                      <a:gd name="T14" fmla="*/ 81 w 115"/>
                      <a:gd name="T15" fmla="*/ 13 h 23"/>
                      <a:gd name="T16" fmla="*/ 72 w 115"/>
                      <a:gd name="T17" fmla="*/ 15 h 23"/>
                      <a:gd name="T18" fmla="*/ 63 w 115"/>
                      <a:gd name="T19" fmla="*/ 15 h 23"/>
                      <a:gd name="T20" fmla="*/ 53 w 115"/>
                      <a:gd name="T21" fmla="*/ 16 h 23"/>
                      <a:gd name="T22" fmla="*/ 43 w 115"/>
                      <a:gd name="T23" fmla="*/ 17 h 23"/>
                      <a:gd name="T24" fmla="*/ 34 w 115"/>
                      <a:gd name="T25" fmla="*/ 18 h 23"/>
                      <a:gd name="T26" fmla="*/ 25 w 115"/>
                      <a:gd name="T27" fmla="*/ 18 h 23"/>
                      <a:gd name="T28" fmla="*/ 16 w 115"/>
                      <a:gd name="T29" fmla="*/ 19 h 23"/>
                      <a:gd name="T30" fmla="*/ 7 w 115"/>
                      <a:gd name="T31" fmla="*/ 19 h 23"/>
                      <a:gd name="T32" fmla="*/ 0 w 115"/>
                      <a:gd name="T33" fmla="*/ 19 h 23"/>
                      <a:gd name="T34" fmla="*/ 4 w 115"/>
                      <a:gd name="T35" fmla="*/ 22 h 23"/>
                      <a:gd name="T36" fmla="*/ 12 w 115"/>
                      <a:gd name="T37" fmla="*/ 22 h 23"/>
                      <a:gd name="T38" fmla="*/ 20 w 115"/>
                      <a:gd name="T39" fmla="*/ 22 h 23"/>
                      <a:gd name="T40" fmla="*/ 29 w 115"/>
                      <a:gd name="T41" fmla="*/ 20 h 23"/>
                      <a:gd name="T42" fmla="*/ 39 w 115"/>
                      <a:gd name="T43" fmla="*/ 20 h 23"/>
                      <a:gd name="T44" fmla="*/ 48 w 115"/>
                      <a:gd name="T45" fmla="*/ 19 h 23"/>
                      <a:gd name="T46" fmla="*/ 59 w 115"/>
                      <a:gd name="T47" fmla="*/ 18 h 23"/>
                      <a:gd name="T48" fmla="*/ 68 w 115"/>
                      <a:gd name="T49" fmla="*/ 17 h 23"/>
                      <a:gd name="T50" fmla="*/ 77 w 115"/>
                      <a:gd name="T51" fmla="*/ 16 h 23"/>
                      <a:gd name="T52" fmla="*/ 85 w 115"/>
                      <a:gd name="T53" fmla="*/ 15 h 23"/>
                      <a:gd name="T54" fmla="*/ 93 w 115"/>
                      <a:gd name="T55" fmla="*/ 13 h 23"/>
                      <a:gd name="T56" fmla="*/ 99 w 115"/>
                      <a:gd name="T57" fmla="*/ 12 h 23"/>
                      <a:gd name="T58" fmla="*/ 105 w 115"/>
                      <a:gd name="T59" fmla="*/ 9 h 23"/>
                      <a:gd name="T60" fmla="*/ 109 w 115"/>
                      <a:gd name="T61" fmla="*/ 7 h 23"/>
                      <a:gd name="T62" fmla="*/ 112 w 115"/>
                      <a:gd name="T63" fmla="*/ 5 h 23"/>
                      <a:gd name="T64" fmla="*/ 114 w 115"/>
                      <a:gd name="T65" fmla="*/ 2 h 23"/>
                      <a:gd name="T66" fmla="*/ 112 w 115"/>
                      <a:gd name="T67" fmla="*/ 1 h 23"/>
                      <a:gd name="T68" fmla="*/ 112 w 115"/>
                      <a:gd name="T69" fmla="*/ 0 h 23"/>
                      <a:gd name="T70" fmla="*/ 111 w 115"/>
                      <a:gd name="T71" fmla="*/ 1 h 23"/>
                      <a:gd name="T72" fmla="*/ 111 w 115"/>
                      <a:gd name="T73" fmla="*/ 2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5" h="23">
                        <a:moveTo>
                          <a:pt x="111" y="2"/>
                        </a:moveTo>
                        <a:lnTo>
                          <a:pt x="111" y="1"/>
                        </a:lnTo>
                        <a:lnTo>
                          <a:pt x="111" y="2"/>
                        </a:lnTo>
                        <a:lnTo>
                          <a:pt x="110" y="3"/>
                        </a:lnTo>
                        <a:lnTo>
                          <a:pt x="110" y="4"/>
                        </a:lnTo>
                        <a:lnTo>
                          <a:pt x="109" y="5"/>
                        </a:lnTo>
                        <a:lnTo>
                          <a:pt x="108" y="5"/>
                        </a:lnTo>
                        <a:lnTo>
                          <a:pt x="106" y="6"/>
                        </a:lnTo>
                        <a:lnTo>
                          <a:pt x="104" y="7"/>
                        </a:lnTo>
                        <a:lnTo>
                          <a:pt x="101" y="8"/>
                        </a:lnTo>
                        <a:lnTo>
                          <a:pt x="98" y="9"/>
                        </a:lnTo>
                        <a:lnTo>
                          <a:pt x="95" y="11"/>
                        </a:lnTo>
                        <a:lnTo>
                          <a:pt x="92" y="11"/>
                        </a:lnTo>
                        <a:lnTo>
                          <a:pt x="89" y="12"/>
                        </a:lnTo>
                        <a:lnTo>
                          <a:pt x="85" y="13"/>
                        </a:lnTo>
                        <a:lnTo>
                          <a:pt x="81" y="13"/>
                        </a:lnTo>
                        <a:lnTo>
                          <a:pt x="76" y="14"/>
                        </a:lnTo>
                        <a:lnTo>
                          <a:pt x="72" y="15"/>
                        </a:lnTo>
                        <a:lnTo>
                          <a:pt x="68" y="15"/>
                        </a:lnTo>
                        <a:lnTo>
                          <a:pt x="63" y="15"/>
                        </a:lnTo>
                        <a:lnTo>
                          <a:pt x="59" y="16"/>
                        </a:lnTo>
                        <a:lnTo>
                          <a:pt x="53" y="16"/>
                        </a:lnTo>
                        <a:lnTo>
                          <a:pt x="48" y="17"/>
                        </a:lnTo>
                        <a:lnTo>
                          <a:pt x="43" y="17"/>
                        </a:lnTo>
                        <a:lnTo>
                          <a:pt x="39" y="18"/>
                        </a:lnTo>
                        <a:lnTo>
                          <a:pt x="34" y="18"/>
                        </a:lnTo>
                        <a:lnTo>
                          <a:pt x="29" y="18"/>
                        </a:lnTo>
                        <a:lnTo>
                          <a:pt x="25" y="18"/>
                        </a:lnTo>
                        <a:lnTo>
                          <a:pt x="20" y="18"/>
                        </a:lnTo>
                        <a:lnTo>
                          <a:pt x="16" y="19"/>
                        </a:lnTo>
                        <a:lnTo>
                          <a:pt x="12" y="19"/>
                        </a:lnTo>
                        <a:lnTo>
                          <a:pt x="7" y="19"/>
                        </a:lnTo>
                        <a:lnTo>
                          <a:pt x="4" y="19"/>
                        </a:lnTo>
                        <a:lnTo>
                          <a:pt x="0" y="19"/>
                        </a:lnTo>
                        <a:lnTo>
                          <a:pt x="0" y="22"/>
                        </a:lnTo>
                        <a:lnTo>
                          <a:pt x="4" y="22"/>
                        </a:lnTo>
                        <a:lnTo>
                          <a:pt x="7" y="22"/>
                        </a:lnTo>
                        <a:lnTo>
                          <a:pt x="12" y="22"/>
                        </a:lnTo>
                        <a:lnTo>
                          <a:pt x="16" y="22"/>
                        </a:lnTo>
                        <a:lnTo>
                          <a:pt x="20" y="22"/>
                        </a:lnTo>
                        <a:lnTo>
                          <a:pt x="25" y="20"/>
                        </a:lnTo>
                        <a:lnTo>
                          <a:pt x="29" y="20"/>
                        </a:lnTo>
                        <a:lnTo>
                          <a:pt x="34" y="20"/>
                        </a:lnTo>
                        <a:lnTo>
                          <a:pt x="39" y="20"/>
                        </a:lnTo>
                        <a:lnTo>
                          <a:pt x="44" y="19"/>
                        </a:lnTo>
                        <a:lnTo>
                          <a:pt x="48" y="19"/>
                        </a:lnTo>
                        <a:lnTo>
                          <a:pt x="53" y="18"/>
                        </a:lnTo>
                        <a:lnTo>
                          <a:pt x="59" y="18"/>
                        </a:lnTo>
                        <a:lnTo>
                          <a:pt x="63" y="18"/>
                        </a:lnTo>
                        <a:lnTo>
                          <a:pt x="68" y="17"/>
                        </a:lnTo>
                        <a:lnTo>
                          <a:pt x="73" y="16"/>
                        </a:lnTo>
                        <a:lnTo>
                          <a:pt x="77" y="16"/>
                        </a:lnTo>
                        <a:lnTo>
                          <a:pt x="81" y="15"/>
                        </a:lnTo>
                        <a:lnTo>
                          <a:pt x="85" y="15"/>
                        </a:lnTo>
                        <a:lnTo>
                          <a:pt x="89" y="14"/>
                        </a:lnTo>
                        <a:lnTo>
                          <a:pt x="93" y="13"/>
                        </a:lnTo>
                        <a:lnTo>
                          <a:pt x="96" y="13"/>
                        </a:lnTo>
                        <a:lnTo>
                          <a:pt x="99" y="12"/>
                        </a:lnTo>
                        <a:lnTo>
                          <a:pt x="102" y="11"/>
                        </a:lnTo>
                        <a:lnTo>
                          <a:pt x="105" y="9"/>
                        </a:lnTo>
                        <a:lnTo>
                          <a:pt x="107" y="8"/>
                        </a:lnTo>
                        <a:lnTo>
                          <a:pt x="109" y="7"/>
                        </a:lnTo>
                        <a:lnTo>
                          <a:pt x="110" y="6"/>
                        </a:lnTo>
                        <a:lnTo>
                          <a:pt x="112" y="5"/>
                        </a:lnTo>
                        <a:lnTo>
                          <a:pt x="112" y="4"/>
                        </a:lnTo>
                        <a:lnTo>
                          <a:pt x="114" y="2"/>
                        </a:lnTo>
                        <a:lnTo>
                          <a:pt x="114" y="1"/>
                        </a:lnTo>
                        <a:lnTo>
                          <a:pt x="112" y="1"/>
                        </a:lnTo>
                        <a:lnTo>
                          <a:pt x="114" y="1"/>
                        </a:lnTo>
                        <a:lnTo>
                          <a:pt x="112" y="0"/>
                        </a:lnTo>
                        <a:lnTo>
                          <a:pt x="111" y="0"/>
                        </a:lnTo>
                        <a:lnTo>
                          <a:pt x="111" y="1"/>
                        </a:lnTo>
                        <a:lnTo>
                          <a:pt x="111" y="1"/>
                        </a:lnTo>
                        <a:lnTo>
                          <a:pt x="111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37" name="Freeform 265">
                    <a:extLst>
                      <a:ext uri="{FF2B5EF4-FFF2-40B4-BE49-F238E27FC236}">
                        <a16:creationId xmlns:a16="http://schemas.microsoft.com/office/drawing/2014/main" id="{348A2BCA-0B55-E25B-0197-29915240AD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5" y="2600"/>
                    <a:ext cx="20" cy="27"/>
                  </a:xfrm>
                  <a:custGeom>
                    <a:avLst/>
                    <a:gdLst>
                      <a:gd name="T0" fmla="*/ 2 w 20"/>
                      <a:gd name="T1" fmla="*/ 2 h 27"/>
                      <a:gd name="T2" fmla="*/ 0 w 20"/>
                      <a:gd name="T3" fmla="*/ 1 h 27"/>
                      <a:gd name="T4" fmla="*/ 17 w 20"/>
                      <a:gd name="T5" fmla="*/ 26 h 27"/>
                      <a:gd name="T6" fmla="*/ 19 w 20"/>
                      <a:gd name="T7" fmla="*/ 24 h 27"/>
                      <a:gd name="T8" fmla="*/ 3 w 20"/>
                      <a:gd name="T9" fmla="*/ 0 h 27"/>
                      <a:gd name="T10" fmla="*/ 1 w 20"/>
                      <a:gd name="T11" fmla="*/ 0 h 27"/>
                      <a:gd name="T12" fmla="*/ 3 w 20"/>
                      <a:gd name="T13" fmla="*/ 0 h 27"/>
                      <a:gd name="T14" fmla="*/ 2 w 20"/>
                      <a:gd name="T15" fmla="*/ 0 h 27"/>
                      <a:gd name="T16" fmla="*/ 1 w 20"/>
                      <a:gd name="T17" fmla="*/ 0 h 27"/>
                      <a:gd name="T18" fmla="*/ 0 w 20"/>
                      <a:gd name="T19" fmla="*/ 1 h 27"/>
                      <a:gd name="T20" fmla="*/ 0 w 20"/>
                      <a:gd name="T21" fmla="*/ 1 h 27"/>
                      <a:gd name="T22" fmla="*/ 2 w 20"/>
                      <a:gd name="T23" fmla="*/ 2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27">
                        <a:moveTo>
                          <a:pt x="2" y="2"/>
                        </a:moveTo>
                        <a:lnTo>
                          <a:pt x="0" y="1"/>
                        </a:lnTo>
                        <a:lnTo>
                          <a:pt x="17" y="26"/>
                        </a:lnTo>
                        <a:lnTo>
                          <a:pt x="19" y="24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38" name="Freeform 266">
                    <a:extLst>
                      <a:ext uri="{FF2B5EF4-FFF2-40B4-BE49-F238E27FC236}">
                        <a16:creationId xmlns:a16="http://schemas.microsoft.com/office/drawing/2014/main" id="{B39D988A-F45E-D73A-7504-31256936A5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15" y="2600"/>
                    <a:ext cx="97" cy="22"/>
                  </a:xfrm>
                  <a:custGeom>
                    <a:avLst/>
                    <a:gdLst>
                      <a:gd name="T0" fmla="*/ 2 w 97"/>
                      <a:gd name="T1" fmla="*/ 21 h 22"/>
                      <a:gd name="T2" fmla="*/ 7 w 97"/>
                      <a:gd name="T3" fmla="*/ 21 h 22"/>
                      <a:gd name="T4" fmla="*/ 14 w 97"/>
                      <a:gd name="T5" fmla="*/ 21 h 22"/>
                      <a:gd name="T6" fmla="*/ 20 w 97"/>
                      <a:gd name="T7" fmla="*/ 19 h 22"/>
                      <a:gd name="T8" fmla="*/ 26 w 97"/>
                      <a:gd name="T9" fmla="*/ 19 h 22"/>
                      <a:gd name="T10" fmla="*/ 32 w 97"/>
                      <a:gd name="T11" fmla="*/ 19 h 22"/>
                      <a:gd name="T12" fmla="*/ 38 w 97"/>
                      <a:gd name="T13" fmla="*/ 18 h 22"/>
                      <a:gd name="T14" fmla="*/ 44 w 97"/>
                      <a:gd name="T15" fmla="*/ 18 h 22"/>
                      <a:gd name="T16" fmla="*/ 50 w 97"/>
                      <a:gd name="T17" fmla="*/ 17 h 22"/>
                      <a:gd name="T18" fmla="*/ 56 w 97"/>
                      <a:gd name="T19" fmla="*/ 16 h 22"/>
                      <a:gd name="T20" fmla="*/ 62 w 97"/>
                      <a:gd name="T21" fmla="*/ 15 h 22"/>
                      <a:gd name="T22" fmla="*/ 68 w 97"/>
                      <a:gd name="T23" fmla="*/ 13 h 22"/>
                      <a:gd name="T24" fmla="*/ 74 w 97"/>
                      <a:gd name="T25" fmla="*/ 12 h 22"/>
                      <a:gd name="T26" fmla="*/ 79 w 97"/>
                      <a:gd name="T27" fmla="*/ 10 h 22"/>
                      <a:gd name="T28" fmla="*/ 85 w 97"/>
                      <a:gd name="T29" fmla="*/ 8 h 22"/>
                      <a:gd name="T30" fmla="*/ 90 w 97"/>
                      <a:gd name="T31" fmla="*/ 5 h 22"/>
                      <a:gd name="T32" fmla="*/ 96 w 97"/>
                      <a:gd name="T33" fmla="*/ 2 h 22"/>
                      <a:gd name="T34" fmla="*/ 91 w 97"/>
                      <a:gd name="T35" fmla="*/ 1 h 22"/>
                      <a:gd name="T36" fmla="*/ 86 w 97"/>
                      <a:gd name="T37" fmla="*/ 4 h 22"/>
                      <a:gd name="T38" fmla="*/ 81 w 97"/>
                      <a:gd name="T39" fmla="*/ 6 h 22"/>
                      <a:gd name="T40" fmla="*/ 76 w 97"/>
                      <a:gd name="T41" fmla="*/ 8 h 22"/>
                      <a:gd name="T42" fmla="*/ 70 w 97"/>
                      <a:gd name="T43" fmla="*/ 10 h 22"/>
                      <a:gd name="T44" fmla="*/ 65 w 97"/>
                      <a:gd name="T45" fmla="*/ 12 h 22"/>
                      <a:gd name="T46" fmla="*/ 59 w 97"/>
                      <a:gd name="T47" fmla="*/ 13 h 22"/>
                      <a:gd name="T48" fmla="*/ 53 w 97"/>
                      <a:gd name="T49" fmla="*/ 14 h 22"/>
                      <a:gd name="T50" fmla="*/ 47 w 97"/>
                      <a:gd name="T51" fmla="*/ 15 h 22"/>
                      <a:gd name="T52" fmla="*/ 41 w 97"/>
                      <a:gd name="T53" fmla="*/ 15 h 22"/>
                      <a:gd name="T54" fmla="*/ 35 w 97"/>
                      <a:gd name="T55" fmla="*/ 16 h 22"/>
                      <a:gd name="T56" fmla="*/ 29 w 97"/>
                      <a:gd name="T57" fmla="*/ 16 h 22"/>
                      <a:gd name="T58" fmla="*/ 23 w 97"/>
                      <a:gd name="T59" fmla="*/ 16 h 22"/>
                      <a:gd name="T60" fmla="*/ 17 w 97"/>
                      <a:gd name="T61" fmla="*/ 17 h 22"/>
                      <a:gd name="T62" fmla="*/ 10 w 97"/>
                      <a:gd name="T63" fmla="*/ 17 h 22"/>
                      <a:gd name="T64" fmla="*/ 5 w 97"/>
                      <a:gd name="T65" fmla="*/ 17 h 22"/>
                      <a:gd name="T66" fmla="*/ 2 w 97"/>
                      <a:gd name="T67" fmla="*/ 17 h 22"/>
                      <a:gd name="T68" fmla="*/ 1 w 97"/>
                      <a:gd name="T69" fmla="*/ 18 h 22"/>
                      <a:gd name="T70" fmla="*/ 1 w 97"/>
                      <a:gd name="T71" fmla="*/ 21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97" h="22">
                        <a:moveTo>
                          <a:pt x="2" y="21"/>
                        </a:moveTo>
                        <a:lnTo>
                          <a:pt x="2" y="21"/>
                        </a:lnTo>
                        <a:lnTo>
                          <a:pt x="5" y="21"/>
                        </a:lnTo>
                        <a:lnTo>
                          <a:pt x="7" y="21"/>
                        </a:lnTo>
                        <a:lnTo>
                          <a:pt x="10" y="21"/>
                        </a:lnTo>
                        <a:lnTo>
                          <a:pt x="14" y="21"/>
                        </a:lnTo>
                        <a:lnTo>
                          <a:pt x="17" y="21"/>
                        </a:lnTo>
                        <a:lnTo>
                          <a:pt x="20" y="19"/>
                        </a:lnTo>
                        <a:lnTo>
                          <a:pt x="23" y="19"/>
                        </a:lnTo>
                        <a:lnTo>
                          <a:pt x="26" y="19"/>
                        </a:lnTo>
                        <a:lnTo>
                          <a:pt x="29" y="19"/>
                        </a:lnTo>
                        <a:lnTo>
                          <a:pt x="32" y="19"/>
                        </a:lnTo>
                        <a:lnTo>
                          <a:pt x="35" y="19"/>
                        </a:lnTo>
                        <a:lnTo>
                          <a:pt x="38" y="18"/>
                        </a:lnTo>
                        <a:lnTo>
                          <a:pt x="41" y="18"/>
                        </a:lnTo>
                        <a:lnTo>
                          <a:pt x="44" y="18"/>
                        </a:lnTo>
                        <a:lnTo>
                          <a:pt x="47" y="17"/>
                        </a:lnTo>
                        <a:lnTo>
                          <a:pt x="50" y="17"/>
                        </a:lnTo>
                        <a:lnTo>
                          <a:pt x="53" y="16"/>
                        </a:lnTo>
                        <a:lnTo>
                          <a:pt x="56" y="16"/>
                        </a:lnTo>
                        <a:lnTo>
                          <a:pt x="59" y="15"/>
                        </a:lnTo>
                        <a:lnTo>
                          <a:pt x="62" y="15"/>
                        </a:lnTo>
                        <a:lnTo>
                          <a:pt x="65" y="14"/>
                        </a:lnTo>
                        <a:lnTo>
                          <a:pt x="68" y="13"/>
                        </a:lnTo>
                        <a:lnTo>
                          <a:pt x="71" y="13"/>
                        </a:lnTo>
                        <a:lnTo>
                          <a:pt x="74" y="12"/>
                        </a:lnTo>
                        <a:lnTo>
                          <a:pt x="77" y="11"/>
                        </a:lnTo>
                        <a:lnTo>
                          <a:pt x="79" y="10"/>
                        </a:lnTo>
                        <a:lnTo>
                          <a:pt x="82" y="9"/>
                        </a:lnTo>
                        <a:lnTo>
                          <a:pt x="85" y="8"/>
                        </a:lnTo>
                        <a:lnTo>
                          <a:pt x="87" y="6"/>
                        </a:lnTo>
                        <a:lnTo>
                          <a:pt x="90" y="5"/>
                        </a:lnTo>
                        <a:lnTo>
                          <a:pt x="93" y="4"/>
                        </a:lnTo>
                        <a:lnTo>
                          <a:pt x="96" y="2"/>
                        </a:lnTo>
                        <a:lnTo>
                          <a:pt x="94" y="0"/>
                        </a:lnTo>
                        <a:lnTo>
                          <a:pt x="91" y="1"/>
                        </a:lnTo>
                        <a:lnTo>
                          <a:pt x="89" y="3"/>
                        </a:lnTo>
                        <a:lnTo>
                          <a:pt x="86" y="4"/>
                        </a:lnTo>
                        <a:lnTo>
                          <a:pt x="84" y="5"/>
                        </a:lnTo>
                        <a:lnTo>
                          <a:pt x="81" y="6"/>
                        </a:lnTo>
                        <a:lnTo>
                          <a:pt x="79" y="7"/>
                        </a:lnTo>
                        <a:lnTo>
                          <a:pt x="76" y="8"/>
                        </a:lnTo>
                        <a:lnTo>
                          <a:pt x="73" y="9"/>
                        </a:lnTo>
                        <a:lnTo>
                          <a:pt x="70" y="10"/>
                        </a:lnTo>
                        <a:lnTo>
                          <a:pt x="67" y="11"/>
                        </a:lnTo>
                        <a:lnTo>
                          <a:pt x="65" y="12"/>
                        </a:lnTo>
                        <a:lnTo>
                          <a:pt x="62" y="12"/>
                        </a:lnTo>
                        <a:lnTo>
                          <a:pt x="59" y="13"/>
                        </a:lnTo>
                        <a:lnTo>
                          <a:pt x="56" y="13"/>
                        </a:lnTo>
                        <a:lnTo>
                          <a:pt x="53" y="14"/>
                        </a:lnTo>
                        <a:lnTo>
                          <a:pt x="50" y="14"/>
                        </a:lnTo>
                        <a:lnTo>
                          <a:pt x="47" y="15"/>
                        </a:lnTo>
                        <a:lnTo>
                          <a:pt x="44" y="15"/>
                        </a:lnTo>
                        <a:lnTo>
                          <a:pt x="41" y="15"/>
                        </a:lnTo>
                        <a:lnTo>
                          <a:pt x="38" y="16"/>
                        </a:lnTo>
                        <a:lnTo>
                          <a:pt x="35" y="16"/>
                        </a:lnTo>
                        <a:lnTo>
                          <a:pt x="32" y="16"/>
                        </a:lnTo>
                        <a:lnTo>
                          <a:pt x="29" y="16"/>
                        </a:lnTo>
                        <a:lnTo>
                          <a:pt x="26" y="16"/>
                        </a:lnTo>
                        <a:lnTo>
                          <a:pt x="23" y="16"/>
                        </a:lnTo>
                        <a:lnTo>
                          <a:pt x="20" y="17"/>
                        </a:lnTo>
                        <a:lnTo>
                          <a:pt x="17" y="17"/>
                        </a:lnTo>
                        <a:lnTo>
                          <a:pt x="14" y="17"/>
                        </a:lnTo>
                        <a:lnTo>
                          <a:pt x="10" y="17"/>
                        </a:lnTo>
                        <a:lnTo>
                          <a:pt x="7" y="17"/>
                        </a:lnTo>
                        <a:lnTo>
                          <a:pt x="5" y="17"/>
                        </a:lnTo>
                        <a:lnTo>
                          <a:pt x="2" y="17"/>
                        </a:lnTo>
                        <a:lnTo>
                          <a:pt x="2" y="17"/>
                        </a:lnTo>
                        <a:lnTo>
                          <a:pt x="2" y="17"/>
                        </a:lnTo>
                        <a:lnTo>
                          <a:pt x="1" y="18"/>
                        </a:lnTo>
                        <a:lnTo>
                          <a:pt x="0" y="19"/>
                        </a:lnTo>
                        <a:lnTo>
                          <a:pt x="1" y="21"/>
                        </a:lnTo>
                        <a:lnTo>
                          <a:pt x="2" y="2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39" name="Freeform 267">
                    <a:extLst>
                      <a:ext uri="{FF2B5EF4-FFF2-40B4-BE49-F238E27FC236}">
                        <a16:creationId xmlns:a16="http://schemas.microsoft.com/office/drawing/2014/main" id="{0201D319-FABF-3215-8AE4-382949BFB3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18" y="2595"/>
                    <a:ext cx="99" cy="23"/>
                  </a:xfrm>
                  <a:custGeom>
                    <a:avLst/>
                    <a:gdLst>
                      <a:gd name="T0" fmla="*/ 0 w 99"/>
                      <a:gd name="T1" fmla="*/ 0 h 23"/>
                      <a:gd name="T2" fmla="*/ 0 w 99"/>
                      <a:gd name="T3" fmla="*/ 4 h 23"/>
                      <a:gd name="T4" fmla="*/ 1 w 99"/>
                      <a:gd name="T5" fmla="*/ 7 h 23"/>
                      <a:gd name="T6" fmla="*/ 3 w 99"/>
                      <a:gd name="T7" fmla="*/ 9 h 23"/>
                      <a:gd name="T8" fmla="*/ 7 w 99"/>
                      <a:gd name="T9" fmla="*/ 12 h 23"/>
                      <a:gd name="T10" fmla="*/ 12 w 99"/>
                      <a:gd name="T11" fmla="*/ 14 h 23"/>
                      <a:gd name="T12" fmla="*/ 18 w 99"/>
                      <a:gd name="T13" fmla="*/ 15 h 23"/>
                      <a:gd name="T14" fmla="*/ 25 w 99"/>
                      <a:gd name="T15" fmla="*/ 16 h 23"/>
                      <a:gd name="T16" fmla="*/ 33 w 99"/>
                      <a:gd name="T17" fmla="*/ 18 h 23"/>
                      <a:gd name="T18" fmla="*/ 40 w 99"/>
                      <a:gd name="T19" fmla="*/ 18 h 23"/>
                      <a:gd name="T20" fmla="*/ 49 w 99"/>
                      <a:gd name="T21" fmla="*/ 19 h 23"/>
                      <a:gd name="T22" fmla="*/ 58 w 99"/>
                      <a:gd name="T23" fmla="*/ 20 h 23"/>
                      <a:gd name="T24" fmla="*/ 66 w 99"/>
                      <a:gd name="T25" fmla="*/ 20 h 23"/>
                      <a:gd name="T26" fmla="*/ 74 w 99"/>
                      <a:gd name="T27" fmla="*/ 22 h 23"/>
                      <a:gd name="T28" fmla="*/ 82 w 99"/>
                      <a:gd name="T29" fmla="*/ 22 h 23"/>
                      <a:gd name="T30" fmla="*/ 90 w 99"/>
                      <a:gd name="T31" fmla="*/ 22 h 23"/>
                      <a:gd name="T32" fmla="*/ 98 w 99"/>
                      <a:gd name="T33" fmla="*/ 22 h 23"/>
                      <a:gd name="T34" fmla="*/ 93 w 99"/>
                      <a:gd name="T35" fmla="*/ 18 h 23"/>
                      <a:gd name="T36" fmla="*/ 86 w 99"/>
                      <a:gd name="T37" fmla="*/ 18 h 23"/>
                      <a:gd name="T38" fmla="*/ 78 w 99"/>
                      <a:gd name="T39" fmla="*/ 18 h 23"/>
                      <a:gd name="T40" fmla="*/ 70 w 99"/>
                      <a:gd name="T41" fmla="*/ 18 h 23"/>
                      <a:gd name="T42" fmla="*/ 62 w 99"/>
                      <a:gd name="T43" fmla="*/ 18 h 23"/>
                      <a:gd name="T44" fmla="*/ 53 w 99"/>
                      <a:gd name="T45" fmla="*/ 17 h 23"/>
                      <a:gd name="T46" fmla="*/ 45 w 99"/>
                      <a:gd name="T47" fmla="*/ 16 h 23"/>
                      <a:gd name="T48" fmla="*/ 37 w 99"/>
                      <a:gd name="T49" fmla="*/ 15 h 23"/>
                      <a:gd name="T50" fmla="*/ 29 w 99"/>
                      <a:gd name="T51" fmla="*/ 14 h 23"/>
                      <a:gd name="T52" fmla="*/ 22 w 99"/>
                      <a:gd name="T53" fmla="*/ 14 h 23"/>
                      <a:gd name="T54" fmla="*/ 16 w 99"/>
                      <a:gd name="T55" fmla="*/ 12 h 23"/>
                      <a:gd name="T56" fmla="*/ 10 w 99"/>
                      <a:gd name="T57" fmla="*/ 11 h 23"/>
                      <a:gd name="T58" fmla="*/ 6 w 99"/>
                      <a:gd name="T59" fmla="*/ 8 h 23"/>
                      <a:gd name="T60" fmla="*/ 3 w 99"/>
                      <a:gd name="T61" fmla="*/ 6 h 23"/>
                      <a:gd name="T62" fmla="*/ 2 w 99"/>
                      <a:gd name="T63" fmla="*/ 4 h 23"/>
                      <a:gd name="T64" fmla="*/ 2 w 99"/>
                      <a:gd name="T65" fmla="*/ 3 h 23"/>
                      <a:gd name="T66" fmla="*/ 0 w 99"/>
                      <a:gd name="T67" fmla="*/ 0 h 23"/>
                      <a:gd name="T68" fmla="*/ 2 w 99"/>
                      <a:gd name="T69" fmla="*/ 1 h 23"/>
                      <a:gd name="T70" fmla="*/ 1 w 99"/>
                      <a:gd name="T71" fmla="*/ 0 h 23"/>
                      <a:gd name="T72" fmla="*/ 2 w 99"/>
                      <a:gd name="T73" fmla="*/ 2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9" h="23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4"/>
                        </a:lnTo>
                        <a:lnTo>
                          <a:pt x="0" y="5"/>
                        </a:lnTo>
                        <a:lnTo>
                          <a:pt x="1" y="7"/>
                        </a:lnTo>
                        <a:lnTo>
                          <a:pt x="2" y="8"/>
                        </a:lnTo>
                        <a:lnTo>
                          <a:pt x="3" y="9"/>
                        </a:lnTo>
                        <a:lnTo>
                          <a:pt x="5" y="11"/>
                        </a:lnTo>
                        <a:lnTo>
                          <a:pt x="7" y="12"/>
                        </a:lnTo>
                        <a:lnTo>
                          <a:pt x="10" y="13"/>
                        </a:lnTo>
                        <a:lnTo>
                          <a:pt x="12" y="14"/>
                        </a:lnTo>
                        <a:lnTo>
                          <a:pt x="15" y="14"/>
                        </a:lnTo>
                        <a:lnTo>
                          <a:pt x="18" y="15"/>
                        </a:lnTo>
                        <a:lnTo>
                          <a:pt x="22" y="16"/>
                        </a:lnTo>
                        <a:lnTo>
                          <a:pt x="25" y="16"/>
                        </a:lnTo>
                        <a:lnTo>
                          <a:pt x="29" y="17"/>
                        </a:lnTo>
                        <a:lnTo>
                          <a:pt x="33" y="18"/>
                        </a:lnTo>
                        <a:lnTo>
                          <a:pt x="37" y="18"/>
                        </a:lnTo>
                        <a:lnTo>
                          <a:pt x="40" y="18"/>
                        </a:lnTo>
                        <a:lnTo>
                          <a:pt x="45" y="19"/>
                        </a:lnTo>
                        <a:lnTo>
                          <a:pt x="49" y="19"/>
                        </a:lnTo>
                        <a:lnTo>
                          <a:pt x="53" y="19"/>
                        </a:lnTo>
                        <a:lnTo>
                          <a:pt x="58" y="20"/>
                        </a:lnTo>
                        <a:lnTo>
                          <a:pt x="62" y="20"/>
                        </a:lnTo>
                        <a:lnTo>
                          <a:pt x="66" y="20"/>
                        </a:lnTo>
                        <a:lnTo>
                          <a:pt x="70" y="20"/>
                        </a:lnTo>
                        <a:lnTo>
                          <a:pt x="74" y="22"/>
                        </a:lnTo>
                        <a:lnTo>
                          <a:pt x="78" y="22"/>
                        </a:lnTo>
                        <a:lnTo>
                          <a:pt x="82" y="22"/>
                        </a:lnTo>
                        <a:lnTo>
                          <a:pt x="86" y="22"/>
                        </a:lnTo>
                        <a:lnTo>
                          <a:pt x="90" y="22"/>
                        </a:lnTo>
                        <a:lnTo>
                          <a:pt x="93" y="22"/>
                        </a:lnTo>
                        <a:lnTo>
                          <a:pt x="98" y="22"/>
                        </a:lnTo>
                        <a:lnTo>
                          <a:pt x="98" y="18"/>
                        </a:lnTo>
                        <a:lnTo>
                          <a:pt x="93" y="18"/>
                        </a:lnTo>
                        <a:lnTo>
                          <a:pt x="90" y="18"/>
                        </a:lnTo>
                        <a:lnTo>
                          <a:pt x="86" y="18"/>
                        </a:lnTo>
                        <a:lnTo>
                          <a:pt x="82" y="18"/>
                        </a:lnTo>
                        <a:lnTo>
                          <a:pt x="78" y="18"/>
                        </a:lnTo>
                        <a:lnTo>
                          <a:pt x="74" y="18"/>
                        </a:lnTo>
                        <a:lnTo>
                          <a:pt x="70" y="18"/>
                        </a:lnTo>
                        <a:lnTo>
                          <a:pt x="66" y="18"/>
                        </a:lnTo>
                        <a:lnTo>
                          <a:pt x="62" y="18"/>
                        </a:lnTo>
                        <a:lnTo>
                          <a:pt x="58" y="17"/>
                        </a:lnTo>
                        <a:lnTo>
                          <a:pt x="53" y="17"/>
                        </a:lnTo>
                        <a:lnTo>
                          <a:pt x="49" y="17"/>
                        </a:lnTo>
                        <a:lnTo>
                          <a:pt x="45" y="16"/>
                        </a:lnTo>
                        <a:lnTo>
                          <a:pt x="41" y="16"/>
                        </a:lnTo>
                        <a:lnTo>
                          <a:pt x="37" y="15"/>
                        </a:lnTo>
                        <a:lnTo>
                          <a:pt x="33" y="15"/>
                        </a:lnTo>
                        <a:lnTo>
                          <a:pt x="29" y="14"/>
                        </a:lnTo>
                        <a:lnTo>
                          <a:pt x="25" y="14"/>
                        </a:lnTo>
                        <a:lnTo>
                          <a:pt x="22" y="14"/>
                        </a:lnTo>
                        <a:lnTo>
                          <a:pt x="19" y="13"/>
                        </a:lnTo>
                        <a:lnTo>
                          <a:pt x="16" y="12"/>
                        </a:lnTo>
                        <a:lnTo>
                          <a:pt x="13" y="11"/>
                        </a:lnTo>
                        <a:lnTo>
                          <a:pt x="10" y="11"/>
                        </a:lnTo>
                        <a:lnTo>
                          <a:pt x="8" y="9"/>
                        </a:lnTo>
                        <a:lnTo>
                          <a:pt x="6" y="8"/>
                        </a:lnTo>
                        <a:lnTo>
                          <a:pt x="5" y="7"/>
                        </a:lnTo>
                        <a:lnTo>
                          <a:pt x="3" y="6"/>
                        </a:lnTo>
                        <a:lnTo>
                          <a:pt x="2" y="5"/>
                        </a:lnTo>
                        <a:lnTo>
                          <a:pt x="2" y="4"/>
                        </a:lnTo>
                        <a:lnTo>
                          <a:pt x="2" y="4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40" name="Freeform 268">
                    <a:extLst>
                      <a:ext uri="{FF2B5EF4-FFF2-40B4-BE49-F238E27FC236}">
                        <a16:creationId xmlns:a16="http://schemas.microsoft.com/office/drawing/2014/main" id="{1163FDA3-4233-8950-882F-2A959F8DEC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18" y="2597"/>
                    <a:ext cx="53" cy="21"/>
                  </a:xfrm>
                  <a:custGeom>
                    <a:avLst/>
                    <a:gdLst>
                      <a:gd name="T0" fmla="*/ 1 w 53"/>
                      <a:gd name="T1" fmla="*/ 0 h 21"/>
                      <a:gd name="T2" fmla="*/ 0 w 53"/>
                      <a:gd name="T3" fmla="*/ 3 h 21"/>
                      <a:gd name="T4" fmla="*/ 0 w 53"/>
                      <a:gd name="T5" fmla="*/ 5 h 21"/>
                      <a:gd name="T6" fmla="*/ 1 w 53"/>
                      <a:gd name="T7" fmla="*/ 7 h 21"/>
                      <a:gd name="T8" fmla="*/ 3 w 53"/>
                      <a:gd name="T9" fmla="*/ 9 h 21"/>
                      <a:gd name="T10" fmla="*/ 6 w 53"/>
                      <a:gd name="T11" fmla="*/ 11 h 21"/>
                      <a:gd name="T12" fmla="*/ 9 w 53"/>
                      <a:gd name="T13" fmla="*/ 12 h 21"/>
                      <a:gd name="T14" fmla="*/ 13 w 53"/>
                      <a:gd name="T15" fmla="*/ 13 h 21"/>
                      <a:gd name="T16" fmla="*/ 17 w 53"/>
                      <a:gd name="T17" fmla="*/ 14 h 21"/>
                      <a:gd name="T18" fmla="*/ 21 w 53"/>
                      <a:gd name="T19" fmla="*/ 15 h 21"/>
                      <a:gd name="T20" fmla="*/ 26 w 53"/>
                      <a:gd name="T21" fmla="*/ 16 h 21"/>
                      <a:gd name="T22" fmla="*/ 31 w 53"/>
                      <a:gd name="T23" fmla="*/ 17 h 21"/>
                      <a:gd name="T24" fmla="*/ 35 w 53"/>
                      <a:gd name="T25" fmla="*/ 17 h 21"/>
                      <a:gd name="T26" fmla="*/ 40 w 53"/>
                      <a:gd name="T27" fmla="*/ 18 h 21"/>
                      <a:gd name="T28" fmla="*/ 44 w 53"/>
                      <a:gd name="T29" fmla="*/ 18 h 21"/>
                      <a:gd name="T30" fmla="*/ 48 w 53"/>
                      <a:gd name="T31" fmla="*/ 20 h 21"/>
                      <a:gd name="T32" fmla="*/ 52 w 53"/>
                      <a:gd name="T33" fmla="*/ 20 h 21"/>
                      <a:gd name="T34" fmla="*/ 48 w 53"/>
                      <a:gd name="T35" fmla="*/ 20 h 21"/>
                      <a:gd name="T36" fmla="*/ 45 w 53"/>
                      <a:gd name="T37" fmla="*/ 18 h 21"/>
                      <a:gd name="T38" fmla="*/ 42 w 53"/>
                      <a:gd name="T39" fmla="*/ 17 h 21"/>
                      <a:gd name="T40" fmla="*/ 38 w 53"/>
                      <a:gd name="T41" fmla="*/ 16 h 21"/>
                      <a:gd name="T42" fmla="*/ 35 w 53"/>
                      <a:gd name="T43" fmla="*/ 15 h 21"/>
                      <a:gd name="T44" fmla="*/ 32 w 53"/>
                      <a:gd name="T45" fmla="*/ 14 h 21"/>
                      <a:gd name="T46" fmla="*/ 29 w 53"/>
                      <a:gd name="T47" fmla="*/ 13 h 21"/>
                      <a:gd name="T48" fmla="*/ 26 w 53"/>
                      <a:gd name="T49" fmla="*/ 12 h 21"/>
                      <a:gd name="T50" fmla="*/ 23 w 53"/>
                      <a:gd name="T51" fmla="*/ 11 h 21"/>
                      <a:gd name="T52" fmla="*/ 19 w 53"/>
                      <a:gd name="T53" fmla="*/ 9 h 21"/>
                      <a:gd name="T54" fmla="*/ 16 w 53"/>
                      <a:gd name="T55" fmla="*/ 8 h 21"/>
                      <a:gd name="T56" fmla="*/ 13 w 53"/>
                      <a:gd name="T57" fmla="*/ 7 h 21"/>
                      <a:gd name="T58" fmla="*/ 10 w 53"/>
                      <a:gd name="T59" fmla="*/ 5 h 21"/>
                      <a:gd name="T60" fmla="*/ 7 w 53"/>
                      <a:gd name="T61" fmla="*/ 4 h 21"/>
                      <a:gd name="T62" fmla="*/ 4 w 53"/>
                      <a:gd name="T63" fmla="*/ 2 h 21"/>
                      <a:gd name="T64" fmla="*/ 1 w 53"/>
                      <a:gd name="T65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53" h="21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1" y="7"/>
                        </a:lnTo>
                        <a:lnTo>
                          <a:pt x="3" y="9"/>
                        </a:lnTo>
                        <a:lnTo>
                          <a:pt x="6" y="11"/>
                        </a:lnTo>
                        <a:lnTo>
                          <a:pt x="9" y="12"/>
                        </a:lnTo>
                        <a:lnTo>
                          <a:pt x="13" y="13"/>
                        </a:lnTo>
                        <a:lnTo>
                          <a:pt x="17" y="14"/>
                        </a:lnTo>
                        <a:lnTo>
                          <a:pt x="21" y="15"/>
                        </a:lnTo>
                        <a:lnTo>
                          <a:pt x="26" y="16"/>
                        </a:lnTo>
                        <a:lnTo>
                          <a:pt x="31" y="17"/>
                        </a:lnTo>
                        <a:lnTo>
                          <a:pt x="35" y="17"/>
                        </a:lnTo>
                        <a:lnTo>
                          <a:pt x="40" y="18"/>
                        </a:lnTo>
                        <a:lnTo>
                          <a:pt x="44" y="18"/>
                        </a:lnTo>
                        <a:lnTo>
                          <a:pt x="48" y="20"/>
                        </a:lnTo>
                        <a:lnTo>
                          <a:pt x="52" y="20"/>
                        </a:lnTo>
                        <a:lnTo>
                          <a:pt x="48" y="20"/>
                        </a:lnTo>
                        <a:lnTo>
                          <a:pt x="45" y="18"/>
                        </a:lnTo>
                        <a:lnTo>
                          <a:pt x="42" y="17"/>
                        </a:lnTo>
                        <a:lnTo>
                          <a:pt x="38" y="16"/>
                        </a:lnTo>
                        <a:lnTo>
                          <a:pt x="35" y="15"/>
                        </a:lnTo>
                        <a:lnTo>
                          <a:pt x="32" y="14"/>
                        </a:lnTo>
                        <a:lnTo>
                          <a:pt x="29" y="13"/>
                        </a:lnTo>
                        <a:lnTo>
                          <a:pt x="26" y="12"/>
                        </a:lnTo>
                        <a:lnTo>
                          <a:pt x="23" y="11"/>
                        </a:lnTo>
                        <a:lnTo>
                          <a:pt x="19" y="9"/>
                        </a:lnTo>
                        <a:lnTo>
                          <a:pt x="16" y="8"/>
                        </a:lnTo>
                        <a:lnTo>
                          <a:pt x="13" y="7"/>
                        </a:lnTo>
                        <a:lnTo>
                          <a:pt x="10" y="5"/>
                        </a:lnTo>
                        <a:lnTo>
                          <a:pt x="7" y="4"/>
                        </a:lnTo>
                        <a:lnTo>
                          <a:pt x="4" y="2"/>
                        </a:lnTo>
                        <a:lnTo>
                          <a:pt x="1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41" name="Freeform 269">
                    <a:extLst>
                      <a:ext uri="{FF2B5EF4-FFF2-40B4-BE49-F238E27FC236}">
                        <a16:creationId xmlns:a16="http://schemas.microsoft.com/office/drawing/2014/main" id="{95046FB7-CBD0-8933-7194-38C8D66978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18" y="2597"/>
                    <a:ext cx="53" cy="21"/>
                  </a:xfrm>
                  <a:custGeom>
                    <a:avLst/>
                    <a:gdLst>
                      <a:gd name="T0" fmla="*/ 1 w 53"/>
                      <a:gd name="T1" fmla="*/ 0 h 21"/>
                      <a:gd name="T2" fmla="*/ 1 w 53"/>
                      <a:gd name="T3" fmla="*/ 0 h 21"/>
                      <a:gd name="T4" fmla="*/ 0 w 53"/>
                      <a:gd name="T5" fmla="*/ 3 h 21"/>
                      <a:gd name="T6" fmla="*/ 0 w 53"/>
                      <a:gd name="T7" fmla="*/ 5 h 21"/>
                      <a:gd name="T8" fmla="*/ 1 w 53"/>
                      <a:gd name="T9" fmla="*/ 7 h 21"/>
                      <a:gd name="T10" fmla="*/ 3 w 53"/>
                      <a:gd name="T11" fmla="*/ 9 h 21"/>
                      <a:gd name="T12" fmla="*/ 6 w 53"/>
                      <a:gd name="T13" fmla="*/ 11 h 21"/>
                      <a:gd name="T14" fmla="*/ 9 w 53"/>
                      <a:gd name="T15" fmla="*/ 12 h 21"/>
                      <a:gd name="T16" fmla="*/ 13 w 53"/>
                      <a:gd name="T17" fmla="*/ 13 h 21"/>
                      <a:gd name="T18" fmla="*/ 17 w 53"/>
                      <a:gd name="T19" fmla="*/ 14 h 21"/>
                      <a:gd name="T20" fmla="*/ 21 w 53"/>
                      <a:gd name="T21" fmla="*/ 15 h 21"/>
                      <a:gd name="T22" fmla="*/ 26 w 53"/>
                      <a:gd name="T23" fmla="*/ 16 h 21"/>
                      <a:gd name="T24" fmla="*/ 31 w 53"/>
                      <a:gd name="T25" fmla="*/ 17 h 21"/>
                      <a:gd name="T26" fmla="*/ 35 w 53"/>
                      <a:gd name="T27" fmla="*/ 17 h 21"/>
                      <a:gd name="T28" fmla="*/ 40 w 53"/>
                      <a:gd name="T29" fmla="*/ 18 h 21"/>
                      <a:gd name="T30" fmla="*/ 44 w 53"/>
                      <a:gd name="T31" fmla="*/ 18 h 21"/>
                      <a:gd name="T32" fmla="*/ 48 w 53"/>
                      <a:gd name="T33" fmla="*/ 20 h 21"/>
                      <a:gd name="T34" fmla="*/ 52 w 53"/>
                      <a:gd name="T35" fmla="*/ 20 h 21"/>
                      <a:gd name="T36" fmla="*/ 52 w 53"/>
                      <a:gd name="T37" fmla="*/ 20 h 21"/>
                      <a:gd name="T38" fmla="*/ 48 w 53"/>
                      <a:gd name="T39" fmla="*/ 20 h 21"/>
                      <a:gd name="T40" fmla="*/ 45 w 53"/>
                      <a:gd name="T41" fmla="*/ 18 h 21"/>
                      <a:gd name="T42" fmla="*/ 42 w 53"/>
                      <a:gd name="T43" fmla="*/ 17 h 21"/>
                      <a:gd name="T44" fmla="*/ 38 w 53"/>
                      <a:gd name="T45" fmla="*/ 16 h 21"/>
                      <a:gd name="T46" fmla="*/ 35 w 53"/>
                      <a:gd name="T47" fmla="*/ 15 h 21"/>
                      <a:gd name="T48" fmla="*/ 32 w 53"/>
                      <a:gd name="T49" fmla="*/ 14 h 21"/>
                      <a:gd name="T50" fmla="*/ 29 w 53"/>
                      <a:gd name="T51" fmla="*/ 13 h 21"/>
                      <a:gd name="T52" fmla="*/ 26 w 53"/>
                      <a:gd name="T53" fmla="*/ 12 h 21"/>
                      <a:gd name="T54" fmla="*/ 23 w 53"/>
                      <a:gd name="T55" fmla="*/ 11 h 21"/>
                      <a:gd name="T56" fmla="*/ 19 w 53"/>
                      <a:gd name="T57" fmla="*/ 9 h 21"/>
                      <a:gd name="T58" fmla="*/ 16 w 53"/>
                      <a:gd name="T59" fmla="*/ 8 h 21"/>
                      <a:gd name="T60" fmla="*/ 13 w 53"/>
                      <a:gd name="T61" fmla="*/ 7 h 21"/>
                      <a:gd name="T62" fmla="*/ 10 w 53"/>
                      <a:gd name="T63" fmla="*/ 5 h 21"/>
                      <a:gd name="T64" fmla="*/ 7 w 53"/>
                      <a:gd name="T65" fmla="*/ 4 h 21"/>
                      <a:gd name="T66" fmla="*/ 4 w 53"/>
                      <a:gd name="T67" fmla="*/ 2 h 21"/>
                      <a:gd name="T68" fmla="*/ 1 w 53"/>
                      <a:gd name="T69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3" h="2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1" y="7"/>
                        </a:lnTo>
                        <a:lnTo>
                          <a:pt x="3" y="9"/>
                        </a:lnTo>
                        <a:lnTo>
                          <a:pt x="6" y="11"/>
                        </a:lnTo>
                        <a:lnTo>
                          <a:pt x="9" y="12"/>
                        </a:lnTo>
                        <a:lnTo>
                          <a:pt x="13" y="13"/>
                        </a:lnTo>
                        <a:lnTo>
                          <a:pt x="17" y="14"/>
                        </a:lnTo>
                        <a:lnTo>
                          <a:pt x="21" y="15"/>
                        </a:lnTo>
                        <a:lnTo>
                          <a:pt x="26" y="16"/>
                        </a:lnTo>
                        <a:lnTo>
                          <a:pt x="31" y="17"/>
                        </a:lnTo>
                        <a:lnTo>
                          <a:pt x="35" y="17"/>
                        </a:lnTo>
                        <a:lnTo>
                          <a:pt x="40" y="18"/>
                        </a:lnTo>
                        <a:lnTo>
                          <a:pt x="44" y="18"/>
                        </a:lnTo>
                        <a:lnTo>
                          <a:pt x="48" y="20"/>
                        </a:lnTo>
                        <a:lnTo>
                          <a:pt x="52" y="20"/>
                        </a:lnTo>
                        <a:lnTo>
                          <a:pt x="52" y="20"/>
                        </a:lnTo>
                        <a:lnTo>
                          <a:pt x="48" y="20"/>
                        </a:lnTo>
                        <a:lnTo>
                          <a:pt x="45" y="18"/>
                        </a:lnTo>
                        <a:lnTo>
                          <a:pt x="42" y="17"/>
                        </a:lnTo>
                        <a:lnTo>
                          <a:pt x="38" y="16"/>
                        </a:lnTo>
                        <a:lnTo>
                          <a:pt x="35" y="15"/>
                        </a:lnTo>
                        <a:lnTo>
                          <a:pt x="32" y="14"/>
                        </a:lnTo>
                        <a:lnTo>
                          <a:pt x="29" y="13"/>
                        </a:lnTo>
                        <a:lnTo>
                          <a:pt x="26" y="12"/>
                        </a:lnTo>
                        <a:lnTo>
                          <a:pt x="23" y="11"/>
                        </a:lnTo>
                        <a:lnTo>
                          <a:pt x="19" y="9"/>
                        </a:lnTo>
                        <a:lnTo>
                          <a:pt x="16" y="8"/>
                        </a:lnTo>
                        <a:lnTo>
                          <a:pt x="13" y="7"/>
                        </a:lnTo>
                        <a:lnTo>
                          <a:pt x="10" y="5"/>
                        </a:lnTo>
                        <a:lnTo>
                          <a:pt x="7" y="4"/>
                        </a:lnTo>
                        <a:lnTo>
                          <a:pt x="4" y="2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</p:grpSp>
            <p:sp>
              <p:nvSpPr>
                <p:cNvPr id="3343" name="Freeform 271">
                  <a:extLst>
                    <a:ext uri="{FF2B5EF4-FFF2-40B4-BE49-F238E27FC236}">
                      <a16:creationId xmlns:a16="http://schemas.microsoft.com/office/drawing/2014/main" id="{3225B576-9551-D75B-CD00-7181BDE000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0" y="2221"/>
                  <a:ext cx="217" cy="232"/>
                </a:xfrm>
                <a:custGeom>
                  <a:avLst/>
                  <a:gdLst>
                    <a:gd name="T0" fmla="*/ 216 w 217"/>
                    <a:gd name="T1" fmla="*/ 112 h 232"/>
                    <a:gd name="T2" fmla="*/ 194 w 217"/>
                    <a:gd name="T3" fmla="*/ 154 h 232"/>
                    <a:gd name="T4" fmla="*/ 173 w 217"/>
                    <a:gd name="T5" fmla="*/ 216 h 232"/>
                    <a:gd name="T6" fmla="*/ 169 w 217"/>
                    <a:gd name="T7" fmla="*/ 224 h 232"/>
                    <a:gd name="T8" fmla="*/ 163 w 217"/>
                    <a:gd name="T9" fmla="*/ 228 h 232"/>
                    <a:gd name="T10" fmla="*/ 152 w 217"/>
                    <a:gd name="T11" fmla="*/ 229 h 232"/>
                    <a:gd name="T12" fmla="*/ 142 w 217"/>
                    <a:gd name="T13" fmla="*/ 231 h 232"/>
                    <a:gd name="T14" fmla="*/ 131 w 217"/>
                    <a:gd name="T15" fmla="*/ 229 h 232"/>
                    <a:gd name="T16" fmla="*/ 126 w 217"/>
                    <a:gd name="T17" fmla="*/ 228 h 232"/>
                    <a:gd name="T18" fmla="*/ 121 w 217"/>
                    <a:gd name="T19" fmla="*/ 224 h 232"/>
                    <a:gd name="T20" fmla="*/ 117 w 217"/>
                    <a:gd name="T21" fmla="*/ 217 h 232"/>
                    <a:gd name="T22" fmla="*/ 102 w 217"/>
                    <a:gd name="T23" fmla="*/ 187 h 232"/>
                    <a:gd name="T24" fmla="*/ 75 w 217"/>
                    <a:gd name="T25" fmla="*/ 115 h 232"/>
                    <a:gd name="T26" fmla="*/ 70 w 217"/>
                    <a:gd name="T27" fmla="*/ 99 h 232"/>
                    <a:gd name="T28" fmla="*/ 49 w 217"/>
                    <a:gd name="T29" fmla="*/ 34 h 232"/>
                    <a:gd name="T30" fmla="*/ 36 w 217"/>
                    <a:gd name="T31" fmla="*/ 13 h 232"/>
                    <a:gd name="T32" fmla="*/ 33 w 217"/>
                    <a:gd name="T33" fmla="*/ 9 h 232"/>
                    <a:gd name="T34" fmla="*/ 31 w 217"/>
                    <a:gd name="T35" fmla="*/ 6 h 232"/>
                    <a:gd name="T36" fmla="*/ 21 w 217"/>
                    <a:gd name="T37" fmla="*/ 2 h 232"/>
                    <a:gd name="T38" fmla="*/ 15 w 217"/>
                    <a:gd name="T39" fmla="*/ 0 h 232"/>
                    <a:gd name="T40" fmla="*/ 7 w 217"/>
                    <a:gd name="T41" fmla="*/ 0 h 232"/>
                    <a:gd name="T42" fmla="*/ 0 w 217"/>
                    <a:gd name="T43" fmla="*/ 0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17" h="232">
                      <a:moveTo>
                        <a:pt x="216" y="112"/>
                      </a:moveTo>
                      <a:lnTo>
                        <a:pt x="194" y="154"/>
                      </a:lnTo>
                      <a:lnTo>
                        <a:pt x="173" y="216"/>
                      </a:lnTo>
                      <a:lnTo>
                        <a:pt x="169" y="224"/>
                      </a:lnTo>
                      <a:lnTo>
                        <a:pt x="163" y="228"/>
                      </a:lnTo>
                      <a:lnTo>
                        <a:pt x="152" y="229"/>
                      </a:lnTo>
                      <a:lnTo>
                        <a:pt x="142" y="231"/>
                      </a:lnTo>
                      <a:lnTo>
                        <a:pt x="131" y="229"/>
                      </a:lnTo>
                      <a:lnTo>
                        <a:pt x="126" y="228"/>
                      </a:lnTo>
                      <a:lnTo>
                        <a:pt x="121" y="224"/>
                      </a:lnTo>
                      <a:lnTo>
                        <a:pt x="117" y="217"/>
                      </a:lnTo>
                      <a:lnTo>
                        <a:pt x="102" y="187"/>
                      </a:lnTo>
                      <a:lnTo>
                        <a:pt x="75" y="115"/>
                      </a:lnTo>
                      <a:lnTo>
                        <a:pt x="70" y="99"/>
                      </a:lnTo>
                      <a:lnTo>
                        <a:pt x="49" y="34"/>
                      </a:lnTo>
                      <a:lnTo>
                        <a:pt x="36" y="13"/>
                      </a:lnTo>
                      <a:lnTo>
                        <a:pt x="33" y="9"/>
                      </a:lnTo>
                      <a:lnTo>
                        <a:pt x="31" y="6"/>
                      </a:lnTo>
                      <a:lnTo>
                        <a:pt x="21" y="2"/>
                      </a:lnTo>
                      <a:lnTo>
                        <a:pt x="15" y="0"/>
                      </a:lnTo>
                      <a:lnTo>
                        <a:pt x="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5400" cap="rnd" cmpd="sng">
                  <a:solidFill>
                    <a:srgbClr val="FF4040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pic>
              <p:nvPicPr>
                <p:cNvPr id="3344" name="Picture 272">
                  <a:extLst>
                    <a:ext uri="{FF2B5EF4-FFF2-40B4-BE49-F238E27FC236}">
                      <a16:creationId xmlns:a16="http://schemas.microsoft.com/office/drawing/2014/main" id="{CEB68924-5D79-8E68-9F20-2A655C3F4324}"/>
                    </a:ext>
                  </a:extLst>
                </p:cNvPr>
                <p:cNvPicPr>
                  <a:picLocks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78" y="2228"/>
                  <a:ext cx="123" cy="140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3399" name="Group 327">
                <a:extLst>
                  <a:ext uri="{FF2B5EF4-FFF2-40B4-BE49-F238E27FC236}">
                    <a16:creationId xmlns:a16="http://schemas.microsoft.com/office/drawing/2014/main" id="{90DC71CD-CCB9-7A31-45D3-C3F5CD7807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9" y="2628"/>
                <a:ext cx="305" cy="238"/>
                <a:chOff x="709" y="2628"/>
                <a:chExt cx="305" cy="238"/>
              </a:xfrm>
            </p:grpSpPr>
            <p:grpSp>
              <p:nvGrpSpPr>
                <p:cNvPr id="3396" name="Group 324">
                  <a:extLst>
                    <a:ext uri="{FF2B5EF4-FFF2-40B4-BE49-F238E27FC236}">
                      <a16:creationId xmlns:a16="http://schemas.microsoft.com/office/drawing/2014/main" id="{B68D6A08-109B-AB23-9EC7-797A3BC3DA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09" y="2628"/>
                  <a:ext cx="305" cy="238"/>
                  <a:chOff x="709" y="2628"/>
                  <a:chExt cx="305" cy="238"/>
                </a:xfrm>
              </p:grpSpPr>
              <p:sp>
                <p:nvSpPr>
                  <p:cNvPr id="3346" name="Freeform 274">
                    <a:extLst>
                      <a:ext uri="{FF2B5EF4-FFF2-40B4-BE49-F238E27FC236}">
                        <a16:creationId xmlns:a16="http://schemas.microsoft.com/office/drawing/2014/main" id="{D2F9B56E-6D8D-E0A6-543E-9F3585F805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7" y="2637"/>
                    <a:ext cx="17" cy="17"/>
                  </a:xfrm>
                  <a:custGeom>
                    <a:avLst/>
                    <a:gdLst>
                      <a:gd name="T0" fmla="*/ 0 w 17"/>
                      <a:gd name="T1" fmla="*/ 0 h 17"/>
                      <a:gd name="T2" fmla="*/ 2 w 17"/>
                      <a:gd name="T3" fmla="*/ 0 h 17"/>
                      <a:gd name="T4" fmla="*/ 5 w 17"/>
                      <a:gd name="T5" fmla="*/ 0 h 17"/>
                      <a:gd name="T6" fmla="*/ 8 w 17"/>
                      <a:gd name="T7" fmla="*/ 0 h 17"/>
                      <a:gd name="T8" fmla="*/ 10 w 17"/>
                      <a:gd name="T9" fmla="*/ 1 h 17"/>
                      <a:gd name="T10" fmla="*/ 12 w 17"/>
                      <a:gd name="T11" fmla="*/ 2 h 17"/>
                      <a:gd name="T12" fmla="*/ 14 w 17"/>
                      <a:gd name="T13" fmla="*/ 3 h 17"/>
                      <a:gd name="T14" fmla="*/ 15 w 17"/>
                      <a:gd name="T15" fmla="*/ 4 h 17"/>
                      <a:gd name="T16" fmla="*/ 16 w 17"/>
                      <a:gd name="T17" fmla="*/ 6 h 17"/>
                      <a:gd name="T18" fmla="*/ 16 w 17"/>
                      <a:gd name="T19" fmla="*/ 7 h 17"/>
                      <a:gd name="T20" fmla="*/ 16 w 17"/>
                      <a:gd name="T21" fmla="*/ 9 h 17"/>
                      <a:gd name="T22" fmla="*/ 15 w 17"/>
                      <a:gd name="T23" fmla="*/ 10 h 17"/>
                      <a:gd name="T24" fmla="*/ 14 w 17"/>
                      <a:gd name="T25" fmla="*/ 12 h 17"/>
                      <a:gd name="T26" fmla="*/ 13 w 17"/>
                      <a:gd name="T27" fmla="*/ 13 h 17"/>
                      <a:gd name="T28" fmla="*/ 11 w 17"/>
                      <a:gd name="T29" fmla="*/ 14 h 17"/>
                      <a:gd name="T30" fmla="*/ 8 w 17"/>
                      <a:gd name="T31" fmla="*/ 15 h 17"/>
                      <a:gd name="T32" fmla="*/ 5 w 17"/>
                      <a:gd name="T33" fmla="*/ 16 h 17"/>
                      <a:gd name="T34" fmla="*/ 0 w 17"/>
                      <a:gd name="T3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7" h="17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5" y="0"/>
                        </a:lnTo>
                        <a:lnTo>
                          <a:pt x="8" y="0"/>
                        </a:lnTo>
                        <a:lnTo>
                          <a:pt x="10" y="1"/>
                        </a:lnTo>
                        <a:lnTo>
                          <a:pt x="12" y="2"/>
                        </a:lnTo>
                        <a:lnTo>
                          <a:pt x="14" y="3"/>
                        </a:lnTo>
                        <a:lnTo>
                          <a:pt x="15" y="4"/>
                        </a:lnTo>
                        <a:lnTo>
                          <a:pt x="16" y="6"/>
                        </a:lnTo>
                        <a:lnTo>
                          <a:pt x="16" y="7"/>
                        </a:lnTo>
                        <a:lnTo>
                          <a:pt x="16" y="9"/>
                        </a:lnTo>
                        <a:lnTo>
                          <a:pt x="15" y="10"/>
                        </a:lnTo>
                        <a:lnTo>
                          <a:pt x="14" y="12"/>
                        </a:lnTo>
                        <a:lnTo>
                          <a:pt x="13" y="13"/>
                        </a:lnTo>
                        <a:lnTo>
                          <a:pt x="11" y="14"/>
                        </a:lnTo>
                        <a:lnTo>
                          <a:pt x="8" y="15"/>
                        </a:lnTo>
                        <a:lnTo>
                          <a:pt x="5" y="16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47" name="Freeform 275">
                    <a:extLst>
                      <a:ext uri="{FF2B5EF4-FFF2-40B4-BE49-F238E27FC236}">
                        <a16:creationId xmlns:a16="http://schemas.microsoft.com/office/drawing/2014/main" id="{3AA90ABA-943B-B097-3A01-F3037FA466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25" y="2628"/>
                    <a:ext cx="175" cy="31"/>
                  </a:xfrm>
                  <a:custGeom>
                    <a:avLst/>
                    <a:gdLst>
                      <a:gd name="T0" fmla="*/ 1 w 175"/>
                      <a:gd name="T1" fmla="*/ 20 h 31"/>
                      <a:gd name="T2" fmla="*/ 9 w 175"/>
                      <a:gd name="T3" fmla="*/ 11 h 31"/>
                      <a:gd name="T4" fmla="*/ 17 w 175"/>
                      <a:gd name="T5" fmla="*/ 5 h 31"/>
                      <a:gd name="T6" fmla="*/ 25 w 175"/>
                      <a:gd name="T7" fmla="*/ 2 h 31"/>
                      <a:gd name="T8" fmla="*/ 34 w 175"/>
                      <a:gd name="T9" fmla="*/ 0 h 31"/>
                      <a:gd name="T10" fmla="*/ 42 w 175"/>
                      <a:gd name="T11" fmla="*/ 0 h 31"/>
                      <a:gd name="T12" fmla="*/ 51 w 175"/>
                      <a:gd name="T13" fmla="*/ 0 h 31"/>
                      <a:gd name="T14" fmla="*/ 60 w 175"/>
                      <a:gd name="T15" fmla="*/ 2 h 31"/>
                      <a:gd name="T16" fmla="*/ 70 w 175"/>
                      <a:gd name="T17" fmla="*/ 4 h 31"/>
                      <a:gd name="T18" fmla="*/ 79 w 175"/>
                      <a:gd name="T19" fmla="*/ 7 h 31"/>
                      <a:gd name="T20" fmla="*/ 90 w 175"/>
                      <a:gd name="T21" fmla="*/ 9 h 31"/>
                      <a:gd name="T22" fmla="*/ 102 w 175"/>
                      <a:gd name="T23" fmla="*/ 12 h 31"/>
                      <a:gd name="T24" fmla="*/ 114 w 175"/>
                      <a:gd name="T25" fmla="*/ 13 h 31"/>
                      <a:gd name="T26" fmla="*/ 126 w 175"/>
                      <a:gd name="T27" fmla="*/ 14 h 31"/>
                      <a:gd name="T28" fmla="*/ 141 w 175"/>
                      <a:gd name="T29" fmla="*/ 14 h 31"/>
                      <a:gd name="T30" fmla="*/ 155 w 175"/>
                      <a:gd name="T31" fmla="*/ 12 h 31"/>
                      <a:gd name="T32" fmla="*/ 171 w 175"/>
                      <a:gd name="T33" fmla="*/ 8 h 31"/>
                      <a:gd name="T34" fmla="*/ 165 w 175"/>
                      <a:gd name="T35" fmla="*/ 22 h 31"/>
                      <a:gd name="T36" fmla="*/ 149 w 175"/>
                      <a:gd name="T37" fmla="*/ 24 h 31"/>
                      <a:gd name="T38" fmla="*/ 134 w 175"/>
                      <a:gd name="T39" fmla="*/ 25 h 31"/>
                      <a:gd name="T40" fmla="*/ 119 w 175"/>
                      <a:gd name="T41" fmla="*/ 25 h 31"/>
                      <a:gd name="T42" fmla="*/ 106 w 175"/>
                      <a:gd name="T43" fmla="*/ 24 h 31"/>
                      <a:gd name="T44" fmla="*/ 94 w 175"/>
                      <a:gd name="T45" fmla="*/ 22 h 31"/>
                      <a:gd name="T46" fmla="*/ 83 w 175"/>
                      <a:gd name="T47" fmla="*/ 19 h 31"/>
                      <a:gd name="T48" fmla="*/ 72 w 175"/>
                      <a:gd name="T49" fmla="*/ 17 h 31"/>
                      <a:gd name="T50" fmla="*/ 63 w 175"/>
                      <a:gd name="T51" fmla="*/ 14 h 31"/>
                      <a:gd name="T52" fmla="*/ 54 w 175"/>
                      <a:gd name="T53" fmla="*/ 12 h 31"/>
                      <a:gd name="T54" fmla="*/ 46 w 175"/>
                      <a:gd name="T55" fmla="*/ 11 h 31"/>
                      <a:gd name="T56" fmla="*/ 38 w 175"/>
                      <a:gd name="T57" fmla="*/ 10 h 31"/>
                      <a:gd name="T58" fmla="*/ 31 w 175"/>
                      <a:gd name="T59" fmla="*/ 11 h 31"/>
                      <a:gd name="T60" fmla="*/ 24 w 175"/>
                      <a:gd name="T61" fmla="*/ 14 h 31"/>
                      <a:gd name="T62" fmla="*/ 18 w 175"/>
                      <a:gd name="T63" fmla="*/ 18 h 31"/>
                      <a:gd name="T64" fmla="*/ 11 w 175"/>
                      <a:gd name="T65" fmla="*/ 23 h 31"/>
                      <a:gd name="T66" fmla="*/ 8 w 175"/>
                      <a:gd name="T67" fmla="*/ 27 h 31"/>
                      <a:gd name="T68" fmla="*/ 8 w 175"/>
                      <a:gd name="T69" fmla="*/ 28 h 31"/>
                      <a:gd name="T70" fmla="*/ 5 w 175"/>
                      <a:gd name="T71" fmla="*/ 30 h 31"/>
                      <a:gd name="T72" fmla="*/ 4 w 175"/>
                      <a:gd name="T73" fmla="*/ 30 h 31"/>
                      <a:gd name="T74" fmla="*/ 2 w 175"/>
                      <a:gd name="T75" fmla="*/ 29 h 31"/>
                      <a:gd name="T76" fmla="*/ 1 w 175"/>
                      <a:gd name="T77" fmla="*/ 27 h 31"/>
                      <a:gd name="T78" fmla="*/ 0 w 175"/>
                      <a:gd name="T79" fmla="*/ 25 h 31"/>
                      <a:gd name="T80" fmla="*/ 0 w 175"/>
                      <a:gd name="T81" fmla="*/ 23 h 31"/>
                      <a:gd name="T82" fmla="*/ 0 w 175"/>
                      <a:gd name="T83" fmla="*/ 21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175" h="31">
                        <a:moveTo>
                          <a:pt x="1" y="20"/>
                        </a:moveTo>
                        <a:lnTo>
                          <a:pt x="1" y="20"/>
                        </a:lnTo>
                        <a:lnTo>
                          <a:pt x="5" y="15"/>
                        </a:lnTo>
                        <a:lnTo>
                          <a:pt x="9" y="11"/>
                        </a:lnTo>
                        <a:lnTo>
                          <a:pt x="12" y="8"/>
                        </a:lnTo>
                        <a:lnTo>
                          <a:pt x="17" y="5"/>
                        </a:lnTo>
                        <a:lnTo>
                          <a:pt x="21" y="3"/>
                        </a:lnTo>
                        <a:lnTo>
                          <a:pt x="25" y="2"/>
                        </a:lnTo>
                        <a:lnTo>
                          <a:pt x="29" y="0"/>
                        </a:lnTo>
                        <a:lnTo>
                          <a:pt x="34" y="0"/>
                        </a:lnTo>
                        <a:lnTo>
                          <a:pt x="38" y="0"/>
                        </a:lnTo>
                        <a:lnTo>
                          <a:pt x="42" y="0"/>
                        </a:lnTo>
                        <a:lnTo>
                          <a:pt x="47" y="0"/>
                        </a:lnTo>
                        <a:lnTo>
                          <a:pt x="51" y="0"/>
                        </a:lnTo>
                        <a:lnTo>
                          <a:pt x="56" y="1"/>
                        </a:lnTo>
                        <a:lnTo>
                          <a:pt x="60" y="2"/>
                        </a:lnTo>
                        <a:lnTo>
                          <a:pt x="65" y="3"/>
                        </a:lnTo>
                        <a:lnTo>
                          <a:pt x="70" y="4"/>
                        </a:lnTo>
                        <a:lnTo>
                          <a:pt x="75" y="6"/>
                        </a:lnTo>
                        <a:lnTo>
                          <a:pt x="79" y="7"/>
                        </a:lnTo>
                        <a:lnTo>
                          <a:pt x="85" y="8"/>
                        </a:lnTo>
                        <a:lnTo>
                          <a:pt x="90" y="9"/>
                        </a:lnTo>
                        <a:lnTo>
                          <a:pt x="96" y="10"/>
                        </a:lnTo>
                        <a:lnTo>
                          <a:pt x="102" y="12"/>
                        </a:lnTo>
                        <a:lnTo>
                          <a:pt x="108" y="12"/>
                        </a:lnTo>
                        <a:lnTo>
                          <a:pt x="114" y="13"/>
                        </a:lnTo>
                        <a:lnTo>
                          <a:pt x="120" y="14"/>
                        </a:lnTo>
                        <a:lnTo>
                          <a:pt x="126" y="14"/>
                        </a:lnTo>
                        <a:lnTo>
                          <a:pt x="134" y="14"/>
                        </a:lnTo>
                        <a:lnTo>
                          <a:pt x="141" y="14"/>
                        </a:lnTo>
                        <a:lnTo>
                          <a:pt x="148" y="13"/>
                        </a:lnTo>
                        <a:lnTo>
                          <a:pt x="155" y="12"/>
                        </a:lnTo>
                        <a:lnTo>
                          <a:pt x="163" y="10"/>
                        </a:lnTo>
                        <a:lnTo>
                          <a:pt x="171" y="8"/>
                        </a:lnTo>
                        <a:lnTo>
                          <a:pt x="174" y="19"/>
                        </a:lnTo>
                        <a:lnTo>
                          <a:pt x="165" y="22"/>
                        </a:lnTo>
                        <a:lnTo>
                          <a:pt x="157" y="23"/>
                        </a:lnTo>
                        <a:lnTo>
                          <a:pt x="149" y="24"/>
                        </a:lnTo>
                        <a:lnTo>
                          <a:pt x="141" y="25"/>
                        </a:lnTo>
                        <a:lnTo>
                          <a:pt x="134" y="25"/>
                        </a:lnTo>
                        <a:lnTo>
                          <a:pt x="126" y="25"/>
                        </a:lnTo>
                        <a:lnTo>
                          <a:pt x="119" y="25"/>
                        </a:lnTo>
                        <a:lnTo>
                          <a:pt x="113" y="25"/>
                        </a:lnTo>
                        <a:lnTo>
                          <a:pt x="106" y="24"/>
                        </a:lnTo>
                        <a:lnTo>
                          <a:pt x="100" y="23"/>
                        </a:lnTo>
                        <a:lnTo>
                          <a:pt x="94" y="22"/>
                        </a:lnTo>
                        <a:lnTo>
                          <a:pt x="88" y="21"/>
                        </a:lnTo>
                        <a:lnTo>
                          <a:pt x="83" y="19"/>
                        </a:lnTo>
                        <a:lnTo>
                          <a:pt x="78" y="18"/>
                        </a:lnTo>
                        <a:lnTo>
                          <a:pt x="72" y="17"/>
                        </a:lnTo>
                        <a:lnTo>
                          <a:pt x="68" y="15"/>
                        </a:lnTo>
                        <a:lnTo>
                          <a:pt x="63" y="14"/>
                        </a:lnTo>
                        <a:lnTo>
                          <a:pt x="58" y="13"/>
                        </a:lnTo>
                        <a:lnTo>
                          <a:pt x="54" y="12"/>
                        </a:lnTo>
                        <a:lnTo>
                          <a:pt x="50" y="11"/>
                        </a:lnTo>
                        <a:lnTo>
                          <a:pt x="46" y="11"/>
                        </a:lnTo>
                        <a:lnTo>
                          <a:pt x="42" y="10"/>
                        </a:lnTo>
                        <a:lnTo>
                          <a:pt x="38" y="10"/>
                        </a:lnTo>
                        <a:lnTo>
                          <a:pt x="35" y="11"/>
                        </a:lnTo>
                        <a:lnTo>
                          <a:pt x="31" y="11"/>
                        </a:lnTo>
                        <a:lnTo>
                          <a:pt x="28" y="12"/>
                        </a:lnTo>
                        <a:lnTo>
                          <a:pt x="24" y="14"/>
                        </a:lnTo>
                        <a:lnTo>
                          <a:pt x="21" y="15"/>
                        </a:lnTo>
                        <a:lnTo>
                          <a:pt x="18" y="18"/>
                        </a:lnTo>
                        <a:lnTo>
                          <a:pt x="15" y="20"/>
                        </a:lnTo>
                        <a:lnTo>
                          <a:pt x="11" y="23"/>
                        </a:lnTo>
                        <a:lnTo>
                          <a:pt x="8" y="27"/>
                        </a:lnTo>
                        <a:lnTo>
                          <a:pt x="8" y="27"/>
                        </a:lnTo>
                        <a:lnTo>
                          <a:pt x="8" y="27"/>
                        </a:lnTo>
                        <a:lnTo>
                          <a:pt x="8" y="28"/>
                        </a:lnTo>
                        <a:lnTo>
                          <a:pt x="7" y="29"/>
                        </a:lnTo>
                        <a:lnTo>
                          <a:pt x="5" y="30"/>
                        </a:lnTo>
                        <a:lnTo>
                          <a:pt x="5" y="30"/>
                        </a:lnTo>
                        <a:lnTo>
                          <a:pt x="4" y="30"/>
                        </a:lnTo>
                        <a:lnTo>
                          <a:pt x="3" y="29"/>
                        </a:lnTo>
                        <a:lnTo>
                          <a:pt x="2" y="29"/>
                        </a:lnTo>
                        <a:lnTo>
                          <a:pt x="1" y="28"/>
                        </a:lnTo>
                        <a:lnTo>
                          <a:pt x="1" y="27"/>
                        </a:lnTo>
                        <a:lnTo>
                          <a:pt x="0" y="26"/>
                        </a:lnTo>
                        <a:lnTo>
                          <a:pt x="0" y="25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lnTo>
                          <a:pt x="0" y="22"/>
                        </a:lnTo>
                        <a:lnTo>
                          <a:pt x="0" y="21"/>
                        </a:lnTo>
                        <a:lnTo>
                          <a:pt x="1" y="2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48" name="Freeform 276">
                    <a:extLst>
                      <a:ext uri="{FF2B5EF4-FFF2-40B4-BE49-F238E27FC236}">
                        <a16:creationId xmlns:a16="http://schemas.microsoft.com/office/drawing/2014/main" id="{462CA31E-2CCC-A1A4-1931-09CBB43E22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21" y="2648"/>
                    <a:ext cx="113" cy="79"/>
                  </a:xfrm>
                  <a:custGeom>
                    <a:avLst/>
                    <a:gdLst>
                      <a:gd name="T0" fmla="*/ 86 w 113"/>
                      <a:gd name="T1" fmla="*/ 63 h 79"/>
                      <a:gd name="T2" fmla="*/ 97 w 113"/>
                      <a:gd name="T3" fmla="*/ 56 h 79"/>
                      <a:gd name="T4" fmla="*/ 102 w 113"/>
                      <a:gd name="T5" fmla="*/ 52 h 79"/>
                      <a:gd name="T6" fmla="*/ 102 w 113"/>
                      <a:gd name="T7" fmla="*/ 52 h 79"/>
                      <a:gd name="T8" fmla="*/ 100 w 113"/>
                      <a:gd name="T9" fmla="*/ 51 h 79"/>
                      <a:gd name="T10" fmla="*/ 94 w 113"/>
                      <a:gd name="T11" fmla="*/ 48 h 79"/>
                      <a:gd name="T12" fmla="*/ 85 w 113"/>
                      <a:gd name="T13" fmla="*/ 46 h 79"/>
                      <a:gd name="T14" fmla="*/ 73 w 113"/>
                      <a:gd name="T15" fmla="*/ 43 h 79"/>
                      <a:gd name="T16" fmla="*/ 61 w 113"/>
                      <a:gd name="T17" fmla="*/ 41 h 79"/>
                      <a:gd name="T18" fmla="*/ 47 w 113"/>
                      <a:gd name="T19" fmla="*/ 39 h 79"/>
                      <a:gd name="T20" fmla="*/ 34 w 113"/>
                      <a:gd name="T21" fmla="*/ 36 h 79"/>
                      <a:gd name="T22" fmla="*/ 22 w 113"/>
                      <a:gd name="T23" fmla="*/ 33 h 79"/>
                      <a:gd name="T24" fmla="*/ 12 w 113"/>
                      <a:gd name="T25" fmla="*/ 29 h 79"/>
                      <a:gd name="T26" fmla="*/ 4 w 113"/>
                      <a:gd name="T27" fmla="*/ 24 h 79"/>
                      <a:gd name="T28" fmla="*/ 0 w 113"/>
                      <a:gd name="T29" fmla="*/ 15 h 79"/>
                      <a:gd name="T30" fmla="*/ 2 w 113"/>
                      <a:gd name="T31" fmla="*/ 4 h 79"/>
                      <a:gd name="T32" fmla="*/ 12 w 113"/>
                      <a:gd name="T33" fmla="*/ 7 h 79"/>
                      <a:gd name="T34" fmla="*/ 9 w 113"/>
                      <a:gd name="T35" fmla="*/ 12 h 79"/>
                      <a:gd name="T36" fmla="*/ 10 w 113"/>
                      <a:gd name="T37" fmla="*/ 14 h 79"/>
                      <a:gd name="T38" fmla="*/ 13 w 113"/>
                      <a:gd name="T39" fmla="*/ 17 h 79"/>
                      <a:gd name="T40" fmla="*/ 20 w 113"/>
                      <a:gd name="T41" fmla="*/ 20 h 79"/>
                      <a:gd name="T42" fmla="*/ 30 w 113"/>
                      <a:gd name="T43" fmla="*/ 24 h 79"/>
                      <a:gd name="T44" fmla="*/ 42 w 113"/>
                      <a:gd name="T45" fmla="*/ 26 h 79"/>
                      <a:gd name="T46" fmla="*/ 55 w 113"/>
                      <a:gd name="T47" fmla="*/ 29 h 79"/>
                      <a:gd name="T48" fmla="*/ 69 w 113"/>
                      <a:gd name="T49" fmla="*/ 31 h 79"/>
                      <a:gd name="T50" fmla="*/ 81 w 113"/>
                      <a:gd name="T51" fmla="*/ 33 h 79"/>
                      <a:gd name="T52" fmla="*/ 92 w 113"/>
                      <a:gd name="T53" fmla="*/ 36 h 79"/>
                      <a:gd name="T54" fmla="*/ 102 w 113"/>
                      <a:gd name="T55" fmla="*/ 39 h 79"/>
                      <a:gd name="T56" fmla="*/ 109 w 113"/>
                      <a:gd name="T57" fmla="*/ 44 h 79"/>
                      <a:gd name="T58" fmla="*/ 112 w 113"/>
                      <a:gd name="T59" fmla="*/ 53 h 79"/>
                      <a:gd name="T60" fmla="*/ 107 w 113"/>
                      <a:gd name="T61" fmla="*/ 62 h 79"/>
                      <a:gd name="T62" fmla="*/ 97 w 113"/>
                      <a:gd name="T63" fmla="*/ 69 h 79"/>
                      <a:gd name="T64" fmla="*/ 82 w 113"/>
                      <a:gd name="T65" fmla="*/ 78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3" h="79">
                        <a:moveTo>
                          <a:pt x="78" y="67"/>
                        </a:moveTo>
                        <a:lnTo>
                          <a:pt x="86" y="63"/>
                        </a:lnTo>
                        <a:lnTo>
                          <a:pt x="93" y="59"/>
                        </a:lnTo>
                        <a:lnTo>
                          <a:pt x="97" y="56"/>
                        </a:lnTo>
                        <a:lnTo>
                          <a:pt x="100" y="53"/>
                        </a:lnTo>
                        <a:lnTo>
                          <a:pt x="102" y="52"/>
                        </a:lnTo>
                        <a:lnTo>
                          <a:pt x="102" y="51"/>
                        </a:lnTo>
                        <a:lnTo>
                          <a:pt x="102" y="52"/>
                        </a:lnTo>
                        <a:lnTo>
                          <a:pt x="102" y="52"/>
                        </a:lnTo>
                        <a:lnTo>
                          <a:pt x="100" y="51"/>
                        </a:lnTo>
                        <a:lnTo>
                          <a:pt x="98" y="50"/>
                        </a:lnTo>
                        <a:lnTo>
                          <a:pt x="94" y="48"/>
                        </a:lnTo>
                        <a:lnTo>
                          <a:pt x="90" y="47"/>
                        </a:lnTo>
                        <a:lnTo>
                          <a:pt x="85" y="46"/>
                        </a:lnTo>
                        <a:lnTo>
                          <a:pt x="80" y="45"/>
                        </a:lnTo>
                        <a:lnTo>
                          <a:pt x="73" y="43"/>
                        </a:lnTo>
                        <a:lnTo>
                          <a:pt x="67" y="42"/>
                        </a:lnTo>
                        <a:lnTo>
                          <a:pt x="61" y="41"/>
                        </a:lnTo>
                        <a:lnTo>
                          <a:pt x="54" y="40"/>
                        </a:lnTo>
                        <a:lnTo>
                          <a:pt x="47" y="39"/>
                        </a:lnTo>
                        <a:lnTo>
                          <a:pt x="41" y="37"/>
                        </a:lnTo>
                        <a:lnTo>
                          <a:pt x="34" y="36"/>
                        </a:lnTo>
                        <a:lnTo>
                          <a:pt x="28" y="34"/>
                        </a:lnTo>
                        <a:lnTo>
                          <a:pt x="22" y="33"/>
                        </a:lnTo>
                        <a:lnTo>
                          <a:pt x="17" y="31"/>
                        </a:lnTo>
                        <a:lnTo>
                          <a:pt x="12" y="29"/>
                        </a:lnTo>
                        <a:lnTo>
                          <a:pt x="8" y="27"/>
                        </a:lnTo>
                        <a:lnTo>
                          <a:pt x="4" y="24"/>
                        </a:lnTo>
                        <a:lnTo>
                          <a:pt x="1" y="20"/>
                        </a:lnTo>
                        <a:lnTo>
                          <a:pt x="0" y="15"/>
                        </a:lnTo>
                        <a:lnTo>
                          <a:pt x="0" y="10"/>
                        </a:lnTo>
                        <a:lnTo>
                          <a:pt x="2" y="4"/>
                        </a:lnTo>
                        <a:lnTo>
                          <a:pt x="5" y="0"/>
                        </a:lnTo>
                        <a:lnTo>
                          <a:pt x="12" y="7"/>
                        </a:lnTo>
                        <a:lnTo>
                          <a:pt x="10" y="10"/>
                        </a:lnTo>
                        <a:lnTo>
                          <a:pt x="9" y="12"/>
                        </a:lnTo>
                        <a:lnTo>
                          <a:pt x="9" y="13"/>
                        </a:lnTo>
                        <a:lnTo>
                          <a:pt x="10" y="14"/>
                        </a:lnTo>
                        <a:lnTo>
                          <a:pt x="11" y="15"/>
                        </a:lnTo>
                        <a:lnTo>
                          <a:pt x="13" y="17"/>
                        </a:lnTo>
                        <a:lnTo>
                          <a:pt x="16" y="19"/>
                        </a:lnTo>
                        <a:lnTo>
                          <a:pt x="20" y="20"/>
                        </a:lnTo>
                        <a:lnTo>
                          <a:pt x="25" y="22"/>
                        </a:lnTo>
                        <a:lnTo>
                          <a:pt x="30" y="24"/>
                        </a:lnTo>
                        <a:lnTo>
                          <a:pt x="36" y="25"/>
                        </a:lnTo>
                        <a:lnTo>
                          <a:pt x="42" y="26"/>
                        </a:lnTo>
                        <a:lnTo>
                          <a:pt x="49" y="28"/>
                        </a:lnTo>
                        <a:lnTo>
                          <a:pt x="55" y="29"/>
                        </a:lnTo>
                        <a:lnTo>
                          <a:pt x="62" y="30"/>
                        </a:lnTo>
                        <a:lnTo>
                          <a:pt x="69" y="31"/>
                        </a:lnTo>
                        <a:lnTo>
                          <a:pt x="75" y="32"/>
                        </a:lnTo>
                        <a:lnTo>
                          <a:pt x="81" y="33"/>
                        </a:lnTo>
                        <a:lnTo>
                          <a:pt x="87" y="34"/>
                        </a:lnTo>
                        <a:lnTo>
                          <a:pt x="92" y="36"/>
                        </a:lnTo>
                        <a:lnTo>
                          <a:pt x="97" y="37"/>
                        </a:lnTo>
                        <a:lnTo>
                          <a:pt x="102" y="39"/>
                        </a:lnTo>
                        <a:lnTo>
                          <a:pt x="105" y="41"/>
                        </a:lnTo>
                        <a:lnTo>
                          <a:pt x="109" y="44"/>
                        </a:lnTo>
                        <a:lnTo>
                          <a:pt x="111" y="48"/>
                        </a:lnTo>
                        <a:lnTo>
                          <a:pt x="112" y="53"/>
                        </a:lnTo>
                        <a:lnTo>
                          <a:pt x="110" y="58"/>
                        </a:lnTo>
                        <a:lnTo>
                          <a:pt x="107" y="62"/>
                        </a:lnTo>
                        <a:lnTo>
                          <a:pt x="103" y="65"/>
                        </a:lnTo>
                        <a:lnTo>
                          <a:pt x="97" y="69"/>
                        </a:lnTo>
                        <a:lnTo>
                          <a:pt x="90" y="73"/>
                        </a:lnTo>
                        <a:lnTo>
                          <a:pt x="82" y="78"/>
                        </a:lnTo>
                        <a:lnTo>
                          <a:pt x="78" y="67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49" name="Freeform 277">
                    <a:extLst>
                      <a:ext uri="{FF2B5EF4-FFF2-40B4-BE49-F238E27FC236}">
                        <a16:creationId xmlns:a16="http://schemas.microsoft.com/office/drawing/2014/main" id="{7A8E0ABB-BD2A-8B09-8ACB-742F14F9E9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97" y="2715"/>
                    <a:ext cx="17" cy="17"/>
                  </a:xfrm>
                  <a:custGeom>
                    <a:avLst/>
                    <a:gdLst>
                      <a:gd name="T0" fmla="*/ 16 w 17"/>
                      <a:gd name="T1" fmla="*/ 15 h 17"/>
                      <a:gd name="T2" fmla="*/ 13 w 17"/>
                      <a:gd name="T3" fmla="*/ 16 h 17"/>
                      <a:gd name="T4" fmla="*/ 10 w 17"/>
                      <a:gd name="T5" fmla="*/ 16 h 17"/>
                      <a:gd name="T6" fmla="*/ 8 w 17"/>
                      <a:gd name="T7" fmla="*/ 16 h 17"/>
                      <a:gd name="T8" fmla="*/ 6 w 17"/>
                      <a:gd name="T9" fmla="*/ 15 h 17"/>
                      <a:gd name="T10" fmla="*/ 5 w 17"/>
                      <a:gd name="T11" fmla="*/ 14 h 17"/>
                      <a:gd name="T12" fmla="*/ 3 w 17"/>
                      <a:gd name="T13" fmla="*/ 13 h 17"/>
                      <a:gd name="T14" fmla="*/ 1 w 17"/>
                      <a:gd name="T15" fmla="*/ 11 h 17"/>
                      <a:gd name="T16" fmla="*/ 0 w 17"/>
                      <a:gd name="T17" fmla="*/ 10 h 17"/>
                      <a:gd name="T18" fmla="*/ 0 w 17"/>
                      <a:gd name="T19" fmla="*/ 9 h 17"/>
                      <a:gd name="T20" fmla="*/ 0 w 17"/>
                      <a:gd name="T21" fmla="*/ 7 h 17"/>
                      <a:gd name="T22" fmla="*/ 0 w 17"/>
                      <a:gd name="T23" fmla="*/ 5 h 17"/>
                      <a:gd name="T24" fmla="*/ 0 w 17"/>
                      <a:gd name="T25" fmla="*/ 4 h 17"/>
                      <a:gd name="T26" fmla="*/ 1 w 17"/>
                      <a:gd name="T27" fmla="*/ 2 h 17"/>
                      <a:gd name="T28" fmla="*/ 2 w 17"/>
                      <a:gd name="T29" fmla="*/ 1 h 17"/>
                      <a:gd name="T30" fmla="*/ 4 w 17"/>
                      <a:gd name="T31" fmla="*/ 0 h 17"/>
                      <a:gd name="T32" fmla="*/ 6 w 17"/>
                      <a:gd name="T33" fmla="*/ 0 h 17"/>
                      <a:gd name="T34" fmla="*/ 16 w 17"/>
                      <a:gd name="T35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7" h="17">
                        <a:moveTo>
                          <a:pt x="16" y="15"/>
                        </a:moveTo>
                        <a:lnTo>
                          <a:pt x="13" y="16"/>
                        </a:lnTo>
                        <a:lnTo>
                          <a:pt x="10" y="16"/>
                        </a:lnTo>
                        <a:lnTo>
                          <a:pt x="8" y="16"/>
                        </a:lnTo>
                        <a:lnTo>
                          <a:pt x="6" y="15"/>
                        </a:lnTo>
                        <a:lnTo>
                          <a:pt x="5" y="14"/>
                        </a:lnTo>
                        <a:lnTo>
                          <a:pt x="3" y="13"/>
                        </a:lnTo>
                        <a:lnTo>
                          <a:pt x="1" y="11"/>
                        </a:lnTo>
                        <a:lnTo>
                          <a:pt x="0" y="10"/>
                        </a:lnTo>
                        <a:lnTo>
                          <a:pt x="0" y="9"/>
                        </a:lnTo>
                        <a:lnTo>
                          <a:pt x="0" y="7"/>
                        </a:lnTo>
                        <a:lnTo>
                          <a:pt x="0" y="5"/>
                        </a:ln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4" y="0"/>
                        </a:lnTo>
                        <a:lnTo>
                          <a:pt x="6" y="0"/>
                        </a:lnTo>
                        <a:lnTo>
                          <a:pt x="16" y="1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50" name="Freeform 278">
                    <a:extLst>
                      <a:ext uri="{FF2B5EF4-FFF2-40B4-BE49-F238E27FC236}">
                        <a16:creationId xmlns:a16="http://schemas.microsoft.com/office/drawing/2014/main" id="{E8D4174D-D3E4-08B4-25D4-96C5E965CD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6" y="2638"/>
                    <a:ext cx="17" cy="17"/>
                  </a:xfrm>
                  <a:custGeom>
                    <a:avLst/>
                    <a:gdLst>
                      <a:gd name="T0" fmla="*/ 0 w 17"/>
                      <a:gd name="T1" fmla="*/ 0 h 17"/>
                      <a:gd name="T2" fmla="*/ 3 w 17"/>
                      <a:gd name="T3" fmla="*/ 0 h 17"/>
                      <a:gd name="T4" fmla="*/ 5 w 17"/>
                      <a:gd name="T5" fmla="*/ 0 h 17"/>
                      <a:gd name="T6" fmla="*/ 8 w 17"/>
                      <a:gd name="T7" fmla="*/ 0 h 17"/>
                      <a:gd name="T8" fmla="*/ 10 w 17"/>
                      <a:gd name="T9" fmla="*/ 1 h 17"/>
                      <a:gd name="T10" fmla="*/ 11 w 17"/>
                      <a:gd name="T11" fmla="*/ 2 h 17"/>
                      <a:gd name="T12" fmla="*/ 14 w 17"/>
                      <a:gd name="T13" fmla="*/ 3 h 17"/>
                      <a:gd name="T14" fmla="*/ 15 w 17"/>
                      <a:gd name="T15" fmla="*/ 4 h 17"/>
                      <a:gd name="T16" fmla="*/ 15 w 17"/>
                      <a:gd name="T17" fmla="*/ 6 h 17"/>
                      <a:gd name="T18" fmla="*/ 16 w 17"/>
                      <a:gd name="T19" fmla="*/ 7 h 17"/>
                      <a:gd name="T20" fmla="*/ 15 w 17"/>
                      <a:gd name="T21" fmla="*/ 9 h 17"/>
                      <a:gd name="T22" fmla="*/ 15 w 17"/>
                      <a:gd name="T23" fmla="*/ 10 h 17"/>
                      <a:gd name="T24" fmla="*/ 14 w 17"/>
                      <a:gd name="T25" fmla="*/ 12 h 17"/>
                      <a:gd name="T26" fmla="*/ 13 w 17"/>
                      <a:gd name="T27" fmla="*/ 13 h 17"/>
                      <a:gd name="T28" fmla="*/ 11 w 17"/>
                      <a:gd name="T29" fmla="*/ 14 h 17"/>
                      <a:gd name="T30" fmla="*/ 9 w 17"/>
                      <a:gd name="T31" fmla="*/ 15 h 17"/>
                      <a:gd name="T32" fmla="*/ 5 w 17"/>
                      <a:gd name="T33" fmla="*/ 16 h 17"/>
                      <a:gd name="T34" fmla="*/ 0 w 17"/>
                      <a:gd name="T3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7" h="17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5" y="0"/>
                        </a:lnTo>
                        <a:lnTo>
                          <a:pt x="8" y="0"/>
                        </a:lnTo>
                        <a:lnTo>
                          <a:pt x="10" y="1"/>
                        </a:lnTo>
                        <a:lnTo>
                          <a:pt x="11" y="2"/>
                        </a:lnTo>
                        <a:lnTo>
                          <a:pt x="14" y="3"/>
                        </a:lnTo>
                        <a:lnTo>
                          <a:pt x="15" y="4"/>
                        </a:lnTo>
                        <a:lnTo>
                          <a:pt x="15" y="6"/>
                        </a:lnTo>
                        <a:lnTo>
                          <a:pt x="16" y="7"/>
                        </a:lnTo>
                        <a:lnTo>
                          <a:pt x="15" y="9"/>
                        </a:lnTo>
                        <a:lnTo>
                          <a:pt x="15" y="10"/>
                        </a:lnTo>
                        <a:lnTo>
                          <a:pt x="14" y="12"/>
                        </a:lnTo>
                        <a:lnTo>
                          <a:pt x="13" y="13"/>
                        </a:lnTo>
                        <a:lnTo>
                          <a:pt x="11" y="14"/>
                        </a:lnTo>
                        <a:lnTo>
                          <a:pt x="9" y="15"/>
                        </a:lnTo>
                        <a:lnTo>
                          <a:pt x="5" y="16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51" name="Freeform 279">
                    <a:extLst>
                      <a:ext uri="{FF2B5EF4-FFF2-40B4-BE49-F238E27FC236}">
                        <a16:creationId xmlns:a16="http://schemas.microsoft.com/office/drawing/2014/main" id="{20E82427-75F9-3316-DAFD-02B046899F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27" y="2630"/>
                    <a:ext cx="173" cy="27"/>
                  </a:xfrm>
                  <a:custGeom>
                    <a:avLst/>
                    <a:gdLst>
                      <a:gd name="T0" fmla="*/ 1 w 173"/>
                      <a:gd name="T1" fmla="*/ 19 h 27"/>
                      <a:gd name="T2" fmla="*/ 8 w 173"/>
                      <a:gd name="T3" fmla="*/ 11 h 27"/>
                      <a:gd name="T4" fmla="*/ 16 w 173"/>
                      <a:gd name="T5" fmla="*/ 5 h 27"/>
                      <a:gd name="T6" fmla="*/ 24 w 173"/>
                      <a:gd name="T7" fmla="*/ 1 h 27"/>
                      <a:gd name="T8" fmla="*/ 32 w 173"/>
                      <a:gd name="T9" fmla="*/ 0 h 27"/>
                      <a:gd name="T10" fmla="*/ 41 w 173"/>
                      <a:gd name="T11" fmla="*/ 0 h 27"/>
                      <a:gd name="T12" fmla="*/ 49 w 173"/>
                      <a:gd name="T13" fmla="*/ 0 h 27"/>
                      <a:gd name="T14" fmla="*/ 58 w 173"/>
                      <a:gd name="T15" fmla="*/ 2 h 27"/>
                      <a:gd name="T16" fmla="*/ 68 w 173"/>
                      <a:gd name="T17" fmla="*/ 4 h 27"/>
                      <a:gd name="T18" fmla="*/ 78 w 173"/>
                      <a:gd name="T19" fmla="*/ 6 h 27"/>
                      <a:gd name="T20" fmla="*/ 88 w 173"/>
                      <a:gd name="T21" fmla="*/ 9 h 27"/>
                      <a:gd name="T22" fmla="*/ 100 w 173"/>
                      <a:gd name="T23" fmla="*/ 11 h 27"/>
                      <a:gd name="T24" fmla="*/ 112 w 173"/>
                      <a:gd name="T25" fmla="*/ 13 h 27"/>
                      <a:gd name="T26" fmla="*/ 125 w 173"/>
                      <a:gd name="T27" fmla="*/ 13 h 27"/>
                      <a:gd name="T28" fmla="*/ 139 w 173"/>
                      <a:gd name="T29" fmla="*/ 13 h 27"/>
                      <a:gd name="T30" fmla="*/ 154 w 173"/>
                      <a:gd name="T31" fmla="*/ 12 h 27"/>
                      <a:gd name="T32" fmla="*/ 170 w 173"/>
                      <a:gd name="T33" fmla="*/ 8 h 27"/>
                      <a:gd name="T34" fmla="*/ 163 w 173"/>
                      <a:gd name="T35" fmla="*/ 18 h 27"/>
                      <a:gd name="T36" fmla="*/ 147 w 173"/>
                      <a:gd name="T37" fmla="*/ 21 h 27"/>
                      <a:gd name="T38" fmla="*/ 132 w 173"/>
                      <a:gd name="T39" fmla="*/ 22 h 27"/>
                      <a:gd name="T40" fmla="*/ 118 w 173"/>
                      <a:gd name="T41" fmla="*/ 22 h 27"/>
                      <a:gd name="T42" fmla="*/ 105 w 173"/>
                      <a:gd name="T43" fmla="*/ 20 h 27"/>
                      <a:gd name="T44" fmla="*/ 93 w 173"/>
                      <a:gd name="T45" fmla="*/ 18 h 27"/>
                      <a:gd name="T46" fmla="*/ 81 w 173"/>
                      <a:gd name="T47" fmla="*/ 16 h 27"/>
                      <a:gd name="T48" fmla="*/ 71 w 173"/>
                      <a:gd name="T49" fmla="*/ 13 h 27"/>
                      <a:gd name="T50" fmla="*/ 62 w 173"/>
                      <a:gd name="T51" fmla="*/ 11 h 27"/>
                      <a:gd name="T52" fmla="*/ 53 w 173"/>
                      <a:gd name="T53" fmla="*/ 9 h 27"/>
                      <a:gd name="T54" fmla="*/ 44 w 173"/>
                      <a:gd name="T55" fmla="*/ 8 h 27"/>
                      <a:gd name="T56" fmla="*/ 37 w 173"/>
                      <a:gd name="T57" fmla="*/ 8 h 27"/>
                      <a:gd name="T58" fmla="*/ 29 w 173"/>
                      <a:gd name="T59" fmla="*/ 8 h 27"/>
                      <a:gd name="T60" fmla="*/ 23 w 173"/>
                      <a:gd name="T61" fmla="*/ 11 h 27"/>
                      <a:gd name="T62" fmla="*/ 16 w 173"/>
                      <a:gd name="T63" fmla="*/ 15 h 27"/>
                      <a:gd name="T64" fmla="*/ 9 w 173"/>
                      <a:gd name="T65" fmla="*/ 20 h 27"/>
                      <a:gd name="T66" fmla="*/ 6 w 173"/>
                      <a:gd name="T67" fmla="*/ 24 h 27"/>
                      <a:gd name="T68" fmla="*/ 5 w 173"/>
                      <a:gd name="T69" fmla="*/ 25 h 27"/>
                      <a:gd name="T70" fmla="*/ 4 w 173"/>
                      <a:gd name="T71" fmla="*/ 26 h 27"/>
                      <a:gd name="T72" fmla="*/ 3 w 173"/>
                      <a:gd name="T73" fmla="*/ 26 h 27"/>
                      <a:gd name="T74" fmla="*/ 1 w 173"/>
                      <a:gd name="T75" fmla="*/ 25 h 27"/>
                      <a:gd name="T76" fmla="*/ 0 w 173"/>
                      <a:gd name="T77" fmla="*/ 24 h 27"/>
                      <a:gd name="T78" fmla="*/ 0 w 173"/>
                      <a:gd name="T79" fmla="*/ 23 h 27"/>
                      <a:gd name="T80" fmla="*/ 0 w 173"/>
                      <a:gd name="T81" fmla="*/ 21 h 27"/>
                      <a:gd name="T82" fmla="*/ 0 w 173"/>
                      <a:gd name="T83" fmla="*/ 20 h 27"/>
                      <a:gd name="T84" fmla="*/ 1 w 173"/>
                      <a:gd name="T85" fmla="*/ 19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73" h="27">
                        <a:moveTo>
                          <a:pt x="1" y="19"/>
                        </a:moveTo>
                        <a:lnTo>
                          <a:pt x="1" y="19"/>
                        </a:lnTo>
                        <a:lnTo>
                          <a:pt x="4" y="15"/>
                        </a:lnTo>
                        <a:lnTo>
                          <a:pt x="8" y="11"/>
                        </a:lnTo>
                        <a:lnTo>
                          <a:pt x="12" y="8"/>
                        </a:lnTo>
                        <a:lnTo>
                          <a:pt x="16" y="5"/>
                        </a:lnTo>
                        <a:lnTo>
                          <a:pt x="20" y="3"/>
                        </a:lnTo>
                        <a:lnTo>
                          <a:pt x="24" y="1"/>
                        </a:lnTo>
                        <a:lnTo>
                          <a:pt x="28" y="0"/>
                        </a:lnTo>
                        <a:lnTo>
                          <a:pt x="32" y="0"/>
                        </a:lnTo>
                        <a:lnTo>
                          <a:pt x="36" y="0"/>
                        </a:lnTo>
                        <a:lnTo>
                          <a:pt x="41" y="0"/>
                        </a:lnTo>
                        <a:lnTo>
                          <a:pt x="45" y="0"/>
                        </a:lnTo>
                        <a:lnTo>
                          <a:pt x="49" y="0"/>
                        </a:lnTo>
                        <a:lnTo>
                          <a:pt x="54" y="1"/>
                        </a:lnTo>
                        <a:lnTo>
                          <a:pt x="58" y="2"/>
                        </a:lnTo>
                        <a:lnTo>
                          <a:pt x="63" y="3"/>
                        </a:lnTo>
                        <a:lnTo>
                          <a:pt x="68" y="4"/>
                        </a:lnTo>
                        <a:lnTo>
                          <a:pt x="73" y="5"/>
                        </a:lnTo>
                        <a:lnTo>
                          <a:pt x="78" y="6"/>
                        </a:lnTo>
                        <a:lnTo>
                          <a:pt x="83" y="8"/>
                        </a:lnTo>
                        <a:lnTo>
                          <a:pt x="88" y="9"/>
                        </a:lnTo>
                        <a:lnTo>
                          <a:pt x="94" y="10"/>
                        </a:lnTo>
                        <a:lnTo>
                          <a:pt x="100" y="11"/>
                        </a:lnTo>
                        <a:lnTo>
                          <a:pt x="106" y="12"/>
                        </a:lnTo>
                        <a:lnTo>
                          <a:pt x="112" y="13"/>
                        </a:lnTo>
                        <a:lnTo>
                          <a:pt x="118" y="13"/>
                        </a:lnTo>
                        <a:lnTo>
                          <a:pt x="125" y="13"/>
                        </a:lnTo>
                        <a:lnTo>
                          <a:pt x="132" y="13"/>
                        </a:lnTo>
                        <a:lnTo>
                          <a:pt x="139" y="13"/>
                        </a:lnTo>
                        <a:lnTo>
                          <a:pt x="146" y="13"/>
                        </a:lnTo>
                        <a:lnTo>
                          <a:pt x="154" y="12"/>
                        </a:lnTo>
                        <a:lnTo>
                          <a:pt x="162" y="10"/>
                        </a:lnTo>
                        <a:lnTo>
                          <a:pt x="170" y="8"/>
                        </a:lnTo>
                        <a:lnTo>
                          <a:pt x="172" y="16"/>
                        </a:lnTo>
                        <a:lnTo>
                          <a:pt x="163" y="18"/>
                        </a:lnTo>
                        <a:lnTo>
                          <a:pt x="155" y="20"/>
                        </a:lnTo>
                        <a:lnTo>
                          <a:pt x="147" y="21"/>
                        </a:lnTo>
                        <a:lnTo>
                          <a:pt x="139" y="22"/>
                        </a:lnTo>
                        <a:lnTo>
                          <a:pt x="132" y="22"/>
                        </a:lnTo>
                        <a:lnTo>
                          <a:pt x="125" y="22"/>
                        </a:lnTo>
                        <a:lnTo>
                          <a:pt x="118" y="22"/>
                        </a:lnTo>
                        <a:lnTo>
                          <a:pt x="111" y="21"/>
                        </a:lnTo>
                        <a:lnTo>
                          <a:pt x="105" y="20"/>
                        </a:lnTo>
                        <a:lnTo>
                          <a:pt x="99" y="19"/>
                        </a:lnTo>
                        <a:lnTo>
                          <a:pt x="93" y="18"/>
                        </a:lnTo>
                        <a:lnTo>
                          <a:pt x="87" y="17"/>
                        </a:lnTo>
                        <a:lnTo>
                          <a:pt x="81" y="16"/>
                        </a:lnTo>
                        <a:lnTo>
                          <a:pt x="76" y="15"/>
                        </a:lnTo>
                        <a:lnTo>
                          <a:pt x="71" y="13"/>
                        </a:lnTo>
                        <a:lnTo>
                          <a:pt x="66" y="12"/>
                        </a:lnTo>
                        <a:lnTo>
                          <a:pt x="62" y="11"/>
                        </a:lnTo>
                        <a:lnTo>
                          <a:pt x="57" y="10"/>
                        </a:lnTo>
                        <a:lnTo>
                          <a:pt x="53" y="9"/>
                        </a:lnTo>
                        <a:lnTo>
                          <a:pt x="48" y="8"/>
                        </a:lnTo>
                        <a:lnTo>
                          <a:pt x="44" y="8"/>
                        </a:lnTo>
                        <a:lnTo>
                          <a:pt x="40" y="8"/>
                        </a:lnTo>
                        <a:lnTo>
                          <a:pt x="37" y="8"/>
                        </a:lnTo>
                        <a:lnTo>
                          <a:pt x="33" y="8"/>
                        </a:lnTo>
                        <a:lnTo>
                          <a:pt x="29" y="8"/>
                        </a:lnTo>
                        <a:lnTo>
                          <a:pt x="26" y="9"/>
                        </a:lnTo>
                        <a:lnTo>
                          <a:pt x="23" y="11"/>
                        </a:lnTo>
                        <a:lnTo>
                          <a:pt x="19" y="12"/>
                        </a:lnTo>
                        <a:lnTo>
                          <a:pt x="16" y="15"/>
                        </a:lnTo>
                        <a:lnTo>
                          <a:pt x="12" y="17"/>
                        </a:lnTo>
                        <a:lnTo>
                          <a:pt x="9" y="20"/>
                        </a:lnTo>
                        <a:lnTo>
                          <a:pt x="6" y="24"/>
                        </a:lnTo>
                        <a:lnTo>
                          <a:pt x="6" y="24"/>
                        </a:lnTo>
                        <a:lnTo>
                          <a:pt x="6" y="24"/>
                        </a:lnTo>
                        <a:lnTo>
                          <a:pt x="5" y="25"/>
                        </a:lnTo>
                        <a:lnTo>
                          <a:pt x="5" y="26"/>
                        </a:lnTo>
                        <a:lnTo>
                          <a:pt x="4" y="26"/>
                        </a:lnTo>
                        <a:lnTo>
                          <a:pt x="3" y="26"/>
                        </a:lnTo>
                        <a:lnTo>
                          <a:pt x="3" y="26"/>
                        </a:lnTo>
                        <a:lnTo>
                          <a:pt x="2" y="26"/>
                        </a:lnTo>
                        <a:lnTo>
                          <a:pt x="1" y="25"/>
                        </a:lnTo>
                        <a:lnTo>
                          <a:pt x="1" y="24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lnTo>
                          <a:pt x="0" y="23"/>
                        </a:lnTo>
                        <a:lnTo>
                          <a:pt x="0" y="22"/>
                        </a:lnTo>
                        <a:lnTo>
                          <a:pt x="0" y="21"/>
                        </a:lnTo>
                        <a:lnTo>
                          <a:pt x="0" y="20"/>
                        </a:lnTo>
                        <a:lnTo>
                          <a:pt x="0" y="20"/>
                        </a:lnTo>
                        <a:lnTo>
                          <a:pt x="1" y="19"/>
                        </a:lnTo>
                        <a:lnTo>
                          <a:pt x="1" y="19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52" name="Freeform 280">
                    <a:extLst>
                      <a:ext uri="{FF2B5EF4-FFF2-40B4-BE49-F238E27FC236}">
                        <a16:creationId xmlns:a16="http://schemas.microsoft.com/office/drawing/2014/main" id="{3475B744-3F4E-51A5-7012-1AFE689870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23" y="2649"/>
                    <a:ext cx="111" cy="76"/>
                  </a:xfrm>
                  <a:custGeom>
                    <a:avLst/>
                    <a:gdLst>
                      <a:gd name="T0" fmla="*/ 86 w 111"/>
                      <a:gd name="T1" fmla="*/ 63 h 76"/>
                      <a:gd name="T2" fmla="*/ 97 w 111"/>
                      <a:gd name="T3" fmla="*/ 56 h 76"/>
                      <a:gd name="T4" fmla="*/ 102 w 111"/>
                      <a:gd name="T5" fmla="*/ 51 h 76"/>
                      <a:gd name="T6" fmla="*/ 102 w 111"/>
                      <a:gd name="T7" fmla="*/ 51 h 76"/>
                      <a:gd name="T8" fmla="*/ 100 w 111"/>
                      <a:gd name="T9" fmla="*/ 49 h 76"/>
                      <a:gd name="T10" fmla="*/ 94 w 111"/>
                      <a:gd name="T11" fmla="*/ 46 h 76"/>
                      <a:gd name="T12" fmla="*/ 84 w 111"/>
                      <a:gd name="T13" fmla="*/ 43 h 76"/>
                      <a:gd name="T14" fmla="*/ 72 w 111"/>
                      <a:gd name="T15" fmla="*/ 41 h 76"/>
                      <a:gd name="T16" fmla="*/ 59 w 111"/>
                      <a:gd name="T17" fmla="*/ 39 h 76"/>
                      <a:gd name="T18" fmla="*/ 46 w 111"/>
                      <a:gd name="T19" fmla="*/ 36 h 76"/>
                      <a:gd name="T20" fmla="*/ 33 w 111"/>
                      <a:gd name="T21" fmla="*/ 34 h 76"/>
                      <a:gd name="T22" fmla="*/ 21 w 111"/>
                      <a:gd name="T23" fmla="*/ 31 h 76"/>
                      <a:gd name="T24" fmla="*/ 11 w 111"/>
                      <a:gd name="T25" fmla="*/ 27 h 76"/>
                      <a:gd name="T26" fmla="*/ 4 w 111"/>
                      <a:gd name="T27" fmla="*/ 22 h 76"/>
                      <a:gd name="T28" fmla="*/ 0 w 111"/>
                      <a:gd name="T29" fmla="*/ 14 h 76"/>
                      <a:gd name="T30" fmla="*/ 1 w 111"/>
                      <a:gd name="T31" fmla="*/ 4 h 76"/>
                      <a:gd name="T32" fmla="*/ 10 w 111"/>
                      <a:gd name="T33" fmla="*/ 5 h 76"/>
                      <a:gd name="T34" fmla="*/ 7 w 111"/>
                      <a:gd name="T35" fmla="*/ 11 h 76"/>
                      <a:gd name="T36" fmla="*/ 7 w 111"/>
                      <a:gd name="T37" fmla="*/ 13 h 76"/>
                      <a:gd name="T38" fmla="*/ 11 w 111"/>
                      <a:gd name="T39" fmla="*/ 17 h 76"/>
                      <a:gd name="T40" fmla="*/ 19 w 111"/>
                      <a:gd name="T41" fmla="*/ 21 h 76"/>
                      <a:gd name="T42" fmla="*/ 29 w 111"/>
                      <a:gd name="T43" fmla="*/ 24 h 76"/>
                      <a:gd name="T44" fmla="*/ 41 w 111"/>
                      <a:gd name="T45" fmla="*/ 27 h 76"/>
                      <a:gd name="T46" fmla="*/ 54 w 111"/>
                      <a:gd name="T47" fmla="*/ 29 h 76"/>
                      <a:gd name="T48" fmla="*/ 67 w 111"/>
                      <a:gd name="T49" fmla="*/ 31 h 76"/>
                      <a:gd name="T50" fmla="*/ 80 w 111"/>
                      <a:gd name="T51" fmla="*/ 33 h 76"/>
                      <a:gd name="T52" fmla="*/ 91 w 111"/>
                      <a:gd name="T53" fmla="*/ 36 h 76"/>
                      <a:gd name="T54" fmla="*/ 100 w 111"/>
                      <a:gd name="T55" fmla="*/ 39 h 76"/>
                      <a:gd name="T56" fmla="*/ 107 w 111"/>
                      <a:gd name="T57" fmla="*/ 44 h 76"/>
                      <a:gd name="T58" fmla="*/ 110 w 111"/>
                      <a:gd name="T59" fmla="*/ 52 h 76"/>
                      <a:gd name="T60" fmla="*/ 105 w 111"/>
                      <a:gd name="T61" fmla="*/ 60 h 76"/>
                      <a:gd name="T62" fmla="*/ 95 w 111"/>
                      <a:gd name="T63" fmla="*/ 67 h 76"/>
                      <a:gd name="T64" fmla="*/ 80 w 111"/>
                      <a:gd name="T65" fmla="*/ 75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1" h="76">
                        <a:moveTo>
                          <a:pt x="77" y="67"/>
                        </a:moveTo>
                        <a:lnTo>
                          <a:pt x="86" y="63"/>
                        </a:lnTo>
                        <a:lnTo>
                          <a:pt x="92" y="59"/>
                        </a:lnTo>
                        <a:lnTo>
                          <a:pt x="97" y="56"/>
                        </a:lnTo>
                        <a:lnTo>
                          <a:pt x="100" y="53"/>
                        </a:lnTo>
                        <a:lnTo>
                          <a:pt x="102" y="51"/>
                        </a:lnTo>
                        <a:lnTo>
                          <a:pt x="102" y="51"/>
                        </a:lnTo>
                        <a:lnTo>
                          <a:pt x="102" y="51"/>
                        </a:lnTo>
                        <a:lnTo>
                          <a:pt x="101" y="50"/>
                        </a:lnTo>
                        <a:lnTo>
                          <a:pt x="100" y="49"/>
                        </a:lnTo>
                        <a:lnTo>
                          <a:pt x="97" y="47"/>
                        </a:lnTo>
                        <a:lnTo>
                          <a:pt x="94" y="46"/>
                        </a:lnTo>
                        <a:lnTo>
                          <a:pt x="89" y="44"/>
                        </a:lnTo>
                        <a:lnTo>
                          <a:pt x="84" y="43"/>
                        </a:lnTo>
                        <a:lnTo>
                          <a:pt x="78" y="42"/>
                        </a:lnTo>
                        <a:lnTo>
                          <a:pt x="72" y="41"/>
                        </a:lnTo>
                        <a:lnTo>
                          <a:pt x="66" y="40"/>
                        </a:lnTo>
                        <a:lnTo>
                          <a:pt x="59" y="39"/>
                        </a:lnTo>
                        <a:lnTo>
                          <a:pt x="53" y="37"/>
                        </a:lnTo>
                        <a:lnTo>
                          <a:pt x="46" y="36"/>
                        </a:lnTo>
                        <a:lnTo>
                          <a:pt x="40" y="35"/>
                        </a:lnTo>
                        <a:lnTo>
                          <a:pt x="33" y="34"/>
                        </a:lnTo>
                        <a:lnTo>
                          <a:pt x="27" y="32"/>
                        </a:lnTo>
                        <a:lnTo>
                          <a:pt x="21" y="31"/>
                        </a:lnTo>
                        <a:lnTo>
                          <a:pt x="16" y="29"/>
                        </a:lnTo>
                        <a:lnTo>
                          <a:pt x="11" y="27"/>
                        </a:lnTo>
                        <a:lnTo>
                          <a:pt x="7" y="24"/>
                        </a:lnTo>
                        <a:lnTo>
                          <a:pt x="4" y="22"/>
                        </a:lnTo>
                        <a:lnTo>
                          <a:pt x="1" y="18"/>
                        </a:lnTo>
                        <a:lnTo>
                          <a:pt x="0" y="14"/>
                        </a:lnTo>
                        <a:lnTo>
                          <a:pt x="0" y="9"/>
                        </a:lnTo>
                        <a:lnTo>
                          <a:pt x="1" y="4"/>
                        </a:lnTo>
                        <a:lnTo>
                          <a:pt x="4" y="0"/>
                        </a:lnTo>
                        <a:lnTo>
                          <a:pt x="10" y="5"/>
                        </a:lnTo>
                        <a:lnTo>
                          <a:pt x="8" y="9"/>
                        </a:lnTo>
                        <a:lnTo>
                          <a:pt x="7" y="11"/>
                        </a:lnTo>
                        <a:lnTo>
                          <a:pt x="7" y="12"/>
                        </a:lnTo>
                        <a:lnTo>
                          <a:pt x="7" y="13"/>
                        </a:lnTo>
                        <a:lnTo>
                          <a:pt x="9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9" y="21"/>
                        </a:lnTo>
                        <a:lnTo>
                          <a:pt x="23" y="23"/>
                        </a:lnTo>
                        <a:lnTo>
                          <a:pt x="29" y="24"/>
                        </a:lnTo>
                        <a:lnTo>
                          <a:pt x="35" y="25"/>
                        </a:lnTo>
                        <a:lnTo>
                          <a:pt x="41" y="27"/>
                        </a:lnTo>
                        <a:lnTo>
                          <a:pt x="47" y="28"/>
                        </a:lnTo>
                        <a:lnTo>
                          <a:pt x="54" y="29"/>
                        </a:lnTo>
                        <a:lnTo>
                          <a:pt x="60" y="30"/>
                        </a:lnTo>
                        <a:lnTo>
                          <a:pt x="67" y="31"/>
                        </a:lnTo>
                        <a:lnTo>
                          <a:pt x="74" y="32"/>
                        </a:lnTo>
                        <a:lnTo>
                          <a:pt x="80" y="33"/>
                        </a:lnTo>
                        <a:lnTo>
                          <a:pt x="86" y="35"/>
                        </a:lnTo>
                        <a:lnTo>
                          <a:pt x="91" y="36"/>
                        </a:lnTo>
                        <a:lnTo>
                          <a:pt x="96" y="37"/>
                        </a:lnTo>
                        <a:lnTo>
                          <a:pt x="100" y="39"/>
                        </a:lnTo>
                        <a:lnTo>
                          <a:pt x="104" y="41"/>
                        </a:lnTo>
                        <a:lnTo>
                          <a:pt x="107" y="44"/>
                        </a:lnTo>
                        <a:lnTo>
                          <a:pt x="109" y="47"/>
                        </a:lnTo>
                        <a:lnTo>
                          <a:pt x="110" y="52"/>
                        </a:lnTo>
                        <a:lnTo>
                          <a:pt x="108" y="56"/>
                        </a:lnTo>
                        <a:lnTo>
                          <a:pt x="105" y="60"/>
                        </a:lnTo>
                        <a:lnTo>
                          <a:pt x="101" y="63"/>
                        </a:lnTo>
                        <a:lnTo>
                          <a:pt x="95" y="67"/>
                        </a:lnTo>
                        <a:lnTo>
                          <a:pt x="89" y="71"/>
                        </a:lnTo>
                        <a:lnTo>
                          <a:pt x="80" y="75"/>
                        </a:lnTo>
                        <a:lnTo>
                          <a:pt x="77" y="67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53" name="Freeform 281">
                    <a:extLst>
                      <a:ext uri="{FF2B5EF4-FFF2-40B4-BE49-F238E27FC236}">
                        <a16:creationId xmlns:a16="http://schemas.microsoft.com/office/drawing/2014/main" id="{9E8DDB15-7485-F36D-04D5-62920A62DB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98" y="2717"/>
                    <a:ext cx="17" cy="17"/>
                  </a:xfrm>
                  <a:custGeom>
                    <a:avLst/>
                    <a:gdLst>
                      <a:gd name="T0" fmla="*/ 16 w 17"/>
                      <a:gd name="T1" fmla="*/ 15 h 17"/>
                      <a:gd name="T2" fmla="*/ 13 w 17"/>
                      <a:gd name="T3" fmla="*/ 16 h 17"/>
                      <a:gd name="T4" fmla="*/ 11 w 17"/>
                      <a:gd name="T5" fmla="*/ 16 h 17"/>
                      <a:gd name="T6" fmla="*/ 9 w 17"/>
                      <a:gd name="T7" fmla="*/ 16 h 17"/>
                      <a:gd name="T8" fmla="*/ 7 w 17"/>
                      <a:gd name="T9" fmla="*/ 15 h 17"/>
                      <a:gd name="T10" fmla="*/ 6 w 17"/>
                      <a:gd name="T11" fmla="*/ 14 h 17"/>
                      <a:gd name="T12" fmla="*/ 4 w 17"/>
                      <a:gd name="T13" fmla="*/ 13 h 17"/>
                      <a:gd name="T14" fmla="*/ 3 w 17"/>
                      <a:gd name="T15" fmla="*/ 12 h 17"/>
                      <a:gd name="T16" fmla="*/ 2 w 17"/>
                      <a:gd name="T17" fmla="*/ 11 h 17"/>
                      <a:gd name="T18" fmla="*/ 2 w 17"/>
                      <a:gd name="T19" fmla="*/ 9 h 17"/>
                      <a:gd name="T20" fmla="*/ 0 w 17"/>
                      <a:gd name="T21" fmla="*/ 8 h 17"/>
                      <a:gd name="T22" fmla="*/ 0 w 17"/>
                      <a:gd name="T23" fmla="*/ 6 h 17"/>
                      <a:gd name="T24" fmla="*/ 2 w 17"/>
                      <a:gd name="T25" fmla="*/ 4 h 17"/>
                      <a:gd name="T26" fmla="*/ 3 w 17"/>
                      <a:gd name="T27" fmla="*/ 3 h 17"/>
                      <a:gd name="T28" fmla="*/ 4 w 17"/>
                      <a:gd name="T29" fmla="*/ 2 h 17"/>
                      <a:gd name="T30" fmla="*/ 6 w 17"/>
                      <a:gd name="T31" fmla="*/ 0 h 17"/>
                      <a:gd name="T32" fmla="*/ 8 w 17"/>
                      <a:gd name="T33" fmla="*/ 0 h 17"/>
                      <a:gd name="T34" fmla="*/ 16 w 17"/>
                      <a:gd name="T35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7" h="17">
                        <a:moveTo>
                          <a:pt x="16" y="15"/>
                        </a:moveTo>
                        <a:lnTo>
                          <a:pt x="13" y="16"/>
                        </a:lnTo>
                        <a:lnTo>
                          <a:pt x="11" y="16"/>
                        </a:lnTo>
                        <a:lnTo>
                          <a:pt x="9" y="16"/>
                        </a:lnTo>
                        <a:lnTo>
                          <a:pt x="7" y="15"/>
                        </a:lnTo>
                        <a:lnTo>
                          <a:pt x="6" y="14"/>
                        </a:lnTo>
                        <a:lnTo>
                          <a:pt x="4" y="13"/>
                        </a:lnTo>
                        <a:lnTo>
                          <a:pt x="3" y="12"/>
                        </a:lnTo>
                        <a:lnTo>
                          <a:pt x="2" y="11"/>
                        </a:lnTo>
                        <a:lnTo>
                          <a:pt x="2" y="9"/>
                        </a:lnTo>
                        <a:lnTo>
                          <a:pt x="0" y="8"/>
                        </a:lnTo>
                        <a:lnTo>
                          <a:pt x="0" y="6"/>
                        </a:lnTo>
                        <a:lnTo>
                          <a:pt x="2" y="4"/>
                        </a:lnTo>
                        <a:lnTo>
                          <a:pt x="3" y="3"/>
                        </a:lnTo>
                        <a:lnTo>
                          <a:pt x="4" y="2"/>
                        </a:lnTo>
                        <a:lnTo>
                          <a:pt x="6" y="0"/>
                        </a:lnTo>
                        <a:lnTo>
                          <a:pt x="8" y="0"/>
                        </a:lnTo>
                        <a:lnTo>
                          <a:pt x="16" y="15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54" name="Freeform 282">
                    <a:extLst>
                      <a:ext uri="{FF2B5EF4-FFF2-40B4-BE49-F238E27FC236}">
                        <a16:creationId xmlns:a16="http://schemas.microsoft.com/office/drawing/2014/main" id="{B6825B46-D7A5-9D81-7ECD-40B0609802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4" y="2698"/>
                    <a:ext cx="214" cy="167"/>
                  </a:xfrm>
                  <a:custGeom>
                    <a:avLst/>
                    <a:gdLst>
                      <a:gd name="T0" fmla="*/ 125 w 214"/>
                      <a:gd name="T1" fmla="*/ 0 h 167"/>
                      <a:gd name="T2" fmla="*/ 206 w 214"/>
                      <a:gd name="T3" fmla="*/ 19 h 167"/>
                      <a:gd name="T4" fmla="*/ 208 w 214"/>
                      <a:gd name="T5" fmla="*/ 19 h 167"/>
                      <a:gd name="T6" fmla="*/ 209 w 214"/>
                      <a:gd name="T7" fmla="*/ 20 h 167"/>
                      <a:gd name="T8" fmla="*/ 210 w 214"/>
                      <a:gd name="T9" fmla="*/ 21 h 167"/>
                      <a:gd name="T10" fmla="*/ 211 w 214"/>
                      <a:gd name="T11" fmla="*/ 22 h 167"/>
                      <a:gd name="T12" fmla="*/ 212 w 214"/>
                      <a:gd name="T13" fmla="*/ 23 h 167"/>
                      <a:gd name="T14" fmla="*/ 212 w 214"/>
                      <a:gd name="T15" fmla="*/ 25 h 167"/>
                      <a:gd name="T16" fmla="*/ 213 w 214"/>
                      <a:gd name="T17" fmla="*/ 26 h 167"/>
                      <a:gd name="T18" fmla="*/ 213 w 214"/>
                      <a:gd name="T19" fmla="*/ 27 h 167"/>
                      <a:gd name="T20" fmla="*/ 213 w 214"/>
                      <a:gd name="T21" fmla="*/ 71 h 167"/>
                      <a:gd name="T22" fmla="*/ 213 w 214"/>
                      <a:gd name="T23" fmla="*/ 72 h 167"/>
                      <a:gd name="T24" fmla="*/ 213 w 214"/>
                      <a:gd name="T25" fmla="*/ 73 h 167"/>
                      <a:gd name="T26" fmla="*/ 213 w 214"/>
                      <a:gd name="T27" fmla="*/ 75 h 167"/>
                      <a:gd name="T28" fmla="*/ 212 w 214"/>
                      <a:gd name="T29" fmla="*/ 76 h 167"/>
                      <a:gd name="T30" fmla="*/ 212 w 214"/>
                      <a:gd name="T31" fmla="*/ 77 h 167"/>
                      <a:gd name="T32" fmla="*/ 211 w 214"/>
                      <a:gd name="T33" fmla="*/ 78 h 167"/>
                      <a:gd name="T34" fmla="*/ 211 w 214"/>
                      <a:gd name="T35" fmla="*/ 79 h 167"/>
                      <a:gd name="T36" fmla="*/ 210 w 214"/>
                      <a:gd name="T37" fmla="*/ 80 h 167"/>
                      <a:gd name="T38" fmla="*/ 105 w 214"/>
                      <a:gd name="T39" fmla="*/ 166 h 167"/>
                      <a:gd name="T40" fmla="*/ 12 w 214"/>
                      <a:gd name="T41" fmla="*/ 144 h 167"/>
                      <a:gd name="T42" fmla="*/ 12 w 214"/>
                      <a:gd name="T43" fmla="*/ 129 h 167"/>
                      <a:gd name="T44" fmla="*/ 9 w 214"/>
                      <a:gd name="T45" fmla="*/ 128 h 167"/>
                      <a:gd name="T46" fmla="*/ 8 w 214"/>
                      <a:gd name="T47" fmla="*/ 128 h 167"/>
                      <a:gd name="T48" fmla="*/ 6 w 214"/>
                      <a:gd name="T49" fmla="*/ 126 h 167"/>
                      <a:gd name="T50" fmla="*/ 4 w 214"/>
                      <a:gd name="T51" fmla="*/ 124 h 167"/>
                      <a:gd name="T52" fmla="*/ 3 w 214"/>
                      <a:gd name="T53" fmla="*/ 122 h 167"/>
                      <a:gd name="T54" fmla="*/ 2 w 214"/>
                      <a:gd name="T55" fmla="*/ 120 h 167"/>
                      <a:gd name="T56" fmla="*/ 1 w 214"/>
                      <a:gd name="T57" fmla="*/ 118 h 167"/>
                      <a:gd name="T58" fmla="*/ 0 w 214"/>
                      <a:gd name="T59" fmla="*/ 115 h 167"/>
                      <a:gd name="T60" fmla="*/ 0 w 214"/>
                      <a:gd name="T61" fmla="*/ 112 h 167"/>
                      <a:gd name="T62" fmla="*/ 0 w 214"/>
                      <a:gd name="T63" fmla="*/ 110 h 167"/>
                      <a:gd name="T64" fmla="*/ 0 w 214"/>
                      <a:gd name="T65" fmla="*/ 107 h 167"/>
                      <a:gd name="T66" fmla="*/ 0 w 214"/>
                      <a:gd name="T67" fmla="*/ 104 h 167"/>
                      <a:gd name="T68" fmla="*/ 1 w 214"/>
                      <a:gd name="T69" fmla="*/ 102 h 167"/>
                      <a:gd name="T70" fmla="*/ 2 w 214"/>
                      <a:gd name="T71" fmla="*/ 100 h 167"/>
                      <a:gd name="T72" fmla="*/ 3 w 214"/>
                      <a:gd name="T73" fmla="*/ 98 h 167"/>
                      <a:gd name="T74" fmla="*/ 4 w 214"/>
                      <a:gd name="T75" fmla="*/ 96 h 167"/>
                      <a:gd name="T76" fmla="*/ 71 w 214"/>
                      <a:gd name="T77" fmla="*/ 17 h 167"/>
                      <a:gd name="T78" fmla="*/ 116 w 214"/>
                      <a:gd name="T79" fmla="*/ 1 h 167"/>
                      <a:gd name="T80" fmla="*/ 116 w 214"/>
                      <a:gd name="T81" fmla="*/ 1 h 167"/>
                      <a:gd name="T82" fmla="*/ 117 w 214"/>
                      <a:gd name="T83" fmla="*/ 1 h 167"/>
                      <a:gd name="T84" fmla="*/ 118 w 214"/>
                      <a:gd name="T85" fmla="*/ 1 h 167"/>
                      <a:gd name="T86" fmla="*/ 118 w 214"/>
                      <a:gd name="T87" fmla="*/ 0 h 167"/>
                      <a:gd name="T88" fmla="*/ 119 w 214"/>
                      <a:gd name="T89" fmla="*/ 0 h 167"/>
                      <a:gd name="T90" fmla="*/ 119 w 214"/>
                      <a:gd name="T91" fmla="*/ 0 h 167"/>
                      <a:gd name="T92" fmla="*/ 120 w 214"/>
                      <a:gd name="T93" fmla="*/ 0 h 167"/>
                      <a:gd name="T94" fmla="*/ 120 w 214"/>
                      <a:gd name="T95" fmla="*/ 0 h 167"/>
                      <a:gd name="T96" fmla="*/ 121 w 214"/>
                      <a:gd name="T97" fmla="*/ 0 h 167"/>
                      <a:gd name="T98" fmla="*/ 121 w 214"/>
                      <a:gd name="T99" fmla="*/ 0 h 167"/>
                      <a:gd name="T100" fmla="*/ 122 w 214"/>
                      <a:gd name="T101" fmla="*/ 0 h 167"/>
                      <a:gd name="T102" fmla="*/ 123 w 214"/>
                      <a:gd name="T103" fmla="*/ 0 h 167"/>
                      <a:gd name="T104" fmla="*/ 123 w 214"/>
                      <a:gd name="T105" fmla="*/ 0 h 167"/>
                      <a:gd name="T106" fmla="*/ 124 w 214"/>
                      <a:gd name="T107" fmla="*/ 0 h 167"/>
                      <a:gd name="T108" fmla="*/ 124 w 214"/>
                      <a:gd name="T109" fmla="*/ 0 h 167"/>
                      <a:gd name="T110" fmla="*/ 125 w 214"/>
                      <a:gd name="T111" fmla="*/ 0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14" h="167">
                        <a:moveTo>
                          <a:pt x="125" y="0"/>
                        </a:moveTo>
                        <a:lnTo>
                          <a:pt x="206" y="19"/>
                        </a:lnTo>
                        <a:lnTo>
                          <a:pt x="208" y="19"/>
                        </a:lnTo>
                        <a:lnTo>
                          <a:pt x="209" y="20"/>
                        </a:lnTo>
                        <a:lnTo>
                          <a:pt x="210" y="21"/>
                        </a:lnTo>
                        <a:lnTo>
                          <a:pt x="211" y="22"/>
                        </a:lnTo>
                        <a:lnTo>
                          <a:pt x="212" y="23"/>
                        </a:lnTo>
                        <a:lnTo>
                          <a:pt x="212" y="25"/>
                        </a:lnTo>
                        <a:lnTo>
                          <a:pt x="213" y="26"/>
                        </a:lnTo>
                        <a:lnTo>
                          <a:pt x="213" y="27"/>
                        </a:lnTo>
                        <a:lnTo>
                          <a:pt x="213" y="71"/>
                        </a:lnTo>
                        <a:lnTo>
                          <a:pt x="213" y="72"/>
                        </a:lnTo>
                        <a:lnTo>
                          <a:pt x="213" y="73"/>
                        </a:lnTo>
                        <a:lnTo>
                          <a:pt x="213" y="75"/>
                        </a:lnTo>
                        <a:lnTo>
                          <a:pt x="212" y="76"/>
                        </a:lnTo>
                        <a:lnTo>
                          <a:pt x="212" y="77"/>
                        </a:lnTo>
                        <a:lnTo>
                          <a:pt x="211" y="78"/>
                        </a:lnTo>
                        <a:lnTo>
                          <a:pt x="211" y="79"/>
                        </a:lnTo>
                        <a:lnTo>
                          <a:pt x="210" y="80"/>
                        </a:lnTo>
                        <a:lnTo>
                          <a:pt x="105" y="166"/>
                        </a:lnTo>
                        <a:lnTo>
                          <a:pt x="12" y="144"/>
                        </a:lnTo>
                        <a:lnTo>
                          <a:pt x="12" y="129"/>
                        </a:lnTo>
                        <a:lnTo>
                          <a:pt x="9" y="128"/>
                        </a:lnTo>
                        <a:lnTo>
                          <a:pt x="8" y="128"/>
                        </a:lnTo>
                        <a:lnTo>
                          <a:pt x="6" y="126"/>
                        </a:lnTo>
                        <a:lnTo>
                          <a:pt x="4" y="124"/>
                        </a:lnTo>
                        <a:lnTo>
                          <a:pt x="3" y="122"/>
                        </a:lnTo>
                        <a:lnTo>
                          <a:pt x="2" y="120"/>
                        </a:lnTo>
                        <a:lnTo>
                          <a:pt x="1" y="118"/>
                        </a:lnTo>
                        <a:lnTo>
                          <a:pt x="0" y="115"/>
                        </a:lnTo>
                        <a:lnTo>
                          <a:pt x="0" y="112"/>
                        </a:lnTo>
                        <a:lnTo>
                          <a:pt x="0" y="110"/>
                        </a:lnTo>
                        <a:lnTo>
                          <a:pt x="0" y="107"/>
                        </a:lnTo>
                        <a:lnTo>
                          <a:pt x="0" y="104"/>
                        </a:lnTo>
                        <a:lnTo>
                          <a:pt x="1" y="102"/>
                        </a:lnTo>
                        <a:lnTo>
                          <a:pt x="2" y="100"/>
                        </a:lnTo>
                        <a:lnTo>
                          <a:pt x="3" y="98"/>
                        </a:lnTo>
                        <a:lnTo>
                          <a:pt x="4" y="96"/>
                        </a:lnTo>
                        <a:lnTo>
                          <a:pt x="71" y="17"/>
                        </a:lnTo>
                        <a:lnTo>
                          <a:pt x="116" y="1"/>
                        </a:lnTo>
                        <a:lnTo>
                          <a:pt x="116" y="1"/>
                        </a:lnTo>
                        <a:lnTo>
                          <a:pt x="117" y="1"/>
                        </a:lnTo>
                        <a:lnTo>
                          <a:pt x="118" y="1"/>
                        </a:lnTo>
                        <a:lnTo>
                          <a:pt x="118" y="0"/>
                        </a:lnTo>
                        <a:lnTo>
                          <a:pt x="119" y="0"/>
                        </a:lnTo>
                        <a:lnTo>
                          <a:pt x="119" y="0"/>
                        </a:lnTo>
                        <a:lnTo>
                          <a:pt x="120" y="0"/>
                        </a:lnTo>
                        <a:lnTo>
                          <a:pt x="120" y="0"/>
                        </a:lnTo>
                        <a:lnTo>
                          <a:pt x="121" y="0"/>
                        </a:lnTo>
                        <a:lnTo>
                          <a:pt x="121" y="0"/>
                        </a:lnTo>
                        <a:lnTo>
                          <a:pt x="122" y="0"/>
                        </a:lnTo>
                        <a:lnTo>
                          <a:pt x="123" y="0"/>
                        </a:lnTo>
                        <a:lnTo>
                          <a:pt x="123" y="0"/>
                        </a:lnTo>
                        <a:lnTo>
                          <a:pt x="124" y="0"/>
                        </a:lnTo>
                        <a:lnTo>
                          <a:pt x="124" y="0"/>
                        </a:lnTo>
                        <a:lnTo>
                          <a:pt x="125" y="0"/>
                        </a:lnTo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55" name="Freeform 283">
                    <a:extLst>
                      <a:ext uri="{FF2B5EF4-FFF2-40B4-BE49-F238E27FC236}">
                        <a16:creationId xmlns:a16="http://schemas.microsoft.com/office/drawing/2014/main" id="{2D68A042-2390-850B-84DF-DCB4CB8596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9" y="2698"/>
                    <a:ext cx="83" cy="20"/>
                  </a:xfrm>
                  <a:custGeom>
                    <a:avLst/>
                    <a:gdLst>
                      <a:gd name="T0" fmla="*/ 81 w 83"/>
                      <a:gd name="T1" fmla="*/ 19 h 20"/>
                      <a:gd name="T2" fmla="*/ 81 w 83"/>
                      <a:gd name="T3" fmla="*/ 19 h 20"/>
                      <a:gd name="T4" fmla="*/ 0 w 83"/>
                      <a:gd name="T5" fmla="*/ 0 h 20"/>
                      <a:gd name="T6" fmla="*/ 0 w 83"/>
                      <a:gd name="T7" fmla="*/ 0 h 20"/>
                      <a:gd name="T8" fmla="*/ 81 w 83"/>
                      <a:gd name="T9" fmla="*/ 18 h 20"/>
                      <a:gd name="T10" fmla="*/ 81 w 83"/>
                      <a:gd name="T11" fmla="*/ 18 h 20"/>
                      <a:gd name="T12" fmla="*/ 81 w 83"/>
                      <a:gd name="T13" fmla="*/ 18 h 20"/>
                      <a:gd name="T14" fmla="*/ 82 w 83"/>
                      <a:gd name="T15" fmla="*/ 18 h 20"/>
                      <a:gd name="T16" fmla="*/ 82 w 83"/>
                      <a:gd name="T17" fmla="*/ 18 h 20"/>
                      <a:gd name="T18" fmla="*/ 81 w 83"/>
                      <a:gd name="T19" fmla="*/ 19 h 20"/>
                      <a:gd name="T20" fmla="*/ 81 w 83"/>
                      <a:gd name="T21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83" h="20">
                        <a:moveTo>
                          <a:pt x="81" y="19"/>
                        </a:moveTo>
                        <a:lnTo>
                          <a:pt x="81" y="19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81" y="18"/>
                        </a:lnTo>
                        <a:lnTo>
                          <a:pt x="81" y="18"/>
                        </a:lnTo>
                        <a:lnTo>
                          <a:pt x="81" y="18"/>
                        </a:lnTo>
                        <a:lnTo>
                          <a:pt x="82" y="18"/>
                        </a:lnTo>
                        <a:lnTo>
                          <a:pt x="82" y="18"/>
                        </a:lnTo>
                        <a:lnTo>
                          <a:pt x="81" y="19"/>
                        </a:lnTo>
                        <a:lnTo>
                          <a:pt x="81" y="19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56" name="Freeform 284">
                    <a:extLst>
                      <a:ext uri="{FF2B5EF4-FFF2-40B4-BE49-F238E27FC236}">
                        <a16:creationId xmlns:a16="http://schemas.microsoft.com/office/drawing/2014/main" id="{27256DDC-9CC0-E323-8FBD-1584412111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1" y="2717"/>
                    <a:ext cx="17" cy="17"/>
                  </a:xfrm>
                  <a:custGeom>
                    <a:avLst/>
                    <a:gdLst>
                      <a:gd name="T0" fmla="*/ 15 w 17"/>
                      <a:gd name="T1" fmla="*/ 15 h 17"/>
                      <a:gd name="T2" fmla="*/ 15 w 17"/>
                      <a:gd name="T3" fmla="*/ 15 h 17"/>
                      <a:gd name="T4" fmla="*/ 14 w 17"/>
                      <a:gd name="T5" fmla="*/ 12 h 17"/>
                      <a:gd name="T6" fmla="*/ 13 w 17"/>
                      <a:gd name="T7" fmla="*/ 10 h 17"/>
                      <a:gd name="T8" fmla="*/ 12 w 17"/>
                      <a:gd name="T9" fmla="*/ 8 h 17"/>
                      <a:gd name="T10" fmla="*/ 10 w 17"/>
                      <a:gd name="T11" fmla="*/ 6 h 17"/>
                      <a:gd name="T12" fmla="*/ 9 w 17"/>
                      <a:gd name="T13" fmla="*/ 4 h 17"/>
                      <a:gd name="T14" fmla="*/ 6 w 17"/>
                      <a:gd name="T15" fmla="*/ 3 h 17"/>
                      <a:gd name="T16" fmla="*/ 3 w 17"/>
                      <a:gd name="T17" fmla="*/ 2 h 17"/>
                      <a:gd name="T18" fmla="*/ 0 w 17"/>
                      <a:gd name="T19" fmla="*/ 1 h 17"/>
                      <a:gd name="T20" fmla="*/ 0 w 17"/>
                      <a:gd name="T21" fmla="*/ 0 h 17"/>
                      <a:gd name="T22" fmla="*/ 4 w 17"/>
                      <a:gd name="T23" fmla="*/ 1 h 17"/>
                      <a:gd name="T24" fmla="*/ 6 w 17"/>
                      <a:gd name="T25" fmla="*/ 2 h 17"/>
                      <a:gd name="T26" fmla="*/ 9 w 17"/>
                      <a:gd name="T27" fmla="*/ 4 h 17"/>
                      <a:gd name="T28" fmla="*/ 11 w 17"/>
                      <a:gd name="T29" fmla="*/ 6 h 17"/>
                      <a:gd name="T30" fmla="*/ 13 w 17"/>
                      <a:gd name="T31" fmla="*/ 8 h 17"/>
                      <a:gd name="T32" fmla="*/ 15 w 17"/>
                      <a:gd name="T33" fmla="*/ 10 h 17"/>
                      <a:gd name="T34" fmla="*/ 16 w 17"/>
                      <a:gd name="T35" fmla="*/ 12 h 17"/>
                      <a:gd name="T36" fmla="*/ 16 w 17"/>
                      <a:gd name="T37" fmla="*/ 15 h 17"/>
                      <a:gd name="T38" fmla="*/ 16 w 17"/>
                      <a:gd name="T39" fmla="*/ 15 h 17"/>
                      <a:gd name="T40" fmla="*/ 16 w 17"/>
                      <a:gd name="T41" fmla="*/ 15 h 17"/>
                      <a:gd name="T42" fmla="*/ 16 w 17"/>
                      <a:gd name="T43" fmla="*/ 15 h 17"/>
                      <a:gd name="T44" fmla="*/ 15 w 17"/>
                      <a:gd name="T45" fmla="*/ 16 h 17"/>
                      <a:gd name="T46" fmla="*/ 15 w 17"/>
                      <a:gd name="T47" fmla="*/ 15 h 17"/>
                      <a:gd name="T48" fmla="*/ 15 w 17"/>
                      <a:gd name="T49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7" h="17">
                        <a:moveTo>
                          <a:pt x="15" y="15"/>
                        </a:moveTo>
                        <a:lnTo>
                          <a:pt x="15" y="15"/>
                        </a:lnTo>
                        <a:lnTo>
                          <a:pt x="14" y="12"/>
                        </a:lnTo>
                        <a:lnTo>
                          <a:pt x="13" y="10"/>
                        </a:lnTo>
                        <a:lnTo>
                          <a:pt x="12" y="8"/>
                        </a:lnTo>
                        <a:lnTo>
                          <a:pt x="10" y="6"/>
                        </a:lnTo>
                        <a:lnTo>
                          <a:pt x="9" y="4"/>
                        </a:lnTo>
                        <a:lnTo>
                          <a:pt x="6" y="3"/>
                        </a:lnTo>
                        <a:lnTo>
                          <a:pt x="3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4" y="1"/>
                        </a:lnTo>
                        <a:lnTo>
                          <a:pt x="6" y="2"/>
                        </a:lnTo>
                        <a:lnTo>
                          <a:pt x="9" y="4"/>
                        </a:lnTo>
                        <a:lnTo>
                          <a:pt x="11" y="6"/>
                        </a:lnTo>
                        <a:lnTo>
                          <a:pt x="13" y="8"/>
                        </a:lnTo>
                        <a:lnTo>
                          <a:pt x="15" y="10"/>
                        </a:lnTo>
                        <a:lnTo>
                          <a:pt x="16" y="12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5" y="16"/>
                        </a:lnTo>
                        <a:lnTo>
                          <a:pt x="15" y="15"/>
                        </a:lnTo>
                        <a:lnTo>
                          <a:pt x="15" y="1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57" name="Freeform 285">
                    <a:extLst>
                      <a:ext uri="{FF2B5EF4-FFF2-40B4-BE49-F238E27FC236}">
                        <a16:creationId xmlns:a16="http://schemas.microsoft.com/office/drawing/2014/main" id="{CC0A3A49-64CA-C788-F158-89A7B1F5F4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9" y="2726"/>
                    <a:ext cx="17" cy="45"/>
                  </a:xfrm>
                  <a:custGeom>
                    <a:avLst/>
                    <a:gdLst>
                      <a:gd name="T0" fmla="*/ 0 w 17"/>
                      <a:gd name="T1" fmla="*/ 43 h 45"/>
                      <a:gd name="T2" fmla="*/ 0 w 17"/>
                      <a:gd name="T3" fmla="*/ 43 h 45"/>
                      <a:gd name="T4" fmla="*/ 0 w 17"/>
                      <a:gd name="T5" fmla="*/ 0 h 45"/>
                      <a:gd name="T6" fmla="*/ 16 w 17"/>
                      <a:gd name="T7" fmla="*/ 0 h 45"/>
                      <a:gd name="T8" fmla="*/ 16 w 17"/>
                      <a:gd name="T9" fmla="*/ 43 h 45"/>
                      <a:gd name="T10" fmla="*/ 16 w 17"/>
                      <a:gd name="T11" fmla="*/ 43 h 45"/>
                      <a:gd name="T12" fmla="*/ 16 w 17"/>
                      <a:gd name="T13" fmla="*/ 43 h 45"/>
                      <a:gd name="T14" fmla="*/ 16 w 17"/>
                      <a:gd name="T15" fmla="*/ 43 h 45"/>
                      <a:gd name="T16" fmla="*/ 0 w 17"/>
                      <a:gd name="T17" fmla="*/ 44 h 45"/>
                      <a:gd name="T18" fmla="*/ 0 w 17"/>
                      <a:gd name="T19" fmla="*/ 43 h 45"/>
                      <a:gd name="T20" fmla="*/ 0 w 17"/>
                      <a:gd name="T21" fmla="*/ 43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45">
                        <a:moveTo>
                          <a:pt x="0" y="43"/>
                        </a:moveTo>
                        <a:lnTo>
                          <a:pt x="0" y="43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43"/>
                        </a:lnTo>
                        <a:lnTo>
                          <a:pt x="16" y="43"/>
                        </a:lnTo>
                        <a:lnTo>
                          <a:pt x="16" y="43"/>
                        </a:lnTo>
                        <a:lnTo>
                          <a:pt x="16" y="43"/>
                        </a:lnTo>
                        <a:lnTo>
                          <a:pt x="0" y="44"/>
                        </a:lnTo>
                        <a:lnTo>
                          <a:pt x="0" y="43"/>
                        </a:lnTo>
                        <a:lnTo>
                          <a:pt x="0" y="4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58" name="Freeform 286">
                    <a:extLst>
                      <a:ext uri="{FF2B5EF4-FFF2-40B4-BE49-F238E27FC236}">
                        <a16:creationId xmlns:a16="http://schemas.microsoft.com/office/drawing/2014/main" id="{BC8825EA-3DD8-7626-E3DE-C4F5B90200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1" y="2770"/>
                    <a:ext cx="17" cy="17"/>
                  </a:xfrm>
                  <a:custGeom>
                    <a:avLst/>
                    <a:gdLst>
                      <a:gd name="T0" fmla="*/ 0 w 17"/>
                      <a:gd name="T1" fmla="*/ 14 h 17"/>
                      <a:gd name="T2" fmla="*/ 0 w 17"/>
                      <a:gd name="T3" fmla="*/ 14 h 17"/>
                      <a:gd name="T4" fmla="*/ 5 w 17"/>
                      <a:gd name="T5" fmla="*/ 13 h 17"/>
                      <a:gd name="T6" fmla="*/ 7 w 17"/>
                      <a:gd name="T7" fmla="*/ 11 h 17"/>
                      <a:gd name="T8" fmla="*/ 9 w 17"/>
                      <a:gd name="T9" fmla="*/ 9 h 17"/>
                      <a:gd name="T10" fmla="*/ 11 w 17"/>
                      <a:gd name="T11" fmla="*/ 8 h 17"/>
                      <a:gd name="T12" fmla="*/ 13 w 17"/>
                      <a:gd name="T13" fmla="*/ 6 h 17"/>
                      <a:gd name="T14" fmla="*/ 13 w 17"/>
                      <a:gd name="T15" fmla="*/ 4 h 17"/>
                      <a:gd name="T16" fmla="*/ 13 w 17"/>
                      <a:gd name="T17" fmla="*/ 2 h 17"/>
                      <a:gd name="T18" fmla="*/ 14 w 17"/>
                      <a:gd name="T19" fmla="*/ 0 h 17"/>
                      <a:gd name="T20" fmla="*/ 16 w 17"/>
                      <a:gd name="T21" fmla="*/ 0 h 17"/>
                      <a:gd name="T22" fmla="*/ 16 w 17"/>
                      <a:gd name="T23" fmla="*/ 2 h 17"/>
                      <a:gd name="T24" fmla="*/ 16 w 17"/>
                      <a:gd name="T25" fmla="*/ 4 h 17"/>
                      <a:gd name="T26" fmla="*/ 14 w 17"/>
                      <a:gd name="T27" fmla="*/ 6 h 17"/>
                      <a:gd name="T28" fmla="*/ 14 w 17"/>
                      <a:gd name="T29" fmla="*/ 8 h 17"/>
                      <a:gd name="T30" fmla="*/ 13 w 17"/>
                      <a:gd name="T31" fmla="*/ 10 h 17"/>
                      <a:gd name="T32" fmla="*/ 11 w 17"/>
                      <a:gd name="T33" fmla="*/ 12 h 17"/>
                      <a:gd name="T34" fmla="*/ 7 w 17"/>
                      <a:gd name="T35" fmla="*/ 13 h 17"/>
                      <a:gd name="T36" fmla="*/ 2 w 17"/>
                      <a:gd name="T37" fmla="*/ 16 h 17"/>
                      <a:gd name="T38" fmla="*/ 2 w 17"/>
                      <a:gd name="T39" fmla="*/ 16 h 17"/>
                      <a:gd name="T40" fmla="*/ 2 w 17"/>
                      <a:gd name="T41" fmla="*/ 16 h 17"/>
                      <a:gd name="T42" fmla="*/ 2 w 17"/>
                      <a:gd name="T43" fmla="*/ 16 h 17"/>
                      <a:gd name="T44" fmla="*/ 0 w 17"/>
                      <a:gd name="T45" fmla="*/ 15 h 17"/>
                      <a:gd name="T46" fmla="*/ 0 w 17"/>
                      <a:gd name="T47" fmla="*/ 15 h 17"/>
                      <a:gd name="T48" fmla="*/ 0 w 17"/>
                      <a:gd name="T49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7" h="17">
                        <a:moveTo>
                          <a:pt x="0" y="14"/>
                        </a:moveTo>
                        <a:lnTo>
                          <a:pt x="0" y="14"/>
                        </a:lnTo>
                        <a:lnTo>
                          <a:pt x="5" y="13"/>
                        </a:lnTo>
                        <a:lnTo>
                          <a:pt x="7" y="11"/>
                        </a:lnTo>
                        <a:lnTo>
                          <a:pt x="9" y="9"/>
                        </a:lnTo>
                        <a:lnTo>
                          <a:pt x="11" y="8"/>
                        </a:lnTo>
                        <a:lnTo>
                          <a:pt x="13" y="6"/>
                        </a:lnTo>
                        <a:lnTo>
                          <a:pt x="13" y="4"/>
                        </a:lnTo>
                        <a:lnTo>
                          <a:pt x="13" y="2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6" y="2"/>
                        </a:lnTo>
                        <a:lnTo>
                          <a:pt x="16" y="4"/>
                        </a:lnTo>
                        <a:lnTo>
                          <a:pt x="14" y="6"/>
                        </a:lnTo>
                        <a:lnTo>
                          <a:pt x="14" y="8"/>
                        </a:lnTo>
                        <a:lnTo>
                          <a:pt x="13" y="10"/>
                        </a:lnTo>
                        <a:lnTo>
                          <a:pt x="11" y="12"/>
                        </a:lnTo>
                        <a:lnTo>
                          <a:pt x="7" y="13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0" y="15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59" name="Freeform 287">
                    <a:extLst>
                      <a:ext uri="{FF2B5EF4-FFF2-40B4-BE49-F238E27FC236}">
                        <a16:creationId xmlns:a16="http://schemas.microsoft.com/office/drawing/2014/main" id="{AE407377-14F7-D430-B0E9-003C5CC0DF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8" y="2778"/>
                    <a:ext cx="108" cy="88"/>
                  </a:xfrm>
                  <a:custGeom>
                    <a:avLst/>
                    <a:gdLst>
                      <a:gd name="T0" fmla="*/ 0 w 108"/>
                      <a:gd name="T1" fmla="*/ 86 h 88"/>
                      <a:gd name="T2" fmla="*/ 0 w 108"/>
                      <a:gd name="T3" fmla="*/ 86 h 88"/>
                      <a:gd name="T4" fmla="*/ 106 w 108"/>
                      <a:gd name="T5" fmla="*/ 0 h 88"/>
                      <a:gd name="T6" fmla="*/ 107 w 108"/>
                      <a:gd name="T7" fmla="*/ 0 h 88"/>
                      <a:gd name="T8" fmla="*/ 0 w 108"/>
                      <a:gd name="T9" fmla="*/ 87 h 88"/>
                      <a:gd name="T10" fmla="*/ 0 w 108"/>
                      <a:gd name="T11" fmla="*/ 87 h 88"/>
                      <a:gd name="T12" fmla="*/ 0 w 108"/>
                      <a:gd name="T13" fmla="*/ 87 h 88"/>
                      <a:gd name="T14" fmla="*/ 0 w 108"/>
                      <a:gd name="T15" fmla="*/ 87 h 88"/>
                      <a:gd name="T16" fmla="*/ 0 w 108"/>
                      <a:gd name="T17" fmla="*/ 87 h 88"/>
                      <a:gd name="T18" fmla="*/ 0 w 108"/>
                      <a:gd name="T19" fmla="*/ 86 h 88"/>
                      <a:gd name="T20" fmla="*/ 0 w 108"/>
                      <a:gd name="T21" fmla="*/ 86 h 88"/>
                      <a:gd name="T22" fmla="*/ 0 w 108"/>
                      <a:gd name="T23" fmla="*/ 86 h 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8" h="88">
                        <a:moveTo>
                          <a:pt x="0" y="86"/>
                        </a:moveTo>
                        <a:lnTo>
                          <a:pt x="0" y="86"/>
                        </a:lnTo>
                        <a:lnTo>
                          <a:pt x="106" y="0"/>
                        </a:lnTo>
                        <a:lnTo>
                          <a:pt x="107" y="0"/>
                        </a:lnTo>
                        <a:lnTo>
                          <a:pt x="0" y="87"/>
                        </a:lnTo>
                        <a:lnTo>
                          <a:pt x="0" y="87"/>
                        </a:lnTo>
                        <a:lnTo>
                          <a:pt x="0" y="87"/>
                        </a:lnTo>
                        <a:lnTo>
                          <a:pt x="0" y="87"/>
                        </a:lnTo>
                        <a:lnTo>
                          <a:pt x="0" y="87"/>
                        </a:lnTo>
                        <a:lnTo>
                          <a:pt x="0" y="86"/>
                        </a:lnTo>
                        <a:lnTo>
                          <a:pt x="0" y="86"/>
                        </a:lnTo>
                        <a:lnTo>
                          <a:pt x="0" y="8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60" name="Freeform 288">
                    <a:extLst>
                      <a:ext uri="{FF2B5EF4-FFF2-40B4-BE49-F238E27FC236}">
                        <a16:creationId xmlns:a16="http://schemas.microsoft.com/office/drawing/2014/main" id="{9D21B16C-2949-CDBE-6FEE-856C4D951F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26" y="2842"/>
                    <a:ext cx="94" cy="24"/>
                  </a:xfrm>
                  <a:custGeom>
                    <a:avLst/>
                    <a:gdLst>
                      <a:gd name="T0" fmla="*/ 0 w 94"/>
                      <a:gd name="T1" fmla="*/ 0 h 24"/>
                      <a:gd name="T2" fmla="*/ 0 w 94"/>
                      <a:gd name="T3" fmla="*/ 0 h 24"/>
                      <a:gd name="T4" fmla="*/ 93 w 94"/>
                      <a:gd name="T5" fmla="*/ 22 h 24"/>
                      <a:gd name="T6" fmla="*/ 93 w 94"/>
                      <a:gd name="T7" fmla="*/ 23 h 24"/>
                      <a:gd name="T8" fmla="*/ 0 w 94"/>
                      <a:gd name="T9" fmla="*/ 0 h 24"/>
                      <a:gd name="T10" fmla="*/ 0 w 94"/>
                      <a:gd name="T11" fmla="*/ 0 h 24"/>
                      <a:gd name="T12" fmla="*/ 0 w 94"/>
                      <a:gd name="T13" fmla="*/ 0 h 24"/>
                      <a:gd name="T14" fmla="*/ 0 w 94"/>
                      <a:gd name="T15" fmla="*/ 0 h 24"/>
                      <a:gd name="T16" fmla="*/ 0 w 94"/>
                      <a:gd name="T17" fmla="*/ 0 h 24"/>
                      <a:gd name="T18" fmla="*/ 0 w 94"/>
                      <a:gd name="T19" fmla="*/ 0 h 24"/>
                      <a:gd name="T20" fmla="*/ 0 w 94"/>
                      <a:gd name="T21" fmla="*/ 0 h 24"/>
                      <a:gd name="T22" fmla="*/ 0 w 94"/>
                      <a:gd name="T23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4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93" y="22"/>
                        </a:lnTo>
                        <a:lnTo>
                          <a:pt x="93" y="23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61" name="Freeform 289">
                    <a:extLst>
                      <a:ext uri="{FF2B5EF4-FFF2-40B4-BE49-F238E27FC236}">
                        <a16:creationId xmlns:a16="http://schemas.microsoft.com/office/drawing/2014/main" id="{5EAED0B3-C023-53C5-CE88-434BB53A7E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7" y="2828"/>
                    <a:ext cx="17" cy="17"/>
                  </a:xfrm>
                  <a:custGeom>
                    <a:avLst/>
                    <a:gdLst>
                      <a:gd name="T0" fmla="*/ 16 w 17"/>
                      <a:gd name="T1" fmla="*/ 0 h 17"/>
                      <a:gd name="T2" fmla="*/ 16 w 17"/>
                      <a:gd name="T3" fmla="*/ 0 h 17"/>
                      <a:gd name="T4" fmla="*/ 16 w 17"/>
                      <a:gd name="T5" fmla="*/ 16 h 17"/>
                      <a:gd name="T6" fmla="*/ 0 w 17"/>
                      <a:gd name="T7" fmla="*/ 16 h 17"/>
                      <a:gd name="T8" fmla="*/ 0 w 17"/>
                      <a:gd name="T9" fmla="*/ 0 h 17"/>
                      <a:gd name="T10" fmla="*/ 16 w 17"/>
                      <a:gd name="T11" fmla="*/ 0 h 17"/>
                      <a:gd name="T12" fmla="*/ 0 w 17"/>
                      <a:gd name="T13" fmla="*/ 0 h 17"/>
                      <a:gd name="T14" fmla="*/ 0 w 17"/>
                      <a:gd name="T15" fmla="*/ 0 h 17"/>
                      <a:gd name="T16" fmla="*/ 16 w 17"/>
                      <a:gd name="T17" fmla="*/ 0 h 17"/>
                      <a:gd name="T18" fmla="*/ 16 w 17"/>
                      <a:gd name="T19" fmla="*/ 0 h 17"/>
                      <a:gd name="T20" fmla="*/ 16 w 17"/>
                      <a:gd name="T21" fmla="*/ 0 h 17"/>
                      <a:gd name="T22" fmla="*/ 16 w 17"/>
                      <a:gd name="T23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7">
                        <a:moveTo>
                          <a:pt x="16" y="0"/>
                        </a:moveTo>
                        <a:lnTo>
                          <a:pt x="16" y="0"/>
                        </a:lnTo>
                        <a:lnTo>
                          <a:pt x="16" y="16"/>
                        </a:ln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62" name="Freeform 290">
                    <a:extLst>
                      <a:ext uri="{FF2B5EF4-FFF2-40B4-BE49-F238E27FC236}">
                        <a16:creationId xmlns:a16="http://schemas.microsoft.com/office/drawing/2014/main" id="{E50DFEDB-95FA-EFF9-7C6C-A136F1D489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4" y="2794"/>
                    <a:ext cx="17" cy="35"/>
                  </a:xfrm>
                  <a:custGeom>
                    <a:avLst/>
                    <a:gdLst>
                      <a:gd name="T0" fmla="*/ 6 w 17"/>
                      <a:gd name="T1" fmla="*/ 0 h 35"/>
                      <a:gd name="T2" fmla="*/ 5 w 17"/>
                      <a:gd name="T3" fmla="*/ 0 h 35"/>
                      <a:gd name="T4" fmla="*/ 4 w 17"/>
                      <a:gd name="T5" fmla="*/ 2 h 35"/>
                      <a:gd name="T6" fmla="*/ 2 w 17"/>
                      <a:gd name="T7" fmla="*/ 4 h 35"/>
                      <a:gd name="T8" fmla="*/ 1 w 17"/>
                      <a:gd name="T9" fmla="*/ 6 h 35"/>
                      <a:gd name="T10" fmla="*/ 0 w 17"/>
                      <a:gd name="T11" fmla="*/ 9 h 35"/>
                      <a:gd name="T12" fmla="*/ 0 w 17"/>
                      <a:gd name="T13" fmla="*/ 11 h 35"/>
                      <a:gd name="T14" fmla="*/ 0 w 17"/>
                      <a:gd name="T15" fmla="*/ 14 h 35"/>
                      <a:gd name="T16" fmla="*/ 0 w 17"/>
                      <a:gd name="T17" fmla="*/ 16 h 35"/>
                      <a:gd name="T18" fmla="*/ 1 w 17"/>
                      <a:gd name="T19" fmla="*/ 19 h 35"/>
                      <a:gd name="T20" fmla="*/ 1 w 17"/>
                      <a:gd name="T21" fmla="*/ 21 h 35"/>
                      <a:gd name="T22" fmla="*/ 3 w 17"/>
                      <a:gd name="T23" fmla="*/ 24 h 35"/>
                      <a:gd name="T24" fmla="*/ 4 w 17"/>
                      <a:gd name="T25" fmla="*/ 26 h 35"/>
                      <a:gd name="T26" fmla="*/ 6 w 17"/>
                      <a:gd name="T27" fmla="*/ 28 h 35"/>
                      <a:gd name="T28" fmla="*/ 8 w 17"/>
                      <a:gd name="T29" fmla="*/ 30 h 35"/>
                      <a:gd name="T30" fmla="*/ 10 w 17"/>
                      <a:gd name="T31" fmla="*/ 31 h 35"/>
                      <a:gd name="T32" fmla="*/ 13 w 17"/>
                      <a:gd name="T33" fmla="*/ 32 h 35"/>
                      <a:gd name="T34" fmla="*/ 16 w 17"/>
                      <a:gd name="T35" fmla="*/ 33 h 35"/>
                      <a:gd name="T36" fmla="*/ 16 w 17"/>
                      <a:gd name="T37" fmla="*/ 34 h 35"/>
                      <a:gd name="T38" fmla="*/ 12 w 17"/>
                      <a:gd name="T39" fmla="*/ 33 h 35"/>
                      <a:gd name="T40" fmla="*/ 10 w 17"/>
                      <a:gd name="T41" fmla="*/ 32 h 35"/>
                      <a:gd name="T42" fmla="*/ 7 w 17"/>
                      <a:gd name="T43" fmla="*/ 30 h 35"/>
                      <a:gd name="T44" fmla="*/ 5 w 17"/>
                      <a:gd name="T45" fmla="*/ 28 h 35"/>
                      <a:gd name="T46" fmla="*/ 4 w 17"/>
                      <a:gd name="T47" fmla="*/ 26 h 35"/>
                      <a:gd name="T48" fmla="*/ 2 w 17"/>
                      <a:gd name="T49" fmla="*/ 24 h 35"/>
                      <a:gd name="T50" fmla="*/ 1 w 17"/>
                      <a:gd name="T51" fmla="*/ 22 h 35"/>
                      <a:gd name="T52" fmla="*/ 0 w 17"/>
                      <a:gd name="T53" fmla="*/ 19 h 35"/>
                      <a:gd name="T54" fmla="*/ 0 w 17"/>
                      <a:gd name="T55" fmla="*/ 17 h 35"/>
                      <a:gd name="T56" fmla="*/ 0 w 17"/>
                      <a:gd name="T57" fmla="*/ 14 h 35"/>
                      <a:gd name="T58" fmla="*/ 0 w 17"/>
                      <a:gd name="T59" fmla="*/ 11 h 35"/>
                      <a:gd name="T60" fmla="*/ 0 w 17"/>
                      <a:gd name="T61" fmla="*/ 9 h 35"/>
                      <a:gd name="T62" fmla="*/ 1 w 17"/>
                      <a:gd name="T63" fmla="*/ 6 h 35"/>
                      <a:gd name="T64" fmla="*/ 2 w 17"/>
                      <a:gd name="T65" fmla="*/ 4 h 35"/>
                      <a:gd name="T66" fmla="*/ 3 w 17"/>
                      <a:gd name="T67" fmla="*/ 1 h 35"/>
                      <a:gd name="T68" fmla="*/ 5 w 17"/>
                      <a:gd name="T69" fmla="*/ 0 h 35"/>
                      <a:gd name="T70" fmla="*/ 5 w 17"/>
                      <a:gd name="T71" fmla="*/ 0 h 35"/>
                      <a:gd name="T72" fmla="*/ 5 w 17"/>
                      <a:gd name="T73" fmla="*/ 0 h 35"/>
                      <a:gd name="T74" fmla="*/ 5 w 17"/>
                      <a:gd name="T75" fmla="*/ 0 h 35"/>
                      <a:gd name="T76" fmla="*/ 6 w 17"/>
                      <a:gd name="T77" fmla="*/ 0 h 35"/>
                      <a:gd name="T78" fmla="*/ 6 w 17"/>
                      <a:gd name="T79" fmla="*/ 0 h 35"/>
                      <a:gd name="T80" fmla="*/ 5 w 17"/>
                      <a:gd name="T81" fmla="*/ 0 h 35"/>
                      <a:gd name="T82" fmla="*/ 6 w 17"/>
                      <a:gd name="T83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17" h="35">
                        <a:moveTo>
                          <a:pt x="6" y="0"/>
                        </a:moveTo>
                        <a:lnTo>
                          <a:pt x="5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1" y="6"/>
                        </a:lnTo>
                        <a:lnTo>
                          <a:pt x="0" y="9"/>
                        </a:lnTo>
                        <a:lnTo>
                          <a:pt x="0" y="11"/>
                        </a:lnTo>
                        <a:lnTo>
                          <a:pt x="0" y="14"/>
                        </a:lnTo>
                        <a:lnTo>
                          <a:pt x="0" y="16"/>
                        </a:lnTo>
                        <a:lnTo>
                          <a:pt x="1" y="19"/>
                        </a:lnTo>
                        <a:lnTo>
                          <a:pt x="1" y="21"/>
                        </a:lnTo>
                        <a:lnTo>
                          <a:pt x="3" y="24"/>
                        </a:lnTo>
                        <a:lnTo>
                          <a:pt x="4" y="26"/>
                        </a:lnTo>
                        <a:lnTo>
                          <a:pt x="6" y="28"/>
                        </a:lnTo>
                        <a:lnTo>
                          <a:pt x="8" y="30"/>
                        </a:lnTo>
                        <a:lnTo>
                          <a:pt x="10" y="31"/>
                        </a:lnTo>
                        <a:lnTo>
                          <a:pt x="13" y="32"/>
                        </a:lnTo>
                        <a:lnTo>
                          <a:pt x="16" y="33"/>
                        </a:lnTo>
                        <a:lnTo>
                          <a:pt x="16" y="34"/>
                        </a:lnTo>
                        <a:lnTo>
                          <a:pt x="12" y="33"/>
                        </a:lnTo>
                        <a:lnTo>
                          <a:pt x="10" y="32"/>
                        </a:lnTo>
                        <a:lnTo>
                          <a:pt x="7" y="30"/>
                        </a:lnTo>
                        <a:lnTo>
                          <a:pt x="5" y="28"/>
                        </a:lnTo>
                        <a:lnTo>
                          <a:pt x="4" y="26"/>
                        </a:lnTo>
                        <a:lnTo>
                          <a:pt x="2" y="24"/>
                        </a:lnTo>
                        <a:lnTo>
                          <a:pt x="1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0" y="14"/>
                        </a:lnTo>
                        <a:lnTo>
                          <a:pt x="0" y="11"/>
                        </a:lnTo>
                        <a:lnTo>
                          <a:pt x="0" y="9"/>
                        </a:lnTo>
                        <a:lnTo>
                          <a:pt x="1" y="6"/>
                        </a:lnTo>
                        <a:lnTo>
                          <a:pt x="2" y="4"/>
                        </a:lnTo>
                        <a:lnTo>
                          <a:pt x="3" y="1"/>
                        </a:lnTo>
                        <a:lnTo>
                          <a:pt x="5" y="0"/>
                        </a:lnTo>
                        <a:lnTo>
                          <a:pt x="5" y="0"/>
                        </a:lnTo>
                        <a:lnTo>
                          <a:pt x="5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63" name="Freeform 291">
                    <a:extLst>
                      <a:ext uri="{FF2B5EF4-FFF2-40B4-BE49-F238E27FC236}">
                        <a16:creationId xmlns:a16="http://schemas.microsoft.com/office/drawing/2014/main" id="{18E3AC87-29A8-A126-C8EE-9E8CA08CF6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8" y="2715"/>
                    <a:ext cx="69" cy="80"/>
                  </a:xfrm>
                  <a:custGeom>
                    <a:avLst/>
                    <a:gdLst>
                      <a:gd name="T0" fmla="*/ 67 w 69"/>
                      <a:gd name="T1" fmla="*/ 0 h 80"/>
                      <a:gd name="T2" fmla="*/ 68 w 69"/>
                      <a:gd name="T3" fmla="*/ 0 h 80"/>
                      <a:gd name="T4" fmla="*/ 0 w 69"/>
                      <a:gd name="T5" fmla="*/ 79 h 80"/>
                      <a:gd name="T6" fmla="*/ 0 w 69"/>
                      <a:gd name="T7" fmla="*/ 79 h 80"/>
                      <a:gd name="T8" fmla="*/ 67 w 69"/>
                      <a:gd name="T9" fmla="*/ 0 h 80"/>
                      <a:gd name="T10" fmla="*/ 67 w 69"/>
                      <a:gd name="T11" fmla="*/ 0 h 80"/>
                      <a:gd name="T12" fmla="*/ 67 w 69"/>
                      <a:gd name="T13" fmla="*/ 0 h 80"/>
                      <a:gd name="T14" fmla="*/ 67 w 69"/>
                      <a:gd name="T15" fmla="*/ 0 h 80"/>
                      <a:gd name="T16" fmla="*/ 67 w 69"/>
                      <a:gd name="T17" fmla="*/ 0 h 80"/>
                      <a:gd name="T18" fmla="*/ 68 w 69"/>
                      <a:gd name="T19" fmla="*/ 0 h 80"/>
                      <a:gd name="T20" fmla="*/ 68 w 69"/>
                      <a:gd name="T21" fmla="*/ 0 h 80"/>
                      <a:gd name="T22" fmla="*/ 67 w 69"/>
                      <a:gd name="T23" fmla="*/ 0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9" h="80">
                        <a:moveTo>
                          <a:pt x="67" y="0"/>
                        </a:moveTo>
                        <a:lnTo>
                          <a:pt x="68" y="0"/>
                        </a:lnTo>
                        <a:lnTo>
                          <a:pt x="0" y="79"/>
                        </a:lnTo>
                        <a:lnTo>
                          <a:pt x="0" y="79"/>
                        </a:lnTo>
                        <a:lnTo>
                          <a:pt x="67" y="0"/>
                        </a:lnTo>
                        <a:lnTo>
                          <a:pt x="67" y="0"/>
                        </a:lnTo>
                        <a:lnTo>
                          <a:pt x="67" y="0"/>
                        </a:lnTo>
                        <a:lnTo>
                          <a:pt x="67" y="0"/>
                        </a:lnTo>
                        <a:lnTo>
                          <a:pt x="67" y="0"/>
                        </a:lnTo>
                        <a:lnTo>
                          <a:pt x="68" y="0"/>
                        </a:lnTo>
                        <a:lnTo>
                          <a:pt x="68" y="0"/>
                        </a:lnTo>
                        <a:lnTo>
                          <a:pt x="67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64" name="Freeform 292">
                    <a:extLst>
                      <a:ext uri="{FF2B5EF4-FFF2-40B4-BE49-F238E27FC236}">
                        <a16:creationId xmlns:a16="http://schemas.microsoft.com/office/drawing/2014/main" id="{325769E9-6A54-2F1C-D483-2521A42E09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86" y="2700"/>
                    <a:ext cx="46" cy="17"/>
                  </a:xfrm>
                  <a:custGeom>
                    <a:avLst/>
                    <a:gdLst>
                      <a:gd name="T0" fmla="*/ 45 w 46"/>
                      <a:gd name="T1" fmla="*/ 0 h 17"/>
                      <a:gd name="T2" fmla="*/ 45 w 46"/>
                      <a:gd name="T3" fmla="*/ 0 h 17"/>
                      <a:gd name="T4" fmla="*/ 0 w 46"/>
                      <a:gd name="T5" fmla="*/ 16 h 17"/>
                      <a:gd name="T6" fmla="*/ 0 w 46"/>
                      <a:gd name="T7" fmla="*/ 15 h 17"/>
                      <a:gd name="T8" fmla="*/ 44 w 46"/>
                      <a:gd name="T9" fmla="*/ 0 h 17"/>
                      <a:gd name="T10" fmla="*/ 44 w 46"/>
                      <a:gd name="T11" fmla="*/ 0 h 17"/>
                      <a:gd name="T12" fmla="*/ 44 w 46"/>
                      <a:gd name="T13" fmla="*/ 0 h 17"/>
                      <a:gd name="T14" fmla="*/ 45 w 46"/>
                      <a:gd name="T15" fmla="*/ 0 h 17"/>
                      <a:gd name="T16" fmla="*/ 45 w 46"/>
                      <a:gd name="T17" fmla="*/ 0 h 17"/>
                      <a:gd name="T18" fmla="*/ 45 w 46"/>
                      <a:gd name="T19" fmla="*/ 0 h 17"/>
                      <a:gd name="T20" fmla="*/ 45 w 46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6" h="17">
                        <a:moveTo>
                          <a:pt x="45" y="0"/>
                        </a:moveTo>
                        <a:lnTo>
                          <a:pt x="45" y="0"/>
                        </a:lnTo>
                        <a:lnTo>
                          <a:pt x="0" y="16"/>
                        </a:lnTo>
                        <a:lnTo>
                          <a:pt x="0" y="15"/>
                        </a:lnTo>
                        <a:lnTo>
                          <a:pt x="44" y="0"/>
                        </a:lnTo>
                        <a:lnTo>
                          <a:pt x="44" y="0"/>
                        </a:lnTo>
                        <a:lnTo>
                          <a:pt x="44" y="0"/>
                        </a:lnTo>
                        <a:lnTo>
                          <a:pt x="45" y="0"/>
                        </a:lnTo>
                        <a:lnTo>
                          <a:pt x="45" y="0"/>
                        </a:lnTo>
                        <a:lnTo>
                          <a:pt x="45" y="0"/>
                        </a:lnTo>
                        <a:lnTo>
                          <a:pt x="45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65" name="Freeform 293">
                    <a:extLst>
                      <a:ext uri="{FF2B5EF4-FFF2-40B4-BE49-F238E27FC236}">
                        <a16:creationId xmlns:a16="http://schemas.microsoft.com/office/drawing/2014/main" id="{71A5F4A4-31E6-0ECD-8E1A-8C49FCEA92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0" y="2698"/>
                    <a:ext cx="17" cy="17"/>
                  </a:xfrm>
                  <a:custGeom>
                    <a:avLst/>
                    <a:gdLst>
                      <a:gd name="T0" fmla="*/ 16 w 17"/>
                      <a:gd name="T1" fmla="*/ 5 h 17"/>
                      <a:gd name="T2" fmla="*/ 16 w 17"/>
                      <a:gd name="T3" fmla="*/ 5 h 17"/>
                      <a:gd name="T4" fmla="*/ 14 w 17"/>
                      <a:gd name="T5" fmla="*/ 5 h 17"/>
                      <a:gd name="T6" fmla="*/ 14 w 17"/>
                      <a:gd name="T7" fmla="*/ 5 h 17"/>
                      <a:gd name="T8" fmla="*/ 12 w 17"/>
                      <a:gd name="T9" fmla="*/ 5 h 17"/>
                      <a:gd name="T10" fmla="*/ 12 w 17"/>
                      <a:gd name="T11" fmla="*/ 5 h 17"/>
                      <a:gd name="T12" fmla="*/ 11 w 17"/>
                      <a:gd name="T13" fmla="*/ 5 h 17"/>
                      <a:gd name="T14" fmla="*/ 9 w 17"/>
                      <a:gd name="T15" fmla="*/ 5 h 17"/>
                      <a:gd name="T16" fmla="*/ 9 w 17"/>
                      <a:gd name="T17" fmla="*/ 5 h 17"/>
                      <a:gd name="T18" fmla="*/ 8 w 17"/>
                      <a:gd name="T19" fmla="*/ 8 h 17"/>
                      <a:gd name="T20" fmla="*/ 7 w 17"/>
                      <a:gd name="T21" fmla="*/ 8 h 17"/>
                      <a:gd name="T22" fmla="*/ 6 w 17"/>
                      <a:gd name="T23" fmla="*/ 8 h 17"/>
                      <a:gd name="T24" fmla="*/ 5 w 17"/>
                      <a:gd name="T25" fmla="*/ 11 h 17"/>
                      <a:gd name="T26" fmla="*/ 4 w 17"/>
                      <a:gd name="T27" fmla="*/ 11 h 17"/>
                      <a:gd name="T28" fmla="*/ 3 w 17"/>
                      <a:gd name="T29" fmla="*/ 13 h 17"/>
                      <a:gd name="T30" fmla="*/ 2 w 17"/>
                      <a:gd name="T31" fmla="*/ 13 h 17"/>
                      <a:gd name="T32" fmla="*/ 1 w 17"/>
                      <a:gd name="T33" fmla="*/ 16 h 17"/>
                      <a:gd name="T34" fmla="*/ 0 w 17"/>
                      <a:gd name="T35" fmla="*/ 16 h 17"/>
                      <a:gd name="T36" fmla="*/ 0 w 17"/>
                      <a:gd name="T37" fmla="*/ 13 h 17"/>
                      <a:gd name="T38" fmla="*/ 1 w 17"/>
                      <a:gd name="T39" fmla="*/ 11 h 17"/>
                      <a:gd name="T40" fmla="*/ 2 w 17"/>
                      <a:gd name="T41" fmla="*/ 11 h 17"/>
                      <a:gd name="T42" fmla="*/ 3 w 17"/>
                      <a:gd name="T43" fmla="*/ 8 h 17"/>
                      <a:gd name="T44" fmla="*/ 4 w 17"/>
                      <a:gd name="T45" fmla="*/ 8 h 17"/>
                      <a:gd name="T46" fmla="*/ 4 w 17"/>
                      <a:gd name="T47" fmla="*/ 5 h 17"/>
                      <a:gd name="T48" fmla="*/ 6 w 17"/>
                      <a:gd name="T49" fmla="*/ 5 h 17"/>
                      <a:gd name="T50" fmla="*/ 7 w 17"/>
                      <a:gd name="T51" fmla="*/ 5 h 17"/>
                      <a:gd name="T52" fmla="*/ 8 w 17"/>
                      <a:gd name="T53" fmla="*/ 3 h 17"/>
                      <a:gd name="T54" fmla="*/ 9 w 17"/>
                      <a:gd name="T55" fmla="*/ 3 h 17"/>
                      <a:gd name="T56" fmla="*/ 9 w 17"/>
                      <a:gd name="T57" fmla="*/ 3 h 17"/>
                      <a:gd name="T58" fmla="*/ 11 w 17"/>
                      <a:gd name="T59" fmla="*/ 3 h 17"/>
                      <a:gd name="T60" fmla="*/ 12 w 17"/>
                      <a:gd name="T61" fmla="*/ 0 h 17"/>
                      <a:gd name="T62" fmla="*/ 12 w 17"/>
                      <a:gd name="T63" fmla="*/ 0 h 17"/>
                      <a:gd name="T64" fmla="*/ 14 w 17"/>
                      <a:gd name="T65" fmla="*/ 3 h 17"/>
                      <a:gd name="T66" fmla="*/ 14 w 17"/>
                      <a:gd name="T67" fmla="*/ 3 h 17"/>
                      <a:gd name="T68" fmla="*/ 16 w 17"/>
                      <a:gd name="T69" fmla="*/ 3 h 17"/>
                      <a:gd name="T70" fmla="*/ 16 w 17"/>
                      <a:gd name="T71" fmla="*/ 3 h 17"/>
                      <a:gd name="T72" fmla="*/ 16 w 17"/>
                      <a:gd name="T73" fmla="*/ 3 h 17"/>
                      <a:gd name="T74" fmla="*/ 16 w 17"/>
                      <a:gd name="T75" fmla="*/ 3 h 17"/>
                      <a:gd name="T76" fmla="*/ 16 w 17"/>
                      <a:gd name="T77" fmla="*/ 5 h 17"/>
                      <a:gd name="T78" fmla="*/ 16 w 17"/>
                      <a:gd name="T79" fmla="*/ 5 h 17"/>
                      <a:gd name="T80" fmla="*/ 16 w 17"/>
                      <a:gd name="T81" fmla="*/ 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7" h="17">
                        <a:moveTo>
                          <a:pt x="16" y="5"/>
                        </a:moveTo>
                        <a:lnTo>
                          <a:pt x="16" y="5"/>
                        </a:lnTo>
                        <a:lnTo>
                          <a:pt x="14" y="5"/>
                        </a:lnTo>
                        <a:lnTo>
                          <a:pt x="14" y="5"/>
                        </a:lnTo>
                        <a:lnTo>
                          <a:pt x="12" y="5"/>
                        </a:lnTo>
                        <a:lnTo>
                          <a:pt x="12" y="5"/>
                        </a:lnTo>
                        <a:lnTo>
                          <a:pt x="11" y="5"/>
                        </a:lnTo>
                        <a:lnTo>
                          <a:pt x="9" y="5"/>
                        </a:lnTo>
                        <a:lnTo>
                          <a:pt x="9" y="5"/>
                        </a:lnTo>
                        <a:lnTo>
                          <a:pt x="8" y="8"/>
                        </a:lnTo>
                        <a:lnTo>
                          <a:pt x="7" y="8"/>
                        </a:lnTo>
                        <a:lnTo>
                          <a:pt x="6" y="8"/>
                        </a:lnTo>
                        <a:lnTo>
                          <a:pt x="5" y="11"/>
                        </a:lnTo>
                        <a:lnTo>
                          <a:pt x="4" y="11"/>
                        </a:lnTo>
                        <a:lnTo>
                          <a:pt x="3" y="13"/>
                        </a:lnTo>
                        <a:lnTo>
                          <a:pt x="2" y="13"/>
                        </a:lnTo>
                        <a:lnTo>
                          <a:pt x="1" y="16"/>
                        </a:lnTo>
                        <a:lnTo>
                          <a:pt x="0" y="16"/>
                        </a:lnTo>
                        <a:lnTo>
                          <a:pt x="0" y="13"/>
                        </a:lnTo>
                        <a:lnTo>
                          <a:pt x="1" y="11"/>
                        </a:lnTo>
                        <a:lnTo>
                          <a:pt x="2" y="11"/>
                        </a:lnTo>
                        <a:lnTo>
                          <a:pt x="3" y="8"/>
                        </a:lnTo>
                        <a:lnTo>
                          <a:pt x="4" y="8"/>
                        </a:lnTo>
                        <a:lnTo>
                          <a:pt x="4" y="5"/>
                        </a:lnTo>
                        <a:lnTo>
                          <a:pt x="6" y="5"/>
                        </a:lnTo>
                        <a:lnTo>
                          <a:pt x="7" y="5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3"/>
                        </a:lnTo>
                        <a:lnTo>
                          <a:pt x="11" y="3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lnTo>
                          <a:pt x="14" y="3"/>
                        </a:lnTo>
                        <a:lnTo>
                          <a:pt x="14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5"/>
                        </a:lnTo>
                        <a:lnTo>
                          <a:pt x="16" y="5"/>
                        </a:lnTo>
                        <a:lnTo>
                          <a:pt x="16" y="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66" name="Freeform 294">
                    <a:extLst>
                      <a:ext uri="{FF2B5EF4-FFF2-40B4-BE49-F238E27FC236}">
                        <a16:creationId xmlns:a16="http://schemas.microsoft.com/office/drawing/2014/main" id="{44F3DBD5-59F7-822B-420D-586D9C85BE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5" y="2698"/>
                    <a:ext cx="213" cy="127"/>
                  </a:xfrm>
                  <a:custGeom>
                    <a:avLst/>
                    <a:gdLst>
                      <a:gd name="T0" fmla="*/ 174 w 213"/>
                      <a:gd name="T1" fmla="*/ 40 h 127"/>
                      <a:gd name="T2" fmla="*/ 104 w 213"/>
                      <a:gd name="T3" fmla="*/ 125 h 127"/>
                      <a:gd name="T4" fmla="*/ 104 w 213"/>
                      <a:gd name="T5" fmla="*/ 123 h 127"/>
                      <a:gd name="T6" fmla="*/ 103 w 213"/>
                      <a:gd name="T7" fmla="*/ 121 h 127"/>
                      <a:gd name="T8" fmla="*/ 103 w 213"/>
                      <a:gd name="T9" fmla="*/ 119 h 127"/>
                      <a:gd name="T10" fmla="*/ 102 w 213"/>
                      <a:gd name="T11" fmla="*/ 117 h 127"/>
                      <a:gd name="T12" fmla="*/ 101 w 213"/>
                      <a:gd name="T13" fmla="*/ 116 h 127"/>
                      <a:gd name="T14" fmla="*/ 100 w 213"/>
                      <a:gd name="T15" fmla="*/ 115 h 127"/>
                      <a:gd name="T16" fmla="*/ 99 w 213"/>
                      <a:gd name="T17" fmla="*/ 114 h 127"/>
                      <a:gd name="T18" fmla="*/ 10 w 213"/>
                      <a:gd name="T19" fmla="*/ 95 h 127"/>
                      <a:gd name="T20" fmla="*/ 8 w 213"/>
                      <a:gd name="T21" fmla="*/ 95 h 127"/>
                      <a:gd name="T22" fmla="*/ 6 w 213"/>
                      <a:gd name="T23" fmla="*/ 95 h 127"/>
                      <a:gd name="T24" fmla="*/ 4 w 213"/>
                      <a:gd name="T25" fmla="*/ 96 h 127"/>
                      <a:gd name="T26" fmla="*/ 3 w 213"/>
                      <a:gd name="T27" fmla="*/ 97 h 127"/>
                      <a:gd name="T28" fmla="*/ 2 w 213"/>
                      <a:gd name="T29" fmla="*/ 98 h 127"/>
                      <a:gd name="T30" fmla="*/ 1 w 213"/>
                      <a:gd name="T31" fmla="*/ 99 h 127"/>
                      <a:gd name="T32" fmla="*/ 0 w 213"/>
                      <a:gd name="T33" fmla="*/ 101 h 127"/>
                      <a:gd name="T34" fmla="*/ 0 w 213"/>
                      <a:gd name="T35" fmla="*/ 103 h 127"/>
                      <a:gd name="T36" fmla="*/ 0 w 213"/>
                      <a:gd name="T37" fmla="*/ 102 h 127"/>
                      <a:gd name="T38" fmla="*/ 1 w 213"/>
                      <a:gd name="T39" fmla="*/ 100 h 127"/>
                      <a:gd name="T40" fmla="*/ 1 w 213"/>
                      <a:gd name="T41" fmla="*/ 99 h 127"/>
                      <a:gd name="T42" fmla="*/ 2 w 213"/>
                      <a:gd name="T43" fmla="*/ 97 h 127"/>
                      <a:gd name="T44" fmla="*/ 3 w 213"/>
                      <a:gd name="T45" fmla="*/ 96 h 127"/>
                      <a:gd name="T46" fmla="*/ 4 w 213"/>
                      <a:gd name="T47" fmla="*/ 95 h 127"/>
                      <a:gd name="T48" fmla="*/ 5 w 213"/>
                      <a:gd name="T49" fmla="*/ 93 h 127"/>
                      <a:gd name="T50" fmla="*/ 6 w 213"/>
                      <a:gd name="T51" fmla="*/ 93 h 127"/>
                      <a:gd name="T52" fmla="*/ 115 w 213"/>
                      <a:gd name="T53" fmla="*/ 1 h 127"/>
                      <a:gd name="T54" fmla="*/ 116 w 213"/>
                      <a:gd name="T55" fmla="*/ 1 h 127"/>
                      <a:gd name="T56" fmla="*/ 118 w 213"/>
                      <a:gd name="T57" fmla="*/ 0 h 127"/>
                      <a:gd name="T58" fmla="*/ 119 w 213"/>
                      <a:gd name="T59" fmla="*/ 0 h 127"/>
                      <a:gd name="T60" fmla="*/ 120 w 213"/>
                      <a:gd name="T61" fmla="*/ 0 h 127"/>
                      <a:gd name="T62" fmla="*/ 121 w 213"/>
                      <a:gd name="T63" fmla="*/ 0 h 127"/>
                      <a:gd name="T64" fmla="*/ 122 w 213"/>
                      <a:gd name="T65" fmla="*/ 0 h 127"/>
                      <a:gd name="T66" fmla="*/ 123 w 213"/>
                      <a:gd name="T67" fmla="*/ 0 h 127"/>
                      <a:gd name="T68" fmla="*/ 124 w 213"/>
                      <a:gd name="T69" fmla="*/ 0 h 127"/>
                      <a:gd name="T70" fmla="*/ 206 w 213"/>
                      <a:gd name="T71" fmla="*/ 19 h 127"/>
                      <a:gd name="T72" fmla="*/ 208 w 213"/>
                      <a:gd name="T73" fmla="*/ 20 h 127"/>
                      <a:gd name="T74" fmla="*/ 210 w 213"/>
                      <a:gd name="T75" fmla="*/ 22 h 127"/>
                      <a:gd name="T76" fmla="*/ 211 w 213"/>
                      <a:gd name="T77" fmla="*/ 24 h 1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213" h="127">
                        <a:moveTo>
                          <a:pt x="212" y="26"/>
                        </a:moveTo>
                        <a:lnTo>
                          <a:pt x="174" y="40"/>
                        </a:lnTo>
                        <a:lnTo>
                          <a:pt x="104" y="126"/>
                        </a:lnTo>
                        <a:lnTo>
                          <a:pt x="104" y="125"/>
                        </a:lnTo>
                        <a:lnTo>
                          <a:pt x="104" y="123"/>
                        </a:lnTo>
                        <a:lnTo>
                          <a:pt x="104" y="123"/>
                        </a:lnTo>
                        <a:lnTo>
                          <a:pt x="103" y="122"/>
                        </a:lnTo>
                        <a:lnTo>
                          <a:pt x="103" y="121"/>
                        </a:lnTo>
                        <a:lnTo>
                          <a:pt x="103" y="120"/>
                        </a:lnTo>
                        <a:lnTo>
                          <a:pt x="103" y="119"/>
                        </a:lnTo>
                        <a:lnTo>
                          <a:pt x="103" y="118"/>
                        </a:lnTo>
                        <a:lnTo>
                          <a:pt x="102" y="117"/>
                        </a:lnTo>
                        <a:lnTo>
                          <a:pt x="102" y="117"/>
                        </a:lnTo>
                        <a:lnTo>
                          <a:pt x="101" y="116"/>
                        </a:lnTo>
                        <a:lnTo>
                          <a:pt x="101" y="115"/>
                        </a:lnTo>
                        <a:lnTo>
                          <a:pt x="100" y="115"/>
                        </a:lnTo>
                        <a:lnTo>
                          <a:pt x="100" y="115"/>
                        </a:lnTo>
                        <a:lnTo>
                          <a:pt x="99" y="114"/>
                        </a:lnTo>
                        <a:lnTo>
                          <a:pt x="98" y="114"/>
                        </a:lnTo>
                        <a:lnTo>
                          <a:pt x="10" y="95"/>
                        </a:lnTo>
                        <a:lnTo>
                          <a:pt x="9" y="95"/>
                        </a:lnTo>
                        <a:lnTo>
                          <a:pt x="8" y="95"/>
                        </a:lnTo>
                        <a:lnTo>
                          <a:pt x="6" y="95"/>
                        </a:lnTo>
                        <a:lnTo>
                          <a:pt x="6" y="95"/>
                        </a:lnTo>
                        <a:lnTo>
                          <a:pt x="5" y="95"/>
                        </a:lnTo>
                        <a:lnTo>
                          <a:pt x="4" y="96"/>
                        </a:lnTo>
                        <a:lnTo>
                          <a:pt x="4" y="96"/>
                        </a:lnTo>
                        <a:lnTo>
                          <a:pt x="3" y="97"/>
                        </a:lnTo>
                        <a:lnTo>
                          <a:pt x="2" y="97"/>
                        </a:lnTo>
                        <a:lnTo>
                          <a:pt x="2" y="98"/>
                        </a:lnTo>
                        <a:lnTo>
                          <a:pt x="1" y="99"/>
                        </a:lnTo>
                        <a:lnTo>
                          <a:pt x="1" y="99"/>
                        </a:lnTo>
                        <a:lnTo>
                          <a:pt x="1" y="100"/>
                        </a:lnTo>
                        <a:lnTo>
                          <a:pt x="0" y="101"/>
                        </a:lnTo>
                        <a:lnTo>
                          <a:pt x="0" y="102"/>
                        </a:lnTo>
                        <a:lnTo>
                          <a:pt x="0" y="103"/>
                        </a:lnTo>
                        <a:lnTo>
                          <a:pt x="0" y="103"/>
                        </a:lnTo>
                        <a:lnTo>
                          <a:pt x="0" y="102"/>
                        </a:lnTo>
                        <a:lnTo>
                          <a:pt x="0" y="101"/>
                        </a:lnTo>
                        <a:lnTo>
                          <a:pt x="1" y="100"/>
                        </a:lnTo>
                        <a:lnTo>
                          <a:pt x="1" y="100"/>
                        </a:lnTo>
                        <a:lnTo>
                          <a:pt x="1" y="99"/>
                        </a:lnTo>
                        <a:lnTo>
                          <a:pt x="2" y="98"/>
                        </a:lnTo>
                        <a:lnTo>
                          <a:pt x="2" y="97"/>
                        </a:lnTo>
                        <a:lnTo>
                          <a:pt x="2" y="97"/>
                        </a:lnTo>
                        <a:lnTo>
                          <a:pt x="3" y="96"/>
                        </a:lnTo>
                        <a:lnTo>
                          <a:pt x="3" y="95"/>
                        </a:lnTo>
                        <a:lnTo>
                          <a:pt x="4" y="95"/>
                        </a:lnTo>
                        <a:lnTo>
                          <a:pt x="4" y="94"/>
                        </a:lnTo>
                        <a:lnTo>
                          <a:pt x="5" y="93"/>
                        </a:lnTo>
                        <a:lnTo>
                          <a:pt x="6" y="93"/>
                        </a:lnTo>
                        <a:lnTo>
                          <a:pt x="6" y="93"/>
                        </a:lnTo>
                        <a:lnTo>
                          <a:pt x="70" y="17"/>
                        </a:lnTo>
                        <a:lnTo>
                          <a:pt x="115" y="1"/>
                        </a:lnTo>
                        <a:lnTo>
                          <a:pt x="116" y="1"/>
                        </a:lnTo>
                        <a:lnTo>
                          <a:pt x="116" y="1"/>
                        </a:lnTo>
                        <a:lnTo>
                          <a:pt x="117" y="1"/>
                        </a:lnTo>
                        <a:lnTo>
                          <a:pt x="118" y="0"/>
                        </a:lnTo>
                        <a:lnTo>
                          <a:pt x="118" y="0"/>
                        </a:lnTo>
                        <a:lnTo>
                          <a:pt x="119" y="0"/>
                        </a:lnTo>
                        <a:lnTo>
                          <a:pt x="119" y="0"/>
                        </a:lnTo>
                        <a:lnTo>
                          <a:pt x="120" y="0"/>
                        </a:lnTo>
                        <a:lnTo>
                          <a:pt x="120" y="0"/>
                        </a:lnTo>
                        <a:lnTo>
                          <a:pt x="121" y="0"/>
                        </a:lnTo>
                        <a:lnTo>
                          <a:pt x="121" y="0"/>
                        </a:lnTo>
                        <a:lnTo>
                          <a:pt x="122" y="0"/>
                        </a:lnTo>
                        <a:lnTo>
                          <a:pt x="122" y="0"/>
                        </a:lnTo>
                        <a:lnTo>
                          <a:pt x="123" y="0"/>
                        </a:lnTo>
                        <a:lnTo>
                          <a:pt x="124" y="0"/>
                        </a:lnTo>
                        <a:lnTo>
                          <a:pt x="124" y="0"/>
                        </a:lnTo>
                        <a:lnTo>
                          <a:pt x="205" y="19"/>
                        </a:lnTo>
                        <a:lnTo>
                          <a:pt x="206" y="19"/>
                        </a:lnTo>
                        <a:lnTo>
                          <a:pt x="207" y="20"/>
                        </a:lnTo>
                        <a:lnTo>
                          <a:pt x="208" y="20"/>
                        </a:lnTo>
                        <a:lnTo>
                          <a:pt x="209" y="21"/>
                        </a:lnTo>
                        <a:lnTo>
                          <a:pt x="210" y="22"/>
                        </a:lnTo>
                        <a:lnTo>
                          <a:pt x="211" y="24"/>
                        </a:lnTo>
                        <a:lnTo>
                          <a:pt x="211" y="24"/>
                        </a:lnTo>
                        <a:lnTo>
                          <a:pt x="212" y="26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67" name="Freeform 295">
                    <a:extLst>
                      <a:ext uri="{FF2B5EF4-FFF2-40B4-BE49-F238E27FC236}">
                        <a16:creationId xmlns:a16="http://schemas.microsoft.com/office/drawing/2014/main" id="{326FD93E-BCD2-0BCC-1D95-C360E9062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26" y="2828"/>
                    <a:ext cx="94" cy="37"/>
                  </a:xfrm>
                  <a:custGeom>
                    <a:avLst/>
                    <a:gdLst>
                      <a:gd name="T0" fmla="*/ 93 w 94"/>
                      <a:gd name="T1" fmla="*/ 10 h 37"/>
                      <a:gd name="T2" fmla="*/ 93 w 94"/>
                      <a:gd name="T3" fmla="*/ 11 h 37"/>
                      <a:gd name="T4" fmla="*/ 92 w 94"/>
                      <a:gd name="T5" fmla="*/ 13 h 37"/>
                      <a:gd name="T6" fmla="*/ 92 w 94"/>
                      <a:gd name="T7" fmla="*/ 14 h 37"/>
                      <a:gd name="T8" fmla="*/ 92 w 94"/>
                      <a:gd name="T9" fmla="*/ 15 h 37"/>
                      <a:gd name="T10" fmla="*/ 91 w 94"/>
                      <a:gd name="T11" fmla="*/ 16 h 37"/>
                      <a:gd name="T12" fmla="*/ 91 w 94"/>
                      <a:gd name="T13" fmla="*/ 17 h 37"/>
                      <a:gd name="T14" fmla="*/ 90 w 94"/>
                      <a:gd name="T15" fmla="*/ 18 h 37"/>
                      <a:gd name="T16" fmla="*/ 90 w 94"/>
                      <a:gd name="T17" fmla="*/ 18 h 37"/>
                      <a:gd name="T18" fmla="*/ 89 w 94"/>
                      <a:gd name="T19" fmla="*/ 18 h 37"/>
                      <a:gd name="T20" fmla="*/ 88 w 94"/>
                      <a:gd name="T21" fmla="*/ 19 h 37"/>
                      <a:gd name="T22" fmla="*/ 87 w 94"/>
                      <a:gd name="T23" fmla="*/ 19 h 37"/>
                      <a:gd name="T24" fmla="*/ 86 w 94"/>
                      <a:gd name="T25" fmla="*/ 19 h 37"/>
                      <a:gd name="T26" fmla="*/ 84 w 94"/>
                      <a:gd name="T27" fmla="*/ 19 h 37"/>
                      <a:gd name="T28" fmla="*/ 83 w 94"/>
                      <a:gd name="T29" fmla="*/ 18 h 37"/>
                      <a:gd name="T30" fmla="*/ 82 w 94"/>
                      <a:gd name="T31" fmla="*/ 18 h 37"/>
                      <a:gd name="T32" fmla="*/ 80 w 94"/>
                      <a:gd name="T33" fmla="*/ 18 h 37"/>
                      <a:gd name="T34" fmla="*/ 0 w 94"/>
                      <a:gd name="T35" fmla="*/ 0 h 37"/>
                      <a:gd name="T36" fmla="*/ 0 w 94"/>
                      <a:gd name="T37" fmla="*/ 14 h 37"/>
                      <a:gd name="T38" fmla="*/ 93 w 94"/>
                      <a:gd name="T39" fmla="*/ 36 h 37"/>
                      <a:gd name="T40" fmla="*/ 93 w 94"/>
                      <a:gd name="T41" fmla="*/ 1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94" h="37">
                        <a:moveTo>
                          <a:pt x="93" y="10"/>
                        </a:moveTo>
                        <a:lnTo>
                          <a:pt x="93" y="11"/>
                        </a:lnTo>
                        <a:lnTo>
                          <a:pt x="92" y="13"/>
                        </a:lnTo>
                        <a:lnTo>
                          <a:pt x="92" y="14"/>
                        </a:lnTo>
                        <a:lnTo>
                          <a:pt x="92" y="15"/>
                        </a:lnTo>
                        <a:lnTo>
                          <a:pt x="91" y="16"/>
                        </a:lnTo>
                        <a:lnTo>
                          <a:pt x="91" y="17"/>
                        </a:lnTo>
                        <a:lnTo>
                          <a:pt x="90" y="18"/>
                        </a:lnTo>
                        <a:lnTo>
                          <a:pt x="90" y="18"/>
                        </a:lnTo>
                        <a:lnTo>
                          <a:pt x="89" y="18"/>
                        </a:lnTo>
                        <a:lnTo>
                          <a:pt x="88" y="19"/>
                        </a:lnTo>
                        <a:lnTo>
                          <a:pt x="87" y="19"/>
                        </a:lnTo>
                        <a:lnTo>
                          <a:pt x="86" y="19"/>
                        </a:lnTo>
                        <a:lnTo>
                          <a:pt x="84" y="19"/>
                        </a:lnTo>
                        <a:lnTo>
                          <a:pt x="83" y="18"/>
                        </a:lnTo>
                        <a:lnTo>
                          <a:pt x="82" y="18"/>
                        </a:lnTo>
                        <a:lnTo>
                          <a:pt x="80" y="18"/>
                        </a:lnTo>
                        <a:lnTo>
                          <a:pt x="0" y="0"/>
                        </a:lnTo>
                        <a:lnTo>
                          <a:pt x="0" y="14"/>
                        </a:lnTo>
                        <a:lnTo>
                          <a:pt x="93" y="36"/>
                        </a:lnTo>
                        <a:lnTo>
                          <a:pt x="93" y="1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68" name="Freeform 296">
                    <a:extLst>
                      <a:ext uri="{FF2B5EF4-FFF2-40B4-BE49-F238E27FC236}">
                        <a16:creationId xmlns:a16="http://schemas.microsoft.com/office/drawing/2014/main" id="{A6E08447-EB5B-475C-B231-F6F741B9AD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7" y="2838"/>
                    <a:ext cx="17" cy="17"/>
                  </a:xfrm>
                  <a:custGeom>
                    <a:avLst/>
                    <a:gdLst>
                      <a:gd name="T0" fmla="*/ 0 w 17"/>
                      <a:gd name="T1" fmla="*/ 13 h 17"/>
                      <a:gd name="T2" fmla="*/ 0 w 17"/>
                      <a:gd name="T3" fmla="*/ 13 h 17"/>
                      <a:gd name="T4" fmla="*/ 2 w 17"/>
                      <a:gd name="T5" fmla="*/ 14 h 17"/>
                      <a:gd name="T6" fmla="*/ 3 w 17"/>
                      <a:gd name="T7" fmla="*/ 14 h 17"/>
                      <a:gd name="T8" fmla="*/ 5 w 17"/>
                      <a:gd name="T9" fmla="*/ 14 h 17"/>
                      <a:gd name="T10" fmla="*/ 7 w 17"/>
                      <a:gd name="T11" fmla="*/ 14 h 17"/>
                      <a:gd name="T12" fmla="*/ 8 w 17"/>
                      <a:gd name="T13" fmla="*/ 14 h 17"/>
                      <a:gd name="T14" fmla="*/ 9 w 17"/>
                      <a:gd name="T15" fmla="*/ 14 h 17"/>
                      <a:gd name="T16" fmla="*/ 10 w 17"/>
                      <a:gd name="T17" fmla="*/ 14 h 17"/>
                      <a:gd name="T18" fmla="*/ 11 w 17"/>
                      <a:gd name="T19" fmla="*/ 14 h 17"/>
                      <a:gd name="T20" fmla="*/ 12 w 17"/>
                      <a:gd name="T21" fmla="*/ 12 h 17"/>
                      <a:gd name="T22" fmla="*/ 13 w 17"/>
                      <a:gd name="T23" fmla="*/ 12 h 17"/>
                      <a:gd name="T24" fmla="*/ 13 w 17"/>
                      <a:gd name="T25" fmla="*/ 10 h 17"/>
                      <a:gd name="T26" fmla="*/ 14 w 17"/>
                      <a:gd name="T27" fmla="*/ 9 h 17"/>
                      <a:gd name="T28" fmla="*/ 14 w 17"/>
                      <a:gd name="T29" fmla="*/ 7 h 17"/>
                      <a:gd name="T30" fmla="*/ 15 w 17"/>
                      <a:gd name="T31" fmla="*/ 5 h 17"/>
                      <a:gd name="T32" fmla="*/ 15 w 17"/>
                      <a:gd name="T33" fmla="*/ 2 h 17"/>
                      <a:gd name="T34" fmla="*/ 15 w 17"/>
                      <a:gd name="T35" fmla="*/ 0 h 17"/>
                      <a:gd name="T36" fmla="*/ 16 w 17"/>
                      <a:gd name="T37" fmla="*/ 0 h 17"/>
                      <a:gd name="T38" fmla="*/ 15 w 17"/>
                      <a:gd name="T39" fmla="*/ 2 h 17"/>
                      <a:gd name="T40" fmla="*/ 15 w 17"/>
                      <a:gd name="T41" fmla="*/ 5 h 17"/>
                      <a:gd name="T42" fmla="*/ 15 w 17"/>
                      <a:gd name="T43" fmla="*/ 7 h 17"/>
                      <a:gd name="T44" fmla="*/ 15 w 17"/>
                      <a:gd name="T45" fmla="*/ 9 h 17"/>
                      <a:gd name="T46" fmla="*/ 14 w 17"/>
                      <a:gd name="T47" fmla="*/ 11 h 17"/>
                      <a:gd name="T48" fmla="*/ 13 w 17"/>
                      <a:gd name="T49" fmla="*/ 12 h 17"/>
                      <a:gd name="T50" fmla="*/ 12 w 17"/>
                      <a:gd name="T51" fmla="*/ 13 h 17"/>
                      <a:gd name="T52" fmla="*/ 12 w 17"/>
                      <a:gd name="T53" fmla="*/ 14 h 17"/>
                      <a:gd name="T54" fmla="*/ 10 w 17"/>
                      <a:gd name="T55" fmla="*/ 15 h 17"/>
                      <a:gd name="T56" fmla="*/ 9 w 17"/>
                      <a:gd name="T57" fmla="*/ 15 h 17"/>
                      <a:gd name="T58" fmla="*/ 8 w 17"/>
                      <a:gd name="T59" fmla="*/ 16 h 17"/>
                      <a:gd name="T60" fmla="*/ 7 w 17"/>
                      <a:gd name="T61" fmla="*/ 16 h 17"/>
                      <a:gd name="T62" fmla="*/ 5 w 17"/>
                      <a:gd name="T63" fmla="*/ 15 h 17"/>
                      <a:gd name="T64" fmla="*/ 3 w 17"/>
                      <a:gd name="T65" fmla="*/ 15 h 17"/>
                      <a:gd name="T66" fmla="*/ 2 w 17"/>
                      <a:gd name="T67" fmla="*/ 14 h 17"/>
                      <a:gd name="T68" fmla="*/ 0 w 17"/>
                      <a:gd name="T69" fmla="*/ 14 h 17"/>
                      <a:gd name="T70" fmla="*/ 0 w 17"/>
                      <a:gd name="T71" fmla="*/ 14 h 17"/>
                      <a:gd name="T72" fmla="*/ 0 w 17"/>
                      <a:gd name="T73" fmla="*/ 14 h 17"/>
                      <a:gd name="T74" fmla="*/ 0 w 17"/>
                      <a:gd name="T75" fmla="*/ 14 h 17"/>
                      <a:gd name="T76" fmla="*/ 0 w 17"/>
                      <a:gd name="T77" fmla="*/ 14 h 17"/>
                      <a:gd name="T78" fmla="*/ 0 w 17"/>
                      <a:gd name="T79" fmla="*/ 13 h 17"/>
                      <a:gd name="T80" fmla="*/ 0 w 17"/>
                      <a:gd name="T81" fmla="*/ 1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7" h="17">
                        <a:moveTo>
                          <a:pt x="0" y="13"/>
                        </a:moveTo>
                        <a:lnTo>
                          <a:pt x="0" y="13"/>
                        </a:lnTo>
                        <a:lnTo>
                          <a:pt x="2" y="14"/>
                        </a:lnTo>
                        <a:lnTo>
                          <a:pt x="3" y="14"/>
                        </a:lnTo>
                        <a:lnTo>
                          <a:pt x="5" y="14"/>
                        </a:lnTo>
                        <a:lnTo>
                          <a:pt x="7" y="14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10" y="14"/>
                        </a:lnTo>
                        <a:lnTo>
                          <a:pt x="11" y="14"/>
                        </a:lnTo>
                        <a:lnTo>
                          <a:pt x="12" y="12"/>
                        </a:lnTo>
                        <a:lnTo>
                          <a:pt x="13" y="12"/>
                        </a:lnTo>
                        <a:lnTo>
                          <a:pt x="13" y="10"/>
                        </a:lnTo>
                        <a:lnTo>
                          <a:pt x="14" y="9"/>
                        </a:lnTo>
                        <a:lnTo>
                          <a:pt x="14" y="7"/>
                        </a:lnTo>
                        <a:lnTo>
                          <a:pt x="15" y="5"/>
                        </a:lnTo>
                        <a:lnTo>
                          <a:pt x="15" y="2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5" y="2"/>
                        </a:lnTo>
                        <a:lnTo>
                          <a:pt x="15" y="5"/>
                        </a:lnTo>
                        <a:lnTo>
                          <a:pt x="15" y="7"/>
                        </a:lnTo>
                        <a:lnTo>
                          <a:pt x="15" y="9"/>
                        </a:lnTo>
                        <a:lnTo>
                          <a:pt x="14" y="11"/>
                        </a:lnTo>
                        <a:lnTo>
                          <a:pt x="13" y="12"/>
                        </a:lnTo>
                        <a:lnTo>
                          <a:pt x="12" y="13"/>
                        </a:lnTo>
                        <a:lnTo>
                          <a:pt x="12" y="14"/>
                        </a:lnTo>
                        <a:lnTo>
                          <a:pt x="10" y="15"/>
                        </a:lnTo>
                        <a:lnTo>
                          <a:pt x="9" y="15"/>
                        </a:lnTo>
                        <a:lnTo>
                          <a:pt x="8" y="16"/>
                        </a:lnTo>
                        <a:lnTo>
                          <a:pt x="7" y="16"/>
                        </a:lnTo>
                        <a:lnTo>
                          <a:pt x="5" y="15"/>
                        </a:lnTo>
                        <a:lnTo>
                          <a:pt x="3" y="15"/>
                        </a:lnTo>
                        <a:lnTo>
                          <a:pt x="2" y="14"/>
                        </a:lnTo>
                        <a:lnTo>
                          <a:pt x="0" y="14"/>
                        </a:lnTo>
                        <a:lnTo>
                          <a:pt x="0" y="14"/>
                        </a:lnTo>
                        <a:lnTo>
                          <a:pt x="0" y="14"/>
                        </a:lnTo>
                        <a:lnTo>
                          <a:pt x="0" y="14"/>
                        </a:lnTo>
                        <a:lnTo>
                          <a:pt x="0" y="14"/>
                        </a:lnTo>
                        <a:lnTo>
                          <a:pt x="0" y="13"/>
                        </a:lnTo>
                        <a:lnTo>
                          <a:pt x="0" y="1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69" name="Freeform 297">
                    <a:extLst>
                      <a:ext uri="{FF2B5EF4-FFF2-40B4-BE49-F238E27FC236}">
                        <a16:creationId xmlns:a16="http://schemas.microsoft.com/office/drawing/2014/main" id="{8456B05D-F4AC-6FCA-385A-65ED13596B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26" y="2828"/>
                    <a:ext cx="82" cy="21"/>
                  </a:xfrm>
                  <a:custGeom>
                    <a:avLst/>
                    <a:gdLst>
                      <a:gd name="T0" fmla="*/ 0 w 82"/>
                      <a:gd name="T1" fmla="*/ 0 h 21"/>
                      <a:gd name="T2" fmla="*/ 0 w 82"/>
                      <a:gd name="T3" fmla="*/ 0 h 21"/>
                      <a:gd name="T4" fmla="*/ 81 w 82"/>
                      <a:gd name="T5" fmla="*/ 19 h 21"/>
                      <a:gd name="T6" fmla="*/ 81 w 82"/>
                      <a:gd name="T7" fmla="*/ 20 h 21"/>
                      <a:gd name="T8" fmla="*/ 0 w 82"/>
                      <a:gd name="T9" fmla="*/ 0 h 21"/>
                      <a:gd name="T10" fmla="*/ 0 w 82"/>
                      <a:gd name="T11" fmla="*/ 0 h 21"/>
                      <a:gd name="T12" fmla="*/ 0 w 82"/>
                      <a:gd name="T13" fmla="*/ 0 h 21"/>
                      <a:gd name="T14" fmla="*/ 0 w 82"/>
                      <a:gd name="T15" fmla="*/ 0 h 21"/>
                      <a:gd name="T16" fmla="*/ 0 w 82"/>
                      <a:gd name="T17" fmla="*/ 0 h 21"/>
                      <a:gd name="T18" fmla="*/ 0 w 82"/>
                      <a:gd name="T19" fmla="*/ 0 h 21"/>
                      <a:gd name="T20" fmla="*/ 0 w 82"/>
                      <a:gd name="T21" fmla="*/ 0 h 21"/>
                      <a:gd name="T22" fmla="*/ 0 w 82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2" h="2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81" y="19"/>
                        </a:lnTo>
                        <a:lnTo>
                          <a:pt x="81" y="2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70" name="Freeform 298">
                    <a:extLst>
                      <a:ext uri="{FF2B5EF4-FFF2-40B4-BE49-F238E27FC236}">
                        <a16:creationId xmlns:a16="http://schemas.microsoft.com/office/drawing/2014/main" id="{8BCAA760-597C-E874-85D9-AEFFEB53A0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7" y="2828"/>
                    <a:ext cx="17" cy="17"/>
                  </a:xfrm>
                  <a:custGeom>
                    <a:avLst/>
                    <a:gdLst>
                      <a:gd name="T0" fmla="*/ 16 w 17"/>
                      <a:gd name="T1" fmla="*/ 16 h 17"/>
                      <a:gd name="T2" fmla="*/ 0 w 17"/>
                      <a:gd name="T3" fmla="*/ 15 h 17"/>
                      <a:gd name="T4" fmla="*/ 0 w 17"/>
                      <a:gd name="T5" fmla="*/ 0 h 17"/>
                      <a:gd name="T6" fmla="*/ 16 w 17"/>
                      <a:gd name="T7" fmla="*/ 0 h 17"/>
                      <a:gd name="T8" fmla="*/ 16 w 17"/>
                      <a:gd name="T9" fmla="*/ 15 h 17"/>
                      <a:gd name="T10" fmla="*/ 16 w 17"/>
                      <a:gd name="T11" fmla="*/ 15 h 17"/>
                      <a:gd name="T12" fmla="*/ 16 w 17"/>
                      <a:gd name="T13" fmla="*/ 15 h 17"/>
                      <a:gd name="T14" fmla="*/ 16 w 17"/>
                      <a:gd name="T15" fmla="*/ 15 h 17"/>
                      <a:gd name="T16" fmla="*/ 16 w 17"/>
                      <a:gd name="T17" fmla="*/ 15 h 17"/>
                      <a:gd name="T18" fmla="*/ 0 w 17"/>
                      <a:gd name="T19" fmla="*/ 15 h 17"/>
                      <a:gd name="T20" fmla="*/ 0 w 17"/>
                      <a:gd name="T21" fmla="*/ 15 h 17"/>
                      <a:gd name="T22" fmla="*/ 16 w 17"/>
                      <a:gd name="T23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7">
                        <a:moveTo>
                          <a:pt x="16" y="16"/>
                        </a:moveTo>
                        <a:lnTo>
                          <a:pt x="0" y="15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0" y="15"/>
                        </a:lnTo>
                        <a:lnTo>
                          <a:pt x="0" y="15"/>
                        </a:lnTo>
                        <a:lnTo>
                          <a:pt x="16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71" name="Freeform 299">
                    <a:extLst>
                      <a:ext uri="{FF2B5EF4-FFF2-40B4-BE49-F238E27FC236}">
                        <a16:creationId xmlns:a16="http://schemas.microsoft.com/office/drawing/2014/main" id="{875F4A72-387D-CB58-F5CF-D586ACB65B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26" y="2842"/>
                    <a:ext cx="94" cy="24"/>
                  </a:xfrm>
                  <a:custGeom>
                    <a:avLst/>
                    <a:gdLst>
                      <a:gd name="T0" fmla="*/ 93 w 94"/>
                      <a:gd name="T1" fmla="*/ 22 h 24"/>
                      <a:gd name="T2" fmla="*/ 92 w 94"/>
                      <a:gd name="T3" fmla="*/ 23 h 24"/>
                      <a:gd name="T4" fmla="*/ 0 w 94"/>
                      <a:gd name="T5" fmla="*/ 0 h 24"/>
                      <a:gd name="T6" fmla="*/ 0 w 94"/>
                      <a:gd name="T7" fmla="*/ 0 h 24"/>
                      <a:gd name="T8" fmla="*/ 92 w 94"/>
                      <a:gd name="T9" fmla="*/ 22 h 24"/>
                      <a:gd name="T10" fmla="*/ 92 w 94"/>
                      <a:gd name="T11" fmla="*/ 22 h 24"/>
                      <a:gd name="T12" fmla="*/ 92 w 94"/>
                      <a:gd name="T13" fmla="*/ 22 h 24"/>
                      <a:gd name="T14" fmla="*/ 92 w 94"/>
                      <a:gd name="T15" fmla="*/ 22 h 24"/>
                      <a:gd name="T16" fmla="*/ 92 w 94"/>
                      <a:gd name="T17" fmla="*/ 22 h 24"/>
                      <a:gd name="T18" fmla="*/ 92 w 94"/>
                      <a:gd name="T19" fmla="*/ 23 h 24"/>
                      <a:gd name="T20" fmla="*/ 92 w 94"/>
                      <a:gd name="T21" fmla="*/ 23 h 24"/>
                      <a:gd name="T22" fmla="*/ 93 w 94"/>
                      <a:gd name="T23" fmla="*/ 22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4" h="24">
                        <a:moveTo>
                          <a:pt x="93" y="22"/>
                        </a:moveTo>
                        <a:lnTo>
                          <a:pt x="92" y="23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92" y="22"/>
                        </a:lnTo>
                        <a:lnTo>
                          <a:pt x="92" y="22"/>
                        </a:lnTo>
                        <a:lnTo>
                          <a:pt x="92" y="22"/>
                        </a:lnTo>
                        <a:lnTo>
                          <a:pt x="92" y="22"/>
                        </a:lnTo>
                        <a:lnTo>
                          <a:pt x="92" y="22"/>
                        </a:lnTo>
                        <a:lnTo>
                          <a:pt x="92" y="23"/>
                        </a:lnTo>
                        <a:lnTo>
                          <a:pt x="92" y="23"/>
                        </a:lnTo>
                        <a:lnTo>
                          <a:pt x="93" y="2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72" name="Freeform 300">
                    <a:extLst>
                      <a:ext uri="{FF2B5EF4-FFF2-40B4-BE49-F238E27FC236}">
                        <a16:creationId xmlns:a16="http://schemas.microsoft.com/office/drawing/2014/main" id="{E874D22F-0861-F463-BCD8-522CE34CA3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4" y="2838"/>
                    <a:ext cx="17" cy="27"/>
                  </a:xfrm>
                  <a:custGeom>
                    <a:avLst/>
                    <a:gdLst>
                      <a:gd name="T0" fmla="*/ 0 w 17"/>
                      <a:gd name="T1" fmla="*/ 0 h 27"/>
                      <a:gd name="T2" fmla="*/ 16 w 17"/>
                      <a:gd name="T3" fmla="*/ 0 h 27"/>
                      <a:gd name="T4" fmla="*/ 16 w 17"/>
                      <a:gd name="T5" fmla="*/ 26 h 27"/>
                      <a:gd name="T6" fmla="*/ 0 w 17"/>
                      <a:gd name="T7" fmla="*/ 26 h 27"/>
                      <a:gd name="T8" fmla="*/ 0 w 17"/>
                      <a:gd name="T9" fmla="*/ 0 h 27"/>
                      <a:gd name="T10" fmla="*/ 16 w 17"/>
                      <a:gd name="T11" fmla="*/ 0 h 27"/>
                      <a:gd name="T12" fmla="*/ 0 w 17"/>
                      <a:gd name="T13" fmla="*/ 0 h 27"/>
                      <a:gd name="T14" fmla="*/ 0 w 17"/>
                      <a:gd name="T15" fmla="*/ 0 h 27"/>
                      <a:gd name="T16" fmla="*/ 8 w 17"/>
                      <a:gd name="T17" fmla="*/ 0 h 27"/>
                      <a:gd name="T18" fmla="*/ 8 w 17"/>
                      <a:gd name="T19" fmla="*/ 0 h 27"/>
                      <a:gd name="T20" fmla="*/ 16 w 17"/>
                      <a:gd name="T21" fmla="*/ 0 h 27"/>
                      <a:gd name="T22" fmla="*/ 0 w 17"/>
                      <a:gd name="T23" fmla="*/ 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7">
                        <a:moveTo>
                          <a:pt x="0" y="0"/>
                        </a:moveTo>
                        <a:lnTo>
                          <a:pt x="16" y="0"/>
                        </a:lnTo>
                        <a:lnTo>
                          <a:pt x="16" y="26"/>
                        </a:lnTo>
                        <a:lnTo>
                          <a:pt x="0" y="26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lnTo>
                          <a:pt x="16" y="0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73" name="Freeform 301">
                    <a:extLst>
                      <a:ext uri="{FF2B5EF4-FFF2-40B4-BE49-F238E27FC236}">
                        <a16:creationId xmlns:a16="http://schemas.microsoft.com/office/drawing/2014/main" id="{2AE72A67-952D-709E-4770-47994AF1C7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09" y="2809"/>
                    <a:ext cx="17" cy="17"/>
                  </a:xfrm>
                  <a:custGeom>
                    <a:avLst/>
                    <a:gdLst>
                      <a:gd name="T0" fmla="*/ 8 w 17"/>
                      <a:gd name="T1" fmla="*/ 16 h 17"/>
                      <a:gd name="T2" fmla="*/ 0 w 17"/>
                      <a:gd name="T3" fmla="*/ 10 h 17"/>
                      <a:gd name="T4" fmla="*/ 0 w 17"/>
                      <a:gd name="T5" fmla="*/ 5 h 17"/>
                      <a:gd name="T6" fmla="*/ 8 w 17"/>
                      <a:gd name="T7" fmla="*/ 0 h 17"/>
                      <a:gd name="T8" fmla="*/ 16 w 17"/>
                      <a:gd name="T9" fmla="*/ 0 h 17"/>
                      <a:gd name="T10" fmla="*/ 8 w 17"/>
                      <a:gd name="T11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8" y="16"/>
                        </a:moveTo>
                        <a:lnTo>
                          <a:pt x="0" y="10"/>
                        </a:lnTo>
                        <a:lnTo>
                          <a:pt x="0" y="5"/>
                        </a:lnTo>
                        <a:lnTo>
                          <a:pt x="8" y="0"/>
                        </a:lnTo>
                        <a:lnTo>
                          <a:pt x="16" y="0"/>
                        </a:lnTo>
                        <a:lnTo>
                          <a:pt x="8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74" name="Freeform 302">
                    <a:extLst>
                      <a:ext uri="{FF2B5EF4-FFF2-40B4-BE49-F238E27FC236}">
                        <a16:creationId xmlns:a16="http://schemas.microsoft.com/office/drawing/2014/main" id="{4B797864-B3DF-5F41-03C8-8700E8CCBD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4" y="2808"/>
                    <a:ext cx="106" cy="24"/>
                  </a:xfrm>
                  <a:custGeom>
                    <a:avLst/>
                    <a:gdLst>
                      <a:gd name="T0" fmla="*/ 105 w 106"/>
                      <a:gd name="T1" fmla="*/ 23 h 24"/>
                      <a:gd name="T2" fmla="*/ 104 w 106"/>
                      <a:gd name="T3" fmla="*/ 23 h 24"/>
                      <a:gd name="T4" fmla="*/ 0 w 106"/>
                      <a:gd name="T5" fmla="*/ 1 h 24"/>
                      <a:gd name="T6" fmla="*/ 0 w 106"/>
                      <a:gd name="T7" fmla="*/ 0 h 24"/>
                      <a:gd name="T8" fmla="*/ 104 w 106"/>
                      <a:gd name="T9" fmla="*/ 21 h 24"/>
                      <a:gd name="T10" fmla="*/ 104 w 106"/>
                      <a:gd name="T11" fmla="*/ 22 h 24"/>
                      <a:gd name="T12" fmla="*/ 104 w 106"/>
                      <a:gd name="T13" fmla="*/ 21 h 24"/>
                      <a:gd name="T14" fmla="*/ 105 w 106"/>
                      <a:gd name="T15" fmla="*/ 22 h 24"/>
                      <a:gd name="T16" fmla="*/ 105 w 106"/>
                      <a:gd name="T17" fmla="*/ 22 h 24"/>
                      <a:gd name="T18" fmla="*/ 105 w 106"/>
                      <a:gd name="T19" fmla="*/ 23 h 24"/>
                      <a:gd name="T20" fmla="*/ 104 w 106"/>
                      <a:gd name="T21" fmla="*/ 23 h 24"/>
                      <a:gd name="T22" fmla="*/ 105 w 106"/>
                      <a:gd name="T23" fmla="*/ 23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6" h="24">
                        <a:moveTo>
                          <a:pt x="105" y="23"/>
                        </a:moveTo>
                        <a:lnTo>
                          <a:pt x="104" y="23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04" y="21"/>
                        </a:lnTo>
                        <a:lnTo>
                          <a:pt x="104" y="22"/>
                        </a:lnTo>
                        <a:lnTo>
                          <a:pt x="104" y="21"/>
                        </a:lnTo>
                        <a:lnTo>
                          <a:pt x="105" y="22"/>
                        </a:lnTo>
                        <a:lnTo>
                          <a:pt x="105" y="22"/>
                        </a:lnTo>
                        <a:lnTo>
                          <a:pt x="105" y="23"/>
                        </a:lnTo>
                        <a:lnTo>
                          <a:pt x="104" y="23"/>
                        </a:lnTo>
                        <a:lnTo>
                          <a:pt x="105" y="2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75" name="Freeform 303">
                    <a:extLst>
                      <a:ext uri="{FF2B5EF4-FFF2-40B4-BE49-F238E27FC236}">
                        <a16:creationId xmlns:a16="http://schemas.microsoft.com/office/drawing/2014/main" id="{17EA723C-EAF1-23A2-D3E5-AFB4D179CD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8" y="2746"/>
                    <a:ext cx="75" cy="86"/>
                  </a:xfrm>
                  <a:custGeom>
                    <a:avLst/>
                    <a:gdLst>
                      <a:gd name="T0" fmla="*/ 73 w 75"/>
                      <a:gd name="T1" fmla="*/ 1 h 86"/>
                      <a:gd name="T2" fmla="*/ 73 w 75"/>
                      <a:gd name="T3" fmla="*/ 1 h 86"/>
                      <a:gd name="T4" fmla="*/ 0 w 75"/>
                      <a:gd name="T5" fmla="*/ 85 h 86"/>
                      <a:gd name="T6" fmla="*/ 0 w 75"/>
                      <a:gd name="T7" fmla="*/ 84 h 86"/>
                      <a:gd name="T8" fmla="*/ 72 w 75"/>
                      <a:gd name="T9" fmla="*/ 0 h 86"/>
                      <a:gd name="T10" fmla="*/ 73 w 75"/>
                      <a:gd name="T11" fmla="*/ 0 h 86"/>
                      <a:gd name="T12" fmla="*/ 72 w 75"/>
                      <a:gd name="T13" fmla="*/ 0 h 86"/>
                      <a:gd name="T14" fmla="*/ 73 w 75"/>
                      <a:gd name="T15" fmla="*/ 0 h 86"/>
                      <a:gd name="T16" fmla="*/ 73 w 75"/>
                      <a:gd name="T17" fmla="*/ 0 h 86"/>
                      <a:gd name="T18" fmla="*/ 74 w 75"/>
                      <a:gd name="T19" fmla="*/ 0 h 86"/>
                      <a:gd name="T20" fmla="*/ 73 w 75"/>
                      <a:gd name="T21" fmla="*/ 1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75" h="86">
                        <a:moveTo>
                          <a:pt x="73" y="1"/>
                        </a:moveTo>
                        <a:lnTo>
                          <a:pt x="73" y="1"/>
                        </a:lnTo>
                        <a:lnTo>
                          <a:pt x="0" y="85"/>
                        </a:lnTo>
                        <a:lnTo>
                          <a:pt x="0" y="84"/>
                        </a:lnTo>
                        <a:lnTo>
                          <a:pt x="72" y="0"/>
                        </a:lnTo>
                        <a:lnTo>
                          <a:pt x="73" y="0"/>
                        </a:lnTo>
                        <a:lnTo>
                          <a:pt x="72" y="0"/>
                        </a:lnTo>
                        <a:lnTo>
                          <a:pt x="73" y="0"/>
                        </a:lnTo>
                        <a:lnTo>
                          <a:pt x="73" y="0"/>
                        </a:lnTo>
                        <a:lnTo>
                          <a:pt x="74" y="0"/>
                        </a:lnTo>
                        <a:lnTo>
                          <a:pt x="73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76" name="Freeform 304">
                    <a:extLst>
                      <a:ext uri="{FF2B5EF4-FFF2-40B4-BE49-F238E27FC236}">
                        <a16:creationId xmlns:a16="http://schemas.microsoft.com/office/drawing/2014/main" id="{4E9FE519-6374-23E7-F310-C949D25CCA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91" y="2731"/>
                    <a:ext cx="37" cy="17"/>
                  </a:xfrm>
                  <a:custGeom>
                    <a:avLst/>
                    <a:gdLst>
                      <a:gd name="T0" fmla="*/ 35 w 37"/>
                      <a:gd name="T1" fmla="*/ 0 h 17"/>
                      <a:gd name="T2" fmla="*/ 36 w 37"/>
                      <a:gd name="T3" fmla="*/ 0 h 17"/>
                      <a:gd name="T4" fmla="*/ 0 w 37"/>
                      <a:gd name="T5" fmla="*/ 16 h 17"/>
                      <a:gd name="T6" fmla="*/ 0 w 37"/>
                      <a:gd name="T7" fmla="*/ 14 h 17"/>
                      <a:gd name="T8" fmla="*/ 35 w 37"/>
                      <a:gd name="T9" fmla="*/ 0 h 17"/>
                      <a:gd name="T10" fmla="*/ 35 w 37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7" h="17">
                        <a:moveTo>
                          <a:pt x="35" y="0"/>
                        </a:moveTo>
                        <a:lnTo>
                          <a:pt x="36" y="0"/>
                        </a:lnTo>
                        <a:lnTo>
                          <a:pt x="0" y="16"/>
                        </a:lnTo>
                        <a:lnTo>
                          <a:pt x="0" y="14"/>
                        </a:lnTo>
                        <a:lnTo>
                          <a:pt x="35" y="0"/>
                        </a:lnTo>
                        <a:lnTo>
                          <a:pt x="35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77" name="Freeform 305">
                    <a:extLst>
                      <a:ext uri="{FF2B5EF4-FFF2-40B4-BE49-F238E27FC236}">
                        <a16:creationId xmlns:a16="http://schemas.microsoft.com/office/drawing/2014/main" id="{0B25E990-3B86-FB0C-7B3F-E36B27B619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9" y="2731"/>
                    <a:ext cx="17" cy="17"/>
                  </a:xfrm>
                  <a:custGeom>
                    <a:avLst/>
                    <a:gdLst>
                      <a:gd name="T0" fmla="*/ 0 w 17"/>
                      <a:gd name="T1" fmla="*/ 0 h 17"/>
                      <a:gd name="T2" fmla="*/ 16 w 17"/>
                      <a:gd name="T3" fmla="*/ 0 h 17"/>
                      <a:gd name="T4" fmla="*/ 16 w 17"/>
                      <a:gd name="T5" fmla="*/ 0 h 17"/>
                      <a:gd name="T6" fmla="*/ 16 w 17"/>
                      <a:gd name="T7" fmla="*/ 8 h 17"/>
                      <a:gd name="T8" fmla="*/ 16 w 17"/>
                      <a:gd name="T9" fmla="*/ 16 h 17"/>
                      <a:gd name="T10" fmla="*/ 0 w 17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0" y="0"/>
                        </a:moveTo>
                        <a:lnTo>
                          <a:pt x="16" y="0"/>
                        </a:lnTo>
                        <a:lnTo>
                          <a:pt x="16" y="0"/>
                        </a:lnTo>
                        <a:lnTo>
                          <a:pt x="16" y="8"/>
                        </a:lnTo>
                        <a:lnTo>
                          <a:pt x="16" y="16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78" name="Freeform 306">
                    <a:extLst>
                      <a:ext uri="{FF2B5EF4-FFF2-40B4-BE49-F238E27FC236}">
                        <a16:creationId xmlns:a16="http://schemas.microsoft.com/office/drawing/2014/main" id="{3F47C7E0-2965-088F-91B5-F803210AEF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77" y="2717"/>
                    <a:ext cx="17" cy="17"/>
                  </a:xfrm>
                  <a:custGeom>
                    <a:avLst/>
                    <a:gdLst>
                      <a:gd name="T0" fmla="*/ 16 w 17"/>
                      <a:gd name="T1" fmla="*/ 16 h 17"/>
                      <a:gd name="T2" fmla="*/ 0 w 17"/>
                      <a:gd name="T3" fmla="*/ 10 h 17"/>
                      <a:gd name="T4" fmla="*/ 0 w 17"/>
                      <a:gd name="T5" fmla="*/ 5 h 17"/>
                      <a:gd name="T6" fmla="*/ 0 w 17"/>
                      <a:gd name="T7" fmla="*/ 0 h 17"/>
                      <a:gd name="T8" fmla="*/ 16 w 17"/>
                      <a:gd name="T9" fmla="*/ 0 h 17"/>
                      <a:gd name="T10" fmla="*/ 16 w 17"/>
                      <a:gd name="T11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16" y="16"/>
                        </a:moveTo>
                        <a:lnTo>
                          <a:pt x="0" y="10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79" name="Freeform 307">
                    <a:extLst>
                      <a:ext uri="{FF2B5EF4-FFF2-40B4-BE49-F238E27FC236}">
                        <a16:creationId xmlns:a16="http://schemas.microsoft.com/office/drawing/2014/main" id="{00371BEB-A689-E9FB-7783-A2E3676924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86" y="2715"/>
                    <a:ext cx="103" cy="23"/>
                  </a:xfrm>
                  <a:custGeom>
                    <a:avLst/>
                    <a:gdLst>
                      <a:gd name="T0" fmla="*/ 101 w 103"/>
                      <a:gd name="T1" fmla="*/ 22 h 23"/>
                      <a:gd name="T2" fmla="*/ 101 w 103"/>
                      <a:gd name="T3" fmla="*/ 22 h 23"/>
                      <a:gd name="T4" fmla="*/ 0 w 103"/>
                      <a:gd name="T5" fmla="*/ 1 h 23"/>
                      <a:gd name="T6" fmla="*/ 0 w 103"/>
                      <a:gd name="T7" fmla="*/ 0 h 23"/>
                      <a:gd name="T8" fmla="*/ 101 w 103"/>
                      <a:gd name="T9" fmla="*/ 20 h 23"/>
                      <a:gd name="T10" fmla="*/ 101 w 103"/>
                      <a:gd name="T11" fmla="*/ 20 h 23"/>
                      <a:gd name="T12" fmla="*/ 101 w 103"/>
                      <a:gd name="T13" fmla="*/ 20 h 23"/>
                      <a:gd name="T14" fmla="*/ 102 w 103"/>
                      <a:gd name="T15" fmla="*/ 21 h 23"/>
                      <a:gd name="T16" fmla="*/ 102 w 103"/>
                      <a:gd name="T17" fmla="*/ 21 h 23"/>
                      <a:gd name="T18" fmla="*/ 102 w 103"/>
                      <a:gd name="T19" fmla="*/ 22 h 23"/>
                      <a:gd name="T20" fmla="*/ 101 w 103"/>
                      <a:gd name="T21" fmla="*/ 22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3" h="23">
                        <a:moveTo>
                          <a:pt x="101" y="22"/>
                        </a:moveTo>
                        <a:lnTo>
                          <a:pt x="101" y="2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01" y="20"/>
                        </a:lnTo>
                        <a:lnTo>
                          <a:pt x="101" y="20"/>
                        </a:lnTo>
                        <a:lnTo>
                          <a:pt x="101" y="20"/>
                        </a:lnTo>
                        <a:lnTo>
                          <a:pt x="102" y="21"/>
                        </a:lnTo>
                        <a:lnTo>
                          <a:pt x="102" y="21"/>
                        </a:lnTo>
                        <a:lnTo>
                          <a:pt x="102" y="22"/>
                        </a:lnTo>
                        <a:lnTo>
                          <a:pt x="101" y="2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80" name="Freeform 308">
                    <a:extLst>
                      <a:ext uri="{FF2B5EF4-FFF2-40B4-BE49-F238E27FC236}">
                        <a16:creationId xmlns:a16="http://schemas.microsoft.com/office/drawing/2014/main" id="{B04BF945-E521-3787-4038-23F2E2E38C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85" y="2736"/>
                    <a:ext cx="17" cy="17"/>
                  </a:xfrm>
                  <a:custGeom>
                    <a:avLst/>
                    <a:gdLst>
                      <a:gd name="T0" fmla="*/ 13 w 17"/>
                      <a:gd name="T1" fmla="*/ 16 h 17"/>
                      <a:gd name="T2" fmla="*/ 13 w 17"/>
                      <a:gd name="T3" fmla="*/ 14 h 17"/>
                      <a:gd name="T4" fmla="*/ 13 w 17"/>
                      <a:gd name="T5" fmla="*/ 13 h 17"/>
                      <a:gd name="T6" fmla="*/ 13 w 17"/>
                      <a:gd name="T7" fmla="*/ 12 h 17"/>
                      <a:gd name="T8" fmla="*/ 11 w 17"/>
                      <a:gd name="T9" fmla="*/ 11 h 17"/>
                      <a:gd name="T10" fmla="*/ 11 w 17"/>
                      <a:gd name="T11" fmla="*/ 9 h 17"/>
                      <a:gd name="T12" fmla="*/ 11 w 17"/>
                      <a:gd name="T13" fmla="*/ 9 h 17"/>
                      <a:gd name="T14" fmla="*/ 10 w 17"/>
                      <a:gd name="T15" fmla="*/ 8 h 17"/>
                      <a:gd name="T16" fmla="*/ 10 w 17"/>
                      <a:gd name="T17" fmla="*/ 7 h 17"/>
                      <a:gd name="T18" fmla="*/ 9 w 17"/>
                      <a:gd name="T19" fmla="*/ 6 h 17"/>
                      <a:gd name="T20" fmla="*/ 9 w 17"/>
                      <a:gd name="T21" fmla="*/ 5 h 17"/>
                      <a:gd name="T22" fmla="*/ 8 w 17"/>
                      <a:gd name="T23" fmla="*/ 4 h 17"/>
                      <a:gd name="T24" fmla="*/ 7 w 17"/>
                      <a:gd name="T25" fmla="*/ 3 h 17"/>
                      <a:gd name="T26" fmla="*/ 5 w 17"/>
                      <a:gd name="T27" fmla="*/ 3 h 17"/>
                      <a:gd name="T28" fmla="*/ 4 w 17"/>
                      <a:gd name="T29" fmla="*/ 3 h 17"/>
                      <a:gd name="T30" fmla="*/ 2 w 17"/>
                      <a:gd name="T31" fmla="*/ 2 h 17"/>
                      <a:gd name="T32" fmla="*/ 0 w 17"/>
                      <a:gd name="T33" fmla="*/ 1 h 17"/>
                      <a:gd name="T34" fmla="*/ 0 w 17"/>
                      <a:gd name="T35" fmla="*/ 0 h 17"/>
                      <a:gd name="T36" fmla="*/ 3 w 17"/>
                      <a:gd name="T37" fmla="*/ 0 h 17"/>
                      <a:gd name="T38" fmla="*/ 5 w 17"/>
                      <a:gd name="T39" fmla="*/ 1 h 17"/>
                      <a:gd name="T40" fmla="*/ 7 w 17"/>
                      <a:gd name="T41" fmla="*/ 1 h 17"/>
                      <a:gd name="T42" fmla="*/ 9 w 17"/>
                      <a:gd name="T43" fmla="*/ 2 h 17"/>
                      <a:gd name="T44" fmla="*/ 10 w 17"/>
                      <a:gd name="T45" fmla="*/ 3 h 17"/>
                      <a:gd name="T46" fmla="*/ 11 w 17"/>
                      <a:gd name="T47" fmla="*/ 4 h 17"/>
                      <a:gd name="T48" fmla="*/ 13 w 17"/>
                      <a:gd name="T49" fmla="*/ 5 h 17"/>
                      <a:gd name="T50" fmla="*/ 14 w 17"/>
                      <a:gd name="T51" fmla="*/ 6 h 17"/>
                      <a:gd name="T52" fmla="*/ 14 w 17"/>
                      <a:gd name="T53" fmla="*/ 7 h 17"/>
                      <a:gd name="T54" fmla="*/ 15 w 17"/>
                      <a:gd name="T55" fmla="*/ 8 h 17"/>
                      <a:gd name="T56" fmla="*/ 15 w 17"/>
                      <a:gd name="T57" fmla="*/ 9 h 17"/>
                      <a:gd name="T58" fmla="*/ 15 w 17"/>
                      <a:gd name="T59" fmla="*/ 11 h 17"/>
                      <a:gd name="T60" fmla="*/ 15 w 17"/>
                      <a:gd name="T61" fmla="*/ 12 h 17"/>
                      <a:gd name="T62" fmla="*/ 16 w 17"/>
                      <a:gd name="T63" fmla="*/ 13 h 17"/>
                      <a:gd name="T64" fmla="*/ 16 w 17"/>
                      <a:gd name="T65" fmla="*/ 14 h 17"/>
                      <a:gd name="T66" fmla="*/ 16 w 17"/>
                      <a:gd name="T67" fmla="*/ 16 h 17"/>
                      <a:gd name="T68" fmla="*/ 13 w 17"/>
                      <a:gd name="T69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7">
                        <a:moveTo>
                          <a:pt x="13" y="16"/>
                        </a:moveTo>
                        <a:lnTo>
                          <a:pt x="13" y="14"/>
                        </a:lnTo>
                        <a:lnTo>
                          <a:pt x="13" y="13"/>
                        </a:lnTo>
                        <a:lnTo>
                          <a:pt x="13" y="12"/>
                        </a:lnTo>
                        <a:lnTo>
                          <a:pt x="11" y="11"/>
                        </a:lnTo>
                        <a:lnTo>
                          <a:pt x="11" y="9"/>
                        </a:lnTo>
                        <a:lnTo>
                          <a:pt x="11" y="9"/>
                        </a:lnTo>
                        <a:lnTo>
                          <a:pt x="10" y="8"/>
                        </a:lnTo>
                        <a:lnTo>
                          <a:pt x="10" y="7"/>
                        </a:lnTo>
                        <a:lnTo>
                          <a:pt x="9" y="6"/>
                        </a:lnTo>
                        <a:lnTo>
                          <a:pt x="9" y="5"/>
                        </a:lnTo>
                        <a:lnTo>
                          <a:pt x="8" y="4"/>
                        </a:lnTo>
                        <a:lnTo>
                          <a:pt x="7" y="3"/>
                        </a:lnTo>
                        <a:lnTo>
                          <a:pt x="5" y="3"/>
                        </a:lnTo>
                        <a:lnTo>
                          <a:pt x="4" y="3"/>
                        </a:lnTo>
                        <a:lnTo>
                          <a:pt x="2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3" y="0"/>
                        </a:lnTo>
                        <a:lnTo>
                          <a:pt x="5" y="1"/>
                        </a:lnTo>
                        <a:lnTo>
                          <a:pt x="7" y="1"/>
                        </a:lnTo>
                        <a:lnTo>
                          <a:pt x="9" y="2"/>
                        </a:lnTo>
                        <a:lnTo>
                          <a:pt x="10" y="3"/>
                        </a:lnTo>
                        <a:lnTo>
                          <a:pt x="11" y="4"/>
                        </a:lnTo>
                        <a:lnTo>
                          <a:pt x="13" y="5"/>
                        </a:lnTo>
                        <a:lnTo>
                          <a:pt x="14" y="6"/>
                        </a:lnTo>
                        <a:lnTo>
                          <a:pt x="14" y="7"/>
                        </a:lnTo>
                        <a:lnTo>
                          <a:pt x="15" y="8"/>
                        </a:lnTo>
                        <a:lnTo>
                          <a:pt x="15" y="9"/>
                        </a:lnTo>
                        <a:lnTo>
                          <a:pt x="15" y="11"/>
                        </a:lnTo>
                        <a:lnTo>
                          <a:pt x="15" y="12"/>
                        </a:lnTo>
                        <a:lnTo>
                          <a:pt x="16" y="13"/>
                        </a:lnTo>
                        <a:lnTo>
                          <a:pt x="16" y="14"/>
                        </a:lnTo>
                        <a:lnTo>
                          <a:pt x="16" y="16"/>
                        </a:lnTo>
                        <a:lnTo>
                          <a:pt x="13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81" name="Freeform 309">
                    <a:extLst>
                      <a:ext uri="{FF2B5EF4-FFF2-40B4-BE49-F238E27FC236}">
                        <a16:creationId xmlns:a16="http://schemas.microsoft.com/office/drawing/2014/main" id="{AD60C255-7B13-CBCC-3F1C-E6DB13029B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85" y="2749"/>
                    <a:ext cx="17" cy="17"/>
                  </a:xfrm>
                  <a:custGeom>
                    <a:avLst/>
                    <a:gdLst>
                      <a:gd name="T0" fmla="*/ 16 w 17"/>
                      <a:gd name="T1" fmla="*/ 0 h 17"/>
                      <a:gd name="T2" fmla="*/ 11 w 17"/>
                      <a:gd name="T3" fmla="*/ 16 h 17"/>
                      <a:gd name="T4" fmla="*/ 6 w 17"/>
                      <a:gd name="T5" fmla="*/ 16 h 17"/>
                      <a:gd name="T6" fmla="*/ 0 w 17"/>
                      <a:gd name="T7" fmla="*/ 16 h 17"/>
                      <a:gd name="T8" fmla="*/ 0 w 17"/>
                      <a:gd name="T9" fmla="*/ 0 h 17"/>
                      <a:gd name="T10" fmla="*/ 16 w 17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16" y="0"/>
                        </a:moveTo>
                        <a:lnTo>
                          <a:pt x="11" y="16"/>
                        </a:lnTo>
                        <a:lnTo>
                          <a:pt x="6" y="16"/>
                        </a:ln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82" name="Freeform 310">
                    <a:extLst>
                      <a:ext uri="{FF2B5EF4-FFF2-40B4-BE49-F238E27FC236}">
                        <a16:creationId xmlns:a16="http://schemas.microsoft.com/office/drawing/2014/main" id="{A1EC5F04-5F70-F293-2AC9-08495ADE34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27" y="2726"/>
                    <a:ext cx="17" cy="17"/>
                  </a:xfrm>
                  <a:custGeom>
                    <a:avLst/>
                    <a:gdLst>
                      <a:gd name="T0" fmla="*/ 16 w 17"/>
                      <a:gd name="T1" fmla="*/ 16 h 17"/>
                      <a:gd name="T2" fmla="*/ 8 w 17"/>
                      <a:gd name="T3" fmla="*/ 16 h 17"/>
                      <a:gd name="T4" fmla="*/ 0 w 17"/>
                      <a:gd name="T5" fmla="*/ 10 h 17"/>
                      <a:gd name="T6" fmla="*/ 0 w 17"/>
                      <a:gd name="T7" fmla="*/ 5 h 17"/>
                      <a:gd name="T8" fmla="*/ 8 w 17"/>
                      <a:gd name="T9" fmla="*/ 0 h 17"/>
                      <a:gd name="T10" fmla="*/ 16 w 17"/>
                      <a:gd name="T11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16" y="16"/>
                        </a:moveTo>
                        <a:lnTo>
                          <a:pt x="8" y="16"/>
                        </a:lnTo>
                        <a:lnTo>
                          <a:pt x="0" y="10"/>
                        </a:lnTo>
                        <a:lnTo>
                          <a:pt x="0" y="5"/>
                        </a:lnTo>
                        <a:lnTo>
                          <a:pt x="8" y="0"/>
                        </a:lnTo>
                        <a:lnTo>
                          <a:pt x="16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83" name="Freeform 311">
                    <a:extLst>
                      <a:ext uri="{FF2B5EF4-FFF2-40B4-BE49-F238E27FC236}">
                        <a16:creationId xmlns:a16="http://schemas.microsoft.com/office/drawing/2014/main" id="{9CCD75E4-8C8F-BF4C-B2D3-6A7CB986F2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2" y="2706"/>
                    <a:ext cx="46" cy="21"/>
                  </a:xfrm>
                  <a:custGeom>
                    <a:avLst/>
                    <a:gdLst>
                      <a:gd name="T0" fmla="*/ 45 w 46"/>
                      <a:gd name="T1" fmla="*/ 0 h 21"/>
                      <a:gd name="T2" fmla="*/ 45 w 46"/>
                      <a:gd name="T3" fmla="*/ 1 h 21"/>
                      <a:gd name="T4" fmla="*/ 0 w 46"/>
                      <a:gd name="T5" fmla="*/ 20 h 21"/>
                      <a:gd name="T6" fmla="*/ 0 w 46"/>
                      <a:gd name="T7" fmla="*/ 18 h 21"/>
                      <a:gd name="T8" fmla="*/ 44 w 46"/>
                      <a:gd name="T9" fmla="*/ 0 h 21"/>
                      <a:gd name="T10" fmla="*/ 45 w 46"/>
                      <a:gd name="T11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6" h="21">
                        <a:moveTo>
                          <a:pt x="45" y="0"/>
                        </a:moveTo>
                        <a:lnTo>
                          <a:pt x="45" y="1"/>
                        </a:lnTo>
                        <a:lnTo>
                          <a:pt x="0" y="20"/>
                        </a:lnTo>
                        <a:lnTo>
                          <a:pt x="0" y="18"/>
                        </a:lnTo>
                        <a:lnTo>
                          <a:pt x="44" y="0"/>
                        </a:lnTo>
                        <a:lnTo>
                          <a:pt x="45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84" name="Freeform 312">
                    <a:extLst>
                      <a:ext uri="{FF2B5EF4-FFF2-40B4-BE49-F238E27FC236}">
                        <a16:creationId xmlns:a16="http://schemas.microsoft.com/office/drawing/2014/main" id="{3E1A8723-022B-4096-2C4D-499570E609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71" y="2708"/>
                    <a:ext cx="17" cy="17"/>
                  </a:xfrm>
                  <a:custGeom>
                    <a:avLst/>
                    <a:gdLst>
                      <a:gd name="T0" fmla="*/ 0 w 17"/>
                      <a:gd name="T1" fmla="*/ 0 h 17"/>
                      <a:gd name="T2" fmla="*/ 8 w 17"/>
                      <a:gd name="T3" fmla="*/ 0 h 17"/>
                      <a:gd name="T4" fmla="*/ 16 w 17"/>
                      <a:gd name="T5" fmla="*/ 5 h 17"/>
                      <a:gd name="T6" fmla="*/ 16 w 17"/>
                      <a:gd name="T7" fmla="*/ 10 h 17"/>
                      <a:gd name="T8" fmla="*/ 8 w 17"/>
                      <a:gd name="T9" fmla="*/ 16 h 17"/>
                      <a:gd name="T10" fmla="*/ 0 w 17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0" y="0"/>
                        </a:moveTo>
                        <a:lnTo>
                          <a:pt x="8" y="0"/>
                        </a:lnTo>
                        <a:lnTo>
                          <a:pt x="16" y="5"/>
                        </a:lnTo>
                        <a:lnTo>
                          <a:pt x="16" y="10"/>
                        </a:lnTo>
                        <a:lnTo>
                          <a:pt x="8" y="16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85" name="Freeform 313">
                    <a:extLst>
                      <a:ext uri="{FF2B5EF4-FFF2-40B4-BE49-F238E27FC236}">
                        <a16:creationId xmlns:a16="http://schemas.microsoft.com/office/drawing/2014/main" id="{80B2272F-DC96-FF27-2084-210B1D7C25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9" y="2698"/>
                    <a:ext cx="83" cy="20"/>
                  </a:xfrm>
                  <a:custGeom>
                    <a:avLst/>
                    <a:gdLst>
                      <a:gd name="T0" fmla="*/ 81 w 83"/>
                      <a:gd name="T1" fmla="*/ 19 h 20"/>
                      <a:gd name="T2" fmla="*/ 81 w 83"/>
                      <a:gd name="T3" fmla="*/ 19 h 20"/>
                      <a:gd name="T4" fmla="*/ 0 w 83"/>
                      <a:gd name="T5" fmla="*/ 0 h 20"/>
                      <a:gd name="T6" fmla="*/ 0 w 83"/>
                      <a:gd name="T7" fmla="*/ 0 h 20"/>
                      <a:gd name="T8" fmla="*/ 81 w 83"/>
                      <a:gd name="T9" fmla="*/ 18 h 20"/>
                      <a:gd name="T10" fmla="*/ 81 w 83"/>
                      <a:gd name="T11" fmla="*/ 18 h 20"/>
                      <a:gd name="T12" fmla="*/ 81 w 83"/>
                      <a:gd name="T13" fmla="*/ 18 h 20"/>
                      <a:gd name="T14" fmla="*/ 82 w 83"/>
                      <a:gd name="T15" fmla="*/ 18 h 20"/>
                      <a:gd name="T16" fmla="*/ 82 w 83"/>
                      <a:gd name="T17" fmla="*/ 18 h 20"/>
                      <a:gd name="T18" fmla="*/ 81 w 83"/>
                      <a:gd name="T19" fmla="*/ 19 h 20"/>
                      <a:gd name="T20" fmla="*/ 81 w 83"/>
                      <a:gd name="T21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83" h="20">
                        <a:moveTo>
                          <a:pt x="81" y="19"/>
                        </a:moveTo>
                        <a:lnTo>
                          <a:pt x="81" y="19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81" y="18"/>
                        </a:lnTo>
                        <a:lnTo>
                          <a:pt x="81" y="18"/>
                        </a:lnTo>
                        <a:lnTo>
                          <a:pt x="81" y="18"/>
                        </a:lnTo>
                        <a:lnTo>
                          <a:pt x="82" y="18"/>
                        </a:lnTo>
                        <a:lnTo>
                          <a:pt x="82" y="18"/>
                        </a:lnTo>
                        <a:lnTo>
                          <a:pt x="81" y="19"/>
                        </a:lnTo>
                        <a:lnTo>
                          <a:pt x="81" y="19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86" name="Freeform 314">
                    <a:extLst>
                      <a:ext uri="{FF2B5EF4-FFF2-40B4-BE49-F238E27FC236}">
                        <a16:creationId xmlns:a16="http://schemas.microsoft.com/office/drawing/2014/main" id="{5C32A43E-407B-4F38-7AB8-D26D1DCE0C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1" y="2717"/>
                    <a:ext cx="17" cy="17"/>
                  </a:xfrm>
                  <a:custGeom>
                    <a:avLst/>
                    <a:gdLst>
                      <a:gd name="T0" fmla="*/ 15 w 17"/>
                      <a:gd name="T1" fmla="*/ 15 h 17"/>
                      <a:gd name="T2" fmla="*/ 15 w 17"/>
                      <a:gd name="T3" fmla="*/ 15 h 17"/>
                      <a:gd name="T4" fmla="*/ 14 w 17"/>
                      <a:gd name="T5" fmla="*/ 12 h 17"/>
                      <a:gd name="T6" fmla="*/ 13 w 17"/>
                      <a:gd name="T7" fmla="*/ 10 h 17"/>
                      <a:gd name="T8" fmla="*/ 12 w 17"/>
                      <a:gd name="T9" fmla="*/ 8 h 17"/>
                      <a:gd name="T10" fmla="*/ 10 w 17"/>
                      <a:gd name="T11" fmla="*/ 6 h 17"/>
                      <a:gd name="T12" fmla="*/ 9 w 17"/>
                      <a:gd name="T13" fmla="*/ 4 h 17"/>
                      <a:gd name="T14" fmla="*/ 6 w 17"/>
                      <a:gd name="T15" fmla="*/ 3 h 17"/>
                      <a:gd name="T16" fmla="*/ 3 w 17"/>
                      <a:gd name="T17" fmla="*/ 2 h 17"/>
                      <a:gd name="T18" fmla="*/ 0 w 17"/>
                      <a:gd name="T19" fmla="*/ 1 h 17"/>
                      <a:gd name="T20" fmla="*/ 0 w 17"/>
                      <a:gd name="T21" fmla="*/ 0 h 17"/>
                      <a:gd name="T22" fmla="*/ 4 w 17"/>
                      <a:gd name="T23" fmla="*/ 1 h 17"/>
                      <a:gd name="T24" fmla="*/ 6 w 17"/>
                      <a:gd name="T25" fmla="*/ 2 h 17"/>
                      <a:gd name="T26" fmla="*/ 9 w 17"/>
                      <a:gd name="T27" fmla="*/ 4 h 17"/>
                      <a:gd name="T28" fmla="*/ 11 w 17"/>
                      <a:gd name="T29" fmla="*/ 6 h 17"/>
                      <a:gd name="T30" fmla="*/ 13 w 17"/>
                      <a:gd name="T31" fmla="*/ 8 h 17"/>
                      <a:gd name="T32" fmla="*/ 15 w 17"/>
                      <a:gd name="T33" fmla="*/ 10 h 17"/>
                      <a:gd name="T34" fmla="*/ 16 w 17"/>
                      <a:gd name="T35" fmla="*/ 12 h 17"/>
                      <a:gd name="T36" fmla="*/ 16 w 17"/>
                      <a:gd name="T37" fmla="*/ 15 h 17"/>
                      <a:gd name="T38" fmla="*/ 16 w 17"/>
                      <a:gd name="T39" fmla="*/ 15 h 17"/>
                      <a:gd name="T40" fmla="*/ 16 w 17"/>
                      <a:gd name="T41" fmla="*/ 15 h 17"/>
                      <a:gd name="T42" fmla="*/ 16 w 17"/>
                      <a:gd name="T43" fmla="*/ 15 h 17"/>
                      <a:gd name="T44" fmla="*/ 15 w 17"/>
                      <a:gd name="T45" fmla="*/ 16 h 17"/>
                      <a:gd name="T46" fmla="*/ 15 w 17"/>
                      <a:gd name="T47" fmla="*/ 15 h 17"/>
                      <a:gd name="T48" fmla="*/ 15 w 17"/>
                      <a:gd name="T49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7" h="17">
                        <a:moveTo>
                          <a:pt x="15" y="15"/>
                        </a:moveTo>
                        <a:lnTo>
                          <a:pt x="15" y="15"/>
                        </a:lnTo>
                        <a:lnTo>
                          <a:pt x="14" y="12"/>
                        </a:lnTo>
                        <a:lnTo>
                          <a:pt x="13" y="10"/>
                        </a:lnTo>
                        <a:lnTo>
                          <a:pt x="12" y="8"/>
                        </a:lnTo>
                        <a:lnTo>
                          <a:pt x="10" y="6"/>
                        </a:lnTo>
                        <a:lnTo>
                          <a:pt x="9" y="4"/>
                        </a:lnTo>
                        <a:lnTo>
                          <a:pt x="6" y="3"/>
                        </a:lnTo>
                        <a:lnTo>
                          <a:pt x="3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4" y="1"/>
                        </a:lnTo>
                        <a:lnTo>
                          <a:pt x="6" y="2"/>
                        </a:lnTo>
                        <a:lnTo>
                          <a:pt x="9" y="4"/>
                        </a:lnTo>
                        <a:lnTo>
                          <a:pt x="11" y="6"/>
                        </a:lnTo>
                        <a:lnTo>
                          <a:pt x="13" y="8"/>
                        </a:lnTo>
                        <a:lnTo>
                          <a:pt x="15" y="10"/>
                        </a:lnTo>
                        <a:lnTo>
                          <a:pt x="16" y="12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5" y="16"/>
                        </a:lnTo>
                        <a:lnTo>
                          <a:pt x="15" y="15"/>
                        </a:lnTo>
                        <a:lnTo>
                          <a:pt x="15" y="1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87" name="Freeform 315">
                    <a:extLst>
                      <a:ext uri="{FF2B5EF4-FFF2-40B4-BE49-F238E27FC236}">
                        <a16:creationId xmlns:a16="http://schemas.microsoft.com/office/drawing/2014/main" id="{2588556D-15C2-8980-8921-77E205D1A6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9" y="2726"/>
                    <a:ext cx="17" cy="45"/>
                  </a:xfrm>
                  <a:custGeom>
                    <a:avLst/>
                    <a:gdLst>
                      <a:gd name="T0" fmla="*/ 0 w 17"/>
                      <a:gd name="T1" fmla="*/ 43 h 45"/>
                      <a:gd name="T2" fmla="*/ 0 w 17"/>
                      <a:gd name="T3" fmla="*/ 43 h 45"/>
                      <a:gd name="T4" fmla="*/ 0 w 17"/>
                      <a:gd name="T5" fmla="*/ 0 h 45"/>
                      <a:gd name="T6" fmla="*/ 16 w 17"/>
                      <a:gd name="T7" fmla="*/ 0 h 45"/>
                      <a:gd name="T8" fmla="*/ 16 w 17"/>
                      <a:gd name="T9" fmla="*/ 43 h 45"/>
                      <a:gd name="T10" fmla="*/ 16 w 17"/>
                      <a:gd name="T11" fmla="*/ 43 h 45"/>
                      <a:gd name="T12" fmla="*/ 16 w 17"/>
                      <a:gd name="T13" fmla="*/ 43 h 45"/>
                      <a:gd name="T14" fmla="*/ 16 w 17"/>
                      <a:gd name="T15" fmla="*/ 43 h 45"/>
                      <a:gd name="T16" fmla="*/ 0 w 17"/>
                      <a:gd name="T17" fmla="*/ 44 h 45"/>
                      <a:gd name="T18" fmla="*/ 0 w 17"/>
                      <a:gd name="T19" fmla="*/ 43 h 45"/>
                      <a:gd name="T20" fmla="*/ 0 w 17"/>
                      <a:gd name="T21" fmla="*/ 43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45">
                        <a:moveTo>
                          <a:pt x="0" y="43"/>
                        </a:moveTo>
                        <a:lnTo>
                          <a:pt x="0" y="43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43"/>
                        </a:lnTo>
                        <a:lnTo>
                          <a:pt x="16" y="43"/>
                        </a:lnTo>
                        <a:lnTo>
                          <a:pt x="16" y="43"/>
                        </a:lnTo>
                        <a:lnTo>
                          <a:pt x="16" y="43"/>
                        </a:lnTo>
                        <a:lnTo>
                          <a:pt x="0" y="44"/>
                        </a:lnTo>
                        <a:lnTo>
                          <a:pt x="0" y="43"/>
                        </a:lnTo>
                        <a:lnTo>
                          <a:pt x="0" y="4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88" name="Freeform 316">
                    <a:extLst>
                      <a:ext uri="{FF2B5EF4-FFF2-40B4-BE49-F238E27FC236}">
                        <a16:creationId xmlns:a16="http://schemas.microsoft.com/office/drawing/2014/main" id="{022409F4-1B21-21D9-3804-41F6834C98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1" y="2770"/>
                    <a:ext cx="17" cy="17"/>
                  </a:xfrm>
                  <a:custGeom>
                    <a:avLst/>
                    <a:gdLst>
                      <a:gd name="T0" fmla="*/ 0 w 17"/>
                      <a:gd name="T1" fmla="*/ 14 h 17"/>
                      <a:gd name="T2" fmla="*/ 0 w 17"/>
                      <a:gd name="T3" fmla="*/ 14 h 17"/>
                      <a:gd name="T4" fmla="*/ 5 w 17"/>
                      <a:gd name="T5" fmla="*/ 13 h 17"/>
                      <a:gd name="T6" fmla="*/ 7 w 17"/>
                      <a:gd name="T7" fmla="*/ 11 h 17"/>
                      <a:gd name="T8" fmla="*/ 9 w 17"/>
                      <a:gd name="T9" fmla="*/ 9 h 17"/>
                      <a:gd name="T10" fmla="*/ 11 w 17"/>
                      <a:gd name="T11" fmla="*/ 8 h 17"/>
                      <a:gd name="T12" fmla="*/ 13 w 17"/>
                      <a:gd name="T13" fmla="*/ 6 h 17"/>
                      <a:gd name="T14" fmla="*/ 13 w 17"/>
                      <a:gd name="T15" fmla="*/ 4 h 17"/>
                      <a:gd name="T16" fmla="*/ 13 w 17"/>
                      <a:gd name="T17" fmla="*/ 2 h 17"/>
                      <a:gd name="T18" fmla="*/ 14 w 17"/>
                      <a:gd name="T19" fmla="*/ 0 h 17"/>
                      <a:gd name="T20" fmla="*/ 16 w 17"/>
                      <a:gd name="T21" fmla="*/ 0 h 17"/>
                      <a:gd name="T22" fmla="*/ 16 w 17"/>
                      <a:gd name="T23" fmla="*/ 2 h 17"/>
                      <a:gd name="T24" fmla="*/ 16 w 17"/>
                      <a:gd name="T25" fmla="*/ 4 h 17"/>
                      <a:gd name="T26" fmla="*/ 14 w 17"/>
                      <a:gd name="T27" fmla="*/ 6 h 17"/>
                      <a:gd name="T28" fmla="*/ 14 w 17"/>
                      <a:gd name="T29" fmla="*/ 8 h 17"/>
                      <a:gd name="T30" fmla="*/ 13 w 17"/>
                      <a:gd name="T31" fmla="*/ 10 h 17"/>
                      <a:gd name="T32" fmla="*/ 11 w 17"/>
                      <a:gd name="T33" fmla="*/ 12 h 17"/>
                      <a:gd name="T34" fmla="*/ 7 w 17"/>
                      <a:gd name="T35" fmla="*/ 13 h 17"/>
                      <a:gd name="T36" fmla="*/ 2 w 17"/>
                      <a:gd name="T37" fmla="*/ 16 h 17"/>
                      <a:gd name="T38" fmla="*/ 2 w 17"/>
                      <a:gd name="T39" fmla="*/ 16 h 17"/>
                      <a:gd name="T40" fmla="*/ 2 w 17"/>
                      <a:gd name="T41" fmla="*/ 16 h 17"/>
                      <a:gd name="T42" fmla="*/ 2 w 17"/>
                      <a:gd name="T43" fmla="*/ 16 h 17"/>
                      <a:gd name="T44" fmla="*/ 0 w 17"/>
                      <a:gd name="T45" fmla="*/ 15 h 17"/>
                      <a:gd name="T46" fmla="*/ 0 w 17"/>
                      <a:gd name="T47" fmla="*/ 15 h 17"/>
                      <a:gd name="T48" fmla="*/ 0 w 17"/>
                      <a:gd name="T49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7" h="17">
                        <a:moveTo>
                          <a:pt x="0" y="14"/>
                        </a:moveTo>
                        <a:lnTo>
                          <a:pt x="0" y="14"/>
                        </a:lnTo>
                        <a:lnTo>
                          <a:pt x="5" y="13"/>
                        </a:lnTo>
                        <a:lnTo>
                          <a:pt x="7" y="11"/>
                        </a:lnTo>
                        <a:lnTo>
                          <a:pt x="9" y="9"/>
                        </a:lnTo>
                        <a:lnTo>
                          <a:pt x="11" y="8"/>
                        </a:lnTo>
                        <a:lnTo>
                          <a:pt x="13" y="6"/>
                        </a:lnTo>
                        <a:lnTo>
                          <a:pt x="13" y="4"/>
                        </a:lnTo>
                        <a:lnTo>
                          <a:pt x="13" y="2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6" y="2"/>
                        </a:lnTo>
                        <a:lnTo>
                          <a:pt x="16" y="4"/>
                        </a:lnTo>
                        <a:lnTo>
                          <a:pt x="14" y="6"/>
                        </a:lnTo>
                        <a:lnTo>
                          <a:pt x="14" y="8"/>
                        </a:lnTo>
                        <a:lnTo>
                          <a:pt x="13" y="10"/>
                        </a:lnTo>
                        <a:lnTo>
                          <a:pt x="11" y="12"/>
                        </a:lnTo>
                        <a:lnTo>
                          <a:pt x="7" y="13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0" y="15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89" name="Freeform 317">
                    <a:extLst>
                      <a:ext uri="{FF2B5EF4-FFF2-40B4-BE49-F238E27FC236}">
                        <a16:creationId xmlns:a16="http://schemas.microsoft.com/office/drawing/2014/main" id="{FDBD45B1-BCE7-C0F5-433A-E54CBF9958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8" y="2778"/>
                    <a:ext cx="108" cy="88"/>
                  </a:xfrm>
                  <a:custGeom>
                    <a:avLst/>
                    <a:gdLst>
                      <a:gd name="T0" fmla="*/ 0 w 108"/>
                      <a:gd name="T1" fmla="*/ 86 h 88"/>
                      <a:gd name="T2" fmla="*/ 0 w 108"/>
                      <a:gd name="T3" fmla="*/ 86 h 88"/>
                      <a:gd name="T4" fmla="*/ 106 w 108"/>
                      <a:gd name="T5" fmla="*/ 0 h 88"/>
                      <a:gd name="T6" fmla="*/ 107 w 108"/>
                      <a:gd name="T7" fmla="*/ 0 h 88"/>
                      <a:gd name="T8" fmla="*/ 0 w 108"/>
                      <a:gd name="T9" fmla="*/ 87 h 88"/>
                      <a:gd name="T10" fmla="*/ 0 w 108"/>
                      <a:gd name="T11" fmla="*/ 87 h 88"/>
                      <a:gd name="T12" fmla="*/ 0 w 108"/>
                      <a:gd name="T13" fmla="*/ 87 h 88"/>
                      <a:gd name="T14" fmla="*/ 0 w 108"/>
                      <a:gd name="T15" fmla="*/ 87 h 88"/>
                      <a:gd name="T16" fmla="*/ 0 w 108"/>
                      <a:gd name="T17" fmla="*/ 87 h 88"/>
                      <a:gd name="T18" fmla="*/ 0 w 108"/>
                      <a:gd name="T19" fmla="*/ 86 h 88"/>
                      <a:gd name="T20" fmla="*/ 0 w 108"/>
                      <a:gd name="T21" fmla="*/ 86 h 88"/>
                      <a:gd name="T22" fmla="*/ 0 w 108"/>
                      <a:gd name="T23" fmla="*/ 86 h 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8" h="88">
                        <a:moveTo>
                          <a:pt x="0" y="86"/>
                        </a:moveTo>
                        <a:lnTo>
                          <a:pt x="0" y="86"/>
                        </a:lnTo>
                        <a:lnTo>
                          <a:pt x="106" y="0"/>
                        </a:lnTo>
                        <a:lnTo>
                          <a:pt x="107" y="0"/>
                        </a:lnTo>
                        <a:lnTo>
                          <a:pt x="0" y="87"/>
                        </a:lnTo>
                        <a:lnTo>
                          <a:pt x="0" y="87"/>
                        </a:lnTo>
                        <a:lnTo>
                          <a:pt x="0" y="87"/>
                        </a:lnTo>
                        <a:lnTo>
                          <a:pt x="0" y="87"/>
                        </a:lnTo>
                        <a:lnTo>
                          <a:pt x="0" y="87"/>
                        </a:lnTo>
                        <a:lnTo>
                          <a:pt x="0" y="86"/>
                        </a:lnTo>
                        <a:lnTo>
                          <a:pt x="0" y="86"/>
                        </a:lnTo>
                        <a:lnTo>
                          <a:pt x="0" y="8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90" name="Freeform 318">
                    <a:extLst>
                      <a:ext uri="{FF2B5EF4-FFF2-40B4-BE49-F238E27FC236}">
                        <a16:creationId xmlns:a16="http://schemas.microsoft.com/office/drawing/2014/main" id="{A7202C09-2F0C-5D3B-8C5A-4B274B2B2D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26" y="2842"/>
                    <a:ext cx="94" cy="24"/>
                  </a:xfrm>
                  <a:custGeom>
                    <a:avLst/>
                    <a:gdLst>
                      <a:gd name="T0" fmla="*/ 0 w 94"/>
                      <a:gd name="T1" fmla="*/ 0 h 24"/>
                      <a:gd name="T2" fmla="*/ 0 w 94"/>
                      <a:gd name="T3" fmla="*/ 0 h 24"/>
                      <a:gd name="T4" fmla="*/ 93 w 94"/>
                      <a:gd name="T5" fmla="*/ 22 h 24"/>
                      <a:gd name="T6" fmla="*/ 93 w 94"/>
                      <a:gd name="T7" fmla="*/ 23 h 24"/>
                      <a:gd name="T8" fmla="*/ 0 w 94"/>
                      <a:gd name="T9" fmla="*/ 0 h 24"/>
                      <a:gd name="T10" fmla="*/ 0 w 94"/>
                      <a:gd name="T11" fmla="*/ 0 h 24"/>
                      <a:gd name="T12" fmla="*/ 0 w 94"/>
                      <a:gd name="T13" fmla="*/ 0 h 24"/>
                      <a:gd name="T14" fmla="*/ 0 w 94"/>
                      <a:gd name="T15" fmla="*/ 0 h 24"/>
                      <a:gd name="T16" fmla="*/ 0 w 94"/>
                      <a:gd name="T17" fmla="*/ 0 h 24"/>
                      <a:gd name="T18" fmla="*/ 0 w 94"/>
                      <a:gd name="T19" fmla="*/ 0 h 24"/>
                      <a:gd name="T20" fmla="*/ 0 w 94"/>
                      <a:gd name="T21" fmla="*/ 0 h 24"/>
                      <a:gd name="T22" fmla="*/ 0 w 94"/>
                      <a:gd name="T23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4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93" y="22"/>
                        </a:lnTo>
                        <a:lnTo>
                          <a:pt x="93" y="23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91" name="Freeform 319">
                    <a:extLst>
                      <a:ext uri="{FF2B5EF4-FFF2-40B4-BE49-F238E27FC236}">
                        <a16:creationId xmlns:a16="http://schemas.microsoft.com/office/drawing/2014/main" id="{ACE246C0-DE4B-76F8-7E1D-693676C707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7" y="2828"/>
                    <a:ext cx="17" cy="17"/>
                  </a:xfrm>
                  <a:custGeom>
                    <a:avLst/>
                    <a:gdLst>
                      <a:gd name="T0" fmla="*/ 16 w 17"/>
                      <a:gd name="T1" fmla="*/ 0 h 17"/>
                      <a:gd name="T2" fmla="*/ 16 w 17"/>
                      <a:gd name="T3" fmla="*/ 0 h 17"/>
                      <a:gd name="T4" fmla="*/ 16 w 17"/>
                      <a:gd name="T5" fmla="*/ 16 h 17"/>
                      <a:gd name="T6" fmla="*/ 0 w 17"/>
                      <a:gd name="T7" fmla="*/ 16 h 17"/>
                      <a:gd name="T8" fmla="*/ 0 w 17"/>
                      <a:gd name="T9" fmla="*/ 0 h 17"/>
                      <a:gd name="T10" fmla="*/ 16 w 17"/>
                      <a:gd name="T11" fmla="*/ 0 h 17"/>
                      <a:gd name="T12" fmla="*/ 0 w 17"/>
                      <a:gd name="T13" fmla="*/ 0 h 17"/>
                      <a:gd name="T14" fmla="*/ 0 w 17"/>
                      <a:gd name="T15" fmla="*/ 0 h 17"/>
                      <a:gd name="T16" fmla="*/ 16 w 17"/>
                      <a:gd name="T17" fmla="*/ 0 h 17"/>
                      <a:gd name="T18" fmla="*/ 16 w 17"/>
                      <a:gd name="T19" fmla="*/ 0 h 17"/>
                      <a:gd name="T20" fmla="*/ 16 w 17"/>
                      <a:gd name="T21" fmla="*/ 0 h 17"/>
                      <a:gd name="T22" fmla="*/ 16 w 17"/>
                      <a:gd name="T23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7">
                        <a:moveTo>
                          <a:pt x="16" y="0"/>
                        </a:moveTo>
                        <a:lnTo>
                          <a:pt x="16" y="0"/>
                        </a:lnTo>
                        <a:lnTo>
                          <a:pt x="16" y="16"/>
                        </a:ln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92" name="Freeform 320">
                    <a:extLst>
                      <a:ext uri="{FF2B5EF4-FFF2-40B4-BE49-F238E27FC236}">
                        <a16:creationId xmlns:a16="http://schemas.microsoft.com/office/drawing/2014/main" id="{F7235816-1004-A752-CE5F-DB9C47E0C2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4" y="2794"/>
                    <a:ext cx="17" cy="35"/>
                  </a:xfrm>
                  <a:custGeom>
                    <a:avLst/>
                    <a:gdLst>
                      <a:gd name="T0" fmla="*/ 6 w 17"/>
                      <a:gd name="T1" fmla="*/ 0 h 35"/>
                      <a:gd name="T2" fmla="*/ 5 w 17"/>
                      <a:gd name="T3" fmla="*/ 0 h 35"/>
                      <a:gd name="T4" fmla="*/ 4 w 17"/>
                      <a:gd name="T5" fmla="*/ 2 h 35"/>
                      <a:gd name="T6" fmla="*/ 2 w 17"/>
                      <a:gd name="T7" fmla="*/ 4 h 35"/>
                      <a:gd name="T8" fmla="*/ 1 w 17"/>
                      <a:gd name="T9" fmla="*/ 6 h 35"/>
                      <a:gd name="T10" fmla="*/ 0 w 17"/>
                      <a:gd name="T11" fmla="*/ 9 h 35"/>
                      <a:gd name="T12" fmla="*/ 0 w 17"/>
                      <a:gd name="T13" fmla="*/ 11 h 35"/>
                      <a:gd name="T14" fmla="*/ 0 w 17"/>
                      <a:gd name="T15" fmla="*/ 14 h 35"/>
                      <a:gd name="T16" fmla="*/ 0 w 17"/>
                      <a:gd name="T17" fmla="*/ 16 h 35"/>
                      <a:gd name="T18" fmla="*/ 1 w 17"/>
                      <a:gd name="T19" fmla="*/ 19 h 35"/>
                      <a:gd name="T20" fmla="*/ 1 w 17"/>
                      <a:gd name="T21" fmla="*/ 21 h 35"/>
                      <a:gd name="T22" fmla="*/ 3 w 17"/>
                      <a:gd name="T23" fmla="*/ 24 h 35"/>
                      <a:gd name="T24" fmla="*/ 4 w 17"/>
                      <a:gd name="T25" fmla="*/ 26 h 35"/>
                      <a:gd name="T26" fmla="*/ 6 w 17"/>
                      <a:gd name="T27" fmla="*/ 28 h 35"/>
                      <a:gd name="T28" fmla="*/ 8 w 17"/>
                      <a:gd name="T29" fmla="*/ 30 h 35"/>
                      <a:gd name="T30" fmla="*/ 10 w 17"/>
                      <a:gd name="T31" fmla="*/ 31 h 35"/>
                      <a:gd name="T32" fmla="*/ 13 w 17"/>
                      <a:gd name="T33" fmla="*/ 32 h 35"/>
                      <a:gd name="T34" fmla="*/ 16 w 17"/>
                      <a:gd name="T35" fmla="*/ 33 h 35"/>
                      <a:gd name="T36" fmla="*/ 16 w 17"/>
                      <a:gd name="T37" fmla="*/ 34 h 35"/>
                      <a:gd name="T38" fmla="*/ 12 w 17"/>
                      <a:gd name="T39" fmla="*/ 33 h 35"/>
                      <a:gd name="T40" fmla="*/ 10 w 17"/>
                      <a:gd name="T41" fmla="*/ 32 h 35"/>
                      <a:gd name="T42" fmla="*/ 7 w 17"/>
                      <a:gd name="T43" fmla="*/ 30 h 35"/>
                      <a:gd name="T44" fmla="*/ 5 w 17"/>
                      <a:gd name="T45" fmla="*/ 28 h 35"/>
                      <a:gd name="T46" fmla="*/ 4 w 17"/>
                      <a:gd name="T47" fmla="*/ 26 h 35"/>
                      <a:gd name="T48" fmla="*/ 2 w 17"/>
                      <a:gd name="T49" fmla="*/ 24 h 35"/>
                      <a:gd name="T50" fmla="*/ 1 w 17"/>
                      <a:gd name="T51" fmla="*/ 22 h 35"/>
                      <a:gd name="T52" fmla="*/ 0 w 17"/>
                      <a:gd name="T53" fmla="*/ 19 h 35"/>
                      <a:gd name="T54" fmla="*/ 0 w 17"/>
                      <a:gd name="T55" fmla="*/ 17 h 35"/>
                      <a:gd name="T56" fmla="*/ 0 w 17"/>
                      <a:gd name="T57" fmla="*/ 14 h 35"/>
                      <a:gd name="T58" fmla="*/ 0 w 17"/>
                      <a:gd name="T59" fmla="*/ 11 h 35"/>
                      <a:gd name="T60" fmla="*/ 0 w 17"/>
                      <a:gd name="T61" fmla="*/ 9 h 35"/>
                      <a:gd name="T62" fmla="*/ 1 w 17"/>
                      <a:gd name="T63" fmla="*/ 6 h 35"/>
                      <a:gd name="T64" fmla="*/ 2 w 17"/>
                      <a:gd name="T65" fmla="*/ 4 h 35"/>
                      <a:gd name="T66" fmla="*/ 3 w 17"/>
                      <a:gd name="T67" fmla="*/ 1 h 35"/>
                      <a:gd name="T68" fmla="*/ 5 w 17"/>
                      <a:gd name="T69" fmla="*/ 0 h 35"/>
                      <a:gd name="T70" fmla="*/ 5 w 17"/>
                      <a:gd name="T71" fmla="*/ 0 h 35"/>
                      <a:gd name="T72" fmla="*/ 5 w 17"/>
                      <a:gd name="T73" fmla="*/ 0 h 35"/>
                      <a:gd name="T74" fmla="*/ 5 w 17"/>
                      <a:gd name="T75" fmla="*/ 0 h 35"/>
                      <a:gd name="T76" fmla="*/ 6 w 17"/>
                      <a:gd name="T77" fmla="*/ 0 h 35"/>
                      <a:gd name="T78" fmla="*/ 6 w 17"/>
                      <a:gd name="T79" fmla="*/ 0 h 35"/>
                      <a:gd name="T80" fmla="*/ 5 w 17"/>
                      <a:gd name="T81" fmla="*/ 0 h 35"/>
                      <a:gd name="T82" fmla="*/ 6 w 17"/>
                      <a:gd name="T83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17" h="35">
                        <a:moveTo>
                          <a:pt x="6" y="0"/>
                        </a:moveTo>
                        <a:lnTo>
                          <a:pt x="5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1" y="6"/>
                        </a:lnTo>
                        <a:lnTo>
                          <a:pt x="0" y="9"/>
                        </a:lnTo>
                        <a:lnTo>
                          <a:pt x="0" y="11"/>
                        </a:lnTo>
                        <a:lnTo>
                          <a:pt x="0" y="14"/>
                        </a:lnTo>
                        <a:lnTo>
                          <a:pt x="0" y="16"/>
                        </a:lnTo>
                        <a:lnTo>
                          <a:pt x="1" y="19"/>
                        </a:lnTo>
                        <a:lnTo>
                          <a:pt x="1" y="21"/>
                        </a:lnTo>
                        <a:lnTo>
                          <a:pt x="3" y="24"/>
                        </a:lnTo>
                        <a:lnTo>
                          <a:pt x="4" y="26"/>
                        </a:lnTo>
                        <a:lnTo>
                          <a:pt x="6" y="28"/>
                        </a:lnTo>
                        <a:lnTo>
                          <a:pt x="8" y="30"/>
                        </a:lnTo>
                        <a:lnTo>
                          <a:pt x="10" y="31"/>
                        </a:lnTo>
                        <a:lnTo>
                          <a:pt x="13" y="32"/>
                        </a:lnTo>
                        <a:lnTo>
                          <a:pt x="16" y="33"/>
                        </a:lnTo>
                        <a:lnTo>
                          <a:pt x="16" y="34"/>
                        </a:lnTo>
                        <a:lnTo>
                          <a:pt x="12" y="33"/>
                        </a:lnTo>
                        <a:lnTo>
                          <a:pt x="10" y="32"/>
                        </a:lnTo>
                        <a:lnTo>
                          <a:pt x="7" y="30"/>
                        </a:lnTo>
                        <a:lnTo>
                          <a:pt x="5" y="28"/>
                        </a:lnTo>
                        <a:lnTo>
                          <a:pt x="4" y="26"/>
                        </a:lnTo>
                        <a:lnTo>
                          <a:pt x="2" y="24"/>
                        </a:lnTo>
                        <a:lnTo>
                          <a:pt x="1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0" y="14"/>
                        </a:lnTo>
                        <a:lnTo>
                          <a:pt x="0" y="11"/>
                        </a:lnTo>
                        <a:lnTo>
                          <a:pt x="0" y="9"/>
                        </a:lnTo>
                        <a:lnTo>
                          <a:pt x="1" y="6"/>
                        </a:lnTo>
                        <a:lnTo>
                          <a:pt x="2" y="4"/>
                        </a:lnTo>
                        <a:lnTo>
                          <a:pt x="3" y="1"/>
                        </a:lnTo>
                        <a:lnTo>
                          <a:pt x="5" y="0"/>
                        </a:lnTo>
                        <a:lnTo>
                          <a:pt x="5" y="0"/>
                        </a:lnTo>
                        <a:lnTo>
                          <a:pt x="5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93" name="Freeform 321">
                    <a:extLst>
                      <a:ext uri="{FF2B5EF4-FFF2-40B4-BE49-F238E27FC236}">
                        <a16:creationId xmlns:a16="http://schemas.microsoft.com/office/drawing/2014/main" id="{8B77BCDA-F080-327D-B952-39FFCF0E21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8" y="2715"/>
                    <a:ext cx="69" cy="80"/>
                  </a:xfrm>
                  <a:custGeom>
                    <a:avLst/>
                    <a:gdLst>
                      <a:gd name="T0" fmla="*/ 67 w 69"/>
                      <a:gd name="T1" fmla="*/ 0 h 80"/>
                      <a:gd name="T2" fmla="*/ 68 w 69"/>
                      <a:gd name="T3" fmla="*/ 0 h 80"/>
                      <a:gd name="T4" fmla="*/ 0 w 69"/>
                      <a:gd name="T5" fmla="*/ 79 h 80"/>
                      <a:gd name="T6" fmla="*/ 0 w 69"/>
                      <a:gd name="T7" fmla="*/ 79 h 80"/>
                      <a:gd name="T8" fmla="*/ 67 w 69"/>
                      <a:gd name="T9" fmla="*/ 0 h 80"/>
                      <a:gd name="T10" fmla="*/ 67 w 69"/>
                      <a:gd name="T11" fmla="*/ 0 h 80"/>
                      <a:gd name="T12" fmla="*/ 67 w 69"/>
                      <a:gd name="T13" fmla="*/ 0 h 80"/>
                      <a:gd name="T14" fmla="*/ 67 w 69"/>
                      <a:gd name="T15" fmla="*/ 0 h 80"/>
                      <a:gd name="T16" fmla="*/ 67 w 69"/>
                      <a:gd name="T17" fmla="*/ 0 h 80"/>
                      <a:gd name="T18" fmla="*/ 68 w 69"/>
                      <a:gd name="T19" fmla="*/ 0 h 80"/>
                      <a:gd name="T20" fmla="*/ 68 w 69"/>
                      <a:gd name="T21" fmla="*/ 0 h 80"/>
                      <a:gd name="T22" fmla="*/ 67 w 69"/>
                      <a:gd name="T23" fmla="*/ 0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9" h="80">
                        <a:moveTo>
                          <a:pt x="67" y="0"/>
                        </a:moveTo>
                        <a:lnTo>
                          <a:pt x="68" y="0"/>
                        </a:lnTo>
                        <a:lnTo>
                          <a:pt x="0" y="79"/>
                        </a:lnTo>
                        <a:lnTo>
                          <a:pt x="0" y="79"/>
                        </a:lnTo>
                        <a:lnTo>
                          <a:pt x="67" y="0"/>
                        </a:lnTo>
                        <a:lnTo>
                          <a:pt x="67" y="0"/>
                        </a:lnTo>
                        <a:lnTo>
                          <a:pt x="67" y="0"/>
                        </a:lnTo>
                        <a:lnTo>
                          <a:pt x="67" y="0"/>
                        </a:lnTo>
                        <a:lnTo>
                          <a:pt x="67" y="0"/>
                        </a:lnTo>
                        <a:lnTo>
                          <a:pt x="68" y="0"/>
                        </a:lnTo>
                        <a:lnTo>
                          <a:pt x="68" y="0"/>
                        </a:lnTo>
                        <a:lnTo>
                          <a:pt x="67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94" name="Freeform 322">
                    <a:extLst>
                      <a:ext uri="{FF2B5EF4-FFF2-40B4-BE49-F238E27FC236}">
                        <a16:creationId xmlns:a16="http://schemas.microsoft.com/office/drawing/2014/main" id="{6FEE251E-C18A-E2BB-66B9-90FF17BA07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86" y="2700"/>
                    <a:ext cx="46" cy="17"/>
                  </a:xfrm>
                  <a:custGeom>
                    <a:avLst/>
                    <a:gdLst>
                      <a:gd name="T0" fmla="*/ 45 w 46"/>
                      <a:gd name="T1" fmla="*/ 0 h 17"/>
                      <a:gd name="T2" fmla="*/ 45 w 46"/>
                      <a:gd name="T3" fmla="*/ 0 h 17"/>
                      <a:gd name="T4" fmla="*/ 0 w 46"/>
                      <a:gd name="T5" fmla="*/ 16 h 17"/>
                      <a:gd name="T6" fmla="*/ 0 w 46"/>
                      <a:gd name="T7" fmla="*/ 15 h 17"/>
                      <a:gd name="T8" fmla="*/ 44 w 46"/>
                      <a:gd name="T9" fmla="*/ 0 h 17"/>
                      <a:gd name="T10" fmla="*/ 44 w 46"/>
                      <a:gd name="T11" fmla="*/ 0 h 17"/>
                      <a:gd name="T12" fmla="*/ 44 w 46"/>
                      <a:gd name="T13" fmla="*/ 0 h 17"/>
                      <a:gd name="T14" fmla="*/ 45 w 46"/>
                      <a:gd name="T15" fmla="*/ 0 h 17"/>
                      <a:gd name="T16" fmla="*/ 45 w 46"/>
                      <a:gd name="T17" fmla="*/ 0 h 17"/>
                      <a:gd name="T18" fmla="*/ 45 w 46"/>
                      <a:gd name="T19" fmla="*/ 0 h 17"/>
                      <a:gd name="T20" fmla="*/ 45 w 46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6" h="17">
                        <a:moveTo>
                          <a:pt x="45" y="0"/>
                        </a:moveTo>
                        <a:lnTo>
                          <a:pt x="45" y="0"/>
                        </a:lnTo>
                        <a:lnTo>
                          <a:pt x="0" y="16"/>
                        </a:lnTo>
                        <a:lnTo>
                          <a:pt x="0" y="15"/>
                        </a:lnTo>
                        <a:lnTo>
                          <a:pt x="44" y="0"/>
                        </a:lnTo>
                        <a:lnTo>
                          <a:pt x="44" y="0"/>
                        </a:lnTo>
                        <a:lnTo>
                          <a:pt x="44" y="0"/>
                        </a:lnTo>
                        <a:lnTo>
                          <a:pt x="45" y="0"/>
                        </a:lnTo>
                        <a:lnTo>
                          <a:pt x="45" y="0"/>
                        </a:lnTo>
                        <a:lnTo>
                          <a:pt x="45" y="0"/>
                        </a:lnTo>
                        <a:lnTo>
                          <a:pt x="45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3395" name="Freeform 323">
                    <a:extLst>
                      <a:ext uri="{FF2B5EF4-FFF2-40B4-BE49-F238E27FC236}">
                        <a16:creationId xmlns:a16="http://schemas.microsoft.com/office/drawing/2014/main" id="{D106AF40-FA6D-8B2E-E60B-14F00F2AA0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0" y="2698"/>
                    <a:ext cx="17" cy="17"/>
                  </a:xfrm>
                  <a:custGeom>
                    <a:avLst/>
                    <a:gdLst>
                      <a:gd name="T0" fmla="*/ 16 w 17"/>
                      <a:gd name="T1" fmla="*/ 5 h 17"/>
                      <a:gd name="T2" fmla="*/ 16 w 17"/>
                      <a:gd name="T3" fmla="*/ 5 h 17"/>
                      <a:gd name="T4" fmla="*/ 14 w 17"/>
                      <a:gd name="T5" fmla="*/ 5 h 17"/>
                      <a:gd name="T6" fmla="*/ 14 w 17"/>
                      <a:gd name="T7" fmla="*/ 5 h 17"/>
                      <a:gd name="T8" fmla="*/ 12 w 17"/>
                      <a:gd name="T9" fmla="*/ 5 h 17"/>
                      <a:gd name="T10" fmla="*/ 12 w 17"/>
                      <a:gd name="T11" fmla="*/ 5 h 17"/>
                      <a:gd name="T12" fmla="*/ 11 w 17"/>
                      <a:gd name="T13" fmla="*/ 5 h 17"/>
                      <a:gd name="T14" fmla="*/ 9 w 17"/>
                      <a:gd name="T15" fmla="*/ 5 h 17"/>
                      <a:gd name="T16" fmla="*/ 9 w 17"/>
                      <a:gd name="T17" fmla="*/ 5 h 17"/>
                      <a:gd name="T18" fmla="*/ 8 w 17"/>
                      <a:gd name="T19" fmla="*/ 8 h 17"/>
                      <a:gd name="T20" fmla="*/ 7 w 17"/>
                      <a:gd name="T21" fmla="*/ 8 h 17"/>
                      <a:gd name="T22" fmla="*/ 6 w 17"/>
                      <a:gd name="T23" fmla="*/ 8 h 17"/>
                      <a:gd name="T24" fmla="*/ 5 w 17"/>
                      <a:gd name="T25" fmla="*/ 11 h 17"/>
                      <a:gd name="T26" fmla="*/ 4 w 17"/>
                      <a:gd name="T27" fmla="*/ 11 h 17"/>
                      <a:gd name="T28" fmla="*/ 3 w 17"/>
                      <a:gd name="T29" fmla="*/ 13 h 17"/>
                      <a:gd name="T30" fmla="*/ 2 w 17"/>
                      <a:gd name="T31" fmla="*/ 13 h 17"/>
                      <a:gd name="T32" fmla="*/ 1 w 17"/>
                      <a:gd name="T33" fmla="*/ 16 h 17"/>
                      <a:gd name="T34" fmla="*/ 0 w 17"/>
                      <a:gd name="T35" fmla="*/ 16 h 17"/>
                      <a:gd name="T36" fmla="*/ 0 w 17"/>
                      <a:gd name="T37" fmla="*/ 13 h 17"/>
                      <a:gd name="T38" fmla="*/ 1 w 17"/>
                      <a:gd name="T39" fmla="*/ 11 h 17"/>
                      <a:gd name="T40" fmla="*/ 2 w 17"/>
                      <a:gd name="T41" fmla="*/ 11 h 17"/>
                      <a:gd name="T42" fmla="*/ 3 w 17"/>
                      <a:gd name="T43" fmla="*/ 8 h 17"/>
                      <a:gd name="T44" fmla="*/ 4 w 17"/>
                      <a:gd name="T45" fmla="*/ 8 h 17"/>
                      <a:gd name="T46" fmla="*/ 4 w 17"/>
                      <a:gd name="T47" fmla="*/ 5 h 17"/>
                      <a:gd name="T48" fmla="*/ 6 w 17"/>
                      <a:gd name="T49" fmla="*/ 5 h 17"/>
                      <a:gd name="T50" fmla="*/ 7 w 17"/>
                      <a:gd name="T51" fmla="*/ 5 h 17"/>
                      <a:gd name="T52" fmla="*/ 8 w 17"/>
                      <a:gd name="T53" fmla="*/ 3 h 17"/>
                      <a:gd name="T54" fmla="*/ 9 w 17"/>
                      <a:gd name="T55" fmla="*/ 3 h 17"/>
                      <a:gd name="T56" fmla="*/ 9 w 17"/>
                      <a:gd name="T57" fmla="*/ 3 h 17"/>
                      <a:gd name="T58" fmla="*/ 11 w 17"/>
                      <a:gd name="T59" fmla="*/ 3 h 17"/>
                      <a:gd name="T60" fmla="*/ 12 w 17"/>
                      <a:gd name="T61" fmla="*/ 0 h 17"/>
                      <a:gd name="T62" fmla="*/ 12 w 17"/>
                      <a:gd name="T63" fmla="*/ 0 h 17"/>
                      <a:gd name="T64" fmla="*/ 14 w 17"/>
                      <a:gd name="T65" fmla="*/ 3 h 17"/>
                      <a:gd name="T66" fmla="*/ 14 w 17"/>
                      <a:gd name="T67" fmla="*/ 3 h 17"/>
                      <a:gd name="T68" fmla="*/ 16 w 17"/>
                      <a:gd name="T69" fmla="*/ 3 h 17"/>
                      <a:gd name="T70" fmla="*/ 16 w 17"/>
                      <a:gd name="T71" fmla="*/ 3 h 17"/>
                      <a:gd name="T72" fmla="*/ 16 w 17"/>
                      <a:gd name="T73" fmla="*/ 3 h 17"/>
                      <a:gd name="T74" fmla="*/ 16 w 17"/>
                      <a:gd name="T75" fmla="*/ 3 h 17"/>
                      <a:gd name="T76" fmla="*/ 16 w 17"/>
                      <a:gd name="T77" fmla="*/ 5 h 17"/>
                      <a:gd name="T78" fmla="*/ 16 w 17"/>
                      <a:gd name="T79" fmla="*/ 5 h 17"/>
                      <a:gd name="T80" fmla="*/ 16 w 17"/>
                      <a:gd name="T81" fmla="*/ 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7" h="17">
                        <a:moveTo>
                          <a:pt x="16" y="5"/>
                        </a:moveTo>
                        <a:lnTo>
                          <a:pt x="16" y="5"/>
                        </a:lnTo>
                        <a:lnTo>
                          <a:pt x="14" y="5"/>
                        </a:lnTo>
                        <a:lnTo>
                          <a:pt x="14" y="5"/>
                        </a:lnTo>
                        <a:lnTo>
                          <a:pt x="12" y="5"/>
                        </a:lnTo>
                        <a:lnTo>
                          <a:pt x="12" y="5"/>
                        </a:lnTo>
                        <a:lnTo>
                          <a:pt x="11" y="5"/>
                        </a:lnTo>
                        <a:lnTo>
                          <a:pt x="9" y="5"/>
                        </a:lnTo>
                        <a:lnTo>
                          <a:pt x="9" y="5"/>
                        </a:lnTo>
                        <a:lnTo>
                          <a:pt x="8" y="8"/>
                        </a:lnTo>
                        <a:lnTo>
                          <a:pt x="7" y="8"/>
                        </a:lnTo>
                        <a:lnTo>
                          <a:pt x="6" y="8"/>
                        </a:lnTo>
                        <a:lnTo>
                          <a:pt x="5" y="11"/>
                        </a:lnTo>
                        <a:lnTo>
                          <a:pt x="4" y="11"/>
                        </a:lnTo>
                        <a:lnTo>
                          <a:pt x="3" y="13"/>
                        </a:lnTo>
                        <a:lnTo>
                          <a:pt x="2" y="13"/>
                        </a:lnTo>
                        <a:lnTo>
                          <a:pt x="1" y="16"/>
                        </a:lnTo>
                        <a:lnTo>
                          <a:pt x="0" y="16"/>
                        </a:lnTo>
                        <a:lnTo>
                          <a:pt x="0" y="13"/>
                        </a:lnTo>
                        <a:lnTo>
                          <a:pt x="1" y="11"/>
                        </a:lnTo>
                        <a:lnTo>
                          <a:pt x="2" y="11"/>
                        </a:lnTo>
                        <a:lnTo>
                          <a:pt x="3" y="8"/>
                        </a:lnTo>
                        <a:lnTo>
                          <a:pt x="4" y="8"/>
                        </a:lnTo>
                        <a:lnTo>
                          <a:pt x="4" y="5"/>
                        </a:lnTo>
                        <a:lnTo>
                          <a:pt x="6" y="5"/>
                        </a:lnTo>
                        <a:lnTo>
                          <a:pt x="7" y="5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3"/>
                        </a:lnTo>
                        <a:lnTo>
                          <a:pt x="11" y="3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lnTo>
                          <a:pt x="14" y="3"/>
                        </a:lnTo>
                        <a:lnTo>
                          <a:pt x="14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5"/>
                        </a:lnTo>
                        <a:lnTo>
                          <a:pt x="16" y="5"/>
                        </a:lnTo>
                        <a:lnTo>
                          <a:pt x="16" y="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</p:grpSp>
            <p:sp>
              <p:nvSpPr>
                <p:cNvPr id="3397" name="Line 325">
                  <a:extLst>
                    <a:ext uri="{FF2B5EF4-FFF2-40B4-BE49-F238E27FC236}">
                      <a16:creationId xmlns:a16="http://schemas.microsoft.com/office/drawing/2014/main" id="{E73AD005-BFE0-C1A4-C523-2AF528391F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67" y="2730"/>
                  <a:ext cx="58" cy="68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LID4096"/>
                </a:p>
              </p:txBody>
            </p:sp>
            <p:sp>
              <p:nvSpPr>
                <p:cNvPr id="3398" name="Line 326">
                  <a:extLst>
                    <a:ext uri="{FF2B5EF4-FFF2-40B4-BE49-F238E27FC236}">
                      <a16:creationId xmlns:a16="http://schemas.microsoft.com/office/drawing/2014/main" id="{81488E89-306B-2EB6-F144-AC8A391BF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84" y="2724"/>
                  <a:ext cx="105" cy="16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LID4096"/>
                </a:p>
              </p:txBody>
            </p:sp>
          </p:grpSp>
        </p:grpSp>
      </p:grpSp>
      <p:grpSp>
        <p:nvGrpSpPr>
          <p:cNvPr id="3766" name="Group 694">
            <a:extLst>
              <a:ext uri="{FF2B5EF4-FFF2-40B4-BE49-F238E27FC236}">
                <a16:creationId xmlns:a16="http://schemas.microsoft.com/office/drawing/2014/main" id="{5250915A-915D-ECAC-2BE0-A22AD92A6A54}"/>
              </a:ext>
            </a:extLst>
          </p:cNvPr>
          <p:cNvGrpSpPr>
            <a:grpSpLocks/>
          </p:cNvGrpSpPr>
          <p:nvPr/>
        </p:nvGrpSpPr>
        <p:grpSpPr bwMode="auto">
          <a:xfrm>
            <a:off x="7000875" y="3152775"/>
            <a:ext cx="2003425" cy="2209800"/>
            <a:chOff x="4410" y="1986"/>
            <a:chExt cx="1262" cy="1392"/>
          </a:xfrm>
        </p:grpSpPr>
        <p:grpSp>
          <p:nvGrpSpPr>
            <p:cNvPr id="3617" name="Group 545">
              <a:extLst>
                <a:ext uri="{FF2B5EF4-FFF2-40B4-BE49-F238E27FC236}">
                  <a16:creationId xmlns:a16="http://schemas.microsoft.com/office/drawing/2014/main" id="{5BAB6DEE-2286-1347-0F9D-862254974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18" y="1986"/>
              <a:ext cx="954" cy="1392"/>
              <a:chOff x="4718" y="1986"/>
              <a:chExt cx="954" cy="1392"/>
            </a:xfrm>
          </p:grpSpPr>
          <p:sp>
            <p:nvSpPr>
              <p:cNvPr id="3402" name="Freeform 330">
                <a:extLst>
                  <a:ext uri="{FF2B5EF4-FFF2-40B4-BE49-F238E27FC236}">
                    <a16:creationId xmlns:a16="http://schemas.microsoft.com/office/drawing/2014/main" id="{BAF1BE62-94C6-3B6B-65DC-340FA4798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2882"/>
                <a:ext cx="475" cy="433"/>
              </a:xfrm>
              <a:custGeom>
                <a:avLst/>
                <a:gdLst>
                  <a:gd name="T0" fmla="*/ 259 w 475"/>
                  <a:gd name="T1" fmla="*/ 75 h 433"/>
                  <a:gd name="T2" fmla="*/ 259 w 475"/>
                  <a:gd name="T3" fmla="*/ 105 h 433"/>
                  <a:gd name="T4" fmla="*/ 259 w 475"/>
                  <a:gd name="T5" fmla="*/ 135 h 433"/>
                  <a:gd name="T6" fmla="*/ 259 w 475"/>
                  <a:gd name="T7" fmla="*/ 164 h 433"/>
                  <a:gd name="T8" fmla="*/ 259 w 475"/>
                  <a:gd name="T9" fmla="*/ 194 h 433"/>
                  <a:gd name="T10" fmla="*/ 259 w 475"/>
                  <a:gd name="T11" fmla="*/ 223 h 433"/>
                  <a:gd name="T12" fmla="*/ 440 w 475"/>
                  <a:gd name="T13" fmla="*/ 313 h 433"/>
                  <a:gd name="T14" fmla="*/ 472 w 475"/>
                  <a:gd name="T15" fmla="*/ 343 h 433"/>
                  <a:gd name="T16" fmla="*/ 466 w 475"/>
                  <a:gd name="T17" fmla="*/ 371 h 433"/>
                  <a:gd name="T18" fmla="*/ 430 w 475"/>
                  <a:gd name="T19" fmla="*/ 396 h 433"/>
                  <a:gd name="T20" fmla="*/ 375 w 475"/>
                  <a:gd name="T21" fmla="*/ 415 h 433"/>
                  <a:gd name="T22" fmla="*/ 311 w 475"/>
                  <a:gd name="T23" fmla="*/ 428 h 433"/>
                  <a:gd name="T24" fmla="*/ 246 w 475"/>
                  <a:gd name="T25" fmla="*/ 431 h 433"/>
                  <a:gd name="T26" fmla="*/ 204 w 475"/>
                  <a:gd name="T27" fmla="*/ 430 h 433"/>
                  <a:gd name="T28" fmla="*/ 166 w 475"/>
                  <a:gd name="T29" fmla="*/ 426 h 433"/>
                  <a:gd name="T30" fmla="*/ 130 w 475"/>
                  <a:gd name="T31" fmla="*/ 421 h 433"/>
                  <a:gd name="T32" fmla="*/ 95 w 475"/>
                  <a:gd name="T33" fmla="*/ 414 h 433"/>
                  <a:gd name="T34" fmla="*/ 64 w 475"/>
                  <a:gd name="T35" fmla="*/ 404 h 433"/>
                  <a:gd name="T36" fmla="*/ 37 w 475"/>
                  <a:gd name="T37" fmla="*/ 393 h 433"/>
                  <a:gd name="T38" fmla="*/ 11 w 475"/>
                  <a:gd name="T39" fmla="*/ 373 h 433"/>
                  <a:gd name="T40" fmla="*/ 0 w 475"/>
                  <a:gd name="T41" fmla="*/ 347 h 433"/>
                  <a:gd name="T42" fmla="*/ 14 w 475"/>
                  <a:gd name="T43" fmla="*/ 324 h 433"/>
                  <a:gd name="T44" fmla="*/ 216 w 475"/>
                  <a:gd name="T45" fmla="*/ 239 h 433"/>
                  <a:gd name="T46" fmla="*/ 227 w 475"/>
                  <a:gd name="T47" fmla="*/ 54 h 433"/>
                  <a:gd name="T48" fmla="*/ 240 w 475"/>
                  <a:gd name="T49" fmla="*/ 53 h 433"/>
                  <a:gd name="T50" fmla="*/ 253 w 475"/>
                  <a:gd name="T51" fmla="*/ 52 h 433"/>
                  <a:gd name="T52" fmla="*/ 337 w 475"/>
                  <a:gd name="T53" fmla="*/ 7 h 433"/>
                  <a:gd name="T54" fmla="*/ 333 w 475"/>
                  <a:gd name="T55" fmla="*/ 23 h 433"/>
                  <a:gd name="T56" fmla="*/ 323 w 475"/>
                  <a:gd name="T57" fmla="*/ 35 h 433"/>
                  <a:gd name="T58" fmla="*/ 309 w 475"/>
                  <a:gd name="T59" fmla="*/ 43 h 433"/>
                  <a:gd name="T60" fmla="*/ 286 w 475"/>
                  <a:gd name="T61" fmla="*/ 48 h 433"/>
                  <a:gd name="T62" fmla="*/ 255 w 475"/>
                  <a:gd name="T63" fmla="*/ 52 h 433"/>
                  <a:gd name="T64" fmla="*/ 224 w 475"/>
                  <a:gd name="T65" fmla="*/ 54 h 433"/>
                  <a:gd name="T66" fmla="*/ 194 w 475"/>
                  <a:gd name="T67" fmla="*/ 54 h 433"/>
                  <a:gd name="T68" fmla="*/ 169 w 475"/>
                  <a:gd name="T69" fmla="*/ 53 h 433"/>
                  <a:gd name="T70" fmla="*/ 153 w 475"/>
                  <a:gd name="T71" fmla="*/ 50 h 433"/>
                  <a:gd name="T72" fmla="*/ 142 w 475"/>
                  <a:gd name="T73" fmla="*/ 43 h 433"/>
                  <a:gd name="T74" fmla="*/ 134 w 475"/>
                  <a:gd name="T75" fmla="*/ 31 h 433"/>
                  <a:gd name="T76" fmla="*/ 132 w 475"/>
                  <a:gd name="T77" fmla="*/ 17 h 433"/>
                  <a:gd name="T78" fmla="*/ 154 w 475"/>
                  <a:gd name="T79" fmla="*/ 14 h 433"/>
                  <a:gd name="T80" fmla="*/ 189 w 475"/>
                  <a:gd name="T81" fmla="*/ 16 h 433"/>
                  <a:gd name="T82" fmla="*/ 224 w 475"/>
                  <a:gd name="T83" fmla="*/ 16 h 433"/>
                  <a:gd name="T84" fmla="*/ 256 w 475"/>
                  <a:gd name="T85" fmla="*/ 13 h 433"/>
                  <a:gd name="T86" fmla="*/ 287 w 475"/>
                  <a:gd name="T87" fmla="*/ 10 h 433"/>
                  <a:gd name="T88" fmla="*/ 315 w 475"/>
                  <a:gd name="T89" fmla="*/ 5 h 433"/>
                  <a:gd name="T90" fmla="*/ 327 w 475"/>
                  <a:gd name="T91" fmla="*/ 100 h 433"/>
                  <a:gd name="T92" fmla="*/ 310 w 475"/>
                  <a:gd name="T93" fmla="*/ 110 h 433"/>
                  <a:gd name="T94" fmla="*/ 308 w 475"/>
                  <a:gd name="T95" fmla="*/ 131 h 433"/>
                  <a:gd name="T96" fmla="*/ 322 w 475"/>
                  <a:gd name="T97" fmla="*/ 144 h 433"/>
                  <a:gd name="T98" fmla="*/ 340 w 475"/>
                  <a:gd name="T99" fmla="*/ 138 h 433"/>
                  <a:gd name="T100" fmla="*/ 346 w 475"/>
                  <a:gd name="T101" fmla="*/ 118 h 433"/>
                  <a:gd name="T102" fmla="*/ 334 w 475"/>
                  <a:gd name="T103" fmla="*/ 102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5" h="433">
                    <a:moveTo>
                      <a:pt x="259" y="52"/>
                    </a:moveTo>
                    <a:lnTo>
                      <a:pt x="259" y="57"/>
                    </a:lnTo>
                    <a:lnTo>
                      <a:pt x="259" y="63"/>
                    </a:lnTo>
                    <a:lnTo>
                      <a:pt x="259" y="70"/>
                    </a:lnTo>
                    <a:lnTo>
                      <a:pt x="259" y="75"/>
                    </a:lnTo>
                    <a:lnTo>
                      <a:pt x="259" y="81"/>
                    </a:lnTo>
                    <a:lnTo>
                      <a:pt x="259" y="87"/>
                    </a:lnTo>
                    <a:lnTo>
                      <a:pt x="259" y="93"/>
                    </a:lnTo>
                    <a:lnTo>
                      <a:pt x="259" y="99"/>
                    </a:lnTo>
                    <a:lnTo>
                      <a:pt x="259" y="105"/>
                    </a:lnTo>
                    <a:lnTo>
                      <a:pt x="259" y="111"/>
                    </a:lnTo>
                    <a:lnTo>
                      <a:pt x="259" y="117"/>
                    </a:lnTo>
                    <a:lnTo>
                      <a:pt x="259" y="122"/>
                    </a:lnTo>
                    <a:lnTo>
                      <a:pt x="259" y="129"/>
                    </a:lnTo>
                    <a:lnTo>
                      <a:pt x="259" y="135"/>
                    </a:lnTo>
                    <a:lnTo>
                      <a:pt x="259" y="140"/>
                    </a:lnTo>
                    <a:lnTo>
                      <a:pt x="259" y="146"/>
                    </a:lnTo>
                    <a:lnTo>
                      <a:pt x="259" y="152"/>
                    </a:lnTo>
                    <a:lnTo>
                      <a:pt x="259" y="158"/>
                    </a:lnTo>
                    <a:lnTo>
                      <a:pt x="259" y="164"/>
                    </a:lnTo>
                    <a:lnTo>
                      <a:pt x="259" y="170"/>
                    </a:lnTo>
                    <a:lnTo>
                      <a:pt x="259" y="176"/>
                    </a:lnTo>
                    <a:lnTo>
                      <a:pt x="259" y="181"/>
                    </a:lnTo>
                    <a:lnTo>
                      <a:pt x="259" y="187"/>
                    </a:lnTo>
                    <a:lnTo>
                      <a:pt x="259" y="194"/>
                    </a:lnTo>
                    <a:lnTo>
                      <a:pt x="259" y="199"/>
                    </a:lnTo>
                    <a:lnTo>
                      <a:pt x="259" y="205"/>
                    </a:lnTo>
                    <a:lnTo>
                      <a:pt x="259" y="211"/>
                    </a:lnTo>
                    <a:lnTo>
                      <a:pt x="259" y="217"/>
                    </a:lnTo>
                    <a:lnTo>
                      <a:pt x="259" y="223"/>
                    </a:lnTo>
                    <a:lnTo>
                      <a:pt x="259" y="229"/>
                    </a:lnTo>
                    <a:lnTo>
                      <a:pt x="259" y="235"/>
                    </a:lnTo>
                    <a:lnTo>
                      <a:pt x="259" y="241"/>
                    </a:lnTo>
                    <a:lnTo>
                      <a:pt x="428" y="306"/>
                    </a:lnTo>
                    <a:lnTo>
                      <a:pt x="440" y="313"/>
                    </a:lnTo>
                    <a:lnTo>
                      <a:pt x="450" y="318"/>
                    </a:lnTo>
                    <a:lnTo>
                      <a:pt x="458" y="325"/>
                    </a:lnTo>
                    <a:lnTo>
                      <a:pt x="465" y="331"/>
                    </a:lnTo>
                    <a:lnTo>
                      <a:pt x="469" y="337"/>
                    </a:lnTo>
                    <a:lnTo>
                      <a:pt x="472" y="343"/>
                    </a:lnTo>
                    <a:lnTo>
                      <a:pt x="474" y="349"/>
                    </a:lnTo>
                    <a:lnTo>
                      <a:pt x="474" y="354"/>
                    </a:lnTo>
                    <a:lnTo>
                      <a:pt x="472" y="360"/>
                    </a:lnTo>
                    <a:lnTo>
                      <a:pt x="470" y="366"/>
                    </a:lnTo>
                    <a:lnTo>
                      <a:pt x="466" y="371"/>
                    </a:lnTo>
                    <a:lnTo>
                      <a:pt x="461" y="377"/>
                    </a:lnTo>
                    <a:lnTo>
                      <a:pt x="454" y="382"/>
                    </a:lnTo>
                    <a:lnTo>
                      <a:pt x="447" y="387"/>
                    </a:lnTo>
                    <a:lnTo>
                      <a:pt x="440" y="392"/>
                    </a:lnTo>
                    <a:lnTo>
                      <a:pt x="430" y="396"/>
                    </a:lnTo>
                    <a:lnTo>
                      <a:pt x="420" y="401"/>
                    </a:lnTo>
                    <a:lnTo>
                      <a:pt x="410" y="405"/>
                    </a:lnTo>
                    <a:lnTo>
                      <a:pt x="399" y="408"/>
                    </a:lnTo>
                    <a:lnTo>
                      <a:pt x="388" y="412"/>
                    </a:lnTo>
                    <a:lnTo>
                      <a:pt x="375" y="415"/>
                    </a:lnTo>
                    <a:lnTo>
                      <a:pt x="363" y="419"/>
                    </a:lnTo>
                    <a:lnTo>
                      <a:pt x="350" y="421"/>
                    </a:lnTo>
                    <a:lnTo>
                      <a:pt x="337" y="424"/>
                    </a:lnTo>
                    <a:lnTo>
                      <a:pt x="324" y="426"/>
                    </a:lnTo>
                    <a:lnTo>
                      <a:pt x="311" y="428"/>
                    </a:lnTo>
                    <a:lnTo>
                      <a:pt x="298" y="429"/>
                    </a:lnTo>
                    <a:lnTo>
                      <a:pt x="284" y="430"/>
                    </a:lnTo>
                    <a:lnTo>
                      <a:pt x="271" y="431"/>
                    </a:lnTo>
                    <a:lnTo>
                      <a:pt x="258" y="432"/>
                    </a:lnTo>
                    <a:lnTo>
                      <a:pt x="246" y="431"/>
                    </a:lnTo>
                    <a:lnTo>
                      <a:pt x="234" y="431"/>
                    </a:lnTo>
                    <a:lnTo>
                      <a:pt x="227" y="431"/>
                    </a:lnTo>
                    <a:lnTo>
                      <a:pt x="219" y="430"/>
                    </a:lnTo>
                    <a:lnTo>
                      <a:pt x="211" y="430"/>
                    </a:lnTo>
                    <a:lnTo>
                      <a:pt x="204" y="430"/>
                    </a:lnTo>
                    <a:lnTo>
                      <a:pt x="196" y="430"/>
                    </a:lnTo>
                    <a:lnTo>
                      <a:pt x="188" y="429"/>
                    </a:lnTo>
                    <a:lnTo>
                      <a:pt x="181" y="428"/>
                    </a:lnTo>
                    <a:lnTo>
                      <a:pt x="173" y="427"/>
                    </a:lnTo>
                    <a:lnTo>
                      <a:pt x="166" y="426"/>
                    </a:lnTo>
                    <a:lnTo>
                      <a:pt x="159" y="426"/>
                    </a:lnTo>
                    <a:lnTo>
                      <a:pt x="152" y="424"/>
                    </a:lnTo>
                    <a:lnTo>
                      <a:pt x="144" y="424"/>
                    </a:lnTo>
                    <a:lnTo>
                      <a:pt x="137" y="423"/>
                    </a:lnTo>
                    <a:lnTo>
                      <a:pt x="130" y="421"/>
                    </a:lnTo>
                    <a:lnTo>
                      <a:pt x="123" y="419"/>
                    </a:lnTo>
                    <a:lnTo>
                      <a:pt x="116" y="418"/>
                    </a:lnTo>
                    <a:lnTo>
                      <a:pt x="109" y="417"/>
                    </a:lnTo>
                    <a:lnTo>
                      <a:pt x="102" y="415"/>
                    </a:lnTo>
                    <a:lnTo>
                      <a:pt x="95" y="414"/>
                    </a:lnTo>
                    <a:lnTo>
                      <a:pt x="89" y="412"/>
                    </a:lnTo>
                    <a:lnTo>
                      <a:pt x="82" y="410"/>
                    </a:lnTo>
                    <a:lnTo>
                      <a:pt x="76" y="408"/>
                    </a:lnTo>
                    <a:lnTo>
                      <a:pt x="70" y="406"/>
                    </a:lnTo>
                    <a:lnTo>
                      <a:pt x="64" y="404"/>
                    </a:lnTo>
                    <a:lnTo>
                      <a:pt x="59" y="402"/>
                    </a:lnTo>
                    <a:lnTo>
                      <a:pt x="53" y="399"/>
                    </a:lnTo>
                    <a:lnTo>
                      <a:pt x="48" y="397"/>
                    </a:lnTo>
                    <a:lnTo>
                      <a:pt x="42" y="395"/>
                    </a:lnTo>
                    <a:lnTo>
                      <a:pt x="37" y="393"/>
                    </a:lnTo>
                    <a:lnTo>
                      <a:pt x="32" y="390"/>
                    </a:lnTo>
                    <a:lnTo>
                      <a:pt x="28" y="388"/>
                    </a:lnTo>
                    <a:lnTo>
                      <a:pt x="23" y="385"/>
                    </a:lnTo>
                    <a:lnTo>
                      <a:pt x="16" y="379"/>
                    </a:lnTo>
                    <a:lnTo>
                      <a:pt x="11" y="373"/>
                    </a:lnTo>
                    <a:lnTo>
                      <a:pt x="6" y="367"/>
                    </a:lnTo>
                    <a:lnTo>
                      <a:pt x="3" y="362"/>
                    </a:lnTo>
                    <a:lnTo>
                      <a:pt x="1" y="357"/>
                    </a:lnTo>
                    <a:lnTo>
                      <a:pt x="0" y="352"/>
                    </a:lnTo>
                    <a:lnTo>
                      <a:pt x="0" y="347"/>
                    </a:lnTo>
                    <a:lnTo>
                      <a:pt x="1" y="342"/>
                    </a:lnTo>
                    <a:lnTo>
                      <a:pt x="3" y="338"/>
                    </a:lnTo>
                    <a:lnTo>
                      <a:pt x="5" y="333"/>
                    </a:lnTo>
                    <a:lnTo>
                      <a:pt x="9" y="328"/>
                    </a:lnTo>
                    <a:lnTo>
                      <a:pt x="14" y="324"/>
                    </a:lnTo>
                    <a:lnTo>
                      <a:pt x="19" y="319"/>
                    </a:lnTo>
                    <a:lnTo>
                      <a:pt x="25" y="315"/>
                    </a:lnTo>
                    <a:lnTo>
                      <a:pt x="32" y="310"/>
                    </a:lnTo>
                    <a:lnTo>
                      <a:pt x="41" y="305"/>
                    </a:lnTo>
                    <a:lnTo>
                      <a:pt x="216" y="239"/>
                    </a:lnTo>
                    <a:lnTo>
                      <a:pt x="217" y="54"/>
                    </a:lnTo>
                    <a:lnTo>
                      <a:pt x="220" y="54"/>
                    </a:lnTo>
                    <a:lnTo>
                      <a:pt x="222" y="54"/>
                    </a:lnTo>
                    <a:lnTo>
                      <a:pt x="225" y="54"/>
                    </a:lnTo>
                    <a:lnTo>
                      <a:pt x="227" y="54"/>
                    </a:lnTo>
                    <a:lnTo>
                      <a:pt x="230" y="54"/>
                    </a:lnTo>
                    <a:lnTo>
                      <a:pt x="232" y="54"/>
                    </a:lnTo>
                    <a:lnTo>
                      <a:pt x="235" y="54"/>
                    </a:lnTo>
                    <a:lnTo>
                      <a:pt x="237" y="54"/>
                    </a:lnTo>
                    <a:lnTo>
                      <a:pt x="240" y="53"/>
                    </a:lnTo>
                    <a:lnTo>
                      <a:pt x="243" y="53"/>
                    </a:lnTo>
                    <a:lnTo>
                      <a:pt x="246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3" y="52"/>
                    </a:lnTo>
                    <a:lnTo>
                      <a:pt x="256" y="52"/>
                    </a:lnTo>
                    <a:lnTo>
                      <a:pt x="259" y="52"/>
                    </a:lnTo>
                    <a:lnTo>
                      <a:pt x="336" y="0"/>
                    </a:lnTo>
                    <a:lnTo>
                      <a:pt x="336" y="3"/>
                    </a:lnTo>
                    <a:lnTo>
                      <a:pt x="337" y="7"/>
                    </a:lnTo>
                    <a:lnTo>
                      <a:pt x="337" y="10"/>
                    </a:lnTo>
                    <a:lnTo>
                      <a:pt x="336" y="14"/>
                    </a:lnTo>
                    <a:lnTo>
                      <a:pt x="336" y="17"/>
                    </a:lnTo>
                    <a:lnTo>
                      <a:pt x="334" y="19"/>
                    </a:lnTo>
                    <a:lnTo>
                      <a:pt x="333" y="23"/>
                    </a:lnTo>
                    <a:lnTo>
                      <a:pt x="332" y="25"/>
                    </a:lnTo>
                    <a:lnTo>
                      <a:pt x="330" y="28"/>
                    </a:lnTo>
                    <a:lnTo>
                      <a:pt x="328" y="30"/>
                    </a:lnTo>
                    <a:lnTo>
                      <a:pt x="326" y="32"/>
                    </a:lnTo>
                    <a:lnTo>
                      <a:pt x="323" y="35"/>
                    </a:lnTo>
                    <a:lnTo>
                      <a:pt x="321" y="37"/>
                    </a:lnTo>
                    <a:lnTo>
                      <a:pt x="318" y="38"/>
                    </a:lnTo>
                    <a:lnTo>
                      <a:pt x="316" y="39"/>
                    </a:lnTo>
                    <a:lnTo>
                      <a:pt x="314" y="41"/>
                    </a:lnTo>
                    <a:lnTo>
                      <a:pt x="309" y="43"/>
                    </a:lnTo>
                    <a:lnTo>
                      <a:pt x="305" y="43"/>
                    </a:lnTo>
                    <a:lnTo>
                      <a:pt x="301" y="45"/>
                    </a:lnTo>
                    <a:lnTo>
                      <a:pt x="296" y="46"/>
                    </a:lnTo>
                    <a:lnTo>
                      <a:pt x="291" y="47"/>
                    </a:lnTo>
                    <a:lnTo>
                      <a:pt x="286" y="48"/>
                    </a:lnTo>
                    <a:lnTo>
                      <a:pt x="280" y="49"/>
                    </a:lnTo>
                    <a:lnTo>
                      <a:pt x="273" y="50"/>
                    </a:lnTo>
                    <a:lnTo>
                      <a:pt x="268" y="50"/>
                    </a:lnTo>
                    <a:lnTo>
                      <a:pt x="262" y="51"/>
                    </a:lnTo>
                    <a:lnTo>
                      <a:pt x="255" y="52"/>
                    </a:lnTo>
                    <a:lnTo>
                      <a:pt x="249" y="52"/>
                    </a:lnTo>
                    <a:lnTo>
                      <a:pt x="243" y="53"/>
                    </a:lnTo>
                    <a:lnTo>
                      <a:pt x="237" y="54"/>
                    </a:lnTo>
                    <a:lnTo>
                      <a:pt x="230" y="54"/>
                    </a:lnTo>
                    <a:lnTo>
                      <a:pt x="224" y="54"/>
                    </a:lnTo>
                    <a:lnTo>
                      <a:pt x="218" y="54"/>
                    </a:lnTo>
                    <a:lnTo>
                      <a:pt x="212" y="54"/>
                    </a:lnTo>
                    <a:lnTo>
                      <a:pt x="206" y="54"/>
                    </a:lnTo>
                    <a:lnTo>
                      <a:pt x="200" y="54"/>
                    </a:lnTo>
                    <a:lnTo>
                      <a:pt x="194" y="54"/>
                    </a:lnTo>
                    <a:lnTo>
                      <a:pt x="189" y="54"/>
                    </a:lnTo>
                    <a:lnTo>
                      <a:pt x="184" y="54"/>
                    </a:lnTo>
                    <a:lnTo>
                      <a:pt x="178" y="54"/>
                    </a:lnTo>
                    <a:lnTo>
                      <a:pt x="174" y="54"/>
                    </a:lnTo>
                    <a:lnTo>
                      <a:pt x="169" y="53"/>
                    </a:lnTo>
                    <a:lnTo>
                      <a:pt x="166" y="53"/>
                    </a:lnTo>
                    <a:lnTo>
                      <a:pt x="162" y="52"/>
                    </a:lnTo>
                    <a:lnTo>
                      <a:pt x="159" y="52"/>
                    </a:lnTo>
                    <a:lnTo>
                      <a:pt x="156" y="51"/>
                    </a:lnTo>
                    <a:lnTo>
                      <a:pt x="153" y="50"/>
                    </a:lnTo>
                    <a:lnTo>
                      <a:pt x="152" y="50"/>
                    </a:lnTo>
                    <a:lnTo>
                      <a:pt x="149" y="48"/>
                    </a:lnTo>
                    <a:lnTo>
                      <a:pt x="146" y="46"/>
                    </a:lnTo>
                    <a:lnTo>
                      <a:pt x="144" y="45"/>
                    </a:lnTo>
                    <a:lnTo>
                      <a:pt x="142" y="43"/>
                    </a:lnTo>
                    <a:lnTo>
                      <a:pt x="140" y="41"/>
                    </a:lnTo>
                    <a:lnTo>
                      <a:pt x="138" y="39"/>
                    </a:lnTo>
                    <a:lnTo>
                      <a:pt x="137" y="36"/>
                    </a:lnTo>
                    <a:lnTo>
                      <a:pt x="135" y="34"/>
                    </a:lnTo>
                    <a:lnTo>
                      <a:pt x="134" y="31"/>
                    </a:lnTo>
                    <a:lnTo>
                      <a:pt x="134" y="28"/>
                    </a:lnTo>
                    <a:lnTo>
                      <a:pt x="133" y="26"/>
                    </a:lnTo>
                    <a:lnTo>
                      <a:pt x="132" y="23"/>
                    </a:lnTo>
                    <a:lnTo>
                      <a:pt x="132" y="20"/>
                    </a:lnTo>
                    <a:lnTo>
                      <a:pt x="132" y="17"/>
                    </a:lnTo>
                    <a:lnTo>
                      <a:pt x="132" y="14"/>
                    </a:lnTo>
                    <a:lnTo>
                      <a:pt x="133" y="11"/>
                    </a:lnTo>
                    <a:lnTo>
                      <a:pt x="140" y="12"/>
                    </a:lnTo>
                    <a:lnTo>
                      <a:pt x="147" y="12"/>
                    </a:lnTo>
                    <a:lnTo>
                      <a:pt x="154" y="14"/>
                    </a:lnTo>
                    <a:lnTo>
                      <a:pt x="161" y="14"/>
                    </a:lnTo>
                    <a:lnTo>
                      <a:pt x="168" y="14"/>
                    </a:lnTo>
                    <a:lnTo>
                      <a:pt x="175" y="15"/>
                    </a:lnTo>
                    <a:lnTo>
                      <a:pt x="182" y="15"/>
                    </a:lnTo>
                    <a:lnTo>
                      <a:pt x="189" y="16"/>
                    </a:lnTo>
                    <a:lnTo>
                      <a:pt x="197" y="16"/>
                    </a:lnTo>
                    <a:lnTo>
                      <a:pt x="203" y="16"/>
                    </a:lnTo>
                    <a:lnTo>
                      <a:pt x="211" y="16"/>
                    </a:lnTo>
                    <a:lnTo>
                      <a:pt x="217" y="16"/>
                    </a:lnTo>
                    <a:lnTo>
                      <a:pt x="224" y="16"/>
                    </a:lnTo>
                    <a:lnTo>
                      <a:pt x="230" y="15"/>
                    </a:lnTo>
                    <a:lnTo>
                      <a:pt x="237" y="15"/>
                    </a:lnTo>
                    <a:lnTo>
                      <a:pt x="243" y="14"/>
                    </a:lnTo>
                    <a:lnTo>
                      <a:pt x="250" y="14"/>
                    </a:lnTo>
                    <a:lnTo>
                      <a:pt x="256" y="13"/>
                    </a:lnTo>
                    <a:lnTo>
                      <a:pt x="262" y="12"/>
                    </a:lnTo>
                    <a:lnTo>
                      <a:pt x="269" y="12"/>
                    </a:lnTo>
                    <a:lnTo>
                      <a:pt x="275" y="11"/>
                    </a:lnTo>
                    <a:lnTo>
                      <a:pt x="281" y="10"/>
                    </a:lnTo>
                    <a:lnTo>
                      <a:pt x="287" y="10"/>
                    </a:lnTo>
                    <a:lnTo>
                      <a:pt x="293" y="9"/>
                    </a:lnTo>
                    <a:lnTo>
                      <a:pt x="299" y="8"/>
                    </a:lnTo>
                    <a:lnTo>
                      <a:pt x="304" y="7"/>
                    </a:lnTo>
                    <a:lnTo>
                      <a:pt x="310" y="5"/>
                    </a:lnTo>
                    <a:lnTo>
                      <a:pt x="315" y="5"/>
                    </a:lnTo>
                    <a:lnTo>
                      <a:pt x="320" y="3"/>
                    </a:lnTo>
                    <a:lnTo>
                      <a:pt x="325" y="2"/>
                    </a:lnTo>
                    <a:lnTo>
                      <a:pt x="330" y="1"/>
                    </a:lnTo>
                    <a:lnTo>
                      <a:pt x="336" y="0"/>
                    </a:lnTo>
                    <a:lnTo>
                      <a:pt x="327" y="100"/>
                    </a:lnTo>
                    <a:lnTo>
                      <a:pt x="322" y="101"/>
                    </a:lnTo>
                    <a:lnTo>
                      <a:pt x="319" y="102"/>
                    </a:lnTo>
                    <a:lnTo>
                      <a:pt x="315" y="104"/>
                    </a:lnTo>
                    <a:lnTo>
                      <a:pt x="313" y="107"/>
                    </a:lnTo>
                    <a:lnTo>
                      <a:pt x="310" y="110"/>
                    </a:lnTo>
                    <a:lnTo>
                      <a:pt x="308" y="114"/>
                    </a:lnTo>
                    <a:lnTo>
                      <a:pt x="307" y="118"/>
                    </a:lnTo>
                    <a:lnTo>
                      <a:pt x="307" y="122"/>
                    </a:lnTo>
                    <a:lnTo>
                      <a:pt x="307" y="127"/>
                    </a:lnTo>
                    <a:lnTo>
                      <a:pt x="308" y="131"/>
                    </a:lnTo>
                    <a:lnTo>
                      <a:pt x="310" y="135"/>
                    </a:lnTo>
                    <a:lnTo>
                      <a:pt x="313" y="138"/>
                    </a:lnTo>
                    <a:lnTo>
                      <a:pt x="315" y="140"/>
                    </a:lnTo>
                    <a:lnTo>
                      <a:pt x="319" y="142"/>
                    </a:lnTo>
                    <a:lnTo>
                      <a:pt x="322" y="144"/>
                    </a:lnTo>
                    <a:lnTo>
                      <a:pt x="327" y="144"/>
                    </a:lnTo>
                    <a:lnTo>
                      <a:pt x="330" y="144"/>
                    </a:lnTo>
                    <a:lnTo>
                      <a:pt x="334" y="142"/>
                    </a:lnTo>
                    <a:lnTo>
                      <a:pt x="338" y="140"/>
                    </a:lnTo>
                    <a:lnTo>
                      <a:pt x="340" y="138"/>
                    </a:lnTo>
                    <a:lnTo>
                      <a:pt x="343" y="135"/>
                    </a:lnTo>
                    <a:lnTo>
                      <a:pt x="345" y="131"/>
                    </a:lnTo>
                    <a:lnTo>
                      <a:pt x="346" y="127"/>
                    </a:lnTo>
                    <a:lnTo>
                      <a:pt x="346" y="122"/>
                    </a:lnTo>
                    <a:lnTo>
                      <a:pt x="346" y="118"/>
                    </a:lnTo>
                    <a:lnTo>
                      <a:pt x="345" y="114"/>
                    </a:lnTo>
                    <a:lnTo>
                      <a:pt x="343" y="110"/>
                    </a:lnTo>
                    <a:lnTo>
                      <a:pt x="340" y="107"/>
                    </a:lnTo>
                    <a:lnTo>
                      <a:pt x="338" y="104"/>
                    </a:lnTo>
                    <a:lnTo>
                      <a:pt x="334" y="102"/>
                    </a:lnTo>
                    <a:lnTo>
                      <a:pt x="330" y="101"/>
                    </a:lnTo>
                    <a:lnTo>
                      <a:pt x="327" y="100"/>
                    </a:lnTo>
                    <a:lnTo>
                      <a:pt x="259" y="5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03" name="Freeform 331">
                <a:extLst>
                  <a:ext uri="{FF2B5EF4-FFF2-40B4-BE49-F238E27FC236}">
                    <a16:creationId xmlns:a16="http://schemas.microsoft.com/office/drawing/2014/main" id="{C58ED6E1-2215-EB9D-98A4-D2514A4EB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5" y="2934"/>
                <a:ext cx="17" cy="193"/>
              </a:xfrm>
              <a:custGeom>
                <a:avLst/>
                <a:gdLst>
                  <a:gd name="T0" fmla="*/ 2 w 17"/>
                  <a:gd name="T1" fmla="*/ 188 h 193"/>
                  <a:gd name="T2" fmla="*/ 2 w 17"/>
                  <a:gd name="T3" fmla="*/ 177 h 193"/>
                  <a:gd name="T4" fmla="*/ 2 w 17"/>
                  <a:gd name="T5" fmla="*/ 165 h 193"/>
                  <a:gd name="T6" fmla="*/ 2 w 17"/>
                  <a:gd name="T7" fmla="*/ 153 h 193"/>
                  <a:gd name="T8" fmla="*/ 2 w 17"/>
                  <a:gd name="T9" fmla="*/ 141 h 193"/>
                  <a:gd name="T10" fmla="*/ 2 w 17"/>
                  <a:gd name="T11" fmla="*/ 129 h 193"/>
                  <a:gd name="T12" fmla="*/ 2 w 17"/>
                  <a:gd name="T13" fmla="*/ 118 h 193"/>
                  <a:gd name="T14" fmla="*/ 2 w 17"/>
                  <a:gd name="T15" fmla="*/ 105 h 193"/>
                  <a:gd name="T16" fmla="*/ 0 w 17"/>
                  <a:gd name="T17" fmla="*/ 94 h 193"/>
                  <a:gd name="T18" fmla="*/ 0 w 17"/>
                  <a:gd name="T19" fmla="*/ 82 h 193"/>
                  <a:gd name="T20" fmla="*/ 0 w 17"/>
                  <a:gd name="T21" fmla="*/ 70 h 193"/>
                  <a:gd name="T22" fmla="*/ 0 w 17"/>
                  <a:gd name="T23" fmla="*/ 59 h 193"/>
                  <a:gd name="T24" fmla="*/ 0 w 17"/>
                  <a:gd name="T25" fmla="*/ 47 h 193"/>
                  <a:gd name="T26" fmla="*/ 0 w 17"/>
                  <a:gd name="T27" fmla="*/ 35 h 193"/>
                  <a:gd name="T28" fmla="*/ 0 w 17"/>
                  <a:gd name="T29" fmla="*/ 23 h 193"/>
                  <a:gd name="T30" fmla="*/ 0 w 17"/>
                  <a:gd name="T31" fmla="*/ 11 h 193"/>
                  <a:gd name="T32" fmla="*/ 0 w 17"/>
                  <a:gd name="T33" fmla="*/ 0 h 193"/>
                  <a:gd name="T34" fmla="*/ 16 w 17"/>
                  <a:gd name="T35" fmla="*/ 5 h 193"/>
                  <a:gd name="T36" fmla="*/ 16 w 17"/>
                  <a:gd name="T37" fmla="*/ 17 h 193"/>
                  <a:gd name="T38" fmla="*/ 16 w 17"/>
                  <a:gd name="T39" fmla="*/ 29 h 193"/>
                  <a:gd name="T40" fmla="*/ 16 w 17"/>
                  <a:gd name="T41" fmla="*/ 41 h 193"/>
                  <a:gd name="T42" fmla="*/ 16 w 17"/>
                  <a:gd name="T43" fmla="*/ 53 h 193"/>
                  <a:gd name="T44" fmla="*/ 16 w 17"/>
                  <a:gd name="T45" fmla="*/ 64 h 193"/>
                  <a:gd name="T46" fmla="*/ 16 w 17"/>
                  <a:gd name="T47" fmla="*/ 77 h 193"/>
                  <a:gd name="T48" fmla="*/ 16 w 17"/>
                  <a:gd name="T49" fmla="*/ 88 h 193"/>
                  <a:gd name="T50" fmla="*/ 16 w 17"/>
                  <a:gd name="T51" fmla="*/ 100 h 193"/>
                  <a:gd name="T52" fmla="*/ 16 w 17"/>
                  <a:gd name="T53" fmla="*/ 112 h 193"/>
                  <a:gd name="T54" fmla="*/ 16 w 17"/>
                  <a:gd name="T55" fmla="*/ 123 h 193"/>
                  <a:gd name="T56" fmla="*/ 16 w 17"/>
                  <a:gd name="T57" fmla="*/ 135 h 193"/>
                  <a:gd name="T58" fmla="*/ 16 w 17"/>
                  <a:gd name="T59" fmla="*/ 147 h 193"/>
                  <a:gd name="T60" fmla="*/ 16 w 17"/>
                  <a:gd name="T61" fmla="*/ 159 h 193"/>
                  <a:gd name="T62" fmla="*/ 16 w 17"/>
                  <a:gd name="T63" fmla="*/ 171 h 193"/>
                  <a:gd name="T64" fmla="*/ 16 w 17"/>
                  <a:gd name="T65" fmla="*/ 183 h 193"/>
                  <a:gd name="T66" fmla="*/ 11 w 17"/>
                  <a:gd name="T67" fmla="*/ 186 h 193"/>
                  <a:gd name="T68" fmla="*/ 16 w 17"/>
                  <a:gd name="T69" fmla="*/ 190 h 193"/>
                  <a:gd name="T70" fmla="*/ 11 w 17"/>
                  <a:gd name="T71" fmla="*/ 192 h 193"/>
                  <a:gd name="T72" fmla="*/ 6 w 17"/>
                  <a:gd name="T73" fmla="*/ 192 h 193"/>
                  <a:gd name="T74" fmla="*/ 2 w 17"/>
                  <a:gd name="T75" fmla="*/ 190 h 193"/>
                  <a:gd name="T76" fmla="*/ 6 w 17"/>
                  <a:gd name="T77" fmla="*/ 19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" h="193">
                    <a:moveTo>
                      <a:pt x="6" y="192"/>
                    </a:moveTo>
                    <a:lnTo>
                      <a:pt x="2" y="188"/>
                    </a:lnTo>
                    <a:lnTo>
                      <a:pt x="2" y="183"/>
                    </a:lnTo>
                    <a:lnTo>
                      <a:pt x="2" y="177"/>
                    </a:lnTo>
                    <a:lnTo>
                      <a:pt x="2" y="171"/>
                    </a:lnTo>
                    <a:lnTo>
                      <a:pt x="2" y="165"/>
                    </a:lnTo>
                    <a:lnTo>
                      <a:pt x="2" y="159"/>
                    </a:lnTo>
                    <a:lnTo>
                      <a:pt x="2" y="153"/>
                    </a:lnTo>
                    <a:lnTo>
                      <a:pt x="2" y="147"/>
                    </a:lnTo>
                    <a:lnTo>
                      <a:pt x="2" y="141"/>
                    </a:lnTo>
                    <a:lnTo>
                      <a:pt x="2" y="135"/>
                    </a:lnTo>
                    <a:lnTo>
                      <a:pt x="2" y="129"/>
                    </a:lnTo>
                    <a:lnTo>
                      <a:pt x="2" y="123"/>
                    </a:lnTo>
                    <a:lnTo>
                      <a:pt x="2" y="118"/>
                    </a:lnTo>
                    <a:lnTo>
                      <a:pt x="2" y="112"/>
                    </a:lnTo>
                    <a:lnTo>
                      <a:pt x="2" y="105"/>
                    </a:lnTo>
                    <a:lnTo>
                      <a:pt x="2" y="100"/>
                    </a:lnTo>
                    <a:lnTo>
                      <a:pt x="0" y="94"/>
                    </a:lnTo>
                    <a:lnTo>
                      <a:pt x="0" y="88"/>
                    </a:lnTo>
                    <a:lnTo>
                      <a:pt x="0" y="82"/>
                    </a:lnTo>
                    <a:lnTo>
                      <a:pt x="0" y="77"/>
                    </a:lnTo>
                    <a:lnTo>
                      <a:pt x="0" y="70"/>
                    </a:lnTo>
                    <a:lnTo>
                      <a:pt x="0" y="64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0" y="47"/>
                    </a:lnTo>
                    <a:lnTo>
                      <a:pt x="0" y="41"/>
                    </a:lnTo>
                    <a:lnTo>
                      <a:pt x="0" y="35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0" y="17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5"/>
                    </a:lnTo>
                    <a:lnTo>
                      <a:pt x="16" y="11"/>
                    </a:lnTo>
                    <a:lnTo>
                      <a:pt x="16" y="17"/>
                    </a:lnTo>
                    <a:lnTo>
                      <a:pt x="16" y="23"/>
                    </a:lnTo>
                    <a:lnTo>
                      <a:pt x="16" y="29"/>
                    </a:lnTo>
                    <a:lnTo>
                      <a:pt x="16" y="35"/>
                    </a:lnTo>
                    <a:lnTo>
                      <a:pt x="16" y="41"/>
                    </a:lnTo>
                    <a:lnTo>
                      <a:pt x="16" y="47"/>
                    </a:lnTo>
                    <a:lnTo>
                      <a:pt x="16" y="53"/>
                    </a:lnTo>
                    <a:lnTo>
                      <a:pt x="16" y="59"/>
                    </a:lnTo>
                    <a:lnTo>
                      <a:pt x="16" y="64"/>
                    </a:lnTo>
                    <a:lnTo>
                      <a:pt x="16" y="70"/>
                    </a:lnTo>
                    <a:lnTo>
                      <a:pt x="16" y="77"/>
                    </a:lnTo>
                    <a:lnTo>
                      <a:pt x="16" y="82"/>
                    </a:lnTo>
                    <a:lnTo>
                      <a:pt x="16" y="88"/>
                    </a:lnTo>
                    <a:lnTo>
                      <a:pt x="16" y="94"/>
                    </a:lnTo>
                    <a:lnTo>
                      <a:pt x="16" y="100"/>
                    </a:lnTo>
                    <a:lnTo>
                      <a:pt x="16" y="105"/>
                    </a:lnTo>
                    <a:lnTo>
                      <a:pt x="16" y="112"/>
                    </a:lnTo>
                    <a:lnTo>
                      <a:pt x="16" y="118"/>
                    </a:lnTo>
                    <a:lnTo>
                      <a:pt x="16" y="123"/>
                    </a:lnTo>
                    <a:lnTo>
                      <a:pt x="16" y="129"/>
                    </a:lnTo>
                    <a:lnTo>
                      <a:pt x="16" y="135"/>
                    </a:lnTo>
                    <a:lnTo>
                      <a:pt x="16" y="141"/>
                    </a:lnTo>
                    <a:lnTo>
                      <a:pt x="16" y="147"/>
                    </a:lnTo>
                    <a:lnTo>
                      <a:pt x="16" y="153"/>
                    </a:lnTo>
                    <a:lnTo>
                      <a:pt x="16" y="159"/>
                    </a:lnTo>
                    <a:lnTo>
                      <a:pt x="16" y="165"/>
                    </a:lnTo>
                    <a:lnTo>
                      <a:pt x="16" y="171"/>
                    </a:lnTo>
                    <a:lnTo>
                      <a:pt x="16" y="177"/>
                    </a:lnTo>
                    <a:lnTo>
                      <a:pt x="16" y="183"/>
                    </a:lnTo>
                    <a:lnTo>
                      <a:pt x="16" y="188"/>
                    </a:lnTo>
                    <a:lnTo>
                      <a:pt x="11" y="186"/>
                    </a:lnTo>
                    <a:lnTo>
                      <a:pt x="16" y="188"/>
                    </a:lnTo>
                    <a:lnTo>
                      <a:pt x="16" y="190"/>
                    </a:lnTo>
                    <a:lnTo>
                      <a:pt x="14" y="191"/>
                    </a:lnTo>
                    <a:lnTo>
                      <a:pt x="11" y="192"/>
                    </a:lnTo>
                    <a:lnTo>
                      <a:pt x="10" y="192"/>
                    </a:lnTo>
                    <a:lnTo>
                      <a:pt x="6" y="192"/>
                    </a:lnTo>
                    <a:lnTo>
                      <a:pt x="3" y="191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6" y="19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04" name="Freeform 332">
                <a:extLst>
                  <a:ext uri="{FF2B5EF4-FFF2-40B4-BE49-F238E27FC236}">
                    <a16:creationId xmlns:a16="http://schemas.microsoft.com/office/drawing/2014/main" id="{35F1EBB7-9787-2116-4680-35220DE75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" y="3120"/>
                <a:ext cx="175" cy="73"/>
              </a:xfrm>
              <a:custGeom>
                <a:avLst/>
                <a:gdLst>
                  <a:gd name="T0" fmla="*/ 169 w 175"/>
                  <a:gd name="T1" fmla="*/ 71 h 73"/>
                  <a:gd name="T2" fmla="*/ 170 w 175"/>
                  <a:gd name="T3" fmla="*/ 72 h 73"/>
                  <a:gd name="T4" fmla="*/ 0 w 175"/>
                  <a:gd name="T5" fmla="*/ 5 h 73"/>
                  <a:gd name="T6" fmla="*/ 2 w 175"/>
                  <a:gd name="T7" fmla="*/ 0 h 73"/>
                  <a:gd name="T8" fmla="*/ 172 w 175"/>
                  <a:gd name="T9" fmla="*/ 66 h 73"/>
                  <a:gd name="T10" fmla="*/ 172 w 175"/>
                  <a:gd name="T11" fmla="*/ 66 h 73"/>
                  <a:gd name="T12" fmla="*/ 172 w 175"/>
                  <a:gd name="T13" fmla="*/ 66 h 73"/>
                  <a:gd name="T14" fmla="*/ 173 w 175"/>
                  <a:gd name="T15" fmla="*/ 66 h 73"/>
                  <a:gd name="T16" fmla="*/ 174 w 175"/>
                  <a:gd name="T17" fmla="*/ 67 h 73"/>
                  <a:gd name="T18" fmla="*/ 174 w 175"/>
                  <a:gd name="T19" fmla="*/ 68 h 73"/>
                  <a:gd name="T20" fmla="*/ 174 w 175"/>
                  <a:gd name="T21" fmla="*/ 70 h 73"/>
                  <a:gd name="T22" fmla="*/ 173 w 175"/>
                  <a:gd name="T23" fmla="*/ 70 h 73"/>
                  <a:gd name="T24" fmla="*/ 172 w 175"/>
                  <a:gd name="T25" fmla="*/ 71 h 73"/>
                  <a:gd name="T26" fmla="*/ 171 w 175"/>
                  <a:gd name="T27" fmla="*/ 72 h 73"/>
                  <a:gd name="T28" fmla="*/ 170 w 175"/>
                  <a:gd name="T29" fmla="*/ 72 h 73"/>
                  <a:gd name="T30" fmla="*/ 169 w 175"/>
                  <a:gd name="T31" fmla="*/ 7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5" h="73">
                    <a:moveTo>
                      <a:pt x="169" y="71"/>
                    </a:moveTo>
                    <a:lnTo>
                      <a:pt x="170" y="72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70"/>
                    </a:lnTo>
                    <a:lnTo>
                      <a:pt x="173" y="70"/>
                    </a:lnTo>
                    <a:lnTo>
                      <a:pt x="172" y="71"/>
                    </a:lnTo>
                    <a:lnTo>
                      <a:pt x="171" y="72"/>
                    </a:lnTo>
                    <a:lnTo>
                      <a:pt x="170" y="72"/>
                    </a:lnTo>
                    <a:lnTo>
                      <a:pt x="169" y="7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05" name="Freeform 333">
                <a:extLst>
                  <a:ext uri="{FF2B5EF4-FFF2-40B4-BE49-F238E27FC236}">
                    <a16:creationId xmlns:a16="http://schemas.microsoft.com/office/drawing/2014/main" id="{BB3C7C4D-6E45-233B-D4AD-A3FA15237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5" y="3186"/>
                <a:ext cx="247" cy="131"/>
              </a:xfrm>
              <a:custGeom>
                <a:avLst/>
                <a:gdLst>
                  <a:gd name="T0" fmla="*/ 3 w 247"/>
                  <a:gd name="T1" fmla="*/ 123 h 131"/>
                  <a:gd name="T2" fmla="*/ 27 w 247"/>
                  <a:gd name="T3" fmla="*/ 124 h 131"/>
                  <a:gd name="T4" fmla="*/ 53 w 247"/>
                  <a:gd name="T5" fmla="*/ 122 h 131"/>
                  <a:gd name="T6" fmla="*/ 79 w 247"/>
                  <a:gd name="T7" fmla="*/ 120 h 131"/>
                  <a:gd name="T8" fmla="*/ 105 w 247"/>
                  <a:gd name="T9" fmla="*/ 116 h 131"/>
                  <a:gd name="T10" fmla="*/ 131 w 247"/>
                  <a:gd name="T11" fmla="*/ 111 h 131"/>
                  <a:gd name="T12" fmla="*/ 155 w 247"/>
                  <a:gd name="T13" fmla="*/ 105 h 131"/>
                  <a:gd name="T14" fmla="*/ 178 w 247"/>
                  <a:gd name="T15" fmla="*/ 97 h 131"/>
                  <a:gd name="T16" fmla="*/ 197 w 247"/>
                  <a:gd name="T17" fmla="*/ 89 h 131"/>
                  <a:gd name="T18" fmla="*/ 214 w 247"/>
                  <a:gd name="T19" fmla="*/ 80 h 131"/>
                  <a:gd name="T20" fmla="*/ 226 w 247"/>
                  <a:gd name="T21" fmla="*/ 70 h 131"/>
                  <a:gd name="T22" fmla="*/ 235 w 247"/>
                  <a:gd name="T23" fmla="*/ 60 h 131"/>
                  <a:gd name="T24" fmla="*/ 238 w 247"/>
                  <a:gd name="T25" fmla="*/ 50 h 131"/>
                  <a:gd name="T26" fmla="*/ 237 w 247"/>
                  <a:gd name="T27" fmla="*/ 40 h 131"/>
                  <a:gd name="T28" fmla="*/ 230 w 247"/>
                  <a:gd name="T29" fmla="*/ 28 h 131"/>
                  <a:gd name="T30" fmla="*/ 217 w 247"/>
                  <a:gd name="T31" fmla="*/ 17 h 131"/>
                  <a:gd name="T32" fmla="*/ 196 w 247"/>
                  <a:gd name="T33" fmla="*/ 5 h 131"/>
                  <a:gd name="T34" fmla="*/ 210 w 247"/>
                  <a:gd name="T35" fmla="*/ 6 h 131"/>
                  <a:gd name="T36" fmla="*/ 228 w 247"/>
                  <a:gd name="T37" fmla="*/ 18 h 131"/>
                  <a:gd name="T38" fmla="*/ 240 w 247"/>
                  <a:gd name="T39" fmla="*/ 31 h 131"/>
                  <a:gd name="T40" fmla="*/ 246 w 247"/>
                  <a:gd name="T41" fmla="*/ 44 h 131"/>
                  <a:gd name="T42" fmla="*/ 243 w 247"/>
                  <a:gd name="T43" fmla="*/ 57 h 131"/>
                  <a:gd name="T44" fmla="*/ 236 w 247"/>
                  <a:gd name="T45" fmla="*/ 69 h 131"/>
                  <a:gd name="T46" fmla="*/ 224 w 247"/>
                  <a:gd name="T47" fmla="*/ 80 h 131"/>
                  <a:gd name="T48" fmla="*/ 209 w 247"/>
                  <a:gd name="T49" fmla="*/ 90 h 131"/>
                  <a:gd name="T50" fmla="*/ 190 w 247"/>
                  <a:gd name="T51" fmla="*/ 99 h 131"/>
                  <a:gd name="T52" fmla="*/ 169 w 247"/>
                  <a:gd name="T53" fmla="*/ 106 h 131"/>
                  <a:gd name="T54" fmla="*/ 145 w 247"/>
                  <a:gd name="T55" fmla="*/ 114 h 131"/>
                  <a:gd name="T56" fmla="*/ 119 w 247"/>
                  <a:gd name="T57" fmla="*/ 120 h 131"/>
                  <a:gd name="T58" fmla="*/ 94 w 247"/>
                  <a:gd name="T59" fmla="*/ 124 h 131"/>
                  <a:gd name="T60" fmla="*/ 66 w 247"/>
                  <a:gd name="T61" fmla="*/ 128 h 131"/>
                  <a:gd name="T62" fmla="*/ 40 w 247"/>
                  <a:gd name="T63" fmla="*/ 130 h 131"/>
                  <a:gd name="T64" fmla="*/ 15 w 247"/>
                  <a:gd name="T65" fmla="*/ 130 h 131"/>
                  <a:gd name="T66" fmla="*/ 3 w 247"/>
                  <a:gd name="T67" fmla="*/ 129 h 131"/>
                  <a:gd name="T68" fmla="*/ 1 w 247"/>
                  <a:gd name="T69" fmla="*/ 129 h 131"/>
                  <a:gd name="T70" fmla="*/ 0 w 247"/>
                  <a:gd name="T71" fmla="*/ 127 h 131"/>
                  <a:gd name="T72" fmla="*/ 0 w 247"/>
                  <a:gd name="T73" fmla="*/ 125 h 131"/>
                  <a:gd name="T74" fmla="*/ 1 w 247"/>
                  <a:gd name="T75" fmla="*/ 12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7" h="131">
                    <a:moveTo>
                      <a:pt x="3" y="123"/>
                    </a:moveTo>
                    <a:lnTo>
                      <a:pt x="3" y="123"/>
                    </a:lnTo>
                    <a:lnTo>
                      <a:pt x="15" y="124"/>
                    </a:lnTo>
                    <a:lnTo>
                      <a:pt x="27" y="124"/>
                    </a:lnTo>
                    <a:lnTo>
                      <a:pt x="40" y="123"/>
                    </a:lnTo>
                    <a:lnTo>
                      <a:pt x="53" y="122"/>
                    </a:lnTo>
                    <a:lnTo>
                      <a:pt x="66" y="122"/>
                    </a:lnTo>
                    <a:lnTo>
                      <a:pt x="79" y="120"/>
                    </a:lnTo>
                    <a:lnTo>
                      <a:pt x="92" y="118"/>
                    </a:lnTo>
                    <a:lnTo>
                      <a:pt x="105" y="116"/>
                    </a:lnTo>
                    <a:lnTo>
                      <a:pt x="118" y="113"/>
                    </a:lnTo>
                    <a:lnTo>
                      <a:pt x="131" y="111"/>
                    </a:lnTo>
                    <a:lnTo>
                      <a:pt x="143" y="108"/>
                    </a:lnTo>
                    <a:lnTo>
                      <a:pt x="155" y="105"/>
                    </a:lnTo>
                    <a:lnTo>
                      <a:pt x="167" y="101"/>
                    </a:lnTo>
                    <a:lnTo>
                      <a:pt x="178" y="97"/>
                    </a:lnTo>
                    <a:lnTo>
                      <a:pt x="188" y="93"/>
                    </a:lnTo>
                    <a:lnTo>
                      <a:pt x="197" y="89"/>
                    </a:lnTo>
                    <a:lnTo>
                      <a:pt x="206" y="85"/>
                    </a:lnTo>
                    <a:lnTo>
                      <a:pt x="214" y="80"/>
                    </a:lnTo>
                    <a:lnTo>
                      <a:pt x="221" y="75"/>
                    </a:lnTo>
                    <a:lnTo>
                      <a:pt x="226" y="70"/>
                    </a:lnTo>
                    <a:lnTo>
                      <a:pt x="231" y="65"/>
                    </a:lnTo>
                    <a:lnTo>
                      <a:pt x="235" y="60"/>
                    </a:lnTo>
                    <a:lnTo>
                      <a:pt x="237" y="55"/>
                    </a:lnTo>
                    <a:lnTo>
                      <a:pt x="238" y="50"/>
                    </a:lnTo>
                    <a:lnTo>
                      <a:pt x="238" y="45"/>
                    </a:lnTo>
                    <a:lnTo>
                      <a:pt x="237" y="40"/>
                    </a:lnTo>
                    <a:lnTo>
                      <a:pt x="235" y="34"/>
                    </a:lnTo>
                    <a:lnTo>
                      <a:pt x="230" y="28"/>
                    </a:lnTo>
                    <a:lnTo>
                      <a:pt x="224" y="23"/>
                    </a:lnTo>
                    <a:lnTo>
                      <a:pt x="217" y="17"/>
                    </a:lnTo>
                    <a:lnTo>
                      <a:pt x="207" y="11"/>
                    </a:lnTo>
                    <a:lnTo>
                      <a:pt x="196" y="5"/>
                    </a:lnTo>
                    <a:lnTo>
                      <a:pt x="198" y="0"/>
                    </a:lnTo>
                    <a:lnTo>
                      <a:pt x="210" y="6"/>
                    </a:lnTo>
                    <a:lnTo>
                      <a:pt x="220" y="12"/>
                    </a:lnTo>
                    <a:lnTo>
                      <a:pt x="228" y="18"/>
                    </a:lnTo>
                    <a:lnTo>
                      <a:pt x="235" y="24"/>
                    </a:lnTo>
                    <a:lnTo>
                      <a:pt x="240" y="31"/>
                    </a:lnTo>
                    <a:lnTo>
                      <a:pt x="243" y="37"/>
                    </a:lnTo>
                    <a:lnTo>
                      <a:pt x="246" y="44"/>
                    </a:lnTo>
                    <a:lnTo>
                      <a:pt x="246" y="51"/>
                    </a:lnTo>
                    <a:lnTo>
                      <a:pt x="243" y="57"/>
                    </a:lnTo>
                    <a:lnTo>
                      <a:pt x="240" y="63"/>
                    </a:lnTo>
                    <a:lnTo>
                      <a:pt x="236" y="69"/>
                    </a:lnTo>
                    <a:lnTo>
                      <a:pt x="231" y="74"/>
                    </a:lnTo>
                    <a:lnTo>
                      <a:pt x="224" y="80"/>
                    </a:lnTo>
                    <a:lnTo>
                      <a:pt x="217" y="85"/>
                    </a:lnTo>
                    <a:lnTo>
                      <a:pt x="209" y="90"/>
                    </a:lnTo>
                    <a:lnTo>
                      <a:pt x="200" y="94"/>
                    </a:lnTo>
                    <a:lnTo>
                      <a:pt x="190" y="99"/>
                    </a:lnTo>
                    <a:lnTo>
                      <a:pt x="180" y="103"/>
                    </a:lnTo>
                    <a:lnTo>
                      <a:pt x="169" y="106"/>
                    </a:lnTo>
                    <a:lnTo>
                      <a:pt x="156" y="110"/>
                    </a:lnTo>
                    <a:lnTo>
                      <a:pt x="145" y="114"/>
                    </a:lnTo>
                    <a:lnTo>
                      <a:pt x="132" y="117"/>
                    </a:lnTo>
                    <a:lnTo>
                      <a:pt x="119" y="120"/>
                    </a:lnTo>
                    <a:lnTo>
                      <a:pt x="106" y="122"/>
                    </a:lnTo>
                    <a:lnTo>
                      <a:pt x="94" y="124"/>
                    </a:lnTo>
                    <a:lnTo>
                      <a:pt x="80" y="126"/>
                    </a:lnTo>
                    <a:lnTo>
                      <a:pt x="66" y="128"/>
                    </a:lnTo>
                    <a:lnTo>
                      <a:pt x="53" y="129"/>
                    </a:lnTo>
                    <a:lnTo>
                      <a:pt x="40" y="130"/>
                    </a:lnTo>
                    <a:lnTo>
                      <a:pt x="27" y="130"/>
                    </a:lnTo>
                    <a:lnTo>
                      <a:pt x="15" y="130"/>
                    </a:lnTo>
                    <a:lnTo>
                      <a:pt x="3" y="129"/>
                    </a:lnTo>
                    <a:lnTo>
                      <a:pt x="3" y="129"/>
                    </a:lnTo>
                    <a:lnTo>
                      <a:pt x="3" y="129"/>
                    </a:lnTo>
                    <a:lnTo>
                      <a:pt x="1" y="129"/>
                    </a:lnTo>
                    <a:lnTo>
                      <a:pt x="1" y="128"/>
                    </a:lnTo>
                    <a:lnTo>
                      <a:pt x="0" y="127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3" y="1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06" name="Freeform 334">
                <a:extLst>
                  <a:ext uri="{FF2B5EF4-FFF2-40B4-BE49-F238E27FC236}">
                    <a16:creationId xmlns:a16="http://schemas.microsoft.com/office/drawing/2014/main" id="{F99F0E2D-B2A6-8864-7077-481E5FD8C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3264"/>
                <a:ext cx="213" cy="53"/>
              </a:xfrm>
              <a:custGeom>
                <a:avLst/>
                <a:gdLst>
                  <a:gd name="T0" fmla="*/ 4 w 213"/>
                  <a:gd name="T1" fmla="*/ 0 h 53"/>
                  <a:gd name="T2" fmla="*/ 12 w 213"/>
                  <a:gd name="T3" fmla="*/ 5 h 53"/>
                  <a:gd name="T4" fmla="*/ 22 w 213"/>
                  <a:gd name="T5" fmla="*/ 10 h 53"/>
                  <a:gd name="T6" fmla="*/ 32 w 213"/>
                  <a:gd name="T7" fmla="*/ 14 h 53"/>
                  <a:gd name="T8" fmla="*/ 44 w 213"/>
                  <a:gd name="T9" fmla="*/ 18 h 53"/>
                  <a:gd name="T10" fmla="*/ 56 w 213"/>
                  <a:gd name="T11" fmla="*/ 23 h 53"/>
                  <a:gd name="T12" fmla="*/ 68 w 213"/>
                  <a:gd name="T13" fmla="*/ 26 h 53"/>
                  <a:gd name="T14" fmla="*/ 81 w 213"/>
                  <a:gd name="T15" fmla="*/ 30 h 53"/>
                  <a:gd name="T16" fmla="*/ 95 w 213"/>
                  <a:gd name="T17" fmla="*/ 33 h 53"/>
                  <a:gd name="T18" fmla="*/ 108 w 213"/>
                  <a:gd name="T19" fmla="*/ 36 h 53"/>
                  <a:gd name="T20" fmla="*/ 122 w 213"/>
                  <a:gd name="T21" fmla="*/ 39 h 53"/>
                  <a:gd name="T22" fmla="*/ 137 w 213"/>
                  <a:gd name="T23" fmla="*/ 40 h 53"/>
                  <a:gd name="T24" fmla="*/ 152 w 213"/>
                  <a:gd name="T25" fmla="*/ 42 h 53"/>
                  <a:gd name="T26" fmla="*/ 167 w 213"/>
                  <a:gd name="T27" fmla="*/ 44 h 53"/>
                  <a:gd name="T28" fmla="*/ 182 w 213"/>
                  <a:gd name="T29" fmla="*/ 45 h 53"/>
                  <a:gd name="T30" fmla="*/ 197 w 213"/>
                  <a:gd name="T31" fmla="*/ 46 h 53"/>
                  <a:gd name="T32" fmla="*/ 212 w 213"/>
                  <a:gd name="T33" fmla="*/ 46 h 53"/>
                  <a:gd name="T34" fmla="*/ 204 w 213"/>
                  <a:gd name="T35" fmla="*/ 52 h 53"/>
                  <a:gd name="T36" fmla="*/ 189 w 213"/>
                  <a:gd name="T37" fmla="*/ 52 h 53"/>
                  <a:gd name="T38" fmla="*/ 174 w 213"/>
                  <a:gd name="T39" fmla="*/ 50 h 53"/>
                  <a:gd name="T40" fmla="*/ 159 w 213"/>
                  <a:gd name="T41" fmla="*/ 49 h 53"/>
                  <a:gd name="T42" fmla="*/ 144 w 213"/>
                  <a:gd name="T43" fmla="*/ 48 h 53"/>
                  <a:gd name="T44" fmla="*/ 129 w 213"/>
                  <a:gd name="T45" fmla="*/ 46 h 53"/>
                  <a:gd name="T46" fmla="*/ 115 w 213"/>
                  <a:gd name="T47" fmla="*/ 43 h 53"/>
                  <a:gd name="T48" fmla="*/ 100 w 213"/>
                  <a:gd name="T49" fmla="*/ 40 h 53"/>
                  <a:gd name="T50" fmla="*/ 87 w 213"/>
                  <a:gd name="T51" fmla="*/ 38 h 53"/>
                  <a:gd name="T52" fmla="*/ 73 w 213"/>
                  <a:gd name="T53" fmla="*/ 34 h 53"/>
                  <a:gd name="T54" fmla="*/ 60 w 213"/>
                  <a:gd name="T55" fmla="*/ 31 h 53"/>
                  <a:gd name="T56" fmla="*/ 48 w 213"/>
                  <a:gd name="T57" fmla="*/ 27 h 53"/>
                  <a:gd name="T58" fmla="*/ 36 w 213"/>
                  <a:gd name="T59" fmla="*/ 22 h 53"/>
                  <a:gd name="T60" fmla="*/ 24 w 213"/>
                  <a:gd name="T61" fmla="*/ 18 h 53"/>
                  <a:gd name="T62" fmla="*/ 14 w 213"/>
                  <a:gd name="T63" fmla="*/ 13 h 53"/>
                  <a:gd name="T64" fmla="*/ 5 w 213"/>
                  <a:gd name="T65" fmla="*/ 8 h 53"/>
                  <a:gd name="T66" fmla="*/ 0 w 213"/>
                  <a:gd name="T67" fmla="*/ 5 h 53"/>
                  <a:gd name="T68" fmla="*/ 0 w 213"/>
                  <a:gd name="T69" fmla="*/ 5 h 53"/>
                  <a:gd name="T70" fmla="*/ 0 w 213"/>
                  <a:gd name="T71" fmla="*/ 2 h 53"/>
                  <a:gd name="T72" fmla="*/ 0 w 213"/>
                  <a:gd name="T73" fmla="*/ 1 h 53"/>
                  <a:gd name="T74" fmla="*/ 3 w 213"/>
                  <a:gd name="T75" fmla="*/ 0 h 53"/>
                  <a:gd name="T76" fmla="*/ 4 w 213"/>
                  <a:gd name="T77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13" h="53">
                    <a:moveTo>
                      <a:pt x="4" y="1"/>
                    </a:moveTo>
                    <a:lnTo>
                      <a:pt x="4" y="0"/>
                    </a:lnTo>
                    <a:lnTo>
                      <a:pt x="8" y="3"/>
                    </a:lnTo>
                    <a:lnTo>
                      <a:pt x="12" y="5"/>
                    </a:lnTo>
                    <a:lnTo>
                      <a:pt x="17" y="7"/>
                    </a:lnTo>
                    <a:lnTo>
                      <a:pt x="22" y="10"/>
                    </a:lnTo>
                    <a:lnTo>
                      <a:pt x="27" y="12"/>
                    </a:lnTo>
                    <a:lnTo>
                      <a:pt x="32" y="14"/>
                    </a:lnTo>
                    <a:lnTo>
                      <a:pt x="38" y="16"/>
                    </a:lnTo>
                    <a:lnTo>
                      <a:pt x="44" y="18"/>
                    </a:lnTo>
                    <a:lnTo>
                      <a:pt x="49" y="21"/>
                    </a:lnTo>
                    <a:lnTo>
                      <a:pt x="56" y="23"/>
                    </a:lnTo>
                    <a:lnTo>
                      <a:pt x="62" y="25"/>
                    </a:lnTo>
                    <a:lnTo>
                      <a:pt x="68" y="26"/>
                    </a:lnTo>
                    <a:lnTo>
                      <a:pt x="74" y="28"/>
                    </a:lnTo>
                    <a:lnTo>
                      <a:pt x="81" y="30"/>
                    </a:lnTo>
                    <a:lnTo>
                      <a:pt x="88" y="31"/>
                    </a:lnTo>
                    <a:lnTo>
                      <a:pt x="95" y="33"/>
                    </a:lnTo>
                    <a:lnTo>
                      <a:pt x="101" y="35"/>
                    </a:lnTo>
                    <a:lnTo>
                      <a:pt x="108" y="36"/>
                    </a:lnTo>
                    <a:lnTo>
                      <a:pt x="115" y="37"/>
                    </a:lnTo>
                    <a:lnTo>
                      <a:pt x="122" y="39"/>
                    </a:lnTo>
                    <a:lnTo>
                      <a:pt x="130" y="39"/>
                    </a:lnTo>
                    <a:lnTo>
                      <a:pt x="137" y="40"/>
                    </a:lnTo>
                    <a:lnTo>
                      <a:pt x="144" y="42"/>
                    </a:lnTo>
                    <a:lnTo>
                      <a:pt x="152" y="42"/>
                    </a:lnTo>
                    <a:lnTo>
                      <a:pt x="160" y="43"/>
                    </a:lnTo>
                    <a:lnTo>
                      <a:pt x="167" y="44"/>
                    </a:lnTo>
                    <a:lnTo>
                      <a:pt x="174" y="44"/>
                    </a:lnTo>
                    <a:lnTo>
                      <a:pt x="182" y="45"/>
                    </a:lnTo>
                    <a:lnTo>
                      <a:pt x="189" y="45"/>
                    </a:lnTo>
                    <a:lnTo>
                      <a:pt x="197" y="46"/>
                    </a:lnTo>
                    <a:lnTo>
                      <a:pt x="204" y="46"/>
                    </a:lnTo>
                    <a:lnTo>
                      <a:pt x="212" y="46"/>
                    </a:lnTo>
                    <a:lnTo>
                      <a:pt x="212" y="52"/>
                    </a:lnTo>
                    <a:lnTo>
                      <a:pt x="204" y="52"/>
                    </a:lnTo>
                    <a:lnTo>
                      <a:pt x="197" y="52"/>
                    </a:lnTo>
                    <a:lnTo>
                      <a:pt x="189" y="52"/>
                    </a:lnTo>
                    <a:lnTo>
                      <a:pt x="181" y="51"/>
                    </a:lnTo>
                    <a:lnTo>
                      <a:pt x="174" y="50"/>
                    </a:lnTo>
                    <a:lnTo>
                      <a:pt x="167" y="50"/>
                    </a:lnTo>
                    <a:lnTo>
                      <a:pt x="159" y="49"/>
                    </a:lnTo>
                    <a:lnTo>
                      <a:pt x="151" y="48"/>
                    </a:lnTo>
                    <a:lnTo>
                      <a:pt x="144" y="48"/>
                    </a:lnTo>
                    <a:lnTo>
                      <a:pt x="136" y="47"/>
                    </a:lnTo>
                    <a:lnTo>
                      <a:pt x="129" y="46"/>
                    </a:lnTo>
                    <a:lnTo>
                      <a:pt x="122" y="44"/>
                    </a:lnTo>
                    <a:lnTo>
                      <a:pt x="115" y="43"/>
                    </a:lnTo>
                    <a:lnTo>
                      <a:pt x="107" y="42"/>
                    </a:lnTo>
                    <a:lnTo>
                      <a:pt x="100" y="40"/>
                    </a:lnTo>
                    <a:lnTo>
                      <a:pt x="94" y="39"/>
                    </a:lnTo>
                    <a:lnTo>
                      <a:pt x="87" y="38"/>
                    </a:lnTo>
                    <a:lnTo>
                      <a:pt x="80" y="36"/>
                    </a:lnTo>
                    <a:lnTo>
                      <a:pt x="73" y="34"/>
                    </a:lnTo>
                    <a:lnTo>
                      <a:pt x="67" y="32"/>
                    </a:lnTo>
                    <a:lnTo>
                      <a:pt x="60" y="31"/>
                    </a:lnTo>
                    <a:lnTo>
                      <a:pt x="54" y="29"/>
                    </a:lnTo>
                    <a:lnTo>
                      <a:pt x="48" y="27"/>
                    </a:lnTo>
                    <a:lnTo>
                      <a:pt x="42" y="24"/>
                    </a:lnTo>
                    <a:lnTo>
                      <a:pt x="36" y="22"/>
                    </a:lnTo>
                    <a:lnTo>
                      <a:pt x="30" y="20"/>
                    </a:lnTo>
                    <a:lnTo>
                      <a:pt x="24" y="18"/>
                    </a:lnTo>
                    <a:lnTo>
                      <a:pt x="19" y="15"/>
                    </a:lnTo>
                    <a:lnTo>
                      <a:pt x="14" y="13"/>
                    </a:lnTo>
                    <a:lnTo>
                      <a:pt x="10" y="11"/>
                    </a:lnTo>
                    <a:lnTo>
                      <a:pt x="5" y="8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07" name="Freeform 335">
                <a:extLst>
                  <a:ext uri="{FF2B5EF4-FFF2-40B4-BE49-F238E27FC236}">
                    <a16:creationId xmlns:a16="http://schemas.microsoft.com/office/drawing/2014/main" id="{0E5E90F1-E7AE-9AA1-57F8-48C610D97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3" y="3119"/>
                <a:ext cx="181" cy="72"/>
              </a:xfrm>
              <a:custGeom>
                <a:avLst/>
                <a:gdLst>
                  <a:gd name="T0" fmla="*/ 180 w 181"/>
                  <a:gd name="T1" fmla="*/ 2 h 72"/>
                  <a:gd name="T2" fmla="*/ 178 w 181"/>
                  <a:gd name="T3" fmla="*/ 5 h 72"/>
                  <a:gd name="T4" fmla="*/ 2 w 181"/>
                  <a:gd name="T5" fmla="*/ 71 h 72"/>
                  <a:gd name="T6" fmla="*/ 0 w 181"/>
                  <a:gd name="T7" fmla="*/ 65 h 72"/>
                  <a:gd name="T8" fmla="*/ 176 w 181"/>
                  <a:gd name="T9" fmla="*/ 0 h 72"/>
                  <a:gd name="T10" fmla="*/ 174 w 181"/>
                  <a:gd name="T11" fmla="*/ 2 h 72"/>
                  <a:gd name="T12" fmla="*/ 176 w 181"/>
                  <a:gd name="T13" fmla="*/ 0 h 72"/>
                  <a:gd name="T14" fmla="*/ 177 w 181"/>
                  <a:gd name="T15" fmla="*/ 0 h 72"/>
                  <a:gd name="T16" fmla="*/ 178 w 181"/>
                  <a:gd name="T17" fmla="*/ 0 h 72"/>
                  <a:gd name="T18" fmla="*/ 179 w 181"/>
                  <a:gd name="T19" fmla="*/ 0 h 72"/>
                  <a:gd name="T20" fmla="*/ 180 w 181"/>
                  <a:gd name="T21" fmla="*/ 1 h 72"/>
                  <a:gd name="T22" fmla="*/ 180 w 181"/>
                  <a:gd name="T23" fmla="*/ 3 h 72"/>
                  <a:gd name="T24" fmla="*/ 180 w 181"/>
                  <a:gd name="T25" fmla="*/ 3 h 72"/>
                  <a:gd name="T26" fmla="*/ 179 w 181"/>
                  <a:gd name="T27" fmla="*/ 5 h 72"/>
                  <a:gd name="T28" fmla="*/ 178 w 181"/>
                  <a:gd name="T29" fmla="*/ 5 h 72"/>
                  <a:gd name="T30" fmla="*/ 180 w 181"/>
                  <a:gd name="T31" fmla="*/ 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1" h="72">
                    <a:moveTo>
                      <a:pt x="180" y="2"/>
                    </a:moveTo>
                    <a:lnTo>
                      <a:pt x="178" y="5"/>
                    </a:lnTo>
                    <a:lnTo>
                      <a:pt x="2" y="71"/>
                    </a:lnTo>
                    <a:lnTo>
                      <a:pt x="0" y="65"/>
                    </a:lnTo>
                    <a:lnTo>
                      <a:pt x="176" y="0"/>
                    </a:lnTo>
                    <a:lnTo>
                      <a:pt x="174" y="2"/>
                    </a:lnTo>
                    <a:lnTo>
                      <a:pt x="176" y="0"/>
                    </a:lnTo>
                    <a:lnTo>
                      <a:pt x="177" y="0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180" y="1"/>
                    </a:lnTo>
                    <a:lnTo>
                      <a:pt x="180" y="3"/>
                    </a:lnTo>
                    <a:lnTo>
                      <a:pt x="180" y="3"/>
                    </a:lnTo>
                    <a:lnTo>
                      <a:pt x="179" y="5"/>
                    </a:lnTo>
                    <a:lnTo>
                      <a:pt x="178" y="5"/>
                    </a:lnTo>
                    <a:lnTo>
                      <a:pt x="18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08" name="Freeform 336">
                <a:extLst>
                  <a:ext uri="{FF2B5EF4-FFF2-40B4-BE49-F238E27FC236}">
                    <a16:creationId xmlns:a16="http://schemas.microsoft.com/office/drawing/2014/main" id="{437BD3C3-466F-4119-F05E-F00158DAC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2934"/>
                <a:ext cx="17" cy="189"/>
              </a:xfrm>
              <a:custGeom>
                <a:avLst/>
                <a:gdLst>
                  <a:gd name="T0" fmla="*/ 9 w 17"/>
                  <a:gd name="T1" fmla="*/ 6 h 189"/>
                  <a:gd name="T2" fmla="*/ 16 w 17"/>
                  <a:gd name="T3" fmla="*/ 3 h 189"/>
                  <a:gd name="T4" fmla="*/ 16 w 17"/>
                  <a:gd name="T5" fmla="*/ 188 h 189"/>
                  <a:gd name="T6" fmla="*/ 0 w 17"/>
                  <a:gd name="T7" fmla="*/ 188 h 189"/>
                  <a:gd name="T8" fmla="*/ 0 w 17"/>
                  <a:gd name="T9" fmla="*/ 3 h 189"/>
                  <a:gd name="T10" fmla="*/ 7 w 17"/>
                  <a:gd name="T11" fmla="*/ 0 h 189"/>
                  <a:gd name="T12" fmla="*/ 0 w 17"/>
                  <a:gd name="T13" fmla="*/ 3 h 189"/>
                  <a:gd name="T14" fmla="*/ 0 w 17"/>
                  <a:gd name="T15" fmla="*/ 1 h 189"/>
                  <a:gd name="T16" fmla="*/ 2 w 17"/>
                  <a:gd name="T17" fmla="*/ 1 h 189"/>
                  <a:gd name="T18" fmla="*/ 5 w 17"/>
                  <a:gd name="T19" fmla="*/ 0 h 189"/>
                  <a:gd name="T20" fmla="*/ 9 w 17"/>
                  <a:gd name="T21" fmla="*/ 0 h 189"/>
                  <a:gd name="T22" fmla="*/ 11 w 17"/>
                  <a:gd name="T23" fmla="*/ 0 h 189"/>
                  <a:gd name="T24" fmla="*/ 14 w 17"/>
                  <a:gd name="T25" fmla="*/ 1 h 189"/>
                  <a:gd name="T26" fmla="*/ 16 w 17"/>
                  <a:gd name="T27" fmla="*/ 1 h 189"/>
                  <a:gd name="T28" fmla="*/ 16 w 17"/>
                  <a:gd name="T29" fmla="*/ 3 h 189"/>
                  <a:gd name="T30" fmla="*/ 9 w 17"/>
                  <a:gd name="T31" fmla="*/ 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89">
                    <a:moveTo>
                      <a:pt x="9" y="6"/>
                    </a:moveTo>
                    <a:lnTo>
                      <a:pt x="16" y="3"/>
                    </a:lnTo>
                    <a:lnTo>
                      <a:pt x="16" y="188"/>
                    </a:lnTo>
                    <a:lnTo>
                      <a:pt x="0" y="188"/>
                    </a:lnTo>
                    <a:lnTo>
                      <a:pt x="0" y="3"/>
                    </a:lnTo>
                    <a:lnTo>
                      <a:pt x="7" y="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5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9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09" name="Freeform 337">
                <a:extLst>
                  <a:ext uri="{FF2B5EF4-FFF2-40B4-BE49-F238E27FC236}">
                    <a16:creationId xmlns:a16="http://schemas.microsoft.com/office/drawing/2014/main" id="{F79EB63D-57C7-5D22-04B6-EF658C6E7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1" y="2931"/>
                <a:ext cx="47" cy="17"/>
              </a:xfrm>
              <a:custGeom>
                <a:avLst/>
                <a:gdLst>
                  <a:gd name="T0" fmla="*/ 38 w 47"/>
                  <a:gd name="T1" fmla="*/ 6 h 17"/>
                  <a:gd name="T2" fmla="*/ 42 w 47"/>
                  <a:gd name="T3" fmla="*/ 11 h 17"/>
                  <a:gd name="T4" fmla="*/ 39 w 47"/>
                  <a:gd name="T5" fmla="*/ 11 h 17"/>
                  <a:gd name="T6" fmla="*/ 37 w 47"/>
                  <a:gd name="T7" fmla="*/ 11 h 17"/>
                  <a:gd name="T8" fmla="*/ 34 w 47"/>
                  <a:gd name="T9" fmla="*/ 13 h 17"/>
                  <a:gd name="T10" fmla="*/ 31 w 47"/>
                  <a:gd name="T11" fmla="*/ 13 h 17"/>
                  <a:gd name="T12" fmla="*/ 29 w 47"/>
                  <a:gd name="T13" fmla="*/ 14 h 17"/>
                  <a:gd name="T14" fmla="*/ 26 w 47"/>
                  <a:gd name="T15" fmla="*/ 14 h 17"/>
                  <a:gd name="T16" fmla="*/ 24 w 47"/>
                  <a:gd name="T17" fmla="*/ 14 h 17"/>
                  <a:gd name="T18" fmla="*/ 21 w 47"/>
                  <a:gd name="T19" fmla="*/ 14 h 17"/>
                  <a:gd name="T20" fmla="*/ 18 w 47"/>
                  <a:gd name="T21" fmla="*/ 14 h 17"/>
                  <a:gd name="T22" fmla="*/ 15 w 47"/>
                  <a:gd name="T23" fmla="*/ 15 h 17"/>
                  <a:gd name="T24" fmla="*/ 13 w 47"/>
                  <a:gd name="T25" fmla="*/ 15 h 17"/>
                  <a:gd name="T26" fmla="*/ 10 w 47"/>
                  <a:gd name="T27" fmla="*/ 15 h 17"/>
                  <a:gd name="T28" fmla="*/ 8 w 47"/>
                  <a:gd name="T29" fmla="*/ 15 h 17"/>
                  <a:gd name="T30" fmla="*/ 5 w 47"/>
                  <a:gd name="T31" fmla="*/ 15 h 17"/>
                  <a:gd name="T32" fmla="*/ 3 w 47"/>
                  <a:gd name="T33" fmla="*/ 16 h 17"/>
                  <a:gd name="T34" fmla="*/ 0 w 47"/>
                  <a:gd name="T35" fmla="*/ 16 h 17"/>
                  <a:gd name="T36" fmla="*/ 0 w 47"/>
                  <a:gd name="T37" fmla="*/ 5 h 17"/>
                  <a:gd name="T38" fmla="*/ 2 w 47"/>
                  <a:gd name="T39" fmla="*/ 5 h 17"/>
                  <a:gd name="T40" fmla="*/ 5 w 47"/>
                  <a:gd name="T41" fmla="*/ 5 h 17"/>
                  <a:gd name="T42" fmla="*/ 8 w 47"/>
                  <a:gd name="T43" fmla="*/ 5 h 17"/>
                  <a:gd name="T44" fmla="*/ 10 w 47"/>
                  <a:gd name="T45" fmla="*/ 5 h 17"/>
                  <a:gd name="T46" fmla="*/ 13 w 47"/>
                  <a:gd name="T47" fmla="*/ 3 h 17"/>
                  <a:gd name="T48" fmla="*/ 15 w 47"/>
                  <a:gd name="T49" fmla="*/ 3 h 17"/>
                  <a:gd name="T50" fmla="*/ 18 w 47"/>
                  <a:gd name="T51" fmla="*/ 3 h 17"/>
                  <a:gd name="T52" fmla="*/ 21 w 47"/>
                  <a:gd name="T53" fmla="*/ 3 h 17"/>
                  <a:gd name="T54" fmla="*/ 23 w 47"/>
                  <a:gd name="T55" fmla="*/ 3 h 17"/>
                  <a:gd name="T56" fmla="*/ 26 w 47"/>
                  <a:gd name="T57" fmla="*/ 2 h 17"/>
                  <a:gd name="T58" fmla="*/ 28 w 47"/>
                  <a:gd name="T59" fmla="*/ 2 h 17"/>
                  <a:gd name="T60" fmla="*/ 31 w 47"/>
                  <a:gd name="T61" fmla="*/ 2 h 17"/>
                  <a:gd name="T62" fmla="*/ 33 w 47"/>
                  <a:gd name="T63" fmla="*/ 1 h 17"/>
                  <a:gd name="T64" fmla="*/ 36 w 47"/>
                  <a:gd name="T65" fmla="*/ 1 h 17"/>
                  <a:gd name="T66" fmla="*/ 38 w 47"/>
                  <a:gd name="T67" fmla="*/ 1 h 17"/>
                  <a:gd name="T68" fmla="*/ 41 w 47"/>
                  <a:gd name="T69" fmla="*/ 0 h 17"/>
                  <a:gd name="T70" fmla="*/ 46 w 47"/>
                  <a:gd name="T71" fmla="*/ 6 h 17"/>
                  <a:gd name="T72" fmla="*/ 41 w 47"/>
                  <a:gd name="T73" fmla="*/ 0 h 17"/>
                  <a:gd name="T74" fmla="*/ 42 w 47"/>
                  <a:gd name="T75" fmla="*/ 0 h 17"/>
                  <a:gd name="T76" fmla="*/ 44 w 47"/>
                  <a:gd name="T77" fmla="*/ 1 h 17"/>
                  <a:gd name="T78" fmla="*/ 44 w 47"/>
                  <a:gd name="T79" fmla="*/ 3 h 17"/>
                  <a:gd name="T80" fmla="*/ 44 w 47"/>
                  <a:gd name="T81" fmla="*/ 5 h 17"/>
                  <a:gd name="T82" fmla="*/ 44 w 47"/>
                  <a:gd name="T83" fmla="*/ 7 h 17"/>
                  <a:gd name="T84" fmla="*/ 44 w 47"/>
                  <a:gd name="T85" fmla="*/ 9 h 17"/>
                  <a:gd name="T86" fmla="*/ 43 w 47"/>
                  <a:gd name="T87" fmla="*/ 10 h 17"/>
                  <a:gd name="T88" fmla="*/ 42 w 47"/>
                  <a:gd name="T89" fmla="*/ 11 h 17"/>
                  <a:gd name="T90" fmla="*/ 38 w 47"/>
                  <a:gd name="T91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7" h="17">
                    <a:moveTo>
                      <a:pt x="38" y="6"/>
                    </a:moveTo>
                    <a:lnTo>
                      <a:pt x="42" y="11"/>
                    </a:lnTo>
                    <a:lnTo>
                      <a:pt x="39" y="11"/>
                    </a:lnTo>
                    <a:lnTo>
                      <a:pt x="37" y="11"/>
                    </a:lnTo>
                    <a:lnTo>
                      <a:pt x="34" y="13"/>
                    </a:lnTo>
                    <a:lnTo>
                      <a:pt x="31" y="13"/>
                    </a:lnTo>
                    <a:lnTo>
                      <a:pt x="29" y="14"/>
                    </a:lnTo>
                    <a:lnTo>
                      <a:pt x="26" y="14"/>
                    </a:lnTo>
                    <a:lnTo>
                      <a:pt x="24" y="14"/>
                    </a:lnTo>
                    <a:lnTo>
                      <a:pt x="21" y="14"/>
                    </a:lnTo>
                    <a:lnTo>
                      <a:pt x="18" y="14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6"/>
                    </a:lnTo>
                    <a:lnTo>
                      <a:pt x="0" y="16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8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41" y="0"/>
                    </a:lnTo>
                    <a:lnTo>
                      <a:pt x="46" y="6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4" y="1"/>
                    </a:lnTo>
                    <a:lnTo>
                      <a:pt x="44" y="3"/>
                    </a:lnTo>
                    <a:lnTo>
                      <a:pt x="44" y="5"/>
                    </a:lnTo>
                    <a:lnTo>
                      <a:pt x="44" y="7"/>
                    </a:lnTo>
                    <a:lnTo>
                      <a:pt x="44" y="9"/>
                    </a:lnTo>
                    <a:lnTo>
                      <a:pt x="43" y="10"/>
                    </a:lnTo>
                    <a:lnTo>
                      <a:pt x="42" y="11"/>
                    </a:lnTo>
                    <a:lnTo>
                      <a:pt x="38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10" name="Freeform 338">
                <a:extLst>
                  <a:ext uri="{FF2B5EF4-FFF2-40B4-BE49-F238E27FC236}">
                    <a16:creationId xmlns:a16="http://schemas.microsoft.com/office/drawing/2014/main" id="{0F6110ED-9C64-1A41-2CC1-CB61628DE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" y="2881"/>
                <a:ext cx="31" cy="46"/>
              </a:xfrm>
              <a:custGeom>
                <a:avLst/>
                <a:gdLst>
                  <a:gd name="T0" fmla="*/ 1 w 31"/>
                  <a:gd name="T1" fmla="*/ 39 h 46"/>
                  <a:gd name="T2" fmla="*/ 1 w 31"/>
                  <a:gd name="T3" fmla="*/ 39 h 46"/>
                  <a:gd name="T4" fmla="*/ 3 w 31"/>
                  <a:gd name="T5" fmla="*/ 37 h 46"/>
                  <a:gd name="T6" fmla="*/ 6 w 31"/>
                  <a:gd name="T7" fmla="*/ 36 h 46"/>
                  <a:gd name="T8" fmla="*/ 9 w 31"/>
                  <a:gd name="T9" fmla="*/ 35 h 46"/>
                  <a:gd name="T10" fmla="*/ 11 w 31"/>
                  <a:gd name="T11" fmla="*/ 33 h 46"/>
                  <a:gd name="T12" fmla="*/ 13 w 31"/>
                  <a:gd name="T13" fmla="*/ 31 h 46"/>
                  <a:gd name="T14" fmla="*/ 15 w 31"/>
                  <a:gd name="T15" fmla="*/ 29 h 46"/>
                  <a:gd name="T16" fmla="*/ 16 w 31"/>
                  <a:gd name="T17" fmla="*/ 27 h 46"/>
                  <a:gd name="T18" fmla="*/ 18 w 31"/>
                  <a:gd name="T19" fmla="*/ 25 h 46"/>
                  <a:gd name="T20" fmla="*/ 20 w 31"/>
                  <a:gd name="T21" fmla="*/ 22 h 46"/>
                  <a:gd name="T22" fmla="*/ 21 w 31"/>
                  <a:gd name="T23" fmla="*/ 19 h 46"/>
                  <a:gd name="T24" fmla="*/ 22 w 31"/>
                  <a:gd name="T25" fmla="*/ 17 h 46"/>
                  <a:gd name="T26" fmla="*/ 22 w 31"/>
                  <a:gd name="T27" fmla="*/ 14 h 46"/>
                  <a:gd name="T28" fmla="*/ 23 w 31"/>
                  <a:gd name="T29" fmla="*/ 10 h 46"/>
                  <a:gd name="T30" fmla="*/ 23 w 31"/>
                  <a:gd name="T31" fmla="*/ 8 h 46"/>
                  <a:gd name="T32" fmla="*/ 22 w 31"/>
                  <a:gd name="T33" fmla="*/ 5 h 46"/>
                  <a:gd name="T34" fmla="*/ 22 w 31"/>
                  <a:gd name="T35" fmla="*/ 1 h 46"/>
                  <a:gd name="T36" fmla="*/ 28 w 31"/>
                  <a:gd name="T37" fmla="*/ 0 h 46"/>
                  <a:gd name="T38" fmla="*/ 30 w 31"/>
                  <a:gd name="T39" fmla="*/ 3 h 46"/>
                  <a:gd name="T40" fmla="*/ 30 w 31"/>
                  <a:gd name="T41" fmla="*/ 7 h 46"/>
                  <a:gd name="T42" fmla="*/ 30 w 31"/>
                  <a:gd name="T43" fmla="*/ 11 h 46"/>
                  <a:gd name="T44" fmla="*/ 30 w 31"/>
                  <a:gd name="T45" fmla="*/ 15 h 46"/>
                  <a:gd name="T46" fmla="*/ 28 w 31"/>
                  <a:gd name="T47" fmla="*/ 18 h 46"/>
                  <a:gd name="T48" fmla="*/ 27 w 31"/>
                  <a:gd name="T49" fmla="*/ 21 h 46"/>
                  <a:gd name="T50" fmla="*/ 25 w 31"/>
                  <a:gd name="T51" fmla="*/ 25 h 46"/>
                  <a:gd name="T52" fmla="*/ 24 w 31"/>
                  <a:gd name="T53" fmla="*/ 27 h 46"/>
                  <a:gd name="T54" fmla="*/ 22 w 31"/>
                  <a:gd name="T55" fmla="*/ 30 h 46"/>
                  <a:gd name="T56" fmla="*/ 19 w 31"/>
                  <a:gd name="T57" fmla="*/ 33 h 46"/>
                  <a:gd name="T58" fmla="*/ 17 w 31"/>
                  <a:gd name="T59" fmla="*/ 36 h 46"/>
                  <a:gd name="T60" fmla="*/ 15 w 31"/>
                  <a:gd name="T61" fmla="*/ 37 h 46"/>
                  <a:gd name="T62" fmla="*/ 12 w 31"/>
                  <a:gd name="T63" fmla="*/ 40 h 46"/>
                  <a:gd name="T64" fmla="*/ 9 w 31"/>
                  <a:gd name="T65" fmla="*/ 41 h 46"/>
                  <a:gd name="T66" fmla="*/ 7 w 31"/>
                  <a:gd name="T67" fmla="*/ 43 h 46"/>
                  <a:gd name="T68" fmla="*/ 3 w 31"/>
                  <a:gd name="T69" fmla="*/ 45 h 46"/>
                  <a:gd name="T70" fmla="*/ 3 w 31"/>
                  <a:gd name="T71" fmla="*/ 45 h 46"/>
                  <a:gd name="T72" fmla="*/ 3 w 31"/>
                  <a:gd name="T73" fmla="*/ 45 h 46"/>
                  <a:gd name="T74" fmla="*/ 2 w 31"/>
                  <a:gd name="T75" fmla="*/ 45 h 46"/>
                  <a:gd name="T76" fmla="*/ 1 w 31"/>
                  <a:gd name="T77" fmla="*/ 45 h 46"/>
                  <a:gd name="T78" fmla="*/ 0 w 31"/>
                  <a:gd name="T79" fmla="*/ 44 h 46"/>
                  <a:gd name="T80" fmla="*/ 0 w 31"/>
                  <a:gd name="T81" fmla="*/ 43 h 46"/>
                  <a:gd name="T82" fmla="*/ 0 w 31"/>
                  <a:gd name="T83" fmla="*/ 41 h 46"/>
                  <a:gd name="T84" fmla="*/ 0 w 31"/>
                  <a:gd name="T85" fmla="*/ 41 h 46"/>
                  <a:gd name="T86" fmla="*/ 0 w 31"/>
                  <a:gd name="T87" fmla="*/ 39 h 46"/>
                  <a:gd name="T88" fmla="*/ 1 w 31"/>
                  <a:gd name="T89" fmla="*/ 3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1" h="46">
                    <a:moveTo>
                      <a:pt x="1" y="39"/>
                    </a:moveTo>
                    <a:lnTo>
                      <a:pt x="1" y="39"/>
                    </a:lnTo>
                    <a:lnTo>
                      <a:pt x="3" y="37"/>
                    </a:lnTo>
                    <a:lnTo>
                      <a:pt x="6" y="36"/>
                    </a:lnTo>
                    <a:lnTo>
                      <a:pt x="9" y="35"/>
                    </a:lnTo>
                    <a:lnTo>
                      <a:pt x="11" y="33"/>
                    </a:lnTo>
                    <a:lnTo>
                      <a:pt x="13" y="31"/>
                    </a:lnTo>
                    <a:lnTo>
                      <a:pt x="15" y="29"/>
                    </a:lnTo>
                    <a:lnTo>
                      <a:pt x="16" y="27"/>
                    </a:lnTo>
                    <a:lnTo>
                      <a:pt x="18" y="25"/>
                    </a:lnTo>
                    <a:lnTo>
                      <a:pt x="20" y="22"/>
                    </a:lnTo>
                    <a:lnTo>
                      <a:pt x="21" y="19"/>
                    </a:lnTo>
                    <a:lnTo>
                      <a:pt x="22" y="17"/>
                    </a:lnTo>
                    <a:lnTo>
                      <a:pt x="22" y="14"/>
                    </a:lnTo>
                    <a:lnTo>
                      <a:pt x="23" y="10"/>
                    </a:lnTo>
                    <a:lnTo>
                      <a:pt x="23" y="8"/>
                    </a:lnTo>
                    <a:lnTo>
                      <a:pt x="22" y="5"/>
                    </a:lnTo>
                    <a:lnTo>
                      <a:pt x="22" y="1"/>
                    </a:lnTo>
                    <a:lnTo>
                      <a:pt x="28" y="0"/>
                    </a:lnTo>
                    <a:lnTo>
                      <a:pt x="30" y="3"/>
                    </a:lnTo>
                    <a:lnTo>
                      <a:pt x="30" y="7"/>
                    </a:lnTo>
                    <a:lnTo>
                      <a:pt x="30" y="11"/>
                    </a:lnTo>
                    <a:lnTo>
                      <a:pt x="30" y="15"/>
                    </a:lnTo>
                    <a:lnTo>
                      <a:pt x="28" y="18"/>
                    </a:lnTo>
                    <a:lnTo>
                      <a:pt x="27" y="21"/>
                    </a:lnTo>
                    <a:lnTo>
                      <a:pt x="25" y="25"/>
                    </a:lnTo>
                    <a:lnTo>
                      <a:pt x="24" y="27"/>
                    </a:lnTo>
                    <a:lnTo>
                      <a:pt x="22" y="30"/>
                    </a:lnTo>
                    <a:lnTo>
                      <a:pt x="19" y="33"/>
                    </a:lnTo>
                    <a:lnTo>
                      <a:pt x="17" y="36"/>
                    </a:lnTo>
                    <a:lnTo>
                      <a:pt x="15" y="37"/>
                    </a:lnTo>
                    <a:lnTo>
                      <a:pt x="12" y="40"/>
                    </a:lnTo>
                    <a:lnTo>
                      <a:pt x="9" y="41"/>
                    </a:lnTo>
                    <a:lnTo>
                      <a:pt x="7" y="43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39"/>
                    </a:lnTo>
                    <a:lnTo>
                      <a:pt x="1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11" name="Freeform 339">
                <a:extLst>
                  <a:ext uri="{FF2B5EF4-FFF2-40B4-BE49-F238E27FC236}">
                    <a16:creationId xmlns:a16="http://schemas.microsoft.com/office/drawing/2014/main" id="{0DA1DBA4-D607-0897-F913-017CB211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2920"/>
                <a:ext cx="166" cy="21"/>
              </a:xfrm>
              <a:custGeom>
                <a:avLst/>
                <a:gdLst>
                  <a:gd name="T0" fmla="*/ 4 w 166"/>
                  <a:gd name="T1" fmla="*/ 8 h 21"/>
                  <a:gd name="T2" fmla="*/ 7 w 166"/>
                  <a:gd name="T3" fmla="*/ 10 h 21"/>
                  <a:gd name="T4" fmla="*/ 13 w 166"/>
                  <a:gd name="T5" fmla="*/ 11 h 21"/>
                  <a:gd name="T6" fmla="*/ 21 w 166"/>
                  <a:gd name="T7" fmla="*/ 12 h 21"/>
                  <a:gd name="T8" fmla="*/ 29 w 166"/>
                  <a:gd name="T9" fmla="*/ 13 h 21"/>
                  <a:gd name="T10" fmla="*/ 39 w 166"/>
                  <a:gd name="T11" fmla="*/ 13 h 21"/>
                  <a:gd name="T12" fmla="*/ 51 w 166"/>
                  <a:gd name="T13" fmla="*/ 14 h 21"/>
                  <a:gd name="T14" fmla="*/ 62 w 166"/>
                  <a:gd name="T15" fmla="*/ 13 h 21"/>
                  <a:gd name="T16" fmla="*/ 74 w 166"/>
                  <a:gd name="T17" fmla="*/ 13 h 21"/>
                  <a:gd name="T18" fmla="*/ 87 w 166"/>
                  <a:gd name="T19" fmla="*/ 12 h 21"/>
                  <a:gd name="T20" fmla="*/ 99 w 166"/>
                  <a:gd name="T21" fmla="*/ 11 h 21"/>
                  <a:gd name="T22" fmla="*/ 111 w 166"/>
                  <a:gd name="T23" fmla="*/ 10 h 21"/>
                  <a:gd name="T24" fmla="*/ 123 w 166"/>
                  <a:gd name="T25" fmla="*/ 8 h 21"/>
                  <a:gd name="T26" fmla="*/ 135 w 166"/>
                  <a:gd name="T27" fmla="*/ 7 h 21"/>
                  <a:gd name="T28" fmla="*/ 145 w 166"/>
                  <a:gd name="T29" fmla="*/ 4 h 21"/>
                  <a:gd name="T30" fmla="*/ 155 w 166"/>
                  <a:gd name="T31" fmla="*/ 2 h 21"/>
                  <a:gd name="T32" fmla="*/ 163 w 166"/>
                  <a:gd name="T33" fmla="*/ 0 h 21"/>
                  <a:gd name="T34" fmla="*/ 161 w 166"/>
                  <a:gd name="T35" fmla="*/ 7 h 21"/>
                  <a:gd name="T36" fmla="*/ 152 w 166"/>
                  <a:gd name="T37" fmla="*/ 10 h 21"/>
                  <a:gd name="T38" fmla="*/ 141 w 166"/>
                  <a:gd name="T39" fmla="*/ 12 h 21"/>
                  <a:gd name="T40" fmla="*/ 131 w 166"/>
                  <a:gd name="T41" fmla="*/ 14 h 21"/>
                  <a:gd name="T42" fmla="*/ 118 w 166"/>
                  <a:gd name="T43" fmla="*/ 16 h 21"/>
                  <a:gd name="T44" fmla="*/ 106 w 166"/>
                  <a:gd name="T45" fmla="*/ 17 h 21"/>
                  <a:gd name="T46" fmla="*/ 94 w 166"/>
                  <a:gd name="T47" fmla="*/ 18 h 21"/>
                  <a:gd name="T48" fmla="*/ 81 w 166"/>
                  <a:gd name="T49" fmla="*/ 19 h 21"/>
                  <a:gd name="T50" fmla="*/ 69 w 166"/>
                  <a:gd name="T51" fmla="*/ 20 h 21"/>
                  <a:gd name="T52" fmla="*/ 56 w 166"/>
                  <a:gd name="T53" fmla="*/ 20 h 21"/>
                  <a:gd name="T54" fmla="*/ 45 w 166"/>
                  <a:gd name="T55" fmla="*/ 20 h 21"/>
                  <a:gd name="T56" fmla="*/ 34 w 166"/>
                  <a:gd name="T57" fmla="*/ 20 h 21"/>
                  <a:gd name="T58" fmla="*/ 24 w 166"/>
                  <a:gd name="T59" fmla="*/ 19 h 21"/>
                  <a:gd name="T60" fmla="*/ 16 w 166"/>
                  <a:gd name="T61" fmla="*/ 18 h 21"/>
                  <a:gd name="T62" fmla="*/ 9 w 166"/>
                  <a:gd name="T63" fmla="*/ 17 h 21"/>
                  <a:gd name="T64" fmla="*/ 3 w 166"/>
                  <a:gd name="T65" fmla="*/ 15 h 21"/>
                  <a:gd name="T66" fmla="*/ 1 w 166"/>
                  <a:gd name="T67" fmla="*/ 14 h 21"/>
                  <a:gd name="T68" fmla="*/ 0 w 166"/>
                  <a:gd name="T69" fmla="*/ 14 h 21"/>
                  <a:gd name="T70" fmla="*/ 0 w 166"/>
                  <a:gd name="T71" fmla="*/ 11 h 21"/>
                  <a:gd name="T72" fmla="*/ 0 w 166"/>
                  <a:gd name="T73" fmla="*/ 9 h 21"/>
                  <a:gd name="T74" fmla="*/ 3 w 166"/>
                  <a:gd name="T75" fmla="*/ 8 h 21"/>
                  <a:gd name="T76" fmla="*/ 3 w 166"/>
                  <a:gd name="T7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6" h="21">
                    <a:moveTo>
                      <a:pt x="3" y="8"/>
                    </a:moveTo>
                    <a:lnTo>
                      <a:pt x="4" y="8"/>
                    </a:lnTo>
                    <a:lnTo>
                      <a:pt x="5" y="9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3" y="11"/>
                    </a:lnTo>
                    <a:lnTo>
                      <a:pt x="17" y="12"/>
                    </a:lnTo>
                    <a:lnTo>
                      <a:pt x="21" y="12"/>
                    </a:lnTo>
                    <a:lnTo>
                      <a:pt x="25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9" y="13"/>
                    </a:lnTo>
                    <a:lnTo>
                      <a:pt x="45" y="14"/>
                    </a:lnTo>
                    <a:lnTo>
                      <a:pt x="51" y="14"/>
                    </a:lnTo>
                    <a:lnTo>
                      <a:pt x="56" y="14"/>
                    </a:lnTo>
                    <a:lnTo>
                      <a:pt x="62" y="13"/>
                    </a:lnTo>
                    <a:lnTo>
                      <a:pt x="69" y="13"/>
                    </a:lnTo>
                    <a:lnTo>
                      <a:pt x="74" y="13"/>
                    </a:lnTo>
                    <a:lnTo>
                      <a:pt x="81" y="12"/>
                    </a:lnTo>
                    <a:lnTo>
                      <a:pt x="87" y="12"/>
                    </a:lnTo>
                    <a:lnTo>
                      <a:pt x="93" y="12"/>
                    </a:lnTo>
                    <a:lnTo>
                      <a:pt x="99" y="11"/>
                    </a:lnTo>
                    <a:lnTo>
                      <a:pt x="105" y="11"/>
                    </a:lnTo>
                    <a:lnTo>
                      <a:pt x="111" y="10"/>
                    </a:lnTo>
                    <a:lnTo>
                      <a:pt x="117" y="10"/>
                    </a:lnTo>
                    <a:lnTo>
                      <a:pt x="123" y="8"/>
                    </a:lnTo>
                    <a:lnTo>
                      <a:pt x="129" y="8"/>
                    </a:lnTo>
                    <a:lnTo>
                      <a:pt x="135" y="7"/>
                    </a:lnTo>
                    <a:lnTo>
                      <a:pt x="140" y="6"/>
                    </a:lnTo>
                    <a:lnTo>
                      <a:pt x="145" y="4"/>
                    </a:lnTo>
                    <a:lnTo>
                      <a:pt x="150" y="4"/>
                    </a:lnTo>
                    <a:lnTo>
                      <a:pt x="155" y="2"/>
                    </a:lnTo>
                    <a:lnTo>
                      <a:pt x="159" y="1"/>
                    </a:lnTo>
                    <a:lnTo>
                      <a:pt x="163" y="0"/>
                    </a:lnTo>
                    <a:lnTo>
                      <a:pt x="165" y="6"/>
                    </a:lnTo>
                    <a:lnTo>
                      <a:pt x="161" y="7"/>
                    </a:lnTo>
                    <a:lnTo>
                      <a:pt x="156" y="8"/>
                    </a:lnTo>
                    <a:lnTo>
                      <a:pt x="152" y="10"/>
                    </a:lnTo>
                    <a:lnTo>
                      <a:pt x="147" y="11"/>
                    </a:lnTo>
                    <a:lnTo>
                      <a:pt x="141" y="12"/>
                    </a:lnTo>
                    <a:lnTo>
                      <a:pt x="136" y="13"/>
                    </a:lnTo>
                    <a:lnTo>
                      <a:pt x="131" y="14"/>
                    </a:lnTo>
                    <a:lnTo>
                      <a:pt x="125" y="15"/>
                    </a:lnTo>
                    <a:lnTo>
                      <a:pt x="118" y="16"/>
                    </a:lnTo>
                    <a:lnTo>
                      <a:pt x="112" y="16"/>
                    </a:lnTo>
                    <a:lnTo>
                      <a:pt x="106" y="17"/>
                    </a:lnTo>
                    <a:lnTo>
                      <a:pt x="100" y="18"/>
                    </a:lnTo>
                    <a:lnTo>
                      <a:pt x="94" y="18"/>
                    </a:lnTo>
                    <a:lnTo>
                      <a:pt x="87" y="18"/>
                    </a:lnTo>
                    <a:lnTo>
                      <a:pt x="81" y="19"/>
                    </a:lnTo>
                    <a:lnTo>
                      <a:pt x="74" y="19"/>
                    </a:lnTo>
                    <a:lnTo>
                      <a:pt x="69" y="20"/>
                    </a:lnTo>
                    <a:lnTo>
                      <a:pt x="62" y="20"/>
                    </a:lnTo>
                    <a:lnTo>
                      <a:pt x="56" y="20"/>
                    </a:lnTo>
                    <a:lnTo>
                      <a:pt x="51" y="20"/>
                    </a:lnTo>
                    <a:lnTo>
                      <a:pt x="45" y="20"/>
                    </a:lnTo>
                    <a:lnTo>
                      <a:pt x="39" y="20"/>
                    </a:lnTo>
                    <a:lnTo>
                      <a:pt x="34" y="20"/>
                    </a:lnTo>
                    <a:lnTo>
                      <a:pt x="29" y="19"/>
                    </a:lnTo>
                    <a:lnTo>
                      <a:pt x="24" y="19"/>
                    </a:lnTo>
                    <a:lnTo>
                      <a:pt x="20" y="18"/>
                    </a:lnTo>
                    <a:lnTo>
                      <a:pt x="16" y="18"/>
                    </a:lnTo>
                    <a:lnTo>
                      <a:pt x="12" y="18"/>
                    </a:lnTo>
                    <a:lnTo>
                      <a:pt x="9" y="17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3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12" name="Freeform 340">
                <a:extLst>
                  <a:ext uri="{FF2B5EF4-FFF2-40B4-BE49-F238E27FC236}">
                    <a16:creationId xmlns:a16="http://schemas.microsoft.com/office/drawing/2014/main" id="{C4EE0084-90E2-D2F5-5499-CCA40B284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880"/>
                <a:ext cx="207" cy="22"/>
              </a:xfrm>
              <a:custGeom>
                <a:avLst/>
                <a:gdLst>
                  <a:gd name="T0" fmla="*/ 203 w 207"/>
                  <a:gd name="T1" fmla="*/ 5 h 22"/>
                  <a:gd name="T2" fmla="*/ 193 w 207"/>
                  <a:gd name="T3" fmla="*/ 8 h 22"/>
                  <a:gd name="T4" fmla="*/ 182 w 207"/>
                  <a:gd name="T5" fmla="*/ 9 h 22"/>
                  <a:gd name="T6" fmla="*/ 172 w 207"/>
                  <a:gd name="T7" fmla="*/ 12 h 22"/>
                  <a:gd name="T8" fmla="*/ 160 w 207"/>
                  <a:gd name="T9" fmla="*/ 14 h 22"/>
                  <a:gd name="T10" fmla="*/ 149 w 207"/>
                  <a:gd name="T11" fmla="*/ 16 h 22"/>
                  <a:gd name="T12" fmla="*/ 136 w 207"/>
                  <a:gd name="T13" fmla="*/ 17 h 22"/>
                  <a:gd name="T14" fmla="*/ 124 w 207"/>
                  <a:gd name="T15" fmla="*/ 18 h 22"/>
                  <a:gd name="T16" fmla="*/ 111 w 207"/>
                  <a:gd name="T17" fmla="*/ 19 h 22"/>
                  <a:gd name="T18" fmla="*/ 97 w 207"/>
                  <a:gd name="T19" fmla="*/ 20 h 22"/>
                  <a:gd name="T20" fmla="*/ 84 w 207"/>
                  <a:gd name="T21" fmla="*/ 21 h 22"/>
                  <a:gd name="T22" fmla="*/ 71 w 207"/>
                  <a:gd name="T23" fmla="*/ 21 h 22"/>
                  <a:gd name="T24" fmla="*/ 56 w 207"/>
                  <a:gd name="T25" fmla="*/ 21 h 22"/>
                  <a:gd name="T26" fmla="*/ 42 w 207"/>
                  <a:gd name="T27" fmla="*/ 20 h 22"/>
                  <a:gd name="T28" fmla="*/ 28 w 207"/>
                  <a:gd name="T29" fmla="*/ 19 h 22"/>
                  <a:gd name="T30" fmla="*/ 14 w 207"/>
                  <a:gd name="T31" fmla="*/ 17 h 22"/>
                  <a:gd name="T32" fmla="*/ 0 w 207"/>
                  <a:gd name="T33" fmla="*/ 16 h 22"/>
                  <a:gd name="T34" fmla="*/ 8 w 207"/>
                  <a:gd name="T35" fmla="*/ 11 h 22"/>
                  <a:gd name="T36" fmla="*/ 22 w 207"/>
                  <a:gd name="T37" fmla="*/ 12 h 22"/>
                  <a:gd name="T38" fmla="*/ 35 w 207"/>
                  <a:gd name="T39" fmla="*/ 14 h 22"/>
                  <a:gd name="T40" fmla="*/ 49 w 207"/>
                  <a:gd name="T41" fmla="*/ 14 h 22"/>
                  <a:gd name="T42" fmla="*/ 63 w 207"/>
                  <a:gd name="T43" fmla="*/ 14 h 22"/>
                  <a:gd name="T44" fmla="*/ 78 w 207"/>
                  <a:gd name="T45" fmla="*/ 14 h 22"/>
                  <a:gd name="T46" fmla="*/ 91 w 207"/>
                  <a:gd name="T47" fmla="*/ 14 h 22"/>
                  <a:gd name="T48" fmla="*/ 104 w 207"/>
                  <a:gd name="T49" fmla="*/ 14 h 22"/>
                  <a:gd name="T50" fmla="*/ 117 w 207"/>
                  <a:gd name="T51" fmla="*/ 12 h 22"/>
                  <a:gd name="T52" fmla="*/ 129 w 207"/>
                  <a:gd name="T53" fmla="*/ 12 h 22"/>
                  <a:gd name="T54" fmla="*/ 142 w 207"/>
                  <a:gd name="T55" fmla="*/ 10 h 22"/>
                  <a:gd name="T56" fmla="*/ 154 w 207"/>
                  <a:gd name="T57" fmla="*/ 9 h 22"/>
                  <a:gd name="T58" fmla="*/ 165 w 207"/>
                  <a:gd name="T59" fmla="*/ 7 h 22"/>
                  <a:gd name="T60" fmla="*/ 176 w 207"/>
                  <a:gd name="T61" fmla="*/ 5 h 22"/>
                  <a:gd name="T62" fmla="*/ 186 w 207"/>
                  <a:gd name="T63" fmla="*/ 3 h 22"/>
                  <a:gd name="T64" fmla="*/ 197 w 207"/>
                  <a:gd name="T65" fmla="*/ 1 h 22"/>
                  <a:gd name="T66" fmla="*/ 206 w 207"/>
                  <a:gd name="T67" fmla="*/ 1 h 22"/>
                  <a:gd name="T68" fmla="*/ 203 w 207"/>
                  <a:gd name="T69" fmla="*/ 0 h 22"/>
                  <a:gd name="T70" fmla="*/ 206 w 207"/>
                  <a:gd name="T71" fmla="*/ 1 h 22"/>
                  <a:gd name="T72" fmla="*/ 206 w 207"/>
                  <a:gd name="T73" fmla="*/ 3 h 22"/>
                  <a:gd name="T74" fmla="*/ 204 w 207"/>
                  <a:gd name="T75" fmla="*/ 4 h 22"/>
                  <a:gd name="T76" fmla="*/ 199 w 207"/>
                  <a:gd name="T77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7" h="22">
                    <a:moveTo>
                      <a:pt x="199" y="3"/>
                    </a:moveTo>
                    <a:lnTo>
                      <a:pt x="203" y="5"/>
                    </a:lnTo>
                    <a:lnTo>
                      <a:pt x="198" y="6"/>
                    </a:lnTo>
                    <a:lnTo>
                      <a:pt x="193" y="8"/>
                    </a:lnTo>
                    <a:lnTo>
                      <a:pt x="188" y="9"/>
                    </a:lnTo>
                    <a:lnTo>
                      <a:pt x="182" y="9"/>
                    </a:lnTo>
                    <a:lnTo>
                      <a:pt x="177" y="11"/>
                    </a:lnTo>
                    <a:lnTo>
                      <a:pt x="172" y="12"/>
                    </a:lnTo>
                    <a:lnTo>
                      <a:pt x="166" y="12"/>
                    </a:lnTo>
                    <a:lnTo>
                      <a:pt x="160" y="14"/>
                    </a:lnTo>
                    <a:lnTo>
                      <a:pt x="154" y="14"/>
                    </a:lnTo>
                    <a:lnTo>
                      <a:pt x="149" y="16"/>
                    </a:lnTo>
                    <a:lnTo>
                      <a:pt x="143" y="16"/>
                    </a:lnTo>
                    <a:lnTo>
                      <a:pt x="136" y="17"/>
                    </a:lnTo>
                    <a:lnTo>
                      <a:pt x="129" y="17"/>
                    </a:lnTo>
                    <a:lnTo>
                      <a:pt x="124" y="18"/>
                    </a:lnTo>
                    <a:lnTo>
                      <a:pt x="117" y="19"/>
                    </a:lnTo>
                    <a:lnTo>
                      <a:pt x="111" y="19"/>
                    </a:lnTo>
                    <a:lnTo>
                      <a:pt x="104" y="20"/>
                    </a:lnTo>
                    <a:lnTo>
                      <a:pt x="97" y="20"/>
                    </a:lnTo>
                    <a:lnTo>
                      <a:pt x="91" y="20"/>
                    </a:lnTo>
                    <a:lnTo>
                      <a:pt x="84" y="21"/>
                    </a:lnTo>
                    <a:lnTo>
                      <a:pt x="78" y="21"/>
                    </a:lnTo>
                    <a:lnTo>
                      <a:pt x="71" y="21"/>
                    </a:lnTo>
                    <a:lnTo>
                      <a:pt x="63" y="21"/>
                    </a:lnTo>
                    <a:lnTo>
                      <a:pt x="56" y="21"/>
                    </a:lnTo>
                    <a:lnTo>
                      <a:pt x="49" y="20"/>
                    </a:lnTo>
                    <a:lnTo>
                      <a:pt x="42" y="20"/>
                    </a:lnTo>
                    <a:lnTo>
                      <a:pt x="35" y="19"/>
                    </a:lnTo>
                    <a:lnTo>
                      <a:pt x="28" y="19"/>
                    </a:lnTo>
                    <a:lnTo>
                      <a:pt x="21" y="18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1" y="10"/>
                    </a:lnTo>
                    <a:lnTo>
                      <a:pt x="8" y="11"/>
                    </a:lnTo>
                    <a:lnTo>
                      <a:pt x="15" y="12"/>
                    </a:lnTo>
                    <a:lnTo>
                      <a:pt x="22" y="12"/>
                    </a:lnTo>
                    <a:lnTo>
                      <a:pt x="28" y="13"/>
                    </a:lnTo>
                    <a:lnTo>
                      <a:pt x="35" y="14"/>
                    </a:lnTo>
                    <a:lnTo>
                      <a:pt x="42" y="14"/>
                    </a:lnTo>
                    <a:lnTo>
                      <a:pt x="49" y="14"/>
                    </a:lnTo>
                    <a:lnTo>
                      <a:pt x="56" y="14"/>
                    </a:lnTo>
                    <a:lnTo>
                      <a:pt x="63" y="14"/>
                    </a:lnTo>
                    <a:lnTo>
                      <a:pt x="71" y="14"/>
                    </a:lnTo>
                    <a:lnTo>
                      <a:pt x="78" y="14"/>
                    </a:lnTo>
                    <a:lnTo>
                      <a:pt x="84" y="14"/>
                    </a:lnTo>
                    <a:lnTo>
                      <a:pt x="91" y="14"/>
                    </a:lnTo>
                    <a:lnTo>
                      <a:pt x="97" y="14"/>
                    </a:lnTo>
                    <a:lnTo>
                      <a:pt x="104" y="14"/>
                    </a:lnTo>
                    <a:lnTo>
                      <a:pt x="110" y="13"/>
                    </a:lnTo>
                    <a:lnTo>
                      <a:pt x="117" y="12"/>
                    </a:lnTo>
                    <a:lnTo>
                      <a:pt x="123" y="12"/>
                    </a:lnTo>
                    <a:lnTo>
                      <a:pt x="129" y="12"/>
                    </a:lnTo>
                    <a:lnTo>
                      <a:pt x="135" y="11"/>
                    </a:lnTo>
                    <a:lnTo>
                      <a:pt x="142" y="10"/>
                    </a:lnTo>
                    <a:lnTo>
                      <a:pt x="148" y="9"/>
                    </a:lnTo>
                    <a:lnTo>
                      <a:pt x="154" y="9"/>
                    </a:lnTo>
                    <a:lnTo>
                      <a:pt x="159" y="8"/>
                    </a:lnTo>
                    <a:lnTo>
                      <a:pt x="165" y="7"/>
                    </a:lnTo>
                    <a:lnTo>
                      <a:pt x="170" y="6"/>
                    </a:lnTo>
                    <a:lnTo>
                      <a:pt x="176" y="5"/>
                    </a:lnTo>
                    <a:lnTo>
                      <a:pt x="181" y="4"/>
                    </a:lnTo>
                    <a:lnTo>
                      <a:pt x="186" y="3"/>
                    </a:lnTo>
                    <a:lnTo>
                      <a:pt x="191" y="1"/>
                    </a:lnTo>
                    <a:lnTo>
                      <a:pt x="197" y="1"/>
                    </a:lnTo>
                    <a:lnTo>
                      <a:pt x="202" y="0"/>
                    </a:lnTo>
                    <a:lnTo>
                      <a:pt x="206" y="1"/>
                    </a:lnTo>
                    <a:lnTo>
                      <a:pt x="202" y="0"/>
                    </a:lnTo>
                    <a:lnTo>
                      <a:pt x="203" y="0"/>
                    </a:lnTo>
                    <a:lnTo>
                      <a:pt x="204" y="0"/>
                    </a:lnTo>
                    <a:lnTo>
                      <a:pt x="206" y="1"/>
                    </a:lnTo>
                    <a:lnTo>
                      <a:pt x="206" y="1"/>
                    </a:lnTo>
                    <a:lnTo>
                      <a:pt x="206" y="3"/>
                    </a:lnTo>
                    <a:lnTo>
                      <a:pt x="206" y="4"/>
                    </a:lnTo>
                    <a:lnTo>
                      <a:pt x="204" y="4"/>
                    </a:lnTo>
                    <a:lnTo>
                      <a:pt x="203" y="5"/>
                    </a:lnTo>
                    <a:lnTo>
                      <a:pt x="199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13" name="Freeform 341">
                <a:extLst>
                  <a:ext uri="{FF2B5EF4-FFF2-40B4-BE49-F238E27FC236}">
                    <a16:creationId xmlns:a16="http://schemas.microsoft.com/office/drawing/2014/main" id="{7F66CEE4-CE7C-2B5E-EE82-290122D93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7" y="2980"/>
                <a:ext cx="25" cy="25"/>
              </a:xfrm>
              <a:custGeom>
                <a:avLst/>
                <a:gdLst>
                  <a:gd name="T0" fmla="*/ 0 w 25"/>
                  <a:gd name="T1" fmla="*/ 24 h 25"/>
                  <a:gd name="T2" fmla="*/ 0 w 25"/>
                  <a:gd name="T3" fmla="*/ 24 h 25"/>
                  <a:gd name="T4" fmla="*/ 0 w 25"/>
                  <a:gd name="T5" fmla="*/ 19 h 25"/>
                  <a:gd name="T6" fmla="*/ 2 w 25"/>
                  <a:gd name="T7" fmla="*/ 14 h 25"/>
                  <a:gd name="T8" fmla="*/ 4 w 25"/>
                  <a:gd name="T9" fmla="*/ 10 h 25"/>
                  <a:gd name="T10" fmla="*/ 6 w 25"/>
                  <a:gd name="T11" fmla="*/ 7 h 25"/>
                  <a:gd name="T12" fmla="*/ 10 w 25"/>
                  <a:gd name="T13" fmla="*/ 4 h 25"/>
                  <a:gd name="T14" fmla="*/ 14 w 25"/>
                  <a:gd name="T15" fmla="*/ 1 h 25"/>
                  <a:gd name="T16" fmla="*/ 18 w 25"/>
                  <a:gd name="T17" fmla="*/ 0 h 25"/>
                  <a:gd name="T18" fmla="*/ 24 w 25"/>
                  <a:gd name="T19" fmla="*/ 0 h 25"/>
                  <a:gd name="T20" fmla="*/ 24 w 25"/>
                  <a:gd name="T21" fmla="*/ 6 h 25"/>
                  <a:gd name="T22" fmla="*/ 20 w 25"/>
                  <a:gd name="T23" fmla="*/ 6 h 25"/>
                  <a:gd name="T24" fmla="*/ 16 w 25"/>
                  <a:gd name="T25" fmla="*/ 7 h 25"/>
                  <a:gd name="T26" fmla="*/ 14 w 25"/>
                  <a:gd name="T27" fmla="*/ 9 h 25"/>
                  <a:gd name="T28" fmla="*/ 11 w 25"/>
                  <a:gd name="T29" fmla="*/ 11 h 25"/>
                  <a:gd name="T30" fmla="*/ 9 w 25"/>
                  <a:gd name="T31" fmla="*/ 14 h 25"/>
                  <a:gd name="T32" fmla="*/ 8 w 25"/>
                  <a:gd name="T33" fmla="*/ 16 h 25"/>
                  <a:gd name="T34" fmla="*/ 6 w 25"/>
                  <a:gd name="T35" fmla="*/ 20 h 25"/>
                  <a:gd name="T36" fmla="*/ 6 w 25"/>
                  <a:gd name="T37" fmla="*/ 24 h 25"/>
                  <a:gd name="T38" fmla="*/ 6 w 25"/>
                  <a:gd name="T39" fmla="*/ 24 h 25"/>
                  <a:gd name="T40" fmla="*/ 0 w 25"/>
                  <a:gd name="T41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25">
                    <a:moveTo>
                      <a:pt x="0" y="24"/>
                    </a:moveTo>
                    <a:lnTo>
                      <a:pt x="0" y="24"/>
                    </a:lnTo>
                    <a:lnTo>
                      <a:pt x="0" y="19"/>
                    </a:lnTo>
                    <a:lnTo>
                      <a:pt x="2" y="14"/>
                    </a:lnTo>
                    <a:lnTo>
                      <a:pt x="4" y="10"/>
                    </a:lnTo>
                    <a:lnTo>
                      <a:pt x="6" y="7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4" y="6"/>
                    </a:lnTo>
                    <a:lnTo>
                      <a:pt x="20" y="6"/>
                    </a:lnTo>
                    <a:lnTo>
                      <a:pt x="16" y="7"/>
                    </a:lnTo>
                    <a:lnTo>
                      <a:pt x="14" y="9"/>
                    </a:lnTo>
                    <a:lnTo>
                      <a:pt x="11" y="11"/>
                    </a:lnTo>
                    <a:lnTo>
                      <a:pt x="9" y="14"/>
                    </a:lnTo>
                    <a:lnTo>
                      <a:pt x="8" y="16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14" name="Freeform 342">
                <a:extLst>
                  <a:ext uri="{FF2B5EF4-FFF2-40B4-BE49-F238E27FC236}">
                    <a16:creationId xmlns:a16="http://schemas.microsoft.com/office/drawing/2014/main" id="{6B330EAF-2EE9-25A8-9F9A-AFE3F668C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7" y="3004"/>
                <a:ext cx="25" cy="27"/>
              </a:xfrm>
              <a:custGeom>
                <a:avLst/>
                <a:gdLst>
                  <a:gd name="T0" fmla="*/ 24 w 25"/>
                  <a:gd name="T1" fmla="*/ 26 h 27"/>
                  <a:gd name="T2" fmla="*/ 24 w 25"/>
                  <a:gd name="T3" fmla="*/ 26 h 27"/>
                  <a:gd name="T4" fmla="*/ 18 w 25"/>
                  <a:gd name="T5" fmla="*/ 25 h 27"/>
                  <a:gd name="T6" fmla="*/ 14 w 25"/>
                  <a:gd name="T7" fmla="*/ 24 h 27"/>
                  <a:gd name="T8" fmla="*/ 10 w 25"/>
                  <a:gd name="T9" fmla="*/ 21 h 27"/>
                  <a:gd name="T10" fmla="*/ 6 w 25"/>
                  <a:gd name="T11" fmla="*/ 18 h 27"/>
                  <a:gd name="T12" fmla="*/ 4 w 25"/>
                  <a:gd name="T13" fmla="*/ 14 h 27"/>
                  <a:gd name="T14" fmla="*/ 2 w 25"/>
                  <a:gd name="T15" fmla="*/ 10 h 27"/>
                  <a:gd name="T16" fmla="*/ 0 w 25"/>
                  <a:gd name="T17" fmla="*/ 4 h 27"/>
                  <a:gd name="T18" fmla="*/ 0 w 25"/>
                  <a:gd name="T19" fmla="*/ 0 h 27"/>
                  <a:gd name="T20" fmla="*/ 6 w 25"/>
                  <a:gd name="T21" fmla="*/ 0 h 27"/>
                  <a:gd name="T22" fmla="*/ 6 w 25"/>
                  <a:gd name="T23" fmla="*/ 4 h 27"/>
                  <a:gd name="T24" fmla="*/ 8 w 25"/>
                  <a:gd name="T25" fmla="*/ 7 h 27"/>
                  <a:gd name="T26" fmla="*/ 9 w 25"/>
                  <a:gd name="T27" fmla="*/ 10 h 27"/>
                  <a:gd name="T28" fmla="*/ 11 w 25"/>
                  <a:gd name="T29" fmla="*/ 14 h 27"/>
                  <a:gd name="T30" fmla="*/ 14 w 25"/>
                  <a:gd name="T31" fmla="*/ 16 h 27"/>
                  <a:gd name="T32" fmla="*/ 16 w 25"/>
                  <a:gd name="T33" fmla="*/ 18 h 27"/>
                  <a:gd name="T34" fmla="*/ 20 w 25"/>
                  <a:gd name="T35" fmla="*/ 18 h 27"/>
                  <a:gd name="T36" fmla="*/ 24 w 25"/>
                  <a:gd name="T37" fmla="*/ 19 h 27"/>
                  <a:gd name="T38" fmla="*/ 24 w 25"/>
                  <a:gd name="T39" fmla="*/ 19 h 27"/>
                  <a:gd name="T40" fmla="*/ 24 w 25"/>
                  <a:gd name="T4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27">
                    <a:moveTo>
                      <a:pt x="24" y="26"/>
                    </a:moveTo>
                    <a:lnTo>
                      <a:pt x="24" y="26"/>
                    </a:lnTo>
                    <a:lnTo>
                      <a:pt x="18" y="25"/>
                    </a:lnTo>
                    <a:lnTo>
                      <a:pt x="14" y="24"/>
                    </a:lnTo>
                    <a:lnTo>
                      <a:pt x="10" y="21"/>
                    </a:lnTo>
                    <a:lnTo>
                      <a:pt x="6" y="18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4"/>
                    </a:lnTo>
                    <a:lnTo>
                      <a:pt x="8" y="7"/>
                    </a:lnTo>
                    <a:lnTo>
                      <a:pt x="9" y="10"/>
                    </a:lnTo>
                    <a:lnTo>
                      <a:pt x="11" y="14"/>
                    </a:lnTo>
                    <a:lnTo>
                      <a:pt x="14" y="16"/>
                    </a:lnTo>
                    <a:lnTo>
                      <a:pt x="16" y="18"/>
                    </a:lnTo>
                    <a:lnTo>
                      <a:pt x="20" y="18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4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15" name="Freeform 343">
                <a:extLst>
                  <a:ext uri="{FF2B5EF4-FFF2-40B4-BE49-F238E27FC236}">
                    <a16:creationId xmlns:a16="http://schemas.microsoft.com/office/drawing/2014/main" id="{E894E649-44EF-D5E7-6707-55C9C4942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3004"/>
                <a:ext cx="24" cy="27"/>
              </a:xfrm>
              <a:custGeom>
                <a:avLst/>
                <a:gdLst>
                  <a:gd name="T0" fmla="*/ 23 w 24"/>
                  <a:gd name="T1" fmla="*/ 0 h 27"/>
                  <a:gd name="T2" fmla="*/ 23 w 24"/>
                  <a:gd name="T3" fmla="*/ 0 h 27"/>
                  <a:gd name="T4" fmla="*/ 23 w 24"/>
                  <a:gd name="T5" fmla="*/ 4 h 27"/>
                  <a:gd name="T6" fmla="*/ 21 w 24"/>
                  <a:gd name="T7" fmla="*/ 10 h 27"/>
                  <a:gd name="T8" fmla="*/ 18 w 24"/>
                  <a:gd name="T9" fmla="*/ 14 h 27"/>
                  <a:gd name="T10" fmla="*/ 15 w 24"/>
                  <a:gd name="T11" fmla="*/ 18 h 27"/>
                  <a:gd name="T12" fmla="*/ 12 w 24"/>
                  <a:gd name="T13" fmla="*/ 21 h 27"/>
                  <a:gd name="T14" fmla="*/ 8 w 24"/>
                  <a:gd name="T15" fmla="*/ 24 h 27"/>
                  <a:gd name="T16" fmla="*/ 4 w 24"/>
                  <a:gd name="T17" fmla="*/ 25 h 27"/>
                  <a:gd name="T18" fmla="*/ 0 w 24"/>
                  <a:gd name="T19" fmla="*/ 26 h 27"/>
                  <a:gd name="T20" fmla="*/ 0 w 24"/>
                  <a:gd name="T21" fmla="*/ 19 h 27"/>
                  <a:gd name="T22" fmla="*/ 3 w 24"/>
                  <a:gd name="T23" fmla="*/ 18 h 27"/>
                  <a:gd name="T24" fmla="*/ 6 w 24"/>
                  <a:gd name="T25" fmla="*/ 18 h 27"/>
                  <a:gd name="T26" fmla="*/ 8 w 24"/>
                  <a:gd name="T27" fmla="*/ 16 h 27"/>
                  <a:gd name="T28" fmla="*/ 11 w 24"/>
                  <a:gd name="T29" fmla="*/ 14 h 27"/>
                  <a:gd name="T30" fmla="*/ 13 w 24"/>
                  <a:gd name="T31" fmla="*/ 10 h 27"/>
                  <a:gd name="T32" fmla="*/ 15 w 24"/>
                  <a:gd name="T33" fmla="*/ 7 h 27"/>
                  <a:gd name="T34" fmla="*/ 15 w 24"/>
                  <a:gd name="T35" fmla="*/ 4 h 27"/>
                  <a:gd name="T36" fmla="*/ 16 w 24"/>
                  <a:gd name="T37" fmla="*/ 0 h 27"/>
                  <a:gd name="T38" fmla="*/ 16 w 24"/>
                  <a:gd name="T39" fmla="*/ 0 h 27"/>
                  <a:gd name="T40" fmla="*/ 23 w 24"/>
                  <a:gd name="T4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27">
                    <a:moveTo>
                      <a:pt x="23" y="0"/>
                    </a:moveTo>
                    <a:lnTo>
                      <a:pt x="23" y="0"/>
                    </a:lnTo>
                    <a:lnTo>
                      <a:pt x="23" y="4"/>
                    </a:lnTo>
                    <a:lnTo>
                      <a:pt x="21" y="10"/>
                    </a:lnTo>
                    <a:lnTo>
                      <a:pt x="18" y="14"/>
                    </a:lnTo>
                    <a:lnTo>
                      <a:pt x="15" y="18"/>
                    </a:lnTo>
                    <a:lnTo>
                      <a:pt x="12" y="21"/>
                    </a:lnTo>
                    <a:lnTo>
                      <a:pt x="8" y="24"/>
                    </a:lnTo>
                    <a:lnTo>
                      <a:pt x="4" y="25"/>
                    </a:lnTo>
                    <a:lnTo>
                      <a:pt x="0" y="26"/>
                    </a:lnTo>
                    <a:lnTo>
                      <a:pt x="0" y="19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8" y="16"/>
                    </a:lnTo>
                    <a:lnTo>
                      <a:pt x="11" y="14"/>
                    </a:lnTo>
                    <a:lnTo>
                      <a:pt x="13" y="10"/>
                    </a:lnTo>
                    <a:lnTo>
                      <a:pt x="15" y="7"/>
                    </a:lnTo>
                    <a:lnTo>
                      <a:pt x="15" y="4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16" name="Freeform 344">
                <a:extLst>
                  <a:ext uri="{FF2B5EF4-FFF2-40B4-BE49-F238E27FC236}">
                    <a16:creationId xmlns:a16="http://schemas.microsoft.com/office/drawing/2014/main" id="{FFD491E6-1A36-A8C3-AD40-009FC3C1E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1" y="2980"/>
                <a:ext cx="24" cy="25"/>
              </a:xfrm>
              <a:custGeom>
                <a:avLst/>
                <a:gdLst>
                  <a:gd name="T0" fmla="*/ 0 w 24"/>
                  <a:gd name="T1" fmla="*/ 0 h 25"/>
                  <a:gd name="T2" fmla="*/ 0 w 24"/>
                  <a:gd name="T3" fmla="*/ 0 h 25"/>
                  <a:gd name="T4" fmla="*/ 4 w 24"/>
                  <a:gd name="T5" fmla="*/ 0 h 25"/>
                  <a:gd name="T6" fmla="*/ 8 w 24"/>
                  <a:gd name="T7" fmla="*/ 1 h 25"/>
                  <a:gd name="T8" fmla="*/ 12 w 24"/>
                  <a:gd name="T9" fmla="*/ 4 h 25"/>
                  <a:gd name="T10" fmla="*/ 15 w 24"/>
                  <a:gd name="T11" fmla="*/ 7 h 25"/>
                  <a:gd name="T12" fmla="*/ 18 w 24"/>
                  <a:gd name="T13" fmla="*/ 10 h 25"/>
                  <a:gd name="T14" fmla="*/ 21 w 24"/>
                  <a:gd name="T15" fmla="*/ 14 h 25"/>
                  <a:gd name="T16" fmla="*/ 23 w 24"/>
                  <a:gd name="T17" fmla="*/ 19 h 25"/>
                  <a:gd name="T18" fmla="*/ 23 w 24"/>
                  <a:gd name="T19" fmla="*/ 24 h 25"/>
                  <a:gd name="T20" fmla="*/ 16 w 24"/>
                  <a:gd name="T21" fmla="*/ 24 h 25"/>
                  <a:gd name="T22" fmla="*/ 15 w 24"/>
                  <a:gd name="T23" fmla="*/ 20 h 25"/>
                  <a:gd name="T24" fmla="*/ 15 w 24"/>
                  <a:gd name="T25" fmla="*/ 16 h 25"/>
                  <a:gd name="T26" fmla="*/ 13 w 24"/>
                  <a:gd name="T27" fmla="*/ 14 h 25"/>
                  <a:gd name="T28" fmla="*/ 11 w 24"/>
                  <a:gd name="T29" fmla="*/ 11 h 25"/>
                  <a:gd name="T30" fmla="*/ 8 w 24"/>
                  <a:gd name="T31" fmla="*/ 9 h 25"/>
                  <a:gd name="T32" fmla="*/ 6 w 24"/>
                  <a:gd name="T33" fmla="*/ 7 h 25"/>
                  <a:gd name="T34" fmla="*/ 3 w 24"/>
                  <a:gd name="T35" fmla="*/ 6 h 25"/>
                  <a:gd name="T36" fmla="*/ 0 w 24"/>
                  <a:gd name="T37" fmla="*/ 6 h 25"/>
                  <a:gd name="T38" fmla="*/ 0 w 24"/>
                  <a:gd name="T39" fmla="*/ 6 h 25"/>
                  <a:gd name="T40" fmla="*/ 0 w 24"/>
                  <a:gd name="T4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25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8" y="1"/>
                    </a:lnTo>
                    <a:lnTo>
                      <a:pt x="12" y="4"/>
                    </a:lnTo>
                    <a:lnTo>
                      <a:pt x="15" y="7"/>
                    </a:lnTo>
                    <a:lnTo>
                      <a:pt x="18" y="10"/>
                    </a:lnTo>
                    <a:lnTo>
                      <a:pt x="21" y="14"/>
                    </a:lnTo>
                    <a:lnTo>
                      <a:pt x="23" y="19"/>
                    </a:lnTo>
                    <a:lnTo>
                      <a:pt x="23" y="24"/>
                    </a:lnTo>
                    <a:lnTo>
                      <a:pt x="16" y="24"/>
                    </a:lnTo>
                    <a:lnTo>
                      <a:pt x="15" y="20"/>
                    </a:lnTo>
                    <a:lnTo>
                      <a:pt x="15" y="16"/>
                    </a:lnTo>
                    <a:lnTo>
                      <a:pt x="13" y="14"/>
                    </a:lnTo>
                    <a:lnTo>
                      <a:pt x="11" y="11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17" name="Freeform 345">
                <a:extLst>
                  <a:ext uri="{FF2B5EF4-FFF2-40B4-BE49-F238E27FC236}">
                    <a16:creationId xmlns:a16="http://schemas.microsoft.com/office/drawing/2014/main" id="{3E1B45C7-70A6-5E24-0F91-34CE59568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2782"/>
                <a:ext cx="421" cy="117"/>
              </a:xfrm>
              <a:custGeom>
                <a:avLst/>
                <a:gdLst>
                  <a:gd name="T0" fmla="*/ 416 w 421"/>
                  <a:gd name="T1" fmla="*/ 29 h 117"/>
                  <a:gd name="T2" fmla="*/ 407 w 421"/>
                  <a:gd name="T3" fmla="*/ 42 h 117"/>
                  <a:gd name="T4" fmla="*/ 392 w 421"/>
                  <a:gd name="T5" fmla="*/ 58 h 117"/>
                  <a:gd name="T6" fmla="*/ 376 w 421"/>
                  <a:gd name="T7" fmla="*/ 72 h 117"/>
                  <a:gd name="T8" fmla="*/ 358 w 421"/>
                  <a:gd name="T9" fmla="*/ 83 h 117"/>
                  <a:gd name="T10" fmla="*/ 338 w 421"/>
                  <a:gd name="T11" fmla="*/ 92 h 117"/>
                  <a:gd name="T12" fmla="*/ 309 w 421"/>
                  <a:gd name="T13" fmla="*/ 102 h 117"/>
                  <a:gd name="T14" fmla="*/ 277 w 421"/>
                  <a:gd name="T15" fmla="*/ 109 h 117"/>
                  <a:gd name="T16" fmla="*/ 242 w 421"/>
                  <a:gd name="T17" fmla="*/ 113 h 117"/>
                  <a:gd name="T18" fmla="*/ 207 w 421"/>
                  <a:gd name="T19" fmla="*/ 116 h 117"/>
                  <a:gd name="T20" fmla="*/ 171 w 421"/>
                  <a:gd name="T21" fmla="*/ 116 h 117"/>
                  <a:gd name="T22" fmla="*/ 136 w 421"/>
                  <a:gd name="T23" fmla="*/ 114 h 117"/>
                  <a:gd name="T24" fmla="*/ 101 w 421"/>
                  <a:gd name="T25" fmla="*/ 111 h 117"/>
                  <a:gd name="T26" fmla="*/ 70 w 421"/>
                  <a:gd name="T27" fmla="*/ 107 h 117"/>
                  <a:gd name="T28" fmla="*/ 41 w 421"/>
                  <a:gd name="T29" fmla="*/ 102 h 117"/>
                  <a:gd name="T30" fmla="*/ 15 w 421"/>
                  <a:gd name="T31" fmla="*/ 97 h 117"/>
                  <a:gd name="T32" fmla="*/ 3 w 421"/>
                  <a:gd name="T33" fmla="*/ 88 h 117"/>
                  <a:gd name="T34" fmla="*/ 0 w 421"/>
                  <a:gd name="T35" fmla="*/ 78 h 117"/>
                  <a:gd name="T36" fmla="*/ 0 w 421"/>
                  <a:gd name="T37" fmla="*/ 69 h 117"/>
                  <a:gd name="T38" fmla="*/ 1 w 421"/>
                  <a:gd name="T39" fmla="*/ 61 h 117"/>
                  <a:gd name="T40" fmla="*/ 5 w 421"/>
                  <a:gd name="T41" fmla="*/ 52 h 117"/>
                  <a:gd name="T42" fmla="*/ 13 w 421"/>
                  <a:gd name="T43" fmla="*/ 46 h 117"/>
                  <a:gd name="T44" fmla="*/ 31 w 421"/>
                  <a:gd name="T45" fmla="*/ 45 h 117"/>
                  <a:gd name="T46" fmla="*/ 50 w 421"/>
                  <a:gd name="T47" fmla="*/ 43 h 117"/>
                  <a:gd name="T48" fmla="*/ 70 w 421"/>
                  <a:gd name="T49" fmla="*/ 43 h 117"/>
                  <a:gd name="T50" fmla="*/ 91 w 421"/>
                  <a:gd name="T51" fmla="*/ 42 h 117"/>
                  <a:gd name="T52" fmla="*/ 114 w 421"/>
                  <a:gd name="T53" fmla="*/ 41 h 117"/>
                  <a:gd name="T54" fmla="*/ 138 w 421"/>
                  <a:gd name="T55" fmla="*/ 38 h 117"/>
                  <a:gd name="T56" fmla="*/ 164 w 421"/>
                  <a:gd name="T57" fmla="*/ 34 h 117"/>
                  <a:gd name="T58" fmla="*/ 192 w 421"/>
                  <a:gd name="T59" fmla="*/ 28 h 117"/>
                  <a:gd name="T60" fmla="*/ 222 w 421"/>
                  <a:gd name="T61" fmla="*/ 19 h 117"/>
                  <a:gd name="T62" fmla="*/ 255 w 421"/>
                  <a:gd name="T63" fmla="*/ 7 h 117"/>
                  <a:gd name="T64" fmla="*/ 275 w 421"/>
                  <a:gd name="T65" fmla="*/ 4 h 117"/>
                  <a:gd name="T66" fmla="*/ 289 w 421"/>
                  <a:gd name="T67" fmla="*/ 7 h 117"/>
                  <a:gd name="T68" fmla="*/ 303 w 421"/>
                  <a:gd name="T69" fmla="*/ 9 h 117"/>
                  <a:gd name="T70" fmla="*/ 317 w 421"/>
                  <a:gd name="T71" fmla="*/ 10 h 117"/>
                  <a:gd name="T72" fmla="*/ 330 w 421"/>
                  <a:gd name="T73" fmla="*/ 12 h 117"/>
                  <a:gd name="T74" fmla="*/ 342 w 421"/>
                  <a:gd name="T75" fmla="*/ 12 h 117"/>
                  <a:gd name="T76" fmla="*/ 354 w 421"/>
                  <a:gd name="T77" fmla="*/ 12 h 117"/>
                  <a:gd name="T78" fmla="*/ 365 w 421"/>
                  <a:gd name="T79" fmla="*/ 10 h 117"/>
                  <a:gd name="T80" fmla="*/ 374 w 421"/>
                  <a:gd name="T81" fmla="*/ 8 h 117"/>
                  <a:gd name="T82" fmla="*/ 385 w 421"/>
                  <a:gd name="T83" fmla="*/ 4 h 117"/>
                  <a:gd name="T84" fmla="*/ 392 w 421"/>
                  <a:gd name="T85" fmla="*/ 0 h 117"/>
                  <a:gd name="T86" fmla="*/ 394 w 421"/>
                  <a:gd name="T87" fmla="*/ 3 h 117"/>
                  <a:gd name="T88" fmla="*/ 398 w 421"/>
                  <a:gd name="T89" fmla="*/ 7 h 117"/>
                  <a:gd name="T90" fmla="*/ 403 w 421"/>
                  <a:gd name="T91" fmla="*/ 12 h 117"/>
                  <a:gd name="T92" fmla="*/ 410 w 421"/>
                  <a:gd name="T93" fmla="*/ 18 h 117"/>
                  <a:gd name="T94" fmla="*/ 417 w 421"/>
                  <a:gd name="T95" fmla="*/ 2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21" h="117">
                    <a:moveTo>
                      <a:pt x="420" y="22"/>
                    </a:moveTo>
                    <a:lnTo>
                      <a:pt x="418" y="25"/>
                    </a:lnTo>
                    <a:lnTo>
                      <a:pt x="416" y="29"/>
                    </a:lnTo>
                    <a:lnTo>
                      <a:pt x="414" y="32"/>
                    </a:lnTo>
                    <a:lnTo>
                      <a:pt x="410" y="37"/>
                    </a:lnTo>
                    <a:lnTo>
                      <a:pt x="407" y="42"/>
                    </a:lnTo>
                    <a:lnTo>
                      <a:pt x="402" y="47"/>
                    </a:lnTo>
                    <a:lnTo>
                      <a:pt x="398" y="52"/>
                    </a:lnTo>
                    <a:lnTo>
                      <a:pt x="392" y="58"/>
                    </a:lnTo>
                    <a:lnTo>
                      <a:pt x="387" y="63"/>
                    </a:lnTo>
                    <a:lnTo>
                      <a:pt x="382" y="67"/>
                    </a:lnTo>
                    <a:lnTo>
                      <a:pt x="376" y="72"/>
                    </a:lnTo>
                    <a:lnTo>
                      <a:pt x="370" y="76"/>
                    </a:lnTo>
                    <a:lnTo>
                      <a:pt x="364" y="80"/>
                    </a:lnTo>
                    <a:lnTo>
                      <a:pt x="358" y="83"/>
                    </a:lnTo>
                    <a:lnTo>
                      <a:pt x="353" y="87"/>
                    </a:lnTo>
                    <a:lnTo>
                      <a:pt x="347" y="88"/>
                    </a:lnTo>
                    <a:lnTo>
                      <a:pt x="338" y="92"/>
                    </a:lnTo>
                    <a:lnTo>
                      <a:pt x="329" y="96"/>
                    </a:lnTo>
                    <a:lnTo>
                      <a:pt x="319" y="99"/>
                    </a:lnTo>
                    <a:lnTo>
                      <a:pt x="309" y="102"/>
                    </a:lnTo>
                    <a:lnTo>
                      <a:pt x="298" y="105"/>
                    </a:lnTo>
                    <a:lnTo>
                      <a:pt x="288" y="106"/>
                    </a:lnTo>
                    <a:lnTo>
                      <a:pt x="277" y="109"/>
                    </a:lnTo>
                    <a:lnTo>
                      <a:pt x="265" y="110"/>
                    </a:lnTo>
                    <a:lnTo>
                      <a:pt x="254" y="112"/>
                    </a:lnTo>
                    <a:lnTo>
                      <a:pt x="242" y="113"/>
                    </a:lnTo>
                    <a:lnTo>
                      <a:pt x="230" y="114"/>
                    </a:lnTo>
                    <a:lnTo>
                      <a:pt x="219" y="115"/>
                    </a:lnTo>
                    <a:lnTo>
                      <a:pt x="207" y="116"/>
                    </a:lnTo>
                    <a:lnTo>
                      <a:pt x="195" y="116"/>
                    </a:lnTo>
                    <a:lnTo>
                      <a:pt x="183" y="116"/>
                    </a:lnTo>
                    <a:lnTo>
                      <a:pt x="171" y="116"/>
                    </a:lnTo>
                    <a:lnTo>
                      <a:pt x="159" y="115"/>
                    </a:lnTo>
                    <a:lnTo>
                      <a:pt x="147" y="115"/>
                    </a:lnTo>
                    <a:lnTo>
                      <a:pt x="136" y="114"/>
                    </a:lnTo>
                    <a:lnTo>
                      <a:pt x="124" y="113"/>
                    </a:lnTo>
                    <a:lnTo>
                      <a:pt x="113" y="112"/>
                    </a:lnTo>
                    <a:lnTo>
                      <a:pt x="101" y="111"/>
                    </a:lnTo>
                    <a:lnTo>
                      <a:pt x="90" y="110"/>
                    </a:lnTo>
                    <a:lnTo>
                      <a:pt x="80" y="108"/>
                    </a:lnTo>
                    <a:lnTo>
                      <a:pt x="70" y="107"/>
                    </a:lnTo>
                    <a:lnTo>
                      <a:pt x="59" y="105"/>
                    </a:lnTo>
                    <a:lnTo>
                      <a:pt x="50" y="104"/>
                    </a:lnTo>
                    <a:lnTo>
                      <a:pt x="41" y="102"/>
                    </a:lnTo>
                    <a:lnTo>
                      <a:pt x="32" y="100"/>
                    </a:lnTo>
                    <a:lnTo>
                      <a:pt x="23" y="98"/>
                    </a:lnTo>
                    <a:lnTo>
                      <a:pt x="15" y="97"/>
                    </a:lnTo>
                    <a:lnTo>
                      <a:pt x="8" y="94"/>
                    </a:lnTo>
                    <a:lnTo>
                      <a:pt x="5" y="91"/>
                    </a:lnTo>
                    <a:lnTo>
                      <a:pt x="3" y="88"/>
                    </a:lnTo>
                    <a:lnTo>
                      <a:pt x="2" y="85"/>
                    </a:lnTo>
                    <a:lnTo>
                      <a:pt x="1" y="81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1" y="61"/>
                    </a:lnTo>
                    <a:lnTo>
                      <a:pt x="2" y="58"/>
                    </a:lnTo>
                    <a:lnTo>
                      <a:pt x="3" y="55"/>
                    </a:lnTo>
                    <a:lnTo>
                      <a:pt x="5" y="52"/>
                    </a:lnTo>
                    <a:lnTo>
                      <a:pt x="6" y="50"/>
                    </a:lnTo>
                    <a:lnTo>
                      <a:pt x="8" y="47"/>
                    </a:lnTo>
                    <a:lnTo>
                      <a:pt x="13" y="46"/>
                    </a:lnTo>
                    <a:lnTo>
                      <a:pt x="19" y="45"/>
                    </a:lnTo>
                    <a:lnTo>
                      <a:pt x="25" y="45"/>
                    </a:lnTo>
                    <a:lnTo>
                      <a:pt x="31" y="45"/>
                    </a:lnTo>
                    <a:lnTo>
                      <a:pt x="37" y="44"/>
                    </a:lnTo>
                    <a:lnTo>
                      <a:pt x="43" y="44"/>
                    </a:lnTo>
                    <a:lnTo>
                      <a:pt x="50" y="43"/>
                    </a:lnTo>
                    <a:lnTo>
                      <a:pt x="56" y="43"/>
                    </a:lnTo>
                    <a:lnTo>
                      <a:pt x="63" y="43"/>
                    </a:lnTo>
                    <a:lnTo>
                      <a:pt x="70" y="43"/>
                    </a:lnTo>
                    <a:lnTo>
                      <a:pt x="76" y="43"/>
                    </a:lnTo>
                    <a:lnTo>
                      <a:pt x="84" y="43"/>
                    </a:lnTo>
                    <a:lnTo>
                      <a:pt x="91" y="42"/>
                    </a:lnTo>
                    <a:lnTo>
                      <a:pt x="98" y="42"/>
                    </a:lnTo>
                    <a:lnTo>
                      <a:pt x="106" y="41"/>
                    </a:lnTo>
                    <a:lnTo>
                      <a:pt x="114" y="41"/>
                    </a:lnTo>
                    <a:lnTo>
                      <a:pt x="122" y="40"/>
                    </a:lnTo>
                    <a:lnTo>
                      <a:pt x="129" y="39"/>
                    </a:lnTo>
                    <a:lnTo>
                      <a:pt x="138" y="38"/>
                    </a:lnTo>
                    <a:lnTo>
                      <a:pt x="146" y="37"/>
                    </a:lnTo>
                    <a:lnTo>
                      <a:pt x="155" y="36"/>
                    </a:lnTo>
                    <a:lnTo>
                      <a:pt x="164" y="34"/>
                    </a:lnTo>
                    <a:lnTo>
                      <a:pt x="173" y="32"/>
                    </a:lnTo>
                    <a:lnTo>
                      <a:pt x="183" y="30"/>
                    </a:lnTo>
                    <a:lnTo>
                      <a:pt x="192" y="28"/>
                    </a:lnTo>
                    <a:lnTo>
                      <a:pt x="202" y="25"/>
                    </a:lnTo>
                    <a:lnTo>
                      <a:pt x="212" y="22"/>
                    </a:lnTo>
                    <a:lnTo>
                      <a:pt x="222" y="19"/>
                    </a:lnTo>
                    <a:lnTo>
                      <a:pt x="232" y="15"/>
                    </a:lnTo>
                    <a:lnTo>
                      <a:pt x="243" y="11"/>
                    </a:lnTo>
                    <a:lnTo>
                      <a:pt x="255" y="7"/>
                    </a:lnTo>
                    <a:lnTo>
                      <a:pt x="266" y="2"/>
                    </a:lnTo>
                    <a:lnTo>
                      <a:pt x="270" y="3"/>
                    </a:lnTo>
                    <a:lnTo>
                      <a:pt x="275" y="4"/>
                    </a:lnTo>
                    <a:lnTo>
                      <a:pt x="280" y="5"/>
                    </a:lnTo>
                    <a:lnTo>
                      <a:pt x="284" y="6"/>
                    </a:lnTo>
                    <a:lnTo>
                      <a:pt x="289" y="7"/>
                    </a:lnTo>
                    <a:lnTo>
                      <a:pt x="293" y="7"/>
                    </a:lnTo>
                    <a:lnTo>
                      <a:pt x="299" y="9"/>
                    </a:lnTo>
                    <a:lnTo>
                      <a:pt x="303" y="9"/>
                    </a:lnTo>
                    <a:lnTo>
                      <a:pt x="308" y="9"/>
                    </a:lnTo>
                    <a:lnTo>
                      <a:pt x="312" y="10"/>
                    </a:lnTo>
                    <a:lnTo>
                      <a:pt x="317" y="10"/>
                    </a:lnTo>
                    <a:lnTo>
                      <a:pt x="321" y="11"/>
                    </a:lnTo>
                    <a:lnTo>
                      <a:pt x="326" y="11"/>
                    </a:lnTo>
                    <a:lnTo>
                      <a:pt x="330" y="12"/>
                    </a:lnTo>
                    <a:lnTo>
                      <a:pt x="334" y="12"/>
                    </a:lnTo>
                    <a:lnTo>
                      <a:pt x="338" y="12"/>
                    </a:lnTo>
                    <a:lnTo>
                      <a:pt x="342" y="12"/>
                    </a:lnTo>
                    <a:lnTo>
                      <a:pt x="346" y="12"/>
                    </a:lnTo>
                    <a:lnTo>
                      <a:pt x="350" y="12"/>
                    </a:lnTo>
                    <a:lnTo>
                      <a:pt x="354" y="12"/>
                    </a:lnTo>
                    <a:lnTo>
                      <a:pt x="358" y="11"/>
                    </a:lnTo>
                    <a:lnTo>
                      <a:pt x="361" y="10"/>
                    </a:lnTo>
                    <a:lnTo>
                      <a:pt x="365" y="10"/>
                    </a:lnTo>
                    <a:lnTo>
                      <a:pt x="368" y="9"/>
                    </a:lnTo>
                    <a:lnTo>
                      <a:pt x="371" y="9"/>
                    </a:lnTo>
                    <a:lnTo>
                      <a:pt x="374" y="8"/>
                    </a:lnTo>
                    <a:lnTo>
                      <a:pt x="378" y="7"/>
                    </a:lnTo>
                    <a:lnTo>
                      <a:pt x="381" y="5"/>
                    </a:lnTo>
                    <a:lnTo>
                      <a:pt x="385" y="4"/>
                    </a:lnTo>
                    <a:lnTo>
                      <a:pt x="387" y="3"/>
                    </a:lnTo>
                    <a:lnTo>
                      <a:pt x="390" y="1"/>
                    </a:lnTo>
                    <a:lnTo>
                      <a:pt x="392" y="0"/>
                    </a:lnTo>
                    <a:lnTo>
                      <a:pt x="392" y="0"/>
                    </a:lnTo>
                    <a:lnTo>
                      <a:pt x="393" y="1"/>
                    </a:lnTo>
                    <a:lnTo>
                      <a:pt x="394" y="3"/>
                    </a:lnTo>
                    <a:lnTo>
                      <a:pt x="395" y="4"/>
                    </a:lnTo>
                    <a:lnTo>
                      <a:pt x="396" y="5"/>
                    </a:lnTo>
                    <a:lnTo>
                      <a:pt x="398" y="7"/>
                    </a:lnTo>
                    <a:lnTo>
                      <a:pt x="400" y="9"/>
                    </a:lnTo>
                    <a:lnTo>
                      <a:pt x="401" y="10"/>
                    </a:lnTo>
                    <a:lnTo>
                      <a:pt x="403" y="12"/>
                    </a:lnTo>
                    <a:lnTo>
                      <a:pt x="405" y="14"/>
                    </a:lnTo>
                    <a:lnTo>
                      <a:pt x="408" y="16"/>
                    </a:lnTo>
                    <a:lnTo>
                      <a:pt x="410" y="18"/>
                    </a:lnTo>
                    <a:lnTo>
                      <a:pt x="412" y="19"/>
                    </a:lnTo>
                    <a:lnTo>
                      <a:pt x="414" y="20"/>
                    </a:lnTo>
                    <a:lnTo>
                      <a:pt x="417" y="21"/>
                    </a:lnTo>
                    <a:lnTo>
                      <a:pt x="420" y="22"/>
                    </a:lnTo>
                  </a:path>
                </a:pathLst>
              </a:custGeom>
              <a:solidFill>
                <a:srgbClr val="7F7F7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18" name="Freeform 346">
                <a:extLst>
                  <a:ext uri="{FF2B5EF4-FFF2-40B4-BE49-F238E27FC236}">
                    <a16:creationId xmlns:a16="http://schemas.microsoft.com/office/drawing/2014/main" id="{A688FC0E-11DE-F96B-76A4-DC30271BA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9" y="2803"/>
                <a:ext cx="78" cy="71"/>
              </a:xfrm>
              <a:custGeom>
                <a:avLst/>
                <a:gdLst>
                  <a:gd name="T0" fmla="*/ 1 w 78"/>
                  <a:gd name="T1" fmla="*/ 64 h 71"/>
                  <a:gd name="T2" fmla="*/ 1 w 78"/>
                  <a:gd name="T3" fmla="*/ 64 h 71"/>
                  <a:gd name="T4" fmla="*/ 7 w 78"/>
                  <a:gd name="T5" fmla="*/ 62 h 71"/>
                  <a:gd name="T6" fmla="*/ 12 w 78"/>
                  <a:gd name="T7" fmla="*/ 59 h 71"/>
                  <a:gd name="T8" fmla="*/ 17 w 78"/>
                  <a:gd name="T9" fmla="*/ 56 h 71"/>
                  <a:gd name="T10" fmla="*/ 23 w 78"/>
                  <a:gd name="T11" fmla="*/ 52 h 71"/>
                  <a:gd name="T12" fmla="*/ 28 w 78"/>
                  <a:gd name="T13" fmla="*/ 48 h 71"/>
                  <a:gd name="T14" fmla="*/ 34 w 78"/>
                  <a:gd name="T15" fmla="*/ 44 h 71"/>
                  <a:gd name="T16" fmla="*/ 39 w 78"/>
                  <a:gd name="T17" fmla="*/ 39 h 71"/>
                  <a:gd name="T18" fmla="*/ 44 w 78"/>
                  <a:gd name="T19" fmla="*/ 34 h 71"/>
                  <a:gd name="T20" fmla="*/ 50 w 78"/>
                  <a:gd name="T21" fmla="*/ 28 h 71"/>
                  <a:gd name="T22" fmla="*/ 54 w 78"/>
                  <a:gd name="T23" fmla="*/ 23 h 71"/>
                  <a:gd name="T24" fmla="*/ 58 w 78"/>
                  <a:gd name="T25" fmla="*/ 18 h 71"/>
                  <a:gd name="T26" fmla="*/ 62 w 78"/>
                  <a:gd name="T27" fmla="*/ 14 h 71"/>
                  <a:gd name="T28" fmla="*/ 65 w 78"/>
                  <a:gd name="T29" fmla="*/ 9 h 71"/>
                  <a:gd name="T30" fmla="*/ 68 w 78"/>
                  <a:gd name="T31" fmla="*/ 5 h 71"/>
                  <a:gd name="T32" fmla="*/ 69 w 78"/>
                  <a:gd name="T33" fmla="*/ 2 h 71"/>
                  <a:gd name="T34" fmla="*/ 71 w 78"/>
                  <a:gd name="T35" fmla="*/ 0 h 71"/>
                  <a:gd name="T36" fmla="*/ 77 w 78"/>
                  <a:gd name="T37" fmla="*/ 1 h 71"/>
                  <a:gd name="T38" fmla="*/ 75 w 78"/>
                  <a:gd name="T39" fmla="*/ 5 h 71"/>
                  <a:gd name="T40" fmla="*/ 72 w 78"/>
                  <a:gd name="T41" fmla="*/ 9 h 71"/>
                  <a:gd name="T42" fmla="*/ 69 w 78"/>
                  <a:gd name="T43" fmla="*/ 13 h 71"/>
                  <a:gd name="T44" fmla="*/ 66 w 78"/>
                  <a:gd name="T45" fmla="*/ 17 h 71"/>
                  <a:gd name="T46" fmla="*/ 62 w 78"/>
                  <a:gd name="T47" fmla="*/ 23 h 71"/>
                  <a:gd name="T48" fmla="*/ 58 w 78"/>
                  <a:gd name="T49" fmla="*/ 28 h 71"/>
                  <a:gd name="T50" fmla="*/ 53 w 78"/>
                  <a:gd name="T51" fmla="*/ 33 h 71"/>
                  <a:gd name="T52" fmla="*/ 48 w 78"/>
                  <a:gd name="T53" fmla="*/ 39 h 71"/>
                  <a:gd name="T54" fmla="*/ 43 w 78"/>
                  <a:gd name="T55" fmla="*/ 43 h 71"/>
                  <a:gd name="T56" fmla="*/ 38 w 78"/>
                  <a:gd name="T57" fmla="*/ 48 h 71"/>
                  <a:gd name="T58" fmla="*/ 32 w 78"/>
                  <a:gd name="T59" fmla="*/ 53 h 71"/>
                  <a:gd name="T60" fmla="*/ 26 w 78"/>
                  <a:gd name="T61" fmla="*/ 58 h 71"/>
                  <a:gd name="T62" fmla="*/ 20 w 78"/>
                  <a:gd name="T63" fmla="*/ 62 h 71"/>
                  <a:gd name="T64" fmla="*/ 14 w 78"/>
                  <a:gd name="T65" fmla="*/ 65 h 71"/>
                  <a:gd name="T66" fmla="*/ 8 w 78"/>
                  <a:gd name="T67" fmla="*/ 68 h 71"/>
                  <a:gd name="T68" fmla="*/ 3 w 78"/>
                  <a:gd name="T69" fmla="*/ 70 h 71"/>
                  <a:gd name="T70" fmla="*/ 3 w 78"/>
                  <a:gd name="T71" fmla="*/ 70 h 71"/>
                  <a:gd name="T72" fmla="*/ 3 w 78"/>
                  <a:gd name="T73" fmla="*/ 70 h 71"/>
                  <a:gd name="T74" fmla="*/ 1 w 78"/>
                  <a:gd name="T75" fmla="*/ 70 h 71"/>
                  <a:gd name="T76" fmla="*/ 1 w 78"/>
                  <a:gd name="T77" fmla="*/ 70 h 71"/>
                  <a:gd name="T78" fmla="*/ 0 w 78"/>
                  <a:gd name="T79" fmla="*/ 68 h 71"/>
                  <a:gd name="T80" fmla="*/ 0 w 78"/>
                  <a:gd name="T81" fmla="*/ 67 h 71"/>
                  <a:gd name="T82" fmla="*/ 0 w 78"/>
                  <a:gd name="T83" fmla="*/ 66 h 71"/>
                  <a:gd name="T84" fmla="*/ 0 w 78"/>
                  <a:gd name="T85" fmla="*/ 65 h 71"/>
                  <a:gd name="T86" fmla="*/ 0 w 78"/>
                  <a:gd name="T87" fmla="*/ 64 h 71"/>
                  <a:gd name="T88" fmla="*/ 1 w 78"/>
                  <a:gd name="T89" fmla="*/ 64 h 71"/>
                  <a:gd name="T90" fmla="*/ 1 w 78"/>
                  <a:gd name="T91" fmla="*/ 6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8" h="71">
                    <a:moveTo>
                      <a:pt x="1" y="64"/>
                    </a:moveTo>
                    <a:lnTo>
                      <a:pt x="1" y="64"/>
                    </a:lnTo>
                    <a:lnTo>
                      <a:pt x="7" y="62"/>
                    </a:lnTo>
                    <a:lnTo>
                      <a:pt x="12" y="59"/>
                    </a:lnTo>
                    <a:lnTo>
                      <a:pt x="17" y="56"/>
                    </a:lnTo>
                    <a:lnTo>
                      <a:pt x="23" y="52"/>
                    </a:lnTo>
                    <a:lnTo>
                      <a:pt x="28" y="48"/>
                    </a:lnTo>
                    <a:lnTo>
                      <a:pt x="34" y="44"/>
                    </a:lnTo>
                    <a:lnTo>
                      <a:pt x="39" y="39"/>
                    </a:lnTo>
                    <a:lnTo>
                      <a:pt x="44" y="34"/>
                    </a:lnTo>
                    <a:lnTo>
                      <a:pt x="50" y="28"/>
                    </a:lnTo>
                    <a:lnTo>
                      <a:pt x="54" y="23"/>
                    </a:lnTo>
                    <a:lnTo>
                      <a:pt x="58" y="18"/>
                    </a:lnTo>
                    <a:lnTo>
                      <a:pt x="62" y="14"/>
                    </a:lnTo>
                    <a:lnTo>
                      <a:pt x="65" y="9"/>
                    </a:lnTo>
                    <a:lnTo>
                      <a:pt x="68" y="5"/>
                    </a:lnTo>
                    <a:lnTo>
                      <a:pt x="69" y="2"/>
                    </a:lnTo>
                    <a:lnTo>
                      <a:pt x="71" y="0"/>
                    </a:lnTo>
                    <a:lnTo>
                      <a:pt x="77" y="1"/>
                    </a:lnTo>
                    <a:lnTo>
                      <a:pt x="75" y="5"/>
                    </a:lnTo>
                    <a:lnTo>
                      <a:pt x="72" y="9"/>
                    </a:lnTo>
                    <a:lnTo>
                      <a:pt x="69" y="13"/>
                    </a:lnTo>
                    <a:lnTo>
                      <a:pt x="66" y="17"/>
                    </a:lnTo>
                    <a:lnTo>
                      <a:pt x="62" y="23"/>
                    </a:lnTo>
                    <a:lnTo>
                      <a:pt x="58" y="28"/>
                    </a:lnTo>
                    <a:lnTo>
                      <a:pt x="53" y="33"/>
                    </a:lnTo>
                    <a:lnTo>
                      <a:pt x="48" y="39"/>
                    </a:lnTo>
                    <a:lnTo>
                      <a:pt x="43" y="43"/>
                    </a:lnTo>
                    <a:lnTo>
                      <a:pt x="38" y="48"/>
                    </a:lnTo>
                    <a:lnTo>
                      <a:pt x="32" y="53"/>
                    </a:lnTo>
                    <a:lnTo>
                      <a:pt x="26" y="58"/>
                    </a:lnTo>
                    <a:lnTo>
                      <a:pt x="20" y="62"/>
                    </a:lnTo>
                    <a:lnTo>
                      <a:pt x="14" y="65"/>
                    </a:lnTo>
                    <a:lnTo>
                      <a:pt x="8" y="68"/>
                    </a:lnTo>
                    <a:lnTo>
                      <a:pt x="3" y="70"/>
                    </a:lnTo>
                    <a:lnTo>
                      <a:pt x="3" y="70"/>
                    </a:lnTo>
                    <a:lnTo>
                      <a:pt x="3" y="70"/>
                    </a:lnTo>
                    <a:lnTo>
                      <a:pt x="1" y="70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0" y="67"/>
                    </a:lnTo>
                    <a:lnTo>
                      <a:pt x="0" y="66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1" y="64"/>
                    </a:lnTo>
                    <a:lnTo>
                      <a:pt x="1" y="6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19" name="Freeform 347">
                <a:extLst>
                  <a:ext uri="{FF2B5EF4-FFF2-40B4-BE49-F238E27FC236}">
                    <a16:creationId xmlns:a16="http://schemas.microsoft.com/office/drawing/2014/main" id="{69722D08-0170-244C-05A9-AD5B5F47D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9" y="2867"/>
                <a:ext cx="344" cy="34"/>
              </a:xfrm>
              <a:custGeom>
                <a:avLst/>
                <a:gdLst>
                  <a:gd name="T0" fmla="*/ 3 w 344"/>
                  <a:gd name="T1" fmla="*/ 5 h 34"/>
                  <a:gd name="T2" fmla="*/ 18 w 344"/>
                  <a:gd name="T3" fmla="*/ 9 h 34"/>
                  <a:gd name="T4" fmla="*/ 35 w 344"/>
                  <a:gd name="T5" fmla="*/ 13 h 34"/>
                  <a:gd name="T6" fmla="*/ 55 w 344"/>
                  <a:gd name="T7" fmla="*/ 16 h 34"/>
                  <a:gd name="T8" fmla="*/ 75 w 344"/>
                  <a:gd name="T9" fmla="*/ 19 h 34"/>
                  <a:gd name="T10" fmla="*/ 96 w 344"/>
                  <a:gd name="T11" fmla="*/ 22 h 34"/>
                  <a:gd name="T12" fmla="*/ 118 w 344"/>
                  <a:gd name="T13" fmla="*/ 24 h 34"/>
                  <a:gd name="T14" fmla="*/ 142 w 344"/>
                  <a:gd name="T15" fmla="*/ 26 h 34"/>
                  <a:gd name="T16" fmla="*/ 165 w 344"/>
                  <a:gd name="T17" fmla="*/ 26 h 34"/>
                  <a:gd name="T18" fmla="*/ 189 w 344"/>
                  <a:gd name="T19" fmla="*/ 26 h 34"/>
                  <a:gd name="T20" fmla="*/ 212 w 344"/>
                  <a:gd name="T21" fmla="*/ 26 h 34"/>
                  <a:gd name="T22" fmla="*/ 237 w 344"/>
                  <a:gd name="T23" fmla="*/ 24 h 34"/>
                  <a:gd name="T24" fmla="*/ 259 w 344"/>
                  <a:gd name="T25" fmla="*/ 21 h 34"/>
                  <a:gd name="T26" fmla="*/ 281 w 344"/>
                  <a:gd name="T27" fmla="*/ 17 h 34"/>
                  <a:gd name="T28" fmla="*/ 302 w 344"/>
                  <a:gd name="T29" fmla="*/ 13 h 34"/>
                  <a:gd name="T30" fmla="*/ 322 w 344"/>
                  <a:gd name="T31" fmla="*/ 6 h 34"/>
                  <a:gd name="T32" fmla="*/ 340 w 344"/>
                  <a:gd name="T33" fmla="*/ 0 h 34"/>
                  <a:gd name="T34" fmla="*/ 334 w 344"/>
                  <a:gd name="T35" fmla="*/ 9 h 34"/>
                  <a:gd name="T36" fmla="*/ 314 w 344"/>
                  <a:gd name="T37" fmla="*/ 16 h 34"/>
                  <a:gd name="T38" fmla="*/ 292 w 344"/>
                  <a:gd name="T39" fmla="*/ 22 h 34"/>
                  <a:gd name="T40" fmla="*/ 271 w 344"/>
                  <a:gd name="T41" fmla="*/ 26 h 34"/>
                  <a:gd name="T42" fmla="*/ 248 w 344"/>
                  <a:gd name="T43" fmla="*/ 29 h 34"/>
                  <a:gd name="T44" fmla="*/ 225 w 344"/>
                  <a:gd name="T45" fmla="*/ 31 h 34"/>
                  <a:gd name="T46" fmla="*/ 201 w 344"/>
                  <a:gd name="T47" fmla="*/ 33 h 34"/>
                  <a:gd name="T48" fmla="*/ 177 w 344"/>
                  <a:gd name="T49" fmla="*/ 33 h 34"/>
                  <a:gd name="T50" fmla="*/ 154 w 344"/>
                  <a:gd name="T51" fmla="*/ 32 h 34"/>
                  <a:gd name="T52" fmla="*/ 131 w 344"/>
                  <a:gd name="T53" fmla="*/ 31 h 34"/>
                  <a:gd name="T54" fmla="*/ 107 w 344"/>
                  <a:gd name="T55" fmla="*/ 29 h 34"/>
                  <a:gd name="T56" fmla="*/ 85 w 344"/>
                  <a:gd name="T57" fmla="*/ 27 h 34"/>
                  <a:gd name="T58" fmla="*/ 64 w 344"/>
                  <a:gd name="T59" fmla="*/ 24 h 34"/>
                  <a:gd name="T60" fmla="*/ 44 w 344"/>
                  <a:gd name="T61" fmla="*/ 21 h 34"/>
                  <a:gd name="T62" fmla="*/ 26 w 344"/>
                  <a:gd name="T63" fmla="*/ 17 h 34"/>
                  <a:gd name="T64" fmla="*/ 9 w 344"/>
                  <a:gd name="T65" fmla="*/ 13 h 34"/>
                  <a:gd name="T66" fmla="*/ 0 w 344"/>
                  <a:gd name="T67" fmla="*/ 11 h 34"/>
                  <a:gd name="T68" fmla="*/ 1 w 344"/>
                  <a:gd name="T69" fmla="*/ 11 h 34"/>
                  <a:gd name="T70" fmla="*/ 0 w 344"/>
                  <a:gd name="T71" fmla="*/ 9 h 34"/>
                  <a:gd name="T72" fmla="*/ 0 w 344"/>
                  <a:gd name="T73" fmla="*/ 7 h 34"/>
                  <a:gd name="T74" fmla="*/ 2 w 344"/>
                  <a:gd name="T75" fmla="*/ 5 h 34"/>
                  <a:gd name="T76" fmla="*/ 5 w 344"/>
                  <a:gd name="T77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4" h="34">
                    <a:moveTo>
                      <a:pt x="5" y="6"/>
                    </a:moveTo>
                    <a:lnTo>
                      <a:pt x="3" y="5"/>
                    </a:lnTo>
                    <a:lnTo>
                      <a:pt x="10" y="8"/>
                    </a:lnTo>
                    <a:lnTo>
                      <a:pt x="18" y="9"/>
                    </a:lnTo>
                    <a:lnTo>
                      <a:pt x="26" y="11"/>
                    </a:lnTo>
                    <a:lnTo>
                      <a:pt x="35" y="13"/>
                    </a:lnTo>
                    <a:lnTo>
                      <a:pt x="45" y="15"/>
                    </a:lnTo>
                    <a:lnTo>
                      <a:pt x="55" y="16"/>
                    </a:lnTo>
                    <a:lnTo>
                      <a:pt x="65" y="18"/>
                    </a:lnTo>
                    <a:lnTo>
                      <a:pt x="75" y="19"/>
                    </a:lnTo>
                    <a:lnTo>
                      <a:pt x="86" y="20"/>
                    </a:lnTo>
                    <a:lnTo>
                      <a:pt x="96" y="22"/>
                    </a:lnTo>
                    <a:lnTo>
                      <a:pt x="107" y="23"/>
                    </a:lnTo>
                    <a:lnTo>
                      <a:pt x="118" y="24"/>
                    </a:lnTo>
                    <a:lnTo>
                      <a:pt x="131" y="25"/>
                    </a:lnTo>
                    <a:lnTo>
                      <a:pt x="142" y="26"/>
                    </a:lnTo>
                    <a:lnTo>
                      <a:pt x="154" y="26"/>
                    </a:lnTo>
                    <a:lnTo>
                      <a:pt x="165" y="26"/>
                    </a:lnTo>
                    <a:lnTo>
                      <a:pt x="177" y="26"/>
                    </a:lnTo>
                    <a:lnTo>
                      <a:pt x="189" y="26"/>
                    </a:lnTo>
                    <a:lnTo>
                      <a:pt x="201" y="26"/>
                    </a:lnTo>
                    <a:lnTo>
                      <a:pt x="212" y="26"/>
                    </a:lnTo>
                    <a:lnTo>
                      <a:pt x="225" y="25"/>
                    </a:lnTo>
                    <a:lnTo>
                      <a:pt x="237" y="24"/>
                    </a:lnTo>
                    <a:lnTo>
                      <a:pt x="247" y="23"/>
                    </a:lnTo>
                    <a:lnTo>
                      <a:pt x="259" y="21"/>
                    </a:lnTo>
                    <a:lnTo>
                      <a:pt x="270" y="20"/>
                    </a:lnTo>
                    <a:lnTo>
                      <a:pt x="281" y="17"/>
                    </a:lnTo>
                    <a:lnTo>
                      <a:pt x="291" y="15"/>
                    </a:lnTo>
                    <a:lnTo>
                      <a:pt x="302" y="13"/>
                    </a:lnTo>
                    <a:lnTo>
                      <a:pt x="312" y="10"/>
                    </a:lnTo>
                    <a:lnTo>
                      <a:pt x="322" y="6"/>
                    </a:lnTo>
                    <a:lnTo>
                      <a:pt x="332" y="3"/>
                    </a:lnTo>
                    <a:lnTo>
                      <a:pt x="340" y="0"/>
                    </a:lnTo>
                    <a:lnTo>
                      <a:pt x="343" y="5"/>
                    </a:lnTo>
                    <a:lnTo>
                      <a:pt x="334" y="9"/>
                    </a:lnTo>
                    <a:lnTo>
                      <a:pt x="324" y="13"/>
                    </a:lnTo>
                    <a:lnTo>
                      <a:pt x="314" y="16"/>
                    </a:lnTo>
                    <a:lnTo>
                      <a:pt x="304" y="19"/>
                    </a:lnTo>
                    <a:lnTo>
                      <a:pt x="292" y="22"/>
                    </a:lnTo>
                    <a:lnTo>
                      <a:pt x="282" y="24"/>
                    </a:lnTo>
                    <a:lnTo>
                      <a:pt x="271" y="26"/>
                    </a:lnTo>
                    <a:lnTo>
                      <a:pt x="260" y="27"/>
                    </a:lnTo>
                    <a:lnTo>
                      <a:pt x="248" y="29"/>
                    </a:lnTo>
                    <a:lnTo>
                      <a:pt x="237" y="30"/>
                    </a:lnTo>
                    <a:lnTo>
                      <a:pt x="225" y="31"/>
                    </a:lnTo>
                    <a:lnTo>
                      <a:pt x="213" y="32"/>
                    </a:lnTo>
                    <a:lnTo>
                      <a:pt x="201" y="33"/>
                    </a:lnTo>
                    <a:lnTo>
                      <a:pt x="189" y="33"/>
                    </a:lnTo>
                    <a:lnTo>
                      <a:pt x="177" y="33"/>
                    </a:lnTo>
                    <a:lnTo>
                      <a:pt x="165" y="33"/>
                    </a:lnTo>
                    <a:lnTo>
                      <a:pt x="154" y="32"/>
                    </a:lnTo>
                    <a:lnTo>
                      <a:pt x="141" y="32"/>
                    </a:lnTo>
                    <a:lnTo>
                      <a:pt x="131" y="31"/>
                    </a:lnTo>
                    <a:lnTo>
                      <a:pt x="118" y="30"/>
                    </a:lnTo>
                    <a:lnTo>
                      <a:pt x="107" y="29"/>
                    </a:lnTo>
                    <a:lnTo>
                      <a:pt x="96" y="28"/>
                    </a:lnTo>
                    <a:lnTo>
                      <a:pt x="85" y="27"/>
                    </a:lnTo>
                    <a:lnTo>
                      <a:pt x="74" y="26"/>
                    </a:lnTo>
                    <a:lnTo>
                      <a:pt x="64" y="24"/>
                    </a:lnTo>
                    <a:lnTo>
                      <a:pt x="54" y="22"/>
                    </a:lnTo>
                    <a:lnTo>
                      <a:pt x="44" y="21"/>
                    </a:lnTo>
                    <a:lnTo>
                      <a:pt x="34" y="19"/>
                    </a:lnTo>
                    <a:lnTo>
                      <a:pt x="26" y="17"/>
                    </a:lnTo>
                    <a:lnTo>
                      <a:pt x="17" y="15"/>
                    </a:lnTo>
                    <a:lnTo>
                      <a:pt x="9" y="13"/>
                    </a:lnTo>
                    <a:lnTo>
                      <a:pt x="2" y="12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20" name="Freeform 348">
                <a:extLst>
                  <a:ext uri="{FF2B5EF4-FFF2-40B4-BE49-F238E27FC236}">
                    <a16:creationId xmlns:a16="http://schemas.microsoft.com/office/drawing/2014/main" id="{C286840F-24C8-09F1-4B86-02C7C9E64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" y="2781"/>
                <a:ext cx="262" cy="52"/>
              </a:xfrm>
              <a:custGeom>
                <a:avLst/>
                <a:gdLst>
                  <a:gd name="T0" fmla="*/ 259 w 262"/>
                  <a:gd name="T1" fmla="*/ 6 h 52"/>
                  <a:gd name="T2" fmla="*/ 236 w 262"/>
                  <a:gd name="T3" fmla="*/ 15 h 52"/>
                  <a:gd name="T4" fmla="*/ 215 w 262"/>
                  <a:gd name="T5" fmla="*/ 23 h 52"/>
                  <a:gd name="T6" fmla="*/ 195 w 262"/>
                  <a:gd name="T7" fmla="*/ 29 h 52"/>
                  <a:gd name="T8" fmla="*/ 176 w 262"/>
                  <a:gd name="T9" fmla="*/ 34 h 52"/>
                  <a:gd name="T10" fmla="*/ 156 w 262"/>
                  <a:gd name="T11" fmla="*/ 38 h 52"/>
                  <a:gd name="T12" fmla="*/ 139 w 262"/>
                  <a:gd name="T13" fmla="*/ 41 h 52"/>
                  <a:gd name="T14" fmla="*/ 122 w 262"/>
                  <a:gd name="T15" fmla="*/ 43 h 52"/>
                  <a:gd name="T16" fmla="*/ 106 w 262"/>
                  <a:gd name="T17" fmla="*/ 45 h 52"/>
                  <a:gd name="T18" fmla="*/ 91 w 262"/>
                  <a:gd name="T19" fmla="*/ 45 h 52"/>
                  <a:gd name="T20" fmla="*/ 76 w 262"/>
                  <a:gd name="T21" fmla="*/ 47 h 52"/>
                  <a:gd name="T22" fmla="*/ 62 w 262"/>
                  <a:gd name="T23" fmla="*/ 47 h 52"/>
                  <a:gd name="T24" fmla="*/ 48 w 262"/>
                  <a:gd name="T25" fmla="*/ 47 h 52"/>
                  <a:gd name="T26" fmla="*/ 36 w 262"/>
                  <a:gd name="T27" fmla="*/ 48 h 52"/>
                  <a:gd name="T28" fmla="*/ 24 w 262"/>
                  <a:gd name="T29" fmla="*/ 48 h 52"/>
                  <a:gd name="T30" fmla="*/ 12 w 262"/>
                  <a:gd name="T31" fmla="*/ 49 h 52"/>
                  <a:gd name="T32" fmla="*/ 1 w 262"/>
                  <a:gd name="T33" fmla="*/ 51 h 52"/>
                  <a:gd name="T34" fmla="*/ 6 w 262"/>
                  <a:gd name="T35" fmla="*/ 43 h 52"/>
                  <a:gd name="T36" fmla="*/ 18 w 262"/>
                  <a:gd name="T37" fmla="*/ 42 h 52"/>
                  <a:gd name="T38" fmla="*/ 30 w 262"/>
                  <a:gd name="T39" fmla="*/ 41 h 52"/>
                  <a:gd name="T40" fmla="*/ 42 w 262"/>
                  <a:gd name="T41" fmla="*/ 41 h 52"/>
                  <a:gd name="T42" fmla="*/ 55 w 262"/>
                  <a:gd name="T43" fmla="*/ 41 h 52"/>
                  <a:gd name="T44" fmla="*/ 68 w 262"/>
                  <a:gd name="T45" fmla="*/ 40 h 52"/>
                  <a:gd name="T46" fmla="*/ 82 w 262"/>
                  <a:gd name="T47" fmla="*/ 40 h 52"/>
                  <a:gd name="T48" fmla="*/ 98 w 262"/>
                  <a:gd name="T49" fmla="*/ 39 h 52"/>
                  <a:gd name="T50" fmla="*/ 113 w 262"/>
                  <a:gd name="T51" fmla="*/ 38 h 52"/>
                  <a:gd name="T52" fmla="*/ 130 w 262"/>
                  <a:gd name="T53" fmla="*/ 36 h 52"/>
                  <a:gd name="T54" fmla="*/ 147 w 262"/>
                  <a:gd name="T55" fmla="*/ 33 h 52"/>
                  <a:gd name="T56" fmla="*/ 165 w 262"/>
                  <a:gd name="T57" fmla="*/ 30 h 52"/>
                  <a:gd name="T58" fmla="*/ 183 w 262"/>
                  <a:gd name="T59" fmla="*/ 25 h 52"/>
                  <a:gd name="T60" fmla="*/ 203 w 262"/>
                  <a:gd name="T61" fmla="*/ 20 h 52"/>
                  <a:gd name="T62" fmla="*/ 224 w 262"/>
                  <a:gd name="T63" fmla="*/ 12 h 52"/>
                  <a:gd name="T64" fmla="*/ 245 w 262"/>
                  <a:gd name="T65" fmla="*/ 4 h 52"/>
                  <a:gd name="T66" fmla="*/ 258 w 262"/>
                  <a:gd name="T67" fmla="*/ 0 h 52"/>
                  <a:gd name="T68" fmla="*/ 257 w 262"/>
                  <a:gd name="T69" fmla="*/ 0 h 52"/>
                  <a:gd name="T70" fmla="*/ 259 w 262"/>
                  <a:gd name="T71" fmla="*/ 1 h 52"/>
                  <a:gd name="T72" fmla="*/ 261 w 262"/>
                  <a:gd name="T73" fmla="*/ 3 h 52"/>
                  <a:gd name="T74" fmla="*/ 259 w 262"/>
                  <a:gd name="T75" fmla="*/ 5 h 52"/>
                  <a:gd name="T76" fmla="*/ 257 w 262"/>
                  <a:gd name="T77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2" h="52">
                    <a:moveTo>
                      <a:pt x="257" y="6"/>
                    </a:moveTo>
                    <a:lnTo>
                      <a:pt x="259" y="6"/>
                    </a:lnTo>
                    <a:lnTo>
                      <a:pt x="247" y="10"/>
                    </a:lnTo>
                    <a:lnTo>
                      <a:pt x="236" y="15"/>
                    </a:lnTo>
                    <a:lnTo>
                      <a:pt x="226" y="19"/>
                    </a:lnTo>
                    <a:lnTo>
                      <a:pt x="215" y="23"/>
                    </a:lnTo>
                    <a:lnTo>
                      <a:pt x="205" y="26"/>
                    </a:lnTo>
                    <a:lnTo>
                      <a:pt x="195" y="29"/>
                    </a:lnTo>
                    <a:lnTo>
                      <a:pt x="185" y="32"/>
                    </a:lnTo>
                    <a:lnTo>
                      <a:pt x="176" y="34"/>
                    </a:lnTo>
                    <a:lnTo>
                      <a:pt x="166" y="36"/>
                    </a:lnTo>
                    <a:lnTo>
                      <a:pt x="156" y="38"/>
                    </a:lnTo>
                    <a:lnTo>
                      <a:pt x="147" y="40"/>
                    </a:lnTo>
                    <a:lnTo>
                      <a:pt x="139" y="41"/>
                    </a:lnTo>
                    <a:lnTo>
                      <a:pt x="131" y="42"/>
                    </a:lnTo>
                    <a:lnTo>
                      <a:pt x="122" y="43"/>
                    </a:lnTo>
                    <a:lnTo>
                      <a:pt x="114" y="44"/>
                    </a:lnTo>
                    <a:lnTo>
                      <a:pt x="106" y="45"/>
                    </a:lnTo>
                    <a:lnTo>
                      <a:pt x="99" y="45"/>
                    </a:lnTo>
                    <a:lnTo>
                      <a:pt x="91" y="45"/>
                    </a:lnTo>
                    <a:lnTo>
                      <a:pt x="83" y="46"/>
                    </a:lnTo>
                    <a:lnTo>
                      <a:pt x="76" y="47"/>
                    </a:lnTo>
                    <a:lnTo>
                      <a:pt x="69" y="47"/>
                    </a:lnTo>
                    <a:lnTo>
                      <a:pt x="62" y="47"/>
                    </a:lnTo>
                    <a:lnTo>
                      <a:pt x="55" y="47"/>
                    </a:lnTo>
                    <a:lnTo>
                      <a:pt x="48" y="47"/>
                    </a:lnTo>
                    <a:lnTo>
                      <a:pt x="42" y="47"/>
                    </a:lnTo>
                    <a:lnTo>
                      <a:pt x="36" y="48"/>
                    </a:lnTo>
                    <a:lnTo>
                      <a:pt x="30" y="48"/>
                    </a:lnTo>
                    <a:lnTo>
                      <a:pt x="24" y="48"/>
                    </a:lnTo>
                    <a:lnTo>
                      <a:pt x="18" y="49"/>
                    </a:lnTo>
                    <a:lnTo>
                      <a:pt x="12" y="49"/>
                    </a:lnTo>
                    <a:lnTo>
                      <a:pt x="7" y="50"/>
                    </a:lnTo>
                    <a:lnTo>
                      <a:pt x="1" y="51"/>
                    </a:lnTo>
                    <a:lnTo>
                      <a:pt x="0" y="45"/>
                    </a:lnTo>
                    <a:lnTo>
                      <a:pt x="6" y="43"/>
                    </a:lnTo>
                    <a:lnTo>
                      <a:pt x="12" y="43"/>
                    </a:lnTo>
                    <a:lnTo>
                      <a:pt x="18" y="42"/>
                    </a:lnTo>
                    <a:lnTo>
                      <a:pt x="23" y="42"/>
                    </a:lnTo>
                    <a:lnTo>
                      <a:pt x="30" y="41"/>
                    </a:lnTo>
                    <a:lnTo>
                      <a:pt x="36" y="41"/>
                    </a:lnTo>
                    <a:lnTo>
                      <a:pt x="42" y="41"/>
                    </a:lnTo>
                    <a:lnTo>
                      <a:pt x="48" y="41"/>
                    </a:lnTo>
                    <a:lnTo>
                      <a:pt x="55" y="41"/>
                    </a:lnTo>
                    <a:lnTo>
                      <a:pt x="62" y="40"/>
                    </a:lnTo>
                    <a:lnTo>
                      <a:pt x="68" y="40"/>
                    </a:lnTo>
                    <a:lnTo>
                      <a:pt x="75" y="40"/>
                    </a:lnTo>
                    <a:lnTo>
                      <a:pt x="82" y="40"/>
                    </a:lnTo>
                    <a:lnTo>
                      <a:pt x="91" y="40"/>
                    </a:lnTo>
                    <a:lnTo>
                      <a:pt x="98" y="39"/>
                    </a:lnTo>
                    <a:lnTo>
                      <a:pt x="106" y="38"/>
                    </a:lnTo>
                    <a:lnTo>
                      <a:pt x="113" y="38"/>
                    </a:lnTo>
                    <a:lnTo>
                      <a:pt x="122" y="37"/>
                    </a:lnTo>
                    <a:lnTo>
                      <a:pt x="130" y="36"/>
                    </a:lnTo>
                    <a:lnTo>
                      <a:pt x="138" y="34"/>
                    </a:lnTo>
                    <a:lnTo>
                      <a:pt x="147" y="33"/>
                    </a:lnTo>
                    <a:lnTo>
                      <a:pt x="156" y="32"/>
                    </a:lnTo>
                    <a:lnTo>
                      <a:pt x="165" y="30"/>
                    </a:lnTo>
                    <a:lnTo>
                      <a:pt x="174" y="27"/>
                    </a:lnTo>
                    <a:lnTo>
                      <a:pt x="183" y="25"/>
                    </a:lnTo>
                    <a:lnTo>
                      <a:pt x="194" y="23"/>
                    </a:lnTo>
                    <a:lnTo>
                      <a:pt x="203" y="20"/>
                    </a:lnTo>
                    <a:lnTo>
                      <a:pt x="213" y="16"/>
                    </a:lnTo>
                    <a:lnTo>
                      <a:pt x="224" y="12"/>
                    </a:lnTo>
                    <a:lnTo>
                      <a:pt x="234" y="9"/>
                    </a:lnTo>
                    <a:lnTo>
                      <a:pt x="245" y="4"/>
                    </a:lnTo>
                    <a:lnTo>
                      <a:pt x="256" y="0"/>
                    </a:lnTo>
                    <a:lnTo>
                      <a:pt x="258" y="0"/>
                    </a:lnTo>
                    <a:lnTo>
                      <a:pt x="256" y="0"/>
                    </a:lnTo>
                    <a:lnTo>
                      <a:pt x="257" y="0"/>
                    </a:lnTo>
                    <a:lnTo>
                      <a:pt x="259" y="0"/>
                    </a:lnTo>
                    <a:lnTo>
                      <a:pt x="259" y="1"/>
                    </a:lnTo>
                    <a:lnTo>
                      <a:pt x="261" y="1"/>
                    </a:lnTo>
                    <a:lnTo>
                      <a:pt x="261" y="3"/>
                    </a:lnTo>
                    <a:lnTo>
                      <a:pt x="261" y="4"/>
                    </a:lnTo>
                    <a:lnTo>
                      <a:pt x="259" y="5"/>
                    </a:lnTo>
                    <a:lnTo>
                      <a:pt x="259" y="6"/>
                    </a:lnTo>
                    <a:lnTo>
                      <a:pt x="257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21" name="Freeform 349">
                <a:extLst>
                  <a:ext uri="{FF2B5EF4-FFF2-40B4-BE49-F238E27FC236}">
                    <a16:creationId xmlns:a16="http://schemas.microsoft.com/office/drawing/2014/main" id="{01323DA1-72E6-4185-EAEA-76BA59D1E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9" y="2778"/>
                <a:ext cx="131" cy="20"/>
              </a:xfrm>
              <a:custGeom>
                <a:avLst/>
                <a:gdLst>
                  <a:gd name="T0" fmla="*/ 127 w 131"/>
                  <a:gd name="T1" fmla="*/ 5 h 20"/>
                  <a:gd name="T2" fmla="*/ 122 w 131"/>
                  <a:gd name="T3" fmla="*/ 9 h 20"/>
                  <a:gd name="T4" fmla="*/ 116 w 131"/>
                  <a:gd name="T5" fmla="*/ 12 h 20"/>
                  <a:gd name="T6" fmla="*/ 110 w 131"/>
                  <a:gd name="T7" fmla="*/ 15 h 20"/>
                  <a:gd name="T8" fmla="*/ 102 w 131"/>
                  <a:gd name="T9" fmla="*/ 16 h 20"/>
                  <a:gd name="T10" fmla="*/ 95 w 131"/>
                  <a:gd name="T11" fmla="*/ 17 h 20"/>
                  <a:gd name="T12" fmla="*/ 88 w 131"/>
                  <a:gd name="T13" fmla="*/ 18 h 20"/>
                  <a:gd name="T14" fmla="*/ 80 w 131"/>
                  <a:gd name="T15" fmla="*/ 19 h 20"/>
                  <a:gd name="T16" fmla="*/ 72 w 131"/>
                  <a:gd name="T17" fmla="*/ 19 h 20"/>
                  <a:gd name="T18" fmla="*/ 63 w 131"/>
                  <a:gd name="T19" fmla="*/ 19 h 20"/>
                  <a:gd name="T20" fmla="*/ 55 w 131"/>
                  <a:gd name="T21" fmla="*/ 18 h 20"/>
                  <a:gd name="T22" fmla="*/ 46 w 131"/>
                  <a:gd name="T23" fmla="*/ 17 h 20"/>
                  <a:gd name="T24" fmla="*/ 37 w 131"/>
                  <a:gd name="T25" fmla="*/ 15 h 20"/>
                  <a:gd name="T26" fmla="*/ 28 w 131"/>
                  <a:gd name="T27" fmla="*/ 14 h 20"/>
                  <a:gd name="T28" fmla="*/ 18 w 131"/>
                  <a:gd name="T29" fmla="*/ 13 h 20"/>
                  <a:gd name="T30" fmla="*/ 9 w 131"/>
                  <a:gd name="T31" fmla="*/ 11 h 20"/>
                  <a:gd name="T32" fmla="*/ 0 w 131"/>
                  <a:gd name="T33" fmla="*/ 9 h 20"/>
                  <a:gd name="T34" fmla="*/ 5 w 131"/>
                  <a:gd name="T35" fmla="*/ 3 h 20"/>
                  <a:gd name="T36" fmla="*/ 15 w 131"/>
                  <a:gd name="T37" fmla="*/ 5 h 20"/>
                  <a:gd name="T38" fmla="*/ 24 w 131"/>
                  <a:gd name="T39" fmla="*/ 7 h 20"/>
                  <a:gd name="T40" fmla="*/ 33 w 131"/>
                  <a:gd name="T41" fmla="*/ 9 h 20"/>
                  <a:gd name="T42" fmla="*/ 42 w 131"/>
                  <a:gd name="T43" fmla="*/ 10 h 20"/>
                  <a:gd name="T44" fmla="*/ 51 w 131"/>
                  <a:gd name="T45" fmla="*/ 11 h 20"/>
                  <a:gd name="T46" fmla="*/ 59 w 131"/>
                  <a:gd name="T47" fmla="*/ 11 h 20"/>
                  <a:gd name="T48" fmla="*/ 68 w 131"/>
                  <a:gd name="T49" fmla="*/ 12 h 20"/>
                  <a:gd name="T50" fmla="*/ 76 w 131"/>
                  <a:gd name="T51" fmla="*/ 12 h 20"/>
                  <a:gd name="T52" fmla="*/ 84 w 131"/>
                  <a:gd name="T53" fmla="*/ 12 h 20"/>
                  <a:gd name="T54" fmla="*/ 91 w 131"/>
                  <a:gd name="T55" fmla="*/ 11 h 20"/>
                  <a:gd name="T56" fmla="*/ 98 w 131"/>
                  <a:gd name="T57" fmla="*/ 10 h 20"/>
                  <a:gd name="T58" fmla="*/ 104 w 131"/>
                  <a:gd name="T59" fmla="*/ 9 h 20"/>
                  <a:gd name="T60" fmla="*/ 111 w 131"/>
                  <a:gd name="T61" fmla="*/ 7 h 20"/>
                  <a:gd name="T62" fmla="*/ 117 w 131"/>
                  <a:gd name="T63" fmla="*/ 4 h 20"/>
                  <a:gd name="T64" fmla="*/ 121 w 131"/>
                  <a:gd name="T65" fmla="*/ 1 h 20"/>
                  <a:gd name="T66" fmla="*/ 130 w 131"/>
                  <a:gd name="T67" fmla="*/ 3 h 20"/>
                  <a:gd name="T68" fmla="*/ 125 w 131"/>
                  <a:gd name="T69" fmla="*/ 0 h 20"/>
                  <a:gd name="T70" fmla="*/ 127 w 131"/>
                  <a:gd name="T71" fmla="*/ 0 h 20"/>
                  <a:gd name="T72" fmla="*/ 128 w 131"/>
                  <a:gd name="T73" fmla="*/ 2 h 20"/>
                  <a:gd name="T74" fmla="*/ 128 w 131"/>
                  <a:gd name="T75" fmla="*/ 4 h 20"/>
                  <a:gd name="T76" fmla="*/ 122 w 131"/>
                  <a:gd name="T7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1" h="20">
                    <a:moveTo>
                      <a:pt x="122" y="3"/>
                    </a:moveTo>
                    <a:lnTo>
                      <a:pt x="127" y="5"/>
                    </a:lnTo>
                    <a:lnTo>
                      <a:pt x="124" y="7"/>
                    </a:lnTo>
                    <a:lnTo>
                      <a:pt x="122" y="9"/>
                    </a:lnTo>
                    <a:lnTo>
                      <a:pt x="119" y="11"/>
                    </a:lnTo>
                    <a:lnTo>
                      <a:pt x="116" y="12"/>
                    </a:lnTo>
                    <a:lnTo>
                      <a:pt x="113" y="13"/>
                    </a:lnTo>
                    <a:lnTo>
                      <a:pt x="110" y="15"/>
                    </a:lnTo>
                    <a:lnTo>
                      <a:pt x="106" y="15"/>
                    </a:lnTo>
                    <a:lnTo>
                      <a:pt x="102" y="16"/>
                    </a:lnTo>
                    <a:lnTo>
                      <a:pt x="99" y="17"/>
                    </a:lnTo>
                    <a:lnTo>
                      <a:pt x="95" y="17"/>
                    </a:lnTo>
                    <a:lnTo>
                      <a:pt x="92" y="18"/>
                    </a:lnTo>
                    <a:lnTo>
                      <a:pt x="88" y="18"/>
                    </a:lnTo>
                    <a:lnTo>
                      <a:pt x="84" y="19"/>
                    </a:lnTo>
                    <a:lnTo>
                      <a:pt x="80" y="19"/>
                    </a:lnTo>
                    <a:lnTo>
                      <a:pt x="76" y="19"/>
                    </a:lnTo>
                    <a:lnTo>
                      <a:pt x="72" y="19"/>
                    </a:lnTo>
                    <a:lnTo>
                      <a:pt x="68" y="19"/>
                    </a:lnTo>
                    <a:lnTo>
                      <a:pt x="63" y="19"/>
                    </a:lnTo>
                    <a:lnTo>
                      <a:pt x="59" y="18"/>
                    </a:lnTo>
                    <a:lnTo>
                      <a:pt x="55" y="18"/>
                    </a:lnTo>
                    <a:lnTo>
                      <a:pt x="50" y="17"/>
                    </a:lnTo>
                    <a:lnTo>
                      <a:pt x="46" y="17"/>
                    </a:lnTo>
                    <a:lnTo>
                      <a:pt x="41" y="16"/>
                    </a:lnTo>
                    <a:lnTo>
                      <a:pt x="37" y="15"/>
                    </a:lnTo>
                    <a:lnTo>
                      <a:pt x="32" y="15"/>
                    </a:lnTo>
                    <a:lnTo>
                      <a:pt x="28" y="14"/>
                    </a:lnTo>
                    <a:lnTo>
                      <a:pt x="23" y="13"/>
                    </a:lnTo>
                    <a:lnTo>
                      <a:pt x="18" y="13"/>
                    </a:lnTo>
                    <a:lnTo>
                      <a:pt x="14" y="11"/>
                    </a:lnTo>
                    <a:lnTo>
                      <a:pt x="9" y="11"/>
                    </a:lnTo>
                    <a:lnTo>
                      <a:pt x="4" y="10"/>
                    </a:lnTo>
                    <a:lnTo>
                      <a:pt x="0" y="9"/>
                    </a:lnTo>
                    <a:lnTo>
                      <a:pt x="1" y="2"/>
                    </a:lnTo>
                    <a:lnTo>
                      <a:pt x="5" y="3"/>
                    </a:lnTo>
                    <a:lnTo>
                      <a:pt x="10" y="4"/>
                    </a:lnTo>
                    <a:lnTo>
                      <a:pt x="15" y="5"/>
                    </a:lnTo>
                    <a:lnTo>
                      <a:pt x="19" y="6"/>
                    </a:lnTo>
                    <a:lnTo>
                      <a:pt x="24" y="7"/>
                    </a:lnTo>
                    <a:lnTo>
                      <a:pt x="28" y="7"/>
                    </a:lnTo>
                    <a:lnTo>
                      <a:pt x="33" y="9"/>
                    </a:lnTo>
                    <a:lnTo>
                      <a:pt x="37" y="9"/>
                    </a:lnTo>
                    <a:lnTo>
                      <a:pt x="42" y="10"/>
                    </a:lnTo>
                    <a:lnTo>
                      <a:pt x="46" y="10"/>
                    </a:lnTo>
                    <a:lnTo>
                      <a:pt x="51" y="11"/>
                    </a:lnTo>
                    <a:lnTo>
                      <a:pt x="55" y="11"/>
                    </a:lnTo>
                    <a:lnTo>
                      <a:pt x="59" y="11"/>
                    </a:lnTo>
                    <a:lnTo>
                      <a:pt x="64" y="12"/>
                    </a:lnTo>
                    <a:lnTo>
                      <a:pt x="68" y="12"/>
                    </a:lnTo>
                    <a:lnTo>
                      <a:pt x="72" y="12"/>
                    </a:lnTo>
                    <a:lnTo>
                      <a:pt x="76" y="12"/>
                    </a:lnTo>
                    <a:lnTo>
                      <a:pt x="80" y="12"/>
                    </a:lnTo>
                    <a:lnTo>
                      <a:pt x="84" y="12"/>
                    </a:lnTo>
                    <a:lnTo>
                      <a:pt x="87" y="12"/>
                    </a:lnTo>
                    <a:lnTo>
                      <a:pt x="91" y="11"/>
                    </a:lnTo>
                    <a:lnTo>
                      <a:pt x="95" y="11"/>
                    </a:lnTo>
                    <a:lnTo>
                      <a:pt x="98" y="10"/>
                    </a:lnTo>
                    <a:lnTo>
                      <a:pt x="101" y="9"/>
                    </a:lnTo>
                    <a:lnTo>
                      <a:pt x="104" y="9"/>
                    </a:lnTo>
                    <a:lnTo>
                      <a:pt x="108" y="8"/>
                    </a:lnTo>
                    <a:lnTo>
                      <a:pt x="111" y="7"/>
                    </a:lnTo>
                    <a:lnTo>
                      <a:pt x="113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1" y="1"/>
                    </a:lnTo>
                    <a:lnTo>
                      <a:pt x="124" y="0"/>
                    </a:lnTo>
                    <a:lnTo>
                      <a:pt x="130" y="3"/>
                    </a:lnTo>
                    <a:lnTo>
                      <a:pt x="124" y="0"/>
                    </a:lnTo>
                    <a:lnTo>
                      <a:pt x="125" y="0"/>
                    </a:lnTo>
                    <a:lnTo>
                      <a:pt x="126" y="0"/>
                    </a:lnTo>
                    <a:lnTo>
                      <a:pt x="127" y="0"/>
                    </a:lnTo>
                    <a:lnTo>
                      <a:pt x="128" y="1"/>
                    </a:lnTo>
                    <a:lnTo>
                      <a:pt x="128" y="2"/>
                    </a:lnTo>
                    <a:lnTo>
                      <a:pt x="128" y="3"/>
                    </a:lnTo>
                    <a:lnTo>
                      <a:pt x="128" y="4"/>
                    </a:lnTo>
                    <a:lnTo>
                      <a:pt x="127" y="5"/>
                    </a:lnTo>
                    <a:lnTo>
                      <a:pt x="122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22" name="Freeform 350">
                <a:extLst>
                  <a:ext uri="{FF2B5EF4-FFF2-40B4-BE49-F238E27FC236}">
                    <a16:creationId xmlns:a16="http://schemas.microsoft.com/office/drawing/2014/main" id="{61771563-F82A-95E5-C8C8-C0790631B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3" y="2781"/>
                <a:ext cx="34" cy="28"/>
              </a:xfrm>
              <a:custGeom>
                <a:avLst/>
                <a:gdLst>
                  <a:gd name="T0" fmla="*/ 27 w 34"/>
                  <a:gd name="T1" fmla="*/ 22 h 28"/>
                  <a:gd name="T2" fmla="*/ 29 w 34"/>
                  <a:gd name="T3" fmla="*/ 27 h 28"/>
                  <a:gd name="T4" fmla="*/ 26 w 34"/>
                  <a:gd name="T5" fmla="*/ 25 h 28"/>
                  <a:gd name="T6" fmla="*/ 24 w 34"/>
                  <a:gd name="T7" fmla="*/ 24 h 28"/>
                  <a:gd name="T8" fmla="*/ 21 w 34"/>
                  <a:gd name="T9" fmla="*/ 23 h 28"/>
                  <a:gd name="T10" fmla="*/ 19 w 34"/>
                  <a:gd name="T11" fmla="*/ 21 h 28"/>
                  <a:gd name="T12" fmla="*/ 16 w 34"/>
                  <a:gd name="T13" fmla="*/ 20 h 28"/>
                  <a:gd name="T14" fmla="*/ 14 w 34"/>
                  <a:gd name="T15" fmla="*/ 18 h 28"/>
                  <a:gd name="T16" fmla="*/ 12 w 34"/>
                  <a:gd name="T17" fmla="*/ 16 h 28"/>
                  <a:gd name="T18" fmla="*/ 10 w 34"/>
                  <a:gd name="T19" fmla="*/ 14 h 28"/>
                  <a:gd name="T20" fmla="*/ 8 w 34"/>
                  <a:gd name="T21" fmla="*/ 12 h 28"/>
                  <a:gd name="T22" fmla="*/ 6 w 34"/>
                  <a:gd name="T23" fmla="*/ 10 h 28"/>
                  <a:gd name="T24" fmla="*/ 4 w 34"/>
                  <a:gd name="T25" fmla="*/ 9 h 28"/>
                  <a:gd name="T26" fmla="*/ 3 w 34"/>
                  <a:gd name="T27" fmla="*/ 7 h 28"/>
                  <a:gd name="T28" fmla="*/ 1 w 34"/>
                  <a:gd name="T29" fmla="*/ 5 h 28"/>
                  <a:gd name="T30" fmla="*/ 1 w 34"/>
                  <a:gd name="T31" fmla="*/ 3 h 28"/>
                  <a:gd name="T32" fmla="*/ 0 w 34"/>
                  <a:gd name="T33" fmla="*/ 2 h 28"/>
                  <a:gd name="T34" fmla="*/ 0 w 34"/>
                  <a:gd name="T35" fmla="*/ 0 h 28"/>
                  <a:gd name="T36" fmla="*/ 6 w 34"/>
                  <a:gd name="T37" fmla="*/ 0 h 28"/>
                  <a:gd name="T38" fmla="*/ 5 w 34"/>
                  <a:gd name="T39" fmla="*/ 0 h 28"/>
                  <a:gd name="T40" fmla="*/ 6 w 34"/>
                  <a:gd name="T41" fmla="*/ 0 h 28"/>
                  <a:gd name="T42" fmla="*/ 6 w 34"/>
                  <a:gd name="T43" fmla="*/ 1 h 28"/>
                  <a:gd name="T44" fmla="*/ 7 w 34"/>
                  <a:gd name="T45" fmla="*/ 3 h 28"/>
                  <a:gd name="T46" fmla="*/ 8 w 34"/>
                  <a:gd name="T47" fmla="*/ 4 h 28"/>
                  <a:gd name="T48" fmla="*/ 10 w 34"/>
                  <a:gd name="T49" fmla="*/ 5 h 28"/>
                  <a:gd name="T50" fmla="*/ 12 w 34"/>
                  <a:gd name="T51" fmla="*/ 7 h 28"/>
                  <a:gd name="T52" fmla="*/ 13 w 34"/>
                  <a:gd name="T53" fmla="*/ 9 h 28"/>
                  <a:gd name="T54" fmla="*/ 15 w 34"/>
                  <a:gd name="T55" fmla="*/ 11 h 28"/>
                  <a:gd name="T56" fmla="*/ 17 w 34"/>
                  <a:gd name="T57" fmla="*/ 13 h 28"/>
                  <a:gd name="T58" fmla="*/ 19 w 34"/>
                  <a:gd name="T59" fmla="*/ 14 h 28"/>
                  <a:gd name="T60" fmla="*/ 22 w 34"/>
                  <a:gd name="T61" fmla="*/ 15 h 28"/>
                  <a:gd name="T62" fmla="*/ 24 w 34"/>
                  <a:gd name="T63" fmla="*/ 17 h 28"/>
                  <a:gd name="T64" fmla="*/ 26 w 34"/>
                  <a:gd name="T65" fmla="*/ 18 h 28"/>
                  <a:gd name="T66" fmla="*/ 28 w 34"/>
                  <a:gd name="T67" fmla="*/ 19 h 28"/>
                  <a:gd name="T68" fmla="*/ 30 w 34"/>
                  <a:gd name="T69" fmla="*/ 20 h 28"/>
                  <a:gd name="T70" fmla="*/ 33 w 34"/>
                  <a:gd name="T71" fmla="*/ 24 h 28"/>
                  <a:gd name="T72" fmla="*/ 30 w 34"/>
                  <a:gd name="T73" fmla="*/ 20 h 28"/>
                  <a:gd name="T74" fmla="*/ 31 w 34"/>
                  <a:gd name="T75" fmla="*/ 21 h 28"/>
                  <a:gd name="T76" fmla="*/ 33 w 34"/>
                  <a:gd name="T77" fmla="*/ 21 h 28"/>
                  <a:gd name="T78" fmla="*/ 33 w 34"/>
                  <a:gd name="T79" fmla="*/ 23 h 28"/>
                  <a:gd name="T80" fmla="*/ 33 w 34"/>
                  <a:gd name="T81" fmla="*/ 24 h 28"/>
                  <a:gd name="T82" fmla="*/ 33 w 34"/>
                  <a:gd name="T83" fmla="*/ 25 h 28"/>
                  <a:gd name="T84" fmla="*/ 31 w 34"/>
                  <a:gd name="T85" fmla="*/ 26 h 28"/>
                  <a:gd name="T86" fmla="*/ 30 w 34"/>
                  <a:gd name="T87" fmla="*/ 27 h 28"/>
                  <a:gd name="T88" fmla="*/ 29 w 34"/>
                  <a:gd name="T89" fmla="*/ 27 h 28"/>
                  <a:gd name="T90" fmla="*/ 27 w 34"/>
                  <a:gd name="T9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" h="28">
                    <a:moveTo>
                      <a:pt x="27" y="22"/>
                    </a:moveTo>
                    <a:lnTo>
                      <a:pt x="29" y="27"/>
                    </a:lnTo>
                    <a:lnTo>
                      <a:pt x="26" y="25"/>
                    </a:lnTo>
                    <a:lnTo>
                      <a:pt x="24" y="24"/>
                    </a:lnTo>
                    <a:lnTo>
                      <a:pt x="21" y="23"/>
                    </a:lnTo>
                    <a:lnTo>
                      <a:pt x="19" y="21"/>
                    </a:lnTo>
                    <a:lnTo>
                      <a:pt x="16" y="20"/>
                    </a:lnTo>
                    <a:lnTo>
                      <a:pt x="14" y="18"/>
                    </a:lnTo>
                    <a:lnTo>
                      <a:pt x="12" y="16"/>
                    </a:lnTo>
                    <a:lnTo>
                      <a:pt x="10" y="14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10" y="5"/>
                    </a:lnTo>
                    <a:lnTo>
                      <a:pt x="12" y="7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3"/>
                    </a:lnTo>
                    <a:lnTo>
                      <a:pt x="19" y="14"/>
                    </a:lnTo>
                    <a:lnTo>
                      <a:pt x="22" y="15"/>
                    </a:lnTo>
                    <a:lnTo>
                      <a:pt x="24" y="17"/>
                    </a:lnTo>
                    <a:lnTo>
                      <a:pt x="26" y="18"/>
                    </a:lnTo>
                    <a:lnTo>
                      <a:pt x="28" y="19"/>
                    </a:lnTo>
                    <a:lnTo>
                      <a:pt x="30" y="20"/>
                    </a:lnTo>
                    <a:lnTo>
                      <a:pt x="33" y="24"/>
                    </a:lnTo>
                    <a:lnTo>
                      <a:pt x="30" y="20"/>
                    </a:lnTo>
                    <a:lnTo>
                      <a:pt x="31" y="21"/>
                    </a:lnTo>
                    <a:lnTo>
                      <a:pt x="33" y="21"/>
                    </a:lnTo>
                    <a:lnTo>
                      <a:pt x="33" y="23"/>
                    </a:lnTo>
                    <a:lnTo>
                      <a:pt x="33" y="24"/>
                    </a:lnTo>
                    <a:lnTo>
                      <a:pt x="33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7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23" name="Freeform 351">
                <a:extLst>
                  <a:ext uri="{FF2B5EF4-FFF2-40B4-BE49-F238E27FC236}">
                    <a16:creationId xmlns:a16="http://schemas.microsoft.com/office/drawing/2014/main" id="{D9600E4D-B14B-7D07-97D3-4C1C4F5A9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" y="2547"/>
                <a:ext cx="100" cy="166"/>
              </a:xfrm>
              <a:custGeom>
                <a:avLst/>
                <a:gdLst>
                  <a:gd name="T0" fmla="*/ 60 w 100"/>
                  <a:gd name="T1" fmla="*/ 5 h 166"/>
                  <a:gd name="T2" fmla="*/ 57 w 100"/>
                  <a:gd name="T3" fmla="*/ 14 h 166"/>
                  <a:gd name="T4" fmla="*/ 57 w 100"/>
                  <a:gd name="T5" fmla="*/ 21 h 166"/>
                  <a:gd name="T6" fmla="*/ 58 w 100"/>
                  <a:gd name="T7" fmla="*/ 28 h 166"/>
                  <a:gd name="T8" fmla="*/ 60 w 100"/>
                  <a:gd name="T9" fmla="*/ 33 h 166"/>
                  <a:gd name="T10" fmla="*/ 62 w 100"/>
                  <a:gd name="T11" fmla="*/ 37 h 166"/>
                  <a:gd name="T12" fmla="*/ 63 w 100"/>
                  <a:gd name="T13" fmla="*/ 41 h 166"/>
                  <a:gd name="T14" fmla="*/ 63 w 100"/>
                  <a:gd name="T15" fmla="*/ 45 h 166"/>
                  <a:gd name="T16" fmla="*/ 59 w 100"/>
                  <a:gd name="T17" fmla="*/ 46 h 166"/>
                  <a:gd name="T18" fmla="*/ 52 w 100"/>
                  <a:gd name="T19" fmla="*/ 44 h 166"/>
                  <a:gd name="T20" fmla="*/ 46 w 100"/>
                  <a:gd name="T21" fmla="*/ 45 h 166"/>
                  <a:gd name="T22" fmla="*/ 43 w 100"/>
                  <a:gd name="T23" fmla="*/ 50 h 166"/>
                  <a:gd name="T24" fmla="*/ 42 w 100"/>
                  <a:gd name="T25" fmla="*/ 58 h 166"/>
                  <a:gd name="T26" fmla="*/ 41 w 100"/>
                  <a:gd name="T27" fmla="*/ 67 h 166"/>
                  <a:gd name="T28" fmla="*/ 40 w 100"/>
                  <a:gd name="T29" fmla="*/ 75 h 166"/>
                  <a:gd name="T30" fmla="*/ 37 w 100"/>
                  <a:gd name="T31" fmla="*/ 82 h 166"/>
                  <a:gd name="T32" fmla="*/ 35 w 100"/>
                  <a:gd name="T33" fmla="*/ 88 h 166"/>
                  <a:gd name="T34" fmla="*/ 31 w 100"/>
                  <a:gd name="T35" fmla="*/ 95 h 166"/>
                  <a:gd name="T36" fmla="*/ 28 w 100"/>
                  <a:gd name="T37" fmla="*/ 101 h 166"/>
                  <a:gd name="T38" fmla="*/ 23 w 100"/>
                  <a:gd name="T39" fmla="*/ 107 h 166"/>
                  <a:gd name="T40" fmla="*/ 19 w 100"/>
                  <a:gd name="T41" fmla="*/ 113 h 166"/>
                  <a:gd name="T42" fmla="*/ 15 w 100"/>
                  <a:gd name="T43" fmla="*/ 118 h 166"/>
                  <a:gd name="T44" fmla="*/ 11 w 100"/>
                  <a:gd name="T45" fmla="*/ 125 h 166"/>
                  <a:gd name="T46" fmla="*/ 8 w 100"/>
                  <a:gd name="T47" fmla="*/ 131 h 166"/>
                  <a:gd name="T48" fmla="*/ 5 w 100"/>
                  <a:gd name="T49" fmla="*/ 138 h 166"/>
                  <a:gd name="T50" fmla="*/ 2 w 100"/>
                  <a:gd name="T51" fmla="*/ 145 h 166"/>
                  <a:gd name="T52" fmla="*/ 0 w 100"/>
                  <a:gd name="T53" fmla="*/ 152 h 166"/>
                  <a:gd name="T54" fmla="*/ 0 w 100"/>
                  <a:gd name="T55" fmla="*/ 160 h 166"/>
                  <a:gd name="T56" fmla="*/ 1 w 100"/>
                  <a:gd name="T57" fmla="*/ 165 h 166"/>
                  <a:gd name="T58" fmla="*/ 5 w 100"/>
                  <a:gd name="T59" fmla="*/ 165 h 166"/>
                  <a:gd name="T60" fmla="*/ 9 w 100"/>
                  <a:gd name="T61" fmla="*/ 165 h 166"/>
                  <a:gd name="T62" fmla="*/ 12 w 100"/>
                  <a:gd name="T63" fmla="*/ 165 h 166"/>
                  <a:gd name="T64" fmla="*/ 15 w 100"/>
                  <a:gd name="T65" fmla="*/ 165 h 166"/>
                  <a:gd name="T66" fmla="*/ 19 w 100"/>
                  <a:gd name="T67" fmla="*/ 165 h 166"/>
                  <a:gd name="T68" fmla="*/ 22 w 100"/>
                  <a:gd name="T69" fmla="*/ 165 h 166"/>
                  <a:gd name="T70" fmla="*/ 27 w 100"/>
                  <a:gd name="T71" fmla="*/ 165 h 166"/>
                  <a:gd name="T72" fmla="*/ 31 w 100"/>
                  <a:gd name="T73" fmla="*/ 158 h 166"/>
                  <a:gd name="T74" fmla="*/ 39 w 100"/>
                  <a:gd name="T75" fmla="*/ 147 h 166"/>
                  <a:gd name="T76" fmla="*/ 46 w 100"/>
                  <a:gd name="T77" fmla="*/ 139 h 166"/>
                  <a:gd name="T78" fmla="*/ 55 w 100"/>
                  <a:gd name="T79" fmla="*/ 133 h 166"/>
                  <a:gd name="T80" fmla="*/ 63 w 100"/>
                  <a:gd name="T81" fmla="*/ 126 h 166"/>
                  <a:gd name="T82" fmla="*/ 72 w 100"/>
                  <a:gd name="T83" fmla="*/ 121 h 166"/>
                  <a:gd name="T84" fmla="*/ 81 w 100"/>
                  <a:gd name="T85" fmla="*/ 115 h 166"/>
                  <a:gd name="T86" fmla="*/ 89 w 100"/>
                  <a:gd name="T87" fmla="*/ 109 h 166"/>
                  <a:gd name="T88" fmla="*/ 93 w 100"/>
                  <a:gd name="T89" fmla="*/ 101 h 166"/>
                  <a:gd name="T90" fmla="*/ 93 w 100"/>
                  <a:gd name="T91" fmla="*/ 92 h 166"/>
                  <a:gd name="T92" fmla="*/ 95 w 100"/>
                  <a:gd name="T93" fmla="*/ 82 h 166"/>
                  <a:gd name="T94" fmla="*/ 97 w 100"/>
                  <a:gd name="T95" fmla="*/ 72 h 166"/>
                  <a:gd name="T96" fmla="*/ 98 w 100"/>
                  <a:gd name="T97" fmla="*/ 62 h 166"/>
                  <a:gd name="T98" fmla="*/ 99 w 100"/>
                  <a:gd name="T99" fmla="*/ 52 h 166"/>
                  <a:gd name="T100" fmla="*/ 99 w 100"/>
                  <a:gd name="T101" fmla="*/ 42 h 166"/>
                  <a:gd name="T102" fmla="*/ 97 w 100"/>
                  <a:gd name="T103" fmla="*/ 33 h 166"/>
                  <a:gd name="T104" fmla="*/ 95 w 100"/>
                  <a:gd name="T105" fmla="*/ 26 h 166"/>
                  <a:gd name="T106" fmla="*/ 93 w 100"/>
                  <a:gd name="T107" fmla="*/ 20 h 166"/>
                  <a:gd name="T108" fmla="*/ 88 w 100"/>
                  <a:gd name="T109" fmla="*/ 15 h 166"/>
                  <a:gd name="T110" fmla="*/ 83 w 100"/>
                  <a:gd name="T111" fmla="*/ 10 h 166"/>
                  <a:gd name="T112" fmla="*/ 78 w 100"/>
                  <a:gd name="T113" fmla="*/ 7 h 166"/>
                  <a:gd name="T114" fmla="*/ 72 w 100"/>
                  <a:gd name="T115" fmla="*/ 5 h 166"/>
                  <a:gd name="T116" fmla="*/ 68 w 100"/>
                  <a:gd name="T117" fmla="*/ 2 h 166"/>
                  <a:gd name="T118" fmla="*/ 63 w 100"/>
                  <a:gd name="T119" fmla="*/ 1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0" h="166">
                    <a:moveTo>
                      <a:pt x="62" y="0"/>
                    </a:moveTo>
                    <a:lnTo>
                      <a:pt x="60" y="5"/>
                    </a:lnTo>
                    <a:lnTo>
                      <a:pt x="58" y="10"/>
                    </a:lnTo>
                    <a:lnTo>
                      <a:pt x="57" y="14"/>
                    </a:lnTo>
                    <a:lnTo>
                      <a:pt x="57" y="18"/>
                    </a:lnTo>
                    <a:lnTo>
                      <a:pt x="57" y="21"/>
                    </a:lnTo>
                    <a:lnTo>
                      <a:pt x="57" y="24"/>
                    </a:lnTo>
                    <a:lnTo>
                      <a:pt x="58" y="28"/>
                    </a:lnTo>
                    <a:lnTo>
                      <a:pt x="59" y="30"/>
                    </a:lnTo>
                    <a:lnTo>
                      <a:pt x="60" y="33"/>
                    </a:lnTo>
                    <a:lnTo>
                      <a:pt x="61" y="35"/>
                    </a:lnTo>
                    <a:lnTo>
                      <a:pt x="62" y="37"/>
                    </a:lnTo>
                    <a:lnTo>
                      <a:pt x="63" y="39"/>
                    </a:lnTo>
                    <a:lnTo>
                      <a:pt x="63" y="41"/>
                    </a:lnTo>
                    <a:lnTo>
                      <a:pt x="63" y="43"/>
                    </a:lnTo>
                    <a:lnTo>
                      <a:pt x="63" y="45"/>
                    </a:lnTo>
                    <a:lnTo>
                      <a:pt x="62" y="47"/>
                    </a:lnTo>
                    <a:lnTo>
                      <a:pt x="59" y="46"/>
                    </a:lnTo>
                    <a:lnTo>
                      <a:pt x="56" y="44"/>
                    </a:lnTo>
                    <a:lnTo>
                      <a:pt x="52" y="44"/>
                    </a:lnTo>
                    <a:lnTo>
                      <a:pt x="49" y="44"/>
                    </a:lnTo>
                    <a:lnTo>
                      <a:pt x="46" y="45"/>
                    </a:lnTo>
                    <a:lnTo>
                      <a:pt x="44" y="47"/>
                    </a:lnTo>
                    <a:lnTo>
                      <a:pt x="43" y="50"/>
                    </a:lnTo>
                    <a:lnTo>
                      <a:pt x="42" y="54"/>
                    </a:lnTo>
                    <a:lnTo>
                      <a:pt x="42" y="58"/>
                    </a:lnTo>
                    <a:lnTo>
                      <a:pt x="42" y="63"/>
                    </a:lnTo>
                    <a:lnTo>
                      <a:pt x="41" y="67"/>
                    </a:lnTo>
                    <a:lnTo>
                      <a:pt x="41" y="71"/>
                    </a:lnTo>
                    <a:lnTo>
                      <a:pt x="40" y="75"/>
                    </a:lnTo>
                    <a:lnTo>
                      <a:pt x="39" y="78"/>
                    </a:lnTo>
                    <a:lnTo>
                      <a:pt x="37" y="82"/>
                    </a:lnTo>
                    <a:lnTo>
                      <a:pt x="36" y="85"/>
                    </a:lnTo>
                    <a:lnTo>
                      <a:pt x="35" y="88"/>
                    </a:lnTo>
                    <a:lnTo>
                      <a:pt x="33" y="92"/>
                    </a:lnTo>
                    <a:lnTo>
                      <a:pt x="31" y="95"/>
                    </a:lnTo>
                    <a:lnTo>
                      <a:pt x="30" y="98"/>
                    </a:lnTo>
                    <a:lnTo>
                      <a:pt x="28" y="101"/>
                    </a:lnTo>
                    <a:lnTo>
                      <a:pt x="25" y="104"/>
                    </a:lnTo>
                    <a:lnTo>
                      <a:pt x="23" y="107"/>
                    </a:lnTo>
                    <a:lnTo>
                      <a:pt x="21" y="110"/>
                    </a:lnTo>
                    <a:lnTo>
                      <a:pt x="19" y="113"/>
                    </a:lnTo>
                    <a:lnTo>
                      <a:pt x="17" y="116"/>
                    </a:lnTo>
                    <a:lnTo>
                      <a:pt x="15" y="118"/>
                    </a:lnTo>
                    <a:lnTo>
                      <a:pt x="13" y="122"/>
                    </a:lnTo>
                    <a:lnTo>
                      <a:pt x="11" y="125"/>
                    </a:lnTo>
                    <a:lnTo>
                      <a:pt x="9" y="128"/>
                    </a:lnTo>
                    <a:lnTo>
                      <a:pt x="8" y="131"/>
                    </a:lnTo>
                    <a:lnTo>
                      <a:pt x="6" y="134"/>
                    </a:lnTo>
                    <a:lnTo>
                      <a:pt x="5" y="138"/>
                    </a:lnTo>
                    <a:lnTo>
                      <a:pt x="3" y="141"/>
                    </a:lnTo>
                    <a:lnTo>
                      <a:pt x="2" y="145"/>
                    </a:lnTo>
                    <a:lnTo>
                      <a:pt x="1" y="149"/>
                    </a:lnTo>
                    <a:lnTo>
                      <a:pt x="0" y="152"/>
                    </a:lnTo>
                    <a:lnTo>
                      <a:pt x="0" y="156"/>
                    </a:lnTo>
                    <a:lnTo>
                      <a:pt x="0" y="160"/>
                    </a:lnTo>
                    <a:lnTo>
                      <a:pt x="0" y="165"/>
                    </a:lnTo>
                    <a:lnTo>
                      <a:pt x="1" y="165"/>
                    </a:lnTo>
                    <a:lnTo>
                      <a:pt x="3" y="165"/>
                    </a:lnTo>
                    <a:lnTo>
                      <a:pt x="5" y="165"/>
                    </a:lnTo>
                    <a:lnTo>
                      <a:pt x="7" y="165"/>
                    </a:lnTo>
                    <a:lnTo>
                      <a:pt x="9" y="165"/>
                    </a:lnTo>
                    <a:lnTo>
                      <a:pt x="10" y="165"/>
                    </a:lnTo>
                    <a:lnTo>
                      <a:pt x="12" y="165"/>
                    </a:lnTo>
                    <a:lnTo>
                      <a:pt x="14" y="165"/>
                    </a:lnTo>
                    <a:lnTo>
                      <a:pt x="15" y="165"/>
                    </a:lnTo>
                    <a:lnTo>
                      <a:pt x="17" y="165"/>
                    </a:lnTo>
                    <a:lnTo>
                      <a:pt x="19" y="165"/>
                    </a:lnTo>
                    <a:lnTo>
                      <a:pt x="20" y="165"/>
                    </a:lnTo>
                    <a:lnTo>
                      <a:pt x="22" y="165"/>
                    </a:lnTo>
                    <a:lnTo>
                      <a:pt x="24" y="165"/>
                    </a:lnTo>
                    <a:lnTo>
                      <a:pt x="27" y="165"/>
                    </a:lnTo>
                    <a:lnTo>
                      <a:pt x="28" y="165"/>
                    </a:lnTo>
                    <a:lnTo>
                      <a:pt x="31" y="158"/>
                    </a:lnTo>
                    <a:lnTo>
                      <a:pt x="35" y="152"/>
                    </a:lnTo>
                    <a:lnTo>
                      <a:pt x="39" y="147"/>
                    </a:lnTo>
                    <a:lnTo>
                      <a:pt x="43" y="143"/>
                    </a:lnTo>
                    <a:lnTo>
                      <a:pt x="46" y="139"/>
                    </a:lnTo>
                    <a:lnTo>
                      <a:pt x="50" y="136"/>
                    </a:lnTo>
                    <a:lnTo>
                      <a:pt x="55" y="133"/>
                    </a:lnTo>
                    <a:lnTo>
                      <a:pt x="59" y="129"/>
                    </a:lnTo>
                    <a:lnTo>
                      <a:pt x="63" y="126"/>
                    </a:lnTo>
                    <a:lnTo>
                      <a:pt x="68" y="124"/>
                    </a:lnTo>
                    <a:lnTo>
                      <a:pt x="72" y="121"/>
                    </a:lnTo>
                    <a:lnTo>
                      <a:pt x="77" y="118"/>
                    </a:lnTo>
                    <a:lnTo>
                      <a:pt x="81" y="115"/>
                    </a:lnTo>
                    <a:lnTo>
                      <a:pt x="85" y="112"/>
                    </a:lnTo>
                    <a:lnTo>
                      <a:pt x="89" y="109"/>
                    </a:lnTo>
                    <a:lnTo>
                      <a:pt x="93" y="105"/>
                    </a:lnTo>
                    <a:lnTo>
                      <a:pt x="93" y="101"/>
                    </a:lnTo>
                    <a:lnTo>
                      <a:pt x="93" y="96"/>
                    </a:lnTo>
                    <a:lnTo>
                      <a:pt x="93" y="92"/>
                    </a:lnTo>
                    <a:lnTo>
                      <a:pt x="94" y="87"/>
                    </a:lnTo>
                    <a:lnTo>
                      <a:pt x="95" y="82"/>
                    </a:lnTo>
                    <a:lnTo>
                      <a:pt x="96" y="77"/>
                    </a:lnTo>
                    <a:lnTo>
                      <a:pt x="97" y="72"/>
                    </a:lnTo>
                    <a:lnTo>
                      <a:pt x="97" y="67"/>
                    </a:lnTo>
                    <a:lnTo>
                      <a:pt x="98" y="62"/>
                    </a:lnTo>
                    <a:lnTo>
                      <a:pt x="98" y="56"/>
                    </a:lnTo>
                    <a:lnTo>
                      <a:pt x="99" y="52"/>
                    </a:lnTo>
                    <a:lnTo>
                      <a:pt x="99" y="47"/>
                    </a:lnTo>
                    <a:lnTo>
                      <a:pt x="99" y="42"/>
                    </a:lnTo>
                    <a:lnTo>
                      <a:pt x="98" y="37"/>
                    </a:lnTo>
                    <a:lnTo>
                      <a:pt x="97" y="33"/>
                    </a:lnTo>
                    <a:lnTo>
                      <a:pt x="96" y="29"/>
                    </a:lnTo>
                    <a:lnTo>
                      <a:pt x="95" y="26"/>
                    </a:lnTo>
                    <a:lnTo>
                      <a:pt x="94" y="23"/>
                    </a:lnTo>
                    <a:lnTo>
                      <a:pt x="93" y="20"/>
                    </a:lnTo>
                    <a:lnTo>
                      <a:pt x="91" y="17"/>
                    </a:lnTo>
                    <a:lnTo>
                      <a:pt x="88" y="15"/>
                    </a:lnTo>
                    <a:lnTo>
                      <a:pt x="86" y="12"/>
                    </a:lnTo>
                    <a:lnTo>
                      <a:pt x="83" y="10"/>
                    </a:lnTo>
                    <a:lnTo>
                      <a:pt x="81" y="9"/>
                    </a:lnTo>
                    <a:lnTo>
                      <a:pt x="78" y="7"/>
                    </a:lnTo>
                    <a:lnTo>
                      <a:pt x="75" y="6"/>
                    </a:lnTo>
                    <a:lnTo>
                      <a:pt x="72" y="5"/>
                    </a:lnTo>
                    <a:lnTo>
                      <a:pt x="70" y="3"/>
                    </a:lnTo>
                    <a:lnTo>
                      <a:pt x="68" y="2"/>
                    </a:lnTo>
                    <a:lnTo>
                      <a:pt x="65" y="1"/>
                    </a:lnTo>
                    <a:lnTo>
                      <a:pt x="63" y="1"/>
                    </a:lnTo>
                    <a:lnTo>
                      <a:pt x="62" y="0"/>
                    </a:lnTo>
                  </a:path>
                </a:pathLst>
              </a:custGeom>
              <a:solidFill>
                <a:srgbClr val="E50065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24" name="Freeform 352">
                <a:extLst>
                  <a:ext uri="{FF2B5EF4-FFF2-40B4-BE49-F238E27FC236}">
                    <a16:creationId xmlns:a16="http://schemas.microsoft.com/office/drawing/2014/main" id="{C1F5FB50-A53E-680B-A649-29D738086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546"/>
                <a:ext cx="17" cy="54"/>
              </a:xfrm>
              <a:custGeom>
                <a:avLst/>
                <a:gdLst>
                  <a:gd name="T0" fmla="*/ 12 w 17"/>
                  <a:gd name="T1" fmla="*/ 46 h 54"/>
                  <a:gd name="T2" fmla="*/ 7 w 17"/>
                  <a:gd name="T3" fmla="*/ 47 h 54"/>
                  <a:gd name="T4" fmla="*/ 8 w 17"/>
                  <a:gd name="T5" fmla="*/ 46 h 54"/>
                  <a:gd name="T6" fmla="*/ 8 w 17"/>
                  <a:gd name="T7" fmla="*/ 45 h 54"/>
                  <a:gd name="T8" fmla="*/ 8 w 17"/>
                  <a:gd name="T9" fmla="*/ 43 h 54"/>
                  <a:gd name="T10" fmla="*/ 7 w 17"/>
                  <a:gd name="T11" fmla="*/ 42 h 54"/>
                  <a:gd name="T12" fmla="*/ 6 w 17"/>
                  <a:gd name="T13" fmla="*/ 40 h 54"/>
                  <a:gd name="T14" fmla="*/ 5 w 17"/>
                  <a:gd name="T15" fmla="*/ 38 h 54"/>
                  <a:gd name="T16" fmla="*/ 4 w 17"/>
                  <a:gd name="T17" fmla="*/ 36 h 54"/>
                  <a:gd name="T18" fmla="*/ 3 w 17"/>
                  <a:gd name="T19" fmla="*/ 33 h 54"/>
                  <a:gd name="T20" fmla="*/ 1 w 17"/>
                  <a:gd name="T21" fmla="*/ 30 h 54"/>
                  <a:gd name="T22" fmla="*/ 0 w 17"/>
                  <a:gd name="T23" fmla="*/ 27 h 54"/>
                  <a:gd name="T24" fmla="*/ 0 w 17"/>
                  <a:gd name="T25" fmla="*/ 23 h 54"/>
                  <a:gd name="T26" fmla="*/ 0 w 17"/>
                  <a:gd name="T27" fmla="*/ 19 h 54"/>
                  <a:gd name="T28" fmla="*/ 0 w 17"/>
                  <a:gd name="T29" fmla="*/ 15 h 54"/>
                  <a:gd name="T30" fmla="*/ 1 w 17"/>
                  <a:gd name="T31" fmla="*/ 10 h 54"/>
                  <a:gd name="T32" fmla="*/ 4 w 17"/>
                  <a:gd name="T33" fmla="*/ 5 h 54"/>
                  <a:gd name="T34" fmla="*/ 7 w 17"/>
                  <a:gd name="T35" fmla="*/ 0 h 54"/>
                  <a:gd name="T36" fmla="*/ 14 w 17"/>
                  <a:gd name="T37" fmla="*/ 3 h 54"/>
                  <a:gd name="T38" fmla="*/ 12 w 17"/>
                  <a:gd name="T39" fmla="*/ 7 h 54"/>
                  <a:gd name="T40" fmla="*/ 9 w 17"/>
                  <a:gd name="T41" fmla="*/ 12 h 54"/>
                  <a:gd name="T42" fmla="*/ 8 w 17"/>
                  <a:gd name="T43" fmla="*/ 16 h 54"/>
                  <a:gd name="T44" fmla="*/ 8 w 17"/>
                  <a:gd name="T45" fmla="*/ 20 h 54"/>
                  <a:gd name="T46" fmla="*/ 8 w 17"/>
                  <a:gd name="T47" fmla="*/ 23 h 54"/>
                  <a:gd name="T48" fmla="*/ 8 w 17"/>
                  <a:gd name="T49" fmla="*/ 25 h 54"/>
                  <a:gd name="T50" fmla="*/ 9 w 17"/>
                  <a:gd name="T51" fmla="*/ 28 h 54"/>
                  <a:gd name="T52" fmla="*/ 10 w 17"/>
                  <a:gd name="T53" fmla="*/ 31 h 54"/>
                  <a:gd name="T54" fmla="*/ 12 w 17"/>
                  <a:gd name="T55" fmla="*/ 33 h 54"/>
                  <a:gd name="T56" fmla="*/ 12 w 17"/>
                  <a:gd name="T57" fmla="*/ 35 h 54"/>
                  <a:gd name="T58" fmla="*/ 14 w 17"/>
                  <a:gd name="T59" fmla="*/ 38 h 54"/>
                  <a:gd name="T60" fmla="*/ 15 w 17"/>
                  <a:gd name="T61" fmla="*/ 40 h 54"/>
                  <a:gd name="T62" fmla="*/ 16 w 17"/>
                  <a:gd name="T63" fmla="*/ 42 h 54"/>
                  <a:gd name="T64" fmla="*/ 16 w 17"/>
                  <a:gd name="T65" fmla="*/ 45 h 54"/>
                  <a:gd name="T66" fmla="*/ 16 w 17"/>
                  <a:gd name="T67" fmla="*/ 48 h 54"/>
                  <a:gd name="T68" fmla="*/ 14 w 17"/>
                  <a:gd name="T69" fmla="*/ 51 h 54"/>
                  <a:gd name="T70" fmla="*/ 8 w 17"/>
                  <a:gd name="T71" fmla="*/ 52 h 54"/>
                  <a:gd name="T72" fmla="*/ 14 w 17"/>
                  <a:gd name="T73" fmla="*/ 51 h 54"/>
                  <a:gd name="T74" fmla="*/ 12 w 17"/>
                  <a:gd name="T75" fmla="*/ 52 h 54"/>
                  <a:gd name="T76" fmla="*/ 12 w 17"/>
                  <a:gd name="T77" fmla="*/ 53 h 54"/>
                  <a:gd name="T78" fmla="*/ 10 w 17"/>
                  <a:gd name="T79" fmla="*/ 53 h 54"/>
                  <a:gd name="T80" fmla="*/ 8 w 17"/>
                  <a:gd name="T81" fmla="*/ 52 h 54"/>
                  <a:gd name="T82" fmla="*/ 7 w 17"/>
                  <a:gd name="T83" fmla="*/ 51 h 54"/>
                  <a:gd name="T84" fmla="*/ 6 w 17"/>
                  <a:gd name="T85" fmla="*/ 50 h 54"/>
                  <a:gd name="T86" fmla="*/ 6 w 17"/>
                  <a:gd name="T87" fmla="*/ 49 h 54"/>
                  <a:gd name="T88" fmla="*/ 7 w 17"/>
                  <a:gd name="T89" fmla="*/ 47 h 54"/>
                  <a:gd name="T90" fmla="*/ 12 w 17"/>
                  <a:gd name="T91" fmla="*/ 4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54">
                    <a:moveTo>
                      <a:pt x="12" y="46"/>
                    </a:moveTo>
                    <a:lnTo>
                      <a:pt x="7" y="47"/>
                    </a:lnTo>
                    <a:lnTo>
                      <a:pt x="8" y="46"/>
                    </a:lnTo>
                    <a:lnTo>
                      <a:pt x="8" y="45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5" y="38"/>
                    </a:lnTo>
                    <a:lnTo>
                      <a:pt x="4" y="36"/>
                    </a:lnTo>
                    <a:lnTo>
                      <a:pt x="3" y="33"/>
                    </a:lnTo>
                    <a:lnTo>
                      <a:pt x="1" y="30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1" y="10"/>
                    </a:lnTo>
                    <a:lnTo>
                      <a:pt x="4" y="5"/>
                    </a:lnTo>
                    <a:lnTo>
                      <a:pt x="7" y="0"/>
                    </a:lnTo>
                    <a:lnTo>
                      <a:pt x="14" y="3"/>
                    </a:lnTo>
                    <a:lnTo>
                      <a:pt x="12" y="7"/>
                    </a:lnTo>
                    <a:lnTo>
                      <a:pt x="9" y="12"/>
                    </a:lnTo>
                    <a:lnTo>
                      <a:pt x="8" y="16"/>
                    </a:lnTo>
                    <a:lnTo>
                      <a:pt x="8" y="20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9" y="28"/>
                    </a:lnTo>
                    <a:lnTo>
                      <a:pt x="10" y="31"/>
                    </a:lnTo>
                    <a:lnTo>
                      <a:pt x="12" y="33"/>
                    </a:lnTo>
                    <a:lnTo>
                      <a:pt x="12" y="35"/>
                    </a:lnTo>
                    <a:lnTo>
                      <a:pt x="14" y="38"/>
                    </a:lnTo>
                    <a:lnTo>
                      <a:pt x="15" y="40"/>
                    </a:lnTo>
                    <a:lnTo>
                      <a:pt x="16" y="42"/>
                    </a:lnTo>
                    <a:lnTo>
                      <a:pt x="16" y="45"/>
                    </a:lnTo>
                    <a:lnTo>
                      <a:pt x="16" y="48"/>
                    </a:lnTo>
                    <a:lnTo>
                      <a:pt x="14" y="51"/>
                    </a:lnTo>
                    <a:lnTo>
                      <a:pt x="8" y="52"/>
                    </a:lnTo>
                    <a:lnTo>
                      <a:pt x="14" y="51"/>
                    </a:lnTo>
                    <a:lnTo>
                      <a:pt x="12" y="52"/>
                    </a:lnTo>
                    <a:lnTo>
                      <a:pt x="12" y="53"/>
                    </a:lnTo>
                    <a:lnTo>
                      <a:pt x="10" y="53"/>
                    </a:lnTo>
                    <a:lnTo>
                      <a:pt x="8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7" y="47"/>
                    </a:lnTo>
                    <a:lnTo>
                      <a:pt x="12" y="4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25" name="Freeform 353">
                <a:extLst>
                  <a:ext uri="{FF2B5EF4-FFF2-40B4-BE49-F238E27FC236}">
                    <a16:creationId xmlns:a16="http://schemas.microsoft.com/office/drawing/2014/main" id="{166B954D-DD85-7ACE-9439-317EEE4BE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650"/>
                <a:ext cx="72" cy="65"/>
              </a:xfrm>
              <a:custGeom>
                <a:avLst/>
                <a:gdLst>
                  <a:gd name="T0" fmla="*/ 71 w 72"/>
                  <a:gd name="T1" fmla="*/ 3 h 65"/>
                  <a:gd name="T2" fmla="*/ 69 w 72"/>
                  <a:gd name="T3" fmla="*/ 5 h 65"/>
                  <a:gd name="T4" fmla="*/ 65 w 72"/>
                  <a:gd name="T5" fmla="*/ 9 h 65"/>
                  <a:gd name="T6" fmla="*/ 61 w 72"/>
                  <a:gd name="T7" fmla="*/ 12 h 65"/>
                  <a:gd name="T8" fmla="*/ 56 w 72"/>
                  <a:gd name="T9" fmla="*/ 16 h 65"/>
                  <a:gd name="T10" fmla="*/ 52 w 72"/>
                  <a:gd name="T11" fmla="*/ 19 h 65"/>
                  <a:gd name="T12" fmla="*/ 48 w 72"/>
                  <a:gd name="T13" fmla="*/ 21 h 65"/>
                  <a:gd name="T14" fmla="*/ 43 w 72"/>
                  <a:gd name="T15" fmla="*/ 24 h 65"/>
                  <a:gd name="T16" fmla="*/ 40 w 72"/>
                  <a:gd name="T17" fmla="*/ 27 h 65"/>
                  <a:gd name="T18" fmla="*/ 35 w 72"/>
                  <a:gd name="T19" fmla="*/ 30 h 65"/>
                  <a:gd name="T20" fmla="*/ 31 w 72"/>
                  <a:gd name="T21" fmla="*/ 33 h 65"/>
                  <a:gd name="T22" fmla="*/ 27 w 72"/>
                  <a:gd name="T23" fmla="*/ 36 h 65"/>
                  <a:gd name="T24" fmla="*/ 23 w 72"/>
                  <a:gd name="T25" fmla="*/ 39 h 65"/>
                  <a:gd name="T26" fmla="*/ 19 w 72"/>
                  <a:gd name="T27" fmla="*/ 43 h 65"/>
                  <a:gd name="T28" fmla="*/ 16 w 72"/>
                  <a:gd name="T29" fmla="*/ 47 h 65"/>
                  <a:gd name="T30" fmla="*/ 12 w 72"/>
                  <a:gd name="T31" fmla="*/ 52 h 65"/>
                  <a:gd name="T32" fmla="*/ 9 w 72"/>
                  <a:gd name="T33" fmla="*/ 58 h 65"/>
                  <a:gd name="T34" fmla="*/ 5 w 72"/>
                  <a:gd name="T35" fmla="*/ 64 h 65"/>
                  <a:gd name="T36" fmla="*/ 0 w 72"/>
                  <a:gd name="T37" fmla="*/ 61 h 65"/>
                  <a:gd name="T38" fmla="*/ 3 w 72"/>
                  <a:gd name="T39" fmla="*/ 54 h 65"/>
                  <a:gd name="T40" fmla="*/ 7 w 72"/>
                  <a:gd name="T41" fmla="*/ 49 h 65"/>
                  <a:gd name="T42" fmla="*/ 10 w 72"/>
                  <a:gd name="T43" fmla="*/ 43 h 65"/>
                  <a:gd name="T44" fmla="*/ 14 w 72"/>
                  <a:gd name="T45" fmla="*/ 39 h 65"/>
                  <a:gd name="T46" fmla="*/ 18 w 72"/>
                  <a:gd name="T47" fmla="*/ 35 h 65"/>
                  <a:gd name="T48" fmla="*/ 23 w 72"/>
                  <a:gd name="T49" fmla="*/ 31 h 65"/>
                  <a:gd name="T50" fmla="*/ 27 w 72"/>
                  <a:gd name="T51" fmla="*/ 28 h 65"/>
                  <a:gd name="T52" fmla="*/ 31 w 72"/>
                  <a:gd name="T53" fmla="*/ 24 h 65"/>
                  <a:gd name="T54" fmla="*/ 36 w 72"/>
                  <a:gd name="T55" fmla="*/ 21 h 65"/>
                  <a:gd name="T56" fmla="*/ 40 w 72"/>
                  <a:gd name="T57" fmla="*/ 19 h 65"/>
                  <a:gd name="T58" fmla="*/ 44 w 72"/>
                  <a:gd name="T59" fmla="*/ 16 h 65"/>
                  <a:gd name="T60" fmla="*/ 49 w 72"/>
                  <a:gd name="T61" fmla="*/ 13 h 65"/>
                  <a:gd name="T62" fmla="*/ 52 w 72"/>
                  <a:gd name="T63" fmla="*/ 10 h 65"/>
                  <a:gd name="T64" fmla="*/ 56 w 72"/>
                  <a:gd name="T65" fmla="*/ 7 h 65"/>
                  <a:gd name="T66" fmla="*/ 61 w 72"/>
                  <a:gd name="T67" fmla="*/ 4 h 65"/>
                  <a:gd name="T68" fmla="*/ 64 w 72"/>
                  <a:gd name="T69" fmla="*/ 0 h 65"/>
                  <a:gd name="T70" fmla="*/ 63 w 72"/>
                  <a:gd name="T71" fmla="*/ 3 h 65"/>
                  <a:gd name="T72" fmla="*/ 64 w 72"/>
                  <a:gd name="T73" fmla="*/ 0 h 65"/>
                  <a:gd name="T74" fmla="*/ 65 w 72"/>
                  <a:gd name="T75" fmla="*/ 0 h 65"/>
                  <a:gd name="T76" fmla="*/ 67 w 72"/>
                  <a:gd name="T77" fmla="*/ 0 h 65"/>
                  <a:gd name="T78" fmla="*/ 68 w 72"/>
                  <a:gd name="T79" fmla="*/ 0 h 65"/>
                  <a:gd name="T80" fmla="*/ 69 w 72"/>
                  <a:gd name="T81" fmla="*/ 0 h 65"/>
                  <a:gd name="T82" fmla="*/ 71 w 72"/>
                  <a:gd name="T83" fmla="*/ 1 h 65"/>
                  <a:gd name="T84" fmla="*/ 71 w 72"/>
                  <a:gd name="T85" fmla="*/ 2 h 65"/>
                  <a:gd name="T86" fmla="*/ 71 w 72"/>
                  <a:gd name="T87" fmla="*/ 3 h 65"/>
                  <a:gd name="T88" fmla="*/ 69 w 72"/>
                  <a:gd name="T89" fmla="*/ 5 h 65"/>
                  <a:gd name="T90" fmla="*/ 71 w 72"/>
                  <a:gd name="T91" fmla="*/ 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2" h="65">
                    <a:moveTo>
                      <a:pt x="71" y="3"/>
                    </a:moveTo>
                    <a:lnTo>
                      <a:pt x="69" y="5"/>
                    </a:lnTo>
                    <a:lnTo>
                      <a:pt x="65" y="9"/>
                    </a:lnTo>
                    <a:lnTo>
                      <a:pt x="61" y="12"/>
                    </a:lnTo>
                    <a:lnTo>
                      <a:pt x="56" y="16"/>
                    </a:lnTo>
                    <a:lnTo>
                      <a:pt x="52" y="19"/>
                    </a:lnTo>
                    <a:lnTo>
                      <a:pt x="48" y="21"/>
                    </a:lnTo>
                    <a:lnTo>
                      <a:pt x="43" y="24"/>
                    </a:lnTo>
                    <a:lnTo>
                      <a:pt x="40" y="27"/>
                    </a:lnTo>
                    <a:lnTo>
                      <a:pt x="35" y="30"/>
                    </a:lnTo>
                    <a:lnTo>
                      <a:pt x="31" y="33"/>
                    </a:lnTo>
                    <a:lnTo>
                      <a:pt x="27" y="36"/>
                    </a:lnTo>
                    <a:lnTo>
                      <a:pt x="23" y="39"/>
                    </a:lnTo>
                    <a:lnTo>
                      <a:pt x="19" y="43"/>
                    </a:lnTo>
                    <a:lnTo>
                      <a:pt x="16" y="47"/>
                    </a:lnTo>
                    <a:lnTo>
                      <a:pt x="12" y="52"/>
                    </a:lnTo>
                    <a:lnTo>
                      <a:pt x="9" y="58"/>
                    </a:lnTo>
                    <a:lnTo>
                      <a:pt x="5" y="64"/>
                    </a:lnTo>
                    <a:lnTo>
                      <a:pt x="0" y="61"/>
                    </a:lnTo>
                    <a:lnTo>
                      <a:pt x="3" y="54"/>
                    </a:lnTo>
                    <a:lnTo>
                      <a:pt x="7" y="49"/>
                    </a:lnTo>
                    <a:lnTo>
                      <a:pt x="10" y="43"/>
                    </a:lnTo>
                    <a:lnTo>
                      <a:pt x="14" y="39"/>
                    </a:lnTo>
                    <a:lnTo>
                      <a:pt x="18" y="35"/>
                    </a:lnTo>
                    <a:lnTo>
                      <a:pt x="23" y="31"/>
                    </a:lnTo>
                    <a:lnTo>
                      <a:pt x="27" y="28"/>
                    </a:lnTo>
                    <a:lnTo>
                      <a:pt x="31" y="24"/>
                    </a:lnTo>
                    <a:lnTo>
                      <a:pt x="36" y="21"/>
                    </a:lnTo>
                    <a:lnTo>
                      <a:pt x="40" y="19"/>
                    </a:lnTo>
                    <a:lnTo>
                      <a:pt x="44" y="16"/>
                    </a:lnTo>
                    <a:lnTo>
                      <a:pt x="49" y="13"/>
                    </a:lnTo>
                    <a:lnTo>
                      <a:pt x="52" y="10"/>
                    </a:lnTo>
                    <a:lnTo>
                      <a:pt x="56" y="7"/>
                    </a:lnTo>
                    <a:lnTo>
                      <a:pt x="61" y="4"/>
                    </a:lnTo>
                    <a:lnTo>
                      <a:pt x="64" y="0"/>
                    </a:lnTo>
                    <a:lnTo>
                      <a:pt x="63" y="3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69" y="5"/>
                    </a:lnTo>
                    <a:lnTo>
                      <a:pt x="71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26" name="Freeform 354">
                <a:extLst>
                  <a:ext uri="{FF2B5EF4-FFF2-40B4-BE49-F238E27FC236}">
                    <a16:creationId xmlns:a16="http://schemas.microsoft.com/office/drawing/2014/main" id="{8D481FFF-BD05-A78A-4D8B-BD201E48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573"/>
                <a:ext cx="17" cy="81"/>
              </a:xfrm>
              <a:custGeom>
                <a:avLst/>
                <a:gdLst>
                  <a:gd name="T0" fmla="*/ 12 w 17"/>
                  <a:gd name="T1" fmla="*/ 2 h 81"/>
                  <a:gd name="T2" fmla="*/ 12 w 17"/>
                  <a:gd name="T3" fmla="*/ 1 h 81"/>
                  <a:gd name="T4" fmla="*/ 14 w 17"/>
                  <a:gd name="T5" fmla="*/ 6 h 81"/>
                  <a:gd name="T6" fmla="*/ 15 w 17"/>
                  <a:gd name="T7" fmla="*/ 11 h 81"/>
                  <a:gd name="T8" fmla="*/ 16 w 17"/>
                  <a:gd name="T9" fmla="*/ 16 h 81"/>
                  <a:gd name="T10" fmla="*/ 16 w 17"/>
                  <a:gd name="T11" fmla="*/ 21 h 81"/>
                  <a:gd name="T12" fmla="*/ 16 w 17"/>
                  <a:gd name="T13" fmla="*/ 26 h 81"/>
                  <a:gd name="T14" fmla="*/ 16 w 17"/>
                  <a:gd name="T15" fmla="*/ 31 h 81"/>
                  <a:gd name="T16" fmla="*/ 15 w 17"/>
                  <a:gd name="T17" fmla="*/ 36 h 81"/>
                  <a:gd name="T18" fmla="*/ 14 w 17"/>
                  <a:gd name="T19" fmla="*/ 41 h 81"/>
                  <a:gd name="T20" fmla="*/ 13 w 17"/>
                  <a:gd name="T21" fmla="*/ 47 h 81"/>
                  <a:gd name="T22" fmla="*/ 11 w 17"/>
                  <a:gd name="T23" fmla="*/ 52 h 81"/>
                  <a:gd name="T24" fmla="*/ 10 w 17"/>
                  <a:gd name="T25" fmla="*/ 57 h 81"/>
                  <a:gd name="T26" fmla="*/ 10 w 17"/>
                  <a:gd name="T27" fmla="*/ 61 h 81"/>
                  <a:gd name="T28" fmla="*/ 9 w 17"/>
                  <a:gd name="T29" fmla="*/ 67 h 81"/>
                  <a:gd name="T30" fmla="*/ 9 w 17"/>
                  <a:gd name="T31" fmla="*/ 71 h 81"/>
                  <a:gd name="T32" fmla="*/ 8 w 17"/>
                  <a:gd name="T33" fmla="*/ 75 h 81"/>
                  <a:gd name="T34" fmla="*/ 8 w 17"/>
                  <a:gd name="T35" fmla="*/ 80 h 81"/>
                  <a:gd name="T36" fmla="*/ 0 w 17"/>
                  <a:gd name="T37" fmla="*/ 80 h 81"/>
                  <a:gd name="T38" fmla="*/ 0 w 17"/>
                  <a:gd name="T39" fmla="*/ 75 h 81"/>
                  <a:gd name="T40" fmla="*/ 0 w 17"/>
                  <a:gd name="T41" fmla="*/ 70 h 81"/>
                  <a:gd name="T42" fmla="*/ 1 w 17"/>
                  <a:gd name="T43" fmla="*/ 66 h 81"/>
                  <a:gd name="T44" fmla="*/ 1 w 17"/>
                  <a:gd name="T45" fmla="*/ 61 h 81"/>
                  <a:gd name="T46" fmla="*/ 2 w 17"/>
                  <a:gd name="T47" fmla="*/ 56 h 81"/>
                  <a:gd name="T48" fmla="*/ 4 w 17"/>
                  <a:gd name="T49" fmla="*/ 51 h 81"/>
                  <a:gd name="T50" fmla="*/ 5 w 17"/>
                  <a:gd name="T51" fmla="*/ 46 h 81"/>
                  <a:gd name="T52" fmla="*/ 5 w 17"/>
                  <a:gd name="T53" fmla="*/ 41 h 81"/>
                  <a:gd name="T54" fmla="*/ 6 w 17"/>
                  <a:gd name="T55" fmla="*/ 36 h 81"/>
                  <a:gd name="T56" fmla="*/ 6 w 17"/>
                  <a:gd name="T57" fmla="*/ 30 h 81"/>
                  <a:gd name="T58" fmla="*/ 7 w 17"/>
                  <a:gd name="T59" fmla="*/ 25 h 81"/>
                  <a:gd name="T60" fmla="*/ 7 w 17"/>
                  <a:gd name="T61" fmla="*/ 21 h 81"/>
                  <a:gd name="T62" fmla="*/ 7 w 17"/>
                  <a:gd name="T63" fmla="*/ 16 h 81"/>
                  <a:gd name="T64" fmla="*/ 6 w 17"/>
                  <a:gd name="T65" fmla="*/ 12 h 81"/>
                  <a:gd name="T66" fmla="*/ 5 w 17"/>
                  <a:gd name="T67" fmla="*/ 7 h 81"/>
                  <a:gd name="T68" fmla="*/ 5 w 17"/>
                  <a:gd name="T69" fmla="*/ 3 h 81"/>
                  <a:gd name="T70" fmla="*/ 5 w 17"/>
                  <a:gd name="T71" fmla="*/ 3 h 81"/>
                  <a:gd name="T72" fmla="*/ 5 w 17"/>
                  <a:gd name="T73" fmla="*/ 3 h 81"/>
                  <a:gd name="T74" fmla="*/ 4 w 17"/>
                  <a:gd name="T75" fmla="*/ 2 h 81"/>
                  <a:gd name="T76" fmla="*/ 5 w 17"/>
                  <a:gd name="T77" fmla="*/ 1 h 81"/>
                  <a:gd name="T78" fmla="*/ 5 w 17"/>
                  <a:gd name="T79" fmla="*/ 0 h 81"/>
                  <a:gd name="T80" fmla="*/ 7 w 17"/>
                  <a:gd name="T81" fmla="*/ 0 h 81"/>
                  <a:gd name="T82" fmla="*/ 9 w 17"/>
                  <a:gd name="T83" fmla="*/ 0 h 81"/>
                  <a:gd name="T84" fmla="*/ 10 w 17"/>
                  <a:gd name="T85" fmla="*/ 0 h 81"/>
                  <a:gd name="T86" fmla="*/ 11 w 17"/>
                  <a:gd name="T87" fmla="*/ 0 h 81"/>
                  <a:gd name="T88" fmla="*/ 12 w 17"/>
                  <a:gd name="T89" fmla="*/ 1 h 81"/>
                  <a:gd name="T90" fmla="*/ 12 w 17"/>
                  <a:gd name="T91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81">
                    <a:moveTo>
                      <a:pt x="12" y="2"/>
                    </a:moveTo>
                    <a:lnTo>
                      <a:pt x="12" y="1"/>
                    </a:lnTo>
                    <a:lnTo>
                      <a:pt x="14" y="6"/>
                    </a:lnTo>
                    <a:lnTo>
                      <a:pt x="15" y="11"/>
                    </a:lnTo>
                    <a:lnTo>
                      <a:pt x="16" y="16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6" y="31"/>
                    </a:lnTo>
                    <a:lnTo>
                      <a:pt x="15" y="36"/>
                    </a:lnTo>
                    <a:lnTo>
                      <a:pt x="14" y="41"/>
                    </a:lnTo>
                    <a:lnTo>
                      <a:pt x="13" y="47"/>
                    </a:lnTo>
                    <a:lnTo>
                      <a:pt x="11" y="52"/>
                    </a:lnTo>
                    <a:lnTo>
                      <a:pt x="10" y="57"/>
                    </a:lnTo>
                    <a:lnTo>
                      <a:pt x="10" y="61"/>
                    </a:lnTo>
                    <a:lnTo>
                      <a:pt x="9" y="67"/>
                    </a:lnTo>
                    <a:lnTo>
                      <a:pt x="9" y="71"/>
                    </a:lnTo>
                    <a:lnTo>
                      <a:pt x="8" y="75"/>
                    </a:lnTo>
                    <a:lnTo>
                      <a:pt x="8" y="80"/>
                    </a:lnTo>
                    <a:lnTo>
                      <a:pt x="0" y="80"/>
                    </a:lnTo>
                    <a:lnTo>
                      <a:pt x="0" y="75"/>
                    </a:lnTo>
                    <a:lnTo>
                      <a:pt x="0" y="70"/>
                    </a:lnTo>
                    <a:lnTo>
                      <a:pt x="1" y="66"/>
                    </a:lnTo>
                    <a:lnTo>
                      <a:pt x="1" y="61"/>
                    </a:lnTo>
                    <a:lnTo>
                      <a:pt x="2" y="56"/>
                    </a:lnTo>
                    <a:lnTo>
                      <a:pt x="4" y="51"/>
                    </a:lnTo>
                    <a:lnTo>
                      <a:pt x="5" y="46"/>
                    </a:lnTo>
                    <a:lnTo>
                      <a:pt x="5" y="41"/>
                    </a:lnTo>
                    <a:lnTo>
                      <a:pt x="6" y="36"/>
                    </a:lnTo>
                    <a:lnTo>
                      <a:pt x="6" y="30"/>
                    </a:lnTo>
                    <a:lnTo>
                      <a:pt x="7" y="25"/>
                    </a:lnTo>
                    <a:lnTo>
                      <a:pt x="7" y="21"/>
                    </a:lnTo>
                    <a:lnTo>
                      <a:pt x="7" y="16"/>
                    </a:lnTo>
                    <a:lnTo>
                      <a:pt x="6" y="12"/>
                    </a:lnTo>
                    <a:lnTo>
                      <a:pt x="5" y="7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4" y="2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2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27" name="Freeform 355">
                <a:extLst>
                  <a:ext uri="{FF2B5EF4-FFF2-40B4-BE49-F238E27FC236}">
                    <a16:creationId xmlns:a16="http://schemas.microsoft.com/office/drawing/2014/main" id="{AF19F8E9-80CF-5CFD-E619-1A9DB8365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5" y="2544"/>
                <a:ext cx="41" cy="34"/>
              </a:xfrm>
              <a:custGeom>
                <a:avLst/>
                <a:gdLst>
                  <a:gd name="T0" fmla="*/ 1 w 41"/>
                  <a:gd name="T1" fmla="*/ 1 h 34"/>
                  <a:gd name="T2" fmla="*/ 5 w 41"/>
                  <a:gd name="T3" fmla="*/ 0 h 34"/>
                  <a:gd name="T4" fmla="*/ 6 w 41"/>
                  <a:gd name="T5" fmla="*/ 1 h 34"/>
                  <a:gd name="T6" fmla="*/ 8 w 41"/>
                  <a:gd name="T7" fmla="*/ 1 h 34"/>
                  <a:gd name="T8" fmla="*/ 10 w 41"/>
                  <a:gd name="T9" fmla="*/ 2 h 34"/>
                  <a:gd name="T10" fmla="*/ 12 w 41"/>
                  <a:gd name="T11" fmla="*/ 3 h 34"/>
                  <a:gd name="T12" fmla="*/ 15 w 41"/>
                  <a:gd name="T13" fmla="*/ 5 h 34"/>
                  <a:gd name="T14" fmla="*/ 17 w 41"/>
                  <a:gd name="T15" fmla="*/ 6 h 34"/>
                  <a:gd name="T16" fmla="*/ 20 w 41"/>
                  <a:gd name="T17" fmla="*/ 7 h 34"/>
                  <a:gd name="T18" fmla="*/ 23 w 41"/>
                  <a:gd name="T19" fmla="*/ 9 h 34"/>
                  <a:gd name="T20" fmla="*/ 26 w 41"/>
                  <a:gd name="T21" fmla="*/ 11 h 34"/>
                  <a:gd name="T22" fmla="*/ 29 w 41"/>
                  <a:gd name="T23" fmla="*/ 13 h 34"/>
                  <a:gd name="T24" fmla="*/ 31 w 41"/>
                  <a:gd name="T25" fmla="*/ 15 h 34"/>
                  <a:gd name="T26" fmla="*/ 33 w 41"/>
                  <a:gd name="T27" fmla="*/ 18 h 34"/>
                  <a:gd name="T28" fmla="*/ 36 w 41"/>
                  <a:gd name="T29" fmla="*/ 21 h 34"/>
                  <a:gd name="T30" fmla="*/ 38 w 41"/>
                  <a:gd name="T31" fmla="*/ 24 h 34"/>
                  <a:gd name="T32" fmla="*/ 39 w 41"/>
                  <a:gd name="T33" fmla="*/ 27 h 34"/>
                  <a:gd name="T34" fmla="*/ 40 w 41"/>
                  <a:gd name="T35" fmla="*/ 31 h 34"/>
                  <a:gd name="T36" fmla="*/ 34 w 41"/>
                  <a:gd name="T37" fmla="*/ 33 h 34"/>
                  <a:gd name="T38" fmla="*/ 33 w 41"/>
                  <a:gd name="T39" fmla="*/ 29 h 34"/>
                  <a:gd name="T40" fmla="*/ 32 w 41"/>
                  <a:gd name="T41" fmla="*/ 27 h 34"/>
                  <a:gd name="T42" fmla="*/ 30 w 41"/>
                  <a:gd name="T43" fmla="*/ 24 h 34"/>
                  <a:gd name="T44" fmla="*/ 29 w 41"/>
                  <a:gd name="T45" fmla="*/ 22 h 34"/>
                  <a:gd name="T46" fmla="*/ 26 w 41"/>
                  <a:gd name="T47" fmla="*/ 20 h 34"/>
                  <a:gd name="T48" fmla="*/ 24 w 41"/>
                  <a:gd name="T49" fmla="*/ 18 h 34"/>
                  <a:gd name="T50" fmla="*/ 22 w 41"/>
                  <a:gd name="T51" fmla="*/ 17 h 34"/>
                  <a:gd name="T52" fmla="*/ 19 w 41"/>
                  <a:gd name="T53" fmla="*/ 15 h 34"/>
                  <a:gd name="T54" fmla="*/ 17 w 41"/>
                  <a:gd name="T55" fmla="*/ 13 h 34"/>
                  <a:gd name="T56" fmla="*/ 15 w 41"/>
                  <a:gd name="T57" fmla="*/ 12 h 34"/>
                  <a:gd name="T58" fmla="*/ 12 w 41"/>
                  <a:gd name="T59" fmla="*/ 10 h 34"/>
                  <a:gd name="T60" fmla="*/ 10 w 41"/>
                  <a:gd name="T61" fmla="*/ 10 h 34"/>
                  <a:gd name="T62" fmla="*/ 7 w 41"/>
                  <a:gd name="T63" fmla="*/ 8 h 34"/>
                  <a:gd name="T64" fmla="*/ 5 w 41"/>
                  <a:gd name="T65" fmla="*/ 7 h 34"/>
                  <a:gd name="T66" fmla="*/ 3 w 41"/>
                  <a:gd name="T67" fmla="*/ 6 h 34"/>
                  <a:gd name="T68" fmla="*/ 2 w 41"/>
                  <a:gd name="T69" fmla="*/ 6 h 34"/>
                  <a:gd name="T70" fmla="*/ 6 w 41"/>
                  <a:gd name="T71" fmla="*/ 5 h 34"/>
                  <a:gd name="T72" fmla="*/ 2 w 41"/>
                  <a:gd name="T73" fmla="*/ 6 h 34"/>
                  <a:gd name="T74" fmla="*/ 1 w 41"/>
                  <a:gd name="T75" fmla="*/ 5 h 34"/>
                  <a:gd name="T76" fmla="*/ 0 w 41"/>
                  <a:gd name="T77" fmla="*/ 4 h 34"/>
                  <a:gd name="T78" fmla="*/ 0 w 41"/>
                  <a:gd name="T79" fmla="*/ 3 h 34"/>
                  <a:gd name="T80" fmla="*/ 1 w 41"/>
                  <a:gd name="T81" fmla="*/ 1 h 34"/>
                  <a:gd name="T82" fmla="*/ 1 w 41"/>
                  <a:gd name="T83" fmla="*/ 1 h 34"/>
                  <a:gd name="T84" fmla="*/ 3 w 41"/>
                  <a:gd name="T85" fmla="*/ 0 h 34"/>
                  <a:gd name="T86" fmla="*/ 4 w 41"/>
                  <a:gd name="T87" fmla="*/ 0 h 34"/>
                  <a:gd name="T88" fmla="*/ 5 w 41"/>
                  <a:gd name="T89" fmla="*/ 0 h 34"/>
                  <a:gd name="T90" fmla="*/ 1 w 41"/>
                  <a:gd name="T91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1" h="34">
                    <a:moveTo>
                      <a:pt x="1" y="1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5" y="5"/>
                    </a:lnTo>
                    <a:lnTo>
                      <a:pt x="17" y="6"/>
                    </a:lnTo>
                    <a:lnTo>
                      <a:pt x="20" y="7"/>
                    </a:lnTo>
                    <a:lnTo>
                      <a:pt x="23" y="9"/>
                    </a:lnTo>
                    <a:lnTo>
                      <a:pt x="26" y="11"/>
                    </a:lnTo>
                    <a:lnTo>
                      <a:pt x="29" y="13"/>
                    </a:lnTo>
                    <a:lnTo>
                      <a:pt x="31" y="15"/>
                    </a:lnTo>
                    <a:lnTo>
                      <a:pt x="33" y="18"/>
                    </a:lnTo>
                    <a:lnTo>
                      <a:pt x="36" y="21"/>
                    </a:lnTo>
                    <a:lnTo>
                      <a:pt x="38" y="24"/>
                    </a:lnTo>
                    <a:lnTo>
                      <a:pt x="39" y="27"/>
                    </a:lnTo>
                    <a:lnTo>
                      <a:pt x="40" y="31"/>
                    </a:lnTo>
                    <a:lnTo>
                      <a:pt x="34" y="33"/>
                    </a:lnTo>
                    <a:lnTo>
                      <a:pt x="33" y="29"/>
                    </a:lnTo>
                    <a:lnTo>
                      <a:pt x="32" y="27"/>
                    </a:lnTo>
                    <a:lnTo>
                      <a:pt x="30" y="24"/>
                    </a:lnTo>
                    <a:lnTo>
                      <a:pt x="29" y="22"/>
                    </a:lnTo>
                    <a:lnTo>
                      <a:pt x="26" y="20"/>
                    </a:lnTo>
                    <a:lnTo>
                      <a:pt x="24" y="18"/>
                    </a:lnTo>
                    <a:lnTo>
                      <a:pt x="22" y="17"/>
                    </a:lnTo>
                    <a:lnTo>
                      <a:pt x="19" y="15"/>
                    </a:lnTo>
                    <a:lnTo>
                      <a:pt x="17" y="13"/>
                    </a:lnTo>
                    <a:lnTo>
                      <a:pt x="15" y="12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6" y="5"/>
                    </a:lnTo>
                    <a:lnTo>
                      <a:pt x="2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1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28" name="Freeform 356">
                <a:extLst>
                  <a:ext uri="{FF2B5EF4-FFF2-40B4-BE49-F238E27FC236}">
                    <a16:creationId xmlns:a16="http://schemas.microsoft.com/office/drawing/2014/main" id="{6F507389-8E3F-F4F6-6EC7-5EAF66A83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2705"/>
                <a:ext cx="627" cy="497"/>
              </a:xfrm>
              <a:custGeom>
                <a:avLst/>
                <a:gdLst>
                  <a:gd name="T0" fmla="*/ 582 w 627"/>
                  <a:gd name="T1" fmla="*/ 42 h 497"/>
                  <a:gd name="T2" fmla="*/ 526 w 627"/>
                  <a:gd name="T3" fmla="*/ 32 h 497"/>
                  <a:gd name="T4" fmla="*/ 471 w 627"/>
                  <a:gd name="T5" fmla="*/ 16 h 497"/>
                  <a:gd name="T6" fmla="*/ 420 w 627"/>
                  <a:gd name="T7" fmla="*/ 3 h 497"/>
                  <a:gd name="T8" fmla="*/ 381 w 627"/>
                  <a:gd name="T9" fmla="*/ 0 h 497"/>
                  <a:gd name="T10" fmla="*/ 346 w 627"/>
                  <a:gd name="T11" fmla="*/ 5 h 497"/>
                  <a:gd name="T12" fmla="*/ 310 w 627"/>
                  <a:gd name="T13" fmla="*/ 5 h 497"/>
                  <a:gd name="T14" fmla="*/ 277 w 627"/>
                  <a:gd name="T15" fmla="*/ 6 h 497"/>
                  <a:gd name="T16" fmla="*/ 243 w 627"/>
                  <a:gd name="T17" fmla="*/ 7 h 497"/>
                  <a:gd name="T18" fmla="*/ 206 w 627"/>
                  <a:gd name="T19" fmla="*/ 11 h 497"/>
                  <a:gd name="T20" fmla="*/ 167 w 627"/>
                  <a:gd name="T21" fmla="*/ 19 h 497"/>
                  <a:gd name="T22" fmla="*/ 142 w 627"/>
                  <a:gd name="T23" fmla="*/ 34 h 497"/>
                  <a:gd name="T24" fmla="*/ 124 w 627"/>
                  <a:gd name="T25" fmla="*/ 53 h 497"/>
                  <a:gd name="T26" fmla="*/ 112 w 627"/>
                  <a:gd name="T27" fmla="*/ 76 h 497"/>
                  <a:gd name="T28" fmla="*/ 104 w 627"/>
                  <a:gd name="T29" fmla="*/ 103 h 497"/>
                  <a:gd name="T30" fmla="*/ 100 w 627"/>
                  <a:gd name="T31" fmla="*/ 132 h 497"/>
                  <a:gd name="T32" fmla="*/ 97 w 627"/>
                  <a:gd name="T33" fmla="*/ 172 h 497"/>
                  <a:gd name="T34" fmla="*/ 91 w 627"/>
                  <a:gd name="T35" fmla="*/ 213 h 497"/>
                  <a:gd name="T36" fmla="*/ 84 w 627"/>
                  <a:gd name="T37" fmla="*/ 249 h 497"/>
                  <a:gd name="T38" fmla="*/ 76 w 627"/>
                  <a:gd name="T39" fmla="*/ 281 h 497"/>
                  <a:gd name="T40" fmla="*/ 70 w 627"/>
                  <a:gd name="T41" fmla="*/ 305 h 497"/>
                  <a:gd name="T42" fmla="*/ 64 w 627"/>
                  <a:gd name="T43" fmla="*/ 327 h 497"/>
                  <a:gd name="T44" fmla="*/ 59 w 627"/>
                  <a:gd name="T45" fmla="*/ 352 h 497"/>
                  <a:gd name="T46" fmla="*/ 52 w 627"/>
                  <a:gd name="T47" fmla="*/ 378 h 497"/>
                  <a:gd name="T48" fmla="*/ 43 w 627"/>
                  <a:gd name="T49" fmla="*/ 403 h 497"/>
                  <a:gd name="T50" fmla="*/ 31 w 627"/>
                  <a:gd name="T51" fmla="*/ 424 h 497"/>
                  <a:gd name="T52" fmla="*/ 15 w 627"/>
                  <a:gd name="T53" fmla="*/ 439 h 497"/>
                  <a:gd name="T54" fmla="*/ 2 w 627"/>
                  <a:gd name="T55" fmla="*/ 445 h 497"/>
                  <a:gd name="T56" fmla="*/ 0 w 627"/>
                  <a:gd name="T57" fmla="*/ 464 h 497"/>
                  <a:gd name="T58" fmla="*/ 6 w 627"/>
                  <a:gd name="T59" fmla="*/ 484 h 497"/>
                  <a:gd name="T60" fmla="*/ 23 w 627"/>
                  <a:gd name="T61" fmla="*/ 490 h 497"/>
                  <a:gd name="T62" fmla="*/ 43 w 627"/>
                  <a:gd name="T63" fmla="*/ 493 h 497"/>
                  <a:gd name="T64" fmla="*/ 66 w 627"/>
                  <a:gd name="T65" fmla="*/ 495 h 497"/>
                  <a:gd name="T66" fmla="*/ 90 w 627"/>
                  <a:gd name="T67" fmla="*/ 496 h 497"/>
                  <a:gd name="T68" fmla="*/ 111 w 627"/>
                  <a:gd name="T69" fmla="*/ 493 h 497"/>
                  <a:gd name="T70" fmla="*/ 111 w 627"/>
                  <a:gd name="T71" fmla="*/ 476 h 497"/>
                  <a:gd name="T72" fmla="*/ 117 w 627"/>
                  <a:gd name="T73" fmla="*/ 460 h 497"/>
                  <a:gd name="T74" fmla="*/ 129 w 627"/>
                  <a:gd name="T75" fmla="*/ 454 h 497"/>
                  <a:gd name="T76" fmla="*/ 142 w 627"/>
                  <a:gd name="T77" fmla="*/ 454 h 497"/>
                  <a:gd name="T78" fmla="*/ 150 w 627"/>
                  <a:gd name="T79" fmla="*/ 425 h 497"/>
                  <a:gd name="T80" fmla="*/ 158 w 627"/>
                  <a:gd name="T81" fmla="*/ 384 h 497"/>
                  <a:gd name="T82" fmla="*/ 163 w 627"/>
                  <a:gd name="T83" fmla="*/ 334 h 497"/>
                  <a:gd name="T84" fmla="*/ 168 w 627"/>
                  <a:gd name="T85" fmla="*/ 277 h 497"/>
                  <a:gd name="T86" fmla="*/ 170 w 627"/>
                  <a:gd name="T87" fmla="*/ 216 h 497"/>
                  <a:gd name="T88" fmla="*/ 171 w 627"/>
                  <a:gd name="T89" fmla="*/ 179 h 497"/>
                  <a:gd name="T90" fmla="*/ 172 w 627"/>
                  <a:gd name="T91" fmla="*/ 146 h 497"/>
                  <a:gd name="T92" fmla="*/ 175 w 627"/>
                  <a:gd name="T93" fmla="*/ 115 h 497"/>
                  <a:gd name="T94" fmla="*/ 183 w 627"/>
                  <a:gd name="T95" fmla="*/ 87 h 497"/>
                  <a:gd name="T96" fmla="*/ 199 w 627"/>
                  <a:gd name="T97" fmla="*/ 66 h 497"/>
                  <a:gd name="T98" fmla="*/ 228 w 627"/>
                  <a:gd name="T99" fmla="*/ 56 h 497"/>
                  <a:gd name="T100" fmla="*/ 274 w 627"/>
                  <a:gd name="T101" fmla="*/ 49 h 497"/>
                  <a:gd name="T102" fmla="*/ 327 w 627"/>
                  <a:gd name="T103" fmla="*/ 41 h 497"/>
                  <a:gd name="T104" fmla="*/ 383 w 627"/>
                  <a:gd name="T105" fmla="*/ 35 h 497"/>
                  <a:gd name="T106" fmla="*/ 433 w 627"/>
                  <a:gd name="T107" fmla="*/ 31 h 497"/>
                  <a:gd name="T108" fmla="*/ 470 w 627"/>
                  <a:gd name="T109" fmla="*/ 32 h 497"/>
                  <a:gd name="T110" fmla="*/ 489 w 627"/>
                  <a:gd name="T111" fmla="*/ 50 h 497"/>
                  <a:gd name="T112" fmla="*/ 507 w 627"/>
                  <a:gd name="T113" fmla="*/ 75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27" h="497">
                    <a:moveTo>
                      <a:pt x="626" y="43"/>
                    </a:moveTo>
                    <a:lnTo>
                      <a:pt x="617" y="44"/>
                    </a:lnTo>
                    <a:lnTo>
                      <a:pt x="608" y="44"/>
                    </a:lnTo>
                    <a:lnTo>
                      <a:pt x="599" y="44"/>
                    </a:lnTo>
                    <a:lnTo>
                      <a:pt x="591" y="44"/>
                    </a:lnTo>
                    <a:lnTo>
                      <a:pt x="582" y="42"/>
                    </a:lnTo>
                    <a:lnTo>
                      <a:pt x="573" y="41"/>
                    </a:lnTo>
                    <a:lnTo>
                      <a:pt x="563" y="40"/>
                    </a:lnTo>
                    <a:lnTo>
                      <a:pt x="554" y="38"/>
                    </a:lnTo>
                    <a:lnTo>
                      <a:pt x="545" y="36"/>
                    </a:lnTo>
                    <a:lnTo>
                      <a:pt x="535" y="34"/>
                    </a:lnTo>
                    <a:lnTo>
                      <a:pt x="526" y="32"/>
                    </a:lnTo>
                    <a:lnTo>
                      <a:pt x="516" y="29"/>
                    </a:lnTo>
                    <a:lnTo>
                      <a:pt x="507" y="26"/>
                    </a:lnTo>
                    <a:lnTo>
                      <a:pt x="498" y="24"/>
                    </a:lnTo>
                    <a:lnTo>
                      <a:pt x="489" y="21"/>
                    </a:lnTo>
                    <a:lnTo>
                      <a:pt x="480" y="19"/>
                    </a:lnTo>
                    <a:lnTo>
                      <a:pt x="471" y="16"/>
                    </a:lnTo>
                    <a:lnTo>
                      <a:pt x="462" y="14"/>
                    </a:lnTo>
                    <a:lnTo>
                      <a:pt x="453" y="12"/>
                    </a:lnTo>
                    <a:lnTo>
                      <a:pt x="445" y="9"/>
                    </a:lnTo>
                    <a:lnTo>
                      <a:pt x="437" y="7"/>
                    </a:lnTo>
                    <a:lnTo>
                      <a:pt x="428" y="5"/>
                    </a:lnTo>
                    <a:lnTo>
                      <a:pt x="420" y="3"/>
                    </a:lnTo>
                    <a:lnTo>
                      <a:pt x="413" y="2"/>
                    </a:lnTo>
                    <a:lnTo>
                      <a:pt x="406" y="1"/>
                    </a:lnTo>
                    <a:lnTo>
                      <a:pt x="399" y="0"/>
                    </a:lnTo>
                    <a:lnTo>
                      <a:pt x="393" y="0"/>
                    </a:lnTo>
                    <a:lnTo>
                      <a:pt x="386" y="0"/>
                    </a:lnTo>
                    <a:lnTo>
                      <a:pt x="381" y="0"/>
                    </a:lnTo>
                    <a:lnTo>
                      <a:pt x="375" y="1"/>
                    </a:lnTo>
                    <a:lnTo>
                      <a:pt x="370" y="2"/>
                    </a:lnTo>
                    <a:lnTo>
                      <a:pt x="366" y="4"/>
                    </a:lnTo>
                    <a:lnTo>
                      <a:pt x="359" y="5"/>
                    </a:lnTo>
                    <a:lnTo>
                      <a:pt x="352" y="5"/>
                    </a:lnTo>
                    <a:lnTo>
                      <a:pt x="346" y="5"/>
                    </a:lnTo>
                    <a:lnTo>
                      <a:pt x="339" y="5"/>
                    </a:lnTo>
                    <a:lnTo>
                      <a:pt x="333" y="5"/>
                    </a:lnTo>
                    <a:lnTo>
                      <a:pt x="327" y="5"/>
                    </a:lnTo>
                    <a:lnTo>
                      <a:pt x="321" y="5"/>
                    </a:lnTo>
                    <a:lnTo>
                      <a:pt x="315" y="5"/>
                    </a:lnTo>
                    <a:lnTo>
                      <a:pt x="310" y="5"/>
                    </a:lnTo>
                    <a:lnTo>
                      <a:pt x="304" y="5"/>
                    </a:lnTo>
                    <a:lnTo>
                      <a:pt x="298" y="5"/>
                    </a:lnTo>
                    <a:lnTo>
                      <a:pt x="293" y="5"/>
                    </a:lnTo>
                    <a:lnTo>
                      <a:pt x="287" y="5"/>
                    </a:lnTo>
                    <a:lnTo>
                      <a:pt x="282" y="5"/>
                    </a:lnTo>
                    <a:lnTo>
                      <a:pt x="277" y="6"/>
                    </a:lnTo>
                    <a:lnTo>
                      <a:pt x="271" y="6"/>
                    </a:lnTo>
                    <a:lnTo>
                      <a:pt x="265" y="6"/>
                    </a:lnTo>
                    <a:lnTo>
                      <a:pt x="260" y="6"/>
                    </a:lnTo>
                    <a:lnTo>
                      <a:pt x="254" y="7"/>
                    </a:lnTo>
                    <a:lnTo>
                      <a:pt x="249" y="7"/>
                    </a:lnTo>
                    <a:lnTo>
                      <a:pt x="243" y="7"/>
                    </a:lnTo>
                    <a:lnTo>
                      <a:pt x="237" y="7"/>
                    </a:lnTo>
                    <a:lnTo>
                      <a:pt x="232" y="8"/>
                    </a:lnTo>
                    <a:lnTo>
                      <a:pt x="225" y="8"/>
                    </a:lnTo>
                    <a:lnTo>
                      <a:pt x="219" y="10"/>
                    </a:lnTo>
                    <a:lnTo>
                      <a:pt x="213" y="10"/>
                    </a:lnTo>
                    <a:lnTo>
                      <a:pt x="206" y="11"/>
                    </a:lnTo>
                    <a:lnTo>
                      <a:pt x="200" y="12"/>
                    </a:lnTo>
                    <a:lnTo>
                      <a:pt x="194" y="14"/>
                    </a:lnTo>
                    <a:lnTo>
                      <a:pt x="187" y="15"/>
                    </a:lnTo>
                    <a:lnTo>
                      <a:pt x="179" y="16"/>
                    </a:lnTo>
                    <a:lnTo>
                      <a:pt x="172" y="18"/>
                    </a:lnTo>
                    <a:lnTo>
                      <a:pt x="167" y="19"/>
                    </a:lnTo>
                    <a:lnTo>
                      <a:pt x="162" y="21"/>
                    </a:lnTo>
                    <a:lnTo>
                      <a:pt x="158" y="23"/>
                    </a:lnTo>
                    <a:lnTo>
                      <a:pt x="154" y="26"/>
                    </a:lnTo>
                    <a:lnTo>
                      <a:pt x="150" y="28"/>
                    </a:lnTo>
                    <a:lnTo>
                      <a:pt x="145" y="30"/>
                    </a:lnTo>
                    <a:lnTo>
                      <a:pt x="142" y="34"/>
                    </a:lnTo>
                    <a:lnTo>
                      <a:pt x="138" y="36"/>
                    </a:lnTo>
                    <a:lnTo>
                      <a:pt x="135" y="39"/>
                    </a:lnTo>
                    <a:lnTo>
                      <a:pt x="132" y="42"/>
                    </a:lnTo>
                    <a:lnTo>
                      <a:pt x="129" y="46"/>
                    </a:lnTo>
                    <a:lnTo>
                      <a:pt x="126" y="49"/>
                    </a:lnTo>
                    <a:lnTo>
                      <a:pt x="124" y="53"/>
                    </a:lnTo>
                    <a:lnTo>
                      <a:pt x="121" y="56"/>
                    </a:lnTo>
                    <a:lnTo>
                      <a:pt x="119" y="60"/>
                    </a:lnTo>
                    <a:lnTo>
                      <a:pt x="117" y="64"/>
                    </a:lnTo>
                    <a:lnTo>
                      <a:pt x="115" y="68"/>
                    </a:lnTo>
                    <a:lnTo>
                      <a:pt x="113" y="72"/>
                    </a:lnTo>
                    <a:lnTo>
                      <a:pt x="112" y="76"/>
                    </a:lnTo>
                    <a:lnTo>
                      <a:pt x="110" y="80"/>
                    </a:lnTo>
                    <a:lnTo>
                      <a:pt x="109" y="85"/>
                    </a:lnTo>
                    <a:lnTo>
                      <a:pt x="107" y="89"/>
                    </a:lnTo>
                    <a:lnTo>
                      <a:pt x="106" y="94"/>
                    </a:lnTo>
                    <a:lnTo>
                      <a:pt x="105" y="98"/>
                    </a:lnTo>
                    <a:lnTo>
                      <a:pt x="104" y="103"/>
                    </a:lnTo>
                    <a:lnTo>
                      <a:pt x="103" y="108"/>
                    </a:lnTo>
                    <a:lnTo>
                      <a:pt x="102" y="112"/>
                    </a:lnTo>
                    <a:lnTo>
                      <a:pt x="101" y="118"/>
                    </a:lnTo>
                    <a:lnTo>
                      <a:pt x="100" y="122"/>
                    </a:lnTo>
                    <a:lnTo>
                      <a:pt x="100" y="127"/>
                    </a:lnTo>
                    <a:lnTo>
                      <a:pt x="100" y="132"/>
                    </a:lnTo>
                    <a:lnTo>
                      <a:pt x="99" y="137"/>
                    </a:lnTo>
                    <a:lnTo>
                      <a:pt x="98" y="144"/>
                    </a:lnTo>
                    <a:lnTo>
                      <a:pt x="98" y="151"/>
                    </a:lnTo>
                    <a:lnTo>
                      <a:pt x="98" y="158"/>
                    </a:lnTo>
                    <a:lnTo>
                      <a:pt x="97" y="165"/>
                    </a:lnTo>
                    <a:lnTo>
                      <a:pt x="97" y="172"/>
                    </a:lnTo>
                    <a:lnTo>
                      <a:pt x="96" y="179"/>
                    </a:lnTo>
                    <a:lnTo>
                      <a:pt x="95" y="186"/>
                    </a:lnTo>
                    <a:lnTo>
                      <a:pt x="94" y="193"/>
                    </a:lnTo>
                    <a:lnTo>
                      <a:pt x="93" y="199"/>
                    </a:lnTo>
                    <a:lnTo>
                      <a:pt x="92" y="206"/>
                    </a:lnTo>
                    <a:lnTo>
                      <a:pt x="91" y="213"/>
                    </a:lnTo>
                    <a:lnTo>
                      <a:pt x="89" y="219"/>
                    </a:lnTo>
                    <a:lnTo>
                      <a:pt x="88" y="225"/>
                    </a:lnTo>
                    <a:lnTo>
                      <a:pt x="88" y="231"/>
                    </a:lnTo>
                    <a:lnTo>
                      <a:pt x="86" y="238"/>
                    </a:lnTo>
                    <a:lnTo>
                      <a:pt x="84" y="243"/>
                    </a:lnTo>
                    <a:lnTo>
                      <a:pt x="84" y="249"/>
                    </a:lnTo>
                    <a:lnTo>
                      <a:pt x="82" y="255"/>
                    </a:lnTo>
                    <a:lnTo>
                      <a:pt x="80" y="260"/>
                    </a:lnTo>
                    <a:lnTo>
                      <a:pt x="80" y="266"/>
                    </a:lnTo>
                    <a:lnTo>
                      <a:pt x="79" y="271"/>
                    </a:lnTo>
                    <a:lnTo>
                      <a:pt x="77" y="276"/>
                    </a:lnTo>
                    <a:lnTo>
                      <a:pt x="76" y="281"/>
                    </a:lnTo>
                    <a:lnTo>
                      <a:pt x="75" y="285"/>
                    </a:lnTo>
                    <a:lnTo>
                      <a:pt x="73" y="290"/>
                    </a:lnTo>
                    <a:lnTo>
                      <a:pt x="72" y="294"/>
                    </a:lnTo>
                    <a:lnTo>
                      <a:pt x="71" y="298"/>
                    </a:lnTo>
                    <a:lnTo>
                      <a:pt x="70" y="302"/>
                    </a:lnTo>
                    <a:lnTo>
                      <a:pt x="70" y="305"/>
                    </a:lnTo>
                    <a:lnTo>
                      <a:pt x="68" y="308"/>
                    </a:lnTo>
                    <a:lnTo>
                      <a:pt x="68" y="311"/>
                    </a:lnTo>
                    <a:lnTo>
                      <a:pt x="67" y="314"/>
                    </a:lnTo>
                    <a:lnTo>
                      <a:pt x="66" y="318"/>
                    </a:lnTo>
                    <a:lnTo>
                      <a:pt x="65" y="322"/>
                    </a:lnTo>
                    <a:lnTo>
                      <a:pt x="64" y="327"/>
                    </a:lnTo>
                    <a:lnTo>
                      <a:pt x="64" y="331"/>
                    </a:lnTo>
                    <a:lnTo>
                      <a:pt x="63" y="335"/>
                    </a:lnTo>
                    <a:lnTo>
                      <a:pt x="62" y="340"/>
                    </a:lnTo>
                    <a:lnTo>
                      <a:pt x="61" y="344"/>
                    </a:lnTo>
                    <a:lnTo>
                      <a:pt x="60" y="348"/>
                    </a:lnTo>
                    <a:lnTo>
                      <a:pt x="59" y="352"/>
                    </a:lnTo>
                    <a:lnTo>
                      <a:pt x="58" y="357"/>
                    </a:lnTo>
                    <a:lnTo>
                      <a:pt x="57" y="361"/>
                    </a:lnTo>
                    <a:lnTo>
                      <a:pt x="55" y="365"/>
                    </a:lnTo>
                    <a:lnTo>
                      <a:pt x="55" y="370"/>
                    </a:lnTo>
                    <a:lnTo>
                      <a:pt x="53" y="374"/>
                    </a:lnTo>
                    <a:lnTo>
                      <a:pt x="52" y="378"/>
                    </a:lnTo>
                    <a:lnTo>
                      <a:pt x="51" y="383"/>
                    </a:lnTo>
                    <a:lnTo>
                      <a:pt x="49" y="387"/>
                    </a:lnTo>
                    <a:lnTo>
                      <a:pt x="47" y="391"/>
                    </a:lnTo>
                    <a:lnTo>
                      <a:pt x="46" y="395"/>
                    </a:lnTo>
                    <a:lnTo>
                      <a:pt x="44" y="399"/>
                    </a:lnTo>
                    <a:lnTo>
                      <a:pt x="43" y="403"/>
                    </a:lnTo>
                    <a:lnTo>
                      <a:pt x="41" y="407"/>
                    </a:lnTo>
                    <a:lnTo>
                      <a:pt x="39" y="410"/>
                    </a:lnTo>
                    <a:lnTo>
                      <a:pt x="37" y="414"/>
                    </a:lnTo>
                    <a:lnTo>
                      <a:pt x="35" y="418"/>
                    </a:lnTo>
                    <a:lnTo>
                      <a:pt x="33" y="421"/>
                    </a:lnTo>
                    <a:lnTo>
                      <a:pt x="31" y="424"/>
                    </a:lnTo>
                    <a:lnTo>
                      <a:pt x="29" y="427"/>
                    </a:lnTo>
                    <a:lnTo>
                      <a:pt x="26" y="431"/>
                    </a:lnTo>
                    <a:lnTo>
                      <a:pt x="24" y="433"/>
                    </a:lnTo>
                    <a:lnTo>
                      <a:pt x="22" y="436"/>
                    </a:lnTo>
                    <a:lnTo>
                      <a:pt x="19" y="439"/>
                    </a:lnTo>
                    <a:lnTo>
                      <a:pt x="15" y="439"/>
                    </a:lnTo>
                    <a:lnTo>
                      <a:pt x="12" y="440"/>
                    </a:lnTo>
                    <a:lnTo>
                      <a:pt x="10" y="440"/>
                    </a:lnTo>
                    <a:lnTo>
                      <a:pt x="7" y="441"/>
                    </a:lnTo>
                    <a:lnTo>
                      <a:pt x="5" y="442"/>
                    </a:lnTo>
                    <a:lnTo>
                      <a:pt x="3" y="443"/>
                    </a:lnTo>
                    <a:lnTo>
                      <a:pt x="2" y="445"/>
                    </a:lnTo>
                    <a:lnTo>
                      <a:pt x="1" y="447"/>
                    </a:lnTo>
                    <a:lnTo>
                      <a:pt x="1" y="450"/>
                    </a:lnTo>
                    <a:lnTo>
                      <a:pt x="0" y="453"/>
                    </a:lnTo>
                    <a:lnTo>
                      <a:pt x="0" y="456"/>
                    </a:lnTo>
                    <a:lnTo>
                      <a:pt x="0" y="460"/>
                    </a:lnTo>
                    <a:lnTo>
                      <a:pt x="0" y="464"/>
                    </a:lnTo>
                    <a:lnTo>
                      <a:pt x="0" y="469"/>
                    </a:lnTo>
                    <a:lnTo>
                      <a:pt x="0" y="474"/>
                    </a:lnTo>
                    <a:lnTo>
                      <a:pt x="0" y="480"/>
                    </a:lnTo>
                    <a:lnTo>
                      <a:pt x="1" y="481"/>
                    </a:lnTo>
                    <a:lnTo>
                      <a:pt x="4" y="483"/>
                    </a:lnTo>
                    <a:lnTo>
                      <a:pt x="6" y="484"/>
                    </a:lnTo>
                    <a:lnTo>
                      <a:pt x="9" y="485"/>
                    </a:lnTo>
                    <a:lnTo>
                      <a:pt x="11" y="487"/>
                    </a:lnTo>
                    <a:lnTo>
                      <a:pt x="14" y="487"/>
                    </a:lnTo>
                    <a:lnTo>
                      <a:pt x="17" y="488"/>
                    </a:lnTo>
                    <a:lnTo>
                      <a:pt x="20" y="489"/>
                    </a:lnTo>
                    <a:lnTo>
                      <a:pt x="23" y="490"/>
                    </a:lnTo>
                    <a:lnTo>
                      <a:pt x="26" y="490"/>
                    </a:lnTo>
                    <a:lnTo>
                      <a:pt x="29" y="491"/>
                    </a:lnTo>
                    <a:lnTo>
                      <a:pt x="32" y="492"/>
                    </a:lnTo>
                    <a:lnTo>
                      <a:pt x="35" y="492"/>
                    </a:lnTo>
                    <a:lnTo>
                      <a:pt x="39" y="493"/>
                    </a:lnTo>
                    <a:lnTo>
                      <a:pt x="43" y="493"/>
                    </a:lnTo>
                    <a:lnTo>
                      <a:pt x="46" y="494"/>
                    </a:lnTo>
                    <a:lnTo>
                      <a:pt x="50" y="494"/>
                    </a:lnTo>
                    <a:lnTo>
                      <a:pt x="54" y="494"/>
                    </a:lnTo>
                    <a:lnTo>
                      <a:pt x="58" y="494"/>
                    </a:lnTo>
                    <a:lnTo>
                      <a:pt x="62" y="495"/>
                    </a:lnTo>
                    <a:lnTo>
                      <a:pt x="66" y="495"/>
                    </a:lnTo>
                    <a:lnTo>
                      <a:pt x="70" y="495"/>
                    </a:lnTo>
                    <a:lnTo>
                      <a:pt x="73" y="495"/>
                    </a:lnTo>
                    <a:lnTo>
                      <a:pt x="77" y="495"/>
                    </a:lnTo>
                    <a:lnTo>
                      <a:pt x="82" y="495"/>
                    </a:lnTo>
                    <a:lnTo>
                      <a:pt x="86" y="496"/>
                    </a:lnTo>
                    <a:lnTo>
                      <a:pt x="90" y="496"/>
                    </a:lnTo>
                    <a:lnTo>
                      <a:pt x="95" y="496"/>
                    </a:lnTo>
                    <a:lnTo>
                      <a:pt x="98" y="496"/>
                    </a:lnTo>
                    <a:lnTo>
                      <a:pt x="103" y="495"/>
                    </a:lnTo>
                    <a:lnTo>
                      <a:pt x="107" y="495"/>
                    </a:lnTo>
                    <a:lnTo>
                      <a:pt x="111" y="495"/>
                    </a:lnTo>
                    <a:lnTo>
                      <a:pt x="111" y="493"/>
                    </a:lnTo>
                    <a:lnTo>
                      <a:pt x="110" y="490"/>
                    </a:lnTo>
                    <a:lnTo>
                      <a:pt x="110" y="487"/>
                    </a:lnTo>
                    <a:lnTo>
                      <a:pt x="110" y="485"/>
                    </a:lnTo>
                    <a:lnTo>
                      <a:pt x="110" y="481"/>
                    </a:lnTo>
                    <a:lnTo>
                      <a:pt x="111" y="479"/>
                    </a:lnTo>
                    <a:lnTo>
                      <a:pt x="111" y="476"/>
                    </a:lnTo>
                    <a:lnTo>
                      <a:pt x="113" y="472"/>
                    </a:lnTo>
                    <a:lnTo>
                      <a:pt x="113" y="470"/>
                    </a:lnTo>
                    <a:lnTo>
                      <a:pt x="114" y="467"/>
                    </a:lnTo>
                    <a:lnTo>
                      <a:pt x="115" y="464"/>
                    </a:lnTo>
                    <a:lnTo>
                      <a:pt x="116" y="461"/>
                    </a:lnTo>
                    <a:lnTo>
                      <a:pt x="117" y="460"/>
                    </a:lnTo>
                    <a:lnTo>
                      <a:pt x="118" y="457"/>
                    </a:lnTo>
                    <a:lnTo>
                      <a:pt x="120" y="455"/>
                    </a:lnTo>
                    <a:lnTo>
                      <a:pt x="121" y="454"/>
                    </a:lnTo>
                    <a:lnTo>
                      <a:pt x="124" y="454"/>
                    </a:lnTo>
                    <a:lnTo>
                      <a:pt x="125" y="454"/>
                    </a:lnTo>
                    <a:lnTo>
                      <a:pt x="129" y="454"/>
                    </a:lnTo>
                    <a:lnTo>
                      <a:pt x="131" y="455"/>
                    </a:lnTo>
                    <a:lnTo>
                      <a:pt x="133" y="456"/>
                    </a:lnTo>
                    <a:lnTo>
                      <a:pt x="136" y="456"/>
                    </a:lnTo>
                    <a:lnTo>
                      <a:pt x="138" y="457"/>
                    </a:lnTo>
                    <a:lnTo>
                      <a:pt x="140" y="458"/>
                    </a:lnTo>
                    <a:lnTo>
                      <a:pt x="142" y="454"/>
                    </a:lnTo>
                    <a:lnTo>
                      <a:pt x="143" y="451"/>
                    </a:lnTo>
                    <a:lnTo>
                      <a:pt x="145" y="446"/>
                    </a:lnTo>
                    <a:lnTo>
                      <a:pt x="146" y="441"/>
                    </a:lnTo>
                    <a:lnTo>
                      <a:pt x="147" y="436"/>
                    </a:lnTo>
                    <a:lnTo>
                      <a:pt x="149" y="431"/>
                    </a:lnTo>
                    <a:lnTo>
                      <a:pt x="150" y="425"/>
                    </a:lnTo>
                    <a:lnTo>
                      <a:pt x="152" y="419"/>
                    </a:lnTo>
                    <a:lnTo>
                      <a:pt x="153" y="412"/>
                    </a:lnTo>
                    <a:lnTo>
                      <a:pt x="154" y="406"/>
                    </a:lnTo>
                    <a:lnTo>
                      <a:pt x="155" y="399"/>
                    </a:lnTo>
                    <a:lnTo>
                      <a:pt x="156" y="392"/>
                    </a:lnTo>
                    <a:lnTo>
                      <a:pt x="158" y="384"/>
                    </a:lnTo>
                    <a:lnTo>
                      <a:pt x="158" y="376"/>
                    </a:lnTo>
                    <a:lnTo>
                      <a:pt x="160" y="368"/>
                    </a:lnTo>
                    <a:lnTo>
                      <a:pt x="161" y="360"/>
                    </a:lnTo>
                    <a:lnTo>
                      <a:pt x="162" y="352"/>
                    </a:lnTo>
                    <a:lnTo>
                      <a:pt x="163" y="343"/>
                    </a:lnTo>
                    <a:lnTo>
                      <a:pt x="163" y="334"/>
                    </a:lnTo>
                    <a:lnTo>
                      <a:pt x="165" y="325"/>
                    </a:lnTo>
                    <a:lnTo>
                      <a:pt x="165" y="316"/>
                    </a:lnTo>
                    <a:lnTo>
                      <a:pt x="167" y="306"/>
                    </a:lnTo>
                    <a:lnTo>
                      <a:pt x="167" y="297"/>
                    </a:lnTo>
                    <a:lnTo>
                      <a:pt x="167" y="288"/>
                    </a:lnTo>
                    <a:lnTo>
                      <a:pt x="168" y="277"/>
                    </a:lnTo>
                    <a:lnTo>
                      <a:pt x="169" y="268"/>
                    </a:lnTo>
                    <a:lnTo>
                      <a:pt x="169" y="257"/>
                    </a:lnTo>
                    <a:lnTo>
                      <a:pt x="170" y="247"/>
                    </a:lnTo>
                    <a:lnTo>
                      <a:pt x="170" y="237"/>
                    </a:lnTo>
                    <a:lnTo>
                      <a:pt x="170" y="227"/>
                    </a:lnTo>
                    <a:lnTo>
                      <a:pt x="170" y="216"/>
                    </a:lnTo>
                    <a:lnTo>
                      <a:pt x="170" y="205"/>
                    </a:lnTo>
                    <a:lnTo>
                      <a:pt x="171" y="200"/>
                    </a:lnTo>
                    <a:lnTo>
                      <a:pt x="171" y="195"/>
                    </a:lnTo>
                    <a:lnTo>
                      <a:pt x="171" y="190"/>
                    </a:lnTo>
                    <a:lnTo>
                      <a:pt x="171" y="185"/>
                    </a:lnTo>
                    <a:lnTo>
                      <a:pt x="171" y="179"/>
                    </a:lnTo>
                    <a:lnTo>
                      <a:pt x="171" y="174"/>
                    </a:lnTo>
                    <a:lnTo>
                      <a:pt x="171" y="168"/>
                    </a:lnTo>
                    <a:lnTo>
                      <a:pt x="171" y="163"/>
                    </a:lnTo>
                    <a:lnTo>
                      <a:pt x="172" y="157"/>
                    </a:lnTo>
                    <a:lnTo>
                      <a:pt x="172" y="152"/>
                    </a:lnTo>
                    <a:lnTo>
                      <a:pt x="172" y="146"/>
                    </a:lnTo>
                    <a:lnTo>
                      <a:pt x="172" y="141"/>
                    </a:lnTo>
                    <a:lnTo>
                      <a:pt x="172" y="136"/>
                    </a:lnTo>
                    <a:lnTo>
                      <a:pt x="173" y="130"/>
                    </a:lnTo>
                    <a:lnTo>
                      <a:pt x="174" y="125"/>
                    </a:lnTo>
                    <a:lnTo>
                      <a:pt x="174" y="120"/>
                    </a:lnTo>
                    <a:lnTo>
                      <a:pt x="175" y="115"/>
                    </a:lnTo>
                    <a:lnTo>
                      <a:pt x="176" y="110"/>
                    </a:lnTo>
                    <a:lnTo>
                      <a:pt x="177" y="105"/>
                    </a:lnTo>
                    <a:lnTo>
                      <a:pt x="179" y="100"/>
                    </a:lnTo>
                    <a:lnTo>
                      <a:pt x="179" y="96"/>
                    </a:lnTo>
                    <a:lnTo>
                      <a:pt x="181" y="91"/>
                    </a:lnTo>
                    <a:lnTo>
                      <a:pt x="183" y="87"/>
                    </a:lnTo>
                    <a:lnTo>
                      <a:pt x="185" y="83"/>
                    </a:lnTo>
                    <a:lnTo>
                      <a:pt x="187" y="79"/>
                    </a:lnTo>
                    <a:lnTo>
                      <a:pt x="190" y="75"/>
                    </a:lnTo>
                    <a:lnTo>
                      <a:pt x="193" y="72"/>
                    </a:lnTo>
                    <a:lnTo>
                      <a:pt x="196" y="69"/>
                    </a:lnTo>
                    <a:lnTo>
                      <a:pt x="199" y="66"/>
                    </a:lnTo>
                    <a:lnTo>
                      <a:pt x="203" y="64"/>
                    </a:lnTo>
                    <a:lnTo>
                      <a:pt x="206" y="61"/>
                    </a:lnTo>
                    <a:lnTo>
                      <a:pt x="211" y="59"/>
                    </a:lnTo>
                    <a:lnTo>
                      <a:pt x="216" y="58"/>
                    </a:lnTo>
                    <a:lnTo>
                      <a:pt x="222" y="57"/>
                    </a:lnTo>
                    <a:lnTo>
                      <a:pt x="228" y="56"/>
                    </a:lnTo>
                    <a:lnTo>
                      <a:pt x="235" y="55"/>
                    </a:lnTo>
                    <a:lnTo>
                      <a:pt x="242" y="53"/>
                    </a:lnTo>
                    <a:lnTo>
                      <a:pt x="250" y="53"/>
                    </a:lnTo>
                    <a:lnTo>
                      <a:pt x="257" y="51"/>
                    </a:lnTo>
                    <a:lnTo>
                      <a:pt x="266" y="50"/>
                    </a:lnTo>
                    <a:lnTo>
                      <a:pt x="274" y="49"/>
                    </a:lnTo>
                    <a:lnTo>
                      <a:pt x="282" y="48"/>
                    </a:lnTo>
                    <a:lnTo>
                      <a:pt x="291" y="46"/>
                    </a:lnTo>
                    <a:lnTo>
                      <a:pt x="300" y="45"/>
                    </a:lnTo>
                    <a:lnTo>
                      <a:pt x="309" y="44"/>
                    </a:lnTo>
                    <a:lnTo>
                      <a:pt x="318" y="42"/>
                    </a:lnTo>
                    <a:lnTo>
                      <a:pt x="327" y="41"/>
                    </a:lnTo>
                    <a:lnTo>
                      <a:pt x="337" y="40"/>
                    </a:lnTo>
                    <a:lnTo>
                      <a:pt x="346" y="39"/>
                    </a:lnTo>
                    <a:lnTo>
                      <a:pt x="356" y="38"/>
                    </a:lnTo>
                    <a:lnTo>
                      <a:pt x="365" y="37"/>
                    </a:lnTo>
                    <a:lnTo>
                      <a:pt x="374" y="36"/>
                    </a:lnTo>
                    <a:lnTo>
                      <a:pt x="383" y="35"/>
                    </a:lnTo>
                    <a:lnTo>
                      <a:pt x="392" y="34"/>
                    </a:lnTo>
                    <a:lnTo>
                      <a:pt x="401" y="34"/>
                    </a:lnTo>
                    <a:lnTo>
                      <a:pt x="410" y="33"/>
                    </a:lnTo>
                    <a:lnTo>
                      <a:pt x="417" y="32"/>
                    </a:lnTo>
                    <a:lnTo>
                      <a:pt x="426" y="32"/>
                    </a:lnTo>
                    <a:lnTo>
                      <a:pt x="433" y="31"/>
                    </a:lnTo>
                    <a:lnTo>
                      <a:pt x="441" y="31"/>
                    </a:lnTo>
                    <a:lnTo>
                      <a:pt x="448" y="30"/>
                    </a:lnTo>
                    <a:lnTo>
                      <a:pt x="455" y="30"/>
                    </a:lnTo>
                    <a:lnTo>
                      <a:pt x="462" y="30"/>
                    </a:lnTo>
                    <a:lnTo>
                      <a:pt x="467" y="31"/>
                    </a:lnTo>
                    <a:lnTo>
                      <a:pt x="470" y="32"/>
                    </a:lnTo>
                    <a:lnTo>
                      <a:pt x="472" y="34"/>
                    </a:lnTo>
                    <a:lnTo>
                      <a:pt x="475" y="36"/>
                    </a:lnTo>
                    <a:lnTo>
                      <a:pt x="479" y="39"/>
                    </a:lnTo>
                    <a:lnTo>
                      <a:pt x="482" y="42"/>
                    </a:lnTo>
                    <a:lnTo>
                      <a:pt x="485" y="46"/>
                    </a:lnTo>
                    <a:lnTo>
                      <a:pt x="489" y="50"/>
                    </a:lnTo>
                    <a:lnTo>
                      <a:pt x="492" y="53"/>
                    </a:lnTo>
                    <a:lnTo>
                      <a:pt x="496" y="58"/>
                    </a:lnTo>
                    <a:lnTo>
                      <a:pt x="500" y="62"/>
                    </a:lnTo>
                    <a:lnTo>
                      <a:pt x="503" y="66"/>
                    </a:lnTo>
                    <a:lnTo>
                      <a:pt x="505" y="71"/>
                    </a:lnTo>
                    <a:lnTo>
                      <a:pt x="507" y="75"/>
                    </a:lnTo>
                    <a:lnTo>
                      <a:pt x="509" y="79"/>
                    </a:lnTo>
                    <a:lnTo>
                      <a:pt x="510" y="83"/>
                    </a:lnTo>
                    <a:lnTo>
                      <a:pt x="510" y="86"/>
                    </a:lnTo>
                    <a:lnTo>
                      <a:pt x="626" y="43"/>
                    </a:lnTo>
                  </a:path>
                </a:pathLst>
              </a:custGeom>
              <a:solidFill>
                <a:srgbClr val="407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29" name="Freeform 357">
                <a:extLst>
                  <a:ext uri="{FF2B5EF4-FFF2-40B4-BE49-F238E27FC236}">
                    <a16:creationId xmlns:a16="http://schemas.microsoft.com/office/drawing/2014/main" id="{A5D4E50B-569E-68E8-3FCF-81747C28B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" y="2702"/>
                <a:ext cx="306" cy="52"/>
              </a:xfrm>
              <a:custGeom>
                <a:avLst/>
                <a:gdLst>
                  <a:gd name="T0" fmla="*/ 1 w 306"/>
                  <a:gd name="T1" fmla="*/ 5 h 52"/>
                  <a:gd name="T2" fmla="*/ 13 w 306"/>
                  <a:gd name="T3" fmla="*/ 1 h 52"/>
                  <a:gd name="T4" fmla="*/ 26 w 306"/>
                  <a:gd name="T5" fmla="*/ 0 h 52"/>
                  <a:gd name="T6" fmla="*/ 41 w 306"/>
                  <a:gd name="T7" fmla="*/ 0 h 52"/>
                  <a:gd name="T8" fmla="*/ 58 w 306"/>
                  <a:gd name="T9" fmla="*/ 2 h 52"/>
                  <a:gd name="T10" fmla="*/ 75 w 306"/>
                  <a:gd name="T11" fmla="*/ 5 h 52"/>
                  <a:gd name="T12" fmla="*/ 95 w 306"/>
                  <a:gd name="T13" fmla="*/ 9 h 52"/>
                  <a:gd name="T14" fmla="*/ 115 w 306"/>
                  <a:gd name="T15" fmla="*/ 14 h 52"/>
                  <a:gd name="T16" fmla="*/ 136 w 306"/>
                  <a:gd name="T17" fmla="*/ 19 h 52"/>
                  <a:gd name="T18" fmla="*/ 156 w 306"/>
                  <a:gd name="T19" fmla="*/ 24 h 52"/>
                  <a:gd name="T20" fmla="*/ 178 w 306"/>
                  <a:gd name="T21" fmla="*/ 29 h 52"/>
                  <a:gd name="T22" fmla="*/ 199 w 306"/>
                  <a:gd name="T23" fmla="*/ 34 h 52"/>
                  <a:gd name="T24" fmla="*/ 222 w 306"/>
                  <a:gd name="T25" fmla="*/ 38 h 52"/>
                  <a:gd name="T26" fmla="*/ 243 w 306"/>
                  <a:gd name="T27" fmla="*/ 41 h 52"/>
                  <a:gd name="T28" fmla="*/ 264 w 306"/>
                  <a:gd name="T29" fmla="*/ 43 h 52"/>
                  <a:gd name="T30" fmla="*/ 284 w 306"/>
                  <a:gd name="T31" fmla="*/ 43 h 52"/>
                  <a:gd name="T32" fmla="*/ 303 w 306"/>
                  <a:gd name="T33" fmla="*/ 43 h 52"/>
                  <a:gd name="T34" fmla="*/ 294 w 306"/>
                  <a:gd name="T35" fmla="*/ 51 h 52"/>
                  <a:gd name="T36" fmla="*/ 274 w 306"/>
                  <a:gd name="T37" fmla="*/ 51 h 52"/>
                  <a:gd name="T38" fmla="*/ 253 w 306"/>
                  <a:gd name="T39" fmla="*/ 49 h 52"/>
                  <a:gd name="T40" fmla="*/ 231 w 306"/>
                  <a:gd name="T41" fmla="*/ 46 h 52"/>
                  <a:gd name="T42" fmla="*/ 209 w 306"/>
                  <a:gd name="T43" fmla="*/ 42 h 52"/>
                  <a:gd name="T44" fmla="*/ 188 w 306"/>
                  <a:gd name="T45" fmla="*/ 38 h 52"/>
                  <a:gd name="T46" fmla="*/ 166 w 306"/>
                  <a:gd name="T47" fmla="*/ 33 h 52"/>
                  <a:gd name="T48" fmla="*/ 145 w 306"/>
                  <a:gd name="T49" fmla="*/ 28 h 52"/>
                  <a:gd name="T50" fmla="*/ 123 w 306"/>
                  <a:gd name="T51" fmla="*/ 22 h 52"/>
                  <a:gd name="T52" fmla="*/ 104 w 306"/>
                  <a:gd name="T53" fmla="*/ 18 h 52"/>
                  <a:gd name="T54" fmla="*/ 84 w 306"/>
                  <a:gd name="T55" fmla="*/ 14 h 52"/>
                  <a:gd name="T56" fmla="*/ 66 w 306"/>
                  <a:gd name="T57" fmla="*/ 10 h 52"/>
                  <a:gd name="T58" fmla="*/ 49 w 306"/>
                  <a:gd name="T59" fmla="*/ 8 h 52"/>
                  <a:gd name="T60" fmla="*/ 34 w 306"/>
                  <a:gd name="T61" fmla="*/ 7 h 52"/>
                  <a:gd name="T62" fmla="*/ 20 w 306"/>
                  <a:gd name="T63" fmla="*/ 7 h 52"/>
                  <a:gd name="T64" fmla="*/ 8 w 306"/>
                  <a:gd name="T65" fmla="*/ 8 h 52"/>
                  <a:gd name="T66" fmla="*/ 3 w 306"/>
                  <a:gd name="T67" fmla="*/ 10 h 52"/>
                  <a:gd name="T68" fmla="*/ 2 w 306"/>
                  <a:gd name="T69" fmla="*/ 10 h 52"/>
                  <a:gd name="T70" fmla="*/ 0 w 306"/>
                  <a:gd name="T71" fmla="*/ 10 h 52"/>
                  <a:gd name="T72" fmla="*/ 0 w 306"/>
                  <a:gd name="T73" fmla="*/ 7 h 52"/>
                  <a:gd name="T74" fmla="*/ 0 w 306"/>
                  <a:gd name="T75" fmla="*/ 5 h 52"/>
                  <a:gd name="T76" fmla="*/ 2 w 306"/>
                  <a:gd name="T7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6" h="52">
                    <a:moveTo>
                      <a:pt x="2" y="4"/>
                    </a:moveTo>
                    <a:lnTo>
                      <a:pt x="1" y="5"/>
                    </a:lnTo>
                    <a:lnTo>
                      <a:pt x="7" y="2"/>
                    </a:lnTo>
                    <a:lnTo>
                      <a:pt x="13" y="1"/>
                    </a:lnTo>
                    <a:lnTo>
                      <a:pt x="19" y="0"/>
                    </a:lnTo>
                    <a:lnTo>
                      <a:pt x="26" y="0"/>
                    </a:lnTo>
                    <a:lnTo>
                      <a:pt x="34" y="0"/>
                    </a:lnTo>
                    <a:lnTo>
                      <a:pt x="41" y="0"/>
                    </a:lnTo>
                    <a:lnTo>
                      <a:pt x="50" y="1"/>
                    </a:lnTo>
                    <a:lnTo>
                      <a:pt x="58" y="2"/>
                    </a:lnTo>
                    <a:lnTo>
                      <a:pt x="66" y="3"/>
                    </a:lnTo>
                    <a:lnTo>
                      <a:pt x="75" y="5"/>
                    </a:lnTo>
                    <a:lnTo>
                      <a:pt x="85" y="7"/>
                    </a:lnTo>
                    <a:lnTo>
                      <a:pt x="95" y="9"/>
                    </a:lnTo>
                    <a:lnTo>
                      <a:pt x="105" y="12"/>
                    </a:lnTo>
                    <a:lnTo>
                      <a:pt x="115" y="14"/>
                    </a:lnTo>
                    <a:lnTo>
                      <a:pt x="125" y="16"/>
                    </a:lnTo>
                    <a:lnTo>
                      <a:pt x="136" y="19"/>
                    </a:lnTo>
                    <a:lnTo>
                      <a:pt x="146" y="21"/>
                    </a:lnTo>
                    <a:lnTo>
                      <a:pt x="156" y="24"/>
                    </a:lnTo>
                    <a:lnTo>
                      <a:pt x="167" y="26"/>
                    </a:lnTo>
                    <a:lnTo>
                      <a:pt x="178" y="29"/>
                    </a:lnTo>
                    <a:lnTo>
                      <a:pt x="188" y="31"/>
                    </a:lnTo>
                    <a:lnTo>
                      <a:pt x="199" y="34"/>
                    </a:lnTo>
                    <a:lnTo>
                      <a:pt x="211" y="36"/>
                    </a:lnTo>
                    <a:lnTo>
                      <a:pt x="222" y="38"/>
                    </a:lnTo>
                    <a:lnTo>
                      <a:pt x="233" y="40"/>
                    </a:lnTo>
                    <a:lnTo>
                      <a:pt x="243" y="41"/>
                    </a:lnTo>
                    <a:lnTo>
                      <a:pt x="254" y="42"/>
                    </a:lnTo>
                    <a:lnTo>
                      <a:pt x="264" y="43"/>
                    </a:lnTo>
                    <a:lnTo>
                      <a:pt x="274" y="43"/>
                    </a:lnTo>
                    <a:lnTo>
                      <a:pt x="284" y="43"/>
                    </a:lnTo>
                    <a:lnTo>
                      <a:pt x="294" y="43"/>
                    </a:lnTo>
                    <a:lnTo>
                      <a:pt x="303" y="43"/>
                    </a:lnTo>
                    <a:lnTo>
                      <a:pt x="305" y="49"/>
                    </a:lnTo>
                    <a:lnTo>
                      <a:pt x="294" y="51"/>
                    </a:lnTo>
                    <a:lnTo>
                      <a:pt x="284" y="51"/>
                    </a:lnTo>
                    <a:lnTo>
                      <a:pt x="274" y="51"/>
                    </a:lnTo>
                    <a:lnTo>
                      <a:pt x="263" y="50"/>
                    </a:lnTo>
                    <a:lnTo>
                      <a:pt x="253" y="49"/>
                    </a:lnTo>
                    <a:lnTo>
                      <a:pt x="242" y="48"/>
                    </a:lnTo>
                    <a:lnTo>
                      <a:pt x="231" y="46"/>
                    </a:lnTo>
                    <a:lnTo>
                      <a:pt x="220" y="44"/>
                    </a:lnTo>
                    <a:lnTo>
                      <a:pt x="209" y="42"/>
                    </a:lnTo>
                    <a:lnTo>
                      <a:pt x="199" y="40"/>
                    </a:lnTo>
                    <a:lnTo>
                      <a:pt x="188" y="38"/>
                    </a:lnTo>
                    <a:lnTo>
                      <a:pt x="177" y="35"/>
                    </a:lnTo>
                    <a:lnTo>
                      <a:pt x="166" y="33"/>
                    </a:lnTo>
                    <a:lnTo>
                      <a:pt x="155" y="30"/>
                    </a:lnTo>
                    <a:lnTo>
                      <a:pt x="145" y="28"/>
                    </a:lnTo>
                    <a:lnTo>
                      <a:pt x="134" y="25"/>
                    </a:lnTo>
                    <a:lnTo>
                      <a:pt x="123" y="22"/>
                    </a:lnTo>
                    <a:lnTo>
                      <a:pt x="113" y="20"/>
                    </a:lnTo>
                    <a:lnTo>
                      <a:pt x="104" y="18"/>
                    </a:lnTo>
                    <a:lnTo>
                      <a:pt x="93" y="15"/>
                    </a:lnTo>
                    <a:lnTo>
                      <a:pt x="84" y="14"/>
                    </a:lnTo>
                    <a:lnTo>
                      <a:pt x="74" y="12"/>
                    </a:lnTo>
                    <a:lnTo>
                      <a:pt x="66" y="10"/>
                    </a:lnTo>
                    <a:lnTo>
                      <a:pt x="57" y="8"/>
                    </a:lnTo>
                    <a:lnTo>
                      <a:pt x="49" y="8"/>
                    </a:lnTo>
                    <a:lnTo>
                      <a:pt x="41" y="7"/>
                    </a:lnTo>
                    <a:lnTo>
                      <a:pt x="34" y="7"/>
                    </a:lnTo>
                    <a:lnTo>
                      <a:pt x="26" y="7"/>
                    </a:lnTo>
                    <a:lnTo>
                      <a:pt x="20" y="7"/>
                    </a:lnTo>
                    <a:lnTo>
                      <a:pt x="14" y="7"/>
                    </a:lnTo>
                    <a:lnTo>
                      <a:pt x="8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2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30" name="Freeform 358">
                <a:extLst>
                  <a:ext uri="{FF2B5EF4-FFF2-40B4-BE49-F238E27FC236}">
                    <a16:creationId xmlns:a16="http://schemas.microsoft.com/office/drawing/2014/main" id="{02F6174E-AF73-A988-8038-4C8753EB2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732"/>
                <a:ext cx="305" cy="36"/>
              </a:xfrm>
              <a:custGeom>
                <a:avLst/>
                <a:gdLst>
                  <a:gd name="T0" fmla="*/ 300 w 305"/>
                  <a:gd name="T1" fmla="*/ 7 h 36"/>
                  <a:gd name="T2" fmla="*/ 285 w 305"/>
                  <a:gd name="T3" fmla="*/ 7 h 36"/>
                  <a:gd name="T4" fmla="*/ 269 w 305"/>
                  <a:gd name="T5" fmla="*/ 7 h 36"/>
                  <a:gd name="T6" fmla="*/ 251 w 305"/>
                  <a:gd name="T7" fmla="*/ 7 h 36"/>
                  <a:gd name="T8" fmla="*/ 232 w 305"/>
                  <a:gd name="T9" fmla="*/ 9 h 36"/>
                  <a:gd name="T10" fmla="*/ 212 w 305"/>
                  <a:gd name="T11" fmla="*/ 10 h 36"/>
                  <a:gd name="T12" fmla="*/ 191 w 305"/>
                  <a:gd name="T13" fmla="*/ 12 h 36"/>
                  <a:gd name="T14" fmla="*/ 169 w 305"/>
                  <a:gd name="T15" fmla="*/ 14 h 36"/>
                  <a:gd name="T16" fmla="*/ 148 w 305"/>
                  <a:gd name="T17" fmla="*/ 16 h 36"/>
                  <a:gd name="T18" fmla="*/ 126 w 305"/>
                  <a:gd name="T19" fmla="*/ 18 h 36"/>
                  <a:gd name="T20" fmla="*/ 104 w 305"/>
                  <a:gd name="T21" fmla="*/ 21 h 36"/>
                  <a:gd name="T22" fmla="*/ 85 w 305"/>
                  <a:gd name="T23" fmla="*/ 23 h 36"/>
                  <a:gd name="T24" fmla="*/ 65 w 305"/>
                  <a:gd name="T25" fmla="*/ 26 h 36"/>
                  <a:gd name="T26" fmla="*/ 47 w 305"/>
                  <a:gd name="T27" fmla="*/ 29 h 36"/>
                  <a:gd name="T28" fmla="*/ 29 w 305"/>
                  <a:gd name="T29" fmla="*/ 31 h 36"/>
                  <a:gd name="T30" fmla="*/ 14 w 305"/>
                  <a:gd name="T31" fmla="*/ 33 h 36"/>
                  <a:gd name="T32" fmla="*/ 1 w 305"/>
                  <a:gd name="T33" fmla="*/ 35 h 36"/>
                  <a:gd name="T34" fmla="*/ 6 w 305"/>
                  <a:gd name="T35" fmla="*/ 27 h 36"/>
                  <a:gd name="T36" fmla="*/ 20 w 305"/>
                  <a:gd name="T37" fmla="*/ 25 h 36"/>
                  <a:gd name="T38" fmla="*/ 36 w 305"/>
                  <a:gd name="T39" fmla="*/ 23 h 36"/>
                  <a:gd name="T40" fmla="*/ 54 w 305"/>
                  <a:gd name="T41" fmla="*/ 21 h 36"/>
                  <a:gd name="T42" fmla="*/ 74 w 305"/>
                  <a:gd name="T43" fmla="*/ 18 h 36"/>
                  <a:gd name="T44" fmla="*/ 94 w 305"/>
                  <a:gd name="T45" fmla="*/ 16 h 36"/>
                  <a:gd name="T46" fmla="*/ 115 w 305"/>
                  <a:gd name="T47" fmla="*/ 13 h 36"/>
                  <a:gd name="T48" fmla="*/ 136 w 305"/>
                  <a:gd name="T49" fmla="*/ 11 h 36"/>
                  <a:gd name="T50" fmla="*/ 158 w 305"/>
                  <a:gd name="T51" fmla="*/ 9 h 36"/>
                  <a:gd name="T52" fmla="*/ 179 w 305"/>
                  <a:gd name="T53" fmla="*/ 6 h 36"/>
                  <a:gd name="T54" fmla="*/ 201 w 305"/>
                  <a:gd name="T55" fmla="*/ 4 h 36"/>
                  <a:gd name="T56" fmla="*/ 222 w 305"/>
                  <a:gd name="T57" fmla="*/ 3 h 36"/>
                  <a:gd name="T58" fmla="*/ 242 w 305"/>
                  <a:gd name="T59" fmla="*/ 1 h 36"/>
                  <a:gd name="T60" fmla="*/ 260 w 305"/>
                  <a:gd name="T61" fmla="*/ 0 h 36"/>
                  <a:gd name="T62" fmla="*/ 278 w 305"/>
                  <a:gd name="T63" fmla="*/ 0 h 36"/>
                  <a:gd name="T64" fmla="*/ 293 w 305"/>
                  <a:gd name="T65" fmla="*/ 0 h 36"/>
                  <a:gd name="T66" fmla="*/ 301 w 305"/>
                  <a:gd name="T67" fmla="*/ 0 h 36"/>
                  <a:gd name="T68" fmla="*/ 302 w 305"/>
                  <a:gd name="T69" fmla="*/ 0 h 36"/>
                  <a:gd name="T70" fmla="*/ 303 w 305"/>
                  <a:gd name="T71" fmla="*/ 2 h 36"/>
                  <a:gd name="T72" fmla="*/ 303 w 305"/>
                  <a:gd name="T73" fmla="*/ 5 h 36"/>
                  <a:gd name="T74" fmla="*/ 302 w 305"/>
                  <a:gd name="T75" fmla="*/ 6 h 36"/>
                  <a:gd name="T76" fmla="*/ 299 w 305"/>
                  <a:gd name="T77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5" h="36">
                    <a:moveTo>
                      <a:pt x="299" y="6"/>
                    </a:moveTo>
                    <a:lnTo>
                      <a:pt x="300" y="7"/>
                    </a:lnTo>
                    <a:lnTo>
                      <a:pt x="293" y="7"/>
                    </a:lnTo>
                    <a:lnTo>
                      <a:pt x="285" y="7"/>
                    </a:lnTo>
                    <a:lnTo>
                      <a:pt x="278" y="7"/>
                    </a:lnTo>
                    <a:lnTo>
                      <a:pt x="269" y="7"/>
                    </a:lnTo>
                    <a:lnTo>
                      <a:pt x="260" y="7"/>
                    </a:lnTo>
                    <a:lnTo>
                      <a:pt x="251" y="7"/>
                    </a:lnTo>
                    <a:lnTo>
                      <a:pt x="242" y="8"/>
                    </a:lnTo>
                    <a:lnTo>
                      <a:pt x="232" y="9"/>
                    </a:lnTo>
                    <a:lnTo>
                      <a:pt x="222" y="9"/>
                    </a:lnTo>
                    <a:lnTo>
                      <a:pt x="212" y="10"/>
                    </a:lnTo>
                    <a:lnTo>
                      <a:pt x="202" y="11"/>
                    </a:lnTo>
                    <a:lnTo>
                      <a:pt x="191" y="12"/>
                    </a:lnTo>
                    <a:lnTo>
                      <a:pt x="180" y="12"/>
                    </a:lnTo>
                    <a:lnTo>
                      <a:pt x="169" y="14"/>
                    </a:lnTo>
                    <a:lnTo>
                      <a:pt x="159" y="15"/>
                    </a:lnTo>
                    <a:lnTo>
                      <a:pt x="148" y="16"/>
                    </a:lnTo>
                    <a:lnTo>
                      <a:pt x="137" y="18"/>
                    </a:lnTo>
                    <a:lnTo>
                      <a:pt x="126" y="18"/>
                    </a:lnTo>
                    <a:lnTo>
                      <a:pt x="115" y="20"/>
                    </a:lnTo>
                    <a:lnTo>
                      <a:pt x="104" y="21"/>
                    </a:lnTo>
                    <a:lnTo>
                      <a:pt x="94" y="22"/>
                    </a:lnTo>
                    <a:lnTo>
                      <a:pt x="85" y="23"/>
                    </a:lnTo>
                    <a:lnTo>
                      <a:pt x="74" y="25"/>
                    </a:lnTo>
                    <a:lnTo>
                      <a:pt x="65" y="26"/>
                    </a:lnTo>
                    <a:lnTo>
                      <a:pt x="56" y="27"/>
                    </a:lnTo>
                    <a:lnTo>
                      <a:pt x="47" y="29"/>
                    </a:lnTo>
                    <a:lnTo>
                      <a:pt x="37" y="29"/>
                    </a:lnTo>
                    <a:lnTo>
                      <a:pt x="29" y="31"/>
                    </a:lnTo>
                    <a:lnTo>
                      <a:pt x="21" y="32"/>
                    </a:lnTo>
                    <a:lnTo>
                      <a:pt x="14" y="33"/>
                    </a:lnTo>
                    <a:lnTo>
                      <a:pt x="7" y="34"/>
                    </a:lnTo>
                    <a:lnTo>
                      <a:pt x="1" y="35"/>
                    </a:lnTo>
                    <a:lnTo>
                      <a:pt x="0" y="29"/>
                    </a:lnTo>
                    <a:lnTo>
                      <a:pt x="6" y="27"/>
                    </a:lnTo>
                    <a:lnTo>
                      <a:pt x="13" y="26"/>
                    </a:lnTo>
                    <a:lnTo>
                      <a:pt x="20" y="25"/>
                    </a:lnTo>
                    <a:lnTo>
                      <a:pt x="28" y="24"/>
                    </a:lnTo>
                    <a:lnTo>
                      <a:pt x="36" y="23"/>
                    </a:lnTo>
                    <a:lnTo>
                      <a:pt x="45" y="22"/>
                    </a:lnTo>
                    <a:lnTo>
                      <a:pt x="54" y="21"/>
                    </a:lnTo>
                    <a:lnTo>
                      <a:pt x="64" y="20"/>
                    </a:lnTo>
                    <a:lnTo>
                      <a:pt x="74" y="18"/>
                    </a:lnTo>
                    <a:lnTo>
                      <a:pt x="83" y="17"/>
                    </a:lnTo>
                    <a:lnTo>
                      <a:pt x="94" y="16"/>
                    </a:lnTo>
                    <a:lnTo>
                      <a:pt x="104" y="14"/>
                    </a:lnTo>
                    <a:lnTo>
                      <a:pt x="115" y="13"/>
                    </a:lnTo>
                    <a:lnTo>
                      <a:pt x="126" y="12"/>
                    </a:lnTo>
                    <a:lnTo>
                      <a:pt x="136" y="11"/>
                    </a:lnTo>
                    <a:lnTo>
                      <a:pt x="147" y="9"/>
                    </a:lnTo>
                    <a:lnTo>
                      <a:pt x="158" y="9"/>
                    </a:lnTo>
                    <a:lnTo>
                      <a:pt x="168" y="7"/>
                    </a:lnTo>
                    <a:lnTo>
                      <a:pt x="179" y="6"/>
                    </a:lnTo>
                    <a:lnTo>
                      <a:pt x="191" y="5"/>
                    </a:lnTo>
                    <a:lnTo>
                      <a:pt x="201" y="4"/>
                    </a:lnTo>
                    <a:lnTo>
                      <a:pt x="211" y="3"/>
                    </a:lnTo>
                    <a:lnTo>
                      <a:pt x="222" y="3"/>
                    </a:lnTo>
                    <a:lnTo>
                      <a:pt x="231" y="1"/>
                    </a:lnTo>
                    <a:lnTo>
                      <a:pt x="242" y="1"/>
                    </a:lnTo>
                    <a:lnTo>
                      <a:pt x="251" y="1"/>
                    </a:lnTo>
                    <a:lnTo>
                      <a:pt x="260" y="0"/>
                    </a:lnTo>
                    <a:lnTo>
                      <a:pt x="269" y="0"/>
                    </a:lnTo>
                    <a:lnTo>
                      <a:pt x="278" y="0"/>
                    </a:lnTo>
                    <a:lnTo>
                      <a:pt x="285" y="0"/>
                    </a:lnTo>
                    <a:lnTo>
                      <a:pt x="293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0" y="0"/>
                    </a:lnTo>
                    <a:lnTo>
                      <a:pt x="302" y="0"/>
                    </a:lnTo>
                    <a:lnTo>
                      <a:pt x="303" y="1"/>
                    </a:lnTo>
                    <a:lnTo>
                      <a:pt x="303" y="2"/>
                    </a:lnTo>
                    <a:lnTo>
                      <a:pt x="304" y="3"/>
                    </a:lnTo>
                    <a:lnTo>
                      <a:pt x="303" y="5"/>
                    </a:lnTo>
                    <a:lnTo>
                      <a:pt x="302" y="5"/>
                    </a:lnTo>
                    <a:lnTo>
                      <a:pt x="302" y="6"/>
                    </a:lnTo>
                    <a:lnTo>
                      <a:pt x="300" y="7"/>
                    </a:lnTo>
                    <a:lnTo>
                      <a:pt x="299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31" name="Freeform 359">
                <a:extLst>
                  <a:ext uri="{FF2B5EF4-FFF2-40B4-BE49-F238E27FC236}">
                    <a16:creationId xmlns:a16="http://schemas.microsoft.com/office/drawing/2014/main" id="{6969EF4F-1DE7-E554-2C6A-1CF95D00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1" y="2733"/>
                <a:ext cx="56" cy="63"/>
              </a:xfrm>
              <a:custGeom>
                <a:avLst/>
                <a:gdLst>
                  <a:gd name="T0" fmla="*/ 53 w 56"/>
                  <a:gd name="T1" fmla="*/ 61 h 63"/>
                  <a:gd name="T2" fmla="*/ 48 w 56"/>
                  <a:gd name="T3" fmla="*/ 58 h 63"/>
                  <a:gd name="T4" fmla="*/ 47 w 56"/>
                  <a:gd name="T5" fmla="*/ 55 h 63"/>
                  <a:gd name="T6" fmla="*/ 47 w 56"/>
                  <a:gd name="T7" fmla="*/ 52 h 63"/>
                  <a:gd name="T8" fmla="*/ 45 w 56"/>
                  <a:gd name="T9" fmla="*/ 48 h 63"/>
                  <a:gd name="T10" fmla="*/ 42 w 56"/>
                  <a:gd name="T11" fmla="*/ 44 h 63"/>
                  <a:gd name="T12" fmla="*/ 40 w 56"/>
                  <a:gd name="T13" fmla="*/ 40 h 63"/>
                  <a:gd name="T14" fmla="*/ 36 w 56"/>
                  <a:gd name="T15" fmla="*/ 36 h 63"/>
                  <a:gd name="T16" fmla="*/ 33 w 56"/>
                  <a:gd name="T17" fmla="*/ 31 h 63"/>
                  <a:gd name="T18" fmla="*/ 28 w 56"/>
                  <a:gd name="T19" fmla="*/ 28 h 63"/>
                  <a:gd name="T20" fmla="*/ 24 w 56"/>
                  <a:gd name="T21" fmla="*/ 23 h 63"/>
                  <a:gd name="T22" fmla="*/ 20 w 56"/>
                  <a:gd name="T23" fmla="*/ 19 h 63"/>
                  <a:gd name="T24" fmla="*/ 16 w 56"/>
                  <a:gd name="T25" fmla="*/ 16 h 63"/>
                  <a:gd name="T26" fmla="*/ 12 w 56"/>
                  <a:gd name="T27" fmla="*/ 13 h 63"/>
                  <a:gd name="T28" fmla="*/ 9 w 56"/>
                  <a:gd name="T29" fmla="*/ 10 h 63"/>
                  <a:gd name="T30" fmla="*/ 5 w 56"/>
                  <a:gd name="T31" fmla="*/ 8 h 63"/>
                  <a:gd name="T32" fmla="*/ 2 w 56"/>
                  <a:gd name="T33" fmla="*/ 7 h 63"/>
                  <a:gd name="T34" fmla="*/ 0 w 56"/>
                  <a:gd name="T35" fmla="*/ 5 h 63"/>
                  <a:gd name="T36" fmla="*/ 2 w 56"/>
                  <a:gd name="T37" fmla="*/ 0 h 63"/>
                  <a:gd name="T38" fmla="*/ 5 w 56"/>
                  <a:gd name="T39" fmla="*/ 1 h 63"/>
                  <a:gd name="T40" fmla="*/ 9 w 56"/>
                  <a:gd name="T41" fmla="*/ 3 h 63"/>
                  <a:gd name="T42" fmla="*/ 12 w 56"/>
                  <a:gd name="T43" fmla="*/ 5 h 63"/>
                  <a:gd name="T44" fmla="*/ 16 w 56"/>
                  <a:gd name="T45" fmla="*/ 8 h 63"/>
                  <a:gd name="T46" fmla="*/ 20 w 56"/>
                  <a:gd name="T47" fmla="*/ 11 h 63"/>
                  <a:gd name="T48" fmla="*/ 25 w 56"/>
                  <a:gd name="T49" fmla="*/ 15 h 63"/>
                  <a:gd name="T50" fmla="*/ 29 w 56"/>
                  <a:gd name="T51" fmla="*/ 19 h 63"/>
                  <a:gd name="T52" fmla="*/ 33 w 56"/>
                  <a:gd name="T53" fmla="*/ 23 h 63"/>
                  <a:gd name="T54" fmla="*/ 37 w 56"/>
                  <a:gd name="T55" fmla="*/ 27 h 63"/>
                  <a:gd name="T56" fmla="*/ 41 w 56"/>
                  <a:gd name="T57" fmla="*/ 31 h 63"/>
                  <a:gd name="T58" fmla="*/ 45 w 56"/>
                  <a:gd name="T59" fmla="*/ 36 h 63"/>
                  <a:gd name="T60" fmla="*/ 48 w 56"/>
                  <a:gd name="T61" fmla="*/ 40 h 63"/>
                  <a:gd name="T62" fmla="*/ 51 w 56"/>
                  <a:gd name="T63" fmla="*/ 45 h 63"/>
                  <a:gd name="T64" fmla="*/ 53 w 56"/>
                  <a:gd name="T65" fmla="*/ 49 h 63"/>
                  <a:gd name="T66" fmla="*/ 54 w 56"/>
                  <a:gd name="T67" fmla="*/ 54 h 63"/>
                  <a:gd name="T68" fmla="*/ 55 w 56"/>
                  <a:gd name="T69" fmla="*/ 58 h 63"/>
                  <a:gd name="T70" fmla="*/ 50 w 56"/>
                  <a:gd name="T71" fmla="*/ 55 h 63"/>
                  <a:gd name="T72" fmla="*/ 55 w 56"/>
                  <a:gd name="T73" fmla="*/ 58 h 63"/>
                  <a:gd name="T74" fmla="*/ 55 w 56"/>
                  <a:gd name="T75" fmla="*/ 60 h 63"/>
                  <a:gd name="T76" fmla="*/ 53 w 56"/>
                  <a:gd name="T77" fmla="*/ 60 h 63"/>
                  <a:gd name="T78" fmla="*/ 53 w 56"/>
                  <a:gd name="T79" fmla="*/ 61 h 63"/>
                  <a:gd name="T80" fmla="*/ 51 w 56"/>
                  <a:gd name="T81" fmla="*/ 62 h 63"/>
                  <a:gd name="T82" fmla="*/ 50 w 56"/>
                  <a:gd name="T83" fmla="*/ 61 h 63"/>
                  <a:gd name="T84" fmla="*/ 49 w 56"/>
                  <a:gd name="T85" fmla="*/ 60 h 63"/>
                  <a:gd name="T86" fmla="*/ 48 w 56"/>
                  <a:gd name="T87" fmla="*/ 60 h 63"/>
                  <a:gd name="T88" fmla="*/ 48 w 56"/>
                  <a:gd name="T89" fmla="*/ 58 h 63"/>
                  <a:gd name="T90" fmla="*/ 53 w 56"/>
                  <a:gd name="T91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6" h="63">
                    <a:moveTo>
                      <a:pt x="53" y="61"/>
                    </a:moveTo>
                    <a:lnTo>
                      <a:pt x="48" y="58"/>
                    </a:lnTo>
                    <a:lnTo>
                      <a:pt x="47" y="55"/>
                    </a:lnTo>
                    <a:lnTo>
                      <a:pt x="47" y="52"/>
                    </a:lnTo>
                    <a:lnTo>
                      <a:pt x="45" y="48"/>
                    </a:lnTo>
                    <a:lnTo>
                      <a:pt x="42" y="44"/>
                    </a:lnTo>
                    <a:lnTo>
                      <a:pt x="40" y="40"/>
                    </a:lnTo>
                    <a:lnTo>
                      <a:pt x="36" y="36"/>
                    </a:lnTo>
                    <a:lnTo>
                      <a:pt x="33" y="31"/>
                    </a:lnTo>
                    <a:lnTo>
                      <a:pt x="28" y="28"/>
                    </a:lnTo>
                    <a:lnTo>
                      <a:pt x="24" y="23"/>
                    </a:lnTo>
                    <a:lnTo>
                      <a:pt x="20" y="19"/>
                    </a:lnTo>
                    <a:lnTo>
                      <a:pt x="16" y="16"/>
                    </a:lnTo>
                    <a:lnTo>
                      <a:pt x="12" y="13"/>
                    </a:lnTo>
                    <a:lnTo>
                      <a:pt x="9" y="10"/>
                    </a:lnTo>
                    <a:lnTo>
                      <a:pt x="5" y="8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9" y="3"/>
                    </a:lnTo>
                    <a:lnTo>
                      <a:pt x="12" y="5"/>
                    </a:lnTo>
                    <a:lnTo>
                      <a:pt x="16" y="8"/>
                    </a:lnTo>
                    <a:lnTo>
                      <a:pt x="20" y="11"/>
                    </a:lnTo>
                    <a:lnTo>
                      <a:pt x="25" y="15"/>
                    </a:lnTo>
                    <a:lnTo>
                      <a:pt x="29" y="19"/>
                    </a:lnTo>
                    <a:lnTo>
                      <a:pt x="33" y="23"/>
                    </a:lnTo>
                    <a:lnTo>
                      <a:pt x="37" y="27"/>
                    </a:lnTo>
                    <a:lnTo>
                      <a:pt x="41" y="31"/>
                    </a:lnTo>
                    <a:lnTo>
                      <a:pt x="45" y="36"/>
                    </a:lnTo>
                    <a:lnTo>
                      <a:pt x="48" y="40"/>
                    </a:lnTo>
                    <a:lnTo>
                      <a:pt x="51" y="45"/>
                    </a:lnTo>
                    <a:lnTo>
                      <a:pt x="53" y="49"/>
                    </a:lnTo>
                    <a:lnTo>
                      <a:pt x="54" y="54"/>
                    </a:lnTo>
                    <a:lnTo>
                      <a:pt x="55" y="58"/>
                    </a:lnTo>
                    <a:lnTo>
                      <a:pt x="50" y="55"/>
                    </a:lnTo>
                    <a:lnTo>
                      <a:pt x="55" y="58"/>
                    </a:lnTo>
                    <a:lnTo>
                      <a:pt x="55" y="60"/>
                    </a:lnTo>
                    <a:lnTo>
                      <a:pt x="53" y="60"/>
                    </a:lnTo>
                    <a:lnTo>
                      <a:pt x="53" y="61"/>
                    </a:lnTo>
                    <a:lnTo>
                      <a:pt x="51" y="62"/>
                    </a:lnTo>
                    <a:lnTo>
                      <a:pt x="50" y="61"/>
                    </a:lnTo>
                    <a:lnTo>
                      <a:pt x="49" y="60"/>
                    </a:lnTo>
                    <a:lnTo>
                      <a:pt x="48" y="60"/>
                    </a:lnTo>
                    <a:lnTo>
                      <a:pt x="48" y="58"/>
                    </a:lnTo>
                    <a:lnTo>
                      <a:pt x="53" y="6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32" name="Freeform 360">
                <a:extLst>
                  <a:ext uri="{FF2B5EF4-FFF2-40B4-BE49-F238E27FC236}">
                    <a16:creationId xmlns:a16="http://schemas.microsoft.com/office/drawing/2014/main" id="{E9853C7C-65B9-E142-E38E-067D23CFB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1" y="2745"/>
                <a:ext cx="139" cy="51"/>
              </a:xfrm>
              <a:custGeom>
                <a:avLst/>
                <a:gdLst>
                  <a:gd name="T0" fmla="*/ 134 w 139"/>
                  <a:gd name="T1" fmla="*/ 0 h 51"/>
                  <a:gd name="T2" fmla="*/ 136 w 139"/>
                  <a:gd name="T3" fmla="*/ 6 h 51"/>
                  <a:gd name="T4" fmla="*/ 3 w 139"/>
                  <a:gd name="T5" fmla="*/ 50 h 51"/>
                  <a:gd name="T6" fmla="*/ 0 w 139"/>
                  <a:gd name="T7" fmla="*/ 44 h 51"/>
                  <a:gd name="T8" fmla="*/ 133 w 139"/>
                  <a:gd name="T9" fmla="*/ 0 h 51"/>
                  <a:gd name="T10" fmla="*/ 134 w 139"/>
                  <a:gd name="T11" fmla="*/ 6 h 51"/>
                  <a:gd name="T12" fmla="*/ 133 w 139"/>
                  <a:gd name="T13" fmla="*/ 0 h 51"/>
                  <a:gd name="T14" fmla="*/ 135 w 139"/>
                  <a:gd name="T15" fmla="*/ 0 h 51"/>
                  <a:gd name="T16" fmla="*/ 136 w 139"/>
                  <a:gd name="T17" fmla="*/ 0 h 51"/>
                  <a:gd name="T18" fmla="*/ 137 w 139"/>
                  <a:gd name="T19" fmla="*/ 1 h 51"/>
                  <a:gd name="T20" fmla="*/ 138 w 139"/>
                  <a:gd name="T21" fmla="*/ 2 h 51"/>
                  <a:gd name="T22" fmla="*/ 138 w 139"/>
                  <a:gd name="T23" fmla="*/ 3 h 51"/>
                  <a:gd name="T24" fmla="*/ 138 w 139"/>
                  <a:gd name="T25" fmla="*/ 4 h 51"/>
                  <a:gd name="T26" fmla="*/ 137 w 139"/>
                  <a:gd name="T27" fmla="*/ 5 h 51"/>
                  <a:gd name="T28" fmla="*/ 136 w 139"/>
                  <a:gd name="T29" fmla="*/ 6 h 51"/>
                  <a:gd name="T30" fmla="*/ 134 w 139"/>
                  <a:gd name="T3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9" h="51">
                    <a:moveTo>
                      <a:pt x="134" y="0"/>
                    </a:moveTo>
                    <a:lnTo>
                      <a:pt x="136" y="6"/>
                    </a:lnTo>
                    <a:lnTo>
                      <a:pt x="3" y="50"/>
                    </a:lnTo>
                    <a:lnTo>
                      <a:pt x="0" y="44"/>
                    </a:lnTo>
                    <a:lnTo>
                      <a:pt x="133" y="0"/>
                    </a:lnTo>
                    <a:lnTo>
                      <a:pt x="134" y="6"/>
                    </a:lnTo>
                    <a:lnTo>
                      <a:pt x="133" y="0"/>
                    </a:lnTo>
                    <a:lnTo>
                      <a:pt x="135" y="0"/>
                    </a:lnTo>
                    <a:lnTo>
                      <a:pt x="136" y="0"/>
                    </a:lnTo>
                    <a:lnTo>
                      <a:pt x="137" y="1"/>
                    </a:lnTo>
                    <a:lnTo>
                      <a:pt x="138" y="2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7" y="5"/>
                    </a:lnTo>
                    <a:lnTo>
                      <a:pt x="136" y="6"/>
                    </a:lnTo>
                    <a:lnTo>
                      <a:pt x="13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33" name="Freeform 361">
                <a:extLst>
                  <a:ext uri="{FF2B5EF4-FFF2-40B4-BE49-F238E27FC236}">
                    <a16:creationId xmlns:a16="http://schemas.microsoft.com/office/drawing/2014/main" id="{6784F34B-48E4-E41E-DF17-CC3F250C4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734"/>
                <a:ext cx="603" cy="529"/>
              </a:xfrm>
              <a:custGeom>
                <a:avLst/>
                <a:gdLst>
                  <a:gd name="T0" fmla="*/ 255 w 603"/>
                  <a:gd name="T1" fmla="*/ 105 h 529"/>
                  <a:gd name="T2" fmla="*/ 244 w 603"/>
                  <a:gd name="T3" fmla="*/ 104 h 529"/>
                  <a:gd name="T4" fmla="*/ 229 w 603"/>
                  <a:gd name="T5" fmla="*/ 101 h 529"/>
                  <a:gd name="T6" fmla="*/ 226 w 603"/>
                  <a:gd name="T7" fmla="*/ 104 h 529"/>
                  <a:gd name="T8" fmla="*/ 238 w 603"/>
                  <a:gd name="T9" fmla="*/ 107 h 529"/>
                  <a:gd name="T10" fmla="*/ 244 w 603"/>
                  <a:gd name="T11" fmla="*/ 118 h 529"/>
                  <a:gd name="T12" fmla="*/ 230 w 603"/>
                  <a:gd name="T13" fmla="*/ 120 h 529"/>
                  <a:gd name="T14" fmla="*/ 219 w 603"/>
                  <a:gd name="T15" fmla="*/ 127 h 529"/>
                  <a:gd name="T16" fmla="*/ 239 w 603"/>
                  <a:gd name="T17" fmla="*/ 127 h 529"/>
                  <a:gd name="T18" fmla="*/ 254 w 603"/>
                  <a:gd name="T19" fmla="*/ 139 h 529"/>
                  <a:gd name="T20" fmla="*/ 263 w 603"/>
                  <a:gd name="T21" fmla="*/ 172 h 529"/>
                  <a:gd name="T22" fmla="*/ 268 w 603"/>
                  <a:gd name="T23" fmla="*/ 235 h 529"/>
                  <a:gd name="T24" fmla="*/ 273 w 603"/>
                  <a:gd name="T25" fmla="*/ 309 h 529"/>
                  <a:gd name="T26" fmla="*/ 273 w 603"/>
                  <a:gd name="T27" fmla="*/ 334 h 529"/>
                  <a:gd name="T28" fmla="*/ 274 w 603"/>
                  <a:gd name="T29" fmla="*/ 360 h 529"/>
                  <a:gd name="T30" fmla="*/ 278 w 603"/>
                  <a:gd name="T31" fmla="*/ 387 h 529"/>
                  <a:gd name="T32" fmla="*/ 285 w 603"/>
                  <a:gd name="T33" fmla="*/ 413 h 529"/>
                  <a:gd name="T34" fmla="*/ 301 w 603"/>
                  <a:gd name="T35" fmla="*/ 432 h 529"/>
                  <a:gd name="T36" fmla="*/ 310 w 603"/>
                  <a:gd name="T37" fmla="*/ 472 h 529"/>
                  <a:gd name="T38" fmla="*/ 274 w 603"/>
                  <a:gd name="T39" fmla="*/ 502 h 529"/>
                  <a:gd name="T40" fmla="*/ 209 w 603"/>
                  <a:gd name="T41" fmla="*/ 523 h 529"/>
                  <a:gd name="T42" fmla="*/ 147 w 603"/>
                  <a:gd name="T43" fmla="*/ 527 h 529"/>
                  <a:gd name="T44" fmla="*/ 82 w 603"/>
                  <a:gd name="T45" fmla="*/ 511 h 529"/>
                  <a:gd name="T46" fmla="*/ 12 w 603"/>
                  <a:gd name="T47" fmla="*/ 473 h 529"/>
                  <a:gd name="T48" fmla="*/ 1 w 603"/>
                  <a:gd name="T49" fmla="*/ 448 h 529"/>
                  <a:gd name="T50" fmla="*/ 9 w 603"/>
                  <a:gd name="T51" fmla="*/ 431 h 529"/>
                  <a:gd name="T52" fmla="*/ 25 w 603"/>
                  <a:gd name="T53" fmla="*/ 427 h 529"/>
                  <a:gd name="T54" fmla="*/ 44 w 603"/>
                  <a:gd name="T55" fmla="*/ 400 h 529"/>
                  <a:gd name="T56" fmla="*/ 57 w 603"/>
                  <a:gd name="T57" fmla="*/ 339 h 529"/>
                  <a:gd name="T58" fmla="*/ 65 w 603"/>
                  <a:gd name="T59" fmla="*/ 278 h 529"/>
                  <a:gd name="T60" fmla="*/ 69 w 603"/>
                  <a:gd name="T61" fmla="*/ 212 h 529"/>
                  <a:gd name="T62" fmla="*/ 71 w 603"/>
                  <a:gd name="T63" fmla="*/ 135 h 529"/>
                  <a:gd name="T64" fmla="*/ 76 w 603"/>
                  <a:gd name="T65" fmla="*/ 82 h 529"/>
                  <a:gd name="T66" fmla="*/ 104 w 603"/>
                  <a:gd name="T67" fmla="*/ 37 h 529"/>
                  <a:gd name="T68" fmla="*/ 197 w 603"/>
                  <a:gd name="T69" fmla="*/ 19 h 529"/>
                  <a:gd name="T70" fmla="*/ 299 w 603"/>
                  <a:gd name="T71" fmla="*/ 8 h 529"/>
                  <a:gd name="T72" fmla="*/ 378 w 603"/>
                  <a:gd name="T73" fmla="*/ 1 h 529"/>
                  <a:gd name="T74" fmla="*/ 434 w 603"/>
                  <a:gd name="T75" fmla="*/ 0 h 529"/>
                  <a:gd name="T76" fmla="*/ 469 w 603"/>
                  <a:gd name="T77" fmla="*/ 1 h 529"/>
                  <a:gd name="T78" fmla="*/ 485 w 603"/>
                  <a:gd name="T79" fmla="*/ 4 h 529"/>
                  <a:gd name="T80" fmla="*/ 517 w 603"/>
                  <a:gd name="T81" fmla="*/ 9 h 529"/>
                  <a:gd name="T82" fmla="*/ 556 w 603"/>
                  <a:gd name="T83" fmla="*/ 14 h 529"/>
                  <a:gd name="T84" fmla="*/ 589 w 603"/>
                  <a:gd name="T85" fmla="*/ 15 h 529"/>
                  <a:gd name="T86" fmla="*/ 598 w 603"/>
                  <a:gd name="T87" fmla="*/ 20 h 529"/>
                  <a:gd name="T88" fmla="*/ 594 w 603"/>
                  <a:gd name="T89" fmla="*/ 38 h 529"/>
                  <a:gd name="T90" fmla="*/ 591 w 603"/>
                  <a:gd name="T91" fmla="*/ 52 h 529"/>
                  <a:gd name="T92" fmla="*/ 562 w 603"/>
                  <a:gd name="T93" fmla="*/ 60 h 529"/>
                  <a:gd name="T94" fmla="*/ 531 w 603"/>
                  <a:gd name="T95" fmla="*/ 60 h 529"/>
                  <a:gd name="T96" fmla="*/ 503 w 603"/>
                  <a:gd name="T97" fmla="*/ 56 h 529"/>
                  <a:gd name="T98" fmla="*/ 481 w 603"/>
                  <a:gd name="T99" fmla="*/ 52 h 529"/>
                  <a:gd name="T100" fmla="*/ 462 w 603"/>
                  <a:gd name="T101" fmla="*/ 59 h 529"/>
                  <a:gd name="T102" fmla="*/ 433 w 603"/>
                  <a:gd name="T103" fmla="*/ 71 h 529"/>
                  <a:gd name="T104" fmla="*/ 389 w 603"/>
                  <a:gd name="T105" fmla="*/ 81 h 529"/>
                  <a:gd name="T106" fmla="*/ 333 w 603"/>
                  <a:gd name="T107" fmla="*/ 89 h 529"/>
                  <a:gd name="T108" fmla="*/ 264 w 603"/>
                  <a:gd name="T109" fmla="*/ 95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03" h="529">
                    <a:moveTo>
                      <a:pt x="264" y="95"/>
                    </a:moveTo>
                    <a:lnTo>
                      <a:pt x="264" y="96"/>
                    </a:lnTo>
                    <a:lnTo>
                      <a:pt x="263" y="98"/>
                    </a:lnTo>
                    <a:lnTo>
                      <a:pt x="261" y="100"/>
                    </a:lnTo>
                    <a:lnTo>
                      <a:pt x="259" y="102"/>
                    </a:lnTo>
                    <a:lnTo>
                      <a:pt x="257" y="104"/>
                    </a:lnTo>
                    <a:lnTo>
                      <a:pt x="255" y="105"/>
                    </a:lnTo>
                    <a:lnTo>
                      <a:pt x="254" y="107"/>
                    </a:lnTo>
                    <a:lnTo>
                      <a:pt x="254" y="108"/>
                    </a:lnTo>
                    <a:lnTo>
                      <a:pt x="252" y="107"/>
                    </a:lnTo>
                    <a:lnTo>
                      <a:pt x="250" y="106"/>
                    </a:lnTo>
                    <a:lnTo>
                      <a:pt x="248" y="105"/>
                    </a:lnTo>
                    <a:lnTo>
                      <a:pt x="246" y="104"/>
                    </a:lnTo>
                    <a:lnTo>
                      <a:pt x="244" y="104"/>
                    </a:lnTo>
                    <a:lnTo>
                      <a:pt x="242" y="103"/>
                    </a:lnTo>
                    <a:lnTo>
                      <a:pt x="240" y="102"/>
                    </a:lnTo>
                    <a:lnTo>
                      <a:pt x="238" y="102"/>
                    </a:lnTo>
                    <a:lnTo>
                      <a:pt x="236" y="101"/>
                    </a:lnTo>
                    <a:lnTo>
                      <a:pt x="233" y="101"/>
                    </a:lnTo>
                    <a:lnTo>
                      <a:pt x="231" y="101"/>
                    </a:lnTo>
                    <a:lnTo>
                      <a:pt x="229" y="101"/>
                    </a:lnTo>
                    <a:lnTo>
                      <a:pt x="227" y="101"/>
                    </a:lnTo>
                    <a:lnTo>
                      <a:pt x="224" y="101"/>
                    </a:lnTo>
                    <a:lnTo>
                      <a:pt x="222" y="102"/>
                    </a:lnTo>
                    <a:lnTo>
                      <a:pt x="221" y="102"/>
                    </a:lnTo>
                    <a:lnTo>
                      <a:pt x="222" y="103"/>
                    </a:lnTo>
                    <a:lnTo>
                      <a:pt x="224" y="103"/>
                    </a:lnTo>
                    <a:lnTo>
                      <a:pt x="226" y="104"/>
                    </a:lnTo>
                    <a:lnTo>
                      <a:pt x="228" y="104"/>
                    </a:lnTo>
                    <a:lnTo>
                      <a:pt x="230" y="104"/>
                    </a:lnTo>
                    <a:lnTo>
                      <a:pt x="231" y="104"/>
                    </a:lnTo>
                    <a:lnTo>
                      <a:pt x="233" y="105"/>
                    </a:lnTo>
                    <a:lnTo>
                      <a:pt x="235" y="105"/>
                    </a:lnTo>
                    <a:lnTo>
                      <a:pt x="237" y="106"/>
                    </a:lnTo>
                    <a:lnTo>
                      <a:pt x="238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3" y="111"/>
                    </a:lnTo>
                    <a:lnTo>
                      <a:pt x="244" y="113"/>
                    </a:lnTo>
                    <a:lnTo>
                      <a:pt x="246" y="115"/>
                    </a:lnTo>
                    <a:lnTo>
                      <a:pt x="247" y="118"/>
                    </a:lnTo>
                    <a:lnTo>
                      <a:pt x="244" y="118"/>
                    </a:lnTo>
                    <a:lnTo>
                      <a:pt x="241" y="118"/>
                    </a:lnTo>
                    <a:lnTo>
                      <a:pt x="239" y="118"/>
                    </a:lnTo>
                    <a:lnTo>
                      <a:pt x="237" y="118"/>
                    </a:lnTo>
                    <a:lnTo>
                      <a:pt x="235" y="118"/>
                    </a:lnTo>
                    <a:lnTo>
                      <a:pt x="233" y="119"/>
                    </a:lnTo>
                    <a:lnTo>
                      <a:pt x="231" y="120"/>
                    </a:lnTo>
                    <a:lnTo>
                      <a:pt x="230" y="120"/>
                    </a:lnTo>
                    <a:lnTo>
                      <a:pt x="228" y="121"/>
                    </a:lnTo>
                    <a:lnTo>
                      <a:pt x="226" y="122"/>
                    </a:lnTo>
                    <a:lnTo>
                      <a:pt x="225" y="123"/>
                    </a:lnTo>
                    <a:lnTo>
                      <a:pt x="224" y="123"/>
                    </a:lnTo>
                    <a:lnTo>
                      <a:pt x="222" y="125"/>
                    </a:lnTo>
                    <a:lnTo>
                      <a:pt x="221" y="126"/>
                    </a:lnTo>
                    <a:lnTo>
                      <a:pt x="219" y="127"/>
                    </a:lnTo>
                    <a:lnTo>
                      <a:pt x="217" y="128"/>
                    </a:lnTo>
                    <a:lnTo>
                      <a:pt x="222" y="127"/>
                    </a:lnTo>
                    <a:lnTo>
                      <a:pt x="226" y="127"/>
                    </a:lnTo>
                    <a:lnTo>
                      <a:pt x="230" y="127"/>
                    </a:lnTo>
                    <a:lnTo>
                      <a:pt x="233" y="127"/>
                    </a:lnTo>
                    <a:lnTo>
                      <a:pt x="236" y="127"/>
                    </a:lnTo>
                    <a:lnTo>
                      <a:pt x="239" y="127"/>
                    </a:lnTo>
                    <a:lnTo>
                      <a:pt x="242" y="128"/>
                    </a:lnTo>
                    <a:lnTo>
                      <a:pt x="244" y="129"/>
                    </a:lnTo>
                    <a:lnTo>
                      <a:pt x="246" y="131"/>
                    </a:lnTo>
                    <a:lnTo>
                      <a:pt x="249" y="132"/>
                    </a:lnTo>
                    <a:lnTo>
                      <a:pt x="251" y="134"/>
                    </a:lnTo>
                    <a:lnTo>
                      <a:pt x="253" y="136"/>
                    </a:lnTo>
                    <a:lnTo>
                      <a:pt x="254" y="139"/>
                    </a:lnTo>
                    <a:lnTo>
                      <a:pt x="256" y="142"/>
                    </a:lnTo>
                    <a:lnTo>
                      <a:pt x="257" y="146"/>
                    </a:lnTo>
                    <a:lnTo>
                      <a:pt x="259" y="150"/>
                    </a:lnTo>
                    <a:lnTo>
                      <a:pt x="260" y="155"/>
                    </a:lnTo>
                    <a:lnTo>
                      <a:pt x="261" y="160"/>
                    </a:lnTo>
                    <a:lnTo>
                      <a:pt x="262" y="166"/>
                    </a:lnTo>
                    <a:lnTo>
                      <a:pt x="263" y="172"/>
                    </a:lnTo>
                    <a:lnTo>
                      <a:pt x="264" y="179"/>
                    </a:lnTo>
                    <a:lnTo>
                      <a:pt x="264" y="186"/>
                    </a:lnTo>
                    <a:lnTo>
                      <a:pt x="265" y="195"/>
                    </a:lnTo>
                    <a:lnTo>
                      <a:pt x="266" y="204"/>
                    </a:lnTo>
                    <a:lnTo>
                      <a:pt x="267" y="213"/>
                    </a:lnTo>
                    <a:lnTo>
                      <a:pt x="267" y="224"/>
                    </a:lnTo>
                    <a:lnTo>
                      <a:pt x="268" y="235"/>
                    </a:lnTo>
                    <a:lnTo>
                      <a:pt x="269" y="247"/>
                    </a:lnTo>
                    <a:lnTo>
                      <a:pt x="269" y="259"/>
                    </a:lnTo>
                    <a:lnTo>
                      <a:pt x="271" y="272"/>
                    </a:lnTo>
                    <a:lnTo>
                      <a:pt x="271" y="287"/>
                    </a:lnTo>
                    <a:lnTo>
                      <a:pt x="273" y="303"/>
                    </a:lnTo>
                    <a:lnTo>
                      <a:pt x="273" y="306"/>
                    </a:lnTo>
                    <a:lnTo>
                      <a:pt x="273" y="309"/>
                    </a:lnTo>
                    <a:lnTo>
                      <a:pt x="273" y="312"/>
                    </a:lnTo>
                    <a:lnTo>
                      <a:pt x="273" y="316"/>
                    </a:lnTo>
                    <a:lnTo>
                      <a:pt x="273" y="319"/>
                    </a:lnTo>
                    <a:lnTo>
                      <a:pt x="273" y="323"/>
                    </a:lnTo>
                    <a:lnTo>
                      <a:pt x="273" y="327"/>
                    </a:lnTo>
                    <a:lnTo>
                      <a:pt x="273" y="330"/>
                    </a:lnTo>
                    <a:lnTo>
                      <a:pt x="273" y="334"/>
                    </a:lnTo>
                    <a:lnTo>
                      <a:pt x="273" y="338"/>
                    </a:lnTo>
                    <a:lnTo>
                      <a:pt x="273" y="341"/>
                    </a:lnTo>
                    <a:lnTo>
                      <a:pt x="273" y="345"/>
                    </a:lnTo>
                    <a:lnTo>
                      <a:pt x="274" y="349"/>
                    </a:lnTo>
                    <a:lnTo>
                      <a:pt x="274" y="353"/>
                    </a:lnTo>
                    <a:lnTo>
                      <a:pt x="274" y="357"/>
                    </a:lnTo>
                    <a:lnTo>
                      <a:pt x="274" y="360"/>
                    </a:lnTo>
                    <a:lnTo>
                      <a:pt x="274" y="364"/>
                    </a:lnTo>
                    <a:lnTo>
                      <a:pt x="275" y="368"/>
                    </a:lnTo>
                    <a:lnTo>
                      <a:pt x="275" y="372"/>
                    </a:lnTo>
                    <a:lnTo>
                      <a:pt x="276" y="376"/>
                    </a:lnTo>
                    <a:lnTo>
                      <a:pt x="276" y="379"/>
                    </a:lnTo>
                    <a:lnTo>
                      <a:pt x="277" y="383"/>
                    </a:lnTo>
                    <a:lnTo>
                      <a:pt x="278" y="387"/>
                    </a:lnTo>
                    <a:lnTo>
                      <a:pt x="278" y="391"/>
                    </a:lnTo>
                    <a:lnTo>
                      <a:pt x="280" y="395"/>
                    </a:lnTo>
                    <a:lnTo>
                      <a:pt x="280" y="398"/>
                    </a:lnTo>
                    <a:lnTo>
                      <a:pt x="281" y="402"/>
                    </a:lnTo>
                    <a:lnTo>
                      <a:pt x="282" y="405"/>
                    </a:lnTo>
                    <a:lnTo>
                      <a:pt x="283" y="409"/>
                    </a:lnTo>
                    <a:lnTo>
                      <a:pt x="285" y="413"/>
                    </a:lnTo>
                    <a:lnTo>
                      <a:pt x="286" y="416"/>
                    </a:lnTo>
                    <a:lnTo>
                      <a:pt x="287" y="420"/>
                    </a:lnTo>
                    <a:lnTo>
                      <a:pt x="291" y="420"/>
                    </a:lnTo>
                    <a:lnTo>
                      <a:pt x="293" y="422"/>
                    </a:lnTo>
                    <a:lnTo>
                      <a:pt x="296" y="424"/>
                    </a:lnTo>
                    <a:lnTo>
                      <a:pt x="298" y="428"/>
                    </a:lnTo>
                    <a:lnTo>
                      <a:pt x="301" y="432"/>
                    </a:lnTo>
                    <a:lnTo>
                      <a:pt x="303" y="437"/>
                    </a:lnTo>
                    <a:lnTo>
                      <a:pt x="305" y="443"/>
                    </a:lnTo>
                    <a:lnTo>
                      <a:pt x="307" y="448"/>
                    </a:lnTo>
                    <a:lnTo>
                      <a:pt x="308" y="455"/>
                    </a:lnTo>
                    <a:lnTo>
                      <a:pt x="309" y="461"/>
                    </a:lnTo>
                    <a:lnTo>
                      <a:pt x="310" y="466"/>
                    </a:lnTo>
                    <a:lnTo>
                      <a:pt x="310" y="472"/>
                    </a:lnTo>
                    <a:lnTo>
                      <a:pt x="309" y="477"/>
                    </a:lnTo>
                    <a:lnTo>
                      <a:pt x="309" y="482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294" y="493"/>
                    </a:lnTo>
                    <a:lnTo>
                      <a:pt x="285" y="498"/>
                    </a:lnTo>
                    <a:lnTo>
                      <a:pt x="274" y="502"/>
                    </a:lnTo>
                    <a:lnTo>
                      <a:pt x="265" y="506"/>
                    </a:lnTo>
                    <a:lnTo>
                      <a:pt x="255" y="510"/>
                    </a:lnTo>
                    <a:lnTo>
                      <a:pt x="246" y="513"/>
                    </a:lnTo>
                    <a:lnTo>
                      <a:pt x="237" y="516"/>
                    </a:lnTo>
                    <a:lnTo>
                      <a:pt x="228" y="519"/>
                    </a:lnTo>
                    <a:lnTo>
                      <a:pt x="218" y="520"/>
                    </a:lnTo>
                    <a:lnTo>
                      <a:pt x="209" y="523"/>
                    </a:lnTo>
                    <a:lnTo>
                      <a:pt x="201" y="524"/>
                    </a:lnTo>
                    <a:lnTo>
                      <a:pt x="192" y="526"/>
                    </a:lnTo>
                    <a:lnTo>
                      <a:pt x="183" y="527"/>
                    </a:lnTo>
                    <a:lnTo>
                      <a:pt x="174" y="527"/>
                    </a:lnTo>
                    <a:lnTo>
                      <a:pt x="165" y="528"/>
                    </a:lnTo>
                    <a:lnTo>
                      <a:pt x="156" y="527"/>
                    </a:lnTo>
                    <a:lnTo>
                      <a:pt x="147" y="527"/>
                    </a:lnTo>
                    <a:lnTo>
                      <a:pt x="138" y="526"/>
                    </a:lnTo>
                    <a:lnTo>
                      <a:pt x="129" y="524"/>
                    </a:lnTo>
                    <a:lnTo>
                      <a:pt x="120" y="522"/>
                    </a:lnTo>
                    <a:lnTo>
                      <a:pt x="111" y="520"/>
                    </a:lnTo>
                    <a:lnTo>
                      <a:pt x="102" y="518"/>
                    </a:lnTo>
                    <a:lnTo>
                      <a:pt x="93" y="515"/>
                    </a:lnTo>
                    <a:lnTo>
                      <a:pt x="82" y="511"/>
                    </a:lnTo>
                    <a:lnTo>
                      <a:pt x="73" y="507"/>
                    </a:lnTo>
                    <a:lnTo>
                      <a:pt x="63" y="502"/>
                    </a:lnTo>
                    <a:lnTo>
                      <a:pt x="53" y="497"/>
                    </a:lnTo>
                    <a:lnTo>
                      <a:pt x="43" y="492"/>
                    </a:lnTo>
                    <a:lnTo>
                      <a:pt x="34" y="486"/>
                    </a:lnTo>
                    <a:lnTo>
                      <a:pt x="23" y="479"/>
                    </a:lnTo>
                    <a:lnTo>
                      <a:pt x="12" y="473"/>
                    </a:lnTo>
                    <a:lnTo>
                      <a:pt x="1" y="465"/>
                    </a:lnTo>
                    <a:lnTo>
                      <a:pt x="1" y="463"/>
                    </a:lnTo>
                    <a:lnTo>
                      <a:pt x="0" y="460"/>
                    </a:lnTo>
                    <a:lnTo>
                      <a:pt x="0" y="457"/>
                    </a:lnTo>
                    <a:lnTo>
                      <a:pt x="1" y="454"/>
                    </a:lnTo>
                    <a:lnTo>
                      <a:pt x="1" y="452"/>
                    </a:lnTo>
                    <a:lnTo>
                      <a:pt x="1" y="448"/>
                    </a:lnTo>
                    <a:lnTo>
                      <a:pt x="2" y="446"/>
                    </a:lnTo>
                    <a:lnTo>
                      <a:pt x="3" y="443"/>
                    </a:lnTo>
                    <a:lnTo>
                      <a:pt x="4" y="441"/>
                    </a:lnTo>
                    <a:lnTo>
                      <a:pt x="5" y="438"/>
                    </a:lnTo>
                    <a:lnTo>
                      <a:pt x="7" y="436"/>
                    </a:lnTo>
                    <a:lnTo>
                      <a:pt x="8" y="433"/>
                    </a:lnTo>
                    <a:lnTo>
                      <a:pt x="9" y="431"/>
                    </a:lnTo>
                    <a:lnTo>
                      <a:pt x="10" y="429"/>
                    </a:lnTo>
                    <a:lnTo>
                      <a:pt x="12" y="427"/>
                    </a:lnTo>
                    <a:lnTo>
                      <a:pt x="13" y="425"/>
                    </a:lnTo>
                    <a:lnTo>
                      <a:pt x="15" y="425"/>
                    </a:lnTo>
                    <a:lnTo>
                      <a:pt x="17" y="425"/>
                    </a:lnTo>
                    <a:lnTo>
                      <a:pt x="21" y="426"/>
                    </a:lnTo>
                    <a:lnTo>
                      <a:pt x="25" y="427"/>
                    </a:lnTo>
                    <a:lnTo>
                      <a:pt x="28" y="428"/>
                    </a:lnTo>
                    <a:lnTo>
                      <a:pt x="32" y="428"/>
                    </a:lnTo>
                    <a:lnTo>
                      <a:pt x="35" y="429"/>
                    </a:lnTo>
                    <a:lnTo>
                      <a:pt x="37" y="429"/>
                    </a:lnTo>
                    <a:lnTo>
                      <a:pt x="39" y="420"/>
                    </a:lnTo>
                    <a:lnTo>
                      <a:pt x="42" y="410"/>
                    </a:lnTo>
                    <a:lnTo>
                      <a:pt x="44" y="400"/>
                    </a:lnTo>
                    <a:lnTo>
                      <a:pt x="47" y="391"/>
                    </a:lnTo>
                    <a:lnTo>
                      <a:pt x="49" y="382"/>
                    </a:lnTo>
                    <a:lnTo>
                      <a:pt x="51" y="374"/>
                    </a:lnTo>
                    <a:lnTo>
                      <a:pt x="53" y="365"/>
                    </a:lnTo>
                    <a:lnTo>
                      <a:pt x="54" y="356"/>
                    </a:lnTo>
                    <a:lnTo>
                      <a:pt x="56" y="348"/>
                    </a:lnTo>
                    <a:lnTo>
                      <a:pt x="57" y="339"/>
                    </a:lnTo>
                    <a:lnTo>
                      <a:pt x="59" y="330"/>
                    </a:lnTo>
                    <a:lnTo>
                      <a:pt x="60" y="322"/>
                    </a:lnTo>
                    <a:lnTo>
                      <a:pt x="61" y="313"/>
                    </a:lnTo>
                    <a:lnTo>
                      <a:pt x="62" y="305"/>
                    </a:lnTo>
                    <a:lnTo>
                      <a:pt x="63" y="296"/>
                    </a:lnTo>
                    <a:lnTo>
                      <a:pt x="64" y="287"/>
                    </a:lnTo>
                    <a:lnTo>
                      <a:pt x="65" y="278"/>
                    </a:lnTo>
                    <a:lnTo>
                      <a:pt x="66" y="269"/>
                    </a:lnTo>
                    <a:lnTo>
                      <a:pt x="66" y="260"/>
                    </a:lnTo>
                    <a:lnTo>
                      <a:pt x="67" y="251"/>
                    </a:lnTo>
                    <a:lnTo>
                      <a:pt x="67" y="242"/>
                    </a:lnTo>
                    <a:lnTo>
                      <a:pt x="68" y="232"/>
                    </a:lnTo>
                    <a:lnTo>
                      <a:pt x="68" y="222"/>
                    </a:lnTo>
                    <a:lnTo>
                      <a:pt x="69" y="212"/>
                    </a:lnTo>
                    <a:lnTo>
                      <a:pt x="69" y="202"/>
                    </a:lnTo>
                    <a:lnTo>
                      <a:pt x="70" y="192"/>
                    </a:lnTo>
                    <a:lnTo>
                      <a:pt x="70" y="181"/>
                    </a:lnTo>
                    <a:lnTo>
                      <a:pt x="70" y="170"/>
                    </a:lnTo>
                    <a:lnTo>
                      <a:pt x="70" y="159"/>
                    </a:lnTo>
                    <a:lnTo>
                      <a:pt x="71" y="147"/>
                    </a:lnTo>
                    <a:lnTo>
                      <a:pt x="71" y="135"/>
                    </a:lnTo>
                    <a:lnTo>
                      <a:pt x="71" y="123"/>
                    </a:lnTo>
                    <a:lnTo>
                      <a:pt x="71" y="117"/>
                    </a:lnTo>
                    <a:lnTo>
                      <a:pt x="71" y="111"/>
                    </a:lnTo>
                    <a:lnTo>
                      <a:pt x="72" y="104"/>
                    </a:lnTo>
                    <a:lnTo>
                      <a:pt x="73" y="97"/>
                    </a:lnTo>
                    <a:lnTo>
                      <a:pt x="74" y="89"/>
                    </a:lnTo>
                    <a:lnTo>
                      <a:pt x="76" y="82"/>
                    </a:lnTo>
                    <a:lnTo>
                      <a:pt x="78" y="75"/>
                    </a:lnTo>
                    <a:lnTo>
                      <a:pt x="80" y="68"/>
                    </a:lnTo>
                    <a:lnTo>
                      <a:pt x="84" y="61"/>
                    </a:lnTo>
                    <a:lnTo>
                      <a:pt x="88" y="54"/>
                    </a:lnTo>
                    <a:lnTo>
                      <a:pt x="93" y="48"/>
                    </a:lnTo>
                    <a:lnTo>
                      <a:pt x="98" y="43"/>
                    </a:lnTo>
                    <a:lnTo>
                      <a:pt x="104" y="37"/>
                    </a:lnTo>
                    <a:lnTo>
                      <a:pt x="111" y="34"/>
                    </a:lnTo>
                    <a:lnTo>
                      <a:pt x="118" y="30"/>
                    </a:lnTo>
                    <a:lnTo>
                      <a:pt x="127" y="28"/>
                    </a:lnTo>
                    <a:lnTo>
                      <a:pt x="145" y="26"/>
                    </a:lnTo>
                    <a:lnTo>
                      <a:pt x="163" y="23"/>
                    </a:lnTo>
                    <a:lnTo>
                      <a:pt x="181" y="21"/>
                    </a:lnTo>
                    <a:lnTo>
                      <a:pt x="197" y="19"/>
                    </a:lnTo>
                    <a:lnTo>
                      <a:pt x="213" y="17"/>
                    </a:lnTo>
                    <a:lnTo>
                      <a:pt x="228" y="15"/>
                    </a:lnTo>
                    <a:lnTo>
                      <a:pt x="244" y="14"/>
                    </a:lnTo>
                    <a:lnTo>
                      <a:pt x="258" y="12"/>
                    </a:lnTo>
                    <a:lnTo>
                      <a:pt x="273" y="10"/>
                    </a:lnTo>
                    <a:lnTo>
                      <a:pt x="286" y="8"/>
                    </a:lnTo>
                    <a:lnTo>
                      <a:pt x="299" y="8"/>
                    </a:lnTo>
                    <a:lnTo>
                      <a:pt x="312" y="7"/>
                    </a:lnTo>
                    <a:lnTo>
                      <a:pt x="324" y="5"/>
                    </a:lnTo>
                    <a:lnTo>
                      <a:pt x="336" y="5"/>
                    </a:lnTo>
                    <a:lnTo>
                      <a:pt x="347" y="3"/>
                    </a:lnTo>
                    <a:lnTo>
                      <a:pt x="358" y="3"/>
                    </a:lnTo>
                    <a:lnTo>
                      <a:pt x="368" y="2"/>
                    </a:lnTo>
                    <a:lnTo>
                      <a:pt x="378" y="1"/>
                    </a:lnTo>
                    <a:lnTo>
                      <a:pt x="388" y="1"/>
                    </a:lnTo>
                    <a:lnTo>
                      <a:pt x="396" y="1"/>
                    </a:lnTo>
                    <a:lnTo>
                      <a:pt x="405" y="0"/>
                    </a:lnTo>
                    <a:lnTo>
                      <a:pt x="413" y="0"/>
                    </a:lnTo>
                    <a:lnTo>
                      <a:pt x="420" y="0"/>
                    </a:lnTo>
                    <a:lnTo>
                      <a:pt x="427" y="0"/>
                    </a:lnTo>
                    <a:lnTo>
                      <a:pt x="434" y="0"/>
                    </a:lnTo>
                    <a:lnTo>
                      <a:pt x="440" y="0"/>
                    </a:lnTo>
                    <a:lnTo>
                      <a:pt x="446" y="0"/>
                    </a:lnTo>
                    <a:lnTo>
                      <a:pt x="452" y="0"/>
                    </a:lnTo>
                    <a:lnTo>
                      <a:pt x="456" y="0"/>
                    </a:lnTo>
                    <a:lnTo>
                      <a:pt x="461" y="0"/>
                    </a:lnTo>
                    <a:lnTo>
                      <a:pt x="465" y="0"/>
                    </a:lnTo>
                    <a:lnTo>
                      <a:pt x="469" y="1"/>
                    </a:lnTo>
                    <a:lnTo>
                      <a:pt x="470" y="1"/>
                    </a:lnTo>
                    <a:lnTo>
                      <a:pt x="471" y="1"/>
                    </a:lnTo>
                    <a:lnTo>
                      <a:pt x="473" y="2"/>
                    </a:lnTo>
                    <a:lnTo>
                      <a:pt x="475" y="3"/>
                    </a:lnTo>
                    <a:lnTo>
                      <a:pt x="478" y="3"/>
                    </a:lnTo>
                    <a:lnTo>
                      <a:pt x="481" y="3"/>
                    </a:lnTo>
                    <a:lnTo>
                      <a:pt x="485" y="4"/>
                    </a:lnTo>
                    <a:lnTo>
                      <a:pt x="488" y="5"/>
                    </a:lnTo>
                    <a:lnTo>
                      <a:pt x="492" y="5"/>
                    </a:lnTo>
                    <a:lnTo>
                      <a:pt x="497" y="7"/>
                    </a:lnTo>
                    <a:lnTo>
                      <a:pt x="502" y="7"/>
                    </a:lnTo>
                    <a:lnTo>
                      <a:pt x="506" y="8"/>
                    </a:lnTo>
                    <a:lnTo>
                      <a:pt x="512" y="8"/>
                    </a:lnTo>
                    <a:lnTo>
                      <a:pt x="517" y="9"/>
                    </a:lnTo>
                    <a:lnTo>
                      <a:pt x="523" y="10"/>
                    </a:lnTo>
                    <a:lnTo>
                      <a:pt x="528" y="10"/>
                    </a:lnTo>
                    <a:lnTo>
                      <a:pt x="534" y="11"/>
                    </a:lnTo>
                    <a:lnTo>
                      <a:pt x="539" y="12"/>
                    </a:lnTo>
                    <a:lnTo>
                      <a:pt x="545" y="12"/>
                    </a:lnTo>
                    <a:lnTo>
                      <a:pt x="550" y="13"/>
                    </a:lnTo>
                    <a:lnTo>
                      <a:pt x="556" y="14"/>
                    </a:lnTo>
                    <a:lnTo>
                      <a:pt x="561" y="14"/>
                    </a:lnTo>
                    <a:lnTo>
                      <a:pt x="566" y="14"/>
                    </a:lnTo>
                    <a:lnTo>
                      <a:pt x="571" y="14"/>
                    </a:lnTo>
                    <a:lnTo>
                      <a:pt x="576" y="15"/>
                    </a:lnTo>
                    <a:lnTo>
                      <a:pt x="581" y="15"/>
                    </a:lnTo>
                    <a:lnTo>
                      <a:pt x="585" y="15"/>
                    </a:lnTo>
                    <a:lnTo>
                      <a:pt x="589" y="15"/>
                    </a:lnTo>
                    <a:lnTo>
                      <a:pt x="593" y="15"/>
                    </a:lnTo>
                    <a:lnTo>
                      <a:pt x="596" y="15"/>
                    </a:lnTo>
                    <a:lnTo>
                      <a:pt x="599" y="14"/>
                    </a:lnTo>
                    <a:lnTo>
                      <a:pt x="602" y="14"/>
                    </a:lnTo>
                    <a:lnTo>
                      <a:pt x="600" y="16"/>
                    </a:lnTo>
                    <a:lnTo>
                      <a:pt x="599" y="18"/>
                    </a:lnTo>
                    <a:lnTo>
                      <a:pt x="598" y="20"/>
                    </a:lnTo>
                    <a:lnTo>
                      <a:pt x="597" y="23"/>
                    </a:lnTo>
                    <a:lnTo>
                      <a:pt x="596" y="25"/>
                    </a:lnTo>
                    <a:lnTo>
                      <a:pt x="596" y="28"/>
                    </a:lnTo>
                    <a:lnTo>
                      <a:pt x="595" y="30"/>
                    </a:lnTo>
                    <a:lnTo>
                      <a:pt x="594" y="33"/>
                    </a:lnTo>
                    <a:lnTo>
                      <a:pt x="594" y="35"/>
                    </a:lnTo>
                    <a:lnTo>
                      <a:pt x="594" y="38"/>
                    </a:lnTo>
                    <a:lnTo>
                      <a:pt x="594" y="41"/>
                    </a:lnTo>
                    <a:lnTo>
                      <a:pt x="594" y="43"/>
                    </a:lnTo>
                    <a:lnTo>
                      <a:pt x="594" y="45"/>
                    </a:lnTo>
                    <a:lnTo>
                      <a:pt x="594" y="47"/>
                    </a:lnTo>
                    <a:lnTo>
                      <a:pt x="594" y="49"/>
                    </a:lnTo>
                    <a:lnTo>
                      <a:pt x="594" y="50"/>
                    </a:lnTo>
                    <a:lnTo>
                      <a:pt x="591" y="52"/>
                    </a:lnTo>
                    <a:lnTo>
                      <a:pt x="587" y="54"/>
                    </a:lnTo>
                    <a:lnTo>
                      <a:pt x="583" y="55"/>
                    </a:lnTo>
                    <a:lnTo>
                      <a:pt x="579" y="57"/>
                    </a:lnTo>
                    <a:lnTo>
                      <a:pt x="575" y="57"/>
                    </a:lnTo>
                    <a:lnTo>
                      <a:pt x="571" y="59"/>
                    </a:lnTo>
                    <a:lnTo>
                      <a:pt x="566" y="59"/>
                    </a:lnTo>
                    <a:lnTo>
                      <a:pt x="562" y="60"/>
                    </a:lnTo>
                    <a:lnTo>
                      <a:pt x="558" y="60"/>
                    </a:lnTo>
                    <a:lnTo>
                      <a:pt x="553" y="60"/>
                    </a:lnTo>
                    <a:lnTo>
                      <a:pt x="549" y="61"/>
                    </a:lnTo>
                    <a:lnTo>
                      <a:pt x="544" y="61"/>
                    </a:lnTo>
                    <a:lnTo>
                      <a:pt x="540" y="60"/>
                    </a:lnTo>
                    <a:lnTo>
                      <a:pt x="536" y="60"/>
                    </a:lnTo>
                    <a:lnTo>
                      <a:pt x="531" y="60"/>
                    </a:lnTo>
                    <a:lnTo>
                      <a:pt x="527" y="59"/>
                    </a:lnTo>
                    <a:lnTo>
                      <a:pt x="523" y="59"/>
                    </a:lnTo>
                    <a:lnTo>
                      <a:pt x="519" y="59"/>
                    </a:lnTo>
                    <a:lnTo>
                      <a:pt x="514" y="58"/>
                    </a:lnTo>
                    <a:lnTo>
                      <a:pt x="510" y="57"/>
                    </a:lnTo>
                    <a:lnTo>
                      <a:pt x="506" y="57"/>
                    </a:lnTo>
                    <a:lnTo>
                      <a:pt x="503" y="56"/>
                    </a:lnTo>
                    <a:lnTo>
                      <a:pt x="499" y="55"/>
                    </a:lnTo>
                    <a:lnTo>
                      <a:pt x="495" y="55"/>
                    </a:lnTo>
                    <a:lnTo>
                      <a:pt x="492" y="54"/>
                    </a:lnTo>
                    <a:lnTo>
                      <a:pt x="489" y="53"/>
                    </a:lnTo>
                    <a:lnTo>
                      <a:pt x="486" y="53"/>
                    </a:lnTo>
                    <a:lnTo>
                      <a:pt x="483" y="52"/>
                    </a:lnTo>
                    <a:lnTo>
                      <a:pt x="481" y="52"/>
                    </a:lnTo>
                    <a:lnTo>
                      <a:pt x="478" y="52"/>
                    </a:lnTo>
                    <a:lnTo>
                      <a:pt x="476" y="51"/>
                    </a:lnTo>
                    <a:lnTo>
                      <a:pt x="474" y="51"/>
                    </a:lnTo>
                    <a:lnTo>
                      <a:pt x="472" y="53"/>
                    </a:lnTo>
                    <a:lnTo>
                      <a:pt x="469" y="55"/>
                    </a:lnTo>
                    <a:lnTo>
                      <a:pt x="466" y="57"/>
                    </a:lnTo>
                    <a:lnTo>
                      <a:pt x="462" y="59"/>
                    </a:lnTo>
                    <a:lnTo>
                      <a:pt x="459" y="61"/>
                    </a:lnTo>
                    <a:lnTo>
                      <a:pt x="455" y="62"/>
                    </a:lnTo>
                    <a:lnTo>
                      <a:pt x="451" y="64"/>
                    </a:lnTo>
                    <a:lnTo>
                      <a:pt x="447" y="66"/>
                    </a:lnTo>
                    <a:lnTo>
                      <a:pt x="442" y="68"/>
                    </a:lnTo>
                    <a:lnTo>
                      <a:pt x="438" y="70"/>
                    </a:lnTo>
                    <a:lnTo>
                      <a:pt x="433" y="71"/>
                    </a:lnTo>
                    <a:lnTo>
                      <a:pt x="426" y="73"/>
                    </a:lnTo>
                    <a:lnTo>
                      <a:pt x="421" y="75"/>
                    </a:lnTo>
                    <a:lnTo>
                      <a:pt x="415" y="76"/>
                    </a:lnTo>
                    <a:lnTo>
                      <a:pt x="409" y="77"/>
                    </a:lnTo>
                    <a:lnTo>
                      <a:pt x="402" y="79"/>
                    </a:lnTo>
                    <a:lnTo>
                      <a:pt x="396" y="80"/>
                    </a:lnTo>
                    <a:lnTo>
                      <a:pt x="389" y="81"/>
                    </a:lnTo>
                    <a:lnTo>
                      <a:pt x="382" y="82"/>
                    </a:lnTo>
                    <a:lnTo>
                      <a:pt x="375" y="84"/>
                    </a:lnTo>
                    <a:lnTo>
                      <a:pt x="367" y="85"/>
                    </a:lnTo>
                    <a:lnTo>
                      <a:pt x="359" y="86"/>
                    </a:lnTo>
                    <a:lnTo>
                      <a:pt x="351" y="87"/>
                    </a:lnTo>
                    <a:lnTo>
                      <a:pt x="342" y="88"/>
                    </a:lnTo>
                    <a:lnTo>
                      <a:pt x="333" y="89"/>
                    </a:lnTo>
                    <a:lnTo>
                      <a:pt x="324" y="90"/>
                    </a:lnTo>
                    <a:lnTo>
                      <a:pt x="315" y="91"/>
                    </a:lnTo>
                    <a:lnTo>
                      <a:pt x="305" y="92"/>
                    </a:lnTo>
                    <a:lnTo>
                      <a:pt x="296" y="93"/>
                    </a:lnTo>
                    <a:lnTo>
                      <a:pt x="285" y="93"/>
                    </a:lnTo>
                    <a:lnTo>
                      <a:pt x="275" y="94"/>
                    </a:lnTo>
                    <a:lnTo>
                      <a:pt x="264" y="95"/>
                    </a:lnTo>
                  </a:path>
                </a:pathLst>
              </a:custGeom>
              <a:solidFill>
                <a:srgbClr val="407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34" name="Freeform 362">
                <a:extLst>
                  <a:ext uri="{FF2B5EF4-FFF2-40B4-BE49-F238E27FC236}">
                    <a16:creationId xmlns:a16="http://schemas.microsoft.com/office/drawing/2014/main" id="{92E35F9A-4294-0543-43E1-AC057E465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30"/>
                <a:ext cx="346" cy="37"/>
              </a:xfrm>
              <a:custGeom>
                <a:avLst/>
                <a:gdLst>
                  <a:gd name="T0" fmla="*/ 341 w 346"/>
                  <a:gd name="T1" fmla="*/ 7 h 37"/>
                  <a:gd name="T2" fmla="*/ 333 w 346"/>
                  <a:gd name="T3" fmla="*/ 7 h 37"/>
                  <a:gd name="T4" fmla="*/ 323 w 346"/>
                  <a:gd name="T5" fmla="*/ 6 h 37"/>
                  <a:gd name="T6" fmla="*/ 312 w 346"/>
                  <a:gd name="T7" fmla="*/ 6 h 37"/>
                  <a:gd name="T8" fmla="*/ 300 w 346"/>
                  <a:gd name="T9" fmla="*/ 6 h 37"/>
                  <a:gd name="T10" fmla="*/ 286 w 346"/>
                  <a:gd name="T11" fmla="*/ 7 h 37"/>
                  <a:gd name="T12" fmla="*/ 269 w 346"/>
                  <a:gd name="T13" fmla="*/ 7 h 37"/>
                  <a:gd name="T14" fmla="*/ 250 w 346"/>
                  <a:gd name="T15" fmla="*/ 8 h 37"/>
                  <a:gd name="T16" fmla="*/ 230 w 346"/>
                  <a:gd name="T17" fmla="*/ 9 h 37"/>
                  <a:gd name="T18" fmla="*/ 209 w 346"/>
                  <a:gd name="T19" fmla="*/ 11 h 37"/>
                  <a:gd name="T20" fmla="*/ 184 w 346"/>
                  <a:gd name="T21" fmla="*/ 13 h 37"/>
                  <a:gd name="T22" fmla="*/ 159 w 346"/>
                  <a:gd name="T23" fmla="*/ 15 h 37"/>
                  <a:gd name="T24" fmla="*/ 131 w 346"/>
                  <a:gd name="T25" fmla="*/ 18 h 37"/>
                  <a:gd name="T26" fmla="*/ 101 w 346"/>
                  <a:gd name="T27" fmla="*/ 22 h 37"/>
                  <a:gd name="T28" fmla="*/ 70 w 346"/>
                  <a:gd name="T29" fmla="*/ 26 h 37"/>
                  <a:gd name="T30" fmla="*/ 36 w 346"/>
                  <a:gd name="T31" fmla="*/ 30 h 37"/>
                  <a:gd name="T32" fmla="*/ 1 w 346"/>
                  <a:gd name="T33" fmla="*/ 36 h 37"/>
                  <a:gd name="T34" fmla="*/ 17 w 346"/>
                  <a:gd name="T35" fmla="*/ 26 h 37"/>
                  <a:gd name="T36" fmla="*/ 52 w 346"/>
                  <a:gd name="T37" fmla="*/ 22 h 37"/>
                  <a:gd name="T38" fmla="*/ 85 w 346"/>
                  <a:gd name="T39" fmla="*/ 17 h 37"/>
                  <a:gd name="T40" fmla="*/ 116 w 346"/>
                  <a:gd name="T41" fmla="*/ 14 h 37"/>
                  <a:gd name="T42" fmla="*/ 145 w 346"/>
                  <a:gd name="T43" fmla="*/ 11 h 37"/>
                  <a:gd name="T44" fmla="*/ 171 w 346"/>
                  <a:gd name="T45" fmla="*/ 8 h 37"/>
                  <a:gd name="T46" fmla="*/ 196 w 346"/>
                  <a:gd name="T47" fmla="*/ 5 h 37"/>
                  <a:gd name="T48" fmla="*/ 219 w 346"/>
                  <a:gd name="T49" fmla="*/ 3 h 37"/>
                  <a:gd name="T50" fmla="*/ 241 w 346"/>
                  <a:gd name="T51" fmla="*/ 2 h 37"/>
                  <a:gd name="T52" fmla="*/ 259 w 346"/>
                  <a:gd name="T53" fmla="*/ 1 h 37"/>
                  <a:gd name="T54" fmla="*/ 277 w 346"/>
                  <a:gd name="T55" fmla="*/ 0 h 37"/>
                  <a:gd name="T56" fmla="*/ 293 w 346"/>
                  <a:gd name="T57" fmla="*/ 0 h 37"/>
                  <a:gd name="T58" fmla="*/ 307 w 346"/>
                  <a:gd name="T59" fmla="*/ 0 h 37"/>
                  <a:gd name="T60" fmla="*/ 318 w 346"/>
                  <a:gd name="T61" fmla="*/ 0 h 37"/>
                  <a:gd name="T62" fmla="*/ 329 w 346"/>
                  <a:gd name="T63" fmla="*/ 0 h 37"/>
                  <a:gd name="T64" fmla="*/ 337 w 346"/>
                  <a:gd name="T65" fmla="*/ 0 h 37"/>
                  <a:gd name="T66" fmla="*/ 343 w 346"/>
                  <a:gd name="T67" fmla="*/ 1 h 37"/>
                  <a:gd name="T68" fmla="*/ 343 w 346"/>
                  <a:gd name="T69" fmla="*/ 1 h 37"/>
                  <a:gd name="T70" fmla="*/ 345 w 346"/>
                  <a:gd name="T71" fmla="*/ 3 h 37"/>
                  <a:gd name="T72" fmla="*/ 345 w 346"/>
                  <a:gd name="T73" fmla="*/ 5 h 37"/>
                  <a:gd name="T74" fmla="*/ 342 w 346"/>
                  <a:gd name="T75" fmla="*/ 7 h 37"/>
                  <a:gd name="T76" fmla="*/ 339 w 346"/>
                  <a:gd name="T77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6" h="37">
                    <a:moveTo>
                      <a:pt x="339" y="7"/>
                    </a:moveTo>
                    <a:lnTo>
                      <a:pt x="341" y="7"/>
                    </a:lnTo>
                    <a:lnTo>
                      <a:pt x="337" y="7"/>
                    </a:lnTo>
                    <a:lnTo>
                      <a:pt x="333" y="7"/>
                    </a:lnTo>
                    <a:lnTo>
                      <a:pt x="328" y="7"/>
                    </a:lnTo>
                    <a:lnTo>
                      <a:pt x="323" y="6"/>
                    </a:lnTo>
                    <a:lnTo>
                      <a:pt x="318" y="6"/>
                    </a:lnTo>
                    <a:lnTo>
                      <a:pt x="312" y="6"/>
                    </a:lnTo>
                    <a:lnTo>
                      <a:pt x="307" y="6"/>
                    </a:lnTo>
                    <a:lnTo>
                      <a:pt x="300" y="6"/>
                    </a:lnTo>
                    <a:lnTo>
                      <a:pt x="293" y="6"/>
                    </a:lnTo>
                    <a:lnTo>
                      <a:pt x="286" y="7"/>
                    </a:lnTo>
                    <a:lnTo>
                      <a:pt x="278" y="7"/>
                    </a:lnTo>
                    <a:lnTo>
                      <a:pt x="269" y="7"/>
                    </a:lnTo>
                    <a:lnTo>
                      <a:pt x="260" y="7"/>
                    </a:lnTo>
                    <a:lnTo>
                      <a:pt x="250" y="8"/>
                    </a:lnTo>
                    <a:lnTo>
                      <a:pt x="241" y="9"/>
                    </a:lnTo>
                    <a:lnTo>
                      <a:pt x="230" y="9"/>
                    </a:lnTo>
                    <a:lnTo>
                      <a:pt x="220" y="10"/>
                    </a:lnTo>
                    <a:lnTo>
                      <a:pt x="209" y="11"/>
                    </a:lnTo>
                    <a:lnTo>
                      <a:pt x="196" y="12"/>
                    </a:lnTo>
                    <a:lnTo>
                      <a:pt x="184" y="13"/>
                    </a:lnTo>
                    <a:lnTo>
                      <a:pt x="172" y="15"/>
                    </a:lnTo>
                    <a:lnTo>
                      <a:pt x="159" y="15"/>
                    </a:lnTo>
                    <a:lnTo>
                      <a:pt x="146" y="17"/>
                    </a:lnTo>
                    <a:lnTo>
                      <a:pt x="131" y="18"/>
                    </a:lnTo>
                    <a:lnTo>
                      <a:pt x="116" y="20"/>
                    </a:lnTo>
                    <a:lnTo>
                      <a:pt x="101" y="22"/>
                    </a:lnTo>
                    <a:lnTo>
                      <a:pt x="86" y="24"/>
                    </a:lnTo>
                    <a:lnTo>
                      <a:pt x="70" y="26"/>
                    </a:lnTo>
                    <a:lnTo>
                      <a:pt x="53" y="28"/>
                    </a:lnTo>
                    <a:lnTo>
                      <a:pt x="36" y="30"/>
                    </a:lnTo>
                    <a:lnTo>
                      <a:pt x="19" y="33"/>
                    </a:lnTo>
                    <a:lnTo>
                      <a:pt x="1" y="36"/>
                    </a:lnTo>
                    <a:lnTo>
                      <a:pt x="0" y="29"/>
                    </a:lnTo>
                    <a:lnTo>
                      <a:pt x="17" y="26"/>
                    </a:lnTo>
                    <a:lnTo>
                      <a:pt x="35" y="24"/>
                    </a:lnTo>
                    <a:lnTo>
                      <a:pt x="52" y="22"/>
                    </a:lnTo>
                    <a:lnTo>
                      <a:pt x="69" y="19"/>
                    </a:lnTo>
                    <a:lnTo>
                      <a:pt x="85" y="17"/>
                    </a:lnTo>
                    <a:lnTo>
                      <a:pt x="101" y="15"/>
                    </a:lnTo>
                    <a:lnTo>
                      <a:pt x="116" y="14"/>
                    </a:lnTo>
                    <a:lnTo>
                      <a:pt x="130" y="12"/>
                    </a:lnTo>
                    <a:lnTo>
                      <a:pt x="145" y="11"/>
                    </a:lnTo>
                    <a:lnTo>
                      <a:pt x="159" y="9"/>
                    </a:lnTo>
                    <a:lnTo>
                      <a:pt x="171" y="8"/>
                    </a:lnTo>
                    <a:lnTo>
                      <a:pt x="184" y="7"/>
                    </a:lnTo>
                    <a:lnTo>
                      <a:pt x="196" y="5"/>
                    </a:lnTo>
                    <a:lnTo>
                      <a:pt x="209" y="5"/>
                    </a:lnTo>
                    <a:lnTo>
                      <a:pt x="219" y="3"/>
                    </a:lnTo>
                    <a:lnTo>
                      <a:pt x="230" y="3"/>
                    </a:lnTo>
                    <a:lnTo>
                      <a:pt x="241" y="2"/>
                    </a:lnTo>
                    <a:lnTo>
                      <a:pt x="250" y="1"/>
                    </a:lnTo>
                    <a:lnTo>
                      <a:pt x="259" y="1"/>
                    </a:lnTo>
                    <a:lnTo>
                      <a:pt x="268" y="1"/>
                    </a:lnTo>
                    <a:lnTo>
                      <a:pt x="277" y="0"/>
                    </a:lnTo>
                    <a:lnTo>
                      <a:pt x="286" y="0"/>
                    </a:lnTo>
                    <a:lnTo>
                      <a:pt x="293" y="0"/>
                    </a:lnTo>
                    <a:lnTo>
                      <a:pt x="300" y="0"/>
                    </a:lnTo>
                    <a:lnTo>
                      <a:pt x="307" y="0"/>
                    </a:lnTo>
                    <a:lnTo>
                      <a:pt x="312" y="0"/>
                    </a:lnTo>
                    <a:lnTo>
                      <a:pt x="318" y="0"/>
                    </a:lnTo>
                    <a:lnTo>
                      <a:pt x="324" y="0"/>
                    </a:lnTo>
                    <a:lnTo>
                      <a:pt x="329" y="0"/>
                    </a:lnTo>
                    <a:lnTo>
                      <a:pt x="334" y="0"/>
                    </a:lnTo>
                    <a:lnTo>
                      <a:pt x="337" y="0"/>
                    </a:lnTo>
                    <a:lnTo>
                      <a:pt x="341" y="1"/>
                    </a:lnTo>
                    <a:lnTo>
                      <a:pt x="343" y="1"/>
                    </a:lnTo>
                    <a:lnTo>
                      <a:pt x="341" y="1"/>
                    </a:lnTo>
                    <a:lnTo>
                      <a:pt x="343" y="1"/>
                    </a:lnTo>
                    <a:lnTo>
                      <a:pt x="343" y="2"/>
                    </a:lnTo>
                    <a:lnTo>
                      <a:pt x="345" y="3"/>
                    </a:lnTo>
                    <a:lnTo>
                      <a:pt x="345" y="4"/>
                    </a:lnTo>
                    <a:lnTo>
                      <a:pt x="345" y="5"/>
                    </a:lnTo>
                    <a:lnTo>
                      <a:pt x="343" y="6"/>
                    </a:lnTo>
                    <a:lnTo>
                      <a:pt x="342" y="7"/>
                    </a:lnTo>
                    <a:lnTo>
                      <a:pt x="341" y="7"/>
                    </a:lnTo>
                    <a:lnTo>
                      <a:pt x="339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35" name="Freeform 363">
                <a:extLst>
                  <a:ext uri="{FF2B5EF4-FFF2-40B4-BE49-F238E27FC236}">
                    <a16:creationId xmlns:a16="http://schemas.microsoft.com/office/drawing/2014/main" id="{A519B35E-5F01-A74B-60DE-83BFFBA5B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732"/>
                <a:ext cx="138" cy="22"/>
              </a:xfrm>
              <a:custGeom>
                <a:avLst/>
                <a:gdLst>
                  <a:gd name="T0" fmla="*/ 135 w 138"/>
                  <a:gd name="T1" fmla="*/ 20 h 22"/>
                  <a:gd name="T2" fmla="*/ 129 w 138"/>
                  <a:gd name="T3" fmla="*/ 21 h 22"/>
                  <a:gd name="T4" fmla="*/ 122 w 138"/>
                  <a:gd name="T5" fmla="*/ 21 h 22"/>
                  <a:gd name="T6" fmla="*/ 113 w 138"/>
                  <a:gd name="T7" fmla="*/ 21 h 22"/>
                  <a:gd name="T8" fmla="*/ 104 w 138"/>
                  <a:gd name="T9" fmla="*/ 20 h 22"/>
                  <a:gd name="T10" fmla="*/ 93 w 138"/>
                  <a:gd name="T11" fmla="*/ 19 h 22"/>
                  <a:gd name="T12" fmla="*/ 82 w 138"/>
                  <a:gd name="T13" fmla="*/ 19 h 22"/>
                  <a:gd name="T14" fmla="*/ 71 w 138"/>
                  <a:gd name="T15" fmla="*/ 17 h 22"/>
                  <a:gd name="T16" fmla="*/ 60 w 138"/>
                  <a:gd name="T17" fmla="*/ 16 h 22"/>
                  <a:gd name="T18" fmla="*/ 49 w 138"/>
                  <a:gd name="T19" fmla="*/ 15 h 22"/>
                  <a:gd name="T20" fmla="*/ 39 w 138"/>
                  <a:gd name="T21" fmla="*/ 13 h 22"/>
                  <a:gd name="T22" fmla="*/ 29 w 138"/>
                  <a:gd name="T23" fmla="*/ 12 h 22"/>
                  <a:gd name="T24" fmla="*/ 20 w 138"/>
                  <a:gd name="T25" fmla="*/ 10 h 22"/>
                  <a:gd name="T26" fmla="*/ 13 w 138"/>
                  <a:gd name="T27" fmla="*/ 9 h 22"/>
                  <a:gd name="T28" fmla="*/ 7 w 138"/>
                  <a:gd name="T29" fmla="*/ 7 h 22"/>
                  <a:gd name="T30" fmla="*/ 3 w 138"/>
                  <a:gd name="T31" fmla="*/ 7 h 22"/>
                  <a:gd name="T32" fmla="*/ 0 w 138"/>
                  <a:gd name="T33" fmla="*/ 5 h 22"/>
                  <a:gd name="T34" fmla="*/ 3 w 138"/>
                  <a:gd name="T35" fmla="*/ 0 h 22"/>
                  <a:gd name="T36" fmla="*/ 6 w 138"/>
                  <a:gd name="T37" fmla="*/ 1 h 22"/>
                  <a:gd name="T38" fmla="*/ 10 w 138"/>
                  <a:gd name="T39" fmla="*/ 2 h 22"/>
                  <a:gd name="T40" fmla="*/ 17 w 138"/>
                  <a:gd name="T41" fmla="*/ 3 h 22"/>
                  <a:gd name="T42" fmla="*/ 25 w 138"/>
                  <a:gd name="T43" fmla="*/ 5 h 22"/>
                  <a:gd name="T44" fmla="*/ 35 w 138"/>
                  <a:gd name="T45" fmla="*/ 6 h 22"/>
                  <a:gd name="T46" fmla="*/ 45 w 138"/>
                  <a:gd name="T47" fmla="*/ 7 h 22"/>
                  <a:gd name="T48" fmla="*/ 55 w 138"/>
                  <a:gd name="T49" fmla="*/ 9 h 22"/>
                  <a:gd name="T50" fmla="*/ 66 w 138"/>
                  <a:gd name="T51" fmla="*/ 10 h 22"/>
                  <a:gd name="T52" fmla="*/ 77 w 138"/>
                  <a:gd name="T53" fmla="*/ 11 h 22"/>
                  <a:gd name="T54" fmla="*/ 88 w 138"/>
                  <a:gd name="T55" fmla="*/ 13 h 22"/>
                  <a:gd name="T56" fmla="*/ 98 w 138"/>
                  <a:gd name="T57" fmla="*/ 13 h 22"/>
                  <a:gd name="T58" fmla="*/ 109 w 138"/>
                  <a:gd name="T59" fmla="*/ 14 h 22"/>
                  <a:gd name="T60" fmla="*/ 117 w 138"/>
                  <a:gd name="T61" fmla="*/ 14 h 22"/>
                  <a:gd name="T62" fmla="*/ 125 w 138"/>
                  <a:gd name="T63" fmla="*/ 14 h 22"/>
                  <a:gd name="T64" fmla="*/ 131 w 138"/>
                  <a:gd name="T65" fmla="*/ 13 h 22"/>
                  <a:gd name="T66" fmla="*/ 136 w 138"/>
                  <a:gd name="T67" fmla="*/ 19 h 22"/>
                  <a:gd name="T68" fmla="*/ 135 w 138"/>
                  <a:gd name="T69" fmla="*/ 13 h 22"/>
                  <a:gd name="T70" fmla="*/ 137 w 138"/>
                  <a:gd name="T71" fmla="*/ 15 h 22"/>
                  <a:gd name="T72" fmla="*/ 137 w 138"/>
                  <a:gd name="T73" fmla="*/ 17 h 22"/>
                  <a:gd name="T74" fmla="*/ 136 w 138"/>
                  <a:gd name="T75" fmla="*/ 19 h 22"/>
                  <a:gd name="T76" fmla="*/ 131 w 138"/>
                  <a:gd name="T7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8" h="22">
                    <a:moveTo>
                      <a:pt x="131" y="15"/>
                    </a:moveTo>
                    <a:lnTo>
                      <a:pt x="135" y="20"/>
                    </a:lnTo>
                    <a:lnTo>
                      <a:pt x="131" y="20"/>
                    </a:lnTo>
                    <a:lnTo>
                      <a:pt x="129" y="21"/>
                    </a:lnTo>
                    <a:lnTo>
                      <a:pt x="125" y="21"/>
                    </a:lnTo>
                    <a:lnTo>
                      <a:pt x="122" y="21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108" y="21"/>
                    </a:lnTo>
                    <a:lnTo>
                      <a:pt x="104" y="20"/>
                    </a:lnTo>
                    <a:lnTo>
                      <a:pt x="98" y="20"/>
                    </a:lnTo>
                    <a:lnTo>
                      <a:pt x="93" y="19"/>
                    </a:lnTo>
                    <a:lnTo>
                      <a:pt x="87" y="19"/>
                    </a:lnTo>
                    <a:lnTo>
                      <a:pt x="82" y="19"/>
                    </a:lnTo>
                    <a:lnTo>
                      <a:pt x="76" y="18"/>
                    </a:lnTo>
                    <a:lnTo>
                      <a:pt x="71" y="17"/>
                    </a:lnTo>
                    <a:lnTo>
                      <a:pt x="65" y="17"/>
                    </a:lnTo>
                    <a:lnTo>
                      <a:pt x="60" y="16"/>
                    </a:lnTo>
                    <a:lnTo>
                      <a:pt x="55" y="15"/>
                    </a:lnTo>
                    <a:lnTo>
                      <a:pt x="49" y="15"/>
                    </a:lnTo>
                    <a:lnTo>
                      <a:pt x="44" y="14"/>
                    </a:lnTo>
                    <a:lnTo>
                      <a:pt x="39" y="13"/>
                    </a:lnTo>
                    <a:lnTo>
                      <a:pt x="33" y="13"/>
                    </a:lnTo>
                    <a:lnTo>
                      <a:pt x="29" y="12"/>
                    </a:lnTo>
                    <a:lnTo>
                      <a:pt x="24" y="11"/>
                    </a:lnTo>
                    <a:lnTo>
                      <a:pt x="20" y="10"/>
                    </a:lnTo>
                    <a:lnTo>
                      <a:pt x="16" y="9"/>
                    </a:lnTo>
                    <a:lnTo>
                      <a:pt x="13" y="9"/>
                    </a:lnTo>
                    <a:lnTo>
                      <a:pt x="10" y="8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10" y="2"/>
                    </a:lnTo>
                    <a:lnTo>
                      <a:pt x="14" y="2"/>
                    </a:lnTo>
                    <a:lnTo>
                      <a:pt x="17" y="3"/>
                    </a:lnTo>
                    <a:lnTo>
                      <a:pt x="21" y="4"/>
                    </a:lnTo>
                    <a:lnTo>
                      <a:pt x="25" y="5"/>
                    </a:lnTo>
                    <a:lnTo>
                      <a:pt x="30" y="5"/>
                    </a:lnTo>
                    <a:lnTo>
                      <a:pt x="35" y="6"/>
                    </a:lnTo>
                    <a:lnTo>
                      <a:pt x="40" y="7"/>
                    </a:lnTo>
                    <a:lnTo>
                      <a:pt x="45" y="7"/>
                    </a:lnTo>
                    <a:lnTo>
                      <a:pt x="50" y="8"/>
                    </a:lnTo>
                    <a:lnTo>
                      <a:pt x="55" y="9"/>
                    </a:lnTo>
                    <a:lnTo>
                      <a:pt x="61" y="9"/>
                    </a:lnTo>
                    <a:lnTo>
                      <a:pt x="66" y="10"/>
                    </a:lnTo>
                    <a:lnTo>
                      <a:pt x="72" y="11"/>
                    </a:lnTo>
                    <a:lnTo>
                      <a:pt x="77" y="11"/>
                    </a:lnTo>
                    <a:lnTo>
                      <a:pt x="83" y="12"/>
                    </a:lnTo>
                    <a:lnTo>
                      <a:pt x="88" y="13"/>
                    </a:lnTo>
                    <a:lnTo>
                      <a:pt x="93" y="13"/>
                    </a:lnTo>
                    <a:lnTo>
                      <a:pt x="98" y="13"/>
                    </a:lnTo>
                    <a:lnTo>
                      <a:pt x="104" y="13"/>
                    </a:lnTo>
                    <a:lnTo>
                      <a:pt x="109" y="14"/>
                    </a:lnTo>
                    <a:lnTo>
                      <a:pt x="113" y="14"/>
                    </a:lnTo>
                    <a:lnTo>
                      <a:pt x="117" y="14"/>
                    </a:lnTo>
                    <a:lnTo>
                      <a:pt x="122" y="14"/>
                    </a:lnTo>
                    <a:lnTo>
                      <a:pt x="125" y="14"/>
                    </a:lnTo>
                    <a:lnTo>
                      <a:pt x="128" y="14"/>
                    </a:lnTo>
                    <a:lnTo>
                      <a:pt x="131" y="13"/>
                    </a:lnTo>
                    <a:lnTo>
                      <a:pt x="133" y="13"/>
                    </a:lnTo>
                    <a:lnTo>
                      <a:pt x="136" y="19"/>
                    </a:lnTo>
                    <a:lnTo>
                      <a:pt x="133" y="13"/>
                    </a:lnTo>
                    <a:lnTo>
                      <a:pt x="135" y="13"/>
                    </a:lnTo>
                    <a:lnTo>
                      <a:pt x="136" y="14"/>
                    </a:lnTo>
                    <a:lnTo>
                      <a:pt x="137" y="15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7" y="19"/>
                    </a:lnTo>
                    <a:lnTo>
                      <a:pt x="136" y="19"/>
                    </a:lnTo>
                    <a:lnTo>
                      <a:pt x="135" y="20"/>
                    </a:lnTo>
                    <a:lnTo>
                      <a:pt x="131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36" name="Freeform 364">
                <a:extLst>
                  <a:ext uri="{FF2B5EF4-FFF2-40B4-BE49-F238E27FC236}">
                    <a16:creationId xmlns:a16="http://schemas.microsoft.com/office/drawing/2014/main" id="{28F4F025-FECF-B60B-CB15-029C22213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2746"/>
                <a:ext cx="17" cy="43"/>
              </a:xfrm>
              <a:custGeom>
                <a:avLst/>
                <a:gdLst>
                  <a:gd name="T0" fmla="*/ 2 w 17"/>
                  <a:gd name="T1" fmla="*/ 36 h 43"/>
                  <a:gd name="T2" fmla="*/ 0 w 17"/>
                  <a:gd name="T3" fmla="*/ 39 h 43"/>
                  <a:gd name="T4" fmla="*/ 0 w 17"/>
                  <a:gd name="T5" fmla="*/ 37 h 43"/>
                  <a:gd name="T6" fmla="*/ 0 w 17"/>
                  <a:gd name="T7" fmla="*/ 36 h 43"/>
                  <a:gd name="T8" fmla="*/ 0 w 17"/>
                  <a:gd name="T9" fmla="*/ 33 h 43"/>
                  <a:gd name="T10" fmla="*/ 0 w 17"/>
                  <a:gd name="T11" fmla="*/ 31 h 43"/>
                  <a:gd name="T12" fmla="*/ 0 w 17"/>
                  <a:gd name="T13" fmla="*/ 28 h 43"/>
                  <a:gd name="T14" fmla="*/ 0 w 17"/>
                  <a:gd name="T15" fmla="*/ 26 h 43"/>
                  <a:gd name="T16" fmla="*/ 0 w 17"/>
                  <a:gd name="T17" fmla="*/ 23 h 43"/>
                  <a:gd name="T18" fmla="*/ 1 w 17"/>
                  <a:gd name="T19" fmla="*/ 21 h 43"/>
                  <a:gd name="T20" fmla="*/ 2 w 17"/>
                  <a:gd name="T21" fmla="*/ 17 h 43"/>
                  <a:gd name="T22" fmla="*/ 2 w 17"/>
                  <a:gd name="T23" fmla="*/ 15 h 43"/>
                  <a:gd name="T24" fmla="*/ 3 w 17"/>
                  <a:gd name="T25" fmla="*/ 12 h 43"/>
                  <a:gd name="T26" fmla="*/ 4 w 17"/>
                  <a:gd name="T27" fmla="*/ 9 h 43"/>
                  <a:gd name="T28" fmla="*/ 5 w 17"/>
                  <a:gd name="T29" fmla="*/ 6 h 43"/>
                  <a:gd name="T30" fmla="*/ 7 w 17"/>
                  <a:gd name="T31" fmla="*/ 3 h 43"/>
                  <a:gd name="T32" fmla="*/ 8 w 17"/>
                  <a:gd name="T33" fmla="*/ 1 h 43"/>
                  <a:gd name="T34" fmla="*/ 10 w 17"/>
                  <a:gd name="T35" fmla="*/ 0 h 43"/>
                  <a:gd name="T36" fmla="*/ 16 w 17"/>
                  <a:gd name="T37" fmla="*/ 3 h 43"/>
                  <a:gd name="T38" fmla="*/ 15 w 17"/>
                  <a:gd name="T39" fmla="*/ 5 h 43"/>
                  <a:gd name="T40" fmla="*/ 13 w 17"/>
                  <a:gd name="T41" fmla="*/ 7 h 43"/>
                  <a:gd name="T42" fmla="*/ 12 w 17"/>
                  <a:gd name="T43" fmla="*/ 9 h 43"/>
                  <a:gd name="T44" fmla="*/ 12 w 17"/>
                  <a:gd name="T45" fmla="*/ 11 h 43"/>
                  <a:gd name="T46" fmla="*/ 10 w 17"/>
                  <a:gd name="T47" fmla="*/ 13 h 43"/>
                  <a:gd name="T48" fmla="*/ 9 w 17"/>
                  <a:gd name="T49" fmla="*/ 16 h 43"/>
                  <a:gd name="T50" fmla="*/ 8 w 17"/>
                  <a:gd name="T51" fmla="*/ 19 h 43"/>
                  <a:gd name="T52" fmla="*/ 8 w 17"/>
                  <a:gd name="T53" fmla="*/ 21 h 43"/>
                  <a:gd name="T54" fmla="*/ 8 w 17"/>
                  <a:gd name="T55" fmla="*/ 24 h 43"/>
                  <a:gd name="T56" fmla="*/ 8 w 17"/>
                  <a:gd name="T57" fmla="*/ 26 h 43"/>
                  <a:gd name="T58" fmla="*/ 8 w 17"/>
                  <a:gd name="T59" fmla="*/ 28 h 43"/>
                  <a:gd name="T60" fmla="*/ 8 w 17"/>
                  <a:gd name="T61" fmla="*/ 31 h 43"/>
                  <a:gd name="T62" fmla="*/ 8 w 17"/>
                  <a:gd name="T63" fmla="*/ 33 h 43"/>
                  <a:gd name="T64" fmla="*/ 8 w 17"/>
                  <a:gd name="T65" fmla="*/ 35 h 43"/>
                  <a:gd name="T66" fmla="*/ 8 w 17"/>
                  <a:gd name="T67" fmla="*/ 37 h 43"/>
                  <a:gd name="T68" fmla="*/ 8 w 17"/>
                  <a:gd name="T69" fmla="*/ 38 h 43"/>
                  <a:gd name="T70" fmla="*/ 6 w 17"/>
                  <a:gd name="T71" fmla="*/ 42 h 43"/>
                  <a:gd name="T72" fmla="*/ 8 w 17"/>
                  <a:gd name="T73" fmla="*/ 38 h 43"/>
                  <a:gd name="T74" fmla="*/ 8 w 17"/>
                  <a:gd name="T75" fmla="*/ 40 h 43"/>
                  <a:gd name="T76" fmla="*/ 7 w 17"/>
                  <a:gd name="T77" fmla="*/ 40 h 43"/>
                  <a:gd name="T78" fmla="*/ 6 w 17"/>
                  <a:gd name="T79" fmla="*/ 41 h 43"/>
                  <a:gd name="T80" fmla="*/ 5 w 17"/>
                  <a:gd name="T81" fmla="*/ 42 h 43"/>
                  <a:gd name="T82" fmla="*/ 4 w 17"/>
                  <a:gd name="T83" fmla="*/ 42 h 43"/>
                  <a:gd name="T84" fmla="*/ 2 w 17"/>
                  <a:gd name="T85" fmla="*/ 41 h 43"/>
                  <a:gd name="T86" fmla="*/ 1 w 17"/>
                  <a:gd name="T87" fmla="*/ 40 h 43"/>
                  <a:gd name="T88" fmla="*/ 0 w 17"/>
                  <a:gd name="T89" fmla="*/ 39 h 43"/>
                  <a:gd name="T90" fmla="*/ 2 w 17"/>
                  <a:gd name="T91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43">
                    <a:moveTo>
                      <a:pt x="2" y="36"/>
                    </a:moveTo>
                    <a:lnTo>
                      <a:pt x="0" y="39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1" y="21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3" y="12"/>
                    </a:lnTo>
                    <a:lnTo>
                      <a:pt x="4" y="9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16" y="3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2" y="11"/>
                    </a:lnTo>
                    <a:lnTo>
                      <a:pt x="10" y="13"/>
                    </a:lnTo>
                    <a:lnTo>
                      <a:pt x="9" y="16"/>
                    </a:lnTo>
                    <a:lnTo>
                      <a:pt x="8" y="19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8" y="28"/>
                    </a:lnTo>
                    <a:lnTo>
                      <a:pt x="8" y="31"/>
                    </a:lnTo>
                    <a:lnTo>
                      <a:pt x="8" y="33"/>
                    </a:lnTo>
                    <a:lnTo>
                      <a:pt x="8" y="35"/>
                    </a:lnTo>
                    <a:lnTo>
                      <a:pt x="8" y="37"/>
                    </a:lnTo>
                    <a:lnTo>
                      <a:pt x="8" y="38"/>
                    </a:lnTo>
                    <a:lnTo>
                      <a:pt x="6" y="42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6" y="41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2" y="41"/>
                    </a:lnTo>
                    <a:lnTo>
                      <a:pt x="1" y="40"/>
                    </a:lnTo>
                    <a:lnTo>
                      <a:pt x="0" y="39"/>
                    </a:lnTo>
                    <a:lnTo>
                      <a:pt x="2" y="3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37" name="Freeform 365">
                <a:extLst>
                  <a:ext uri="{FF2B5EF4-FFF2-40B4-BE49-F238E27FC236}">
                    <a16:creationId xmlns:a16="http://schemas.microsoft.com/office/drawing/2014/main" id="{A66B1E2B-D8A3-74EF-F434-8527057F2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9" y="2782"/>
                <a:ext cx="126" cy="17"/>
              </a:xfrm>
              <a:custGeom>
                <a:avLst/>
                <a:gdLst>
                  <a:gd name="T0" fmla="*/ 3 w 126"/>
                  <a:gd name="T1" fmla="*/ 0 h 17"/>
                  <a:gd name="T2" fmla="*/ 7 w 126"/>
                  <a:gd name="T3" fmla="*/ 0 h 17"/>
                  <a:gd name="T4" fmla="*/ 12 w 126"/>
                  <a:gd name="T5" fmla="*/ 1 h 17"/>
                  <a:gd name="T6" fmla="*/ 18 w 126"/>
                  <a:gd name="T7" fmla="*/ 2 h 17"/>
                  <a:gd name="T8" fmla="*/ 24 w 126"/>
                  <a:gd name="T9" fmla="*/ 3 h 17"/>
                  <a:gd name="T10" fmla="*/ 31 w 126"/>
                  <a:gd name="T11" fmla="*/ 5 h 17"/>
                  <a:gd name="T12" fmla="*/ 39 w 126"/>
                  <a:gd name="T13" fmla="*/ 6 h 17"/>
                  <a:gd name="T14" fmla="*/ 47 w 126"/>
                  <a:gd name="T15" fmla="*/ 7 h 17"/>
                  <a:gd name="T16" fmla="*/ 56 w 126"/>
                  <a:gd name="T17" fmla="*/ 8 h 17"/>
                  <a:gd name="T18" fmla="*/ 64 w 126"/>
                  <a:gd name="T19" fmla="*/ 8 h 17"/>
                  <a:gd name="T20" fmla="*/ 72 w 126"/>
                  <a:gd name="T21" fmla="*/ 9 h 17"/>
                  <a:gd name="T22" fmla="*/ 81 w 126"/>
                  <a:gd name="T23" fmla="*/ 9 h 17"/>
                  <a:gd name="T24" fmla="*/ 90 w 126"/>
                  <a:gd name="T25" fmla="*/ 8 h 17"/>
                  <a:gd name="T26" fmla="*/ 98 w 126"/>
                  <a:gd name="T27" fmla="*/ 7 h 17"/>
                  <a:gd name="T28" fmla="*/ 106 w 126"/>
                  <a:gd name="T29" fmla="*/ 5 h 17"/>
                  <a:gd name="T30" fmla="*/ 114 w 126"/>
                  <a:gd name="T31" fmla="*/ 3 h 17"/>
                  <a:gd name="T32" fmla="*/ 121 w 126"/>
                  <a:gd name="T33" fmla="*/ 0 h 17"/>
                  <a:gd name="T34" fmla="*/ 120 w 126"/>
                  <a:gd name="T35" fmla="*/ 7 h 17"/>
                  <a:gd name="T36" fmla="*/ 112 w 126"/>
                  <a:gd name="T37" fmla="*/ 10 h 17"/>
                  <a:gd name="T38" fmla="*/ 103 w 126"/>
                  <a:gd name="T39" fmla="*/ 12 h 17"/>
                  <a:gd name="T40" fmla="*/ 95 w 126"/>
                  <a:gd name="T41" fmla="*/ 14 h 17"/>
                  <a:gd name="T42" fmla="*/ 86 w 126"/>
                  <a:gd name="T43" fmla="*/ 15 h 17"/>
                  <a:gd name="T44" fmla="*/ 77 w 126"/>
                  <a:gd name="T45" fmla="*/ 16 h 17"/>
                  <a:gd name="T46" fmla="*/ 68 w 126"/>
                  <a:gd name="T47" fmla="*/ 15 h 17"/>
                  <a:gd name="T48" fmla="*/ 59 w 126"/>
                  <a:gd name="T49" fmla="*/ 15 h 17"/>
                  <a:gd name="T50" fmla="*/ 50 w 126"/>
                  <a:gd name="T51" fmla="*/ 14 h 17"/>
                  <a:gd name="T52" fmla="*/ 42 w 126"/>
                  <a:gd name="T53" fmla="*/ 13 h 17"/>
                  <a:gd name="T54" fmla="*/ 34 w 126"/>
                  <a:gd name="T55" fmla="*/ 12 h 17"/>
                  <a:gd name="T56" fmla="*/ 27 w 126"/>
                  <a:gd name="T57" fmla="*/ 10 h 17"/>
                  <a:gd name="T58" fmla="*/ 20 w 126"/>
                  <a:gd name="T59" fmla="*/ 9 h 17"/>
                  <a:gd name="T60" fmla="*/ 14 w 126"/>
                  <a:gd name="T61" fmla="*/ 8 h 17"/>
                  <a:gd name="T62" fmla="*/ 9 w 126"/>
                  <a:gd name="T63" fmla="*/ 7 h 17"/>
                  <a:gd name="T64" fmla="*/ 4 w 126"/>
                  <a:gd name="T65" fmla="*/ 6 h 17"/>
                  <a:gd name="T66" fmla="*/ 4 w 126"/>
                  <a:gd name="T67" fmla="*/ 5 h 17"/>
                  <a:gd name="T68" fmla="*/ 1 w 126"/>
                  <a:gd name="T69" fmla="*/ 5 h 17"/>
                  <a:gd name="T70" fmla="*/ 0 w 126"/>
                  <a:gd name="T71" fmla="*/ 3 h 17"/>
                  <a:gd name="T72" fmla="*/ 0 w 126"/>
                  <a:gd name="T73" fmla="*/ 1 h 17"/>
                  <a:gd name="T74" fmla="*/ 1 w 126"/>
                  <a:gd name="T75" fmla="*/ 0 h 17"/>
                  <a:gd name="T76" fmla="*/ 0 w 126"/>
                  <a:gd name="T7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6" h="17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1"/>
                    </a:lnTo>
                    <a:lnTo>
                      <a:pt x="18" y="2"/>
                    </a:lnTo>
                    <a:lnTo>
                      <a:pt x="21" y="3"/>
                    </a:lnTo>
                    <a:lnTo>
                      <a:pt x="24" y="3"/>
                    </a:lnTo>
                    <a:lnTo>
                      <a:pt x="28" y="4"/>
                    </a:lnTo>
                    <a:lnTo>
                      <a:pt x="31" y="5"/>
                    </a:lnTo>
                    <a:lnTo>
                      <a:pt x="35" y="5"/>
                    </a:lnTo>
                    <a:lnTo>
                      <a:pt x="39" y="6"/>
                    </a:lnTo>
                    <a:lnTo>
                      <a:pt x="43" y="7"/>
                    </a:lnTo>
                    <a:lnTo>
                      <a:pt x="47" y="7"/>
                    </a:lnTo>
                    <a:lnTo>
                      <a:pt x="51" y="7"/>
                    </a:lnTo>
                    <a:lnTo>
                      <a:pt x="56" y="8"/>
                    </a:lnTo>
                    <a:lnTo>
                      <a:pt x="59" y="8"/>
                    </a:lnTo>
                    <a:lnTo>
                      <a:pt x="64" y="8"/>
                    </a:lnTo>
                    <a:lnTo>
                      <a:pt x="68" y="9"/>
                    </a:lnTo>
                    <a:lnTo>
                      <a:pt x="72" y="9"/>
                    </a:lnTo>
                    <a:lnTo>
                      <a:pt x="77" y="9"/>
                    </a:lnTo>
                    <a:lnTo>
                      <a:pt x="81" y="9"/>
                    </a:lnTo>
                    <a:lnTo>
                      <a:pt x="85" y="8"/>
                    </a:lnTo>
                    <a:lnTo>
                      <a:pt x="90" y="8"/>
                    </a:lnTo>
                    <a:lnTo>
                      <a:pt x="94" y="8"/>
                    </a:lnTo>
                    <a:lnTo>
                      <a:pt x="98" y="7"/>
                    </a:lnTo>
                    <a:lnTo>
                      <a:pt x="102" y="6"/>
                    </a:lnTo>
                    <a:lnTo>
                      <a:pt x="106" y="5"/>
                    </a:lnTo>
                    <a:lnTo>
                      <a:pt x="110" y="4"/>
                    </a:lnTo>
                    <a:lnTo>
                      <a:pt x="114" y="3"/>
                    </a:lnTo>
                    <a:lnTo>
                      <a:pt x="117" y="1"/>
                    </a:lnTo>
                    <a:lnTo>
                      <a:pt x="121" y="0"/>
                    </a:lnTo>
                    <a:lnTo>
                      <a:pt x="125" y="5"/>
                    </a:lnTo>
                    <a:lnTo>
                      <a:pt x="120" y="7"/>
                    </a:lnTo>
                    <a:lnTo>
                      <a:pt x="116" y="8"/>
                    </a:lnTo>
                    <a:lnTo>
                      <a:pt x="112" y="10"/>
                    </a:lnTo>
                    <a:lnTo>
                      <a:pt x="108" y="12"/>
                    </a:lnTo>
                    <a:lnTo>
                      <a:pt x="103" y="12"/>
                    </a:lnTo>
                    <a:lnTo>
                      <a:pt x="99" y="14"/>
                    </a:lnTo>
                    <a:lnTo>
                      <a:pt x="95" y="14"/>
                    </a:lnTo>
                    <a:lnTo>
                      <a:pt x="90" y="14"/>
                    </a:lnTo>
                    <a:lnTo>
                      <a:pt x="86" y="15"/>
                    </a:lnTo>
                    <a:lnTo>
                      <a:pt x="81" y="15"/>
                    </a:lnTo>
                    <a:lnTo>
                      <a:pt x="77" y="16"/>
                    </a:lnTo>
                    <a:lnTo>
                      <a:pt x="72" y="16"/>
                    </a:lnTo>
                    <a:lnTo>
                      <a:pt x="68" y="15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5" y="14"/>
                    </a:lnTo>
                    <a:lnTo>
                      <a:pt x="50" y="14"/>
                    </a:lnTo>
                    <a:lnTo>
                      <a:pt x="47" y="14"/>
                    </a:lnTo>
                    <a:lnTo>
                      <a:pt x="42" y="13"/>
                    </a:lnTo>
                    <a:lnTo>
                      <a:pt x="38" y="12"/>
                    </a:lnTo>
                    <a:lnTo>
                      <a:pt x="34" y="12"/>
                    </a:lnTo>
                    <a:lnTo>
                      <a:pt x="30" y="11"/>
                    </a:lnTo>
                    <a:lnTo>
                      <a:pt x="27" y="10"/>
                    </a:lnTo>
                    <a:lnTo>
                      <a:pt x="23" y="10"/>
                    </a:lnTo>
                    <a:lnTo>
                      <a:pt x="20" y="9"/>
                    </a:lnTo>
                    <a:lnTo>
                      <a:pt x="17" y="8"/>
                    </a:lnTo>
                    <a:lnTo>
                      <a:pt x="14" y="8"/>
                    </a:lnTo>
                    <a:lnTo>
                      <a:pt x="11" y="7"/>
                    </a:lnTo>
                    <a:lnTo>
                      <a:pt x="9" y="7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4" y="5"/>
                    </a:lnTo>
                    <a:lnTo>
                      <a:pt x="2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38" name="Freeform 366">
                <a:extLst>
                  <a:ext uri="{FF2B5EF4-FFF2-40B4-BE49-F238E27FC236}">
                    <a16:creationId xmlns:a16="http://schemas.microsoft.com/office/drawing/2014/main" id="{DB4C80DE-1365-E2DC-DD3F-03D6BDAC4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9" y="2782"/>
                <a:ext cx="216" cy="51"/>
              </a:xfrm>
              <a:custGeom>
                <a:avLst/>
                <a:gdLst>
                  <a:gd name="T0" fmla="*/ 2 w 216"/>
                  <a:gd name="T1" fmla="*/ 43 h 51"/>
                  <a:gd name="T2" fmla="*/ 23 w 216"/>
                  <a:gd name="T3" fmla="*/ 42 h 51"/>
                  <a:gd name="T4" fmla="*/ 43 w 216"/>
                  <a:gd name="T5" fmla="*/ 40 h 51"/>
                  <a:gd name="T6" fmla="*/ 61 w 216"/>
                  <a:gd name="T7" fmla="*/ 38 h 51"/>
                  <a:gd name="T8" fmla="*/ 80 w 216"/>
                  <a:gd name="T9" fmla="*/ 37 h 51"/>
                  <a:gd name="T10" fmla="*/ 97 w 216"/>
                  <a:gd name="T11" fmla="*/ 35 h 51"/>
                  <a:gd name="T12" fmla="*/ 112 w 216"/>
                  <a:gd name="T13" fmla="*/ 32 h 51"/>
                  <a:gd name="T14" fmla="*/ 127 w 216"/>
                  <a:gd name="T15" fmla="*/ 29 h 51"/>
                  <a:gd name="T16" fmla="*/ 140 w 216"/>
                  <a:gd name="T17" fmla="*/ 27 h 51"/>
                  <a:gd name="T18" fmla="*/ 153 w 216"/>
                  <a:gd name="T19" fmla="*/ 24 h 51"/>
                  <a:gd name="T20" fmla="*/ 164 w 216"/>
                  <a:gd name="T21" fmla="*/ 21 h 51"/>
                  <a:gd name="T22" fmla="*/ 175 w 216"/>
                  <a:gd name="T23" fmla="*/ 18 h 51"/>
                  <a:gd name="T24" fmla="*/ 184 w 216"/>
                  <a:gd name="T25" fmla="*/ 14 h 51"/>
                  <a:gd name="T26" fmla="*/ 192 w 216"/>
                  <a:gd name="T27" fmla="*/ 11 h 51"/>
                  <a:gd name="T28" fmla="*/ 199 w 216"/>
                  <a:gd name="T29" fmla="*/ 7 h 51"/>
                  <a:gd name="T30" fmla="*/ 205 w 216"/>
                  <a:gd name="T31" fmla="*/ 3 h 51"/>
                  <a:gd name="T32" fmla="*/ 210 w 216"/>
                  <a:gd name="T33" fmla="*/ 0 h 51"/>
                  <a:gd name="T34" fmla="*/ 211 w 216"/>
                  <a:gd name="T35" fmla="*/ 7 h 51"/>
                  <a:gd name="T36" fmla="*/ 205 w 216"/>
                  <a:gd name="T37" fmla="*/ 11 h 51"/>
                  <a:gd name="T38" fmla="*/ 198 w 216"/>
                  <a:gd name="T39" fmla="*/ 15 h 51"/>
                  <a:gd name="T40" fmla="*/ 191 w 216"/>
                  <a:gd name="T41" fmla="*/ 19 h 51"/>
                  <a:gd name="T42" fmla="*/ 181 w 216"/>
                  <a:gd name="T43" fmla="*/ 22 h 51"/>
                  <a:gd name="T44" fmla="*/ 171 w 216"/>
                  <a:gd name="T45" fmla="*/ 26 h 51"/>
                  <a:gd name="T46" fmla="*/ 160 w 216"/>
                  <a:gd name="T47" fmla="*/ 29 h 51"/>
                  <a:gd name="T48" fmla="*/ 148 w 216"/>
                  <a:gd name="T49" fmla="*/ 32 h 51"/>
                  <a:gd name="T50" fmla="*/ 135 w 216"/>
                  <a:gd name="T51" fmla="*/ 35 h 51"/>
                  <a:gd name="T52" fmla="*/ 121 w 216"/>
                  <a:gd name="T53" fmla="*/ 37 h 51"/>
                  <a:gd name="T54" fmla="*/ 105 w 216"/>
                  <a:gd name="T55" fmla="*/ 40 h 51"/>
                  <a:gd name="T56" fmla="*/ 89 w 216"/>
                  <a:gd name="T57" fmla="*/ 42 h 51"/>
                  <a:gd name="T58" fmla="*/ 72 w 216"/>
                  <a:gd name="T59" fmla="*/ 44 h 51"/>
                  <a:gd name="T60" fmla="*/ 53 w 216"/>
                  <a:gd name="T61" fmla="*/ 46 h 51"/>
                  <a:gd name="T62" fmla="*/ 34 w 216"/>
                  <a:gd name="T63" fmla="*/ 48 h 51"/>
                  <a:gd name="T64" fmla="*/ 13 w 216"/>
                  <a:gd name="T65" fmla="*/ 49 h 51"/>
                  <a:gd name="T66" fmla="*/ 5 w 216"/>
                  <a:gd name="T67" fmla="*/ 46 h 51"/>
                  <a:gd name="T68" fmla="*/ 1 w 216"/>
                  <a:gd name="T69" fmla="*/ 50 h 51"/>
                  <a:gd name="T70" fmla="*/ 0 w 216"/>
                  <a:gd name="T71" fmla="*/ 48 h 51"/>
                  <a:gd name="T72" fmla="*/ 0 w 216"/>
                  <a:gd name="T73" fmla="*/ 46 h 51"/>
                  <a:gd name="T74" fmla="*/ 1 w 216"/>
                  <a:gd name="T75" fmla="*/ 44 h 51"/>
                  <a:gd name="T76" fmla="*/ 0 w 216"/>
                  <a:gd name="T77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16" h="51">
                    <a:moveTo>
                      <a:pt x="0" y="46"/>
                    </a:moveTo>
                    <a:lnTo>
                      <a:pt x="2" y="43"/>
                    </a:lnTo>
                    <a:lnTo>
                      <a:pt x="13" y="42"/>
                    </a:lnTo>
                    <a:lnTo>
                      <a:pt x="23" y="42"/>
                    </a:lnTo>
                    <a:lnTo>
                      <a:pt x="33" y="41"/>
                    </a:lnTo>
                    <a:lnTo>
                      <a:pt x="43" y="40"/>
                    </a:lnTo>
                    <a:lnTo>
                      <a:pt x="52" y="39"/>
                    </a:lnTo>
                    <a:lnTo>
                      <a:pt x="61" y="38"/>
                    </a:lnTo>
                    <a:lnTo>
                      <a:pt x="71" y="37"/>
                    </a:lnTo>
                    <a:lnTo>
                      <a:pt x="80" y="37"/>
                    </a:lnTo>
                    <a:lnTo>
                      <a:pt x="88" y="35"/>
                    </a:lnTo>
                    <a:lnTo>
                      <a:pt x="97" y="35"/>
                    </a:lnTo>
                    <a:lnTo>
                      <a:pt x="104" y="33"/>
                    </a:lnTo>
                    <a:lnTo>
                      <a:pt x="112" y="32"/>
                    </a:lnTo>
                    <a:lnTo>
                      <a:pt x="119" y="31"/>
                    </a:lnTo>
                    <a:lnTo>
                      <a:pt x="127" y="29"/>
                    </a:lnTo>
                    <a:lnTo>
                      <a:pt x="133" y="28"/>
                    </a:lnTo>
                    <a:lnTo>
                      <a:pt x="140" y="27"/>
                    </a:lnTo>
                    <a:lnTo>
                      <a:pt x="147" y="25"/>
                    </a:lnTo>
                    <a:lnTo>
                      <a:pt x="153" y="24"/>
                    </a:lnTo>
                    <a:lnTo>
                      <a:pt x="159" y="23"/>
                    </a:lnTo>
                    <a:lnTo>
                      <a:pt x="164" y="21"/>
                    </a:lnTo>
                    <a:lnTo>
                      <a:pt x="170" y="20"/>
                    </a:lnTo>
                    <a:lnTo>
                      <a:pt x="175" y="18"/>
                    </a:lnTo>
                    <a:lnTo>
                      <a:pt x="180" y="16"/>
                    </a:lnTo>
                    <a:lnTo>
                      <a:pt x="184" y="14"/>
                    </a:lnTo>
                    <a:lnTo>
                      <a:pt x="188" y="13"/>
                    </a:lnTo>
                    <a:lnTo>
                      <a:pt x="192" y="11"/>
                    </a:lnTo>
                    <a:lnTo>
                      <a:pt x="196" y="9"/>
                    </a:lnTo>
                    <a:lnTo>
                      <a:pt x="199" y="7"/>
                    </a:lnTo>
                    <a:lnTo>
                      <a:pt x="202" y="5"/>
                    </a:lnTo>
                    <a:lnTo>
                      <a:pt x="205" y="3"/>
                    </a:lnTo>
                    <a:lnTo>
                      <a:pt x="208" y="1"/>
                    </a:lnTo>
                    <a:lnTo>
                      <a:pt x="210" y="0"/>
                    </a:lnTo>
                    <a:lnTo>
                      <a:pt x="215" y="5"/>
                    </a:lnTo>
                    <a:lnTo>
                      <a:pt x="211" y="7"/>
                    </a:lnTo>
                    <a:lnTo>
                      <a:pt x="209" y="9"/>
                    </a:lnTo>
                    <a:lnTo>
                      <a:pt x="205" y="11"/>
                    </a:lnTo>
                    <a:lnTo>
                      <a:pt x="202" y="13"/>
                    </a:lnTo>
                    <a:lnTo>
                      <a:pt x="198" y="15"/>
                    </a:lnTo>
                    <a:lnTo>
                      <a:pt x="195" y="17"/>
                    </a:lnTo>
                    <a:lnTo>
                      <a:pt x="191" y="19"/>
                    </a:lnTo>
                    <a:lnTo>
                      <a:pt x="186" y="21"/>
                    </a:lnTo>
                    <a:lnTo>
                      <a:pt x="181" y="22"/>
                    </a:lnTo>
                    <a:lnTo>
                      <a:pt x="177" y="24"/>
                    </a:lnTo>
                    <a:lnTo>
                      <a:pt x="171" y="26"/>
                    </a:lnTo>
                    <a:lnTo>
                      <a:pt x="166" y="27"/>
                    </a:lnTo>
                    <a:lnTo>
                      <a:pt x="160" y="29"/>
                    </a:lnTo>
                    <a:lnTo>
                      <a:pt x="155" y="31"/>
                    </a:lnTo>
                    <a:lnTo>
                      <a:pt x="148" y="32"/>
                    </a:lnTo>
                    <a:lnTo>
                      <a:pt x="141" y="33"/>
                    </a:lnTo>
                    <a:lnTo>
                      <a:pt x="135" y="35"/>
                    </a:lnTo>
                    <a:lnTo>
                      <a:pt x="128" y="36"/>
                    </a:lnTo>
                    <a:lnTo>
                      <a:pt x="121" y="37"/>
                    </a:lnTo>
                    <a:lnTo>
                      <a:pt x="113" y="38"/>
                    </a:lnTo>
                    <a:lnTo>
                      <a:pt x="105" y="40"/>
                    </a:lnTo>
                    <a:lnTo>
                      <a:pt x="97" y="41"/>
                    </a:lnTo>
                    <a:lnTo>
                      <a:pt x="89" y="42"/>
                    </a:lnTo>
                    <a:lnTo>
                      <a:pt x="81" y="43"/>
                    </a:lnTo>
                    <a:lnTo>
                      <a:pt x="72" y="44"/>
                    </a:lnTo>
                    <a:lnTo>
                      <a:pt x="62" y="45"/>
                    </a:lnTo>
                    <a:lnTo>
                      <a:pt x="53" y="46"/>
                    </a:lnTo>
                    <a:lnTo>
                      <a:pt x="43" y="47"/>
                    </a:lnTo>
                    <a:lnTo>
                      <a:pt x="34" y="48"/>
                    </a:lnTo>
                    <a:lnTo>
                      <a:pt x="23" y="48"/>
                    </a:lnTo>
                    <a:lnTo>
                      <a:pt x="13" y="49"/>
                    </a:lnTo>
                    <a:lnTo>
                      <a:pt x="3" y="50"/>
                    </a:lnTo>
                    <a:lnTo>
                      <a:pt x="5" y="46"/>
                    </a:lnTo>
                    <a:lnTo>
                      <a:pt x="3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0" y="4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39" name="Freeform 367">
                <a:extLst>
                  <a:ext uri="{FF2B5EF4-FFF2-40B4-BE49-F238E27FC236}">
                    <a16:creationId xmlns:a16="http://schemas.microsoft.com/office/drawing/2014/main" id="{5F929E9C-9AE5-E669-22E8-4FE15C05E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2377"/>
                <a:ext cx="499" cy="449"/>
              </a:xfrm>
              <a:custGeom>
                <a:avLst/>
                <a:gdLst>
                  <a:gd name="T0" fmla="*/ 27 w 499"/>
                  <a:gd name="T1" fmla="*/ 326 h 449"/>
                  <a:gd name="T2" fmla="*/ 10 w 499"/>
                  <a:gd name="T3" fmla="*/ 329 h 449"/>
                  <a:gd name="T4" fmla="*/ 1 w 499"/>
                  <a:gd name="T5" fmla="*/ 327 h 449"/>
                  <a:gd name="T6" fmla="*/ 12 w 499"/>
                  <a:gd name="T7" fmla="*/ 309 h 449"/>
                  <a:gd name="T8" fmla="*/ 28 w 499"/>
                  <a:gd name="T9" fmla="*/ 297 h 449"/>
                  <a:gd name="T10" fmla="*/ 42 w 499"/>
                  <a:gd name="T11" fmla="*/ 285 h 449"/>
                  <a:gd name="T12" fmla="*/ 60 w 499"/>
                  <a:gd name="T13" fmla="*/ 277 h 449"/>
                  <a:gd name="T14" fmla="*/ 59 w 499"/>
                  <a:gd name="T15" fmla="*/ 254 h 449"/>
                  <a:gd name="T16" fmla="*/ 62 w 499"/>
                  <a:gd name="T17" fmla="*/ 232 h 449"/>
                  <a:gd name="T18" fmla="*/ 65 w 499"/>
                  <a:gd name="T19" fmla="*/ 211 h 449"/>
                  <a:gd name="T20" fmla="*/ 63 w 499"/>
                  <a:gd name="T21" fmla="*/ 194 h 449"/>
                  <a:gd name="T22" fmla="*/ 51 w 499"/>
                  <a:gd name="T23" fmla="*/ 181 h 449"/>
                  <a:gd name="T24" fmla="*/ 32 w 499"/>
                  <a:gd name="T25" fmla="*/ 166 h 449"/>
                  <a:gd name="T26" fmla="*/ 27 w 499"/>
                  <a:gd name="T27" fmla="*/ 148 h 449"/>
                  <a:gd name="T28" fmla="*/ 34 w 499"/>
                  <a:gd name="T29" fmla="*/ 125 h 449"/>
                  <a:gd name="T30" fmla="*/ 28 w 499"/>
                  <a:gd name="T31" fmla="*/ 84 h 449"/>
                  <a:gd name="T32" fmla="*/ 19 w 499"/>
                  <a:gd name="T33" fmla="*/ 49 h 449"/>
                  <a:gd name="T34" fmla="*/ 32 w 499"/>
                  <a:gd name="T35" fmla="*/ 20 h 449"/>
                  <a:gd name="T36" fmla="*/ 66 w 499"/>
                  <a:gd name="T37" fmla="*/ 5 h 449"/>
                  <a:gd name="T38" fmla="*/ 93 w 499"/>
                  <a:gd name="T39" fmla="*/ 10 h 449"/>
                  <a:gd name="T40" fmla="*/ 93 w 499"/>
                  <a:gd name="T41" fmla="*/ 26 h 449"/>
                  <a:gd name="T42" fmla="*/ 94 w 499"/>
                  <a:gd name="T43" fmla="*/ 41 h 449"/>
                  <a:gd name="T44" fmla="*/ 105 w 499"/>
                  <a:gd name="T45" fmla="*/ 57 h 449"/>
                  <a:gd name="T46" fmla="*/ 144 w 499"/>
                  <a:gd name="T47" fmla="*/ 71 h 449"/>
                  <a:gd name="T48" fmla="*/ 176 w 499"/>
                  <a:gd name="T49" fmla="*/ 55 h 449"/>
                  <a:gd name="T50" fmla="*/ 208 w 499"/>
                  <a:gd name="T51" fmla="*/ 26 h 449"/>
                  <a:gd name="T52" fmla="*/ 245 w 499"/>
                  <a:gd name="T53" fmla="*/ 3 h 449"/>
                  <a:gd name="T54" fmla="*/ 293 w 499"/>
                  <a:gd name="T55" fmla="*/ 4 h 449"/>
                  <a:gd name="T56" fmla="*/ 320 w 499"/>
                  <a:gd name="T57" fmla="*/ 18 h 449"/>
                  <a:gd name="T58" fmla="*/ 341 w 499"/>
                  <a:gd name="T59" fmla="*/ 38 h 449"/>
                  <a:gd name="T60" fmla="*/ 351 w 499"/>
                  <a:gd name="T61" fmla="*/ 63 h 449"/>
                  <a:gd name="T62" fmla="*/ 361 w 499"/>
                  <a:gd name="T63" fmla="*/ 93 h 449"/>
                  <a:gd name="T64" fmla="*/ 379 w 499"/>
                  <a:gd name="T65" fmla="*/ 124 h 449"/>
                  <a:gd name="T66" fmla="*/ 399 w 499"/>
                  <a:gd name="T67" fmla="*/ 154 h 449"/>
                  <a:gd name="T68" fmla="*/ 418 w 499"/>
                  <a:gd name="T69" fmla="*/ 180 h 449"/>
                  <a:gd name="T70" fmla="*/ 429 w 499"/>
                  <a:gd name="T71" fmla="*/ 201 h 449"/>
                  <a:gd name="T72" fmla="*/ 432 w 499"/>
                  <a:gd name="T73" fmla="*/ 236 h 449"/>
                  <a:gd name="T74" fmla="*/ 440 w 499"/>
                  <a:gd name="T75" fmla="*/ 271 h 449"/>
                  <a:gd name="T76" fmla="*/ 451 w 499"/>
                  <a:gd name="T77" fmla="*/ 301 h 449"/>
                  <a:gd name="T78" fmla="*/ 467 w 499"/>
                  <a:gd name="T79" fmla="*/ 327 h 449"/>
                  <a:gd name="T80" fmla="*/ 481 w 499"/>
                  <a:gd name="T81" fmla="*/ 351 h 449"/>
                  <a:gd name="T82" fmla="*/ 492 w 499"/>
                  <a:gd name="T83" fmla="*/ 372 h 449"/>
                  <a:gd name="T84" fmla="*/ 498 w 499"/>
                  <a:gd name="T85" fmla="*/ 397 h 449"/>
                  <a:gd name="T86" fmla="*/ 494 w 499"/>
                  <a:gd name="T87" fmla="*/ 417 h 449"/>
                  <a:gd name="T88" fmla="*/ 463 w 499"/>
                  <a:gd name="T89" fmla="*/ 431 h 449"/>
                  <a:gd name="T90" fmla="*/ 425 w 499"/>
                  <a:gd name="T91" fmla="*/ 442 h 449"/>
                  <a:gd name="T92" fmla="*/ 385 w 499"/>
                  <a:gd name="T93" fmla="*/ 448 h 449"/>
                  <a:gd name="T94" fmla="*/ 345 w 499"/>
                  <a:gd name="T95" fmla="*/ 443 h 449"/>
                  <a:gd name="T96" fmla="*/ 310 w 499"/>
                  <a:gd name="T97" fmla="*/ 426 h 449"/>
                  <a:gd name="T98" fmla="*/ 293 w 499"/>
                  <a:gd name="T99" fmla="*/ 406 h 449"/>
                  <a:gd name="T100" fmla="*/ 294 w 499"/>
                  <a:gd name="T101" fmla="*/ 388 h 449"/>
                  <a:gd name="T102" fmla="*/ 299 w 499"/>
                  <a:gd name="T103" fmla="*/ 372 h 449"/>
                  <a:gd name="T104" fmla="*/ 255 w 499"/>
                  <a:gd name="T105" fmla="*/ 371 h 449"/>
                  <a:gd name="T106" fmla="*/ 202 w 499"/>
                  <a:gd name="T107" fmla="*/ 365 h 449"/>
                  <a:gd name="T108" fmla="*/ 154 w 499"/>
                  <a:gd name="T109" fmla="*/ 354 h 449"/>
                  <a:gd name="T110" fmla="*/ 105 w 499"/>
                  <a:gd name="T111" fmla="*/ 342 h 449"/>
                  <a:gd name="T112" fmla="*/ 59 w 499"/>
                  <a:gd name="T113" fmla="*/ 331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99" h="449">
                    <a:moveTo>
                      <a:pt x="34" y="327"/>
                    </a:moveTo>
                    <a:lnTo>
                      <a:pt x="34" y="327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0" y="326"/>
                    </a:lnTo>
                    <a:lnTo>
                      <a:pt x="27" y="326"/>
                    </a:lnTo>
                    <a:lnTo>
                      <a:pt x="25" y="326"/>
                    </a:lnTo>
                    <a:lnTo>
                      <a:pt x="22" y="327"/>
                    </a:lnTo>
                    <a:lnTo>
                      <a:pt x="19" y="327"/>
                    </a:lnTo>
                    <a:lnTo>
                      <a:pt x="16" y="328"/>
                    </a:lnTo>
                    <a:lnTo>
                      <a:pt x="13" y="329"/>
                    </a:lnTo>
                    <a:lnTo>
                      <a:pt x="10" y="329"/>
                    </a:lnTo>
                    <a:lnTo>
                      <a:pt x="7" y="330"/>
                    </a:lnTo>
                    <a:lnTo>
                      <a:pt x="5" y="330"/>
                    </a:lnTo>
                    <a:lnTo>
                      <a:pt x="3" y="330"/>
                    </a:lnTo>
                    <a:lnTo>
                      <a:pt x="1" y="330"/>
                    </a:lnTo>
                    <a:lnTo>
                      <a:pt x="0" y="329"/>
                    </a:lnTo>
                    <a:lnTo>
                      <a:pt x="1" y="327"/>
                    </a:lnTo>
                    <a:lnTo>
                      <a:pt x="2" y="324"/>
                    </a:lnTo>
                    <a:lnTo>
                      <a:pt x="4" y="320"/>
                    </a:lnTo>
                    <a:lnTo>
                      <a:pt x="5" y="317"/>
                    </a:lnTo>
                    <a:lnTo>
                      <a:pt x="8" y="314"/>
                    </a:lnTo>
                    <a:lnTo>
                      <a:pt x="10" y="311"/>
                    </a:lnTo>
                    <a:lnTo>
                      <a:pt x="12" y="309"/>
                    </a:lnTo>
                    <a:lnTo>
                      <a:pt x="14" y="306"/>
                    </a:lnTo>
                    <a:lnTo>
                      <a:pt x="17" y="304"/>
                    </a:lnTo>
                    <a:lnTo>
                      <a:pt x="19" y="302"/>
                    </a:lnTo>
                    <a:lnTo>
                      <a:pt x="22" y="300"/>
                    </a:lnTo>
                    <a:lnTo>
                      <a:pt x="25" y="299"/>
                    </a:lnTo>
                    <a:lnTo>
                      <a:pt x="28" y="297"/>
                    </a:lnTo>
                    <a:lnTo>
                      <a:pt x="32" y="297"/>
                    </a:lnTo>
                    <a:lnTo>
                      <a:pt x="35" y="296"/>
                    </a:lnTo>
                    <a:lnTo>
                      <a:pt x="39" y="296"/>
                    </a:lnTo>
                    <a:lnTo>
                      <a:pt x="39" y="292"/>
                    </a:lnTo>
                    <a:lnTo>
                      <a:pt x="40" y="288"/>
                    </a:lnTo>
                    <a:lnTo>
                      <a:pt x="42" y="285"/>
                    </a:lnTo>
                    <a:lnTo>
                      <a:pt x="45" y="283"/>
                    </a:lnTo>
                    <a:lnTo>
                      <a:pt x="48" y="281"/>
                    </a:lnTo>
                    <a:lnTo>
                      <a:pt x="52" y="279"/>
                    </a:lnTo>
                    <a:lnTo>
                      <a:pt x="56" y="279"/>
                    </a:lnTo>
                    <a:lnTo>
                      <a:pt x="60" y="281"/>
                    </a:lnTo>
                    <a:lnTo>
                      <a:pt x="60" y="277"/>
                    </a:lnTo>
                    <a:lnTo>
                      <a:pt x="59" y="273"/>
                    </a:lnTo>
                    <a:lnTo>
                      <a:pt x="59" y="269"/>
                    </a:lnTo>
                    <a:lnTo>
                      <a:pt x="59" y="265"/>
                    </a:lnTo>
                    <a:lnTo>
                      <a:pt x="59" y="261"/>
                    </a:lnTo>
                    <a:lnTo>
                      <a:pt x="59" y="258"/>
                    </a:lnTo>
                    <a:lnTo>
                      <a:pt x="59" y="254"/>
                    </a:lnTo>
                    <a:lnTo>
                      <a:pt x="59" y="250"/>
                    </a:lnTo>
                    <a:lnTo>
                      <a:pt x="60" y="246"/>
                    </a:lnTo>
                    <a:lnTo>
                      <a:pt x="60" y="243"/>
                    </a:lnTo>
                    <a:lnTo>
                      <a:pt x="61" y="239"/>
                    </a:lnTo>
                    <a:lnTo>
                      <a:pt x="62" y="235"/>
                    </a:lnTo>
                    <a:lnTo>
                      <a:pt x="62" y="232"/>
                    </a:lnTo>
                    <a:lnTo>
                      <a:pt x="63" y="228"/>
                    </a:lnTo>
                    <a:lnTo>
                      <a:pt x="64" y="225"/>
                    </a:lnTo>
                    <a:lnTo>
                      <a:pt x="64" y="221"/>
                    </a:lnTo>
                    <a:lnTo>
                      <a:pt x="64" y="218"/>
                    </a:lnTo>
                    <a:lnTo>
                      <a:pt x="65" y="215"/>
                    </a:lnTo>
                    <a:lnTo>
                      <a:pt x="65" y="211"/>
                    </a:lnTo>
                    <a:lnTo>
                      <a:pt x="65" y="208"/>
                    </a:lnTo>
                    <a:lnTo>
                      <a:pt x="65" y="206"/>
                    </a:lnTo>
                    <a:lnTo>
                      <a:pt x="65" y="202"/>
                    </a:lnTo>
                    <a:lnTo>
                      <a:pt x="64" y="200"/>
                    </a:lnTo>
                    <a:lnTo>
                      <a:pt x="64" y="197"/>
                    </a:lnTo>
                    <a:lnTo>
                      <a:pt x="63" y="194"/>
                    </a:lnTo>
                    <a:lnTo>
                      <a:pt x="62" y="192"/>
                    </a:lnTo>
                    <a:lnTo>
                      <a:pt x="60" y="189"/>
                    </a:lnTo>
                    <a:lnTo>
                      <a:pt x="59" y="187"/>
                    </a:lnTo>
                    <a:lnTo>
                      <a:pt x="57" y="185"/>
                    </a:lnTo>
                    <a:lnTo>
                      <a:pt x="54" y="183"/>
                    </a:lnTo>
                    <a:lnTo>
                      <a:pt x="51" y="181"/>
                    </a:lnTo>
                    <a:lnTo>
                      <a:pt x="48" y="179"/>
                    </a:lnTo>
                    <a:lnTo>
                      <a:pt x="44" y="177"/>
                    </a:lnTo>
                    <a:lnTo>
                      <a:pt x="41" y="174"/>
                    </a:lnTo>
                    <a:lnTo>
                      <a:pt x="37" y="172"/>
                    </a:lnTo>
                    <a:lnTo>
                      <a:pt x="35" y="169"/>
                    </a:lnTo>
                    <a:lnTo>
                      <a:pt x="32" y="166"/>
                    </a:lnTo>
                    <a:lnTo>
                      <a:pt x="31" y="163"/>
                    </a:lnTo>
                    <a:lnTo>
                      <a:pt x="29" y="161"/>
                    </a:lnTo>
                    <a:lnTo>
                      <a:pt x="28" y="157"/>
                    </a:lnTo>
                    <a:lnTo>
                      <a:pt x="28" y="154"/>
                    </a:lnTo>
                    <a:lnTo>
                      <a:pt x="27" y="151"/>
                    </a:lnTo>
                    <a:lnTo>
                      <a:pt x="27" y="148"/>
                    </a:lnTo>
                    <a:lnTo>
                      <a:pt x="28" y="145"/>
                    </a:lnTo>
                    <a:lnTo>
                      <a:pt x="28" y="141"/>
                    </a:lnTo>
                    <a:lnTo>
                      <a:pt x="30" y="138"/>
                    </a:lnTo>
                    <a:lnTo>
                      <a:pt x="32" y="134"/>
                    </a:lnTo>
                    <a:lnTo>
                      <a:pt x="34" y="131"/>
                    </a:lnTo>
                    <a:lnTo>
                      <a:pt x="34" y="125"/>
                    </a:lnTo>
                    <a:lnTo>
                      <a:pt x="35" y="118"/>
                    </a:lnTo>
                    <a:lnTo>
                      <a:pt x="34" y="111"/>
                    </a:lnTo>
                    <a:lnTo>
                      <a:pt x="33" y="104"/>
                    </a:lnTo>
                    <a:lnTo>
                      <a:pt x="32" y="97"/>
                    </a:lnTo>
                    <a:lnTo>
                      <a:pt x="30" y="91"/>
                    </a:lnTo>
                    <a:lnTo>
                      <a:pt x="28" y="84"/>
                    </a:lnTo>
                    <a:lnTo>
                      <a:pt x="26" y="77"/>
                    </a:lnTo>
                    <a:lnTo>
                      <a:pt x="25" y="71"/>
                    </a:lnTo>
                    <a:lnTo>
                      <a:pt x="23" y="66"/>
                    </a:lnTo>
                    <a:lnTo>
                      <a:pt x="21" y="60"/>
                    </a:lnTo>
                    <a:lnTo>
                      <a:pt x="20" y="54"/>
                    </a:lnTo>
                    <a:lnTo>
                      <a:pt x="19" y="49"/>
                    </a:lnTo>
                    <a:lnTo>
                      <a:pt x="19" y="44"/>
                    </a:lnTo>
                    <a:lnTo>
                      <a:pt x="19" y="41"/>
                    </a:lnTo>
                    <a:lnTo>
                      <a:pt x="21" y="37"/>
                    </a:lnTo>
                    <a:lnTo>
                      <a:pt x="24" y="30"/>
                    </a:lnTo>
                    <a:lnTo>
                      <a:pt x="28" y="25"/>
                    </a:lnTo>
                    <a:lnTo>
                      <a:pt x="32" y="20"/>
                    </a:lnTo>
                    <a:lnTo>
                      <a:pt x="37" y="16"/>
                    </a:lnTo>
                    <a:lnTo>
                      <a:pt x="43" y="12"/>
                    </a:lnTo>
                    <a:lnTo>
                      <a:pt x="48" y="10"/>
                    </a:lnTo>
                    <a:lnTo>
                      <a:pt x="54" y="7"/>
                    </a:lnTo>
                    <a:lnTo>
                      <a:pt x="60" y="6"/>
                    </a:lnTo>
                    <a:lnTo>
                      <a:pt x="66" y="5"/>
                    </a:lnTo>
                    <a:lnTo>
                      <a:pt x="71" y="5"/>
                    </a:lnTo>
                    <a:lnTo>
                      <a:pt x="77" y="5"/>
                    </a:lnTo>
                    <a:lnTo>
                      <a:pt x="81" y="5"/>
                    </a:lnTo>
                    <a:lnTo>
                      <a:pt x="85" y="6"/>
                    </a:lnTo>
                    <a:lnTo>
                      <a:pt x="89" y="8"/>
                    </a:lnTo>
                    <a:lnTo>
                      <a:pt x="93" y="10"/>
                    </a:lnTo>
                    <a:lnTo>
                      <a:pt x="95" y="12"/>
                    </a:lnTo>
                    <a:lnTo>
                      <a:pt x="94" y="15"/>
                    </a:lnTo>
                    <a:lnTo>
                      <a:pt x="94" y="18"/>
                    </a:lnTo>
                    <a:lnTo>
                      <a:pt x="94" y="21"/>
                    </a:lnTo>
                    <a:lnTo>
                      <a:pt x="93" y="24"/>
                    </a:lnTo>
                    <a:lnTo>
                      <a:pt x="93" y="26"/>
                    </a:lnTo>
                    <a:lnTo>
                      <a:pt x="93" y="29"/>
                    </a:lnTo>
                    <a:lnTo>
                      <a:pt x="93" y="32"/>
                    </a:lnTo>
                    <a:lnTo>
                      <a:pt x="93" y="34"/>
                    </a:lnTo>
                    <a:lnTo>
                      <a:pt x="93" y="37"/>
                    </a:lnTo>
                    <a:lnTo>
                      <a:pt x="93" y="39"/>
                    </a:lnTo>
                    <a:lnTo>
                      <a:pt x="94" y="41"/>
                    </a:lnTo>
                    <a:lnTo>
                      <a:pt x="94" y="44"/>
                    </a:lnTo>
                    <a:lnTo>
                      <a:pt x="95" y="46"/>
                    </a:lnTo>
                    <a:lnTo>
                      <a:pt x="95" y="48"/>
                    </a:lnTo>
                    <a:lnTo>
                      <a:pt x="96" y="50"/>
                    </a:lnTo>
                    <a:lnTo>
                      <a:pt x="97" y="51"/>
                    </a:lnTo>
                    <a:lnTo>
                      <a:pt x="105" y="57"/>
                    </a:lnTo>
                    <a:lnTo>
                      <a:pt x="112" y="62"/>
                    </a:lnTo>
                    <a:lnTo>
                      <a:pt x="118" y="66"/>
                    </a:lnTo>
                    <a:lnTo>
                      <a:pt x="125" y="69"/>
                    </a:lnTo>
                    <a:lnTo>
                      <a:pt x="132" y="71"/>
                    </a:lnTo>
                    <a:lnTo>
                      <a:pt x="138" y="71"/>
                    </a:lnTo>
                    <a:lnTo>
                      <a:pt x="144" y="71"/>
                    </a:lnTo>
                    <a:lnTo>
                      <a:pt x="149" y="70"/>
                    </a:lnTo>
                    <a:lnTo>
                      <a:pt x="155" y="68"/>
                    </a:lnTo>
                    <a:lnTo>
                      <a:pt x="160" y="66"/>
                    </a:lnTo>
                    <a:lnTo>
                      <a:pt x="166" y="63"/>
                    </a:lnTo>
                    <a:lnTo>
                      <a:pt x="171" y="59"/>
                    </a:lnTo>
                    <a:lnTo>
                      <a:pt x="176" y="55"/>
                    </a:lnTo>
                    <a:lnTo>
                      <a:pt x="181" y="51"/>
                    </a:lnTo>
                    <a:lnTo>
                      <a:pt x="186" y="46"/>
                    </a:lnTo>
                    <a:lnTo>
                      <a:pt x="191" y="41"/>
                    </a:lnTo>
                    <a:lnTo>
                      <a:pt x="197" y="36"/>
                    </a:lnTo>
                    <a:lnTo>
                      <a:pt x="202" y="32"/>
                    </a:lnTo>
                    <a:lnTo>
                      <a:pt x="208" y="26"/>
                    </a:lnTo>
                    <a:lnTo>
                      <a:pt x="214" y="22"/>
                    </a:lnTo>
                    <a:lnTo>
                      <a:pt x="220" y="17"/>
                    </a:lnTo>
                    <a:lnTo>
                      <a:pt x="226" y="14"/>
                    </a:lnTo>
                    <a:lnTo>
                      <a:pt x="232" y="10"/>
                    </a:lnTo>
                    <a:lnTo>
                      <a:pt x="238" y="7"/>
                    </a:lnTo>
                    <a:lnTo>
                      <a:pt x="245" y="3"/>
                    </a:lnTo>
                    <a:lnTo>
                      <a:pt x="252" y="1"/>
                    </a:lnTo>
                    <a:lnTo>
                      <a:pt x="259" y="0"/>
                    </a:lnTo>
                    <a:lnTo>
                      <a:pt x="267" y="0"/>
                    </a:lnTo>
                    <a:lnTo>
                      <a:pt x="275" y="0"/>
                    </a:lnTo>
                    <a:lnTo>
                      <a:pt x="284" y="1"/>
                    </a:lnTo>
                    <a:lnTo>
                      <a:pt x="293" y="4"/>
                    </a:lnTo>
                    <a:lnTo>
                      <a:pt x="303" y="7"/>
                    </a:lnTo>
                    <a:lnTo>
                      <a:pt x="306" y="8"/>
                    </a:lnTo>
                    <a:lnTo>
                      <a:pt x="309" y="10"/>
                    </a:lnTo>
                    <a:lnTo>
                      <a:pt x="313" y="13"/>
                    </a:lnTo>
                    <a:lnTo>
                      <a:pt x="317" y="16"/>
                    </a:lnTo>
                    <a:lnTo>
                      <a:pt x="320" y="18"/>
                    </a:lnTo>
                    <a:lnTo>
                      <a:pt x="324" y="21"/>
                    </a:lnTo>
                    <a:lnTo>
                      <a:pt x="328" y="24"/>
                    </a:lnTo>
                    <a:lnTo>
                      <a:pt x="331" y="27"/>
                    </a:lnTo>
                    <a:lnTo>
                      <a:pt x="334" y="30"/>
                    </a:lnTo>
                    <a:lnTo>
                      <a:pt x="338" y="34"/>
                    </a:lnTo>
                    <a:lnTo>
                      <a:pt x="341" y="38"/>
                    </a:lnTo>
                    <a:lnTo>
                      <a:pt x="343" y="42"/>
                    </a:lnTo>
                    <a:lnTo>
                      <a:pt x="345" y="46"/>
                    </a:lnTo>
                    <a:lnTo>
                      <a:pt x="347" y="50"/>
                    </a:lnTo>
                    <a:lnTo>
                      <a:pt x="349" y="54"/>
                    </a:lnTo>
                    <a:lnTo>
                      <a:pt x="350" y="59"/>
                    </a:lnTo>
                    <a:lnTo>
                      <a:pt x="351" y="63"/>
                    </a:lnTo>
                    <a:lnTo>
                      <a:pt x="351" y="68"/>
                    </a:lnTo>
                    <a:lnTo>
                      <a:pt x="352" y="73"/>
                    </a:lnTo>
                    <a:lnTo>
                      <a:pt x="354" y="78"/>
                    </a:lnTo>
                    <a:lnTo>
                      <a:pt x="356" y="83"/>
                    </a:lnTo>
                    <a:lnTo>
                      <a:pt x="358" y="88"/>
                    </a:lnTo>
                    <a:lnTo>
                      <a:pt x="361" y="93"/>
                    </a:lnTo>
                    <a:lnTo>
                      <a:pt x="363" y="98"/>
                    </a:lnTo>
                    <a:lnTo>
                      <a:pt x="366" y="103"/>
                    </a:lnTo>
                    <a:lnTo>
                      <a:pt x="369" y="109"/>
                    </a:lnTo>
                    <a:lnTo>
                      <a:pt x="372" y="114"/>
                    </a:lnTo>
                    <a:lnTo>
                      <a:pt x="376" y="119"/>
                    </a:lnTo>
                    <a:lnTo>
                      <a:pt x="379" y="124"/>
                    </a:lnTo>
                    <a:lnTo>
                      <a:pt x="382" y="129"/>
                    </a:lnTo>
                    <a:lnTo>
                      <a:pt x="386" y="134"/>
                    </a:lnTo>
                    <a:lnTo>
                      <a:pt x="389" y="139"/>
                    </a:lnTo>
                    <a:lnTo>
                      <a:pt x="392" y="144"/>
                    </a:lnTo>
                    <a:lnTo>
                      <a:pt x="396" y="148"/>
                    </a:lnTo>
                    <a:lnTo>
                      <a:pt x="399" y="154"/>
                    </a:lnTo>
                    <a:lnTo>
                      <a:pt x="403" y="158"/>
                    </a:lnTo>
                    <a:lnTo>
                      <a:pt x="406" y="163"/>
                    </a:lnTo>
                    <a:lnTo>
                      <a:pt x="409" y="167"/>
                    </a:lnTo>
                    <a:lnTo>
                      <a:pt x="412" y="172"/>
                    </a:lnTo>
                    <a:lnTo>
                      <a:pt x="415" y="175"/>
                    </a:lnTo>
                    <a:lnTo>
                      <a:pt x="418" y="180"/>
                    </a:lnTo>
                    <a:lnTo>
                      <a:pt x="420" y="184"/>
                    </a:lnTo>
                    <a:lnTo>
                      <a:pt x="423" y="188"/>
                    </a:lnTo>
                    <a:lnTo>
                      <a:pt x="425" y="191"/>
                    </a:lnTo>
                    <a:lnTo>
                      <a:pt x="427" y="195"/>
                    </a:lnTo>
                    <a:lnTo>
                      <a:pt x="428" y="198"/>
                    </a:lnTo>
                    <a:lnTo>
                      <a:pt x="429" y="201"/>
                    </a:lnTo>
                    <a:lnTo>
                      <a:pt x="431" y="204"/>
                    </a:lnTo>
                    <a:lnTo>
                      <a:pt x="431" y="211"/>
                    </a:lnTo>
                    <a:lnTo>
                      <a:pt x="431" y="217"/>
                    </a:lnTo>
                    <a:lnTo>
                      <a:pt x="431" y="224"/>
                    </a:lnTo>
                    <a:lnTo>
                      <a:pt x="431" y="230"/>
                    </a:lnTo>
                    <a:lnTo>
                      <a:pt x="432" y="236"/>
                    </a:lnTo>
                    <a:lnTo>
                      <a:pt x="433" y="242"/>
                    </a:lnTo>
                    <a:lnTo>
                      <a:pt x="434" y="249"/>
                    </a:lnTo>
                    <a:lnTo>
                      <a:pt x="435" y="254"/>
                    </a:lnTo>
                    <a:lnTo>
                      <a:pt x="437" y="260"/>
                    </a:lnTo>
                    <a:lnTo>
                      <a:pt x="438" y="265"/>
                    </a:lnTo>
                    <a:lnTo>
                      <a:pt x="440" y="271"/>
                    </a:lnTo>
                    <a:lnTo>
                      <a:pt x="441" y="276"/>
                    </a:lnTo>
                    <a:lnTo>
                      <a:pt x="443" y="281"/>
                    </a:lnTo>
                    <a:lnTo>
                      <a:pt x="445" y="286"/>
                    </a:lnTo>
                    <a:lnTo>
                      <a:pt x="447" y="292"/>
                    </a:lnTo>
                    <a:lnTo>
                      <a:pt x="449" y="297"/>
                    </a:lnTo>
                    <a:lnTo>
                      <a:pt x="451" y="301"/>
                    </a:lnTo>
                    <a:lnTo>
                      <a:pt x="454" y="306"/>
                    </a:lnTo>
                    <a:lnTo>
                      <a:pt x="457" y="311"/>
                    </a:lnTo>
                    <a:lnTo>
                      <a:pt x="459" y="315"/>
                    </a:lnTo>
                    <a:lnTo>
                      <a:pt x="462" y="319"/>
                    </a:lnTo>
                    <a:lnTo>
                      <a:pt x="464" y="324"/>
                    </a:lnTo>
                    <a:lnTo>
                      <a:pt x="467" y="327"/>
                    </a:lnTo>
                    <a:lnTo>
                      <a:pt x="469" y="332"/>
                    </a:lnTo>
                    <a:lnTo>
                      <a:pt x="471" y="336"/>
                    </a:lnTo>
                    <a:lnTo>
                      <a:pt x="474" y="340"/>
                    </a:lnTo>
                    <a:lnTo>
                      <a:pt x="476" y="344"/>
                    </a:lnTo>
                    <a:lnTo>
                      <a:pt x="479" y="347"/>
                    </a:lnTo>
                    <a:lnTo>
                      <a:pt x="481" y="351"/>
                    </a:lnTo>
                    <a:lnTo>
                      <a:pt x="483" y="354"/>
                    </a:lnTo>
                    <a:lnTo>
                      <a:pt x="486" y="357"/>
                    </a:lnTo>
                    <a:lnTo>
                      <a:pt x="488" y="361"/>
                    </a:lnTo>
                    <a:lnTo>
                      <a:pt x="490" y="364"/>
                    </a:lnTo>
                    <a:lnTo>
                      <a:pt x="491" y="368"/>
                    </a:lnTo>
                    <a:lnTo>
                      <a:pt x="492" y="372"/>
                    </a:lnTo>
                    <a:lnTo>
                      <a:pt x="494" y="376"/>
                    </a:lnTo>
                    <a:lnTo>
                      <a:pt x="494" y="381"/>
                    </a:lnTo>
                    <a:lnTo>
                      <a:pt x="496" y="385"/>
                    </a:lnTo>
                    <a:lnTo>
                      <a:pt x="496" y="389"/>
                    </a:lnTo>
                    <a:lnTo>
                      <a:pt x="497" y="394"/>
                    </a:lnTo>
                    <a:lnTo>
                      <a:pt x="498" y="397"/>
                    </a:lnTo>
                    <a:lnTo>
                      <a:pt x="498" y="401"/>
                    </a:lnTo>
                    <a:lnTo>
                      <a:pt x="498" y="405"/>
                    </a:lnTo>
                    <a:lnTo>
                      <a:pt x="497" y="409"/>
                    </a:lnTo>
                    <a:lnTo>
                      <a:pt x="496" y="412"/>
                    </a:lnTo>
                    <a:lnTo>
                      <a:pt x="495" y="415"/>
                    </a:lnTo>
                    <a:lnTo>
                      <a:pt x="494" y="417"/>
                    </a:lnTo>
                    <a:lnTo>
                      <a:pt x="492" y="419"/>
                    </a:lnTo>
                    <a:lnTo>
                      <a:pt x="486" y="422"/>
                    </a:lnTo>
                    <a:lnTo>
                      <a:pt x="481" y="424"/>
                    </a:lnTo>
                    <a:lnTo>
                      <a:pt x="475" y="426"/>
                    </a:lnTo>
                    <a:lnTo>
                      <a:pt x="469" y="429"/>
                    </a:lnTo>
                    <a:lnTo>
                      <a:pt x="463" y="431"/>
                    </a:lnTo>
                    <a:lnTo>
                      <a:pt x="457" y="433"/>
                    </a:lnTo>
                    <a:lnTo>
                      <a:pt x="450" y="435"/>
                    </a:lnTo>
                    <a:lnTo>
                      <a:pt x="444" y="437"/>
                    </a:lnTo>
                    <a:lnTo>
                      <a:pt x="438" y="439"/>
                    </a:lnTo>
                    <a:lnTo>
                      <a:pt x="431" y="441"/>
                    </a:lnTo>
                    <a:lnTo>
                      <a:pt x="425" y="442"/>
                    </a:lnTo>
                    <a:lnTo>
                      <a:pt x="419" y="444"/>
                    </a:lnTo>
                    <a:lnTo>
                      <a:pt x="412" y="445"/>
                    </a:lnTo>
                    <a:lnTo>
                      <a:pt x="405" y="446"/>
                    </a:lnTo>
                    <a:lnTo>
                      <a:pt x="399" y="447"/>
                    </a:lnTo>
                    <a:lnTo>
                      <a:pt x="392" y="447"/>
                    </a:lnTo>
                    <a:lnTo>
                      <a:pt x="385" y="448"/>
                    </a:lnTo>
                    <a:lnTo>
                      <a:pt x="379" y="448"/>
                    </a:lnTo>
                    <a:lnTo>
                      <a:pt x="372" y="447"/>
                    </a:lnTo>
                    <a:lnTo>
                      <a:pt x="365" y="447"/>
                    </a:lnTo>
                    <a:lnTo>
                      <a:pt x="358" y="446"/>
                    </a:lnTo>
                    <a:lnTo>
                      <a:pt x="352" y="444"/>
                    </a:lnTo>
                    <a:lnTo>
                      <a:pt x="345" y="443"/>
                    </a:lnTo>
                    <a:lnTo>
                      <a:pt x="340" y="441"/>
                    </a:lnTo>
                    <a:lnTo>
                      <a:pt x="333" y="439"/>
                    </a:lnTo>
                    <a:lnTo>
                      <a:pt x="327" y="436"/>
                    </a:lnTo>
                    <a:lnTo>
                      <a:pt x="321" y="433"/>
                    </a:lnTo>
                    <a:lnTo>
                      <a:pt x="315" y="430"/>
                    </a:lnTo>
                    <a:lnTo>
                      <a:pt x="310" y="426"/>
                    </a:lnTo>
                    <a:lnTo>
                      <a:pt x="304" y="422"/>
                    </a:lnTo>
                    <a:lnTo>
                      <a:pt x="299" y="417"/>
                    </a:lnTo>
                    <a:lnTo>
                      <a:pt x="294" y="412"/>
                    </a:lnTo>
                    <a:lnTo>
                      <a:pt x="293" y="410"/>
                    </a:lnTo>
                    <a:lnTo>
                      <a:pt x="293" y="408"/>
                    </a:lnTo>
                    <a:lnTo>
                      <a:pt x="293" y="406"/>
                    </a:lnTo>
                    <a:lnTo>
                      <a:pt x="293" y="403"/>
                    </a:lnTo>
                    <a:lnTo>
                      <a:pt x="293" y="400"/>
                    </a:lnTo>
                    <a:lnTo>
                      <a:pt x="293" y="397"/>
                    </a:lnTo>
                    <a:lnTo>
                      <a:pt x="293" y="394"/>
                    </a:lnTo>
                    <a:lnTo>
                      <a:pt x="293" y="391"/>
                    </a:lnTo>
                    <a:lnTo>
                      <a:pt x="294" y="388"/>
                    </a:lnTo>
                    <a:lnTo>
                      <a:pt x="294" y="385"/>
                    </a:lnTo>
                    <a:lnTo>
                      <a:pt x="295" y="382"/>
                    </a:lnTo>
                    <a:lnTo>
                      <a:pt x="296" y="379"/>
                    </a:lnTo>
                    <a:lnTo>
                      <a:pt x="297" y="377"/>
                    </a:lnTo>
                    <a:lnTo>
                      <a:pt x="298" y="374"/>
                    </a:lnTo>
                    <a:lnTo>
                      <a:pt x="299" y="372"/>
                    </a:lnTo>
                    <a:lnTo>
                      <a:pt x="300" y="370"/>
                    </a:lnTo>
                    <a:lnTo>
                      <a:pt x="291" y="371"/>
                    </a:lnTo>
                    <a:lnTo>
                      <a:pt x="282" y="372"/>
                    </a:lnTo>
                    <a:lnTo>
                      <a:pt x="272" y="372"/>
                    </a:lnTo>
                    <a:lnTo>
                      <a:pt x="264" y="372"/>
                    </a:lnTo>
                    <a:lnTo>
                      <a:pt x="255" y="371"/>
                    </a:lnTo>
                    <a:lnTo>
                      <a:pt x="246" y="370"/>
                    </a:lnTo>
                    <a:lnTo>
                      <a:pt x="237" y="370"/>
                    </a:lnTo>
                    <a:lnTo>
                      <a:pt x="229" y="369"/>
                    </a:lnTo>
                    <a:lnTo>
                      <a:pt x="220" y="368"/>
                    </a:lnTo>
                    <a:lnTo>
                      <a:pt x="211" y="367"/>
                    </a:lnTo>
                    <a:lnTo>
                      <a:pt x="202" y="365"/>
                    </a:lnTo>
                    <a:lnTo>
                      <a:pt x="194" y="363"/>
                    </a:lnTo>
                    <a:lnTo>
                      <a:pt x="186" y="362"/>
                    </a:lnTo>
                    <a:lnTo>
                      <a:pt x="178" y="360"/>
                    </a:lnTo>
                    <a:lnTo>
                      <a:pt x="170" y="358"/>
                    </a:lnTo>
                    <a:lnTo>
                      <a:pt x="161" y="356"/>
                    </a:lnTo>
                    <a:lnTo>
                      <a:pt x="154" y="354"/>
                    </a:lnTo>
                    <a:lnTo>
                      <a:pt x="145" y="352"/>
                    </a:lnTo>
                    <a:lnTo>
                      <a:pt x="137" y="350"/>
                    </a:lnTo>
                    <a:lnTo>
                      <a:pt x="129" y="348"/>
                    </a:lnTo>
                    <a:lnTo>
                      <a:pt x="121" y="345"/>
                    </a:lnTo>
                    <a:lnTo>
                      <a:pt x="113" y="344"/>
                    </a:lnTo>
                    <a:lnTo>
                      <a:pt x="105" y="342"/>
                    </a:lnTo>
                    <a:lnTo>
                      <a:pt x="97" y="340"/>
                    </a:lnTo>
                    <a:lnTo>
                      <a:pt x="89" y="338"/>
                    </a:lnTo>
                    <a:lnTo>
                      <a:pt x="82" y="336"/>
                    </a:lnTo>
                    <a:lnTo>
                      <a:pt x="74" y="334"/>
                    </a:lnTo>
                    <a:lnTo>
                      <a:pt x="66" y="333"/>
                    </a:lnTo>
                    <a:lnTo>
                      <a:pt x="59" y="331"/>
                    </a:lnTo>
                    <a:lnTo>
                      <a:pt x="50" y="329"/>
                    </a:lnTo>
                    <a:lnTo>
                      <a:pt x="42" y="328"/>
                    </a:lnTo>
                    <a:lnTo>
                      <a:pt x="34" y="327"/>
                    </a:lnTo>
                  </a:path>
                </a:pathLst>
              </a:custGeom>
              <a:solidFill>
                <a:srgbClr val="FF00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40" name="Freeform 368">
                <a:extLst>
                  <a:ext uri="{FF2B5EF4-FFF2-40B4-BE49-F238E27FC236}">
                    <a16:creationId xmlns:a16="http://schemas.microsoft.com/office/drawing/2014/main" id="{3515358F-2D79-DE23-0481-C3F52CEF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4" y="2654"/>
                <a:ext cx="29" cy="20"/>
              </a:xfrm>
              <a:custGeom>
                <a:avLst/>
                <a:gdLst>
                  <a:gd name="T0" fmla="*/ 28 w 29"/>
                  <a:gd name="T1" fmla="*/ 3 h 20"/>
                  <a:gd name="T2" fmla="*/ 23 w 29"/>
                  <a:gd name="T3" fmla="*/ 6 h 20"/>
                  <a:gd name="T4" fmla="*/ 20 w 29"/>
                  <a:gd name="T5" fmla="*/ 6 h 20"/>
                  <a:gd name="T6" fmla="*/ 17 w 29"/>
                  <a:gd name="T7" fmla="*/ 6 h 20"/>
                  <a:gd name="T8" fmla="*/ 14 w 29"/>
                  <a:gd name="T9" fmla="*/ 6 h 20"/>
                  <a:gd name="T10" fmla="*/ 11 w 29"/>
                  <a:gd name="T11" fmla="*/ 8 h 20"/>
                  <a:gd name="T12" fmla="*/ 9 w 29"/>
                  <a:gd name="T13" fmla="*/ 10 h 20"/>
                  <a:gd name="T14" fmla="*/ 8 w 29"/>
                  <a:gd name="T15" fmla="*/ 12 h 20"/>
                  <a:gd name="T16" fmla="*/ 7 w 29"/>
                  <a:gd name="T17" fmla="*/ 15 h 20"/>
                  <a:gd name="T18" fmla="*/ 7 w 29"/>
                  <a:gd name="T19" fmla="*/ 19 h 20"/>
                  <a:gd name="T20" fmla="*/ 0 w 29"/>
                  <a:gd name="T21" fmla="*/ 19 h 20"/>
                  <a:gd name="T22" fmla="*/ 0 w 29"/>
                  <a:gd name="T23" fmla="*/ 14 h 20"/>
                  <a:gd name="T24" fmla="*/ 2 w 29"/>
                  <a:gd name="T25" fmla="*/ 10 h 20"/>
                  <a:gd name="T26" fmla="*/ 4 w 29"/>
                  <a:gd name="T27" fmla="*/ 6 h 20"/>
                  <a:gd name="T28" fmla="*/ 7 w 29"/>
                  <a:gd name="T29" fmla="*/ 3 h 20"/>
                  <a:gd name="T30" fmla="*/ 11 w 29"/>
                  <a:gd name="T31" fmla="*/ 1 h 20"/>
                  <a:gd name="T32" fmla="*/ 15 w 29"/>
                  <a:gd name="T33" fmla="*/ 0 h 20"/>
                  <a:gd name="T34" fmla="*/ 21 w 29"/>
                  <a:gd name="T35" fmla="*/ 0 h 20"/>
                  <a:gd name="T36" fmla="*/ 26 w 29"/>
                  <a:gd name="T37" fmla="*/ 1 h 20"/>
                  <a:gd name="T38" fmla="*/ 21 w 29"/>
                  <a:gd name="T39" fmla="*/ 4 h 20"/>
                  <a:gd name="T40" fmla="*/ 26 w 29"/>
                  <a:gd name="T41" fmla="*/ 1 h 20"/>
                  <a:gd name="T42" fmla="*/ 27 w 29"/>
                  <a:gd name="T43" fmla="*/ 1 h 20"/>
                  <a:gd name="T44" fmla="*/ 28 w 29"/>
                  <a:gd name="T45" fmla="*/ 3 h 20"/>
                  <a:gd name="T46" fmla="*/ 28 w 29"/>
                  <a:gd name="T47" fmla="*/ 4 h 20"/>
                  <a:gd name="T48" fmla="*/ 28 w 29"/>
                  <a:gd name="T49" fmla="*/ 4 h 20"/>
                  <a:gd name="T50" fmla="*/ 27 w 29"/>
                  <a:gd name="T51" fmla="*/ 6 h 20"/>
                  <a:gd name="T52" fmla="*/ 26 w 29"/>
                  <a:gd name="T53" fmla="*/ 6 h 20"/>
                  <a:gd name="T54" fmla="*/ 24 w 29"/>
                  <a:gd name="T55" fmla="*/ 7 h 20"/>
                  <a:gd name="T56" fmla="*/ 23 w 29"/>
                  <a:gd name="T57" fmla="*/ 6 h 20"/>
                  <a:gd name="T58" fmla="*/ 28 w 29"/>
                  <a:gd name="T5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" h="20">
                    <a:moveTo>
                      <a:pt x="28" y="3"/>
                    </a:moveTo>
                    <a:lnTo>
                      <a:pt x="23" y="6"/>
                    </a:lnTo>
                    <a:lnTo>
                      <a:pt x="20" y="6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1" y="8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7" y="15"/>
                    </a:lnTo>
                    <a:lnTo>
                      <a:pt x="7" y="19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0"/>
                    </a:lnTo>
                    <a:lnTo>
                      <a:pt x="26" y="1"/>
                    </a:lnTo>
                    <a:lnTo>
                      <a:pt x="21" y="4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7" y="6"/>
                    </a:lnTo>
                    <a:lnTo>
                      <a:pt x="26" y="6"/>
                    </a:lnTo>
                    <a:lnTo>
                      <a:pt x="24" y="7"/>
                    </a:lnTo>
                    <a:lnTo>
                      <a:pt x="23" y="6"/>
                    </a:lnTo>
                    <a:lnTo>
                      <a:pt x="28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41" name="Freeform 369">
                <a:extLst>
                  <a:ext uri="{FF2B5EF4-FFF2-40B4-BE49-F238E27FC236}">
                    <a16:creationId xmlns:a16="http://schemas.microsoft.com/office/drawing/2014/main" id="{4A0B0368-DC68-85B7-4643-44B3498F7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3" y="2553"/>
                <a:ext cx="25" cy="106"/>
              </a:xfrm>
              <a:custGeom>
                <a:avLst/>
                <a:gdLst>
                  <a:gd name="T0" fmla="*/ 5 w 25"/>
                  <a:gd name="T1" fmla="*/ 0 h 106"/>
                  <a:gd name="T2" fmla="*/ 11 w 25"/>
                  <a:gd name="T3" fmla="*/ 4 h 106"/>
                  <a:gd name="T4" fmla="*/ 16 w 25"/>
                  <a:gd name="T5" fmla="*/ 8 h 106"/>
                  <a:gd name="T6" fmla="*/ 20 w 25"/>
                  <a:gd name="T7" fmla="*/ 14 h 106"/>
                  <a:gd name="T8" fmla="*/ 22 w 25"/>
                  <a:gd name="T9" fmla="*/ 19 h 106"/>
                  <a:gd name="T10" fmla="*/ 24 w 25"/>
                  <a:gd name="T11" fmla="*/ 25 h 106"/>
                  <a:gd name="T12" fmla="*/ 24 w 25"/>
                  <a:gd name="T13" fmla="*/ 32 h 106"/>
                  <a:gd name="T14" fmla="*/ 24 w 25"/>
                  <a:gd name="T15" fmla="*/ 39 h 106"/>
                  <a:gd name="T16" fmla="*/ 22 w 25"/>
                  <a:gd name="T17" fmla="*/ 45 h 106"/>
                  <a:gd name="T18" fmla="*/ 22 w 25"/>
                  <a:gd name="T19" fmla="*/ 52 h 106"/>
                  <a:gd name="T20" fmla="*/ 20 w 25"/>
                  <a:gd name="T21" fmla="*/ 59 h 106"/>
                  <a:gd name="T22" fmla="*/ 19 w 25"/>
                  <a:gd name="T23" fmla="*/ 66 h 106"/>
                  <a:gd name="T24" fmla="*/ 18 w 25"/>
                  <a:gd name="T25" fmla="*/ 74 h 106"/>
                  <a:gd name="T26" fmla="*/ 18 w 25"/>
                  <a:gd name="T27" fmla="*/ 81 h 106"/>
                  <a:gd name="T28" fmla="*/ 17 w 25"/>
                  <a:gd name="T29" fmla="*/ 88 h 106"/>
                  <a:gd name="T30" fmla="*/ 18 w 25"/>
                  <a:gd name="T31" fmla="*/ 96 h 106"/>
                  <a:gd name="T32" fmla="*/ 19 w 25"/>
                  <a:gd name="T33" fmla="*/ 103 h 106"/>
                  <a:gd name="T34" fmla="*/ 12 w 25"/>
                  <a:gd name="T35" fmla="*/ 101 h 106"/>
                  <a:gd name="T36" fmla="*/ 11 w 25"/>
                  <a:gd name="T37" fmla="*/ 92 h 106"/>
                  <a:gd name="T38" fmla="*/ 11 w 25"/>
                  <a:gd name="T39" fmla="*/ 85 h 106"/>
                  <a:gd name="T40" fmla="*/ 11 w 25"/>
                  <a:gd name="T41" fmla="*/ 77 h 106"/>
                  <a:gd name="T42" fmla="*/ 12 w 25"/>
                  <a:gd name="T43" fmla="*/ 69 h 106"/>
                  <a:gd name="T44" fmla="*/ 13 w 25"/>
                  <a:gd name="T45" fmla="*/ 62 h 106"/>
                  <a:gd name="T46" fmla="*/ 14 w 25"/>
                  <a:gd name="T47" fmla="*/ 55 h 106"/>
                  <a:gd name="T48" fmla="*/ 16 w 25"/>
                  <a:gd name="T49" fmla="*/ 48 h 106"/>
                  <a:gd name="T50" fmla="*/ 16 w 25"/>
                  <a:gd name="T51" fmla="*/ 41 h 106"/>
                  <a:gd name="T52" fmla="*/ 17 w 25"/>
                  <a:gd name="T53" fmla="*/ 35 h 106"/>
                  <a:gd name="T54" fmla="*/ 17 w 25"/>
                  <a:gd name="T55" fmla="*/ 29 h 106"/>
                  <a:gd name="T56" fmla="*/ 16 w 25"/>
                  <a:gd name="T57" fmla="*/ 24 h 106"/>
                  <a:gd name="T58" fmla="*/ 15 w 25"/>
                  <a:gd name="T59" fmla="*/ 19 h 106"/>
                  <a:gd name="T60" fmla="*/ 13 w 25"/>
                  <a:gd name="T61" fmla="*/ 15 h 106"/>
                  <a:gd name="T62" fmla="*/ 10 w 25"/>
                  <a:gd name="T63" fmla="*/ 11 h 106"/>
                  <a:gd name="T64" fmla="*/ 5 w 25"/>
                  <a:gd name="T65" fmla="*/ 7 h 106"/>
                  <a:gd name="T66" fmla="*/ 2 w 25"/>
                  <a:gd name="T67" fmla="*/ 6 h 106"/>
                  <a:gd name="T68" fmla="*/ 1 w 25"/>
                  <a:gd name="T69" fmla="*/ 5 h 106"/>
                  <a:gd name="T70" fmla="*/ 0 w 25"/>
                  <a:gd name="T71" fmla="*/ 3 h 106"/>
                  <a:gd name="T72" fmla="*/ 1 w 25"/>
                  <a:gd name="T73" fmla="*/ 0 h 106"/>
                  <a:gd name="T74" fmla="*/ 4 w 25"/>
                  <a:gd name="T7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" h="106">
                    <a:moveTo>
                      <a:pt x="5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1" y="4"/>
                    </a:lnTo>
                    <a:lnTo>
                      <a:pt x="14" y="6"/>
                    </a:lnTo>
                    <a:lnTo>
                      <a:pt x="16" y="8"/>
                    </a:lnTo>
                    <a:lnTo>
                      <a:pt x="18" y="11"/>
                    </a:lnTo>
                    <a:lnTo>
                      <a:pt x="20" y="14"/>
                    </a:lnTo>
                    <a:lnTo>
                      <a:pt x="21" y="17"/>
                    </a:lnTo>
                    <a:lnTo>
                      <a:pt x="22" y="19"/>
                    </a:lnTo>
                    <a:lnTo>
                      <a:pt x="23" y="23"/>
                    </a:lnTo>
                    <a:lnTo>
                      <a:pt x="24" y="25"/>
                    </a:lnTo>
                    <a:lnTo>
                      <a:pt x="24" y="29"/>
                    </a:lnTo>
                    <a:lnTo>
                      <a:pt x="24" y="32"/>
                    </a:lnTo>
                    <a:lnTo>
                      <a:pt x="24" y="35"/>
                    </a:lnTo>
                    <a:lnTo>
                      <a:pt x="24" y="39"/>
                    </a:lnTo>
                    <a:lnTo>
                      <a:pt x="23" y="42"/>
                    </a:lnTo>
                    <a:lnTo>
                      <a:pt x="22" y="45"/>
                    </a:lnTo>
                    <a:lnTo>
                      <a:pt x="22" y="48"/>
                    </a:lnTo>
                    <a:lnTo>
                      <a:pt x="22" y="52"/>
                    </a:lnTo>
                    <a:lnTo>
                      <a:pt x="21" y="55"/>
                    </a:lnTo>
                    <a:lnTo>
                      <a:pt x="20" y="59"/>
                    </a:lnTo>
                    <a:lnTo>
                      <a:pt x="20" y="63"/>
                    </a:lnTo>
                    <a:lnTo>
                      <a:pt x="19" y="66"/>
                    </a:lnTo>
                    <a:lnTo>
                      <a:pt x="18" y="70"/>
                    </a:lnTo>
                    <a:lnTo>
                      <a:pt x="18" y="74"/>
                    </a:lnTo>
                    <a:lnTo>
                      <a:pt x="18" y="77"/>
                    </a:lnTo>
                    <a:lnTo>
                      <a:pt x="18" y="81"/>
                    </a:lnTo>
                    <a:lnTo>
                      <a:pt x="17" y="85"/>
                    </a:lnTo>
                    <a:lnTo>
                      <a:pt x="17" y="88"/>
                    </a:lnTo>
                    <a:lnTo>
                      <a:pt x="18" y="92"/>
                    </a:lnTo>
                    <a:lnTo>
                      <a:pt x="18" y="96"/>
                    </a:lnTo>
                    <a:lnTo>
                      <a:pt x="18" y="99"/>
                    </a:lnTo>
                    <a:lnTo>
                      <a:pt x="19" y="103"/>
                    </a:lnTo>
                    <a:lnTo>
                      <a:pt x="12" y="105"/>
                    </a:lnTo>
                    <a:lnTo>
                      <a:pt x="12" y="101"/>
                    </a:lnTo>
                    <a:lnTo>
                      <a:pt x="11" y="96"/>
                    </a:lnTo>
                    <a:lnTo>
                      <a:pt x="11" y="92"/>
                    </a:lnTo>
                    <a:lnTo>
                      <a:pt x="11" y="88"/>
                    </a:lnTo>
                    <a:lnTo>
                      <a:pt x="11" y="85"/>
                    </a:lnTo>
                    <a:lnTo>
                      <a:pt x="11" y="81"/>
                    </a:lnTo>
                    <a:lnTo>
                      <a:pt x="11" y="77"/>
                    </a:lnTo>
                    <a:lnTo>
                      <a:pt x="11" y="73"/>
                    </a:lnTo>
                    <a:lnTo>
                      <a:pt x="12" y="69"/>
                    </a:lnTo>
                    <a:lnTo>
                      <a:pt x="12" y="65"/>
                    </a:lnTo>
                    <a:lnTo>
                      <a:pt x="13" y="62"/>
                    </a:lnTo>
                    <a:lnTo>
                      <a:pt x="14" y="58"/>
                    </a:lnTo>
                    <a:lnTo>
                      <a:pt x="14" y="55"/>
                    </a:lnTo>
                    <a:lnTo>
                      <a:pt x="15" y="51"/>
                    </a:lnTo>
                    <a:lnTo>
                      <a:pt x="16" y="48"/>
                    </a:lnTo>
                    <a:lnTo>
                      <a:pt x="16" y="44"/>
                    </a:lnTo>
                    <a:lnTo>
                      <a:pt x="16" y="41"/>
                    </a:lnTo>
                    <a:lnTo>
                      <a:pt x="17" y="38"/>
                    </a:lnTo>
                    <a:lnTo>
                      <a:pt x="17" y="35"/>
                    </a:lnTo>
                    <a:lnTo>
                      <a:pt x="17" y="32"/>
                    </a:lnTo>
                    <a:lnTo>
                      <a:pt x="17" y="29"/>
                    </a:lnTo>
                    <a:lnTo>
                      <a:pt x="17" y="26"/>
                    </a:lnTo>
                    <a:lnTo>
                      <a:pt x="16" y="24"/>
                    </a:lnTo>
                    <a:lnTo>
                      <a:pt x="16" y="21"/>
                    </a:lnTo>
                    <a:lnTo>
                      <a:pt x="15" y="19"/>
                    </a:lnTo>
                    <a:lnTo>
                      <a:pt x="14" y="17"/>
                    </a:lnTo>
                    <a:lnTo>
                      <a:pt x="13" y="15"/>
                    </a:lnTo>
                    <a:lnTo>
                      <a:pt x="11" y="13"/>
                    </a:lnTo>
                    <a:lnTo>
                      <a:pt x="10" y="11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42" name="Freeform 370">
                <a:extLst>
                  <a:ext uri="{FF2B5EF4-FFF2-40B4-BE49-F238E27FC236}">
                    <a16:creationId xmlns:a16="http://schemas.microsoft.com/office/drawing/2014/main" id="{8953F34A-7CBC-7C0E-D273-D28BAEF50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2505"/>
                <a:ext cx="27" cy="56"/>
              </a:xfrm>
              <a:custGeom>
                <a:avLst/>
                <a:gdLst>
                  <a:gd name="T0" fmla="*/ 13 w 27"/>
                  <a:gd name="T1" fmla="*/ 3 h 56"/>
                  <a:gd name="T2" fmla="*/ 12 w 27"/>
                  <a:gd name="T3" fmla="*/ 5 h 56"/>
                  <a:gd name="T4" fmla="*/ 10 w 27"/>
                  <a:gd name="T5" fmla="*/ 8 h 56"/>
                  <a:gd name="T6" fmla="*/ 9 w 27"/>
                  <a:gd name="T7" fmla="*/ 11 h 56"/>
                  <a:gd name="T8" fmla="*/ 7 w 27"/>
                  <a:gd name="T9" fmla="*/ 14 h 56"/>
                  <a:gd name="T10" fmla="*/ 7 w 27"/>
                  <a:gd name="T11" fmla="*/ 17 h 56"/>
                  <a:gd name="T12" fmla="*/ 6 w 27"/>
                  <a:gd name="T13" fmla="*/ 20 h 56"/>
                  <a:gd name="T14" fmla="*/ 6 w 27"/>
                  <a:gd name="T15" fmla="*/ 23 h 56"/>
                  <a:gd name="T16" fmla="*/ 7 w 27"/>
                  <a:gd name="T17" fmla="*/ 25 h 56"/>
                  <a:gd name="T18" fmla="*/ 7 w 27"/>
                  <a:gd name="T19" fmla="*/ 29 h 56"/>
                  <a:gd name="T20" fmla="*/ 8 w 27"/>
                  <a:gd name="T21" fmla="*/ 31 h 56"/>
                  <a:gd name="T22" fmla="*/ 9 w 27"/>
                  <a:gd name="T23" fmla="*/ 34 h 56"/>
                  <a:gd name="T24" fmla="*/ 11 w 27"/>
                  <a:gd name="T25" fmla="*/ 36 h 56"/>
                  <a:gd name="T26" fmla="*/ 13 w 27"/>
                  <a:gd name="T27" fmla="*/ 39 h 56"/>
                  <a:gd name="T28" fmla="*/ 16 w 27"/>
                  <a:gd name="T29" fmla="*/ 42 h 56"/>
                  <a:gd name="T30" fmla="*/ 18 w 27"/>
                  <a:gd name="T31" fmla="*/ 44 h 56"/>
                  <a:gd name="T32" fmla="*/ 22 w 27"/>
                  <a:gd name="T33" fmla="*/ 46 h 56"/>
                  <a:gd name="T34" fmla="*/ 26 w 27"/>
                  <a:gd name="T35" fmla="*/ 49 h 56"/>
                  <a:gd name="T36" fmla="*/ 22 w 27"/>
                  <a:gd name="T37" fmla="*/ 55 h 56"/>
                  <a:gd name="T38" fmla="*/ 18 w 27"/>
                  <a:gd name="T39" fmla="*/ 52 h 56"/>
                  <a:gd name="T40" fmla="*/ 14 w 27"/>
                  <a:gd name="T41" fmla="*/ 49 h 56"/>
                  <a:gd name="T42" fmla="*/ 11 w 27"/>
                  <a:gd name="T43" fmla="*/ 46 h 56"/>
                  <a:gd name="T44" fmla="*/ 8 w 27"/>
                  <a:gd name="T45" fmla="*/ 44 h 56"/>
                  <a:gd name="T46" fmla="*/ 5 w 27"/>
                  <a:gd name="T47" fmla="*/ 40 h 56"/>
                  <a:gd name="T48" fmla="*/ 3 w 27"/>
                  <a:gd name="T49" fmla="*/ 37 h 56"/>
                  <a:gd name="T50" fmla="*/ 2 w 27"/>
                  <a:gd name="T51" fmla="*/ 33 h 56"/>
                  <a:gd name="T52" fmla="*/ 1 w 27"/>
                  <a:gd name="T53" fmla="*/ 30 h 56"/>
                  <a:gd name="T54" fmla="*/ 0 w 27"/>
                  <a:gd name="T55" fmla="*/ 27 h 56"/>
                  <a:gd name="T56" fmla="*/ 0 w 27"/>
                  <a:gd name="T57" fmla="*/ 23 h 56"/>
                  <a:gd name="T58" fmla="*/ 0 w 27"/>
                  <a:gd name="T59" fmla="*/ 20 h 56"/>
                  <a:gd name="T60" fmla="*/ 0 w 27"/>
                  <a:gd name="T61" fmla="*/ 16 h 56"/>
                  <a:gd name="T62" fmla="*/ 1 w 27"/>
                  <a:gd name="T63" fmla="*/ 12 h 56"/>
                  <a:gd name="T64" fmla="*/ 3 w 27"/>
                  <a:gd name="T65" fmla="*/ 9 h 56"/>
                  <a:gd name="T66" fmla="*/ 4 w 27"/>
                  <a:gd name="T67" fmla="*/ 5 h 56"/>
                  <a:gd name="T68" fmla="*/ 6 w 27"/>
                  <a:gd name="T69" fmla="*/ 1 h 56"/>
                  <a:gd name="T70" fmla="*/ 6 w 27"/>
                  <a:gd name="T71" fmla="*/ 2 h 56"/>
                  <a:gd name="T72" fmla="*/ 6 w 27"/>
                  <a:gd name="T73" fmla="*/ 1 h 56"/>
                  <a:gd name="T74" fmla="*/ 7 w 27"/>
                  <a:gd name="T75" fmla="*/ 0 h 56"/>
                  <a:gd name="T76" fmla="*/ 9 w 27"/>
                  <a:gd name="T77" fmla="*/ 0 h 56"/>
                  <a:gd name="T78" fmla="*/ 10 w 27"/>
                  <a:gd name="T79" fmla="*/ 0 h 56"/>
                  <a:gd name="T80" fmla="*/ 11 w 27"/>
                  <a:gd name="T81" fmla="*/ 0 h 56"/>
                  <a:gd name="T82" fmla="*/ 12 w 27"/>
                  <a:gd name="T83" fmla="*/ 1 h 56"/>
                  <a:gd name="T84" fmla="*/ 13 w 27"/>
                  <a:gd name="T85" fmla="*/ 2 h 56"/>
                  <a:gd name="T86" fmla="*/ 13 w 27"/>
                  <a:gd name="T87" fmla="*/ 3 h 56"/>
                  <a:gd name="T88" fmla="*/ 12 w 27"/>
                  <a:gd name="T89" fmla="*/ 5 h 56"/>
                  <a:gd name="T90" fmla="*/ 13 w 27"/>
                  <a:gd name="T91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7" h="56">
                    <a:moveTo>
                      <a:pt x="13" y="3"/>
                    </a:moveTo>
                    <a:lnTo>
                      <a:pt x="12" y="5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4"/>
                    </a:lnTo>
                    <a:lnTo>
                      <a:pt x="7" y="17"/>
                    </a:lnTo>
                    <a:lnTo>
                      <a:pt x="6" y="20"/>
                    </a:lnTo>
                    <a:lnTo>
                      <a:pt x="6" y="23"/>
                    </a:lnTo>
                    <a:lnTo>
                      <a:pt x="7" y="25"/>
                    </a:lnTo>
                    <a:lnTo>
                      <a:pt x="7" y="29"/>
                    </a:lnTo>
                    <a:lnTo>
                      <a:pt x="8" y="31"/>
                    </a:lnTo>
                    <a:lnTo>
                      <a:pt x="9" y="34"/>
                    </a:lnTo>
                    <a:lnTo>
                      <a:pt x="11" y="36"/>
                    </a:lnTo>
                    <a:lnTo>
                      <a:pt x="13" y="39"/>
                    </a:lnTo>
                    <a:lnTo>
                      <a:pt x="16" y="42"/>
                    </a:lnTo>
                    <a:lnTo>
                      <a:pt x="18" y="44"/>
                    </a:lnTo>
                    <a:lnTo>
                      <a:pt x="22" y="46"/>
                    </a:lnTo>
                    <a:lnTo>
                      <a:pt x="26" y="49"/>
                    </a:lnTo>
                    <a:lnTo>
                      <a:pt x="22" y="55"/>
                    </a:lnTo>
                    <a:lnTo>
                      <a:pt x="18" y="52"/>
                    </a:lnTo>
                    <a:lnTo>
                      <a:pt x="14" y="49"/>
                    </a:lnTo>
                    <a:lnTo>
                      <a:pt x="11" y="46"/>
                    </a:lnTo>
                    <a:lnTo>
                      <a:pt x="8" y="44"/>
                    </a:lnTo>
                    <a:lnTo>
                      <a:pt x="5" y="40"/>
                    </a:lnTo>
                    <a:lnTo>
                      <a:pt x="3" y="37"/>
                    </a:lnTo>
                    <a:lnTo>
                      <a:pt x="2" y="33"/>
                    </a:lnTo>
                    <a:lnTo>
                      <a:pt x="1" y="30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1" y="12"/>
                    </a:lnTo>
                    <a:lnTo>
                      <a:pt x="3" y="9"/>
                    </a:lnTo>
                    <a:lnTo>
                      <a:pt x="4" y="5"/>
                    </a:lnTo>
                    <a:lnTo>
                      <a:pt x="6" y="1"/>
                    </a:lnTo>
                    <a:lnTo>
                      <a:pt x="6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2" y="5"/>
                    </a:lnTo>
                    <a:lnTo>
                      <a:pt x="13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43" name="Freeform 371">
                <a:extLst>
                  <a:ext uri="{FF2B5EF4-FFF2-40B4-BE49-F238E27FC236}">
                    <a16:creationId xmlns:a16="http://schemas.microsoft.com/office/drawing/2014/main" id="{4DACFD15-115B-7D4B-0D8B-AEE25CBB8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5" y="2411"/>
                <a:ext cx="23" cy="99"/>
              </a:xfrm>
              <a:custGeom>
                <a:avLst/>
                <a:gdLst>
                  <a:gd name="T0" fmla="*/ 8 w 23"/>
                  <a:gd name="T1" fmla="*/ 4 h 99"/>
                  <a:gd name="T2" fmla="*/ 8 w 23"/>
                  <a:gd name="T3" fmla="*/ 4 h 99"/>
                  <a:gd name="T4" fmla="*/ 6 w 23"/>
                  <a:gd name="T5" fmla="*/ 7 h 99"/>
                  <a:gd name="T6" fmla="*/ 6 w 23"/>
                  <a:gd name="T7" fmla="*/ 11 h 99"/>
                  <a:gd name="T8" fmla="*/ 6 w 23"/>
                  <a:gd name="T9" fmla="*/ 15 h 99"/>
                  <a:gd name="T10" fmla="*/ 7 w 23"/>
                  <a:gd name="T11" fmla="*/ 19 h 99"/>
                  <a:gd name="T12" fmla="*/ 8 w 23"/>
                  <a:gd name="T13" fmla="*/ 24 h 99"/>
                  <a:gd name="T14" fmla="*/ 10 w 23"/>
                  <a:gd name="T15" fmla="*/ 30 h 99"/>
                  <a:gd name="T16" fmla="*/ 11 w 23"/>
                  <a:gd name="T17" fmla="*/ 36 h 99"/>
                  <a:gd name="T18" fmla="*/ 13 w 23"/>
                  <a:gd name="T19" fmla="*/ 42 h 99"/>
                  <a:gd name="T20" fmla="*/ 15 w 23"/>
                  <a:gd name="T21" fmla="*/ 49 h 99"/>
                  <a:gd name="T22" fmla="*/ 17 w 23"/>
                  <a:gd name="T23" fmla="*/ 56 h 99"/>
                  <a:gd name="T24" fmla="*/ 18 w 23"/>
                  <a:gd name="T25" fmla="*/ 62 h 99"/>
                  <a:gd name="T26" fmla="*/ 20 w 23"/>
                  <a:gd name="T27" fmla="*/ 69 h 99"/>
                  <a:gd name="T28" fmla="*/ 21 w 23"/>
                  <a:gd name="T29" fmla="*/ 76 h 99"/>
                  <a:gd name="T30" fmla="*/ 22 w 23"/>
                  <a:gd name="T31" fmla="*/ 83 h 99"/>
                  <a:gd name="T32" fmla="*/ 21 w 23"/>
                  <a:gd name="T33" fmla="*/ 90 h 99"/>
                  <a:gd name="T34" fmla="*/ 20 w 23"/>
                  <a:gd name="T35" fmla="*/ 98 h 99"/>
                  <a:gd name="T36" fmla="*/ 14 w 23"/>
                  <a:gd name="T37" fmla="*/ 96 h 99"/>
                  <a:gd name="T38" fmla="*/ 15 w 23"/>
                  <a:gd name="T39" fmla="*/ 90 h 99"/>
                  <a:gd name="T40" fmla="*/ 15 w 23"/>
                  <a:gd name="T41" fmla="*/ 83 h 99"/>
                  <a:gd name="T42" fmla="*/ 15 w 23"/>
                  <a:gd name="T43" fmla="*/ 77 h 99"/>
                  <a:gd name="T44" fmla="*/ 13 w 23"/>
                  <a:gd name="T45" fmla="*/ 70 h 99"/>
                  <a:gd name="T46" fmla="*/ 12 w 23"/>
                  <a:gd name="T47" fmla="*/ 64 h 99"/>
                  <a:gd name="T48" fmla="*/ 11 w 23"/>
                  <a:gd name="T49" fmla="*/ 57 h 99"/>
                  <a:gd name="T50" fmla="*/ 9 w 23"/>
                  <a:gd name="T51" fmla="*/ 51 h 99"/>
                  <a:gd name="T52" fmla="*/ 7 w 23"/>
                  <a:gd name="T53" fmla="*/ 44 h 99"/>
                  <a:gd name="T54" fmla="*/ 5 w 23"/>
                  <a:gd name="T55" fmla="*/ 38 h 99"/>
                  <a:gd name="T56" fmla="*/ 3 w 23"/>
                  <a:gd name="T57" fmla="*/ 32 h 99"/>
                  <a:gd name="T58" fmla="*/ 2 w 23"/>
                  <a:gd name="T59" fmla="*/ 26 h 99"/>
                  <a:gd name="T60" fmla="*/ 1 w 23"/>
                  <a:gd name="T61" fmla="*/ 21 h 99"/>
                  <a:gd name="T62" fmla="*/ 0 w 23"/>
                  <a:gd name="T63" fmla="*/ 16 h 99"/>
                  <a:gd name="T64" fmla="*/ 0 w 23"/>
                  <a:gd name="T65" fmla="*/ 10 h 99"/>
                  <a:gd name="T66" fmla="*/ 0 w 23"/>
                  <a:gd name="T67" fmla="*/ 6 h 99"/>
                  <a:gd name="T68" fmla="*/ 2 w 23"/>
                  <a:gd name="T69" fmla="*/ 1 h 99"/>
                  <a:gd name="T70" fmla="*/ 2 w 23"/>
                  <a:gd name="T71" fmla="*/ 1 h 99"/>
                  <a:gd name="T72" fmla="*/ 2 w 23"/>
                  <a:gd name="T73" fmla="*/ 1 h 99"/>
                  <a:gd name="T74" fmla="*/ 3 w 23"/>
                  <a:gd name="T75" fmla="*/ 0 h 99"/>
                  <a:gd name="T76" fmla="*/ 4 w 23"/>
                  <a:gd name="T77" fmla="*/ 0 h 99"/>
                  <a:gd name="T78" fmla="*/ 5 w 23"/>
                  <a:gd name="T79" fmla="*/ 0 h 99"/>
                  <a:gd name="T80" fmla="*/ 6 w 23"/>
                  <a:gd name="T81" fmla="*/ 0 h 99"/>
                  <a:gd name="T82" fmla="*/ 7 w 23"/>
                  <a:gd name="T83" fmla="*/ 1 h 99"/>
                  <a:gd name="T84" fmla="*/ 8 w 23"/>
                  <a:gd name="T85" fmla="*/ 1 h 99"/>
                  <a:gd name="T86" fmla="*/ 8 w 23"/>
                  <a:gd name="T87" fmla="*/ 3 h 99"/>
                  <a:gd name="T88" fmla="*/ 8 w 23"/>
                  <a:gd name="T89" fmla="*/ 4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3" h="99">
                    <a:moveTo>
                      <a:pt x="8" y="4"/>
                    </a:moveTo>
                    <a:lnTo>
                      <a:pt x="8" y="4"/>
                    </a:lnTo>
                    <a:lnTo>
                      <a:pt x="6" y="7"/>
                    </a:lnTo>
                    <a:lnTo>
                      <a:pt x="6" y="11"/>
                    </a:lnTo>
                    <a:lnTo>
                      <a:pt x="6" y="15"/>
                    </a:lnTo>
                    <a:lnTo>
                      <a:pt x="7" y="19"/>
                    </a:lnTo>
                    <a:lnTo>
                      <a:pt x="8" y="24"/>
                    </a:lnTo>
                    <a:lnTo>
                      <a:pt x="10" y="30"/>
                    </a:lnTo>
                    <a:lnTo>
                      <a:pt x="11" y="36"/>
                    </a:lnTo>
                    <a:lnTo>
                      <a:pt x="13" y="42"/>
                    </a:lnTo>
                    <a:lnTo>
                      <a:pt x="15" y="49"/>
                    </a:lnTo>
                    <a:lnTo>
                      <a:pt x="17" y="56"/>
                    </a:lnTo>
                    <a:lnTo>
                      <a:pt x="18" y="62"/>
                    </a:lnTo>
                    <a:lnTo>
                      <a:pt x="20" y="69"/>
                    </a:lnTo>
                    <a:lnTo>
                      <a:pt x="21" y="76"/>
                    </a:lnTo>
                    <a:lnTo>
                      <a:pt x="22" y="83"/>
                    </a:lnTo>
                    <a:lnTo>
                      <a:pt x="21" y="90"/>
                    </a:lnTo>
                    <a:lnTo>
                      <a:pt x="20" y="98"/>
                    </a:lnTo>
                    <a:lnTo>
                      <a:pt x="14" y="96"/>
                    </a:lnTo>
                    <a:lnTo>
                      <a:pt x="15" y="90"/>
                    </a:lnTo>
                    <a:lnTo>
                      <a:pt x="15" y="83"/>
                    </a:lnTo>
                    <a:lnTo>
                      <a:pt x="15" y="77"/>
                    </a:lnTo>
                    <a:lnTo>
                      <a:pt x="13" y="70"/>
                    </a:lnTo>
                    <a:lnTo>
                      <a:pt x="12" y="64"/>
                    </a:lnTo>
                    <a:lnTo>
                      <a:pt x="11" y="57"/>
                    </a:lnTo>
                    <a:lnTo>
                      <a:pt x="9" y="51"/>
                    </a:lnTo>
                    <a:lnTo>
                      <a:pt x="7" y="44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2" y="26"/>
                    </a:lnTo>
                    <a:lnTo>
                      <a:pt x="1" y="21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44" name="Freeform 372">
                <a:extLst>
                  <a:ext uri="{FF2B5EF4-FFF2-40B4-BE49-F238E27FC236}">
                    <a16:creationId xmlns:a16="http://schemas.microsoft.com/office/drawing/2014/main" id="{DB9B3251-58DC-7858-6E95-9BBF8F79E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378"/>
                <a:ext cx="81" cy="38"/>
              </a:xfrm>
              <a:custGeom>
                <a:avLst/>
                <a:gdLst>
                  <a:gd name="T0" fmla="*/ 73 w 81"/>
                  <a:gd name="T1" fmla="*/ 9 h 38"/>
                  <a:gd name="T2" fmla="*/ 74 w 81"/>
                  <a:gd name="T3" fmla="*/ 12 h 38"/>
                  <a:gd name="T4" fmla="*/ 72 w 81"/>
                  <a:gd name="T5" fmla="*/ 11 h 38"/>
                  <a:gd name="T6" fmla="*/ 69 w 81"/>
                  <a:gd name="T7" fmla="*/ 9 h 38"/>
                  <a:gd name="T8" fmla="*/ 66 w 81"/>
                  <a:gd name="T9" fmla="*/ 7 h 38"/>
                  <a:gd name="T10" fmla="*/ 62 w 81"/>
                  <a:gd name="T11" fmla="*/ 7 h 38"/>
                  <a:gd name="T12" fmla="*/ 57 w 81"/>
                  <a:gd name="T13" fmla="*/ 6 h 38"/>
                  <a:gd name="T14" fmla="*/ 53 w 81"/>
                  <a:gd name="T15" fmla="*/ 6 h 38"/>
                  <a:gd name="T16" fmla="*/ 48 w 81"/>
                  <a:gd name="T17" fmla="*/ 7 h 38"/>
                  <a:gd name="T18" fmla="*/ 42 w 81"/>
                  <a:gd name="T19" fmla="*/ 7 h 38"/>
                  <a:gd name="T20" fmla="*/ 37 w 81"/>
                  <a:gd name="T21" fmla="*/ 9 h 38"/>
                  <a:gd name="T22" fmla="*/ 31 w 81"/>
                  <a:gd name="T23" fmla="*/ 11 h 38"/>
                  <a:gd name="T24" fmla="*/ 26 w 81"/>
                  <a:gd name="T25" fmla="*/ 14 h 38"/>
                  <a:gd name="T26" fmla="*/ 21 w 81"/>
                  <a:gd name="T27" fmla="*/ 17 h 38"/>
                  <a:gd name="T28" fmla="*/ 17 w 81"/>
                  <a:gd name="T29" fmla="*/ 21 h 38"/>
                  <a:gd name="T30" fmla="*/ 12 w 81"/>
                  <a:gd name="T31" fmla="*/ 25 h 38"/>
                  <a:gd name="T32" fmla="*/ 9 w 81"/>
                  <a:gd name="T33" fmla="*/ 31 h 38"/>
                  <a:gd name="T34" fmla="*/ 6 w 81"/>
                  <a:gd name="T35" fmla="*/ 37 h 38"/>
                  <a:gd name="T36" fmla="*/ 0 w 81"/>
                  <a:gd name="T37" fmla="*/ 34 h 38"/>
                  <a:gd name="T38" fmla="*/ 3 w 81"/>
                  <a:gd name="T39" fmla="*/ 27 h 38"/>
                  <a:gd name="T40" fmla="*/ 7 w 81"/>
                  <a:gd name="T41" fmla="*/ 21 h 38"/>
                  <a:gd name="T42" fmla="*/ 12 w 81"/>
                  <a:gd name="T43" fmla="*/ 16 h 38"/>
                  <a:gd name="T44" fmla="*/ 17 w 81"/>
                  <a:gd name="T45" fmla="*/ 12 h 38"/>
                  <a:gd name="T46" fmla="*/ 23 w 81"/>
                  <a:gd name="T47" fmla="*/ 8 h 38"/>
                  <a:gd name="T48" fmla="*/ 28 w 81"/>
                  <a:gd name="T49" fmla="*/ 5 h 38"/>
                  <a:gd name="T50" fmla="*/ 34 w 81"/>
                  <a:gd name="T51" fmla="*/ 2 h 38"/>
                  <a:gd name="T52" fmla="*/ 40 w 81"/>
                  <a:gd name="T53" fmla="*/ 1 h 38"/>
                  <a:gd name="T54" fmla="*/ 46 w 81"/>
                  <a:gd name="T55" fmla="*/ 0 h 38"/>
                  <a:gd name="T56" fmla="*/ 52 w 81"/>
                  <a:gd name="T57" fmla="*/ 0 h 38"/>
                  <a:gd name="T58" fmla="*/ 58 w 81"/>
                  <a:gd name="T59" fmla="*/ 0 h 38"/>
                  <a:gd name="T60" fmla="*/ 63 w 81"/>
                  <a:gd name="T61" fmla="*/ 0 h 38"/>
                  <a:gd name="T62" fmla="*/ 68 w 81"/>
                  <a:gd name="T63" fmla="*/ 1 h 38"/>
                  <a:gd name="T64" fmla="*/ 72 w 81"/>
                  <a:gd name="T65" fmla="*/ 3 h 38"/>
                  <a:gd name="T66" fmla="*/ 76 w 81"/>
                  <a:gd name="T67" fmla="*/ 5 h 38"/>
                  <a:gd name="T68" fmla="*/ 79 w 81"/>
                  <a:gd name="T69" fmla="*/ 8 h 38"/>
                  <a:gd name="T70" fmla="*/ 80 w 81"/>
                  <a:gd name="T71" fmla="*/ 11 h 38"/>
                  <a:gd name="T72" fmla="*/ 79 w 81"/>
                  <a:gd name="T73" fmla="*/ 8 h 38"/>
                  <a:gd name="T74" fmla="*/ 80 w 81"/>
                  <a:gd name="T75" fmla="*/ 9 h 38"/>
                  <a:gd name="T76" fmla="*/ 80 w 81"/>
                  <a:gd name="T77" fmla="*/ 11 h 38"/>
                  <a:gd name="T78" fmla="*/ 79 w 81"/>
                  <a:gd name="T79" fmla="*/ 12 h 38"/>
                  <a:gd name="T80" fmla="*/ 78 w 81"/>
                  <a:gd name="T81" fmla="*/ 12 h 38"/>
                  <a:gd name="T82" fmla="*/ 77 w 81"/>
                  <a:gd name="T83" fmla="*/ 13 h 38"/>
                  <a:gd name="T84" fmla="*/ 76 w 81"/>
                  <a:gd name="T85" fmla="*/ 13 h 38"/>
                  <a:gd name="T86" fmla="*/ 75 w 81"/>
                  <a:gd name="T87" fmla="*/ 13 h 38"/>
                  <a:gd name="T88" fmla="*/ 74 w 81"/>
                  <a:gd name="T89" fmla="*/ 12 h 38"/>
                  <a:gd name="T90" fmla="*/ 73 w 81"/>
                  <a:gd name="T91" fmla="*/ 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1" h="38">
                    <a:moveTo>
                      <a:pt x="73" y="9"/>
                    </a:moveTo>
                    <a:lnTo>
                      <a:pt x="74" y="12"/>
                    </a:lnTo>
                    <a:lnTo>
                      <a:pt x="72" y="11"/>
                    </a:lnTo>
                    <a:lnTo>
                      <a:pt x="69" y="9"/>
                    </a:lnTo>
                    <a:lnTo>
                      <a:pt x="66" y="7"/>
                    </a:lnTo>
                    <a:lnTo>
                      <a:pt x="62" y="7"/>
                    </a:lnTo>
                    <a:lnTo>
                      <a:pt x="57" y="6"/>
                    </a:lnTo>
                    <a:lnTo>
                      <a:pt x="53" y="6"/>
                    </a:lnTo>
                    <a:lnTo>
                      <a:pt x="48" y="7"/>
                    </a:lnTo>
                    <a:lnTo>
                      <a:pt x="42" y="7"/>
                    </a:lnTo>
                    <a:lnTo>
                      <a:pt x="37" y="9"/>
                    </a:lnTo>
                    <a:lnTo>
                      <a:pt x="31" y="11"/>
                    </a:lnTo>
                    <a:lnTo>
                      <a:pt x="26" y="14"/>
                    </a:lnTo>
                    <a:lnTo>
                      <a:pt x="21" y="17"/>
                    </a:lnTo>
                    <a:lnTo>
                      <a:pt x="17" y="21"/>
                    </a:lnTo>
                    <a:lnTo>
                      <a:pt x="12" y="25"/>
                    </a:lnTo>
                    <a:lnTo>
                      <a:pt x="9" y="31"/>
                    </a:lnTo>
                    <a:lnTo>
                      <a:pt x="6" y="37"/>
                    </a:lnTo>
                    <a:lnTo>
                      <a:pt x="0" y="34"/>
                    </a:lnTo>
                    <a:lnTo>
                      <a:pt x="3" y="27"/>
                    </a:lnTo>
                    <a:lnTo>
                      <a:pt x="7" y="21"/>
                    </a:lnTo>
                    <a:lnTo>
                      <a:pt x="12" y="16"/>
                    </a:lnTo>
                    <a:lnTo>
                      <a:pt x="17" y="12"/>
                    </a:lnTo>
                    <a:lnTo>
                      <a:pt x="23" y="8"/>
                    </a:lnTo>
                    <a:lnTo>
                      <a:pt x="28" y="5"/>
                    </a:lnTo>
                    <a:lnTo>
                      <a:pt x="34" y="2"/>
                    </a:lnTo>
                    <a:lnTo>
                      <a:pt x="40" y="1"/>
                    </a:lnTo>
                    <a:lnTo>
                      <a:pt x="46" y="0"/>
                    </a:lnTo>
                    <a:lnTo>
                      <a:pt x="52" y="0"/>
                    </a:lnTo>
                    <a:lnTo>
                      <a:pt x="58" y="0"/>
                    </a:lnTo>
                    <a:lnTo>
                      <a:pt x="63" y="0"/>
                    </a:lnTo>
                    <a:lnTo>
                      <a:pt x="68" y="1"/>
                    </a:lnTo>
                    <a:lnTo>
                      <a:pt x="72" y="3"/>
                    </a:lnTo>
                    <a:lnTo>
                      <a:pt x="76" y="5"/>
                    </a:lnTo>
                    <a:lnTo>
                      <a:pt x="79" y="8"/>
                    </a:lnTo>
                    <a:lnTo>
                      <a:pt x="80" y="11"/>
                    </a:lnTo>
                    <a:lnTo>
                      <a:pt x="79" y="8"/>
                    </a:lnTo>
                    <a:lnTo>
                      <a:pt x="80" y="9"/>
                    </a:lnTo>
                    <a:lnTo>
                      <a:pt x="80" y="11"/>
                    </a:lnTo>
                    <a:lnTo>
                      <a:pt x="79" y="12"/>
                    </a:lnTo>
                    <a:lnTo>
                      <a:pt x="78" y="12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3"/>
                    </a:lnTo>
                    <a:lnTo>
                      <a:pt x="74" y="12"/>
                    </a:lnTo>
                    <a:lnTo>
                      <a:pt x="73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45" name="Freeform 373">
                <a:extLst>
                  <a:ext uri="{FF2B5EF4-FFF2-40B4-BE49-F238E27FC236}">
                    <a16:creationId xmlns:a16="http://schemas.microsoft.com/office/drawing/2014/main" id="{819C16CB-CA7F-4ECA-B9BA-44939D23A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2389"/>
                <a:ext cx="17" cy="44"/>
              </a:xfrm>
              <a:custGeom>
                <a:avLst/>
                <a:gdLst>
                  <a:gd name="T0" fmla="*/ 8 w 17"/>
                  <a:gd name="T1" fmla="*/ 41 h 44"/>
                  <a:gd name="T2" fmla="*/ 7 w 17"/>
                  <a:gd name="T3" fmla="*/ 41 h 44"/>
                  <a:gd name="T4" fmla="*/ 5 w 17"/>
                  <a:gd name="T5" fmla="*/ 39 h 44"/>
                  <a:gd name="T6" fmla="*/ 4 w 17"/>
                  <a:gd name="T7" fmla="*/ 37 h 44"/>
                  <a:gd name="T8" fmla="*/ 3 w 17"/>
                  <a:gd name="T9" fmla="*/ 34 h 44"/>
                  <a:gd name="T10" fmla="*/ 2 w 17"/>
                  <a:gd name="T11" fmla="*/ 32 h 44"/>
                  <a:gd name="T12" fmla="*/ 1 w 17"/>
                  <a:gd name="T13" fmla="*/ 30 h 44"/>
                  <a:gd name="T14" fmla="*/ 0 w 17"/>
                  <a:gd name="T15" fmla="*/ 28 h 44"/>
                  <a:gd name="T16" fmla="*/ 0 w 17"/>
                  <a:gd name="T17" fmla="*/ 25 h 44"/>
                  <a:gd name="T18" fmla="*/ 0 w 17"/>
                  <a:gd name="T19" fmla="*/ 23 h 44"/>
                  <a:gd name="T20" fmla="*/ 0 w 17"/>
                  <a:gd name="T21" fmla="*/ 20 h 44"/>
                  <a:gd name="T22" fmla="*/ 0 w 17"/>
                  <a:gd name="T23" fmla="*/ 17 h 44"/>
                  <a:gd name="T24" fmla="*/ 0 w 17"/>
                  <a:gd name="T25" fmla="*/ 15 h 44"/>
                  <a:gd name="T26" fmla="*/ 0 w 17"/>
                  <a:gd name="T27" fmla="*/ 12 h 44"/>
                  <a:gd name="T28" fmla="*/ 1 w 17"/>
                  <a:gd name="T29" fmla="*/ 8 h 44"/>
                  <a:gd name="T30" fmla="*/ 1 w 17"/>
                  <a:gd name="T31" fmla="*/ 6 h 44"/>
                  <a:gd name="T32" fmla="*/ 2 w 17"/>
                  <a:gd name="T33" fmla="*/ 3 h 44"/>
                  <a:gd name="T34" fmla="*/ 3 w 17"/>
                  <a:gd name="T35" fmla="*/ 0 h 44"/>
                  <a:gd name="T36" fmla="*/ 13 w 17"/>
                  <a:gd name="T37" fmla="*/ 1 h 44"/>
                  <a:gd name="T38" fmla="*/ 12 w 17"/>
                  <a:gd name="T39" fmla="*/ 4 h 44"/>
                  <a:gd name="T40" fmla="*/ 11 w 17"/>
                  <a:gd name="T41" fmla="*/ 6 h 44"/>
                  <a:gd name="T42" fmla="*/ 11 w 17"/>
                  <a:gd name="T43" fmla="*/ 10 h 44"/>
                  <a:gd name="T44" fmla="*/ 10 w 17"/>
                  <a:gd name="T45" fmla="*/ 12 h 44"/>
                  <a:gd name="T46" fmla="*/ 10 w 17"/>
                  <a:gd name="T47" fmla="*/ 15 h 44"/>
                  <a:gd name="T48" fmla="*/ 10 w 17"/>
                  <a:gd name="T49" fmla="*/ 17 h 44"/>
                  <a:gd name="T50" fmla="*/ 10 w 17"/>
                  <a:gd name="T51" fmla="*/ 20 h 44"/>
                  <a:gd name="T52" fmla="*/ 10 w 17"/>
                  <a:gd name="T53" fmla="*/ 22 h 44"/>
                  <a:gd name="T54" fmla="*/ 10 w 17"/>
                  <a:gd name="T55" fmla="*/ 25 h 44"/>
                  <a:gd name="T56" fmla="*/ 10 w 17"/>
                  <a:gd name="T57" fmla="*/ 27 h 44"/>
                  <a:gd name="T58" fmla="*/ 11 w 17"/>
                  <a:gd name="T59" fmla="*/ 29 h 44"/>
                  <a:gd name="T60" fmla="*/ 12 w 17"/>
                  <a:gd name="T61" fmla="*/ 31 h 44"/>
                  <a:gd name="T62" fmla="*/ 12 w 17"/>
                  <a:gd name="T63" fmla="*/ 32 h 44"/>
                  <a:gd name="T64" fmla="*/ 13 w 17"/>
                  <a:gd name="T65" fmla="*/ 34 h 44"/>
                  <a:gd name="T66" fmla="*/ 14 w 17"/>
                  <a:gd name="T67" fmla="*/ 36 h 44"/>
                  <a:gd name="T68" fmla="*/ 16 w 17"/>
                  <a:gd name="T69" fmla="*/ 37 h 44"/>
                  <a:gd name="T70" fmla="*/ 15 w 17"/>
                  <a:gd name="T71" fmla="*/ 37 h 44"/>
                  <a:gd name="T72" fmla="*/ 16 w 17"/>
                  <a:gd name="T73" fmla="*/ 37 h 44"/>
                  <a:gd name="T74" fmla="*/ 16 w 17"/>
                  <a:gd name="T75" fmla="*/ 39 h 44"/>
                  <a:gd name="T76" fmla="*/ 16 w 17"/>
                  <a:gd name="T77" fmla="*/ 40 h 44"/>
                  <a:gd name="T78" fmla="*/ 15 w 17"/>
                  <a:gd name="T79" fmla="*/ 41 h 44"/>
                  <a:gd name="T80" fmla="*/ 14 w 17"/>
                  <a:gd name="T81" fmla="*/ 42 h 44"/>
                  <a:gd name="T82" fmla="*/ 12 w 17"/>
                  <a:gd name="T83" fmla="*/ 42 h 44"/>
                  <a:gd name="T84" fmla="*/ 10 w 17"/>
                  <a:gd name="T85" fmla="*/ 43 h 44"/>
                  <a:gd name="T86" fmla="*/ 8 w 17"/>
                  <a:gd name="T87" fmla="*/ 42 h 44"/>
                  <a:gd name="T88" fmla="*/ 7 w 17"/>
                  <a:gd name="T89" fmla="*/ 41 h 44"/>
                  <a:gd name="T90" fmla="*/ 8 w 17"/>
                  <a:gd name="T91" fmla="*/ 4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44">
                    <a:moveTo>
                      <a:pt x="8" y="41"/>
                    </a:moveTo>
                    <a:lnTo>
                      <a:pt x="7" y="41"/>
                    </a:lnTo>
                    <a:lnTo>
                      <a:pt x="5" y="39"/>
                    </a:lnTo>
                    <a:lnTo>
                      <a:pt x="4" y="37"/>
                    </a:lnTo>
                    <a:lnTo>
                      <a:pt x="3" y="34"/>
                    </a:lnTo>
                    <a:lnTo>
                      <a:pt x="2" y="32"/>
                    </a:lnTo>
                    <a:lnTo>
                      <a:pt x="1" y="30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13" y="1"/>
                    </a:lnTo>
                    <a:lnTo>
                      <a:pt x="12" y="4"/>
                    </a:lnTo>
                    <a:lnTo>
                      <a:pt x="11" y="6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10" y="15"/>
                    </a:lnTo>
                    <a:lnTo>
                      <a:pt x="10" y="17"/>
                    </a:lnTo>
                    <a:lnTo>
                      <a:pt x="10" y="20"/>
                    </a:lnTo>
                    <a:lnTo>
                      <a:pt x="10" y="22"/>
                    </a:lnTo>
                    <a:lnTo>
                      <a:pt x="10" y="25"/>
                    </a:lnTo>
                    <a:lnTo>
                      <a:pt x="10" y="27"/>
                    </a:lnTo>
                    <a:lnTo>
                      <a:pt x="11" y="29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3" y="34"/>
                    </a:lnTo>
                    <a:lnTo>
                      <a:pt x="14" y="36"/>
                    </a:lnTo>
                    <a:lnTo>
                      <a:pt x="16" y="37"/>
                    </a:lnTo>
                    <a:lnTo>
                      <a:pt x="15" y="37"/>
                    </a:lnTo>
                    <a:lnTo>
                      <a:pt x="16" y="37"/>
                    </a:lnTo>
                    <a:lnTo>
                      <a:pt x="16" y="39"/>
                    </a:lnTo>
                    <a:lnTo>
                      <a:pt x="16" y="40"/>
                    </a:lnTo>
                    <a:lnTo>
                      <a:pt x="15" y="41"/>
                    </a:lnTo>
                    <a:lnTo>
                      <a:pt x="14" y="42"/>
                    </a:lnTo>
                    <a:lnTo>
                      <a:pt x="12" y="42"/>
                    </a:lnTo>
                    <a:lnTo>
                      <a:pt x="10" y="43"/>
                    </a:lnTo>
                    <a:lnTo>
                      <a:pt x="8" y="42"/>
                    </a:lnTo>
                    <a:lnTo>
                      <a:pt x="7" y="41"/>
                    </a:lnTo>
                    <a:lnTo>
                      <a:pt x="8" y="4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46" name="Freeform 374">
                <a:extLst>
                  <a:ext uri="{FF2B5EF4-FFF2-40B4-BE49-F238E27FC236}">
                    <a16:creationId xmlns:a16="http://schemas.microsoft.com/office/drawing/2014/main" id="{1A3510F9-A3C8-414D-6A10-6C1024D32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3" y="2374"/>
                <a:ext cx="213" cy="79"/>
              </a:xfrm>
              <a:custGeom>
                <a:avLst/>
                <a:gdLst>
                  <a:gd name="T0" fmla="*/ 207 w 213"/>
                  <a:gd name="T1" fmla="*/ 14 h 79"/>
                  <a:gd name="T2" fmla="*/ 189 w 213"/>
                  <a:gd name="T3" fmla="*/ 8 h 79"/>
                  <a:gd name="T4" fmla="*/ 173 w 213"/>
                  <a:gd name="T5" fmla="*/ 6 h 79"/>
                  <a:gd name="T6" fmla="*/ 159 w 213"/>
                  <a:gd name="T7" fmla="*/ 8 h 79"/>
                  <a:gd name="T8" fmla="*/ 145 w 213"/>
                  <a:gd name="T9" fmla="*/ 12 h 79"/>
                  <a:gd name="T10" fmla="*/ 133 w 213"/>
                  <a:gd name="T11" fmla="*/ 19 h 79"/>
                  <a:gd name="T12" fmla="*/ 121 w 213"/>
                  <a:gd name="T13" fmla="*/ 28 h 79"/>
                  <a:gd name="T14" fmla="*/ 110 w 213"/>
                  <a:gd name="T15" fmla="*/ 37 h 79"/>
                  <a:gd name="T16" fmla="*/ 99 w 213"/>
                  <a:gd name="T17" fmla="*/ 47 h 79"/>
                  <a:gd name="T18" fmla="*/ 88 w 213"/>
                  <a:gd name="T19" fmla="*/ 56 h 79"/>
                  <a:gd name="T20" fmla="*/ 78 w 213"/>
                  <a:gd name="T21" fmla="*/ 65 h 79"/>
                  <a:gd name="T22" fmla="*/ 67 w 213"/>
                  <a:gd name="T23" fmla="*/ 72 h 79"/>
                  <a:gd name="T24" fmla="*/ 54 w 213"/>
                  <a:gd name="T25" fmla="*/ 76 h 79"/>
                  <a:gd name="T26" fmla="*/ 42 w 213"/>
                  <a:gd name="T27" fmla="*/ 78 h 79"/>
                  <a:gd name="T28" fmla="*/ 29 w 213"/>
                  <a:gd name="T29" fmla="*/ 76 h 79"/>
                  <a:gd name="T30" fmla="*/ 15 w 213"/>
                  <a:gd name="T31" fmla="*/ 69 h 79"/>
                  <a:gd name="T32" fmla="*/ 0 w 213"/>
                  <a:gd name="T33" fmla="*/ 56 h 79"/>
                  <a:gd name="T34" fmla="*/ 12 w 213"/>
                  <a:gd name="T35" fmla="*/ 58 h 79"/>
                  <a:gd name="T36" fmla="*/ 25 w 213"/>
                  <a:gd name="T37" fmla="*/ 67 h 79"/>
                  <a:gd name="T38" fmla="*/ 37 w 213"/>
                  <a:gd name="T39" fmla="*/ 70 h 79"/>
                  <a:gd name="T40" fmla="*/ 48 w 213"/>
                  <a:gd name="T41" fmla="*/ 71 h 79"/>
                  <a:gd name="T42" fmla="*/ 58 w 213"/>
                  <a:gd name="T43" fmla="*/ 69 h 79"/>
                  <a:gd name="T44" fmla="*/ 68 w 213"/>
                  <a:gd name="T45" fmla="*/ 63 h 79"/>
                  <a:gd name="T46" fmla="*/ 79 w 213"/>
                  <a:gd name="T47" fmla="*/ 56 h 79"/>
                  <a:gd name="T48" fmla="*/ 90 w 213"/>
                  <a:gd name="T49" fmla="*/ 47 h 79"/>
                  <a:gd name="T50" fmla="*/ 100 w 213"/>
                  <a:gd name="T51" fmla="*/ 37 h 79"/>
                  <a:gd name="T52" fmla="*/ 111 w 213"/>
                  <a:gd name="T53" fmla="*/ 28 h 79"/>
                  <a:gd name="T54" fmla="*/ 123 w 213"/>
                  <a:gd name="T55" fmla="*/ 18 h 79"/>
                  <a:gd name="T56" fmla="*/ 135 w 213"/>
                  <a:gd name="T57" fmla="*/ 10 h 79"/>
                  <a:gd name="T58" fmla="*/ 150 w 213"/>
                  <a:gd name="T59" fmla="*/ 3 h 79"/>
                  <a:gd name="T60" fmla="*/ 165 w 213"/>
                  <a:gd name="T61" fmla="*/ 0 h 79"/>
                  <a:gd name="T62" fmla="*/ 182 w 213"/>
                  <a:gd name="T63" fmla="*/ 0 h 79"/>
                  <a:gd name="T64" fmla="*/ 200 w 213"/>
                  <a:gd name="T65" fmla="*/ 4 h 79"/>
                  <a:gd name="T66" fmla="*/ 210 w 213"/>
                  <a:gd name="T67" fmla="*/ 7 h 79"/>
                  <a:gd name="T68" fmla="*/ 211 w 213"/>
                  <a:gd name="T69" fmla="*/ 8 h 79"/>
                  <a:gd name="T70" fmla="*/ 212 w 213"/>
                  <a:gd name="T71" fmla="*/ 10 h 79"/>
                  <a:gd name="T72" fmla="*/ 210 w 213"/>
                  <a:gd name="T73" fmla="*/ 12 h 79"/>
                  <a:gd name="T74" fmla="*/ 208 w 213"/>
                  <a:gd name="T75" fmla="*/ 1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13" h="79">
                    <a:moveTo>
                      <a:pt x="207" y="14"/>
                    </a:moveTo>
                    <a:lnTo>
                      <a:pt x="207" y="14"/>
                    </a:lnTo>
                    <a:lnTo>
                      <a:pt x="198" y="10"/>
                    </a:lnTo>
                    <a:lnTo>
                      <a:pt x="189" y="8"/>
                    </a:lnTo>
                    <a:lnTo>
                      <a:pt x="181" y="7"/>
                    </a:lnTo>
                    <a:lnTo>
                      <a:pt x="173" y="6"/>
                    </a:lnTo>
                    <a:lnTo>
                      <a:pt x="166" y="7"/>
                    </a:lnTo>
                    <a:lnTo>
                      <a:pt x="159" y="8"/>
                    </a:lnTo>
                    <a:lnTo>
                      <a:pt x="152" y="10"/>
                    </a:lnTo>
                    <a:lnTo>
                      <a:pt x="145" y="12"/>
                    </a:lnTo>
                    <a:lnTo>
                      <a:pt x="139" y="15"/>
                    </a:lnTo>
                    <a:lnTo>
                      <a:pt x="133" y="19"/>
                    </a:lnTo>
                    <a:lnTo>
                      <a:pt x="126" y="23"/>
                    </a:lnTo>
                    <a:lnTo>
                      <a:pt x="121" y="28"/>
                    </a:lnTo>
                    <a:lnTo>
                      <a:pt x="115" y="32"/>
                    </a:lnTo>
                    <a:lnTo>
                      <a:pt x="110" y="37"/>
                    </a:lnTo>
                    <a:lnTo>
                      <a:pt x="105" y="42"/>
                    </a:lnTo>
                    <a:lnTo>
                      <a:pt x="99" y="47"/>
                    </a:lnTo>
                    <a:lnTo>
                      <a:pt x="94" y="51"/>
                    </a:lnTo>
                    <a:lnTo>
                      <a:pt x="88" y="56"/>
                    </a:lnTo>
                    <a:lnTo>
                      <a:pt x="83" y="61"/>
                    </a:lnTo>
                    <a:lnTo>
                      <a:pt x="78" y="65"/>
                    </a:lnTo>
                    <a:lnTo>
                      <a:pt x="72" y="69"/>
                    </a:lnTo>
                    <a:lnTo>
                      <a:pt x="67" y="72"/>
                    </a:lnTo>
                    <a:lnTo>
                      <a:pt x="61" y="74"/>
                    </a:lnTo>
                    <a:lnTo>
                      <a:pt x="54" y="76"/>
                    </a:lnTo>
                    <a:lnTo>
                      <a:pt x="48" y="78"/>
                    </a:lnTo>
                    <a:lnTo>
                      <a:pt x="42" y="78"/>
                    </a:lnTo>
                    <a:lnTo>
                      <a:pt x="36" y="77"/>
                    </a:lnTo>
                    <a:lnTo>
                      <a:pt x="29" y="76"/>
                    </a:lnTo>
                    <a:lnTo>
                      <a:pt x="22" y="72"/>
                    </a:lnTo>
                    <a:lnTo>
                      <a:pt x="15" y="69"/>
                    </a:lnTo>
                    <a:lnTo>
                      <a:pt x="8" y="63"/>
                    </a:lnTo>
                    <a:lnTo>
                      <a:pt x="0" y="56"/>
                    </a:lnTo>
                    <a:lnTo>
                      <a:pt x="5" y="52"/>
                    </a:lnTo>
                    <a:lnTo>
                      <a:pt x="12" y="58"/>
                    </a:lnTo>
                    <a:lnTo>
                      <a:pt x="19" y="63"/>
                    </a:lnTo>
                    <a:lnTo>
                      <a:pt x="25" y="67"/>
                    </a:lnTo>
                    <a:lnTo>
                      <a:pt x="31" y="69"/>
                    </a:lnTo>
                    <a:lnTo>
                      <a:pt x="37" y="70"/>
                    </a:lnTo>
                    <a:lnTo>
                      <a:pt x="43" y="71"/>
                    </a:lnTo>
                    <a:lnTo>
                      <a:pt x="48" y="71"/>
                    </a:lnTo>
                    <a:lnTo>
                      <a:pt x="53" y="70"/>
                    </a:lnTo>
                    <a:lnTo>
                      <a:pt x="58" y="69"/>
                    </a:lnTo>
                    <a:lnTo>
                      <a:pt x="63" y="66"/>
                    </a:lnTo>
                    <a:lnTo>
                      <a:pt x="68" y="63"/>
                    </a:lnTo>
                    <a:lnTo>
                      <a:pt x="74" y="60"/>
                    </a:lnTo>
                    <a:lnTo>
                      <a:pt x="79" y="56"/>
                    </a:lnTo>
                    <a:lnTo>
                      <a:pt x="85" y="51"/>
                    </a:lnTo>
                    <a:lnTo>
                      <a:pt x="90" y="47"/>
                    </a:lnTo>
                    <a:lnTo>
                      <a:pt x="95" y="42"/>
                    </a:lnTo>
                    <a:lnTo>
                      <a:pt x="100" y="37"/>
                    </a:lnTo>
                    <a:lnTo>
                      <a:pt x="106" y="32"/>
                    </a:lnTo>
                    <a:lnTo>
                      <a:pt x="111" y="28"/>
                    </a:lnTo>
                    <a:lnTo>
                      <a:pt x="117" y="23"/>
                    </a:lnTo>
                    <a:lnTo>
                      <a:pt x="123" y="18"/>
                    </a:lnTo>
                    <a:lnTo>
                      <a:pt x="129" y="14"/>
                    </a:lnTo>
                    <a:lnTo>
                      <a:pt x="135" y="10"/>
                    </a:lnTo>
                    <a:lnTo>
                      <a:pt x="143" y="7"/>
                    </a:lnTo>
                    <a:lnTo>
                      <a:pt x="150" y="3"/>
                    </a:lnTo>
                    <a:lnTo>
                      <a:pt x="157" y="1"/>
                    </a:lnTo>
                    <a:lnTo>
                      <a:pt x="165" y="0"/>
                    </a:lnTo>
                    <a:lnTo>
                      <a:pt x="173" y="0"/>
                    </a:lnTo>
                    <a:lnTo>
                      <a:pt x="182" y="0"/>
                    </a:lnTo>
                    <a:lnTo>
                      <a:pt x="190" y="1"/>
                    </a:lnTo>
                    <a:lnTo>
                      <a:pt x="200" y="4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0" y="7"/>
                    </a:lnTo>
                    <a:lnTo>
                      <a:pt x="211" y="8"/>
                    </a:lnTo>
                    <a:lnTo>
                      <a:pt x="212" y="9"/>
                    </a:lnTo>
                    <a:lnTo>
                      <a:pt x="212" y="10"/>
                    </a:lnTo>
                    <a:lnTo>
                      <a:pt x="211" y="12"/>
                    </a:lnTo>
                    <a:lnTo>
                      <a:pt x="210" y="12"/>
                    </a:lnTo>
                    <a:lnTo>
                      <a:pt x="210" y="14"/>
                    </a:lnTo>
                    <a:lnTo>
                      <a:pt x="208" y="14"/>
                    </a:lnTo>
                    <a:lnTo>
                      <a:pt x="207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47" name="Freeform 375">
                <a:extLst>
                  <a:ext uri="{FF2B5EF4-FFF2-40B4-BE49-F238E27FC236}">
                    <a16:creationId xmlns:a16="http://schemas.microsoft.com/office/drawing/2014/main" id="{062C65DA-435B-B78E-9F3E-E8675C9BB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9" y="2381"/>
                <a:ext cx="53" cy="59"/>
              </a:xfrm>
              <a:custGeom>
                <a:avLst/>
                <a:gdLst>
                  <a:gd name="T0" fmla="*/ 45 w 53"/>
                  <a:gd name="T1" fmla="*/ 54 h 59"/>
                  <a:gd name="T2" fmla="*/ 45 w 53"/>
                  <a:gd name="T3" fmla="*/ 54 h 59"/>
                  <a:gd name="T4" fmla="*/ 44 w 53"/>
                  <a:gd name="T5" fmla="*/ 50 h 59"/>
                  <a:gd name="T6" fmla="*/ 43 w 53"/>
                  <a:gd name="T7" fmla="*/ 47 h 59"/>
                  <a:gd name="T8" fmla="*/ 41 w 53"/>
                  <a:gd name="T9" fmla="*/ 43 h 59"/>
                  <a:gd name="T10" fmla="*/ 39 w 53"/>
                  <a:gd name="T11" fmla="*/ 39 h 59"/>
                  <a:gd name="T12" fmla="*/ 37 w 53"/>
                  <a:gd name="T13" fmla="*/ 36 h 59"/>
                  <a:gd name="T14" fmla="*/ 34 w 53"/>
                  <a:gd name="T15" fmla="*/ 32 h 59"/>
                  <a:gd name="T16" fmla="*/ 30 w 53"/>
                  <a:gd name="T17" fmla="*/ 29 h 59"/>
                  <a:gd name="T18" fmla="*/ 28 w 53"/>
                  <a:gd name="T19" fmla="*/ 25 h 59"/>
                  <a:gd name="T20" fmla="*/ 24 w 53"/>
                  <a:gd name="T21" fmla="*/ 22 h 59"/>
                  <a:gd name="T22" fmla="*/ 21 w 53"/>
                  <a:gd name="T23" fmla="*/ 19 h 59"/>
                  <a:gd name="T24" fmla="*/ 17 w 53"/>
                  <a:gd name="T25" fmla="*/ 16 h 59"/>
                  <a:gd name="T26" fmla="*/ 14 w 53"/>
                  <a:gd name="T27" fmla="*/ 14 h 59"/>
                  <a:gd name="T28" fmla="*/ 10 w 53"/>
                  <a:gd name="T29" fmla="*/ 11 h 59"/>
                  <a:gd name="T30" fmla="*/ 7 w 53"/>
                  <a:gd name="T31" fmla="*/ 9 h 59"/>
                  <a:gd name="T32" fmla="*/ 3 w 53"/>
                  <a:gd name="T33" fmla="*/ 7 h 59"/>
                  <a:gd name="T34" fmla="*/ 0 w 53"/>
                  <a:gd name="T35" fmla="*/ 6 h 59"/>
                  <a:gd name="T36" fmla="*/ 3 w 53"/>
                  <a:gd name="T37" fmla="*/ 0 h 59"/>
                  <a:gd name="T38" fmla="*/ 6 w 53"/>
                  <a:gd name="T39" fmla="*/ 1 h 59"/>
                  <a:gd name="T40" fmla="*/ 10 w 53"/>
                  <a:gd name="T41" fmla="*/ 3 h 59"/>
                  <a:gd name="T42" fmla="*/ 14 w 53"/>
                  <a:gd name="T43" fmla="*/ 6 h 59"/>
                  <a:gd name="T44" fmla="*/ 17 w 53"/>
                  <a:gd name="T45" fmla="*/ 8 h 59"/>
                  <a:gd name="T46" fmla="*/ 21 w 53"/>
                  <a:gd name="T47" fmla="*/ 11 h 59"/>
                  <a:gd name="T48" fmla="*/ 25 w 53"/>
                  <a:gd name="T49" fmla="*/ 14 h 59"/>
                  <a:gd name="T50" fmla="*/ 28 w 53"/>
                  <a:gd name="T51" fmla="*/ 17 h 59"/>
                  <a:gd name="T52" fmla="*/ 32 w 53"/>
                  <a:gd name="T53" fmla="*/ 20 h 59"/>
                  <a:gd name="T54" fmla="*/ 35 w 53"/>
                  <a:gd name="T55" fmla="*/ 24 h 59"/>
                  <a:gd name="T56" fmla="*/ 39 w 53"/>
                  <a:gd name="T57" fmla="*/ 28 h 59"/>
                  <a:gd name="T58" fmla="*/ 42 w 53"/>
                  <a:gd name="T59" fmla="*/ 32 h 59"/>
                  <a:gd name="T60" fmla="*/ 44 w 53"/>
                  <a:gd name="T61" fmla="*/ 36 h 59"/>
                  <a:gd name="T62" fmla="*/ 47 w 53"/>
                  <a:gd name="T63" fmla="*/ 40 h 59"/>
                  <a:gd name="T64" fmla="*/ 49 w 53"/>
                  <a:gd name="T65" fmla="*/ 45 h 59"/>
                  <a:gd name="T66" fmla="*/ 51 w 53"/>
                  <a:gd name="T67" fmla="*/ 49 h 59"/>
                  <a:gd name="T68" fmla="*/ 52 w 53"/>
                  <a:gd name="T69" fmla="*/ 54 h 59"/>
                  <a:gd name="T70" fmla="*/ 52 w 53"/>
                  <a:gd name="T71" fmla="*/ 54 h 59"/>
                  <a:gd name="T72" fmla="*/ 52 w 53"/>
                  <a:gd name="T73" fmla="*/ 54 h 59"/>
                  <a:gd name="T74" fmla="*/ 52 w 53"/>
                  <a:gd name="T75" fmla="*/ 55 h 59"/>
                  <a:gd name="T76" fmla="*/ 51 w 53"/>
                  <a:gd name="T77" fmla="*/ 56 h 59"/>
                  <a:gd name="T78" fmla="*/ 50 w 53"/>
                  <a:gd name="T79" fmla="*/ 57 h 59"/>
                  <a:gd name="T80" fmla="*/ 49 w 53"/>
                  <a:gd name="T81" fmla="*/ 58 h 59"/>
                  <a:gd name="T82" fmla="*/ 48 w 53"/>
                  <a:gd name="T83" fmla="*/ 58 h 59"/>
                  <a:gd name="T84" fmla="*/ 46 w 53"/>
                  <a:gd name="T85" fmla="*/ 57 h 59"/>
                  <a:gd name="T86" fmla="*/ 46 w 53"/>
                  <a:gd name="T87" fmla="*/ 56 h 59"/>
                  <a:gd name="T88" fmla="*/ 45 w 53"/>
                  <a:gd name="T89" fmla="*/ 5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3" h="59">
                    <a:moveTo>
                      <a:pt x="45" y="54"/>
                    </a:moveTo>
                    <a:lnTo>
                      <a:pt x="45" y="54"/>
                    </a:lnTo>
                    <a:lnTo>
                      <a:pt x="44" y="50"/>
                    </a:lnTo>
                    <a:lnTo>
                      <a:pt x="43" y="47"/>
                    </a:lnTo>
                    <a:lnTo>
                      <a:pt x="41" y="43"/>
                    </a:lnTo>
                    <a:lnTo>
                      <a:pt x="39" y="39"/>
                    </a:lnTo>
                    <a:lnTo>
                      <a:pt x="37" y="36"/>
                    </a:lnTo>
                    <a:lnTo>
                      <a:pt x="34" y="32"/>
                    </a:lnTo>
                    <a:lnTo>
                      <a:pt x="30" y="29"/>
                    </a:lnTo>
                    <a:lnTo>
                      <a:pt x="28" y="25"/>
                    </a:lnTo>
                    <a:lnTo>
                      <a:pt x="24" y="22"/>
                    </a:lnTo>
                    <a:lnTo>
                      <a:pt x="21" y="19"/>
                    </a:lnTo>
                    <a:lnTo>
                      <a:pt x="17" y="16"/>
                    </a:lnTo>
                    <a:lnTo>
                      <a:pt x="14" y="14"/>
                    </a:lnTo>
                    <a:lnTo>
                      <a:pt x="10" y="11"/>
                    </a:lnTo>
                    <a:lnTo>
                      <a:pt x="7" y="9"/>
                    </a:lnTo>
                    <a:lnTo>
                      <a:pt x="3" y="7"/>
                    </a:lnTo>
                    <a:lnTo>
                      <a:pt x="0" y="6"/>
                    </a:lnTo>
                    <a:lnTo>
                      <a:pt x="3" y="0"/>
                    </a:lnTo>
                    <a:lnTo>
                      <a:pt x="6" y="1"/>
                    </a:lnTo>
                    <a:lnTo>
                      <a:pt x="10" y="3"/>
                    </a:lnTo>
                    <a:lnTo>
                      <a:pt x="14" y="6"/>
                    </a:lnTo>
                    <a:lnTo>
                      <a:pt x="17" y="8"/>
                    </a:lnTo>
                    <a:lnTo>
                      <a:pt x="21" y="11"/>
                    </a:lnTo>
                    <a:lnTo>
                      <a:pt x="25" y="14"/>
                    </a:lnTo>
                    <a:lnTo>
                      <a:pt x="28" y="17"/>
                    </a:lnTo>
                    <a:lnTo>
                      <a:pt x="32" y="20"/>
                    </a:lnTo>
                    <a:lnTo>
                      <a:pt x="35" y="24"/>
                    </a:lnTo>
                    <a:lnTo>
                      <a:pt x="39" y="28"/>
                    </a:lnTo>
                    <a:lnTo>
                      <a:pt x="42" y="32"/>
                    </a:lnTo>
                    <a:lnTo>
                      <a:pt x="44" y="36"/>
                    </a:lnTo>
                    <a:lnTo>
                      <a:pt x="47" y="40"/>
                    </a:lnTo>
                    <a:lnTo>
                      <a:pt x="49" y="45"/>
                    </a:lnTo>
                    <a:lnTo>
                      <a:pt x="51" y="49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55"/>
                    </a:lnTo>
                    <a:lnTo>
                      <a:pt x="51" y="56"/>
                    </a:lnTo>
                    <a:lnTo>
                      <a:pt x="50" y="57"/>
                    </a:lnTo>
                    <a:lnTo>
                      <a:pt x="49" y="58"/>
                    </a:lnTo>
                    <a:lnTo>
                      <a:pt x="48" y="58"/>
                    </a:lnTo>
                    <a:lnTo>
                      <a:pt x="46" y="57"/>
                    </a:lnTo>
                    <a:lnTo>
                      <a:pt x="46" y="56"/>
                    </a:lnTo>
                    <a:lnTo>
                      <a:pt x="45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48" name="Freeform 376">
                <a:extLst>
                  <a:ext uri="{FF2B5EF4-FFF2-40B4-BE49-F238E27FC236}">
                    <a16:creationId xmlns:a16="http://schemas.microsoft.com/office/drawing/2014/main" id="{78B66E14-4152-868B-4490-B04A4082A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2435"/>
                <a:ext cx="88" cy="151"/>
              </a:xfrm>
              <a:custGeom>
                <a:avLst/>
                <a:gdLst>
                  <a:gd name="T0" fmla="*/ 79 w 88"/>
                  <a:gd name="T1" fmla="*/ 147 h 151"/>
                  <a:gd name="T2" fmla="*/ 78 w 88"/>
                  <a:gd name="T3" fmla="*/ 141 h 151"/>
                  <a:gd name="T4" fmla="*/ 74 w 88"/>
                  <a:gd name="T5" fmla="*/ 135 h 151"/>
                  <a:gd name="T6" fmla="*/ 70 w 88"/>
                  <a:gd name="T7" fmla="*/ 128 h 151"/>
                  <a:gd name="T8" fmla="*/ 64 w 88"/>
                  <a:gd name="T9" fmla="*/ 119 h 151"/>
                  <a:gd name="T10" fmla="*/ 58 w 88"/>
                  <a:gd name="T11" fmla="*/ 111 h 151"/>
                  <a:gd name="T12" fmla="*/ 52 w 88"/>
                  <a:gd name="T13" fmla="*/ 102 h 151"/>
                  <a:gd name="T14" fmla="*/ 46 w 88"/>
                  <a:gd name="T15" fmla="*/ 92 h 151"/>
                  <a:gd name="T16" fmla="*/ 39 w 88"/>
                  <a:gd name="T17" fmla="*/ 83 h 151"/>
                  <a:gd name="T18" fmla="*/ 31 w 88"/>
                  <a:gd name="T19" fmla="*/ 73 h 151"/>
                  <a:gd name="T20" fmla="*/ 25 w 88"/>
                  <a:gd name="T21" fmla="*/ 63 h 151"/>
                  <a:gd name="T22" fmla="*/ 19 w 88"/>
                  <a:gd name="T23" fmla="*/ 52 h 151"/>
                  <a:gd name="T24" fmla="*/ 13 w 88"/>
                  <a:gd name="T25" fmla="*/ 42 h 151"/>
                  <a:gd name="T26" fmla="*/ 8 w 88"/>
                  <a:gd name="T27" fmla="*/ 32 h 151"/>
                  <a:gd name="T28" fmla="*/ 4 w 88"/>
                  <a:gd name="T29" fmla="*/ 21 h 151"/>
                  <a:gd name="T30" fmla="*/ 1 w 88"/>
                  <a:gd name="T31" fmla="*/ 10 h 151"/>
                  <a:gd name="T32" fmla="*/ 0 w 88"/>
                  <a:gd name="T33" fmla="*/ 0 h 151"/>
                  <a:gd name="T34" fmla="*/ 7 w 88"/>
                  <a:gd name="T35" fmla="*/ 5 h 151"/>
                  <a:gd name="T36" fmla="*/ 8 w 88"/>
                  <a:gd name="T37" fmla="*/ 14 h 151"/>
                  <a:gd name="T38" fmla="*/ 12 w 88"/>
                  <a:gd name="T39" fmla="*/ 23 h 151"/>
                  <a:gd name="T40" fmla="*/ 16 w 88"/>
                  <a:gd name="T41" fmla="*/ 34 h 151"/>
                  <a:gd name="T42" fmla="*/ 21 w 88"/>
                  <a:gd name="T43" fmla="*/ 44 h 151"/>
                  <a:gd name="T44" fmla="*/ 27 w 88"/>
                  <a:gd name="T45" fmla="*/ 54 h 151"/>
                  <a:gd name="T46" fmla="*/ 33 w 88"/>
                  <a:gd name="T47" fmla="*/ 64 h 151"/>
                  <a:gd name="T48" fmla="*/ 40 w 88"/>
                  <a:gd name="T49" fmla="*/ 74 h 151"/>
                  <a:gd name="T50" fmla="*/ 47 w 88"/>
                  <a:gd name="T51" fmla="*/ 84 h 151"/>
                  <a:gd name="T52" fmla="*/ 54 w 88"/>
                  <a:gd name="T53" fmla="*/ 93 h 151"/>
                  <a:gd name="T54" fmla="*/ 60 w 88"/>
                  <a:gd name="T55" fmla="*/ 103 h 151"/>
                  <a:gd name="T56" fmla="*/ 67 w 88"/>
                  <a:gd name="T57" fmla="*/ 112 h 151"/>
                  <a:gd name="T58" fmla="*/ 72 w 88"/>
                  <a:gd name="T59" fmla="*/ 120 h 151"/>
                  <a:gd name="T60" fmla="*/ 78 w 88"/>
                  <a:gd name="T61" fmla="*/ 128 h 151"/>
                  <a:gd name="T62" fmla="*/ 81 w 88"/>
                  <a:gd name="T63" fmla="*/ 135 h 151"/>
                  <a:gd name="T64" fmla="*/ 85 w 88"/>
                  <a:gd name="T65" fmla="*/ 142 h 151"/>
                  <a:gd name="T66" fmla="*/ 87 w 88"/>
                  <a:gd name="T67" fmla="*/ 146 h 151"/>
                  <a:gd name="T68" fmla="*/ 87 w 88"/>
                  <a:gd name="T69" fmla="*/ 146 h 151"/>
                  <a:gd name="T70" fmla="*/ 85 w 88"/>
                  <a:gd name="T71" fmla="*/ 149 h 151"/>
                  <a:gd name="T72" fmla="*/ 82 w 88"/>
                  <a:gd name="T73" fmla="*/ 150 h 151"/>
                  <a:gd name="T74" fmla="*/ 80 w 88"/>
                  <a:gd name="T75" fmla="*/ 148 h 151"/>
                  <a:gd name="T76" fmla="*/ 79 w 88"/>
                  <a:gd name="T77" fmla="*/ 146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8" h="151">
                    <a:moveTo>
                      <a:pt x="79" y="146"/>
                    </a:moveTo>
                    <a:lnTo>
                      <a:pt x="79" y="147"/>
                    </a:lnTo>
                    <a:lnTo>
                      <a:pt x="79" y="144"/>
                    </a:lnTo>
                    <a:lnTo>
                      <a:pt x="78" y="141"/>
                    </a:lnTo>
                    <a:lnTo>
                      <a:pt x="76" y="138"/>
                    </a:lnTo>
                    <a:lnTo>
                      <a:pt x="74" y="135"/>
                    </a:lnTo>
                    <a:lnTo>
                      <a:pt x="72" y="131"/>
                    </a:lnTo>
                    <a:lnTo>
                      <a:pt x="70" y="128"/>
                    </a:lnTo>
                    <a:lnTo>
                      <a:pt x="67" y="123"/>
                    </a:lnTo>
                    <a:lnTo>
                      <a:pt x="64" y="119"/>
                    </a:lnTo>
                    <a:lnTo>
                      <a:pt x="62" y="115"/>
                    </a:lnTo>
                    <a:lnTo>
                      <a:pt x="58" y="111"/>
                    </a:lnTo>
                    <a:lnTo>
                      <a:pt x="55" y="106"/>
                    </a:lnTo>
                    <a:lnTo>
                      <a:pt x="52" y="102"/>
                    </a:lnTo>
                    <a:lnTo>
                      <a:pt x="49" y="97"/>
                    </a:lnTo>
                    <a:lnTo>
                      <a:pt x="46" y="92"/>
                    </a:lnTo>
                    <a:lnTo>
                      <a:pt x="42" y="88"/>
                    </a:lnTo>
                    <a:lnTo>
                      <a:pt x="39" y="83"/>
                    </a:lnTo>
                    <a:lnTo>
                      <a:pt x="35" y="78"/>
                    </a:lnTo>
                    <a:lnTo>
                      <a:pt x="31" y="73"/>
                    </a:lnTo>
                    <a:lnTo>
                      <a:pt x="28" y="68"/>
                    </a:lnTo>
                    <a:lnTo>
                      <a:pt x="25" y="63"/>
                    </a:lnTo>
                    <a:lnTo>
                      <a:pt x="22" y="57"/>
                    </a:lnTo>
                    <a:lnTo>
                      <a:pt x="19" y="52"/>
                    </a:lnTo>
                    <a:lnTo>
                      <a:pt x="15" y="47"/>
                    </a:lnTo>
                    <a:lnTo>
                      <a:pt x="13" y="42"/>
                    </a:lnTo>
                    <a:lnTo>
                      <a:pt x="10" y="37"/>
                    </a:lnTo>
                    <a:lnTo>
                      <a:pt x="8" y="32"/>
                    </a:lnTo>
                    <a:lnTo>
                      <a:pt x="6" y="26"/>
                    </a:lnTo>
                    <a:lnTo>
                      <a:pt x="4" y="21"/>
                    </a:lnTo>
                    <a:lnTo>
                      <a:pt x="2" y="16"/>
                    </a:lnTo>
                    <a:lnTo>
                      <a:pt x="1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7" y="5"/>
                    </a:lnTo>
                    <a:lnTo>
                      <a:pt x="7" y="9"/>
                    </a:lnTo>
                    <a:lnTo>
                      <a:pt x="8" y="14"/>
                    </a:lnTo>
                    <a:lnTo>
                      <a:pt x="10" y="19"/>
                    </a:lnTo>
                    <a:lnTo>
                      <a:pt x="12" y="23"/>
                    </a:lnTo>
                    <a:lnTo>
                      <a:pt x="14" y="28"/>
                    </a:lnTo>
                    <a:lnTo>
                      <a:pt x="16" y="34"/>
                    </a:lnTo>
                    <a:lnTo>
                      <a:pt x="19" y="39"/>
                    </a:lnTo>
                    <a:lnTo>
                      <a:pt x="21" y="44"/>
                    </a:lnTo>
                    <a:lnTo>
                      <a:pt x="24" y="49"/>
                    </a:lnTo>
                    <a:lnTo>
                      <a:pt x="27" y="54"/>
                    </a:lnTo>
                    <a:lnTo>
                      <a:pt x="30" y="59"/>
                    </a:lnTo>
                    <a:lnTo>
                      <a:pt x="33" y="64"/>
                    </a:lnTo>
                    <a:lnTo>
                      <a:pt x="37" y="69"/>
                    </a:lnTo>
                    <a:lnTo>
                      <a:pt x="40" y="74"/>
                    </a:lnTo>
                    <a:lnTo>
                      <a:pt x="44" y="79"/>
                    </a:lnTo>
                    <a:lnTo>
                      <a:pt x="47" y="84"/>
                    </a:lnTo>
                    <a:lnTo>
                      <a:pt x="51" y="88"/>
                    </a:lnTo>
                    <a:lnTo>
                      <a:pt x="54" y="93"/>
                    </a:lnTo>
                    <a:lnTo>
                      <a:pt x="57" y="98"/>
                    </a:lnTo>
                    <a:lnTo>
                      <a:pt x="60" y="103"/>
                    </a:lnTo>
                    <a:lnTo>
                      <a:pt x="63" y="107"/>
                    </a:lnTo>
                    <a:lnTo>
                      <a:pt x="67" y="112"/>
                    </a:lnTo>
                    <a:lnTo>
                      <a:pt x="70" y="116"/>
                    </a:lnTo>
                    <a:lnTo>
                      <a:pt x="72" y="120"/>
                    </a:lnTo>
                    <a:lnTo>
                      <a:pt x="75" y="124"/>
                    </a:lnTo>
                    <a:lnTo>
                      <a:pt x="78" y="128"/>
                    </a:lnTo>
                    <a:lnTo>
                      <a:pt x="79" y="131"/>
                    </a:lnTo>
                    <a:lnTo>
                      <a:pt x="81" y="135"/>
                    </a:lnTo>
                    <a:lnTo>
                      <a:pt x="83" y="139"/>
                    </a:lnTo>
                    <a:lnTo>
                      <a:pt x="85" y="142"/>
                    </a:lnTo>
                    <a:lnTo>
                      <a:pt x="87" y="145"/>
                    </a:lnTo>
                    <a:lnTo>
                      <a:pt x="87" y="146"/>
                    </a:lnTo>
                    <a:lnTo>
                      <a:pt x="87" y="145"/>
                    </a:lnTo>
                    <a:lnTo>
                      <a:pt x="87" y="146"/>
                    </a:lnTo>
                    <a:lnTo>
                      <a:pt x="85" y="148"/>
                    </a:lnTo>
                    <a:lnTo>
                      <a:pt x="85" y="149"/>
                    </a:lnTo>
                    <a:lnTo>
                      <a:pt x="83" y="149"/>
                    </a:lnTo>
                    <a:lnTo>
                      <a:pt x="82" y="150"/>
                    </a:lnTo>
                    <a:lnTo>
                      <a:pt x="81" y="149"/>
                    </a:lnTo>
                    <a:lnTo>
                      <a:pt x="80" y="148"/>
                    </a:lnTo>
                    <a:lnTo>
                      <a:pt x="79" y="147"/>
                    </a:lnTo>
                    <a:lnTo>
                      <a:pt x="79" y="14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49" name="Freeform 377">
                <a:extLst>
                  <a:ext uri="{FF2B5EF4-FFF2-40B4-BE49-F238E27FC236}">
                    <a16:creationId xmlns:a16="http://schemas.microsoft.com/office/drawing/2014/main" id="{F812823E-74FC-8B51-A49A-2F3A1CA10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6" y="2581"/>
                <a:ext cx="66" cy="162"/>
              </a:xfrm>
              <a:custGeom>
                <a:avLst/>
                <a:gdLst>
                  <a:gd name="T0" fmla="*/ 57 w 66"/>
                  <a:gd name="T1" fmla="*/ 159 h 162"/>
                  <a:gd name="T2" fmla="*/ 53 w 66"/>
                  <a:gd name="T3" fmla="*/ 152 h 162"/>
                  <a:gd name="T4" fmla="*/ 48 w 66"/>
                  <a:gd name="T5" fmla="*/ 145 h 162"/>
                  <a:gd name="T6" fmla="*/ 43 w 66"/>
                  <a:gd name="T7" fmla="*/ 138 h 162"/>
                  <a:gd name="T8" fmla="*/ 38 w 66"/>
                  <a:gd name="T9" fmla="*/ 130 h 162"/>
                  <a:gd name="T10" fmla="*/ 33 w 66"/>
                  <a:gd name="T11" fmla="*/ 121 h 162"/>
                  <a:gd name="T12" fmla="*/ 28 w 66"/>
                  <a:gd name="T13" fmla="*/ 113 h 162"/>
                  <a:gd name="T14" fmla="*/ 23 w 66"/>
                  <a:gd name="T15" fmla="*/ 104 h 162"/>
                  <a:gd name="T16" fmla="*/ 19 w 66"/>
                  <a:gd name="T17" fmla="*/ 94 h 162"/>
                  <a:gd name="T18" fmla="*/ 15 w 66"/>
                  <a:gd name="T19" fmla="*/ 84 h 162"/>
                  <a:gd name="T20" fmla="*/ 10 w 66"/>
                  <a:gd name="T21" fmla="*/ 74 h 162"/>
                  <a:gd name="T22" fmla="*/ 7 w 66"/>
                  <a:gd name="T23" fmla="*/ 63 h 162"/>
                  <a:gd name="T24" fmla="*/ 5 w 66"/>
                  <a:gd name="T25" fmla="*/ 51 h 162"/>
                  <a:gd name="T26" fmla="*/ 3 w 66"/>
                  <a:gd name="T27" fmla="*/ 39 h 162"/>
                  <a:gd name="T28" fmla="*/ 1 w 66"/>
                  <a:gd name="T29" fmla="*/ 27 h 162"/>
                  <a:gd name="T30" fmla="*/ 0 w 66"/>
                  <a:gd name="T31" fmla="*/ 14 h 162"/>
                  <a:gd name="T32" fmla="*/ 0 w 66"/>
                  <a:gd name="T33" fmla="*/ 0 h 162"/>
                  <a:gd name="T34" fmla="*/ 7 w 66"/>
                  <a:gd name="T35" fmla="*/ 7 h 162"/>
                  <a:gd name="T36" fmla="*/ 7 w 66"/>
                  <a:gd name="T37" fmla="*/ 19 h 162"/>
                  <a:gd name="T38" fmla="*/ 8 w 66"/>
                  <a:gd name="T39" fmla="*/ 32 h 162"/>
                  <a:gd name="T40" fmla="*/ 10 w 66"/>
                  <a:gd name="T41" fmla="*/ 44 h 162"/>
                  <a:gd name="T42" fmla="*/ 12 w 66"/>
                  <a:gd name="T43" fmla="*/ 55 h 162"/>
                  <a:gd name="T44" fmla="*/ 16 w 66"/>
                  <a:gd name="T45" fmla="*/ 66 h 162"/>
                  <a:gd name="T46" fmla="*/ 19 w 66"/>
                  <a:gd name="T47" fmla="*/ 77 h 162"/>
                  <a:gd name="T48" fmla="*/ 23 w 66"/>
                  <a:gd name="T49" fmla="*/ 86 h 162"/>
                  <a:gd name="T50" fmla="*/ 27 w 66"/>
                  <a:gd name="T51" fmla="*/ 96 h 162"/>
                  <a:gd name="T52" fmla="*/ 32 w 66"/>
                  <a:gd name="T53" fmla="*/ 105 h 162"/>
                  <a:gd name="T54" fmla="*/ 36 w 66"/>
                  <a:gd name="T55" fmla="*/ 114 h 162"/>
                  <a:gd name="T56" fmla="*/ 41 w 66"/>
                  <a:gd name="T57" fmla="*/ 123 h 162"/>
                  <a:gd name="T58" fmla="*/ 46 w 66"/>
                  <a:gd name="T59" fmla="*/ 130 h 162"/>
                  <a:gd name="T60" fmla="*/ 51 w 66"/>
                  <a:gd name="T61" fmla="*/ 138 h 162"/>
                  <a:gd name="T62" fmla="*/ 56 w 66"/>
                  <a:gd name="T63" fmla="*/ 145 h 162"/>
                  <a:gd name="T64" fmla="*/ 61 w 66"/>
                  <a:gd name="T65" fmla="*/ 152 h 162"/>
                  <a:gd name="T66" fmla="*/ 63 w 66"/>
                  <a:gd name="T67" fmla="*/ 156 h 162"/>
                  <a:gd name="T68" fmla="*/ 65 w 66"/>
                  <a:gd name="T69" fmla="*/ 157 h 162"/>
                  <a:gd name="T70" fmla="*/ 63 w 66"/>
                  <a:gd name="T71" fmla="*/ 159 h 162"/>
                  <a:gd name="T72" fmla="*/ 61 w 66"/>
                  <a:gd name="T73" fmla="*/ 161 h 162"/>
                  <a:gd name="T74" fmla="*/ 59 w 66"/>
                  <a:gd name="T75" fmla="*/ 16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6" h="162">
                    <a:moveTo>
                      <a:pt x="57" y="159"/>
                    </a:moveTo>
                    <a:lnTo>
                      <a:pt x="57" y="159"/>
                    </a:lnTo>
                    <a:lnTo>
                      <a:pt x="55" y="155"/>
                    </a:lnTo>
                    <a:lnTo>
                      <a:pt x="53" y="152"/>
                    </a:lnTo>
                    <a:lnTo>
                      <a:pt x="50" y="149"/>
                    </a:lnTo>
                    <a:lnTo>
                      <a:pt x="48" y="145"/>
                    </a:lnTo>
                    <a:lnTo>
                      <a:pt x="46" y="142"/>
                    </a:lnTo>
                    <a:lnTo>
                      <a:pt x="43" y="138"/>
                    </a:lnTo>
                    <a:lnTo>
                      <a:pt x="41" y="134"/>
                    </a:lnTo>
                    <a:lnTo>
                      <a:pt x="38" y="130"/>
                    </a:lnTo>
                    <a:lnTo>
                      <a:pt x="36" y="126"/>
                    </a:lnTo>
                    <a:lnTo>
                      <a:pt x="33" y="121"/>
                    </a:lnTo>
                    <a:lnTo>
                      <a:pt x="30" y="117"/>
                    </a:lnTo>
                    <a:lnTo>
                      <a:pt x="28" y="113"/>
                    </a:lnTo>
                    <a:lnTo>
                      <a:pt x="26" y="108"/>
                    </a:lnTo>
                    <a:lnTo>
                      <a:pt x="23" y="104"/>
                    </a:lnTo>
                    <a:lnTo>
                      <a:pt x="21" y="99"/>
                    </a:lnTo>
                    <a:lnTo>
                      <a:pt x="19" y="94"/>
                    </a:lnTo>
                    <a:lnTo>
                      <a:pt x="17" y="89"/>
                    </a:lnTo>
                    <a:lnTo>
                      <a:pt x="15" y="84"/>
                    </a:lnTo>
                    <a:lnTo>
                      <a:pt x="13" y="79"/>
                    </a:lnTo>
                    <a:lnTo>
                      <a:pt x="10" y="74"/>
                    </a:lnTo>
                    <a:lnTo>
                      <a:pt x="9" y="68"/>
                    </a:lnTo>
                    <a:lnTo>
                      <a:pt x="7" y="63"/>
                    </a:lnTo>
                    <a:lnTo>
                      <a:pt x="6" y="57"/>
                    </a:lnTo>
                    <a:lnTo>
                      <a:pt x="5" y="51"/>
                    </a:lnTo>
                    <a:lnTo>
                      <a:pt x="3" y="45"/>
                    </a:lnTo>
                    <a:lnTo>
                      <a:pt x="3" y="39"/>
                    </a:lnTo>
                    <a:lnTo>
                      <a:pt x="1" y="33"/>
                    </a:lnTo>
                    <a:lnTo>
                      <a:pt x="1" y="27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7"/>
                    </a:lnTo>
                    <a:lnTo>
                      <a:pt x="7" y="13"/>
                    </a:lnTo>
                    <a:lnTo>
                      <a:pt x="7" y="19"/>
                    </a:lnTo>
                    <a:lnTo>
                      <a:pt x="7" y="26"/>
                    </a:lnTo>
                    <a:lnTo>
                      <a:pt x="8" y="32"/>
                    </a:lnTo>
                    <a:lnTo>
                      <a:pt x="9" y="38"/>
                    </a:lnTo>
                    <a:lnTo>
                      <a:pt x="10" y="44"/>
                    </a:lnTo>
                    <a:lnTo>
                      <a:pt x="11" y="50"/>
                    </a:lnTo>
                    <a:lnTo>
                      <a:pt x="12" y="55"/>
                    </a:lnTo>
                    <a:lnTo>
                      <a:pt x="14" y="61"/>
                    </a:lnTo>
                    <a:lnTo>
                      <a:pt x="16" y="66"/>
                    </a:lnTo>
                    <a:lnTo>
                      <a:pt x="17" y="71"/>
                    </a:lnTo>
                    <a:lnTo>
                      <a:pt x="19" y="77"/>
                    </a:lnTo>
                    <a:lnTo>
                      <a:pt x="21" y="81"/>
                    </a:lnTo>
                    <a:lnTo>
                      <a:pt x="23" y="86"/>
                    </a:lnTo>
                    <a:lnTo>
                      <a:pt x="25" y="92"/>
                    </a:lnTo>
                    <a:lnTo>
                      <a:pt x="27" y="96"/>
                    </a:lnTo>
                    <a:lnTo>
                      <a:pt x="29" y="101"/>
                    </a:lnTo>
                    <a:lnTo>
                      <a:pt x="32" y="105"/>
                    </a:lnTo>
                    <a:lnTo>
                      <a:pt x="34" y="110"/>
                    </a:lnTo>
                    <a:lnTo>
                      <a:pt x="36" y="114"/>
                    </a:lnTo>
                    <a:lnTo>
                      <a:pt x="39" y="118"/>
                    </a:lnTo>
                    <a:lnTo>
                      <a:pt x="41" y="123"/>
                    </a:lnTo>
                    <a:lnTo>
                      <a:pt x="44" y="126"/>
                    </a:lnTo>
                    <a:lnTo>
                      <a:pt x="46" y="130"/>
                    </a:lnTo>
                    <a:lnTo>
                      <a:pt x="48" y="134"/>
                    </a:lnTo>
                    <a:lnTo>
                      <a:pt x="51" y="138"/>
                    </a:lnTo>
                    <a:lnTo>
                      <a:pt x="54" y="142"/>
                    </a:lnTo>
                    <a:lnTo>
                      <a:pt x="56" y="145"/>
                    </a:lnTo>
                    <a:lnTo>
                      <a:pt x="59" y="148"/>
                    </a:lnTo>
                    <a:lnTo>
                      <a:pt x="61" y="152"/>
                    </a:lnTo>
                    <a:lnTo>
                      <a:pt x="63" y="155"/>
                    </a:lnTo>
                    <a:lnTo>
                      <a:pt x="63" y="156"/>
                    </a:lnTo>
                    <a:lnTo>
                      <a:pt x="63" y="155"/>
                    </a:lnTo>
                    <a:lnTo>
                      <a:pt x="65" y="157"/>
                    </a:lnTo>
                    <a:lnTo>
                      <a:pt x="63" y="158"/>
                    </a:lnTo>
                    <a:lnTo>
                      <a:pt x="63" y="159"/>
                    </a:lnTo>
                    <a:lnTo>
                      <a:pt x="62" y="160"/>
                    </a:lnTo>
                    <a:lnTo>
                      <a:pt x="61" y="161"/>
                    </a:lnTo>
                    <a:lnTo>
                      <a:pt x="60" y="161"/>
                    </a:lnTo>
                    <a:lnTo>
                      <a:pt x="59" y="160"/>
                    </a:lnTo>
                    <a:lnTo>
                      <a:pt x="57" y="1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50" name="Freeform 378">
                <a:extLst>
                  <a:ext uri="{FF2B5EF4-FFF2-40B4-BE49-F238E27FC236}">
                    <a16:creationId xmlns:a16="http://schemas.microsoft.com/office/drawing/2014/main" id="{52722A07-3190-3F8C-36FD-835E33A69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5" y="2737"/>
                <a:ext cx="17" cy="64"/>
              </a:xfrm>
              <a:custGeom>
                <a:avLst/>
                <a:gdLst>
                  <a:gd name="T0" fmla="*/ 4 w 17"/>
                  <a:gd name="T1" fmla="*/ 56 h 64"/>
                  <a:gd name="T2" fmla="*/ 4 w 17"/>
                  <a:gd name="T3" fmla="*/ 57 h 64"/>
                  <a:gd name="T4" fmla="*/ 6 w 17"/>
                  <a:gd name="T5" fmla="*/ 55 h 64"/>
                  <a:gd name="T6" fmla="*/ 7 w 17"/>
                  <a:gd name="T7" fmla="*/ 54 h 64"/>
                  <a:gd name="T8" fmla="*/ 8 w 17"/>
                  <a:gd name="T9" fmla="*/ 51 h 64"/>
                  <a:gd name="T10" fmla="*/ 8 w 17"/>
                  <a:gd name="T11" fmla="*/ 48 h 64"/>
                  <a:gd name="T12" fmla="*/ 8 w 17"/>
                  <a:gd name="T13" fmla="*/ 45 h 64"/>
                  <a:gd name="T14" fmla="*/ 9 w 17"/>
                  <a:gd name="T15" fmla="*/ 41 h 64"/>
                  <a:gd name="T16" fmla="*/ 8 w 17"/>
                  <a:gd name="T17" fmla="*/ 38 h 64"/>
                  <a:gd name="T18" fmla="*/ 8 w 17"/>
                  <a:gd name="T19" fmla="*/ 34 h 64"/>
                  <a:gd name="T20" fmla="*/ 8 w 17"/>
                  <a:gd name="T21" fmla="*/ 30 h 64"/>
                  <a:gd name="T22" fmla="*/ 7 w 17"/>
                  <a:gd name="T23" fmla="*/ 25 h 64"/>
                  <a:gd name="T24" fmla="*/ 6 w 17"/>
                  <a:gd name="T25" fmla="*/ 21 h 64"/>
                  <a:gd name="T26" fmla="*/ 5 w 17"/>
                  <a:gd name="T27" fmla="*/ 17 h 64"/>
                  <a:gd name="T28" fmla="*/ 4 w 17"/>
                  <a:gd name="T29" fmla="*/ 13 h 64"/>
                  <a:gd name="T30" fmla="*/ 2 w 17"/>
                  <a:gd name="T31" fmla="*/ 9 h 64"/>
                  <a:gd name="T32" fmla="*/ 1 w 17"/>
                  <a:gd name="T33" fmla="*/ 5 h 64"/>
                  <a:gd name="T34" fmla="*/ 0 w 17"/>
                  <a:gd name="T35" fmla="*/ 2 h 64"/>
                  <a:gd name="T36" fmla="*/ 6 w 17"/>
                  <a:gd name="T37" fmla="*/ 0 h 64"/>
                  <a:gd name="T38" fmla="*/ 7 w 17"/>
                  <a:gd name="T39" fmla="*/ 3 h 64"/>
                  <a:gd name="T40" fmla="*/ 8 w 17"/>
                  <a:gd name="T41" fmla="*/ 7 h 64"/>
                  <a:gd name="T42" fmla="*/ 10 w 17"/>
                  <a:gd name="T43" fmla="*/ 11 h 64"/>
                  <a:gd name="T44" fmla="*/ 12 w 17"/>
                  <a:gd name="T45" fmla="*/ 16 h 64"/>
                  <a:gd name="T46" fmla="*/ 12 w 17"/>
                  <a:gd name="T47" fmla="*/ 19 h 64"/>
                  <a:gd name="T48" fmla="*/ 14 w 17"/>
                  <a:gd name="T49" fmla="*/ 24 h 64"/>
                  <a:gd name="T50" fmla="*/ 14 w 17"/>
                  <a:gd name="T51" fmla="*/ 28 h 64"/>
                  <a:gd name="T52" fmla="*/ 15 w 17"/>
                  <a:gd name="T53" fmla="*/ 33 h 64"/>
                  <a:gd name="T54" fmla="*/ 16 w 17"/>
                  <a:gd name="T55" fmla="*/ 37 h 64"/>
                  <a:gd name="T56" fmla="*/ 16 w 17"/>
                  <a:gd name="T57" fmla="*/ 41 h 64"/>
                  <a:gd name="T58" fmla="*/ 16 w 17"/>
                  <a:gd name="T59" fmla="*/ 46 h 64"/>
                  <a:gd name="T60" fmla="*/ 15 w 17"/>
                  <a:gd name="T61" fmla="*/ 50 h 64"/>
                  <a:gd name="T62" fmla="*/ 14 w 17"/>
                  <a:gd name="T63" fmla="*/ 53 h 64"/>
                  <a:gd name="T64" fmla="*/ 13 w 17"/>
                  <a:gd name="T65" fmla="*/ 57 h 64"/>
                  <a:gd name="T66" fmla="*/ 10 w 17"/>
                  <a:gd name="T67" fmla="*/ 59 h 64"/>
                  <a:gd name="T68" fmla="*/ 8 w 17"/>
                  <a:gd name="T69" fmla="*/ 62 h 64"/>
                  <a:gd name="T70" fmla="*/ 8 w 17"/>
                  <a:gd name="T71" fmla="*/ 62 h 64"/>
                  <a:gd name="T72" fmla="*/ 8 w 17"/>
                  <a:gd name="T73" fmla="*/ 62 h 64"/>
                  <a:gd name="T74" fmla="*/ 7 w 17"/>
                  <a:gd name="T75" fmla="*/ 63 h 64"/>
                  <a:gd name="T76" fmla="*/ 6 w 17"/>
                  <a:gd name="T77" fmla="*/ 63 h 64"/>
                  <a:gd name="T78" fmla="*/ 4 w 17"/>
                  <a:gd name="T79" fmla="*/ 62 h 64"/>
                  <a:gd name="T80" fmla="*/ 4 w 17"/>
                  <a:gd name="T81" fmla="*/ 61 h 64"/>
                  <a:gd name="T82" fmla="*/ 3 w 17"/>
                  <a:gd name="T83" fmla="*/ 60 h 64"/>
                  <a:gd name="T84" fmla="*/ 3 w 17"/>
                  <a:gd name="T85" fmla="*/ 59 h 64"/>
                  <a:gd name="T86" fmla="*/ 3 w 17"/>
                  <a:gd name="T87" fmla="*/ 57 h 64"/>
                  <a:gd name="T88" fmla="*/ 4 w 17"/>
                  <a:gd name="T89" fmla="*/ 57 h 64"/>
                  <a:gd name="T90" fmla="*/ 4 w 17"/>
                  <a:gd name="T91" fmla="*/ 5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64">
                    <a:moveTo>
                      <a:pt x="4" y="56"/>
                    </a:moveTo>
                    <a:lnTo>
                      <a:pt x="4" y="57"/>
                    </a:lnTo>
                    <a:lnTo>
                      <a:pt x="6" y="55"/>
                    </a:lnTo>
                    <a:lnTo>
                      <a:pt x="7" y="54"/>
                    </a:lnTo>
                    <a:lnTo>
                      <a:pt x="8" y="51"/>
                    </a:lnTo>
                    <a:lnTo>
                      <a:pt x="8" y="48"/>
                    </a:lnTo>
                    <a:lnTo>
                      <a:pt x="8" y="45"/>
                    </a:lnTo>
                    <a:lnTo>
                      <a:pt x="9" y="41"/>
                    </a:lnTo>
                    <a:lnTo>
                      <a:pt x="8" y="38"/>
                    </a:lnTo>
                    <a:lnTo>
                      <a:pt x="8" y="34"/>
                    </a:lnTo>
                    <a:lnTo>
                      <a:pt x="8" y="30"/>
                    </a:lnTo>
                    <a:lnTo>
                      <a:pt x="7" y="25"/>
                    </a:lnTo>
                    <a:lnTo>
                      <a:pt x="6" y="21"/>
                    </a:lnTo>
                    <a:lnTo>
                      <a:pt x="5" y="17"/>
                    </a:lnTo>
                    <a:lnTo>
                      <a:pt x="4" y="13"/>
                    </a:lnTo>
                    <a:lnTo>
                      <a:pt x="2" y="9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7" y="3"/>
                    </a:lnTo>
                    <a:lnTo>
                      <a:pt x="8" y="7"/>
                    </a:lnTo>
                    <a:lnTo>
                      <a:pt x="10" y="11"/>
                    </a:lnTo>
                    <a:lnTo>
                      <a:pt x="12" y="16"/>
                    </a:lnTo>
                    <a:lnTo>
                      <a:pt x="12" y="19"/>
                    </a:lnTo>
                    <a:lnTo>
                      <a:pt x="14" y="24"/>
                    </a:lnTo>
                    <a:lnTo>
                      <a:pt x="14" y="28"/>
                    </a:lnTo>
                    <a:lnTo>
                      <a:pt x="15" y="33"/>
                    </a:lnTo>
                    <a:lnTo>
                      <a:pt x="16" y="37"/>
                    </a:lnTo>
                    <a:lnTo>
                      <a:pt x="16" y="41"/>
                    </a:lnTo>
                    <a:lnTo>
                      <a:pt x="16" y="46"/>
                    </a:lnTo>
                    <a:lnTo>
                      <a:pt x="15" y="50"/>
                    </a:lnTo>
                    <a:lnTo>
                      <a:pt x="14" y="53"/>
                    </a:lnTo>
                    <a:lnTo>
                      <a:pt x="13" y="57"/>
                    </a:lnTo>
                    <a:lnTo>
                      <a:pt x="10" y="59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7" y="63"/>
                    </a:lnTo>
                    <a:lnTo>
                      <a:pt x="6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0"/>
                    </a:lnTo>
                    <a:lnTo>
                      <a:pt x="3" y="59"/>
                    </a:lnTo>
                    <a:lnTo>
                      <a:pt x="3" y="57"/>
                    </a:lnTo>
                    <a:lnTo>
                      <a:pt x="4" y="57"/>
                    </a:lnTo>
                    <a:lnTo>
                      <a:pt x="4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51" name="Freeform 379">
                <a:extLst>
                  <a:ext uri="{FF2B5EF4-FFF2-40B4-BE49-F238E27FC236}">
                    <a16:creationId xmlns:a16="http://schemas.microsoft.com/office/drawing/2014/main" id="{DFEE7E90-3DDE-4E09-8C0F-801BB38D7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9" y="2786"/>
                <a:ext cx="204" cy="44"/>
              </a:xfrm>
              <a:custGeom>
                <a:avLst/>
                <a:gdLst>
                  <a:gd name="T0" fmla="*/ 5 w 204"/>
                  <a:gd name="T1" fmla="*/ 1 h 44"/>
                  <a:gd name="T2" fmla="*/ 16 w 204"/>
                  <a:gd name="T3" fmla="*/ 11 h 44"/>
                  <a:gd name="T4" fmla="*/ 26 w 204"/>
                  <a:gd name="T5" fmla="*/ 18 h 44"/>
                  <a:gd name="T6" fmla="*/ 38 w 204"/>
                  <a:gd name="T7" fmla="*/ 25 h 44"/>
                  <a:gd name="T8" fmla="*/ 49 w 204"/>
                  <a:gd name="T9" fmla="*/ 29 h 44"/>
                  <a:gd name="T10" fmla="*/ 62 w 204"/>
                  <a:gd name="T11" fmla="*/ 33 h 44"/>
                  <a:gd name="T12" fmla="*/ 75 w 204"/>
                  <a:gd name="T13" fmla="*/ 35 h 44"/>
                  <a:gd name="T14" fmla="*/ 88 w 204"/>
                  <a:gd name="T15" fmla="*/ 36 h 44"/>
                  <a:gd name="T16" fmla="*/ 101 w 204"/>
                  <a:gd name="T17" fmla="*/ 35 h 44"/>
                  <a:gd name="T18" fmla="*/ 113 w 204"/>
                  <a:gd name="T19" fmla="*/ 35 h 44"/>
                  <a:gd name="T20" fmla="*/ 127 w 204"/>
                  <a:gd name="T21" fmla="*/ 32 h 44"/>
                  <a:gd name="T22" fmla="*/ 140 w 204"/>
                  <a:gd name="T23" fmla="*/ 29 h 44"/>
                  <a:gd name="T24" fmla="*/ 153 w 204"/>
                  <a:gd name="T25" fmla="*/ 26 h 44"/>
                  <a:gd name="T26" fmla="*/ 165 w 204"/>
                  <a:gd name="T27" fmla="*/ 22 h 44"/>
                  <a:gd name="T28" fmla="*/ 177 w 204"/>
                  <a:gd name="T29" fmla="*/ 17 h 44"/>
                  <a:gd name="T30" fmla="*/ 188 w 204"/>
                  <a:gd name="T31" fmla="*/ 13 h 44"/>
                  <a:gd name="T32" fmla="*/ 199 w 204"/>
                  <a:gd name="T33" fmla="*/ 7 h 44"/>
                  <a:gd name="T34" fmla="*/ 196 w 204"/>
                  <a:gd name="T35" fmla="*/ 16 h 44"/>
                  <a:gd name="T36" fmla="*/ 185 w 204"/>
                  <a:gd name="T37" fmla="*/ 21 h 44"/>
                  <a:gd name="T38" fmla="*/ 173 w 204"/>
                  <a:gd name="T39" fmla="*/ 26 h 44"/>
                  <a:gd name="T40" fmla="*/ 161 w 204"/>
                  <a:gd name="T41" fmla="*/ 30 h 44"/>
                  <a:gd name="T42" fmla="*/ 148 w 204"/>
                  <a:gd name="T43" fmla="*/ 34 h 44"/>
                  <a:gd name="T44" fmla="*/ 135 w 204"/>
                  <a:gd name="T45" fmla="*/ 37 h 44"/>
                  <a:gd name="T46" fmla="*/ 121 w 204"/>
                  <a:gd name="T47" fmla="*/ 40 h 44"/>
                  <a:gd name="T48" fmla="*/ 108 w 204"/>
                  <a:gd name="T49" fmla="*/ 42 h 44"/>
                  <a:gd name="T50" fmla="*/ 94 w 204"/>
                  <a:gd name="T51" fmla="*/ 43 h 44"/>
                  <a:gd name="T52" fmla="*/ 81 w 204"/>
                  <a:gd name="T53" fmla="*/ 43 h 44"/>
                  <a:gd name="T54" fmla="*/ 68 w 204"/>
                  <a:gd name="T55" fmla="*/ 41 h 44"/>
                  <a:gd name="T56" fmla="*/ 54 w 204"/>
                  <a:gd name="T57" fmla="*/ 38 h 44"/>
                  <a:gd name="T58" fmla="*/ 41 w 204"/>
                  <a:gd name="T59" fmla="*/ 33 h 44"/>
                  <a:gd name="T60" fmla="*/ 29 w 204"/>
                  <a:gd name="T61" fmla="*/ 28 h 44"/>
                  <a:gd name="T62" fmla="*/ 17 w 204"/>
                  <a:gd name="T63" fmla="*/ 20 h 44"/>
                  <a:gd name="T64" fmla="*/ 6 w 204"/>
                  <a:gd name="T65" fmla="*/ 11 h 44"/>
                  <a:gd name="T66" fmla="*/ 0 w 204"/>
                  <a:gd name="T67" fmla="*/ 4 h 44"/>
                  <a:gd name="T68" fmla="*/ 0 w 204"/>
                  <a:gd name="T69" fmla="*/ 4 h 44"/>
                  <a:gd name="T70" fmla="*/ 0 w 204"/>
                  <a:gd name="T71" fmla="*/ 1 h 44"/>
                  <a:gd name="T72" fmla="*/ 2 w 204"/>
                  <a:gd name="T73" fmla="*/ 0 h 44"/>
                  <a:gd name="T74" fmla="*/ 4 w 204"/>
                  <a:gd name="T75" fmla="*/ 0 h 44"/>
                  <a:gd name="T76" fmla="*/ 6 w 204"/>
                  <a:gd name="T77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4" h="44">
                    <a:moveTo>
                      <a:pt x="6" y="2"/>
                    </a:moveTo>
                    <a:lnTo>
                      <a:pt x="5" y="1"/>
                    </a:lnTo>
                    <a:lnTo>
                      <a:pt x="10" y="5"/>
                    </a:lnTo>
                    <a:lnTo>
                      <a:pt x="16" y="11"/>
                    </a:lnTo>
                    <a:lnTo>
                      <a:pt x="21" y="14"/>
                    </a:lnTo>
                    <a:lnTo>
                      <a:pt x="26" y="18"/>
                    </a:lnTo>
                    <a:lnTo>
                      <a:pt x="32" y="22"/>
                    </a:lnTo>
                    <a:lnTo>
                      <a:pt x="38" y="25"/>
                    </a:lnTo>
                    <a:lnTo>
                      <a:pt x="44" y="28"/>
                    </a:lnTo>
                    <a:lnTo>
                      <a:pt x="49" y="29"/>
                    </a:lnTo>
                    <a:lnTo>
                      <a:pt x="56" y="31"/>
                    </a:lnTo>
                    <a:lnTo>
                      <a:pt x="62" y="33"/>
                    </a:lnTo>
                    <a:lnTo>
                      <a:pt x="69" y="34"/>
                    </a:lnTo>
                    <a:lnTo>
                      <a:pt x="75" y="35"/>
                    </a:lnTo>
                    <a:lnTo>
                      <a:pt x="81" y="35"/>
                    </a:lnTo>
                    <a:lnTo>
                      <a:pt x="88" y="36"/>
                    </a:lnTo>
                    <a:lnTo>
                      <a:pt x="94" y="36"/>
                    </a:lnTo>
                    <a:lnTo>
                      <a:pt x="101" y="35"/>
                    </a:lnTo>
                    <a:lnTo>
                      <a:pt x="107" y="35"/>
                    </a:lnTo>
                    <a:lnTo>
                      <a:pt x="113" y="35"/>
                    </a:lnTo>
                    <a:lnTo>
                      <a:pt x="120" y="33"/>
                    </a:lnTo>
                    <a:lnTo>
                      <a:pt x="127" y="32"/>
                    </a:lnTo>
                    <a:lnTo>
                      <a:pt x="133" y="31"/>
                    </a:lnTo>
                    <a:lnTo>
                      <a:pt x="140" y="29"/>
                    </a:lnTo>
                    <a:lnTo>
                      <a:pt x="147" y="28"/>
                    </a:lnTo>
                    <a:lnTo>
                      <a:pt x="153" y="26"/>
                    </a:lnTo>
                    <a:lnTo>
                      <a:pt x="159" y="24"/>
                    </a:lnTo>
                    <a:lnTo>
                      <a:pt x="165" y="22"/>
                    </a:lnTo>
                    <a:lnTo>
                      <a:pt x="171" y="20"/>
                    </a:lnTo>
                    <a:lnTo>
                      <a:pt x="177" y="17"/>
                    </a:lnTo>
                    <a:lnTo>
                      <a:pt x="183" y="14"/>
                    </a:lnTo>
                    <a:lnTo>
                      <a:pt x="188" y="13"/>
                    </a:lnTo>
                    <a:lnTo>
                      <a:pt x="194" y="10"/>
                    </a:lnTo>
                    <a:lnTo>
                      <a:pt x="199" y="7"/>
                    </a:lnTo>
                    <a:lnTo>
                      <a:pt x="203" y="13"/>
                    </a:lnTo>
                    <a:lnTo>
                      <a:pt x="196" y="16"/>
                    </a:lnTo>
                    <a:lnTo>
                      <a:pt x="191" y="18"/>
                    </a:lnTo>
                    <a:lnTo>
                      <a:pt x="185" y="21"/>
                    </a:lnTo>
                    <a:lnTo>
                      <a:pt x="179" y="23"/>
                    </a:lnTo>
                    <a:lnTo>
                      <a:pt x="173" y="26"/>
                    </a:lnTo>
                    <a:lnTo>
                      <a:pt x="167" y="28"/>
                    </a:lnTo>
                    <a:lnTo>
                      <a:pt x="161" y="30"/>
                    </a:lnTo>
                    <a:lnTo>
                      <a:pt x="154" y="32"/>
                    </a:lnTo>
                    <a:lnTo>
                      <a:pt x="148" y="34"/>
                    </a:lnTo>
                    <a:lnTo>
                      <a:pt x="142" y="35"/>
                    </a:lnTo>
                    <a:lnTo>
                      <a:pt x="135" y="37"/>
                    </a:lnTo>
                    <a:lnTo>
                      <a:pt x="128" y="39"/>
                    </a:lnTo>
                    <a:lnTo>
                      <a:pt x="121" y="40"/>
                    </a:lnTo>
                    <a:lnTo>
                      <a:pt x="115" y="41"/>
                    </a:lnTo>
                    <a:lnTo>
                      <a:pt x="108" y="42"/>
                    </a:lnTo>
                    <a:lnTo>
                      <a:pt x="101" y="43"/>
                    </a:lnTo>
                    <a:lnTo>
                      <a:pt x="94" y="43"/>
                    </a:lnTo>
                    <a:lnTo>
                      <a:pt x="88" y="43"/>
                    </a:lnTo>
                    <a:lnTo>
                      <a:pt x="81" y="43"/>
                    </a:lnTo>
                    <a:lnTo>
                      <a:pt x="74" y="42"/>
                    </a:lnTo>
                    <a:lnTo>
                      <a:pt x="68" y="41"/>
                    </a:lnTo>
                    <a:lnTo>
                      <a:pt x="60" y="39"/>
                    </a:lnTo>
                    <a:lnTo>
                      <a:pt x="54" y="38"/>
                    </a:lnTo>
                    <a:lnTo>
                      <a:pt x="48" y="36"/>
                    </a:lnTo>
                    <a:lnTo>
                      <a:pt x="41" y="33"/>
                    </a:lnTo>
                    <a:lnTo>
                      <a:pt x="35" y="31"/>
                    </a:lnTo>
                    <a:lnTo>
                      <a:pt x="29" y="28"/>
                    </a:lnTo>
                    <a:lnTo>
                      <a:pt x="23" y="24"/>
                    </a:lnTo>
                    <a:lnTo>
                      <a:pt x="17" y="20"/>
                    </a:lnTo>
                    <a:lnTo>
                      <a:pt x="12" y="16"/>
                    </a:lnTo>
                    <a:lnTo>
                      <a:pt x="6" y="11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52" name="Freeform 380">
                <a:extLst>
                  <a:ext uri="{FF2B5EF4-FFF2-40B4-BE49-F238E27FC236}">
                    <a16:creationId xmlns:a16="http://schemas.microsoft.com/office/drawing/2014/main" id="{D58D5DB4-B9FB-21DF-00A0-D9C0F5943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2744"/>
                <a:ext cx="17" cy="48"/>
              </a:xfrm>
              <a:custGeom>
                <a:avLst/>
                <a:gdLst>
                  <a:gd name="T0" fmla="*/ 11 w 17"/>
                  <a:gd name="T1" fmla="*/ 0 h 48"/>
                  <a:gd name="T2" fmla="*/ 14 w 17"/>
                  <a:gd name="T3" fmla="*/ 5 h 48"/>
                  <a:gd name="T4" fmla="*/ 13 w 17"/>
                  <a:gd name="T5" fmla="*/ 7 h 48"/>
                  <a:gd name="T6" fmla="*/ 12 w 17"/>
                  <a:gd name="T7" fmla="*/ 9 h 48"/>
                  <a:gd name="T8" fmla="*/ 11 w 17"/>
                  <a:gd name="T9" fmla="*/ 11 h 48"/>
                  <a:gd name="T10" fmla="*/ 10 w 17"/>
                  <a:gd name="T11" fmla="*/ 14 h 48"/>
                  <a:gd name="T12" fmla="*/ 9 w 17"/>
                  <a:gd name="T13" fmla="*/ 16 h 48"/>
                  <a:gd name="T14" fmla="*/ 8 w 17"/>
                  <a:gd name="T15" fmla="*/ 19 h 48"/>
                  <a:gd name="T16" fmla="*/ 7 w 17"/>
                  <a:gd name="T17" fmla="*/ 22 h 48"/>
                  <a:gd name="T18" fmla="*/ 7 w 17"/>
                  <a:gd name="T19" fmla="*/ 25 h 48"/>
                  <a:gd name="T20" fmla="*/ 6 w 17"/>
                  <a:gd name="T21" fmla="*/ 28 h 48"/>
                  <a:gd name="T22" fmla="*/ 6 w 17"/>
                  <a:gd name="T23" fmla="*/ 31 h 48"/>
                  <a:gd name="T24" fmla="*/ 6 w 17"/>
                  <a:gd name="T25" fmla="*/ 33 h 48"/>
                  <a:gd name="T26" fmla="*/ 6 w 17"/>
                  <a:gd name="T27" fmla="*/ 36 h 48"/>
                  <a:gd name="T28" fmla="*/ 6 w 17"/>
                  <a:gd name="T29" fmla="*/ 39 h 48"/>
                  <a:gd name="T30" fmla="*/ 6 w 17"/>
                  <a:gd name="T31" fmla="*/ 41 h 48"/>
                  <a:gd name="T32" fmla="*/ 7 w 17"/>
                  <a:gd name="T33" fmla="*/ 43 h 48"/>
                  <a:gd name="T34" fmla="*/ 7 w 17"/>
                  <a:gd name="T35" fmla="*/ 45 h 48"/>
                  <a:gd name="T36" fmla="*/ 1 w 17"/>
                  <a:gd name="T37" fmla="*/ 47 h 48"/>
                  <a:gd name="T38" fmla="*/ 0 w 17"/>
                  <a:gd name="T39" fmla="*/ 44 h 48"/>
                  <a:gd name="T40" fmla="*/ 0 w 17"/>
                  <a:gd name="T41" fmla="*/ 42 h 48"/>
                  <a:gd name="T42" fmla="*/ 0 w 17"/>
                  <a:gd name="T43" fmla="*/ 39 h 48"/>
                  <a:gd name="T44" fmla="*/ 0 w 17"/>
                  <a:gd name="T45" fmla="*/ 37 h 48"/>
                  <a:gd name="T46" fmla="*/ 0 w 17"/>
                  <a:gd name="T47" fmla="*/ 33 h 48"/>
                  <a:gd name="T48" fmla="*/ 0 w 17"/>
                  <a:gd name="T49" fmla="*/ 31 h 48"/>
                  <a:gd name="T50" fmla="*/ 0 w 17"/>
                  <a:gd name="T51" fmla="*/ 28 h 48"/>
                  <a:gd name="T52" fmla="*/ 0 w 17"/>
                  <a:gd name="T53" fmla="*/ 24 h 48"/>
                  <a:gd name="T54" fmla="*/ 1 w 17"/>
                  <a:gd name="T55" fmla="*/ 21 h 48"/>
                  <a:gd name="T56" fmla="*/ 1 w 17"/>
                  <a:gd name="T57" fmla="*/ 18 h 48"/>
                  <a:gd name="T58" fmla="*/ 2 w 17"/>
                  <a:gd name="T59" fmla="*/ 15 h 48"/>
                  <a:gd name="T60" fmla="*/ 3 w 17"/>
                  <a:gd name="T61" fmla="*/ 11 h 48"/>
                  <a:gd name="T62" fmla="*/ 4 w 17"/>
                  <a:gd name="T63" fmla="*/ 9 h 48"/>
                  <a:gd name="T64" fmla="*/ 6 w 17"/>
                  <a:gd name="T65" fmla="*/ 6 h 48"/>
                  <a:gd name="T66" fmla="*/ 7 w 17"/>
                  <a:gd name="T67" fmla="*/ 3 h 48"/>
                  <a:gd name="T68" fmla="*/ 9 w 17"/>
                  <a:gd name="T69" fmla="*/ 1 h 48"/>
                  <a:gd name="T70" fmla="*/ 12 w 17"/>
                  <a:gd name="T71" fmla="*/ 7 h 48"/>
                  <a:gd name="T72" fmla="*/ 9 w 17"/>
                  <a:gd name="T73" fmla="*/ 1 h 48"/>
                  <a:gd name="T74" fmla="*/ 10 w 17"/>
                  <a:gd name="T75" fmla="*/ 0 h 48"/>
                  <a:gd name="T76" fmla="*/ 11 w 17"/>
                  <a:gd name="T77" fmla="*/ 0 h 48"/>
                  <a:gd name="T78" fmla="*/ 13 w 17"/>
                  <a:gd name="T79" fmla="*/ 0 h 48"/>
                  <a:gd name="T80" fmla="*/ 13 w 17"/>
                  <a:gd name="T81" fmla="*/ 1 h 48"/>
                  <a:gd name="T82" fmla="*/ 16 w 17"/>
                  <a:gd name="T83" fmla="*/ 1 h 48"/>
                  <a:gd name="T84" fmla="*/ 16 w 17"/>
                  <a:gd name="T85" fmla="*/ 3 h 48"/>
                  <a:gd name="T86" fmla="*/ 16 w 17"/>
                  <a:gd name="T87" fmla="*/ 4 h 48"/>
                  <a:gd name="T88" fmla="*/ 14 w 17"/>
                  <a:gd name="T89" fmla="*/ 5 h 48"/>
                  <a:gd name="T90" fmla="*/ 11 w 17"/>
                  <a:gd name="T91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48">
                    <a:moveTo>
                      <a:pt x="11" y="0"/>
                    </a:moveTo>
                    <a:lnTo>
                      <a:pt x="14" y="5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10" y="14"/>
                    </a:lnTo>
                    <a:lnTo>
                      <a:pt x="9" y="16"/>
                    </a:lnTo>
                    <a:lnTo>
                      <a:pt x="8" y="19"/>
                    </a:lnTo>
                    <a:lnTo>
                      <a:pt x="7" y="22"/>
                    </a:lnTo>
                    <a:lnTo>
                      <a:pt x="7" y="25"/>
                    </a:lnTo>
                    <a:lnTo>
                      <a:pt x="6" y="28"/>
                    </a:lnTo>
                    <a:lnTo>
                      <a:pt x="6" y="31"/>
                    </a:lnTo>
                    <a:lnTo>
                      <a:pt x="6" y="33"/>
                    </a:lnTo>
                    <a:lnTo>
                      <a:pt x="6" y="36"/>
                    </a:lnTo>
                    <a:lnTo>
                      <a:pt x="6" y="39"/>
                    </a:lnTo>
                    <a:lnTo>
                      <a:pt x="6" y="41"/>
                    </a:lnTo>
                    <a:lnTo>
                      <a:pt x="7" y="43"/>
                    </a:lnTo>
                    <a:lnTo>
                      <a:pt x="7" y="45"/>
                    </a:lnTo>
                    <a:lnTo>
                      <a:pt x="1" y="47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2" y="15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12" y="7"/>
                    </a:lnTo>
                    <a:lnTo>
                      <a:pt x="9" y="1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4" y="5"/>
                    </a:lnTo>
                    <a:lnTo>
                      <a:pt x="1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53" name="Freeform 381">
                <a:extLst>
                  <a:ext uri="{FF2B5EF4-FFF2-40B4-BE49-F238E27FC236}">
                    <a16:creationId xmlns:a16="http://schemas.microsoft.com/office/drawing/2014/main" id="{7661AC60-742F-8D36-2575-8A759B904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02"/>
                <a:ext cx="270" cy="52"/>
              </a:xfrm>
              <a:custGeom>
                <a:avLst/>
                <a:gdLst>
                  <a:gd name="T0" fmla="*/ 3 w 270"/>
                  <a:gd name="T1" fmla="*/ 0 h 52"/>
                  <a:gd name="T2" fmla="*/ 19 w 270"/>
                  <a:gd name="T3" fmla="*/ 1 h 52"/>
                  <a:gd name="T4" fmla="*/ 35 w 270"/>
                  <a:gd name="T5" fmla="*/ 5 h 52"/>
                  <a:gd name="T6" fmla="*/ 50 w 270"/>
                  <a:gd name="T7" fmla="*/ 8 h 52"/>
                  <a:gd name="T8" fmla="*/ 65 w 270"/>
                  <a:gd name="T9" fmla="*/ 12 h 52"/>
                  <a:gd name="T10" fmla="*/ 81 w 270"/>
                  <a:gd name="T11" fmla="*/ 16 h 52"/>
                  <a:gd name="T12" fmla="*/ 98 w 270"/>
                  <a:gd name="T13" fmla="*/ 20 h 52"/>
                  <a:gd name="T14" fmla="*/ 114 w 270"/>
                  <a:gd name="T15" fmla="*/ 24 h 52"/>
                  <a:gd name="T16" fmla="*/ 130 w 270"/>
                  <a:gd name="T17" fmla="*/ 29 h 52"/>
                  <a:gd name="T18" fmla="*/ 146 w 270"/>
                  <a:gd name="T19" fmla="*/ 32 h 52"/>
                  <a:gd name="T20" fmla="*/ 162 w 270"/>
                  <a:gd name="T21" fmla="*/ 36 h 52"/>
                  <a:gd name="T22" fmla="*/ 179 w 270"/>
                  <a:gd name="T23" fmla="*/ 39 h 52"/>
                  <a:gd name="T24" fmla="*/ 196 w 270"/>
                  <a:gd name="T25" fmla="*/ 41 h 52"/>
                  <a:gd name="T26" fmla="*/ 214 w 270"/>
                  <a:gd name="T27" fmla="*/ 43 h 52"/>
                  <a:gd name="T28" fmla="*/ 231 w 270"/>
                  <a:gd name="T29" fmla="*/ 44 h 52"/>
                  <a:gd name="T30" fmla="*/ 249 w 270"/>
                  <a:gd name="T31" fmla="*/ 43 h 52"/>
                  <a:gd name="T32" fmla="*/ 267 w 270"/>
                  <a:gd name="T33" fmla="*/ 42 h 52"/>
                  <a:gd name="T34" fmla="*/ 258 w 270"/>
                  <a:gd name="T35" fmla="*/ 50 h 52"/>
                  <a:gd name="T36" fmla="*/ 240 w 270"/>
                  <a:gd name="T37" fmla="*/ 51 h 52"/>
                  <a:gd name="T38" fmla="*/ 222 w 270"/>
                  <a:gd name="T39" fmla="*/ 51 h 52"/>
                  <a:gd name="T40" fmla="*/ 204 w 270"/>
                  <a:gd name="T41" fmla="*/ 49 h 52"/>
                  <a:gd name="T42" fmla="*/ 187 w 270"/>
                  <a:gd name="T43" fmla="*/ 47 h 52"/>
                  <a:gd name="T44" fmla="*/ 169 w 270"/>
                  <a:gd name="T45" fmla="*/ 44 h 52"/>
                  <a:gd name="T46" fmla="*/ 153 w 270"/>
                  <a:gd name="T47" fmla="*/ 40 h 52"/>
                  <a:gd name="T48" fmla="*/ 137 w 270"/>
                  <a:gd name="T49" fmla="*/ 37 h 52"/>
                  <a:gd name="T50" fmla="*/ 120 w 270"/>
                  <a:gd name="T51" fmla="*/ 32 h 52"/>
                  <a:gd name="T52" fmla="*/ 104 w 270"/>
                  <a:gd name="T53" fmla="*/ 29 h 52"/>
                  <a:gd name="T54" fmla="*/ 88 w 270"/>
                  <a:gd name="T55" fmla="*/ 24 h 52"/>
                  <a:gd name="T56" fmla="*/ 72 w 270"/>
                  <a:gd name="T57" fmla="*/ 20 h 52"/>
                  <a:gd name="T58" fmla="*/ 57 w 270"/>
                  <a:gd name="T59" fmla="*/ 16 h 52"/>
                  <a:gd name="T60" fmla="*/ 41 w 270"/>
                  <a:gd name="T61" fmla="*/ 12 h 52"/>
                  <a:gd name="T62" fmla="*/ 26 w 270"/>
                  <a:gd name="T63" fmla="*/ 9 h 52"/>
                  <a:gd name="T64" fmla="*/ 10 w 270"/>
                  <a:gd name="T65" fmla="*/ 7 h 52"/>
                  <a:gd name="T66" fmla="*/ 0 w 270"/>
                  <a:gd name="T67" fmla="*/ 3 h 52"/>
                  <a:gd name="T68" fmla="*/ 1 w 270"/>
                  <a:gd name="T69" fmla="*/ 5 h 52"/>
                  <a:gd name="T70" fmla="*/ 0 w 270"/>
                  <a:gd name="T71" fmla="*/ 4 h 52"/>
                  <a:gd name="T72" fmla="*/ 0 w 270"/>
                  <a:gd name="T73" fmla="*/ 1 h 52"/>
                  <a:gd name="T74" fmla="*/ 2 w 270"/>
                  <a:gd name="T75" fmla="*/ 0 h 52"/>
                  <a:gd name="T76" fmla="*/ 7 w 270"/>
                  <a:gd name="T77" fmla="*/ 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0" h="52">
                    <a:moveTo>
                      <a:pt x="7" y="3"/>
                    </a:moveTo>
                    <a:lnTo>
                      <a:pt x="3" y="0"/>
                    </a:lnTo>
                    <a:lnTo>
                      <a:pt x="11" y="0"/>
                    </a:lnTo>
                    <a:lnTo>
                      <a:pt x="19" y="1"/>
                    </a:lnTo>
                    <a:lnTo>
                      <a:pt x="27" y="3"/>
                    </a:lnTo>
                    <a:lnTo>
                      <a:pt x="35" y="5"/>
                    </a:lnTo>
                    <a:lnTo>
                      <a:pt x="42" y="6"/>
                    </a:lnTo>
                    <a:lnTo>
                      <a:pt x="50" y="8"/>
                    </a:lnTo>
                    <a:lnTo>
                      <a:pt x="58" y="10"/>
                    </a:lnTo>
                    <a:lnTo>
                      <a:pt x="65" y="12"/>
                    </a:lnTo>
                    <a:lnTo>
                      <a:pt x="74" y="14"/>
                    </a:lnTo>
                    <a:lnTo>
                      <a:pt x="81" y="16"/>
                    </a:lnTo>
                    <a:lnTo>
                      <a:pt x="90" y="18"/>
                    </a:lnTo>
                    <a:lnTo>
                      <a:pt x="98" y="20"/>
                    </a:lnTo>
                    <a:lnTo>
                      <a:pt x="106" y="22"/>
                    </a:lnTo>
                    <a:lnTo>
                      <a:pt x="114" y="24"/>
                    </a:lnTo>
                    <a:lnTo>
                      <a:pt x="122" y="26"/>
                    </a:lnTo>
                    <a:lnTo>
                      <a:pt x="130" y="29"/>
                    </a:lnTo>
                    <a:lnTo>
                      <a:pt x="138" y="30"/>
                    </a:lnTo>
                    <a:lnTo>
                      <a:pt x="146" y="32"/>
                    </a:lnTo>
                    <a:lnTo>
                      <a:pt x="154" y="34"/>
                    </a:lnTo>
                    <a:lnTo>
                      <a:pt x="162" y="36"/>
                    </a:lnTo>
                    <a:lnTo>
                      <a:pt x="171" y="38"/>
                    </a:lnTo>
                    <a:lnTo>
                      <a:pt x="179" y="39"/>
                    </a:lnTo>
                    <a:lnTo>
                      <a:pt x="188" y="40"/>
                    </a:lnTo>
                    <a:lnTo>
                      <a:pt x="196" y="41"/>
                    </a:lnTo>
                    <a:lnTo>
                      <a:pt x="205" y="42"/>
                    </a:lnTo>
                    <a:lnTo>
                      <a:pt x="214" y="43"/>
                    </a:lnTo>
                    <a:lnTo>
                      <a:pt x="222" y="43"/>
                    </a:lnTo>
                    <a:lnTo>
                      <a:pt x="231" y="44"/>
                    </a:lnTo>
                    <a:lnTo>
                      <a:pt x="240" y="44"/>
                    </a:lnTo>
                    <a:lnTo>
                      <a:pt x="249" y="43"/>
                    </a:lnTo>
                    <a:lnTo>
                      <a:pt x="258" y="43"/>
                    </a:lnTo>
                    <a:lnTo>
                      <a:pt x="267" y="42"/>
                    </a:lnTo>
                    <a:lnTo>
                      <a:pt x="269" y="49"/>
                    </a:lnTo>
                    <a:lnTo>
                      <a:pt x="258" y="50"/>
                    </a:lnTo>
                    <a:lnTo>
                      <a:pt x="249" y="51"/>
                    </a:lnTo>
                    <a:lnTo>
                      <a:pt x="240" y="51"/>
                    </a:lnTo>
                    <a:lnTo>
                      <a:pt x="231" y="51"/>
                    </a:lnTo>
                    <a:lnTo>
                      <a:pt x="222" y="51"/>
                    </a:lnTo>
                    <a:lnTo>
                      <a:pt x="213" y="50"/>
                    </a:lnTo>
                    <a:lnTo>
                      <a:pt x="204" y="49"/>
                    </a:lnTo>
                    <a:lnTo>
                      <a:pt x="196" y="48"/>
                    </a:lnTo>
                    <a:lnTo>
                      <a:pt x="187" y="47"/>
                    </a:lnTo>
                    <a:lnTo>
                      <a:pt x="178" y="45"/>
                    </a:lnTo>
                    <a:lnTo>
                      <a:pt x="169" y="44"/>
                    </a:lnTo>
                    <a:lnTo>
                      <a:pt x="161" y="42"/>
                    </a:lnTo>
                    <a:lnTo>
                      <a:pt x="153" y="40"/>
                    </a:lnTo>
                    <a:lnTo>
                      <a:pt x="144" y="39"/>
                    </a:lnTo>
                    <a:lnTo>
                      <a:pt x="137" y="37"/>
                    </a:lnTo>
                    <a:lnTo>
                      <a:pt x="128" y="35"/>
                    </a:lnTo>
                    <a:lnTo>
                      <a:pt x="120" y="32"/>
                    </a:lnTo>
                    <a:lnTo>
                      <a:pt x="112" y="30"/>
                    </a:lnTo>
                    <a:lnTo>
                      <a:pt x="104" y="29"/>
                    </a:lnTo>
                    <a:lnTo>
                      <a:pt x="96" y="27"/>
                    </a:lnTo>
                    <a:lnTo>
                      <a:pt x="88" y="24"/>
                    </a:lnTo>
                    <a:lnTo>
                      <a:pt x="80" y="22"/>
                    </a:lnTo>
                    <a:lnTo>
                      <a:pt x="72" y="20"/>
                    </a:lnTo>
                    <a:lnTo>
                      <a:pt x="64" y="18"/>
                    </a:lnTo>
                    <a:lnTo>
                      <a:pt x="57" y="16"/>
                    </a:lnTo>
                    <a:lnTo>
                      <a:pt x="49" y="14"/>
                    </a:lnTo>
                    <a:lnTo>
                      <a:pt x="41" y="12"/>
                    </a:lnTo>
                    <a:lnTo>
                      <a:pt x="33" y="10"/>
                    </a:lnTo>
                    <a:lnTo>
                      <a:pt x="26" y="9"/>
                    </a:lnTo>
                    <a:lnTo>
                      <a:pt x="18" y="8"/>
                    </a:lnTo>
                    <a:lnTo>
                      <a:pt x="10" y="7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7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54" name="Freeform 382">
                <a:extLst>
                  <a:ext uri="{FF2B5EF4-FFF2-40B4-BE49-F238E27FC236}">
                    <a16:creationId xmlns:a16="http://schemas.microsoft.com/office/drawing/2014/main" id="{C0725AC6-FFDB-417A-1AF7-0F2327A1B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2104"/>
                <a:ext cx="471" cy="897"/>
              </a:xfrm>
              <a:custGeom>
                <a:avLst/>
                <a:gdLst>
                  <a:gd name="T0" fmla="*/ 10 w 471"/>
                  <a:gd name="T1" fmla="*/ 82 h 897"/>
                  <a:gd name="T2" fmla="*/ 9 w 471"/>
                  <a:gd name="T3" fmla="*/ 128 h 897"/>
                  <a:gd name="T4" fmla="*/ 3 w 471"/>
                  <a:gd name="T5" fmla="*/ 166 h 897"/>
                  <a:gd name="T6" fmla="*/ 30 w 471"/>
                  <a:gd name="T7" fmla="*/ 206 h 897"/>
                  <a:gd name="T8" fmla="*/ 52 w 471"/>
                  <a:gd name="T9" fmla="*/ 243 h 897"/>
                  <a:gd name="T10" fmla="*/ 74 w 471"/>
                  <a:gd name="T11" fmla="*/ 263 h 897"/>
                  <a:gd name="T12" fmla="*/ 112 w 471"/>
                  <a:gd name="T13" fmla="*/ 264 h 897"/>
                  <a:gd name="T14" fmla="*/ 147 w 471"/>
                  <a:gd name="T15" fmla="*/ 252 h 897"/>
                  <a:gd name="T16" fmla="*/ 166 w 471"/>
                  <a:gd name="T17" fmla="*/ 265 h 897"/>
                  <a:gd name="T18" fmla="*/ 172 w 471"/>
                  <a:gd name="T19" fmla="*/ 291 h 897"/>
                  <a:gd name="T20" fmla="*/ 162 w 471"/>
                  <a:gd name="T21" fmla="*/ 298 h 897"/>
                  <a:gd name="T22" fmla="*/ 140 w 471"/>
                  <a:gd name="T23" fmla="*/ 290 h 897"/>
                  <a:gd name="T24" fmla="*/ 121 w 471"/>
                  <a:gd name="T25" fmla="*/ 294 h 897"/>
                  <a:gd name="T26" fmla="*/ 121 w 471"/>
                  <a:gd name="T27" fmla="*/ 314 h 897"/>
                  <a:gd name="T28" fmla="*/ 130 w 471"/>
                  <a:gd name="T29" fmla="*/ 328 h 897"/>
                  <a:gd name="T30" fmla="*/ 156 w 471"/>
                  <a:gd name="T31" fmla="*/ 343 h 897"/>
                  <a:gd name="T32" fmla="*/ 197 w 471"/>
                  <a:gd name="T33" fmla="*/ 333 h 897"/>
                  <a:gd name="T34" fmla="*/ 233 w 471"/>
                  <a:gd name="T35" fmla="*/ 301 h 897"/>
                  <a:gd name="T36" fmla="*/ 258 w 471"/>
                  <a:gd name="T37" fmla="*/ 282 h 897"/>
                  <a:gd name="T38" fmla="*/ 242 w 471"/>
                  <a:gd name="T39" fmla="*/ 279 h 897"/>
                  <a:gd name="T40" fmla="*/ 227 w 471"/>
                  <a:gd name="T41" fmla="*/ 264 h 897"/>
                  <a:gd name="T42" fmla="*/ 224 w 471"/>
                  <a:gd name="T43" fmla="*/ 234 h 897"/>
                  <a:gd name="T44" fmla="*/ 218 w 471"/>
                  <a:gd name="T45" fmla="*/ 203 h 897"/>
                  <a:gd name="T46" fmla="*/ 190 w 471"/>
                  <a:gd name="T47" fmla="*/ 163 h 897"/>
                  <a:gd name="T48" fmla="*/ 186 w 471"/>
                  <a:gd name="T49" fmla="*/ 120 h 897"/>
                  <a:gd name="T50" fmla="*/ 199 w 471"/>
                  <a:gd name="T51" fmla="*/ 100 h 897"/>
                  <a:gd name="T52" fmla="*/ 203 w 471"/>
                  <a:gd name="T53" fmla="*/ 87 h 897"/>
                  <a:gd name="T54" fmla="*/ 198 w 471"/>
                  <a:gd name="T55" fmla="*/ 73 h 897"/>
                  <a:gd name="T56" fmla="*/ 186 w 471"/>
                  <a:gd name="T57" fmla="*/ 62 h 897"/>
                  <a:gd name="T58" fmla="*/ 160 w 471"/>
                  <a:gd name="T59" fmla="*/ 44 h 897"/>
                  <a:gd name="T60" fmla="*/ 138 w 471"/>
                  <a:gd name="T61" fmla="*/ 25 h 897"/>
                  <a:gd name="T62" fmla="*/ 118 w 471"/>
                  <a:gd name="T63" fmla="*/ 8 h 897"/>
                  <a:gd name="T64" fmla="*/ 103 w 471"/>
                  <a:gd name="T65" fmla="*/ 12 h 897"/>
                  <a:gd name="T66" fmla="*/ 59 w 471"/>
                  <a:gd name="T67" fmla="*/ 26 h 897"/>
                  <a:gd name="T68" fmla="*/ 26 w 471"/>
                  <a:gd name="T69" fmla="*/ 28 h 897"/>
                  <a:gd name="T70" fmla="*/ 464 w 471"/>
                  <a:gd name="T71" fmla="*/ 722 h 897"/>
                  <a:gd name="T72" fmla="*/ 468 w 471"/>
                  <a:gd name="T73" fmla="*/ 763 h 897"/>
                  <a:gd name="T74" fmla="*/ 466 w 471"/>
                  <a:gd name="T75" fmla="*/ 795 h 897"/>
                  <a:gd name="T76" fmla="*/ 450 w 471"/>
                  <a:gd name="T77" fmla="*/ 806 h 897"/>
                  <a:gd name="T78" fmla="*/ 437 w 471"/>
                  <a:gd name="T79" fmla="*/ 808 h 897"/>
                  <a:gd name="T80" fmla="*/ 421 w 471"/>
                  <a:gd name="T81" fmla="*/ 819 h 897"/>
                  <a:gd name="T82" fmla="*/ 407 w 471"/>
                  <a:gd name="T83" fmla="*/ 822 h 897"/>
                  <a:gd name="T84" fmla="*/ 391 w 471"/>
                  <a:gd name="T85" fmla="*/ 834 h 897"/>
                  <a:gd name="T86" fmla="*/ 378 w 471"/>
                  <a:gd name="T87" fmla="*/ 837 h 897"/>
                  <a:gd name="T88" fmla="*/ 374 w 471"/>
                  <a:gd name="T89" fmla="*/ 861 h 897"/>
                  <a:gd name="T90" fmla="*/ 369 w 471"/>
                  <a:gd name="T91" fmla="*/ 887 h 897"/>
                  <a:gd name="T92" fmla="*/ 349 w 471"/>
                  <a:gd name="T93" fmla="*/ 894 h 897"/>
                  <a:gd name="T94" fmla="*/ 339 w 471"/>
                  <a:gd name="T95" fmla="*/ 875 h 897"/>
                  <a:gd name="T96" fmla="*/ 340 w 471"/>
                  <a:gd name="T97" fmla="*/ 851 h 897"/>
                  <a:gd name="T98" fmla="*/ 342 w 471"/>
                  <a:gd name="T99" fmla="*/ 824 h 897"/>
                  <a:gd name="T100" fmla="*/ 344 w 471"/>
                  <a:gd name="T101" fmla="*/ 773 h 897"/>
                  <a:gd name="T102" fmla="*/ 342 w 471"/>
                  <a:gd name="T103" fmla="*/ 754 h 897"/>
                  <a:gd name="T104" fmla="*/ 336 w 471"/>
                  <a:gd name="T105" fmla="*/ 770 h 897"/>
                  <a:gd name="T106" fmla="*/ 317 w 471"/>
                  <a:gd name="T107" fmla="*/ 795 h 897"/>
                  <a:gd name="T108" fmla="*/ 292 w 471"/>
                  <a:gd name="T109" fmla="*/ 804 h 897"/>
                  <a:gd name="T110" fmla="*/ 285 w 471"/>
                  <a:gd name="T111" fmla="*/ 785 h 897"/>
                  <a:gd name="T112" fmla="*/ 304 w 471"/>
                  <a:gd name="T113" fmla="*/ 762 h 897"/>
                  <a:gd name="T114" fmla="*/ 316 w 471"/>
                  <a:gd name="T115" fmla="*/ 723 h 897"/>
                  <a:gd name="T116" fmla="*/ 346 w 471"/>
                  <a:gd name="T117" fmla="*/ 705 h 897"/>
                  <a:gd name="T118" fmla="*/ 381 w 471"/>
                  <a:gd name="T119" fmla="*/ 717 h 897"/>
                  <a:gd name="T120" fmla="*/ 414 w 471"/>
                  <a:gd name="T121" fmla="*/ 720 h 897"/>
                  <a:gd name="T122" fmla="*/ 446 w 471"/>
                  <a:gd name="T123" fmla="*/ 716 h 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1" h="897">
                    <a:moveTo>
                      <a:pt x="15" y="34"/>
                    </a:moveTo>
                    <a:lnTo>
                      <a:pt x="12" y="40"/>
                    </a:lnTo>
                    <a:lnTo>
                      <a:pt x="10" y="47"/>
                    </a:lnTo>
                    <a:lnTo>
                      <a:pt x="10" y="54"/>
                    </a:lnTo>
                    <a:lnTo>
                      <a:pt x="9" y="61"/>
                    </a:lnTo>
                    <a:lnTo>
                      <a:pt x="9" y="68"/>
                    </a:lnTo>
                    <a:lnTo>
                      <a:pt x="10" y="75"/>
                    </a:lnTo>
                    <a:lnTo>
                      <a:pt x="10" y="82"/>
                    </a:lnTo>
                    <a:lnTo>
                      <a:pt x="11" y="89"/>
                    </a:lnTo>
                    <a:lnTo>
                      <a:pt x="12" y="96"/>
                    </a:lnTo>
                    <a:lnTo>
                      <a:pt x="12" y="102"/>
                    </a:lnTo>
                    <a:lnTo>
                      <a:pt x="13" y="109"/>
                    </a:lnTo>
                    <a:lnTo>
                      <a:pt x="13" y="114"/>
                    </a:lnTo>
                    <a:lnTo>
                      <a:pt x="12" y="119"/>
                    </a:lnTo>
                    <a:lnTo>
                      <a:pt x="11" y="123"/>
                    </a:lnTo>
                    <a:lnTo>
                      <a:pt x="9" y="128"/>
                    </a:lnTo>
                    <a:lnTo>
                      <a:pt x="7" y="131"/>
                    </a:lnTo>
                    <a:lnTo>
                      <a:pt x="3" y="136"/>
                    </a:lnTo>
                    <a:lnTo>
                      <a:pt x="1" y="140"/>
                    </a:lnTo>
                    <a:lnTo>
                      <a:pt x="0" y="145"/>
                    </a:lnTo>
                    <a:lnTo>
                      <a:pt x="0" y="150"/>
                    </a:lnTo>
                    <a:lnTo>
                      <a:pt x="0" y="156"/>
                    </a:lnTo>
                    <a:lnTo>
                      <a:pt x="1" y="161"/>
                    </a:lnTo>
                    <a:lnTo>
                      <a:pt x="3" y="166"/>
                    </a:lnTo>
                    <a:lnTo>
                      <a:pt x="5" y="172"/>
                    </a:lnTo>
                    <a:lnTo>
                      <a:pt x="8" y="177"/>
                    </a:lnTo>
                    <a:lnTo>
                      <a:pt x="12" y="183"/>
                    </a:lnTo>
                    <a:lnTo>
                      <a:pt x="15" y="188"/>
                    </a:lnTo>
                    <a:lnTo>
                      <a:pt x="19" y="193"/>
                    </a:lnTo>
                    <a:lnTo>
                      <a:pt x="23" y="197"/>
                    </a:lnTo>
                    <a:lnTo>
                      <a:pt x="26" y="202"/>
                    </a:lnTo>
                    <a:lnTo>
                      <a:pt x="30" y="206"/>
                    </a:lnTo>
                    <a:lnTo>
                      <a:pt x="32" y="210"/>
                    </a:lnTo>
                    <a:lnTo>
                      <a:pt x="35" y="215"/>
                    </a:lnTo>
                    <a:lnTo>
                      <a:pt x="37" y="220"/>
                    </a:lnTo>
                    <a:lnTo>
                      <a:pt x="41" y="226"/>
                    </a:lnTo>
                    <a:lnTo>
                      <a:pt x="44" y="230"/>
                    </a:lnTo>
                    <a:lnTo>
                      <a:pt x="46" y="235"/>
                    </a:lnTo>
                    <a:lnTo>
                      <a:pt x="50" y="239"/>
                    </a:lnTo>
                    <a:lnTo>
                      <a:pt x="52" y="243"/>
                    </a:lnTo>
                    <a:lnTo>
                      <a:pt x="55" y="247"/>
                    </a:lnTo>
                    <a:lnTo>
                      <a:pt x="59" y="251"/>
                    </a:lnTo>
                    <a:lnTo>
                      <a:pt x="61" y="254"/>
                    </a:lnTo>
                    <a:lnTo>
                      <a:pt x="64" y="256"/>
                    </a:lnTo>
                    <a:lnTo>
                      <a:pt x="67" y="259"/>
                    </a:lnTo>
                    <a:lnTo>
                      <a:pt x="69" y="261"/>
                    </a:lnTo>
                    <a:lnTo>
                      <a:pt x="72" y="262"/>
                    </a:lnTo>
                    <a:lnTo>
                      <a:pt x="74" y="263"/>
                    </a:lnTo>
                    <a:lnTo>
                      <a:pt x="76" y="265"/>
                    </a:lnTo>
                    <a:lnTo>
                      <a:pt x="82" y="266"/>
                    </a:lnTo>
                    <a:lnTo>
                      <a:pt x="88" y="267"/>
                    </a:lnTo>
                    <a:lnTo>
                      <a:pt x="93" y="267"/>
                    </a:lnTo>
                    <a:lnTo>
                      <a:pt x="98" y="267"/>
                    </a:lnTo>
                    <a:lnTo>
                      <a:pt x="103" y="267"/>
                    </a:lnTo>
                    <a:lnTo>
                      <a:pt x="107" y="265"/>
                    </a:lnTo>
                    <a:lnTo>
                      <a:pt x="112" y="264"/>
                    </a:lnTo>
                    <a:lnTo>
                      <a:pt x="116" y="263"/>
                    </a:lnTo>
                    <a:lnTo>
                      <a:pt x="121" y="261"/>
                    </a:lnTo>
                    <a:lnTo>
                      <a:pt x="125" y="260"/>
                    </a:lnTo>
                    <a:lnTo>
                      <a:pt x="129" y="258"/>
                    </a:lnTo>
                    <a:lnTo>
                      <a:pt x="134" y="256"/>
                    </a:lnTo>
                    <a:lnTo>
                      <a:pt x="138" y="254"/>
                    </a:lnTo>
                    <a:lnTo>
                      <a:pt x="142" y="253"/>
                    </a:lnTo>
                    <a:lnTo>
                      <a:pt x="147" y="252"/>
                    </a:lnTo>
                    <a:lnTo>
                      <a:pt x="152" y="251"/>
                    </a:lnTo>
                    <a:lnTo>
                      <a:pt x="155" y="251"/>
                    </a:lnTo>
                    <a:lnTo>
                      <a:pt x="157" y="253"/>
                    </a:lnTo>
                    <a:lnTo>
                      <a:pt x="159" y="254"/>
                    </a:lnTo>
                    <a:lnTo>
                      <a:pt x="161" y="256"/>
                    </a:lnTo>
                    <a:lnTo>
                      <a:pt x="163" y="259"/>
                    </a:lnTo>
                    <a:lnTo>
                      <a:pt x="165" y="262"/>
                    </a:lnTo>
                    <a:lnTo>
                      <a:pt x="166" y="265"/>
                    </a:lnTo>
                    <a:lnTo>
                      <a:pt x="167" y="269"/>
                    </a:lnTo>
                    <a:lnTo>
                      <a:pt x="168" y="272"/>
                    </a:lnTo>
                    <a:lnTo>
                      <a:pt x="169" y="276"/>
                    </a:lnTo>
                    <a:lnTo>
                      <a:pt x="170" y="280"/>
                    </a:lnTo>
                    <a:lnTo>
                      <a:pt x="170" y="283"/>
                    </a:lnTo>
                    <a:lnTo>
                      <a:pt x="170" y="286"/>
                    </a:lnTo>
                    <a:lnTo>
                      <a:pt x="171" y="289"/>
                    </a:lnTo>
                    <a:lnTo>
                      <a:pt x="172" y="291"/>
                    </a:lnTo>
                    <a:lnTo>
                      <a:pt x="172" y="293"/>
                    </a:lnTo>
                    <a:lnTo>
                      <a:pt x="170" y="294"/>
                    </a:lnTo>
                    <a:lnTo>
                      <a:pt x="169" y="294"/>
                    </a:lnTo>
                    <a:lnTo>
                      <a:pt x="168" y="296"/>
                    </a:lnTo>
                    <a:lnTo>
                      <a:pt x="168" y="297"/>
                    </a:lnTo>
                    <a:lnTo>
                      <a:pt x="166" y="298"/>
                    </a:lnTo>
                    <a:lnTo>
                      <a:pt x="165" y="298"/>
                    </a:lnTo>
                    <a:lnTo>
                      <a:pt x="162" y="298"/>
                    </a:lnTo>
                    <a:lnTo>
                      <a:pt x="160" y="297"/>
                    </a:lnTo>
                    <a:lnTo>
                      <a:pt x="157" y="297"/>
                    </a:lnTo>
                    <a:lnTo>
                      <a:pt x="155" y="296"/>
                    </a:lnTo>
                    <a:lnTo>
                      <a:pt x="152" y="295"/>
                    </a:lnTo>
                    <a:lnTo>
                      <a:pt x="149" y="294"/>
                    </a:lnTo>
                    <a:lnTo>
                      <a:pt x="146" y="293"/>
                    </a:lnTo>
                    <a:lnTo>
                      <a:pt x="143" y="292"/>
                    </a:lnTo>
                    <a:lnTo>
                      <a:pt x="140" y="290"/>
                    </a:lnTo>
                    <a:lnTo>
                      <a:pt x="136" y="289"/>
                    </a:lnTo>
                    <a:lnTo>
                      <a:pt x="133" y="289"/>
                    </a:lnTo>
                    <a:lnTo>
                      <a:pt x="130" y="287"/>
                    </a:lnTo>
                    <a:lnTo>
                      <a:pt x="127" y="287"/>
                    </a:lnTo>
                    <a:lnTo>
                      <a:pt x="123" y="285"/>
                    </a:lnTo>
                    <a:lnTo>
                      <a:pt x="122" y="288"/>
                    </a:lnTo>
                    <a:lnTo>
                      <a:pt x="121" y="290"/>
                    </a:lnTo>
                    <a:lnTo>
                      <a:pt x="121" y="294"/>
                    </a:lnTo>
                    <a:lnTo>
                      <a:pt x="121" y="296"/>
                    </a:lnTo>
                    <a:lnTo>
                      <a:pt x="121" y="299"/>
                    </a:lnTo>
                    <a:lnTo>
                      <a:pt x="121" y="301"/>
                    </a:lnTo>
                    <a:lnTo>
                      <a:pt x="121" y="305"/>
                    </a:lnTo>
                    <a:lnTo>
                      <a:pt x="121" y="307"/>
                    </a:lnTo>
                    <a:lnTo>
                      <a:pt x="121" y="310"/>
                    </a:lnTo>
                    <a:lnTo>
                      <a:pt x="121" y="312"/>
                    </a:lnTo>
                    <a:lnTo>
                      <a:pt x="121" y="314"/>
                    </a:lnTo>
                    <a:lnTo>
                      <a:pt x="122" y="317"/>
                    </a:lnTo>
                    <a:lnTo>
                      <a:pt x="123" y="319"/>
                    </a:lnTo>
                    <a:lnTo>
                      <a:pt x="123" y="321"/>
                    </a:lnTo>
                    <a:lnTo>
                      <a:pt x="125" y="323"/>
                    </a:lnTo>
                    <a:lnTo>
                      <a:pt x="126" y="325"/>
                    </a:lnTo>
                    <a:lnTo>
                      <a:pt x="127" y="326"/>
                    </a:lnTo>
                    <a:lnTo>
                      <a:pt x="128" y="327"/>
                    </a:lnTo>
                    <a:lnTo>
                      <a:pt x="130" y="328"/>
                    </a:lnTo>
                    <a:lnTo>
                      <a:pt x="132" y="330"/>
                    </a:lnTo>
                    <a:lnTo>
                      <a:pt x="134" y="332"/>
                    </a:lnTo>
                    <a:lnTo>
                      <a:pt x="138" y="334"/>
                    </a:lnTo>
                    <a:lnTo>
                      <a:pt x="140" y="336"/>
                    </a:lnTo>
                    <a:lnTo>
                      <a:pt x="144" y="339"/>
                    </a:lnTo>
                    <a:lnTo>
                      <a:pt x="147" y="340"/>
                    </a:lnTo>
                    <a:lnTo>
                      <a:pt x="151" y="342"/>
                    </a:lnTo>
                    <a:lnTo>
                      <a:pt x="156" y="343"/>
                    </a:lnTo>
                    <a:lnTo>
                      <a:pt x="159" y="344"/>
                    </a:lnTo>
                    <a:lnTo>
                      <a:pt x="164" y="344"/>
                    </a:lnTo>
                    <a:lnTo>
                      <a:pt x="168" y="344"/>
                    </a:lnTo>
                    <a:lnTo>
                      <a:pt x="173" y="344"/>
                    </a:lnTo>
                    <a:lnTo>
                      <a:pt x="178" y="343"/>
                    </a:lnTo>
                    <a:lnTo>
                      <a:pt x="184" y="340"/>
                    </a:lnTo>
                    <a:lnTo>
                      <a:pt x="190" y="337"/>
                    </a:lnTo>
                    <a:lnTo>
                      <a:pt x="197" y="333"/>
                    </a:lnTo>
                    <a:lnTo>
                      <a:pt x="201" y="330"/>
                    </a:lnTo>
                    <a:lnTo>
                      <a:pt x="206" y="326"/>
                    </a:lnTo>
                    <a:lnTo>
                      <a:pt x="211" y="322"/>
                    </a:lnTo>
                    <a:lnTo>
                      <a:pt x="215" y="318"/>
                    </a:lnTo>
                    <a:lnTo>
                      <a:pt x="220" y="314"/>
                    </a:lnTo>
                    <a:lnTo>
                      <a:pt x="224" y="310"/>
                    </a:lnTo>
                    <a:lnTo>
                      <a:pt x="228" y="306"/>
                    </a:lnTo>
                    <a:lnTo>
                      <a:pt x="233" y="301"/>
                    </a:lnTo>
                    <a:lnTo>
                      <a:pt x="238" y="298"/>
                    </a:lnTo>
                    <a:lnTo>
                      <a:pt x="243" y="294"/>
                    </a:lnTo>
                    <a:lnTo>
                      <a:pt x="249" y="290"/>
                    </a:lnTo>
                    <a:lnTo>
                      <a:pt x="254" y="286"/>
                    </a:lnTo>
                    <a:lnTo>
                      <a:pt x="261" y="282"/>
                    </a:lnTo>
                    <a:lnTo>
                      <a:pt x="260" y="282"/>
                    </a:lnTo>
                    <a:lnTo>
                      <a:pt x="259" y="282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4" y="281"/>
                    </a:lnTo>
                    <a:lnTo>
                      <a:pt x="252" y="281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6" y="280"/>
                    </a:lnTo>
                    <a:lnTo>
                      <a:pt x="244" y="280"/>
                    </a:lnTo>
                    <a:lnTo>
                      <a:pt x="242" y="279"/>
                    </a:lnTo>
                    <a:lnTo>
                      <a:pt x="240" y="278"/>
                    </a:lnTo>
                    <a:lnTo>
                      <a:pt x="238" y="278"/>
                    </a:lnTo>
                    <a:lnTo>
                      <a:pt x="237" y="276"/>
                    </a:lnTo>
                    <a:lnTo>
                      <a:pt x="235" y="276"/>
                    </a:lnTo>
                    <a:lnTo>
                      <a:pt x="234" y="274"/>
                    </a:lnTo>
                    <a:lnTo>
                      <a:pt x="231" y="271"/>
                    </a:lnTo>
                    <a:lnTo>
                      <a:pt x="229" y="267"/>
                    </a:lnTo>
                    <a:lnTo>
                      <a:pt x="227" y="264"/>
                    </a:lnTo>
                    <a:lnTo>
                      <a:pt x="226" y="261"/>
                    </a:lnTo>
                    <a:lnTo>
                      <a:pt x="224" y="257"/>
                    </a:lnTo>
                    <a:lnTo>
                      <a:pt x="224" y="253"/>
                    </a:lnTo>
                    <a:lnTo>
                      <a:pt x="223" y="250"/>
                    </a:lnTo>
                    <a:lnTo>
                      <a:pt x="223" y="246"/>
                    </a:lnTo>
                    <a:lnTo>
                      <a:pt x="223" y="242"/>
                    </a:lnTo>
                    <a:lnTo>
                      <a:pt x="223" y="238"/>
                    </a:lnTo>
                    <a:lnTo>
                      <a:pt x="224" y="234"/>
                    </a:lnTo>
                    <a:lnTo>
                      <a:pt x="224" y="229"/>
                    </a:lnTo>
                    <a:lnTo>
                      <a:pt x="224" y="226"/>
                    </a:lnTo>
                    <a:lnTo>
                      <a:pt x="225" y="221"/>
                    </a:lnTo>
                    <a:lnTo>
                      <a:pt x="226" y="216"/>
                    </a:lnTo>
                    <a:lnTo>
                      <a:pt x="226" y="211"/>
                    </a:lnTo>
                    <a:lnTo>
                      <a:pt x="224" y="209"/>
                    </a:lnTo>
                    <a:lnTo>
                      <a:pt x="221" y="206"/>
                    </a:lnTo>
                    <a:lnTo>
                      <a:pt x="218" y="203"/>
                    </a:lnTo>
                    <a:lnTo>
                      <a:pt x="215" y="200"/>
                    </a:lnTo>
                    <a:lnTo>
                      <a:pt x="211" y="195"/>
                    </a:lnTo>
                    <a:lnTo>
                      <a:pt x="208" y="191"/>
                    </a:lnTo>
                    <a:lnTo>
                      <a:pt x="204" y="186"/>
                    </a:lnTo>
                    <a:lnTo>
                      <a:pt x="200" y="181"/>
                    </a:lnTo>
                    <a:lnTo>
                      <a:pt x="197" y="175"/>
                    </a:lnTo>
                    <a:lnTo>
                      <a:pt x="193" y="169"/>
                    </a:lnTo>
                    <a:lnTo>
                      <a:pt x="190" y="163"/>
                    </a:lnTo>
                    <a:lnTo>
                      <a:pt x="188" y="156"/>
                    </a:lnTo>
                    <a:lnTo>
                      <a:pt x="186" y="149"/>
                    </a:lnTo>
                    <a:lnTo>
                      <a:pt x="185" y="141"/>
                    </a:lnTo>
                    <a:lnTo>
                      <a:pt x="184" y="134"/>
                    </a:lnTo>
                    <a:lnTo>
                      <a:pt x="184" y="126"/>
                    </a:lnTo>
                    <a:lnTo>
                      <a:pt x="185" y="124"/>
                    </a:lnTo>
                    <a:lnTo>
                      <a:pt x="185" y="122"/>
                    </a:lnTo>
                    <a:lnTo>
                      <a:pt x="186" y="120"/>
                    </a:lnTo>
                    <a:lnTo>
                      <a:pt x="187" y="118"/>
                    </a:lnTo>
                    <a:lnTo>
                      <a:pt x="188" y="115"/>
                    </a:lnTo>
                    <a:lnTo>
                      <a:pt x="190" y="113"/>
                    </a:lnTo>
                    <a:lnTo>
                      <a:pt x="191" y="110"/>
                    </a:lnTo>
                    <a:lnTo>
                      <a:pt x="192" y="107"/>
                    </a:lnTo>
                    <a:lnTo>
                      <a:pt x="194" y="105"/>
                    </a:lnTo>
                    <a:lnTo>
                      <a:pt x="197" y="103"/>
                    </a:lnTo>
                    <a:lnTo>
                      <a:pt x="199" y="100"/>
                    </a:lnTo>
                    <a:lnTo>
                      <a:pt x="200" y="98"/>
                    </a:lnTo>
                    <a:lnTo>
                      <a:pt x="202" y="96"/>
                    </a:lnTo>
                    <a:lnTo>
                      <a:pt x="205" y="94"/>
                    </a:lnTo>
                    <a:lnTo>
                      <a:pt x="207" y="92"/>
                    </a:lnTo>
                    <a:lnTo>
                      <a:pt x="209" y="91"/>
                    </a:lnTo>
                    <a:lnTo>
                      <a:pt x="207" y="90"/>
                    </a:lnTo>
                    <a:lnTo>
                      <a:pt x="205" y="89"/>
                    </a:lnTo>
                    <a:lnTo>
                      <a:pt x="203" y="87"/>
                    </a:lnTo>
                    <a:lnTo>
                      <a:pt x="202" y="86"/>
                    </a:lnTo>
                    <a:lnTo>
                      <a:pt x="200" y="85"/>
                    </a:lnTo>
                    <a:lnTo>
                      <a:pt x="199" y="83"/>
                    </a:lnTo>
                    <a:lnTo>
                      <a:pt x="199" y="81"/>
                    </a:lnTo>
                    <a:lnTo>
                      <a:pt x="198" y="79"/>
                    </a:lnTo>
                    <a:lnTo>
                      <a:pt x="198" y="77"/>
                    </a:lnTo>
                    <a:lnTo>
                      <a:pt x="198" y="75"/>
                    </a:lnTo>
                    <a:lnTo>
                      <a:pt x="198" y="73"/>
                    </a:lnTo>
                    <a:lnTo>
                      <a:pt x="198" y="71"/>
                    </a:lnTo>
                    <a:lnTo>
                      <a:pt x="198" y="70"/>
                    </a:lnTo>
                    <a:lnTo>
                      <a:pt x="199" y="68"/>
                    </a:lnTo>
                    <a:lnTo>
                      <a:pt x="199" y="66"/>
                    </a:lnTo>
                    <a:lnTo>
                      <a:pt x="199" y="66"/>
                    </a:lnTo>
                    <a:lnTo>
                      <a:pt x="194" y="65"/>
                    </a:lnTo>
                    <a:lnTo>
                      <a:pt x="190" y="64"/>
                    </a:lnTo>
                    <a:lnTo>
                      <a:pt x="186" y="62"/>
                    </a:lnTo>
                    <a:lnTo>
                      <a:pt x="182" y="61"/>
                    </a:lnTo>
                    <a:lnTo>
                      <a:pt x="178" y="59"/>
                    </a:lnTo>
                    <a:lnTo>
                      <a:pt x="174" y="57"/>
                    </a:lnTo>
                    <a:lnTo>
                      <a:pt x="171" y="55"/>
                    </a:lnTo>
                    <a:lnTo>
                      <a:pt x="168" y="53"/>
                    </a:lnTo>
                    <a:lnTo>
                      <a:pt x="165" y="50"/>
                    </a:lnTo>
                    <a:lnTo>
                      <a:pt x="163" y="47"/>
                    </a:lnTo>
                    <a:lnTo>
                      <a:pt x="160" y="44"/>
                    </a:lnTo>
                    <a:lnTo>
                      <a:pt x="157" y="40"/>
                    </a:lnTo>
                    <a:lnTo>
                      <a:pt x="155" y="36"/>
                    </a:lnTo>
                    <a:lnTo>
                      <a:pt x="153" y="32"/>
                    </a:lnTo>
                    <a:lnTo>
                      <a:pt x="151" y="28"/>
                    </a:lnTo>
                    <a:lnTo>
                      <a:pt x="149" y="23"/>
                    </a:lnTo>
                    <a:lnTo>
                      <a:pt x="145" y="24"/>
                    </a:lnTo>
                    <a:lnTo>
                      <a:pt x="141" y="25"/>
                    </a:lnTo>
                    <a:lnTo>
                      <a:pt x="138" y="25"/>
                    </a:lnTo>
                    <a:lnTo>
                      <a:pt x="135" y="23"/>
                    </a:lnTo>
                    <a:lnTo>
                      <a:pt x="132" y="23"/>
                    </a:lnTo>
                    <a:lnTo>
                      <a:pt x="129" y="21"/>
                    </a:lnTo>
                    <a:lnTo>
                      <a:pt x="127" y="19"/>
                    </a:lnTo>
                    <a:lnTo>
                      <a:pt x="124" y="16"/>
                    </a:lnTo>
                    <a:lnTo>
                      <a:pt x="121" y="14"/>
                    </a:lnTo>
                    <a:lnTo>
                      <a:pt x="120" y="12"/>
                    </a:lnTo>
                    <a:lnTo>
                      <a:pt x="118" y="8"/>
                    </a:lnTo>
                    <a:lnTo>
                      <a:pt x="116" y="7"/>
                    </a:lnTo>
                    <a:lnTo>
                      <a:pt x="114" y="4"/>
                    </a:lnTo>
                    <a:lnTo>
                      <a:pt x="113" y="2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4"/>
                    </a:lnTo>
                    <a:lnTo>
                      <a:pt x="107" y="8"/>
                    </a:lnTo>
                    <a:lnTo>
                      <a:pt x="103" y="12"/>
                    </a:lnTo>
                    <a:lnTo>
                      <a:pt x="99" y="15"/>
                    </a:lnTo>
                    <a:lnTo>
                      <a:pt x="94" y="17"/>
                    </a:lnTo>
                    <a:lnTo>
                      <a:pt x="88" y="20"/>
                    </a:lnTo>
                    <a:lnTo>
                      <a:pt x="82" y="22"/>
                    </a:lnTo>
                    <a:lnTo>
                      <a:pt x="77" y="23"/>
                    </a:lnTo>
                    <a:lnTo>
                      <a:pt x="70" y="25"/>
                    </a:lnTo>
                    <a:lnTo>
                      <a:pt x="64" y="25"/>
                    </a:lnTo>
                    <a:lnTo>
                      <a:pt x="59" y="26"/>
                    </a:lnTo>
                    <a:lnTo>
                      <a:pt x="53" y="26"/>
                    </a:lnTo>
                    <a:lnTo>
                      <a:pt x="48" y="25"/>
                    </a:lnTo>
                    <a:lnTo>
                      <a:pt x="44" y="25"/>
                    </a:lnTo>
                    <a:lnTo>
                      <a:pt x="40" y="23"/>
                    </a:lnTo>
                    <a:lnTo>
                      <a:pt x="37" y="22"/>
                    </a:lnTo>
                    <a:lnTo>
                      <a:pt x="34" y="25"/>
                    </a:lnTo>
                    <a:lnTo>
                      <a:pt x="30" y="26"/>
                    </a:lnTo>
                    <a:lnTo>
                      <a:pt x="26" y="28"/>
                    </a:lnTo>
                    <a:lnTo>
                      <a:pt x="23" y="30"/>
                    </a:lnTo>
                    <a:lnTo>
                      <a:pt x="21" y="31"/>
                    </a:lnTo>
                    <a:lnTo>
                      <a:pt x="18" y="32"/>
                    </a:lnTo>
                    <a:lnTo>
                      <a:pt x="16" y="33"/>
                    </a:lnTo>
                    <a:lnTo>
                      <a:pt x="15" y="34"/>
                    </a:lnTo>
                    <a:lnTo>
                      <a:pt x="466" y="711"/>
                    </a:lnTo>
                    <a:lnTo>
                      <a:pt x="464" y="717"/>
                    </a:lnTo>
                    <a:lnTo>
                      <a:pt x="464" y="722"/>
                    </a:lnTo>
                    <a:lnTo>
                      <a:pt x="464" y="728"/>
                    </a:lnTo>
                    <a:lnTo>
                      <a:pt x="464" y="733"/>
                    </a:lnTo>
                    <a:lnTo>
                      <a:pt x="464" y="738"/>
                    </a:lnTo>
                    <a:lnTo>
                      <a:pt x="465" y="743"/>
                    </a:lnTo>
                    <a:lnTo>
                      <a:pt x="466" y="748"/>
                    </a:lnTo>
                    <a:lnTo>
                      <a:pt x="467" y="753"/>
                    </a:lnTo>
                    <a:lnTo>
                      <a:pt x="468" y="757"/>
                    </a:lnTo>
                    <a:lnTo>
                      <a:pt x="468" y="763"/>
                    </a:lnTo>
                    <a:lnTo>
                      <a:pt x="469" y="767"/>
                    </a:lnTo>
                    <a:lnTo>
                      <a:pt x="469" y="772"/>
                    </a:lnTo>
                    <a:lnTo>
                      <a:pt x="470" y="776"/>
                    </a:lnTo>
                    <a:lnTo>
                      <a:pt x="469" y="781"/>
                    </a:lnTo>
                    <a:lnTo>
                      <a:pt x="469" y="785"/>
                    </a:lnTo>
                    <a:lnTo>
                      <a:pt x="468" y="790"/>
                    </a:lnTo>
                    <a:lnTo>
                      <a:pt x="468" y="792"/>
                    </a:lnTo>
                    <a:lnTo>
                      <a:pt x="466" y="795"/>
                    </a:lnTo>
                    <a:lnTo>
                      <a:pt x="465" y="797"/>
                    </a:lnTo>
                    <a:lnTo>
                      <a:pt x="463" y="799"/>
                    </a:lnTo>
                    <a:lnTo>
                      <a:pt x="461" y="801"/>
                    </a:lnTo>
                    <a:lnTo>
                      <a:pt x="459" y="802"/>
                    </a:lnTo>
                    <a:lnTo>
                      <a:pt x="457" y="804"/>
                    </a:lnTo>
                    <a:lnTo>
                      <a:pt x="455" y="805"/>
                    </a:lnTo>
                    <a:lnTo>
                      <a:pt x="452" y="806"/>
                    </a:lnTo>
                    <a:lnTo>
                      <a:pt x="450" y="806"/>
                    </a:lnTo>
                    <a:lnTo>
                      <a:pt x="448" y="807"/>
                    </a:lnTo>
                    <a:lnTo>
                      <a:pt x="445" y="807"/>
                    </a:lnTo>
                    <a:lnTo>
                      <a:pt x="443" y="806"/>
                    </a:lnTo>
                    <a:lnTo>
                      <a:pt x="441" y="806"/>
                    </a:lnTo>
                    <a:lnTo>
                      <a:pt x="439" y="805"/>
                    </a:lnTo>
                    <a:lnTo>
                      <a:pt x="438" y="804"/>
                    </a:lnTo>
                    <a:lnTo>
                      <a:pt x="437" y="806"/>
                    </a:lnTo>
                    <a:lnTo>
                      <a:pt x="437" y="808"/>
                    </a:lnTo>
                    <a:lnTo>
                      <a:pt x="435" y="810"/>
                    </a:lnTo>
                    <a:lnTo>
                      <a:pt x="434" y="811"/>
                    </a:lnTo>
                    <a:lnTo>
                      <a:pt x="432" y="813"/>
                    </a:lnTo>
                    <a:lnTo>
                      <a:pt x="430" y="815"/>
                    </a:lnTo>
                    <a:lnTo>
                      <a:pt x="427" y="816"/>
                    </a:lnTo>
                    <a:lnTo>
                      <a:pt x="425" y="817"/>
                    </a:lnTo>
                    <a:lnTo>
                      <a:pt x="423" y="818"/>
                    </a:lnTo>
                    <a:lnTo>
                      <a:pt x="421" y="819"/>
                    </a:lnTo>
                    <a:lnTo>
                      <a:pt x="418" y="819"/>
                    </a:lnTo>
                    <a:lnTo>
                      <a:pt x="416" y="820"/>
                    </a:lnTo>
                    <a:lnTo>
                      <a:pt x="414" y="820"/>
                    </a:lnTo>
                    <a:lnTo>
                      <a:pt x="411" y="819"/>
                    </a:lnTo>
                    <a:lnTo>
                      <a:pt x="409" y="818"/>
                    </a:lnTo>
                    <a:lnTo>
                      <a:pt x="408" y="818"/>
                    </a:lnTo>
                    <a:lnTo>
                      <a:pt x="407" y="820"/>
                    </a:lnTo>
                    <a:lnTo>
                      <a:pt x="407" y="822"/>
                    </a:lnTo>
                    <a:lnTo>
                      <a:pt x="405" y="824"/>
                    </a:lnTo>
                    <a:lnTo>
                      <a:pt x="403" y="825"/>
                    </a:lnTo>
                    <a:lnTo>
                      <a:pt x="402" y="827"/>
                    </a:lnTo>
                    <a:lnTo>
                      <a:pt x="400" y="829"/>
                    </a:lnTo>
                    <a:lnTo>
                      <a:pt x="398" y="831"/>
                    </a:lnTo>
                    <a:lnTo>
                      <a:pt x="395" y="832"/>
                    </a:lnTo>
                    <a:lnTo>
                      <a:pt x="393" y="833"/>
                    </a:lnTo>
                    <a:lnTo>
                      <a:pt x="391" y="834"/>
                    </a:lnTo>
                    <a:lnTo>
                      <a:pt x="388" y="835"/>
                    </a:lnTo>
                    <a:lnTo>
                      <a:pt x="385" y="835"/>
                    </a:lnTo>
                    <a:lnTo>
                      <a:pt x="383" y="836"/>
                    </a:lnTo>
                    <a:lnTo>
                      <a:pt x="382" y="836"/>
                    </a:lnTo>
                    <a:lnTo>
                      <a:pt x="380" y="835"/>
                    </a:lnTo>
                    <a:lnTo>
                      <a:pt x="378" y="834"/>
                    </a:lnTo>
                    <a:lnTo>
                      <a:pt x="378" y="835"/>
                    </a:lnTo>
                    <a:lnTo>
                      <a:pt x="378" y="837"/>
                    </a:lnTo>
                    <a:lnTo>
                      <a:pt x="378" y="839"/>
                    </a:lnTo>
                    <a:lnTo>
                      <a:pt x="378" y="842"/>
                    </a:lnTo>
                    <a:lnTo>
                      <a:pt x="377" y="845"/>
                    </a:lnTo>
                    <a:lnTo>
                      <a:pt x="376" y="848"/>
                    </a:lnTo>
                    <a:lnTo>
                      <a:pt x="376" y="851"/>
                    </a:lnTo>
                    <a:lnTo>
                      <a:pt x="376" y="854"/>
                    </a:lnTo>
                    <a:lnTo>
                      <a:pt x="375" y="858"/>
                    </a:lnTo>
                    <a:lnTo>
                      <a:pt x="374" y="861"/>
                    </a:lnTo>
                    <a:lnTo>
                      <a:pt x="374" y="865"/>
                    </a:lnTo>
                    <a:lnTo>
                      <a:pt x="373" y="868"/>
                    </a:lnTo>
                    <a:lnTo>
                      <a:pt x="373" y="871"/>
                    </a:lnTo>
                    <a:lnTo>
                      <a:pt x="373" y="874"/>
                    </a:lnTo>
                    <a:lnTo>
                      <a:pt x="372" y="876"/>
                    </a:lnTo>
                    <a:lnTo>
                      <a:pt x="371" y="878"/>
                    </a:lnTo>
                    <a:lnTo>
                      <a:pt x="371" y="883"/>
                    </a:lnTo>
                    <a:lnTo>
                      <a:pt x="369" y="887"/>
                    </a:lnTo>
                    <a:lnTo>
                      <a:pt x="367" y="890"/>
                    </a:lnTo>
                    <a:lnTo>
                      <a:pt x="365" y="892"/>
                    </a:lnTo>
                    <a:lnTo>
                      <a:pt x="363" y="894"/>
                    </a:lnTo>
                    <a:lnTo>
                      <a:pt x="360" y="895"/>
                    </a:lnTo>
                    <a:lnTo>
                      <a:pt x="358" y="896"/>
                    </a:lnTo>
                    <a:lnTo>
                      <a:pt x="355" y="896"/>
                    </a:lnTo>
                    <a:lnTo>
                      <a:pt x="351" y="895"/>
                    </a:lnTo>
                    <a:lnTo>
                      <a:pt x="349" y="894"/>
                    </a:lnTo>
                    <a:lnTo>
                      <a:pt x="347" y="892"/>
                    </a:lnTo>
                    <a:lnTo>
                      <a:pt x="344" y="890"/>
                    </a:lnTo>
                    <a:lnTo>
                      <a:pt x="342" y="888"/>
                    </a:lnTo>
                    <a:lnTo>
                      <a:pt x="341" y="885"/>
                    </a:lnTo>
                    <a:lnTo>
                      <a:pt x="340" y="882"/>
                    </a:lnTo>
                    <a:lnTo>
                      <a:pt x="340" y="879"/>
                    </a:lnTo>
                    <a:lnTo>
                      <a:pt x="340" y="877"/>
                    </a:lnTo>
                    <a:lnTo>
                      <a:pt x="339" y="875"/>
                    </a:lnTo>
                    <a:lnTo>
                      <a:pt x="339" y="872"/>
                    </a:lnTo>
                    <a:lnTo>
                      <a:pt x="339" y="870"/>
                    </a:lnTo>
                    <a:lnTo>
                      <a:pt x="339" y="867"/>
                    </a:lnTo>
                    <a:lnTo>
                      <a:pt x="339" y="864"/>
                    </a:lnTo>
                    <a:lnTo>
                      <a:pt x="339" y="861"/>
                    </a:lnTo>
                    <a:lnTo>
                      <a:pt x="339" y="858"/>
                    </a:lnTo>
                    <a:lnTo>
                      <a:pt x="340" y="854"/>
                    </a:lnTo>
                    <a:lnTo>
                      <a:pt x="340" y="851"/>
                    </a:lnTo>
                    <a:lnTo>
                      <a:pt x="340" y="848"/>
                    </a:lnTo>
                    <a:lnTo>
                      <a:pt x="340" y="845"/>
                    </a:lnTo>
                    <a:lnTo>
                      <a:pt x="341" y="842"/>
                    </a:lnTo>
                    <a:lnTo>
                      <a:pt x="342" y="839"/>
                    </a:lnTo>
                    <a:lnTo>
                      <a:pt x="343" y="836"/>
                    </a:lnTo>
                    <a:lnTo>
                      <a:pt x="344" y="834"/>
                    </a:lnTo>
                    <a:lnTo>
                      <a:pt x="343" y="829"/>
                    </a:lnTo>
                    <a:lnTo>
                      <a:pt x="342" y="824"/>
                    </a:lnTo>
                    <a:lnTo>
                      <a:pt x="342" y="818"/>
                    </a:lnTo>
                    <a:lnTo>
                      <a:pt x="342" y="812"/>
                    </a:lnTo>
                    <a:lnTo>
                      <a:pt x="342" y="806"/>
                    </a:lnTo>
                    <a:lnTo>
                      <a:pt x="343" y="799"/>
                    </a:lnTo>
                    <a:lnTo>
                      <a:pt x="343" y="793"/>
                    </a:lnTo>
                    <a:lnTo>
                      <a:pt x="344" y="786"/>
                    </a:lnTo>
                    <a:lnTo>
                      <a:pt x="344" y="780"/>
                    </a:lnTo>
                    <a:lnTo>
                      <a:pt x="344" y="773"/>
                    </a:lnTo>
                    <a:lnTo>
                      <a:pt x="345" y="768"/>
                    </a:lnTo>
                    <a:lnTo>
                      <a:pt x="345" y="763"/>
                    </a:lnTo>
                    <a:lnTo>
                      <a:pt x="345" y="757"/>
                    </a:lnTo>
                    <a:lnTo>
                      <a:pt x="345" y="753"/>
                    </a:lnTo>
                    <a:lnTo>
                      <a:pt x="344" y="750"/>
                    </a:lnTo>
                    <a:lnTo>
                      <a:pt x="344" y="747"/>
                    </a:lnTo>
                    <a:lnTo>
                      <a:pt x="343" y="750"/>
                    </a:lnTo>
                    <a:lnTo>
                      <a:pt x="342" y="754"/>
                    </a:lnTo>
                    <a:lnTo>
                      <a:pt x="342" y="756"/>
                    </a:lnTo>
                    <a:lnTo>
                      <a:pt x="340" y="759"/>
                    </a:lnTo>
                    <a:lnTo>
                      <a:pt x="340" y="761"/>
                    </a:lnTo>
                    <a:lnTo>
                      <a:pt x="339" y="762"/>
                    </a:lnTo>
                    <a:lnTo>
                      <a:pt x="337" y="763"/>
                    </a:lnTo>
                    <a:lnTo>
                      <a:pt x="336" y="764"/>
                    </a:lnTo>
                    <a:lnTo>
                      <a:pt x="337" y="766"/>
                    </a:lnTo>
                    <a:lnTo>
                      <a:pt x="336" y="770"/>
                    </a:lnTo>
                    <a:lnTo>
                      <a:pt x="335" y="773"/>
                    </a:lnTo>
                    <a:lnTo>
                      <a:pt x="332" y="777"/>
                    </a:lnTo>
                    <a:lnTo>
                      <a:pt x="330" y="781"/>
                    </a:lnTo>
                    <a:lnTo>
                      <a:pt x="327" y="784"/>
                    </a:lnTo>
                    <a:lnTo>
                      <a:pt x="325" y="786"/>
                    </a:lnTo>
                    <a:lnTo>
                      <a:pt x="322" y="786"/>
                    </a:lnTo>
                    <a:lnTo>
                      <a:pt x="320" y="791"/>
                    </a:lnTo>
                    <a:lnTo>
                      <a:pt x="317" y="795"/>
                    </a:lnTo>
                    <a:lnTo>
                      <a:pt x="314" y="798"/>
                    </a:lnTo>
                    <a:lnTo>
                      <a:pt x="311" y="800"/>
                    </a:lnTo>
                    <a:lnTo>
                      <a:pt x="308" y="802"/>
                    </a:lnTo>
                    <a:lnTo>
                      <a:pt x="304" y="804"/>
                    </a:lnTo>
                    <a:lnTo>
                      <a:pt x="301" y="805"/>
                    </a:lnTo>
                    <a:lnTo>
                      <a:pt x="299" y="805"/>
                    </a:lnTo>
                    <a:lnTo>
                      <a:pt x="295" y="805"/>
                    </a:lnTo>
                    <a:lnTo>
                      <a:pt x="292" y="804"/>
                    </a:lnTo>
                    <a:lnTo>
                      <a:pt x="290" y="802"/>
                    </a:lnTo>
                    <a:lnTo>
                      <a:pt x="287" y="800"/>
                    </a:lnTo>
                    <a:lnTo>
                      <a:pt x="285" y="799"/>
                    </a:lnTo>
                    <a:lnTo>
                      <a:pt x="282" y="796"/>
                    </a:lnTo>
                    <a:lnTo>
                      <a:pt x="280" y="793"/>
                    </a:lnTo>
                    <a:lnTo>
                      <a:pt x="279" y="789"/>
                    </a:lnTo>
                    <a:lnTo>
                      <a:pt x="282" y="787"/>
                    </a:lnTo>
                    <a:lnTo>
                      <a:pt x="285" y="785"/>
                    </a:lnTo>
                    <a:lnTo>
                      <a:pt x="288" y="782"/>
                    </a:lnTo>
                    <a:lnTo>
                      <a:pt x="290" y="780"/>
                    </a:lnTo>
                    <a:lnTo>
                      <a:pt x="292" y="777"/>
                    </a:lnTo>
                    <a:lnTo>
                      <a:pt x="294" y="775"/>
                    </a:lnTo>
                    <a:lnTo>
                      <a:pt x="296" y="772"/>
                    </a:lnTo>
                    <a:lnTo>
                      <a:pt x="298" y="768"/>
                    </a:lnTo>
                    <a:lnTo>
                      <a:pt x="301" y="766"/>
                    </a:lnTo>
                    <a:lnTo>
                      <a:pt x="304" y="762"/>
                    </a:lnTo>
                    <a:lnTo>
                      <a:pt x="306" y="758"/>
                    </a:lnTo>
                    <a:lnTo>
                      <a:pt x="308" y="754"/>
                    </a:lnTo>
                    <a:lnTo>
                      <a:pt x="309" y="748"/>
                    </a:lnTo>
                    <a:lnTo>
                      <a:pt x="310" y="743"/>
                    </a:lnTo>
                    <a:lnTo>
                      <a:pt x="312" y="738"/>
                    </a:lnTo>
                    <a:lnTo>
                      <a:pt x="313" y="733"/>
                    </a:lnTo>
                    <a:lnTo>
                      <a:pt x="314" y="728"/>
                    </a:lnTo>
                    <a:lnTo>
                      <a:pt x="316" y="723"/>
                    </a:lnTo>
                    <a:lnTo>
                      <a:pt x="319" y="718"/>
                    </a:lnTo>
                    <a:lnTo>
                      <a:pt x="321" y="713"/>
                    </a:lnTo>
                    <a:lnTo>
                      <a:pt x="324" y="709"/>
                    </a:lnTo>
                    <a:lnTo>
                      <a:pt x="328" y="705"/>
                    </a:lnTo>
                    <a:lnTo>
                      <a:pt x="333" y="702"/>
                    </a:lnTo>
                    <a:lnTo>
                      <a:pt x="338" y="700"/>
                    </a:lnTo>
                    <a:lnTo>
                      <a:pt x="342" y="703"/>
                    </a:lnTo>
                    <a:lnTo>
                      <a:pt x="346" y="705"/>
                    </a:lnTo>
                    <a:lnTo>
                      <a:pt x="351" y="707"/>
                    </a:lnTo>
                    <a:lnTo>
                      <a:pt x="355" y="709"/>
                    </a:lnTo>
                    <a:lnTo>
                      <a:pt x="360" y="711"/>
                    </a:lnTo>
                    <a:lnTo>
                      <a:pt x="364" y="712"/>
                    </a:lnTo>
                    <a:lnTo>
                      <a:pt x="368" y="714"/>
                    </a:lnTo>
                    <a:lnTo>
                      <a:pt x="373" y="715"/>
                    </a:lnTo>
                    <a:lnTo>
                      <a:pt x="376" y="716"/>
                    </a:lnTo>
                    <a:lnTo>
                      <a:pt x="381" y="717"/>
                    </a:lnTo>
                    <a:lnTo>
                      <a:pt x="385" y="718"/>
                    </a:lnTo>
                    <a:lnTo>
                      <a:pt x="389" y="718"/>
                    </a:lnTo>
                    <a:lnTo>
                      <a:pt x="394" y="719"/>
                    </a:lnTo>
                    <a:lnTo>
                      <a:pt x="398" y="719"/>
                    </a:lnTo>
                    <a:lnTo>
                      <a:pt x="402" y="720"/>
                    </a:lnTo>
                    <a:lnTo>
                      <a:pt x="406" y="720"/>
                    </a:lnTo>
                    <a:lnTo>
                      <a:pt x="410" y="720"/>
                    </a:lnTo>
                    <a:lnTo>
                      <a:pt x="414" y="720"/>
                    </a:lnTo>
                    <a:lnTo>
                      <a:pt x="418" y="719"/>
                    </a:lnTo>
                    <a:lnTo>
                      <a:pt x="422" y="719"/>
                    </a:lnTo>
                    <a:lnTo>
                      <a:pt x="426" y="718"/>
                    </a:lnTo>
                    <a:lnTo>
                      <a:pt x="430" y="718"/>
                    </a:lnTo>
                    <a:lnTo>
                      <a:pt x="435" y="718"/>
                    </a:lnTo>
                    <a:lnTo>
                      <a:pt x="438" y="717"/>
                    </a:lnTo>
                    <a:lnTo>
                      <a:pt x="442" y="716"/>
                    </a:lnTo>
                    <a:lnTo>
                      <a:pt x="446" y="716"/>
                    </a:lnTo>
                    <a:lnTo>
                      <a:pt x="449" y="715"/>
                    </a:lnTo>
                    <a:lnTo>
                      <a:pt x="453" y="714"/>
                    </a:lnTo>
                    <a:lnTo>
                      <a:pt x="456" y="713"/>
                    </a:lnTo>
                    <a:lnTo>
                      <a:pt x="459" y="712"/>
                    </a:lnTo>
                    <a:lnTo>
                      <a:pt x="462" y="712"/>
                    </a:lnTo>
                    <a:lnTo>
                      <a:pt x="466" y="711"/>
                    </a:lnTo>
                    <a:lnTo>
                      <a:pt x="15" y="34"/>
                    </a:lnTo>
                  </a:path>
                </a:pathLst>
              </a:custGeom>
              <a:solidFill>
                <a:srgbClr val="FFBF8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55" name="Freeform 383">
                <a:extLst>
                  <a:ext uri="{FF2B5EF4-FFF2-40B4-BE49-F238E27FC236}">
                    <a16:creationId xmlns:a16="http://schemas.microsoft.com/office/drawing/2014/main" id="{F975E02A-83FE-9662-241E-0B85028BB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137"/>
                <a:ext cx="17" cy="102"/>
              </a:xfrm>
              <a:custGeom>
                <a:avLst/>
                <a:gdLst>
                  <a:gd name="T0" fmla="*/ 1 w 17"/>
                  <a:gd name="T1" fmla="*/ 95 h 102"/>
                  <a:gd name="T2" fmla="*/ 1 w 17"/>
                  <a:gd name="T3" fmla="*/ 95 h 102"/>
                  <a:gd name="T4" fmla="*/ 3 w 17"/>
                  <a:gd name="T5" fmla="*/ 92 h 102"/>
                  <a:gd name="T6" fmla="*/ 4 w 17"/>
                  <a:gd name="T7" fmla="*/ 89 h 102"/>
                  <a:gd name="T8" fmla="*/ 6 w 17"/>
                  <a:gd name="T9" fmla="*/ 85 h 102"/>
                  <a:gd name="T10" fmla="*/ 6 w 17"/>
                  <a:gd name="T11" fmla="*/ 80 h 102"/>
                  <a:gd name="T12" fmla="*/ 6 w 17"/>
                  <a:gd name="T13" fmla="*/ 75 h 102"/>
                  <a:gd name="T14" fmla="*/ 6 w 17"/>
                  <a:gd name="T15" fmla="*/ 69 h 102"/>
                  <a:gd name="T16" fmla="*/ 5 w 17"/>
                  <a:gd name="T17" fmla="*/ 63 h 102"/>
                  <a:gd name="T18" fmla="*/ 4 w 17"/>
                  <a:gd name="T19" fmla="*/ 56 h 102"/>
                  <a:gd name="T20" fmla="*/ 4 w 17"/>
                  <a:gd name="T21" fmla="*/ 49 h 102"/>
                  <a:gd name="T22" fmla="*/ 3 w 17"/>
                  <a:gd name="T23" fmla="*/ 42 h 102"/>
                  <a:gd name="T24" fmla="*/ 2 w 17"/>
                  <a:gd name="T25" fmla="*/ 35 h 102"/>
                  <a:gd name="T26" fmla="*/ 2 w 17"/>
                  <a:gd name="T27" fmla="*/ 27 h 102"/>
                  <a:gd name="T28" fmla="*/ 3 w 17"/>
                  <a:gd name="T29" fmla="*/ 20 h 102"/>
                  <a:gd name="T30" fmla="*/ 4 w 17"/>
                  <a:gd name="T31" fmla="*/ 13 h 102"/>
                  <a:gd name="T32" fmla="*/ 6 w 17"/>
                  <a:gd name="T33" fmla="*/ 6 h 102"/>
                  <a:gd name="T34" fmla="*/ 8 w 17"/>
                  <a:gd name="T35" fmla="*/ 0 h 102"/>
                  <a:gd name="T36" fmla="*/ 16 w 17"/>
                  <a:gd name="T37" fmla="*/ 2 h 102"/>
                  <a:gd name="T38" fmla="*/ 12 w 17"/>
                  <a:gd name="T39" fmla="*/ 8 h 102"/>
                  <a:gd name="T40" fmla="*/ 10 w 17"/>
                  <a:gd name="T41" fmla="*/ 14 h 102"/>
                  <a:gd name="T42" fmla="*/ 10 w 17"/>
                  <a:gd name="T43" fmla="*/ 21 h 102"/>
                  <a:gd name="T44" fmla="*/ 9 w 17"/>
                  <a:gd name="T45" fmla="*/ 28 h 102"/>
                  <a:gd name="T46" fmla="*/ 9 w 17"/>
                  <a:gd name="T47" fmla="*/ 35 h 102"/>
                  <a:gd name="T48" fmla="*/ 10 w 17"/>
                  <a:gd name="T49" fmla="*/ 41 h 102"/>
                  <a:gd name="T50" fmla="*/ 10 w 17"/>
                  <a:gd name="T51" fmla="*/ 49 h 102"/>
                  <a:gd name="T52" fmla="*/ 11 w 17"/>
                  <a:gd name="T53" fmla="*/ 55 h 102"/>
                  <a:gd name="T54" fmla="*/ 12 w 17"/>
                  <a:gd name="T55" fmla="*/ 62 h 102"/>
                  <a:gd name="T56" fmla="*/ 12 w 17"/>
                  <a:gd name="T57" fmla="*/ 69 h 102"/>
                  <a:gd name="T58" fmla="*/ 13 w 17"/>
                  <a:gd name="T59" fmla="*/ 74 h 102"/>
                  <a:gd name="T60" fmla="*/ 13 w 17"/>
                  <a:gd name="T61" fmla="*/ 81 h 102"/>
                  <a:gd name="T62" fmla="*/ 12 w 17"/>
                  <a:gd name="T63" fmla="*/ 86 h 102"/>
                  <a:gd name="T64" fmla="*/ 11 w 17"/>
                  <a:gd name="T65" fmla="*/ 91 h 102"/>
                  <a:gd name="T66" fmla="*/ 9 w 17"/>
                  <a:gd name="T67" fmla="*/ 95 h 102"/>
                  <a:gd name="T68" fmla="*/ 6 w 17"/>
                  <a:gd name="T69" fmla="*/ 99 h 102"/>
                  <a:gd name="T70" fmla="*/ 6 w 17"/>
                  <a:gd name="T71" fmla="*/ 99 h 102"/>
                  <a:gd name="T72" fmla="*/ 6 w 17"/>
                  <a:gd name="T73" fmla="*/ 99 h 102"/>
                  <a:gd name="T74" fmla="*/ 4 w 17"/>
                  <a:gd name="T75" fmla="*/ 101 h 102"/>
                  <a:gd name="T76" fmla="*/ 3 w 17"/>
                  <a:gd name="T77" fmla="*/ 101 h 102"/>
                  <a:gd name="T78" fmla="*/ 2 w 17"/>
                  <a:gd name="T79" fmla="*/ 100 h 102"/>
                  <a:gd name="T80" fmla="*/ 1 w 17"/>
                  <a:gd name="T81" fmla="*/ 99 h 102"/>
                  <a:gd name="T82" fmla="*/ 0 w 17"/>
                  <a:gd name="T83" fmla="*/ 98 h 102"/>
                  <a:gd name="T84" fmla="*/ 0 w 17"/>
                  <a:gd name="T85" fmla="*/ 97 h 102"/>
                  <a:gd name="T86" fmla="*/ 0 w 17"/>
                  <a:gd name="T87" fmla="*/ 96 h 102"/>
                  <a:gd name="T88" fmla="*/ 1 w 17"/>
                  <a:gd name="T89" fmla="*/ 95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" h="102">
                    <a:moveTo>
                      <a:pt x="1" y="95"/>
                    </a:moveTo>
                    <a:lnTo>
                      <a:pt x="1" y="95"/>
                    </a:lnTo>
                    <a:lnTo>
                      <a:pt x="3" y="92"/>
                    </a:lnTo>
                    <a:lnTo>
                      <a:pt x="4" y="89"/>
                    </a:lnTo>
                    <a:lnTo>
                      <a:pt x="6" y="85"/>
                    </a:lnTo>
                    <a:lnTo>
                      <a:pt x="6" y="80"/>
                    </a:lnTo>
                    <a:lnTo>
                      <a:pt x="6" y="75"/>
                    </a:lnTo>
                    <a:lnTo>
                      <a:pt x="6" y="69"/>
                    </a:lnTo>
                    <a:lnTo>
                      <a:pt x="5" y="63"/>
                    </a:lnTo>
                    <a:lnTo>
                      <a:pt x="4" y="56"/>
                    </a:lnTo>
                    <a:lnTo>
                      <a:pt x="4" y="49"/>
                    </a:lnTo>
                    <a:lnTo>
                      <a:pt x="3" y="42"/>
                    </a:lnTo>
                    <a:lnTo>
                      <a:pt x="2" y="35"/>
                    </a:lnTo>
                    <a:lnTo>
                      <a:pt x="2" y="27"/>
                    </a:lnTo>
                    <a:lnTo>
                      <a:pt x="3" y="20"/>
                    </a:lnTo>
                    <a:lnTo>
                      <a:pt x="4" y="13"/>
                    </a:lnTo>
                    <a:lnTo>
                      <a:pt x="6" y="6"/>
                    </a:lnTo>
                    <a:lnTo>
                      <a:pt x="8" y="0"/>
                    </a:lnTo>
                    <a:lnTo>
                      <a:pt x="16" y="2"/>
                    </a:lnTo>
                    <a:lnTo>
                      <a:pt x="12" y="8"/>
                    </a:lnTo>
                    <a:lnTo>
                      <a:pt x="10" y="14"/>
                    </a:lnTo>
                    <a:lnTo>
                      <a:pt x="10" y="21"/>
                    </a:lnTo>
                    <a:lnTo>
                      <a:pt x="9" y="28"/>
                    </a:lnTo>
                    <a:lnTo>
                      <a:pt x="9" y="35"/>
                    </a:lnTo>
                    <a:lnTo>
                      <a:pt x="10" y="41"/>
                    </a:lnTo>
                    <a:lnTo>
                      <a:pt x="10" y="49"/>
                    </a:lnTo>
                    <a:lnTo>
                      <a:pt x="11" y="55"/>
                    </a:lnTo>
                    <a:lnTo>
                      <a:pt x="12" y="62"/>
                    </a:lnTo>
                    <a:lnTo>
                      <a:pt x="12" y="69"/>
                    </a:lnTo>
                    <a:lnTo>
                      <a:pt x="13" y="74"/>
                    </a:lnTo>
                    <a:lnTo>
                      <a:pt x="13" y="81"/>
                    </a:lnTo>
                    <a:lnTo>
                      <a:pt x="12" y="86"/>
                    </a:lnTo>
                    <a:lnTo>
                      <a:pt x="11" y="91"/>
                    </a:lnTo>
                    <a:lnTo>
                      <a:pt x="9" y="95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2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7"/>
                    </a:lnTo>
                    <a:lnTo>
                      <a:pt x="0" y="96"/>
                    </a:lnTo>
                    <a:lnTo>
                      <a:pt x="1" y="9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56" name="Freeform 384">
                <a:extLst>
                  <a:ext uri="{FF2B5EF4-FFF2-40B4-BE49-F238E27FC236}">
                    <a16:creationId xmlns:a16="http://schemas.microsoft.com/office/drawing/2014/main" id="{89FB3B3B-7827-4177-1333-8D12C1FC5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2233"/>
                <a:ext cx="41" cy="86"/>
              </a:xfrm>
              <a:custGeom>
                <a:avLst/>
                <a:gdLst>
                  <a:gd name="T0" fmla="*/ 33 w 41"/>
                  <a:gd name="T1" fmla="*/ 83 h 86"/>
                  <a:gd name="T2" fmla="*/ 33 w 41"/>
                  <a:gd name="T3" fmla="*/ 83 h 86"/>
                  <a:gd name="T4" fmla="*/ 31 w 41"/>
                  <a:gd name="T5" fmla="*/ 79 h 86"/>
                  <a:gd name="T6" fmla="*/ 27 w 41"/>
                  <a:gd name="T7" fmla="*/ 75 h 86"/>
                  <a:gd name="T8" fmla="*/ 24 w 41"/>
                  <a:gd name="T9" fmla="*/ 70 h 86"/>
                  <a:gd name="T10" fmla="*/ 20 w 41"/>
                  <a:gd name="T11" fmla="*/ 66 h 86"/>
                  <a:gd name="T12" fmla="*/ 16 w 41"/>
                  <a:gd name="T13" fmla="*/ 61 h 86"/>
                  <a:gd name="T14" fmla="*/ 13 w 41"/>
                  <a:gd name="T15" fmla="*/ 56 h 86"/>
                  <a:gd name="T16" fmla="*/ 9 w 41"/>
                  <a:gd name="T17" fmla="*/ 50 h 86"/>
                  <a:gd name="T18" fmla="*/ 6 w 41"/>
                  <a:gd name="T19" fmla="*/ 45 h 86"/>
                  <a:gd name="T20" fmla="*/ 4 w 41"/>
                  <a:gd name="T21" fmla="*/ 39 h 86"/>
                  <a:gd name="T22" fmla="*/ 2 w 41"/>
                  <a:gd name="T23" fmla="*/ 33 h 86"/>
                  <a:gd name="T24" fmla="*/ 1 w 41"/>
                  <a:gd name="T25" fmla="*/ 27 h 86"/>
                  <a:gd name="T26" fmla="*/ 0 w 41"/>
                  <a:gd name="T27" fmla="*/ 21 h 86"/>
                  <a:gd name="T28" fmla="*/ 0 w 41"/>
                  <a:gd name="T29" fmla="*/ 16 h 86"/>
                  <a:gd name="T30" fmla="*/ 2 w 41"/>
                  <a:gd name="T31" fmla="*/ 10 h 86"/>
                  <a:gd name="T32" fmla="*/ 5 w 41"/>
                  <a:gd name="T33" fmla="*/ 5 h 86"/>
                  <a:gd name="T34" fmla="*/ 8 w 41"/>
                  <a:gd name="T35" fmla="*/ 0 h 86"/>
                  <a:gd name="T36" fmla="*/ 13 w 41"/>
                  <a:gd name="T37" fmla="*/ 4 h 86"/>
                  <a:gd name="T38" fmla="*/ 10 w 41"/>
                  <a:gd name="T39" fmla="*/ 8 h 86"/>
                  <a:gd name="T40" fmla="*/ 8 w 41"/>
                  <a:gd name="T41" fmla="*/ 12 h 86"/>
                  <a:gd name="T42" fmla="*/ 6 w 41"/>
                  <a:gd name="T43" fmla="*/ 17 h 86"/>
                  <a:gd name="T44" fmla="*/ 6 w 41"/>
                  <a:gd name="T45" fmla="*/ 21 h 86"/>
                  <a:gd name="T46" fmla="*/ 7 w 41"/>
                  <a:gd name="T47" fmla="*/ 26 h 86"/>
                  <a:gd name="T48" fmla="*/ 8 w 41"/>
                  <a:gd name="T49" fmla="*/ 31 h 86"/>
                  <a:gd name="T50" fmla="*/ 10 w 41"/>
                  <a:gd name="T51" fmla="*/ 36 h 86"/>
                  <a:gd name="T52" fmla="*/ 12 w 41"/>
                  <a:gd name="T53" fmla="*/ 41 h 86"/>
                  <a:gd name="T54" fmla="*/ 15 w 41"/>
                  <a:gd name="T55" fmla="*/ 47 h 86"/>
                  <a:gd name="T56" fmla="*/ 18 w 41"/>
                  <a:gd name="T57" fmla="*/ 52 h 86"/>
                  <a:gd name="T58" fmla="*/ 22 w 41"/>
                  <a:gd name="T59" fmla="*/ 57 h 86"/>
                  <a:gd name="T60" fmla="*/ 25 w 41"/>
                  <a:gd name="T61" fmla="*/ 62 h 86"/>
                  <a:gd name="T62" fmla="*/ 29 w 41"/>
                  <a:gd name="T63" fmla="*/ 66 h 86"/>
                  <a:gd name="T64" fmla="*/ 32 w 41"/>
                  <a:gd name="T65" fmla="*/ 71 h 86"/>
                  <a:gd name="T66" fmla="*/ 36 w 41"/>
                  <a:gd name="T67" fmla="*/ 75 h 86"/>
                  <a:gd name="T68" fmla="*/ 38 w 41"/>
                  <a:gd name="T69" fmla="*/ 79 h 86"/>
                  <a:gd name="T70" fmla="*/ 39 w 41"/>
                  <a:gd name="T71" fmla="*/ 80 h 86"/>
                  <a:gd name="T72" fmla="*/ 38 w 41"/>
                  <a:gd name="T73" fmla="*/ 79 h 86"/>
                  <a:gd name="T74" fmla="*/ 39 w 41"/>
                  <a:gd name="T75" fmla="*/ 80 h 86"/>
                  <a:gd name="T76" fmla="*/ 40 w 41"/>
                  <a:gd name="T77" fmla="*/ 81 h 86"/>
                  <a:gd name="T78" fmla="*/ 39 w 41"/>
                  <a:gd name="T79" fmla="*/ 83 h 86"/>
                  <a:gd name="T80" fmla="*/ 38 w 41"/>
                  <a:gd name="T81" fmla="*/ 84 h 86"/>
                  <a:gd name="T82" fmla="*/ 37 w 41"/>
                  <a:gd name="T83" fmla="*/ 85 h 86"/>
                  <a:gd name="T84" fmla="*/ 36 w 41"/>
                  <a:gd name="T85" fmla="*/ 85 h 86"/>
                  <a:gd name="T86" fmla="*/ 34 w 41"/>
                  <a:gd name="T87" fmla="*/ 85 h 86"/>
                  <a:gd name="T88" fmla="*/ 33 w 41"/>
                  <a:gd name="T89" fmla="*/ 83 h 86"/>
                  <a:gd name="T90" fmla="*/ 33 w 41"/>
                  <a:gd name="T91" fmla="*/ 8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1" h="86">
                    <a:moveTo>
                      <a:pt x="33" y="83"/>
                    </a:moveTo>
                    <a:lnTo>
                      <a:pt x="33" y="83"/>
                    </a:lnTo>
                    <a:lnTo>
                      <a:pt x="31" y="79"/>
                    </a:lnTo>
                    <a:lnTo>
                      <a:pt x="27" y="75"/>
                    </a:lnTo>
                    <a:lnTo>
                      <a:pt x="24" y="70"/>
                    </a:lnTo>
                    <a:lnTo>
                      <a:pt x="20" y="66"/>
                    </a:lnTo>
                    <a:lnTo>
                      <a:pt x="16" y="61"/>
                    </a:lnTo>
                    <a:lnTo>
                      <a:pt x="13" y="56"/>
                    </a:lnTo>
                    <a:lnTo>
                      <a:pt x="9" y="50"/>
                    </a:lnTo>
                    <a:lnTo>
                      <a:pt x="6" y="45"/>
                    </a:lnTo>
                    <a:lnTo>
                      <a:pt x="4" y="39"/>
                    </a:lnTo>
                    <a:lnTo>
                      <a:pt x="2" y="33"/>
                    </a:lnTo>
                    <a:lnTo>
                      <a:pt x="1" y="27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8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6" y="17"/>
                    </a:lnTo>
                    <a:lnTo>
                      <a:pt x="6" y="21"/>
                    </a:lnTo>
                    <a:lnTo>
                      <a:pt x="7" y="26"/>
                    </a:lnTo>
                    <a:lnTo>
                      <a:pt x="8" y="31"/>
                    </a:lnTo>
                    <a:lnTo>
                      <a:pt x="10" y="36"/>
                    </a:lnTo>
                    <a:lnTo>
                      <a:pt x="12" y="41"/>
                    </a:lnTo>
                    <a:lnTo>
                      <a:pt x="15" y="47"/>
                    </a:lnTo>
                    <a:lnTo>
                      <a:pt x="18" y="52"/>
                    </a:lnTo>
                    <a:lnTo>
                      <a:pt x="22" y="57"/>
                    </a:lnTo>
                    <a:lnTo>
                      <a:pt x="25" y="62"/>
                    </a:lnTo>
                    <a:lnTo>
                      <a:pt x="29" y="66"/>
                    </a:lnTo>
                    <a:lnTo>
                      <a:pt x="32" y="71"/>
                    </a:lnTo>
                    <a:lnTo>
                      <a:pt x="36" y="75"/>
                    </a:lnTo>
                    <a:lnTo>
                      <a:pt x="38" y="79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39" y="83"/>
                    </a:lnTo>
                    <a:lnTo>
                      <a:pt x="38" y="84"/>
                    </a:lnTo>
                    <a:lnTo>
                      <a:pt x="37" y="85"/>
                    </a:lnTo>
                    <a:lnTo>
                      <a:pt x="36" y="85"/>
                    </a:lnTo>
                    <a:lnTo>
                      <a:pt x="34" y="85"/>
                    </a:lnTo>
                    <a:lnTo>
                      <a:pt x="33" y="83"/>
                    </a:lnTo>
                    <a:lnTo>
                      <a:pt x="33" y="8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57" name="Freeform 385">
                <a:extLst>
                  <a:ext uri="{FF2B5EF4-FFF2-40B4-BE49-F238E27FC236}">
                    <a16:creationId xmlns:a16="http://schemas.microsoft.com/office/drawing/2014/main" id="{050D9D31-CE89-7027-FCB4-DA8CD7EFD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313"/>
                <a:ext cx="51" cy="61"/>
              </a:xfrm>
              <a:custGeom>
                <a:avLst/>
                <a:gdLst>
                  <a:gd name="T0" fmla="*/ 45 w 51"/>
                  <a:gd name="T1" fmla="*/ 59 h 61"/>
                  <a:gd name="T2" fmla="*/ 45 w 51"/>
                  <a:gd name="T3" fmla="*/ 59 h 61"/>
                  <a:gd name="T4" fmla="*/ 42 w 51"/>
                  <a:gd name="T5" fmla="*/ 58 h 61"/>
                  <a:gd name="T6" fmla="*/ 40 w 51"/>
                  <a:gd name="T7" fmla="*/ 57 h 61"/>
                  <a:gd name="T8" fmla="*/ 37 w 51"/>
                  <a:gd name="T9" fmla="*/ 55 h 61"/>
                  <a:gd name="T10" fmla="*/ 35 w 51"/>
                  <a:gd name="T11" fmla="*/ 53 h 61"/>
                  <a:gd name="T12" fmla="*/ 32 w 51"/>
                  <a:gd name="T13" fmla="*/ 50 h 61"/>
                  <a:gd name="T14" fmla="*/ 29 w 51"/>
                  <a:gd name="T15" fmla="*/ 47 h 61"/>
                  <a:gd name="T16" fmla="*/ 25 w 51"/>
                  <a:gd name="T17" fmla="*/ 44 h 61"/>
                  <a:gd name="T18" fmla="*/ 22 w 51"/>
                  <a:gd name="T19" fmla="*/ 40 h 61"/>
                  <a:gd name="T20" fmla="*/ 19 w 51"/>
                  <a:gd name="T21" fmla="*/ 36 h 61"/>
                  <a:gd name="T22" fmla="*/ 16 w 51"/>
                  <a:gd name="T23" fmla="*/ 32 h 61"/>
                  <a:gd name="T24" fmla="*/ 13 w 51"/>
                  <a:gd name="T25" fmla="*/ 28 h 61"/>
                  <a:gd name="T26" fmla="*/ 11 w 51"/>
                  <a:gd name="T27" fmla="*/ 23 h 61"/>
                  <a:gd name="T28" fmla="*/ 7 w 51"/>
                  <a:gd name="T29" fmla="*/ 18 h 61"/>
                  <a:gd name="T30" fmla="*/ 5 w 51"/>
                  <a:gd name="T31" fmla="*/ 13 h 61"/>
                  <a:gd name="T32" fmla="*/ 2 w 51"/>
                  <a:gd name="T33" fmla="*/ 7 h 61"/>
                  <a:gd name="T34" fmla="*/ 0 w 51"/>
                  <a:gd name="T35" fmla="*/ 2 h 61"/>
                  <a:gd name="T36" fmla="*/ 5 w 51"/>
                  <a:gd name="T37" fmla="*/ 0 h 61"/>
                  <a:gd name="T38" fmla="*/ 8 w 51"/>
                  <a:gd name="T39" fmla="*/ 5 h 61"/>
                  <a:gd name="T40" fmla="*/ 11 w 51"/>
                  <a:gd name="T41" fmla="*/ 10 h 61"/>
                  <a:gd name="T42" fmla="*/ 13 w 51"/>
                  <a:gd name="T43" fmla="*/ 15 h 61"/>
                  <a:gd name="T44" fmla="*/ 16 w 51"/>
                  <a:gd name="T45" fmla="*/ 19 h 61"/>
                  <a:gd name="T46" fmla="*/ 18 w 51"/>
                  <a:gd name="T47" fmla="*/ 24 h 61"/>
                  <a:gd name="T48" fmla="*/ 22 w 51"/>
                  <a:gd name="T49" fmla="*/ 28 h 61"/>
                  <a:gd name="T50" fmla="*/ 24 w 51"/>
                  <a:gd name="T51" fmla="*/ 32 h 61"/>
                  <a:gd name="T52" fmla="*/ 27 w 51"/>
                  <a:gd name="T53" fmla="*/ 36 h 61"/>
                  <a:gd name="T54" fmla="*/ 31 w 51"/>
                  <a:gd name="T55" fmla="*/ 39 h 61"/>
                  <a:gd name="T56" fmla="*/ 33 w 51"/>
                  <a:gd name="T57" fmla="*/ 43 h 61"/>
                  <a:gd name="T58" fmla="*/ 36 w 51"/>
                  <a:gd name="T59" fmla="*/ 45 h 61"/>
                  <a:gd name="T60" fmla="*/ 38 w 51"/>
                  <a:gd name="T61" fmla="*/ 48 h 61"/>
                  <a:gd name="T62" fmla="*/ 41 w 51"/>
                  <a:gd name="T63" fmla="*/ 50 h 61"/>
                  <a:gd name="T64" fmla="*/ 43 w 51"/>
                  <a:gd name="T65" fmla="*/ 51 h 61"/>
                  <a:gd name="T66" fmla="*/ 46 w 51"/>
                  <a:gd name="T67" fmla="*/ 52 h 61"/>
                  <a:gd name="T68" fmla="*/ 47 w 51"/>
                  <a:gd name="T69" fmla="*/ 53 h 61"/>
                  <a:gd name="T70" fmla="*/ 47 w 51"/>
                  <a:gd name="T71" fmla="*/ 53 h 61"/>
                  <a:gd name="T72" fmla="*/ 47 w 51"/>
                  <a:gd name="T73" fmla="*/ 53 h 61"/>
                  <a:gd name="T74" fmla="*/ 48 w 51"/>
                  <a:gd name="T75" fmla="*/ 54 h 61"/>
                  <a:gd name="T76" fmla="*/ 49 w 51"/>
                  <a:gd name="T77" fmla="*/ 54 h 61"/>
                  <a:gd name="T78" fmla="*/ 50 w 51"/>
                  <a:gd name="T79" fmla="*/ 56 h 61"/>
                  <a:gd name="T80" fmla="*/ 49 w 51"/>
                  <a:gd name="T81" fmla="*/ 57 h 61"/>
                  <a:gd name="T82" fmla="*/ 49 w 51"/>
                  <a:gd name="T83" fmla="*/ 58 h 61"/>
                  <a:gd name="T84" fmla="*/ 48 w 51"/>
                  <a:gd name="T85" fmla="*/ 59 h 61"/>
                  <a:gd name="T86" fmla="*/ 46 w 51"/>
                  <a:gd name="T87" fmla="*/ 60 h 61"/>
                  <a:gd name="T88" fmla="*/ 45 w 51"/>
                  <a:gd name="T89" fmla="*/ 5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1" h="61">
                    <a:moveTo>
                      <a:pt x="45" y="59"/>
                    </a:moveTo>
                    <a:lnTo>
                      <a:pt x="45" y="59"/>
                    </a:lnTo>
                    <a:lnTo>
                      <a:pt x="42" y="58"/>
                    </a:lnTo>
                    <a:lnTo>
                      <a:pt x="40" y="57"/>
                    </a:lnTo>
                    <a:lnTo>
                      <a:pt x="37" y="55"/>
                    </a:lnTo>
                    <a:lnTo>
                      <a:pt x="35" y="53"/>
                    </a:lnTo>
                    <a:lnTo>
                      <a:pt x="32" y="50"/>
                    </a:lnTo>
                    <a:lnTo>
                      <a:pt x="29" y="47"/>
                    </a:lnTo>
                    <a:lnTo>
                      <a:pt x="25" y="44"/>
                    </a:lnTo>
                    <a:lnTo>
                      <a:pt x="22" y="40"/>
                    </a:lnTo>
                    <a:lnTo>
                      <a:pt x="19" y="36"/>
                    </a:lnTo>
                    <a:lnTo>
                      <a:pt x="16" y="32"/>
                    </a:lnTo>
                    <a:lnTo>
                      <a:pt x="13" y="28"/>
                    </a:lnTo>
                    <a:lnTo>
                      <a:pt x="11" y="23"/>
                    </a:lnTo>
                    <a:lnTo>
                      <a:pt x="7" y="18"/>
                    </a:lnTo>
                    <a:lnTo>
                      <a:pt x="5" y="13"/>
                    </a:lnTo>
                    <a:lnTo>
                      <a:pt x="2" y="7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8" y="5"/>
                    </a:lnTo>
                    <a:lnTo>
                      <a:pt x="11" y="10"/>
                    </a:lnTo>
                    <a:lnTo>
                      <a:pt x="13" y="15"/>
                    </a:lnTo>
                    <a:lnTo>
                      <a:pt x="16" y="19"/>
                    </a:lnTo>
                    <a:lnTo>
                      <a:pt x="18" y="24"/>
                    </a:lnTo>
                    <a:lnTo>
                      <a:pt x="22" y="28"/>
                    </a:lnTo>
                    <a:lnTo>
                      <a:pt x="24" y="32"/>
                    </a:lnTo>
                    <a:lnTo>
                      <a:pt x="27" y="36"/>
                    </a:lnTo>
                    <a:lnTo>
                      <a:pt x="31" y="39"/>
                    </a:lnTo>
                    <a:lnTo>
                      <a:pt x="33" y="43"/>
                    </a:lnTo>
                    <a:lnTo>
                      <a:pt x="36" y="45"/>
                    </a:lnTo>
                    <a:lnTo>
                      <a:pt x="38" y="48"/>
                    </a:lnTo>
                    <a:lnTo>
                      <a:pt x="41" y="50"/>
                    </a:lnTo>
                    <a:lnTo>
                      <a:pt x="43" y="51"/>
                    </a:lnTo>
                    <a:lnTo>
                      <a:pt x="46" y="52"/>
                    </a:lnTo>
                    <a:lnTo>
                      <a:pt x="47" y="53"/>
                    </a:lnTo>
                    <a:lnTo>
                      <a:pt x="47" y="53"/>
                    </a:lnTo>
                    <a:lnTo>
                      <a:pt x="47" y="53"/>
                    </a:lnTo>
                    <a:lnTo>
                      <a:pt x="48" y="54"/>
                    </a:lnTo>
                    <a:lnTo>
                      <a:pt x="49" y="54"/>
                    </a:lnTo>
                    <a:lnTo>
                      <a:pt x="50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8" y="59"/>
                    </a:lnTo>
                    <a:lnTo>
                      <a:pt x="46" y="60"/>
                    </a:lnTo>
                    <a:lnTo>
                      <a:pt x="45" y="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58" name="Freeform 386">
                <a:extLst>
                  <a:ext uri="{FF2B5EF4-FFF2-40B4-BE49-F238E27FC236}">
                    <a16:creationId xmlns:a16="http://schemas.microsoft.com/office/drawing/2014/main" id="{D95D5C26-A4BE-729E-02B9-74FEDFC27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353"/>
                <a:ext cx="81" cy="23"/>
              </a:xfrm>
              <a:custGeom>
                <a:avLst/>
                <a:gdLst>
                  <a:gd name="T0" fmla="*/ 76 w 81"/>
                  <a:gd name="T1" fmla="*/ 6 h 23"/>
                  <a:gd name="T2" fmla="*/ 76 w 81"/>
                  <a:gd name="T3" fmla="*/ 6 h 23"/>
                  <a:gd name="T4" fmla="*/ 71 w 81"/>
                  <a:gd name="T5" fmla="*/ 6 h 23"/>
                  <a:gd name="T6" fmla="*/ 67 w 81"/>
                  <a:gd name="T7" fmla="*/ 8 h 23"/>
                  <a:gd name="T8" fmla="*/ 63 w 81"/>
                  <a:gd name="T9" fmla="*/ 9 h 23"/>
                  <a:gd name="T10" fmla="*/ 58 w 81"/>
                  <a:gd name="T11" fmla="*/ 10 h 23"/>
                  <a:gd name="T12" fmla="*/ 54 w 81"/>
                  <a:gd name="T13" fmla="*/ 12 h 23"/>
                  <a:gd name="T14" fmla="*/ 50 w 81"/>
                  <a:gd name="T15" fmla="*/ 13 h 23"/>
                  <a:gd name="T16" fmla="*/ 46 w 81"/>
                  <a:gd name="T17" fmla="*/ 15 h 23"/>
                  <a:gd name="T18" fmla="*/ 41 w 81"/>
                  <a:gd name="T19" fmla="*/ 17 h 23"/>
                  <a:gd name="T20" fmla="*/ 37 w 81"/>
                  <a:gd name="T21" fmla="*/ 18 h 23"/>
                  <a:gd name="T22" fmla="*/ 32 w 81"/>
                  <a:gd name="T23" fmla="*/ 20 h 23"/>
                  <a:gd name="T24" fmla="*/ 28 w 81"/>
                  <a:gd name="T25" fmla="*/ 21 h 23"/>
                  <a:gd name="T26" fmla="*/ 23 w 81"/>
                  <a:gd name="T27" fmla="*/ 22 h 23"/>
                  <a:gd name="T28" fmla="*/ 18 w 81"/>
                  <a:gd name="T29" fmla="*/ 22 h 23"/>
                  <a:gd name="T30" fmla="*/ 12 w 81"/>
                  <a:gd name="T31" fmla="*/ 22 h 23"/>
                  <a:gd name="T32" fmla="*/ 6 w 81"/>
                  <a:gd name="T33" fmla="*/ 20 h 23"/>
                  <a:gd name="T34" fmla="*/ 0 w 81"/>
                  <a:gd name="T35" fmla="*/ 18 h 23"/>
                  <a:gd name="T36" fmla="*/ 1 w 81"/>
                  <a:gd name="T37" fmla="*/ 13 h 23"/>
                  <a:gd name="T38" fmla="*/ 7 w 81"/>
                  <a:gd name="T39" fmla="*/ 14 h 23"/>
                  <a:gd name="T40" fmla="*/ 12 w 81"/>
                  <a:gd name="T41" fmla="*/ 15 h 23"/>
                  <a:gd name="T42" fmla="*/ 18 w 81"/>
                  <a:gd name="T43" fmla="*/ 15 h 23"/>
                  <a:gd name="T44" fmla="*/ 22 w 81"/>
                  <a:gd name="T45" fmla="*/ 15 h 23"/>
                  <a:gd name="T46" fmla="*/ 27 w 81"/>
                  <a:gd name="T47" fmla="*/ 15 h 23"/>
                  <a:gd name="T48" fmla="*/ 31 w 81"/>
                  <a:gd name="T49" fmla="*/ 13 h 23"/>
                  <a:gd name="T50" fmla="*/ 36 w 81"/>
                  <a:gd name="T51" fmla="*/ 12 h 23"/>
                  <a:gd name="T52" fmla="*/ 40 w 81"/>
                  <a:gd name="T53" fmla="*/ 11 h 23"/>
                  <a:gd name="T54" fmla="*/ 43 w 81"/>
                  <a:gd name="T55" fmla="*/ 10 h 23"/>
                  <a:gd name="T56" fmla="*/ 48 w 81"/>
                  <a:gd name="T57" fmla="*/ 8 h 23"/>
                  <a:gd name="T58" fmla="*/ 52 w 81"/>
                  <a:gd name="T59" fmla="*/ 6 h 23"/>
                  <a:gd name="T60" fmla="*/ 56 w 81"/>
                  <a:gd name="T61" fmla="*/ 5 h 23"/>
                  <a:gd name="T62" fmla="*/ 61 w 81"/>
                  <a:gd name="T63" fmla="*/ 3 h 23"/>
                  <a:gd name="T64" fmla="*/ 65 w 81"/>
                  <a:gd name="T65" fmla="*/ 1 h 23"/>
                  <a:gd name="T66" fmla="*/ 70 w 81"/>
                  <a:gd name="T67" fmla="*/ 0 h 23"/>
                  <a:gd name="T68" fmla="*/ 75 w 81"/>
                  <a:gd name="T69" fmla="*/ 0 h 23"/>
                  <a:gd name="T70" fmla="*/ 76 w 81"/>
                  <a:gd name="T71" fmla="*/ 0 h 23"/>
                  <a:gd name="T72" fmla="*/ 75 w 81"/>
                  <a:gd name="T73" fmla="*/ 0 h 23"/>
                  <a:gd name="T74" fmla="*/ 76 w 81"/>
                  <a:gd name="T75" fmla="*/ 0 h 23"/>
                  <a:gd name="T76" fmla="*/ 78 w 81"/>
                  <a:gd name="T77" fmla="*/ 0 h 23"/>
                  <a:gd name="T78" fmla="*/ 80 w 81"/>
                  <a:gd name="T79" fmla="*/ 1 h 23"/>
                  <a:gd name="T80" fmla="*/ 80 w 81"/>
                  <a:gd name="T81" fmla="*/ 2 h 23"/>
                  <a:gd name="T82" fmla="*/ 80 w 81"/>
                  <a:gd name="T83" fmla="*/ 3 h 23"/>
                  <a:gd name="T84" fmla="*/ 78 w 81"/>
                  <a:gd name="T85" fmla="*/ 5 h 23"/>
                  <a:gd name="T86" fmla="*/ 78 w 81"/>
                  <a:gd name="T87" fmla="*/ 5 h 23"/>
                  <a:gd name="T88" fmla="*/ 76 w 81"/>
                  <a:gd name="T89" fmla="*/ 6 h 23"/>
                  <a:gd name="T90" fmla="*/ 76 w 81"/>
                  <a:gd name="T91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1" h="23">
                    <a:moveTo>
                      <a:pt x="76" y="6"/>
                    </a:moveTo>
                    <a:lnTo>
                      <a:pt x="76" y="6"/>
                    </a:lnTo>
                    <a:lnTo>
                      <a:pt x="71" y="6"/>
                    </a:lnTo>
                    <a:lnTo>
                      <a:pt x="67" y="8"/>
                    </a:lnTo>
                    <a:lnTo>
                      <a:pt x="63" y="9"/>
                    </a:lnTo>
                    <a:lnTo>
                      <a:pt x="58" y="10"/>
                    </a:lnTo>
                    <a:lnTo>
                      <a:pt x="54" y="12"/>
                    </a:lnTo>
                    <a:lnTo>
                      <a:pt x="50" y="13"/>
                    </a:lnTo>
                    <a:lnTo>
                      <a:pt x="46" y="15"/>
                    </a:lnTo>
                    <a:lnTo>
                      <a:pt x="41" y="17"/>
                    </a:lnTo>
                    <a:lnTo>
                      <a:pt x="37" y="18"/>
                    </a:lnTo>
                    <a:lnTo>
                      <a:pt x="32" y="20"/>
                    </a:lnTo>
                    <a:lnTo>
                      <a:pt x="28" y="21"/>
                    </a:lnTo>
                    <a:lnTo>
                      <a:pt x="23" y="22"/>
                    </a:lnTo>
                    <a:lnTo>
                      <a:pt x="18" y="22"/>
                    </a:lnTo>
                    <a:lnTo>
                      <a:pt x="12" y="22"/>
                    </a:lnTo>
                    <a:lnTo>
                      <a:pt x="6" y="20"/>
                    </a:lnTo>
                    <a:lnTo>
                      <a:pt x="0" y="18"/>
                    </a:lnTo>
                    <a:lnTo>
                      <a:pt x="1" y="13"/>
                    </a:lnTo>
                    <a:lnTo>
                      <a:pt x="7" y="14"/>
                    </a:lnTo>
                    <a:lnTo>
                      <a:pt x="12" y="15"/>
                    </a:lnTo>
                    <a:lnTo>
                      <a:pt x="18" y="15"/>
                    </a:lnTo>
                    <a:lnTo>
                      <a:pt x="22" y="15"/>
                    </a:lnTo>
                    <a:lnTo>
                      <a:pt x="27" y="15"/>
                    </a:lnTo>
                    <a:lnTo>
                      <a:pt x="31" y="13"/>
                    </a:lnTo>
                    <a:lnTo>
                      <a:pt x="36" y="12"/>
                    </a:lnTo>
                    <a:lnTo>
                      <a:pt x="40" y="11"/>
                    </a:lnTo>
                    <a:lnTo>
                      <a:pt x="43" y="10"/>
                    </a:lnTo>
                    <a:lnTo>
                      <a:pt x="48" y="8"/>
                    </a:lnTo>
                    <a:lnTo>
                      <a:pt x="52" y="6"/>
                    </a:lnTo>
                    <a:lnTo>
                      <a:pt x="56" y="5"/>
                    </a:lnTo>
                    <a:lnTo>
                      <a:pt x="61" y="3"/>
                    </a:lnTo>
                    <a:lnTo>
                      <a:pt x="65" y="1"/>
                    </a:lnTo>
                    <a:lnTo>
                      <a:pt x="70" y="0"/>
                    </a:lnTo>
                    <a:lnTo>
                      <a:pt x="75" y="0"/>
                    </a:lnTo>
                    <a:lnTo>
                      <a:pt x="76" y="0"/>
                    </a:lnTo>
                    <a:lnTo>
                      <a:pt x="75" y="0"/>
                    </a:lnTo>
                    <a:lnTo>
                      <a:pt x="76" y="0"/>
                    </a:lnTo>
                    <a:lnTo>
                      <a:pt x="78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0" y="3"/>
                    </a:lnTo>
                    <a:lnTo>
                      <a:pt x="78" y="5"/>
                    </a:lnTo>
                    <a:lnTo>
                      <a:pt x="78" y="5"/>
                    </a:lnTo>
                    <a:lnTo>
                      <a:pt x="76" y="6"/>
                    </a:lnTo>
                    <a:lnTo>
                      <a:pt x="76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59" name="Freeform 387">
                <a:extLst>
                  <a:ext uri="{FF2B5EF4-FFF2-40B4-BE49-F238E27FC236}">
                    <a16:creationId xmlns:a16="http://schemas.microsoft.com/office/drawing/2014/main" id="{6A9815E3-A15C-8C46-A867-18440478F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" y="2353"/>
                <a:ext cx="24" cy="49"/>
              </a:xfrm>
              <a:custGeom>
                <a:avLst/>
                <a:gdLst>
                  <a:gd name="T0" fmla="*/ 19 w 24"/>
                  <a:gd name="T1" fmla="*/ 41 h 49"/>
                  <a:gd name="T2" fmla="*/ 16 w 24"/>
                  <a:gd name="T3" fmla="*/ 45 h 49"/>
                  <a:gd name="T4" fmla="*/ 16 w 24"/>
                  <a:gd name="T5" fmla="*/ 43 h 49"/>
                  <a:gd name="T6" fmla="*/ 16 w 24"/>
                  <a:gd name="T7" fmla="*/ 40 h 49"/>
                  <a:gd name="T8" fmla="*/ 15 w 24"/>
                  <a:gd name="T9" fmla="*/ 38 h 49"/>
                  <a:gd name="T10" fmla="*/ 15 w 24"/>
                  <a:gd name="T11" fmla="*/ 35 h 49"/>
                  <a:gd name="T12" fmla="*/ 14 w 24"/>
                  <a:gd name="T13" fmla="*/ 32 h 49"/>
                  <a:gd name="T14" fmla="*/ 14 w 24"/>
                  <a:gd name="T15" fmla="*/ 28 h 49"/>
                  <a:gd name="T16" fmla="*/ 13 w 24"/>
                  <a:gd name="T17" fmla="*/ 24 h 49"/>
                  <a:gd name="T18" fmla="*/ 12 w 24"/>
                  <a:gd name="T19" fmla="*/ 21 h 49"/>
                  <a:gd name="T20" fmla="*/ 11 w 24"/>
                  <a:gd name="T21" fmla="*/ 18 h 49"/>
                  <a:gd name="T22" fmla="*/ 10 w 24"/>
                  <a:gd name="T23" fmla="*/ 15 h 49"/>
                  <a:gd name="T24" fmla="*/ 9 w 24"/>
                  <a:gd name="T25" fmla="*/ 12 h 49"/>
                  <a:gd name="T26" fmla="*/ 7 w 24"/>
                  <a:gd name="T27" fmla="*/ 10 h 49"/>
                  <a:gd name="T28" fmla="*/ 6 w 24"/>
                  <a:gd name="T29" fmla="*/ 8 h 49"/>
                  <a:gd name="T30" fmla="*/ 4 w 24"/>
                  <a:gd name="T31" fmla="*/ 7 h 49"/>
                  <a:gd name="T32" fmla="*/ 2 w 24"/>
                  <a:gd name="T33" fmla="*/ 6 h 49"/>
                  <a:gd name="T34" fmla="*/ 0 w 24"/>
                  <a:gd name="T35" fmla="*/ 6 h 49"/>
                  <a:gd name="T36" fmla="*/ 0 w 24"/>
                  <a:gd name="T37" fmla="*/ 0 h 49"/>
                  <a:gd name="T38" fmla="*/ 4 w 24"/>
                  <a:gd name="T39" fmla="*/ 0 h 49"/>
                  <a:gd name="T40" fmla="*/ 7 w 24"/>
                  <a:gd name="T41" fmla="*/ 1 h 49"/>
                  <a:gd name="T42" fmla="*/ 10 w 24"/>
                  <a:gd name="T43" fmla="*/ 3 h 49"/>
                  <a:gd name="T44" fmla="*/ 12 w 24"/>
                  <a:gd name="T45" fmla="*/ 6 h 49"/>
                  <a:gd name="T46" fmla="*/ 14 w 24"/>
                  <a:gd name="T47" fmla="*/ 9 h 49"/>
                  <a:gd name="T48" fmla="*/ 16 w 24"/>
                  <a:gd name="T49" fmla="*/ 12 h 49"/>
                  <a:gd name="T50" fmla="*/ 17 w 24"/>
                  <a:gd name="T51" fmla="*/ 16 h 49"/>
                  <a:gd name="T52" fmla="*/ 18 w 24"/>
                  <a:gd name="T53" fmla="*/ 19 h 49"/>
                  <a:gd name="T54" fmla="*/ 19 w 24"/>
                  <a:gd name="T55" fmla="*/ 23 h 49"/>
                  <a:gd name="T56" fmla="*/ 20 w 24"/>
                  <a:gd name="T57" fmla="*/ 27 h 49"/>
                  <a:gd name="T58" fmla="*/ 21 w 24"/>
                  <a:gd name="T59" fmla="*/ 30 h 49"/>
                  <a:gd name="T60" fmla="*/ 21 w 24"/>
                  <a:gd name="T61" fmla="*/ 33 h 49"/>
                  <a:gd name="T62" fmla="*/ 21 w 24"/>
                  <a:gd name="T63" fmla="*/ 37 h 49"/>
                  <a:gd name="T64" fmla="*/ 22 w 24"/>
                  <a:gd name="T65" fmla="*/ 39 h 49"/>
                  <a:gd name="T66" fmla="*/ 23 w 24"/>
                  <a:gd name="T67" fmla="*/ 42 h 49"/>
                  <a:gd name="T68" fmla="*/ 23 w 24"/>
                  <a:gd name="T69" fmla="*/ 44 h 49"/>
                  <a:gd name="T70" fmla="*/ 19 w 24"/>
                  <a:gd name="T71" fmla="*/ 48 h 49"/>
                  <a:gd name="T72" fmla="*/ 23 w 24"/>
                  <a:gd name="T73" fmla="*/ 44 h 49"/>
                  <a:gd name="T74" fmla="*/ 23 w 24"/>
                  <a:gd name="T75" fmla="*/ 45 h 49"/>
                  <a:gd name="T76" fmla="*/ 22 w 24"/>
                  <a:gd name="T77" fmla="*/ 46 h 49"/>
                  <a:gd name="T78" fmla="*/ 21 w 24"/>
                  <a:gd name="T79" fmla="*/ 47 h 49"/>
                  <a:gd name="T80" fmla="*/ 20 w 24"/>
                  <a:gd name="T81" fmla="*/ 48 h 49"/>
                  <a:gd name="T82" fmla="*/ 19 w 24"/>
                  <a:gd name="T83" fmla="*/ 48 h 49"/>
                  <a:gd name="T84" fmla="*/ 18 w 24"/>
                  <a:gd name="T85" fmla="*/ 47 h 49"/>
                  <a:gd name="T86" fmla="*/ 17 w 24"/>
                  <a:gd name="T87" fmla="*/ 46 h 49"/>
                  <a:gd name="T88" fmla="*/ 16 w 24"/>
                  <a:gd name="T89" fmla="*/ 45 h 49"/>
                  <a:gd name="T90" fmla="*/ 19 w 24"/>
                  <a:gd name="T91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" h="49">
                    <a:moveTo>
                      <a:pt x="19" y="41"/>
                    </a:moveTo>
                    <a:lnTo>
                      <a:pt x="16" y="45"/>
                    </a:lnTo>
                    <a:lnTo>
                      <a:pt x="16" y="43"/>
                    </a:lnTo>
                    <a:lnTo>
                      <a:pt x="16" y="40"/>
                    </a:lnTo>
                    <a:lnTo>
                      <a:pt x="15" y="38"/>
                    </a:lnTo>
                    <a:lnTo>
                      <a:pt x="15" y="35"/>
                    </a:lnTo>
                    <a:lnTo>
                      <a:pt x="14" y="32"/>
                    </a:lnTo>
                    <a:lnTo>
                      <a:pt x="14" y="28"/>
                    </a:lnTo>
                    <a:lnTo>
                      <a:pt x="13" y="24"/>
                    </a:lnTo>
                    <a:lnTo>
                      <a:pt x="12" y="21"/>
                    </a:lnTo>
                    <a:lnTo>
                      <a:pt x="11" y="18"/>
                    </a:lnTo>
                    <a:lnTo>
                      <a:pt x="10" y="15"/>
                    </a:lnTo>
                    <a:lnTo>
                      <a:pt x="9" y="12"/>
                    </a:lnTo>
                    <a:lnTo>
                      <a:pt x="7" y="10"/>
                    </a:lnTo>
                    <a:lnTo>
                      <a:pt x="6" y="8"/>
                    </a:lnTo>
                    <a:lnTo>
                      <a:pt x="4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10" y="3"/>
                    </a:lnTo>
                    <a:lnTo>
                      <a:pt x="12" y="6"/>
                    </a:lnTo>
                    <a:lnTo>
                      <a:pt x="14" y="9"/>
                    </a:lnTo>
                    <a:lnTo>
                      <a:pt x="16" y="12"/>
                    </a:lnTo>
                    <a:lnTo>
                      <a:pt x="17" y="16"/>
                    </a:lnTo>
                    <a:lnTo>
                      <a:pt x="18" y="19"/>
                    </a:lnTo>
                    <a:lnTo>
                      <a:pt x="19" y="23"/>
                    </a:lnTo>
                    <a:lnTo>
                      <a:pt x="20" y="27"/>
                    </a:lnTo>
                    <a:lnTo>
                      <a:pt x="21" y="30"/>
                    </a:lnTo>
                    <a:lnTo>
                      <a:pt x="21" y="33"/>
                    </a:lnTo>
                    <a:lnTo>
                      <a:pt x="21" y="37"/>
                    </a:lnTo>
                    <a:lnTo>
                      <a:pt x="22" y="39"/>
                    </a:lnTo>
                    <a:lnTo>
                      <a:pt x="23" y="42"/>
                    </a:lnTo>
                    <a:lnTo>
                      <a:pt x="23" y="44"/>
                    </a:lnTo>
                    <a:lnTo>
                      <a:pt x="19" y="48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6"/>
                    </a:lnTo>
                    <a:lnTo>
                      <a:pt x="21" y="47"/>
                    </a:lnTo>
                    <a:lnTo>
                      <a:pt x="20" y="48"/>
                    </a:lnTo>
                    <a:lnTo>
                      <a:pt x="19" y="48"/>
                    </a:lnTo>
                    <a:lnTo>
                      <a:pt x="18" y="47"/>
                    </a:lnTo>
                    <a:lnTo>
                      <a:pt x="17" y="46"/>
                    </a:lnTo>
                    <a:lnTo>
                      <a:pt x="16" y="45"/>
                    </a:lnTo>
                    <a:lnTo>
                      <a:pt x="19" y="4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60" name="Freeform 388">
                <a:extLst>
                  <a:ext uri="{FF2B5EF4-FFF2-40B4-BE49-F238E27FC236}">
                    <a16:creationId xmlns:a16="http://schemas.microsoft.com/office/drawing/2014/main" id="{1440781E-6FC5-C2DA-0AF9-F3E70A618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395"/>
                <a:ext cx="17" cy="17"/>
              </a:xfrm>
              <a:custGeom>
                <a:avLst/>
                <a:gdLst>
                  <a:gd name="T0" fmla="*/ 5 w 17"/>
                  <a:gd name="T1" fmla="*/ 6 h 17"/>
                  <a:gd name="T2" fmla="*/ 0 w 17"/>
                  <a:gd name="T3" fmla="*/ 12 h 17"/>
                  <a:gd name="T4" fmla="*/ 0 w 17"/>
                  <a:gd name="T5" fmla="*/ 8 h 17"/>
                  <a:gd name="T6" fmla="*/ 3 w 17"/>
                  <a:gd name="T7" fmla="*/ 4 h 17"/>
                  <a:gd name="T8" fmla="*/ 8 w 17"/>
                  <a:gd name="T9" fmla="*/ 1 h 17"/>
                  <a:gd name="T10" fmla="*/ 16 w 17"/>
                  <a:gd name="T11" fmla="*/ 0 h 17"/>
                  <a:gd name="T12" fmla="*/ 16 w 17"/>
                  <a:gd name="T13" fmla="*/ 10 h 17"/>
                  <a:gd name="T14" fmla="*/ 16 w 17"/>
                  <a:gd name="T15" fmla="*/ 10 h 17"/>
                  <a:gd name="T16" fmla="*/ 16 w 17"/>
                  <a:gd name="T17" fmla="*/ 10 h 17"/>
                  <a:gd name="T18" fmla="*/ 16 w 17"/>
                  <a:gd name="T19" fmla="*/ 10 h 17"/>
                  <a:gd name="T20" fmla="*/ 16 w 17"/>
                  <a:gd name="T21" fmla="*/ 10 h 17"/>
                  <a:gd name="T22" fmla="*/ 10 w 17"/>
                  <a:gd name="T23" fmla="*/ 16 h 17"/>
                  <a:gd name="T24" fmla="*/ 16 w 17"/>
                  <a:gd name="T25" fmla="*/ 10 h 17"/>
                  <a:gd name="T26" fmla="*/ 16 w 17"/>
                  <a:gd name="T27" fmla="*/ 12 h 17"/>
                  <a:gd name="T28" fmla="*/ 14 w 17"/>
                  <a:gd name="T29" fmla="*/ 14 h 17"/>
                  <a:gd name="T30" fmla="*/ 11 w 17"/>
                  <a:gd name="T31" fmla="*/ 15 h 17"/>
                  <a:gd name="T32" fmla="*/ 10 w 17"/>
                  <a:gd name="T33" fmla="*/ 16 h 17"/>
                  <a:gd name="T34" fmla="*/ 6 w 17"/>
                  <a:gd name="T35" fmla="*/ 16 h 17"/>
                  <a:gd name="T36" fmla="*/ 3 w 17"/>
                  <a:gd name="T37" fmla="*/ 15 h 17"/>
                  <a:gd name="T38" fmla="*/ 2 w 17"/>
                  <a:gd name="T39" fmla="*/ 14 h 17"/>
                  <a:gd name="T40" fmla="*/ 0 w 17"/>
                  <a:gd name="T41" fmla="*/ 12 h 17"/>
                  <a:gd name="T42" fmla="*/ 5 w 17"/>
                  <a:gd name="T4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5" y="6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3" y="4"/>
                    </a:lnTo>
                    <a:lnTo>
                      <a:pt x="8" y="1"/>
                    </a:lnTo>
                    <a:lnTo>
                      <a:pt x="16" y="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0" y="16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10" y="16"/>
                    </a:lnTo>
                    <a:lnTo>
                      <a:pt x="6" y="16"/>
                    </a:lnTo>
                    <a:lnTo>
                      <a:pt x="3" y="15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5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61" name="Freeform 389">
                <a:extLst>
                  <a:ext uri="{FF2B5EF4-FFF2-40B4-BE49-F238E27FC236}">
                    <a16:creationId xmlns:a16="http://schemas.microsoft.com/office/drawing/2014/main" id="{ED6EC7D7-408C-0A90-EB7C-7D19BB680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1" y="2387"/>
                <a:ext cx="51" cy="19"/>
              </a:xfrm>
              <a:custGeom>
                <a:avLst/>
                <a:gdLst>
                  <a:gd name="T0" fmla="*/ 0 w 51"/>
                  <a:gd name="T1" fmla="*/ 2 h 19"/>
                  <a:gd name="T2" fmla="*/ 3 w 51"/>
                  <a:gd name="T3" fmla="*/ 0 h 19"/>
                  <a:gd name="T4" fmla="*/ 7 w 51"/>
                  <a:gd name="T5" fmla="*/ 1 h 19"/>
                  <a:gd name="T6" fmla="*/ 11 w 51"/>
                  <a:gd name="T7" fmla="*/ 1 h 19"/>
                  <a:gd name="T8" fmla="*/ 14 w 51"/>
                  <a:gd name="T9" fmla="*/ 3 h 19"/>
                  <a:gd name="T10" fmla="*/ 18 w 51"/>
                  <a:gd name="T11" fmla="*/ 4 h 19"/>
                  <a:gd name="T12" fmla="*/ 21 w 51"/>
                  <a:gd name="T13" fmla="*/ 4 h 19"/>
                  <a:gd name="T14" fmla="*/ 24 w 51"/>
                  <a:gd name="T15" fmla="*/ 6 h 19"/>
                  <a:gd name="T16" fmla="*/ 27 w 51"/>
                  <a:gd name="T17" fmla="*/ 7 h 19"/>
                  <a:gd name="T18" fmla="*/ 30 w 51"/>
                  <a:gd name="T19" fmla="*/ 8 h 19"/>
                  <a:gd name="T20" fmla="*/ 33 w 51"/>
                  <a:gd name="T21" fmla="*/ 9 h 19"/>
                  <a:gd name="T22" fmla="*/ 36 w 51"/>
                  <a:gd name="T23" fmla="*/ 9 h 19"/>
                  <a:gd name="T24" fmla="*/ 38 w 51"/>
                  <a:gd name="T25" fmla="*/ 11 h 19"/>
                  <a:gd name="T26" fmla="*/ 40 w 51"/>
                  <a:gd name="T27" fmla="*/ 11 h 19"/>
                  <a:gd name="T28" fmla="*/ 43 w 51"/>
                  <a:gd name="T29" fmla="*/ 11 h 19"/>
                  <a:gd name="T30" fmla="*/ 44 w 51"/>
                  <a:gd name="T31" fmla="*/ 11 h 19"/>
                  <a:gd name="T32" fmla="*/ 46 w 51"/>
                  <a:gd name="T33" fmla="*/ 11 h 19"/>
                  <a:gd name="T34" fmla="*/ 48 w 51"/>
                  <a:gd name="T35" fmla="*/ 11 h 19"/>
                  <a:gd name="T36" fmla="*/ 50 w 51"/>
                  <a:gd name="T37" fmla="*/ 17 h 19"/>
                  <a:gd name="T38" fmla="*/ 48 w 51"/>
                  <a:gd name="T39" fmla="*/ 17 h 19"/>
                  <a:gd name="T40" fmla="*/ 45 w 51"/>
                  <a:gd name="T41" fmla="*/ 18 h 19"/>
                  <a:gd name="T42" fmla="*/ 42 w 51"/>
                  <a:gd name="T43" fmla="*/ 18 h 19"/>
                  <a:gd name="T44" fmla="*/ 40 w 51"/>
                  <a:gd name="T45" fmla="*/ 17 h 19"/>
                  <a:gd name="T46" fmla="*/ 37 w 51"/>
                  <a:gd name="T47" fmla="*/ 17 h 19"/>
                  <a:gd name="T48" fmla="*/ 34 w 51"/>
                  <a:gd name="T49" fmla="*/ 16 h 19"/>
                  <a:gd name="T50" fmla="*/ 31 w 51"/>
                  <a:gd name="T51" fmla="*/ 15 h 19"/>
                  <a:gd name="T52" fmla="*/ 28 w 51"/>
                  <a:gd name="T53" fmla="*/ 14 h 19"/>
                  <a:gd name="T54" fmla="*/ 25 w 51"/>
                  <a:gd name="T55" fmla="*/ 13 h 19"/>
                  <a:gd name="T56" fmla="*/ 22 w 51"/>
                  <a:gd name="T57" fmla="*/ 12 h 19"/>
                  <a:gd name="T58" fmla="*/ 19 w 51"/>
                  <a:gd name="T59" fmla="*/ 11 h 19"/>
                  <a:gd name="T60" fmla="*/ 16 w 51"/>
                  <a:gd name="T61" fmla="*/ 9 h 19"/>
                  <a:gd name="T62" fmla="*/ 12 w 51"/>
                  <a:gd name="T63" fmla="*/ 9 h 19"/>
                  <a:gd name="T64" fmla="*/ 9 w 51"/>
                  <a:gd name="T65" fmla="*/ 8 h 19"/>
                  <a:gd name="T66" fmla="*/ 5 w 51"/>
                  <a:gd name="T67" fmla="*/ 6 h 19"/>
                  <a:gd name="T68" fmla="*/ 2 w 51"/>
                  <a:gd name="T69" fmla="*/ 6 h 19"/>
                  <a:gd name="T70" fmla="*/ 6 w 51"/>
                  <a:gd name="T71" fmla="*/ 3 h 19"/>
                  <a:gd name="T72" fmla="*/ 2 w 51"/>
                  <a:gd name="T73" fmla="*/ 6 h 19"/>
                  <a:gd name="T74" fmla="*/ 1 w 51"/>
                  <a:gd name="T75" fmla="*/ 5 h 19"/>
                  <a:gd name="T76" fmla="*/ 0 w 51"/>
                  <a:gd name="T77" fmla="*/ 4 h 19"/>
                  <a:gd name="T78" fmla="*/ 0 w 51"/>
                  <a:gd name="T79" fmla="*/ 3 h 19"/>
                  <a:gd name="T80" fmla="*/ 0 w 51"/>
                  <a:gd name="T81" fmla="*/ 2 h 19"/>
                  <a:gd name="T82" fmla="*/ 0 w 51"/>
                  <a:gd name="T83" fmla="*/ 1 h 19"/>
                  <a:gd name="T84" fmla="*/ 1 w 51"/>
                  <a:gd name="T85" fmla="*/ 0 h 19"/>
                  <a:gd name="T86" fmla="*/ 2 w 51"/>
                  <a:gd name="T87" fmla="*/ 0 h 19"/>
                  <a:gd name="T88" fmla="*/ 3 w 51"/>
                  <a:gd name="T89" fmla="*/ 0 h 19"/>
                  <a:gd name="T90" fmla="*/ 0 w 51"/>
                  <a:gd name="T91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19">
                    <a:moveTo>
                      <a:pt x="0" y="2"/>
                    </a:moveTo>
                    <a:lnTo>
                      <a:pt x="3" y="0"/>
                    </a:lnTo>
                    <a:lnTo>
                      <a:pt x="7" y="1"/>
                    </a:lnTo>
                    <a:lnTo>
                      <a:pt x="11" y="1"/>
                    </a:lnTo>
                    <a:lnTo>
                      <a:pt x="14" y="3"/>
                    </a:lnTo>
                    <a:lnTo>
                      <a:pt x="18" y="4"/>
                    </a:lnTo>
                    <a:lnTo>
                      <a:pt x="21" y="4"/>
                    </a:lnTo>
                    <a:lnTo>
                      <a:pt x="24" y="6"/>
                    </a:lnTo>
                    <a:lnTo>
                      <a:pt x="27" y="7"/>
                    </a:lnTo>
                    <a:lnTo>
                      <a:pt x="30" y="8"/>
                    </a:lnTo>
                    <a:lnTo>
                      <a:pt x="33" y="9"/>
                    </a:lnTo>
                    <a:lnTo>
                      <a:pt x="36" y="9"/>
                    </a:lnTo>
                    <a:lnTo>
                      <a:pt x="38" y="11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50" y="17"/>
                    </a:lnTo>
                    <a:lnTo>
                      <a:pt x="48" y="17"/>
                    </a:lnTo>
                    <a:lnTo>
                      <a:pt x="45" y="18"/>
                    </a:lnTo>
                    <a:lnTo>
                      <a:pt x="42" y="18"/>
                    </a:lnTo>
                    <a:lnTo>
                      <a:pt x="40" y="17"/>
                    </a:lnTo>
                    <a:lnTo>
                      <a:pt x="37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28" y="14"/>
                    </a:lnTo>
                    <a:lnTo>
                      <a:pt x="25" y="13"/>
                    </a:lnTo>
                    <a:lnTo>
                      <a:pt x="22" y="12"/>
                    </a:lnTo>
                    <a:lnTo>
                      <a:pt x="19" y="11"/>
                    </a:lnTo>
                    <a:lnTo>
                      <a:pt x="16" y="9"/>
                    </a:lnTo>
                    <a:lnTo>
                      <a:pt x="12" y="9"/>
                    </a:lnTo>
                    <a:lnTo>
                      <a:pt x="9" y="8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6" y="3"/>
                    </a:lnTo>
                    <a:lnTo>
                      <a:pt x="2" y="6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62" name="Freeform 390">
                <a:extLst>
                  <a:ext uri="{FF2B5EF4-FFF2-40B4-BE49-F238E27FC236}">
                    <a16:creationId xmlns:a16="http://schemas.microsoft.com/office/drawing/2014/main" id="{92568174-5B5C-13CC-D526-C3F38F964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2389"/>
                <a:ext cx="17" cy="44"/>
              </a:xfrm>
              <a:custGeom>
                <a:avLst/>
                <a:gdLst>
                  <a:gd name="T0" fmla="*/ 8 w 17"/>
                  <a:gd name="T1" fmla="*/ 42 h 44"/>
                  <a:gd name="T2" fmla="*/ 7 w 17"/>
                  <a:gd name="T3" fmla="*/ 41 h 44"/>
                  <a:gd name="T4" fmla="*/ 6 w 17"/>
                  <a:gd name="T5" fmla="*/ 39 h 44"/>
                  <a:gd name="T6" fmla="*/ 4 w 17"/>
                  <a:gd name="T7" fmla="*/ 37 h 44"/>
                  <a:gd name="T8" fmla="*/ 3 w 17"/>
                  <a:gd name="T9" fmla="*/ 34 h 44"/>
                  <a:gd name="T10" fmla="*/ 1 w 17"/>
                  <a:gd name="T11" fmla="*/ 32 h 44"/>
                  <a:gd name="T12" fmla="*/ 0 w 17"/>
                  <a:gd name="T13" fmla="*/ 29 h 44"/>
                  <a:gd name="T14" fmla="*/ 0 w 17"/>
                  <a:gd name="T15" fmla="*/ 27 h 44"/>
                  <a:gd name="T16" fmla="*/ 0 w 17"/>
                  <a:gd name="T17" fmla="*/ 24 h 44"/>
                  <a:gd name="T18" fmla="*/ 0 w 17"/>
                  <a:gd name="T19" fmla="*/ 22 h 44"/>
                  <a:gd name="T20" fmla="*/ 0 w 17"/>
                  <a:gd name="T21" fmla="*/ 19 h 44"/>
                  <a:gd name="T22" fmla="*/ 0 w 17"/>
                  <a:gd name="T23" fmla="*/ 16 h 44"/>
                  <a:gd name="T24" fmla="*/ 0 w 17"/>
                  <a:gd name="T25" fmla="*/ 13 h 44"/>
                  <a:gd name="T26" fmla="*/ 0 w 17"/>
                  <a:gd name="T27" fmla="*/ 10 h 44"/>
                  <a:gd name="T28" fmla="*/ 0 w 17"/>
                  <a:gd name="T29" fmla="*/ 8 h 44"/>
                  <a:gd name="T30" fmla="*/ 0 w 17"/>
                  <a:gd name="T31" fmla="*/ 5 h 44"/>
                  <a:gd name="T32" fmla="*/ 1 w 17"/>
                  <a:gd name="T33" fmla="*/ 2 h 44"/>
                  <a:gd name="T34" fmla="*/ 2 w 17"/>
                  <a:gd name="T35" fmla="*/ 0 h 44"/>
                  <a:gd name="T36" fmla="*/ 11 w 17"/>
                  <a:gd name="T37" fmla="*/ 1 h 44"/>
                  <a:gd name="T38" fmla="*/ 10 w 17"/>
                  <a:gd name="T39" fmla="*/ 3 h 44"/>
                  <a:gd name="T40" fmla="*/ 9 w 17"/>
                  <a:gd name="T41" fmla="*/ 6 h 44"/>
                  <a:gd name="T42" fmla="*/ 9 w 17"/>
                  <a:gd name="T43" fmla="*/ 8 h 44"/>
                  <a:gd name="T44" fmla="*/ 8 w 17"/>
                  <a:gd name="T45" fmla="*/ 11 h 44"/>
                  <a:gd name="T46" fmla="*/ 8 w 17"/>
                  <a:gd name="T47" fmla="*/ 14 h 44"/>
                  <a:gd name="T48" fmla="*/ 8 w 17"/>
                  <a:gd name="T49" fmla="*/ 17 h 44"/>
                  <a:gd name="T50" fmla="*/ 8 w 17"/>
                  <a:gd name="T51" fmla="*/ 18 h 44"/>
                  <a:gd name="T52" fmla="*/ 8 w 17"/>
                  <a:gd name="T53" fmla="*/ 21 h 44"/>
                  <a:gd name="T54" fmla="*/ 8 w 17"/>
                  <a:gd name="T55" fmla="*/ 24 h 44"/>
                  <a:gd name="T56" fmla="*/ 9 w 17"/>
                  <a:gd name="T57" fmla="*/ 26 h 44"/>
                  <a:gd name="T58" fmla="*/ 9 w 17"/>
                  <a:gd name="T59" fmla="*/ 29 h 44"/>
                  <a:gd name="T60" fmla="*/ 10 w 17"/>
                  <a:gd name="T61" fmla="*/ 30 h 44"/>
                  <a:gd name="T62" fmla="*/ 11 w 17"/>
                  <a:gd name="T63" fmla="*/ 32 h 44"/>
                  <a:gd name="T64" fmla="*/ 12 w 17"/>
                  <a:gd name="T65" fmla="*/ 34 h 44"/>
                  <a:gd name="T66" fmla="*/ 14 w 17"/>
                  <a:gd name="T67" fmla="*/ 36 h 44"/>
                  <a:gd name="T68" fmla="*/ 15 w 17"/>
                  <a:gd name="T69" fmla="*/ 37 h 44"/>
                  <a:gd name="T70" fmla="*/ 14 w 17"/>
                  <a:gd name="T71" fmla="*/ 37 h 44"/>
                  <a:gd name="T72" fmla="*/ 15 w 17"/>
                  <a:gd name="T73" fmla="*/ 37 h 44"/>
                  <a:gd name="T74" fmla="*/ 16 w 17"/>
                  <a:gd name="T75" fmla="*/ 39 h 44"/>
                  <a:gd name="T76" fmla="*/ 16 w 17"/>
                  <a:gd name="T77" fmla="*/ 40 h 44"/>
                  <a:gd name="T78" fmla="*/ 15 w 17"/>
                  <a:gd name="T79" fmla="*/ 41 h 44"/>
                  <a:gd name="T80" fmla="*/ 14 w 17"/>
                  <a:gd name="T81" fmla="*/ 42 h 44"/>
                  <a:gd name="T82" fmla="*/ 12 w 17"/>
                  <a:gd name="T83" fmla="*/ 43 h 44"/>
                  <a:gd name="T84" fmla="*/ 10 w 17"/>
                  <a:gd name="T85" fmla="*/ 43 h 44"/>
                  <a:gd name="T86" fmla="*/ 8 w 17"/>
                  <a:gd name="T87" fmla="*/ 42 h 44"/>
                  <a:gd name="T88" fmla="*/ 7 w 17"/>
                  <a:gd name="T89" fmla="*/ 41 h 44"/>
                  <a:gd name="T90" fmla="*/ 8 w 17"/>
                  <a:gd name="T91" fmla="*/ 4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44">
                    <a:moveTo>
                      <a:pt x="8" y="42"/>
                    </a:moveTo>
                    <a:lnTo>
                      <a:pt x="7" y="41"/>
                    </a:lnTo>
                    <a:lnTo>
                      <a:pt x="6" y="39"/>
                    </a:lnTo>
                    <a:lnTo>
                      <a:pt x="4" y="37"/>
                    </a:lnTo>
                    <a:lnTo>
                      <a:pt x="3" y="34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8" y="14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9" y="26"/>
                    </a:lnTo>
                    <a:lnTo>
                      <a:pt x="9" y="29"/>
                    </a:lnTo>
                    <a:lnTo>
                      <a:pt x="10" y="30"/>
                    </a:lnTo>
                    <a:lnTo>
                      <a:pt x="11" y="32"/>
                    </a:lnTo>
                    <a:lnTo>
                      <a:pt x="12" y="34"/>
                    </a:lnTo>
                    <a:lnTo>
                      <a:pt x="14" y="36"/>
                    </a:lnTo>
                    <a:lnTo>
                      <a:pt x="15" y="37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9"/>
                    </a:lnTo>
                    <a:lnTo>
                      <a:pt x="16" y="40"/>
                    </a:lnTo>
                    <a:lnTo>
                      <a:pt x="15" y="41"/>
                    </a:lnTo>
                    <a:lnTo>
                      <a:pt x="14" y="42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8" y="42"/>
                    </a:lnTo>
                    <a:lnTo>
                      <a:pt x="7" y="41"/>
                    </a:lnTo>
                    <a:lnTo>
                      <a:pt x="8" y="4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63" name="Freeform 391">
                <a:extLst>
                  <a:ext uri="{FF2B5EF4-FFF2-40B4-BE49-F238E27FC236}">
                    <a16:creationId xmlns:a16="http://schemas.microsoft.com/office/drawing/2014/main" id="{3B9D874C-7A23-11C2-CE20-BC98EDECF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2427"/>
                <a:ext cx="59" cy="26"/>
              </a:xfrm>
              <a:custGeom>
                <a:avLst/>
                <a:gdLst>
                  <a:gd name="T0" fmla="*/ 55 w 59"/>
                  <a:gd name="T1" fmla="*/ 23 h 26"/>
                  <a:gd name="T2" fmla="*/ 54 w 59"/>
                  <a:gd name="T3" fmla="*/ 23 h 26"/>
                  <a:gd name="T4" fmla="*/ 49 w 59"/>
                  <a:gd name="T5" fmla="*/ 24 h 26"/>
                  <a:gd name="T6" fmla="*/ 44 w 59"/>
                  <a:gd name="T7" fmla="*/ 25 h 26"/>
                  <a:gd name="T8" fmla="*/ 40 w 59"/>
                  <a:gd name="T9" fmla="*/ 25 h 26"/>
                  <a:gd name="T10" fmla="*/ 35 w 59"/>
                  <a:gd name="T11" fmla="*/ 24 h 26"/>
                  <a:gd name="T12" fmla="*/ 30 w 59"/>
                  <a:gd name="T13" fmla="*/ 23 h 26"/>
                  <a:gd name="T14" fmla="*/ 26 w 59"/>
                  <a:gd name="T15" fmla="*/ 21 h 26"/>
                  <a:gd name="T16" fmla="*/ 22 w 59"/>
                  <a:gd name="T17" fmla="*/ 20 h 26"/>
                  <a:gd name="T18" fmla="*/ 18 w 59"/>
                  <a:gd name="T19" fmla="*/ 18 h 26"/>
                  <a:gd name="T20" fmla="*/ 15 w 59"/>
                  <a:gd name="T21" fmla="*/ 16 h 26"/>
                  <a:gd name="T22" fmla="*/ 12 w 59"/>
                  <a:gd name="T23" fmla="*/ 14 h 26"/>
                  <a:gd name="T24" fmla="*/ 8 w 59"/>
                  <a:gd name="T25" fmla="*/ 12 h 26"/>
                  <a:gd name="T26" fmla="*/ 6 w 59"/>
                  <a:gd name="T27" fmla="*/ 10 h 26"/>
                  <a:gd name="T28" fmla="*/ 4 w 59"/>
                  <a:gd name="T29" fmla="*/ 8 h 26"/>
                  <a:gd name="T30" fmla="*/ 2 w 59"/>
                  <a:gd name="T31" fmla="*/ 7 h 26"/>
                  <a:gd name="T32" fmla="*/ 1 w 59"/>
                  <a:gd name="T33" fmla="*/ 5 h 26"/>
                  <a:gd name="T34" fmla="*/ 0 w 59"/>
                  <a:gd name="T35" fmla="*/ 5 h 26"/>
                  <a:gd name="T36" fmla="*/ 4 w 59"/>
                  <a:gd name="T37" fmla="*/ 0 h 26"/>
                  <a:gd name="T38" fmla="*/ 5 w 59"/>
                  <a:gd name="T39" fmla="*/ 0 h 26"/>
                  <a:gd name="T40" fmla="*/ 7 w 59"/>
                  <a:gd name="T41" fmla="*/ 1 h 26"/>
                  <a:gd name="T42" fmla="*/ 8 w 59"/>
                  <a:gd name="T43" fmla="*/ 3 h 26"/>
                  <a:gd name="T44" fmla="*/ 10 w 59"/>
                  <a:gd name="T45" fmla="*/ 5 h 26"/>
                  <a:gd name="T46" fmla="*/ 12 w 59"/>
                  <a:gd name="T47" fmla="*/ 7 h 26"/>
                  <a:gd name="T48" fmla="*/ 15 w 59"/>
                  <a:gd name="T49" fmla="*/ 8 h 26"/>
                  <a:gd name="T50" fmla="*/ 18 w 59"/>
                  <a:gd name="T51" fmla="*/ 10 h 26"/>
                  <a:gd name="T52" fmla="*/ 21 w 59"/>
                  <a:gd name="T53" fmla="*/ 12 h 26"/>
                  <a:gd name="T54" fmla="*/ 25 w 59"/>
                  <a:gd name="T55" fmla="*/ 14 h 26"/>
                  <a:gd name="T56" fmla="*/ 28 w 59"/>
                  <a:gd name="T57" fmla="*/ 16 h 26"/>
                  <a:gd name="T58" fmla="*/ 32 w 59"/>
                  <a:gd name="T59" fmla="*/ 17 h 26"/>
                  <a:gd name="T60" fmla="*/ 36 w 59"/>
                  <a:gd name="T61" fmla="*/ 17 h 26"/>
                  <a:gd name="T62" fmla="*/ 40 w 59"/>
                  <a:gd name="T63" fmla="*/ 18 h 26"/>
                  <a:gd name="T64" fmla="*/ 44 w 59"/>
                  <a:gd name="T65" fmla="*/ 18 h 26"/>
                  <a:gd name="T66" fmla="*/ 48 w 59"/>
                  <a:gd name="T67" fmla="*/ 18 h 26"/>
                  <a:gd name="T68" fmla="*/ 52 w 59"/>
                  <a:gd name="T69" fmla="*/ 17 h 26"/>
                  <a:gd name="T70" fmla="*/ 52 w 59"/>
                  <a:gd name="T71" fmla="*/ 17 h 26"/>
                  <a:gd name="T72" fmla="*/ 52 w 59"/>
                  <a:gd name="T73" fmla="*/ 17 h 26"/>
                  <a:gd name="T74" fmla="*/ 54 w 59"/>
                  <a:gd name="T75" fmla="*/ 16 h 26"/>
                  <a:gd name="T76" fmla="*/ 55 w 59"/>
                  <a:gd name="T77" fmla="*/ 17 h 26"/>
                  <a:gd name="T78" fmla="*/ 56 w 59"/>
                  <a:gd name="T79" fmla="*/ 17 h 26"/>
                  <a:gd name="T80" fmla="*/ 58 w 59"/>
                  <a:gd name="T81" fmla="*/ 19 h 26"/>
                  <a:gd name="T82" fmla="*/ 58 w 59"/>
                  <a:gd name="T83" fmla="*/ 20 h 26"/>
                  <a:gd name="T84" fmla="*/ 58 w 59"/>
                  <a:gd name="T85" fmla="*/ 21 h 26"/>
                  <a:gd name="T86" fmla="*/ 56 w 59"/>
                  <a:gd name="T87" fmla="*/ 22 h 26"/>
                  <a:gd name="T88" fmla="*/ 54 w 59"/>
                  <a:gd name="T89" fmla="*/ 23 h 26"/>
                  <a:gd name="T90" fmla="*/ 55 w 59"/>
                  <a:gd name="T91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9" h="26">
                    <a:moveTo>
                      <a:pt x="55" y="23"/>
                    </a:moveTo>
                    <a:lnTo>
                      <a:pt x="54" y="23"/>
                    </a:lnTo>
                    <a:lnTo>
                      <a:pt x="49" y="24"/>
                    </a:lnTo>
                    <a:lnTo>
                      <a:pt x="44" y="25"/>
                    </a:lnTo>
                    <a:lnTo>
                      <a:pt x="40" y="25"/>
                    </a:lnTo>
                    <a:lnTo>
                      <a:pt x="35" y="24"/>
                    </a:lnTo>
                    <a:lnTo>
                      <a:pt x="30" y="23"/>
                    </a:lnTo>
                    <a:lnTo>
                      <a:pt x="26" y="21"/>
                    </a:lnTo>
                    <a:lnTo>
                      <a:pt x="22" y="20"/>
                    </a:lnTo>
                    <a:lnTo>
                      <a:pt x="18" y="18"/>
                    </a:lnTo>
                    <a:lnTo>
                      <a:pt x="15" y="16"/>
                    </a:lnTo>
                    <a:lnTo>
                      <a:pt x="12" y="14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2" y="7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8" y="3"/>
                    </a:lnTo>
                    <a:lnTo>
                      <a:pt x="10" y="5"/>
                    </a:lnTo>
                    <a:lnTo>
                      <a:pt x="12" y="7"/>
                    </a:lnTo>
                    <a:lnTo>
                      <a:pt x="15" y="8"/>
                    </a:lnTo>
                    <a:lnTo>
                      <a:pt x="18" y="10"/>
                    </a:lnTo>
                    <a:lnTo>
                      <a:pt x="21" y="12"/>
                    </a:lnTo>
                    <a:lnTo>
                      <a:pt x="25" y="14"/>
                    </a:lnTo>
                    <a:lnTo>
                      <a:pt x="28" y="16"/>
                    </a:lnTo>
                    <a:lnTo>
                      <a:pt x="32" y="17"/>
                    </a:lnTo>
                    <a:lnTo>
                      <a:pt x="36" y="17"/>
                    </a:lnTo>
                    <a:lnTo>
                      <a:pt x="40" y="18"/>
                    </a:lnTo>
                    <a:lnTo>
                      <a:pt x="44" y="18"/>
                    </a:lnTo>
                    <a:lnTo>
                      <a:pt x="48" y="18"/>
                    </a:lnTo>
                    <a:lnTo>
                      <a:pt x="52" y="17"/>
                    </a:lnTo>
                    <a:lnTo>
                      <a:pt x="52" y="17"/>
                    </a:lnTo>
                    <a:lnTo>
                      <a:pt x="52" y="17"/>
                    </a:lnTo>
                    <a:lnTo>
                      <a:pt x="54" y="16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8" y="19"/>
                    </a:lnTo>
                    <a:lnTo>
                      <a:pt x="58" y="20"/>
                    </a:lnTo>
                    <a:lnTo>
                      <a:pt x="58" y="21"/>
                    </a:lnTo>
                    <a:lnTo>
                      <a:pt x="56" y="22"/>
                    </a:lnTo>
                    <a:lnTo>
                      <a:pt x="54" y="23"/>
                    </a:lnTo>
                    <a:lnTo>
                      <a:pt x="55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64" name="Freeform 392">
                <a:extLst>
                  <a:ext uri="{FF2B5EF4-FFF2-40B4-BE49-F238E27FC236}">
                    <a16:creationId xmlns:a16="http://schemas.microsoft.com/office/drawing/2014/main" id="{EB5892FE-5DA4-4779-8B0F-4357564B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2383"/>
                <a:ext cx="89" cy="68"/>
              </a:xfrm>
              <a:custGeom>
                <a:avLst/>
                <a:gdLst>
                  <a:gd name="T0" fmla="*/ 84 w 89"/>
                  <a:gd name="T1" fmla="*/ 0 h 68"/>
                  <a:gd name="T2" fmla="*/ 86 w 89"/>
                  <a:gd name="T3" fmla="*/ 6 h 68"/>
                  <a:gd name="T4" fmla="*/ 78 w 89"/>
                  <a:gd name="T5" fmla="*/ 9 h 68"/>
                  <a:gd name="T6" fmla="*/ 73 w 89"/>
                  <a:gd name="T7" fmla="*/ 13 h 68"/>
                  <a:gd name="T8" fmla="*/ 67 w 89"/>
                  <a:gd name="T9" fmla="*/ 17 h 68"/>
                  <a:gd name="T10" fmla="*/ 62 w 89"/>
                  <a:gd name="T11" fmla="*/ 21 h 68"/>
                  <a:gd name="T12" fmla="*/ 58 w 89"/>
                  <a:gd name="T13" fmla="*/ 25 h 68"/>
                  <a:gd name="T14" fmla="*/ 53 w 89"/>
                  <a:gd name="T15" fmla="*/ 29 h 68"/>
                  <a:gd name="T16" fmla="*/ 49 w 89"/>
                  <a:gd name="T17" fmla="*/ 33 h 68"/>
                  <a:gd name="T18" fmla="*/ 44 w 89"/>
                  <a:gd name="T19" fmla="*/ 38 h 68"/>
                  <a:gd name="T20" fmla="*/ 40 w 89"/>
                  <a:gd name="T21" fmla="*/ 41 h 68"/>
                  <a:gd name="T22" fmla="*/ 35 w 89"/>
                  <a:gd name="T23" fmla="*/ 45 h 68"/>
                  <a:gd name="T24" fmla="*/ 31 w 89"/>
                  <a:gd name="T25" fmla="*/ 49 h 68"/>
                  <a:gd name="T26" fmla="*/ 25 w 89"/>
                  <a:gd name="T27" fmla="*/ 53 h 68"/>
                  <a:gd name="T28" fmla="*/ 20 w 89"/>
                  <a:gd name="T29" fmla="*/ 57 h 68"/>
                  <a:gd name="T30" fmla="*/ 15 w 89"/>
                  <a:gd name="T31" fmla="*/ 61 h 68"/>
                  <a:gd name="T32" fmla="*/ 9 w 89"/>
                  <a:gd name="T33" fmla="*/ 64 h 68"/>
                  <a:gd name="T34" fmla="*/ 2 w 89"/>
                  <a:gd name="T35" fmla="*/ 67 h 68"/>
                  <a:gd name="T36" fmla="*/ 0 w 89"/>
                  <a:gd name="T37" fmla="*/ 61 h 68"/>
                  <a:gd name="T38" fmla="*/ 5 w 89"/>
                  <a:gd name="T39" fmla="*/ 58 h 68"/>
                  <a:gd name="T40" fmla="*/ 11 w 89"/>
                  <a:gd name="T41" fmla="*/ 55 h 68"/>
                  <a:gd name="T42" fmla="*/ 17 w 89"/>
                  <a:gd name="T43" fmla="*/ 52 h 68"/>
                  <a:gd name="T44" fmla="*/ 22 w 89"/>
                  <a:gd name="T45" fmla="*/ 48 h 68"/>
                  <a:gd name="T46" fmla="*/ 27 w 89"/>
                  <a:gd name="T47" fmla="*/ 44 h 68"/>
                  <a:gd name="T48" fmla="*/ 31 w 89"/>
                  <a:gd name="T49" fmla="*/ 41 h 68"/>
                  <a:gd name="T50" fmla="*/ 35 w 89"/>
                  <a:gd name="T51" fmla="*/ 36 h 68"/>
                  <a:gd name="T52" fmla="*/ 40 w 89"/>
                  <a:gd name="T53" fmla="*/ 32 h 68"/>
                  <a:gd name="T54" fmla="*/ 44 w 89"/>
                  <a:gd name="T55" fmla="*/ 28 h 68"/>
                  <a:gd name="T56" fmla="*/ 49 w 89"/>
                  <a:gd name="T57" fmla="*/ 24 h 68"/>
                  <a:gd name="T58" fmla="*/ 53 w 89"/>
                  <a:gd name="T59" fmla="*/ 20 h 68"/>
                  <a:gd name="T60" fmla="*/ 58 w 89"/>
                  <a:gd name="T61" fmla="*/ 16 h 68"/>
                  <a:gd name="T62" fmla="*/ 64 w 89"/>
                  <a:gd name="T63" fmla="*/ 12 h 68"/>
                  <a:gd name="T64" fmla="*/ 69 w 89"/>
                  <a:gd name="T65" fmla="*/ 7 h 68"/>
                  <a:gd name="T66" fmla="*/ 75 w 89"/>
                  <a:gd name="T67" fmla="*/ 3 h 68"/>
                  <a:gd name="T68" fmla="*/ 82 w 89"/>
                  <a:gd name="T69" fmla="*/ 0 h 68"/>
                  <a:gd name="T70" fmla="*/ 84 w 89"/>
                  <a:gd name="T71" fmla="*/ 6 h 68"/>
                  <a:gd name="T72" fmla="*/ 82 w 89"/>
                  <a:gd name="T73" fmla="*/ 0 h 68"/>
                  <a:gd name="T74" fmla="*/ 84 w 89"/>
                  <a:gd name="T75" fmla="*/ 0 h 68"/>
                  <a:gd name="T76" fmla="*/ 85 w 89"/>
                  <a:gd name="T77" fmla="*/ 0 h 68"/>
                  <a:gd name="T78" fmla="*/ 86 w 89"/>
                  <a:gd name="T79" fmla="*/ 0 h 68"/>
                  <a:gd name="T80" fmla="*/ 88 w 89"/>
                  <a:gd name="T81" fmla="*/ 1 h 68"/>
                  <a:gd name="T82" fmla="*/ 88 w 89"/>
                  <a:gd name="T83" fmla="*/ 3 h 68"/>
                  <a:gd name="T84" fmla="*/ 88 w 89"/>
                  <a:gd name="T85" fmla="*/ 4 h 68"/>
                  <a:gd name="T86" fmla="*/ 86 w 89"/>
                  <a:gd name="T87" fmla="*/ 5 h 68"/>
                  <a:gd name="T88" fmla="*/ 86 w 89"/>
                  <a:gd name="T89" fmla="*/ 6 h 68"/>
                  <a:gd name="T90" fmla="*/ 84 w 89"/>
                  <a:gd name="T9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9" h="68">
                    <a:moveTo>
                      <a:pt x="84" y="0"/>
                    </a:moveTo>
                    <a:lnTo>
                      <a:pt x="86" y="6"/>
                    </a:lnTo>
                    <a:lnTo>
                      <a:pt x="78" y="9"/>
                    </a:lnTo>
                    <a:lnTo>
                      <a:pt x="73" y="13"/>
                    </a:lnTo>
                    <a:lnTo>
                      <a:pt x="67" y="17"/>
                    </a:lnTo>
                    <a:lnTo>
                      <a:pt x="62" y="21"/>
                    </a:lnTo>
                    <a:lnTo>
                      <a:pt x="58" y="25"/>
                    </a:lnTo>
                    <a:lnTo>
                      <a:pt x="53" y="29"/>
                    </a:lnTo>
                    <a:lnTo>
                      <a:pt x="49" y="33"/>
                    </a:lnTo>
                    <a:lnTo>
                      <a:pt x="44" y="38"/>
                    </a:lnTo>
                    <a:lnTo>
                      <a:pt x="40" y="41"/>
                    </a:lnTo>
                    <a:lnTo>
                      <a:pt x="35" y="45"/>
                    </a:lnTo>
                    <a:lnTo>
                      <a:pt x="31" y="49"/>
                    </a:lnTo>
                    <a:lnTo>
                      <a:pt x="25" y="53"/>
                    </a:lnTo>
                    <a:lnTo>
                      <a:pt x="20" y="57"/>
                    </a:lnTo>
                    <a:lnTo>
                      <a:pt x="15" y="61"/>
                    </a:lnTo>
                    <a:lnTo>
                      <a:pt x="9" y="64"/>
                    </a:lnTo>
                    <a:lnTo>
                      <a:pt x="2" y="67"/>
                    </a:lnTo>
                    <a:lnTo>
                      <a:pt x="0" y="61"/>
                    </a:lnTo>
                    <a:lnTo>
                      <a:pt x="5" y="58"/>
                    </a:lnTo>
                    <a:lnTo>
                      <a:pt x="11" y="55"/>
                    </a:lnTo>
                    <a:lnTo>
                      <a:pt x="17" y="52"/>
                    </a:lnTo>
                    <a:lnTo>
                      <a:pt x="22" y="48"/>
                    </a:lnTo>
                    <a:lnTo>
                      <a:pt x="27" y="44"/>
                    </a:lnTo>
                    <a:lnTo>
                      <a:pt x="31" y="41"/>
                    </a:lnTo>
                    <a:lnTo>
                      <a:pt x="35" y="36"/>
                    </a:lnTo>
                    <a:lnTo>
                      <a:pt x="40" y="32"/>
                    </a:lnTo>
                    <a:lnTo>
                      <a:pt x="44" y="28"/>
                    </a:lnTo>
                    <a:lnTo>
                      <a:pt x="49" y="24"/>
                    </a:lnTo>
                    <a:lnTo>
                      <a:pt x="53" y="20"/>
                    </a:lnTo>
                    <a:lnTo>
                      <a:pt x="58" y="16"/>
                    </a:lnTo>
                    <a:lnTo>
                      <a:pt x="64" y="12"/>
                    </a:lnTo>
                    <a:lnTo>
                      <a:pt x="69" y="7"/>
                    </a:lnTo>
                    <a:lnTo>
                      <a:pt x="75" y="3"/>
                    </a:lnTo>
                    <a:lnTo>
                      <a:pt x="82" y="0"/>
                    </a:lnTo>
                    <a:lnTo>
                      <a:pt x="84" y="6"/>
                    </a:lnTo>
                    <a:lnTo>
                      <a:pt x="82" y="0"/>
                    </a:lnTo>
                    <a:lnTo>
                      <a:pt x="84" y="0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8" y="1"/>
                    </a:lnTo>
                    <a:lnTo>
                      <a:pt x="88" y="3"/>
                    </a:lnTo>
                    <a:lnTo>
                      <a:pt x="88" y="4"/>
                    </a:lnTo>
                    <a:lnTo>
                      <a:pt x="86" y="5"/>
                    </a:lnTo>
                    <a:lnTo>
                      <a:pt x="86" y="6"/>
                    </a:lnTo>
                    <a:lnTo>
                      <a:pt x="8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65" name="Freeform 393">
                <a:extLst>
                  <a:ext uri="{FF2B5EF4-FFF2-40B4-BE49-F238E27FC236}">
                    <a16:creationId xmlns:a16="http://schemas.microsoft.com/office/drawing/2014/main" id="{880FD291-144C-7DDE-79CB-F7887A1D0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" y="2376"/>
                <a:ext cx="31" cy="17"/>
              </a:xfrm>
              <a:custGeom>
                <a:avLst/>
                <a:gdLst>
                  <a:gd name="T0" fmla="*/ 5 w 31"/>
                  <a:gd name="T1" fmla="*/ 1 h 17"/>
                  <a:gd name="T2" fmla="*/ 5 w 31"/>
                  <a:gd name="T3" fmla="*/ 1 h 17"/>
                  <a:gd name="T4" fmla="*/ 6 w 31"/>
                  <a:gd name="T5" fmla="*/ 2 h 17"/>
                  <a:gd name="T6" fmla="*/ 7 w 31"/>
                  <a:gd name="T7" fmla="*/ 2 h 17"/>
                  <a:gd name="T8" fmla="*/ 8 w 31"/>
                  <a:gd name="T9" fmla="*/ 3 h 17"/>
                  <a:gd name="T10" fmla="*/ 10 w 31"/>
                  <a:gd name="T11" fmla="*/ 4 h 17"/>
                  <a:gd name="T12" fmla="*/ 12 w 31"/>
                  <a:gd name="T13" fmla="*/ 5 h 17"/>
                  <a:gd name="T14" fmla="*/ 13 w 31"/>
                  <a:gd name="T15" fmla="*/ 5 h 17"/>
                  <a:gd name="T16" fmla="*/ 15 w 31"/>
                  <a:gd name="T17" fmla="*/ 6 h 17"/>
                  <a:gd name="T18" fmla="*/ 18 w 31"/>
                  <a:gd name="T19" fmla="*/ 7 h 17"/>
                  <a:gd name="T20" fmla="*/ 20 w 31"/>
                  <a:gd name="T21" fmla="*/ 7 h 17"/>
                  <a:gd name="T22" fmla="*/ 21 w 31"/>
                  <a:gd name="T23" fmla="*/ 8 h 17"/>
                  <a:gd name="T24" fmla="*/ 23 w 31"/>
                  <a:gd name="T25" fmla="*/ 8 h 17"/>
                  <a:gd name="T26" fmla="*/ 25 w 31"/>
                  <a:gd name="T27" fmla="*/ 8 h 17"/>
                  <a:gd name="T28" fmla="*/ 26 w 31"/>
                  <a:gd name="T29" fmla="*/ 8 h 17"/>
                  <a:gd name="T30" fmla="*/ 28 w 31"/>
                  <a:gd name="T31" fmla="*/ 8 h 17"/>
                  <a:gd name="T32" fmla="*/ 30 w 31"/>
                  <a:gd name="T33" fmla="*/ 8 h 17"/>
                  <a:gd name="T34" fmla="*/ 30 w 31"/>
                  <a:gd name="T35" fmla="*/ 8 h 17"/>
                  <a:gd name="T36" fmla="*/ 30 w 31"/>
                  <a:gd name="T37" fmla="*/ 16 h 17"/>
                  <a:gd name="T38" fmla="*/ 28 w 31"/>
                  <a:gd name="T39" fmla="*/ 16 h 17"/>
                  <a:gd name="T40" fmla="*/ 27 w 31"/>
                  <a:gd name="T41" fmla="*/ 16 h 17"/>
                  <a:gd name="T42" fmla="*/ 26 w 31"/>
                  <a:gd name="T43" fmla="*/ 16 h 17"/>
                  <a:gd name="T44" fmla="*/ 24 w 31"/>
                  <a:gd name="T45" fmla="*/ 16 h 17"/>
                  <a:gd name="T46" fmla="*/ 22 w 31"/>
                  <a:gd name="T47" fmla="*/ 15 h 17"/>
                  <a:gd name="T48" fmla="*/ 20 w 31"/>
                  <a:gd name="T49" fmla="*/ 15 h 17"/>
                  <a:gd name="T50" fmla="*/ 18 w 31"/>
                  <a:gd name="T51" fmla="*/ 14 h 17"/>
                  <a:gd name="T52" fmla="*/ 16 w 31"/>
                  <a:gd name="T53" fmla="*/ 14 h 17"/>
                  <a:gd name="T54" fmla="*/ 14 w 31"/>
                  <a:gd name="T55" fmla="*/ 13 h 17"/>
                  <a:gd name="T56" fmla="*/ 12 w 31"/>
                  <a:gd name="T57" fmla="*/ 13 h 17"/>
                  <a:gd name="T58" fmla="*/ 10 w 31"/>
                  <a:gd name="T59" fmla="*/ 12 h 17"/>
                  <a:gd name="T60" fmla="*/ 8 w 31"/>
                  <a:gd name="T61" fmla="*/ 11 h 17"/>
                  <a:gd name="T62" fmla="*/ 6 w 31"/>
                  <a:gd name="T63" fmla="*/ 10 h 17"/>
                  <a:gd name="T64" fmla="*/ 4 w 31"/>
                  <a:gd name="T65" fmla="*/ 9 h 17"/>
                  <a:gd name="T66" fmla="*/ 2 w 31"/>
                  <a:gd name="T67" fmla="*/ 8 h 17"/>
                  <a:gd name="T68" fmla="*/ 0 w 31"/>
                  <a:gd name="T69" fmla="*/ 6 h 17"/>
                  <a:gd name="T70" fmla="*/ 0 w 31"/>
                  <a:gd name="T71" fmla="*/ 6 h 17"/>
                  <a:gd name="T72" fmla="*/ 0 w 31"/>
                  <a:gd name="T73" fmla="*/ 6 h 17"/>
                  <a:gd name="T74" fmla="*/ 0 w 31"/>
                  <a:gd name="T75" fmla="*/ 5 h 17"/>
                  <a:gd name="T76" fmla="*/ 0 w 31"/>
                  <a:gd name="T77" fmla="*/ 3 h 17"/>
                  <a:gd name="T78" fmla="*/ 0 w 31"/>
                  <a:gd name="T79" fmla="*/ 2 h 17"/>
                  <a:gd name="T80" fmla="*/ 1 w 31"/>
                  <a:gd name="T81" fmla="*/ 0 h 17"/>
                  <a:gd name="T82" fmla="*/ 1 w 31"/>
                  <a:gd name="T83" fmla="*/ 0 h 17"/>
                  <a:gd name="T84" fmla="*/ 3 w 31"/>
                  <a:gd name="T85" fmla="*/ 0 h 17"/>
                  <a:gd name="T86" fmla="*/ 4 w 31"/>
                  <a:gd name="T87" fmla="*/ 0 h 17"/>
                  <a:gd name="T88" fmla="*/ 5 w 31"/>
                  <a:gd name="T8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1" h="17">
                    <a:moveTo>
                      <a:pt x="5" y="1"/>
                    </a:moveTo>
                    <a:lnTo>
                      <a:pt x="5" y="1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8" y="7"/>
                    </a:lnTo>
                    <a:lnTo>
                      <a:pt x="20" y="7"/>
                    </a:lnTo>
                    <a:lnTo>
                      <a:pt x="21" y="8"/>
                    </a:lnTo>
                    <a:lnTo>
                      <a:pt x="23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8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16"/>
                    </a:lnTo>
                    <a:lnTo>
                      <a:pt x="28" y="16"/>
                    </a:lnTo>
                    <a:lnTo>
                      <a:pt x="27" y="16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2" y="15"/>
                    </a:lnTo>
                    <a:lnTo>
                      <a:pt x="20" y="15"/>
                    </a:lnTo>
                    <a:lnTo>
                      <a:pt x="18" y="14"/>
                    </a:lnTo>
                    <a:lnTo>
                      <a:pt x="16" y="14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2"/>
                    </a:lnTo>
                    <a:lnTo>
                      <a:pt x="8" y="11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66" name="Freeform 394">
                <a:extLst>
                  <a:ext uri="{FF2B5EF4-FFF2-40B4-BE49-F238E27FC236}">
                    <a16:creationId xmlns:a16="http://schemas.microsoft.com/office/drawing/2014/main" id="{1C44CB12-B916-56DE-014B-5A3BAD654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312"/>
                <a:ext cx="18" cy="70"/>
              </a:xfrm>
              <a:custGeom>
                <a:avLst/>
                <a:gdLst>
                  <a:gd name="T0" fmla="*/ 9 w 18"/>
                  <a:gd name="T1" fmla="*/ 1 h 70"/>
                  <a:gd name="T2" fmla="*/ 10 w 18"/>
                  <a:gd name="T3" fmla="*/ 3 h 70"/>
                  <a:gd name="T4" fmla="*/ 9 w 18"/>
                  <a:gd name="T5" fmla="*/ 8 h 70"/>
                  <a:gd name="T6" fmla="*/ 8 w 18"/>
                  <a:gd name="T7" fmla="*/ 13 h 70"/>
                  <a:gd name="T8" fmla="*/ 8 w 18"/>
                  <a:gd name="T9" fmla="*/ 17 h 70"/>
                  <a:gd name="T10" fmla="*/ 7 w 18"/>
                  <a:gd name="T11" fmla="*/ 22 h 70"/>
                  <a:gd name="T12" fmla="*/ 6 w 18"/>
                  <a:gd name="T13" fmla="*/ 26 h 70"/>
                  <a:gd name="T14" fmla="*/ 6 w 18"/>
                  <a:gd name="T15" fmla="*/ 30 h 70"/>
                  <a:gd name="T16" fmla="*/ 6 w 18"/>
                  <a:gd name="T17" fmla="*/ 34 h 70"/>
                  <a:gd name="T18" fmla="*/ 6 w 18"/>
                  <a:gd name="T19" fmla="*/ 38 h 70"/>
                  <a:gd name="T20" fmla="*/ 6 w 18"/>
                  <a:gd name="T21" fmla="*/ 41 h 70"/>
                  <a:gd name="T22" fmla="*/ 7 w 18"/>
                  <a:gd name="T23" fmla="*/ 45 h 70"/>
                  <a:gd name="T24" fmla="*/ 8 w 18"/>
                  <a:gd name="T25" fmla="*/ 48 h 70"/>
                  <a:gd name="T26" fmla="*/ 9 w 18"/>
                  <a:gd name="T27" fmla="*/ 51 h 70"/>
                  <a:gd name="T28" fmla="*/ 10 w 18"/>
                  <a:gd name="T29" fmla="*/ 54 h 70"/>
                  <a:gd name="T30" fmla="*/ 11 w 18"/>
                  <a:gd name="T31" fmla="*/ 58 h 70"/>
                  <a:gd name="T32" fmla="*/ 14 w 18"/>
                  <a:gd name="T33" fmla="*/ 61 h 70"/>
                  <a:gd name="T34" fmla="*/ 17 w 18"/>
                  <a:gd name="T35" fmla="*/ 64 h 70"/>
                  <a:gd name="T36" fmla="*/ 11 w 18"/>
                  <a:gd name="T37" fmla="*/ 69 h 70"/>
                  <a:gd name="T38" fmla="*/ 9 w 18"/>
                  <a:gd name="T39" fmla="*/ 65 h 70"/>
                  <a:gd name="T40" fmla="*/ 6 w 18"/>
                  <a:gd name="T41" fmla="*/ 61 h 70"/>
                  <a:gd name="T42" fmla="*/ 4 w 18"/>
                  <a:gd name="T43" fmla="*/ 57 h 70"/>
                  <a:gd name="T44" fmla="*/ 3 w 18"/>
                  <a:gd name="T45" fmla="*/ 54 h 70"/>
                  <a:gd name="T46" fmla="*/ 1 w 18"/>
                  <a:gd name="T47" fmla="*/ 49 h 70"/>
                  <a:gd name="T48" fmla="*/ 1 w 18"/>
                  <a:gd name="T49" fmla="*/ 46 h 70"/>
                  <a:gd name="T50" fmla="*/ 0 w 18"/>
                  <a:gd name="T51" fmla="*/ 42 h 70"/>
                  <a:gd name="T52" fmla="*/ 0 w 18"/>
                  <a:gd name="T53" fmla="*/ 38 h 70"/>
                  <a:gd name="T54" fmla="*/ 0 w 18"/>
                  <a:gd name="T55" fmla="*/ 33 h 70"/>
                  <a:gd name="T56" fmla="*/ 0 w 18"/>
                  <a:gd name="T57" fmla="*/ 30 h 70"/>
                  <a:gd name="T58" fmla="*/ 1 w 18"/>
                  <a:gd name="T59" fmla="*/ 26 h 70"/>
                  <a:gd name="T60" fmla="*/ 1 w 18"/>
                  <a:gd name="T61" fmla="*/ 21 h 70"/>
                  <a:gd name="T62" fmla="*/ 1 w 18"/>
                  <a:gd name="T63" fmla="*/ 17 h 70"/>
                  <a:gd name="T64" fmla="*/ 2 w 18"/>
                  <a:gd name="T65" fmla="*/ 12 h 70"/>
                  <a:gd name="T66" fmla="*/ 3 w 18"/>
                  <a:gd name="T67" fmla="*/ 8 h 70"/>
                  <a:gd name="T68" fmla="*/ 4 w 18"/>
                  <a:gd name="T69" fmla="*/ 3 h 70"/>
                  <a:gd name="T70" fmla="*/ 5 w 18"/>
                  <a:gd name="T71" fmla="*/ 5 h 70"/>
                  <a:gd name="T72" fmla="*/ 4 w 18"/>
                  <a:gd name="T73" fmla="*/ 3 h 70"/>
                  <a:gd name="T74" fmla="*/ 4 w 18"/>
                  <a:gd name="T75" fmla="*/ 1 h 70"/>
                  <a:gd name="T76" fmla="*/ 5 w 18"/>
                  <a:gd name="T77" fmla="*/ 0 h 70"/>
                  <a:gd name="T78" fmla="*/ 6 w 18"/>
                  <a:gd name="T79" fmla="*/ 0 h 70"/>
                  <a:gd name="T80" fmla="*/ 7 w 18"/>
                  <a:gd name="T81" fmla="*/ 0 h 70"/>
                  <a:gd name="T82" fmla="*/ 8 w 18"/>
                  <a:gd name="T83" fmla="*/ 0 h 70"/>
                  <a:gd name="T84" fmla="*/ 9 w 18"/>
                  <a:gd name="T85" fmla="*/ 1 h 70"/>
                  <a:gd name="T86" fmla="*/ 10 w 18"/>
                  <a:gd name="T87" fmla="*/ 2 h 70"/>
                  <a:gd name="T88" fmla="*/ 10 w 18"/>
                  <a:gd name="T89" fmla="*/ 3 h 70"/>
                  <a:gd name="T90" fmla="*/ 9 w 18"/>
                  <a:gd name="T91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70">
                    <a:moveTo>
                      <a:pt x="9" y="1"/>
                    </a:moveTo>
                    <a:lnTo>
                      <a:pt x="10" y="3"/>
                    </a:lnTo>
                    <a:lnTo>
                      <a:pt x="9" y="8"/>
                    </a:lnTo>
                    <a:lnTo>
                      <a:pt x="8" y="13"/>
                    </a:lnTo>
                    <a:lnTo>
                      <a:pt x="8" y="17"/>
                    </a:lnTo>
                    <a:lnTo>
                      <a:pt x="7" y="22"/>
                    </a:lnTo>
                    <a:lnTo>
                      <a:pt x="6" y="26"/>
                    </a:lnTo>
                    <a:lnTo>
                      <a:pt x="6" y="30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41"/>
                    </a:lnTo>
                    <a:lnTo>
                      <a:pt x="7" y="45"/>
                    </a:lnTo>
                    <a:lnTo>
                      <a:pt x="8" y="48"/>
                    </a:lnTo>
                    <a:lnTo>
                      <a:pt x="9" y="51"/>
                    </a:lnTo>
                    <a:lnTo>
                      <a:pt x="10" y="54"/>
                    </a:lnTo>
                    <a:lnTo>
                      <a:pt x="11" y="58"/>
                    </a:lnTo>
                    <a:lnTo>
                      <a:pt x="14" y="61"/>
                    </a:lnTo>
                    <a:lnTo>
                      <a:pt x="17" y="64"/>
                    </a:lnTo>
                    <a:lnTo>
                      <a:pt x="11" y="69"/>
                    </a:lnTo>
                    <a:lnTo>
                      <a:pt x="9" y="65"/>
                    </a:lnTo>
                    <a:lnTo>
                      <a:pt x="6" y="61"/>
                    </a:lnTo>
                    <a:lnTo>
                      <a:pt x="4" y="57"/>
                    </a:lnTo>
                    <a:lnTo>
                      <a:pt x="3" y="54"/>
                    </a:lnTo>
                    <a:lnTo>
                      <a:pt x="1" y="49"/>
                    </a:lnTo>
                    <a:lnTo>
                      <a:pt x="1" y="46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26"/>
                    </a:lnTo>
                    <a:lnTo>
                      <a:pt x="1" y="21"/>
                    </a:lnTo>
                    <a:lnTo>
                      <a:pt x="1" y="17"/>
                    </a:lnTo>
                    <a:lnTo>
                      <a:pt x="2" y="12"/>
                    </a:lnTo>
                    <a:lnTo>
                      <a:pt x="3" y="8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9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67" name="Freeform 395">
                <a:extLst>
                  <a:ext uri="{FF2B5EF4-FFF2-40B4-BE49-F238E27FC236}">
                    <a16:creationId xmlns:a16="http://schemas.microsoft.com/office/drawing/2014/main" id="{B455C79A-9E75-E033-10F4-0A8F989FF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3" y="2227"/>
                <a:ext cx="48" cy="92"/>
              </a:xfrm>
              <a:custGeom>
                <a:avLst/>
                <a:gdLst>
                  <a:gd name="T0" fmla="*/ 6 w 48"/>
                  <a:gd name="T1" fmla="*/ 3 h 92"/>
                  <a:gd name="T2" fmla="*/ 6 w 48"/>
                  <a:gd name="T3" fmla="*/ 3 h 92"/>
                  <a:gd name="T4" fmla="*/ 6 w 48"/>
                  <a:gd name="T5" fmla="*/ 10 h 92"/>
                  <a:gd name="T6" fmla="*/ 7 w 48"/>
                  <a:gd name="T7" fmla="*/ 18 h 92"/>
                  <a:gd name="T8" fmla="*/ 8 w 48"/>
                  <a:gd name="T9" fmla="*/ 25 h 92"/>
                  <a:gd name="T10" fmla="*/ 10 w 48"/>
                  <a:gd name="T11" fmla="*/ 32 h 92"/>
                  <a:gd name="T12" fmla="*/ 12 w 48"/>
                  <a:gd name="T13" fmla="*/ 38 h 92"/>
                  <a:gd name="T14" fmla="*/ 14 w 48"/>
                  <a:gd name="T15" fmla="*/ 45 h 92"/>
                  <a:gd name="T16" fmla="*/ 18 w 48"/>
                  <a:gd name="T17" fmla="*/ 50 h 92"/>
                  <a:gd name="T18" fmla="*/ 21 w 48"/>
                  <a:gd name="T19" fmla="*/ 56 h 92"/>
                  <a:gd name="T20" fmla="*/ 25 w 48"/>
                  <a:gd name="T21" fmla="*/ 61 h 92"/>
                  <a:gd name="T22" fmla="*/ 28 w 48"/>
                  <a:gd name="T23" fmla="*/ 66 h 92"/>
                  <a:gd name="T24" fmla="*/ 32 w 48"/>
                  <a:gd name="T25" fmla="*/ 70 h 92"/>
                  <a:gd name="T26" fmla="*/ 35 w 48"/>
                  <a:gd name="T27" fmla="*/ 74 h 92"/>
                  <a:gd name="T28" fmla="*/ 38 w 48"/>
                  <a:gd name="T29" fmla="*/ 78 h 92"/>
                  <a:gd name="T30" fmla="*/ 41 w 48"/>
                  <a:gd name="T31" fmla="*/ 81 h 92"/>
                  <a:gd name="T32" fmla="*/ 44 w 48"/>
                  <a:gd name="T33" fmla="*/ 83 h 92"/>
                  <a:gd name="T34" fmla="*/ 47 w 48"/>
                  <a:gd name="T35" fmla="*/ 86 h 92"/>
                  <a:gd name="T36" fmla="*/ 42 w 48"/>
                  <a:gd name="T37" fmla="*/ 91 h 92"/>
                  <a:gd name="T38" fmla="*/ 40 w 48"/>
                  <a:gd name="T39" fmla="*/ 89 h 92"/>
                  <a:gd name="T40" fmla="*/ 37 w 48"/>
                  <a:gd name="T41" fmla="*/ 86 h 92"/>
                  <a:gd name="T42" fmla="*/ 34 w 48"/>
                  <a:gd name="T43" fmla="*/ 83 h 92"/>
                  <a:gd name="T44" fmla="*/ 30 w 48"/>
                  <a:gd name="T45" fmla="*/ 79 h 92"/>
                  <a:gd name="T46" fmla="*/ 27 w 48"/>
                  <a:gd name="T47" fmla="*/ 75 h 92"/>
                  <a:gd name="T48" fmla="*/ 23 w 48"/>
                  <a:gd name="T49" fmla="*/ 70 h 92"/>
                  <a:gd name="T50" fmla="*/ 19 w 48"/>
                  <a:gd name="T51" fmla="*/ 65 h 92"/>
                  <a:gd name="T52" fmla="*/ 16 w 48"/>
                  <a:gd name="T53" fmla="*/ 60 h 92"/>
                  <a:gd name="T54" fmla="*/ 12 w 48"/>
                  <a:gd name="T55" fmla="*/ 54 h 92"/>
                  <a:gd name="T56" fmla="*/ 9 w 48"/>
                  <a:gd name="T57" fmla="*/ 47 h 92"/>
                  <a:gd name="T58" fmla="*/ 6 w 48"/>
                  <a:gd name="T59" fmla="*/ 41 h 92"/>
                  <a:gd name="T60" fmla="*/ 3 w 48"/>
                  <a:gd name="T61" fmla="*/ 34 h 92"/>
                  <a:gd name="T62" fmla="*/ 1 w 48"/>
                  <a:gd name="T63" fmla="*/ 27 h 92"/>
                  <a:gd name="T64" fmla="*/ 0 w 48"/>
                  <a:gd name="T65" fmla="*/ 19 h 92"/>
                  <a:gd name="T66" fmla="*/ 0 w 48"/>
                  <a:gd name="T67" fmla="*/ 11 h 92"/>
                  <a:gd name="T68" fmla="*/ 0 w 48"/>
                  <a:gd name="T69" fmla="*/ 3 h 92"/>
                  <a:gd name="T70" fmla="*/ 0 w 48"/>
                  <a:gd name="T71" fmla="*/ 3 h 92"/>
                  <a:gd name="T72" fmla="*/ 0 w 48"/>
                  <a:gd name="T73" fmla="*/ 3 h 92"/>
                  <a:gd name="T74" fmla="*/ 0 w 48"/>
                  <a:gd name="T75" fmla="*/ 1 h 92"/>
                  <a:gd name="T76" fmla="*/ 1 w 48"/>
                  <a:gd name="T77" fmla="*/ 0 h 92"/>
                  <a:gd name="T78" fmla="*/ 1 w 48"/>
                  <a:gd name="T79" fmla="*/ 0 h 92"/>
                  <a:gd name="T80" fmla="*/ 3 w 48"/>
                  <a:gd name="T81" fmla="*/ 0 h 92"/>
                  <a:gd name="T82" fmla="*/ 4 w 48"/>
                  <a:gd name="T83" fmla="*/ 0 h 92"/>
                  <a:gd name="T84" fmla="*/ 5 w 48"/>
                  <a:gd name="T85" fmla="*/ 1 h 92"/>
                  <a:gd name="T86" fmla="*/ 6 w 48"/>
                  <a:gd name="T87" fmla="*/ 2 h 92"/>
                  <a:gd name="T88" fmla="*/ 6 w 48"/>
                  <a:gd name="T89" fmla="*/ 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8" h="92">
                    <a:moveTo>
                      <a:pt x="6" y="3"/>
                    </a:moveTo>
                    <a:lnTo>
                      <a:pt x="6" y="3"/>
                    </a:lnTo>
                    <a:lnTo>
                      <a:pt x="6" y="10"/>
                    </a:lnTo>
                    <a:lnTo>
                      <a:pt x="7" y="18"/>
                    </a:lnTo>
                    <a:lnTo>
                      <a:pt x="8" y="25"/>
                    </a:lnTo>
                    <a:lnTo>
                      <a:pt x="10" y="32"/>
                    </a:lnTo>
                    <a:lnTo>
                      <a:pt x="12" y="38"/>
                    </a:lnTo>
                    <a:lnTo>
                      <a:pt x="14" y="45"/>
                    </a:lnTo>
                    <a:lnTo>
                      <a:pt x="18" y="50"/>
                    </a:lnTo>
                    <a:lnTo>
                      <a:pt x="21" y="56"/>
                    </a:lnTo>
                    <a:lnTo>
                      <a:pt x="25" y="61"/>
                    </a:lnTo>
                    <a:lnTo>
                      <a:pt x="28" y="66"/>
                    </a:lnTo>
                    <a:lnTo>
                      <a:pt x="32" y="70"/>
                    </a:lnTo>
                    <a:lnTo>
                      <a:pt x="35" y="74"/>
                    </a:lnTo>
                    <a:lnTo>
                      <a:pt x="38" y="78"/>
                    </a:lnTo>
                    <a:lnTo>
                      <a:pt x="41" y="81"/>
                    </a:lnTo>
                    <a:lnTo>
                      <a:pt x="44" y="83"/>
                    </a:lnTo>
                    <a:lnTo>
                      <a:pt x="47" y="86"/>
                    </a:lnTo>
                    <a:lnTo>
                      <a:pt x="42" y="91"/>
                    </a:lnTo>
                    <a:lnTo>
                      <a:pt x="40" y="89"/>
                    </a:lnTo>
                    <a:lnTo>
                      <a:pt x="37" y="86"/>
                    </a:lnTo>
                    <a:lnTo>
                      <a:pt x="34" y="83"/>
                    </a:lnTo>
                    <a:lnTo>
                      <a:pt x="30" y="79"/>
                    </a:lnTo>
                    <a:lnTo>
                      <a:pt x="27" y="75"/>
                    </a:lnTo>
                    <a:lnTo>
                      <a:pt x="23" y="70"/>
                    </a:lnTo>
                    <a:lnTo>
                      <a:pt x="19" y="65"/>
                    </a:lnTo>
                    <a:lnTo>
                      <a:pt x="16" y="60"/>
                    </a:lnTo>
                    <a:lnTo>
                      <a:pt x="12" y="54"/>
                    </a:lnTo>
                    <a:lnTo>
                      <a:pt x="9" y="47"/>
                    </a:lnTo>
                    <a:lnTo>
                      <a:pt x="6" y="41"/>
                    </a:lnTo>
                    <a:lnTo>
                      <a:pt x="3" y="34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2"/>
                    </a:lnTo>
                    <a:lnTo>
                      <a:pt x="6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68" name="Freeform 396">
                <a:extLst>
                  <a:ext uri="{FF2B5EF4-FFF2-40B4-BE49-F238E27FC236}">
                    <a16:creationId xmlns:a16="http://schemas.microsoft.com/office/drawing/2014/main" id="{B77CD075-19CE-69E5-3300-064356CCE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3" y="2192"/>
                <a:ext cx="32" cy="40"/>
              </a:xfrm>
              <a:custGeom>
                <a:avLst/>
                <a:gdLst>
                  <a:gd name="T0" fmla="*/ 28 w 32"/>
                  <a:gd name="T1" fmla="*/ 0 h 40"/>
                  <a:gd name="T2" fmla="*/ 29 w 32"/>
                  <a:gd name="T3" fmla="*/ 5 h 40"/>
                  <a:gd name="T4" fmla="*/ 27 w 32"/>
                  <a:gd name="T5" fmla="*/ 7 h 40"/>
                  <a:gd name="T6" fmla="*/ 25 w 32"/>
                  <a:gd name="T7" fmla="*/ 8 h 40"/>
                  <a:gd name="T8" fmla="*/ 22 w 32"/>
                  <a:gd name="T9" fmla="*/ 10 h 40"/>
                  <a:gd name="T10" fmla="*/ 21 w 32"/>
                  <a:gd name="T11" fmla="*/ 12 h 40"/>
                  <a:gd name="T12" fmla="*/ 19 w 32"/>
                  <a:gd name="T13" fmla="*/ 14 h 40"/>
                  <a:gd name="T14" fmla="*/ 17 w 32"/>
                  <a:gd name="T15" fmla="*/ 17 h 40"/>
                  <a:gd name="T16" fmla="*/ 15 w 32"/>
                  <a:gd name="T17" fmla="*/ 19 h 40"/>
                  <a:gd name="T18" fmla="*/ 14 w 32"/>
                  <a:gd name="T19" fmla="*/ 21 h 40"/>
                  <a:gd name="T20" fmla="*/ 12 w 32"/>
                  <a:gd name="T21" fmla="*/ 24 h 40"/>
                  <a:gd name="T22" fmla="*/ 10 w 32"/>
                  <a:gd name="T23" fmla="*/ 26 h 40"/>
                  <a:gd name="T24" fmla="*/ 9 w 32"/>
                  <a:gd name="T25" fmla="*/ 28 h 40"/>
                  <a:gd name="T26" fmla="*/ 9 w 32"/>
                  <a:gd name="T27" fmla="*/ 30 h 40"/>
                  <a:gd name="T28" fmla="*/ 7 w 32"/>
                  <a:gd name="T29" fmla="*/ 33 h 40"/>
                  <a:gd name="T30" fmla="*/ 7 w 32"/>
                  <a:gd name="T31" fmla="*/ 35 h 40"/>
                  <a:gd name="T32" fmla="*/ 6 w 32"/>
                  <a:gd name="T33" fmla="*/ 37 h 40"/>
                  <a:gd name="T34" fmla="*/ 6 w 32"/>
                  <a:gd name="T35" fmla="*/ 39 h 40"/>
                  <a:gd name="T36" fmla="*/ 0 w 32"/>
                  <a:gd name="T37" fmla="*/ 38 h 40"/>
                  <a:gd name="T38" fmla="*/ 0 w 32"/>
                  <a:gd name="T39" fmla="*/ 35 h 40"/>
                  <a:gd name="T40" fmla="*/ 1 w 32"/>
                  <a:gd name="T41" fmla="*/ 33 h 40"/>
                  <a:gd name="T42" fmla="*/ 1 w 32"/>
                  <a:gd name="T43" fmla="*/ 31 h 40"/>
                  <a:gd name="T44" fmla="*/ 2 w 32"/>
                  <a:gd name="T45" fmla="*/ 28 h 40"/>
                  <a:gd name="T46" fmla="*/ 3 w 32"/>
                  <a:gd name="T47" fmla="*/ 26 h 40"/>
                  <a:gd name="T48" fmla="*/ 5 w 32"/>
                  <a:gd name="T49" fmla="*/ 23 h 40"/>
                  <a:gd name="T50" fmla="*/ 7 w 32"/>
                  <a:gd name="T51" fmla="*/ 20 h 40"/>
                  <a:gd name="T52" fmla="*/ 8 w 32"/>
                  <a:gd name="T53" fmla="*/ 17 h 40"/>
                  <a:gd name="T54" fmla="*/ 10 w 32"/>
                  <a:gd name="T55" fmla="*/ 15 h 40"/>
                  <a:gd name="T56" fmla="*/ 12 w 32"/>
                  <a:gd name="T57" fmla="*/ 12 h 40"/>
                  <a:gd name="T58" fmla="*/ 14 w 32"/>
                  <a:gd name="T59" fmla="*/ 10 h 40"/>
                  <a:gd name="T60" fmla="*/ 16 w 32"/>
                  <a:gd name="T61" fmla="*/ 8 h 40"/>
                  <a:gd name="T62" fmla="*/ 18 w 32"/>
                  <a:gd name="T63" fmla="*/ 5 h 40"/>
                  <a:gd name="T64" fmla="*/ 20 w 32"/>
                  <a:gd name="T65" fmla="*/ 3 h 40"/>
                  <a:gd name="T66" fmla="*/ 23 w 32"/>
                  <a:gd name="T67" fmla="*/ 1 h 40"/>
                  <a:gd name="T68" fmla="*/ 25 w 32"/>
                  <a:gd name="T69" fmla="*/ 0 h 40"/>
                  <a:gd name="T70" fmla="*/ 27 w 32"/>
                  <a:gd name="T71" fmla="*/ 6 h 40"/>
                  <a:gd name="T72" fmla="*/ 25 w 32"/>
                  <a:gd name="T73" fmla="*/ 0 h 40"/>
                  <a:gd name="T74" fmla="*/ 27 w 32"/>
                  <a:gd name="T75" fmla="*/ 0 h 40"/>
                  <a:gd name="T76" fmla="*/ 28 w 32"/>
                  <a:gd name="T77" fmla="*/ 0 h 40"/>
                  <a:gd name="T78" fmla="*/ 29 w 32"/>
                  <a:gd name="T79" fmla="*/ 0 h 40"/>
                  <a:gd name="T80" fmla="*/ 30 w 32"/>
                  <a:gd name="T81" fmla="*/ 1 h 40"/>
                  <a:gd name="T82" fmla="*/ 31 w 32"/>
                  <a:gd name="T83" fmla="*/ 2 h 40"/>
                  <a:gd name="T84" fmla="*/ 31 w 32"/>
                  <a:gd name="T85" fmla="*/ 3 h 40"/>
                  <a:gd name="T86" fmla="*/ 31 w 32"/>
                  <a:gd name="T87" fmla="*/ 4 h 40"/>
                  <a:gd name="T88" fmla="*/ 29 w 32"/>
                  <a:gd name="T89" fmla="*/ 5 h 40"/>
                  <a:gd name="T90" fmla="*/ 28 w 32"/>
                  <a:gd name="T9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2" h="40">
                    <a:moveTo>
                      <a:pt x="28" y="0"/>
                    </a:moveTo>
                    <a:lnTo>
                      <a:pt x="29" y="5"/>
                    </a:lnTo>
                    <a:lnTo>
                      <a:pt x="27" y="7"/>
                    </a:lnTo>
                    <a:lnTo>
                      <a:pt x="25" y="8"/>
                    </a:lnTo>
                    <a:lnTo>
                      <a:pt x="22" y="10"/>
                    </a:lnTo>
                    <a:lnTo>
                      <a:pt x="21" y="12"/>
                    </a:lnTo>
                    <a:lnTo>
                      <a:pt x="19" y="14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4" y="21"/>
                    </a:lnTo>
                    <a:lnTo>
                      <a:pt x="12" y="24"/>
                    </a:lnTo>
                    <a:lnTo>
                      <a:pt x="10" y="26"/>
                    </a:lnTo>
                    <a:lnTo>
                      <a:pt x="9" y="28"/>
                    </a:lnTo>
                    <a:lnTo>
                      <a:pt x="9" y="30"/>
                    </a:lnTo>
                    <a:lnTo>
                      <a:pt x="7" y="33"/>
                    </a:lnTo>
                    <a:lnTo>
                      <a:pt x="7" y="35"/>
                    </a:lnTo>
                    <a:lnTo>
                      <a:pt x="6" y="37"/>
                    </a:lnTo>
                    <a:lnTo>
                      <a:pt x="6" y="39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1" y="33"/>
                    </a:lnTo>
                    <a:lnTo>
                      <a:pt x="1" y="31"/>
                    </a:lnTo>
                    <a:lnTo>
                      <a:pt x="2" y="28"/>
                    </a:lnTo>
                    <a:lnTo>
                      <a:pt x="3" y="26"/>
                    </a:lnTo>
                    <a:lnTo>
                      <a:pt x="5" y="23"/>
                    </a:lnTo>
                    <a:lnTo>
                      <a:pt x="7" y="20"/>
                    </a:lnTo>
                    <a:lnTo>
                      <a:pt x="8" y="17"/>
                    </a:lnTo>
                    <a:lnTo>
                      <a:pt x="10" y="15"/>
                    </a:lnTo>
                    <a:lnTo>
                      <a:pt x="12" y="12"/>
                    </a:lnTo>
                    <a:lnTo>
                      <a:pt x="14" y="10"/>
                    </a:lnTo>
                    <a:lnTo>
                      <a:pt x="16" y="8"/>
                    </a:lnTo>
                    <a:lnTo>
                      <a:pt x="18" y="5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5" y="0"/>
                    </a:lnTo>
                    <a:lnTo>
                      <a:pt x="27" y="6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0" y="1"/>
                    </a:lnTo>
                    <a:lnTo>
                      <a:pt x="31" y="2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29" y="5"/>
                    </a:lnTo>
                    <a:lnTo>
                      <a:pt x="2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69" name="Freeform 397">
                <a:extLst>
                  <a:ext uri="{FF2B5EF4-FFF2-40B4-BE49-F238E27FC236}">
                    <a16:creationId xmlns:a16="http://schemas.microsoft.com/office/drawing/2014/main" id="{B9AEDD0E-4E18-3B7B-0E20-60AC1262F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167"/>
                <a:ext cx="17" cy="33"/>
              </a:xfrm>
              <a:custGeom>
                <a:avLst/>
                <a:gdLst>
                  <a:gd name="T0" fmla="*/ 5 w 17"/>
                  <a:gd name="T1" fmla="*/ 0 h 33"/>
                  <a:gd name="T2" fmla="*/ 7 w 17"/>
                  <a:gd name="T3" fmla="*/ 3 h 33"/>
                  <a:gd name="T4" fmla="*/ 7 w 17"/>
                  <a:gd name="T5" fmla="*/ 5 h 33"/>
                  <a:gd name="T6" fmla="*/ 7 w 17"/>
                  <a:gd name="T7" fmla="*/ 6 h 33"/>
                  <a:gd name="T8" fmla="*/ 7 w 17"/>
                  <a:gd name="T9" fmla="*/ 7 h 33"/>
                  <a:gd name="T10" fmla="*/ 7 w 17"/>
                  <a:gd name="T11" fmla="*/ 9 h 33"/>
                  <a:gd name="T12" fmla="*/ 7 w 17"/>
                  <a:gd name="T13" fmla="*/ 10 h 33"/>
                  <a:gd name="T14" fmla="*/ 7 w 17"/>
                  <a:gd name="T15" fmla="*/ 12 h 33"/>
                  <a:gd name="T16" fmla="*/ 7 w 17"/>
                  <a:gd name="T17" fmla="*/ 14 h 33"/>
                  <a:gd name="T18" fmla="*/ 7 w 17"/>
                  <a:gd name="T19" fmla="*/ 16 h 33"/>
                  <a:gd name="T20" fmla="*/ 7 w 17"/>
                  <a:gd name="T21" fmla="*/ 17 h 33"/>
                  <a:gd name="T22" fmla="*/ 8 w 17"/>
                  <a:gd name="T23" fmla="*/ 19 h 33"/>
                  <a:gd name="T24" fmla="*/ 8 w 17"/>
                  <a:gd name="T25" fmla="*/ 20 h 33"/>
                  <a:gd name="T26" fmla="*/ 9 w 17"/>
                  <a:gd name="T27" fmla="*/ 22 h 33"/>
                  <a:gd name="T28" fmla="*/ 10 w 17"/>
                  <a:gd name="T29" fmla="*/ 22 h 33"/>
                  <a:gd name="T30" fmla="*/ 12 w 17"/>
                  <a:gd name="T31" fmla="*/ 24 h 33"/>
                  <a:gd name="T32" fmla="*/ 13 w 17"/>
                  <a:gd name="T33" fmla="*/ 24 h 33"/>
                  <a:gd name="T34" fmla="*/ 16 w 17"/>
                  <a:gd name="T35" fmla="*/ 25 h 33"/>
                  <a:gd name="T36" fmla="*/ 14 w 17"/>
                  <a:gd name="T37" fmla="*/ 32 h 33"/>
                  <a:gd name="T38" fmla="*/ 12 w 17"/>
                  <a:gd name="T39" fmla="*/ 31 h 33"/>
                  <a:gd name="T40" fmla="*/ 8 w 17"/>
                  <a:gd name="T41" fmla="*/ 30 h 33"/>
                  <a:gd name="T42" fmla="*/ 7 w 17"/>
                  <a:gd name="T43" fmla="*/ 28 h 33"/>
                  <a:gd name="T44" fmla="*/ 5 w 17"/>
                  <a:gd name="T45" fmla="*/ 26 h 33"/>
                  <a:gd name="T46" fmla="*/ 3 w 17"/>
                  <a:gd name="T47" fmla="*/ 24 h 33"/>
                  <a:gd name="T48" fmla="*/ 2 w 17"/>
                  <a:gd name="T49" fmla="*/ 22 h 33"/>
                  <a:gd name="T50" fmla="*/ 1 w 17"/>
                  <a:gd name="T51" fmla="*/ 19 h 33"/>
                  <a:gd name="T52" fmla="*/ 0 w 17"/>
                  <a:gd name="T53" fmla="*/ 17 h 33"/>
                  <a:gd name="T54" fmla="*/ 0 w 17"/>
                  <a:gd name="T55" fmla="*/ 15 h 33"/>
                  <a:gd name="T56" fmla="*/ 0 w 17"/>
                  <a:gd name="T57" fmla="*/ 12 h 33"/>
                  <a:gd name="T58" fmla="*/ 0 w 17"/>
                  <a:gd name="T59" fmla="*/ 10 h 33"/>
                  <a:gd name="T60" fmla="*/ 0 w 17"/>
                  <a:gd name="T61" fmla="*/ 8 h 33"/>
                  <a:gd name="T62" fmla="*/ 0 w 17"/>
                  <a:gd name="T63" fmla="*/ 6 h 33"/>
                  <a:gd name="T64" fmla="*/ 1 w 17"/>
                  <a:gd name="T65" fmla="*/ 4 h 33"/>
                  <a:gd name="T66" fmla="*/ 1 w 17"/>
                  <a:gd name="T67" fmla="*/ 3 h 33"/>
                  <a:gd name="T68" fmla="*/ 1 w 17"/>
                  <a:gd name="T69" fmla="*/ 1 h 33"/>
                  <a:gd name="T70" fmla="*/ 4 w 17"/>
                  <a:gd name="T71" fmla="*/ 6 h 33"/>
                  <a:gd name="T72" fmla="*/ 1 w 17"/>
                  <a:gd name="T73" fmla="*/ 1 h 33"/>
                  <a:gd name="T74" fmla="*/ 2 w 17"/>
                  <a:gd name="T75" fmla="*/ 0 h 33"/>
                  <a:gd name="T76" fmla="*/ 3 w 17"/>
                  <a:gd name="T77" fmla="*/ 0 h 33"/>
                  <a:gd name="T78" fmla="*/ 4 w 17"/>
                  <a:gd name="T79" fmla="*/ 0 h 33"/>
                  <a:gd name="T80" fmla="*/ 5 w 17"/>
                  <a:gd name="T81" fmla="*/ 0 h 33"/>
                  <a:gd name="T82" fmla="*/ 7 w 17"/>
                  <a:gd name="T83" fmla="*/ 0 h 33"/>
                  <a:gd name="T84" fmla="*/ 7 w 17"/>
                  <a:gd name="T85" fmla="*/ 1 h 33"/>
                  <a:gd name="T86" fmla="*/ 7 w 17"/>
                  <a:gd name="T87" fmla="*/ 2 h 33"/>
                  <a:gd name="T88" fmla="*/ 7 w 17"/>
                  <a:gd name="T89" fmla="*/ 3 h 33"/>
                  <a:gd name="T90" fmla="*/ 5 w 17"/>
                  <a:gd name="T9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33">
                    <a:moveTo>
                      <a:pt x="5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6" y="25"/>
                    </a:lnTo>
                    <a:lnTo>
                      <a:pt x="14" y="32"/>
                    </a:lnTo>
                    <a:lnTo>
                      <a:pt x="12" y="31"/>
                    </a:lnTo>
                    <a:lnTo>
                      <a:pt x="8" y="30"/>
                    </a:lnTo>
                    <a:lnTo>
                      <a:pt x="7" y="28"/>
                    </a:lnTo>
                    <a:lnTo>
                      <a:pt x="5" y="26"/>
                    </a:lnTo>
                    <a:lnTo>
                      <a:pt x="3" y="24"/>
                    </a:lnTo>
                    <a:lnTo>
                      <a:pt x="2" y="22"/>
                    </a:lnTo>
                    <a:lnTo>
                      <a:pt x="1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6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70" name="Freeform 398">
                <a:extLst>
                  <a:ext uri="{FF2B5EF4-FFF2-40B4-BE49-F238E27FC236}">
                    <a16:creationId xmlns:a16="http://schemas.microsoft.com/office/drawing/2014/main" id="{E38FAE88-FEC0-DB37-CCAF-343ED1D28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2124"/>
                <a:ext cx="55" cy="50"/>
              </a:xfrm>
              <a:custGeom>
                <a:avLst/>
                <a:gdLst>
                  <a:gd name="T0" fmla="*/ 1 w 55"/>
                  <a:gd name="T1" fmla="*/ 0 h 50"/>
                  <a:gd name="T2" fmla="*/ 6 w 55"/>
                  <a:gd name="T3" fmla="*/ 2 h 50"/>
                  <a:gd name="T4" fmla="*/ 8 w 55"/>
                  <a:gd name="T5" fmla="*/ 7 h 50"/>
                  <a:gd name="T6" fmla="*/ 10 w 55"/>
                  <a:gd name="T7" fmla="*/ 10 h 50"/>
                  <a:gd name="T8" fmla="*/ 12 w 55"/>
                  <a:gd name="T9" fmla="*/ 14 h 50"/>
                  <a:gd name="T10" fmla="*/ 14 w 55"/>
                  <a:gd name="T11" fmla="*/ 18 h 50"/>
                  <a:gd name="T12" fmla="*/ 16 w 55"/>
                  <a:gd name="T13" fmla="*/ 21 h 50"/>
                  <a:gd name="T14" fmla="*/ 19 w 55"/>
                  <a:gd name="T15" fmla="*/ 24 h 50"/>
                  <a:gd name="T16" fmla="*/ 22 w 55"/>
                  <a:gd name="T17" fmla="*/ 28 h 50"/>
                  <a:gd name="T18" fmla="*/ 24 w 55"/>
                  <a:gd name="T19" fmla="*/ 30 h 50"/>
                  <a:gd name="T20" fmla="*/ 27 w 55"/>
                  <a:gd name="T21" fmla="*/ 32 h 50"/>
                  <a:gd name="T22" fmla="*/ 30 w 55"/>
                  <a:gd name="T23" fmla="*/ 35 h 50"/>
                  <a:gd name="T24" fmla="*/ 33 w 55"/>
                  <a:gd name="T25" fmla="*/ 36 h 50"/>
                  <a:gd name="T26" fmla="*/ 37 w 55"/>
                  <a:gd name="T27" fmla="*/ 38 h 50"/>
                  <a:gd name="T28" fmla="*/ 40 w 55"/>
                  <a:gd name="T29" fmla="*/ 39 h 50"/>
                  <a:gd name="T30" fmla="*/ 44 w 55"/>
                  <a:gd name="T31" fmla="*/ 40 h 50"/>
                  <a:gd name="T32" fmla="*/ 49 w 55"/>
                  <a:gd name="T33" fmla="*/ 42 h 50"/>
                  <a:gd name="T34" fmla="*/ 54 w 55"/>
                  <a:gd name="T35" fmla="*/ 42 h 50"/>
                  <a:gd name="T36" fmla="*/ 52 w 55"/>
                  <a:gd name="T37" fmla="*/ 49 h 50"/>
                  <a:gd name="T38" fmla="*/ 48 w 55"/>
                  <a:gd name="T39" fmla="*/ 48 h 50"/>
                  <a:gd name="T40" fmla="*/ 43 w 55"/>
                  <a:gd name="T41" fmla="*/ 47 h 50"/>
                  <a:gd name="T42" fmla="*/ 39 w 55"/>
                  <a:gd name="T43" fmla="*/ 45 h 50"/>
                  <a:gd name="T44" fmla="*/ 35 w 55"/>
                  <a:gd name="T45" fmla="*/ 44 h 50"/>
                  <a:gd name="T46" fmla="*/ 31 w 55"/>
                  <a:gd name="T47" fmla="*/ 42 h 50"/>
                  <a:gd name="T48" fmla="*/ 27 w 55"/>
                  <a:gd name="T49" fmla="*/ 40 h 50"/>
                  <a:gd name="T50" fmla="*/ 23 w 55"/>
                  <a:gd name="T51" fmla="*/ 38 h 50"/>
                  <a:gd name="T52" fmla="*/ 20 w 55"/>
                  <a:gd name="T53" fmla="*/ 35 h 50"/>
                  <a:gd name="T54" fmla="*/ 16 w 55"/>
                  <a:gd name="T55" fmla="*/ 32 h 50"/>
                  <a:gd name="T56" fmla="*/ 14 w 55"/>
                  <a:gd name="T57" fmla="*/ 29 h 50"/>
                  <a:gd name="T58" fmla="*/ 11 w 55"/>
                  <a:gd name="T59" fmla="*/ 26 h 50"/>
                  <a:gd name="T60" fmla="*/ 9 w 55"/>
                  <a:gd name="T61" fmla="*/ 22 h 50"/>
                  <a:gd name="T62" fmla="*/ 6 w 55"/>
                  <a:gd name="T63" fmla="*/ 18 h 50"/>
                  <a:gd name="T64" fmla="*/ 3 w 55"/>
                  <a:gd name="T65" fmla="*/ 14 h 50"/>
                  <a:gd name="T66" fmla="*/ 1 w 55"/>
                  <a:gd name="T67" fmla="*/ 8 h 50"/>
                  <a:gd name="T68" fmla="*/ 0 w 55"/>
                  <a:gd name="T69" fmla="*/ 4 h 50"/>
                  <a:gd name="T70" fmla="*/ 4 w 55"/>
                  <a:gd name="T71" fmla="*/ 6 h 50"/>
                  <a:gd name="T72" fmla="*/ 0 w 55"/>
                  <a:gd name="T73" fmla="*/ 4 h 50"/>
                  <a:gd name="T74" fmla="*/ 0 w 55"/>
                  <a:gd name="T75" fmla="*/ 3 h 50"/>
                  <a:gd name="T76" fmla="*/ 0 w 55"/>
                  <a:gd name="T77" fmla="*/ 1 h 50"/>
                  <a:gd name="T78" fmla="*/ 1 w 55"/>
                  <a:gd name="T79" fmla="*/ 0 h 50"/>
                  <a:gd name="T80" fmla="*/ 2 w 55"/>
                  <a:gd name="T81" fmla="*/ 0 h 50"/>
                  <a:gd name="T82" fmla="*/ 3 w 55"/>
                  <a:gd name="T83" fmla="*/ 0 h 50"/>
                  <a:gd name="T84" fmla="*/ 4 w 55"/>
                  <a:gd name="T85" fmla="*/ 0 h 50"/>
                  <a:gd name="T86" fmla="*/ 5 w 55"/>
                  <a:gd name="T87" fmla="*/ 1 h 50"/>
                  <a:gd name="T88" fmla="*/ 6 w 55"/>
                  <a:gd name="T89" fmla="*/ 2 h 50"/>
                  <a:gd name="T90" fmla="*/ 1 w 55"/>
                  <a:gd name="T9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5" h="50">
                    <a:moveTo>
                      <a:pt x="1" y="0"/>
                    </a:moveTo>
                    <a:lnTo>
                      <a:pt x="6" y="2"/>
                    </a:lnTo>
                    <a:lnTo>
                      <a:pt x="8" y="7"/>
                    </a:lnTo>
                    <a:lnTo>
                      <a:pt x="10" y="10"/>
                    </a:lnTo>
                    <a:lnTo>
                      <a:pt x="12" y="14"/>
                    </a:lnTo>
                    <a:lnTo>
                      <a:pt x="14" y="18"/>
                    </a:lnTo>
                    <a:lnTo>
                      <a:pt x="16" y="21"/>
                    </a:lnTo>
                    <a:lnTo>
                      <a:pt x="19" y="24"/>
                    </a:lnTo>
                    <a:lnTo>
                      <a:pt x="22" y="28"/>
                    </a:lnTo>
                    <a:lnTo>
                      <a:pt x="24" y="30"/>
                    </a:lnTo>
                    <a:lnTo>
                      <a:pt x="27" y="32"/>
                    </a:lnTo>
                    <a:lnTo>
                      <a:pt x="30" y="35"/>
                    </a:lnTo>
                    <a:lnTo>
                      <a:pt x="33" y="36"/>
                    </a:lnTo>
                    <a:lnTo>
                      <a:pt x="37" y="38"/>
                    </a:lnTo>
                    <a:lnTo>
                      <a:pt x="40" y="39"/>
                    </a:lnTo>
                    <a:lnTo>
                      <a:pt x="44" y="40"/>
                    </a:lnTo>
                    <a:lnTo>
                      <a:pt x="49" y="42"/>
                    </a:lnTo>
                    <a:lnTo>
                      <a:pt x="54" y="42"/>
                    </a:lnTo>
                    <a:lnTo>
                      <a:pt x="52" y="49"/>
                    </a:lnTo>
                    <a:lnTo>
                      <a:pt x="48" y="48"/>
                    </a:lnTo>
                    <a:lnTo>
                      <a:pt x="43" y="47"/>
                    </a:lnTo>
                    <a:lnTo>
                      <a:pt x="39" y="45"/>
                    </a:lnTo>
                    <a:lnTo>
                      <a:pt x="35" y="44"/>
                    </a:lnTo>
                    <a:lnTo>
                      <a:pt x="31" y="42"/>
                    </a:lnTo>
                    <a:lnTo>
                      <a:pt x="27" y="40"/>
                    </a:lnTo>
                    <a:lnTo>
                      <a:pt x="23" y="38"/>
                    </a:lnTo>
                    <a:lnTo>
                      <a:pt x="20" y="35"/>
                    </a:lnTo>
                    <a:lnTo>
                      <a:pt x="16" y="32"/>
                    </a:lnTo>
                    <a:lnTo>
                      <a:pt x="14" y="29"/>
                    </a:lnTo>
                    <a:lnTo>
                      <a:pt x="11" y="26"/>
                    </a:lnTo>
                    <a:lnTo>
                      <a:pt x="9" y="22"/>
                    </a:lnTo>
                    <a:lnTo>
                      <a:pt x="6" y="18"/>
                    </a:lnTo>
                    <a:lnTo>
                      <a:pt x="3" y="14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2"/>
                    </a:lnTo>
                    <a:lnTo>
                      <a:pt x="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71" name="Freeform 399">
                <a:extLst>
                  <a:ext uri="{FF2B5EF4-FFF2-40B4-BE49-F238E27FC236}">
                    <a16:creationId xmlns:a16="http://schemas.microsoft.com/office/drawing/2014/main" id="{354764B8-AB10-CD05-851D-FDD00BB1E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2101"/>
                <a:ext cx="44" cy="33"/>
              </a:xfrm>
              <a:custGeom>
                <a:avLst/>
                <a:gdLst>
                  <a:gd name="T0" fmla="*/ 0 w 44"/>
                  <a:gd name="T1" fmla="*/ 2 h 33"/>
                  <a:gd name="T2" fmla="*/ 5 w 44"/>
                  <a:gd name="T3" fmla="*/ 1 h 33"/>
                  <a:gd name="T4" fmla="*/ 7 w 44"/>
                  <a:gd name="T5" fmla="*/ 2 h 33"/>
                  <a:gd name="T6" fmla="*/ 8 w 44"/>
                  <a:gd name="T7" fmla="*/ 4 h 33"/>
                  <a:gd name="T8" fmla="*/ 9 w 44"/>
                  <a:gd name="T9" fmla="*/ 6 h 33"/>
                  <a:gd name="T10" fmla="*/ 11 w 44"/>
                  <a:gd name="T11" fmla="*/ 8 h 33"/>
                  <a:gd name="T12" fmla="*/ 13 w 44"/>
                  <a:gd name="T13" fmla="*/ 11 h 33"/>
                  <a:gd name="T14" fmla="*/ 14 w 44"/>
                  <a:gd name="T15" fmla="*/ 13 h 33"/>
                  <a:gd name="T16" fmla="*/ 16 w 44"/>
                  <a:gd name="T17" fmla="*/ 15 h 33"/>
                  <a:gd name="T18" fmla="*/ 18 w 44"/>
                  <a:gd name="T19" fmla="*/ 17 h 33"/>
                  <a:gd name="T20" fmla="*/ 20 w 44"/>
                  <a:gd name="T21" fmla="*/ 20 h 33"/>
                  <a:gd name="T22" fmla="*/ 23 w 44"/>
                  <a:gd name="T23" fmla="*/ 22 h 33"/>
                  <a:gd name="T24" fmla="*/ 25 w 44"/>
                  <a:gd name="T25" fmla="*/ 23 h 33"/>
                  <a:gd name="T26" fmla="*/ 28 w 44"/>
                  <a:gd name="T27" fmla="*/ 24 h 33"/>
                  <a:gd name="T28" fmla="*/ 31 w 44"/>
                  <a:gd name="T29" fmla="*/ 25 h 33"/>
                  <a:gd name="T30" fmla="*/ 33 w 44"/>
                  <a:gd name="T31" fmla="*/ 25 h 33"/>
                  <a:gd name="T32" fmla="*/ 37 w 44"/>
                  <a:gd name="T33" fmla="*/ 24 h 33"/>
                  <a:gd name="T34" fmla="*/ 40 w 44"/>
                  <a:gd name="T35" fmla="*/ 23 h 33"/>
                  <a:gd name="T36" fmla="*/ 43 w 44"/>
                  <a:gd name="T37" fmla="*/ 30 h 33"/>
                  <a:gd name="T38" fmla="*/ 38 w 44"/>
                  <a:gd name="T39" fmla="*/ 31 h 33"/>
                  <a:gd name="T40" fmla="*/ 33 w 44"/>
                  <a:gd name="T41" fmla="*/ 32 h 33"/>
                  <a:gd name="T42" fmla="*/ 29 w 44"/>
                  <a:gd name="T43" fmla="*/ 32 h 33"/>
                  <a:gd name="T44" fmla="*/ 26 w 44"/>
                  <a:gd name="T45" fmla="*/ 30 h 33"/>
                  <a:gd name="T46" fmla="*/ 22 w 44"/>
                  <a:gd name="T47" fmla="*/ 29 h 33"/>
                  <a:gd name="T48" fmla="*/ 19 w 44"/>
                  <a:gd name="T49" fmla="*/ 27 h 33"/>
                  <a:gd name="T50" fmla="*/ 16 w 44"/>
                  <a:gd name="T51" fmla="*/ 24 h 33"/>
                  <a:gd name="T52" fmla="*/ 13 w 44"/>
                  <a:gd name="T53" fmla="*/ 22 h 33"/>
                  <a:gd name="T54" fmla="*/ 11 w 44"/>
                  <a:gd name="T55" fmla="*/ 20 h 33"/>
                  <a:gd name="T56" fmla="*/ 9 w 44"/>
                  <a:gd name="T57" fmla="*/ 17 h 33"/>
                  <a:gd name="T58" fmla="*/ 7 w 44"/>
                  <a:gd name="T59" fmla="*/ 14 h 33"/>
                  <a:gd name="T60" fmla="*/ 5 w 44"/>
                  <a:gd name="T61" fmla="*/ 12 h 33"/>
                  <a:gd name="T62" fmla="*/ 3 w 44"/>
                  <a:gd name="T63" fmla="*/ 9 h 33"/>
                  <a:gd name="T64" fmla="*/ 3 w 44"/>
                  <a:gd name="T65" fmla="*/ 7 h 33"/>
                  <a:gd name="T66" fmla="*/ 1 w 44"/>
                  <a:gd name="T67" fmla="*/ 6 h 33"/>
                  <a:gd name="T68" fmla="*/ 1 w 44"/>
                  <a:gd name="T69" fmla="*/ 5 h 33"/>
                  <a:gd name="T70" fmla="*/ 6 w 44"/>
                  <a:gd name="T71" fmla="*/ 3 h 33"/>
                  <a:gd name="T72" fmla="*/ 1 w 44"/>
                  <a:gd name="T73" fmla="*/ 5 h 33"/>
                  <a:gd name="T74" fmla="*/ 0 w 44"/>
                  <a:gd name="T75" fmla="*/ 4 h 33"/>
                  <a:gd name="T76" fmla="*/ 0 w 44"/>
                  <a:gd name="T77" fmla="*/ 3 h 33"/>
                  <a:gd name="T78" fmla="*/ 0 w 44"/>
                  <a:gd name="T79" fmla="*/ 1 h 33"/>
                  <a:gd name="T80" fmla="*/ 1 w 44"/>
                  <a:gd name="T81" fmla="*/ 1 h 33"/>
                  <a:gd name="T82" fmla="*/ 1 w 44"/>
                  <a:gd name="T83" fmla="*/ 0 h 33"/>
                  <a:gd name="T84" fmla="*/ 3 w 44"/>
                  <a:gd name="T85" fmla="*/ 0 h 33"/>
                  <a:gd name="T86" fmla="*/ 4 w 44"/>
                  <a:gd name="T87" fmla="*/ 0 h 33"/>
                  <a:gd name="T88" fmla="*/ 5 w 44"/>
                  <a:gd name="T89" fmla="*/ 0 h 33"/>
                  <a:gd name="T90" fmla="*/ 0 w 44"/>
                  <a:gd name="T91" fmla="*/ 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4" h="33">
                    <a:moveTo>
                      <a:pt x="0" y="2"/>
                    </a:moveTo>
                    <a:lnTo>
                      <a:pt x="5" y="1"/>
                    </a:lnTo>
                    <a:lnTo>
                      <a:pt x="7" y="2"/>
                    </a:lnTo>
                    <a:lnTo>
                      <a:pt x="8" y="4"/>
                    </a:lnTo>
                    <a:lnTo>
                      <a:pt x="9" y="6"/>
                    </a:lnTo>
                    <a:lnTo>
                      <a:pt x="11" y="8"/>
                    </a:lnTo>
                    <a:lnTo>
                      <a:pt x="13" y="11"/>
                    </a:lnTo>
                    <a:lnTo>
                      <a:pt x="14" y="13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20" y="20"/>
                    </a:lnTo>
                    <a:lnTo>
                      <a:pt x="23" y="22"/>
                    </a:lnTo>
                    <a:lnTo>
                      <a:pt x="25" y="23"/>
                    </a:lnTo>
                    <a:lnTo>
                      <a:pt x="28" y="24"/>
                    </a:lnTo>
                    <a:lnTo>
                      <a:pt x="31" y="25"/>
                    </a:lnTo>
                    <a:lnTo>
                      <a:pt x="33" y="25"/>
                    </a:lnTo>
                    <a:lnTo>
                      <a:pt x="37" y="24"/>
                    </a:lnTo>
                    <a:lnTo>
                      <a:pt x="40" y="23"/>
                    </a:lnTo>
                    <a:lnTo>
                      <a:pt x="43" y="30"/>
                    </a:lnTo>
                    <a:lnTo>
                      <a:pt x="38" y="31"/>
                    </a:lnTo>
                    <a:lnTo>
                      <a:pt x="33" y="32"/>
                    </a:lnTo>
                    <a:lnTo>
                      <a:pt x="29" y="32"/>
                    </a:lnTo>
                    <a:lnTo>
                      <a:pt x="26" y="30"/>
                    </a:lnTo>
                    <a:lnTo>
                      <a:pt x="22" y="29"/>
                    </a:lnTo>
                    <a:lnTo>
                      <a:pt x="19" y="27"/>
                    </a:lnTo>
                    <a:lnTo>
                      <a:pt x="16" y="24"/>
                    </a:lnTo>
                    <a:lnTo>
                      <a:pt x="13" y="22"/>
                    </a:lnTo>
                    <a:lnTo>
                      <a:pt x="11" y="20"/>
                    </a:lnTo>
                    <a:lnTo>
                      <a:pt x="9" y="17"/>
                    </a:lnTo>
                    <a:lnTo>
                      <a:pt x="7" y="14"/>
                    </a:lnTo>
                    <a:lnTo>
                      <a:pt x="5" y="12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72" name="Freeform 400">
                <a:extLst>
                  <a:ext uri="{FF2B5EF4-FFF2-40B4-BE49-F238E27FC236}">
                    <a16:creationId xmlns:a16="http://schemas.microsoft.com/office/drawing/2014/main" id="{083FB0C6-2328-2D92-9055-DE8E33AEF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103"/>
                <a:ext cx="81" cy="32"/>
              </a:xfrm>
              <a:custGeom>
                <a:avLst/>
                <a:gdLst>
                  <a:gd name="T0" fmla="*/ 1 w 81"/>
                  <a:gd name="T1" fmla="*/ 21 h 32"/>
                  <a:gd name="T2" fmla="*/ 5 w 81"/>
                  <a:gd name="T3" fmla="*/ 21 h 32"/>
                  <a:gd name="T4" fmla="*/ 7 w 81"/>
                  <a:gd name="T5" fmla="*/ 22 h 32"/>
                  <a:gd name="T6" fmla="*/ 10 w 81"/>
                  <a:gd name="T7" fmla="*/ 23 h 32"/>
                  <a:gd name="T8" fmla="*/ 14 w 81"/>
                  <a:gd name="T9" fmla="*/ 23 h 32"/>
                  <a:gd name="T10" fmla="*/ 19 w 81"/>
                  <a:gd name="T11" fmla="*/ 24 h 32"/>
                  <a:gd name="T12" fmla="*/ 24 w 81"/>
                  <a:gd name="T13" fmla="*/ 24 h 32"/>
                  <a:gd name="T14" fmla="*/ 30 w 81"/>
                  <a:gd name="T15" fmla="*/ 23 h 32"/>
                  <a:gd name="T16" fmla="*/ 35 w 81"/>
                  <a:gd name="T17" fmla="*/ 23 h 32"/>
                  <a:gd name="T18" fmla="*/ 42 w 81"/>
                  <a:gd name="T19" fmla="*/ 21 h 32"/>
                  <a:gd name="T20" fmla="*/ 48 w 81"/>
                  <a:gd name="T21" fmla="*/ 20 h 32"/>
                  <a:gd name="T22" fmla="*/ 53 w 81"/>
                  <a:gd name="T23" fmla="*/ 18 h 32"/>
                  <a:gd name="T24" fmla="*/ 58 w 81"/>
                  <a:gd name="T25" fmla="*/ 16 h 32"/>
                  <a:gd name="T26" fmla="*/ 63 w 81"/>
                  <a:gd name="T27" fmla="*/ 13 h 32"/>
                  <a:gd name="T28" fmla="*/ 67 w 81"/>
                  <a:gd name="T29" fmla="*/ 10 h 32"/>
                  <a:gd name="T30" fmla="*/ 70 w 81"/>
                  <a:gd name="T31" fmla="*/ 7 h 32"/>
                  <a:gd name="T32" fmla="*/ 72 w 81"/>
                  <a:gd name="T33" fmla="*/ 3 h 32"/>
                  <a:gd name="T34" fmla="*/ 74 w 81"/>
                  <a:gd name="T35" fmla="*/ 0 h 32"/>
                  <a:gd name="T36" fmla="*/ 80 w 81"/>
                  <a:gd name="T37" fmla="*/ 1 h 32"/>
                  <a:gd name="T38" fmla="*/ 78 w 81"/>
                  <a:gd name="T39" fmla="*/ 6 h 32"/>
                  <a:gd name="T40" fmla="*/ 75 w 81"/>
                  <a:gd name="T41" fmla="*/ 11 h 32"/>
                  <a:gd name="T42" fmla="*/ 71 w 81"/>
                  <a:gd name="T43" fmla="*/ 15 h 32"/>
                  <a:gd name="T44" fmla="*/ 66 w 81"/>
                  <a:gd name="T45" fmla="*/ 19 h 32"/>
                  <a:gd name="T46" fmla="*/ 61 w 81"/>
                  <a:gd name="T47" fmla="*/ 22 h 32"/>
                  <a:gd name="T48" fmla="*/ 55 w 81"/>
                  <a:gd name="T49" fmla="*/ 24 h 32"/>
                  <a:gd name="T50" fmla="*/ 49 w 81"/>
                  <a:gd name="T51" fmla="*/ 27 h 32"/>
                  <a:gd name="T52" fmla="*/ 43 w 81"/>
                  <a:gd name="T53" fmla="*/ 28 h 32"/>
                  <a:gd name="T54" fmla="*/ 37 w 81"/>
                  <a:gd name="T55" fmla="*/ 29 h 32"/>
                  <a:gd name="T56" fmla="*/ 30 w 81"/>
                  <a:gd name="T57" fmla="*/ 30 h 32"/>
                  <a:gd name="T58" fmla="*/ 24 w 81"/>
                  <a:gd name="T59" fmla="*/ 31 h 32"/>
                  <a:gd name="T60" fmla="*/ 19 w 81"/>
                  <a:gd name="T61" fmla="*/ 31 h 32"/>
                  <a:gd name="T62" fmla="*/ 14 w 81"/>
                  <a:gd name="T63" fmla="*/ 30 h 32"/>
                  <a:gd name="T64" fmla="*/ 8 w 81"/>
                  <a:gd name="T65" fmla="*/ 29 h 32"/>
                  <a:gd name="T66" fmla="*/ 5 w 81"/>
                  <a:gd name="T67" fmla="*/ 28 h 32"/>
                  <a:gd name="T68" fmla="*/ 1 w 81"/>
                  <a:gd name="T69" fmla="*/ 26 h 32"/>
                  <a:gd name="T70" fmla="*/ 5 w 81"/>
                  <a:gd name="T71" fmla="*/ 26 h 32"/>
                  <a:gd name="T72" fmla="*/ 1 w 81"/>
                  <a:gd name="T73" fmla="*/ 26 h 32"/>
                  <a:gd name="T74" fmla="*/ 0 w 81"/>
                  <a:gd name="T75" fmla="*/ 25 h 32"/>
                  <a:gd name="T76" fmla="*/ 0 w 81"/>
                  <a:gd name="T77" fmla="*/ 24 h 32"/>
                  <a:gd name="T78" fmla="*/ 0 w 81"/>
                  <a:gd name="T79" fmla="*/ 23 h 32"/>
                  <a:gd name="T80" fmla="*/ 1 w 81"/>
                  <a:gd name="T81" fmla="*/ 21 h 32"/>
                  <a:gd name="T82" fmla="*/ 1 w 81"/>
                  <a:gd name="T83" fmla="*/ 21 h 32"/>
                  <a:gd name="T84" fmla="*/ 3 w 81"/>
                  <a:gd name="T85" fmla="*/ 20 h 32"/>
                  <a:gd name="T86" fmla="*/ 4 w 81"/>
                  <a:gd name="T87" fmla="*/ 20 h 32"/>
                  <a:gd name="T88" fmla="*/ 5 w 81"/>
                  <a:gd name="T89" fmla="*/ 21 h 32"/>
                  <a:gd name="T90" fmla="*/ 1 w 81"/>
                  <a:gd name="T91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1" h="32">
                    <a:moveTo>
                      <a:pt x="1" y="21"/>
                    </a:moveTo>
                    <a:lnTo>
                      <a:pt x="5" y="21"/>
                    </a:lnTo>
                    <a:lnTo>
                      <a:pt x="7" y="22"/>
                    </a:lnTo>
                    <a:lnTo>
                      <a:pt x="10" y="23"/>
                    </a:lnTo>
                    <a:lnTo>
                      <a:pt x="14" y="23"/>
                    </a:lnTo>
                    <a:lnTo>
                      <a:pt x="19" y="24"/>
                    </a:lnTo>
                    <a:lnTo>
                      <a:pt x="24" y="24"/>
                    </a:lnTo>
                    <a:lnTo>
                      <a:pt x="30" y="23"/>
                    </a:lnTo>
                    <a:lnTo>
                      <a:pt x="35" y="23"/>
                    </a:lnTo>
                    <a:lnTo>
                      <a:pt x="42" y="21"/>
                    </a:lnTo>
                    <a:lnTo>
                      <a:pt x="48" y="20"/>
                    </a:lnTo>
                    <a:lnTo>
                      <a:pt x="53" y="18"/>
                    </a:lnTo>
                    <a:lnTo>
                      <a:pt x="58" y="16"/>
                    </a:lnTo>
                    <a:lnTo>
                      <a:pt x="63" y="13"/>
                    </a:lnTo>
                    <a:lnTo>
                      <a:pt x="67" y="10"/>
                    </a:lnTo>
                    <a:lnTo>
                      <a:pt x="70" y="7"/>
                    </a:lnTo>
                    <a:lnTo>
                      <a:pt x="72" y="3"/>
                    </a:lnTo>
                    <a:lnTo>
                      <a:pt x="74" y="0"/>
                    </a:lnTo>
                    <a:lnTo>
                      <a:pt x="80" y="1"/>
                    </a:lnTo>
                    <a:lnTo>
                      <a:pt x="78" y="6"/>
                    </a:lnTo>
                    <a:lnTo>
                      <a:pt x="75" y="11"/>
                    </a:lnTo>
                    <a:lnTo>
                      <a:pt x="71" y="15"/>
                    </a:lnTo>
                    <a:lnTo>
                      <a:pt x="66" y="19"/>
                    </a:lnTo>
                    <a:lnTo>
                      <a:pt x="61" y="22"/>
                    </a:lnTo>
                    <a:lnTo>
                      <a:pt x="55" y="24"/>
                    </a:lnTo>
                    <a:lnTo>
                      <a:pt x="49" y="27"/>
                    </a:lnTo>
                    <a:lnTo>
                      <a:pt x="43" y="28"/>
                    </a:lnTo>
                    <a:lnTo>
                      <a:pt x="37" y="29"/>
                    </a:lnTo>
                    <a:lnTo>
                      <a:pt x="30" y="30"/>
                    </a:lnTo>
                    <a:lnTo>
                      <a:pt x="24" y="31"/>
                    </a:lnTo>
                    <a:lnTo>
                      <a:pt x="19" y="31"/>
                    </a:lnTo>
                    <a:lnTo>
                      <a:pt x="14" y="30"/>
                    </a:lnTo>
                    <a:lnTo>
                      <a:pt x="8" y="29"/>
                    </a:lnTo>
                    <a:lnTo>
                      <a:pt x="5" y="28"/>
                    </a:lnTo>
                    <a:lnTo>
                      <a:pt x="1" y="26"/>
                    </a:lnTo>
                    <a:lnTo>
                      <a:pt x="5" y="26"/>
                    </a:lnTo>
                    <a:lnTo>
                      <a:pt x="1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3" y="20"/>
                    </a:lnTo>
                    <a:lnTo>
                      <a:pt x="4" y="20"/>
                    </a:lnTo>
                    <a:lnTo>
                      <a:pt x="5" y="21"/>
                    </a:lnTo>
                    <a:lnTo>
                      <a:pt x="1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73" name="Freeform 401">
                <a:extLst>
                  <a:ext uri="{FF2B5EF4-FFF2-40B4-BE49-F238E27FC236}">
                    <a16:creationId xmlns:a16="http://schemas.microsoft.com/office/drawing/2014/main" id="{DA2F4645-9947-7B51-7EDE-1B3057EC0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2124"/>
                <a:ext cx="28" cy="18"/>
              </a:xfrm>
              <a:custGeom>
                <a:avLst/>
                <a:gdLst>
                  <a:gd name="T0" fmla="*/ 0 w 28"/>
                  <a:gd name="T1" fmla="*/ 12 h 18"/>
                  <a:gd name="T2" fmla="*/ 2 w 28"/>
                  <a:gd name="T3" fmla="*/ 10 h 18"/>
                  <a:gd name="T4" fmla="*/ 3 w 28"/>
                  <a:gd name="T5" fmla="*/ 10 h 18"/>
                  <a:gd name="T6" fmla="*/ 5 w 28"/>
                  <a:gd name="T7" fmla="*/ 9 h 18"/>
                  <a:gd name="T8" fmla="*/ 7 w 28"/>
                  <a:gd name="T9" fmla="*/ 8 h 18"/>
                  <a:gd name="T10" fmla="*/ 10 w 28"/>
                  <a:gd name="T11" fmla="*/ 6 h 18"/>
                  <a:gd name="T12" fmla="*/ 13 w 28"/>
                  <a:gd name="T13" fmla="*/ 5 h 18"/>
                  <a:gd name="T14" fmla="*/ 16 w 28"/>
                  <a:gd name="T15" fmla="*/ 3 h 18"/>
                  <a:gd name="T16" fmla="*/ 19 w 28"/>
                  <a:gd name="T17" fmla="*/ 1 h 18"/>
                  <a:gd name="T18" fmla="*/ 23 w 28"/>
                  <a:gd name="T19" fmla="*/ 0 h 18"/>
                  <a:gd name="T20" fmla="*/ 27 w 28"/>
                  <a:gd name="T21" fmla="*/ 5 h 18"/>
                  <a:gd name="T22" fmla="*/ 23 w 28"/>
                  <a:gd name="T23" fmla="*/ 7 h 18"/>
                  <a:gd name="T24" fmla="*/ 19 w 28"/>
                  <a:gd name="T25" fmla="*/ 9 h 18"/>
                  <a:gd name="T26" fmla="*/ 16 w 28"/>
                  <a:gd name="T27" fmla="*/ 11 h 18"/>
                  <a:gd name="T28" fmla="*/ 12 w 28"/>
                  <a:gd name="T29" fmla="*/ 13 h 18"/>
                  <a:gd name="T30" fmla="*/ 10 w 28"/>
                  <a:gd name="T31" fmla="*/ 14 h 18"/>
                  <a:gd name="T32" fmla="*/ 7 w 28"/>
                  <a:gd name="T33" fmla="*/ 15 h 18"/>
                  <a:gd name="T34" fmla="*/ 5 w 28"/>
                  <a:gd name="T35" fmla="*/ 16 h 18"/>
                  <a:gd name="T36" fmla="*/ 3 w 28"/>
                  <a:gd name="T37" fmla="*/ 17 h 18"/>
                  <a:gd name="T38" fmla="*/ 6 w 28"/>
                  <a:gd name="T39" fmla="*/ 15 h 18"/>
                  <a:gd name="T40" fmla="*/ 3 w 28"/>
                  <a:gd name="T41" fmla="*/ 17 h 18"/>
                  <a:gd name="T42" fmla="*/ 2 w 28"/>
                  <a:gd name="T43" fmla="*/ 17 h 18"/>
                  <a:gd name="T44" fmla="*/ 1 w 28"/>
                  <a:gd name="T45" fmla="*/ 16 h 18"/>
                  <a:gd name="T46" fmla="*/ 0 w 28"/>
                  <a:gd name="T47" fmla="*/ 15 h 18"/>
                  <a:gd name="T48" fmla="*/ 0 w 28"/>
                  <a:gd name="T49" fmla="*/ 14 h 18"/>
                  <a:gd name="T50" fmla="*/ 0 w 28"/>
                  <a:gd name="T51" fmla="*/ 13 h 18"/>
                  <a:gd name="T52" fmla="*/ 0 w 28"/>
                  <a:gd name="T53" fmla="*/ 11 h 18"/>
                  <a:gd name="T54" fmla="*/ 1 w 28"/>
                  <a:gd name="T55" fmla="*/ 10 h 18"/>
                  <a:gd name="T56" fmla="*/ 2 w 28"/>
                  <a:gd name="T57" fmla="*/ 10 h 18"/>
                  <a:gd name="T58" fmla="*/ 0 w 28"/>
                  <a:gd name="T59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" h="18">
                    <a:moveTo>
                      <a:pt x="0" y="12"/>
                    </a:moveTo>
                    <a:lnTo>
                      <a:pt x="2" y="10"/>
                    </a:lnTo>
                    <a:lnTo>
                      <a:pt x="3" y="10"/>
                    </a:lnTo>
                    <a:lnTo>
                      <a:pt x="5" y="9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9" y="1"/>
                    </a:lnTo>
                    <a:lnTo>
                      <a:pt x="23" y="0"/>
                    </a:lnTo>
                    <a:lnTo>
                      <a:pt x="27" y="5"/>
                    </a:lnTo>
                    <a:lnTo>
                      <a:pt x="23" y="7"/>
                    </a:lnTo>
                    <a:lnTo>
                      <a:pt x="19" y="9"/>
                    </a:lnTo>
                    <a:lnTo>
                      <a:pt x="16" y="11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7" y="15"/>
                    </a:lnTo>
                    <a:lnTo>
                      <a:pt x="5" y="16"/>
                    </a:lnTo>
                    <a:lnTo>
                      <a:pt x="3" y="17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2" y="1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74" name="Freeform 402">
                <a:extLst>
                  <a:ext uri="{FF2B5EF4-FFF2-40B4-BE49-F238E27FC236}">
                    <a16:creationId xmlns:a16="http://schemas.microsoft.com/office/drawing/2014/main" id="{ABB44ADF-3859-B3CC-DCF9-05DC7B020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" y="2814"/>
                <a:ext cx="17" cy="84"/>
              </a:xfrm>
              <a:custGeom>
                <a:avLst/>
                <a:gdLst>
                  <a:gd name="T0" fmla="*/ 5 w 17"/>
                  <a:gd name="T1" fmla="*/ 79 h 84"/>
                  <a:gd name="T2" fmla="*/ 5 w 17"/>
                  <a:gd name="T3" fmla="*/ 79 h 84"/>
                  <a:gd name="T4" fmla="*/ 6 w 17"/>
                  <a:gd name="T5" fmla="*/ 74 h 84"/>
                  <a:gd name="T6" fmla="*/ 6 w 17"/>
                  <a:gd name="T7" fmla="*/ 70 h 84"/>
                  <a:gd name="T8" fmla="*/ 6 w 17"/>
                  <a:gd name="T9" fmla="*/ 66 h 84"/>
                  <a:gd name="T10" fmla="*/ 6 w 17"/>
                  <a:gd name="T11" fmla="*/ 61 h 84"/>
                  <a:gd name="T12" fmla="*/ 6 w 17"/>
                  <a:gd name="T13" fmla="*/ 57 h 84"/>
                  <a:gd name="T14" fmla="*/ 5 w 17"/>
                  <a:gd name="T15" fmla="*/ 52 h 84"/>
                  <a:gd name="T16" fmla="*/ 5 w 17"/>
                  <a:gd name="T17" fmla="*/ 48 h 84"/>
                  <a:gd name="T18" fmla="*/ 4 w 17"/>
                  <a:gd name="T19" fmla="*/ 43 h 84"/>
                  <a:gd name="T20" fmla="*/ 3 w 17"/>
                  <a:gd name="T21" fmla="*/ 38 h 84"/>
                  <a:gd name="T22" fmla="*/ 1 w 17"/>
                  <a:gd name="T23" fmla="*/ 34 h 84"/>
                  <a:gd name="T24" fmla="*/ 0 w 17"/>
                  <a:gd name="T25" fmla="*/ 28 h 84"/>
                  <a:gd name="T26" fmla="*/ 0 w 17"/>
                  <a:gd name="T27" fmla="*/ 23 h 84"/>
                  <a:gd name="T28" fmla="*/ 0 w 17"/>
                  <a:gd name="T29" fmla="*/ 18 h 84"/>
                  <a:gd name="T30" fmla="*/ 0 w 17"/>
                  <a:gd name="T31" fmla="*/ 12 h 84"/>
                  <a:gd name="T32" fmla="*/ 0 w 17"/>
                  <a:gd name="T33" fmla="*/ 6 h 84"/>
                  <a:gd name="T34" fmla="*/ 2 w 17"/>
                  <a:gd name="T35" fmla="*/ 0 h 84"/>
                  <a:gd name="T36" fmla="*/ 10 w 17"/>
                  <a:gd name="T37" fmla="*/ 1 h 84"/>
                  <a:gd name="T38" fmla="*/ 9 w 17"/>
                  <a:gd name="T39" fmla="*/ 7 h 84"/>
                  <a:gd name="T40" fmla="*/ 9 w 17"/>
                  <a:gd name="T41" fmla="*/ 12 h 84"/>
                  <a:gd name="T42" fmla="*/ 9 w 17"/>
                  <a:gd name="T43" fmla="*/ 18 h 84"/>
                  <a:gd name="T44" fmla="*/ 9 w 17"/>
                  <a:gd name="T45" fmla="*/ 23 h 84"/>
                  <a:gd name="T46" fmla="*/ 10 w 17"/>
                  <a:gd name="T47" fmla="*/ 28 h 84"/>
                  <a:gd name="T48" fmla="*/ 10 w 17"/>
                  <a:gd name="T49" fmla="*/ 32 h 84"/>
                  <a:gd name="T50" fmla="*/ 10 w 17"/>
                  <a:gd name="T51" fmla="*/ 37 h 84"/>
                  <a:gd name="T52" fmla="*/ 12 w 17"/>
                  <a:gd name="T53" fmla="*/ 42 h 84"/>
                  <a:gd name="T54" fmla="*/ 13 w 17"/>
                  <a:gd name="T55" fmla="*/ 47 h 84"/>
                  <a:gd name="T56" fmla="*/ 14 w 17"/>
                  <a:gd name="T57" fmla="*/ 52 h 84"/>
                  <a:gd name="T58" fmla="*/ 15 w 17"/>
                  <a:gd name="T59" fmla="*/ 56 h 84"/>
                  <a:gd name="T60" fmla="*/ 16 w 17"/>
                  <a:gd name="T61" fmla="*/ 61 h 84"/>
                  <a:gd name="T62" fmla="*/ 16 w 17"/>
                  <a:gd name="T63" fmla="*/ 66 h 84"/>
                  <a:gd name="T64" fmla="*/ 16 w 17"/>
                  <a:gd name="T65" fmla="*/ 70 h 84"/>
                  <a:gd name="T66" fmla="*/ 15 w 17"/>
                  <a:gd name="T67" fmla="*/ 75 h 84"/>
                  <a:gd name="T68" fmla="*/ 14 w 17"/>
                  <a:gd name="T69" fmla="*/ 80 h 84"/>
                  <a:gd name="T70" fmla="*/ 14 w 17"/>
                  <a:gd name="T71" fmla="*/ 80 h 84"/>
                  <a:gd name="T72" fmla="*/ 14 w 17"/>
                  <a:gd name="T73" fmla="*/ 80 h 84"/>
                  <a:gd name="T74" fmla="*/ 13 w 17"/>
                  <a:gd name="T75" fmla="*/ 81 h 84"/>
                  <a:gd name="T76" fmla="*/ 11 w 17"/>
                  <a:gd name="T77" fmla="*/ 83 h 84"/>
                  <a:gd name="T78" fmla="*/ 10 w 17"/>
                  <a:gd name="T79" fmla="*/ 83 h 84"/>
                  <a:gd name="T80" fmla="*/ 8 w 17"/>
                  <a:gd name="T81" fmla="*/ 83 h 84"/>
                  <a:gd name="T82" fmla="*/ 7 w 17"/>
                  <a:gd name="T83" fmla="*/ 82 h 84"/>
                  <a:gd name="T84" fmla="*/ 5 w 17"/>
                  <a:gd name="T85" fmla="*/ 81 h 84"/>
                  <a:gd name="T86" fmla="*/ 5 w 17"/>
                  <a:gd name="T87" fmla="*/ 80 h 84"/>
                  <a:gd name="T88" fmla="*/ 5 w 17"/>
                  <a:gd name="T89" fmla="*/ 7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" h="84">
                    <a:moveTo>
                      <a:pt x="5" y="79"/>
                    </a:moveTo>
                    <a:lnTo>
                      <a:pt x="5" y="79"/>
                    </a:lnTo>
                    <a:lnTo>
                      <a:pt x="6" y="74"/>
                    </a:lnTo>
                    <a:lnTo>
                      <a:pt x="6" y="70"/>
                    </a:lnTo>
                    <a:lnTo>
                      <a:pt x="6" y="66"/>
                    </a:lnTo>
                    <a:lnTo>
                      <a:pt x="6" y="61"/>
                    </a:lnTo>
                    <a:lnTo>
                      <a:pt x="6" y="57"/>
                    </a:lnTo>
                    <a:lnTo>
                      <a:pt x="5" y="52"/>
                    </a:lnTo>
                    <a:lnTo>
                      <a:pt x="5" y="48"/>
                    </a:lnTo>
                    <a:lnTo>
                      <a:pt x="4" y="43"/>
                    </a:lnTo>
                    <a:lnTo>
                      <a:pt x="3" y="38"/>
                    </a:lnTo>
                    <a:lnTo>
                      <a:pt x="1" y="34"/>
                    </a:lnTo>
                    <a:lnTo>
                      <a:pt x="0" y="28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10" y="1"/>
                    </a:lnTo>
                    <a:lnTo>
                      <a:pt x="9" y="7"/>
                    </a:lnTo>
                    <a:lnTo>
                      <a:pt x="9" y="12"/>
                    </a:lnTo>
                    <a:lnTo>
                      <a:pt x="9" y="18"/>
                    </a:lnTo>
                    <a:lnTo>
                      <a:pt x="9" y="23"/>
                    </a:lnTo>
                    <a:lnTo>
                      <a:pt x="10" y="28"/>
                    </a:lnTo>
                    <a:lnTo>
                      <a:pt x="10" y="32"/>
                    </a:lnTo>
                    <a:lnTo>
                      <a:pt x="10" y="37"/>
                    </a:lnTo>
                    <a:lnTo>
                      <a:pt x="12" y="42"/>
                    </a:lnTo>
                    <a:lnTo>
                      <a:pt x="13" y="47"/>
                    </a:lnTo>
                    <a:lnTo>
                      <a:pt x="14" y="52"/>
                    </a:lnTo>
                    <a:lnTo>
                      <a:pt x="15" y="56"/>
                    </a:lnTo>
                    <a:lnTo>
                      <a:pt x="16" y="61"/>
                    </a:lnTo>
                    <a:lnTo>
                      <a:pt x="16" y="66"/>
                    </a:lnTo>
                    <a:lnTo>
                      <a:pt x="16" y="70"/>
                    </a:lnTo>
                    <a:lnTo>
                      <a:pt x="15" y="75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3" y="81"/>
                    </a:lnTo>
                    <a:lnTo>
                      <a:pt x="11" y="83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7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5" y="7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75" name="Freeform 403">
                <a:extLst>
                  <a:ext uri="{FF2B5EF4-FFF2-40B4-BE49-F238E27FC236}">
                    <a16:creationId xmlns:a16="http://schemas.microsoft.com/office/drawing/2014/main" id="{ECED4794-22DD-09E0-5A7E-5CC43D596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6" y="2893"/>
                <a:ext cx="38" cy="23"/>
              </a:xfrm>
              <a:custGeom>
                <a:avLst/>
                <a:gdLst>
                  <a:gd name="T0" fmla="*/ 0 w 38"/>
                  <a:gd name="T1" fmla="*/ 15 h 23"/>
                  <a:gd name="T2" fmla="*/ 5 w 38"/>
                  <a:gd name="T3" fmla="*/ 13 h 23"/>
                  <a:gd name="T4" fmla="*/ 6 w 38"/>
                  <a:gd name="T5" fmla="*/ 14 h 23"/>
                  <a:gd name="T6" fmla="*/ 7 w 38"/>
                  <a:gd name="T7" fmla="*/ 14 h 23"/>
                  <a:gd name="T8" fmla="*/ 9 w 38"/>
                  <a:gd name="T9" fmla="*/ 14 h 23"/>
                  <a:gd name="T10" fmla="*/ 10 w 38"/>
                  <a:gd name="T11" fmla="*/ 14 h 23"/>
                  <a:gd name="T12" fmla="*/ 12 w 38"/>
                  <a:gd name="T13" fmla="*/ 14 h 23"/>
                  <a:gd name="T14" fmla="*/ 14 w 38"/>
                  <a:gd name="T15" fmla="*/ 14 h 23"/>
                  <a:gd name="T16" fmla="*/ 16 w 38"/>
                  <a:gd name="T17" fmla="*/ 14 h 23"/>
                  <a:gd name="T18" fmla="*/ 18 w 38"/>
                  <a:gd name="T19" fmla="*/ 13 h 23"/>
                  <a:gd name="T20" fmla="*/ 20 w 38"/>
                  <a:gd name="T21" fmla="*/ 12 h 23"/>
                  <a:gd name="T22" fmla="*/ 22 w 38"/>
                  <a:gd name="T23" fmla="*/ 11 h 23"/>
                  <a:gd name="T24" fmla="*/ 24 w 38"/>
                  <a:gd name="T25" fmla="*/ 10 h 23"/>
                  <a:gd name="T26" fmla="*/ 25 w 38"/>
                  <a:gd name="T27" fmla="*/ 8 h 23"/>
                  <a:gd name="T28" fmla="*/ 27 w 38"/>
                  <a:gd name="T29" fmla="*/ 6 h 23"/>
                  <a:gd name="T30" fmla="*/ 28 w 38"/>
                  <a:gd name="T31" fmla="*/ 4 h 23"/>
                  <a:gd name="T32" fmla="*/ 29 w 38"/>
                  <a:gd name="T33" fmla="*/ 2 h 23"/>
                  <a:gd name="T34" fmla="*/ 30 w 38"/>
                  <a:gd name="T35" fmla="*/ 0 h 23"/>
                  <a:gd name="T36" fmla="*/ 37 w 38"/>
                  <a:gd name="T37" fmla="*/ 1 h 23"/>
                  <a:gd name="T38" fmla="*/ 36 w 38"/>
                  <a:gd name="T39" fmla="*/ 4 h 23"/>
                  <a:gd name="T40" fmla="*/ 34 w 38"/>
                  <a:gd name="T41" fmla="*/ 8 h 23"/>
                  <a:gd name="T42" fmla="*/ 33 w 38"/>
                  <a:gd name="T43" fmla="*/ 10 h 23"/>
                  <a:gd name="T44" fmla="*/ 31 w 38"/>
                  <a:gd name="T45" fmla="*/ 12 h 23"/>
                  <a:gd name="T46" fmla="*/ 28 w 38"/>
                  <a:gd name="T47" fmla="*/ 15 h 23"/>
                  <a:gd name="T48" fmla="*/ 26 w 38"/>
                  <a:gd name="T49" fmla="*/ 16 h 23"/>
                  <a:gd name="T50" fmla="*/ 24 w 38"/>
                  <a:gd name="T51" fmla="*/ 18 h 23"/>
                  <a:gd name="T52" fmla="*/ 20 w 38"/>
                  <a:gd name="T53" fmla="*/ 19 h 23"/>
                  <a:gd name="T54" fmla="*/ 18 w 38"/>
                  <a:gd name="T55" fmla="*/ 20 h 23"/>
                  <a:gd name="T56" fmla="*/ 16 w 38"/>
                  <a:gd name="T57" fmla="*/ 21 h 23"/>
                  <a:gd name="T58" fmla="*/ 12 w 38"/>
                  <a:gd name="T59" fmla="*/ 22 h 23"/>
                  <a:gd name="T60" fmla="*/ 10 w 38"/>
                  <a:gd name="T61" fmla="*/ 22 h 23"/>
                  <a:gd name="T62" fmla="*/ 7 w 38"/>
                  <a:gd name="T63" fmla="*/ 21 h 23"/>
                  <a:gd name="T64" fmla="*/ 5 w 38"/>
                  <a:gd name="T65" fmla="*/ 21 h 23"/>
                  <a:gd name="T66" fmla="*/ 3 w 38"/>
                  <a:gd name="T67" fmla="*/ 20 h 23"/>
                  <a:gd name="T68" fmla="*/ 1 w 38"/>
                  <a:gd name="T69" fmla="*/ 18 h 23"/>
                  <a:gd name="T70" fmla="*/ 6 w 38"/>
                  <a:gd name="T71" fmla="*/ 16 h 23"/>
                  <a:gd name="T72" fmla="*/ 1 w 38"/>
                  <a:gd name="T73" fmla="*/ 18 h 23"/>
                  <a:gd name="T74" fmla="*/ 0 w 38"/>
                  <a:gd name="T75" fmla="*/ 17 h 23"/>
                  <a:gd name="T76" fmla="*/ 0 w 38"/>
                  <a:gd name="T77" fmla="*/ 16 h 23"/>
                  <a:gd name="T78" fmla="*/ 0 w 38"/>
                  <a:gd name="T79" fmla="*/ 15 h 23"/>
                  <a:gd name="T80" fmla="*/ 0 w 38"/>
                  <a:gd name="T81" fmla="*/ 14 h 23"/>
                  <a:gd name="T82" fmla="*/ 1 w 38"/>
                  <a:gd name="T83" fmla="*/ 13 h 23"/>
                  <a:gd name="T84" fmla="*/ 2 w 38"/>
                  <a:gd name="T85" fmla="*/ 12 h 23"/>
                  <a:gd name="T86" fmla="*/ 3 w 38"/>
                  <a:gd name="T87" fmla="*/ 12 h 23"/>
                  <a:gd name="T88" fmla="*/ 5 w 38"/>
                  <a:gd name="T89" fmla="*/ 13 h 23"/>
                  <a:gd name="T90" fmla="*/ 0 w 38"/>
                  <a:gd name="T91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8" h="23">
                    <a:moveTo>
                      <a:pt x="0" y="15"/>
                    </a:moveTo>
                    <a:lnTo>
                      <a:pt x="5" y="13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2" y="14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8" y="13"/>
                    </a:lnTo>
                    <a:lnTo>
                      <a:pt x="20" y="12"/>
                    </a:lnTo>
                    <a:lnTo>
                      <a:pt x="22" y="11"/>
                    </a:lnTo>
                    <a:lnTo>
                      <a:pt x="24" y="10"/>
                    </a:lnTo>
                    <a:lnTo>
                      <a:pt x="25" y="8"/>
                    </a:lnTo>
                    <a:lnTo>
                      <a:pt x="27" y="6"/>
                    </a:lnTo>
                    <a:lnTo>
                      <a:pt x="28" y="4"/>
                    </a:lnTo>
                    <a:lnTo>
                      <a:pt x="29" y="2"/>
                    </a:lnTo>
                    <a:lnTo>
                      <a:pt x="30" y="0"/>
                    </a:lnTo>
                    <a:lnTo>
                      <a:pt x="37" y="1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3" y="10"/>
                    </a:lnTo>
                    <a:lnTo>
                      <a:pt x="31" y="12"/>
                    </a:lnTo>
                    <a:lnTo>
                      <a:pt x="28" y="15"/>
                    </a:lnTo>
                    <a:lnTo>
                      <a:pt x="26" y="16"/>
                    </a:lnTo>
                    <a:lnTo>
                      <a:pt x="24" y="18"/>
                    </a:lnTo>
                    <a:lnTo>
                      <a:pt x="20" y="19"/>
                    </a:lnTo>
                    <a:lnTo>
                      <a:pt x="18" y="20"/>
                    </a:lnTo>
                    <a:lnTo>
                      <a:pt x="16" y="21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7" y="21"/>
                    </a:lnTo>
                    <a:lnTo>
                      <a:pt x="5" y="21"/>
                    </a:lnTo>
                    <a:lnTo>
                      <a:pt x="3" y="20"/>
                    </a:lnTo>
                    <a:lnTo>
                      <a:pt x="1" y="18"/>
                    </a:lnTo>
                    <a:lnTo>
                      <a:pt x="6" y="16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2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76" name="Freeform 404">
                <a:extLst>
                  <a:ext uri="{FF2B5EF4-FFF2-40B4-BE49-F238E27FC236}">
                    <a16:creationId xmlns:a16="http://schemas.microsoft.com/office/drawing/2014/main" id="{45C541CE-7704-C8AC-C05F-8B42B475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6" y="2908"/>
                <a:ext cx="38" cy="20"/>
              </a:xfrm>
              <a:custGeom>
                <a:avLst/>
                <a:gdLst>
                  <a:gd name="T0" fmla="*/ 0 w 38"/>
                  <a:gd name="T1" fmla="*/ 13 h 20"/>
                  <a:gd name="T2" fmla="*/ 5 w 38"/>
                  <a:gd name="T3" fmla="*/ 11 h 20"/>
                  <a:gd name="T4" fmla="*/ 7 w 38"/>
                  <a:gd name="T5" fmla="*/ 12 h 20"/>
                  <a:gd name="T6" fmla="*/ 8 w 38"/>
                  <a:gd name="T7" fmla="*/ 12 h 20"/>
                  <a:gd name="T8" fmla="*/ 9 w 38"/>
                  <a:gd name="T9" fmla="*/ 12 h 20"/>
                  <a:gd name="T10" fmla="*/ 11 w 38"/>
                  <a:gd name="T11" fmla="*/ 12 h 20"/>
                  <a:gd name="T12" fmla="*/ 13 w 38"/>
                  <a:gd name="T13" fmla="*/ 12 h 20"/>
                  <a:gd name="T14" fmla="*/ 15 w 38"/>
                  <a:gd name="T15" fmla="*/ 12 h 20"/>
                  <a:gd name="T16" fmla="*/ 17 w 38"/>
                  <a:gd name="T17" fmla="*/ 11 h 20"/>
                  <a:gd name="T18" fmla="*/ 19 w 38"/>
                  <a:gd name="T19" fmla="*/ 10 h 20"/>
                  <a:gd name="T20" fmla="*/ 21 w 38"/>
                  <a:gd name="T21" fmla="*/ 9 h 20"/>
                  <a:gd name="T22" fmla="*/ 23 w 38"/>
                  <a:gd name="T23" fmla="*/ 8 h 20"/>
                  <a:gd name="T24" fmla="*/ 24 w 38"/>
                  <a:gd name="T25" fmla="*/ 6 h 20"/>
                  <a:gd name="T26" fmla="*/ 26 w 38"/>
                  <a:gd name="T27" fmla="*/ 5 h 20"/>
                  <a:gd name="T28" fmla="*/ 28 w 38"/>
                  <a:gd name="T29" fmla="*/ 3 h 20"/>
                  <a:gd name="T30" fmla="*/ 28 w 38"/>
                  <a:gd name="T31" fmla="*/ 2 h 20"/>
                  <a:gd name="T32" fmla="*/ 29 w 38"/>
                  <a:gd name="T33" fmla="*/ 1 h 20"/>
                  <a:gd name="T34" fmla="*/ 29 w 38"/>
                  <a:gd name="T35" fmla="*/ 0 h 20"/>
                  <a:gd name="T36" fmla="*/ 37 w 38"/>
                  <a:gd name="T37" fmla="*/ 1 h 20"/>
                  <a:gd name="T38" fmla="*/ 35 w 38"/>
                  <a:gd name="T39" fmla="*/ 3 h 20"/>
                  <a:gd name="T40" fmla="*/ 34 w 38"/>
                  <a:gd name="T41" fmla="*/ 5 h 20"/>
                  <a:gd name="T42" fmla="*/ 33 w 38"/>
                  <a:gd name="T43" fmla="*/ 8 h 20"/>
                  <a:gd name="T44" fmla="*/ 31 w 38"/>
                  <a:gd name="T45" fmla="*/ 10 h 20"/>
                  <a:gd name="T46" fmla="*/ 29 w 38"/>
                  <a:gd name="T47" fmla="*/ 12 h 20"/>
                  <a:gd name="T48" fmla="*/ 26 w 38"/>
                  <a:gd name="T49" fmla="*/ 13 h 20"/>
                  <a:gd name="T50" fmla="*/ 24 w 38"/>
                  <a:gd name="T51" fmla="*/ 15 h 20"/>
                  <a:gd name="T52" fmla="*/ 22 w 38"/>
                  <a:gd name="T53" fmla="*/ 16 h 20"/>
                  <a:gd name="T54" fmla="*/ 19 w 38"/>
                  <a:gd name="T55" fmla="*/ 17 h 20"/>
                  <a:gd name="T56" fmla="*/ 17 w 38"/>
                  <a:gd name="T57" fmla="*/ 18 h 20"/>
                  <a:gd name="T58" fmla="*/ 14 w 38"/>
                  <a:gd name="T59" fmla="*/ 18 h 20"/>
                  <a:gd name="T60" fmla="*/ 12 w 38"/>
                  <a:gd name="T61" fmla="*/ 19 h 20"/>
                  <a:gd name="T62" fmla="*/ 9 w 38"/>
                  <a:gd name="T63" fmla="*/ 19 h 20"/>
                  <a:gd name="T64" fmla="*/ 6 w 38"/>
                  <a:gd name="T65" fmla="*/ 18 h 20"/>
                  <a:gd name="T66" fmla="*/ 3 w 38"/>
                  <a:gd name="T67" fmla="*/ 17 h 20"/>
                  <a:gd name="T68" fmla="*/ 1 w 38"/>
                  <a:gd name="T69" fmla="*/ 16 h 20"/>
                  <a:gd name="T70" fmla="*/ 7 w 38"/>
                  <a:gd name="T71" fmla="*/ 13 h 20"/>
                  <a:gd name="T72" fmla="*/ 1 w 38"/>
                  <a:gd name="T73" fmla="*/ 16 h 20"/>
                  <a:gd name="T74" fmla="*/ 0 w 38"/>
                  <a:gd name="T75" fmla="*/ 15 h 20"/>
                  <a:gd name="T76" fmla="*/ 0 w 38"/>
                  <a:gd name="T77" fmla="*/ 13 h 20"/>
                  <a:gd name="T78" fmla="*/ 0 w 38"/>
                  <a:gd name="T79" fmla="*/ 12 h 20"/>
                  <a:gd name="T80" fmla="*/ 1 w 38"/>
                  <a:gd name="T81" fmla="*/ 11 h 20"/>
                  <a:gd name="T82" fmla="*/ 1 w 38"/>
                  <a:gd name="T83" fmla="*/ 10 h 20"/>
                  <a:gd name="T84" fmla="*/ 3 w 38"/>
                  <a:gd name="T85" fmla="*/ 10 h 20"/>
                  <a:gd name="T86" fmla="*/ 4 w 38"/>
                  <a:gd name="T87" fmla="*/ 10 h 20"/>
                  <a:gd name="T88" fmla="*/ 5 w 38"/>
                  <a:gd name="T89" fmla="*/ 11 h 20"/>
                  <a:gd name="T90" fmla="*/ 0 w 38"/>
                  <a:gd name="T91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8" h="20">
                    <a:moveTo>
                      <a:pt x="0" y="13"/>
                    </a:moveTo>
                    <a:lnTo>
                      <a:pt x="5" y="11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5" y="12"/>
                    </a:lnTo>
                    <a:lnTo>
                      <a:pt x="17" y="11"/>
                    </a:lnTo>
                    <a:lnTo>
                      <a:pt x="19" y="10"/>
                    </a:lnTo>
                    <a:lnTo>
                      <a:pt x="21" y="9"/>
                    </a:lnTo>
                    <a:lnTo>
                      <a:pt x="23" y="8"/>
                    </a:lnTo>
                    <a:lnTo>
                      <a:pt x="24" y="6"/>
                    </a:lnTo>
                    <a:lnTo>
                      <a:pt x="26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37" y="1"/>
                    </a:lnTo>
                    <a:lnTo>
                      <a:pt x="35" y="3"/>
                    </a:lnTo>
                    <a:lnTo>
                      <a:pt x="34" y="5"/>
                    </a:lnTo>
                    <a:lnTo>
                      <a:pt x="33" y="8"/>
                    </a:lnTo>
                    <a:lnTo>
                      <a:pt x="31" y="10"/>
                    </a:lnTo>
                    <a:lnTo>
                      <a:pt x="29" y="12"/>
                    </a:lnTo>
                    <a:lnTo>
                      <a:pt x="26" y="13"/>
                    </a:lnTo>
                    <a:lnTo>
                      <a:pt x="24" y="15"/>
                    </a:lnTo>
                    <a:lnTo>
                      <a:pt x="22" y="16"/>
                    </a:lnTo>
                    <a:lnTo>
                      <a:pt x="19" y="17"/>
                    </a:lnTo>
                    <a:lnTo>
                      <a:pt x="17" y="18"/>
                    </a:lnTo>
                    <a:lnTo>
                      <a:pt x="14" y="18"/>
                    </a:lnTo>
                    <a:lnTo>
                      <a:pt x="12" y="19"/>
                    </a:lnTo>
                    <a:lnTo>
                      <a:pt x="9" y="19"/>
                    </a:lnTo>
                    <a:lnTo>
                      <a:pt x="6" y="18"/>
                    </a:lnTo>
                    <a:lnTo>
                      <a:pt x="3" y="17"/>
                    </a:lnTo>
                    <a:lnTo>
                      <a:pt x="1" y="16"/>
                    </a:lnTo>
                    <a:lnTo>
                      <a:pt x="7" y="13"/>
                    </a:lnTo>
                    <a:lnTo>
                      <a:pt x="1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4" y="10"/>
                    </a:lnTo>
                    <a:lnTo>
                      <a:pt x="5" y="11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77" name="Freeform 405">
                <a:extLst>
                  <a:ext uri="{FF2B5EF4-FFF2-40B4-BE49-F238E27FC236}">
                    <a16:creationId xmlns:a16="http://schemas.microsoft.com/office/drawing/2014/main" id="{98742100-BE77-AAB8-4F46-9AF618071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6" y="2921"/>
                <a:ext cx="38" cy="23"/>
              </a:xfrm>
              <a:custGeom>
                <a:avLst/>
                <a:gdLst>
                  <a:gd name="T0" fmla="*/ 0 w 38"/>
                  <a:gd name="T1" fmla="*/ 17 h 23"/>
                  <a:gd name="T2" fmla="*/ 5 w 38"/>
                  <a:gd name="T3" fmla="*/ 14 h 23"/>
                  <a:gd name="T4" fmla="*/ 6 w 38"/>
                  <a:gd name="T5" fmla="*/ 14 h 23"/>
                  <a:gd name="T6" fmla="*/ 7 w 38"/>
                  <a:gd name="T7" fmla="*/ 14 h 23"/>
                  <a:gd name="T8" fmla="*/ 9 w 38"/>
                  <a:gd name="T9" fmla="*/ 14 h 23"/>
                  <a:gd name="T10" fmla="*/ 11 w 38"/>
                  <a:gd name="T11" fmla="*/ 14 h 23"/>
                  <a:gd name="T12" fmla="*/ 12 w 38"/>
                  <a:gd name="T13" fmla="*/ 14 h 23"/>
                  <a:gd name="T14" fmla="*/ 14 w 38"/>
                  <a:gd name="T15" fmla="*/ 14 h 23"/>
                  <a:gd name="T16" fmla="*/ 17 w 38"/>
                  <a:gd name="T17" fmla="*/ 12 h 23"/>
                  <a:gd name="T18" fmla="*/ 19 w 38"/>
                  <a:gd name="T19" fmla="*/ 11 h 23"/>
                  <a:gd name="T20" fmla="*/ 21 w 38"/>
                  <a:gd name="T21" fmla="*/ 11 h 23"/>
                  <a:gd name="T22" fmla="*/ 23 w 38"/>
                  <a:gd name="T23" fmla="*/ 9 h 23"/>
                  <a:gd name="T24" fmla="*/ 25 w 38"/>
                  <a:gd name="T25" fmla="*/ 7 h 23"/>
                  <a:gd name="T26" fmla="*/ 27 w 38"/>
                  <a:gd name="T27" fmla="*/ 6 h 23"/>
                  <a:gd name="T28" fmla="*/ 28 w 38"/>
                  <a:gd name="T29" fmla="*/ 4 h 23"/>
                  <a:gd name="T30" fmla="*/ 29 w 38"/>
                  <a:gd name="T31" fmla="*/ 3 h 23"/>
                  <a:gd name="T32" fmla="*/ 29 w 38"/>
                  <a:gd name="T33" fmla="*/ 1 h 23"/>
                  <a:gd name="T34" fmla="*/ 29 w 38"/>
                  <a:gd name="T35" fmla="*/ 0 h 23"/>
                  <a:gd name="T36" fmla="*/ 37 w 38"/>
                  <a:gd name="T37" fmla="*/ 0 h 23"/>
                  <a:gd name="T38" fmla="*/ 36 w 38"/>
                  <a:gd name="T39" fmla="*/ 3 h 23"/>
                  <a:gd name="T40" fmla="*/ 35 w 38"/>
                  <a:gd name="T41" fmla="*/ 5 h 23"/>
                  <a:gd name="T42" fmla="*/ 33 w 38"/>
                  <a:gd name="T43" fmla="*/ 8 h 23"/>
                  <a:gd name="T44" fmla="*/ 31 w 38"/>
                  <a:gd name="T45" fmla="*/ 10 h 23"/>
                  <a:gd name="T46" fmla="*/ 29 w 38"/>
                  <a:gd name="T47" fmla="*/ 12 h 23"/>
                  <a:gd name="T48" fmla="*/ 27 w 38"/>
                  <a:gd name="T49" fmla="*/ 14 h 23"/>
                  <a:gd name="T50" fmla="*/ 25 w 38"/>
                  <a:gd name="T51" fmla="*/ 16 h 23"/>
                  <a:gd name="T52" fmla="*/ 22 w 38"/>
                  <a:gd name="T53" fmla="*/ 17 h 23"/>
                  <a:gd name="T54" fmla="*/ 20 w 38"/>
                  <a:gd name="T55" fmla="*/ 19 h 23"/>
                  <a:gd name="T56" fmla="*/ 17 w 38"/>
                  <a:gd name="T57" fmla="*/ 20 h 23"/>
                  <a:gd name="T58" fmla="*/ 14 w 38"/>
                  <a:gd name="T59" fmla="*/ 21 h 23"/>
                  <a:gd name="T60" fmla="*/ 11 w 38"/>
                  <a:gd name="T61" fmla="*/ 21 h 23"/>
                  <a:gd name="T62" fmla="*/ 9 w 38"/>
                  <a:gd name="T63" fmla="*/ 22 h 23"/>
                  <a:gd name="T64" fmla="*/ 6 w 38"/>
                  <a:gd name="T65" fmla="*/ 22 h 23"/>
                  <a:gd name="T66" fmla="*/ 4 w 38"/>
                  <a:gd name="T67" fmla="*/ 21 h 23"/>
                  <a:gd name="T68" fmla="*/ 1 w 38"/>
                  <a:gd name="T69" fmla="*/ 20 h 23"/>
                  <a:gd name="T70" fmla="*/ 7 w 38"/>
                  <a:gd name="T71" fmla="*/ 17 h 23"/>
                  <a:gd name="T72" fmla="*/ 1 w 38"/>
                  <a:gd name="T73" fmla="*/ 20 h 23"/>
                  <a:gd name="T74" fmla="*/ 0 w 38"/>
                  <a:gd name="T75" fmla="*/ 18 h 23"/>
                  <a:gd name="T76" fmla="*/ 0 w 38"/>
                  <a:gd name="T77" fmla="*/ 17 h 23"/>
                  <a:gd name="T78" fmla="*/ 0 w 38"/>
                  <a:gd name="T79" fmla="*/ 16 h 23"/>
                  <a:gd name="T80" fmla="*/ 1 w 38"/>
                  <a:gd name="T81" fmla="*/ 15 h 23"/>
                  <a:gd name="T82" fmla="*/ 1 w 38"/>
                  <a:gd name="T83" fmla="*/ 14 h 23"/>
                  <a:gd name="T84" fmla="*/ 3 w 38"/>
                  <a:gd name="T85" fmla="*/ 14 h 23"/>
                  <a:gd name="T86" fmla="*/ 4 w 38"/>
                  <a:gd name="T87" fmla="*/ 14 h 23"/>
                  <a:gd name="T88" fmla="*/ 5 w 38"/>
                  <a:gd name="T89" fmla="*/ 14 h 23"/>
                  <a:gd name="T90" fmla="*/ 0 w 38"/>
                  <a:gd name="T9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8" h="23">
                    <a:moveTo>
                      <a:pt x="0" y="17"/>
                    </a:moveTo>
                    <a:lnTo>
                      <a:pt x="5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2" y="14"/>
                    </a:lnTo>
                    <a:lnTo>
                      <a:pt x="14" y="14"/>
                    </a:lnTo>
                    <a:lnTo>
                      <a:pt x="17" y="12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3" y="9"/>
                    </a:lnTo>
                    <a:lnTo>
                      <a:pt x="25" y="7"/>
                    </a:lnTo>
                    <a:lnTo>
                      <a:pt x="27" y="6"/>
                    </a:lnTo>
                    <a:lnTo>
                      <a:pt x="28" y="4"/>
                    </a:lnTo>
                    <a:lnTo>
                      <a:pt x="29" y="3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37" y="0"/>
                    </a:lnTo>
                    <a:lnTo>
                      <a:pt x="36" y="3"/>
                    </a:lnTo>
                    <a:lnTo>
                      <a:pt x="35" y="5"/>
                    </a:lnTo>
                    <a:lnTo>
                      <a:pt x="33" y="8"/>
                    </a:lnTo>
                    <a:lnTo>
                      <a:pt x="31" y="10"/>
                    </a:lnTo>
                    <a:lnTo>
                      <a:pt x="29" y="12"/>
                    </a:lnTo>
                    <a:lnTo>
                      <a:pt x="27" y="14"/>
                    </a:lnTo>
                    <a:lnTo>
                      <a:pt x="25" y="16"/>
                    </a:lnTo>
                    <a:lnTo>
                      <a:pt x="22" y="17"/>
                    </a:lnTo>
                    <a:lnTo>
                      <a:pt x="20" y="19"/>
                    </a:lnTo>
                    <a:lnTo>
                      <a:pt x="17" y="20"/>
                    </a:lnTo>
                    <a:lnTo>
                      <a:pt x="14" y="21"/>
                    </a:lnTo>
                    <a:lnTo>
                      <a:pt x="11" y="21"/>
                    </a:lnTo>
                    <a:lnTo>
                      <a:pt x="9" y="22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1" y="20"/>
                    </a:lnTo>
                    <a:lnTo>
                      <a:pt x="7" y="17"/>
                    </a:lnTo>
                    <a:lnTo>
                      <a:pt x="1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5" y="14"/>
                    </a:lnTo>
                    <a:lnTo>
                      <a:pt x="0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78" name="Freeform 406">
                <a:extLst>
                  <a:ext uri="{FF2B5EF4-FFF2-40B4-BE49-F238E27FC236}">
                    <a16:creationId xmlns:a16="http://schemas.microsoft.com/office/drawing/2014/main" id="{5DC2CB08-834F-46E0-5B89-88CF0D626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9" y="2938"/>
                <a:ext cx="17" cy="49"/>
              </a:xfrm>
              <a:custGeom>
                <a:avLst/>
                <a:gdLst>
                  <a:gd name="T0" fmla="*/ 0 w 17"/>
                  <a:gd name="T1" fmla="*/ 44 h 49"/>
                  <a:gd name="T2" fmla="*/ 0 w 17"/>
                  <a:gd name="T3" fmla="*/ 43 h 49"/>
                  <a:gd name="T4" fmla="*/ 0 w 17"/>
                  <a:gd name="T5" fmla="*/ 41 h 49"/>
                  <a:gd name="T6" fmla="*/ 1 w 17"/>
                  <a:gd name="T7" fmla="*/ 39 h 49"/>
                  <a:gd name="T8" fmla="*/ 2 w 17"/>
                  <a:gd name="T9" fmla="*/ 36 h 49"/>
                  <a:gd name="T10" fmla="*/ 3 w 17"/>
                  <a:gd name="T11" fmla="*/ 33 h 49"/>
                  <a:gd name="T12" fmla="*/ 3 w 17"/>
                  <a:gd name="T13" fmla="*/ 30 h 49"/>
                  <a:gd name="T14" fmla="*/ 3 w 17"/>
                  <a:gd name="T15" fmla="*/ 26 h 49"/>
                  <a:gd name="T16" fmla="*/ 4 w 17"/>
                  <a:gd name="T17" fmla="*/ 23 h 49"/>
                  <a:gd name="T18" fmla="*/ 5 w 17"/>
                  <a:gd name="T19" fmla="*/ 19 h 49"/>
                  <a:gd name="T20" fmla="*/ 6 w 17"/>
                  <a:gd name="T21" fmla="*/ 16 h 49"/>
                  <a:gd name="T22" fmla="*/ 6 w 17"/>
                  <a:gd name="T23" fmla="*/ 12 h 49"/>
                  <a:gd name="T24" fmla="*/ 6 w 17"/>
                  <a:gd name="T25" fmla="*/ 9 h 49"/>
                  <a:gd name="T26" fmla="*/ 7 w 17"/>
                  <a:gd name="T27" fmla="*/ 7 h 49"/>
                  <a:gd name="T28" fmla="*/ 7 w 17"/>
                  <a:gd name="T29" fmla="*/ 4 h 49"/>
                  <a:gd name="T30" fmla="*/ 8 w 17"/>
                  <a:gd name="T31" fmla="*/ 1 h 49"/>
                  <a:gd name="T32" fmla="*/ 8 w 17"/>
                  <a:gd name="T33" fmla="*/ 0 h 49"/>
                  <a:gd name="T34" fmla="*/ 8 w 17"/>
                  <a:gd name="T35" fmla="*/ 0 h 49"/>
                  <a:gd name="T36" fmla="*/ 16 w 17"/>
                  <a:gd name="T37" fmla="*/ 0 h 49"/>
                  <a:gd name="T38" fmla="*/ 16 w 17"/>
                  <a:gd name="T39" fmla="*/ 1 h 49"/>
                  <a:gd name="T40" fmla="*/ 16 w 17"/>
                  <a:gd name="T41" fmla="*/ 3 h 49"/>
                  <a:gd name="T42" fmla="*/ 15 w 17"/>
                  <a:gd name="T43" fmla="*/ 5 h 49"/>
                  <a:gd name="T44" fmla="*/ 15 w 17"/>
                  <a:gd name="T45" fmla="*/ 7 h 49"/>
                  <a:gd name="T46" fmla="*/ 14 w 17"/>
                  <a:gd name="T47" fmla="*/ 11 h 49"/>
                  <a:gd name="T48" fmla="*/ 13 w 17"/>
                  <a:gd name="T49" fmla="*/ 13 h 49"/>
                  <a:gd name="T50" fmla="*/ 13 w 17"/>
                  <a:gd name="T51" fmla="*/ 16 h 49"/>
                  <a:gd name="T52" fmla="*/ 12 w 17"/>
                  <a:gd name="T53" fmla="*/ 20 h 49"/>
                  <a:gd name="T54" fmla="*/ 12 w 17"/>
                  <a:gd name="T55" fmla="*/ 24 h 49"/>
                  <a:gd name="T56" fmla="*/ 11 w 17"/>
                  <a:gd name="T57" fmla="*/ 27 h 49"/>
                  <a:gd name="T58" fmla="*/ 10 w 17"/>
                  <a:gd name="T59" fmla="*/ 31 h 49"/>
                  <a:gd name="T60" fmla="*/ 9 w 17"/>
                  <a:gd name="T61" fmla="*/ 34 h 49"/>
                  <a:gd name="T62" fmla="*/ 9 w 17"/>
                  <a:gd name="T63" fmla="*/ 37 h 49"/>
                  <a:gd name="T64" fmla="*/ 9 w 17"/>
                  <a:gd name="T65" fmla="*/ 40 h 49"/>
                  <a:gd name="T66" fmla="*/ 8 w 17"/>
                  <a:gd name="T67" fmla="*/ 43 h 49"/>
                  <a:gd name="T68" fmla="*/ 7 w 17"/>
                  <a:gd name="T69" fmla="*/ 45 h 49"/>
                  <a:gd name="T70" fmla="*/ 7 w 17"/>
                  <a:gd name="T71" fmla="*/ 44 h 49"/>
                  <a:gd name="T72" fmla="*/ 7 w 17"/>
                  <a:gd name="T73" fmla="*/ 45 h 49"/>
                  <a:gd name="T74" fmla="*/ 6 w 17"/>
                  <a:gd name="T75" fmla="*/ 46 h 49"/>
                  <a:gd name="T76" fmla="*/ 5 w 17"/>
                  <a:gd name="T77" fmla="*/ 47 h 49"/>
                  <a:gd name="T78" fmla="*/ 3 w 17"/>
                  <a:gd name="T79" fmla="*/ 48 h 49"/>
                  <a:gd name="T80" fmla="*/ 3 w 17"/>
                  <a:gd name="T81" fmla="*/ 47 h 49"/>
                  <a:gd name="T82" fmla="*/ 1 w 17"/>
                  <a:gd name="T83" fmla="*/ 46 h 49"/>
                  <a:gd name="T84" fmla="*/ 0 w 17"/>
                  <a:gd name="T85" fmla="*/ 46 h 49"/>
                  <a:gd name="T86" fmla="*/ 0 w 17"/>
                  <a:gd name="T87" fmla="*/ 44 h 49"/>
                  <a:gd name="T88" fmla="*/ 0 w 17"/>
                  <a:gd name="T89" fmla="*/ 43 h 49"/>
                  <a:gd name="T90" fmla="*/ 0 w 17"/>
                  <a:gd name="T91" fmla="*/ 4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49">
                    <a:moveTo>
                      <a:pt x="0" y="44"/>
                    </a:moveTo>
                    <a:lnTo>
                      <a:pt x="0" y="43"/>
                    </a:lnTo>
                    <a:lnTo>
                      <a:pt x="0" y="41"/>
                    </a:lnTo>
                    <a:lnTo>
                      <a:pt x="1" y="39"/>
                    </a:lnTo>
                    <a:lnTo>
                      <a:pt x="2" y="36"/>
                    </a:lnTo>
                    <a:lnTo>
                      <a:pt x="3" y="33"/>
                    </a:lnTo>
                    <a:lnTo>
                      <a:pt x="3" y="30"/>
                    </a:lnTo>
                    <a:lnTo>
                      <a:pt x="3" y="26"/>
                    </a:lnTo>
                    <a:lnTo>
                      <a:pt x="4" y="23"/>
                    </a:lnTo>
                    <a:lnTo>
                      <a:pt x="5" y="19"/>
                    </a:lnTo>
                    <a:lnTo>
                      <a:pt x="6" y="16"/>
                    </a:lnTo>
                    <a:lnTo>
                      <a:pt x="6" y="12"/>
                    </a:lnTo>
                    <a:lnTo>
                      <a:pt x="6" y="9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4" y="11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2" y="20"/>
                    </a:lnTo>
                    <a:lnTo>
                      <a:pt x="12" y="24"/>
                    </a:lnTo>
                    <a:lnTo>
                      <a:pt x="11" y="27"/>
                    </a:lnTo>
                    <a:lnTo>
                      <a:pt x="10" y="31"/>
                    </a:lnTo>
                    <a:lnTo>
                      <a:pt x="9" y="34"/>
                    </a:lnTo>
                    <a:lnTo>
                      <a:pt x="9" y="37"/>
                    </a:lnTo>
                    <a:lnTo>
                      <a:pt x="9" y="40"/>
                    </a:lnTo>
                    <a:lnTo>
                      <a:pt x="8" y="43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7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1" y="46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79" name="Freeform 407">
                <a:extLst>
                  <a:ext uri="{FF2B5EF4-FFF2-40B4-BE49-F238E27FC236}">
                    <a16:creationId xmlns:a16="http://schemas.microsoft.com/office/drawing/2014/main" id="{BF58D71E-7409-4A36-E5C8-286AA8192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9" y="2980"/>
                <a:ext cx="38" cy="24"/>
              </a:xfrm>
              <a:custGeom>
                <a:avLst/>
                <a:gdLst>
                  <a:gd name="T0" fmla="*/ 6 w 38"/>
                  <a:gd name="T1" fmla="*/ 3 h 24"/>
                  <a:gd name="T2" fmla="*/ 6 w 38"/>
                  <a:gd name="T3" fmla="*/ 3 h 24"/>
                  <a:gd name="T4" fmla="*/ 6 w 38"/>
                  <a:gd name="T5" fmla="*/ 5 h 24"/>
                  <a:gd name="T6" fmla="*/ 7 w 38"/>
                  <a:gd name="T7" fmla="*/ 8 h 24"/>
                  <a:gd name="T8" fmla="*/ 8 w 38"/>
                  <a:gd name="T9" fmla="*/ 10 h 24"/>
                  <a:gd name="T10" fmla="*/ 10 w 38"/>
                  <a:gd name="T11" fmla="*/ 12 h 24"/>
                  <a:gd name="T12" fmla="*/ 12 w 38"/>
                  <a:gd name="T13" fmla="*/ 14 h 24"/>
                  <a:gd name="T14" fmla="*/ 14 w 38"/>
                  <a:gd name="T15" fmla="*/ 15 h 24"/>
                  <a:gd name="T16" fmla="*/ 15 w 38"/>
                  <a:gd name="T17" fmla="*/ 15 h 24"/>
                  <a:gd name="T18" fmla="*/ 17 w 38"/>
                  <a:gd name="T19" fmla="*/ 16 h 24"/>
                  <a:gd name="T20" fmla="*/ 19 w 38"/>
                  <a:gd name="T21" fmla="*/ 16 h 24"/>
                  <a:gd name="T22" fmla="*/ 21 w 38"/>
                  <a:gd name="T23" fmla="*/ 15 h 24"/>
                  <a:gd name="T24" fmla="*/ 23 w 38"/>
                  <a:gd name="T25" fmla="*/ 15 h 24"/>
                  <a:gd name="T26" fmla="*/ 25 w 38"/>
                  <a:gd name="T27" fmla="*/ 14 h 24"/>
                  <a:gd name="T28" fmla="*/ 27 w 38"/>
                  <a:gd name="T29" fmla="*/ 12 h 24"/>
                  <a:gd name="T30" fmla="*/ 28 w 38"/>
                  <a:gd name="T31" fmla="*/ 10 h 24"/>
                  <a:gd name="T32" fmla="*/ 29 w 38"/>
                  <a:gd name="T33" fmla="*/ 6 h 24"/>
                  <a:gd name="T34" fmla="*/ 30 w 38"/>
                  <a:gd name="T35" fmla="*/ 2 h 24"/>
                  <a:gd name="T36" fmla="*/ 37 w 38"/>
                  <a:gd name="T37" fmla="*/ 3 h 24"/>
                  <a:gd name="T38" fmla="*/ 35 w 38"/>
                  <a:gd name="T39" fmla="*/ 8 h 24"/>
                  <a:gd name="T40" fmla="*/ 34 w 38"/>
                  <a:gd name="T41" fmla="*/ 12 h 24"/>
                  <a:gd name="T42" fmla="*/ 32 w 38"/>
                  <a:gd name="T43" fmla="*/ 15 h 24"/>
                  <a:gd name="T44" fmla="*/ 29 w 38"/>
                  <a:gd name="T45" fmla="*/ 19 h 24"/>
                  <a:gd name="T46" fmla="*/ 26 w 38"/>
                  <a:gd name="T47" fmla="*/ 21 h 24"/>
                  <a:gd name="T48" fmla="*/ 23 w 38"/>
                  <a:gd name="T49" fmla="*/ 22 h 24"/>
                  <a:gd name="T50" fmla="*/ 20 w 38"/>
                  <a:gd name="T51" fmla="*/ 23 h 24"/>
                  <a:gd name="T52" fmla="*/ 17 w 38"/>
                  <a:gd name="T53" fmla="*/ 23 h 24"/>
                  <a:gd name="T54" fmla="*/ 14 w 38"/>
                  <a:gd name="T55" fmla="*/ 22 h 24"/>
                  <a:gd name="T56" fmla="*/ 10 w 38"/>
                  <a:gd name="T57" fmla="*/ 21 h 24"/>
                  <a:gd name="T58" fmla="*/ 8 w 38"/>
                  <a:gd name="T59" fmla="*/ 19 h 24"/>
                  <a:gd name="T60" fmla="*/ 5 w 38"/>
                  <a:gd name="T61" fmla="*/ 16 h 24"/>
                  <a:gd name="T62" fmla="*/ 3 w 38"/>
                  <a:gd name="T63" fmla="*/ 14 h 24"/>
                  <a:gd name="T64" fmla="*/ 1 w 38"/>
                  <a:gd name="T65" fmla="*/ 10 h 24"/>
                  <a:gd name="T66" fmla="*/ 0 w 38"/>
                  <a:gd name="T67" fmla="*/ 7 h 24"/>
                  <a:gd name="T68" fmla="*/ 0 w 38"/>
                  <a:gd name="T69" fmla="*/ 3 h 24"/>
                  <a:gd name="T70" fmla="*/ 0 w 38"/>
                  <a:gd name="T71" fmla="*/ 3 h 24"/>
                  <a:gd name="T72" fmla="*/ 0 w 38"/>
                  <a:gd name="T73" fmla="*/ 3 h 24"/>
                  <a:gd name="T74" fmla="*/ 0 w 38"/>
                  <a:gd name="T75" fmla="*/ 1 h 24"/>
                  <a:gd name="T76" fmla="*/ 0 w 38"/>
                  <a:gd name="T77" fmla="*/ 1 h 24"/>
                  <a:gd name="T78" fmla="*/ 1 w 38"/>
                  <a:gd name="T79" fmla="*/ 0 h 24"/>
                  <a:gd name="T80" fmla="*/ 3 w 38"/>
                  <a:gd name="T81" fmla="*/ 0 h 24"/>
                  <a:gd name="T82" fmla="*/ 3 w 38"/>
                  <a:gd name="T83" fmla="*/ 0 h 24"/>
                  <a:gd name="T84" fmla="*/ 5 w 38"/>
                  <a:gd name="T85" fmla="*/ 0 h 24"/>
                  <a:gd name="T86" fmla="*/ 6 w 38"/>
                  <a:gd name="T87" fmla="*/ 1 h 24"/>
                  <a:gd name="T88" fmla="*/ 6 w 38"/>
                  <a:gd name="T89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8" h="24">
                    <a:moveTo>
                      <a:pt x="6" y="3"/>
                    </a:moveTo>
                    <a:lnTo>
                      <a:pt x="6" y="3"/>
                    </a:lnTo>
                    <a:lnTo>
                      <a:pt x="6" y="5"/>
                    </a:lnTo>
                    <a:lnTo>
                      <a:pt x="7" y="8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5"/>
                    </a:lnTo>
                    <a:lnTo>
                      <a:pt x="23" y="15"/>
                    </a:lnTo>
                    <a:lnTo>
                      <a:pt x="25" y="14"/>
                    </a:lnTo>
                    <a:lnTo>
                      <a:pt x="27" y="12"/>
                    </a:lnTo>
                    <a:lnTo>
                      <a:pt x="28" y="10"/>
                    </a:lnTo>
                    <a:lnTo>
                      <a:pt x="29" y="6"/>
                    </a:lnTo>
                    <a:lnTo>
                      <a:pt x="30" y="2"/>
                    </a:lnTo>
                    <a:lnTo>
                      <a:pt x="37" y="3"/>
                    </a:lnTo>
                    <a:lnTo>
                      <a:pt x="35" y="8"/>
                    </a:lnTo>
                    <a:lnTo>
                      <a:pt x="34" y="12"/>
                    </a:lnTo>
                    <a:lnTo>
                      <a:pt x="32" y="15"/>
                    </a:lnTo>
                    <a:lnTo>
                      <a:pt x="29" y="19"/>
                    </a:lnTo>
                    <a:lnTo>
                      <a:pt x="26" y="21"/>
                    </a:lnTo>
                    <a:lnTo>
                      <a:pt x="23" y="22"/>
                    </a:lnTo>
                    <a:lnTo>
                      <a:pt x="20" y="23"/>
                    </a:lnTo>
                    <a:lnTo>
                      <a:pt x="17" y="23"/>
                    </a:lnTo>
                    <a:lnTo>
                      <a:pt x="14" y="22"/>
                    </a:lnTo>
                    <a:lnTo>
                      <a:pt x="10" y="21"/>
                    </a:lnTo>
                    <a:lnTo>
                      <a:pt x="8" y="19"/>
                    </a:lnTo>
                    <a:lnTo>
                      <a:pt x="5" y="16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6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80" name="Freeform 408">
                <a:extLst>
                  <a:ext uri="{FF2B5EF4-FFF2-40B4-BE49-F238E27FC236}">
                    <a16:creationId xmlns:a16="http://schemas.microsoft.com/office/drawing/2014/main" id="{A3632387-9174-33D8-073A-B64536A77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8" y="2935"/>
                <a:ext cx="17" cy="50"/>
              </a:xfrm>
              <a:custGeom>
                <a:avLst/>
                <a:gdLst>
                  <a:gd name="T0" fmla="*/ 16 w 17"/>
                  <a:gd name="T1" fmla="*/ 2 h 50"/>
                  <a:gd name="T2" fmla="*/ 16 w 17"/>
                  <a:gd name="T3" fmla="*/ 4 h 50"/>
                  <a:gd name="T4" fmla="*/ 14 w 17"/>
                  <a:gd name="T5" fmla="*/ 6 h 50"/>
                  <a:gd name="T6" fmla="*/ 13 w 17"/>
                  <a:gd name="T7" fmla="*/ 8 h 50"/>
                  <a:gd name="T8" fmla="*/ 12 w 17"/>
                  <a:gd name="T9" fmla="*/ 11 h 50"/>
                  <a:gd name="T10" fmla="*/ 11 w 17"/>
                  <a:gd name="T11" fmla="*/ 14 h 50"/>
                  <a:gd name="T12" fmla="*/ 11 w 17"/>
                  <a:gd name="T13" fmla="*/ 17 h 50"/>
                  <a:gd name="T14" fmla="*/ 10 w 17"/>
                  <a:gd name="T15" fmla="*/ 20 h 50"/>
                  <a:gd name="T16" fmla="*/ 10 w 17"/>
                  <a:gd name="T17" fmla="*/ 23 h 50"/>
                  <a:gd name="T18" fmla="*/ 10 w 17"/>
                  <a:gd name="T19" fmla="*/ 26 h 50"/>
                  <a:gd name="T20" fmla="*/ 9 w 17"/>
                  <a:gd name="T21" fmla="*/ 30 h 50"/>
                  <a:gd name="T22" fmla="*/ 9 w 17"/>
                  <a:gd name="T23" fmla="*/ 33 h 50"/>
                  <a:gd name="T24" fmla="*/ 9 w 17"/>
                  <a:gd name="T25" fmla="*/ 35 h 50"/>
                  <a:gd name="T26" fmla="*/ 9 w 17"/>
                  <a:gd name="T27" fmla="*/ 39 h 50"/>
                  <a:gd name="T28" fmla="*/ 9 w 17"/>
                  <a:gd name="T29" fmla="*/ 41 h 50"/>
                  <a:gd name="T30" fmla="*/ 10 w 17"/>
                  <a:gd name="T31" fmla="*/ 44 h 50"/>
                  <a:gd name="T32" fmla="*/ 10 w 17"/>
                  <a:gd name="T33" fmla="*/ 46 h 50"/>
                  <a:gd name="T34" fmla="*/ 10 w 17"/>
                  <a:gd name="T35" fmla="*/ 48 h 50"/>
                  <a:gd name="T36" fmla="*/ 0 w 17"/>
                  <a:gd name="T37" fmla="*/ 49 h 50"/>
                  <a:gd name="T38" fmla="*/ 0 w 17"/>
                  <a:gd name="T39" fmla="*/ 47 h 50"/>
                  <a:gd name="T40" fmla="*/ 0 w 17"/>
                  <a:gd name="T41" fmla="*/ 44 h 50"/>
                  <a:gd name="T42" fmla="*/ 0 w 17"/>
                  <a:gd name="T43" fmla="*/ 41 h 50"/>
                  <a:gd name="T44" fmla="*/ 0 w 17"/>
                  <a:gd name="T45" fmla="*/ 39 h 50"/>
                  <a:gd name="T46" fmla="*/ 0 w 17"/>
                  <a:gd name="T47" fmla="*/ 35 h 50"/>
                  <a:gd name="T48" fmla="*/ 0 w 17"/>
                  <a:gd name="T49" fmla="*/ 32 h 50"/>
                  <a:gd name="T50" fmla="*/ 0 w 17"/>
                  <a:gd name="T51" fmla="*/ 29 h 50"/>
                  <a:gd name="T52" fmla="*/ 0 w 17"/>
                  <a:gd name="T53" fmla="*/ 26 h 50"/>
                  <a:gd name="T54" fmla="*/ 0 w 17"/>
                  <a:gd name="T55" fmla="*/ 22 h 50"/>
                  <a:gd name="T56" fmla="*/ 0 w 17"/>
                  <a:gd name="T57" fmla="*/ 19 h 50"/>
                  <a:gd name="T58" fmla="*/ 1 w 17"/>
                  <a:gd name="T59" fmla="*/ 16 h 50"/>
                  <a:gd name="T60" fmla="*/ 1 w 17"/>
                  <a:gd name="T61" fmla="*/ 13 h 50"/>
                  <a:gd name="T62" fmla="*/ 2 w 17"/>
                  <a:gd name="T63" fmla="*/ 10 h 50"/>
                  <a:gd name="T64" fmla="*/ 3 w 17"/>
                  <a:gd name="T65" fmla="*/ 7 h 50"/>
                  <a:gd name="T66" fmla="*/ 5 w 17"/>
                  <a:gd name="T67" fmla="*/ 4 h 50"/>
                  <a:gd name="T68" fmla="*/ 6 w 17"/>
                  <a:gd name="T69" fmla="*/ 1 h 50"/>
                  <a:gd name="T70" fmla="*/ 6 w 17"/>
                  <a:gd name="T71" fmla="*/ 3 h 50"/>
                  <a:gd name="T72" fmla="*/ 6 w 17"/>
                  <a:gd name="T73" fmla="*/ 1 h 50"/>
                  <a:gd name="T74" fmla="*/ 8 w 17"/>
                  <a:gd name="T75" fmla="*/ 0 h 50"/>
                  <a:gd name="T76" fmla="*/ 9 w 17"/>
                  <a:gd name="T77" fmla="*/ 0 h 50"/>
                  <a:gd name="T78" fmla="*/ 11 w 17"/>
                  <a:gd name="T79" fmla="*/ 0 h 50"/>
                  <a:gd name="T80" fmla="*/ 13 w 17"/>
                  <a:gd name="T81" fmla="*/ 0 h 50"/>
                  <a:gd name="T82" fmla="*/ 15 w 17"/>
                  <a:gd name="T83" fmla="*/ 0 h 50"/>
                  <a:gd name="T84" fmla="*/ 16 w 17"/>
                  <a:gd name="T85" fmla="*/ 1 h 50"/>
                  <a:gd name="T86" fmla="*/ 16 w 17"/>
                  <a:gd name="T87" fmla="*/ 3 h 50"/>
                  <a:gd name="T88" fmla="*/ 16 w 17"/>
                  <a:gd name="T89" fmla="*/ 4 h 50"/>
                  <a:gd name="T90" fmla="*/ 16 w 17"/>
                  <a:gd name="T91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50">
                    <a:moveTo>
                      <a:pt x="16" y="2"/>
                    </a:moveTo>
                    <a:lnTo>
                      <a:pt x="16" y="4"/>
                    </a:lnTo>
                    <a:lnTo>
                      <a:pt x="14" y="6"/>
                    </a:lnTo>
                    <a:lnTo>
                      <a:pt x="13" y="8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11" y="17"/>
                    </a:lnTo>
                    <a:lnTo>
                      <a:pt x="10" y="20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9" y="30"/>
                    </a:lnTo>
                    <a:lnTo>
                      <a:pt x="9" y="33"/>
                    </a:lnTo>
                    <a:lnTo>
                      <a:pt x="9" y="35"/>
                    </a:lnTo>
                    <a:lnTo>
                      <a:pt x="9" y="39"/>
                    </a:lnTo>
                    <a:lnTo>
                      <a:pt x="9" y="41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0" y="49"/>
                    </a:lnTo>
                    <a:lnTo>
                      <a:pt x="0" y="47"/>
                    </a:lnTo>
                    <a:lnTo>
                      <a:pt x="0" y="44"/>
                    </a:lnTo>
                    <a:lnTo>
                      <a:pt x="0" y="41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1" y="16"/>
                    </a:lnTo>
                    <a:lnTo>
                      <a:pt x="1" y="13"/>
                    </a:lnTo>
                    <a:lnTo>
                      <a:pt x="2" y="10"/>
                    </a:lnTo>
                    <a:lnTo>
                      <a:pt x="3" y="7"/>
                    </a:lnTo>
                    <a:lnTo>
                      <a:pt x="5" y="4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81" name="Freeform 409">
                <a:extLst>
                  <a:ext uri="{FF2B5EF4-FFF2-40B4-BE49-F238E27FC236}">
                    <a16:creationId xmlns:a16="http://schemas.microsoft.com/office/drawing/2014/main" id="{750565FA-4B5D-7F81-0B54-10E438682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9" y="2848"/>
                <a:ext cx="17" cy="92"/>
              </a:xfrm>
              <a:custGeom>
                <a:avLst/>
                <a:gdLst>
                  <a:gd name="T0" fmla="*/ 4 w 17"/>
                  <a:gd name="T1" fmla="*/ 2 h 92"/>
                  <a:gd name="T2" fmla="*/ 14 w 17"/>
                  <a:gd name="T3" fmla="*/ 1 h 92"/>
                  <a:gd name="T4" fmla="*/ 15 w 17"/>
                  <a:gd name="T5" fmla="*/ 5 h 92"/>
                  <a:gd name="T6" fmla="*/ 16 w 17"/>
                  <a:gd name="T7" fmla="*/ 8 h 92"/>
                  <a:gd name="T8" fmla="*/ 16 w 17"/>
                  <a:gd name="T9" fmla="*/ 13 h 92"/>
                  <a:gd name="T10" fmla="*/ 16 w 17"/>
                  <a:gd name="T11" fmla="*/ 18 h 92"/>
                  <a:gd name="T12" fmla="*/ 16 w 17"/>
                  <a:gd name="T13" fmla="*/ 23 h 92"/>
                  <a:gd name="T14" fmla="*/ 15 w 17"/>
                  <a:gd name="T15" fmla="*/ 29 h 92"/>
                  <a:gd name="T16" fmla="*/ 15 w 17"/>
                  <a:gd name="T17" fmla="*/ 35 h 92"/>
                  <a:gd name="T18" fmla="*/ 14 w 17"/>
                  <a:gd name="T19" fmla="*/ 42 h 92"/>
                  <a:gd name="T20" fmla="*/ 13 w 17"/>
                  <a:gd name="T21" fmla="*/ 48 h 92"/>
                  <a:gd name="T22" fmla="*/ 13 w 17"/>
                  <a:gd name="T23" fmla="*/ 55 h 92"/>
                  <a:gd name="T24" fmla="*/ 12 w 17"/>
                  <a:gd name="T25" fmla="*/ 61 h 92"/>
                  <a:gd name="T26" fmla="*/ 12 w 17"/>
                  <a:gd name="T27" fmla="*/ 67 h 92"/>
                  <a:gd name="T28" fmla="*/ 12 w 17"/>
                  <a:gd name="T29" fmla="*/ 73 h 92"/>
                  <a:gd name="T30" fmla="*/ 12 w 17"/>
                  <a:gd name="T31" fmla="*/ 79 h 92"/>
                  <a:gd name="T32" fmla="*/ 13 w 17"/>
                  <a:gd name="T33" fmla="*/ 85 h 92"/>
                  <a:gd name="T34" fmla="*/ 14 w 17"/>
                  <a:gd name="T35" fmla="*/ 89 h 92"/>
                  <a:gd name="T36" fmla="*/ 4 w 17"/>
                  <a:gd name="T37" fmla="*/ 91 h 92"/>
                  <a:gd name="T38" fmla="*/ 3 w 17"/>
                  <a:gd name="T39" fmla="*/ 85 h 92"/>
                  <a:gd name="T40" fmla="*/ 2 w 17"/>
                  <a:gd name="T41" fmla="*/ 80 h 92"/>
                  <a:gd name="T42" fmla="*/ 0 w 17"/>
                  <a:gd name="T43" fmla="*/ 74 h 92"/>
                  <a:gd name="T44" fmla="*/ 0 w 17"/>
                  <a:gd name="T45" fmla="*/ 67 h 92"/>
                  <a:gd name="T46" fmla="*/ 2 w 17"/>
                  <a:gd name="T47" fmla="*/ 61 h 92"/>
                  <a:gd name="T48" fmla="*/ 2 w 17"/>
                  <a:gd name="T49" fmla="*/ 55 h 92"/>
                  <a:gd name="T50" fmla="*/ 3 w 17"/>
                  <a:gd name="T51" fmla="*/ 48 h 92"/>
                  <a:gd name="T52" fmla="*/ 4 w 17"/>
                  <a:gd name="T53" fmla="*/ 41 h 92"/>
                  <a:gd name="T54" fmla="*/ 4 w 17"/>
                  <a:gd name="T55" fmla="*/ 35 h 92"/>
                  <a:gd name="T56" fmla="*/ 5 w 17"/>
                  <a:gd name="T57" fmla="*/ 29 h 92"/>
                  <a:gd name="T58" fmla="*/ 5 w 17"/>
                  <a:gd name="T59" fmla="*/ 23 h 92"/>
                  <a:gd name="T60" fmla="*/ 6 w 17"/>
                  <a:gd name="T61" fmla="*/ 17 h 92"/>
                  <a:gd name="T62" fmla="*/ 6 w 17"/>
                  <a:gd name="T63" fmla="*/ 13 h 92"/>
                  <a:gd name="T64" fmla="*/ 6 w 17"/>
                  <a:gd name="T65" fmla="*/ 9 h 92"/>
                  <a:gd name="T66" fmla="*/ 5 w 17"/>
                  <a:gd name="T67" fmla="*/ 6 h 92"/>
                  <a:gd name="T68" fmla="*/ 4 w 17"/>
                  <a:gd name="T69" fmla="*/ 4 h 92"/>
                  <a:gd name="T70" fmla="*/ 14 w 17"/>
                  <a:gd name="T71" fmla="*/ 3 h 92"/>
                  <a:gd name="T72" fmla="*/ 4 w 17"/>
                  <a:gd name="T73" fmla="*/ 4 h 92"/>
                  <a:gd name="T74" fmla="*/ 4 w 17"/>
                  <a:gd name="T75" fmla="*/ 3 h 92"/>
                  <a:gd name="T76" fmla="*/ 5 w 17"/>
                  <a:gd name="T77" fmla="*/ 1 h 92"/>
                  <a:gd name="T78" fmla="*/ 6 w 17"/>
                  <a:gd name="T79" fmla="*/ 0 h 92"/>
                  <a:gd name="T80" fmla="*/ 7 w 17"/>
                  <a:gd name="T81" fmla="*/ 0 h 92"/>
                  <a:gd name="T82" fmla="*/ 9 w 17"/>
                  <a:gd name="T83" fmla="*/ 0 h 92"/>
                  <a:gd name="T84" fmla="*/ 11 w 17"/>
                  <a:gd name="T85" fmla="*/ 0 h 92"/>
                  <a:gd name="T86" fmla="*/ 13 w 17"/>
                  <a:gd name="T87" fmla="*/ 0 h 92"/>
                  <a:gd name="T88" fmla="*/ 14 w 17"/>
                  <a:gd name="T89" fmla="*/ 1 h 92"/>
                  <a:gd name="T90" fmla="*/ 4 w 17"/>
                  <a:gd name="T9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92">
                    <a:moveTo>
                      <a:pt x="4" y="2"/>
                    </a:moveTo>
                    <a:lnTo>
                      <a:pt x="14" y="1"/>
                    </a:lnTo>
                    <a:lnTo>
                      <a:pt x="15" y="5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6" y="18"/>
                    </a:lnTo>
                    <a:lnTo>
                      <a:pt x="16" y="23"/>
                    </a:lnTo>
                    <a:lnTo>
                      <a:pt x="15" y="29"/>
                    </a:lnTo>
                    <a:lnTo>
                      <a:pt x="15" y="35"/>
                    </a:lnTo>
                    <a:lnTo>
                      <a:pt x="14" y="42"/>
                    </a:lnTo>
                    <a:lnTo>
                      <a:pt x="13" y="48"/>
                    </a:lnTo>
                    <a:lnTo>
                      <a:pt x="13" y="55"/>
                    </a:lnTo>
                    <a:lnTo>
                      <a:pt x="12" y="61"/>
                    </a:lnTo>
                    <a:lnTo>
                      <a:pt x="12" y="67"/>
                    </a:lnTo>
                    <a:lnTo>
                      <a:pt x="12" y="73"/>
                    </a:lnTo>
                    <a:lnTo>
                      <a:pt x="12" y="79"/>
                    </a:lnTo>
                    <a:lnTo>
                      <a:pt x="13" y="85"/>
                    </a:lnTo>
                    <a:lnTo>
                      <a:pt x="14" y="89"/>
                    </a:lnTo>
                    <a:lnTo>
                      <a:pt x="4" y="91"/>
                    </a:lnTo>
                    <a:lnTo>
                      <a:pt x="3" y="85"/>
                    </a:lnTo>
                    <a:lnTo>
                      <a:pt x="2" y="80"/>
                    </a:lnTo>
                    <a:lnTo>
                      <a:pt x="0" y="74"/>
                    </a:lnTo>
                    <a:lnTo>
                      <a:pt x="0" y="67"/>
                    </a:lnTo>
                    <a:lnTo>
                      <a:pt x="2" y="61"/>
                    </a:lnTo>
                    <a:lnTo>
                      <a:pt x="2" y="55"/>
                    </a:lnTo>
                    <a:lnTo>
                      <a:pt x="3" y="48"/>
                    </a:lnTo>
                    <a:lnTo>
                      <a:pt x="4" y="41"/>
                    </a:lnTo>
                    <a:lnTo>
                      <a:pt x="4" y="35"/>
                    </a:lnTo>
                    <a:lnTo>
                      <a:pt x="5" y="29"/>
                    </a:lnTo>
                    <a:lnTo>
                      <a:pt x="5" y="23"/>
                    </a:lnTo>
                    <a:lnTo>
                      <a:pt x="6" y="17"/>
                    </a:lnTo>
                    <a:lnTo>
                      <a:pt x="6" y="13"/>
                    </a:lnTo>
                    <a:lnTo>
                      <a:pt x="6" y="9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14" y="3"/>
                    </a:lnTo>
                    <a:lnTo>
                      <a:pt x="4" y="4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4" y="1"/>
                    </a:lnTo>
                    <a:lnTo>
                      <a:pt x="4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82" name="Freeform 410">
                <a:extLst>
                  <a:ext uri="{FF2B5EF4-FFF2-40B4-BE49-F238E27FC236}">
                    <a16:creationId xmlns:a16="http://schemas.microsoft.com/office/drawing/2014/main" id="{21D0E8B6-C164-1E70-F36C-651817ECE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5" y="2850"/>
                <a:ext cx="17" cy="23"/>
              </a:xfrm>
              <a:custGeom>
                <a:avLst/>
                <a:gdLst>
                  <a:gd name="T0" fmla="*/ 0 w 17"/>
                  <a:gd name="T1" fmla="*/ 20 h 23"/>
                  <a:gd name="T2" fmla="*/ 2 w 17"/>
                  <a:gd name="T3" fmla="*/ 15 h 23"/>
                  <a:gd name="T4" fmla="*/ 2 w 17"/>
                  <a:gd name="T5" fmla="*/ 14 h 23"/>
                  <a:gd name="T6" fmla="*/ 4 w 17"/>
                  <a:gd name="T7" fmla="*/ 14 h 23"/>
                  <a:gd name="T8" fmla="*/ 5 w 17"/>
                  <a:gd name="T9" fmla="*/ 12 h 23"/>
                  <a:gd name="T10" fmla="*/ 5 w 17"/>
                  <a:gd name="T11" fmla="*/ 11 h 23"/>
                  <a:gd name="T12" fmla="*/ 6 w 17"/>
                  <a:gd name="T13" fmla="*/ 9 h 23"/>
                  <a:gd name="T14" fmla="*/ 7 w 17"/>
                  <a:gd name="T15" fmla="*/ 6 h 23"/>
                  <a:gd name="T16" fmla="*/ 8 w 17"/>
                  <a:gd name="T17" fmla="*/ 3 h 23"/>
                  <a:gd name="T18" fmla="*/ 8 w 17"/>
                  <a:gd name="T19" fmla="*/ 0 h 23"/>
                  <a:gd name="T20" fmla="*/ 16 w 17"/>
                  <a:gd name="T21" fmla="*/ 1 h 23"/>
                  <a:gd name="T22" fmla="*/ 15 w 17"/>
                  <a:gd name="T23" fmla="*/ 4 h 23"/>
                  <a:gd name="T24" fmla="*/ 14 w 17"/>
                  <a:gd name="T25" fmla="*/ 8 h 23"/>
                  <a:gd name="T26" fmla="*/ 13 w 17"/>
                  <a:gd name="T27" fmla="*/ 11 h 23"/>
                  <a:gd name="T28" fmla="*/ 12 w 17"/>
                  <a:gd name="T29" fmla="*/ 14 h 23"/>
                  <a:gd name="T30" fmla="*/ 11 w 17"/>
                  <a:gd name="T31" fmla="*/ 16 h 23"/>
                  <a:gd name="T32" fmla="*/ 10 w 17"/>
                  <a:gd name="T33" fmla="*/ 18 h 23"/>
                  <a:gd name="T34" fmla="*/ 8 w 17"/>
                  <a:gd name="T35" fmla="*/ 20 h 23"/>
                  <a:gd name="T36" fmla="*/ 5 w 17"/>
                  <a:gd name="T37" fmla="*/ 21 h 23"/>
                  <a:gd name="T38" fmla="*/ 6 w 17"/>
                  <a:gd name="T39" fmla="*/ 16 h 23"/>
                  <a:gd name="T40" fmla="*/ 5 w 17"/>
                  <a:gd name="T41" fmla="*/ 21 h 23"/>
                  <a:gd name="T42" fmla="*/ 3 w 17"/>
                  <a:gd name="T43" fmla="*/ 22 h 23"/>
                  <a:gd name="T44" fmla="*/ 2 w 17"/>
                  <a:gd name="T45" fmla="*/ 22 h 23"/>
                  <a:gd name="T46" fmla="*/ 1 w 17"/>
                  <a:gd name="T47" fmla="*/ 20 h 23"/>
                  <a:gd name="T48" fmla="*/ 0 w 17"/>
                  <a:gd name="T49" fmla="*/ 20 h 23"/>
                  <a:gd name="T50" fmla="*/ 0 w 17"/>
                  <a:gd name="T51" fmla="*/ 18 h 23"/>
                  <a:gd name="T52" fmla="*/ 0 w 17"/>
                  <a:gd name="T53" fmla="*/ 18 h 23"/>
                  <a:gd name="T54" fmla="*/ 0 w 17"/>
                  <a:gd name="T55" fmla="*/ 16 h 23"/>
                  <a:gd name="T56" fmla="*/ 2 w 17"/>
                  <a:gd name="T57" fmla="*/ 15 h 23"/>
                  <a:gd name="T58" fmla="*/ 0 w 17"/>
                  <a:gd name="T5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" h="23">
                    <a:moveTo>
                      <a:pt x="0" y="20"/>
                    </a:moveTo>
                    <a:lnTo>
                      <a:pt x="2" y="15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6" y="9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16" y="1"/>
                    </a:lnTo>
                    <a:lnTo>
                      <a:pt x="15" y="4"/>
                    </a:lnTo>
                    <a:lnTo>
                      <a:pt x="14" y="8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5" y="21"/>
                    </a:lnTo>
                    <a:lnTo>
                      <a:pt x="6" y="16"/>
                    </a:lnTo>
                    <a:lnTo>
                      <a:pt x="5" y="21"/>
                    </a:lnTo>
                    <a:lnTo>
                      <a:pt x="3" y="22"/>
                    </a:lnTo>
                    <a:lnTo>
                      <a:pt x="2" y="22"/>
                    </a:lnTo>
                    <a:lnTo>
                      <a:pt x="1" y="20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83" name="Freeform 411">
                <a:extLst>
                  <a:ext uri="{FF2B5EF4-FFF2-40B4-BE49-F238E27FC236}">
                    <a16:creationId xmlns:a16="http://schemas.microsoft.com/office/drawing/2014/main" id="{EFF1831F-D97A-3AC6-87C1-00F9F433C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0" y="2866"/>
                <a:ext cx="22" cy="29"/>
              </a:xfrm>
              <a:custGeom>
                <a:avLst/>
                <a:gdLst>
                  <a:gd name="T0" fmla="*/ 1 w 22"/>
                  <a:gd name="T1" fmla="*/ 23 h 29"/>
                  <a:gd name="T2" fmla="*/ 4 w 22"/>
                  <a:gd name="T3" fmla="*/ 21 h 29"/>
                  <a:gd name="T4" fmla="*/ 4 w 22"/>
                  <a:gd name="T5" fmla="*/ 20 h 29"/>
                  <a:gd name="T6" fmla="*/ 6 w 22"/>
                  <a:gd name="T7" fmla="*/ 19 h 29"/>
                  <a:gd name="T8" fmla="*/ 8 w 22"/>
                  <a:gd name="T9" fmla="*/ 16 h 29"/>
                  <a:gd name="T10" fmla="*/ 10 w 22"/>
                  <a:gd name="T11" fmla="*/ 13 h 29"/>
                  <a:gd name="T12" fmla="*/ 12 w 22"/>
                  <a:gd name="T13" fmla="*/ 9 h 29"/>
                  <a:gd name="T14" fmla="*/ 14 w 22"/>
                  <a:gd name="T15" fmla="*/ 6 h 29"/>
                  <a:gd name="T16" fmla="*/ 14 w 22"/>
                  <a:gd name="T17" fmla="*/ 4 h 29"/>
                  <a:gd name="T18" fmla="*/ 14 w 22"/>
                  <a:gd name="T19" fmla="*/ 4 h 29"/>
                  <a:gd name="T20" fmla="*/ 19 w 22"/>
                  <a:gd name="T21" fmla="*/ 0 h 29"/>
                  <a:gd name="T22" fmla="*/ 21 w 22"/>
                  <a:gd name="T23" fmla="*/ 4 h 29"/>
                  <a:gd name="T24" fmla="*/ 20 w 22"/>
                  <a:gd name="T25" fmla="*/ 8 h 29"/>
                  <a:gd name="T26" fmla="*/ 18 w 22"/>
                  <a:gd name="T27" fmla="*/ 12 h 29"/>
                  <a:gd name="T28" fmla="*/ 15 w 22"/>
                  <a:gd name="T29" fmla="*/ 16 h 29"/>
                  <a:gd name="T30" fmla="*/ 13 w 22"/>
                  <a:gd name="T31" fmla="*/ 20 h 29"/>
                  <a:gd name="T32" fmla="*/ 10 w 22"/>
                  <a:gd name="T33" fmla="*/ 24 h 29"/>
                  <a:gd name="T34" fmla="*/ 7 w 22"/>
                  <a:gd name="T35" fmla="*/ 26 h 29"/>
                  <a:gd name="T36" fmla="*/ 3 w 22"/>
                  <a:gd name="T37" fmla="*/ 28 h 29"/>
                  <a:gd name="T38" fmla="*/ 7 w 22"/>
                  <a:gd name="T39" fmla="*/ 26 h 29"/>
                  <a:gd name="T40" fmla="*/ 3 w 22"/>
                  <a:gd name="T41" fmla="*/ 28 h 29"/>
                  <a:gd name="T42" fmla="*/ 2 w 22"/>
                  <a:gd name="T43" fmla="*/ 27 h 29"/>
                  <a:gd name="T44" fmla="*/ 1 w 22"/>
                  <a:gd name="T45" fmla="*/ 26 h 29"/>
                  <a:gd name="T46" fmla="*/ 1 w 22"/>
                  <a:gd name="T47" fmla="*/ 26 h 29"/>
                  <a:gd name="T48" fmla="*/ 0 w 22"/>
                  <a:gd name="T49" fmla="*/ 24 h 29"/>
                  <a:gd name="T50" fmla="*/ 1 w 22"/>
                  <a:gd name="T51" fmla="*/ 23 h 29"/>
                  <a:gd name="T52" fmla="*/ 1 w 22"/>
                  <a:gd name="T53" fmla="*/ 22 h 29"/>
                  <a:gd name="T54" fmla="*/ 3 w 22"/>
                  <a:gd name="T55" fmla="*/ 21 h 29"/>
                  <a:gd name="T56" fmla="*/ 4 w 22"/>
                  <a:gd name="T57" fmla="*/ 21 h 29"/>
                  <a:gd name="T58" fmla="*/ 1 w 22"/>
                  <a:gd name="T5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29">
                    <a:moveTo>
                      <a:pt x="1" y="23"/>
                    </a:moveTo>
                    <a:lnTo>
                      <a:pt x="4" y="21"/>
                    </a:lnTo>
                    <a:lnTo>
                      <a:pt x="4" y="20"/>
                    </a:lnTo>
                    <a:lnTo>
                      <a:pt x="6" y="19"/>
                    </a:lnTo>
                    <a:lnTo>
                      <a:pt x="8" y="16"/>
                    </a:lnTo>
                    <a:lnTo>
                      <a:pt x="10" y="13"/>
                    </a:lnTo>
                    <a:lnTo>
                      <a:pt x="12" y="9"/>
                    </a:lnTo>
                    <a:lnTo>
                      <a:pt x="14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9" y="0"/>
                    </a:lnTo>
                    <a:lnTo>
                      <a:pt x="21" y="4"/>
                    </a:lnTo>
                    <a:lnTo>
                      <a:pt x="20" y="8"/>
                    </a:lnTo>
                    <a:lnTo>
                      <a:pt x="18" y="12"/>
                    </a:lnTo>
                    <a:lnTo>
                      <a:pt x="15" y="16"/>
                    </a:lnTo>
                    <a:lnTo>
                      <a:pt x="13" y="20"/>
                    </a:lnTo>
                    <a:lnTo>
                      <a:pt x="10" y="24"/>
                    </a:lnTo>
                    <a:lnTo>
                      <a:pt x="7" y="26"/>
                    </a:lnTo>
                    <a:lnTo>
                      <a:pt x="3" y="28"/>
                    </a:lnTo>
                    <a:lnTo>
                      <a:pt x="7" y="26"/>
                    </a:lnTo>
                    <a:lnTo>
                      <a:pt x="3" y="28"/>
                    </a:lnTo>
                    <a:lnTo>
                      <a:pt x="2" y="27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1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84" name="Freeform 412">
                <a:extLst>
                  <a:ext uri="{FF2B5EF4-FFF2-40B4-BE49-F238E27FC236}">
                    <a16:creationId xmlns:a16="http://schemas.microsoft.com/office/drawing/2014/main" id="{F4D41013-CEDD-F8C1-2580-9942B7279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7" y="2889"/>
                <a:ext cx="51" cy="25"/>
              </a:xfrm>
              <a:custGeom>
                <a:avLst/>
                <a:gdLst>
                  <a:gd name="T0" fmla="*/ 4 w 51"/>
                  <a:gd name="T1" fmla="*/ 7 h 25"/>
                  <a:gd name="T2" fmla="*/ 5 w 51"/>
                  <a:gd name="T3" fmla="*/ 2 h 25"/>
                  <a:gd name="T4" fmla="*/ 7 w 51"/>
                  <a:gd name="T5" fmla="*/ 6 h 25"/>
                  <a:gd name="T6" fmla="*/ 8 w 51"/>
                  <a:gd name="T7" fmla="*/ 8 h 25"/>
                  <a:gd name="T8" fmla="*/ 10 w 51"/>
                  <a:gd name="T9" fmla="*/ 11 h 25"/>
                  <a:gd name="T10" fmla="*/ 13 w 51"/>
                  <a:gd name="T11" fmla="*/ 13 h 25"/>
                  <a:gd name="T12" fmla="*/ 16 w 51"/>
                  <a:gd name="T13" fmla="*/ 15 h 25"/>
                  <a:gd name="T14" fmla="*/ 17 w 51"/>
                  <a:gd name="T15" fmla="*/ 16 h 25"/>
                  <a:gd name="T16" fmla="*/ 20 w 51"/>
                  <a:gd name="T17" fmla="*/ 17 h 25"/>
                  <a:gd name="T18" fmla="*/ 23 w 51"/>
                  <a:gd name="T19" fmla="*/ 17 h 25"/>
                  <a:gd name="T20" fmla="*/ 25 w 51"/>
                  <a:gd name="T21" fmla="*/ 17 h 25"/>
                  <a:gd name="T22" fmla="*/ 28 w 51"/>
                  <a:gd name="T23" fmla="*/ 16 h 25"/>
                  <a:gd name="T24" fmla="*/ 30 w 51"/>
                  <a:gd name="T25" fmla="*/ 15 h 25"/>
                  <a:gd name="T26" fmla="*/ 33 w 51"/>
                  <a:gd name="T27" fmla="*/ 13 h 25"/>
                  <a:gd name="T28" fmla="*/ 35 w 51"/>
                  <a:gd name="T29" fmla="*/ 11 h 25"/>
                  <a:gd name="T30" fmla="*/ 39 w 51"/>
                  <a:gd name="T31" fmla="*/ 8 h 25"/>
                  <a:gd name="T32" fmla="*/ 41 w 51"/>
                  <a:gd name="T33" fmla="*/ 4 h 25"/>
                  <a:gd name="T34" fmla="*/ 44 w 51"/>
                  <a:gd name="T35" fmla="*/ 0 h 25"/>
                  <a:gd name="T36" fmla="*/ 50 w 51"/>
                  <a:gd name="T37" fmla="*/ 2 h 25"/>
                  <a:gd name="T38" fmla="*/ 46 w 51"/>
                  <a:gd name="T39" fmla="*/ 8 h 25"/>
                  <a:gd name="T40" fmla="*/ 44 w 51"/>
                  <a:gd name="T41" fmla="*/ 12 h 25"/>
                  <a:gd name="T42" fmla="*/ 40 w 51"/>
                  <a:gd name="T43" fmla="*/ 16 h 25"/>
                  <a:gd name="T44" fmla="*/ 37 w 51"/>
                  <a:gd name="T45" fmla="*/ 19 h 25"/>
                  <a:gd name="T46" fmla="*/ 33 w 51"/>
                  <a:gd name="T47" fmla="*/ 21 h 25"/>
                  <a:gd name="T48" fmla="*/ 30 w 51"/>
                  <a:gd name="T49" fmla="*/ 23 h 25"/>
                  <a:gd name="T50" fmla="*/ 26 w 51"/>
                  <a:gd name="T51" fmla="*/ 24 h 25"/>
                  <a:gd name="T52" fmla="*/ 23 w 51"/>
                  <a:gd name="T53" fmla="*/ 24 h 25"/>
                  <a:gd name="T54" fmla="*/ 19 w 51"/>
                  <a:gd name="T55" fmla="*/ 24 h 25"/>
                  <a:gd name="T56" fmla="*/ 15 w 51"/>
                  <a:gd name="T57" fmla="*/ 22 h 25"/>
                  <a:gd name="T58" fmla="*/ 12 w 51"/>
                  <a:gd name="T59" fmla="*/ 21 h 25"/>
                  <a:gd name="T60" fmla="*/ 9 w 51"/>
                  <a:gd name="T61" fmla="*/ 18 h 25"/>
                  <a:gd name="T62" fmla="*/ 6 w 51"/>
                  <a:gd name="T63" fmla="*/ 16 h 25"/>
                  <a:gd name="T64" fmla="*/ 3 w 51"/>
                  <a:gd name="T65" fmla="*/ 13 h 25"/>
                  <a:gd name="T66" fmla="*/ 1 w 51"/>
                  <a:gd name="T67" fmla="*/ 9 h 25"/>
                  <a:gd name="T68" fmla="*/ 0 w 51"/>
                  <a:gd name="T69" fmla="*/ 5 h 25"/>
                  <a:gd name="T70" fmla="*/ 1 w 51"/>
                  <a:gd name="T71" fmla="*/ 0 h 25"/>
                  <a:gd name="T72" fmla="*/ 0 w 51"/>
                  <a:gd name="T73" fmla="*/ 5 h 25"/>
                  <a:gd name="T74" fmla="*/ 0 w 51"/>
                  <a:gd name="T75" fmla="*/ 4 h 25"/>
                  <a:gd name="T76" fmla="*/ 0 w 51"/>
                  <a:gd name="T77" fmla="*/ 2 h 25"/>
                  <a:gd name="T78" fmla="*/ 0 w 51"/>
                  <a:gd name="T79" fmla="*/ 2 h 25"/>
                  <a:gd name="T80" fmla="*/ 1 w 51"/>
                  <a:gd name="T81" fmla="*/ 0 h 25"/>
                  <a:gd name="T82" fmla="*/ 3 w 51"/>
                  <a:gd name="T83" fmla="*/ 0 h 25"/>
                  <a:gd name="T84" fmla="*/ 4 w 51"/>
                  <a:gd name="T85" fmla="*/ 0 h 25"/>
                  <a:gd name="T86" fmla="*/ 5 w 51"/>
                  <a:gd name="T87" fmla="*/ 1 h 25"/>
                  <a:gd name="T88" fmla="*/ 5 w 51"/>
                  <a:gd name="T89" fmla="*/ 2 h 25"/>
                  <a:gd name="T90" fmla="*/ 4 w 51"/>
                  <a:gd name="T91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25">
                    <a:moveTo>
                      <a:pt x="4" y="7"/>
                    </a:moveTo>
                    <a:lnTo>
                      <a:pt x="5" y="2"/>
                    </a:lnTo>
                    <a:lnTo>
                      <a:pt x="7" y="6"/>
                    </a:lnTo>
                    <a:lnTo>
                      <a:pt x="8" y="8"/>
                    </a:lnTo>
                    <a:lnTo>
                      <a:pt x="10" y="11"/>
                    </a:lnTo>
                    <a:lnTo>
                      <a:pt x="13" y="13"/>
                    </a:lnTo>
                    <a:lnTo>
                      <a:pt x="16" y="15"/>
                    </a:lnTo>
                    <a:lnTo>
                      <a:pt x="17" y="16"/>
                    </a:lnTo>
                    <a:lnTo>
                      <a:pt x="20" y="17"/>
                    </a:lnTo>
                    <a:lnTo>
                      <a:pt x="23" y="17"/>
                    </a:lnTo>
                    <a:lnTo>
                      <a:pt x="25" y="17"/>
                    </a:lnTo>
                    <a:lnTo>
                      <a:pt x="28" y="16"/>
                    </a:lnTo>
                    <a:lnTo>
                      <a:pt x="30" y="15"/>
                    </a:lnTo>
                    <a:lnTo>
                      <a:pt x="33" y="13"/>
                    </a:lnTo>
                    <a:lnTo>
                      <a:pt x="35" y="11"/>
                    </a:lnTo>
                    <a:lnTo>
                      <a:pt x="39" y="8"/>
                    </a:lnTo>
                    <a:lnTo>
                      <a:pt x="41" y="4"/>
                    </a:lnTo>
                    <a:lnTo>
                      <a:pt x="44" y="0"/>
                    </a:lnTo>
                    <a:lnTo>
                      <a:pt x="50" y="2"/>
                    </a:lnTo>
                    <a:lnTo>
                      <a:pt x="46" y="8"/>
                    </a:lnTo>
                    <a:lnTo>
                      <a:pt x="44" y="12"/>
                    </a:lnTo>
                    <a:lnTo>
                      <a:pt x="40" y="16"/>
                    </a:lnTo>
                    <a:lnTo>
                      <a:pt x="37" y="19"/>
                    </a:lnTo>
                    <a:lnTo>
                      <a:pt x="33" y="21"/>
                    </a:lnTo>
                    <a:lnTo>
                      <a:pt x="30" y="23"/>
                    </a:lnTo>
                    <a:lnTo>
                      <a:pt x="26" y="24"/>
                    </a:lnTo>
                    <a:lnTo>
                      <a:pt x="23" y="24"/>
                    </a:lnTo>
                    <a:lnTo>
                      <a:pt x="19" y="24"/>
                    </a:lnTo>
                    <a:lnTo>
                      <a:pt x="15" y="22"/>
                    </a:lnTo>
                    <a:lnTo>
                      <a:pt x="12" y="21"/>
                    </a:lnTo>
                    <a:lnTo>
                      <a:pt x="9" y="18"/>
                    </a:lnTo>
                    <a:lnTo>
                      <a:pt x="6" y="16"/>
                    </a:lnTo>
                    <a:lnTo>
                      <a:pt x="3" y="13"/>
                    </a:lnTo>
                    <a:lnTo>
                      <a:pt x="1" y="9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85" name="Freeform 413">
                <a:extLst>
                  <a:ext uri="{FF2B5EF4-FFF2-40B4-BE49-F238E27FC236}">
                    <a16:creationId xmlns:a16="http://schemas.microsoft.com/office/drawing/2014/main" id="{7F53E00D-2382-4383-B478-FE006B8B5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9" y="2869"/>
                <a:ext cx="25" cy="29"/>
              </a:xfrm>
              <a:custGeom>
                <a:avLst/>
                <a:gdLst>
                  <a:gd name="T0" fmla="*/ 22 w 25"/>
                  <a:gd name="T1" fmla="*/ 6 h 29"/>
                  <a:gd name="T2" fmla="*/ 23 w 25"/>
                  <a:gd name="T3" fmla="*/ 5 h 29"/>
                  <a:gd name="T4" fmla="*/ 21 w 25"/>
                  <a:gd name="T5" fmla="*/ 8 h 29"/>
                  <a:gd name="T6" fmla="*/ 19 w 25"/>
                  <a:gd name="T7" fmla="*/ 11 h 29"/>
                  <a:gd name="T8" fmla="*/ 17 w 25"/>
                  <a:gd name="T9" fmla="*/ 14 h 29"/>
                  <a:gd name="T10" fmla="*/ 14 w 25"/>
                  <a:gd name="T11" fmla="*/ 18 h 29"/>
                  <a:gd name="T12" fmla="*/ 12 w 25"/>
                  <a:gd name="T13" fmla="*/ 20 h 29"/>
                  <a:gd name="T14" fmla="*/ 9 w 25"/>
                  <a:gd name="T15" fmla="*/ 23 h 29"/>
                  <a:gd name="T16" fmla="*/ 5 w 25"/>
                  <a:gd name="T17" fmla="*/ 26 h 29"/>
                  <a:gd name="T18" fmla="*/ 2 w 25"/>
                  <a:gd name="T19" fmla="*/ 28 h 29"/>
                  <a:gd name="T20" fmla="*/ 0 w 25"/>
                  <a:gd name="T21" fmla="*/ 21 h 29"/>
                  <a:gd name="T22" fmla="*/ 2 w 25"/>
                  <a:gd name="T23" fmla="*/ 20 h 29"/>
                  <a:gd name="T24" fmla="*/ 5 w 25"/>
                  <a:gd name="T25" fmla="*/ 18 h 29"/>
                  <a:gd name="T26" fmla="*/ 7 w 25"/>
                  <a:gd name="T27" fmla="*/ 16 h 29"/>
                  <a:gd name="T28" fmla="*/ 10 w 25"/>
                  <a:gd name="T29" fmla="*/ 13 h 29"/>
                  <a:gd name="T30" fmla="*/ 12 w 25"/>
                  <a:gd name="T31" fmla="*/ 10 h 29"/>
                  <a:gd name="T32" fmla="*/ 14 w 25"/>
                  <a:gd name="T33" fmla="*/ 8 h 29"/>
                  <a:gd name="T34" fmla="*/ 16 w 25"/>
                  <a:gd name="T35" fmla="*/ 4 h 29"/>
                  <a:gd name="T36" fmla="*/ 18 w 25"/>
                  <a:gd name="T37" fmla="*/ 1 h 29"/>
                  <a:gd name="T38" fmla="*/ 18 w 25"/>
                  <a:gd name="T39" fmla="*/ 0 h 29"/>
                  <a:gd name="T40" fmla="*/ 18 w 25"/>
                  <a:gd name="T41" fmla="*/ 1 h 29"/>
                  <a:gd name="T42" fmla="*/ 18 w 25"/>
                  <a:gd name="T43" fmla="*/ 0 h 29"/>
                  <a:gd name="T44" fmla="*/ 20 w 25"/>
                  <a:gd name="T45" fmla="*/ 0 h 29"/>
                  <a:gd name="T46" fmla="*/ 21 w 25"/>
                  <a:gd name="T47" fmla="*/ 0 h 29"/>
                  <a:gd name="T48" fmla="*/ 22 w 25"/>
                  <a:gd name="T49" fmla="*/ 0 h 29"/>
                  <a:gd name="T50" fmla="*/ 23 w 25"/>
                  <a:gd name="T51" fmla="*/ 1 h 29"/>
                  <a:gd name="T52" fmla="*/ 24 w 25"/>
                  <a:gd name="T53" fmla="*/ 2 h 29"/>
                  <a:gd name="T54" fmla="*/ 24 w 25"/>
                  <a:gd name="T55" fmla="*/ 4 h 29"/>
                  <a:gd name="T56" fmla="*/ 23 w 25"/>
                  <a:gd name="T57" fmla="*/ 5 h 29"/>
                  <a:gd name="T58" fmla="*/ 22 w 25"/>
                  <a:gd name="T59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" h="29">
                    <a:moveTo>
                      <a:pt x="22" y="6"/>
                    </a:moveTo>
                    <a:lnTo>
                      <a:pt x="23" y="5"/>
                    </a:lnTo>
                    <a:lnTo>
                      <a:pt x="21" y="8"/>
                    </a:lnTo>
                    <a:lnTo>
                      <a:pt x="19" y="11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12" y="20"/>
                    </a:lnTo>
                    <a:lnTo>
                      <a:pt x="9" y="23"/>
                    </a:lnTo>
                    <a:lnTo>
                      <a:pt x="5" y="26"/>
                    </a:lnTo>
                    <a:lnTo>
                      <a:pt x="2" y="28"/>
                    </a:lnTo>
                    <a:lnTo>
                      <a:pt x="0" y="21"/>
                    </a:lnTo>
                    <a:lnTo>
                      <a:pt x="2" y="20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4" y="8"/>
                    </a:lnTo>
                    <a:lnTo>
                      <a:pt x="16" y="4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3" y="1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3" y="5"/>
                    </a:lnTo>
                    <a:lnTo>
                      <a:pt x="22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86" name="Freeform 414">
                <a:extLst>
                  <a:ext uri="{FF2B5EF4-FFF2-40B4-BE49-F238E27FC236}">
                    <a16:creationId xmlns:a16="http://schemas.microsoft.com/office/drawing/2014/main" id="{3026C801-A74D-674E-F634-20C367ACA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7" y="2801"/>
                <a:ext cx="47" cy="75"/>
              </a:xfrm>
              <a:custGeom>
                <a:avLst/>
                <a:gdLst>
                  <a:gd name="T0" fmla="*/ 40 w 47"/>
                  <a:gd name="T1" fmla="*/ 5 h 75"/>
                  <a:gd name="T2" fmla="*/ 44 w 47"/>
                  <a:gd name="T3" fmla="*/ 6 h 75"/>
                  <a:gd name="T4" fmla="*/ 38 w 47"/>
                  <a:gd name="T5" fmla="*/ 8 h 75"/>
                  <a:gd name="T6" fmla="*/ 34 w 47"/>
                  <a:gd name="T7" fmla="*/ 10 h 75"/>
                  <a:gd name="T8" fmla="*/ 31 w 47"/>
                  <a:gd name="T9" fmla="*/ 14 h 75"/>
                  <a:gd name="T10" fmla="*/ 28 w 47"/>
                  <a:gd name="T11" fmla="*/ 18 h 75"/>
                  <a:gd name="T12" fmla="*/ 25 w 47"/>
                  <a:gd name="T13" fmla="*/ 21 h 75"/>
                  <a:gd name="T14" fmla="*/ 23 w 47"/>
                  <a:gd name="T15" fmla="*/ 26 h 75"/>
                  <a:gd name="T16" fmla="*/ 22 w 47"/>
                  <a:gd name="T17" fmla="*/ 31 h 75"/>
                  <a:gd name="T18" fmla="*/ 20 w 47"/>
                  <a:gd name="T19" fmla="*/ 36 h 75"/>
                  <a:gd name="T20" fmla="*/ 19 w 47"/>
                  <a:gd name="T21" fmla="*/ 41 h 75"/>
                  <a:gd name="T22" fmla="*/ 18 w 47"/>
                  <a:gd name="T23" fmla="*/ 47 h 75"/>
                  <a:gd name="T24" fmla="*/ 16 w 47"/>
                  <a:gd name="T25" fmla="*/ 52 h 75"/>
                  <a:gd name="T26" fmla="*/ 14 w 47"/>
                  <a:gd name="T27" fmla="*/ 57 h 75"/>
                  <a:gd name="T28" fmla="*/ 13 w 47"/>
                  <a:gd name="T29" fmla="*/ 62 h 75"/>
                  <a:gd name="T30" fmla="*/ 11 w 47"/>
                  <a:gd name="T31" fmla="*/ 66 h 75"/>
                  <a:gd name="T32" fmla="*/ 8 w 47"/>
                  <a:gd name="T33" fmla="*/ 70 h 75"/>
                  <a:gd name="T34" fmla="*/ 4 w 47"/>
                  <a:gd name="T35" fmla="*/ 74 h 75"/>
                  <a:gd name="T36" fmla="*/ 0 w 47"/>
                  <a:gd name="T37" fmla="*/ 68 h 75"/>
                  <a:gd name="T38" fmla="*/ 3 w 47"/>
                  <a:gd name="T39" fmla="*/ 66 h 75"/>
                  <a:gd name="T40" fmla="*/ 5 w 47"/>
                  <a:gd name="T41" fmla="*/ 63 h 75"/>
                  <a:gd name="T42" fmla="*/ 7 w 47"/>
                  <a:gd name="T43" fmla="*/ 59 h 75"/>
                  <a:gd name="T44" fmla="*/ 9 w 47"/>
                  <a:gd name="T45" fmla="*/ 55 h 75"/>
                  <a:gd name="T46" fmla="*/ 10 w 47"/>
                  <a:gd name="T47" fmla="*/ 50 h 75"/>
                  <a:gd name="T48" fmla="*/ 11 w 47"/>
                  <a:gd name="T49" fmla="*/ 45 h 75"/>
                  <a:gd name="T50" fmla="*/ 12 w 47"/>
                  <a:gd name="T51" fmla="*/ 40 h 75"/>
                  <a:gd name="T52" fmla="*/ 14 w 47"/>
                  <a:gd name="T53" fmla="*/ 34 h 75"/>
                  <a:gd name="T54" fmla="*/ 15 w 47"/>
                  <a:gd name="T55" fmla="*/ 29 h 75"/>
                  <a:gd name="T56" fmla="*/ 18 w 47"/>
                  <a:gd name="T57" fmla="*/ 24 h 75"/>
                  <a:gd name="T58" fmla="*/ 20 w 47"/>
                  <a:gd name="T59" fmla="*/ 19 h 75"/>
                  <a:gd name="T60" fmla="*/ 22 w 47"/>
                  <a:gd name="T61" fmla="*/ 14 h 75"/>
                  <a:gd name="T62" fmla="*/ 26 w 47"/>
                  <a:gd name="T63" fmla="*/ 9 h 75"/>
                  <a:gd name="T64" fmla="*/ 30 w 47"/>
                  <a:gd name="T65" fmla="*/ 5 h 75"/>
                  <a:gd name="T66" fmla="*/ 35 w 47"/>
                  <a:gd name="T67" fmla="*/ 2 h 75"/>
                  <a:gd name="T68" fmla="*/ 42 w 47"/>
                  <a:gd name="T69" fmla="*/ 0 h 75"/>
                  <a:gd name="T70" fmla="*/ 44 w 47"/>
                  <a:gd name="T71" fmla="*/ 0 h 75"/>
                  <a:gd name="T72" fmla="*/ 42 w 47"/>
                  <a:gd name="T73" fmla="*/ 0 h 75"/>
                  <a:gd name="T74" fmla="*/ 43 w 47"/>
                  <a:gd name="T75" fmla="*/ 0 h 75"/>
                  <a:gd name="T76" fmla="*/ 44 w 47"/>
                  <a:gd name="T77" fmla="*/ 0 h 75"/>
                  <a:gd name="T78" fmla="*/ 45 w 47"/>
                  <a:gd name="T79" fmla="*/ 1 h 75"/>
                  <a:gd name="T80" fmla="*/ 46 w 47"/>
                  <a:gd name="T81" fmla="*/ 2 h 75"/>
                  <a:gd name="T82" fmla="*/ 46 w 47"/>
                  <a:gd name="T83" fmla="*/ 3 h 75"/>
                  <a:gd name="T84" fmla="*/ 46 w 47"/>
                  <a:gd name="T85" fmla="*/ 4 h 75"/>
                  <a:gd name="T86" fmla="*/ 45 w 47"/>
                  <a:gd name="T87" fmla="*/ 5 h 75"/>
                  <a:gd name="T88" fmla="*/ 44 w 47"/>
                  <a:gd name="T89" fmla="*/ 6 h 75"/>
                  <a:gd name="T90" fmla="*/ 40 w 47"/>
                  <a:gd name="T91" fmla="*/ 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7" h="75">
                    <a:moveTo>
                      <a:pt x="40" y="5"/>
                    </a:moveTo>
                    <a:lnTo>
                      <a:pt x="44" y="6"/>
                    </a:lnTo>
                    <a:lnTo>
                      <a:pt x="38" y="8"/>
                    </a:lnTo>
                    <a:lnTo>
                      <a:pt x="34" y="10"/>
                    </a:lnTo>
                    <a:lnTo>
                      <a:pt x="31" y="14"/>
                    </a:lnTo>
                    <a:lnTo>
                      <a:pt x="28" y="18"/>
                    </a:lnTo>
                    <a:lnTo>
                      <a:pt x="25" y="21"/>
                    </a:lnTo>
                    <a:lnTo>
                      <a:pt x="23" y="26"/>
                    </a:lnTo>
                    <a:lnTo>
                      <a:pt x="22" y="31"/>
                    </a:lnTo>
                    <a:lnTo>
                      <a:pt x="20" y="36"/>
                    </a:lnTo>
                    <a:lnTo>
                      <a:pt x="19" y="41"/>
                    </a:lnTo>
                    <a:lnTo>
                      <a:pt x="18" y="47"/>
                    </a:lnTo>
                    <a:lnTo>
                      <a:pt x="16" y="52"/>
                    </a:lnTo>
                    <a:lnTo>
                      <a:pt x="14" y="57"/>
                    </a:lnTo>
                    <a:lnTo>
                      <a:pt x="13" y="62"/>
                    </a:lnTo>
                    <a:lnTo>
                      <a:pt x="11" y="66"/>
                    </a:lnTo>
                    <a:lnTo>
                      <a:pt x="8" y="70"/>
                    </a:lnTo>
                    <a:lnTo>
                      <a:pt x="4" y="74"/>
                    </a:lnTo>
                    <a:lnTo>
                      <a:pt x="0" y="68"/>
                    </a:lnTo>
                    <a:lnTo>
                      <a:pt x="3" y="66"/>
                    </a:lnTo>
                    <a:lnTo>
                      <a:pt x="5" y="63"/>
                    </a:lnTo>
                    <a:lnTo>
                      <a:pt x="7" y="59"/>
                    </a:lnTo>
                    <a:lnTo>
                      <a:pt x="9" y="55"/>
                    </a:lnTo>
                    <a:lnTo>
                      <a:pt x="10" y="50"/>
                    </a:lnTo>
                    <a:lnTo>
                      <a:pt x="11" y="45"/>
                    </a:lnTo>
                    <a:lnTo>
                      <a:pt x="12" y="40"/>
                    </a:lnTo>
                    <a:lnTo>
                      <a:pt x="14" y="34"/>
                    </a:lnTo>
                    <a:lnTo>
                      <a:pt x="15" y="29"/>
                    </a:lnTo>
                    <a:lnTo>
                      <a:pt x="18" y="24"/>
                    </a:lnTo>
                    <a:lnTo>
                      <a:pt x="20" y="19"/>
                    </a:lnTo>
                    <a:lnTo>
                      <a:pt x="22" y="14"/>
                    </a:lnTo>
                    <a:lnTo>
                      <a:pt x="26" y="9"/>
                    </a:lnTo>
                    <a:lnTo>
                      <a:pt x="30" y="5"/>
                    </a:lnTo>
                    <a:lnTo>
                      <a:pt x="35" y="2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5" y="5"/>
                    </a:lnTo>
                    <a:lnTo>
                      <a:pt x="44" y="6"/>
                    </a:lnTo>
                    <a:lnTo>
                      <a:pt x="4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87" name="Freeform 415">
                <a:extLst>
                  <a:ext uri="{FF2B5EF4-FFF2-40B4-BE49-F238E27FC236}">
                    <a16:creationId xmlns:a16="http://schemas.microsoft.com/office/drawing/2014/main" id="{88784968-DDB9-53E3-C370-0D9156E11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9" y="2802"/>
                <a:ext cx="133" cy="26"/>
              </a:xfrm>
              <a:custGeom>
                <a:avLst/>
                <a:gdLst>
                  <a:gd name="T0" fmla="*/ 128 w 133"/>
                  <a:gd name="T1" fmla="*/ 16 h 26"/>
                  <a:gd name="T2" fmla="*/ 122 w 133"/>
                  <a:gd name="T3" fmla="*/ 17 h 26"/>
                  <a:gd name="T4" fmla="*/ 115 w 133"/>
                  <a:gd name="T5" fmla="*/ 19 h 26"/>
                  <a:gd name="T6" fmla="*/ 108 w 133"/>
                  <a:gd name="T7" fmla="*/ 21 h 26"/>
                  <a:gd name="T8" fmla="*/ 101 w 133"/>
                  <a:gd name="T9" fmla="*/ 22 h 26"/>
                  <a:gd name="T10" fmla="*/ 93 w 133"/>
                  <a:gd name="T11" fmla="*/ 23 h 26"/>
                  <a:gd name="T12" fmla="*/ 85 w 133"/>
                  <a:gd name="T13" fmla="*/ 24 h 26"/>
                  <a:gd name="T14" fmla="*/ 77 w 133"/>
                  <a:gd name="T15" fmla="*/ 25 h 26"/>
                  <a:gd name="T16" fmla="*/ 69 w 133"/>
                  <a:gd name="T17" fmla="*/ 25 h 26"/>
                  <a:gd name="T18" fmla="*/ 60 w 133"/>
                  <a:gd name="T19" fmla="*/ 25 h 26"/>
                  <a:gd name="T20" fmla="*/ 52 w 133"/>
                  <a:gd name="T21" fmla="*/ 23 h 26"/>
                  <a:gd name="T22" fmla="*/ 43 w 133"/>
                  <a:gd name="T23" fmla="*/ 22 h 26"/>
                  <a:gd name="T24" fmla="*/ 34 w 133"/>
                  <a:gd name="T25" fmla="*/ 20 h 26"/>
                  <a:gd name="T26" fmla="*/ 26 w 133"/>
                  <a:gd name="T27" fmla="*/ 17 h 26"/>
                  <a:gd name="T28" fmla="*/ 17 w 133"/>
                  <a:gd name="T29" fmla="*/ 14 h 26"/>
                  <a:gd name="T30" fmla="*/ 8 w 133"/>
                  <a:gd name="T31" fmla="*/ 10 h 26"/>
                  <a:gd name="T32" fmla="*/ 0 w 133"/>
                  <a:gd name="T33" fmla="*/ 5 h 26"/>
                  <a:gd name="T34" fmla="*/ 7 w 133"/>
                  <a:gd name="T35" fmla="*/ 2 h 26"/>
                  <a:gd name="T36" fmla="*/ 16 w 133"/>
                  <a:gd name="T37" fmla="*/ 6 h 26"/>
                  <a:gd name="T38" fmla="*/ 23 w 133"/>
                  <a:gd name="T39" fmla="*/ 10 h 26"/>
                  <a:gd name="T40" fmla="*/ 32 w 133"/>
                  <a:gd name="T41" fmla="*/ 12 h 26"/>
                  <a:gd name="T42" fmla="*/ 40 w 133"/>
                  <a:gd name="T43" fmla="*/ 15 h 26"/>
                  <a:gd name="T44" fmla="*/ 48 w 133"/>
                  <a:gd name="T45" fmla="*/ 16 h 26"/>
                  <a:gd name="T46" fmla="*/ 57 w 133"/>
                  <a:gd name="T47" fmla="*/ 17 h 26"/>
                  <a:gd name="T48" fmla="*/ 65 w 133"/>
                  <a:gd name="T49" fmla="*/ 18 h 26"/>
                  <a:gd name="T50" fmla="*/ 73 w 133"/>
                  <a:gd name="T51" fmla="*/ 18 h 26"/>
                  <a:gd name="T52" fmla="*/ 81 w 133"/>
                  <a:gd name="T53" fmla="*/ 17 h 26"/>
                  <a:gd name="T54" fmla="*/ 89 w 133"/>
                  <a:gd name="T55" fmla="*/ 17 h 26"/>
                  <a:gd name="T56" fmla="*/ 96 w 133"/>
                  <a:gd name="T57" fmla="*/ 16 h 26"/>
                  <a:gd name="T58" fmla="*/ 103 w 133"/>
                  <a:gd name="T59" fmla="*/ 15 h 26"/>
                  <a:gd name="T60" fmla="*/ 110 w 133"/>
                  <a:gd name="T61" fmla="*/ 14 h 26"/>
                  <a:gd name="T62" fmla="*/ 117 w 133"/>
                  <a:gd name="T63" fmla="*/ 12 h 26"/>
                  <a:gd name="T64" fmla="*/ 124 w 133"/>
                  <a:gd name="T65" fmla="*/ 10 h 26"/>
                  <a:gd name="T66" fmla="*/ 132 w 133"/>
                  <a:gd name="T67" fmla="*/ 13 h 26"/>
                  <a:gd name="T68" fmla="*/ 128 w 133"/>
                  <a:gd name="T69" fmla="*/ 9 h 26"/>
                  <a:gd name="T70" fmla="*/ 130 w 133"/>
                  <a:gd name="T71" fmla="*/ 10 h 26"/>
                  <a:gd name="T72" fmla="*/ 132 w 133"/>
                  <a:gd name="T73" fmla="*/ 13 h 26"/>
                  <a:gd name="T74" fmla="*/ 130 w 133"/>
                  <a:gd name="T75" fmla="*/ 15 h 26"/>
                  <a:gd name="T76" fmla="*/ 124 w 133"/>
                  <a:gd name="T77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3" h="26">
                    <a:moveTo>
                      <a:pt x="124" y="12"/>
                    </a:moveTo>
                    <a:lnTo>
                      <a:pt x="128" y="16"/>
                    </a:lnTo>
                    <a:lnTo>
                      <a:pt x="125" y="17"/>
                    </a:lnTo>
                    <a:lnTo>
                      <a:pt x="122" y="17"/>
                    </a:lnTo>
                    <a:lnTo>
                      <a:pt x="119" y="18"/>
                    </a:lnTo>
                    <a:lnTo>
                      <a:pt x="115" y="19"/>
                    </a:lnTo>
                    <a:lnTo>
                      <a:pt x="112" y="20"/>
                    </a:lnTo>
                    <a:lnTo>
                      <a:pt x="108" y="21"/>
                    </a:lnTo>
                    <a:lnTo>
                      <a:pt x="105" y="21"/>
                    </a:lnTo>
                    <a:lnTo>
                      <a:pt x="101" y="22"/>
                    </a:lnTo>
                    <a:lnTo>
                      <a:pt x="97" y="23"/>
                    </a:lnTo>
                    <a:lnTo>
                      <a:pt x="93" y="23"/>
                    </a:lnTo>
                    <a:lnTo>
                      <a:pt x="89" y="24"/>
                    </a:lnTo>
                    <a:lnTo>
                      <a:pt x="85" y="24"/>
                    </a:lnTo>
                    <a:lnTo>
                      <a:pt x="82" y="25"/>
                    </a:lnTo>
                    <a:lnTo>
                      <a:pt x="77" y="25"/>
                    </a:lnTo>
                    <a:lnTo>
                      <a:pt x="73" y="25"/>
                    </a:lnTo>
                    <a:lnTo>
                      <a:pt x="69" y="25"/>
                    </a:lnTo>
                    <a:lnTo>
                      <a:pt x="65" y="25"/>
                    </a:lnTo>
                    <a:lnTo>
                      <a:pt x="60" y="25"/>
                    </a:lnTo>
                    <a:lnTo>
                      <a:pt x="56" y="24"/>
                    </a:lnTo>
                    <a:lnTo>
                      <a:pt x="52" y="23"/>
                    </a:lnTo>
                    <a:lnTo>
                      <a:pt x="48" y="23"/>
                    </a:lnTo>
                    <a:lnTo>
                      <a:pt x="43" y="22"/>
                    </a:lnTo>
                    <a:lnTo>
                      <a:pt x="39" y="21"/>
                    </a:lnTo>
                    <a:lnTo>
                      <a:pt x="34" y="20"/>
                    </a:lnTo>
                    <a:lnTo>
                      <a:pt x="30" y="19"/>
                    </a:lnTo>
                    <a:lnTo>
                      <a:pt x="26" y="17"/>
                    </a:lnTo>
                    <a:lnTo>
                      <a:pt x="21" y="16"/>
                    </a:lnTo>
                    <a:lnTo>
                      <a:pt x="17" y="14"/>
                    </a:lnTo>
                    <a:lnTo>
                      <a:pt x="12" y="12"/>
                    </a:lnTo>
                    <a:lnTo>
                      <a:pt x="8" y="10"/>
                    </a:lnTo>
                    <a:lnTo>
                      <a:pt x="4" y="8"/>
                    </a:lnTo>
                    <a:lnTo>
                      <a:pt x="0" y="5"/>
                    </a:lnTo>
                    <a:lnTo>
                      <a:pt x="3" y="0"/>
                    </a:lnTo>
                    <a:lnTo>
                      <a:pt x="7" y="2"/>
                    </a:lnTo>
                    <a:lnTo>
                      <a:pt x="12" y="4"/>
                    </a:lnTo>
                    <a:lnTo>
                      <a:pt x="16" y="6"/>
                    </a:lnTo>
                    <a:lnTo>
                      <a:pt x="19" y="8"/>
                    </a:lnTo>
                    <a:lnTo>
                      <a:pt x="23" y="10"/>
                    </a:lnTo>
                    <a:lnTo>
                      <a:pt x="28" y="11"/>
                    </a:lnTo>
                    <a:lnTo>
                      <a:pt x="32" y="12"/>
                    </a:lnTo>
                    <a:lnTo>
                      <a:pt x="36" y="14"/>
                    </a:lnTo>
                    <a:lnTo>
                      <a:pt x="40" y="15"/>
                    </a:lnTo>
                    <a:lnTo>
                      <a:pt x="44" y="16"/>
                    </a:lnTo>
                    <a:lnTo>
                      <a:pt x="48" y="16"/>
                    </a:lnTo>
                    <a:lnTo>
                      <a:pt x="53" y="17"/>
                    </a:lnTo>
                    <a:lnTo>
                      <a:pt x="57" y="17"/>
                    </a:lnTo>
                    <a:lnTo>
                      <a:pt x="60" y="17"/>
                    </a:lnTo>
                    <a:lnTo>
                      <a:pt x="65" y="18"/>
                    </a:lnTo>
                    <a:lnTo>
                      <a:pt x="69" y="18"/>
                    </a:lnTo>
                    <a:lnTo>
                      <a:pt x="73" y="18"/>
                    </a:lnTo>
                    <a:lnTo>
                      <a:pt x="77" y="18"/>
                    </a:lnTo>
                    <a:lnTo>
                      <a:pt x="81" y="17"/>
                    </a:lnTo>
                    <a:lnTo>
                      <a:pt x="85" y="17"/>
                    </a:lnTo>
                    <a:lnTo>
                      <a:pt x="89" y="17"/>
                    </a:lnTo>
                    <a:lnTo>
                      <a:pt x="92" y="17"/>
                    </a:lnTo>
                    <a:lnTo>
                      <a:pt x="96" y="16"/>
                    </a:lnTo>
                    <a:lnTo>
                      <a:pt x="100" y="16"/>
                    </a:lnTo>
                    <a:lnTo>
                      <a:pt x="103" y="15"/>
                    </a:lnTo>
                    <a:lnTo>
                      <a:pt x="107" y="14"/>
                    </a:lnTo>
                    <a:lnTo>
                      <a:pt x="110" y="14"/>
                    </a:lnTo>
                    <a:lnTo>
                      <a:pt x="114" y="13"/>
                    </a:lnTo>
                    <a:lnTo>
                      <a:pt x="117" y="12"/>
                    </a:lnTo>
                    <a:lnTo>
                      <a:pt x="121" y="11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32" y="13"/>
                    </a:lnTo>
                    <a:lnTo>
                      <a:pt x="126" y="9"/>
                    </a:lnTo>
                    <a:lnTo>
                      <a:pt x="128" y="9"/>
                    </a:lnTo>
                    <a:lnTo>
                      <a:pt x="130" y="10"/>
                    </a:lnTo>
                    <a:lnTo>
                      <a:pt x="130" y="10"/>
                    </a:lnTo>
                    <a:lnTo>
                      <a:pt x="132" y="12"/>
                    </a:lnTo>
                    <a:lnTo>
                      <a:pt x="132" y="13"/>
                    </a:lnTo>
                    <a:lnTo>
                      <a:pt x="130" y="14"/>
                    </a:lnTo>
                    <a:lnTo>
                      <a:pt x="130" y="15"/>
                    </a:lnTo>
                    <a:lnTo>
                      <a:pt x="128" y="16"/>
                    </a:lnTo>
                    <a:lnTo>
                      <a:pt x="124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88" name="Freeform 416">
                <a:extLst>
                  <a:ext uri="{FF2B5EF4-FFF2-40B4-BE49-F238E27FC236}">
                    <a16:creationId xmlns:a16="http://schemas.microsoft.com/office/drawing/2014/main" id="{FCDF629A-DD84-F10C-1BAA-49DE31871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1986"/>
                <a:ext cx="492" cy="424"/>
              </a:xfrm>
              <a:custGeom>
                <a:avLst/>
                <a:gdLst>
                  <a:gd name="T0" fmla="*/ 125 w 492"/>
                  <a:gd name="T1" fmla="*/ 308 h 424"/>
                  <a:gd name="T2" fmla="*/ 157 w 492"/>
                  <a:gd name="T3" fmla="*/ 308 h 424"/>
                  <a:gd name="T4" fmla="*/ 197 w 492"/>
                  <a:gd name="T5" fmla="*/ 282 h 424"/>
                  <a:gd name="T6" fmla="*/ 195 w 492"/>
                  <a:gd name="T7" fmla="*/ 311 h 424"/>
                  <a:gd name="T8" fmla="*/ 150 w 492"/>
                  <a:gd name="T9" fmla="*/ 348 h 424"/>
                  <a:gd name="T10" fmla="*/ 116 w 492"/>
                  <a:gd name="T11" fmla="*/ 320 h 424"/>
                  <a:gd name="T12" fmla="*/ 105 w 492"/>
                  <a:gd name="T13" fmla="*/ 216 h 424"/>
                  <a:gd name="T14" fmla="*/ 110 w 492"/>
                  <a:gd name="T15" fmla="*/ 242 h 424"/>
                  <a:gd name="T16" fmla="*/ 133 w 492"/>
                  <a:gd name="T17" fmla="*/ 227 h 424"/>
                  <a:gd name="T18" fmla="*/ 157 w 492"/>
                  <a:gd name="T19" fmla="*/ 212 h 424"/>
                  <a:gd name="T20" fmla="*/ 147 w 492"/>
                  <a:gd name="T21" fmla="*/ 237 h 424"/>
                  <a:gd name="T22" fmla="*/ 175 w 492"/>
                  <a:gd name="T23" fmla="*/ 237 h 424"/>
                  <a:gd name="T24" fmla="*/ 165 w 492"/>
                  <a:gd name="T25" fmla="*/ 212 h 424"/>
                  <a:gd name="T26" fmla="*/ 66 w 492"/>
                  <a:gd name="T27" fmla="*/ 156 h 424"/>
                  <a:gd name="T28" fmla="*/ 21 w 492"/>
                  <a:gd name="T29" fmla="*/ 145 h 424"/>
                  <a:gd name="T30" fmla="*/ 1 w 492"/>
                  <a:gd name="T31" fmla="*/ 108 h 424"/>
                  <a:gd name="T32" fmla="*/ 7 w 492"/>
                  <a:gd name="T33" fmla="*/ 63 h 424"/>
                  <a:gd name="T34" fmla="*/ 31 w 492"/>
                  <a:gd name="T35" fmla="*/ 34 h 424"/>
                  <a:gd name="T36" fmla="*/ 74 w 492"/>
                  <a:gd name="T37" fmla="*/ 29 h 424"/>
                  <a:gd name="T38" fmla="*/ 113 w 492"/>
                  <a:gd name="T39" fmla="*/ 18 h 424"/>
                  <a:gd name="T40" fmla="*/ 159 w 492"/>
                  <a:gd name="T41" fmla="*/ 0 h 424"/>
                  <a:gd name="T42" fmla="*/ 203 w 492"/>
                  <a:gd name="T43" fmla="*/ 13 h 424"/>
                  <a:gd name="T44" fmla="*/ 232 w 492"/>
                  <a:gd name="T45" fmla="*/ 43 h 424"/>
                  <a:gd name="T46" fmla="*/ 259 w 492"/>
                  <a:gd name="T47" fmla="*/ 48 h 424"/>
                  <a:gd name="T48" fmla="*/ 281 w 492"/>
                  <a:gd name="T49" fmla="*/ 49 h 424"/>
                  <a:gd name="T50" fmla="*/ 320 w 492"/>
                  <a:gd name="T51" fmla="*/ 44 h 424"/>
                  <a:gd name="T52" fmla="*/ 363 w 492"/>
                  <a:gd name="T53" fmla="*/ 61 h 424"/>
                  <a:gd name="T54" fmla="*/ 389 w 492"/>
                  <a:gd name="T55" fmla="*/ 99 h 424"/>
                  <a:gd name="T56" fmla="*/ 391 w 492"/>
                  <a:gd name="T57" fmla="*/ 128 h 424"/>
                  <a:gd name="T58" fmla="*/ 388 w 492"/>
                  <a:gd name="T59" fmla="*/ 160 h 424"/>
                  <a:gd name="T60" fmla="*/ 390 w 492"/>
                  <a:gd name="T61" fmla="*/ 203 h 424"/>
                  <a:gd name="T62" fmla="*/ 418 w 492"/>
                  <a:gd name="T63" fmla="*/ 244 h 424"/>
                  <a:gd name="T64" fmla="*/ 455 w 492"/>
                  <a:gd name="T65" fmla="*/ 282 h 424"/>
                  <a:gd name="T66" fmla="*/ 482 w 492"/>
                  <a:gd name="T67" fmla="*/ 322 h 424"/>
                  <a:gd name="T68" fmla="*/ 491 w 492"/>
                  <a:gd name="T69" fmla="*/ 361 h 424"/>
                  <a:gd name="T70" fmla="*/ 483 w 492"/>
                  <a:gd name="T71" fmla="*/ 398 h 424"/>
                  <a:gd name="T72" fmla="*/ 456 w 492"/>
                  <a:gd name="T73" fmla="*/ 421 h 424"/>
                  <a:gd name="T74" fmla="*/ 455 w 492"/>
                  <a:gd name="T75" fmla="*/ 408 h 424"/>
                  <a:gd name="T76" fmla="*/ 453 w 492"/>
                  <a:gd name="T77" fmla="*/ 401 h 424"/>
                  <a:gd name="T78" fmla="*/ 410 w 492"/>
                  <a:gd name="T79" fmla="*/ 423 h 424"/>
                  <a:gd name="T80" fmla="*/ 375 w 492"/>
                  <a:gd name="T81" fmla="*/ 411 h 424"/>
                  <a:gd name="T82" fmla="*/ 358 w 492"/>
                  <a:gd name="T83" fmla="*/ 381 h 424"/>
                  <a:gd name="T84" fmla="*/ 331 w 492"/>
                  <a:gd name="T85" fmla="*/ 399 h 424"/>
                  <a:gd name="T86" fmla="*/ 317 w 492"/>
                  <a:gd name="T87" fmla="*/ 395 h 424"/>
                  <a:gd name="T88" fmla="*/ 324 w 492"/>
                  <a:gd name="T89" fmla="*/ 379 h 424"/>
                  <a:gd name="T90" fmla="*/ 286 w 492"/>
                  <a:gd name="T91" fmla="*/ 379 h 424"/>
                  <a:gd name="T92" fmla="*/ 256 w 492"/>
                  <a:gd name="T93" fmla="*/ 367 h 424"/>
                  <a:gd name="T94" fmla="*/ 290 w 492"/>
                  <a:gd name="T95" fmla="*/ 344 h 424"/>
                  <a:gd name="T96" fmla="*/ 268 w 492"/>
                  <a:gd name="T97" fmla="*/ 300 h 424"/>
                  <a:gd name="T98" fmla="*/ 253 w 492"/>
                  <a:gd name="T99" fmla="*/ 242 h 424"/>
                  <a:gd name="T100" fmla="*/ 265 w 492"/>
                  <a:gd name="T101" fmla="*/ 220 h 424"/>
                  <a:gd name="T102" fmla="*/ 269 w 492"/>
                  <a:gd name="T103" fmla="*/ 205 h 424"/>
                  <a:gd name="T104" fmla="*/ 265 w 492"/>
                  <a:gd name="T105" fmla="*/ 187 h 424"/>
                  <a:gd name="T106" fmla="*/ 238 w 492"/>
                  <a:gd name="T107" fmla="*/ 173 h 424"/>
                  <a:gd name="T108" fmla="*/ 208 w 492"/>
                  <a:gd name="T109" fmla="*/ 143 h 424"/>
                  <a:gd name="T110" fmla="*/ 184 w 492"/>
                  <a:gd name="T111" fmla="*/ 125 h 424"/>
                  <a:gd name="T112" fmla="*/ 157 w 492"/>
                  <a:gd name="T113" fmla="*/ 138 h 424"/>
                  <a:gd name="T114" fmla="*/ 106 w 492"/>
                  <a:gd name="T115" fmla="*/ 203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92" h="424">
                    <a:moveTo>
                      <a:pt x="100" y="298"/>
                    </a:moveTo>
                    <a:lnTo>
                      <a:pt x="103" y="300"/>
                    </a:lnTo>
                    <a:lnTo>
                      <a:pt x="106" y="302"/>
                    </a:lnTo>
                    <a:lnTo>
                      <a:pt x="109" y="303"/>
                    </a:lnTo>
                    <a:lnTo>
                      <a:pt x="112" y="304"/>
                    </a:lnTo>
                    <a:lnTo>
                      <a:pt x="115" y="306"/>
                    </a:lnTo>
                    <a:lnTo>
                      <a:pt x="118" y="306"/>
                    </a:lnTo>
                    <a:lnTo>
                      <a:pt x="120" y="307"/>
                    </a:lnTo>
                    <a:lnTo>
                      <a:pt x="122" y="308"/>
                    </a:lnTo>
                    <a:lnTo>
                      <a:pt x="125" y="308"/>
                    </a:lnTo>
                    <a:lnTo>
                      <a:pt x="127" y="309"/>
                    </a:lnTo>
                    <a:lnTo>
                      <a:pt x="129" y="309"/>
                    </a:lnTo>
                    <a:lnTo>
                      <a:pt x="132" y="309"/>
                    </a:lnTo>
                    <a:lnTo>
                      <a:pt x="134" y="309"/>
                    </a:lnTo>
                    <a:lnTo>
                      <a:pt x="137" y="310"/>
                    </a:lnTo>
                    <a:lnTo>
                      <a:pt x="139" y="310"/>
                    </a:lnTo>
                    <a:lnTo>
                      <a:pt x="143" y="310"/>
                    </a:lnTo>
                    <a:lnTo>
                      <a:pt x="148" y="309"/>
                    </a:lnTo>
                    <a:lnTo>
                      <a:pt x="152" y="309"/>
                    </a:lnTo>
                    <a:lnTo>
                      <a:pt x="157" y="308"/>
                    </a:lnTo>
                    <a:lnTo>
                      <a:pt x="161" y="307"/>
                    </a:lnTo>
                    <a:lnTo>
                      <a:pt x="166" y="306"/>
                    </a:lnTo>
                    <a:lnTo>
                      <a:pt x="170" y="304"/>
                    </a:lnTo>
                    <a:lnTo>
                      <a:pt x="175" y="302"/>
                    </a:lnTo>
                    <a:lnTo>
                      <a:pt x="179" y="299"/>
                    </a:lnTo>
                    <a:lnTo>
                      <a:pt x="183" y="296"/>
                    </a:lnTo>
                    <a:lnTo>
                      <a:pt x="187" y="293"/>
                    </a:lnTo>
                    <a:lnTo>
                      <a:pt x="190" y="289"/>
                    </a:lnTo>
                    <a:lnTo>
                      <a:pt x="193" y="286"/>
                    </a:lnTo>
                    <a:lnTo>
                      <a:pt x="197" y="282"/>
                    </a:lnTo>
                    <a:lnTo>
                      <a:pt x="199" y="279"/>
                    </a:lnTo>
                    <a:lnTo>
                      <a:pt x="202" y="275"/>
                    </a:lnTo>
                    <a:lnTo>
                      <a:pt x="204" y="270"/>
                    </a:lnTo>
                    <a:lnTo>
                      <a:pt x="204" y="275"/>
                    </a:lnTo>
                    <a:lnTo>
                      <a:pt x="203" y="281"/>
                    </a:lnTo>
                    <a:lnTo>
                      <a:pt x="202" y="287"/>
                    </a:lnTo>
                    <a:lnTo>
                      <a:pt x="201" y="293"/>
                    </a:lnTo>
                    <a:lnTo>
                      <a:pt x="200" y="298"/>
                    </a:lnTo>
                    <a:lnTo>
                      <a:pt x="198" y="304"/>
                    </a:lnTo>
                    <a:lnTo>
                      <a:pt x="195" y="311"/>
                    </a:lnTo>
                    <a:lnTo>
                      <a:pt x="193" y="316"/>
                    </a:lnTo>
                    <a:lnTo>
                      <a:pt x="190" y="322"/>
                    </a:lnTo>
                    <a:lnTo>
                      <a:pt x="186" y="327"/>
                    </a:lnTo>
                    <a:lnTo>
                      <a:pt x="183" y="332"/>
                    </a:lnTo>
                    <a:lnTo>
                      <a:pt x="179" y="336"/>
                    </a:lnTo>
                    <a:lnTo>
                      <a:pt x="174" y="340"/>
                    </a:lnTo>
                    <a:lnTo>
                      <a:pt x="169" y="343"/>
                    </a:lnTo>
                    <a:lnTo>
                      <a:pt x="164" y="346"/>
                    </a:lnTo>
                    <a:lnTo>
                      <a:pt x="158" y="348"/>
                    </a:lnTo>
                    <a:lnTo>
                      <a:pt x="150" y="348"/>
                    </a:lnTo>
                    <a:lnTo>
                      <a:pt x="144" y="347"/>
                    </a:lnTo>
                    <a:lnTo>
                      <a:pt x="137" y="345"/>
                    </a:lnTo>
                    <a:lnTo>
                      <a:pt x="133" y="343"/>
                    </a:lnTo>
                    <a:lnTo>
                      <a:pt x="129" y="341"/>
                    </a:lnTo>
                    <a:lnTo>
                      <a:pt x="127" y="338"/>
                    </a:lnTo>
                    <a:lnTo>
                      <a:pt x="124" y="335"/>
                    </a:lnTo>
                    <a:lnTo>
                      <a:pt x="122" y="332"/>
                    </a:lnTo>
                    <a:lnTo>
                      <a:pt x="120" y="328"/>
                    </a:lnTo>
                    <a:lnTo>
                      <a:pt x="118" y="324"/>
                    </a:lnTo>
                    <a:lnTo>
                      <a:pt x="116" y="320"/>
                    </a:lnTo>
                    <a:lnTo>
                      <a:pt x="114" y="316"/>
                    </a:lnTo>
                    <a:lnTo>
                      <a:pt x="111" y="311"/>
                    </a:lnTo>
                    <a:lnTo>
                      <a:pt x="108" y="307"/>
                    </a:lnTo>
                    <a:lnTo>
                      <a:pt x="104" y="302"/>
                    </a:lnTo>
                    <a:lnTo>
                      <a:pt x="100" y="298"/>
                    </a:lnTo>
                    <a:lnTo>
                      <a:pt x="117" y="210"/>
                    </a:lnTo>
                    <a:lnTo>
                      <a:pt x="113" y="211"/>
                    </a:lnTo>
                    <a:lnTo>
                      <a:pt x="110" y="212"/>
                    </a:lnTo>
                    <a:lnTo>
                      <a:pt x="107" y="214"/>
                    </a:lnTo>
                    <a:lnTo>
                      <a:pt x="105" y="216"/>
                    </a:lnTo>
                    <a:lnTo>
                      <a:pt x="103" y="218"/>
                    </a:lnTo>
                    <a:lnTo>
                      <a:pt x="102" y="221"/>
                    </a:lnTo>
                    <a:lnTo>
                      <a:pt x="102" y="224"/>
                    </a:lnTo>
                    <a:lnTo>
                      <a:pt x="101" y="227"/>
                    </a:lnTo>
                    <a:lnTo>
                      <a:pt x="102" y="230"/>
                    </a:lnTo>
                    <a:lnTo>
                      <a:pt x="102" y="233"/>
                    </a:lnTo>
                    <a:lnTo>
                      <a:pt x="103" y="236"/>
                    </a:lnTo>
                    <a:lnTo>
                      <a:pt x="105" y="238"/>
                    </a:lnTo>
                    <a:lnTo>
                      <a:pt x="107" y="241"/>
                    </a:lnTo>
                    <a:lnTo>
                      <a:pt x="110" y="242"/>
                    </a:lnTo>
                    <a:lnTo>
                      <a:pt x="113" y="243"/>
                    </a:lnTo>
                    <a:lnTo>
                      <a:pt x="117" y="243"/>
                    </a:lnTo>
                    <a:lnTo>
                      <a:pt x="121" y="243"/>
                    </a:lnTo>
                    <a:lnTo>
                      <a:pt x="124" y="242"/>
                    </a:lnTo>
                    <a:lnTo>
                      <a:pt x="127" y="241"/>
                    </a:lnTo>
                    <a:lnTo>
                      <a:pt x="129" y="238"/>
                    </a:lnTo>
                    <a:lnTo>
                      <a:pt x="131" y="236"/>
                    </a:lnTo>
                    <a:lnTo>
                      <a:pt x="132" y="233"/>
                    </a:lnTo>
                    <a:lnTo>
                      <a:pt x="133" y="230"/>
                    </a:lnTo>
                    <a:lnTo>
                      <a:pt x="133" y="227"/>
                    </a:lnTo>
                    <a:lnTo>
                      <a:pt x="133" y="224"/>
                    </a:lnTo>
                    <a:lnTo>
                      <a:pt x="132" y="221"/>
                    </a:lnTo>
                    <a:lnTo>
                      <a:pt x="131" y="218"/>
                    </a:lnTo>
                    <a:lnTo>
                      <a:pt x="129" y="216"/>
                    </a:lnTo>
                    <a:lnTo>
                      <a:pt x="127" y="214"/>
                    </a:lnTo>
                    <a:lnTo>
                      <a:pt x="124" y="212"/>
                    </a:lnTo>
                    <a:lnTo>
                      <a:pt x="121" y="211"/>
                    </a:lnTo>
                    <a:lnTo>
                      <a:pt x="117" y="210"/>
                    </a:lnTo>
                    <a:lnTo>
                      <a:pt x="161" y="212"/>
                    </a:lnTo>
                    <a:lnTo>
                      <a:pt x="157" y="212"/>
                    </a:lnTo>
                    <a:lnTo>
                      <a:pt x="154" y="213"/>
                    </a:lnTo>
                    <a:lnTo>
                      <a:pt x="152" y="215"/>
                    </a:lnTo>
                    <a:lnTo>
                      <a:pt x="149" y="217"/>
                    </a:lnTo>
                    <a:lnTo>
                      <a:pt x="147" y="219"/>
                    </a:lnTo>
                    <a:lnTo>
                      <a:pt x="146" y="222"/>
                    </a:lnTo>
                    <a:lnTo>
                      <a:pt x="145" y="225"/>
                    </a:lnTo>
                    <a:lnTo>
                      <a:pt x="145" y="228"/>
                    </a:lnTo>
                    <a:lnTo>
                      <a:pt x="145" y="231"/>
                    </a:lnTo>
                    <a:lnTo>
                      <a:pt x="146" y="234"/>
                    </a:lnTo>
                    <a:lnTo>
                      <a:pt x="147" y="237"/>
                    </a:lnTo>
                    <a:lnTo>
                      <a:pt x="149" y="239"/>
                    </a:lnTo>
                    <a:lnTo>
                      <a:pt x="152" y="242"/>
                    </a:lnTo>
                    <a:lnTo>
                      <a:pt x="154" y="243"/>
                    </a:lnTo>
                    <a:lnTo>
                      <a:pt x="157" y="244"/>
                    </a:lnTo>
                    <a:lnTo>
                      <a:pt x="161" y="244"/>
                    </a:lnTo>
                    <a:lnTo>
                      <a:pt x="165" y="244"/>
                    </a:lnTo>
                    <a:lnTo>
                      <a:pt x="168" y="243"/>
                    </a:lnTo>
                    <a:lnTo>
                      <a:pt x="171" y="242"/>
                    </a:lnTo>
                    <a:lnTo>
                      <a:pt x="173" y="239"/>
                    </a:lnTo>
                    <a:lnTo>
                      <a:pt x="175" y="237"/>
                    </a:lnTo>
                    <a:lnTo>
                      <a:pt x="176" y="234"/>
                    </a:lnTo>
                    <a:lnTo>
                      <a:pt x="177" y="231"/>
                    </a:lnTo>
                    <a:lnTo>
                      <a:pt x="177" y="228"/>
                    </a:lnTo>
                    <a:lnTo>
                      <a:pt x="177" y="225"/>
                    </a:lnTo>
                    <a:lnTo>
                      <a:pt x="176" y="222"/>
                    </a:lnTo>
                    <a:lnTo>
                      <a:pt x="175" y="219"/>
                    </a:lnTo>
                    <a:lnTo>
                      <a:pt x="173" y="217"/>
                    </a:lnTo>
                    <a:lnTo>
                      <a:pt x="171" y="215"/>
                    </a:lnTo>
                    <a:lnTo>
                      <a:pt x="168" y="213"/>
                    </a:lnTo>
                    <a:lnTo>
                      <a:pt x="165" y="212"/>
                    </a:lnTo>
                    <a:lnTo>
                      <a:pt x="161" y="212"/>
                    </a:lnTo>
                    <a:lnTo>
                      <a:pt x="103" y="141"/>
                    </a:lnTo>
                    <a:lnTo>
                      <a:pt x="104" y="144"/>
                    </a:lnTo>
                    <a:lnTo>
                      <a:pt x="96" y="146"/>
                    </a:lnTo>
                    <a:lnTo>
                      <a:pt x="91" y="149"/>
                    </a:lnTo>
                    <a:lnTo>
                      <a:pt x="86" y="151"/>
                    </a:lnTo>
                    <a:lnTo>
                      <a:pt x="82" y="153"/>
                    </a:lnTo>
                    <a:lnTo>
                      <a:pt x="77" y="154"/>
                    </a:lnTo>
                    <a:lnTo>
                      <a:pt x="72" y="155"/>
                    </a:lnTo>
                    <a:lnTo>
                      <a:pt x="66" y="156"/>
                    </a:lnTo>
                    <a:lnTo>
                      <a:pt x="61" y="156"/>
                    </a:lnTo>
                    <a:lnTo>
                      <a:pt x="57" y="156"/>
                    </a:lnTo>
                    <a:lnTo>
                      <a:pt x="51" y="156"/>
                    </a:lnTo>
                    <a:lnTo>
                      <a:pt x="46" y="155"/>
                    </a:lnTo>
                    <a:lnTo>
                      <a:pt x="42" y="154"/>
                    </a:lnTo>
                    <a:lnTo>
                      <a:pt x="37" y="153"/>
                    </a:lnTo>
                    <a:lnTo>
                      <a:pt x="32" y="152"/>
                    </a:lnTo>
                    <a:lnTo>
                      <a:pt x="28" y="150"/>
                    </a:lnTo>
                    <a:lnTo>
                      <a:pt x="24" y="147"/>
                    </a:lnTo>
                    <a:lnTo>
                      <a:pt x="21" y="145"/>
                    </a:lnTo>
                    <a:lnTo>
                      <a:pt x="17" y="142"/>
                    </a:lnTo>
                    <a:lnTo>
                      <a:pt x="14" y="139"/>
                    </a:lnTo>
                    <a:lnTo>
                      <a:pt x="12" y="136"/>
                    </a:lnTo>
                    <a:lnTo>
                      <a:pt x="9" y="133"/>
                    </a:lnTo>
                    <a:lnTo>
                      <a:pt x="7" y="129"/>
                    </a:lnTo>
                    <a:lnTo>
                      <a:pt x="5" y="124"/>
                    </a:lnTo>
                    <a:lnTo>
                      <a:pt x="4" y="120"/>
                    </a:lnTo>
                    <a:lnTo>
                      <a:pt x="3" y="116"/>
                    </a:lnTo>
                    <a:lnTo>
                      <a:pt x="1" y="112"/>
                    </a:lnTo>
                    <a:lnTo>
                      <a:pt x="1" y="108"/>
                    </a:lnTo>
                    <a:lnTo>
                      <a:pt x="0" y="103"/>
                    </a:lnTo>
                    <a:lnTo>
                      <a:pt x="0" y="99"/>
                    </a:lnTo>
                    <a:lnTo>
                      <a:pt x="0" y="94"/>
                    </a:lnTo>
                    <a:lnTo>
                      <a:pt x="0" y="89"/>
                    </a:lnTo>
                    <a:lnTo>
                      <a:pt x="1" y="84"/>
                    </a:lnTo>
                    <a:lnTo>
                      <a:pt x="1" y="80"/>
                    </a:lnTo>
                    <a:lnTo>
                      <a:pt x="3" y="75"/>
                    </a:lnTo>
                    <a:lnTo>
                      <a:pt x="4" y="72"/>
                    </a:lnTo>
                    <a:lnTo>
                      <a:pt x="5" y="67"/>
                    </a:lnTo>
                    <a:lnTo>
                      <a:pt x="7" y="63"/>
                    </a:lnTo>
                    <a:lnTo>
                      <a:pt x="8" y="59"/>
                    </a:lnTo>
                    <a:lnTo>
                      <a:pt x="10" y="55"/>
                    </a:lnTo>
                    <a:lnTo>
                      <a:pt x="12" y="52"/>
                    </a:lnTo>
                    <a:lnTo>
                      <a:pt x="14" y="48"/>
                    </a:lnTo>
                    <a:lnTo>
                      <a:pt x="17" y="45"/>
                    </a:lnTo>
                    <a:lnTo>
                      <a:pt x="19" y="42"/>
                    </a:lnTo>
                    <a:lnTo>
                      <a:pt x="22" y="40"/>
                    </a:lnTo>
                    <a:lnTo>
                      <a:pt x="25" y="37"/>
                    </a:lnTo>
                    <a:lnTo>
                      <a:pt x="28" y="36"/>
                    </a:lnTo>
                    <a:lnTo>
                      <a:pt x="31" y="34"/>
                    </a:lnTo>
                    <a:lnTo>
                      <a:pt x="35" y="31"/>
                    </a:lnTo>
                    <a:lnTo>
                      <a:pt x="39" y="29"/>
                    </a:lnTo>
                    <a:lnTo>
                      <a:pt x="44" y="28"/>
                    </a:lnTo>
                    <a:lnTo>
                      <a:pt x="48" y="27"/>
                    </a:lnTo>
                    <a:lnTo>
                      <a:pt x="52" y="27"/>
                    </a:lnTo>
                    <a:lnTo>
                      <a:pt x="57" y="27"/>
                    </a:lnTo>
                    <a:lnTo>
                      <a:pt x="61" y="27"/>
                    </a:lnTo>
                    <a:lnTo>
                      <a:pt x="65" y="28"/>
                    </a:lnTo>
                    <a:lnTo>
                      <a:pt x="69" y="28"/>
                    </a:lnTo>
                    <a:lnTo>
                      <a:pt x="74" y="29"/>
                    </a:lnTo>
                    <a:lnTo>
                      <a:pt x="78" y="30"/>
                    </a:lnTo>
                    <a:lnTo>
                      <a:pt x="82" y="32"/>
                    </a:lnTo>
                    <a:lnTo>
                      <a:pt x="87" y="32"/>
                    </a:lnTo>
                    <a:lnTo>
                      <a:pt x="91" y="33"/>
                    </a:lnTo>
                    <a:lnTo>
                      <a:pt x="94" y="34"/>
                    </a:lnTo>
                    <a:lnTo>
                      <a:pt x="98" y="34"/>
                    </a:lnTo>
                    <a:lnTo>
                      <a:pt x="102" y="29"/>
                    </a:lnTo>
                    <a:lnTo>
                      <a:pt x="105" y="25"/>
                    </a:lnTo>
                    <a:lnTo>
                      <a:pt x="109" y="21"/>
                    </a:lnTo>
                    <a:lnTo>
                      <a:pt x="113" y="18"/>
                    </a:lnTo>
                    <a:lnTo>
                      <a:pt x="118" y="14"/>
                    </a:lnTo>
                    <a:lnTo>
                      <a:pt x="122" y="11"/>
                    </a:lnTo>
                    <a:lnTo>
                      <a:pt x="127" y="9"/>
                    </a:lnTo>
                    <a:lnTo>
                      <a:pt x="130" y="6"/>
                    </a:lnTo>
                    <a:lnTo>
                      <a:pt x="136" y="4"/>
                    </a:lnTo>
                    <a:lnTo>
                      <a:pt x="141" y="3"/>
                    </a:lnTo>
                    <a:lnTo>
                      <a:pt x="145" y="1"/>
                    </a:lnTo>
                    <a:lnTo>
                      <a:pt x="150" y="0"/>
                    </a:lnTo>
                    <a:lnTo>
                      <a:pt x="155" y="0"/>
                    </a:lnTo>
                    <a:lnTo>
                      <a:pt x="159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73" y="0"/>
                    </a:lnTo>
                    <a:lnTo>
                      <a:pt x="178" y="1"/>
                    </a:lnTo>
                    <a:lnTo>
                      <a:pt x="182" y="3"/>
                    </a:lnTo>
                    <a:lnTo>
                      <a:pt x="187" y="4"/>
                    </a:lnTo>
                    <a:lnTo>
                      <a:pt x="191" y="6"/>
                    </a:lnTo>
                    <a:lnTo>
                      <a:pt x="195" y="8"/>
                    </a:lnTo>
                    <a:lnTo>
                      <a:pt x="199" y="10"/>
                    </a:lnTo>
                    <a:lnTo>
                      <a:pt x="203" y="13"/>
                    </a:lnTo>
                    <a:lnTo>
                      <a:pt x="206" y="16"/>
                    </a:lnTo>
                    <a:lnTo>
                      <a:pt x="211" y="19"/>
                    </a:lnTo>
                    <a:lnTo>
                      <a:pt x="214" y="23"/>
                    </a:lnTo>
                    <a:lnTo>
                      <a:pt x="217" y="27"/>
                    </a:lnTo>
                    <a:lnTo>
                      <a:pt x="220" y="31"/>
                    </a:lnTo>
                    <a:lnTo>
                      <a:pt x="222" y="36"/>
                    </a:lnTo>
                    <a:lnTo>
                      <a:pt x="225" y="40"/>
                    </a:lnTo>
                    <a:lnTo>
                      <a:pt x="227" y="45"/>
                    </a:lnTo>
                    <a:lnTo>
                      <a:pt x="229" y="43"/>
                    </a:lnTo>
                    <a:lnTo>
                      <a:pt x="232" y="43"/>
                    </a:lnTo>
                    <a:lnTo>
                      <a:pt x="236" y="41"/>
                    </a:lnTo>
                    <a:lnTo>
                      <a:pt x="239" y="41"/>
                    </a:lnTo>
                    <a:lnTo>
                      <a:pt x="241" y="41"/>
                    </a:lnTo>
                    <a:lnTo>
                      <a:pt x="245" y="41"/>
                    </a:lnTo>
                    <a:lnTo>
                      <a:pt x="247" y="41"/>
                    </a:lnTo>
                    <a:lnTo>
                      <a:pt x="250" y="43"/>
                    </a:lnTo>
                    <a:lnTo>
                      <a:pt x="252" y="43"/>
                    </a:lnTo>
                    <a:lnTo>
                      <a:pt x="255" y="45"/>
                    </a:lnTo>
                    <a:lnTo>
                      <a:pt x="258" y="46"/>
                    </a:lnTo>
                    <a:lnTo>
                      <a:pt x="259" y="48"/>
                    </a:lnTo>
                    <a:lnTo>
                      <a:pt x="261" y="51"/>
                    </a:lnTo>
                    <a:lnTo>
                      <a:pt x="263" y="54"/>
                    </a:lnTo>
                    <a:lnTo>
                      <a:pt x="265" y="56"/>
                    </a:lnTo>
                    <a:lnTo>
                      <a:pt x="267" y="59"/>
                    </a:lnTo>
                    <a:lnTo>
                      <a:pt x="268" y="57"/>
                    </a:lnTo>
                    <a:lnTo>
                      <a:pt x="270" y="55"/>
                    </a:lnTo>
                    <a:lnTo>
                      <a:pt x="272" y="54"/>
                    </a:lnTo>
                    <a:lnTo>
                      <a:pt x="275" y="52"/>
                    </a:lnTo>
                    <a:lnTo>
                      <a:pt x="278" y="51"/>
                    </a:lnTo>
                    <a:lnTo>
                      <a:pt x="281" y="49"/>
                    </a:lnTo>
                    <a:lnTo>
                      <a:pt x="284" y="48"/>
                    </a:lnTo>
                    <a:lnTo>
                      <a:pt x="288" y="47"/>
                    </a:lnTo>
                    <a:lnTo>
                      <a:pt x="292" y="46"/>
                    </a:lnTo>
                    <a:lnTo>
                      <a:pt x="295" y="45"/>
                    </a:lnTo>
                    <a:lnTo>
                      <a:pt x="299" y="45"/>
                    </a:lnTo>
                    <a:lnTo>
                      <a:pt x="303" y="44"/>
                    </a:lnTo>
                    <a:lnTo>
                      <a:pt x="308" y="44"/>
                    </a:lnTo>
                    <a:lnTo>
                      <a:pt x="311" y="44"/>
                    </a:lnTo>
                    <a:lnTo>
                      <a:pt x="316" y="44"/>
                    </a:lnTo>
                    <a:lnTo>
                      <a:pt x="320" y="44"/>
                    </a:lnTo>
                    <a:lnTo>
                      <a:pt x="324" y="45"/>
                    </a:lnTo>
                    <a:lnTo>
                      <a:pt x="329" y="45"/>
                    </a:lnTo>
                    <a:lnTo>
                      <a:pt x="333" y="46"/>
                    </a:lnTo>
                    <a:lnTo>
                      <a:pt x="338" y="48"/>
                    </a:lnTo>
                    <a:lnTo>
                      <a:pt x="342" y="49"/>
                    </a:lnTo>
                    <a:lnTo>
                      <a:pt x="346" y="51"/>
                    </a:lnTo>
                    <a:lnTo>
                      <a:pt x="351" y="53"/>
                    </a:lnTo>
                    <a:lnTo>
                      <a:pt x="356" y="55"/>
                    </a:lnTo>
                    <a:lnTo>
                      <a:pt x="360" y="58"/>
                    </a:lnTo>
                    <a:lnTo>
                      <a:pt x="363" y="61"/>
                    </a:lnTo>
                    <a:lnTo>
                      <a:pt x="367" y="64"/>
                    </a:lnTo>
                    <a:lnTo>
                      <a:pt x="371" y="68"/>
                    </a:lnTo>
                    <a:lnTo>
                      <a:pt x="375" y="72"/>
                    </a:lnTo>
                    <a:lnTo>
                      <a:pt x="378" y="75"/>
                    </a:lnTo>
                    <a:lnTo>
                      <a:pt x="381" y="81"/>
                    </a:lnTo>
                    <a:lnTo>
                      <a:pt x="385" y="85"/>
                    </a:lnTo>
                    <a:lnTo>
                      <a:pt x="387" y="89"/>
                    </a:lnTo>
                    <a:lnTo>
                      <a:pt x="387" y="92"/>
                    </a:lnTo>
                    <a:lnTo>
                      <a:pt x="388" y="96"/>
                    </a:lnTo>
                    <a:lnTo>
                      <a:pt x="389" y="99"/>
                    </a:lnTo>
                    <a:lnTo>
                      <a:pt x="390" y="102"/>
                    </a:lnTo>
                    <a:lnTo>
                      <a:pt x="391" y="105"/>
                    </a:lnTo>
                    <a:lnTo>
                      <a:pt x="391" y="108"/>
                    </a:lnTo>
                    <a:lnTo>
                      <a:pt x="392" y="111"/>
                    </a:lnTo>
                    <a:lnTo>
                      <a:pt x="392" y="114"/>
                    </a:lnTo>
                    <a:lnTo>
                      <a:pt x="392" y="117"/>
                    </a:lnTo>
                    <a:lnTo>
                      <a:pt x="392" y="120"/>
                    </a:lnTo>
                    <a:lnTo>
                      <a:pt x="392" y="123"/>
                    </a:lnTo>
                    <a:lnTo>
                      <a:pt x="392" y="126"/>
                    </a:lnTo>
                    <a:lnTo>
                      <a:pt x="391" y="128"/>
                    </a:lnTo>
                    <a:lnTo>
                      <a:pt x="391" y="131"/>
                    </a:lnTo>
                    <a:lnTo>
                      <a:pt x="390" y="134"/>
                    </a:lnTo>
                    <a:lnTo>
                      <a:pt x="390" y="137"/>
                    </a:lnTo>
                    <a:lnTo>
                      <a:pt x="390" y="140"/>
                    </a:lnTo>
                    <a:lnTo>
                      <a:pt x="389" y="143"/>
                    </a:lnTo>
                    <a:lnTo>
                      <a:pt x="389" y="146"/>
                    </a:lnTo>
                    <a:lnTo>
                      <a:pt x="388" y="149"/>
                    </a:lnTo>
                    <a:lnTo>
                      <a:pt x="388" y="153"/>
                    </a:lnTo>
                    <a:lnTo>
                      <a:pt x="388" y="156"/>
                    </a:lnTo>
                    <a:lnTo>
                      <a:pt x="388" y="160"/>
                    </a:lnTo>
                    <a:lnTo>
                      <a:pt x="387" y="163"/>
                    </a:lnTo>
                    <a:lnTo>
                      <a:pt x="387" y="167"/>
                    </a:lnTo>
                    <a:lnTo>
                      <a:pt x="387" y="171"/>
                    </a:lnTo>
                    <a:lnTo>
                      <a:pt x="387" y="176"/>
                    </a:lnTo>
                    <a:lnTo>
                      <a:pt x="387" y="180"/>
                    </a:lnTo>
                    <a:lnTo>
                      <a:pt x="387" y="185"/>
                    </a:lnTo>
                    <a:lnTo>
                      <a:pt x="388" y="190"/>
                    </a:lnTo>
                    <a:lnTo>
                      <a:pt x="388" y="194"/>
                    </a:lnTo>
                    <a:lnTo>
                      <a:pt x="389" y="199"/>
                    </a:lnTo>
                    <a:lnTo>
                      <a:pt x="390" y="203"/>
                    </a:lnTo>
                    <a:lnTo>
                      <a:pt x="392" y="208"/>
                    </a:lnTo>
                    <a:lnTo>
                      <a:pt x="394" y="212"/>
                    </a:lnTo>
                    <a:lnTo>
                      <a:pt x="397" y="216"/>
                    </a:lnTo>
                    <a:lnTo>
                      <a:pt x="399" y="220"/>
                    </a:lnTo>
                    <a:lnTo>
                      <a:pt x="402" y="225"/>
                    </a:lnTo>
                    <a:lnTo>
                      <a:pt x="404" y="228"/>
                    </a:lnTo>
                    <a:lnTo>
                      <a:pt x="408" y="232"/>
                    </a:lnTo>
                    <a:lnTo>
                      <a:pt x="411" y="236"/>
                    </a:lnTo>
                    <a:lnTo>
                      <a:pt x="414" y="241"/>
                    </a:lnTo>
                    <a:lnTo>
                      <a:pt x="418" y="244"/>
                    </a:lnTo>
                    <a:lnTo>
                      <a:pt x="422" y="248"/>
                    </a:lnTo>
                    <a:lnTo>
                      <a:pt x="426" y="252"/>
                    </a:lnTo>
                    <a:lnTo>
                      <a:pt x="430" y="256"/>
                    </a:lnTo>
                    <a:lnTo>
                      <a:pt x="433" y="260"/>
                    </a:lnTo>
                    <a:lnTo>
                      <a:pt x="437" y="264"/>
                    </a:lnTo>
                    <a:lnTo>
                      <a:pt x="440" y="268"/>
                    </a:lnTo>
                    <a:lnTo>
                      <a:pt x="444" y="271"/>
                    </a:lnTo>
                    <a:lnTo>
                      <a:pt x="448" y="275"/>
                    </a:lnTo>
                    <a:lnTo>
                      <a:pt x="451" y="279"/>
                    </a:lnTo>
                    <a:lnTo>
                      <a:pt x="455" y="282"/>
                    </a:lnTo>
                    <a:lnTo>
                      <a:pt x="458" y="287"/>
                    </a:lnTo>
                    <a:lnTo>
                      <a:pt x="462" y="291"/>
                    </a:lnTo>
                    <a:lnTo>
                      <a:pt x="465" y="295"/>
                    </a:lnTo>
                    <a:lnTo>
                      <a:pt x="468" y="298"/>
                    </a:lnTo>
                    <a:lnTo>
                      <a:pt x="471" y="302"/>
                    </a:lnTo>
                    <a:lnTo>
                      <a:pt x="474" y="306"/>
                    </a:lnTo>
                    <a:lnTo>
                      <a:pt x="476" y="310"/>
                    </a:lnTo>
                    <a:lnTo>
                      <a:pt x="478" y="314"/>
                    </a:lnTo>
                    <a:lnTo>
                      <a:pt x="481" y="318"/>
                    </a:lnTo>
                    <a:lnTo>
                      <a:pt x="482" y="322"/>
                    </a:lnTo>
                    <a:lnTo>
                      <a:pt x="483" y="326"/>
                    </a:lnTo>
                    <a:lnTo>
                      <a:pt x="485" y="330"/>
                    </a:lnTo>
                    <a:lnTo>
                      <a:pt x="486" y="334"/>
                    </a:lnTo>
                    <a:lnTo>
                      <a:pt x="487" y="338"/>
                    </a:lnTo>
                    <a:lnTo>
                      <a:pt x="488" y="342"/>
                    </a:lnTo>
                    <a:lnTo>
                      <a:pt x="489" y="345"/>
                    </a:lnTo>
                    <a:lnTo>
                      <a:pt x="489" y="350"/>
                    </a:lnTo>
                    <a:lnTo>
                      <a:pt x="490" y="354"/>
                    </a:lnTo>
                    <a:lnTo>
                      <a:pt x="491" y="358"/>
                    </a:lnTo>
                    <a:lnTo>
                      <a:pt x="491" y="361"/>
                    </a:lnTo>
                    <a:lnTo>
                      <a:pt x="491" y="365"/>
                    </a:lnTo>
                    <a:lnTo>
                      <a:pt x="491" y="370"/>
                    </a:lnTo>
                    <a:lnTo>
                      <a:pt x="490" y="374"/>
                    </a:lnTo>
                    <a:lnTo>
                      <a:pt x="490" y="378"/>
                    </a:lnTo>
                    <a:lnTo>
                      <a:pt x="489" y="381"/>
                    </a:lnTo>
                    <a:lnTo>
                      <a:pt x="489" y="385"/>
                    </a:lnTo>
                    <a:lnTo>
                      <a:pt x="487" y="388"/>
                    </a:lnTo>
                    <a:lnTo>
                      <a:pt x="486" y="392"/>
                    </a:lnTo>
                    <a:lnTo>
                      <a:pt x="485" y="395"/>
                    </a:lnTo>
                    <a:lnTo>
                      <a:pt x="483" y="398"/>
                    </a:lnTo>
                    <a:lnTo>
                      <a:pt x="482" y="401"/>
                    </a:lnTo>
                    <a:lnTo>
                      <a:pt x="480" y="404"/>
                    </a:lnTo>
                    <a:lnTo>
                      <a:pt x="478" y="407"/>
                    </a:lnTo>
                    <a:lnTo>
                      <a:pt x="475" y="410"/>
                    </a:lnTo>
                    <a:lnTo>
                      <a:pt x="473" y="412"/>
                    </a:lnTo>
                    <a:lnTo>
                      <a:pt x="470" y="414"/>
                    </a:lnTo>
                    <a:lnTo>
                      <a:pt x="467" y="416"/>
                    </a:lnTo>
                    <a:lnTo>
                      <a:pt x="464" y="418"/>
                    </a:lnTo>
                    <a:lnTo>
                      <a:pt x="460" y="419"/>
                    </a:lnTo>
                    <a:lnTo>
                      <a:pt x="456" y="421"/>
                    </a:lnTo>
                    <a:lnTo>
                      <a:pt x="452" y="422"/>
                    </a:lnTo>
                    <a:lnTo>
                      <a:pt x="448" y="423"/>
                    </a:lnTo>
                    <a:lnTo>
                      <a:pt x="449" y="421"/>
                    </a:lnTo>
                    <a:lnTo>
                      <a:pt x="449" y="419"/>
                    </a:lnTo>
                    <a:lnTo>
                      <a:pt x="451" y="417"/>
                    </a:lnTo>
                    <a:lnTo>
                      <a:pt x="451" y="415"/>
                    </a:lnTo>
                    <a:lnTo>
                      <a:pt x="453" y="414"/>
                    </a:lnTo>
                    <a:lnTo>
                      <a:pt x="453" y="412"/>
                    </a:lnTo>
                    <a:lnTo>
                      <a:pt x="455" y="410"/>
                    </a:lnTo>
                    <a:lnTo>
                      <a:pt x="455" y="408"/>
                    </a:lnTo>
                    <a:lnTo>
                      <a:pt x="456" y="406"/>
                    </a:lnTo>
                    <a:lnTo>
                      <a:pt x="456" y="405"/>
                    </a:lnTo>
                    <a:lnTo>
                      <a:pt x="457" y="403"/>
                    </a:lnTo>
                    <a:lnTo>
                      <a:pt x="458" y="401"/>
                    </a:lnTo>
                    <a:lnTo>
                      <a:pt x="458" y="399"/>
                    </a:lnTo>
                    <a:lnTo>
                      <a:pt x="458" y="396"/>
                    </a:lnTo>
                    <a:lnTo>
                      <a:pt x="459" y="394"/>
                    </a:lnTo>
                    <a:lnTo>
                      <a:pt x="459" y="392"/>
                    </a:lnTo>
                    <a:lnTo>
                      <a:pt x="456" y="397"/>
                    </a:lnTo>
                    <a:lnTo>
                      <a:pt x="453" y="401"/>
                    </a:lnTo>
                    <a:lnTo>
                      <a:pt x="449" y="406"/>
                    </a:lnTo>
                    <a:lnTo>
                      <a:pt x="446" y="410"/>
                    </a:lnTo>
                    <a:lnTo>
                      <a:pt x="442" y="413"/>
                    </a:lnTo>
                    <a:lnTo>
                      <a:pt x="438" y="415"/>
                    </a:lnTo>
                    <a:lnTo>
                      <a:pt x="433" y="418"/>
                    </a:lnTo>
                    <a:lnTo>
                      <a:pt x="429" y="419"/>
                    </a:lnTo>
                    <a:lnTo>
                      <a:pt x="424" y="421"/>
                    </a:lnTo>
                    <a:lnTo>
                      <a:pt x="419" y="422"/>
                    </a:lnTo>
                    <a:lnTo>
                      <a:pt x="415" y="423"/>
                    </a:lnTo>
                    <a:lnTo>
                      <a:pt x="410" y="423"/>
                    </a:lnTo>
                    <a:lnTo>
                      <a:pt x="406" y="423"/>
                    </a:lnTo>
                    <a:lnTo>
                      <a:pt x="402" y="423"/>
                    </a:lnTo>
                    <a:lnTo>
                      <a:pt x="397" y="422"/>
                    </a:lnTo>
                    <a:lnTo>
                      <a:pt x="394" y="421"/>
                    </a:lnTo>
                    <a:lnTo>
                      <a:pt x="391" y="419"/>
                    </a:lnTo>
                    <a:lnTo>
                      <a:pt x="388" y="419"/>
                    </a:lnTo>
                    <a:lnTo>
                      <a:pt x="385" y="417"/>
                    </a:lnTo>
                    <a:lnTo>
                      <a:pt x="381" y="415"/>
                    </a:lnTo>
                    <a:lnTo>
                      <a:pt x="378" y="414"/>
                    </a:lnTo>
                    <a:lnTo>
                      <a:pt x="375" y="411"/>
                    </a:lnTo>
                    <a:lnTo>
                      <a:pt x="372" y="409"/>
                    </a:lnTo>
                    <a:lnTo>
                      <a:pt x="369" y="406"/>
                    </a:lnTo>
                    <a:lnTo>
                      <a:pt x="367" y="403"/>
                    </a:lnTo>
                    <a:lnTo>
                      <a:pt x="364" y="401"/>
                    </a:lnTo>
                    <a:lnTo>
                      <a:pt x="362" y="397"/>
                    </a:lnTo>
                    <a:lnTo>
                      <a:pt x="360" y="394"/>
                    </a:lnTo>
                    <a:lnTo>
                      <a:pt x="359" y="391"/>
                    </a:lnTo>
                    <a:lnTo>
                      <a:pt x="358" y="388"/>
                    </a:lnTo>
                    <a:lnTo>
                      <a:pt x="358" y="384"/>
                    </a:lnTo>
                    <a:lnTo>
                      <a:pt x="358" y="381"/>
                    </a:lnTo>
                    <a:lnTo>
                      <a:pt x="356" y="383"/>
                    </a:lnTo>
                    <a:lnTo>
                      <a:pt x="353" y="386"/>
                    </a:lnTo>
                    <a:lnTo>
                      <a:pt x="350" y="388"/>
                    </a:lnTo>
                    <a:lnTo>
                      <a:pt x="347" y="390"/>
                    </a:lnTo>
                    <a:lnTo>
                      <a:pt x="345" y="392"/>
                    </a:lnTo>
                    <a:lnTo>
                      <a:pt x="342" y="394"/>
                    </a:lnTo>
                    <a:lnTo>
                      <a:pt x="340" y="396"/>
                    </a:lnTo>
                    <a:lnTo>
                      <a:pt x="336" y="397"/>
                    </a:lnTo>
                    <a:lnTo>
                      <a:pt x="334" y="398"/>
                    </a:lnTo>
                    <a:lnTo>
                      <a:pt x="331" y="399"/>
                    </a:lnTo>
                    <a:lnTo>
                      <a:pt x="327" y="400"/>
                    </a:lnTo>
                    <a:lnTo>
                      <a:pt x="324" y="401"/>
                    </a:lnTo>
                    <a:lnTo>
                      <a:pt x="321" y="402"/>
                    </a:lnTo>
                    <a:lnTo>
                      <a:pt x="318" y="402"/>
                    </a:lnTo>
                    <a:lnTo>
                      <a:pt x="314" y="403"/>
                    </a:lnTo>
                    <a:lnTo>
                      <a:pt x="311" y="403"/>
                    </a:lnTo>
                    <a:lnTo>
                      <a:pt x="313" y="400"/>
                    </a:lnTo>
                    <a:lnTo>
                      <a:pt x="315" y="398"/>
                    </a:lnTo>
                    <a:lnTo>
                      <a:pt x="316" y="397"/>
                    </a:lnTo>
                    <a:lnTo>
                      <a:pt x="317" y="395"/>
                    </a:lnTo>
                    <a:lnTo>
                      <a:pt x="318" y="394"/>
                    </a:lnTo>
                    <a:lnTo>
                      <a:pt x="320" y="392"/>
                    </a:lnTo>
                    <a:lnTo>
                      <a:pt x="321" y="391"/>
                    </a:lnTo>
                    <a:lnTo>
                      <a:pt x="322" y="390"/>
                    </a:lnTo>
                    <a:lnTo>
                      <a:pt x="322" y="388"/>
                    </a:lnTo>
                    <a:lnTo>
                      <a:pt x="323" y="387"/>
                    </a:lnTo>
                    <a:lnTo>
                      <a:pt x="323" y="385"/>
                    </a:lnTo>
                    <a:lnTo>
                      <a:pt x="324" y="383"/>
                    </a:lnTo>
                    <a:lnTo>
                      <a:pt x="324" y="381"/>
                    </a:lnTo>
                    <a:lnTo>
                      <a:pt x="324" y="379"/>
                    </a:lnTo>
                    <a:lnTo>
                      <a:pt x="324" y="376"/>
                    </a:lnTo>
                    <a:lnTo>
                      <a:pt x="324" y="373"/>
                    </a:lnTo>
                    <a:lnTo>
                      <a:pt x="319" y="373"/>
                    </a:lnTo>
                    <a:lnTo>
                      <a:pt x="314" y="374"/>
                    </a:lnTo>
                    <a:lnTo>
                      <a:pt x="310" y="375"/>
                    </a:lnTo>
                    <a:lnTo>
                      <a:pt x="304" y="376"/>
                    </a:lnTo>
                    <a:lnTo>
                      <a:pt x="300" y="377"/>
                    </a:lnTo>
                    <a:lnTo>
                      <a:pt x="295" y="378"/>
                    </a:lnTo>
                    <a:lnTo>
                      <a:pt x="290" y="378"/>
                    </a:lnTo>
                    <a:lnTo>
                      <a:pt x="286" y="379"/>
                    </a:lnTo>
                    <a:lnTo>
                      <a:pt x="281" y="379"/>
                    </a:lnTo>
                    <a:lnTo>
                      <a:pt x="276" y="379"/>
                    </a:lnTo>
                    <a:lnTo>
                      <a:pt x="272" y="379"/>
                    </a:lnTo>
                    <a:lnTo>
                      <a:pt x="267" y="378"/>
                    </a:lnTo>
                    <a:lnTo>
                      <a:pt x="263" y="376"/>
                    </a:lnTo>
                    <a:lnTo>
                      <a:pt x="259" y="374"/>
                    </a:lnTo>
                    <a:lnTo>
                      <a:pt x="254" y="370"/>
                    </a:lnTo>
                    <a:lnTo>
                      <a:pt x="250" y="366"/>
                    </a:lnTo>
                    <a:lnTo>
                      <a:pt x="252" y="367"/>
                    </a:lnTo>
                    <a:lnTo>
                      <a:pt x="256" y="367"/>
                    </a:lnTo>
                    <a:lnTo>
                      <a:pt x="259" y="367"/>
                    </a:lnTo>
                    <a:lnTo>
                      <a:pt x="263" y="366"/>
                    </a:lnTo>
                    <a:lnTo>
                      <a:pt x="266" y="365"/>
                    </a:lnTo>
                    <a:lnTo>
                      <a:pt x="270" y="363"/>
                    </a:lnTo>
                    <a:lnTo>
                      <a:pt x="274" y="360"/>
                    </a:lnTo>
                    <a:lnTo>
                      <a:pt x="277" y="358"/>
                    </a:lnTo>
                    <a:lnTo>
                      <a:pt x="280" y="354"/>
                    </a:lnTo>
                    <a:lnTo>
                      <a:pt x="284" y="351"/>
                    </a:lnTo>
                    <a:lnTo>
                      <a:pt x="287" y="348"/>
                    </a:lnTo>
                    <a:lnTo>
                      <a:pt x="290" y="344"/>
                    </a:lnTo>
                    <a:lnTo>
                      <a:pt x="292" y="341"/>
                    </a:lnTo>
                    <a:lnTo>
                      <a:pt x="293" y="337"/>
                    </a:lnTo>
                    <a:lnTo>
                      <a:pt x="294" y="333"/>
                    </a:lnTo>
                    <a:lnTo>
                      <a:pt x="295" y="330"/>
                    </a:lnTo>
                    <a:lnTo>
                      <a:pt x="290" y="325"/>
                    </a:lnTo>
                    <a:lnTo>
                      <a:pt x="285" y="321"/>
                    </a:lnTo>
                    <a:lnTo>
                      <a:pt x="280" y="316"/>
                    </a:lnTo>
                    <a:lnTo>
                      <a:pt x="276" y="311"/>
                    </a:lnTo>
                    <a:lnTo>
                      <a:pt x="272" y="306"/>
                    </a:lnTo>
                    <a:lnTo>
                      <a:pt x="268" y="300"/>
                    </a:lnTo>
                    <a:lnTo>
                      <a:pt x="265" y="294"/>
                    </a:lnTo>
                    <a:lnTo>
                      <a:pt x="261" y="288"/>
                    </a:lnTo>
                    <a:lnTo>
                      <a:pt x="259" y="282"/>
                    </a:lnTo>
                    <a:lnTo>
                      <a:pt x="257" y="277"/>
                    </a:lnTo>
                    <a:lnTo>
                      <a:pt x="255" y="271"/>
                    </a:lnTo>
                    <a:lnTo>
                      <a:pt x="253" y="264"/>
                    </a:lnTo>
                    <a:lnTo>
                      <a:pt x="252" y="259"/>
                    </a:lnTo>
                    <a:lnTo>
                      <a:pt x="252" y="253"/>
                    </a:lnTo>
                    <a:lnTo>
                      <a:pt x="252" y="248"/>
                    </a:lnTo>
                    <a:lnTo>
                      <a:pt x="253" y="242"/>
                    </a:lnTo>
                    <a:lnTo>
                      <a:pt x="254" y="240"/>
                    </a:lnTo>
                    <a:lnTo>
                      <a:pt x="254" y="237"/>
                    </a:lnTo>
                    <a:lnTo>
                      <a:pt x="255" y="235"/>
                    </a:lnTo>
                    <a:lnTo>
                      <a:pt x="256" y="233"/>
                    </a:lnTo>
                    <a:lnTo>
                      <a:pt x="258" y="231"/>
                    </a:lnTo>
                    <a:lnTo>
                      <a:pt x="259" y="228"/>
                    </a:lnTo>
                    <a:lnTo>
                      <a:pt x="260" y="226"/>
                    </a:lnTo>
                    <a:lnTo>
                      <a:pt x="261" y="224"/>
                    </a:lnTo>
                    <a:lnTo>
                      <a:pt x="263" y="222"/>
                    </a:lnTo>
                    <a:lnTo>
                      <a:pt x="265" y="220"/>
                    </a:lnTo>
                    <a:lnTo>
                      <a:pt x="267" y="217"/>
                    </a:lnTo>
                    <a:lnTo>
                      <a:pt x="268" y="216"/>
                    </a:lnTo>
                    <a:lnTo>
                      <a:pt x="270" y="214"/>
                    </a:lnTo>
                    <a:lnTo>
                      <a:pt x="272" y="212"/>
                    </a:lnTo>
                    <a:lnTo>
                      <a:pt x="275" y="210"/>
                    </a:lnTo>
                    <a:lnTo>
                      <a:pt x="277" y="209"/>
                    </a:lnTo>
                    <a:lnTo>
                      <a:pt x="274" y="208"/>
                    </a:lnTo>
                    <a:lnTo>
                      <a:pt x="272" y="208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8" y="203"/>
                    </a:lnTo>
                    <a:lnTo>
                      <a:pt x="267" y="202"/>
                    </a:lnTo>
                    <a:lnTo>
                      <a:pt x="266" y="200"/>
                    </a:lnTo>
                    <a:lnTo>
                      <a:pt x="265" y="198"/>
                    </a:lnTo>
                    <a:lnTo>
                      <a:pt x="265" y="196"/>
                    </a:lnTo>
                    <a:lnTo>
                      <a:pt x="265" y="194"/>
                    </a:lnTo>
                    <a:lnTo>
                      <a:pt x="265" y="192"/>
                    </a:lnTo>
                    <a:lnTo>
                      <a:pt x="265" y="190"/>
                    </a:lnTo>
                    <a:lnTo>
                      <a:pt x="265" y="189"/>
                    </a:lnTo>
                    <a:lnTo>
                      <a:pt x="265" y="187"/>
                    </a:lnTo>
                    <a:lnTo>
                      <a:pt x="266" y="185"/>
                    </a:lnTo>
                    <a:lnTo>
                      <a:pt x="267" y="183"/>
                    </a:lnTo>
                    <a:lnTo>
                      <a:pt x="262" y="183"/>
                    </a:lnTo>
                    <a:lnTo>
                      <a:pt x="258" y="181"/>
                    </a:lnTo>
                    <a:lnTo>
                      <a:pt x="254" y="181"/>
                    </a:lnTo>
                    <a:lnTo>
                      <a:pt x="250" y="180"/>
                    </a:lnTo>
                    <a:lnTo>
                      <a:pt x="247" y="178"/>
                    </a:lnTo>
                    <a:lnTo>
                      <a:pt x="244" y="177"/>
                    </a:lnTo>
                    <a:lnTo>
                      <a:pt x="241" y="175"/>
                    </a:lnTo>
                    <a:lnTo>
                      <a:pt x="238" y="173"/>
                    </a:lnTo>
                    <a:lnTo>
                      <a:pt x="235" y="171"/>
                    </a:lnTo>
                    <a:lnTo>
                      <a:pt x="232" y="168"/>
                    </a:lnTo>
                    <a:lnTo>
                      <a:pt x="230" y="165"/>
                    </a:lnTo>
                    <a:lnTo>
                      <a:pt x="227" y="161"/>
                    </a:lnTo>
                    <a:lnTo>
                      <a:pt x="225" y="157"/>
                    </a:lnTo>
                    <a:lnTo>
                      <a:pt x="222" y="152"/>
                    </a:lnTo>
                    <a:lnTo>
                      <a:pt x="220" y="147"/>
                    </a:lnTo>
                    <a:lnTo>
                      <a:pt x="217" y="141"/>
                    </a:lnTo>
                    <a:lnTo>
                      <a:pt x="213" y="142"/>
                    </a:lnTo>
                    <a:lnTo>
                      <a:pt x="208" y="143"/>
                    </a:lnTo>
                    <a:lnTo>
                      <a:pt x="204" y="142"/>
                    </a:lnTo>
                    <a:lnTo>
                      <a:pt x="201" y="142"/>
                    </a:lnTo>
                    <a:lnTo>
                      <a:pt x="198" y="140"/>
                    </a:lnTo>
                    <a:lnTo>
                      <a:pt x="195" y="138"/>
                    </a:lnTo>
                    <a:lnTo>
                      <a:pt x="193" y="136"/>
                    </a:lnTo>
                    <a:lnTo>
                      <a:pt x="191" y="135"/>
                    </a:lnTo>
                    <a:lnTo>
                      <a:pt x="189" y="132"/>
                    </a:lnTo>
                    <a:lnTo>
                      <a:pt x="187" y="129"/>
                    </a:lnTo>
                    <a:lnTo>
                      <a:pt x="185" y="127"/>
                    </a:lnTo>
                    <a:lnTo>
                      <a:pt x="184" y="125"/>
                    </a:lnTo>
                    <a:lnTo>
                      <a:pt x="182" y="122"/>
                    </a:lnTo>
                    <a:lnTo>
                      <a:pt x="181" y="120"/>
                    </a:lnTo>
                    <a:lnTo>
                      <a:pt x="180" y="119"/>
                    </a:lnTo>
                    <a:lnTo>
                      <a:pt x="179" y="118"/>
                    </a:lnTo>
                    <a:lnTo>
                      <a:pt x="177" y="122"/>
                    </a:lnTo>
                    <a:lnTo>
                      <a:pt x="175" y="126"/>
                    </a:lnTo>
                    <a:lnTo>
                      <a:pt x="172" y="129"/>
                    </a:lnTo>
                    <a:lnTo>
                      <a:pt x="168" y="133"/>
                    </a:lnTo>
                    <a:lnTo>
                      <a:pt x="163" y="135"/>
                    </a:lnTo>
                    <a:lnTo>
                      <a:pt x="157" y="138"/>
                    </a:lnTo>
                    <a:lnTo>
                      <a:pt x="152" y="140"/>
                    </a:lnTo>
                    <a:lnTo>
                      <a:pt x="145" y="141"/>
                    </a:lnTo>
                    <a:lnTo>
                      <a:pt x="138" y="143"/>
                    </a:lnTo>
                    <a:lnTo>
                      <a:pt x="132" y="144"/>
                    </a:lnTo>
                    <a:lnTo>
                      <a:pt x="127" y="144"/>
                    </a:lnTo>
                    <a:lnTo>
                      <a:pt x="121" y="144"/>
                    </a:lnTo>
                    <a:lnTo>
                      <a:pt x="103" y="143"/>
                    </a:lnTo>
                    <a:lnTo>
                      <a:pt x="161" y="207"/>
                    </a:lnTo>
                    <a:lnTo>
                      <a:pt x="104" y="218"/>
                    </a:lnTo>
                    <a:lnTo>
                      <a:pt x="106" y="203"/>
                    </a:lnTo>
                    <a:lnTo>
                      <a:pt x="104" y="140"/>
                    </a:lnTo>
                    <a:lnTo>
                      <a:pt x="109" y="246"/>
                    </a:lnTo>
                    <a:lnTo>
                      <a:pt x="100" y="29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89" name="Freeform 417">
                <a:extLst>
                  <a:ext uri="{FF2B5EF4-FFF2-40B4-BE49-F238E27FC236}">
                    <a16:creationId xmlns:a16="http://schemas.microsoft.com/office/drawing/2014/main" id="{C517134E-2B54-4129-BE5A-2ED2E49D6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284"/>
                <a:ext cx="45" cy="17"/>
              </a:xfrm>
              <a:custGeom>
                <a:avLst/>
                <a:gdLst>
                  <a:gd name="T0" fmla="*/ 44 w 45"/>
                  <a:gd name="T1" fmla="*/ 16 h 17"/>
                  <a:gd name="T2" fmla="*/ 44 w 45"/>
                  <a:gd name="T3" fmla="*/ 16 h 17"/>
                  <a:gd name="T4" fmla="*/ 40 w 45"/>
                  <a:gd name="T5" fmla="*/ 16 h 17"/>
                  <a:gd name="T6" fmla="*/ 38 w 45"/>
                  <a:gd name="T7" fmla="*/ 16 h 17"/>
                  <a:gd name="T8" fmla="*/ 35 w 45"/>
                  <a:gd name="T9" fmla="*/ 16 h 17"/>
                  <a:gd name="T10" fmla="*/ 33 w 45"/>
                  <a:gd name="T11" fmla="*/ 16 h 17"/>
                  <a:gd name="T12" fmla="*/ 30 w 45"/>
                  <a:gd name="T13" fmla="*/ 16 h 17"/>
                  <a:gd name="T14" fmla="*/ 27 w 45"/>
                  <a:gd name="T15" fmla="*/ 15 h 17"/>
                  <a:gd name="T16" fmla="*/ 25 w 45"/>
                  <a:gd name="T17" fmla="*/ 14 h 17"/>
                  <a:gd name="T18" fmla="*/ 23 w 45"/>
                  <a:gd name="T19" fmla="*/ 14 h 17"/>
                  <a:gd name="T20" fmla="*/ 20 w 45"/>
                  <a:gd name="T21" fmla="*/ 13 h 17"/>
                  <a:gd name="T22" fmla="*/ 18 w 45"/>
                  <a:gd name="T23" fmla="*/ 11 h 17"/>
                  <a:gd name="T24" fmla="*/ 15 w 45"/>
                  <a:gd name="T25" fmla="*/ 10 h 17"/>
                  <a:gd name="T26" fmla="*/ 12 w 45"/>
                  <a:gd name="T27" fmla="*/ 9 h 17"/>
                  <a:gd name="T28" fmla="*/ 10 w 45"/>
                  <a:gd name="T29" fmla="*/ 7 h 17"/>
                  <a:gd name="T30" fmla="*/ 7 w 45"/>
                  <a:gd name="T31" fmla="*/ 5 h 17"/>
                  <a:gd name="T32" fmla="*/ 3 w 45"/>
                  <a:gd name="T33" fmla="*/ 3 h 17"/>
                  <a:gd name="T34" fmla="*/ 0 w 45"/>
                  <a:gd name="T35" fmla="*/ 0 h 17"/>
                  <a:gd name="T36" fmla="*/ 0 w 45"/>
                  <a:gd name="T37" fmla="*/ 0 h 17"/>
                  <a:gd name="T38" fmla="*/ 3 w 45"/>
                  <a:gd name="T39" fmla="*/ 2 h 17"/>
                  <a:gd name="T40" fmla="*/ 7 w 45"/>
                  <a:gd name="T41" fmla="*/ 4 h 17"/>
                  <a:gd name="T42" fmla="*/ 10 w 45"/>
                  <a:gd name="T43" fmla="*/ 6 h 17"/>
                  <a:gd name="T44" fmla="*/ 13 w 45"/>
                  <a:gd name="T45" fmla="*/ 7 h 17"/>
                  <a:gd name="T46" fmla="*/ 16 w 45"/>
                  <a:gd name="T47" fmla="*/ 9 h 17"/>
                  <a:gd name="T48" fmla="*/ 18 w 45"/>
                  <a:gd name="T49" fmla="*/ 10 h 17"/>
                  <a:gd name="T50" fmla="*/ 21 w 45"/>
                  <a:gd name="T51" fmla="*/ 11 h 17"/>
                  <a:gd name="T52" fmla="*/ 23 w 45"/>
                  <a:gd name="T53" fmla="*/ 12 h 17"/>
                  <a:gd name="T54" fmla="*/ 25 w 45"/>
                  <a:gd name="T55" fmla="*/ 12 h 17"/>
                  <a:gd name="T56" fmla="*/ 28 w 45"/>
                  <a:gd name="T57" fmla="*/ 13 h 17"/>
                  <a:gd name="T58" fmla="*/ 30 w 45"/>
                  <a:gd name="T59" fmla="*/ 14 h 17"/>
                  <a:gd name="T60" fmla="*/ 33 w 45"/>
                  <a:gd name="T61" fmla="*/ 14 h 17"/>
                  <a:gd name="T62" fmla="*/ 35 w 45"/>
                  <a:gd name="T63" fmla="*/ 14 h 17"/>
                  <a:gd name="T64" fmla="*/ 38 w 45"/>
                  <a:gd name="T65" fmla="*/ 15 h 17"/>
                  <a:gd name="T66" fmla="*/ 40 w 45"/>
                  <a:gd name="T67" fmla="*/ 15 h 17"/>
                  <a:gd name="T68" fmla="*/ 44 w 45"/>
                  <a:gd name="T69" fmla="*/ 15 h 17"/>
                  <a:gd name="T70" fmla="*/ 44 w 45"/>
                  <a:gd name="T71" fmla="*/ 15 h 17"/>
                  <a:gd name="T72" fmla="*/ 44 w 45"/>
                  <a:gd name="T73" fmla="*/ 15 h 17"/>
                  <a:gd name="T74" fmla="*/ 44 w 45"/>
                  <a:gd name="T75" fmla="*/ 15 h 17"/>
                  <a:gd name="T76" fmla="*/ 44 w 45"/>
                  <a:gd name="T77" fmla="*/ 16 h 17"/>
                  <a:gd name="T78" fmla="*/ 44 w 45"/>
                  <a:gd name="T79" fmla="*/ 16 h 17"/>
                  <a:gd name="T80" fmla="*/ 44 w 45"/>
                  <a:gd name="T8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5" h="17">
                    <a:moveTo>
                      <a:pt x="44" y="16"/>
                    </a:moveTo>
                    <a:lnTo>
                      <a:pt x="44" y="16"/>
                    </a:lnTo>
                    <a:lnTo>
                      <a:pt x="40" y="16"/>
                    </a:lnTo>
                    <a:lnTo>
                      <a:pt x="38" y="16"/>
                    </a:lnTo>
                    <a:lnTo>
                      <a:pt x="35" y="16"/>
                    </a:lnTo>
                    <a:lnTo>
                      <a:pt x="33" y="16"/>
                    </a:lnTo>
                    <a:lnTo>
                      <a:pt x="30" y="16"/>
                    </a:lnTo>
                    <a:lnTo>
                      <a:pt x="27" y="15"/>
                    </a:lnTo>
                    <a:lnTo>
                      <a:pt x="25" y="14"/>
                    </a:lnTo>
                    <a:lnTo>
                      <a:pt x="23" y="14"/>
                    </a:lnTo>
                    <a:lnTo>
                      <a:pt x="20" y="13"/>
                    </a:lnTo>
                    <a:lnTo>
                      <a:pt x="18" y="11"/>
                    </a:lnTo>
                    <a:lnTo>
                      <a:pt x="15" y="10"/>
                    </a:lnTo>
                    <a:lnTo>
                      <a:pt x="12" y="9"/>
                    </a:lnTo>
                    <a:lnTo>
                      <a:pt x="10" y="7"/>
                    </a:lnTo>
                    <a:lnTo>
                      <a:pt x="7" y="5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7" y="4"/>
                    </a:lnTo>
                    <a:lnTo>
                      <a:pt x="10" y="6"/>
                    </a:lnTo>
                    <a:lnTo>
                      <a:pt x="13" y="7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21" y="11"/>
                    </a:lnTo>
                    <a:lnTo>
                      <a:pt x="23" y="12"/>
                    </a:lnTo>
                    <a:lnTo>
                      <a:pt x="25" y="12"/>
                    </a:lnTo>
                    <a:lnTo>
                      <a:pt x="28" y="13"/>
                    </a:lnTo>
                    <a:lnTo>
                      <a:pt x="30" y="14"/>
                    </a:lnTo>
                    <a:lnTo>
                      <a:pt x="33" y="14"/>
                    </a:lnTo>
                    <a:lnTo>
                      <a:pt x="35" y="14"/>
                    </a:lnTo>
                    <a:lnTo>
                      <a:pt x="38" y="15"/>
                    </a:lnTo>
                    <a:lnTo>
                      <a:pt x="40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4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90" name="Freeform 418">
                <a:extLst>
                  <a:ext uri="{FF2B5EF4-FFF2-40B4-BE49-F238E27FC236}">
                    <a16:creationId xmlns:a16="http://schemas.microsoft.com/office/drawing/2014/main" id="{125DC3EB-0AF5-0B24-C709-21A275942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56"/>
                <a:ext cx="63" cy="41"/>
              </a:xfrm>
              <a:custGeom>
                <a:avLst/>
                <a:gdLst>
                  <a:gd name="T0" fmla="*/ 60 w 63"/>
                  <a:gd name="T1" fmla="*/ 0 h 41"/>
                  <a:gd name="T2" fmla="*/ 62 w 63"/>
                  <a:gd name="T3" fmla="*/ 1 h 41"/>
                  <a:gd name="T4" fmla="*/ 59 w 63"/>
                  <a:gd name="T5" fmla="*/ 5 h 41"/>
                  <a:gd name="T6" fmla="*/ 56 w 63"/>
                  <a:gd name="T7" fmla="*/ 9 h 41"/>
                  <a:gd name="T8" fmla="*/ 54 w 63"/>
                  <a:gd name="T9" fmla="*/ 12 h 41"/>
                  <a:gd name="T10" fmla="*/ 51 w 63"/>
                  <a:gd name="T11" fmla="*/ 17 h 41"/>
                  <a:gd name="T12" fmla="*/ 47 w 63"/>
                  <a:gd name="T13" fmla="*/ 20 h 41"/>
                  <a:gd name="T14" fmla="*/ 43 w 63"/>
                  <a:gd name="T15" fmla="*/ 23 h 41"/>
                  <a:gd name="T16" fmla="*/ 40 w 63"/>
                  <a:gd name="T17" fmla="*/ 26 h 41"/>
                  <a:gd name="T18" fmla="*/ 36 w 63"/>
                  <a:gd name="T19" fmla="*/ 29 h 41"/>
                  <a:gd name="T20" fmla="*/ 31 w 63"/>
                  <a:gd name="T21" fmla="*/ 31 h 41"/>
                  <a:gd name="T22" fmla="*/ 27 w 63"/>
                  <a:gd name="T23" fmla="*/ 34 h 41"/>
                  <a:gd name="T24" fmla="*/ 22 w 63"/>
                  <a:gd name="T25" fmla="*/ 36 h 41"/>
                  <a:gd name="T26" fmla="*/ 18 w 63"/>
                  <a:gd name="T27" fmla="*/ 37 h 41"/>
                  <a:gd name="T28" fmla="*/ 13 w 63"/>
                  <a:gd name="T29" fmla="*/ 38 h 41"/>
                  <a:gd name="T30" fmla="*/ 9 w 63"/>
                  <a:gd name="T31" fmla="*/ 40 h 41"/>
                  <a:gd name="T32" fmla="*/ 4 w 63"/>
                  <a:gd name="T33" fmla="*/ 40 h 41"/>
                  <a:gd name="T34" fmla="*/ 0 w 63"/>
                  <a:gd name="T35" fmla="*/ 40 h 41"/>
                  <a:gd name="T36" fmla="*/ 0 w 63"/>
                  <a:gd name="T37" fmla="*/ 39 h 41"/>
                  <a:gd name="T38" fmla="*/ 4 w 63"/>
                  <a:gd name="T39" fmla="*/ 38 h 41"/>
                  <a:gd name="T40" fmla="*/ 9 w 63"/>
                  <a:gd name="T41" fmla="*/ 38 h 41"/>
                  <a:gd name="T42" fmla="*/ 13 w 63"/>
                  <a:gd name="T43" fmla="*/ 37 h 41"/>
                  <a:gd name="T44" fmla="*/ 18 w 63"/>
                  <a:gd name="T45" fmla="*/ 36 h 41"/>
                  <a:gd name="T46" fmla="*/ 22 w 63"/>
                  <a:gd name="T47" fmla="*/ 34 h 41"/>
                  <a:gd name="T48" fmla="*/ 27 w 63"/>
                  <a:gd name="T49" fmla="*/ 33 h 41"/>
                  <a:gd name="T50" fmla="*/ 31 w 63"/>
                  <a:gd name="T51" fmla="*/ 31 h 41"/>
                  <a:gd name="T52" fmla="*/ 35 w 63"/>
                  <a:gd name="T53" fmla="*/ 28 h 41"/>
                  <a:gd name="T54" fmla="*/ 39 w 63"/>
                  <a:gd name="T55" fmla="*/ 26 h 41"/>
                  <a:gd name="T56" fmla="*/ 43 w 63"/>
                  <a:gd name="T57" fmla="*/ 22 h 41"/>
                  <a:gd name="T58" fmla="*/ 47 w 63"/>
                  <a:gd name="T59" fmla="*/ 19 h 41"/>
                  <a:gd name="T60" fmla="*/ 50 w 63"/>
                  <a:gd name="T61" fmla="*/ 15 h 41"/>
                  <a:gd name="T62" fmla="*/ 52 w 63"/>
                  <a:gd name="T63" fmla="*/ 12 h 41"/>
                  <a:gd name="T64" fmla="*/ 56 w 63"/>
                  <a:gd name="T65" fmla="*/ 8 h 41"/>
                  <a:gd name="T66" fmla="*/ 58 w 63"/>
                  <a:gd name="T67" fmla="*/ 4 h 41"/>
                  <a:gd name="T68" fmla="*/ 60 w 63"/>
                  <a:gd name="T69" fmla="*/ 0 h 41"/>
                  <a:gd name="T70" fmla="*/ 62 w 63"/>
                  <a:gd name="T71" fmla="*/ 0 h 41"/>
                  <a:gd name="T72" fmla="*/ 60 w 63"/>
                  <a:gd name="T73" fmla="*/ 0 h 41"/>
                  <a:gd name="T74" fmla="*/ 60 w 63"/>
                  <a:gd name="T75" fmla="*/ 0 h 41"/>
                  <a:gd name="T76" fmla="*/ 62 w 63"/>
                  <a:gd name="T77" fmla="*/ 0 h 41"/>
                  <a:gd name="T78" fmla="*/ 62 w 63"/>
                  <a:gd name="T79" fmla="*/ 0 h 41"/>
                  <a:gd name="T80" fmla="*/ 62 w 63"/>
                  <a:gd name="T81" fmla="*/ 1 h 41"/>
                  <a:gd name="T82" fmla="*/ 60 w 63"/>
                  <a:gd name="T8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3" h="41">
                    <a:moveTo>
                      <a:pt x="60" y="0"/>
                    </a:moveTo>
                    <a:lnTo>
                      <a:pt x="62" y="1"/>
                    </a:lnTo>
                    <a:lnTo>
                      <a:pt x="59" y="5"/>
                    </a:lnTo>
                    <a:lnTo>
                      <a:pt x="56" y="9"/>
                    </a:lnTo>
                    <a:lnTo>
                      <a:pt x="54" y="12"/>
                    </a:lnTo>
                    <a:lnTo>
                      <a:pt x="51" y="17"/>
                    </a:lnTo>
                    <a:lnTo>
                      <a:pt x="47" y="20"/>
                    </a:lnTo>
                    <a:lnTo>
                      <a:pt x="43" y="23"/>
                    </a:lnTo>
                    <a:lnTo>
                      <a:pt x="40" y="26"/>
                    </a:lnTo>
                    <a:lnTo>
                      <a:pt x="36" y="29"/>
                    </a:lnTo>
                    <a:lnTo>
                      <a:pt x="31" y="31"/>
                    </a:lnTo>
                    <a:lnTo>
                      <a:pt x="27" y="34"/>
                    </a:lnTo>
                    <a:lnTo>
                      <a:pt x="22" y="36"/>
                    </a:lnTo>
                    <a:lnTo>
                      <a:pt x="18" y="37"/>
                    </a:lnTo>
                    <a:lnTo>
                      <a:pt x="13" y="38"/>
                    </a:lnTo>
                    <a:lnTo>
                      <a:pt x="9" y="40"/>
                    </a:lnTo>
                    <a:lnTo>
                      <a:pt x="4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4" y="38"/>
                    </a:lnTo>
                    <a:lnTo>
                      <a:pt x="9" y="38"/>
                    </a:lnTo>
                    <a:lnTo>
                      <a:pt x="13" y="37"/>
                    </a:lnTo>
                    <a:lnTo>
                      <a:pt x="18" y="36"/>
                    </a:lnTo>
                    <a:lnTo>
                      <a:pt x="22" y="34"/>
                    </a:lnTo>
                    <a:lnTo>
                      <a:pt x="27" y="33"/>
                    </a:lnTo>
                    <a:lnTo>
                      <a:pt x="31" y="31"/>
                    </a:lnTo>
                    <a:lnTo>
                      <a:pt x="35" y="28"/>
                    </a:lnTo>
                    <a:lnTo>
                      <a:pt x="39" y="26"/>
                    </a:lnTo>
                    <a:lnTo>
                      <a:pt x="43" y="22"/>
                    </a:lnTo>
                    <a:lnTo>
                      <a:pt x="47" y="19"/>
                    </a:lnTo>
                    <a:lnTo>
                      <a:pt x="50" y="15"/>
                    </a:lnTo>
                    <a:lnTo>
                      <a:pt x="52" y="12"/>
                    </a:lnTo>
                    <a:lnTo>
                      <a:pt x="56" y="8"/>
                    </a:lnTo>
                    <a:lnTo>
                      <a:pt x="58" y="4"/>
                    </a:lnTo>
                    <a:lnTo>
                      <a:pt x="60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1"/>
                    </a:lnTo>
                    <a:lnTo>
                      <a:pt x="6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91" name="Freeform 419">
                <a:extLst>
                  <a:ext uri="{FF2B5EF4-FFF2-40B4-BE49-F238E27FC236}">
                    <a16:creationId xmlns:a16="http://schemas.microsoft.com/office/drawing/2014/main" id="{0F189EC3-2E04-BA97-E220-D14FDEDB4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1" y="2256"/>
                <a:ext cx="49" cy="80"/>
              </a:xfrm>
              <a:custGeom>
                <a:avLst/>
                <a:gdLst>
                  <a:gd name="T0" fmla="*/ 0 w 49"/>
                  <a:gd name="T1" fmla="*/ 77 h 80"/>
                  <a:gd name="T2" fmla="*/ 0 w 49"/>
                  <a:gd name="T3" fmla="*/ 77 h 80"/>
                  <a:gd name="T4" fmla="*/ 6 w 49"/>
                  <a:gd name="T5" fmla="*/ 75 h 80"/>
                  <a:gd name="T6" fmla="*/ 11 w 49"/>
                  <a:gd name="T7" fmla="*/ 73 h 80"/>
                  <a:gd name="T8" fmla="*/ 16 w 49"/>
                  <a:gd name="T9" fmla="*/ 69 h 80"/>
                  <a:gd name="T10" fmla="*/ 21 w 49"/>
                  <a:gd name="T11" fmla="*/ 66 h 80"/>
                  <a:gd name="T12" fmla="*/ 25 w 49"/>
                  <a:gd name="T13" fmla="*/ 62 h 80"/>
                  <a:gd name="T14" fmla="*/ 29 w 49"/>
                  <a:gd name="T15" fmla="*/ 56 h 80"/>
                  <a:gd name="T16" fmla="*/ 32 w 49"/>
                  <a:gd name="T17" fmla="*/ 51 h 80"/>
                  <a:gd name="T18" fmla="*/ 35 w 49"/>
                  <a:gd name="T19" fmla="*/ 45 h 80"/>
                  <a:gd name="T20" fmla="*/ 38 w 49"/>
                  <a:gd name="T21" fmla="*/ 40 h 80"/>
                  <a:gd name="T22" fmla="*/ 40 w 49"/>
                  <a:gd name="T23" fmla="*/ 34 h 80"/>
                  <a:gd name="T24" fmla="*/ 42 w 49"/>
                  <a:gd name="T25" fmla="*/ 28 h 80"/>
                  <a:gd name="T26" fmla="*/ 43 w 49"/>
                  <a:gd name="T27" fmla="*/ 22 h 80"/>
                  <a:gd name="T28" fmla="*/ 44 w 49"/>
                  <a:gd name="T29" fmla="*/ 16 h 80"/>
                  <a:gd name="T30" fmla="*/ 46 w 49"/>
                  <a:gd name="T31" fmla="*/ 11 h 80"/>
                  <a:gd name="T32" fmla="*/ 46 w 49"/>
                  <a:gd name="T33" fmla="*/ 5 h 80"/>
                  <a:gd name="T34" fmla="*/ 46 w 49"/>
                  <a:gd name="T35" fmla="*/ 0 h 80"/>
                  <a:gd name="T36" fmla="*/ 48 w 49"/>
                  <a:gd name="T37" fmla="*/ 0 h 80"/>
                  <a:gd name="T38" fmla="*/ 48 w 49"/>
                  <a:gd name="T39" fmla="*/ 5 h 80"/>
                  <a:gd name="T40" fmla="*/ 46 w 49"/>
                  <a:gd name="T41" fmla="*/ 11 h 80"/>
                  <a:gd name="T42" fmla="*/ 46 w 49"/>
                  <a:gd name="T43" fmla="*/ 16 h 80"/>
                  <a:gd name="T44" fmla="*/ 44 w 49"/>
                  <a:gd name="T45" fmla="*/ 22 h 80"/>
                  <a:gd name="T46" fmla="*/ 42 w 49"/>
                  <a:gd name="T47" fmla="*/ 29 h 80"/>
                  <a:gd name="T48" fmla="*/ 40 w 49"/>
                  <a:gd name="T49" fmla="*/ 34 h 80"/>
                  <a:gd name="T50" fmla="*/ 38 w 49"/>
                  <a:gd name="T51" fmla="*/ 40 h 80"/>
                  <a:gd name="T52" fmla="*/ 36 w 49"/>
                  <a:gd name="T53" fmla="*/ 46 h 80"/>
                  <a:gd name="T54" fmla="*/ 33 w 49"/>
                  <a:gd name="T55" fmla="*/ 52 h 80"/>
                  <a:gd name="T56" fmla="*/ 29 w 49"/>
                  <a:gd name="T57" fmla="*/ 57 h 80"/>
                  <a:gd name="T58" fmla="*/ 25 w 49"/>
                  <a:gd name="T59" fmla="*/ 62 h 80"/>
                  <a:gd name="T60" fmla="*/ 22 w 49"/>
                  <a:gd name="T61" fmla="*/ 67 h 80"/>
                  <a:gd name="T62" fmla="*/ 16 w 49"/>
                  <a:gd name="T63" fmla="*/ 71 h 80"/>
                  <a:gd name="T64" fmla="*/ 12 w 49"/>
                  <a:gd name="T65" fmla="*/ 74 h 80"/>
                  <a:gd name="T66" fmla="*/ 6 w 49"/>
                  <a:gd name="T67" fmla="*/ 77 h 80"/>
                  <a:gd name="T68" fmla="*/ 0 w 49"/>
                  <a:gd name="T69" fmla="*/ 79 h 80"/>
                  <a:gd name="T70" fmla="*/ 0 w 49"/>
                  <a:gd name="T71" fmla="*/ 79 h 80"/>
                  <a:gd name="T72" fmla="*/ 0 w 49"/>
                  <a:gd name="T73" fmla="*/ 79 h 80"/>
                  <a:gd name="T74" fmla="*/ 0 w 49"/>
                  <a:gd name="T75" fmla="*/ 79 h 80"/>
                  <a:gd name="T76" fmla="*/ 0 w 49"/>
                  <a:gd name="T77" fmla="*/ 78 h 80"/>
                  <a:gd name="T78" fmla="*/ 0 w 49"/>
                  <a:gd name="T79" fmla="*/ 78 h 80"/>
                  <a:gd name="T80" fmla="*/ 0 w 49"/>
                  <a:gd name="T81" fmla="*/ 77 h 80"/>
                  <a:gd name="T82" fmla="*/ 0 w 49"/>
                  <a:gd name="T83" fmla="*/ 77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9" h="80">
                    <a:moveTo>
                      <a:pt x="0" y="77"/>
                    </a:moveTo>
                    <a:lnTo>
                      <a:pt x="0" y="77"/>
                    </a:lnTo>
                    <a:lnTo>
                      <a:pt x="6" y="75"/>
                    </a:lnTo>
                    <a:lnTo>
                      <a:pt x="11" y="73"/>
                    </a:lnTo>
                    <a:lnTo>
                      <a:pt x="16" y="69"/>
                    </a:lnTo>
                    <a:lnTo>
                      <a:pt x="21" y="66"/>
                    </a:lnTo>
                    <a:lnTo>
                      <a:pt x="25" y="62"/>
                    </a:lnTo>
                    <a:lnTo>
                      <a:pt x="29" y="56"/>
                    </a:lnTo>
                    <a:lnTo>
                      <a:pt x="32" y="51"/>
                    </a:lnTo>
                    <a:lnTo>
                      <a:pt x="35" y="45"/>
                    </a:lnTo>
                    <a:lnTo>
                      <a:pt x="38" y="40"/>
                    </a:lnTo>
                    <a:lnTo>
                      <a:pt x="40" y="34"/>
                    </a:lnTo>
                    <a:lnTo>
                      <a:pt x="42" y="28"/>
                    </a:lnTo>
                    <a:lnTo>
                      <a:pt x="43" y="22"/>
                    </a:lnTo>
                    <a:lnTo>
                      <a:pt x="44" y="16"/>
                    </a:lnTo>
                    <a:lnTo>
                      <a:pt x="46" y="11"/>
                    </a:lnTo>
                    <a:lnTo>
                      <a:pt x="46" y="5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8" y="5"/>
                    </a:lnTo>
                    <a:lnTo>
                      <a:pt x="46" y="11"/>
                    </a:lnTo>
                    <a:lnTo>
                      <a:pt x="46" y="16"/>
                    </a:lnTo>
                    <a:lnTo>
                      <a:pt x="44" y="22"/>
                    </a:lnTo>
                    <a:lnTo>
                      <a:pt x="42" y="29"/>
                    </a:lnTo>
                    <a:lnTo>
                      <a:pt x="40" y="34"/>
                    </a:lnTo>
                    <a:lnTo>
                      <a:pt x="38" y="40"/>
                    </a:lnTo>
                    <a:lnTo>
                      <a:pt x="36" y="46"/>
                    </a:lnTo>
                    <a:lnTo>
                      <a:pt x="33" y="52"/>
                    </a:lnTo>
                    <a:lnTo>
                      <a:pt x="29" y="57"/>
                    </a:lnTo>
                    <a:lnTo>
                      <a:pt x="25" y="62"/>
                    </a:lnTo>
                    <a:lnTo>
                      <a:pt x="22" y="67"/>
                    </a:lnTo>
                    <a:lnTo>
                      <a:pt x="16" y="71"/>
                    </a:lnTo>
                    <a:lnTo>
                      <a:pt x="12" y="74"/>
                    </a:lnTo>
                    <a:lnTo>
                      <a:pt x="6" y="77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0" y="7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92" name="Freeform 420">
                <a:extLst>
                  <a:ext uri="{FF2B5EF4-FFF2-40B4-BE49-F238E27FC236}">
                    <a16:creationId xmlns:a16="http://schemas.microsoft.com/office/drawing/2014/main" id="{C1DBE182-15EE-97EB-2FA4-7FF8BD58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284"/>
                <a:ext cx="59" cy="52"/>
              </a:xfrm>
              <a:custGeom>
                <a:avLst/>
                <a:gdLst>
                  <a:gd name="T0" fmla="*/ 0 w 59"/>
                  <a:gd name="T1" fmla="*/ 0 h 52"/>
                  <a:gd name="T2" fmla="*/ 0 w 59"/>
                  <a:gd name="T3" fmla="*/ 0 h 52"/>
                  <a:gd name="T4" fmla="*/ 5 w 59"/>
                  <a:gd name="T5" fmla="*/ 4 h 52"/>
                  <a:gd name="T6" fmla="*/ 9 w 59"/>
                  <a:gd name="T7" fmla="*/ 8 h 52"/>
                  <a:gd name="T8" fmla="*/ 12 w 59"/>
                  <a:gd name="T9" fmla="*/ 12 h 52"/>
                  <a:gd name="T10" fmla="*/ 15 w 59"/>
                  <a:gd name="T11" fmla="*/ 17 h 52"/>
                  <a:gd name="T12" fmla="*/ 17 w 59"/>
                  <a:gd name="T13" fmla="*/ 21 h 52"/>
                  <a:gd name="T14" fmla="*/ 19 w 59"/>
                  <a:gd name="T15" fmla="*/ 25 h 52"/>
                  <a:gd name="T16" fmla="*/ 21 w 59"/>
                  <a:gd name="T17" fmla="*/ 30 h 52"/>
                  <a:gd name="T18" fmla="*/ 22 w 59"/>
                  <a:gd name="T19" fmla="*/ 33 h 52"/>
                  <a:gd name="T20" fmla="*/ 25 w 59"/>
                  <a:gd name="T21" fmla="*/ 37 h 52"/>
                  <a:gd name="T22" fmla="*/ 27 w 59"/>
                  <a:gd name="T23" fmla="*/ 40 h 52"/>
                  <a:gd name="T24" fmla="*/ 30 w 59"/>
                  <a:gd name="T25" fmla="*/ 43 h 52"/>
                  <a:gd name="T26" fmla="*/ 33 w 59"/>
                  <a:gd name="T27" fmla="*/ 45 h 52"/>
                  <a:gd name="T28" fmla="*/ 38 w 59"/>
                  <a:gd name="T29" fmla="*/ 47 h 52"/>
                  <a:gd name="T30" fmla="*/ 43 w 59"/>
                  <a:gd name="T31" fmla="*/ 48 h 52"/>
                  <a:gd name="T32" fmla="*/ 50 w 59"/>
                  <a:gd name="T33" fmla="*/ 49 h 52"/>
                  <a:gd name="T34" fmla="*/ 58 w 59"/>
                  <a:gd name="T35" fmla="*/ 49 h 52"/>
                  <a:gd name="T36" fmla="*/ 58 w 59"/>
                  <a:gd name="T37" fmla="*/ 51 h 52"/>
                  <a:gd name="T38" fmla="*/ 50 w 59"/>
                  <a:gd name="T39" fmla="*/ 51 h 52"/>
                  <a:gd name="T40" fmla="*/ 43 w 59"/>
                  <a:gd name="T41" fmla="*/ 49 h 52"/>
                  <a:gd name="T42" fmla="*/ 38 w 59"/>
                  <a:gd name="T43" fmla="*/ 48 h 52"/>
                  <a:gd name="T44" fmla="*/ 33 w 59"/>
                  <a:gd name="T45" fmla="*/ 46 h 52"/>
                  <a:gd name="T46" fmla="*/ 29 w 59"/>
                  <a:gd name="T47" fmla="*/ 43 h 52"/>
                  <a:gd name="T48" fmla="*/ 26 w 59"/>
                  <a:gd name="T49" fmla="*/ 41 h 52"/>
                  <a:gd name="T50" fmla="*/ 24 w 59"/>
                  <a:gd name="T51" fmla="*/ 38 h 52"/>
                  <a:gd name="T52" fmla="*/ 22 w 59"/>
                  <a:gd name="T53" fmla="*/ 34 h 52"/>
                  <a:gd name="T54" fmla="*/ 20 w 59"/>
                  <a:gd name="T55" fmla="*/ 30 h 52"/>
                  <a:gd name="T56" fmla="*/ 18 w 59"/>
                  <a:gd name="T57" fmla="*/ 26 h 52"/>
                  <a:gd name="T58" fmla="*/ 16 w 59"/>
                  <a:gd name="T59" fmla="*/ 22 h 52"/>
                  <a:gd name="T60" fmla="*/ 14 w 59"/>
                  <a:gd name="T61" fmla="*/ 18 h 52"/>
                  <a:gd name="T62" fmla="*/ 12 w 59"/>
                  <a:gd name="T63" fmla="*/ 13 h 52"/>
                  <a:gd name="T64" fmla="*/ 8 w 59"/>
                  <a:gd name="T65" fmla="*/ 9 h 52"/>
                  <a:gd name="T66" fmla="*/ 5 w 59"/>
                  <a:gd name="T67" fmla="*/ 5 h 52"/>
                  <a:gd name="T68" fmla="*/ 0 w 59"/>
                  <a:gd name="T69" fmla="*/ 0 h 52"/>
                  <a:gd name="T70" fmla="*/ 0 w 59"/>
                  <a:gd name="T71" fmla="*/ 0 h 52"/>
                  <a:gd name="T72" fmla="*/ 0 w 59"/>
                  <a:gd name="T73" fmla="*/ 0 h 52"/>
                  <a:gd name="T74" fmla="*/ 0 w 59"/>
                  <a:gd name="T75" fmla="*/ 0 h 52"/>
                  <a:gd name="T76" fmla="*/ 0 w 59"/>
                  <a:gd name="T77" fmla="*/ 0 h 52"/>
                  <a:gd name="T78" fmla="*/ 0 w 59"/>
                  <a:gd name="T79" fmla="*/ 0 h 52"/>
                  <a:gd name="T80" fmla="*/ 0 w 59"/>
                  <a:gd name="T81" fmla="*/ 0 h 52"/>
                  <a:gd name="T82" fmla="*/ 0 w 59"/>
                  <a:gd name="T8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9" h="52">
                    <a:moveTo>
                      <a:pt x="0" y="0"/>
                    </a:moveTo>
                    <a:lnTo>
                      <a:pt x="0" y="0"/>
                    </a:lnTo>
                    <a:lnTo>
                      <a:pt x="5" y="4"/>
                    </a:lnTo>
                    <a:lnTo>
                      <a:pt x="9" y="8"/>
                    </a:lnTo>
                    <a:lnTo>
                      <a:pt x="12" y="12"/>
                    </a:lnTo>
                    <a:lnTo>
                      <a:pt x="15" y="17"/>
                    </a:lnTo>
                    <a:lnTo>
                      <a:pt x="17" y="21"/>
                    </a:lnTo>
                    <a:lnTo>
                      <a:pt x="19" y="25"/>
                    </a:lnTo>
                    <a:lnTo>
                      <a:pt x="21" y="30"/>
                    </a:lnTo>
                    <a:lnTo>
                      <a:pt x="22" y="33"/>
                    </a:lnTo>
                    <a:lnTo>
                      <a:pt x="25" y="37"/>
                    </a:lnTo>
                    <a:lnTo>
                      <a:pt x="27" y="40"/>
                    </a:lnTo>
                    <a:lnTo>
                      <a:pt x="30" y="43"/>
                    </a:lnTo>
                    <a:lnTo>
                      <a:pt x="33" y="45"/>
                    </a:lnTo>
                    <a:lnTo>
                      <a:pt x="38" y="47"/>
                    </a:lnTo>
                    <a:lnTo>
                      <a:pt x="43" y="48"/>
                    </a:lnTo>
                    <a:lnTo>
                      <a:pt x="50" y="49"/>
                    </a:lnTo>
                    <a:lnTo>
                      <a:pt x="58" y="49"/>
                    </a:lnTo>
                    <a:lnTo>
                      <a:pt x="58" y="51"/>
                    </a:lnTo>
                    <a:lnTo>
                      <a:pt x="50" y="51"/>
                    </a:lnTo>
                    <a:lnTo>
                      <a:pt x="43" y="49"/>
                    </a:lnTo>
                    <a:lnTo>
                      <a:pt x="38" y="48"/>
                    </a:lnTo>
                    <a:lnTo>
                      <a:pt x="33" y="46"/>
                    </a:lnTo>
                    <a:lnTo>
                      <a:pt x="29" y="43"/>
                    </a:lnTo>
                    <a:lnTo>
                      <a:pt x="26" y="41"/>
                    </a:lnTo>
                    <a:lnTo>
                      <a:pt x="24" y="38"/>
                    </a:lnTo>
                    <a:lnTo>
                      <a:pt x="22" y="34"/>
                    </a:lnTo>
                    <a:lnTo>
                      <a:pt x="20" y="30"/>
                    </a:lnTo>
                    <a:lnTo>
                      <a:pt x="18" y="26"/>
                    </a:lnTo>
                    <a:lnTo>
                      <a:pt x="16" y="22"/>
                    </a:lnTo>
                    <a:lnTo>
                      <a:pt x="14" y="18"/>
                    </a:lnTo>
                    <a:lnTo>
                      <a:pt x="12" y="13"/>
                    </a:lnTo>
                    <a:lnTo>
                      <a:pt x="8" y="9"/>
                    </a:lnTo>
                    <a:lnTo>
                      <a:pt x="5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93" name="Freeform 421">
                <a:extLst>
                  <a:ext uri="{FF2B5EF4-FFF2-40B4-BE49-F238E27FC236}">
                    <a16:creationId xmlns:a16="http://schemas.microsoft.com/office/drawing/2014/main" id="{FB4BF297-51D8-E9F0-C3F5-726766C0D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196"/>
                <a:ext cx="17" cy="35"/>
              </a:xfrm>
              <a:custGeom>
                <a:avLst/>
                <a:gdLst>
                  <a:gd name="T0" fmla="*/ 16 w 17"/>
                  <a:gd name="T1" fmla="*/ 34 h 35"/>
                  <a:gd name="T2" fmla="*/ 16 w 17"/>
                  <a:gd name="T3" fmla="*/ 34 h 35"/>
                  <a:gd name="T4" fmla="*/ 12 w 17"/>
                  <a:gd name="T5" fmla="*/ 34 h 35"/>
                  <a:gd name="T6" fmla="*/ 8 w 17"/>
                  <a:gd name="T7" fmla="*/ 32 h 35"/>
                  <a:gd name="T8" fmla="*/ 6 w 17"/>
                  <a:gd name="T9" fmla="*/ 30 h 35"/>
                  <a:gd name="T10" fmla="*/ 3 w 17"/>
                  <a:gd name="T11" fmla="*/ 28 h 35"/>
                  <a:gd name="T12" fmla="*/ 1 w 17"/>
                  <a:gd name="T13" fmla="*/ 26 h 35"/>
                  <a:gd name="T14" fmla="*/ 0 w 17"/>
                  <a:gd name="T15" fmla="*/ 23 h 35"/>
                  <a:gd name="T16" fmla="*/ 0 w 17"/>
                  <a:gd name="T17" fmla="*/ 20 h 35"/>
                  <a:gd name="T18" fmla="*/ 0 w 17"/>
                  <a:gd name="T19" fmla="*/ 17 h 35"/>
                  <a:gd name="T20" fmla="*/ 0 w 17"/>
                  <a:gd name="T21" fmla="*/ 14 h 35"/>
                  <a:gd name="T22" fmla="*/ 0 w 17"/>
                  <a:gd name="T23" fmla="*/ 10 h 35"/>
                  <a:gd name="T24" fmla="*/ 1 w 17"/>
                  <a:gd name="T25" fmla="*/ 8 h 35"/>
                  <a:gd name="T26" fmla="*/ 3 w 17"/>
                  <a:gd name="T27" fmla="*/ 5 h 35"/>
                  <a:gd name="T28" fmla="*/ 6 w 17"/>
                  <a:gd name="T29" fmla="*/ 3 h 35"/>
                  <a:gd name="T30" fmla="*/ 8 w 17"/>
                  <a:gd name="T31" fmla="*/ 1 h 35"/>
                  <a:gd name="T32" fmla="*/ 12 w 17"/>
                  <a:gd name="T33" fmla="*/ 0 h 35"/>
                  <a:gd name="T34" fmla="*/ 16 w 17"/>
                  <a:gd name="T35" fmla="*/ 0 h 35"/>
                  <a:gd name="T36" fmla="*/ 16 w 17"/>
                  <a:gd name="T37" fmla="*/ 1 h 35"/>
                  <a:gd name="T38" fmla="*/ 12 w 17"/>
                  <a:gd name="T39" fmla="*/ 1 h 35"/>
                  <a:gd name="T40" fmla="*/ 9 w 17"/>
                  <a:gd name="T41" fmla="*/ 2 h 35"/>
                  <a:gd name="T42" fmla="*/ 7 w 17"/>
                  <a:gd name="T43" fmla="*/ 4 h 35"/>
                  <a:gd name="T44" fmla="*/ 4 w 17"/>
                  <a:gd name="T45" fmla="*/ 6 h 35"/>
                  <a:gd name="T46" fmla="*/ 3 w 17"/>
                  <a:gd name="T47" fmla="*/ 8 h 35"/>
                  <a:gd name="T48" fmla="*/ 1 w 17"/>
                  <a:gd name="T49" fmla="*/ 11 h 35"/>
                  <a:gd name="T50" fmla="*/ 1 w 17"/>
                  <a:gd name="T51" fmla="*/ 14 h 35"/>
                  <a:gd name="T52" fmla="*/ 0 w 17"/>
                  <a:gd name="T53" fmla="*/ 17 h 35"/>
                  <a:gd name="T54" fmla="*/ 1 w 17"/>
                  <a:gd name="T55" fmla="*/ 19 h 35"/>
                  <a:gd name="T56" fmla="*/ 1 w 17"/>
                  <a:gd name="T57" fmla="*/ 23 h 35"/>
                  <a:gd name="T58" fmla="*/ 3 w 17"/>
                  <a:gd name="T59" fmla="*/ 25 h 35"/>
                  <a:gd name="T60" fmla="*/ 4 w 17"/>
                  <a:gd name="T61" fmla="*/ 28 h 35"/>
                  <a:gd name="T62" fmla="*/ 7 w 17"/>
                  <a:gd name="T63" fmla="*/ 30 h 35"/>
                  <a:gd name="T64" fmla="*/ 9 w 17"/>
                  <a:gd name="T65" fmla="*/ 32 h 35"/>
                  <a:gd name="T66" fmla="*/ 12 w 17"/>
                  <a:gd name="T67" fmla="*/ 32 h 35"/>
                  <a:gd name="T68" fmla="*/ 16 w 17"/>
                  <a:gd name="T69" fmla="*/ 32 h 35"/>
                  <a:gd name="T70" fmla="*/ 16 w 17"/>
                  <a:gd name="T71" fmla="*/ 32 h 35"/>
                  <a:gd name="T72" fmla="*/ 16 w 17"/>
                  <a:gd name="T73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35">
                    <a:moveTo>
                      <a:pt x="16" y="34"/>
                    </a:moveTo>
                    <a:lnTo>
                      <a:pt x="16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6" y="30"/>
                    </a:lnTo>
                    <a:lnTo>
                      <a:pt x="3" y="28"/>
                    </a:lnTo>
                    <a:lnTo>
                      <a:pt x="1" y="26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2" y="1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4" y="6"/>
                    </a:lnTo>
                    <a:lnTo>
                      <a:pt x="3" y="8"/>
                    </a:lnTo>
                    <a:lnTo>
                      <a:pt x="1" y="11"/>
                    </a:lnTo>
                    <a:lnTo>
                      <a:pt x="1" y="14"/>
                    </a:lnTo>
                    <a:lnTo>
                      <a:pt x="0" y="17"/>
                    </a:lnTo>
                    <a:lnTo>
                      <a:pt x="1" y="19"/>
                    </a:lnTo>
                    <a:lnTo>
                      <a:pt x="1" y="23"/>
                    </a:lnTo>
                    <a:lnTo>
                      <a:pt x="3" y="25"/>
                    </a:lnTo>
                    <a:lnTo>
                      <a:pt x="4" y="28"/>
                    </a:lnTo>
                    <a:lnTo>
                      <a:pt x="7" y="30"/>
                    </a:lnTo>
                    <a:lnTo>
                      <a:pt x="9" y="32"/>
                    </a:lnTo>
                    <a:lnTo>
                      <a:pt x="12" y="32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6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94" name="Freeform 422">
                <a:extLst>
                  <a:ext uri="{FF2B5EF4-FFF2-40B4-BE49-F238E27FC236}">
                    <a16:creationId xmlns:a16="http://schemas.microsoft.com/office/drawing/2014/main" id="{B36A17CE-A008-8479-9AEC-099A3118B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2196"/>
                <a:ext cx="17" cy="35"/>
              </a:xfrm>
              <a:custGeom>
                <a:avLst/>
                <a:gdLst>
                  <a:gd name="T0" fmla="*/ 0 w 17"/>
                  <a:gd name="T1" fmla="*/ 0 h 35"/>
                  <a:gd name="T2" fmla="*/ 0 w 17"/>
                  <a:gd name="T3" fmla="*/ 0 h 35"/>
                  <a:gd name="T4" fmla="*/ 3 w 17"/>
                  <a:gd name="T5" fmla="*/ 0 h 35"/>
                  <a:gd name="T6" fmla="*/ 6 w 17"/>
                  <a:gd name="T7" fmla="*/ 1 h 35"/>
                  <a:gd name="T8" fmla="*/ 9 w 17"/>
                  <a:gd name="T9" fmla="*/ 3 h 35"/>
                  <a:gd name="T10" fmla="*/ 11 w 17"/>
                  <a:gd name="T11" fmla="*/ 5 h 35"/>
                  <a:gd name="T12" fmla="*/ 13 w 17"/>
                  <a:gd name="T13" fmla="*/ 8 h 35"/>
                  <a:gd name="T14" fmla="*/ 14 w 17"/>
                  <a:gd name="T15" fmla="*/ 10 h 35"/>
                  <a:gd name="T16" fmla="*/ 15 w 17"/>
                  <a:gd name="T17" fmla="*/ 14 h 35"/>
                  <a:gd name="T18" fmla="*/ 16 w 17"/>
                  <a:gd name="T19" fmla="*/ 17 h 35"/>
                  <a:gd name="T20" fmla="*/ 15 w 17"/>
                  <a:gd name="T21" fmla="*/ 20 h 35"/>
                  <a:gd name="T22" fmla="*/ 14 w 17"/>
                  <a:gd name="T23" fmla="*/ 23 h 35"/>
                  <a:gd name="T24" fmla="*/ 13 w 17"/>
                  <a:gd name="T25" fmla="*/ 26 h 35"/>
                  <a:gd name="T26" fmla="*/ 11 w 17"/>
                  <a:gd name="T27" fmla="*/ 28 h 35"/>
                  <a:gd name="T28" fmla="*/ 9 w 17"/>
                  <a:gd name="T29" fmla="*/ 30 h 35"/>
                  <a:gd name="T30" fmla="*/ 6 w 17"/>
                  <a:gd name="T31" fmla="*/ 32 h 35"/>
                  <a:gd name="T32" fmla="*/ 3 w 17"/>
                  <a:gd name="T33" fmla="*/ 34 h 35"/>
                  <a:gd name="T34" fmla="*/ 0 w 17"/>
                  <a:gd name="T35" fmla="*/ 34 h 35"/>
                  <a:gd name="T36" fmla="*/ 0 w 17"/>
                  <a:gd name="T37" fmla="*/ 32 h 35"/>
                  <a:gd name="T38" fmla="*/ 3 w 17"/>
                  <a:gd name="T39" fmla="*/ 32 h 35"/>
                  <a:gd name="T40" fmla="*/ 6 w 17"/>
                  <a:gd name="T41" fmla="*/ 32 h 35"/>
                  <a:gd name="T42" fmla="*/ 9 w 17"/>
                  <a:gd name="T43" fmla="*/ 30 h 35"/>
                  <a:gd name="T44" fmla="*/ 11 w 17"/>
                  <a:gd name="T45" fmla="*/ 28 h 35"/>
                  <a:gd name="T46" fmla="*/ 12 w 17"/>
                  <a:gd name="T47" fmla="*/ 25 h 35"/>
                  <a:gd name="T48" fmla="*/ 14 w 17"/>
                  <a:gd name="T49" fmla="*/ 23 h 35"/>
                  <a:gd name="T50" fmla="*/ 14 w 17"/>
                  <a:gd name="T51" fmla="*/ 19 h 35"/>
                  <a:gd name="T52" fmla="*/ 15 w 17"/>
                  <a:gd name="T53" fmla="*/ 17 h 35"/>
                  <a:gd name="T54" fmla="*/ 14 w 17"/>
                  <a:gd name="T55" fmla="*/ 14 h 35"/>
                  <a:gd name="T56" fmla="*/ 14 w 17"/>
                  <a:gd name="T57" fmla="*/ 11 h 35"/>
                  <a:gd name="T58" fmla="*/ 12 w 17"/>
                  <a:gd name="T59" fmla="*/ 8 h 35"/>
                  <a:gd name="T60" fmla="*/ 11 w 17"/>
                  <a:gd name="T61" fmla="*/ 6 h 35"/>
                  <a:gd name="T62" fmla="*/ 9 w 17"/>
                  <a:gd name="T63" fmla="*/ 4 h 35"/>
                  <a:gd name="T64" fmla="*/ 6 w 17"/>
                  <a:gd name="T65" fmla="*/ 2 h 35"/>
                  <a:gd name="T66" fmla="*/ 3 w 17"/>
                  <a:gd name="T67" fmla="*/ 1 h 35"/>
                  <a:gd name="T68" fmla="*/ 0 w 17"/>
                  <a:gd name="T69" fmla="*/ 1 h 35"/>
                  <a:gd name="T70" fmla="*/ 0 w 17"/>
                  <a:gd name="T71" fmla="*/ 1 h 35"/>
                  <a:gd name="T72" fmla="*/ 0 w 17"/>
                  <a:gd name="T7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35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6" y="1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3" y="8"/>
                    </a:lnTo>
                    <a:lnTo>
                      <a:pt x="14" y="10"/>
                    </a:lnTo>
                    <a:lnTo>
                      <a:pt x="15" y="14"/>
                    </a:lnTo>
                    <a:lnTo>
                      <a:pt x="16" y="17"/>
                    </a:lnTo>
                    <a:lnTo>
                      <a:pt x="15" y="20"/>
                    </a:lnTo>
                    <a:lnTo>
                      <a:pt x="14" y="23"/>
                    </a:lnTo>
                    <a:lnTo>
                      <a:pt x="13" y="26"/>
                    </a:lnTo>
                    <a:lnTo>
                      <a:pt x="11" y="28"/>
                    </a:lnTo>
                    <a:lnTo>
                      <a:pt x="9" y="30"/>
                    </a:lnTo>
                    <a:lnTo>
                      <a:pt x="6" y="32"/>
                    </a:lnTo>
                    <a:lnTo>
                      <a:pt x="3" y="34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6" y="32"/>
                    </a:lnTo>
                    <a:lnTo>
                      <a:pt x="9" y="30"/>
                    </a:lnTo>
                    <a:lnTo>
                      <a:pt x="11" y="28"/>
                    </a:lnTo>
                    <a:lnTo>
                      <a:pt x="12" y="2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4" y="14"/>
                    </a:lnTo>
                    <a:lnTo>
                      <a:pt x="14" y="11"/>
                    </a:lnTo>
                    <a:lnTo>
                      <a:pt x="12" y="8"/>
                    </a:lnTo>
                    <a:lnTo>
                      <a:pt x="11" y="6"/>
                    </a:lnTo>
                    <a:lnTo>
                      <a:pt x="9" y="4"/>
                    </a:lnTo>
                    <a:lnTo>
                      <a:pt x="6" y="2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95" name="Freeform 423">
                <a:extLst>
                  <a:ext uri="{FF2B5EF4-FFF2-40B4-BE49-F238E27FC236}">
                    <a16:creationId xmlns:a16="http://schemas.microsoft.com/office/drawing/2014/main" id="{153BF272-2AC6-1F69-F9BB-CEA77E967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197"/>
                <a:ext cx="19" cy="35"/>
              </a:xfrm>
              <a:custGeom>
                <a:avLst/>
                <a:gdLst>
                  <a:gd name="T0" fmla="*/ 18 w 19"/>
                  <a:gd name="T1" fmla="*/ 34 h 35"/>
                  <a:gd name="T2" fmla="*/ 18 w 19"/>
                  <a:gd name="T3" fmla="*/ 34 h 35"/>
                  <a:gd name="T4" fmla="*/ 14 w 19"/>
                  <a:gd name="T5" fmla="*/ 34 h 35"/>
                  <a:gd name="T6" fmla="*/ 10 w 19"/>
                  <a:gd name="T7" fmla="*/ 32 h 35"/>
                  <a:gd name="T8" fmla="*/ 7 w 19"/>
                  <a:gd name="T9" fmla="*/ 30 h 35"/>
                  <a:gd name="T10" fmla="*/ 4 w 19"/>
                  <a:gd name="T11" fmla="*/ 28 h 35"/>
                  <a:gd name="T12" fmla="*/ 3 w 19"/>
                  <a:gd name="T13" fmla="*/ 26 h 35"/>
                  <a:gd name="T14" fmla="*/ 2 w 19"/>
                  <a:gd name="T15" fmla="*/ 23 h 35"/>
                  <a:gd name="T16" fmla="*/ 1 w 19"/>
                  <a:gd name="T17" fmla="*/ 20 h 35"/>
                  <a:gd name="T18" fmla="*/ 0 w 19"/>
                  <a:gd name="T19" fmla="*/ 16 h 35"/>
                  <a:gd name="T20" fmla="*/ 1 w 19"/>
                  <a:gd name="T21" fmla="*/ 14 h 35"/>
                  <a:gd name="T22" fmla="*/ 2 w 19"/>
                  <a:gd name="T23" fmla="*/ 10 h 35"/>
                  <a:gd name="T24" fmla="*/ 3 w 19"/>
                  <a:gd name="T25" fmla="*/ 7 h 35"/>
                  <a:gd name="T26" fmla="*/ 4 w 19"/>
                  <a:gd name="T27" fmla="*/ 5 h 35"/>
                  <a:gd name="T28" fmla="*/ 7 w 19"/>
                  <a:gd name="T29" fmla="*/ 3 h 35"/>
                  <a:gd name="T30" fmla="*/ 10 w 19"/>
                  <a:gd name="T31" fmla="*/ 1 h 35"/>
                  <a:gd name="T32" fmla="*/ 14 w 19"/>
                  <a:gd name="T33" fmla="*/ 0 h 35"/>
                  <a:gd name="T34" fmla="*/ 18 w 19"/>
                  <a:gd name="T35" fmla="*/ 0 h 35"/>
                  <a:gd name="T36" fmla="*/ 18 w 19"/>
                  <a:gd name="T37" fmla="*/ 1 h 35"/>
                  <a:gd name="T38" fmla="*/ 14 w 19"/>
                  <a:gd name="T39" fmla="*/ 1 h 35"/>
                  <a:gd name="T40" fmla="*/ 10 w 19"/>
                  <a:gd name="T41" fmla="*/ 2 h 35"/>
                  <a:gd name="T42" fmla="*/ 8 w 19"/>
                  <a:gd name="T43" fmla="*/ 3 h 35"/>
                  <a:gd name="T44" fmla="*/ 6 w 19"/>
                  <a:gd name="T45" fmla="*/ 6 h 35"/>
                  <a:gd name="T46" fmla="*/ 4 w 19"/>
                  <a:gd name="T47" fmla="*/ 8 h 35"/>
                  <a:gd name="T48" fmla="*/ 2 w 19"/>
                  <a:gd name="T49" fmla="*/ 11 h 35"/>
                  <a:gd name="T50" fmla="*/ 2 w 19"/>
                  <a:gd name="T51" fmla="*/ 14 h 35"/>
                  <a:gd name="T52" fmla="*/ 2 w 19"/>
                  <a:gd name="T53" fmla="*/ 16 h 35"/>
                  <a:gd name="T54" fmla="*/ 2 w 19"/>
                  <a:gd name="T55" fmla="*/ 19 h 35"/>
                  <a:gd name="T56" fmla="*/ 2 w 19"/>
                  <a:gd name="T57" fmla="*/ 23 h 35"/>
                  <a:gd name="T58" fmla="*/ 4 w 19"/>
                  <a:gd name="T59" fmla="*/ 25 h 35"/>
                  <a:gd name="T60" fmla="*/ 6 w 19"/>
                  <a:gd name="T61" fmla="*/ 27 h 35"/>
                  <a:gd name="T62" fmla="*/ 8 w 19"/>
                  <a:gd name="T63" fmla="*/ 30 h 35"/>
                  <a:gd name="T64" fmla="*/ 10 w 19"/>
                  <a:gd name="T65" fmla="*/ 31 h 35"/>
                  <a:gd name="T66" fmla="*/ 14 w 19"/>
                  <a:gd name="T67" fmla="*/ 32 h 35"/>
                  <a:gd name="T68" fmla="*/ 18 w 19"/>
                  <a:gd name="T69" fmla="*/ 32 h 35"/>
                  <a:gd name="T70" fmla="*/ 18 w 19"/>
                  <a:gd name="T71" fmla="*/ 32 h 35"/>
                  <a:gd name="T72" fmla="*/ 18 w 19"/>
                  <a:gd name="T73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5">
                    <a:moveTo>
                      <a:pt x="18" y="34"/>
                    </a:moveTo>
                    <a:lnTo>
                      <a:pt x="18" y="34"/>
                    </a:lnTo>
                    <a:lnTo>
                      <a:pt x="14" y="34"/>
                    </a:lnTo>
                    <a:lnTo>
                      <a:pt x="10" y="32"/>
                    </a:lnTo>
                    <a:lnTo>
                      <a:pt x="7" y="30"/>
                    </a:lnTo>
                    <a:lnTo>
                      <a:pt x="4" y="28"/>
                    </a:lnTo>
                    <a:lnTo>
                      <a:pt x="3" y="26"/>
                    </a:lnTo>
                    <a:lnTo>
                      <a:pt x="2" y="23"/>
                    </a:lnTo>
                    <a:lnTo>
                      <a:pt x="1" y="20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2" y="10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8" y="1"/>
                    </a:lnTo>
                    <a:lnTo>
                      <a:pt x="14" y="1"/>
                    </a:lnTo>
                    <a:lnTo>
                      <a:pt x="10" y="2"/>
                    </a:lnTo>
                    <a:lnTo>
                      <a:pt x="8" y="3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2" y="19"/>
                    </a:lnTo>
                    <a:lnTo>
                      <a:pt x="2" y="23"/>
                    </a:lnTo>
                    <a:lnTo>
                      <a:pt x="4" y="25"/>
                    </a:lnTo>
                    <a:lnTo>
                      <a:pt x="6" y="27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4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8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96" name="Freeform 424">
                <a:extLst>
                  <a:ext uri="{FF2B5EF4-FFF2-40B4-BE49-F238E27FC236}">
                    <a16:creationId xmlns:a16="http://schemas.microsoft.com/office/drawing/2014/main" id="{C40A303C-483C-286D-7D19-870149741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2197"/>
                <a:ext cx="17" cy="35"/>
              </a:xfrm>
              <a:custGeom>
                <a:avLst/>
                <a:gdLst>
                  <a:gd name="T0" fmla="*/ 0 w 17"/>
                  <a:gd name="T1" fmla="*/ 0 h 35"/>
                  <a:gd name="T2" fmla="*/ 0 w 17"/>
                  <a:gd name="T3" fmla="*/ 0 h 35"/>
                  <a:gd name="T4" fmla="*/ 3 w 17"/>
                  <a:gd name="T5" fmla="*/ 0 h 35"/>
                  <a:gd name="T6" fmla="*/ 7 w 17"/>
                  <a:gd name="T7" fmla="*/ 1 h 35"/>
                  <a:gd name="T8" fmla="*/ 9 w 17"/>
                  <a:gd name="T9" fmla="*/ 3 h 35"/>
                  <a:gd name="T10" fmla="*/ 12 w 17"/>
                  <a:gd name="T11" fmla="*/ 5 h 35"/>
                  <a:gd name="T12" fmla="*/ 14 w 17"/>
                  <a:gd name="T13" fmla="*/ 7 h 35"/>
                  <a:gd name="T14" fmla="*/ 15 w 17"/>
                  <a:gd name="T15" fmla="*/ 10 h 35"/>
                  <a:gd name="T16" fmla="*/ 16 w 17"/>
                  <a:gd name="T17" fmla="*/ 14 h 35"/>
                  <a:gd name="T18" fmla="*/ 16 w 17"/>
                  <a:gd name="T19" fmla="*/ 16 h 35"/>
                  <a:gd name="T20" fmla="*/ 16 w 17"/>
                  <a:gd name="T21" fmla="*/ 20 h 35"/>
                  <a:gd name="T22" fmla="*/ 15 w 17"/>
                  <a:gd name="T23" fmla="*/ 23 h 35"/>
                  <a:gd name="T24" fmla="*/ 14 w 17"/>
                  <a:gd name="T25" fmla="*/ 26 h 35"/>
                  <a:gd name="T26" fmla="*/ 12 w 17"/>
                  <a:gd name="T27" fmla="*/ 28 h 35"/>
                  <a:gd name="T28" fmla="*/ 9 w 17"/>
                  <a:gd name="T29" fmla="*/ 30 h 35"/>
                  <a:gd name="T30" fmla="*/ 7 w 17"/>
                  <a:gd name="T31" fmla="*/ 32 h 35"/>
                  <a:gd name="T32" fmla="*/ 3 w 17"/>
                  <a:gd name="T33" fmla="*/ 34 h 35"/>
                  <a:gd name="T34" fmla="*/ 0 w 17"/>
                  <a:gd name="T35" fmla="*/ 34 h 35"/>
                  <a:gd name="T36" fmla="*/ 0 w 17"/>
                  <a:gd name="T37" fmla="*/ 32 h 35"/>
                  <a:gd name="T38" fmla="*/ 3 w 17"/>
                  <a:gd name="T39" fmla="*/ 32 h 35"/>
                  <a:gd name="T40" fmla="*/ 6 w 17"/>
                  <a:gd name="T41" fmla="*/ 31 h 35"/>
                  <a:gd name="T42" fmla="*/ 8 w 17"/>
                  <a:gd name="T43" fmla="*/ 30 h 35"/>
                  <a:gd name="T44" fmla="*/ 11 w 17"/>
                  <a:gd name="T45" fmla="*/ 27 h 35"/>
                  <a:gd name="T46" fmla="*/ 12 w 17"/>
                  <a:gd name="T47" fmla="*/ 25 h 35"/>
                  <a:gd name="T48" fmla="*/ 14 w 17"/>
                  <a:gd name="T49" fmla="*/ 23 h 35"/>
                  <a:gd name="T50" fmla="*/ 15 w 17"/>
                  <a:gd name="T51" fmla="*/ 19 h 35"/>
                  <a:gd name="T52" fmla="*/ 15 w 17"/>
                  <a:gd name="T53" fmla="*/ 16 h 35"/>
                  <a:gd name="T54" fmla="*/ 15 w 17"/>
                  <a:gd name="T55" fmla="*/ 14 h 35"/>
                  <a:gd name="T56" fmla="*/ 14 w 17"/>
                  <a:gd name="T57" fmla="*/ 11 h 35"/>
                  <a:gd name="T58" fmla="*/ 12 w 17"/>
                  <a:gd name="T59" fmla="*/ 8 h 35"/>
                  <a:gd name="T60" fmla="*/ 11 w 17"/>
                  <a:gd name="T61" fmla="*/ 6 h 35"/>
                  <a:gd name="T62" fmla="*/ 8 w 17"/>
                  <a:gd name="T63" fmla="*/ 3 h 35"/>
                  <a:gd name="T64" fmla="*/ 6 w 17"/>
                  <a:gd name="T65" fmla="*/ 2 h 35"/>
                  <a:gd name="T66" fmla="*/ 3 w 17"/>
                  <a:gd name="T67" fmla="*/ 1 h 35"/>
                  <a:gd name="T68" fmla="*/ 0 w 17"/>
                  <a:gd name="T69" fmla="*/ 1 h 35"/>
                  <a:gd name="T70" fmla="*/ 0 w 17"/>
                  <a:gd name="T71" fmla="*/ 1 h 35"/>
                  <a:gd name="T72" fmla="*/ 0 w 17"/>
                  <a:gd name="T7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35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12" y="5"/>
                    </a:lnTo>
                    <a:lnTo>
                      <a:pt x="14" y="7"/>
                    </a:lnTo>
                    <a:lnTo>
                      <a:pt x="15" y="10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6" y="20"/>
                    </a:lnTo>
                    <a:lnTo>
                      <a:pt x="15" y="23"/>
                    </a:lnTo>
                    <a:lnTo>
                      <a:pt x="14" y="26"/>
                    </a:lnTo>
                    <a:lnTo>
                      <a:pt x="12" y="28"/>
                    </a:lnTo>
                    <a:lnTo>
                      <a:pt x="9" y="30"/>
                    </a:lnTo>
                    <a:lnTo>
                      <a:pt x="7" y="32"/>
                    </a:lnTo>
                    <a:lnTo>
                      <a:pt x="3" y="34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6" y="31"/>
                    </a:lnTo>
                    <a:lnTo>
                      <a:pt x="8" y="30"/>
                    </a:lnTo>
                    <a:lnTo>
                      <a:pt x="11" y="27"/>
                    </a:lnTo>
                    <a:lnTo>
                      <a:pt x="12" y="25"/>
                    </a:lnTo>
                    <a:lnTo>
                      <a:pt x="14" y="23"/>
                    </a:lnTo>
                    <a:lnTo>
                      <a:pt x="15" y="19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4" y="11"/>
                    </a:lnTo>
                    <a:lnTo>
                      <a:pt x="12" y="8"/>
                    </a:lnTo>
                    <a:lnTo>
                      <a:pt x="11" y="6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97" name="Freeform 425">
                <a:extLst>
                  <a:ext uri="{FF2B5EF4-FFF2-40B4-BE49-F238E27FC236}">
                    <a16:creationId xmlns:a16="http://schemas.microsoft.com/office/drawing/2014/main" id="{CD5A0801-9BD9-6993-EB0E-A31A7CE7F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2126"/>
                <a:ext cx="79" cy="18"/>
              </a:xfrm>
              <a:custGeom>
                <a:avLst/>
                <a:gdLst>
                  <a:gd name="T0" fmla="*/ 0 w 79"/>
                  <a:gd name="T1" fmla="*/ 9 h 18"/>
                  <a:gd name="T2" fmla="*/ 0 w 79"/>
                  <a:gd name="T3" fmla="*/ 9 h 18"/>
                  <a:gd name="T4" fmla="*/ 5 w 79"/>
                  <a:gd name="T5" fmla="*/ 11 h 18"/>
                  <a:gd name="T6" fmla="*/ 10 w 79"/>
                  <a:gd name="T7" fmla="*/ 12 h 18"/>
                  <a:gd name="T8" fmla="*/ 14 w 79"/>
                  <a:gd name="T9" fmla="*/ 13 h 18"/>
                  <a:gd name="T10" fmla="*/ 19 w 79"/>
                  <a:gd name="T11" fmla="*/ 14 h 18"/>
                  <a:gd name="T12" fmla="*/ 24 w 79"/>
                  <a:gd name="T13" fmla="*/ 15 h 18"/>
                  <a:gd name="T14" fmla="*/ 29 w 79"/>
                  <a:gd name="T15" fmla="*/ 15 h 18"/>
                  <a:gd name="T16" fmla="*/ 34 w 79"/>
                  <a:gd name="T17" fmla="*/ 15 h 18"/>
                  <a:gd name="T18" fmla="*/ 39 w 79"/>
                  <a:gd name="T19" fmla="*/ 15 h 18"/>
                  <a:gd name="T20" fmla="*/ 43 w 79"/>
                  <a:gd name="T21" fmla="*/ 14 h 18"/>
                  <a:gd name="T22" fmla="*/ 48 w 79"/>
                  <a:gd name="T23" fmla="*/ 13 h 18"/>
                  <a:gd name="T24" fmla="*/ 54 w 79"/>
                  <a:gd name="T25" fmla="*/ 11 h 18"/>
                  <a:gd name="T26" fmla="*/ 58 w 79"/>
                  <a:gd name="T27" fmla="*/ 10 h 18"/>
                  <a:gd name="T28" fmla="*/ 63 w 79"/>
                  <a:gd name="T29" fmla="*/ 8 h 18"/>
                  <a:gd name="T30" fmla="*/ 67 w 79"/>
                  <a:gd name="T31" fmla="*/ 5 h 18"/>
                  <a:gd name="T32" fmla="*/ 72 w 79"/>
                  <a:gd name="T33" fmla="*/ 3 h 18"/>
                  <a:gd name="T34" fmla="*/ 76 w 79"/>
                  <a:gd name="T35" fmla="*/ 0 h 18"/>
                  <a:gd name="T36" fmla="*/ 78 w 79"/>
                  <a:gd name="T37" fmla="*/ 1 h 18"/>
                  <a:gd name="T38" fmla="*/ 72 w 79"/>
                  <a:gd name="T39" fmla="*/ 3 h 18"/>
                  <a:gd name="T40" fmla="*/ 68 w 79"/>
                  <a:gd name="T41" fmla="*/ 6 h 18"/>
                  <a:gd name="T42" fmla="*/ 63 w 79"/>
                  <a:gd name="T43" fmla="*/ 8 h 18"/>
                  <a:gd name="T44" fmla="*/ 59 w 79"/>
                  <a:gd name="T45" fmla="*/ 11 h 18"/>
                  <a:gd name="T46" fmla="*/ 54 w 79"/>
                  <a:gd name="T47" fmla="*/ 13 h 18"/>
                  <a:gd name="T48" fmla="*/ 49 w 79"/>
                  <a:gd name="T49" fmla="*/ 14 h 18"/>
                  <a:gd name="T50" fmla="*/ 44 w 79"/>
                  <a:gd name="T51" fmla="*/ 15 h 18"/>
                  <a:gd name="T52" fmla="*/ 39 w 79"/>
                  <a:gd name="T53" fmla="*/ 16 h 18"/>
                  <a:gd name="T54" fmla="*/ 34 w 79"/>
                  <a:gd name="T55" fmla="*/ 17 h 18"/>
                  <a:gd name="T56" fmla="*/ 29 w 79"/>
                  <a:gd name="T57" fmla="*/ 17 h 18"/>
                  <a:gd name="T58" fmla="*/ 24 w 79"/>
                  <a:gd name="T59" fmla="*/ 16 h 18"/>
                  <a:gd name="T60" fmla="*/ 19 w 79"/>
                  <a:gd name="T61" fmla="*/ 15 h 18"/>
                  <a:gd name="T62" fmla="*/ 14 w 79"/>
                  <a:gd name="T63" fmla="*/ 15 h 18"/>
                  <a:gd name="T64" fmla="*/ 9 w 79"/>
                  <a:gd name="T65" fmla="*/ 13 h 18"/>
                  <a:gd name="T66" fmla="*/ 5 w 79"/>
                  <a:gd name="T67" fmla="*/ 12 h 18"/>
                  <a:gd name="T68" fmla="*/ 0 w 79"/>
                  <a:gd name="T69" fmla="*/ 10 h 18"/>
                  <a:gd name="T70" fmla="*/ 0 w 79"/>
                  <a:gd name="T71" fmla="*/ 10 h 18"/>
                  <a:gd name="T72" fmla="*/ 0 w 79"/>
                  <a:gd name="T73" fmla="*/ 10 h 18"/>
                  <a:gd name="T74" fmla="*/ 0 w 79"/>
                  <a:gd name="T75" fmla="*/ 10 h 18"/>
                  <a:gd name="T76" fmla="*/ 0 w 79"/>
                  <a:gd name="T77" fmla="*/ 10 h 18"/>
                  <a:gd name="T78" fmla="*/ 0 w 79"/>
                  <a:gd name="T79" fmla="*/ 9 h 18"/>
                  <a:gd name="T80" fmla="*/ 0 w 79"/>
                  <a:gd name="T81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9" h="18">
                    <a:moveTo>
                      <a:pt x="0" y="9"/>
                    </a:moveTo>
                    <a:lnTo>
                      <a:pt x="0" y="9"/>
                    </a:lnTo>
                    <a:lnTo>
                      <a:pt x="5" y="11"/>
                    </a:lnTo>
                    <a:lnTo>
                      <a:pt x="10" y="12"/>
                    </a:lnTo>
                    <a:lnTo>
                      <a:pt x="14" y="13"/>
                    </a:lnTo>
                    <a:lnTo>
                      <a:pt x="19" y="14"/>
                    </a:lnTo>
                    <a:lnTo>
                      <a:pt x="24" y="15"/>
                    </a:lnTo>
                    <a:lnTo>
                      <a:pt x="29" y="15"/>
                    </a:lnTo>
                    <a:lnTo>
                      <a:pt x="34" y="15"/>
                    </a:lnTo>
                    <a:lnTo>
                      <a:pt x="39" y="15"/>
                    </a:lnTo>
                    <a:lnTo>
                      <a:pt x="43" y="14"/>
                    </a:lnTo>
                    <a:lnTo>
                      <a:pt x="48" y="13"/>
                    </a:lnTo>
                    <a:lnTo>
                      <a:pt x="54" y="11"/>
                    </a:lnTo>
                    <a:lnTo>
                      <a:pt x="58" y="10"/>
                    </a:lnTo>
                    <a:lnTo>
                      <a:pt x="63" y="8"/>
                    </a:lnTo>
                    <a:lnTo>
                      <a:pt x="67" y="5"/>
                    </a:lnTo>
                    <a:lnTo>
                      <a:pt x="72" y="3"/>
                    </a:lnTo>
                    <a:lnTo>
                      <a:pt x="76" y="0"/>
                    </a:lnTo>
                    <a:lnTo>
                      <a:pt x="78" y="1"/>
                    </a:lnTo>
                    <a:lnTo>
                      <a:pt x="72" y="3"/>
                    </a:lnTo>
                    <a:lnTo>
                      <a:pt x="68" y="6"/>
                    </a:lnTo>
                    <a:lnTo>
                      <a:pt x="63" y="8"/>
                    </a:lnTo>
                    <a:lnTo>
                      <a:pt x="59" y="11"/>
                    </a:lnTo>
                    <a:lnTo>
                      <a:pt x="54" y="13"/>
                    </a:lnTo>
                    <a:lnTo>
                      <a:pt x="49" y="14"/>
                    </a:lnTo>
                    <a:lnTo>
                      <a:pt x="44" y="15"/>
                    </a:lnTo>
                    <a:lnTo>
                      <a:pt x="39" y="16"/>
                    </a:lnTo>
                    <a:lnTo>
                      <a:pt x="34" y="17"/>
                    </a:lnTo>
                    <a:lnTo>
                      <a:pt x="29" y="17"/>
                    </a:lnTo>
                    <a:lnTo>
                      <a:pt x="24" y="16"/>
                    </a:lnTo>
                    <a:lnTo>
                      <a:pt x="19" y="15"/>
                    </a:lnTo>
                    <a:lnTo>
                      <a:pt x="14" y="15"/>
                    </a:lnTo>
                    <a:lnTo>
                      <a:pt x="9" y="13"/>
                    </a:lnTo>
                    <a:lnTo>
                      <a:pt x="5" y="12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98" name="Freeform 426">
                <a:extLst>
                  <a:ext uri="{FF2B5EF4-FFF2-40B4-BE49-F238E27FC236}">
                    <a16:creationId xmlns:a16="http://schemas.microsoft.com/office/drawing/2014/main" id="{7C46E43B-BB0D-708B-3EBC-696FCE40F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3" y="2020"/>
                <a:ext cx="33" cy="118"/>
              </a:xfrm>
              <a:custGeom>
                <a:avLst/>
                <a:gdLst>
                  <a:gd name="T0" fmla="*/ 32 w 33"/>
                  <a:gd name="T1" fmla="*/ 0 h 118"/>
                  <a:gd name="T2" fmla="*/ 25 w 33"/>
                  <a:gd name="T3" fmla="*/ 4 h 118"/>
                  <a:gd name="T4" fmla="*/ 19 w 33"/>
                  <a:gd name="T5" fmla="*/ 9 h 118"/>
                  <a:gd name="T6" fmla="*/ 15 w 33"/>
                  <a:gd name="T7" fmla="*/ 14 h 118"/>
                  <a:gd name="T8" fmla="*/ 10 w 33"/>
                  <a:gd name="T9" fmla="*/ 21 h 118"/>
                  <a:gd name="T10" fmla="*/ 7 w 33"/>
                  <a:gd name="T11" fmla="*/ 29 h 118"/>
                  <a:gd name="T12" fmla="*/ 4 w 33"/>
                  <a:gd name="T13" fmla="*/ 37 h 118"/>
                  <a:gd name="T14" fmla="*/ 2 w 33"/>
                  <a:gd name="T15" fmla="*/ 46 h 118"/>
                  <a:gd name="T16" fmla="*/ 1 w 33"/>
                  <a:gd name="T17" fmla="*/ 55 h 118"/>
                  <a:gd name="T18" fmla="*/ 1 w 33"/>
                  <a:gd name="T19" fmla="*/ 64 h 118"/>
                  <a:gd name="T20" fmla="*/ 1 w 33"/>
                  <a:gd name="T21" fmla="*/ 73 h 118"/>
                  <a:gd name="T22" fmla="*/ 3 w 33"/>
                  <a:gd name="T23" fmla="*/ 82 h 118"/>
                  <a:gd name="T24" fmla="*/ 6 w 33"/>
                  <a:gd name="T25" fmla="*/ 90 h 118"/>
                  <a:gd name="T26" fmla="*/ 10 w 33"/>
                  <a:gd name="T27" fmla="*/ 98 h 118"/>
                  <a:gd name="T28" fmla="*/ 14 w 33"/>
                  <a:gd name="T29" fmla="*/ 105 h 118"/>
                  <a:gd name="T30" fmla="*/ 21 w 33"/>
                  <a:gd name="T31" fmla="*/ 111 h 118"/>
                  <a:gd name="T32" fmla="*/ 28 w 33"/>
                  <a:gd name="T33" fmla="*/ 115 h 118"/>
                  <a:gd name="T34" fmla="*/ 24 w 33"/>
                  <a:gd name="T35" fmla="*/ 114 h 118"/>
                  <a:gd name="T36" fmla="*/ 17 w 33"/>
                  <a:gd name="T37" fmla="*/ 109 h 118"/>
                  <a:gd name="T38" fmla="*/ 11 w 33"/>
                  <a:gd name="T39" fmla="*/ 102 h 118"/>
                  <a:gd name="T40" fmla="*/ 7 w 33"/>
                  <a:gd name="T41" fmla="*/ 95 h 118"/>
                  <a:gd name="T42" fmla="*/ 3 w 33"/>
                  <a:gd name="T43" fmla="*/ 86 h 118"/>
                  <a:gd name="T44" fmla="*/ 1 w 33"/>
                  <a:gd name="T45" fmla="*/ 78 h 118"/>
                  <a:gd name="T46" fmla="*/ 0 w 33"/>
                  <a:gd name="T47" fmla="*/ 69 h 118"/>
                  <a:gd name="T48" fmla="*/ 0 w 33"/>
                  <a:gd name="T49" fmla="*/ 60 h 118"/>
                  <a:gd name="T50" fmla="*/ 1 w 33"/>
                  <a:gd name="T51" fmla="*/ 50 h 118"/>
                  <a:gd name="T52" fmla="*/ 2 w 33"/>
                  <a:gd name="T53" fmla="*/ 41 h 118"/>
                  <a:gd name="T54" fmla="*/ 5 w 33"/>
                  <a:gd name="T55" fmla="*/ 33 h 118"/>
                  <a:gd name="T56" fmla="*/ 8 w 33"/>
                  <a:gd name="T57" fmla="*/ 25 h 118"/>
                  <a:gd name="T58" fmla="*/ 12 w 33"/>
                  <a:gd name="T59" fmla="*/ 17 h 118"/>
                  <a:gd name="T60" fmla="*/ 16 w 33"/>
                  <a:gd name="T61" fmla="*/ 10 h 118"/>
                  <a:gd name="T62" fmla="*/ 21 w 33"/>
                  <a:gd name="T63" fmla="*/ 5 h 118"/>
                  <a:gd name="T64" fmla="*/ 27 w 33"/>
                  <a:gd name="T65" fmla="*/ 1 h 118"/>
                  <a:gd name="T66" fmla="*/ 30 w 33"/>
                  <a:gd name="T67" fmla="*/ 0 h 118"/>
                  <a:gd name="T68" fmla="*/ 32 w 33"/>
                  <a:gd name="T69" fmla="*/ 0 h 118"/>
                  <a:gd name="T70" fmla="*/ 32 w 33"/>
                  <a:gd name="T71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118">
                    <a:moveTo>
                      <a:pt x="32" y="0"/>
                    </a:moveTo>
                    <a:lnTo>
                      <a:pt x="32" y="0"/>
                    </a:lnTo>
                    <a:lnTo>
                      <a:pt x="28" y="2"/>
                    </a:lnTo>
                    <a:lnTo>
                      <a:pt x="25" y="4"/>
                    </a:lnTo>
                    <a:lnTo>
                      <a:pt x="22" y="6"/>
                    </a:lnTo>
                    <a:lnTo>
                      <a:pt x="19" y="9"/>
                    </a:lnTo>
                    <a:lnTo>
                      <a:pt x="17" y="11"/>
                    </a:lnTo>
                    <a:lnTo>
                      <a:pt x="15" y="14"/>
                    </a:lnTo>
                    <a:lnTo>
                      <a:pt x="12" y="18"/>
                    </a:lnTo>
                    <a:lnTo>
                      <a:pt x="10" y="21"/>
                    </a:lnTo>
                    <a:lnTo>
                      <a:pt x="8" y="25"/>
                    </a:lnTo>
                    <a:lnTo>
                      <a:pt x="7" y="29"/>
                    </a:lnTo>
                    <a:lnTo>
                      <a:pt x="5" y="33"/>
                    </a:lnTo>
                    <a:lnTo>
                      <a:pt x="4" y="37"/>
                    </a:lnTo>
                    <a:lnTo>
                      <a:pt x="3" y="42"/>
                    </a:lnTo>
                    <a:lnTo>
                      <a:pt x="2" y="46"/>
                    </a:lnTo>
                    <a:lnTo>
                      <a:pt x="1" y="51"/>
                    </a:lnTo>
                    <a:lnTo>
                      <a:pt x="1" y="55"/>
                    </a:lnTo>
                    <a:lnTo>
                      <a:pt x="1" y="60"/>
                    </a:lnTo>
                    <a:lnTo>
                      <a:pt x="1" y="64"/>
                    </a:lnTo>
                    <a:lnTo>
                      <a:pt x="1" y="69"/>
                    </a:lnTo>
                    <a:lnTo>
                      <a:pt x="1" y="73"/>
                    </a:lnTo>
                    <a:lnTo>
                      <a:pt x="2" y="78"/>
                    </a:lnTo>
                    <a:lnTo>
                      <a:pt x="3" y="82"/>
                    </a:lnTo>
                    <a:lnTo>
                      <a:pt x="4" y="86"/>
                    </a:lnTo>
                    <a:lnTo>
                      <a:pt x="6" y="90"/>
                    </a:lnTo>
                    <a:lnTo>
                      <a:pt x="8" y="94"/>
                    </a:lnTo>
                    <a:lnTo>
                      <a:pt x="10" y="98"/>
                    </a:lnTo>
                    <a:lnTo>
                      <a:pt x="12" y="102"/>
                    </a:lnTo>
                    <a:lnTo>
                      <a:pt x="14" y="105"/>
                    </a:lnTo>
                    <a:lnTo>
                      <a:pt x="17" y="108"/>
                    </a:lnTo>
                    <a:lnTo>
                      <a:pt x="21" y="111"/>
                    </a:lnTo>
                    <a:lnTo>
                      <a:pt x="24" y="113"/>
                    </a:lnTo>
                    <a:lnTo>
                      <a:pt x="28" y="115"/>
                    </a:lnTo>
                    <a:lnTo>
                      <a:pt x="28" y="117"/>
                    </a:lnTo>
                    <a:lnTo>
                      <a:pt x="24" y="114"/>
                    </a:lnTo>
                    <a:lnTo>
                      <a:pt x="20" y="111"/>
                    </a:lnTo>
                    <a:lnTo>
                      <a:pt x="17" y="109"/>
                    </a:lnTo>
                    <a:lnTo>
                      <a:pt x="14" y="106"/>
                    </a:lnTo>
                    <a:lnTo>
                      <a:pt x="11" y="102"/>
                    </a:lnTo>
                    <a:lnTo>
                      <a:pt x="8" y="99"/>
                    </a:lnTo>
                    <a:lnTo>
                      <a:pt x="7" y="95"/>
                    </a:lnTo>
                    <a:lnTo>
                      <a:pt x="5" y="91"/>
                    </a:lnTo>
                    <a:lnTo>
                      <a:pt x="3" y="86"/>
                    </a:lnTo>
                    <a:lnTo>
                      <a:pt x="2" y="82"/>
                    </a:lnTo>
                    <a:lnTo>
                      <a:pt x="1" y="78"/>
                    </a:lnTo>
                    <a:lnTo>
                      <a:pt x="0" y="73"/>
                    </a:lnTo>
                    <a:lnTo>
                      <a:pt x="0" y="69"/>
                    </a:lnTo>
                    <a:lnTo>
                      <a:pt x="0" y="64"/>
                    </a:lnTo>
                    <a:lnTo>
                      <a:pt x="0" y="60"/>
                    </a:lnTo>
                    <a:lnTo>
                      <a:pt x="0" y="55"/>
                    </a:lnTo>
                    <a:lnTo>
                      <a:pt x="1" y="50"/>
                    </a:lnTo>
                    <a:lnTo>
                      <a:pt x="1" y="46"/>
                    </a:lnTo>
                    <a:lnTo>
                      <a:pt x="2" y="41"/>
                    </a:lnTo>
                    <a:lnTo>
                      <a:pt x="3" y="37"/>
                    </a:lnTo>
                    <a:lnTo>
                      <a:pt x="5" y="33"/>
                    </a:lnTo>
                    <a:lnTo>
                      <a:pt x="6" y="28"/>
                    </a:lnTo>
                    <a:lnTo>
                      <a:pt x="8" y="25"/>
                    </a:lnTo>
                    <a:lnTo>
                      <a:pt x="10" y="21"/>
                    </a:lnTo>
                    <a:lnTo>
                      <a:pt x="12" y="17"/>
                    </a:lnTo>
                    <a:lnTo>
                      <a:pt x="14" y="14"/>
                    </a:lnTo>
                    <a:lnTo>
                      <a:pt x="16" y="10"/>
                    </a:lnTo>
                    <a:lnTo>
                      <a:pt x="19" y="8"/>
                    </a:lnTo>
                    <a:lnTo>
                      <a:pt x="21" y="5"/>
                    </a:lnTo>
                    <a:lnTo>
                      <a:pt x="24" y="3"/>
                    </a:lnTo>
                    <a:lnTo>
                      <a:pt x="27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499" name="Freeform 427">
                <a:extLst>
                  <a:ext uri="{FF2B5EF4-FFF2-40B4-BE49-F238E27FC236}">
                    <a16:creationId xmlns:a16="http://schemas.microsoft.com/office/drawing/2014/main" id="{8A04BC1B-329C-B4CB-1E3C-1E6F578D4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2013"/>
                <a:ext cx="69" cy="17"/>
              </a:xfrm>
              <a:custGeom>
                <a:avLst/>
                <a:gdLst>
                  <a:gd name="T0" fmla="*/ 68 w 69"/>
                  <a:gd name="T1" fmla="*/ 16 h 17"/>
                  <a:gd name="T2" fmla="*/ 68 w 69"/>
                  <a:gd name="T3" fmla="*/ 16 h 17"/>
                  <a:gd name="T4" fmla="*/ 63 w 69"/>
                  <a:gd name="T5" fmla="*/ 16 h 17"/>
                  <a:gd name="T6" fmla="*/ 59 w 69"/>
                  <a:gd name="T7" fmla="*/ 14 h 17"/>
                  <a:gd name="T8" fmla="*/ 55 w 69"/>
                  <a:gd name="T9" fmla="*/ 13 h 17"/>
                  <a:gd name="T10" fmla="*/ 51 w 69"/>
                  <a:gd name="T11" fmla="*/ 12 h 17"/>
                  <a:gd name="T12" fmla="*/ 47 w 69"/>
                  <a:gd name="T13" fmla="*/ 9 h 17"/>
                  <a:gd name="T14" fmla="*/ 42 w 69"/>
                  <a:gd name="T15" fmla="*/ 7 h 17"/>
                  <a:gd name="T16" fmla="*/ 39 w 69"/>
                  <a:gd name="T17" fmla="*/ 6 h 17"/>
                  <a:gd name="T18" fmla="*/ 34 w 69"/>
                  <a:gd name="T19" fmla="*/ 5 h 17"/>
                  <a:gd name="T20" fmla="*/ 30 w 69"/>
                  <a:gd name="T21" fmla="*/ 2 h 17"/>
                  <a:gd name="T22" fmla="*/ 26 w 69"/>
                  <a:gd name="T23" fmla="*/ 2 h 17"/>
                  <a:gd name="T24" fmla="*/ 21 w 69"/>
                  <a:gd name="T25" fmla="*/ 2 h 17"/>
                  <a:gd name="T26" fmla="*/ 17 w 69"/>
                  <a:gd name="T27" fmla="*/ 2 h 17"/>
                  <a:gd name="T28" fmla="*/ 13 w 69"/>
                  <a:gd name="T29" fmla="*/ 5 h 17"/>
                  <a:gd name="T30" fmla="*/ 8 w 69"/>
                  <a:gd name="T31" fmla="*/ 7 h 17"/>
                  <a:gd name="T32" fmla="*/ 5 w 69"/>
                  <a:gd name="T33" fmla="*/ 11 h 17"/>
                  <a:gd name="T34" fmla="*/ 0 w 69"/>
                  <a:gd name="T35" fmla="*/ 16 h 17"/>
                  <a:gd name="T36" fmla="*/ 0 w 69"/>
                  <a:gd name="T37" fmla="*/ 14 h 17"/>
                  <a:gd name="T38" fmla="*/ 4 w 69"/>
                  <a:gd name="T39" fmla="*/ 9 h 17"/>
                  <a:gd name="T40" fmla="*/ 8 w 69"/>
                  <a:gd name="T41" fmla="*/ 5 h 17"/>
                  <a:gd name="T42" fmla="*/ 12 w 69"/>
                  <a:gd name="T43" fmla="*/ 2 h 17"/>
                  <a:gd name="T44" fmla="*/ 17 w 69"/>
                  <a:gd name="T45" fmla="*/ 0 h 17"/>
                  <a:gd name="T46" fmla="*/ 21 w 69"/>
                  <a:gd name="T47" fmla="*/ 0 h 17"/>
                  <a:gd name="T48" fmla="*/ 26 w 69"/>
                  <a:gd name="T49" fmla="*/ 0 h 17"/>
                  <a:gd name="T50" fmla="*/ 30 w 69"/>
                  <a:gd name="T51" fmla="*/ 0 h 17"/>
                  <a:gd name="T52" fmla="*/ 34 w 69"/>
                  <a:gd name="T53" fmla="*/ 2 h 17"/>
                  <a:gd name="T54" fmla="*/ 39 w 69"/>
                  <a:gd name="T55" fmla="*/ 3 h 17"/>
                  <a:gd name="T56" fmla="*/ 43 w 69"/>
                  <a:gd name="T57" fmla="*/ 6 h 17"/>
                  <a:gd name="T58" fmla="*/ 47 w 69"/>
                  <a:gd name="T59" fmla="*/ 7 h 17"/>
                  <a:gd name="T60" fmla="*/ 51 w 69"/>
                  <a:gd name="T61" fmla="*/ 9 h 17"/>
                  <a:gd name="T62" fmla="*/ 55 w 69"/>
                  <a:gd name="T63" fmla="*/ 11 h 17"/>
                  <a:gd name="T64" fmla="*/ 59 w 69"/>
                  <a:gd name="T65" fmla="*/ 12 h 17"/>
                  <a:gd name="T66" fmla="*/ 63 w 69"/>
                  <a:gd name="T67" fmla="*/ 13 h 17"/>
                  <a:gd name="T68" fmla="*/ 68 w 69"/>
                  <a:gd name="T69" fmla="*/ 14 h 17"/>
                  <a:gd name="T70" fmla="*/ 66 w 69"/>
                  <a:gd name="T71" fmla="*/ 14 h 17"/>
                  <a:gd name="T72" fmla="*/ 68 w 69"/>
                  <a:gd name="T73" fmla="*/ 14 h 17"/>
                  <a:gd name="T74" fmla="*/ 68 w 69"/>
                  <a:gd name="T75" fmla="*/ 14 h 17"/>
                  <a:gd name="T76" fmla="*/ 68 w 69"/>
                  <a:gd name="T77" fmla="*/ 16 h 17"/>
                  <a:gd name="T78" fmla="*/ 68 w 69"/>
                  <a:gd name="T79" fmla="*/ 16 h 17"/>
                  <a:gd name="T80" fmla="*/ 68 w 69"/>
                  <a:gd name="T8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9" h="17">
                    <a:moveTo>
                      <a:pt x="68" y="16"/>
                    </a:moveTo>
                    <a:lnTo>
                      <a:pt x="68" y="16"/>
                    </a:lnTo>
                    <a:lnTo>
                      <a:pt x="63" y="16"/>
                    </a:lnTo>
                    <a:lnTo>
                      <a:pt x="59" y="14"/>
                    </a:lnTo>
                    <a:lnTo>
                      <a:pt x="55" y="13"/>
                    </a:lnTo>
                    <a:lnTo>
                      <a:pt x="51" y="12"/>
                    </a:lnTo>
                    <a:lnTo>
                      <a:pt x="47" y="9"/>
                    </a:lnTo>
                    <a:lnTo>
                      <a:pt x="42" y="7"/>
                    </a:lnTo>
                    <a:lnTo>
                      <a:pt x="39" y="6"/>
                    </a:lnTo>
                    <a:lnTo>
                      <a:pt x="34" y="5"/>
                    </a:lnTo>
                    <a:lnTo>
                      <a:pt x="30" y="2"/>
                    </a:lnTo>
                    <a:lnTo>
                      <a:pt x="26" y="2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13" y="5"/>
                    </a:lnTo>
                    <a:lnTo>
                      <a:pt x="8" y="7"/>
                    </a:lnTo>
                    <a:lnTo>
                      <a:pt x="5" y="11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12" y="2"/>
                    </a:lnTo>
                    <a:lnTo>
                      <a:pt x="17" y="0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4" y="2"/>
                    </a:lnTo>
                    <a:lnTo>
                      <a:pt x="39" y="3"/>
                    </a:lnTo>
                    <a:lnTo>
                      <a:pt x="43" y="6"/>
                    </a:lnTo>
                    <a:lnTo>
                      <a:pt x="47" y="7"/>
                    </a:lnTo>
                    <a:lnTo>
                      <a:pt x="51" y="9"/>
                    </a:lnTo>
                    <a:lnTo>
                      <a:pt x="55" y="11"/>
                    </a:lnTo>
                    <a:lnTo>
                      <a:pt x="59" y="12"/>
                    </a:lnTo>
                    <a:lnTo>
                      <a:pt x="63" y="13"/>
                    </a:lnTo>
                    <a:lnTo>
                      <a:pt x="68" y="14"/>
                    </a:lnTo>
                    <a:lnTo>
                      <a:pt x="66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8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00" name="Freeform 428">
                <a:extLst>
                  <a:ext uri="{FF2B5EF4-FFF2-40B4-BE49-F238E27FC236}">
                    <a16:creationId xmlns:a16="http://schemas.microsoft.com/office/drawing/2014/main" id="{19C123CC-1FFB-3174-CB0D-550119586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1986"/>
                <a:ext cx="130" cy="46"/>
              </a:xfrm>
              <a:custGeom>
                <a:avLst/>
                <a:gdLst>
                  <a:gd name="T0" fmla="*/ 127 w 130"/>
                  <a:gd name="T1" fmla="*/ 45 h 46"/>
                  <a:gd name="T2" fmla="*/ 123 w 130"/>
                  <a:gd name="T3" fmla="*/ 35 h 46"/>
                  <a:gd name="T4" fmla="*/ 118 w 130"/>
                  <a:gd name="T5" fmla="*/ 27 h 46"/>
                  <a:gd name="T6" fmla="*/ 111 w 130"/>
                  <a:gd name="T7" fmla="*/ 20 h 46"/>
                  <a:gd name="T8" fmla="*/ 104 w 130"/>
                  <a:gd name="T9" fmla="*/ 13 h 46"/>
                  <a:gd name="T10" fmla="*/ 96 w 130"/>
                  <a:gd name="T11" fmla="*/ 8 h 46"/>
                  <a:gd name="T12" fmla="*/ 88 w 130"/>
                  <a:gd name="T13" fmla="*/ 5 h 46"/>
                  <a:gd name="T14" fmla="*/ 79 w 130"/>
                  <a:gd name="T15" fmla="*/ 2 h 46"/>
                  <a:gd name="T16" fmla="*/ 70 w 130"/>
                  <a:gd name="T17" fmla="*/ 0 h 46"/>
                  <a:gd name="T18" fmla="*/ 61 w 130"/>
                  <a:gd name="T19" fmla="*/ 0 h 46"/>
                  <a:gd name="T20" fmla="*/ 52 w 130"/>
                  <a:gd name="T21" fmla="*/ 1 h 46"/>
                  <a:gd name="T22" fmla="*/ 42 w 130"/>
                  <a:gd name="T23" fmla="*/ 3 h 46"/>
                  <a:gd name="T24" fmla="*/ 33 w 130"/>
                  <a:gd name="T25" fmla="*/ 6 h 46"/>
                  <a:gd name="T26" fmla="*/ 24 w 130"/>
                  <a:gd name="T27" fmla="*/ 12 h 46"/>
                  <a:gd name="T28" fmla="*/ 16 w 130"/>
                  <a:gd name="T29" fmla="*/ 18 h 46"/>
                  <a:gd name="T30" fmla="*/ 7 w 130"/>
                  <a:gd name="T31" fmla="*/ 25 h 46"/>
                  <a:gd name="T32" fmla="*/ 0 w 130"/>
                  <a:gd name="T33" fmla="*/ 34 h 46"/>
                  <a:gd name="T34" fmla="*/ 3 w 130"/>
                  <a:gd name="T35" fmla="*/ 29 h 46"/>
                  <a:gd name="T36" fmla="*/ 11 w 130"/>
                  <a:gd name="T37" fmla="*/ 20 h 46"/>
                  <a:gd name="T38" fmla="*/ 19 w 130"/>
                  <a:gd name="T39" fmla="*/ 13 h 46"/>
                  <a:gd name="T40" fmla="*/ 28 w 130"/>
                  <a:gd name="T41" fmla="*/ 8 h 46"/>
                  <a:gd name="T42" fmla="*/ 37 w 130"/>
                  <a:gd name="T43" fmla="*/ 4 h 46"/>
                  <a:gd name="T44" fmla="*/ 47 w 130"/>
                  <a:gd name="T45" fmla="*/ 1 h 46"/>
                  <a:gd name="T46" fmla="*/ 56 w 130"/>
                  <a:gd name="T47" fmla="*/ 0 h 46"/>
                  <a:gd name="T48" fmla="*/ 65 w 130"/>
                  <a:gd name="T49" fmla="*/ 0 h 46"/>
                  <a:gd name="T50" fmla="*/ 75 w 130"/>
                  <a:gd name="T51" fmla="*/ 0 h 46"/>
                  <a:gd name="T52" fmla="*/ 84 w 130"/>
                  <a:gd name="T53" fmla="*/ 2 h 46"/>
                  <a:gd name="T54" fmla="*/ 92 w 130"/>
                  <a:gd name="T55" fmla="*/ 5 h 46"/>
                  <a:gd name="T56" fmla="*/ 101 w 130"/>
                  <a:gd name="T57" fmla="*/ 10 h 46"/>
                  <a:gd name="T58" fmla="*/ 109 w 130"/>
                  <a:gd name="T59" fmla="*/ 15 h 46"/>
                  <a:gd name="T60" fmla="*/ 116 w 130"/>
                  <a:gd name="T61" fmla="*/ 22 h 46"/>
                  <a:gd name="T62" fmla="*/ 121 w 130"/>
                  <a:gd name="T63" fmla="*/ 31 h 46"/>
                  <a:gd name="T64" fmla="*/ 126 w 130"/>
                  <a:gd name="T65" fmla="*/ 39 h 46"/>
                  <a:gd name="T66" fmla="*/ 127 w 130"/>
                  <a:gd name="T67" fmla="*/ 44 h 46"/>
                  <a:gd name="T68" fmla="*/ 129 w 130"/>
                  <a:gd name="T69" fmla="*/ 45 h 46"/>
                  <a:gd name="T70" fmla="*/ 127 w 130"/>
                  <a:gd name="T71" fmla="*/ 45 h 46"/>
                  <a:gd name="T72" fmla="*/ 129 w 130"/>
                  <a:gd name="T73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0" h="46">
                    <a:moveTo>
                      <a:pt x="129" y="45"/>
                    </a:moveTo>
                    <a:lnTo>
                      <a:pt x="127" y="45"/>
                    </a:lnTo>
                    <a:lnTo>
                      <a:pt x="125" y="40"/>
                    </a:lnTo>
                    <a:lnTo>
                      <a:pt x="123" y="35"/>
                    </a:lnTo>
                    <a:lnTo>
                      <a:pt x="120" y="31"/>
                    </a:lnTo>
                    <a:lnTo>
                      <a:pt x="118" y="27"/>
                    </a:lnTo>
                    <a:lnTo>
                      <a:pt x="114" y="23"/>
                    </a:lnTo>
                    <a:lnTo>
                      <a:pt x="111" y="20"/>
                    </a:lnTo>
                    <a:lnTo>
                      <a:pt x="108" y="17"/>
                    </a:lnTo>
                    <a:lnTo>
                      <a:pt x="104" y="13"/>
                    </a:lnTo>
                    <a:lnTo>
                      <a:pt x="100" y="11"/>
                    </a:lnTo>
                    <a:lnTo>
                      <a:pt x="96" y="8"/>
                    </a:lnTo>
                    <a:lnTo>
                      <a:pt x="92" y="6"/>
                    </a:lnTo>
                    <a:lnTo>
                      <a:pt x="88" y="5"/>
                    </a:lnTo>
                    <a:lnTo>
                      <a:pt x="83" y="3"/>
                    </a:lnTo>
                    <a:lnTo>
                      <a:pt x="79" y="2"/>
                    </a:lnTo>
                    <a:lnTo>
                      <a:pt x="75" y="1"/>
                    </a:lnTo>
                    <a:lnTo>
                      <a:pt x="70" y="0"/>
                    </a:lnTo>
                    <a:lnTo>
                      <a:pt x="65" y="0"/>
                    </a:lnTo>
                    <a:lnTo>
                      <a:pt x="61" y="0"/>
                    </a:lnTo>
                    <a:lnTo>
                      <a:pt x="56" y="0"/>
                    </a:lnTo>
                    <a:lnTo>
                      <a:pt x="52" y="1"/>
                    </a:lnTo>
                    <a:lnTo>
                      <a:pt x="47" y="2"/>
                    </a:lnTo>
                    <a:lnTo>
                      <a:pt x="42" y="3"/>
                    </a:lnTo>
                    <a:lnTo>
                      <a:pt x="38" y="5"/>
                    </a:lnTo>
                    <a:lnTo>
                      <a:pt x="33" y="6"/>
                    </a:lnTo>
                    <a:lnTo>
                      <a:pt x="29" y="9"/>
                    </a:lnTo>
                    <a:lnTo>
                      <a:pt x="24" y="12"/>
                    </a:lnTo>
                    <a:lnTo>
                      <a:pt x="19" y="14"/>
                    </a:lnTo>
                    <a:lnTo>
                      <a:pt x="16" y="18"/>
                    </a:lnTo>
                    <a:lnTo>
                      <a:pt x="12" y="21"/>
                    </a:lnTo>
                    <a:lnTo>
                      <a:pt x="7" y="25"/>
                    </a:lnTo>
                    <a:lnTo>
                      <a:pt x="4" y="29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3" y="29"/>
                    </a:lnTo>
                    <a:lnTo>
                      <a:pt x="7" y="24"/>
                    </a:lnTo>
                    <a:lnTo>
                      <a:pt x="11" y="20"/>
                    </a:lnTo>
                    <a:lnTo>
                      <a:pt x="15" y="17"/>
                    </a:lnTo>
                    <a:lnTo>
                      <a:pt x="19" y="13"/>
                    </a:lnTo>
                    <a:lnTo>
                      <a:pt x="23" y="10"/>
                    </a:lnTo>
                    <a:lnTo>
                      <a:pt x="28" y="8"/>
                    </a:lnTo>
                    <a:lnTo>
                      <a:pt x="32" y="6"/>
                    </a:lnTo>
                    <a:lnTo>
                      <a:pt x="37" y="4"/>
                    </a:lnTo>
                    <a:lnTo>
                      <a:pt x="42" y="2"/>
                    </a:lnTo>
                    <a:lnTo>
                      <a:pt x="47" y="1"/>
                    </a:lnTo>
                    <a:lnTo>
                      <a:pt x="51" y="0"/>
                    </a:lnTo>
                    <a:lnTo>
                      <a:pt x="56" y="0"/>
                    </a:lnTo>
                    <a:lnTo>
                      <a:pt x="61" y="0"/>
                    </a:lnTo>
                    <a:lnTo>
                      <a:pt x="65" y="0"/>
                    </a:lnTo>
                    <a:lnTo>
                      <a:pt x="70" y="0"/>
                    </a:lnTo>
                    <a:lnTo>
                      <a:pt x="75" y="0"/>
                    </a:lnTo>
                    <a:lnTo>
                      <a:pt x="79" y="1"/>
                    </a:lnTo>
                    <a:lnTo>
                      <a:pt x="84" y="2"/>
                    </a:lnTo>
                    <a:lnTo>
                      <a:pt x="89" y="3"/>
                    </a:lnTo>
                    <a:lnTo>
                      <a:pt x="92" y="5"/>
                    </a:lnTo>
                    <a:lnTo>
                      <a:pt x="97" y="8"/>
                    </a:lnTo>
                    <a:lnTo>
                      <a:pt x="101" y="10"/>
                    </a:lnTo>
                    <a:lnTo>
                      <a:pt x="105" y="12"/>
                    </a:lnTo>
                    <a:lnTo>
                      <a:pt x="109" y="15"/>
                    </a:lnTo>
                    <a:lnTo>
                      <a:pt x="112" y="19"/>
                    </a:lnTo>
                    <a:lnTo>
                      <a:pt x="116" y="22"/>
                    </a:lnTo>
                    <a:lnTo>
                      <a:pt x="118" y="26"/>
                    </a:lnTo>
                    <a:lnTo>
                      <a:pt x="121" y="31"/>
                    </a:lnTo>
                    <a:lnTo>
                      <a:pt x="124" y="34"/>
                    </a:lnTo>
                    <a:lnTo>
                      <a:pt x="126" y="39"/>
                    </a:lnTo>
                    <a:lnTo>
                      <a:pt x="129" y="45"/>
                    </a:lnTo>
                    <a:lnTo>
                      <a:pt x="127" y="44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9" y="4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01" name="Freeform 429">
                <a:extLst>
                  <a:ext uri="{FF2B5EF4-FFF2-40B4-BE49-F238E27FC236}">
                    <a16:creationId xmlns:a16="http://schemas.microsoft.com/office/drawing/2014/main" id="{ED2C2D9B-06D8-0C61-473D-986EE459B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9" y="2027"/>
                <a:ext cx="43" cy="21"/>
              </a:xfrm>
              <a:custGeom>
                <a:avLst/>
                <a:gdLst>
                  <a:gd name="T0" fmla="*/ 42 w 43"/>
                  <a:gd name="T1" fmla="*/ 20 h 21"/>
                  <a:gd name="T2" fmla="*/ 40 w 43"/>
                  <a:gd name="T3" fmla="*/ 19 h 21"/>
                  <a:gd name="T4" fmla="*/ 39 w 43"/>
                  <a:gd name="T5" fmla="*/ 16 h 21"/>
                  <a:gd name="T6" fmla="*/ 38 w 43"/>
                  <a:gd name="T7" fmla="*/ 13 h 21"/>
                  <a:gd name="T8" fmla="*/ 36 w 43"/>
                  <a:gd name="T9" fmla="*/ 10 h 21"/>
                  <a:gd name="T10" fmla="*/ 34 w 43"/>
                  <a:gd name="T11" fmla="*/ 9 h 21"/>
                  <a:gd name="T12" fmla="*/ 31 w 43"/>
                  <a:gd name="T13" fmla="*/ 7 h 21"/>
                  <a:gd name="T14" fmla="*/ 29 w 43"/>
                  <a:gd name="T15" fmla="*/ 5 h 21"/>
                  <a:gd name="T16" fmla="*/ 27 w 43"/>
                  <a:gd name="T17" fmla="*/ 3 h 21"/>
                  <a:gd name="T18" fmla="*/ 24 w 43"/>
                  <a:gd name="T19" fmla="*/ 3 h 21"/>
                  <a:gd name="T20" fmla="*/ 21 w 43"/>
                  <a:gd name="T21" fmla="*/ 1 h 21"/>
                  <a:gd name="T22" fmla="*/ 19 w 43"/>
                  <a:gd name="T23" fmla="*/ 1 h 21"/>
                  <a:gd name="T24" fmla="*/ 16 w 43"/>
                  <a:gd name="T25" fmla="*/ 1 h 21"/>
                  <a:gd name="T26" fmla="*/ 13 w 43"/>
                  <a:gd name="T27" fmla="*/ 1 h 21"/>
                  <a:gd name="T28" fmla="*/ 10 w 43"/>
                  <a:gd name="T29" fmla="*/ 1 h 21"/>
                  <a:gd name="T30" fmla="*/ 7 w 43"/>
                  <a:gd name="T31" fmla="*/ 3 h 21"/>
                  <a:gd name="T32" fmla="*/ 4 w 43"/>
                  <a:gd name="T33" fmla="*/ 3 h 21"/>
                  <a:gd name="T34" fmla="*/ 1 w 43"/>
                  <a:gd name="T35" fmla="*/ 5 h 21"/>
                  <a:gd name="T36" fmla="*/ 0 w 43"/>
                  <a:gd name="T37" fmla="*/ 4 h 21"/>
                  <a:gd name="T38" fmla="*/ 3 w 43"/>
                  <a:gd name="T39" fmla="*/ 3 h 21"/>
                  <a:gd name="T40" fmla="*/ 7 w 43"/>
                  <a:gd name="T41" fmla="*/ 1 h 21"/>
                  <a:gd name="T42" fmla="*/ 10 w 43"/>
                  <a:gd name="T43" fmla="*/ 0 h 21"/>
                  <a:gd name="T44" fmla="*/ 13 w 43"/>
                  <a:gd name="T45" fmla="*/ 0 h 21"/>
                  <a:gd name="T46" fmla="*/ 16 w 43"/>
                  <a:gd name="T47" fmla="*/ 0 h 21"/>
                  <a:gd name="T48" fmla="*/ 19 w 43"/>
                  <a:gd name="T49" fmla="*/ 0 h 21"/>
                  <a:gd name="T50" fmla="*/ 21 w 43"/>
                  <a:gd name="T51" fmla="*/ 0 h 21"/>
                  <a:gd name="T52" fmla="*/ 25 w 43"/>
                  <a:gd name="T53" fmla="*/ 1 h 21"/>
                  <a:gd name="T54" fmla="*/ 27 w 43"/>
                  <a:gd name="T55" fmla="*/ 3 h 21"/>
                  <a:gd name="T56" fmla="*/ 30 w 43"/>
                  <a:gd name="T57" fmla="*/ 4 h 21"/>
                  <a:gd name="T58" fmla="*/ 32 w 43"/>
                  <a:gd name="T59" fmla="*/ 5 h 21"/>
                  <a:gd name="T60" fmla="*/ 34 w 43"/>
                  <a:gd name="T61" fmla="*/ 7 h 21"/>
                  <a:gd name="T62" fmla="*/ 36 w 43"/>
                  <a:gd name="T63" fmla="*/ 10 h 21"/>
                  <a:gd name="T64" fmla="*/ 38 w 43"/>
                  <a:gd name="T65" fmla="*/ 13 h 21"/>
                  <a:gd name="T66" fmla="*/ 40 w 43"/>
                  <a:gd name="T67" fmla="*/ 16 h 21"/>
                  <a:gd name="T68" fmla="*/ 42 w 43"/>
                  <a:gd name="T69" fmla="*/ 19 h 21"/>
                  <a:gd name="T70" fmla="*/ 40 w 43"/>
                  <a:gd name="T71" fmla="*/ 19 h 21"/>
                  <a:gd name="T72" fmla="*/ 42 w 43"/>
                  <a:gd name="T73" fmla="*/ 19 h 21"/>
                  <a:gd name="T74" fmla="*/ 42 w 43"/>
                  <a:gd name="T75" fmla="*/ 20 h 21"/>
                  <a:gd name="T76" fmla="*/ 41 w 43"/>
                  <a:gd name="T77" fmla="*/ 20 h 21"/>
                  <a:gd name="T78" fmla="*/ 41 w 43"/>
                  <a:gd name="T79" fmla="*/ 20 h 21"/>
                  <a:gd name="T80" fmla="*/ 40 w 43"/>
                  <a:gd name="T81" fmla="*/ 19 h 21"/>
                  <a:gd name="T82" fmla="*/ 42 w 43"/>
                  <a:gd name="T8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3" h="21">
                    <a:moveTo>
                      <a:pt x="42" y="20"/>
                    </a:moveTo>
                    <a:lnTo>
                      <a:pt x="40" y="19"/>
                    </a:lnTo>
                    <a:lnTo>
                      <a:pt x="39" y="16"/>
                    </a:lnTo>
                    <a:lnTo>
                      <a:pt x="38" y="13"/>
                    </a:lnTo>
                    <a:lnTo>
                      <a:pt x="36" y="10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9" y="5"/>
                    </a:lnTo>
                    <a:lnTo>
                      <a:pt x="27" y="3"/>
                    </a:lnTo>
                    <a:lnTo>
                      <a:pt x="24" y="3"/>
                    </a:lnTo>
                    <a:lnTo>
                      <a:pt x="21" y="1"/>
                    </a:lnTo>
                    <a:lnTo>
                      <a:pt x="19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3" y="3"/>
                    </a:lnTo>
                    <a:lnTo>
                      <a:pt x="7" y="1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5" y="1"/>
                    </a:lnTo>
                    <a:lnTo>
                      <a:pt x="27" y="3"/>
                    </a:lnTo>
                    <a:lnTo>
                      <a:pt x="30" y="4"/>
                    </a:lnTo>
                    <a:lnTo>
                      <a:pt x="32" y="5"/>
                    </a:lnTo>
                    <a:lnTo>
                      <a:pt x="34" y="7"/>
                    </a:lnTo>
                    <a:lnTo>
                      <a:pt x="36" y="10"/>
                    </a:lnTo>
                    <a:lnTo>
                      <a:pt x="38" y="13"/>
                    </a:lnTo>
                    <a:lnTo>
                      <a:pt x="40" y="16"/>
                    </a:lnTo>
                    <a:lnTo>
                      <a:pt x="42" y="19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9"/>
                    </a:lnTo>
                    <a:lnTo>
                      <a:pt x="42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02" name="Freeform 430">
                <a:extLst>
                  <a:ext uri="{FF2B5EF4-FFF2-40B4-BE49-F238E27FC236}">
                    <a16:creationId xmlns:a16="http://schemas.microsoft.com/office/drawing/2014/main" id="{17A24B09-FBC6-59F2-C46D-C63E7C7E4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0" y="2029"/>
                <a:ext cx="120" cy="44"/>
              </a:xfrm>
              <a:custGeom>
                <a:avLst/>
                <a:gdLst>
                  <a:gd name="T0" fmla="*/ 117 w 120"/>
                  <a:gd name="T1" fmla="*/ 43 h 44"/>
                  <a:gd name="T2" fmla="*/ 111 w 120"/>
                  <a:gd name="T3" fmla="*/ 33 h 44"/>
                  <a:gd name="T4" fmla="*/ 104 w 120"/>
                  <a:gd name="T5" fmla="*/ 25 h 44"/>
                  <a:gd name="T6" fmla="*/ 96 w 120"/>
                  <a:gd name="T7" fmla="*/ 18 h 44"/>
                  <a:gd name="T8" fmla="*/ 88 w 120"/>
                  <a:gd name="T9" fmla="*/ 13 h 44"/>
                  <a:gd name="T10" fmla="*/ 79 w 120"/>
                  <a:gd name="T11" fmla="*/ 8 h 44"/>
                  <a:gd name="T12" fmla="*/ 71 w 120"/>
                  <a:gd name="T13" fmla="*/ 5 h 44"/>
                  <a:gd name="T14" fmla="*/ 62 w 120"/>
                  <a:gd name="T15" fmla="*/ 2 h 44"/>
                  <a:gd name="T16" fmla="*/ 54 w 120"/>
                  <a:gd name="T17" fmla="*/ 1 h 44"/>
                  <a:gd name="T18" fmla="*/ 45 w 120"/>
                  <a:gd name="T19" fmla="*/ 1 h 44"/>
                  <a:gd name="T20" fmla="*/ 36 w 120"/>
                  <a:gd name="T21" fmla="*/ 1 h 44"/>
                  <a:gd name="T22" fmla="*/ 28 w 120"/>
                  <a:gd name="T23" fmla="*/ 2 h 44"/>
                  <a:gd name="T24" fmla="*/ 21 w 120"/>
                  <a:gd name="T25" fmla="*/ 4 h 44"/>
                  <a:gd name="T26" fmla="*/ 15 w 120"/>
                  <a:gd name="T27" fmla="*/ 6 h 44"/>
                  <a:gd name="T28" fmla="*/ 9 w 120"/>
                  <a:gd name="T29" fmla="*/ 9 h 44"/>
                  <a:gd name="T30" fmla="*/ 4 w 120"/>
                  <a:gd name="T31" fmla="*/ 13 h 44"/>
                  <a:gd name="T32" fmla="*/ 1 w 120"/>
                  <a:gd name="T33" fmla="*/ 16 h 44"/>
                  <a:gd name="T34" fmla="*/ 1 w 120"/>
                  <a:gd name="T35" fmla="*/ 13 h 44"/>
                  <a:gd name="T36" fmla="*/ 6 w 120"/>
                  <a:gd name="T37" fmla="*/ 10 h 44"/>
                  <a:gd name="T38" fmla="*/ 11 w 120"/>
                  <a:gd name="T39" fmla="*/ 7 h 44"/>
                  <a:gd name="T40" fmla="*/ 18 w 120"/>
                  <a:gd name="T41" fmla="*/ 4 h 44"/>
                  <a:gd name="T42" fmla="*/ 25 w 120"/>
                  <a:gd name="T43" fmla="*/ 1 h 44"/>
                  <a:gd name="T44" fmla="*/ 32 w 120"/>
                  <a:gd name="T45" fmla="*/ 0 h 44"/>
                  <a:gd name="T46" fmla="*/ 41 w 120"/>
                  <a:gd name="T47" fmla="*/ 0 h 44"/>
                  <a:gd name="T48" fmla="*/ 49 w 120"/>
                  <a:gd name="T49" fmla="*/ 0 h 44"/>
                  <a:gd name="T50" fmla="*/ 57 w 120"/>
                  <a:gd name="T51" fmla="*/ 0 h 44"/>
                  <a:gd name="T52" fmla="*/ 66 w 120"/>
                  <a:gd name="T53" fmla="*/ 2 h 44"/>
                  <a:gd name="T54" fmla="*/ 75 w 120"/>
                  <a:gd name="T55" fmla="*/ 5 h 44"/>
                  <a:gd name="T56" fmla="*/ 84 w 120"/>
                  <a:gd name="T57" fmla="*/ 9 h 44"/>
                  <a:gd name="T58" fmla="*/ 92 w 120"/>
                  <a:gd name="T59" fmla="*/ 14 h 44"/>
                  <a:gd name="T60" fmla="*/ 100 w 120"/>
                  <a:gd name="T61" fmla="*/ 20 h 44"/>
                  <a:gd name="T62" fmla="*/ 108 w 120"/>
                  <a:gd name="T63" fmla="*/ 28 h 44"/>
                  <a:gd name="T64" fmla="*/ 115 w 120"/>
                  <a:gd name="T65" fmla="*/ 37 h 44"/>
                  <a:gd name="T66" fmla="*/ 119 w 120"/>
                  <a:gd name="T67" fmla="*/ 42 h 44"/>
                  <a:gd name="T68" fmla="*/ 119 w 120"/>
                  <a:gd name="T69" fmla="*/ 42 h 44"/>
                  <a:gd name="T70" fmla="*/ 117 w 120"/>
                  <a:gd name="T7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0" h="44">
                    <a:moveTo>
                      <a:pt x="117" y="43"/>
                    </a:moveTo>
                    <a:lnTo>
                      <a:pt x="117" y="43"/>
                    </a:lnTo>
                    <a:lnTo>
                      <a:pt x="114" y="37"/>
                    </a:lnTo>
                    <a:lnTo>
                      <a:pt x="111" y="33"/>
                    </a:lnTo>
                    <a:lnTo>
                      <a:pt x="108" y="29"/>
                    </a:lnTo>
                    <a:lnTo>
                      <a:pt x="104" y="25"/>
                    </a:lnTo>
                    <a:lnTo>
                      <a:pt x="100" y="21"/>
                    </a:lnTo>
                    <a:lnTo>
                      <a:pt x="96" y="18"/>
                    </a:lnTo>
                    <a:lnTo>
                      <a:pt x="92" y="15"/>
                    </a:lnTo>
                    <a:lnTo>
                      <a:pt x="88" y="13"/>
                    </a:lnTo>
                    <a:lnTo>
                      <a:pt x="84" y="10"/>
                    </a:lnTo>
                    <a:lnTo>
                      <a:pt x="79" y="8"/>
                    </a:lnTo>
                    <a:lnTo>
                      <a:pt x="75" y="6"/>
                    </a:lnTo>
                    <a:lnTo>
                      <a:pt x="71" y="5"/>
                    </a:lnTo>
                    <a:lnTo>
                      <a:pt x="66" y="3"/>
                    </a:lnTo>
                    <a:lnTo>
                      <a:pt x="62" y="2"/>
                    </a:lnTo>
                    <a:lnTo>
                      <a:pt x="57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5" y="1"/>
                    </a:lnTo>
                    <a:lnTo>
                      <a:pt x="41" y="1"/>
                    </a:lnTo>
                    <a:lnTo>
                      <a:pt x="36" y="1"/>
                    </a:lnTo>
                    <a:lnTo>
                      <a:pt x="32" y="1"/>
                    </a:lnTo>
                    <a:lnTo>
                      <a:pt x="28" y="2"/>
                    </a:lnTo>
                    <a:lnTo>
                      <a:pt x="25" y="3"/>
                    </a:lnTo>
                    <a:lnTo>
                      <a:pt x="21" y="4"/>
                    </a:lnTo>
                    <a:lnTo>
                      <a:pt x="18" y="5"/>
                    </a:lnTo>
                    <a:lnTo>
                      <a:pt x="15" y="6"/>
                    </a:lnTo>
                    <a:lnTo>
                      <a:pt x="12" y="7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4" y="13"/>
                    </a:lnTo>
                    <a:lnTo>
                      <a:pt x="2" y="14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1" y="13"/>
                    </a:lnTo>
                    <a:lnTo>
                      <a:pt x="3" y="12"/>
                    </a:lnTo>
                    <a:lnTo>
                      <a:pt x="6" y="10"/>
                    </a:lnTo>
                    <a:lnTo>
                      <a:pt x="9" y="8"/>
                    </a:lnTo>
                    <a:lnTo>
                      <a:pt x="11" y="7"/>
                    </a:lnTo>
                    <a:lnTo>
                      <a:pt x="14" y="5"/>
                    </a:lnTo>
                    <a:lnTo>
                      <a:pt x="18" y="4"/>
                    </a:lnTo>
                    <a:lnTo>
                      <a:pt x="21" y="3"/>
                    </a:lnTo>
                    <a:lnTo>
                      <a:pt x="25" y="1"/>
                    </a:lnTo>
                    <a:lnTo>
                      <a:pt x="28" y="1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41" y="0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54" y="0"/>
                    </a:lnTo>
                    <a:lnTo>
                      <a:pt x="57" y="0"/>
                    </a:lnTo>
                    <a:lnTo>
                      <a:pt x="62" y="1"/>
                    </a:lnTo>
                    <a:lnTo>
                      <a:pt x="66" y="2"/>
                    </a:lnTo>
                    <a:lnTo>
                      <a:pt x="71" y="3"/>
                    </a:lnTo>
                    <a:lnTo>
                      <a:pt x="75" y="5"/>
                    </a:lnTo>
                    <a:lnTo>
                      <a:pt x="80" y="7"/>
                    </a:lnTo>
                    <a:lnTo>
                      <a:pt x="84" y="9"/>
                    </a:lnTo>
                    <a:lnTo>
                      <a:pt x="88" y="11"/>
                    </a:lnTo>
                    <a:lnTo>
                      <a:pt x="92" y="14"/>
                    </a:lnTo>
                    <a:lnTo>
                      <a:pt x="97" y="17"/>
                    </a:lnTo>
                    <a:lnTo>
                      <a:pt x="100" y="20"/>
                    </a:lnTo>
                    <a:lnTo>
                      <a:pt x="104" y="24"/>
                    </a:lnTo>
                    <a:lnTo>
                      <a:pt x="108" y="28"/>
                    </a:lnTo>
                    <a:lnTo>
                      <a:pt x="111" y="32"/>
                    </a:lnTo>
                    <a:lnTo>
                      <a:pt x="115" y="37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7" y="43"/>
                    </a:lnTo>
                    <a:lnTo>
                      <a:pt x="117" y="43"/>
                    </a:lnTo>
                    <a:lnTo>
                      <a:pt x="117" y="4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03" name="Freeform 431">
                <a:extLst>
                  <a:ext uri="{FF2B5EF4-FFF2-40B4-BE49-F238E27FC236}">
                    <a16:creationId xmlns:a16="http://schemas.microsoft.com/office/drawing/2014/main" id="{4EC07858-5D07-425C-562C-F7F289590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2071"/>
                <a:ext cx="17" cy="111"/>
              </a:xfrm>
              <a:custGeom>
                <a:avLst/>
                <a:gdLst>
                  <a:gd name="T0" fmla="*/ 8 w 17"/>
                  <a:gd name="T1" fmla="*/ 109 h 111"/>
                  <a:gd name="T2" fmla="*/ 7 w 17"/>
                  <a:gd name="T3" fmla="*/ 99 h 111"/>
                  <a:gd name="T4" fmla="*/ 5 w 17"/>
                  <a:gd name="T5" fmla="*/ 90 h 111"/>
                  <a:gd name="T6" fmla="*/ 5 w 17"/>
                  <a:gd name="T7" fmla="*/ 82 h 111"/>
                  <a:gd name="T8" fmla="*/ 7 w 17"/>
                  <a:gd name="T9" fmla="*/ 74 h 111"/>
                  <a:gd name="T10" fmla="*/ 8 w 17"/>
                  <a:gd name="T11" fmla="*/ 67 h 111"/>
                  <a:gd name="T12" fmla="*/ 9 w 17"/>
                  <a:gd name="T13" fmla="*/ 61 h 111"/>
                  <a:gd name="T14" fmla="*/ 10 w 17"/>
                  <a:gd name="T15" fmla="*/ 55 h 111"/>
                  <a:gd name="T16" fmla="*/ 11 w 17"/>
                  <a:gd name="T17" fmla="*/ 48 h 111"/>
                  <a:gd name="T18" fmla="*/ 14 w 17"/>
                  <a:gd name="T19" fmla="*/ 43 h 111"/>
                  <a:gd name="T20" fmla="*/ 14 w 17"/>
                  <a:gd name="T21" fmla="*/ 37 h 111"/>
                  <a:gd name="T22" fmla="*/ 15 w 17"/>
                  <a:gd name="T23" fmla="*/ 32 h 111"/>
                  <a:gd name="T24" fmla="*/ 14 w 17"/>
                  <a:gd name="T25" fmla="*/ 26 h 111"/>
                  <a:gd name="T26" fmla="*/ 13 w 17"/>
                  <a:gd name="T27" fmla="*/ 20 h 111"/>
                  <a:gd name="T28" fmla="*/ 10 w 17"/>
                  <a:gd name="T29" fmla="*/ 14 h 111"/>
                  <a:gd name="T30" fmla="*/ 7 w 17"/>
                  <a:gd name="T31" fmla="*/ 7 h 111"/>
                  <a:gd name="T32" fmla="*/ 0 w 17"/>
                  <a:gd name="T33" fmla="*/ 0 h 111"/>
                  <a:gd name="T34" fmla="*/ 5 w 17"/>
                  <a:gd name="T35" fmla="*/ 3 h 111"/>
                  <a:gd name="T36" fmla="*/ 10 w 17"/>
                  <a:gd name="T37" fmla="*/ 10 h 111"/>
                  <a:gd name="T38" fmla="*/ 13 w 17"/>
                  <a:gd name="T39" fmla="*/ 17 h 111"/>
                  <a:gd name="T40" fmla="*/ 15 w 17"/>
                  <a:gd name="T41" fmla="*/ 23 h 111"/>
                  <a:gd name="T42" fmla="*/ 16 w 17"/>
                  <a:gd name="T43" fmla="*/ 28 h 111"/>
                  <a:gd name="T44" fmla="*/ 16 w 17"/>
                  <a:gd name="T45" fmla="*/ 34 h 111"/>
                  <a:gd name="T46" fmla="*/ 15 w 17"/>
                  <a:gd name="T47" fmla="*/ 40 h 111"/>
                  <a:gd name="T48" fmla="*/ 15 w 17"/>
                  <a:gd name="T49" fmla="*/ 46 h 111"/>
                  <a:gd name="T50" fmla="*/ 13 w 17"/>
                  <a:gd name="T51" fmla="*/ 52 h 111"/>
                  <a:gd name="T52" fmla="*/ 11 w 17"/>
                  <a:gd name="T53" fmla="*/ 57 h 111"/>
                  <a:gd name="T54" fmla="*/ 10 w 17"/>
                  <a:gd name="T55" fmla="*/ 64 h 111"/>
                  <a:gd name="T56" fmla="*/ 9 w 17"/>
                  <a:gd name="T57" fmla="*/ 71 h 111"/>
                  <a:gd name="T58" fmla="*/ 8 w 17"/>
                  <a:gd name="T59" fmla="*/ 78 h 111"/>
                  <a:gd name="T60" fmla="*/ 7 w 17"/>
                  <a:gd name="T61" fmla="*/ 86 h 111"/>
                  <a:gd name="T62" fmla="*/ 8 w 17"/>
                  <a:gd name="T63" fmla="*/ 95 h 111"/>
                  <a:gd name="T64" fmla="*/ 9 w 17"/>
                  <a:gd name="T65" fmla="*/ 104 h 111"/>
                  <a:gd name="T66" fmla="*/ 9 w 17"/>
                  <a:gd name="T67" fmla="*/ 109 h 111"/>
                  <a:gd name="T68" fmla="*/ 9 w 17"/>
                  <a:gd name="T69" fmla="*/ 110 h 111"/>
                  <a:gd name="T70" fmla="*/ 8 w 17"/>
                  <a:gd name="T71" fmla="*/ 110 h 111"/>
                  <a:gd name="T72" fmla="*/ 8 w 17"/>
                  <a:gd name="T73" fmla="*/ 11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11">
                    <a:moveTo>
                      <a:pt x="8" y="110"/>
                    </a:moveTo>
                    <a:lnTo>
                      <a:pt x="8" y="109"/>
                    </a:lnTo>
                    <a:lnTo>
                      <a:pt x="7" y="104"/>
                    </a:lnTo>
                    <a:lnTo>
                      <a:pt x="7" y="99"/>
                    </a:lnTo>
                    <a:lnTo>
                      <a:pt x="5" y="95"/>
                    </a:lnTo>
                    <a:lnTo>
                      <a:pt x="5" y="90"/>
                    </a:lnTo>
                    <a:lnTo>
                      <a:pt x="5" y="86"/>
                    </a:lnTo>
                    <a:lnTo>
                      <a:pt x="5" y="82"/>
                    </a:lnTo>
                    <a:lnTo>
                      <a:pt x="5" y="78"/>
                    </a:lnTo>
                    <a:lnTo>
                      <a:pt x="7" y="74"/>
                    </a:lnTo>
                    <a:lnTo>
                      <a:pt x="7" y="71"/>
                    </a:lnTo>
                    <a:lnTo>
                      <a:pt x="8" y="67"/>
                    </a:lnTo>
                    <a:lnTo>
                      <a:pt x="8" y="64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0" y="55"/>
                    </a:lnTo>
                    <a:lnTo>
                      <a:pt x="11" y="52"/>
                    </a:lnTo>
                    <a:lnTo>
                      <a:pt x="11" y="48"/>
                    </a:lnTo>
                    <a:lnTo>
                      <a:pt x="13" y="46"/>
                    </a:lnTo>
                    <a:lnTo>
                      <a:pt x="14" y="43"/>
                    </a:lnTo>
                    <a:lnTo>
                      <a:pt x="14" y="40"/>
                    </a:lnTo>
                    <a:lnTo>
                      <a:pt x="14" y="37"/>
                    </a:lnTo>
                    <a:lnTo>
                      <a:pt x="15" y="34"/>
                    </a:lnTo>
                    <a:lnTo>
                      <a:pt x="15" y="32"/>
                    </a:lnTo>
                    <a:lnTo>
                      <a:pt x="14" y="28"/>
                    </a:lnTo>
                    <a:lnTo>
                      <a:pt x="14" y="26"/>
                    </a:lnTo>
                    <a:lnTo>
                      <a:pt x="14" y="23"/>
                    </a:lnTo>
                    <a:lnTo>
                      <a:pt x="13" y="20"/>
                    </a:lnTo>
                    <a:lnTo>
                      <a:pt x="11" y="17"/>
                    </a:lnTo>
                    <a:lnTo>
                      <a:pt x="10" y="14"/>
                    </a:lnTo>
                    <a:lnTo>
                      <a:pt x="8" y="10"/>
                    </a:lnTo>
                    <a:lnTo>
                      <a:pt x="7" y="7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3"/>
                    </a:lnTo>
                    <a:lnTo>
                      <a:pt x="8" y="7"/>
                    </a:lnTo>
                    <a:lnTo>
                      <a:pt x="10" y="10"/>
                    </a:lnTo>
                    <a:lnTo>
                      <a:pt x="11" y="14"/>
                    </a:lnTo>
                    <a:lnTo>
                      <a:pt x="13" y="17"/>
                    </a:lnTo>
                    <a:lnTo>
                      <a:pt x="14" y="19"/>
                    </a:lnTo>
                    <a:lnTo>
                      <a:pt x="15" y="23"/>
                    </a:lnTo>
                    <a:lnTo>
                      <a:pt x="15" y="26"/>
                    </a:lnTo>
                    <a:lnTo>
                      <a:pt x="16" y="28"/>
                    </a:lnTo>
                    <a:lnTo>
                      <a:pt x="16" y="32"/>
                    </a:lnTo>
                    <a:lnTo>
                      <a:pt x="16" y="34"/>
                    </a:lnTo>
                    <a:lnTo>
                      <a:pt x="16" y="37"/>
                    </a:lnTo>
                    <a:lnTo>
                      <a:pt x="15" y="40"/>
                    </a:lnTo>
                    <a:lnTo>
                      <a:pt x="15" y="43"/>
                    </a:lnTo>
                    <a:lnTo>
                      <a:pt x="15" y="46"/>
                    </a:lnTo>
                    <a:lnTo>
                      <a:pt x="14" y="49"/>
                    </a:lnTo>
                    <a:lnTo>
                      <a:pt x="13" y="52"/>
                    </a:lnTo>
                    <a:lnTo>
                      <a:pt x="13" y="55"/>
                    </a:lnTo>
                    <a:lnTo>
                      <a:pt x="11" y="57"/>
                    </a:lnTo>
                    <a:lnTo>
                      <a:pt x="10" y="61"/>
                    </a:lnTo>
                    <a:lnTo>
                      <a:pt x="10" y="64"/>
                    </a:lnTo>
                    <a:lnTo>
                      <a:pt x="9" y="67"/>
                    </a:lnTo>
                    <a:lnTo>
                      <a:pt x="9" y="71"/>
                    </a:lnTo>
                    <a:lnTo>
                      <a:pt x="8" y="74"/>
                    </a:lnTo>
                    <a:lnTo>
                      <a:pt x="8" y="78"/>
                    </a:lnTo>
                    <a:lnTo>
                      <a:pt x="8" y="82"/>
                    </a:lnTo>
                    <a:lnTo>
                      <a:pt x="7" y="86"/>
                    </a:lnTo>
                    <a:lnTo>
                      <a:pt x="7" y="90"/>
                    </a:lnTo>
                    <a:lnTo>
                      <a:pt x="8" y="95"/>
                    </a:lnTo>
                    <a:lnTo>
                      <a:pt x="8" y="99"/>
                    </a:lnTo>
                    <a:lnTo>
                      <a:pt x="9" y="104"/>
                    </a:lnTo>
                    <a:lnTo>
                      <a:pt x="9" y="109"/>
                    </a:lnTo>
                    <a:lnTo>
                      <a:pt x="9" y="109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04" name="Freeform 432">
                <a:extLst>
                  <a:ext uri="{FF2B5EF4-FFF2-40B4-BE49-F238E27FC236}">
                    <a16:creationId xmlns:a16="http://schemas.microsoft.com/office/drawing/2014/main" id="{AFB8EE9D-658F-702B-2560-651975381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1" y="2181"/>
                <a:ext cx="97" cy="128"/>
              </a:xfrm>
              <a:custGeom>
                <a:avLst/>
                <a:gdLst>
                  <a:gd name="T0" fmla="*/ 94 w 97"/>
                  <a:gd name="T1" fmla="*/ 126 h 128"/>
                  <a:gd name="T2" fmla="*/ 91 w 97"/>
                  <a:gd name="T3" fmla="*/ 118 h 128"/>
                  <a:gd name="T4" fmla="*/ 86 w 97"/>
                  <a:gd name="T5" fmla="*/ 110 h 128"/>
                  <a:gd name="T6" fmla="*/ 81 w 97"/>
                  <a:gd name="T7" fmla="*/ 102 h 128"/>
                  <a:gd name="T8" fmla="*/ 74 w 97"/>
                  <a:gd name="T9" fmla="*/ 95 h 128"/>
                  <a:gd name="T10" fmla="*/ 67 w 97"/>
                  <a:gd name="T11" fmla="*/ 87 h 128"/>
                  <a:gd name="T12" fmla="*/ 59 w 97"/>
                  <a:gd name="T13" fmla="*/ 80 h 128"/>
                  <a:gd name="T14" fmla="*/ 52 w 97"/>
                  <a:gd name="T15" fmla="*/ 72 h 128"/>
                  <a:gd name="T16" fmla="*/ 45 w 97"/>
                  <a:gd name="T17" fmla="*/ 65 h 128"/>
                  <a:gd name="T18" fmla="*/ 37 w 97"/>
                  <a:gd name="T19" fmla="*/ 57 h 128"/>
                  <a:gd name="T20" fmla="*/ 30 w 97"/>
                  <a:gd name="T21" fmla="*/ 49 h 128"/>
                  <a:gd name="T22" fmla="*/ 22 w 97"/>
                  <a:gd name="T23" fmla="*/ 41 h 128"/>
                  <a:gd name="T24" fmla="*/ 16 w 97"/>
                  <a:gd name="T25" fmla="*/ 33 h 128"/>
                  <a:gd name="T26" fmla="*/ 10 w 97"/>
                  <a:gd name="T27" fmla="*/ 26 h 128"/>
                  <a:gd name="T28" fmla="*/ 6 w 97"/>
                  <a:gd name="T29" fmla="*/ 17 h 128"/>
                  <a:gd name="T30" fmla="*/ 2 w 97"/>
                  <a:gd name="T31" fmla="*/ 8 h 128"/>
                  <a:gd name="T32" fmla="*/ 0 w 97"/>
                  <a:gd name="T33" fmla="*/ 0 h 128"/>
                  <a:gd name="T34" fmla="*/ 1 w 97"/>
                  <a:gd name="T35" fmla="*/ 4 h 128"/>
                  <a:gd name="T36" fmla="*/ 5 w 97"/>
                  <a:gd name="T37" fmla="*/ 12 h 128"/>
                  <a:gd name="T38" fmla="*/ 9 w 97"/>
                  <a:gd name="T39" fmla="*/ 20 h 128"/>
                  <a:gd name="T40" fmla="*/ 14 w 97"/>
                  <a:gd name="T41" fmla="*/ 29 h 128"/>
                  <a:gd name="T42" fmla="*/ 20 w 97"/>
                  <a:gd name="T43" fmla="*/ 37 h 128"/>
                  <a:gd name="T44" fmla="*/ 27 w 97"/>
                  <a:gd name="T45" fmla="*/ 45 h 128"/>
                  <a:gd name="T46" fmla="*/ 34 w 97"/>
                  <a:gd name="T47" fmla="*/ 52 h 128"/>
                  <a:gd name="T48" fmla="*/ 41 w 97"/>
                  <a:gd name="T49" fmla="*/ 60 h 128"/>
                  <a:gd name="T50" fmla="*/ 49 w 97"/>
                  <a:gd name="T51" fmla="*/ 67 h 128"/>
                  <a:gd name="T52" fmla="*/ 56 w 97"/>
                  <a:gd name="T53" fmla="*/ 75 h 128"/>
                  <a:gd name="T54" fmla="*/ 64 w 97"/>
                  <a:gd name="T55" fmla="*/ 83 h 128"/>
                  <a:gd name="T56" fmla="*/ 72 w 97"/>
                  <a:gd name="T57" fmla="*/ 90 h 128"/>
                  <a:gd name="T58" fmla="*/ 78 w 97"/>
                  <a:gd name="T59" fmla="*/ 98 h 128"/>
                  <a:gd name="T60" fmla="*/ 84 w 97"/>
                  <a:gd name="T61" fmla="*/ 106 h 128"/>
                  <a:gd name="T62" fmla="*/ 90 w 97"/>
                  <a:gd name="T63" fmla="*/ 114 h 128"/>
                  <a:gd name="T64" fmla="*/ 94 w 97"/>
                  <a:gd name="T65" fmla="*/ 121 h 128"/>
                  <a:gd name="T66" fmla="*/ 96 w 97"/>
                  <a:gd name="T67" fmla="*/ 126 h 128"/>
                  <a:gd name="T68" fmla="*/ 96 w 97"/>
                  <a:gd name="T69" fmla="*/ 126 h 128"/>
                  <a:gd name="T70" fmla="*/ 95 w 97"/>
                  <a:gd name="T71" fmla="*/ 12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7" h="128">
                    <a:moveTo>
                      <a:pt x="94" y="126"/>
                    </a:moveTo>
                    <a:lnTo>
                      <a:pt x="94" y="126"/>
                    </a:lnTo>
                    <a:lnTo>
                      <a:pt x="93" y="122"/>
                    </a:lnTo>
                    <a:lnTo>
                      <a:pt x="91" y="118"/>
                    </a:lnTo>
                    <a:lnTo>
                      <a:pt x="88" y="114"/>
                    </a:lnTo>
                    <a:lnTo>
                      <a:pt x="86" y="110"/>
                    </a:lnTo>
                    <a:lnTo>
                      <a:pt x="83" y="106"/>
                    </a:lnTo>
                    <a:lnTo>
                      <a:pt x="81" y="102"/>
                    </a:lnTo>
                    <a:lnTo>
                      <a:pt x="77" y="99"/>
                    </a:lnTo>
                    <a:lnTo>
                      <a:pt x="74" y="95"/>
                    </a:lnTo>
                    <a:lnTo>
                      <a:pt x="70" y="91"/>
                    </a:lnTo>
                    <a:lnTo>
                      <a:pt x="67" y="87"/>
                    </a:lnTo>
                    <a:lnTo>
                      <a:pt x="63" y="83"/>
                    </a:lnTo>
                    <a:lnTo>
                      <a:pt x="59" y="80"/>
                    </a:lnTo>
                    <a:lnTo>
                      <a:pt x="56" y="76"/>
                    </a:lnTo>
                    <a:lnTo>
                      <a:pt x="52" y="72"/>
                    </a:lnTo>
                    <a:lnTo>
                      <a:pt x="48" y="68"/>
                    </a:lnTo>
                    <a:lnTo>
                      <a:pt x="45" y="65"/>
                    </a:lnTo>
                    <a:lnTo>
                      <a:pt x="41" y="60"/>
                    </a:lnTo>
                    <a:lnTo>
                      <a:pt x="37" y="57"/>
                    </a:lnTo>
                    <a:lnTo>
                      <a:pt x="34" y="53"/>
                    </a:lnTo>
                    <a:lnTo>
                      <a:pt x="30" y="49"/>
                    </a:lnTo>
                    <a:lnTo>
                      <a:pt x="27" y="45"/>
                    </a:lnTo>
                    <a:lnTo>
                      <a:pt x="22" y="41"/>
                    </a:lnTo>
                    <a:lnTo>
                      <a:pt x="19" y="38"/>
                    </a:lnTo>
                    <a:lnTo>
                      <a:pt x="16" y="33"/>
                    </a:lnTo>
                    <a:lnTo>
                      <a:pt x="13" y="29"/>
                    </a:lnTo>
                    <a:lnTo>
                      <a:pt x="10" y="26"/>
                    </a:lnTo>
                    <a:lnTo>
                      <a:pt x="8" y="21"/>
                    </a:lnTo>
                    <a:lnTo>
                      <a:pt x="6" y="17"/>
                    </a:lnTo>
                    <a:lnTo>
                      <a:pt x="3" y="13"/>
                    </a:lnTo>
                    <a:lnTo>
                      <a:pt x="2" y="8"/>
                    </a:lnTo>
                    <a:lnTo>
                      <a:pt x="1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8"/>
                    </a:lnTo>
                    <a:lnTo>
                      <a:pt x="5" y="12"/>
                    </a:lnTo>
                    <a:lnTo>
                      <a:pt x="7" y="17"/>
                    </a:lnTo>
                    <a:lnTo>
                      <a:pt x="9" y="20"/>
                    </a:lnTo>
                    <a:lnTo>
                      <a:pt x="11" y="25"/>
                    </a:lnTo>
                    <a:lnTo>
                      <a:pt x="14" y="29"/>
                    </a:lnTo>
                    <a:lnTo>
                      <a:pt x="17" y="33"/>
                    </a:lnTo>
                    <a:lnTo>
                      <a:pt x="20" y="37"/>
                    </a:lnTo>
                    <a:lnTo>
                      <a:pt x="24" y="41"/>
                    </a:lnTo>
                    <a:lnTo>
                      <a:pt x="27" y="45"/>
                    </a:lnTo>
                    <a:lnTo>
                      <a:pt x="30" y="48"/>
                    </a:lnTo>
                    <a:lnTo>
                      <a:pt x="34" y="52"/>
                    </a:lnTo>
                    <a:lnTo>
                      <a:pt x="38" y="56"/>
                    </a:lnTo>
                    <a:lnTo>
                      <a:pt x="41" y="60"/>
                    </a:lnTo>
                    <a:lnTo>
                      <a:pt x="45" y="64"/>
                    </a:lnTo>
                    <a:lnTo>
                      <a:pt x="49" y="67"/>
                    </a:lnTo>
                    <a:lnTo>
                      <a:pt x="53" y="71"/>
                    </a:lnTo>
                    <a:lnTo>
                      <a:pt x="56" y="75"/>
                    </a:lnTo>
                    <a:lnTo>
                      <a:pt x="60" y="79"/>
                    </a:lnTo>
                    <a:lnTo>
                      <a:pt x="64" y="83"/>
                    </a:lnTo>
                    <a:lnTo>
                      <a:pt x="67" y="86"/>
                    </a:lnTo>
                    <a:lnTo>
                      <a:pt x="72" y="90"/>
                    </a:lnTo>
                    <a:lnTo>
                      <a:pt x="75" y="94"/>
                    </a:lnTo>
                    <a:lnTo>
                      <a:pt x="78" y="98"/>
                    </a:lnTo>
                    <a:lnTo>
                      <a:pt x="81" y="102"/>
                    </a:lnTo>
                    <a:lnTo>
                      <a:pt x="84" y="106"/>
                    </a:lnTo>
                    <a:lnTo>
                      <a:pt x="87" y="109"/>
                    </a:lnTo>
                    <a:lnTo>
                      <a:pt x="90" y="114"/>
                    </a:lnTo>
                    <a:lnTo>
                      <a:pt x="92" y="118"/>
                    </a:lnTo>
                    <a:lnTo>
                      <a:pt x="94" y="121"/>
                    </a:lnTo>
                    <a:lnTo>
                      <a:pt x="96" y="126"/>
                    </a:lnTo>
                    <a:lnTo>
                      <a:pt x="96" y="126"/>
                    </a:lnTo>
                    <a:lnTo>
                      <a:pt x="96" y="126"/>
                    </a:lnTo>
                    <a:lnTo>
                      <a:pt x="96" y="126"/>
                    </a:lnTo>
                    <a:lnTo>
                      <a:pt x="95" y="127"/>
                    </a:lnTo>
                    <a:lnTo>
                      <a:pt x="95" y="127"/>
                    </a:lnTo>
                    <a:lnTo>
                      <a:pt x="94" y="1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05" name="Freeform 433">
                <a:extLst>
                  <a:ext uri="{FF2B5EF4-FFF2-40B4-BE49-F238E27FC236}">
                    <a16:creationId xmlns:a16="http://schemas.microsoft.com/office/drawing/2014/main" id="{7721759D-33F5-2F13-F850-83EC602F0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1" y="2308"/>
                <a:ext cx="45" cy="102"/>
              </a:xfrm>
              <a:custGeom>
                <a:avLst/>
                <a:gdLst>
                  <a:gd name="T0" fmla="*/ 1 w 45"/>
                  <a:gd name="T1" fmla="*/ 99 h 102"/>
                  <a:gd name="T2" fmla="*/ 8 w 45"/>
                  <a:gd name="T3" fmla="*/ 97 h 102"/>
                  <a:gd name="T4" fmla="*/ 16 w 45"/>
                  <a:gd name="T5" fmla="*/ 95 h 102"/>
                  <a:gd name="T6" fmla="*/ 22 w 45"/>
                  <a:gd name="T7" fmla="*/ 91 h 102"/>
                  <a:gd name="T8" fmla="*/ 27 w 45"/>
                  <a:gd name="T9" fmla="*/ 86 h 102"/>
                  <a:gd name="T10" fmla="*/ 31 w 45"/>
                  <a:gd name="T11" fmla="*/ 81 h 102"/>
                  <a:gd name="T12" fmla="*/ 35 w 45"/>
                  <a:gd name="T13" fmla="*/ 75 h 102"/>
                  <a:gd name="T14" fmla="*/ 38 w 45"/>
                  <a:gd name="T15" fmla="*/ 69 h 102"/>
                  <a:gd name="T16" fmla="*/ 40 w 45"/>
                  <a:gd name="T17" fmla="*/ 62 h 102"/>
                  <a:gd name="T18" fmla="*/ 41 w 45"/>
                  <a:gd name="T19" fmla="*/ 54 h 102"/>
                  <a:gd name="T20" fmla="*/ 42 w 45"/>
                  <a:gd name="T21" fmla="*/ 47 h 102"/>
                  <a:gd name="T22" fmla="*/ 42 w 45"/>
                  <a:gd name="T23" fmla="*/ 39 h 102"/>
                  <a:gd name="T24" fmla="*/ 41 w 45"/>
                  <a:gd name="T25" fmla="*/ 31 h 102"/>
                  <a:gd name="T26" fmla="*/ 40 w 45"/>
                  <a:gd name="T27" fmla="*/ 23 h 102"/>
                  <a:gd name="T28" fmla="*/ 38 w 45"/>
                  <a:gd name="T29" fmla="*/ 15 h 102"/>
                  <a:gd name="T30" fmla="*/ 36 w 45"/>
                  <a:gd name="T31" fmla="*/ 7 h 102"/>
                  <a:gd name="T32" fmla="*/ 33 w 45"/>
                  <a:gd name="T33" fmla="*/ 0 h 102"/>
                  <a:gd name="T34" fmla="*/ 36 w 45"/>
                  <a:gd name="T35" fmla="*/ 3 h 102"/>
                  <a:gd name="T36" fmla="*/ 38 w 45"/>
                  <a:gd name="T37" fmla="*/ 11 h 102"/>
                  <a:gd name="T38" fmla="*/ 40 w 45"/>
                  <a:gd name="T39" fmla="*/ 19 h 102"/>
                  <a:gd name="T40" fmla="*/ 42 w 45"/>
                  <a:gd name="T41" fmla="*/ 27 h 102"/>
                  <a:gd name="T42" fmla="*/ 42 w 45"/>
                  <a:gd name="T43" fmla="*/ 35 h 102"/>
                  <a:gd name="T44" fmla="*/ 44 w 45"/>
                  <a:gd name="T45" fmla="*/ 43 h 102"/>
                  <a:gd name="T46" fmla="*/ 42 w 45"/>
                  <a:gd name="T47" fmla="*/ 51 h 102"/>
                  <a:gd name="T48" fmla="*/ 42 w 45"/>
                  <a:gd name="T49" fmla="*/ 58 h 102"/>
                  <a:gd name="T50" fmla="*/ 40 w 45"/>
                  <a:gd name="T51" fmla="*/ 66 h 102"/>
                  <a:gd name="T52" fmla="*/ 37 w 45"/>
                  <a:gd name="T53" fmla="*/ 73 h 102"/>
                  <a:gd name="T54" fmla="*/ 34 w 45"/>
                  <a:gd name="T55" fmla="*/ 79 h 102"/>
                  <a:gd name="T56" fmla="*/ 30 w 45"/>
                  <a:gd name="T57" fmla="*/ 84 h 102"/>
                  <a:gd name="T58" fmla="*/ 25 w 45"/>
                  <a:gd name="T59" fmla="*/ 90 h 102"/>
                  <a:gd name="T60" fmla="*/ 20 w 45"/>
                  <a:gd name="T61" fmla="*/ 94 h 102"/>
                  <a:gd name="T62" fmla="*/ 13 w 45"/>
                  <a:gd name="T63" fmla="*/ 97 h 102"/>
                  <a:gd name="T64" fmla="*/ 5 w 45"/>
                  <a:gd name="T65" fmla="*/ 100 h 102"/>
                  <a:gd name="T66" fmla="*/ 0 w 45"/>
                  <a:gd name="T67" fmla="*/ 99 h 102"/>
                  <a:gd name="T68" fmla="*/ 0 w 45"/>
                  <a:gd name="T69" fmla="*/ 101 h 102"/>
                  <a:gd name="T70" fmla="*/ 0 w 45"/>
                  <a:gd name="T71" fmla="*/ 99 h 102"/>
                  <a:gd name="T72" fmla="*/ 1 w 45"/>
                  <a:gd name="T73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5" h="102">
                    <a:moveTo>
                      <a:pt x="1" y="100"/>
                    </a:moveTo>
                    <a:lnTo>
                      <a:pt x="1" y="99"/>
                    </a:lnTo>
                    <a:lnTo>
                      <a:pt x="5" y="99"/>
                    </a:lnTo>
                    <a:lnTo>
                      <a:pt x="8" y="97"/>
                    </a:lnTo>
                    <a:lnTo>
                      <a:pt x="12" y="96"/>
                    </a:lnTo>
                    <a:lnTo>
                      <a:pt x="16" y="95"/>
                    </a:lnTo>
                    <a:lnTo>
                      <a:pt x="19" y="93"/>
                    </a:lnTo>
                    <a:lnTo>
                      <a:pt x="22" y="91"/>
                    </a:lnTo>
                    <a:lnTo>
                      <a:pt x="25" y="89"/>
                    </a:lnTo>
                    <a:lnTo>
                      <a:pt x="27" y="86"/>
                    </a:lnTo>
                    <a:lnTo>
                      <a:pt x="29" y="84"/>
                    </a:lnTo>
                    <a:lnTo>
                      <a:pt x="31" y="81"/>
                    </a:lnTo>
                    <a:lnTo>
                      <a:pt x="33" y="78"/>
                    </a:lnTo>
                    <a:lnTo>
                      <a:pt x="35" y="75"/>
                    </a:lnTo>
                    <a:lnTo>
                      <a:pt x="36" y="72"/>
                    </a:lnTo>
                    <a:lnTo>
                      <a:pt x="38" y="69"/>
                    </a:lnTo>
                    <a:lnTo>
                      <a:pt x="39" y="65"/>
                    </a:lnTo>
                    <a:lnTo>
                      <a:pt x="40" y="62"/>
                    </a:lnTo>
                    <a:lnTo>
                      <a:pt x="40" y="58"/>
                    </a:lnTo>
                    <a:lnTo>
                      <a:pt x="41" y="54"/>
                    </a:lnTo>
                    <a:lnTo>
                      <a:pt x="42" y="51"/>
                    </a:lnTo>
                    <a:lnTo>
                      <a:pt x="42" y="47"/>
                    </a:lnTo>
                    <a:lnTo>
                      <a:pt x="42" y="43"/>
                    </a:lnTo>
                    <a:lnTo>
                      <a:pt x="42" y="39"/>
                    </a:lnTo>
                    <a:lnTo>
                      <a:pt x="42" y="35"/>
                    </a:lnTo>
                    <a:lnTo>
                      <a:pt x="41" y="31"/>
                    </a:lnTo>
                    <a:lnTo>
                      <a:pt x="41" y="27"/>
                    </a:lnTo>
                    <a:lnTo>
                      <a:pt x="40" y="23"/>
                    </a:lnTo>
                    <a:lnTo>
                      <a:pt x="39" y="19"/>
                    </a:lnTo>
                    <a:lnTo>
                      <a:pt x="38" y="15"/>
                    </a:lnTo>
                    <a:lnTo>
                      <a:pt x="37" y="11"/>
                    </a:lnTo>
                    <a:lnTo>
                      <a:pt x="36" y="7"/>
                    </a:lnTo>
                    <a:lnTo>
                      <a:pt x="35" y="3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36" y="3"/>
                    </a:lnTo>
                    <a:lnTo>
                      <a:pt x="37" y="7"/>
                    </a:lnTo>
                    <a:lnTo>
                      <a:pt x="38" y="11"/>
                    </a:lnTo>
                    <a:lnTo>
                      <a:pt x="39" y="14"/>
                    </a:lnTo>
                    <a:lnTo>
                      <a:pt x="40" y="19"/>
                    </a:lnTo>
                    <a:lnTo>
                      <a:pt x="41" y="23"/>
                    </a:lnTo>
                    <a:lnTo>
                      <a:pt x="42" y="27"/>
                    </a:lnTo>
                    <a:lnTo>
                      <a:pt x="42" y="31"/>
                    </a:lnTo>
                    <a:lnTo>
                      <a:pt x="42" y="35"/>
                    </a:lnTo>
                    <a:lnTo>
                      <a:pt x="44" y="39"/>
                    </a:lnTo>
                    <a:lnTo>
                      <a:pt x="44" y="43"/>
                    </a:lnTo>
                    <a:lnTo>
                      <a:pt x="44" y="47"/>
                    </a:lnTo>
                    <a:lnTo>
                      <a:pt x="42" y="51"/>
                    </a:lnTo>
                    <a:lnTo>
                      <a:pt x="42" y="55"/>
                    </a:lnTo>
                    <a:lnTo>
                      <a:pt x="42" y="58"/>
                    </a:lnTo>
                    <a:lnTo>
                      <a:pt x="40" y="62"/>
                    </a:lnTo>
                    <a:lnTo>
                      <a:pt x="40" y="66"/>
                    </a:lnTo>
                    <a:lnTo>
                      <a:pt x="38" y="69"/>
                    </a:lnTo>
                    <a:lnTo>
                      <a:pt x="37" y="73"/>
                    </a:lnTo>
                    <a:lnTo>
                      <a:pt x="36" y="76"/>
                    </a:lnTo>
                    <a:lnTo>
                      <a:pt x="34" y="79"/>
                    </a:lnTo>
                    <a:lnTo>
                      <a:pt x="32" y="82"/>
                    </a:lnTo>
                    <a:lnTo>
                      <a:pt x="30" y="84"/>
                    </a:lnTo>
                    <a:lnTo>
                      <a:pt x="28" y="87"/>
                    </a:lnTo>
                    <a:lnTo>
                      <a:pt x="25" y="90"/>
                    </a:lnTo>
                    <a:lnTo>
                      <a:pt x="22" y="92"/>
                    </a:lnTo>
                    <a:lnTo>
                      <a:pt x="20" y="94"/>
                    </a:lnTo>
                    <a:lnTo>
                      <a:pt x="16" y="95"/>
                    </a:lnTo>
                    <a:lnTo>
                      <a:pt x="13" y="97"/>
                    </a:lnTo>
                    <a:lnTo>
                      <a:pt x="9" y="99"/>
                    </a:lnTo>
                    <a:lnTo>
                      <a:pt x="5" y="100"/>
                    </a:lnTo>
                    <a:lnTo>
                      <a:pt x="1" y="101"/>
                    </a:lnTo>
                    <a:lnTo>
                      <a:pt x="0" y="99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9"/>
                    </a:lnTo>
                    <a:lnTo>
                      <a:pt x="1" y="10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06" name="Freeform 434">
                <a:extLst>
                  <a:ext uri="{FF2B5EF4-FFF2-40B4-BE49-F238E27FC236}">
                    <a16:creationId xmlns:a16="http://schemas.microsoft.com/office/drawing/2014/main" id="{12CB03BF-6961-D4DB-3C4C-F11F0D848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1" y="2377"/>
                <a:ext cx="17" cy="33"/>
              </a:xfrm>
              <a:custGeom>
                <a:avLst/>
                <a:gdLst>
                  <a:gd name="T0" fmla="*/ 14 w 17"/>
                  <a:gd name="T1" fmla="*/ 0 h 33"/>
                  <a:gd name="T2" fmla="*/ 16 w 17"/>
                  <a:gd name="T3" fmla="*/ 0 h 33"/>
                  <a:gd name="T4" fmla="*/ 15 w 17"/>
                  <a:gd name="T5" fmla="*/ 2 h 33"/>
                  <a:gd name="T6" fmla="*/ 15 w 17"/>
                  <a:gd name="T7" fmla="*/ 5 h 33"/>
                  <a:gd name="T8" fmla="*/ 14 w 17"/>
                  <a:gd name="T9" fmla="*/ 7 h 33"/>
                  <a:gd name="T10" fmla="*/ 14 w 17"/>
                  <a:gd name="T11" fmla="*/ 9 h 33"/>
                  <a:gd name="T12" fmla="*/ 13 w 17"/>
                  <a:gd name="T13" fmla="*/ 11 h 33"/>
                  <a:gd name="T14" fmla="*/ 12 w 17"/>
                  <a:gd name="T15" fmla="*/ 14 h 33"/>
                  <a:gd name="T16" fmla="*/ 11 w 17"/>
                  <a:gd name="T17" fmla="*/ 15 h 33"/>
                  <a:gd name="T18" fmla="*/ 10 w 17"/>
                  <a:gd name="T19" fmla="*/ 17 h 33"/>
                  <a:gd name="T20" fmla="*/ 9 w 17"/>
                  <a:gd name="T21" fmla="*/ 20 h 33"/>
                  <a:gd name="T22" fmla="*/ 8 w 17"/>
                  <a:gd name="T23" fmla="*/ 21 h 33"/>
                  <a:gd name="T24" fmla="*/ 6 w 17"/>
                  <a:gd name="T25" fmla="*/ 23 h 33"/>
                  <a:gd name="T26" fmla="*/ 5 w 17"/>
                  <a:gd name="T27" fmla="*/ 25 h 33"/>
                  <a:gd name="T28" fmla="*/ 5 w 17"/>
                  <a:gd name="T29" fmla="*/ 26 h 33"/>
                  <a:gd name="T30" fmla="*/ 3 w 17"/>
                  <a:gd name="T31" fmla="*/ 28 h 33"/>
                  <a:gd name="T32" fmla="*/ 2 w 17"/>
                  <a:gd name="T33" fmla="*/ 30 h 33"/>
                  <a:gd name="T34" fmla="*/ 1 w 17"/>
                  <a:gd name="T35" fmla="*/ 32 h 33"/>
                  <a:gd name="T36" fmla="*/ 0 w 17"/>
                  <a:gd name="T37" fmla="*/ 31 h 33"/>
                  <a:gd name="T38" fmla="*/ 1 w 17"/>
                  <a:gd name="T39" fmla="*/ 30 h 33"/>
                  <a:gd name="T40" fmla="*/ 2 w 17"/>
                  <a:gd name="T41" fmla="*/ 28 h 33"/>
                  <a:gd name="T42" fmla="*/ 3 w 17"/>
                  <a:gd name="T43" fmla="*/ 26 h 33"/>
                  <a:gd name="T44" fmla="*/ 5 w 17"/>
                  <a:gd name="T45" fmla="*/ 24 h 33"/>
                  <a:gd name="T46" fmla="*/ 5 w 17"/>
                  <a:gd name="T47" fmla="*/ 22 h 33"/>
                  <a:gd name="T48" fmla="*/ 6 w 17"/>
                  <a:gd name="T49" fmla="*/ 20 h 33"/>
                  <a:gd name="T50" fmla="*/ 8 w 17"/>
                  <a:gd name="T51" fmla="*/ 19 h 33"/>
                  <a:gd name="T52" fmla="*/ 9 w 17"/>
                  <a:gd name="T53" fmla="*/ 17 h 33"/>
                  <a:gd name="T54" fmla="*/ 10 w 17"/>
                  <a:gd name="T55" fmla="*/ 15 h 33"/>
                  <a:gd name="T56" fmla="*/ 10 w 17"/>
                  <a:gd name="T57" fmla="*/ 13 h 33"/>
                  <a:gd name="T58" fmla="*/ 11 w 17"/>
                  <a:gd name="T59" fmla="*/ 11 h 33"/>
                  <a:gd name="T60" fmla="*/ 12 w 17"/>
                  <a:gd name="T61" fmla="*/ 9 h 33"/>
                  <a:gd name="T62" fmla="*/ 13 w 17"/>
                  <a:gd name="T63" fmla="*/ 7 h 33"/>
                  <a:gd name="T64" fmla="*/ 14 w 17"/>
                  <a:gd name="T65" fmla="*/ 5 h 33"/>
                  <a:gd name="T66" fmla="*/ 14 w 17"/>
                  <a:gd name="T67" fmla="*/ 2 h 33"/>
                  <a:gd name="T68" fmla="*/ 14 w 17"/>
                  <a:gd name="T69" fmla="*/ 0 h 33"/>
                  <a:gd name="T70" fmla="*/ 16 w 17"/>
                  <a:gd name="T71" fmla="*/ 0 h 33"/>
                  <a:gd name="T72" fmla="*/ 14 w 17"/>
                  <a:gd name="T73" fmla="*/ 0 h 33"/>
                  <a:gd name="T74" fmla="*/ 14 w 17"/>
                  <a:gd name="T75" fmla="*/ 0 h 33"/>
                  <a:gd name="T76" fmla="*/ 15 w 17"/>
                  <a:gd name="T77" fmla="*/ 0 h 33"/>
                  <a:gd name="T78" fmla="*/ 15 w 17"/>
                  <a:gd name="T79" fmla="*/ 0 h 33"/>
                  <a:gd name="T80" fmla="*/ 16 w 17"/>
                  <a:gd name="T81" fmla="*/ 0 h 33"/>
                  <a:gd name="T82" fmla="*/ 14 w 17"/>
                  <a:gd name="T8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" h="33">
                    <a:moveTo>
                      <a:pt x="14" y="0"/>
                    </a:moveTo>
                    <a:lnTo>
                      <a:pt x="16" y="0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9" y="20"/>
                    </a:lnTo>
                    <a:lnTo>
                      <a:pt x="8" y="21"/>
                    </a:lnTo>
                    <a:lnTo>
                      <a:pt x="6" y="23"/>
                    </a:lnTo>
                    <a:lnTo>
                      <a:pt x="5" y="25"/>
                    </a:lnTo>
                    <a:lnTo>
                      <a:pt x="5" y="26"/>
                    </a:lnTo>
                    <a:lnTo>
                      <a:pt x="3" y="28"/>
                    </a:lnTo>
                    <a:lnTo>
                      <a:pt x="2" y="30"/>
                    </a:lnTo>
                    <a:lnTo>
                      <a:pt x="1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2" y="28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5" y="22"/>
                    </a:lnTo>
                    <a:lnTo>
                      <a:pt x="6" y="20"/>
                    </a:lnTo>
                    <a:lnTo>
                      <a:pt x="8" y="19"/>
                    </a:lnTo>
                    <a:lnTo>
                      <a:pt x="9" y="17"/>
                    </a:lnTo>
                    <a:lnTo>
                      <a:pt x="10" y="15"/>
                    </a:lnTo>
                    <a:lnTo>
                      <a:pt x="10" y="13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3" y="7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07" name="Freeform 435">
                <a:extLst>
                  <a:ext uri="{FF2B5EF4-FFF2-40B4-BE49-F238E27FC236}">
                    <a16:creationId xmlns:a16="http://schemas.microsoft.com/office/drawing/2014/main" id="{3D4070EF-425A-18EA-78EA-7F9928461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" y="2377"/>
                <a:ext cx="67" cy="33"/>
              </a:xfrm>
              <a:custGeom>
                <a:avLst/>
                <a:gdLst>
                  <a:gd name="T0" fmla="*/ 1 w 67"/>
                  <a:gd name="T1" fmla="*/ 28 h 33"/>
                  <a:gd name="T2" fmla="*/ 1 w 67"/>
                  <a:gd name="T3" fmla="*/ 28 h 33"/>
                  <a:gd name="T4" fmla="*/ 5 w 67"/>
                  <a:gd name="T5" fmla="*/ 30 h 33"/>
                  <a:gd name="T6" fmla="*/ 8 w 67"/>
                  <a:gd name="T7" fmla="*/ 30 h 33"/>
                  <a:gd name="T8" fmla="*/ 12 w 67"/>
                  <a:gd name="T9" fmla="*/ 30 h 33"/>
                  <a:gd name="T10" fmla="*/ 17 w 67"/>
                  <a:gd name="T11" fmla="*/ 30 h 33"/>
                  <a:gd name="T12" fmla="*/ 21 w 67"/>
                  <a:gd name="T13" fmla="*/ 30 h 33"/>
                  <a:gd name="T14" fmla="*/ 26 w 67"/>
                  <a:gd name="T15" fmla="*/ 30 h 33"/>
                  <a:gd name="T16" fmla="*/ 30 w 67"/>
                  <a:gd name="T17" fmla="*/ 29 h 33"/>
                  <a:gd name="T18" fmla="*/ 35 w 67"/>
                  <a:gd name="T19" fmla="*/ 27 h 33"/>
                  <a:gd name="T20" fmla="*/ 39 w 67"/>
                  <a:gd name="T21" fmla="*/ 26 h 33"/>
                  <a:gd name="T22" fmla="*/ 43 w 67"/>
                  <a:gd name="T23" fmla="*/ 23 h 33"/>
                  <a:gd name="T24" fmla="*/ 47 w 67"/>
                  <a:gd name="T25" fmla="*/ 21 h 33"/>
                  <a:gd name="T26" fmla="*/ 51 w 67"/>
                  <a:gd name="T27" fmla="*/ 17 h 33"/>
                  <a:gd name="T28" fmla="*/ 55 w 67"/>
                  <a:gd name="T29" fmla="*/ 14 h 33"/>
                  <a:gd name="T30" fmla="*/ 58 w 67"/>
                  <a:gd name="T31" fmla="*/ 10 h 33"/>
                  <a:gd name="T32" fmla="*/ 62 w 67"/>
                  <a:gd name="T33" fmla="*/ 5 h 33"/>
                  <a:gd name="T34" fmla="*/ 64 w 67"/>
                  <a:gd name="T35" fmla="*/ 0 h 33"/>
                  <a:gd name="T36" fmla="*/ 66 w 67"/>
                  <a:gd name="T37" fmla="*/ 0 h 33"/>
                  <a:gd name="T38" fmla="*/ 62 w 67"/>
                  <a:gd name="T39" fmla="*/ 5 h 33"/>
                  <a:gd name="T40" fmla="*/ 59 w 67"/>
                  <a:gd name="T41" fmla="*/ 10 h 33"/>
                  <a:gd name="T42" fmla="*/ 55 w 67"/>
                  <a:gd name="T43" fmla="*/ 15 h 33"/>
                  <a:gd name="T44" fmla="*/ 52 w 67"/>
                  <a:gd name="T45" fmla="*/ 19 h 33"/>
                  <a:gd name="T46" fmla="*/ 48 w 67"/>
                  <a:gd name="T47" fmla="*/ 22 h 33"/>
                  <a:gd name="T48" fmla="*/ 44 w 67"/>
                  <a:gd name="T49" fmla="*/ 24 h 33"/>
                  <a:gd name="T50" fmla="*/ 39 w 67"/>
                  <a:gd name="T51" fmla="*/ 26 h 33"/>
                  <a:gd name="T52" fmla="*/ 35 w 67"/>
                  <a:gd name="T53" fmla="*/ 28 h 33"/>
                  <a:gd name="T54" fmla="*/ 30 w 67"/>
                  <a:gd name="T55" fmla="*/ 30 h 33"/>
                  <a:gd name="T56" fmla="*/ 26 w 67"/>
                  <a:gd name="T57" fmla="*/ 31 h 33"/>
                  <a:gd name="T58" fmla="*/ 21 w 67"/>
                  <a:gd name="T59" fmla="*/ 32 h 33"/>
                  <a:gd name="T60" fmla="*/ 17 w 67"/>
                  <a:gd name="T61" fmla="*/ 32 h 33"/>
                  <a:gd name="T62" fmla="*/ 12 w 67"/>
                  <a:gd name="T63" fmla="*/ 32 h 33"/>
                  <a:gd name="T64" fmla="*/ 8 w 67"/>
                  <a:gd name="T65" fmla="*/ 32 h 33"/>
                  <a:gd name="T66" fmla="*/ 4 w 67"/>
                  <a:gd name="T67" fmla="*/ 30 h 33"/>
                  <a:gd name="T68" fmla="*/ 0 w 67"/>
                  <a:gd name="T69" fmla="*/ 30 h 33"/>
                  <a:gd name="T70" fmla="*/ 0 w 67"/>
                  <a:gd name="T71" fmla="*/ 30 h 33"/>
                  <a:gd name="T72" fmla="*/ 0 w 67"/>
                  <a:gd name="T73" fmla="*/ 30 h 33"/>
                  <a:gd name="T74" fmla="*/ 0 w 67"/>
                  <a:gd name="T75" fmla="*/ 29 h 33"/>
                  <a:gd name="T76" fmla="*/ 0 w 67"/>
                  <a:gd name="T77" fmla="*/ 29 h 33"/>
                  <a:gd name="T78" fmla="*/ 0 w 67"/>
                  <a:gd name="T79" fmla="*/ 28 h 33"/>
                  <a:gd name="T80" fmla="*/ 1 w 67"/>
                  <a:gd name="T81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7" h="33">
                    <a:moveTo>
                      <a:pt x="1" y="28"/>
                    </a:moveTo>
                    <a:lnTo>
                      <a:pt x="1" y="28"/>
                    </a:lnTo>
                    <a:lnTo>
                      <a:pt x="5" y="30"/>
                    </a:lnTo>
                    <a:lnTo>
                      <a:pt x="8" y="30"/>
                    </a:lnTo>
                    <a:lnTo>
                      <a:pt x="12" y="30"/>
                    </a:lnTo>
                    <a:lnTo>
                      <a:pt x="17" y="30"/>
                    </a:lnTo>
                    <a:lnTo>
                      <a:pt x="21" y="30"/>
                    </a:lnTo>
                    <a:lnTo>
                      <a:pt x="26" y="30"/>
                    </a:lnTo>
                    <a:lnTo>
                      <a:pt x="30" y="29"/>
                    </a:lnTo>
                    <a:lnTo>
                      <a:pt x="35" y="27"/>
                    </a:lnTo>
                    <a:lnTo>
                      <a:pt x="39" y="26"/>
                    </a:lnTo>
                    <a:lnTo>
                      <a:pt x="43" y="23"/>
                    </a:lnTo>
                    <a:lnTo>
                      <a:pt x="47" y="21"/>
                    </a:lnTo>
                    <a:lnTo>
                      <a:pt x="51" y="17"/>
                    </a:lnTo>
                    <a:lnTo>
                      <a:pt x="55" y="14"/>
                    </a:lnTo>
                    <a:lnTo>
                      <a:pt x="58" y="10"/>
                    </a:lnTo>
                    <a:lnTo>
                      <a:pt x="62" y="5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2" y="5"/>
                    </a:lnTo>
                    <a:lnTo>
                      <a:pt x="59" y="10"/>
                    </a:lnTo>
                    <a:lnTo>
                      <a:pt x="55" y="15"/>
                    </a:lnTo>
                    <a:lnTo>
                      <a:pt x="52" y="19"/>
                    </a:lnTo>
                    <a:lnTo>
                      <a:pt x="48" y="22"/>
                    </a:lnTo>
                    <a:lnTo>
                      <a:pt x="44" y="24"/>
                    </a:lnTo>
                    <a:lnTo>
                      <a:pt x="39" y="26"/>
                    </a:lnTo>
                    <a:lnTo>
                      <a:pt x="35" y="28"/>
                    </a:lnTo>
                    <a:lnTo>
                      <a:pt x="30" y="30"/>
                    </a:lnTo>
                    <a:lnTo>
                      <a:pt x="26" y="31"/>
                    </a:lnTo>
                    <a:lnTo>
                      <a:pt x="21" y="32"/>
                    </a:lnTo>
                    <a:lnTo>
                      <a:pt x="17" y="32"/>
                    </a:lnTo>
                    <a:lnTo>
                      <a:pt x="12" y="32"/>
                    </a:lnTo>
                    <a:lnTo>
                      <a:pt x="8" y="32"/>
                    </a:lnTo>
                    <a:lnTo>
                      <a:pt x="4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1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08" name="Freeform 436">
                <a:extLst>
                  <a:ext uri="{FF2B5EF4-FFF2-40B4-BE49-F238E27FC236}">
                    <a16:creationId xmlns:a16="http://schemas.microsoft.com/office/drawing/2014/main" id="{9C665463-BB0A-2A27-0BF8-C2FF38F86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1" y="2366"/>
                <a:ext cx="38" cy="42"/>
              </a:xfrm>
              <a:custGeom>
                <a:avLst/>
                <a:gdLst>
                  <a:gd name="T0" fmla="*/ 0 w 38"/>
                  <a:gd name="T1" fmla="*/ 0 h 42"/>
                  <a:gd name="T2" fmla="*/ 0 w 38"/>
                  <a:gd name="T3" fmla="*/ 0 h 42"/>
                  <a:gd name="T4" fmla="*/ 0 w 38"/>
                  <a:gd name="T5" fmla="*/ 3 h 42"/>
                  <a:gd name="T6" fmla="*/ 1 w 38"/>
                  <a:gd name="T7" fmla="*/ 7 h 42"/>
                  <a:gd name="T8" fmla="*/ 1 w 38"/>
                  <a:gd name="T9" fmla="*/ 10 h 42"/>
                  <a:gd name="T10" fmla="*/ 3 w 38"/>
                  <a:gd name="T11" fmla="*/ 14 h 42"/>
                  <a:gd name="T12" fmla="*/ 5 w 38"/>
                  <a:gd name="T13" fmla="*/ 16 h 42"/>
                  <a:gd name="T14" fmla="*/ 7 w 38"/>
                  <a:gd name="T15" fmla="*/ 19 h 42"/>
                  <a:gd name="T16" fmla="*/ 9 w 38"/>
                  <a:gd name="T17" fmla="*/ 22 h 42"/>
                  <a:gd name="T18" fmla="*/ 11 w 38"/>
                  <a:gd name="T19" fmla="*/ 25 h 42"/>
                  <a:gd name="T20" fmla="*/ 14 w 38"/>
                  <a:gd name="T21" fmla="*/ 28 h 42"/>
                  <a:gd name="T22" fmla="*/ 17 w 38"/>
                  <a:gd name="T23" fmla="*/ 30 h 42"/>
                  <a:gd name="T24" fmla="*/ 20 w 38"/>
                  <a:gd name="T25" fmla="*/ 32 h 42"/>
                  <a:gd name="T26" fmla="*/ 24 w 38"/>
                  <a:gd name="T27" fmla="*/ 34 h 42"/>
                  <a:gd name="T28" fmla="*/ 27 w 38"/>
                  <a:gd name="T29" fmla="*/ 36 h 42"/>
                  <a:gd name="T30" fmla="*/ 30 w 38"/>
                  <a:gd name="T31" fmla="*/ 37 h 42"/>
                  <a:gd name="T32" fmla="*/ 33 w 38"/>
                  <a:gd name="T33" fmla="*/ 38 h 42"/>
                  <a:gd name="T34" fmla="*/ 37 w 38"/>
                  <a:gd name="T35" fmla="*/ 39 h 42"/>
                  <a:gd name="T36" fmla="*/ 36 w 38"/>
                  <a:gd name="T37" fmla="*/ 41 h 42"/>
                  <a:gd name="T38" fmla="*/ 33 w 38"/>
                  <a:gd name="T39" fmla="*/ 39 h 42"/>
                  <a:gd name="T40" fmla="*/ 29 w 38"/>
                  <a:gd name="T41" fmla="*/ 39 h 42"/>
                  <a:gd name="T42" fmla="*/ 26 w 38"/>
                  <a:gd name="T43" fmla="*/ 37 h 42"/>
                  <a:gd name="T44" fmla="*/ 23 w 38"/>
                  <a:gd name="T45" fmla="*/ 35 h 42"/>
                  <a:gd name="T46" fmla="*/ 20 w 38"/>
                  <a:gd name="T47" fmla="*/ 33 h 42"/>
                  <a:gd name="T48" fmla="*/ 16 w 38"/>
                  <a:gd name="T49" fmla="*/ 31 h 42"/>
                  <a:gd name="T50" fmla="*/ 14 w 38"/>
                  <a:gd name="T51" fmla="*/ 28 h 42"/>
                  <a:gd name="T52" fmla="*/ 11 w 38"/>
                  <a:gd name="T53" fmla="*/ 26 h 42"/>
                  <a:gd name="T54" fmla="*/ 8 w 38"/>
                  <a:gd name="T55" fmla="*/ 23 h 42"/>
                  <a:gd name="T56" fmla="*/ 5 w 38"/>
                  <a:gd name="T57" fmla="*/ 20 h 42"/>
                  <a:gd name="T58" fmla="*/ 3 w 38"/>
                  <a:gd name="T59" fmla="*/ 17 h 42"/>
                  <a:gd name="T60" fmla="*/ 2 w 38"/>
                  <a:gd name="T61" fmla="*/ 14 h 42"/>
                  <a:gd name="T62" fmla="*/ 1 w 38"/>
                  <a:gd name="T63" fmla="*/ 10 h 42"/>
                  <a:gd name="T64" fmla="*/ 0 w 38"/>
                  <a:gd name="T65" fmla="*/ 7 h 42"/>
                  <a:gd name="T66" fmla="*/ 0 w 38"/>
                  <a:gd name="T67" fmla="*/ 3 h 42"/>
                  <a:gd name="T68" fmla="*/ 0 w 38"/>
                  <a:gd name="T69" fmla="*/ 0 h 42"/>
                  <a:gd name="T70" fmla="*/ 0 w 38"/>
                  <a:gd name="T71" fmla="*/ 0 h 42"/>
                  <a:gd name="T72" fmla="*/ 0 w 38"/>
                  <a:gd name="T73" fmla="*/ 0 h 42"/>
                  <a:gd name="T74" fmla="*/ 0 w 38"/>
                  <a:gd name="T75" fmla="*/ 0 h 42"/>
                  <a:gd name="T76" fmla="*/ 0 w 38"/>
                  <a:gd name="T77" fmla="*/ 0 h 42"/>
                  <a:gd name="T78" fmla="*/ 0 w 38"/>
                  <a:gd name="T79" fmla="*/ 0 h 42"/>
                  <a:gd name="T80" fmla="*/ 0 w 38"/>
                  <a:gd name="T81" fmla="*/ 0 h 42"/>
                  <a:gd name="T82" fmla="*/ 0 w 38"/>
                  <a:gd name="T8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42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1" y="10"/>
                    </a:lnTo>
                    <a:lnTo>
                      <a:pt x="3" y="14"/>
                    </a:lnTo>
                    <a:lnTo>
                      <a:pt x="5" y="16"/>
                    </a:lnTo>
                    <a:lnTo>
                      <a:pt x="7" y="19"/>
                    </a:lnTo>
                    <a:lnTo>
                      <a:pt x="9" y="22"/>
                    </a:lnTo>
                    <a:lnTo>
                      <a:pt x="11" y="25"/>
                    </a:lnTo>
                    <a:lnTo>
                      <a:pt x="14" y="28"/>
                    </a:lnTo>
                    <a:lnTo>
                      <a:pt x="17" y="30"/>
                    </a:lnTo>
                    <a:lnTo>
                      <a:pt x="20" y="32"/>
                    </a:lnTo>
                    <a:lnTo>
                      <a:pt x="24" y="34"/>
                    </a:lnTo>
                    <a:lnTo>
                      <a:pt x="27" y="36"/>
                    </a:lnTo>
                    <a:lnTo>
                      <a:pt x="30" y="37"/>
                    </a:lnTo>
                    <a:lnTo>
                      <a:pt x="33" y="38"/>
                    </a:lnTo>
                    <a:lnTo>
                      <a:pt x="37" y="39"/>
                    </a:lnTo>
                    <a:lnTo>
                      <a:pt x="36" y="41"/>
                    </a:lnTo>
                    <a:lnTo>
                      <a:pt x="33" y="39"/>
                    </a:lnTo>
                    <a:lnTo>
                      <a:pt x="29" y="39"/>
                    </a:lnTo>
                    <a:lnTo>
                      <a:pt x="26" y="37"/>
                    </a:lnTo>
                    <a:lnTo>
                      <a:pt x="23" y="35"/>
                    </a:lnTo>
                    <a:lnTo>
                      <a:pt x="20" y="33"/>
                    </a:lnTo>
                    <a:lnTo>
                      <a:pt x="16" y="31"/>
                    </a:lnTo>
                    <a:lnTo>
                      <a:pt x="14" y="28"/>
                    </a:lnTo>
                    <a:lnTo>
                      <a:pt x="11" y="26"/>
                    </a:lnTo>
                    <a:lnTo>
                      <a:pt x="8" y="23"/>
                    </a:lnTo>
                    <a:lnTo>
                      <a:pt x="5" y="20"/>
                    </a:lnTo>
                    <a:lnTo>
                      <a:pt x="3" y="17"/>
                    </a:lnTo>
                    <a:lnTo>
                      <a:pt x="2" y="14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09" name="Freeform 437">
                <a:extLst>
                  <a:ext uri="{FF2B5EF4-FFF2-40B4-BE49-F238E27FC236}">
                    <a16:creationId xmlns:a16="http://schemas.microsoft.com/office/drawing/2014/main" id="{4AC30957-C437-39CE-8EB7-47163B0B6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3" y="2366"/>
                <a:ext cx="50" cy="24"/>
              </a:xfrm>
              <a:custGeom>
                <a:avLst/>
                <a:gdLst>
                  <a:gd name="T0" fmla="*/ 0 w 50"/>
                  <a:gd name="T1" fmla="*/ 22 h 24"/>
                  <a:gd name="T2" fmla="*/ 0 w 50"/>
                  <a:gd name="T3" fmla="*/ 21 h 24"/>
                  <a:gd name="T4" fmla="*/ 3 w 50"/>
                  <a:gd name="T5" fmla="*/ 21 h 24"/>
                  <a:gd name="T6" fmla="*/ 7 w 50"/>
                  <a:gd name="T7" fmla="*/ 21 h 24"/>
                  <a:gd name="T8" fmla="*/ 11 w 50"/>
                  <a:gd name="T9" fmla="*/ 21 h 24"/>
                  <a:gd name="T10" fmla="*/ 14 w 50"/>
                  <a:gd name="T11" fmla="*/ 19 h 24"/>
                  <a:gd name="T12" fmla="*/ 17 w 50"/>
                  <a:gd name="T13" fmla="*/ 19 h 24"/>
                  <a:gd name="T14" fmla="*/ 20 w 50"/>
                  <a:gd name="T15" fmla="*/ 18 h 24"/>
                  <a:gd name="T16" fmla="*/ 24 w 50"/>
                  <a:gd name="T17" fmla="*/ 17 h 24"/>
                  <a:gd name="T18" fmla="*/ 26 w 50"/>
                  <a:gd name="T19" fmla="*/ 15 h 24"/>
                  <a:gd name="T20" fmla="*/ 29 w 50"/>
                  <a:gd name="T21" fmla="*/ 14 h 24"/>
                  <a:gd name="T22" fmla="*/ 32 w 50"/>
                  <a:gd name="T23" fmla="*/ 12 h 24"/>
                  <a:gd name="T24" fmla="*/ 35 w 50"/>
                  <a:gd name="T25" fmla="*/ 11 h 24"/>
                  <a:gd name="T26" fmla="*/ 37 w 50"/>
                  <a:gd name="T27" fmla="*/ 8 h 24"/>
                  <a:gd name="T28" fmla="*/ 40 w 50"/>
                  <a:gd name="T29" fmla="*/ 7 h 24"/>
                  <a:gd name="T30" fmla="*/ 43 w 50"/>
                  <a:gd name="T31" fmla="*/ 5 h 24"/>
                  <a:gd name="T32" fmla="*/ 45 w 50"/>
                  <a:gd name="T33" fmla="*/ 2 h 24"/>
                  <a:gd name="T34" fmla="*/ 47 w 50"/>
                  <a:gd name="T35" fmla="*/ 0 h 24"/>
                  <a:gd name="T36" fmla="*/ 49 w 50"/>
                  <a:gd name="T37" fmla="*/ 0 h 24"/>
                  <a:gd name="T38" fmla="*/ 45 w 50"/>
                  <a:gd name="T39" fmla="*/ 3 h 24"/>
                  <a:gd name="T40" fmla="*/ 43 w 50"/>
                  <a:gd name="T41" fmla="*/ 5 h 24"/>
                  <a:gd name="T42" fmla="*/ 41 w 50"/>
                  <a:gd name="T43" fmla="*/ 8 h 24"/>
                  <a:gd name="T44" fmla="*/ 38 w 50"/>
                  <a:gd name="T45" fmla="*/ 10 h 24"/>
                  <a:gd name="T46" fmla="*/ 35 w 50"/>
                  <a:gd name="T47" fmla="*/ 12 h 24"/>
                  <a:gd name="T48" fmla="*/ 33 w 50"/>
                  <a:gd name="T49" fmla="*/ 14 h 24"/>
                  <a:gd name="T50" fmla="*/ 30 w 50"/>
                  <a:gd name="T51" fmla="*/ 15 h 24"/>
                  <a:gd name="T52" fmla="*/ 27 w 50"/>
                  <a:gd name="T53" fmla="*/ 16 h 24"/>
                  <a:gd name="T54" fmla="*/ 24 w 50"/>
                  <a:gd name="T55" fmla="*/ 18 h 24"/>
                  <a:gd name="T56" fmla="*/ 21 w 50"/>
                  <a:gd name="T57" fmla="*/ 19 h 24"/>
                  <a:gd name="T58" fmla="*/ 18 w 50"/>
                  <a:gd name="T59" fmla="*/ 20 h 24"/>
                  <a:gd name="T60" fmla="*/ 15 w 50"/>
                  <a:gd name="T61" fmla="*/ 21 h 24"/>
                  <a:gd name="T62" fmla="*/ 11 w 50"/>
                  <a:gd name="T63" fmla="*/ 22 h 24"/>
                  <a:gd name="T64" fmla="*/ 7 w 50"/>
                  <a:gd name="T65" fmla="*/ 22 h 24"/>
                  <a:gd name="T66" fmla="*/ 3 w 50"/>
                  <a:gd name="T67" fmla="*/ 22 h 24"/>
                  <a:gd name="T68" fmla="*/ 0 w 50"/>
                  <a:gd name="T69" fmla="*/ 23 h 24"/>
                  <a:gd name="T70" fmla="*/ 0 w 50"/>
                  <a:gd name="T71" fmla="*/ 21 h 24"/>
                  <a:gd name="T72" fmla="*/ 0 w 50"/>
                  <a:gd name="T73" fmla="*/ 23 h 24"/>
                  <a:gd name="T74" fmla="*/ 0 w 50"/>
                  <a:gd name="T75" fmla="*/ 22 h 24"/>
                  <a:gd name="T76" fmla="*/ 0 w 50"/>
                  <a:gd name="T77" fmla="*/ 22 h 24"/>
                  <a:gd name="T78" fmla="*/ 0 w 50"/>
                  <a:gd name="T79" fmla="*/ 21 h 24"/>
                  <a:gd name="T80" fmla="*/ 0 w 50"/>
                  <a:gd name="T81" fmla="*/ 21 h 24"/>
                  <a:gd name="T82" fmla="*/ 0 w 50"/>
                  <a:gd name="T83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0" h="24">
                    <a:moveTo>
                      <a:pt x="0" y="22"/>
                    </a:moveTo>
                    <a:lnTo>
                      <a:pt x="0" y="21"/>
                    </a:lnTo>
                    <a:lnTo>
                      <a:pt x="3" y="21"/>
                    </a:lnTo>
                    <a:lnTo>
                      <a:pt x="7" y="21"/>
                    </a:lnTo>
                    <a:lnTo>
                      <a:pt x="11" y="21"/>
                    </a:lnTo>
                    <a:lnTo>
                      <a:pt x="14" y="19"/>
                    </a:lnTo>
                    <a:lnTo>
                      <a:pt x="17" y="19"/>
                    </a:lnTo>
                    <a:lnTo>
                      <a:pt x="20" y="18"/>
                    </a:lnTo>
                    <a:lnTo>
                      <a:pt x="24" y="17"/>
                    </a:lnTo>
                    <a:lnTo>
                      <a:pt x="26" y="15"/>
                    </a:lnTo>
                    <a:lnTo>
                      <a:pt x="29" y="14"/>
                    </a:lnTo>
                    <a:lnTo>
                      <a:pt x="32" y="12"/>
                    </a:lnTo>
                    <a:lnTo>
                      <a:pt x="35" y="11"/>
                    </a:lnTo>
                    <a:lnTo>
                      <a:pt x="37" y="8"/>
                    </a:lnTo>
                    <a:lnTo>
                      <a:pt x="40" y="7"/>
                    </a:lnTo>
                    <a:lnTo>
                      <a:pt x="43" y="5"/>
                    </a:lnTo>
                    <a:lnTo>
                      <a:pt x="45" y="2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45" y="3"/>
                    </a:lnTo>
                    <a:lnTo>
                      <a:pt x="43" y="5"/>
                    </a:lnTo>
                    <a:lnTo>
                      <a:pt x="41" y="8"/>
                    </a:lnTo>
                    <a:lnTo>
                      <a:pt x="38" y="10"/>
                    </a:lnTo>
                    <a:lnTo>
                      <a:pt x="35" y="12"/>
                    </a:lnTo>
                    <a:lnTo>
                      <a:pt x="33" y="14"/>
                    </a:lnTo>
                    <a:lnTo>
                      <a:pt x="30" y="15"/>
                    </a:lnTo>
                    <a:lnTo>
                      <a:pt x="27" y="16"/>
                    </a:lnTo>
                    <a:lnTo>
                      <a:pt x="24" y="18"/>
                    </a:lnTo>
                    <a:lnTo>
                      <a:pt x="21" y="19"/>
                    </a:lnTo>
                    <a:lnTo>
                      <a:pt x="18" y="20"/>
                    </a:lnTo>
                    <a:lnTo>
                      <a:pt x="15" y="21"/>
                    </a:lnTo>
                    <a:lnTo>
                      <a:pt x="11" y="22"/>
                    </a:lnTo>
                    <a:lnTo>
                      <a:pt x="7" y="22"/>
                    </a:lnTo>
                    <a:lnTo>
                      <a:pt x="3" y="22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10" name="Freeform 438">
                <a:extLst>
                  <a:ext uri="{FF2B5EF4-FFF2-40B4-BE49-F238E27FC236}">
                    <a16:creationId xmlns:a16="http://schemas.microsoft.com/office/drawing/2014/main" id="{D1FB5F8E-8B76-1CB1-4FB4-09BE22E43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3" y="2359"/>
                <a:ext cx="17" cy="31"/>
              </a:xfrm>
              <a:custGeom>
                <a:avLst/>
                <a:gdLst>
                  <a:gd name="T0" fmla="*/ 14 w 17"/>
                  <a:gd name="T1" fmla="*/ 0 h 31"/>
                  <a:gd name="T2" fmla="*/ 16 w 17"/>
                  <a:gd name="T3" fmla="*/ 0 h 31"/>
                  <a:gd name="T4" fmla="*/ 16 w 17"/>
                  <a:gd name="T5" fmla="*/ 3 h 31"/>
                  <a:gd name="T6" fmla="*/ 16 w 17"/>
                  <a:gd name="T7" fmla="*/ 6 h 31"/>
                  <a:gd name="T8" fmla="*/ 16 w 17"/>
                  <a:gd name="T9" fmla="*/ 8 h 31"/>
                  <a:gd name="T10" fmla="*/ 14 w 17"/>
                  <a:gd name="T11" fmla="*/ 10 h 31"/>
                  <a:gd name="T12" fmla="*/ 14 w 17"/>
                  <a:gd name="T13" fmla="*/ 12 h 31"/>
                  <a:gd name="T14" fmla="*/ 13 w 17"/>
                  <a:gd name="T15" fmla="*/ 14 h 31"/>
                  <a:gd name="T16" fmla="*/ 13 w 17"/>
                  <a:gd name="T17" fmla="*/ 15 h 31"/>
                  <a:gd name="T18" fmla="*/ 12 w 17"/>
                  <a:gd name="T19" fmla="*/ 17 h 31"/>
                  <a:gd name="T20" fmla="*/ 11 w 17"/>
                  <a:gd name="T21" fmla="*/ 18 h 31"/>
                  <a:gd name="T22" fmla="*/ 11 w 17"/>
                  <a:gd name="T23" fmla="*/ 19 h 31"/>
                  <a:gd name="T24" fmla="*/ 9 w 17"/>
                  <a:gd name="T25" fmla="*/ 21 h 31"/>
                  <a:gd name="T26" fmla="*/ 8 w 17"/>
                  <a:gd name="T27" fmla="*/ 22 h 31"/>
                  <a:gd name="T28" fmla="*/ 6 w 17"/>
                  <a:gd name="T29" fmla="*/ 24 h 31"/>
                  <a:gd name="T30" fmla="*/ 4 w 17"/>
                  <a:gd name="T31" fmla="*/ 26 h 31"/>
                  <a:gd name="T32" fmla="*/ 2 w 17"/>
                  <a:gd name="T33" fmla="*/ 28 h 31"/>
                  <a:gd name="T34" fmla="*/ 0 w 17"/>
                  <a:gd name="T35" fmla="*/ 30 h 31"/>
                  <a:gd name="T36" fmla="*/ 0 w 17"/>
                  <a:gd name="T37" fmla="*/ 29 h 31"/>
                  <a:gd name="T38" fmla="*/ 2 w 17"/>
                  <a:gd name="T39" fmla="*/ 27 h 31"/>
                  <a:gd name="T40" fmla="*/ 4 w 17"/>
                  <a:gd name="T41" fmla="*/ 25 h 31"/>
                  <a:gd name="T42" fmla="*/ 6 w 17"/>
                  <a:gd name="T43" fmla="*/ 23 h 31"/>
                  <a:gd name="T44" fmla="*/ 7 w 17"/>
                  <a:gd name="T45" fmla="*/ 22 h 31"/>
                  <a:gd name="T46" fmla="*/ 9 w 17"/>
                  <a:gd name="T47" fmla="*/ 21 h 31"/>
                  <a:gd name="T48" fmla="*/ 9 w 17"/>
                  <a:gd name="T49" fmla="*/ 19 h 31"/>
                  <a:gd name="T50" fmla="*/ 11 w 17"/>
                  <a:gd name="T51" fmla="*/ 17 h 31"/>
                  <a:gd name="T52" fmla="*/ 11 w 17"/>
                  <a:gd name="T53" fmla="*/ 16 h 31"/>
                  <a:gd name="T54" fmla="*/ 12 w 17"/>
                  <a:gd name="T55" fmla="*/ 15 h 31"/>
                  <a:gd name="T56" fmla="*/ 13 w 17"/>
                  <a:gd name="T57" fmla="*/ 14 h 31"/>
                  <a:gd name="T58" fmla="*/ 13 w 17"/>
                  <a:gd name="T59" fmla="*/ 12 h 31"/>
                  <a:gd name="T60" fmla="*/ 13 w 17"/>
                  <a:gd name="T61" fmla="*/ 10 h 31"/>
                  <a:gd name="T62" fmla="*/ 13 w 17"/>
                  <a:gd name="T63" fmla="*/ 8 h 31"/>
                  <a:gd name="T64" fmla="*/ 14 w 17"/>
                  <a:gd name="T65" fmla="*/ 6 h 31"/>
                  <a:gd name="T66" fmla="*/ 14 w 17"/>
                  <a:gd name="T67" fmla="*/ 3 h 31"/>
                  <a:gd name="T68" fmla="*/ 14 w 17"/>
                  <a:gd name="T69" fmla="*/ 0 h 31"/>
                  <a:gd name="T70" fmla="*/ 14 w 17"/>
                  <a:gd name="T71" fmla="*/ 1 h 31"/>
                  <a:gd name="T72" fmla="*/ 14 w 17"/>
                  <a:gd name="T73" fmla="*/ 0 h 31"/>
                  <a:gd name="T74" fmla="*/ 14 w 17"/>
                  <a:gd name="T75" fmla="*/ 0 h 31"/>
                  <a:gd name="T76" fmla="*/ 14 w 17"/>
                  <a:gd name="T77" fmla="*/ 0 h 31"/>
                  <a:gd name="T78" fmla="*/ 16 w 17"/>
                  <a:gd name="T79" fmla="*/ 0 h 31"/>
                  <a:gd name="T80" fmla="*/ 16 w 17"/>
                  <a:gd name="T81" fmla="*/ 0 h 31"/>
                  <a:gd name="T82" fmla="*/ 14 w 17"/>
                  <a:gd name="T8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" h="31">
                    <a:moveTo>
                      <a:pt x="14" y="0"/>
                    </a:moveTo>
                    <a:lnTo>
                      <a:pt x="16" y="0"/>
                    </a:lnTo>
                    <a:lnTo>
                      <a:pt x="16" y="3"/>
                    </a:lnTo>
                    <a:lnTo>
                      <a:pt x="16" y="6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3" y="14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11" y="18"/>
                    </a:lnTo>
                    <a:lnTo>
                      <a:pt x="11" y="19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2" y="27"/>
                    </a:lnTo>
                    <a:lnTo>
                      <a:pt x="4" y="25"/>
                    </a:lnTo>
                    <a:lnTo>
                      <a:pt x="6" y="23"/>
                    </a:lnTo>
                    <a:lnTo>
                      <a:pt x="7" y="22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12" y="15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11" name="Freeform 439">
                <a:extLst>
                  <a:ext uri="{FF2B5EF4-FFF2-40B4-BE49-F238E27FC236}">
                    <a16:creationId xmlns:a16="http://schemas.microsoft.com/office/drawing/2014/main" id="{366A20AC-DC87-ABE9-FFBA-36366A13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4" y="2351"/>
                <a:ext cx="76" cy="17"/>
              </a:xfrm>
              <a:custGeom>
                <a:avLst/>
                <a:gdLst>
                  <a:gd name="T0" fmla="*/ 0 w 76"/>
                  <a:gd name="T1" fmla="*/ 1 h 17"/>
                  <a:gd name="T2" fmla="*/ 1 w 76"/>
                  <a:gd name="T3" fmla="*/ 0 h 17"/>
                  <a:gd name="T4" fmla="*/ 5 w 76"/>
                  <a:gd name="T5" fmla="*/ 4 h 17"/>
                  <a:gd name="T6" fmla="*/ 9 w 76"/>
                  <a:gd name="T7" fmla="*/ 8 h 17"/>
                  <a:gd name="T8" fmla="*/ 14 w 76"/>
                  <a:gd name="T9" fmla="*/ 11 h 17"/>
                  <a:gd name="T10" fmla="*/ 18 w 76"/>
                  <a:gd name="T11" fmla="*/ 12 h 17"/>
                  <a:gd name="T12" fmla="*/ 22 w 76"/>
                  <a:gd name="T13" fmla="*/ 13 h 17"/>
                  <a:gd name="T14" fmla="*/ 27 w 76"/>
                  <a:gd name="T15" fmla="*/ 14 h 17"/>
                  <a:gd name="T16" fmla="*/ 31 w 76"/>
                  <a:gd name="T17" fmla="*/ 14 h 17"/>
                  <a:gd name="T18" fmla="*/ 36 w 76"/>
                  <a:gd name="T19" fmla="*/ 13 h 17"/>
                  <a:gd name="T20" fmla="*/ 40 w 76"/>
                  <a:gd name="T21" fmla="*/ 13 h 17"/>
                  <a:gd name="T22" fmla="*/ 45 w 76"/>
                  <a:gd name="T23" fmla="*/ 12 h 17"/>
                  <a:gd name="T24" fmla="*/ 50 w 76"/>
                  <a:gd name="T25" fmla="*/ 11 h 17"/>
                  <a:gd name="T26" fmla="*/ 54 w 76"/>
                  <a:gd name="T27" fmla="*/ 10 h 17"/>
                  <a:gd name="T28" fmla="*/ 59 w 76"/>
                  <a:gd name="T29" fmla="*/ 9 h 17"/>
                  <a:gd name="T30" fmla="*/ 64 w 76"/>
                  <a:gd name="T31" fmla="*/ 8 h 17"/>
                  <a:gd name="T32" fmla="*/ 69 w 76"/>
                  <a:gd name="T33" fmla="*/ 7 h 17"/>
                  <a:gd name="T34" fmla="*/ 75 w 76"/>
                  <a:gd name="T35" fmla="*/ 7 h 17"/>
                  <a:gd name="T36" fmla="*/ 75 w 76"/>
                  <a:gd name="T37" fmla="*/ 9 h 17"/>
                  <a:gd name="T38" fmla="*/ 69 w 76"/>
                  <a:gd name="T39" fmla="*/ 9 h 17"/>
                  <a:gd name="T40" fmla="*/ 64 w 76"/>
                  <a:gd name="T41" fmla="*/ 9 h 17"/>
                  <a:gd name="T42" fmla="*/ 60 w 76"/>
                  <a:gd name="T43" fmla="*/ 10 h 17"/>
                  <a:gd name="T44" fmla="*/ 55 w 76"/>
                  <a:gd name="T45" fmla="*/ 11 h 17"/>
                  <a:gd name="T46" fmla="*/ 50 w 76"/>
                  <a:gd name="T47" fmla="*/ 13 h 17"/>
                  <a:gd name="T48" fmla="*/ 45 w 76"/>
                  <a:gd name="T49" fmla="*/ 13 h 17"/>
                  <a:gd name="T50" fmla="*/ 40 w 76"/>
                  <a:gd name="T51" fmla="*/ 14 h 17"/>
                  <a:gd name="T52" fmla="*/ 36 w 76"/>
                  <a:gd name="T53" fmla="*/ 15 h 17"/>
                  <a:gd name="T54" fmla="*/ 31 w 76"/>
                  <a:gd name="T55" fmla="*/ 16 h 17"/>
                  <a:gd name="T56" fmla="*/ 27 w 76"/>
                  <a:gd name="T57" fmla="*/ 16 h 17"/>
                  <a:gd name="T58" fmla="*/ 22 w 76"/>
                  <a:gd name="T59" fmla="*/ 15 h 17"/>
                  <a:gd name="T60" fmla="*/ 18 w 76"/>
                  <a:gd name="T61" fmla="*/ 13 h 17"/>
                  <a:gd name="T62" fmla="*/ 13 w 76"/>
                  <a:gd name="T63" fmla="*/ 11 h 17"/>
                  <a:gd name="T64" fmla="*/ 9 w 76"/>
                  <a:gd name="T65" fmla="*/ 9 h 17"/>
                  <a:gd name="T66" fmla="*/ 4 w 76"/>
                  <a:gd name="T67" fmla="*/ 5 h 17"/>
                  <a:gd name="T68" fmla="*/ 0 w 76"/>
                  <a:gd name="T69" fmla="*/ 1 h 17"/>
                  <a:gd name="T70" fmla="*/ 1 w 76"/>
                  <a:gd name="T71" fmla="*/ 0 h 17"/>
                  <a:gd name="T72" fmla="*/ 0 w 76"/>
                  <a:gd name="T73" fmla="*/ 1 h 17"/>
                  <a:gd name="T74" fmla="*/ 0 w 76"/>
                  <a:gd name="T75" fmla="*/ 0 h 17"/>
                  <a:gd name="T76" fmla="*/ 0 w 76"/>
                  <a:gd name="T77" fmla="*/ 0 h 17"/>
                  <a:gd name="T78" fmla="*/ 0 w 76"/>
                  <a:gd name="T79" fmla="*/ 0 h 17"/>
                  <a:gd name="T80" fmla="*/ 1 w 76"/>
                  <a:gd name="T81" fmla="*/ 0 h 17"/>
                  <a:gd name="T82" fmla="*/ 0 w 76"/>
                  <a:gd name="T8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6" h="17">
                    <a:moveTo>
                      <a:pt x="0" y="1"/>
                    </a:moveTo>
                    <a:lnTo>
                      <a:pt x="1" y="0"/>
                    </a:lnTo>
                    <a:lnTo>
                      <a:pt x="5" y="4"/>
                    </a:lnTo>
                    <a:lnTo>
                      <a:pt x="9" y="8"/>
                    </a:lnTo>
                    <a:lnTo>
                      <a:pt x="14" y="11"/>
                    </a:lnTo>
                    <a:lnTo>
                      <a:pt x="18" y="12"/>
                    </a:lnTo>
                    <a:lnTo>
                      <a:pt x="22" y="13"/>
                    </a:lnTo>
                    <a:lnTo>
                      <a:pt x="27" y="14"/>
                    </a:lnTo>
                    <a:lnTo>
                      <a:pt x="31" y="14"/>
                    </a:lnTo>
                    <a:lnTo>
                      <a:pt x="36" y="13"/>
                    </a:lnTo>
                    <a:lnTo>
                      <a:pt x="40" y="13"/>
                    </a:lnTo>
                    <a:lnTo>
                      <a:pt x="45" y="12"/>
                    </a:lnTo>
                    <a:lnTo>
                      <a:pt x="50" y="11"/>
                    </a:lnTo>
                    <a:lnTo>
                      <a:pt x="54" y="10"/>
                    </a:lnTo>
                    <a:lnTo>
                      <a:pt x="59" y="9"/>
                    </a:lnTo>
                    <a:lnTo>
                      <a:pt x="64" y="8"/>
                    </a:lnTo>
                    <a:lnTo>
                      <a:pt x="69" y="7"/>
                    </a:lnTo>
                    <a:lnTo>
                      <a:pt x="75" y="7"/>
                    </a:lnTo>
                    <a:lnTo>
                      <a:pt x="75" y="9"/>
                    </a:lnTo>
                    <a:lnTo>
                      <a:pt x="69" y="9"/>
                    </a:lnTo>
                    <a:lnTo>
                      <a:pt x="64" y="9"/>
                    </a:lnTo>
                    <a:lnTo>
                      <a:pt x="60" y="10"/>
                    </a:lnTo>
                    <a:lnTo>
                      <a:pt x="55" y="11"/>
                    </a:lnTo>
                    <a:lnTo>
                      <a:pt x="50" y="13"/>
                    </a:lnTo>
                    <a:lnTo>
                      <a:pt x="45" y="13"/>
                    </a:lnTo>
                    <a:lnTo>
                      <a:pt x="40" y="14"/>
                    </a:lnTo>
                    <a:lnTo>
                      <a:pt x="36" y="15"/>
                    </a:lnTo>
                    <a:lnTo>
                      <a:pt x="31" y="16"/>
                    </a:lnTo>
                    <a:lnTo>
                      <a:pt x="27" y="16"/>
                    </a:lnTo>
                    <a:lnTo>
                      <a:pt x="22" y="15"/>
                    </a:lnTo>
                    <a:lnTo>
                      <a:pt x="18" y="13"/>
                    </a:lnTo>
                    <a:lnTo>
                      <a:pt x="13" y="11"/>
                    </a:lnTo>
                    <a:lnTo>
                      <a:pt x="9" y="9"/>
                    </a:lnTo>
                    <a:lnTo>
                      <a:pt x="4" y="5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12" name="Freeform 440">
                <a:extLst>
                  <a:ext uri="{FF2B5EF4-FFF2-40B4-BE49-F238E27FC236}">
                    <a16:creationId xmlns:a16="http://schemas.microsoft.com/office/drawing/2014/main" id="{57F70F72-2F73-08F8-8389-EB4E40AF5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4" y="2315"/>
                <a:ext cx="45" cy="40"/>
              </a:xfrm>
              <a:custGeom>
                <a:avLst/>
                <a:gdLst>
                  <a:gd name="T0" fmla="*/ 44 w 45"/>
                  <a:gd name="T1" fmla="*/ 0 h 40"/>
                  <a:gd name="T2" fmla="*/ 44 w 45"/>
                  <a:gd name="T3" fmla="*/ 0 h 40"/>
                  <a:gd name="T4" fmla="*/ 44 w 45"/>
                  <a:gd name="T5" fmla="*/ 4 h 40"/>
                  <a:gd name="T6" fmla="*/ 42 w 45"/>
                  <a:gd name="T7" fmla="*/ 7 h 40"/>
                  <a:gd name="T8" fmla="*/ 41 w 45"/>
                  <a:gd name="T9" fmla="*/ 11 h 40"/>
                  <a:gd name="T10" fmla="*/ 39 w 45"/>
                  <a:gd name="T11" fmla="*/ 15 h 40"/>
                  <a:gd name="T12" fmla="*/ 36 w 45"/>
                  <a:gd name="T13" fmla="*/ 18 h 40"/>
                  <a:gd name="T14" fmla="*/ 33 w 45"/>
                  <a:gd name="T15" fmla="*/ 22 h 40"/>
                  <a:gd name="T16" fmla="*/ 30 w 45"/>
                  <a:gd name="T17" fmla="*/ 26 h 40"/>
                  <a:gd name="T18" fmla="*/ 27 w 45"/>
                  <a:gd name="T19" fmla="*/ 28 h 40"/>
                  <a:gd name="T20" fmla="*/ 23 w 45"/>
                  <a:gd name="T21" fmla="*/ 31 h 40"/>
                  <a:gd name="T22" fmla="*/ 19 w 45"/>
                  <a:gd name="T23" fmla="*/ 33 h 40"/>
                  <a:gd name="T24" fmla="*/ 15 w 45"/>
                  <a:gd name="T25" fmla="*/ 35 h 40"/>
                  <a:gd name="T26" fmla="*/ 12 w 45"/>
                  <a:gd name="T27" fmla="*/ 37 h 40"/>
                  <a:gd name="T28" fmla="*/ 8 w 45"/>
                  <a:gd name="T29" fmla="*/ 38 h 40"/>
                  <a:gd name="T30" fmla="*/ 5 w 45"/>
                  <a:gd name="T31" fmla="*/ 39 h 40"/>
                  <a:gd name="T32" fmla="*/ 2 w 45"/>
                  <a:gd name="T33" fmla="*/ 38 h 40"/>
                  <a:gd name="T34" fmla="*/ 0 w 45"/>
                  <a:gd name="T35" fmla="*/ 37 h 40"/>
                  <a:gd name="T36" fmla="*/ 0 w 45"/>
                  <a:gd name="T37" fmla="*/ 36 h 40"/>
                  <a:gd name="T38" fmla="*/ 3 w 45"/>
                  <a:gd name="T39" fmla="*/ 37 h 40"/>
                  <a:gd name="T40" fmla="*/ 5 w 45"/>
                  <a:gd name="T41" fmla="*/ 37 h 40"/>
                  <a:gd name="T42" fmla="*/ 8 w 45"/>
                  <a:gd name="T43" fmla="*/ 37 h 40"/>
                  <a:gd name="T44" fmla="*/ 12 w 45"/>
                  <a:gd name="T45" fmla="*/ 36 h 40"/>
                  <a:gd name="T46" fmla="*/ 15 w 45"/>
                  <a:gd name="T47" fmla="*/ 35 h 40"/>
                  <a:gd name="T48" fmla="*/ 19 w 45"/>
                  <a:gd name="T49" fmla="*/ 33 h 40"/>
                  <a:gd name="T50" fmla="*/ 22 w 45"/>
                  <a:gd name="T51" fmla="*/ 30 h 40"/>
                  <a:gd name="T52" fmla="*/ 26 w 45"/>
                  <a:gd name="T53" fmla="*/ 27 h 40"/>
                  <a:gd name="T54" fmla="*/ 29 w 45"/>
                  <a:gd name="T55" fmla="*/ 24 h 40"/>
                  <a:gd name="T56" fmla="*/ 33 w 45"/>
                  <a:gd name="T57" fmla="*/ 21 h 40"/>
                  <a:gd name="T58" fmla="*/ 35 w 45"/>
                  <a:gd name="T59" fmla="*/ 18 h 40"/>
                  <a:gd name="T60" fmla="*/ 38 w 45"/>
                  <a:gd name="T61" fmla="*/ 14 h 40"/>
                  <a:gd name="T62" fmla="*/ 40 w 45"/>
                  <a:gd name="T63" fmla="*/ 11 h 40"/>
                  <a:gd name="T64" fmla="*/ 42 w 45"/>
                  <a:gd name="T65" fmla="*/ 7 h 40"/>
                  <a:gd name="T66" fmla="*/ 43 w 45"/>
                  <a:gd name="T67" fmla="*/ 3 h 40"/>
                  <a:gd name="T68" fmla="*/ 43 w 45"/>
                  <a:gd name="T69" fmla="*/ 0 h 40"/>
                  <a:gd name="T70" fmla="*/ 43 w 45"/>
                  <a:gd name="T71" fmla="*/ 1 h 40"/>
                  <a:gd name="T72" fmla="*/ 43 w 45"/>
                  <a:gd name="T73" fmla="*/ 0 h 40"/>
                  <a:gd name="T74" fmla="*/ 43 w 45"/>
                  <a:gd name="T75" fmla="*/ 0 h 40"/>
                  <a:gd name="T76" fmla="*/ 44 w 45"/>
                  <a:gd name="T77" fmla="*/ 0 h 40"/>
                  <a:gd name="T78" fmla="*/ 44 w 45"/>
                  <a:gd name="T79" fmla="*/ 0 h 40"/>
                  <a:gd name="T80" fmla="*/ 44 w 45"/>
                  <a:gd name="T81" fmla="*/ 0 h 40"/>
                  <a:gd name="T82" fmla="*/ 44 w 45"/>
                  <a:gd name="T8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5" h="40">
                    <a:moveTo>
                      <a:pt x="44" y="0"/>
                    </a:moveTo>
                    <a:lnTo>
                      <a:pt x="44" y="0"/>
                    </a:lnTo>
                    <a:lnTo>
                      <a:pt x="44" y="4"/>
                    </a:lnTo>
                    <a:lnTo>
                      <a:pt x="42" y="7"/>
                    </a:lnTo>
                    <a:lnTo>
                      <a:pt x="41" y="11"/>
                    </a:lnTo>
                    <a:lnTo>
                      <a:pt x="39" y="15"/>
                    </a:lnTo>
                    <a:lnTo>
                      <a:pt x="36" y="18"/>
                    </a:lnTo>
                    <a:lnTo>
                      <a:pt x="33" y="22"/>
                    </a:lnTo>
                    <a:lnTo>
                      <a:pt x="30" y="26"/>
                    </a:lnTo>
                    <a:lnTo>
                      <a:pt x="27" y="28"/>
                    </a:lnTo>
                    <a:lnTo>
                      <a:pt x="23" y="31"/>
                    </a:lnTo>
                    <a:lnTo>
                      <a:pt x="19" y="33"/>
                    </a:lnTo>
                    <a:lnTo>
                      <a:pt x="15" y="35"/>
                    </a:lnTo>
                    <a:lnTo>
                      <a:pt x="12" y="37"/>
                    </a:lnTo>
                    <a:lnTo>
                      <a:pt x="8" y="38"/>
                    </a:lnTo>
                    <a:lnTo>
                      <a:pt x="5" y="39"/>
                    </a:lnTo>
                    <a:lnTo>
                      <a:pt x="2" y="38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3" y="37"/>
                    </a:lnTo>
                    <a:lnTo>
                      <a:pt x="5" y="37"/>
                    </a:lnTo>
                    <a:lnTo>
                      <a:pt x="8" y="37"/>
                    </a:lnTo>
                    <a:lnTo>
                      <a:pt x="12" y="36"/>
                    </a:lnTo>
                    <a:lnTo>
                      <a:pt x="15" y="35"/>
                    </a:lnTo>
                    <a:lnTo>
                      <a:pt x="19" y="33"/>
                    </a:lnTo>
                    <a:lnTo>
                      <a:pt x="22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3" y="21"/>
                    </a:lnTo>
                    <a:lnTo>
                      <a:pt x="35" y="18"/>
                    </a:lnTo>
                    <a:lnTo>
                      <a:pt x="38" y="14"/>
                    </a:lnTo>
                    <a:lnTo>
                      <a:pt x="40" y="11"/>
                    </a:lnTo>
                    <a:lnTo>
                      <a:pt x="42" y="7"/>
                    </a:lnTo>
                    <a:lnTo>
                      <a:pt x="43" y="3"/>
                    </a:lnTo>
                    <a:lnTo>
                      <a:pt x="43" y="0"/>
                    </a:lnTo>
                    <a:lnTo>
                      <a:pt x="43" y="1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13" name="Freeform 441">
                <a:extLst>
                  <a:ext uri="{FF2B5EF4-FFF2-40B4-BE49-F238E27FC236}">
                    <a16:creationId xmlns:a16="http://schemas.microsoft.com/office/drawing/2014/main" id="{A14421BD-0AD6-BFFC-D399-9FD83F5BB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6" y="2227"/>
                <a:ext cx="43" cy="91"/>
              </a:xfrm>
              <a:custGeom>
                <a:avLst/>
                <a:gdLst>
                  <a:gd name="T0" fmla="*/ 1 w 43"/>
                  <a:gd name="T1" fmla="*/ 0 h 91"/>
                  <a:gd name="T2" fmla="*/ 1 w 43"/>
                  <a:gd name="T3" fmla="*/ 0 h 91"/>
                  <a:gd name="T4" fmla="*/ 1 w 43"/>
                  <a:gd name="T5" fmla="*/ 6 h 91"/>
                  <a:gd name="T6" fmla="*/ 0 w 43"/>
                  <a:gd name="T7" fmla="*/ 11 h 91"/>
                  <a:gd name="T8" fmla="*/ 1 w 43"/>
                  <a:gd name="T9" fmla="*/ 17 h 91"/>
                  <a:gd name="T10" fmla="*/ 1 w 43"/>
                  <a:gd name="T11" fmla="*/ 23 h 91"/>
                  <a:gd name="T12" fmla="*/ 3 w 43"/>
                  <a:gd name="T13" fmla="*/ 29 h 91"/>
                  <a:gd name="T14" fmla="*/ 5 w 43"/>
                  <a:gd name="T15" fmla="*/ 35 h 91"/>
                  <a:gd name="T16" fmla="*/ 7 w 43"/>
                  <a:gd name="T17" fmla="*/ 41 h 91"/>
                  <a:gd name="T18" fmla="*/ 10 w 43"/>
                  <a:gd name="T19" fmla="*/ 47 h 91"/>
                  <a:gd name="T20" fmla="*/ 13 w 43"/>
                  <a:gd name="T21" fmla="*/ 53 h 91"/>
                  <a:gd name="T22" fmla="*/ 16 w 43"/>
                  <a:gd name="T23" fmla="*/ 58 h 91"/>
                  <a:gd name="T24" fmla="*/ 20 w 43"/>
                  <a:gd name="T25" fmla="*/ 64 h 91"/>
                  <a:gd name="T26" fmla="*/ 24 w 43"/>
                  <a:gd name="T27" fmla="*/ 69 h 91"/>
                  <a:gd name="T28" fmla="*/ 28 w 43"/>
                  <a:gd name="T29" fmla="*/ 75 h 91"/>
                  <a:gd name="T30" fmla="*/ 33 w 43"/>
                  <a:gd name="T31" fmla="*/ 79 h 91"/>
                  <a:gd name="T32" fmla="*/ 37 w 43"/>
                  <a:gd name="T33" fmla="*/ 84 h 91"/>
                  <a:gd name="T34" fmla="*/ 42 w 43"/>
                  <a:gd name="T35" fmla="*/ 88 h 91"/>
                  <a:gd name="T36" fmla="*/ 41 w 43"/>
                  <a:gd name="T37" fmla="*/ 90 h 91"/>
                  <a:gd name="T38" fmla="*/ 36 w 43"/>
                  <a:gd name="T39" fmla="*/ 85 h 91"/>
                  <a:gd name="T40" fmla="*/ 32 w 43"/>
                  <a:gd name="T41" fmla="*/ 80 h 91"/>
                  <a:gd name="T42" fmla="*/ 28 w 43"/>
                  <a:gd name="T43" fmla="*/ 75 h 91"/>
                  <a:gd name="T44" fmla="*/ 23 w 43"/>
                  <a:gd name="T45" fmla="*/ 70 h 91"/>
                  <a:gd name="T46" fmla="*/ 19 w 43"/>
                  <a:gd name="T47" fmla="*/ 64 h 91"/>
                  <a:gd name="T48" fmla="*/ 15 w 43"/>
                  <a:gd name="T49" fmla="*/ 59 h 91"/>
                  <a:gd name="T50" fmla="*/ 12 w 43"/>
                  <a:gd name="T51" fmla="*/ 53 h 91"/>
                  <a:gd name="T52" fmla="*/ 9 w 43"/>
                  <a:gd name="T53" fmla="*/ 47 h 91"/>
                  <a:gd name="T54" fmla="*/ 6 w 43"/>
                  <a:gd name="T55" fmla="*/ 41 h 91"/>
                  <a:gd name="T56" fmla="*/ 4 w 43"/>
                  <a:gd name="T57" fmla="*/ 35 h 91"/>
                  <a:gd name="T58" fmla="*/ 2 w 43"/>
                  <a:gd name="T59" fmla="*/ 29 h 91"/>
                  <a:gd name="T60" fmla="*/ 1 w 43"/>
                  <a:gd name="T61" fmla="*/ 23 h 91"/>
                  <a:gd name="T62" fmla="*/ 0 w 43"/>
                  <a:gd name="T63" fmla="*/ 17 h 91"/>
                  <a:gd name="T64" fmla="*/ 0 w 43"/>
                  <a:gd name="T65" fmla="*/ 11 h 91"/>
                  <a:gd name="T66" fmla="*/ 0 w 43"/>
                  <a:gd name="T67" fmla="*/ 6 h 91"/>
                  <a:gd name="T68" fmla="*/ 1 w 43"/>
                  <a:gd name="T69" fmla="*/ 0 h 91"/>
                  <a:gd name="T70" fmla="*/ 1 w 43"/>
                  <a:gd name="T71" fmla="*/ 0 h 91"/>
                  <a:gd name="T72" fmla="*/ 1 w 43"/>
                  <a:gd name="T73" fmla="*/ 0 h 91"/>
                  <a:gd name="T74" fmla="*/ 1 w 43"/>
                  <a:gd name="T75" fmla="*/ 0 h 91"/>
                  <a:gd name="T76" fmla="*/ 1 w 43"/>
                  <a:gd name="T77" fmla="*/ 0 h 91"/>
                  <a:gd name="T78" fmla="*/ 1 w 43"/>
                  <a:gd name="T79" fmla="*/ 0 h 91"/>
                  <a:gd name="T80" fmla="*/ 1 w 43"/>
                  <a:gd name="T8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3" h="91">
                    <a:moveTo>
                      <a:pt x="1" y="0"/>
                    </a:moveTo>
                    <a:lnTo>
                      <a:pt x="1" y="0"/>
                    </a:lnTo>
                    <a:lnTo>
                      <a:pt x="1" y="6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1" y="23"/>
                    </a:lnTo>
                    <a:lnTo>
                      <a:pt x="3" y="29"/>
                    </a:lnTo>
                    <a:lnTo>
                      <a:pt x="5" y="35"/>
                    </a:lnTo>
                    <a:lnTo>
                      <a:pt x="7" y="41"/>
                    </a:lnTo>
                    <a:lnTo>
                      <a:pt x="10" y="47"/>
                    </a:lnTo>
                    <a:lnTo>
                      <a:pt x="13" y="53"/>
                    </a:lnTo>
                    <a:lnTo>
                      <a:pt x="16" y="58"/>
                    </a:lnTo>
                    <a:lnTo>
                      <a:pt x="20" y="64"/>
                    </a:lnTo>
                    <a:lnTo>
                      <a:pt x="24" y="69"/>
                    </a:lnTo>
                    <a:lnTo>
                      <a:pt x="28" y="75"/>
                    </a:lnTo>
                    <a:lnTo>
                      <a:pt x="33" y="79"/>
                    </a:lnTo>
                    <a:lnTo>
                      <a:pt x="37" y="84"/>
                    </a:lnTo>
                    <a:lnTo>
                      <a:pt x="42" y="88"/>
                    </a:lnTo>
                    <a:lnTo>
                      <a:pt x="41" y="90"/>
                    </a:lnTo>
                    <a:lnTo>
                      <a:pt x="36" y="85"/>
                    </a:lnTo>
                    <a:lnTo>
                      <a:pt x="32" y="80"/>
                    </a:lnTo>
                    <a:lnTo>
                      <a:pt x="28" y="75"/>
                    </a:lnTo>
                    <a:lnTo>
                      <a:pt x="23" y="70"/>
                    </a:lnTo>
                    <a:lnTo>
                      <a:pt x="19" y="64"/>
                    </a:lnTo>
                    <a:lnTo>
                      <a:pt x="15" y="59"/>
                    </a:lnTo>
                    <a:lnTo>
                      <a:pt x="12" y="53"/>
                    </a:lnTo>
                    <a:lnTo>
                      <a:pt x="9" y="47"/>
                    </a:lnTo>
                    <a:lnTo>
                      <a:pt x="6" y="41"/>
                    </a:lnTo>
                    <a:lnTo>
                      <a:pt x="4" y="35"/>
                    </a:lnTo>
                    <a:lnTo>
                      <a:pt x="2" y="29"/>
                    </a:lnTo>
                    <a:lnTo>
                      <a:pt x="1" y="23"/>
                    </a:lnTo>
                    <a:lnTo>
                      <a:pt x="0" y="17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14" name="Freeform 442">
                <a:extLst>
                  <a:ext uri="{FF2B5EF4-FFF2-40B4-BE49-F238E27FC236}">
                    <a16:creationId xmlns:a16="http://schemas.microsoft.com/office/drawing/2014/main" id="{C385900C-62DE-C8D5-3A84-07293182E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7" y="2195"/>
                <a:ext cx="25" cy="34"/>
              </a:xfrm>
              <a:custGeom>
                <a:avLst/>
                <a:gdLst>
                  <a:gd name="T0" fmla="*/ 23 w 25"/>
                  <a:gd name="T1" fmla="*/ 0 h 34"/>
                  <a:gd name="T2" fmla="*/ 23 w 25"/>
                  <a:gd name="T3" fmla="*/ 1 h 34"/>
                  <a:gd name="T4" fmla="*/ 21 w 25"/>
                  <a:gd name="T5" fmla="*/ 2 h 34"/>
                  <a:gd name="T6" fmla="*/ 19 w 25"/>
                  <a:gd name="T7" fmla="*/ 3 h 34"/>
                  <a:gd name="T8" fmla="*/ 17 w 25"/>
                  <a:gd name="T9" fmla="*/ 5 h 34"/>
                  <a:gd name="T10" fmla="*/ 15 w 25"/>
                  <a:gd name="T11" fmla="*/ 7 h 34"/>
                  <a:gd name="T12" fmla="*/ 13 w 25"/>
                  <a:gd name="T13" fmla="*/ 9 h 34"/>
                  <a:gd name="T14" fmla="*/ 12 w 25"/>
                  <a:gd name="T15" fmla="*/ 11 h 34"/>
                  <a:gd name="T16" fmla="*/ 10 w 25"/>
                  <a:gd name="T17" fmla="*/ 13 h 34"/>
                  <a:gd name="T18" fmla="*/ 8 w 25"/>
                  <a:gd name="T19" fmla="*/ 15 h 34"/>
                  <a:gd name="T20" fmla="*/ 7 w 25"/>
                  <a:gd name="T21" fmla="*/ 17 h 34"/>
                  <a:gd name="T22" fmla="*/ 5 w 25"/>
                  <a:gd name="T23" fmla="*/ 20 h 34"/>
                  <a:gd name="T24" fmla="*/ 4 w 25"/>
                  <a:gd name="T25" fmla="*/ 22 h 34"/>
                  <a:gd name="T26" fmla="*/ 3 w 25"/>
                  <a:gd name="T27" fmla="*/ 24 h 34"/>
                  <a:gd name="T28" fmla="*/ 2 w 25"/>
                  <a:gd name="T29" fmla="*/ 27 h 34"/>
                  <a:gd name="T30" fmla="*/ 1 w 25"/>
                  <a:gd name="T31" fmla="*/ 29 h 34"/>
                  <a:gd name="T32" fmla="*/ 1 w 25"/>
                  <a:gd name="T33" fmla="*/ 31 h 34"/>
                  <a:gd name="T34" fmla="*/ 0 w 25"/>
                  <a:gd name="T35" fmla="*/ 33 h 34"/>
                  <a:gd name="T36" fmla="*/ 0 w 25"/>
                  <a:gd name="T37" fmla="*/ 33 h 34"/>
                  <a:gd name="T38" fmla="*/ 0 w 25"/>
                  <a:gd name="T39" fmla="*/ 31 h 34"/>
                  <a:gd name="T40" fmla="*/ 0 w 25"/>
                  <a:gd name="T41" fmla="*/ 28 h 34"/>
                  <a:gd name="T42" fmla="*/ 1 w 25"/>
                  <a:gd name="T43" fmla="*/ 26 h 34"/>
                  <a:gd name="T44" fmla="*/ 2 w 25"/>
                  <a:gd name="T45" fmla="*/ 24 h 34"/>
                  <a:gd name="T46" fmla="*/ 3 w 25"/>
                  <a:gd name="T47" fmla="*/ 21 h 34"/>
                  <a:gd name="T48" fmla="*/ 5 w 25"/>
                  <a:gd name="T49" fmla="*/ 19 h 34"/>
                  <a:gd name="T50" fmla="*/ 6 w 25"/>
                  <a:gd name="T51" fmla="*/ 17 h 34"/>
                  <a:gd name="T52" fmla="*/ 7 w 25"/>
                  <a:gd name="T53" fmla="*/ 15 h 34"/>
                  <a:gd name="T54" fmla="*/ 9 w 25"/>
                  <a:gd name="T55" fmla="*/ 12 h 34"/>
                  <a:gd name="T56" fmla="*/ 11 w 25"/>
                  <a:gd name="T57" fmla="*/ 10 h 34"/>
                  <a:gd name="T58" fmla="*/ 13 w 25"/>
                  <a:gd name="T59" fmla="*/ 8 h 34"/>
                  <a:gd name="T60" fmla="*/ 15 w 25"/>
                  <a:gd name="T61" fmla="*/ 6 h 34"/>
                  <a:gd name="T62" fmla="*/ 17 w 25"/>
                  <a:gd name="T63" fmla="*/ 5 h 34"/>
                  <a:gd name="T64" fmla="*/ 18 w 25"/>
                  <a:gd name="T65" fmla="*/ 3 h 34"/>
                  <a:gd name="T66" fmla="*/ 20 w 25"/>
                  <a:gd name="T67" fmla="*/ 1 h 34"/>
                  <a:gd name="T68" fmla="*/ 22 w 25"/>
                  <a:gd name="T69" fmla="*/ 0 h 34"/>
                  <a:gd name="T70" fmla="*/ 23 w 25"/>
                  <a:gd name="T71" fmla="*/ 1 h 34"/>
                  <a:gd name="T72" fmla="*/ 22 w 25"/>
                  <a:gd name="T73" fmla="*/ 0 h 34"/>
                  <a:gd name="T74" fmla="*/ 23 w 25"/>
                  <a:gd name="T75" fmla="*/ 0 h 34"/>
                  <a:gd name="T76" fmla="*/ 24 w 25"/>
                  <a:gd name="T77" fmla="*/ 0 h 34"/>
                  <a:gd name="T78" fmla="*/ 24 w 25"/>
                  <a:gd name="T79" fmla="*/ 0 h 34"/>
                  <a:gd name="T80" fmla="*/ 23 w 25"/>
                  <a:gd name="T81" fmla="*/ 1 h 34"/>
                  <a:gd name="T82" fmla="*/ 23 w 25"/>
                  <a:gd name="T8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" h="34">
                    <a:moveTo>
                      <a:pt x="23" y="0"/>
                    </a:moveTo>
                    <a:lnTo>
                      <a:pt x="23" y="1"/>
                    </a:lnTo>
                    <a:lnTo>
                      <a:pt x="21" y="2"/>
                    </a:lnTo>
                    <a:lnTo>
                      <a:pt x="19" y="3"/>
                    </a:lnTo>
                    <a:lnTo>
                      <a:pt x="17" y="5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11"/>
                    </a:lnTo>
                    <a:lnTo>
                      <a:pt x="10" y="13"/>
                    </a:lnTo>
                    <a:lnTo>
                      <a:pt x="8" y="15"/>
                    </a:lnTo>
                    <a:lnTo>
                      <a:pt x="7" y="17"/>
                    </a:lnTo>
                    <a:lnTo>
                      <a:pt x="5" y="20"/>
                    </a:lnTo>
                    <a:lnTo>
                      <a:pt x="4" y="22"/>
                    </a:lnTo>
                    <a:lnTo>
                      <a:pt x="3" y="24"/>
                    </a:lnTo>
                    <a:lnTo>
                      <a:pt x="2" y="27"/>
                    </a:lnTo>
                    <a:lnTo>
                      <a:pt x="1" y="29"/>
                    </a:lnTo>
                    <a:lnTo>
                      <a:pt x="1" y="31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1" y="26"/>
                    </a:lnTo>
                    <a:lnTo>
                      <a:pt x="2" y="24"/>
                    </a:lnTo>
                    <a:lnTo>
                      <a:pt x="3" y="21"/>
                    </a:lnTo>
                    <a:lnTo>
                      <a:pt x="5" y="19"/>
                    </a:lnTo>
                    <a:lnTo>
                      <a:pt x="6" y="17"/>
                    </a:lnTo>
                    <a:lnTo>
                      <a:pt x="7" y="15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7" y="5"/>
                    </a:lnTo>
                    <a:lnTo>
                      <a:pt x="18" y="3"/>
                    </a:lnTo>
                    <a:lnTo>
                      <a:pt x="20" y="1"/>
                    </a:lnTo>
                    <a:lnTo>
                      <a:pt x="22" y="0"/>
                    </a:lnTo>
                    <a:lnTo>
                      <a:pt x="23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3" y="1"/>
                    </a:lnTo>
                    <a:lnTo>
                      <a:pt x="2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15" name="Freeform 443">
                <a:extLst>
                  <a:ext uri="{FF2B5EF4-FFF2-40B4-BE49-F238E27FC236}">
                    <a16:creationId xmlns:a16="http://schemas.microsoft.com/office/drawing/2014/main" id="{BAD61C9A-DD9D-022E-C558-8EDA0D2C8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169"/>
                <a:ext cx="17" cy="28"/>
              </a:xfrm>
              <a:custGeom>
                <a:avLst/>
                <a:gdLst>
                  <a:gd name="T0" fmla="*/ 3 w 17"/>
                  <a:gd name="T1" fmla="*/ 0 h 28"/>
                  <a:gd name="T2" fmla="*/ 4 w 17"/>
                  <a:gd name="T3" fmla="*/ 1 h 28"/>
                  <a:gd name="T4" fmla="*/ 3 w 17"/>
                  <a:gd name="T5" fmla="*/ 2 h 28"/>
                  <a:gd name="T6" fmla="*/ 2 w 17"/>
                  <a:gd name="T7" fmla="*/ 4 h 28"/>
                  <a:gd name="T8" fmla="*/ 1 w 17"/>
                  <a:gd name="T9" fmla="*/ 5 h 28"/>
                  <a:gd name="T10" fmla="*/ 1 w 17"/>
                  <a:gd name="T11" fmla="*/ 7 h 28"/>
                  <a:gd name="T12" fmla="*/ 1 w 17"/>
                  <a:gd name="T13" fmla="*/ 9 h 28"/>
                  <a:gd name="T14" fmla="*/ 1 w 17"/>
                  <a:gd name="T15" fmla="*/ 11 h 28"/>
                  <a:gd name="T16" fmla="*/ 2 w 17"/>
                  <a:gd name="T17" fmla="*/ 13 h 28"/>
                  <a:gd name="T18" fmla="*/ 2 w 17"/>
                  <a:gd name="T19" fmla="*/ 15 h 28"/>
                  <a:gd name="T20" fmla="*/ 3 w 17"/>
                  <a:gd name="T21" fmla="*/ 17 h 28"/>
                  <a:gd name="T22" fmla="*/ 4 w 17"/>
                  <a:gd name="T23" fmla="*/ 18 h 28"/>
                  <a:gd name="T24" fmla="*/ 5 w 17"/>
                  <a:gd name="T25" fmla="*/ 20 h 28"/>
                  <a:gd name="T26" fmla="*/ 7 w 17"/>
                  <a:gd name="T27" fmla="*/ 21 h 28"/>
                  <a:gd name="T28" fmla="*/ 8 w 17"/>
                  <a:gd name="T29" fmla="*/ 23 h 28"/>
                  <a:gd name="T30" fmla="*/ 11 w 17"/>
                  <a:gd name="T31" fmla="*/ 24 h 28"/>
                  <a:gd name="T32" fmla="*/ 12 w 17"/>
                  <a:gd name="T33" fmla="*/ 25 h 28"/>
                  <a:gd name="T34" fmla="*/ 16 w 17"/>
                  <a:gd name="T35" fmla="*/ 25 h 28"/>
                  <a:gd name="T36" fmla="*/ 16 w 17"/>
                  <a:gd name="T37" fmla="*/ 27 h 28"/>
                  <a:gd name="T38" fmla="*/ 12 w 17"/>
                  <a:gd name="T39" fmla="*/ 26 h 28"/>
                  <a:gd name="T40" fmla="*/ 10 w 17"/>
                  <a:gd name="T41" fmla="*/ 25 h 28"/>
                  <a:gd name="T42" fmla="*/ 8 w 17"/>
                  <a:gd name="T43" fmla="*/ 24 h 28"/>
                  <a:gd name="T44" fmla="*/ 6 w 17"/>
                  <a:gd name="T45" fmla="*/ 23 h 28"/>
                  <a:gd name="T46" fmla="*/ 4 w 17"/>
                  <a:gd name="T47" fmla="*/ 21 h 28"/>
                  <a:gd name="T48" fmla="*/ 3 w 17"/>
                  <a:gd name="T49" fmla="*/ 19 h 28"/>
                  <a:gd name="T50" fmla="*/ 2 w 17"/>
                  <a:gd name="T51" fmla="*/ 18 h 28"/>
                  <a:gd name="T52" fmla="*/ 1 w 17"/>
                  <a:gd name="T53" fmla="*/ 15 h 28"/>
                  <a:gd name="T54" fmla="*/ 0 w 17"/>
                  <a:gd name="T55" fmla="*/ 13 h 28"/>
                  <a:gd name="T56" fmla="*/ 0 w 17"/>
                  <a:gd name="T57" fmla="*/ 11 h 28"/>
                  <a:gd name="T58" fmla="*/ 0 w 17"/>
                  <a:gd name="T59" fmla="*/ 9 h 28"/>
                  <a:gd name="T60" fmla="*/ 0 w 17"/>
                  <a:gd name="T61" fmla="*/ 7 h 28"/>
                  <a:gd name="T62" fmla="*/ 0 w 17"/>
                  <a:gd name="T63" fmla="*/ 5 h 28"/>
                  <a:gd name="T64" fmla="*/ 1 w 17"/>
                  <a:gd name="T65" fmla="*/ 3 h 28"/>
                  <a:gd name="T66" fmla="*/ 1 w 17"/>
                  <a:gd name="T67" fmla="*/ 1 h 28"/>
                  <a:gd name="T68" fmla="*/ 2 w 17"/>
                  <a:gd name="T69" fmla="*/ 0 h 28"/>
                  <a:gd name="T70" fmla="*/ 3 w 17"/>
                  <a:gd name="T71" fmla="*/ 1 h 28"/>
                  <a:gd name="T72" fmla="*/ 2 w 17"/>
                  <a:gd name="T73" fmla="*/ 0 h 28"/>
                  <a:gd name="T74" fmla="*/ 3 w 17"/>
                  <a:gd name="T75" fmla="*/ 0 h 28"/>
                  <a:gd name="T76" fmla="*/ 3 w 17"/>
                  <a:gd name="T77" fmla="*/ 0 h 28"/>
                  <a:gd name="T78" fmla="*/ 4 w 17"/>
                  <a:gd name="T79" fmla="*/ 0 h 28"/>
                  <a:gd name="T80" fmla="*/ 4 w 17"/>
                  <a:gd name="T81" fmla="*/ 1 h 28"/>
                  <a:gd name="T82" fmla="*/ 3 w 17"/>
                  <a:gd name="T8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" h="28">
                    <a:moveTo>
                      <a:pt x="3" y="0"/>
                    </a:moveTo>
                    <a:lnTo>
                      <a:pt x="4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2" y="13"/>
                    </a:lnTo>
                    <a:lnTo>
                      <a:pt x="2" y="15"/>
                    </a:lnTo>
                    <a:lnTo>
                      <a:pt x="3" y="17"/>
                    </a:lnTo>
                    <a:lnTo>
                      <a:pt x="4" y="18"/>
                    </a:lnTo>
                    <a:lnTo>
                      <a:pt x="5" y="20"/>
                    </a:lnTo>
                    <a:lnTo>
                      <a:pt x="7" y="21"/>
                    </a:lnTo>
                    <a:lnTo>
                      <a:pt x="8" y="23"/>
                    </a:lnTo>
                    <a:lnTo>
                      <a:pt x="11" y="24"/>
                    </a:lnTo>
                    <a:lnTo>
                      <a:pt x="12" y="25"/>
                    </a:lnTo>
                    <a:lnTo>
                      <a:pt x="16" y="25"/>
                    </a:lnTo>
                    <a:lnTo>
                      <a:pt x="16" y="27"/>
                    </a:lnTo>
                    <a:lnTo>
                      <a:pt x="12" y="26"/>
                    </a:lnTo>
                    <a:lnTo>
                      <a:pt x="10" y="25"/>
                    </a:lnTo>
                    <a:lnTo>
                      <a:pt x="8" y="24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3" y="19"/>
                    </a:lnTo>
                    <a:lnTo>
                      <a:pt x="2" y="18"/>
                    </a:lnTo>
                    <a:lnTo>
                      <a:pt x="1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16" name="Freeform 444">
                <a:extLst>
                  <a:ext uri="{FF2B5EF4-FFF2-40B4-BE49-F238E27FC236}">
                    <a16:creationId xmlns:a16="http://schemas.microsoft.com/office/drawing/2014/main" id="{23BCC1DC-9F58-A1FA-8380-83DF58CFD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127"/>
                <a:ext cx="51" cy="44"/>
              </a:xfrm>
              <a:custGeom>
                <a:avLst/>
                <a:gdLst>
                  <a:gd name="T0" fmla="*/ 0 w 51"/>
                  <a:gd name="T1" fmla="*/ 0 h 44"/>
                  <a:gd name="T2" fmla="*/ 0 w 51"/>
                  <a:gd name="T3" fmla="*/ 0 h 44"/>
                  <a:gd name="T4" fmla="*/ 3 w 51"/>
                  <a:gd name="T5" fmla="*/ 6 h 44"/>
                  <a:gd name="T6" fmla="*/ 5 w 51"/>
                  <a:gd name="T7" fmla="*/ 11 h 44"/>
                  <a:gd name="T8" fmla="*/ 8 w 51"/>
                  <a:gd name="T9" fmla="*/ 15 h 44"/>
                  <a:gd name="T10" fmla="*/ 10 w 51"/>
                  <a:gd name="T11" fmla="*/ 20 h 44"/>
                  <a:gd name="T12" fmla="*/ 13 w 51"/>
                  <a:gd name="T13" fmla="*/ 23 h 44"/>
                  <a:gd name="T14" fmla="*/ 15 w 51"/>
                  <a:gd name="T15" fmla="*/ 26 h 44"/>
                  <a:gd name="T16" fmla="*/ 18 w 51"/>
                  <a:gd name="T17" fmla="*/ 29 h 44"/>
                  <a:gd name="T18" fmla="*/ 21 w 51"/>
                  <a:gd name="T19" fmla="*/ 31 h 44"/>
                  <a:gd name="T20" fmla="*/ 24 w 51"/>
                  <a:gd name="T21" fmla="*/ 33 h 44"/>
                  <a:gd name="T22" fmla="*/ 27 w 51"/>
                  <a:gd name="T23" fmla="*/ 35 h 44"/>
                  <a:gd name="T24" fmla="*/ 30 w 51"/>
                  <a:gd name="T25" fmla="*/ 36 h 44"/>
                  <a:gd name="T26" fmla="*/ 33 w 51"/>
                  <a:gd name="T27" fmla="*/ 37 h 44"/>
                  <a:gd name="T28" fmla="*/ 37 w 51"/>
                  <a:gd name="T29" fmla="*/ 39 h 44"/>
                  <a:gd name="T30" fmla="*/ 41 w 51"/>
                  <a:gd name="T31" fmla="*/ 40 h 44"/>
                  <a:gd name="T32" fmla="*/ 45 w 51"/>
                  <a:gd name="T33" fmla="*/ 41 h 44"/>
                  <a:gd name="T34" fmla="*/ 50 w 51"/>
                  <a:gd name="T35" fmla="*/ 41 h 44"/>
                  <a:gd name="T36" fmla="*/ 50 w 51"/>
                  <a:gd name="T37" fmla="*/ 43 h 44"/>
                  <a:gd name="T38" fmla="*/ 44 w 51"/>
                  <a:gd name="T39" fmla="*/ 42 h 44"/>
                  <a:gd name="T40" fmla="*/ 41 w 51"/>
                  <a:gd name="T41" fmla="*/ 41 h 44"/>
                  <a:gd name="T42" fmla="*/ 37 w 51"/>
                  <a:gd name="T43" fmla="*/ 40 h 44"/>
                  <a:gd name="T44" fmla="*/ 33 w 51"/>
                  <a:gd name="T45" fmla="*/ 39 h 44"/>
                  <a:gd name="T46" fmla="*/ 30 w 51"/>
                  <a:gd name="T47" fmla="*/ 37 h 44"/>
                  <a:gd name="T48" fmla="*/ 26 w 51"/>
                  <a:gd name="T49" fmla="*/ 36 h 44"/>
                  <a:gd name="T50" fmla="*/ 23 w 51"/>
                  <a:gd name="T51" fmla="*/ 34 h 44"/>
                  <a:gd name="T52" fmla="*/ 20 w 51"/>
                  <a:gd name="T53" fmla="*/ 32 h 44"/>
                  <a:gd name="T54" fmla="*/ 17 w 51"/>
                  <a:gd name="T55" fmla="*/ 30 h 44"/>
                  <a:gd name="T56" fmla="*/ 14 w 51"/>
                  <a:gd name="T57" fmla="*/ 27 h 44"/>
                  <a:gd name="T58" fmla="*/ 12 w 51"/>
                  <a:gd name="T59" fmla="*/ 24 h 44"/>
                  <a:gd name="T60" fmla="*/ 9 w 51"/>
                  <a:gd name="T61" fmla="*/ 20 h 44"/>
                  <a:gd name="T62" fmla="*/ 7 w 51"/>
                  <a:gd name="T63" fmla="*/ 16 h 44"/>
                  <a:gd name="T64" fmla="*/ 4 w 51"/>
                  <a:gd name="T65" fmla="*/ 12 h 44"/>
                  <a:gd name="T66" fmla="*/ 1 w 51"/>
                  <a:gd name="T67" fmla="*/ 6 h 44"/>
                  <a:gd name="T68" fmla="*/ 0 w 51"/>
                  <a:gd name="T69" fmla="*/ 1 h 44"/>
                  <a:gd name="T70" fmla="*/ 0 w 51"/>
                  <a:gd name="T71" fmla="*/ 1 h 44"/>
                  <a:gd name="T72" fmla="*/ 0 w 51"/>
                  <a:gd name="T73" fmla="*/ 1 h 44"/>
                  <a:gd name="T74" fmla="*/ 0 w 51"/>
                  <a:gd name="T75" fmla="*/ 0 h 44"/>
                  <a:gd name="T76" fmla="*/ 0 w 51"/>
                  <a:gd name="T77" fmla="*/ 0 h 44"/>
                  <a:gd name="T78" fmla="*/ 0 w 51"/>
                  <a:gd name="T79" fmla="*/ 0 h 44"/>
                  <a:gd name="T80" fmla="*/ 0 w 51"/>
                  <a:gd name="T81" fmla="*/ 0 h 44"/>
                  <a:gd name="T82" fmla="*/ 0 w 51"/>
                  <a:gd name="T8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1" h="44">
                    <a:moveTo>
                      <a:pt x="0" y="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5" y="11"/>
                    </a:lnTo>
                    <a:lnTo>
                      <a:pt x="8" y="15"/>
                    </a:lnTo>
                    <a:lnTo>
                      <a:pt x="10" y="20"/>
                    </a:lnTo>
                    <a:lnTo>
                      <a:pt x="13" y="23"/>
                    </a:lnTo>
                    <a:lnTo>
                      <a:pt x="15" y="26"/>
                    </a:lnTo>
                    <a:lnTo>
                      <a:pt x="18" y="29"/>
                    </a:lnTo>
                    <a:lnTo>
                      <a:pt x="21" y="31"/>
                    </a:lnTo>
                    <a:lnTo>
                      <a:pt x="24" y="33"/>
                    </a:lnTo>
                    <a:lnTo>
                      <a:pt x="27" y="35"/>
                    </a:lnTo>
                    <a:lnTo>
                      <a:pt x="30" y="36"/>
                    </a:lnTo>
                    <a:lnTo>
                      <a:pt x="33" y="37"/>
                    </a:lnTo>
                    <a:lnTo>
                      <a:pt x="37" y="39"/>
                    </a:lnTo>
                    <a:lnTo>
                      <a:pt x="41" y="40"/>
                    </a:lnTo>
                    <a:lnTo>
                      <a:pt x="45" y="41"/>
                    </a:lnTo>
                    <a:lnTo>
                      <a:pt x="50" y="41"/>
                    </a:lnTo>
                    <a:lnTo>
                      <a:pt x="50" y="43"/>
                    </a:lnTo>
                    <a:lnTo>
                      <a:pt x="44" y="42"/>
                    </a:lnTo>
                    <a:lnTo>
                      <a:pt x="41" y="41"/>
                    </a:lnTo>
                    <a:lnTo>
                      <a:pt x="37" y="40"/>
                    </a:lnTo>
                    <a:lnTo>
                      <a:pt x="33" y="39"/>
                    </a:lnTo>
                    <a:lnTo>
                      <a:pt x="30" y="37"/>
                    </a:lnTo>
                    <a:lnTo>
                      <a:pt x="26" y="36"/>
                    </a:lnTo>
                    <a:lnTo>
                      <a:pt x="23" y="34"/>
                    </a:lnTo>
                    <a:lnTo>
                      <a:pt x="20" y="32"/>
                    </a:lnTo>
                    <a:lnTo>
                      <a:pt x="17" y="30"/>
                    </a:lnTo>
                    <a:lnTo>
                      <a:pt x="14" y="27"/>
                    </a:lnTo>
                    <a:lnTo>
                      <a:pt x="12" y="24"/>
                    </a:lnTo>
                    <a:lnTo>
                      <a:pt x="9" y="20"/>
                    </a:lnTo>
                    <a:lnTo>
                      <a:pt x="7" y="16"/>
                    </a:lnTo>
                    <a:lnTo>
                      <a:pt x="4" y="12"/>
                    </a:lnTo>
                    <a:lnTo>
                      <a:pt x="1" y="6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17" name="Freeform 445">
                <a:extLst>
                  <a:ext uri="{FF2B5EF4-FFF2-40B4-BE49-F238E27FC236}">
                    <a16:creationId xmlns:a16="http://schemas.microsoft.com/office/drawing/2014/main" id="{5AFE83A1-330C-0982-8A42-2A9E9E43B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2103"/>
                <a:ext cx="39" cy="28"/>
              </a:xfrm>
              <a:custGeom>
                <a:avLst/>
                <a:gdLst>
                  <a:gd name="T0" fmla="*/ 0 w 39"/>
                  <a:gd name="T1" fmla="*/ 0 h 28"/>
                  <a:gd name="T2" fmla="*/ 0 w 39"/>
                  <a:gd name="T3" fmla="*/ 0 h 28"/>
                  <a:gd name="T4" fmla="*/ 1 w 39"/>
                  <a:gd name="T5" fmla="*/ 1 h 28"/>
                  <a:gd name="T6" fmla="*/ 3 w 39"/>
                  <a:gd name="T7" fmla="*/ 3 h 28"/>
                  <a:gd name="T8" fmla="*/ 4 w 39"/>
                  <a:gd name="T9" fmla="*/ 5 h 28"/>
                  <a:gd name="T10" fmla="*/ 5 w 39"/>
                  <a:gd name="T11" fmla="*/ 7 h 28"/>
                  <a:gd name="T12" fmla="*/ 6 w 39"/>
                  <a:gd name="T13" fmla="*/ 9 h 28"/>
                  <a:gd name="T14" fmla="*/ 8 w 39"/>
                  <a:gd name="T15" fmla="*/ 12 h 28"/>
                  <a:gd name="T16" fmla="*/ 10 w 39"/>
                  <a:gd name="T17" fmla="*/ 15 h 28"/>
                  <a:gd name="T18" fmla="*/ 12 w 39"/>
                  <a:gd name="T19" fmla="*/ 17 h 28"/>
                  <a:gd name="T20" fmla="*/ 14 w 39"/>
                  <a:gd name="T21" fmla="*/ 19 h 28"/>
                  <a:gd name="T22" fmla="*/ 17 w 39"/>
                  <a:gd name="T23" fmla="*/ 21 h 28"/>
                  <a:gd name="T24" fmla="*/ 19 w 39"/>
                  <a:gd name="T25" fmla="*/ 23 h 28"/>
                  <a:gd name="T26" fmla="*/ 22 w 39"/>
                  <a:gd name="T27" fmla="*/ 24 h 28"/>
                  <a:gd name="T28" fmla="*/ 25 w 39"/>
                  <a:gd name="T29" fmla="*/ 25 h 28"/>
                  <a:gd name="T30" fmla="*/ 29 w 39"/>
                  <a:gd name="T31" fmla="*/ 25 h 28"/>
                  <a:gd name="T32" fmla="*/ 32 w 39"/>
                  <a:gd name="T33" fmla="*/ 25 h 28"/>
                  <a:gd name="T34" fmla="*/ 37 w 39"/>
                  <a:gd name="T35" fmla="*/ 23 h 28"/>
                  <a:gd name="T36" fmla="*/ 38 w 39"/>
                  <a:gd name="T37" fmla="*/ 25 h 28"/>
                  <a:gd name="T38" fmla="*/ 33 w 39"/>
                  <a:gd name="T39" fmla="*/ 26 h 28"/>
                  <a:gd name="T40" fmla="*/ 29 w 39"/>
                  <a:gd name="T41" fmla="*/ 27 h 28"/>
                  <a:gd name="T42" fmla="*/ 25 w 39"/>
                  <a:gd name="T43" fmla="*/ 26 h 28"/>
                  <a:gd name="T44" fmla="*/ 22 w 39"/>
                  <a:gd name="T45" fmla="*/ 25 h 28"/>
                  <a:gd name="T46" fmla="*/ 19 w 39"/>
                  <a:gd name="T47" fmla="*/ 24 h 28"/>
                  <a:gd name="T48" fmla="*/ 16 w 39"/>
                  <a:gd name="T49" fmla="*/ 22 h 28"/>
                  <a:gd name="T50" fmla="*/ 13 w 39"/>
                  <a:gd name="T51" fmla="*/ 20 h 28"/>
                  <a:gd name="T52" fmla="*/ 11 w 39"/>
                  <a:gd name="T53" fmla="*/ 17 h 28"/>
                  <a:gd name="T54" fmla="*/ 9 w 39"/>
                  <a:gd name="T55" fmla="*/ 15 h 28"/>
                  <a:gd name="T56" fmla="*/ 7 w 39"/>
                  <a:gd name="T57" fmla="*/ 13 h 28"/>
                  <a:gd name="T58" fmla="*/ 6 w 39"/>
                  <a:gd name="T59" fmla="*/ 10 h 28"/>
                  <a:gd name="T60" fmla="*/ 5 w 39"/>
                  <a:gd name="T61" fmla="*/ 7 h 28"/>
                  <a:gd name="T62" fmla="*/ 3 w 39"/>
                  <a:gd name="T63" fmla="*/ 5 h 28"/>
                  <a:gd name="T64" fmla="*/ 1 w 39"/>
                  <a:gd name="T65" fmla="*/ 3 h 28"/>
                  <a:gd name="T66" fmla="*/ 0 w 39"/>
                  <a:gd name="T67" fmla="*/ 1 h 28"/>
                  <a:gd name="T68" fmla="*/ 0 w 39"/>
                  <a:gd name="T69" fmla="*/ 1 h 28"/>
                  <a:gd name="T70" fmla="*/ 0 w 39"/>
                  <a:gd name="T71" fmla="*/ 0 h 28"/>
                  <a:gd name="T72" fmla="*/ 0 w 39"/>
                  <a:gd name="T73" fmla="*/ 1 h 28"/>
                  <a:gd name="T74" fmla="*/ 0 w 39"/>
                  <a:gd name="T75" fmla="*/ 0 h 28"/>
                  <a:gd name="T76" fmla="*/ 0 w 39"/>
                  <a:gd name="T77" fmla="*/ 0 h 28"/>
                  <a:gd name="T78" fmla="*/ 0 w 39"/>
                  <a:gd name="T79" fmla="*/ 0 h 28"/>
                  <a:gd name="T80" fmla="*/ 0 w 39"/>
                  <a:gd name="T81" fmla="*/ 0 h 28"/>
                  <a:gd name="T82" fmla="*/ 0 w 39"/>
                  <a:gd name="T8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9" h="28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3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6" y="9"/>
                    </a:lnTo>
                    <a:lnTo>
                      <a:pt x="8" y="12"/>
                    </a:lnTo>
                    <a:lnTo>
                      <a:pt x="10" y="15"/>
                    </a:lnTo>
                    <a:lnTo>
                      <a:pt x="12" y="17"/>
                    </a:lnTo>
                    <a:lnTo>
                      <a:pt x="14" y="19"/>
                    </a:lnTo>
                    <a:lnTo>
                      <a:pt x="17" y="21"/>
                    </a:lnTo>
                    <a:lnTo>
                      <a:pt x="19" y="23"/>
                    </a:lnTo>
                    <a:lnTo>
                      <a:pt x="22" y="24"/>
                    </a:lnTo>
                    <a:lnTo>
                      <a:pt x="25" y="25"/>
                    </a:lnTo>
                    <a:lnTo>
                      <a:pt x="29" y="25"/>
                    </a:lnTo>
                    <a:lnTo>
                      <a:pt x="32" y="25"/>
                    </a:lnTo>
                    <a:lnTo>
                      <a:pt x="37" y="23"/>
                    </a:lnTo>
                    <a:lnTo>
                      <a:pt x="38" y="25"/>
                    </a:lnTo>
                    <a:lnTo>
                      <a:pt x="33" y="26"/>
                    </a:lnTo>
                    <a:lnTo>
                      <a:pt x="29" y="27"/>
                    </a:lnTo>
                    <a:lnTo>
                      <a:pt x="25" y="26"/>
                    </a:lnTo>
                    <a:lnTo>
                      <a:pt x="22" y="25"/>
                    </a:lnTo>
                    <a:lnTo>
                      <a:pt x="19" y="24"/>
                    </a:lnTo>
                    <a:lnTo>
                      <a:pt x="16" y="22"/>
                    </a:lnTo>
                    <a:lnTo>
                      <a:pt x="13" y="20"/>
                    </a:lnTo>
                    <a:lnTo>
                      <a:pt x="11" y="17"/>
                    </a:lnTo>
                    <a:lnTo>
                      <a:pt x="9" y="15"/>
                    </a:lnTo>
                    <a:lnTo>
                      <a:pt x="7" y="13"/>
                    </a:lnTo>
                    <a:lnTo>
                      <a:pt x="6" y="10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18" name="Freeform 446">
                <a:extLst>
                  <a:ext uri="{FF2B5EF4-FFF2-40B4-BE49-F238E27FC236}">
                    <a16:creationId xmlns:a16="http://schemas.microsoft.com/office/drawing/2014/main" id="{F217B015-5423-11C2-45AD-E232CCCE7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8" y="2104"/>
                <a:ext cx="77" cy="28"/>
              </a:xfrm>
              <a:custGeom>
                <a:avLst/>
                <a:gdLst>
                  <a:gd name="T0" fmla="*/ 0 w 77"/>
                  <a:gd name="T1" fmla="*/ 21 h 28"/>
                  <a:gd name="T2" fmla="*/ 1 w 77"/>
                  <a:gd name="T3" fmla="*/ 21 h 28"/>
                  <a:gd name="T4" fmla="*/ 3 w 77"/>
                  <a:gd name="T5" fmla="*/ 23 h 28"/>
                  <a:gd name="T6" fmla="*/ 7 w 77"/>
                  <a:gd name="T7" fmla="*/ 24 h 28"/>
                  <a:gd name="T8" fmla="*/ 12 w 77"/>
                  <a:gd name="T9" fmla="*/ 25 h 28"/>
                  <a:gd name="T10" fmla="*/ 17 w 77"/>
                  <a:gd name="T11" fmla="*/ 25 h 28"/>
                  <a:gd name="T12" fmla="*/ 23 w 77"/>
                  <a:gd name="T13" fmla="*/ 25 h 28"/>
                  <a:gd name="T14" fmla="*/ 28 w 77"/>
                  <a:gd name="T15" fmla="*/ 25 h 28"/>
                  <a:gd name="T16" fmla="*/ 34 w 77"/>
                  <a:gd name="T17" fmla="*/ 24 h 28"/>
                  <a:gd name="T18" fmla="*/ 41 w 77"/>
                  <a:gd name="T19" fmla="*/ 23 h 28"/>
                  <a:gd name="T20" fmla="*/ 47 w 77"/>
                  <a:gd name="T21" fmla="*/ 21 h 28"/>
                  <a:gd name="T22" fmla="*/ 53 w 77"/>
                  <a:gd name="T23" fmla="*/ 19 h 28"/>
                  <a:gd name="T24" fmla="*/ 58 w 77"/>
                  <a:gd name="T25" fmla="*/ 16 h 28"/>
                  <a:gd name="T26" fmla="*/ 63 w 77"/>
                  <a:gd name="T27" fmla="*/ 14 h 28"/>
                  <a:gd name="T28" fmla="*/ 67 w 77"/>
                  <a:gd name="T29" fmla="*/ 10 h 28"/>
                  <a:gd name="T30" fmla="*/ 70 w 77"/>
                  <a:gd name="T31" fmla="*/ 7 h 28"/>
                  <a:gd name="T32" fmla="*/ 73 w 77"/>
                  <a:gd name="T33" fmla="*/ 3 h 28"/>
                  <a:gd name="T34" fmla="*/ 74 w 77"/>
                  <a:gd name="T35" fmla="*/ 0 h 28"/>
                  <a:gd name="T36" fmla="*/ 76 w 77"/>
                  <a:gd name="T37" fmla="*/ 0 h 28"/>
                  <a:gd name="T38" fmla="*/ 74 w 77"/>
                  <a:gd name="T39" fmla="*/ 4 h 28"/>
                  <a:gd name="T40" fmla="*/ 72 w 77"/>
                  <a:gd name="T41" fmla="*/ 8 h 28"/>
                  <a:gd name="T42" fmla="*/ 68 w 77"/>
                  <a:gd name="T43" fmla="*/ 12 h 28"/>
                  <a:gd name="T44" fmla="*/ 63 w 77"/>
                  <a:gd name="T45" fmla="*/ 14 h 28"/>
                  <a:gd name="T46" fmla="*/ 59 w 77"/>
                  <a:gd name="T47" fmla="*/ 18 h 28"/>
                  <a:gd name="T48" fmla="*/ 53 w 77"/>
                  <a:gd name="T49" fmla="*/ 20 h 28"/>
                  <a:gd name="T50" fmla="*/ 47 w 77"/>
                  <a:gd name="T51" fmla="*/ 22 h 28"/>
                  <a:gd name="T52" fmla="*/ 41 w 77"/>
                  <a:gd name="T53" fmla="*/ 23 h 28"/>
                  <a:gd name="T54" fmla="*/ 35 w 77"/>
                  <a:gd name="T55" fmla="*/ 25 h 28"/>
                  <a:gd name="T56" fmla="*/ 28 w 77"/>
                  <a:gd name="T57" fmla="*/ 26 h 28"/>
                  <a:gd name="T58" fmla="*/ 23 w 77"/>
                  <a:gd name="T59" fmla="*/ 27 h 28"/>
                  <a:gd name="T60" fmla="*/ 17 w 77"/>
                  <a:gd name="T61" fmla="*/ 27 h 28"/>
                  <a:gd name="T62" fmla="*/ 12 w 77"/>
                  <a:gd name="T63" fmla="*/ 26 h 28"/>
                  <a:gd name="T64" fmla="*/ 7 w 77"/>
                  <a:gd name="T65" fmla="*/ 25 h 28"/>
                  <a:gd name="T66" fmla="*/ 3 w 77"/>
                  <a:gd name="T67" fmla="*/ 24 h 28"/>
                  <a:gd name="T68" fmla="*/ 0 w 77"/>
                  <a:gd name="T69" fmla="*/ 23 h 28"/>
                  <a:gd name="T70" fmla="*/ 1 w 77"/>
                  <a:gd name="T71" fmla="*/ 23 h 28"/>
                  <a:gd name="T72" fmla="*/ 0 w 77"/>
                  <a:gd name="T73" fmla="*/ 23 h 28"/>
                  <a:gd name="T74" fmla="*/ 0 w 77"/>
                  <a:gd name="T75" fmla="*/ 22 h 28"/>
                  <a:gd name="T76" fmla="*/ 0 w 77"/>
                  <a:gd name="T77" fmla="*/ 22 h 28"/>
                  <a:gd name="T78" fmla="*/ 0 w 77"/>
                  <a:gd name="T79" fmla="*/ 21 h 28"/>
                  <a:gd name="T80" fmla="*/ 1 w 77"/>
                  <a:gd name="T81" fmla="*/ 21 h 28"/>
                  <a:gd name="T82" fmla="*/ 0 w 77"/>
                  <a:gd name="T83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7" h="28">
                    <a:moveTo>
                      <a:pt x="0" y="21"/>
                    </a:moveTo>
                    <a:lnTo>
                      <a:pt x="1" y="21"/>
                    </a:lnTo>
                    <a:lnTo>
                      <a:pt x="3" y="23"/>
                    </a:lnTo>
                    <a:lnTo>
                      <a:pt x="7" y="24"/>
                    </a:lnTo>
                    <a:lnTo>
                      <a:pt x="12" y="25"/>
                    </a:lnTo>
                    <a:lnTo>
                      <a:pt x="17" y="25"/>
                    </a:lnTo>
                    <a:lnTo>
                      <a:pt x="23" y="25"/>
                    </a:lnTo>
                    <a:lnTo>
                      <a:pt x="28" y="25"/>
                    </a:lnTo>
                    <a:lnTo>
                      <a:pt x="34" y="24"/>
                    </a:lnTo>
                    <a:lnTo>
                      <a:pt x="41" y="23"/>
                    </a:lnTo>
                    <a:lnTo>
                      <a:pt x="47" y="21"/>
                    </a:lnTo>
                    <a:lnTo>
                      <a:pt x="53" y="19"/>
                    </a:lnTo>
                    <a:lnTo>
                      <a:pt x="58" y="16"/>
                    </a:lnTo>
                    <a:lnTo>
                      <a:pt x="63" y="14"/>
                    </a:lnTo>
                    <a:lnTo>
                      <a:pt x="67" y="10"/>
                    </a:lnTo>
                    <a:lnTo>
                      <a:pt x="70" y="7"/>
                    </a:lnTo>
                    <a:lnTo>
                      <a:pt x="73" y="3"/>
                    </a:lnTo>
                    <a:lnTo>
                      <a:pt x="74" y="0"/>
                    </a:lnTo>
                    <a:lnTo>
                      <a:pt x="76" y="0"/>
                    </a:lnTo>
                    <a:lnTo>
                      <a:pt x="74" y="4"/>
                    </a:lnTo>
                    <a:lnTo>
                      <a:pt x="72" y="8"/>
                    </a:lnTo>
                    <a:lnTo>
                      <a:pt x="68" y="12"/>
                    </a:lnTo>
                    <a:lnTo>
                      <a:pt x="63" y="14"/>
                    </a:lnTo>
                    <a:lnTo>
                      <a:pt x="59" y="18"/>
                    </a:lnTo>
                    <a:lnTo>
                      <a:pt x="53" y="20"/>
                    </a:lnTo>
                    <a:lnTo>
                      <a:pt x="47" y="22"/>
                    </a:lnTo>
                    <a:lnTo>
                      <a:pt x="41" y="23"/>
                    </a:lnTo>
                    <a:lnTo>
                      <a:pt x="35" y="25"/>
                    </a:lnTo>
                    <a:lnTo>
                      <a:pt x="28" y="26"/>
                    </a:lnTo>
                    <a:lnTo>
                      <a:pt x="23" y="27"/>
                    </a:lnTo>
                    <a:lnTo>
                      <a:pt x="17" y="27"/>
                    </a:lnTo>
                    <a:lnTo>
                      <a:pt x="12" y="26"/>
                    </a:lnTo>
                    <a:lnTo>
                      <a:pt x="7" y="25"/>
                    </a:lnTo>
                    <a:lnTo>
                      <a:pt x="3" y="24"/>
                    </a:lnTo>
                    <a:lnTo>
                      <a:pt x="0" y="23"/>
                    </a:lnTo>
                    <a:lnTo>
                      <a:pt x="1" y="23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19" name="Freeform 447">
                <a:extLst>
                  <a:ext uri="{FF2B5EF4-FFF2-40B4-BE49-F238E27FC236}">
                    <a16:creationId xmlns:a16="http://schemas.microsoft.com/office/drawing/2014/main" id="{BB5B1590-A2ED-58B6-4D01-FC45B90D0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2656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11 w 17"/>
                  <a:gd name="T3" fmla="*/ 16 h 17"/>
                  <a:gd name="T4" fmla="*/ 5 w 17"/>
                  <a:gd name="T5" fmla="*/ 14 h 17"/>
                  <a:gd name="T6" fmla="*/ 3 w 17"/>
                  <a:gd name="T7" fmla="*/ 12 h 17"/>
                  <a:gd name="T8" fmla="*/ 0 w 17"/>
                  <a:gd name="T9" fmla="*/ 9 h 17"/>
                  <a:gd name="T10" fmla="*/ 0 w 17"/>
                  <a:gd name="T11" fmla="*/ 5 h 17"/>
                  <a:gd name="T12" fmla="*/ 3 w 17"/>
                  <a:gd name="T13" fmla="*/ 3 h 17"/>
                  <a:gd name="T14" fmla="*/ 8 w 17"/>
                  <a:gd name="T15" fmla="*/ 0 h 17"/>
                  <a:gd name="T16" fmla="*/ 13 w 17"/>
                  <a:gd name="T17" fmla="*/ 0 h 17"/>
                  <a:gd name="T18" fmla="*/ 16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11" y="16"/>
                    </a:lnTo>
                    <a:lnTo>
                      <a:pt x="5" y="14"/>
                    </a:lnTo>
                    <a:lnTo>
                      <a:pt x="3" y="12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20" name="Freeform 448">
                <a:extLst>
                  <a:ext uri="{FF2B5EF4-FFF2-40B4-BE49-F238E27FC236}">
                    <a16:creationId xmlns:a16="http://schemas.microsoft.com/office/drawing/2014/main" id="{ADCAC15B-94D3-1FEC-781B-0A4AE775D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654"/>
                <a:ext cx="200" cy="45"/>
              </a:xfrm>
              <a:custGeom>
                <a:avLst/>
                <a:gdLst>
                  <a:gd name="T0" fmla="*/ 195 w 200"/>
                  <a:gd name="T1" fmla="*/ 44 h 45"/>
                  <a:gd name="T2" fmla="*/ 175 w 200"/>
                  <a:gd name="T3" fmla="*/ 42 h 45"/>
                  <a:gd name="T4" fmla="*/ 157 w 200"/>
                  <a:gd name="T5" fmla="*/ 40 h 45"/>
                  <a:gd name="T6" fmla="*/ 140 w 200"/>
                  <a:gd name="T7" fmla="*/ 38 h 45"/>
                  <a:gd name="T8" fmla="*/ 126 w 200"/>
                  <a:gd name="T9" fmla="*/ 35 h 45"/>
                  <a:gd name="T10" fmla="*/ 112 w 200"/>
                  <a:gd name="T11" fmla="*/ 31 h 45"/>
                  <a:gd name="T12" fmla="*/ 101 w 200"/>
                  <a:gd name="T13" fmla="*/ 28 h 45"/>
                  <a:gd name="T14" fmla="*/ 90 w 200"/>
                  <a:gd name="T15" fmla="*/ 24 h 45"/>
                  <a:gd name="T16" fmla="*/ 80 w 200"/>
                  <a:gd name="T17" fmla="*/ 21 h 45"/>
                  <a:gd name="T18" fmla="*/ 71 w 200"/>
                  <a:gd name="T19" fmla="*/ 17 h 45"/>
                  <a:gd name="T20" fmla="*/ 62 w 200"/>
                  <a:gd name="T21" fmla="*/ 14 h 45"/>
                  <a:gd name="T22" fmla="*/ 53 w 200"/>
                  <a:gd name="T23" fmla="*/ 11 h 45"/>
                  <a:gd name="T24" fmla="*/ 43 w 200"/>
                  <a:gd name="T25" fmla="*/ 9 h 45"/>
                  <a:gd name="T26" fmla="*/ 34 w 200"/>
                  <a:gd name="T27" fmla="*/ 7 h 45"/>
                  <a:gd name="T28" fmla="*/ 23 w 200"/>
                  <a:gd name="T29" fmla="*/ 7 h 45"/>
                  <a:gd name="T30" fmla="*/ 12 w 200"/>
                  <a:gd name="T31" fmla="*/ 7 h 45"/>
                  <a:gd name="T32" fmla="*/ 0 w 200"/>
                  <a:gd name="T33" fmla="*/ 7 h 45"/>
                  <a:gd name="T34" fmla="*/ 6 w 200"/>
                  <a:gd name="T35" fmla="*/ 0 h 45"/>
                  <a:gd name="T36" fmla="*/ 18 w 200"/>
                  <a:gd name="T37" fmla="*/ 0 h 45"/>
                  <a:gd name="T38" fmla="*/ 29 w 200"/>
                  <a:gd name="T39" fmla="*/ 0 h 45"/>
                  <a:gd name="T40" fmla="*/ 39 w 200"/>
                  <a:gd name="T41" fmla="*/ 1 h 45"/>
                  <a:gd name="T42" fmla="*/ 49 w 200"/>
                  <a:gd name="T43" fmla="*/ 3 h 45"/>
                  <a:gd name="T44" fmla="*/ 59 w 200"/>
                  <a:gd name="T45" fmla="*/ 6 h 45"/>
                  <a:gd name="T46" fmla="*/ 68 w 200"/>
                  <a:gd name="T47" fmla="*/ 9 h 45"/>
                  <a:gd name="T48" fmla="*/ 78 w 200"/>
                  <a:gd name="T49" fmla="*/ 13 h 45"/>
                  <a:gd name="T50" fmla="*/ 87 w 200"/>
                  <a:gd name="T51" fmla="*/ 16 h 45"/>
                  <a:gd name="T52" fmla="*/ 98 w 200"/>
                  <a:gd name="T53" fmla="*/ 20 h 45"/>
                  <a:gd name="T54" fmla="*/ 109 w 200"/>
                  <a:gd name="T55" fmla="*/ 24 h 45"/>
                  <a:gd name="T56" fmla="*/ 121 w 200"/>
                  <a:gd name="T57" fmla="*/ 27 h 45"/>
                  <a:gd name="T58" fmla="*/ 134 w 200"/>
                  <a:gd name="T59" fmla="*/ 30 h 45"/>
                  <a:gd name="T60" fmla="*/ 150 w 200"/>
                  <a:gd name="T61" fmla="*/ 33 h 45"/>
                  <a:gd name="T62" fmla="*/ 166 w 200"/>
                  <a:gd name="T63" fmla="*/ 35 h 45"/>
                  <a:gd name="T64" fmla="*/ 185 w 200"/>
                  <a:gd name="T65" fmla="*/ 36 h 45"/>
                  <a:gd name="T66" fmla="*/ 197 w 200"/>
                  <a:gd name="T67" fmla="*/ 42 h 45"/>
                  <a:gd name="T68" fmla="*/ 197 w 200"/>
                  <a:gd name="T69" fmla="*/ 37 h 45"/>
                  <a:gd name="T70" fmla="*/ 199 w 200"/>
                  <a:gd name="T71" fmla="*/ 39 h 45"/>
                  <a:gd name="T72" fmla="*/ 198 w 200"/>
                  <a:gd name="T73" fmla="*/ 42 h 45"/>
                  <a:gd name="T74" fmla="*/ 197 w 200"/>
                  <a:gd name="T75" fmla="*/ 43 h 45"/>
                  <a:gd name="T76" fmla="*/ 193 w 200"/>
                  <a:gd name="T77" fmla="*/ 3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0" h="45">
                    <a:moveTo>
                      <a:pt x="193" y="37"/>
                    </a:moveTo>
                    <a:lnTo>
                      <a:pt x="195" y="44"/>
                    </a:lnTo>
                    <a:lnTo>
                      <a:pt x="184" y="43"/>
                    </a:lnTo>
                    <a:lnTo>
                      <a:pt x="175" y="42"/>
                    </a:lnTo>
                    <a:lnTo>
                      <a:pt x="166" y="42"/>
                    </a:lnTo>
                    <a:lnTo>
                      <a:pt x="157" y="40"/>
                    </a:lnTo>
                    <a:lnTo>
                      <a:pt x="148" y="39"/>
                    </a:lnTo>
                    <a:lnTo>
                      <a:pt x="140" y="38"/>
                    </a:lnTo>
                    <a:lnTo>
                      <a:pt x="133" y="36"/>
                    </a:lnTo>
                    <a:lnTo>
                      <a:pt x="126" y="35"/>
                    </a:lnTo>
                    <a:lnTo>
                      <a:pt x="119" y="33"/>
                    </a:lnTo>
                    <a:lnTo>
                      <a:pt x="112" y="31"/>
                    </a:lnTo>
                    <a:lnTo>
                      <a:pt x="107" y="30"/>
                    </a:lnTo>
                    <a:lnTo>
                      <a:pt x="101" y="28"/>
                    </a:lnTo>
                    <a:lnTo>
                      <a:pt x="96" y="26"/>
                    </a:lnTo>
                    <a:lnTo>
                      <a:pt x="90" y="24"/>
                    </a:lnTo>
                    <a:lnTo>
                      <a:pt x="85" y="22"/>
                    </a:lnTo>
                    <a:lnTo>
                      <a:pt x="80" y="21"/>
                    </a:lnTo>
                    <a:lnTo>
                      <a:pt x="75" y="19"/>
                    </a:lnTo>
                    <a:lnTo>
                      <a:pt x="71" y="17"/>
                    </a:lnTo>
                    <a:lnTo>
                      <a:pt x="66" y="15"/>
                    </a:lnTo>
                    <a:lnTo>
                      <a:pt x="62" y="14"/>
                    </a:lnTo>
                    <a:lnTo>
                      <a:pt x="57" y="12"/>
                    </a:lnTo>
                    <a:lnTo>
                      <a:pt x="53" y="11"/>
                    </a:lnTo>
                    <a:lnTo>
                      <a:pt x="48" y="10"/>
                    </a:lnTo>
                    <a:lnTo>
                      <a:pt x="43" y="9"/>
                    </a:lnTo>
                    <a:lnTo>
                      <a:pt x="38" y="8"/>
                    </a:lnTo>
                    <a:lnTo>
                      <a:pt x="34" y="7"/>
                    </a:lnTo>
                    <a:lnTo>
                      <a:pt x="28" y="7"/>
                    </a:lnTo>
                    <a:lnTo>
                      <a:pt x="23" y="7"/>
                    </a:lnTo>
                    <a:lnTo>
                      <a:pt x="18" y="7"/>
                    </a:lnTo>
                    <a:lnTo>
                      <a:pt x="12" y="7"/>
                    </a:lnTo>
                    <a:lnTo>
                      <a:pt x="7" y="7"/>
                    </a:lnTo>
                    <a:lnTo>
                      <a:pt x="0" y="7"/>
                    </a:lnTo>
                    <a:lnTo>
                      <a:pt x="0" y="1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3" y="0"/>
                    </a:lnTo>
                    <a:lnTo>
                      <a:pt x="29" y="0"/>
                    </a:lnTo>
                    <a:lnTo>
                      <a:pt x="34" y="1"/>
                    </a:lnTo>
                    <a:lnTo>
                      <a:pt x="39" y="1"/>
                    </a:lnTo>
                    <a:lnTo>
                      <a:pt x="44" y="3"/>
                    </a:lnTo>
                    <a:lnTo>
                      <a:pt x="49" y="3"/>
                    </a:lnTo>
                    <a:lnTo>
                      <a:pt x="55" y="5"/>
                    </a:lnTo>
                    <a:lnTo>
                      <a:pt x="59" y="6"/>
                    </a:lnTo>
                    <a:lnTo>
                      <a:pt x="64" y="8"/>
                    </a:lnTo>
                    <a:lnTo>
                      <a:pt x="68" y="9"/>
                    </a:lnTo>
                    <a:lnTo>
                      <a:pt x="73" y="11"/>
                    </a:lnTo>
                    <a:lnTo>
                      <a:pt x="78" y="13"/>
                    </a:lnTo>
                    <a:lnTo>
                      <a:pt x="82" y="15"/>
                    </a:lnTo>
                    <a:lnTo>
                      <a:pt x="87" y="16"/>
                    </a:lnTo>
                    <a:lnTo>
                      <a:pt x="93" y="18"/>
                    </a:lnTo>
                    <a:lnTo>
                      <a:pt x="98" y="20"/>
                    </a:lnTo>
                    <a:lnTo>
                      <a:pt x="103" y="22"/>
                    </a:lnTo>
                    <a:lnTo>
                      <a:pt x="109" y="24"/>
                    </a:lnTo>
                    <a:lnTo>
                      <a:pt x="114" y="26"/>
                    </a:lnTo>
                    <a:lnTo>
                      <a:pt x="121" y="27"/>
                    </a:lnTo>
                    <a:lnTo>
                      <a:pt x="127" y="29"/>
                    </a:lnTo>
                    <a:lnTo>
                      <a:pt x="134" y="30"/>
                    </a:lnTo>
                    <a:lnTo>
                      <a:pt x="141" y="31"/>
                    </a:lnTo>
                    <a:lnTo>
                      <a:pt x="150" y="33"/>
                    </a:lnTo>
                    <a:lnTo>
                      <a:pt x="158" y="34"/>
                    </a:lnTo>
                    <a:lnTo>
                      <a:pt x="166" y="35"/>
                    </a:lnTo>
                    <a:lnTo>
                      <a:pt x="175" y="36"/>
                    </a:lnTo>
                    <a:lnTo>
                      <a:pt x="185" y="36"/>
                    </a:lnTo>
                    <a:lnTo>
                      <a:pt x="195" y="36"/>
                    </a:lnTo>
                    <a:lnTo>
                      <a:pt x="197" y="42"/>
                    </a:lnTo>
                    <a:lnTo>
                      <a:pt x="195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8" y="42"/>
                    </a:lnTo>
                    <a:lnTo>
                      <a:pt x="197" y="42"/>
                    </a:lnTo>
                    <a:lnTo>
                      <a:pt x="197" y="43"/>
                    </a:lnTo>
                    <a:lnTo>
                      <a:pt x="195" y="44"/>
                    </a:lnTo>
                    <a:lnTo>
                      <a:pt x="193" y="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21" name="Freeform 449">
                <a:extLst>
                  <a:ext uri="{FF2B5EF4-FFF2-40B4-BE49-F238E27FC236}">
                    <a16:creationId xmlns:a16="http://schemas.microsoft.com/office/drawing/2014/main" id="{F790A81F-7F01-79DF-1929-32CDE788F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7" y="2691"/>
                <a:ext cx="88" cy="20"/>
              </a:xfrm>
              <a:custGeom>
                <a:avLst/>
                <a:gdLst>
                  <a:gd name="T0" fmla="*/ 1 w 88"/>
                  <a:gd name="T1" fmla="*/ 7 h 20"/>
                  <a:gd name="T2" fmla="*/ 7 w 88"/>
                  <a:gd name="T3" fmla="*/ 8 h 20"/>
                  <a:gd name="T4" fmla="*/ 14 w 88"/>
                  <a:gd name="T5" fmla="*/ 9 h 20"/>
                  <a:gd name="T6" fmla="*/ 19 w 88"/>
                  <a:gd name="T7" fmla="*/ 11 h 20"/>
                  <a:gd name="T8" fmla="*/ 25 w 88"/>
                  <a:gd name="T9" fmla="*/ 11 h 20"/>
                  <a:gd name="T10" fmla="*/ 31 w 88"/>
                  <a:gd name="T11" fmla="*/ 11 h 20"/>
                  <a:gd name="T12" fmla="*/ 37 w 88"/>
                  <a:gd name="T13" fmla="*/ 12 h 20"/>
                  <a:gd name="T14" fmla="*/ 42 w 88"/>
                  <a:gd name="T15" fmla="*/ 12 h 20"/>
                  <a:gd name="T16" fmla="*/ 47 w 88"/>
                  <a:gd name="T17" fmla="*/ 11 h 20"/>
                  <a:gd name="T18" fmla="*/ 53 w 88"/>
                  <a:gd name="T19" fmla="*/ 11 h 20"/>
                  <a:gd name="T20" fmla="*/ 58 w 88"/>
                  <a:gd name="T21" fmla="*/ 10 h 20"/>
                  <a:gd name="T22" fmla="*/ 62 w 88"/>
                  <a:gd name="T23" fmla="*/ 9 h 20"/>
                  <a:gd name="T24" fmla="*/ 67 w 88"/>
                  <a:gd name="T25" fmla="*/ 7 h 20"/>
                  <a:gd name="T26" fmla="*/ 71 w 88"/>
                  <a:gd name="T27" fmla="*/ 6 h 20"/>
                  <a:gd name="T28" fmla="*/ 75 w 88"/>
                  <a:gd name="T29" fmla="*/ 4 h 20"/>
                  <a:gd name="T30" fmla="*/ 78 w 88"/>
                  <a:gd name="T31" fmla="*/ 2 h 20"/>
                  <a:gd name="T32" fmla="*/ 82 w 88"/>
                  <a:gd name="T33" fmla="*/ 0 h 20"/>
                  <a:gd name="T34" fmla="*/ 87 w 88"/>
                  <a:gd name="T35" fmla="*/ 5 h 20"/>
                  <a:gd name="T36" fmla="*/ 82 w 88"/>
                  <a:gd name="T37" fmla="*/ 7 h 20"/>
                  <a:gd name="T38" fmla="*/ 78 w 88"/>
                  <a:gd name="T39" fmla="*/ 10 h 20"/>
                  <a:gd name="T40" fmla="*/ 73 w 88"/>
                  <a:gd name="T41" fmla="*/ 12 h 20"/>
                  <a:gd name="T42" fmla="*/ 69 w 88"/>
                  <a:gd name="T43" fmla="*/ 14 h 20"/>
                  <a:gd name="T44" fmla="*/ 63 w 88"/>
                  <a:gd name="T45" fmla="*/ 15 h 20"/>
                  <a:gd name="T46" fmla="*/ 59 w 88"/>
                  <a:gd name="T47" fmla="*/ 17 h 20"/>
                  <a:gd name="T48" fmla="*/ 53 w 88"/>
                  <a:gd name="T49" fmla="*/ 17 h 20"/>
                  <a:gd name="T50" fmla="*/ 48 w 88"/>
                  <a:gd name="T51" fmla="*/ 19 h 20"/>
                  <a:gd name="T52" fmla="*/ 42 w 88"/>
                  <a:gd name="T53" fmla="*/ 19 h 20"/>
                  <a:gd name="T54" fmla="*/ 37 w 88"/>
                  <a:gd name="T55" fmla="*/ 19 h 20"/>
                  <a:gd name="T56" fmla="*/ 31 w 88"/>
                  <a:gd name="T57" fmla="*/ 19 h 20"/>
                  <a:gd name="T58" fmla="*/ 24 w 88"/>
                  <a:gd name="T59" fmla="*/ 18 h 20"/>
                  <a:gd name="T60" fmla="*/ 19 w 88"/>
                  <a:gd name="T61" fmla="*/ 17 h 20"/>
                  <a:gd name="T62" fmla="*/ 12 w 88"/>
                  <a:gd name="T63" fmla="*/ 16 h 20"/>
                  <a:gd name="T64" fmla="*/ 6 w 88"/>
                  <a:gd name="T65" fmla="*/ 15 h 20"/>
                  <a:gd name="T66" fmla="*/ 0 w 88"/>
                  <a:gd name="T67" fmla="*/ 13 h 20"/>
                  <a:gd name="T68" fmla="*/ 1 w 88"/>
                  <a:gd name="T6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8" h="20">
                    <a:moveTo>
                      <a:pt x="1" y="7"/>
                    </a:moveTo>
                    <a:lnTo>
                      <a:pt x="7" y="8"/>
                    </a:lnTo>
                    <a:lnTo>
                      <a:pt x="14" y="9"/>
                    </a:lnTo>
                    <a:lnTo>
                      <a:pt x="19" y="11"/>
                    </a:lnTo>
                    <a:lnTo>
                      <a:pt x="25" y="11"/>
                    </a:lnTo>
                    <a:lnTo>
                      <a:pt x="31" y="11"/>
                    </a:lnTo>
                    <a:lnTo>
                      <a:pt x="37" y="12"/>
                    </a:lnTo>
                    <a:lnTo>
                      <a:pt x="42" y="12"/>
                    </a:lnTo>
                    <a:lnTo>
                      <a:pt x="47" y="11"/>
                    </a:lnTo>
                    <a:lnTo>
                      <a:pt x="53" y="11"/>
                    </a:lnTo>
                    <a:lnTo>
                      <a:pt x="58" y="10"/>
                    </a:lnTo>
                    <a:lnTo>
                      <a:pt x="62" y="9"/>
                    </a:lnTo>
                    <a:lnTo>
                      <a:pt x="67" y="7"/>
                    </a:lnTo>
                    <a:lnTo>
                      <a:pt x="71" y="6"/>
                    </a:lnTo>
                    <a:lnTo>
                      <a:pt x="75" y="4"/>
                    </a:lnTo>
                    <a:lnTo>
                      <a:pt x="78" y="2"/>
                    </a:lnTo>
                    <a:lnTo>
                      <a:pt x="82" y="0"/>
                    </a:lnTo>
                    <a:lnTo>
                      <a:pt x="87" y="5"/>
                    </a:lnTo>
                    <a:lnTo>
                      <a:pt x="82" y="7"/>
                    </a:lnTo>
                    <a:lnTo>
                      <a:pt x="78" y="10"/>
                    </a:lnTo>
                    <a:lnTo>
                      <a:pt x="73" y="12"/>
                    </a:lnTo>
                    <a:lnTo>
                      <a:pt x="69" y="14"/>
                    </a:lnTo>
                    <a:lnTo>
                      <a:pt x="63" y="15"/>
                    </a:lnTo>
                    <a:lnTo>
                      <a:pt x="59" y="17"/>
                    </a:lnTo>
                    <a:lnTo>
                      <a:pt x="53" y="17"/>
                    </a:lnTo>
                    <a:lnTo>
                      <a:pt x="48" y="19"/>
                    </a:lnTo>
                    <a:lnTo>
                      <a:pt x="42" y="19"/>
                    </a:lnTo>
                    <a:lnTo>
                      <a:pt x="37" y="19"/>
                    </a:lnTo>
                    <a:lnTo>
                      <a:pt x="31" y="19"/>
                    </a:lnTo>
                    <a:lnTo>
                      <a:pt x="24" y="18"/>
                    </a:lnTo>
                    <a:lnTo>
                      <a:pt x="19" y="17"/>
                    </a:lnTo>
                    <a:lnTo>
                      <a:pt x="12" y="16"/>
                    </a:lnTo>
                    <a:lnTo>
                      <a:pt x="6" y="15"/>
                    </a:lnTo>
                    <a:lnTo>
                      <a:pt x="0" y="13"/>
                    </a:lnTo>
                    <a:lnTo>
                      <a:pt x="1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22" name="Freeform 450">
                <a:extLst>
                  <a:ext uri="{FF2B5EF4-FFF2-40B4-BE49-F238E27FC236}">
                    <a16:creationId xmlns:a16="http://schemas.microsoft.com/office/drawing/2014/main" id="{3E71172A-4FF7-F9E1-B1BB-7B16D25A3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698"/>
                <a:ext cx="17" cy="17"/>
              </a:xfrm>
              <a:custGeom>
                <a:avLst/>
                <a:gdLst>
                  <a:gd name="T0" fmla="*/ 9 w 17"/>
                  <a:gd name="T1" fmla="*/ 16 h 17"/>
                  <a:gd name="T2" fmla="*/ 4 w 17"/>
                  <a:gd name="T3" fmla="*/ 14 h 17"/>
                  <a:gd name="T4" fmla="*/ 2 w 17"/>
                  <a:gd name="T5" fmla="*/ 11 h 17"/>
                  <a:gd name="T6" fmla="*/ 0 w 17"/>
                  <a:gd name="T7" fmla="*/ 8 h 17"/>
                  <a:gd name="T8" fmla="*/ 0 w 17"/>
                  <a:gd name="T9" fmla="*/ 6 h 17"/>
                  <a:gd name="T10" fmla="*/ 2 w 17"/>
                  <a:gd name="T11" fmla="*/ 3 h 17"/>
                  <a:gd name="T12" fmla="*/ 7 w 17"/>
                  <a:gd name="T13" fmla="*/ 2 h 17"/>
                  <a:gd name="T14" fmla="*/ 9 w 17"/>
                  <a:gd name="T15" fmla="*/ 0 h 17"/>
                  <a:gd name="T16" fmla="*/ 16 w 17"/>
                  <a:gd name="T17" fmla="*/ 0 h 17"/>
                  <a:gd name="T18" fmla="*/ 9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9" y="16"/>
                    </a:moveTo>
                    <a:lnTo>
                      <a:pt x="4" y="14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9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23" name="Freeform 451">
                <a:extLst>
                  <a:ext uri="{FF2B5EF4-FFF2-40B4-BE49-F238E27FC236}">
                    <a16:creationId xmlns:a16="http://schemas.microsoft.com/office/drawing/2014/main" id="{4319898F-902A-C7DC-67D6-27AEB4F31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6" y="2557"/>
                <a:ext cx="17" cy="17"/>
              </a:xfrm>
              <a:custGeom>
                <a:avLst/>
                <a:gdLst>
                  <a:gd name="T0" fmla="*/ 0 w 17"/>
                  <a:gd name="T1" fmla="*/ 3 h 17"/>
                  <a:gd name="T2" fmla="*/ 2 w 17"/>
                  <a:gd name="T3" fmla="*/ 2 h 17"/>
                  <a:gd name="T4" fmla="*/ 6 w 17"/>
                  <a:gd name="T5" fmla="*/ 0 h 17"/>
                  <a:gd name="T6" fmla="*/ 10 w 17"/>
                  <a:gd name="T7" fmla="*/ 2 h 17"/>
                  <a:gd name="T8" fmla="*/ 12 w 17"/>
                  <a:gd name="T9" fmla="*/ 2 h 17"/>
                  <a:gd name="T10" fmla="*/ 16 w 17"/>
                  <a:gd name="T11" fmla="*/ 5 h 17"/>
                  <a:gd name="T12" fmla="*/ 16 w 17"/>
                  <a:gd name="T13" fmla="*/ 9 h 17"/>
                  <a:gd name="T14" fmla="*/ 16 w 17"/>
                  <a:gd name="T15" fmla="*/ 12 h 17"/>
                  <a:gd name="T16" fmla="*/ 14 w 17"/>
                  <a:gd name="T17" fmla="*/ 16 h 17"/>
                  <a:gd name="T18" fmla="*/ 0 w 17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3"/>
                    </a:moveTo>
                    <a:lnTo>
                      <a:pt x="2" y="2"/>
                    </a:lnTo>
                    <a:lnTo>
                      <a:pt x="6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24" name="Freeform 452">
                <a:extLst>
                  <a:ext uri="{FF2B5EF4-FFF2-40B4-BE49-F238E27FC236}">
                    <a16:creationId xmlns:a16="http://schemas.microsoft.com/office/drawing/2014/main" id="{C0197B3A-1FC4-65CE-FCFF-37C9A89C9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9" y="2558"/>
                <a:ext cx="67" cy="33"/>
              </a:xfrm>
              <a:custGeom>
                <a:avLst/>
                <a:gdLst>
                  <a:gd name="T0" fmla="*/ 3 w 67"/>
                  <a:gd name="T1" fmla="*/ 24 h 33"/>
                  <a:gd name="T2" fmla="*/ 4 w 67"/>
                  <a:gd name="T3" fmla="*/ 24 h 33"/>
                  <a:gd name="T4" fmla="*/ 8 w 67"/>
                  <a:gd name="T5" fmla="*/ 24 h 33"/>
                  <a:gd name="T6" fmla="*/ 13 w 67"/>
                  <a:gd name="T7" fmla="*/ 24 h 33"/>
                  <a:gd name="T8" fmla="*/ 17 w 67"/>
                  <a:gd name="T9" fmla="*/ 24 h 33"/>
                  <a:gd name="T10" fmla="*/ 22 w 67"/>
                  <a:gd name="T11" fmla="*/ 24 h 33"/>
                  <a:gd name="T12" fmla="*/ 26 w 67"/>
                  <a:gd name="T13" fmla="*/ 23 h 33"/>
                  <a:gd name="T14" fmla="*/ 30 w 67"/>
                  <a:gd name="T15" fmla="*/ 22 h 33"/>
                  <a:gd name="T16" fmla="*/ 33 w 67"/>
                  <a:gd name="T17" fmla="*/ 21 h 33"/>
                  <a:gd name="T18" fmla="*/ 37 w 67"/>
                  <a:gd name="T19" fmla="*/ 19 h 33"/>
                  <a:gd name="T20" fmla="*/ 40 w 67"/>
                  <a:gd name="T21" fmla="*/ 17 h 33"/>
                  <a:gd name="T22" fmla="*/ 44 w 67"/>
                  <a:gd name="T23" fmla="*/ 15 h 33"/>
                  <a:gd name="T24" fmla="*/ 46 w 67"/>
                  <a:gd name="T25" fmla="*/ 13 h 33"/>
                  <a:gd name="T26" fmla="*/ 49 w 67"/>
                  <a:gd name="T27" fmla="*/ 10 h 33"/>
                  <a:gd name="T28" fmla="*/ 53 w 67"/>
                  <a:gd name="T29" fmla="*/ 8 h 33"/>
                  <a:gd name="T30" fmla="*/ 55 w 67"/>
                  <a:gd name="T31" fmla="*/ 5 h 33"/>
                  <a:gd name="T32" fmla="*/ 58 w 67"/>
                  <a:gd name="T33" fmla="*/ 2 h 33"/>
                  <a:gd name="T34" fmla="*/ 61 w 67"/>
                  <a:gd name="T35" fmla="*/ 0 h 33"/>
                  <a:gd name="T36" fmla="*/ 66 w 67"/>
                  <a:gd name="T37" fmla="*/ 4 h 33"/>
                  <a:gd name="T38" fmla="*/ 63 w 67"/>
                  <a:gd name="T39" fmla="*/ 7 h 33"/>
                  <a:gd name="T40" fmla="*/ 60 w 67"/>
                  <a:gd name="T41" fmla="*/ 10 h 33"/>
                  <a:gd name="T42" fmla="*/ 57 w 67"/>
                  <a:gd name="T43" fmla="*/ 12 h 33"/>
                  <a:gd name="T44" fmla="*/ 54 w 67"/>
                  <a:gd name="T45" fmla="*/ 16 h 33"/>
                  <a:gd name="T46" fmla="*/ 50 w 67"/>
                  <a:gd name="T47" fmla="*/ 18 h 33"/>
                  <a:gd name="T48" fmla="*/ 47 w 67"/>
                  <a:gd name="T49" fmla="*/ 21 h 33"/>
                  <a:gd name="T50" fmla="*/ 44 w 67"/>
                  <a:gd name="T51" fmla="*/ 23 h 33"/>
                  <a:gd name="T52" fmla="*/ 40 w 67"/>
                  <a:gd name="T53" fmla="*/ 24 h 33"/>
                  <a:gd name="T54" fmla="*/ 36 w 67"/>
                  <a:gd name="T55" fmla="*/ 26 h 33"/>
                  <a:gd name="T56" fmla="*/ 32 w 67"/>
                  <a:gd name="T57" fmla="*/ 28 h 33"/>
                  <a:gd name="T58" fmla="*/ 28 w 67"/>
                  <a:gd name="T59" fmla="*/ 30 h 33"/>
                  <a:gd name="T60" fmla="*/ 23 w 67"/>
                  <a:gd name="T61" fmla="*/ 30 h 33"/>
                  <a:gd name="T62" fmla="*/ 18 w 67"/>
                  <a:gd name="T63" fmla="*/ 31 h 33"/>
                  <a:gd name="T64" fmla="*/ 13 w 67"/>
                  <a:gd name="T65" fmla="*/ 32 h 33"/>
                  <a:gd name="T66" fmla="*/ 8 w 67"/>
                  <a:gd name="T67" fmla="*/ 32 h 33"/>
                  <a:gd name="T68" fmla="*/ 3 w 67"/>
                  <a:gd name="T69" fmla="*/ 31 h 33"/>
                  <a:gd name="T70" fmla="*/ 3 w 67"/>
                  <a:gd name="T71" fmla="*/ 31 h 33"/>
                  <a:gd name="T72" fmla="*/ 3 w 67"/>
                  <a:gd name="T73" fmla="*/ 31 h 33"/>
                  <a:gd name="T74" fmla="*/ 1 w 67"/>
                  <a:gd name="T75" fmla="*/ 30 h 33"/>
                  <a:gd name="T76" fmla="*/ 1 w 67"/>
                  <a:gd name="T77" fmla="*/ 30 h 33"/>
                  <a:gd name="T78" fmla="*/ 0 w 67"/>
                  <a:gd name="T79" fmla="*/ 28 h 33"/>
                  <a:gd name="T80" fmla="*/ 0 w 67"/>
                  <a:gd name="T81" fmla="*/ 27 h 33"/>
                  <a:gd name="T82" fmla="*/ 0 w 67"/>
                  <a:gd name="T83" fmla="*/ 26 h 33"/>
                  <a:gd name="T84" fmla="*/ 1 w 67"/>
                  <a:gd name="T85" fmla="*/ 25 h 33"/>
                  <a:gd name="T86" fmla="*/ 2 w 67"/>
                  <a:gd name="T87" fmla="*/ 24 h 33"/>
                  <a:gd name="T88" fmla="*/ 4 w 67"/>
                  <a:gd name="T89" fmla="*/ 24 h 33"/>
                  <a:gd name="T90" fmla="*/ 3 w 67"/>
                  <a:gd name="T91" fmla="*/ 2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7" h="33">
                    <a:moveTo>
                      <a:pt x="3" y="24"/>
                    </a:moveTo>
                    <a:lnTo>
                      <a:pt x="4" y="24"/>
                    </a:lnTo>
                    <a:lnTo>
                      <a:pt x="8" y="24"/>
                    </a:lnTo>
                    <a:lnTo>
                      <a:pt x="13" y="24"/>
                    </a:lnTo>
                    <a:lnTo>
                      <a:pt x="17" y="24"/>
                    </a:lnTo>
                    <a:lnTo>
                      <a:pt x="22" y="24"/>
                    </a:lnTo>
                    <a:lnTo>
                      <a:pt x="26" y="23"/>
                    </a:lnTo>
                    <a:lnTo>
                      <a:pt x="30" y="22"/>
                    </a:lnTo>
                    <a:lnTo>
                      <a:pt x="33" y="21"/>
                    </a:lnTo>
                    <a:lnTo>
                      <a:pt x="37" y="19"/>
                    </a:lnTo>
                    <a:lnTo>
                      <a:pt x="40" y="17"/>
                    </a:lnTo>
                    <a:lnTo>
                      <a:pt x="44" y="15"/>
                    </a:lnTo>
                    <a:lnTo>
                      <a:pt x="46" y="13"/>
                    </a:lnTo>
                    <a:lnTo>
                      <a:pt x="49" y="10"/>
                    </a:lnTo>
                    <a:lnTo>
                      <a:pt x="53" y="8"/>
                    </a:lnTo>
                    <a:lnTo>
                      <a:pt x="55" y="5"/>
                    </a:lnTo>
                    <a:lnTo>
                      <a:pt x="58" y="2"/>
                    </a:lnTo>
                    <a:lnTo>
                      <a:pt x="61" y="0"/>
                    </a:lnTo>
                    <a:lnTo>
                      <a:pt x="66" y="4"/>
                    </a:lnTo>
                    <a:lnTo>
                      <a:pt x="63" y="7"/>
                    </a:lnTo>
                    <a:lnTo>
                      <a:pt x="60" y="10"/>
                    </a:lnTo>
                    <a:lnTo>
                      <a:pt x="57" y="12"/>
                    </a:lnTo>
                    <a:lnTo>
                      <a:pt x="54" y="16"/>
                    </a:lnTo>
                    <a:lnTo>
                      <a:pt x="50" y="18"/>
                    </a:lnTo>
                    <a:lnTo>
                      <a:pt x="47" y="21"/>
                    </a:lnTo>
                    <a:lnTo>
                      <a:pt x="44" y="23"/>
                    </a:lnTo>
                    <a:lnTo>
                      <a:pt x="40" y="24"/>
                    </a:lnTo>
                    <a:lnTo>
                      <a:pt x="36" y="26"/>
                    </a:lnTo>
                    <a:lnTo>
                      <a:pt x="32" y="28"/>
                    </a:lnTo>
                    <a:lnTo>
                      <a:pt x="28" y="30"/>
                    </a:lnTo>
                    <a:lnTo>
                      <a:pt x="23" y="30"/>
                    </a:lnTo>
                    <a:lnTo>
                      <a:pt x="18" y="31"/>
                    </a:lnTo>
                    <a:lnTo>
                      <a:pt x="13" y="32"/>
                    </a:lnTo>
                    <a:lnTo>
                      <a:pt x="8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3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25" name="Freeform 453">
                <a:extLst>
                  <a:ext uri="{FF2B5EF4-FFF2-40B4-BE49-F238E27FC236}">
                    <a16:creationId xmlns:a16="http://schemas.microsoft.com/office/drawing/2014/main" id="{2C7BF302-9E6B-ACB3-53D7-336ABE996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7" y="2566"/>
                <a:ext cx="76" cy="24"/>
              </a:xfrm>
              <a:custGeom>
                <a:avLst/>
                <a:gdLst>
                  <a:gd name="T0" fmla="*/ 0 w 76"/>
                  <a:gd name="T1" fmla="*/ 0 h 24"/>
                  <a:gd name="T2" fmla="*/ 6 w 76"/>
                  <a:gd name="T3" fmla="*/ 0 h 24"/>
                  <a:gd name="T4" fmla="*/ 11 w 76"/>
                  <a:gd name="T5" fmla="*/ 1 h 24"/>
                  <a:gd name="T6" fmla="*/ 16 w 76"/>
                  <a:gd name="T7" fmla="*/ 2 h 24"/>
                  <a:gd name="T8" fmla="*/ 21 w 76"/>
                  <a:gd name="T9" fmla="*/ 3 h 24"/>
                  <a:gd name="T10" fmla="*/ 26 w 76"/>
                  <a:gd name="T11" fmla="*/ 4 h 24"/>
                  <a:gd name="T12" fmla="*/ 30 w 76"/>
                  <a:gd name="T13" fmla="*/ 6 h 24"/>
                  <a:gd name="T14" fmla="*/ 35 w 76"/>
                  <a:gd name="T15" fmla="*/ 8 h 24"/>
                  <a:gd name="T16" fmla="*/ 39 w 76"/>
                  <a:gd name="T17" fmla="*/ 9 h 24"/>
                  <a:gd name="T18" fmla="*/ 43 w 76"/>
                  <a:gd name="T19" fmla="*/ 11 h 24"/>
                  <a:gd name="T20" fmla="*/ 48 w 76"/>
                  <a:gd name="T21" fmla="*/ 12 h 24"/>
                  <a:gd name="T22" fmla="*/ 51 w 76"/>
                  <a:gd name="T23" fmla="*/ 13 h 24"/>
                  <a:gd name="T24" fmla="*/ 56 w 76"/>
                  <a:gd name="T25" fmla="*/ 14 h 24"/>
                  <a:gd name="T26" fmla="*/ 60 w 76"/>
                  <a:gd name="T27" fmla="*/ 15 h 24"/>
                  <a:gd name="T28" fmla="*/ 65 w 76"/>
                  <a:gd name="T29" fmla="*/ 16 h 24"/>
                  <a:gd name="T30" fmla="*/ 69 w 76"/>
                  <a:gd name="T31" fmla="*/ 16 h 24"/>
                  <a:gd name="T32" fmla="*/ 75 w 76"/>
                  <a:gd name="T33" fmla="*/ 16 h 24"/>
                  <a:gd name="T34" fmla="*/ 75 w 76"/>
                  <a:gd name="T35" fmla="*/ 23 h 24"/>
                  <a:gd name="T36" fmla="*/ 69 w 76"/>
                  <a:gd name="T37" fmla="*/ 23 h 24"/>
                  <a:gd name="T38" fmla="*/ 64 w 76"/>
                  <a:gd name="T39" fmla="*/ 22 h 24"/>
                  <a:gd name="T40" fmla="*/ 59 w 76"/>
                  <a:gd name="T41" fmla="*/ 21 h 24"/>
                  <a:gd name="T42" fmla="*/ 55 w 76"/>
                  <a:gd name="T43" fmla="*/ 21 h 24"/>
                  <a:gd name="T44" fmla="*/ 50 w 76"/>
                  <a:gd name="T45" fmla="*/ 19 h 24"/>
                  <a:gd name="T46" fmla="*/ 46 w 76"/>
                  <a:gd name="T47" fmla="*/ 18 h 24"/>
                  <a:gd name="T48" fmla="*/ 41 w 76"/>
                  <a:gd name="T49" fmla="*/ 16 h 24"/>
                  <a:gd name="T50" fmla="*/ 37 w 76"/>
                  <a:gd name="T51" fmla="*/ 15 h 24"/>
                  <a:gd name="T52" fmla="*/ 33 w 76"/>
                  <a:gd name="T53" fmla="*/ 13 h 24"/>
                  <a:gd name="T54" fmla="*/ 28 w 76"/>
                  <a:gd name="T55" fmla="*/ 12 h 24"/>
                  <a:gd name="T56" fmla="*/ 24 w 76"/>
                  <a:gd name="T57" fmla="*/ 11 h 24"/>
                  <a:gd name="T58" fmla="*/ 19 w 76"/>
                  <a:gd name="T59" fmla="*/ 9 h 24"/>
                  <a:gd name="T60" fmla="*/ 15 w 76"/>
                  <a:gd name="T61" fmla="*/ 8 h 24"/>
                  <a:gd name="T62" fmla="*/ 10 w 76"/>
                  <a:gd name="T63" fmla="*/ 7 h 24"/>
                  <a:gd name="T64" fmla="*/ 5 w 76"/>
                  <a:gd name="T65" fmla="*/ 6 h 24"/>
                  <a:gd name="T66" fmla="*/ 0 w 76"/>
                  <a:gd name="T67" fmla="*/ 6 h 24"/>
                  <a:gd name="T68" fmla="*/ 0 w 76"/>
                  <a:gd name="T6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6" h="24">
                    <a:moveTo>
                      <a:pt x="0" y="0"/>
                    </a:moveTo>
                    <a:lnTo>
                      <a:pt x="6" y="0"/>
                    </a:lnTo>
                    <a:lnTo>
                      <a:pt x="11" y="1"/>
                    </a:lnTo>
                    <a:lnTo>
                      <a:pt x="16" y="2"/>
                    </a:lnTo>
                    <a:lnTo>
                      <a:pt x="21" y="3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5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8" y="12"/>
                    </a:lnTo>
                    <a:lnTo>
                      <a:pt x="51" y="13"/>
                    </a:lnTo>
                    <a:lnTo>
                      <a:pt x="56" y="14"/>
                    </a:lnTo>
                    <a:lnTo>
                      <a:pt x="60" y="15"/>
                    </a:lnTo>
                    <a:lnTo>
                      <a:pt x="65" y="16"/>
                    </a:lnTo>
                    <a:lnTo>
                      <a:pt x="69" y="16"/>
                    </a:lnTo>
                    <a:lnTo>
                      <a:pt x="75" y="16"/>
                    </a:lnTo>
                    <a:lnTo>
                      <a:pt x="75" y="23"/>
                    </a:lnTo>
                    <a:lnTo>
                      <a:pt x="69" y="23"/>
                    </a:lnTo>
                    <a:lnTo>
                      <a:pt x="64" y="22"/>
                    </a:lnTo>
                    <a:lnTo>
                      <a:pt x="59" y="21"/>
                    </a:lnTo>
                    <a:lnTo>
                      <a:pt x="55" y="21"/>
                    </a:lnTo>
                    <a:lnTo>
                      <a:pt x="50" y="19"/>
                    </a:lnTo>
                    <a:lnTo>
                      <a:pt x="46" y="18"/>
                    </a:lnTo>
                    <a:lnTo>
                      <a:pt x="41" y="16"/>
                    </a:lnTo>
                    <a:lnTo>
                      <a:pt x="37" y="15"/>
                    </a:lnTo>
                    <a:lnTo>
                      <a:pt x="33" y="13"/>
                    </a:lnTo>
                    <a:lnTo>
                      <a:pt x="28" y="12"/>
                    </a:lnTo>
                    <a:lnTo>
                      <a:pt x="24" y="11"/>
                    </a:lnTo>
                    <a:lnTo>
                      <a:pt x="19" y="9"/>
                    </a:lnTo>
                    <a:lnTo>
                      <a:pt x="15" y="8"/>
                    </a:lnTo>
                    <a:lnTo>
                      <a:pt x="10" y="7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26" name="Freeform 454">
                <a:extLst>
                  <a:ext uri="{FF2B5EF4-FFF2-40B4-BE49-F238E27FC236}">
                    <a16:creationId xmlns:a16="http://schemas.microsoft.com/office/drawing/2014/main" id="{E0AF41EE-5047-3F56-48EA-A44DE2163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6" y="2567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7 w 17"/>
                  <a:gd name="T3" fmla="*/ 14 h 17"/>
                  <a:gd name="T4" fmla="*/ 4 w 17"/>
                  <a:gd name="T5" fmla="*/ 13 h 17"/>
                  <a:gd name="T6" fmla="*/ 0 w 17"/>
                  <a:gd name="T7" fmla="*/ 10 h 17"/>
                  <a:gd name="T8" fmla="*/ 0 w 17"/>
                  <a:gd name="T9" fmla="*/ 7 h 17"/>
                  <a:gd name="T10" fmla="*/ 0 w 17"/>
                  <a:gd name="T11" fmla="*/ 4 h 17"/>
                  <a:gd name="T12" fmla="*/ 4 w 17"/>
                  <a:gd name="T13" fmla="*/ 3 h 17"/>
                  <a:gd name="T14" fmla="*/ 10 w 17"/>
                  <a:gd name="T15" fmla="*/ 1 h 17"/>
                  <a:gd name="T16" fmla="*/ 16 w 17"/>
                  <a:gd name="T17" fmla="*/ 0 h 17"/>
                  <a:gd name="T18" fmla="*/ 16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7" y="14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4" y="3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27" name="Freeform 455">
                <a:extLst>
                  <a:ext uri="{FF2B5EF4-FFF2-40B4-BE49-F238E27FC236}">
                    <a16:creationId xmlns:a16="http://schemas.microsoft.com/office/drawing/2014/main" id="{C2DA14CC-C4E9-47EF-6868-F0E0ABCE6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3" y="2516"/>
                <a:ext cx="17" cy="17"/>
              </a:xfrm>
              <a:custGeom>
                <a:avLst/>
                <a:gdLst>
                  <a:gd name="T0" fmla="*/ 14 w 17"/>
                  <a:gd name="T1" fmla="*/ 0 h 17"/>
                  <a:gd name="T2" fmla="*/ 16 w 17"/>
                  <a:gd name="T3" fmla="*/ 3 h 17"/>
                  <a:gd name="T4" fmla="*/ 16 w 17"/>
                  <a:gd name="T5" fmla="*/ 7 h 17"/>
                  <a:gd name="T6" fmla="*/ 14 w 17"/>
                  <a:gd name="T7" fmla="*/ 11 h 17"/>
                  <a:gd name="T8" fmla="*/ 13 w 17"/>
                  <a:gd name="T9" fmla="*/ 12 h 17"/>
                  <a:gd name="T10" fmla="*/ 9 w 17"/>
                  <a:gd name="T11" fmla="*/ 14 h 17"/>
                  <a:gd name="T12" fmla="*/ 5 w 17"/>
                  <a:gd name="T13" fmla="*/ 16 h 17"/>
                  <a:gd name="T14" fmla="*/ 2 w 17"/>
                  <a:gd name="T15" fmla="*/ 14 h 17"/>
                  <a:gd name="T16" fmla="*/ 0 w 17"/>
                  <a:gd name="T17" fmla="*/ 12 h 17"/>
                  <a:gd name="T18" fmla="*/ 14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4" y="0"/>
                    </a:moveTo>
                    <a:lnTo>
                      <a:pt x="16" y="3"/>
                    </a:lnTo>
                    <a:lnTo>
                      <a:pt x="16" y="7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9" y="14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28" name="Freeform 456">
                <a:extLst>
                  <a:ext uri="{FF2B5EF4-FFF2-40B4-BE49-F238E27FC236}">
                    <a16:creationId xmlns:a16="http://schemas.microsoft.com/office/drawing/2014/main" id="{E789CFAC-337C-5C33-6C35-78C1ED903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7" y="2502"/>
                <a:ext cx="48" cy="19"/>
              </a:xfrm>
              <a:custGeom>
                <a:avLst/>
                <a:gdLst>
                  <a:gd name="T0" fmla="*/ 0 w 48"/>
                  <a:gd name="T1" fmla="*/ 4 h 19"/>
                  <a:gd name="T2" fmla="*/ 3 w 48"/>
                  <a:gd name="T3" fmla="*/ 3 h 19"/>
                  <a:gd name="T4" fmla="*/ 5 w 48"/>
                  <a:gd name="T5" fmla="*/ 2 h 19"/>
                  <a:gd name="T6" fmla="*/ 9 w 48"/>
                  <a:gd name="T7" fmla="*/ 1 h 19"/>
                  <a:gd name="T8" fmla="*/ 12 w 48"/>
                  <a:gd name="T9" fmla="*/ 0 h 19"/>
                  <a:gd name="T10" fmla="*/ 14 w 48"/>
                  <a:gd name="T11" fmla="*/ 0 h 19"/>
                  <a:gd name="T12" fmla="*/ 18 w 48"/>
                  <a:gd name="T13" fmla="*/ 0 h 19"/>
                  <a:gd name="T14" fmla="*/ 21 w 48"/>
                  <a:gd name="T15" fmla="*/ 0 h 19"/>
                  <a:gd name="T16" fmla="*/ 23 w 48"/>
                  <a:gd name="T17" fmla="*/ 0 h 19"/>
                  <a:gd name="T18" fmla="*/ 27 w 48"/>
                  <a:gd name="T19" fmla="*/ 1 h 19"/>
                  <a:gd name="T20" fmla="*/ 30 w 48"/>
                  <a:gd name="T21" fmla="*/ 1 h 19"/>
                  <a:gd name="T22" fmla="*/ 33 w 48"/>
                  <a:gd name="T23" fmla="*/ 3 h 19"/>
                  <a:gd name="T24" fmla="*/ 36 w 48"/>
                  <a:gd name="T25" fmla="*/ 4 h 19"/>
                  <a:gd name="T26" fmla="*/ 39 w 48"/>
                  <a:gd name="T27" fmla="*/ 6 h 19"/>
                  <a:gd name="T28" fmla="*/ 41 w 48"/>
                  <a:gd name="T29" fmla="*/ 8 h 19"/>
                  <a:gd name="T30" fmla="*/ 44 w 48"/>
                  <a:gd name="T31" fmla="*/ 10 h 19"/>
                  <a:gd name="T32" fmla="*/ 47 w 48"/>
                  <a:gd name="T33" fmla="*/ 13 h 19"/>
                  <a:gd name="T34" fmla="*/ 41 w 48"/>
                  <a:gd name="T35" fmla="*/ 18 h 19"/>
                  <a:gd name="T36" fmla="*/ 39 w 48"/>
                  <a:gd name="T37" fmla="*/ 15 h 19"/>
                  <a:gd name="T38" fmla="*/ 37 w 48"/>
                  <a:gd name="T39" fmla="*/ 13 h 19"/>
                  <a:gd name="T40" fmla="*/ 35 w 48"/>
                  <a:gd name="T41" fmla="*/ 12 h 19"/>
                  <a:gd name="T42" fmla="*/ 32 w 48"/>
                  <a:gd name="T43" fmla="*/ 10 h 19"/>
                  <a:gd name="T44" fmla="*/ 30 w 48"/>
                  <a:gd name="T45" fmla="*/ 9 h 19"/>
                  <a:gd name="T46" fmla="*/ 28 w 48"/>
                  <a:gd name="T47" fmla="*/ 8 h 19"/>
                  <a:gd name="T48" fmla="*/ 25 w 48"/>
                  <a:gd name="T49" fmla="*/ 7 h 19"/>
                  <a:gd name="T50" fmla="*/ 23 w 48"/>
                  <a:gd name="T51" fmla="*/ 7 h 19"/>
                  <a:gd name="T52" fmla="*/ 20 w 48"/>
                  <a:gd name="T53" fmla="*/ 7 h 19"/>
                  <a:gd name="T54" fmla="*/ 18 w 48"/>
                  <a:gd name="T55" fmla="*/ 7 h 19"/>
                  <a:gd name="T56" fmla="*/ 15 w 48"/>
                  <a:gd name="T57" fmla="*/ 7 h 19"/>
                  <a:gd name="T58" fmla="*/ 12 w 48"/>
                  <a:gd name="T59" fmla="*/ 7 h 19"/>
                  <a:gd name="T60" fmla="*/ 10 w 48"/>
                  <a:gd name="T61" fmla="*/ 7 h 19"/>
                  <a:gd name="T62" fmla="*/ 7 w 48"/>
                  <a:gd name="T63" fmla="*/ 8 h 19"/>
                  <a:gd name="T64" fmla="*/ 5 w 48"/>
                  <a:gd name="T65" fmla="*/ 9 h 19"/>
                  <a:gd name="T66" fmla="*/ 3 w 48"/>
                  <a:gd name="T67" fmla="*/ 10 h 19"/>
                  <a:gd name="T68" fmla="*/ 0 w 48"/>
                  <a:gd name="T6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19">
                    <a:moveTo>
                      <a:pt x="0" y="4"/>
                    </a:moveTo>
                    <a:lnTo>
                      <a:pt x="3" y="3"/>
                    </a:lnTo>
                    <a:lnTo>
                      <a:pt x="5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7" y="1"/>
                    </a:lnTo>
                    <a:lnTo>
                      <a:pt x="30" y="1"/>
                    </a:lnTo>
                    <a:lnTo>
                      <a:pt x="33" y="3"/>
                    </a:lnTo>
                    <a:lnTo>
                      <a:pt x="36" y="4"/>
                    </a:lnTo>
                    <a:lnTo>
                      <a:pt x="39" y="6"/>
                    </a:lnTo>
                    <a:lnTo>
                      <a:pt x="41" y="8"/>
                    </a:lnTo>
                    <a:lnTo>
                      <a:pt x="44" y="10"/>
                    </a:lnTo>
                    <a:lnTo>
                      <a:pt x="47" y="13"/>
                    </a:lnTo>
                    <a:lnTo>
                      <a:pt x="41" y="18"/>
                    </a:lnTo>
                    <a:lnTo>
                      <a:pt x="39" y="15"/>
                    </a:lnTo>
                    <a:lnTo>
                      <a:pt x="37" y="13"/>
                    </a:lnTo>
                    <a:lnTo>
                      <a:pt x="35" y="12"/>
                    </a:lnTo>
                    <a:lnTo>
                      <a:pt x="32" y="10"/>
                    </a:lnTo>
                    <a:lnTo>
                      <a:pt x="30" y="9"/>
                    </a:lnTo>
                    <a:lnTo>
                      <a:pt x="28" y="8"/>
                    </a:lnTo>
                    <a:lnTo>
                      <a:pt x="25" y="7"/>
                    </a:lnTo>
                    <a:lnTo>
                      <a:pt x="23" y="7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5" y="7"/>
                    </a:lnTo>
                    <a:lnTo>
                      <a:pt x="12" y="7"/>
                    </a:lnTo>
                    <a:lnTo>
                      <a:pt x="10" y="7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3" y="1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29" name="Freeform 457">
                <a:extLst>
                  <a:ext uri="{FF2B5EF4-FFF2-40B4-BE49-F238E27FC236}">
                    <a16:creationId xmlns:a16="http://schemas.microsoft.com/office/drawing/2014/main" id="{9B61B208-5E9F-65F6-D4E5-9D0EA6548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9" y="2507"/>
                <a:ext cx="17" cy="17"/>
              </a:xfrm>
              <a:custGeom>
                <a:avLst/>
                <a:gdLst>
                  <a:gd name="T0" fmla="*/ 16 w 17"/>
                  <a:gd name="T1" fmla="*/ 14 h 17"/>
                  <a:gd name="T2" fmla="*/ 11 w 17"/>
                  <a:gd name="T3" fmla="*/ 16 h 17"/>
                  <a:gd name="T4" fmla="*/ 7 w 17"/>
                  <a:gd name="T5" fmla="*/ 16 h 17"/>
                  <a:gd name="T6" fmla="*/ 2 w 17"/>
                  <a:gd name="T7" fmla="*/ 14 h 17"/>
                  <a:gd name="T8" fmla="*/ 0 w 17"/>
                  <a:gd name="T9" fmla="*/ 11 h 17"/>
                  <a:gd name="T10" fmla="*/ 0 w 17"/>
                  <a:gd name="T11" fmla="*/ 8 h 17"/>
                  <a:gd name="T12" fmla="*/ 0 w 17"/>
                  <a:gd name="T13" fmla="*/ 5 h 17"/>
                  <a:gd name="T14" fmla="*/ 2 w 17"/>
                  <a:gd name="T15" fmla="*/ 3 h 17"/>
                  <a:gd name="T16" fmla="*/ 4 w 17"/>
                  <a:gd name="T17" fmla="*/ 0 h 17"/>
                  <a:gd name="T18" fmla="*/ 16 w 17"/>
                  <a:gd name="T19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4"/>
                    </a:moveTo>
                    <a:lnTo>
                      <a:pt x="11" y="16"/>
                    </a:lnTo>
                    <a:lnTo>
                      <a:pt x="7" y="16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16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30" name="Freeform 458">
                <a:extLst>
                  <a:ext uri="{FF2B5EF4-FFF2-40B4-BE49-F238E27FC236}">
                    <a16:creationId xmlns:a16="http://schemas.microsoft.com/office/drawing/2014/main" id="{8CE81738-08B1-4005-D1E8-8D6BA6242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7" y="2483"/>
                <a:ext cx="17" cy="17"/>
              </a:xfrm>
              <a:custGeom>
                <a:avLst/>
                <a:gdLst>
                  <a:gd name="T0" fmla="*/ 3 w 17"/>
                  <a:gd name="T1" fmla="*/ 16 h 17"/>
                  <a:gd name="T2" fmla="*/ 2 w 17"/>
                  <a:gd name="T3" fmla="*/ 12 h 17"/>
                  <a:gd name="T4" fmla="*/ 0 w 17"/>
                  <a:gd name="T5" fmla="*/ 8 h 17"/>
                  <a:gd name="T6" fmla="*/ 2 w 17"/>
                  <a:gd name="T7" fmla="*/ 6 h 17"/>
                  <a:gd name="T8" fmla="*/ 3 w 17"/>
                  <a:gd name="T9" fmla="*/ 2 h 17"/>
                  <a:gd name="T10" fmla="*/ 6 w 17"/>
                  <a:gd name="T11" fmla="*/ 0 h 17"/>
                  <a:gd name="T12" fmla="*/ 10 w 17"/>
                  <a:gd name="T13" fmla="*/ 0 h 17"/>
                  <a:gd name="T14" fmla="*/ 13 w 17"/>
                  <a:gd name="T15" fmla="*/ 0 h 17"/>
                  <a:gd name="T16" fmla="*/ 16 w 17"/>
                  <a:gd name="T17" fmla="*/ 4 h 17"/>
                  <a:gd name="T18" fmla="*/ 3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3" y="16"/>
                    </a:moveTo>
                    <a:lnTo>
                      <a:pt x="2" y="12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4"/>
                    </a:lnTo>
                    <a:lnTo>
                      <a:pt x="3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31" name="Freeform 459">
                <a:extLst>
                  <a:ext uri="{FF2B5EF4-FFF2-40B4-BE49-F238E27FC236}">
                    <a16:creationId xmlns:a16="http://schemas.microsoft.com/office/drawing/2014/main" id="{89DA6916-C387-D732-1741-3FA04779C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2" y="2484"/>
                <a:ext cx="48" cy="264"/>
              </a:xfrm>
              <a:custGeom>
                <a:avLst/>
                <a:gdLst>
                  <a:gd name="T0" fmla="*/ 26 w 48"/>
                  <a:gd name="T1" fmla="*/ 255 h 264"/>
                  <a:gd name="T2" fmla="*/ 30 w 48"/>
                  <a:gd name="T3" fmla="*/ 247 h 264"/>
                  <a:gd name="T4" fmla="*/ 33 w 48"/>
                  <a:gd name="T5" fmla="*/ 236 h 264"/>
                  <a:gd name="T6" fmla="*/ 36 w 48"/>
                  <a:gd name="T7" fmla="*/ 223 h 264"/>
                  <a:gd name="T8" fmla="*/ 38 w 48"/>
                  <a:gd name="T9" fmla="*/ 207 h 264"/>
                  <a:gd name="T10" fmla="*/ 39 w 48"/>
                  <a:gd name="T11" fmla="*/ 190 h 264"/>
                  <a:gd name="T12" fmla="*/ 40 w 48"/>
                  <a:gd name="T13" fmla="*/ 171 h 264"/>
                  <a:gd name="T14" fmla="*/ 39 w 48"/>
                  <a:gd name="T15" fmla="*/ 152 h 264"/>
                  <a:gd name="T16" fmla="*/ 39 w 48"/>
                  <a:gd name="T17" fmla="*/ 133 h 264"/>
                  <a:gd name="T18" fmla="*/ 37 w 48"/>
                  <a:gd name="T19" fmla="*/ 113 h 264"/>
                  <a:gd name="T20" fmla="*/ 34 w 48"/>
                  <a:gd name="T21" fmla="*/ 93 h 264"/>
                  <a:gd name="T22" fmla="*/ 30 w 48"/>
                  <a:gd name="T23" fmla="*/ 73 h 264"/>
                  <a:gd name="T24" fmla="*/ 25 w 48"/>
                  <a:gd name="T25" fmla="*/ 55 h 264"/>
                  <a:gd name="T26" fmla="*/ 19 w 48"/>
                  <a:gd name="T27" fmla="*/ 38 h 264"/>
                  <a:gd name="T28" fmla="*/ 12 w 48"/>
                  <a:gd name="T29" fmla="*/ 23 h 264"/>
                  <a:gd name="T30" fmla="*/ 4 w 48"/>
                  <a:gd name="T31" fmla="*/ 9 h 264"/>
                  <a:gd name="T32" fmla="*/ 5 w 48"/>
                  <a:gd name="T33" fmla="*/ 0 h 264"/>
                  <a:gd name="T34" fmla="*/ 14 w 48"/>
                  <a:gd name="T35" fmla="*/ 12 h 264"/>
                  <a:gd name="T36" fmla="*/ 22 w 48"/>
                  <a:gd name="T37" fmla="*/ 28 h 264"/>
                  <a:gd name="T38" fmla="*/ 28 w 48"/>
                  <a:gd name="T39" fmla="*/ 45 h 264"/>
                  <a:gd name="T40" fmla="*/ 34 w 48"/>
                  <a:gd name="T41" fmla="*/ 63 h 264"/>
                  <a:gd name="T42" fmla="*/ 39 w 48"/>
                  <a:gd name="T43" fmla="*/ 82 h 264"/>
                  <a:gd name="T44" fmla="*/ 42 w 48"/>
                  <a:gd name="T45" fmla="*/ 102 h 264"/>
                  <a:gd name="T46" fmla="*/ 45 w 48"/>
                  <a:gd name="T47" fmla="*/ 122 h 264"/>
                  <a:gd name="T48" fmla="*/ 46 w 48"/>
                  <a:gd name="T49" fmla="*/ 142 h 264"/>
                  <a:gd name="T50" fmla="*/ 47 w 48"/>
                  <a:gd name="T51" fmla="*/ 162 h 264"/>
                  <a:gd name="T52" fmla="*/ 47 w 48"/>
                  <a:gd name="T53" fmla="*/ 181 h 264"/>
                  <a:gd name="T54" fmla="*/ 45 w 48"/>
                  <a:gd name="T55" fmla="*/ 199 h 264"/>
                  <a:gd name="T56" fmla="*/ 43 w 48"/>
                  <a:gd name="T57" fmla="*/ 216 h 264"/>
                  <a:gd name="T58" fmla="*/ 41 w 48"/>
                  <a:gd name="T59" fmla="*/ 231 h 264"/>
                  <a:gd name="T60" fmla="*/ 38 w 48"/>
                  <a:gd name="T61" fmla="*/ 244 h 264"/>
                  <a:gd name="T62" fmla="*/ 34 w 48"/>
                  <a:gd name="T63" fmla="*/ 255 h 264"/>
                  <a:gd name="T64" fmla="*/ 30 w 48"/>
                  <a:gd name="T6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8" h="264">
                    <a:moveTo>
                      <a:pt x="25" y="259"/>
                    </a:moveTo>
                    <a:lnTo>
                      <a:pt x="26" y="255"/>
                    </a:lnTo>
                    <a:lnTo>
                      <a:pt x="28" y="252"/>
                    </a:lnTo>
                    <a:lnTo>
                      <a:pt x="30" y="247"/>
                    </a:lnTo>
                    <a:lnTo>
                      <a:pt x="32" y="242"/>
                    </a:lnTo>
                    <a:lnTo>
                      <a:pt x="33" y="236"/>
                    </a:lnTo>
                    <a:lnTo>
                      <a:pt x="35" y="230"/>
                    </a:lnTo>
                    <a:lnTo>
                      <a:pt x="36" y="223"/>
                    </a:lnTo>
                    <a:lnTo>
                      <a:pt x="37" y="215"/>
                    </a:lnTo>
                    <a:lnTo>
                      <a:pt x="38" y="207"/>
                    </a:lnTo>
                    <a:lnTo>
                      <a:pt x="39" y="198"/>
                    </a:lnTo>
                    <a:lnTo>
                      <a:pt x="39" y="190"/>
                    </a:lnTo>
                    <a:lnTo>
                      <a:pt x="39" y="181"/>
                    </a:lnTo>
                    <a:lnTo>
                      <a:pt x="40" y="171"/>
                    </a:lnTo>
                    <a:lnTo>
                      <a:pt x="40" y="162"/>
                    </a:lnTo>
                    <a:lnTo>
                      <a:pt x="39" y="152"/>
                    </a:lnTo>
                    <a:lnTo>
                      <a:pt x="39" y="142"/>
                    </a:lnTo>
                    <a:lnTo>
                      <a:pt x="39" y="133"/>
                    </a:lnTo>
                    <a:lnTo>
                      <a:pt x="38" y="122"/>
                    </a:lnTo>
                    <a:lnTo>
                      <a:pt x="37" y="113"/>
                    </a:lnTo>
                    <a:lnTo>
                      <a:pt x="36" y="102"/>
                    </a:lnTo>
                    <a:lnTo>
                      <a:pt x="34" y="93"/>
                    </a:lnTo>
                    <a:lnTo>
                      <a:pt x="32" y="83"/>
                    </a:lnTo>
                    <a:lnTo>
                      <a:pt x="30" y="73"/>
                    </a:lnTo>
                    <a:lnTo>
                      <a:pt x="28" y="64"/>
                    </a:lnTo>
                    <a:lnTo>
                      <a:pt x="25" y="55"/>
                    </a:lnTo>
                    <a:lnTo>
                      <a:pt x="23" y="46"/>
                    </a:lnTo>
                    <a:lnTo>
                      <a:pt x="19" y="38"/>
                    </a:lnTo>
                    <a:lnTo>
                      <a:pt x="16" y="30"/>
                    </a:lnTo>
                    <a:lnTo>
                      <a:pt x="12" y="23"/>
                    </a:lnTo>
                    <a:lnTo>
                      <a:pt x="9" y="16"/>
                    </a:lnTo>
                    <a:lnTo>
                      <a:pt x="4" y="9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10" y="6"/>
                    </a:lnTo>
                    <a:lnTo>
                      <a:pt x="14" y="12"/>
                    </a:lnTo>
                    <a:lnTo>
                      <a:pt x="18" y="19"/>
                    </a:lnTo>
                    <a:lnTo>
                      <a:pt x="22" y="28"/>
                    </a:lnTo>
                    <a:lnTo>
                      <a:pt x="25" y="36"/>
                    </a:lnTo>
                    <a:lnTo>
                      <a:pt x="28" y="45"/>
                    </a:lnTo>
                    <a:lnTo>
                      <a:pt x="32" y="53"/>
                    </a:lnTo>
                    <a:lnTo>
                      <a:pt x="34" y="63"/>
                    </a:lnTo>
                    <a:lnTo>
                      <a:pt x="36" y="72"/>
                    </a:lnTo>
                    <a:lnTo>
                      <a:pt x="39" y="82"/>
                    </a:lnTo>
                    <a:lnTo>
                      <a:pt x="40" y="91"/>
                    </a:lnTo>
                    <a:lnTo>
                      <a:pt x="42" y="102"/>
                    </a:lnTo>
                    <a:lnTo>
                      <a:pt x="43" y="111"/>
                    </a:lnTo>
                    <a:lnTo>
                      <a:pt x="45" y="122"/>
                    </a:lnTo>
                    <a:lnTo>
                      <a:pt x="45" y="132"/>
                    </a:lnTo>
                    <a:lnTo>
                      <a:pt x="46" y="142"/>
                    </a:lnTo>
                    <a:lnTo>
                      <a:pt x="47" y="152"/>
                    </a:lnTo>
                    <a:lnTo>
                      <a:pt x="47" y="162"/>
                    </a:lnTo>
                    <a:lnTo>
                      <a:pt x="47" y="171"/>
                    </a:lnTo>
                    <a:lnTo>
                      <a:pt x="47" y="181"/>
                    </a:lnTo>
                    <a:lnTo>
                      <a:pt x="46" y="190"/>
                    </a:lnTo>
                    <a:lnTo>
                      <a:pt x="45" y="199"/>
                    </a:lnTo>
                    <a:lnTo>
                      <a:pt x="45" y="208"/>
                    </a:lnTo>
                    <a:lnTo>
                      <a:pt x="43" y="216"/>
                    </a:lnTo>
                    <a:lnTo>
                      <a:pt x="42" y="223"/>
                    </a:lnTo>
                    <a:lnTo>
                      <a:pt x="41" y="231"/>
                    </a:lnTo>
                    <a:lnTo>
                      <a:pt x="39" y="237"/>
                    </a:lnTo>
                    <a:lnTo>
                      <a:pt x="38" y="244"/>
                    </a:lnTo>
                    <a:lnTo>
                      <a:pt x="36" y="250"/>
                    </a:lnTo>
                    <a:lnTo>
                      <a:pt x="34" y="255"/>
                    </a:lnTo>
                    <a:lnTo>
                      <a:pt x="32" y="259"/>
                    </a:lnTo>
                    <a:lnTo>
                      <a:pt x="30" y="263"/>
                    </a:lnTo>
                    <a:lnTo>
                      <a:pt x="25" y="2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32" name="Freeform 460">
                <a:extLst>
                  <a:ext uri="{FF2B5EF4-FFF2-40B4-BE49-F238E27FC236}">
                    <a16:creationId xmlns:a16="http://schemas.microsoft.com/office/drawing/2014/main" id="{54BD7EEB-6B49-667A-4712-31A9ADB39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1" y="2743"/>
                <a:ext cx="17" cy="17"/>
              </a:xfrm>
              <a:custGeom>
                <a:avLst/>
                <a:gdLst>
                  <a:gd name="T0" fmla="*/ 16 w 17"/>
                  <a:gd name="T1" fmla="*/ 12 h 17"/>
                  <a:gd name="T2" fmla="*/ 13 w 17"/>
                  <a:gd name="T3" fmla="*/ 14 h 17"/>
                  <a:gd name="T4" fmla="*/ 9 w 17"/>
                  <a:gd name="T5" fmla="*/ 16 h 17"/>
                  <a:gd name="T6" fmla="*/ 5 w 17"/>
                  <a:gd name="T7" fmla="*/ 16 h 17"/>
                  <a:gd name="T8" fmla="*/ 4 w 17"/>
                  <a:gd name="T9" fmla="*/ 14 h 17"/>
                  <a:gd name="T10" fmla="*/ 0 w 17"/>
                  <a:gd name="T11" fmla="*/ 12 h 17"/>
                  <a:gd name="T12" fmla="*/ 0 w 17"/>
                  <a:gd name="T13" fmla="*/ 8 h 17"/>
                  <a:gd name="T14" fmla="*/ 0 w 17"/>
                  <a:gd name="T15" fmla="*/ 4 h 17"/>
                  <a:gd name="T16" fmla="*/ 2 w 17"/>
                  <a:gd name="T17" fmla="*/ 0 h 17"/>
                  <a:gd name="T18" fmla="*/ 16 w 17"/>
                  <a:gd name="T1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2"/>
                    </a:moveTo>
                    <a:lnTo>
                      <a:pt x="13" y="14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4" y="14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6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33" name="Freeform 461">
                <a:extLst>
                  <a:ext uri="{FF2B5EF4-FFF2-40B4-BE49-F238E27FC236}">
                    <a16:creationId xmlns:a16="http://schemas.microsoft.com/office/drawing/2014/main" id="{5B850C37-8A48-B3F1-6064-9FD7972CD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2990"/>
                <a:ext cx="17" cy="17"/>
              </a:xfrm>
              <a:custGeom>
                <a:avLst/>
                <a:gdLst>
                  <a:gd name="T0" fmla="*/ 13 w 17"/>
                  <a:gd name="T1" fmla="*/ 16 h 17"/>
                  <a:gd name="T2" fmla="*/ 7 w 17"/>
                  <a:gd name="T3" fmla="*/ 14 h 17"/>
                  <a:gd name="T4" fmla="*/ 0 w 17"/>
                  <a:gd name="T5" fmla="*/ 13 h 17"/>
                  <a:gd name="T6" fmla="*/ 0 w 17"/>
                  <a:gd name="T7" fmla="*/ 10 h 17"/>
                  <a:gd name="T8" fmla="*/ 0 w 17"/>
                  <a:gd name="T9" fmla="*/ 6 h 17"/>
                  <a:gd name="T10" fmla="*/ 0 w 17"/>
                  <a:gd name="T11" fmla="*/ 3 h 17"/>
                  <a:gd name="T12" fmla="*/ 4 w 17"/>
                  <a:gd name="T13" fmla="*/ 2 h 17"/>
                  <a:gd name="T14" fmla="*/ 10 w 17"/>
                  <a:gd name="T15" fmla="*/ 0 h 17"/>
                  <a:gd name="T16" fmla="*/ 16 w 17"/>
                  <a:gd name="T17" fmla="*/ 0 h 17"/>
                  <a:gd name="T18" fmla="*/ 13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3" y="16"/>
                    </a:moveTo>
                    <a:lnTo>
                      <a:pt x="7" y="14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3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34" name="Freeform 462">
                <a:extLst>
                  <a:ext uri="{FF2B5EF4-FFF2-40B4-BE49-F238E27FC236}">
                    <a16:creationId xmlns:a16="http://schemas.microsoft.com/office/drawing/2014/main" id="{24FE2C9C-D73B-F8DE-6DEA-382DFC380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2990"/>
                <a:ext cx="73" cy="19"/>
              </a:xfrm>
              <a:custGeom>
                <a:avLst/>
                <a:gdLst>
                  <a:gd name="T0" fmla="*/ 72 w 73"/>
                  <a:gd name="T1" fmla="*/ 14 h 19"/>
                  <a:gd name="T2" fmla="*/ 71 w 73"/>
                  <a:gd name="T3" fmla="*/ 18 h 19"/>
                  <a:gd name="T4" fmla="*/ 0 w 73"/>
                  <a:gd name="T5" fmla="*/ 6 h 19"/>
                  <a:gd name="T6" fmla="*/ 1 w 73"/>
                  <a:gd name="T7" fmla="*/ 0 h 19"/>
                  <a:gd name="T8" fmla="*/ 72 w 73"/>
                  <a:gd name="T9" fmla="*/ 11 h 19"/>
                  <a:gd name="T10" fmla="*/ 72 w 73"/>
                  <a:gd name="T11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" h="19">
                    <a:moveTo>
                      <a:pt x="72" y="14"/>
                    </a:moveTo>
                    <a:lnTo>
                      <a:pt x="71" y="18"/>
                    </a:lnTo>
                    <a:lnTo>
                      <a:pt x="0" y="6"/>
                    </a:lnTo>
                    <a:lnTo>
                      <a:pt x="1" y="0"/>
                    </a:lnTo>
                    <a:lnTo>
                      <a:pt x="72" y="11"/>
                    </a:lnTo>
                    <a:lnTo>
                      <a:pt x="72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35" name="Freeform 463">
                <a:extLst>
                  <a:ext uri="{FF2B5EF4-FFF2-40B4-BE49-F238E27FC236}">
                    <a16:creationId xmlns:a16="http://schemas.microsoft.com/office/drawing/2014/main" id="{68A167E3-94AE-F454-BB23-78B3F18BD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3" y="3002"/>
                <a:ext cx="17" cy="17"/>
              </a:xfrm>
              <a:custGeom>
                <a:avLst/>
                <a:gdLst>
                  <a:gd name="T0" fmla="*/ 3 w 17"/>
                  <a:gd name="T1" fmla="*/ 0 h 17"/>
                  <a:gd name="T2" fmla="*/ 11 w 17"/>
                  <a:gd name="T3" fmla="*/ 2 h 17"/>
                  <a:gd name="T4" fmla="*/ 13 w 17"/>
                  <a:gd name="T5" fmla="*/ 3 h 17"/>
                  <a:gd name="T6" fmla="*/ 16 w 17"/>
                  <a:gd name="T7" fmla="*/ 6 h 17"/>
                  <a:gd name="T8" fmla="*/ 16 w 17"/>
                  <a:gd name="T9" fmla="*/ 10 h 17"/>
                  <a:gd name="T10" fmla="*/ 13 w 17"/>
                  <a:gd name="T11" fmla="*/ 13 h 17"/>
                  <a:gd name="T12" fmla="*/ 11 w 17"/>
                  <a:gd name="T13" fmla="*/ 14 h 17"/>
                  <a:gd name="T14" fmla="*/ 5 w 17"/>
                  <a:gd name="T15" fmla="*/ 16 h 17"/>
                  <a:gd name="T16" fmla="*/ 0 w 17"/>
                  <a:gd name="T17" fmla="*/ 16 h 17"/>
                  <a:gd name="T18" fmla="*/ 3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1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36" name="Freeform 464">
                <a:extLst>
                  <a:ext uri="{FF2B5EF4-FFF2-40B4-BE49-F238E27FC236}">
                    <a16:creationId xmlns:a16="http://schemas.microsoft.com/office/drawing/2014/main" id="{B90D7280-44E1-2221-7238-288C5D471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2229"/>
                <a:ext cx="17" cy="17"/>
              </a:xfrm>
              <a:custGeom>
                <a:avLst/>
                <a:gdLst>
                  <a:gd name="T0" fmla="*/ 3 w 17"/>
                  <a:gd name="T1" fmla="*/ 0 h 17"/>
                  <a:gd name="T2" fmla="*/ 8 w 17"/>
                  <a:gd name="T3" fmla="*/ 1 h 17"/>
                  <a:gd name="T4" fmla="*/ 11 w 17"/>
                  <a:gd name="T5" fmla="*/ 3 h 17"/>
                  <a:gd name="T6" fmla="*/ 13 w 17"/>
                  <a:gd name="T7" fmla="*/ 6 h 17"/>
                  <a:gd name="T8" fmla="*/ 16 w 17"/>
                  <a:gd name="T9" fmla="*/ 8 h 17"/>
                  <a:gd name="T10" fmla="*/ 13 w 17"/>
                  <a:gd name="T11" fmla="*/ 11 h 17"/>
                  <a:gd name="T12" fmla="*/ 11 w 17"/>
                  <a:gd name="T13" fmla="*/ 13 h 17"/>
                  <a:gd name="T14" fmla="*/ 8 w 17"/>
                  <a:gd name="T15" fmla="*/ 14 h 17"/>
                  <a:gd name="T16" fmla="*/ 0 w 17"/>
                  <a:gd name="T17" fmla="*/ 16 h 17"/>
                  <a:gd name="T18" fmla="*/ 3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8" y="1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6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4"/>
                    </a:lnTo>
                    <a:lnTo>
                      <a:pt x="0" y="16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37" name="Freeform 465">
                <a:extLst>
                  <a:ext uri="{FF2B5EF4-FFF2-40B4-BE49-F238E27FC236}">
                    <a16:creationId xmlns:a16="http://schemas.microsoft.com/office/drawing/2014/main" id="{91514323-F06F-5C1D-DF99-E7B36FCB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228"/>
                <a:ext cx="39" cy="26"/>
              </a:xfrm>
              <a:custGeom>
                <a:avLst/>
                <a:gdLst>
                  <a:gd name="T0" fmla="*/ 0 w 39"/>
                  <a:gd name="T1" fmla="*/ 21 h 26"/>
                  <a:gd name="T2" fmla="*/ 0 w 39"/>
                  <a:gd name="T3" fmla="*/ 21 h 26"/>
                  <a:gd name="T4" fmla="*/ 0 w 39"/>
                  <a:gd name="T5" fmla="*/ 17 h 26"/>
                  <a:gd name="T6" fmla="*/ 1 w 39"/>
                  <a:gd name="T7" fmla="*/ 14 h 26"/>
                  <a:gd name="T8" fmla="*/ 3 w 39"/>
                  <a:gd name="T9" fmla="*/ 12 h 26"/>
                  <a:gd name="T10" fmla="*/ 5 w 39"/>
                  <a:gd name="T11" fmla="*/ 10 h 26"/>
                  <a:gd name="T12" fmla="*/ 7 w 39"/>
                  <a:gd name="T13" fmla="*/ 7 h 26"/>
                  <a:gd name="T14" fmla="*/ 9 w 39"/>
                  <a:gd name="T15" fmla="*/ 5 h 26"/>
                  <a:gd name="T16" fmla="*/ 12 w 39"/>
                  <a:gd name="T17" fmla="*/ 4 h 26"/>
                  <a:gd name="T18" fmla="*/ 14 w 39"/>
                  <a:gd name="T19" fmla="*/ 3 h 26"/>
                  <a:gd name="T20" fmla="*/ 17 w 39"/>
                  <a:gd name="T21" fmla="*/ 2 h 26"/>
                  <a:gd name="T22" fmla="*/ 20 w 39"/>
                  <a:gd name="T23" fmla="*/ 1 h 26"/>
                  <a:gd name="T24" fmla="*/ 23 w 39"/>
                  <a:gd name="T25" fmla="*/ 0 h 26"/>
                  <a:gd name="T26" fmla="*/ 26 w 39"/>
                  <a:gd name="T27" fmla="*/ 0 h 26"/>
                  <a:gd name="T28" fmla="*/ 29 w 39"/>
                  <a:gd name="T29" fmla="*/ 0 h 26"/>
                  <a:gd name="T30" fmla="*/ 31 w 39"/>
                  <a:gd name="T31" fmla="*/ 0 h 26"/>
                  <a:gd name="T32" fmla="*/ 34 w 39"/>
                  <a:gd name="T33" fmla="*/ 0 h 26"/>
                  <a:gd name="T34" fmla="*/ 38 w 39"/>
                  <a:gd name="T35" fmla="*/ 0 h 26"/>
                  <a:gd name="T36" fmla="*/ 37 w 39"/>
                  <a:gd name="T37" fmla="*/ 7 h 26"/>
                  <a:gd name="T38" fmla="*/ 34 w 39"/>
                  <a:gd name="T39" fmla="*/ 6 h 26"/>
                  <a:gd name="T40" fmla="*/ 32 w 39"/>
                  <a:gd name="T41" fmla="*/ 6 h 26"/>
                  <a:gd name="T42" fmla="*/ 29 w 39"/>
                  <a:gd name="T43" fmla="*/ 7 h 26"/>
                  <a:gd name="T44" fmla="*/ 26 w 39"/>
                  <a:gd name="T45" fmla="*/ 7 h 26"/>
                  <a:gd name="T46" fmla="*/ 24 w 39"/>
                  <a:gd name="T47" fmla="*/ 7 h 26"/>
                  <a:gd name="T48" fmla="*/ 22 w 39"/>
                  <a:gd name="T49" fmla="*/ 7 h 26"/>
                  <a:gd name="T50" fmla="*/ 19 w 39"/>
                  <a:gd name="T51" fmla="*/ 8 h 26"/>
                  <a:gd name="T52" fmla="*/ 17 w 39"/>
                  <a:gd name="T53" fmla="*/ 9 h 26"/>
                  <a:gd name="T54" fmla="*/ 15 w 39"/>
                  <a:gd name="T55" fmla="*/ 10 h 26"/>
                  <a:gd name="T56" fmla="*/ 13 w 39"/>
                  <a:gd name="T57" fmla="*/ 11 h 26"/>
                  <a:gd name="T58" fmla="*/ 11 w 39"/>
                  <a:gd name="T59" fmla="*/ 12 h 26"/>
                  <a:gd name="T60" fmla="*/ 10 w 39"/>
                  <a:gd name="T61" fmla="*/ 14 h 26"/>
                  <a:gd name="T62" fmla="*/ 8 w 39"/>
                  <a:gd name="T63" fmla="*/ 16 h 26"/>
                  <a:gd name="T64" fmla="*/ 7 w 39"/>
                  <a:gd name="T65" fmla="*/ 17 h 26"/>
                  <a:gd name="T66" fmla="*/ 6 w 39"/>
                  <a:gd name="T67" fmla="*/ 19 h 26"/>
                  <a:gd name="T68" fmla="*/ 6 w 39"/>
                  <a:gd name="T69" fmla="*/ 22 h 26"/>
                  <a:gd name="T70" fmla="*/ 6 w 39"/>
                  <a:gd name="T71" fmla="*/ 21 h 26"/>
                  <a:gd name="T72" fmla="*/ 6 w 39"/>
                  <a:gd name="T73" fmla="*/ 22 h 26"/>
                  <a:gd name="T74" fmla="*/ 5 w 39"/>
                  <a:gd name="T75" fmla="*/ 23 h 26"/>
                  <a:gd name="T76" fmla="*/ 5 w 39"/>
                  <a:gd name="T77" fmla="*/ 24 h 26"/>
                  <a:gd name="T78" fmla="*/ 3 w 39"/>
                  <a:gd name="T79" fmla="*/ 25 h 26"/>
                  <a:gd name="T80" fmla="*/ 2 w 39"/>
                  <a:gd name="T81" fmla="*/ 25 h 26"/>
                  <a:gd name="T82" fmla="*/ 1 w 39"/>
                  <a:gd name="T83" fmla="*/ 24 h 26"/>
                  <a:gd name="T84" fmla="*/ 0 w 39"/>
                  <a:gd name="T85" fmla="*/ 23 h 26"/>
                  <a:gd name="T86" fmla="*/ 0 w 39"/>
                  <a:gd name="T87" fmla="*/ 22 h 26"/>
                  <a:gd name="T88" fmla="*/ 0 w 39"/>
                  <a:gd name="T89" fmla="*/ 21 h 26"/>
                  <a:gd name="T90" fmla="*/ 0 w 39"/>
                  <a:gd name="T91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26">
                    <a:moveTo>
                      <a:pt x="0" y="21"/>
                    </a:moveTo>
                    <a:lnTo>
                      <a:pt x="0" y="21"/>
                    </a:lnTo>
                    <a:lnTo>
                      <a:pt x="0" y="17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5" y="10"/>
                    </a:lnTo>
                    <a:lnTo>
                      <a:pt x="7" y="7"/>
                    </a:lnTo>
                    <a:lnTo>
                      <a:pt x="9" y="5"/>
                    </a:lnTo>
                    <a:lnTo>
                      <a:pt x="12" y="4"/>
                    </a:lnTo>
                    <a:lnTo>
                      <a:pt x="14" y="3"/>
                    </a:lnTo>
                    <a:lnTo>
                      <a:pt x="17" y="2"/>
                    </a:lnTo>
                    <a:lnTo>
                      <a:pt x="20" y="1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37" y="7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29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2" y="7"/>
                    </a:lnTo>
                    <a:lnTo>
                      <a:pt x="19" y="8"/>
                    </a:lnTo>
                    <a:lnTo>
                      <a:pt x="17" y="9"/>
                    </a:lnTo>
                    <a:lnTo>
                      <a:pt x="15" y="10"/>
                    </a:lnTo>
                    <a:lnTo>
                      <a:pt x="13" y="11"/>
                    </a:lnTo>
                    <a:lnTo>
                      <a:pt x="11" y="12"/>
                    </a:lnTo>
                    <a:lnTo>
                      <a:pt x="10" y="14"/>
                    </a:lnTo>
                    <a:lnTo>
                      <a:pt x="8" y="16"/>
                    </a:lnTo>
                    <a:lnTo>
                      <a:pt x="7" y="17"/>
                    </a:lnTo>
                    <a:lnTo>
                      <a:pt x="6" y="19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3" y="25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38" name="Freeform 466">
                <a:extLst>
                  <a:ext uri="{FF2B5EF4-FFF2-40B4-BE49-F238E27FC236}">
                    <a16:creationId xmlns:a16="http://schemas.microsoft.com/office/drawing/2014/main" id="{FE5EEA39-E1EA-528A-0687-0C2154AC0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250"/>
                <a:ext cx="56" cy="22"/>
              </a:xfrm>
              <a:custGeom>
                <a:avLst/>
                <a:gdLst>
                  <a:gd name="T0" fmla="*/ 51 w 56"/>
                  <a:gd name="T1" fmla="*/ 17 h 22"/>
                  <a:gd name="T2" fmla="*/ 53 w 56"/>
                  <a:gd name="T3" fmla="*/ 17 h 22"/>
                  <a:gd name="T4" fmla="*/ 48 w 56"/>
                  <a:gd name="T5" fmla="*/ 19 h 22"/>
                  <a:gd name="T6" fmla="*/ 44 w 56"/>
                  <a:gd name="T7" fmla="*/ 19 h 22"/>
                  <a:gd name="T8" fmla="*/ 40 w 56"/>
                  <a:gd name="T9" fmla="*/ 21 h 22"/>
                  <a:gd name="T10" fmla="*/ 35 w 56"/>
                  <a:gd name="T11" fmla="*/ 21 h 22"/>
                  <a:gd name="T12" fmla="*/ 31 w 56"/>
                  <a:gd name="T13" fmla="*/ 21 h 22"/>
                  <a:gd name="T14" fmla="*/ 27 w 56"/>
                  <a:gd name="T15" fmla="*/ 20 h 22"/>
                  <a:gd name="T16" fmla="*/ 23 w 56"/>
                  <a:gd name="T17" fmla="*/ 19 h 22"/>
                  <a:gd name="T18" fmla="*/ 19 w 56"/>
                  <a:gd name="T19" fmla="*/ 18 h 22"/>
                  <a:gd name="T20" fmla="*/ 15 w 56"/>
                  <a:gd name="T21" fmla="*/ 17 h 22"/>
                  <a:gd name="T22" fmla="*/ 11 w 56"/>
                  <a:gd name="T23" fmla="*/ 15 h 22"/>
                  <a:gd name="T24" fmla="*/ 8 w 56"/>
                  <a:gd name="T25" fmla="*/ 14 h 22"/>
                  <a:gd name="T26" fmla="*/ 5 w 56"/>
                  <a:gd name="T27" fmla="*/ 11 h 22"/>
                  <a:gd name="T28" fmla="*/ 3 w 56"/>
                  <a:gd name="T29" fmla="*/ 8 h 22"/>
                  <a:gd name="T30" fmla="*/ 1 w 56"/>
                  <a:gd name="T31" fmla="*/ 6 h 22"/>
                  <a:gd name="T32" fmla="*/ 0 w 56"/>
                  <a:gd name="T33" fmla="*/ 3 h 22"/>
                  <a:gd name="T34" fmla="*/ 0 w 56"/>
                  <a:gd name="T35" fmla="*/ 0 h 22"/>
                  <a:gd name="T36" fmla="*/ 6 w 56"/>
                  <a:gd name="T37" fmla="*/ 0 h 22"/>
                  <a:gd name="T38" fmla="*/ 6 w 56"/>
                  <a:gd name="T39" fmla="*/ 1 h 22"/>
                  <a:gd name="T40" fmla="*/ 7 w 56"/>
                  <a:gd name="T41" fmla="*/ 3 h 22"/>
                  <a:gd name="T42" fmla="*/ 8 w 56"/>
                  <a:gd name="T43" fmla="*/ 5 h 22"/>
                  <a:gd name="T44" fmla="*/ 10 w 56"/>
                  <a:gd name="T45" fmla="*/ 7 h 22"/>
                  <a:gd name="T46" fmla="*/ 12 w 56"/>
                  <a:gd name="T47" fmla="*/ 8 h 22"/>
                  <a:gd name="T48" fmla="*/ 14 w 56"/>
                  <a:gd name="T49" fmla="*/ 10 h 22"/>
                  <a:gd name="T50" fmla="*/ 17 w 56"/>
                  <a:gd name="T51" fmla="*/ 11 h 22"/>
                  <a:gd name="T52" fmla="*/ 21 w 56"/>
                  <a:gd name="T53" fmla="*/ 12 h 22"/>
                  <a:gd name="T54" fmla="*/ 24 w 56"/>
                  <a:gd name="T55" fmla="*/ 13 h 22"/>
                  <a:gd name="T56" fmla="*/ 28 w 56"/>
                  <a:gd name="T57" fmla="*/ 14 h 22"/>
                  <a:gd name="T58" fmla="*/ 31 w 56"/>
                  <a:gd name="T59" fmla="*/ 14 h 22"/>
                  <a:gd name="T60" fmla="*/ 35 w 56"/>
                  <a:gd name="T61" fmla="*/ 14 h 22"/>
                  <a:gd name="T62" fmla="*/ 39 w 56"/>
                  <a:gd name="T63" fmla="*/ 14 h 22"/>
                  <a:gd name="T64" fmla="*/ 43 w 56"/>
                  <a:gd name="T65" fmla="*/ 13 h 22"/>
                  <a:gd name="T66" fmla="*/ 47 w 56"/>
                  <a:gd name="T67" fmla="*/ 12 h 22"/>
                  <a:gd name="T68" fmla="*/ 50 w 56"/>
                  <a:gd name="T69" fmla="*/ 11 h 22"/>
                  <a:gd name="T70" fmla="*/ 52 w 56"/>
                  <a:gd name="T71" fmla="*/ 11 h 22"/>
                  <a:gd name="T72" fmla="*/ 50 w 56"/>
                  <a:gd name="T73" fmla="*/ 11 h 22"/>
                  <a:gd name="T74" fmla="*/ 51 w 56"/>
                  <a:gd name="T75" fmla="*/ 10 h 22"/>
                  <a:gd name="T76" fmla="*/ 53 w 56"/>
                  <a:gd name="T77" fmla="*/ 11 h 22"/>
                  <a:gd name="T78" fmla="*/ 53 w 56"/>
                  <a:gd name="T79" fmla="*/ 12 h 22"/>
                  <a:gd name="T80" fmla="*/ 54 w 56"/>
                  <a:gd name="T81" fmla="*/ 13 h 22"/>
                  <a:gd name="T82" fmla="*/ 55 w 56"/>
                  <a:gd name="T83" fmla="*/ 14 h 22"/>
                  <a:gd name="T84" fmla="*/ 55 w 56"/>
                  <a:gd name="T85" fmla="*/ 15 h 22"/>
                  <a:gd name="T86" fmla="*/ 54 w 56"/>
                  <a:gd name="T87" fmla="*/ 16 h 22"/>
                  <a:gd name="T88" fmla="*/ 53 w 56"/>
                  <a:gd name="T89" fmla="*/ 17 h 22"/>
                  <a:gd name="T90" fmla="*/ 51 w 56"/>
                  <a:gd name="T91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6" h="22">
                    <a:moveTo>
                      <a:pt x="51" y="17"/>
                    </a:moveTo>
                    <a:lnTo>
                      <a:pt x="53" y="17"/>
                    </a:lnTo>
                    <a:lnTo>
                      <a:pt x="48" y="19"/>
                    </a:lnTo>
                    <a:lnTo>
                      <a:pt x="44" y="19"/>
                    </a:lnTo>
                    <a:lnTo>
                      <a:pt x="40" y="21"/>
                    </a:lnTo>
                    <a:lnTo>
                      <a:pt x="35" y="21"/>
                    </a:lnTo>
                    <a:lnTo>
                      <a:pt x="31" y="21"/>
                    </a:lnTo>
                    <a:lnTo>
                      <a:pt x="27" y="20"/>
                    </a:lnTo>
                    <a:lnTo>
                      <a:pt x="23" y="19"/>
                    </a:lnTo>
                    <a:lnTo>
                      <a:pt x="19" y="18"/>
                    </a:lnTo>
                    <a:lnTo>
                      <a:pt x="15" y="17"/>
                    </a:lnTo>
                    <a:lnTo>
                      <a:pt x="11" y="15"/>
                    </a:lnTo>
                    <a:lnTo>
                      <a:pt x="8" y="14"/>
                    </a:lnTo>
                    <a:lnTo>
                      <a:pt x="5" y="11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7" y="3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21" y="12"/>
                    </a:lnTo>
                    <a:lnTo>
                      <a:pt x="24" y="13"/>
                    </a:lnTo>
                    <a:lnTo>
                      <a:pt x="28" y="14"/>
                    </a:lnTo>
                    <a:lnTo>
                      <a:pt x="31" y="14"/>
                    </a:lnTo>
                    <a:lnTo>
                      <a:pt x="35" y="14"/>
                    </a:lnTo>
                    <a:lnTo>
                      <a:pt x="39" y="14"/>
                    </a:lnTo>
                    <a:lnTo>
                      <a:pt x="43" y="13"/>
                    </a:lnTo>
                    <a:lnTo>
                      <a:pt x="47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0" y="11"/>
                    </a:lnTo>
                    <a:lnTo>
                      <a:pt x="51" y="10"/>
                    </a:lnTo>
                    <a:lnTo>
                      <a:pt x="53" y="11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4" y="16"/>
                    </a:lnTo>
                    <a:lnTo>
                      <a:pt x="53" y="17"/>
                    </a:lnTo>
                    <a:lnTo>
                      <a:pt x="51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39" name="Freeform 467">
                <a:extLst>
                  <a:ext uri="{FF2B5EF4-FFF2-40B4-BE49-F238E27FC236}">
                    <a16:creationId xmlns:a16="http://schemas.microsoft.com/office/drawing/2014/main" id="{093C38C7-AA8F-C0B5-DF18-5B42BF71F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" y="2245"/>
                <a:ext cx="17" cy="24"/>
              </a:xfrm>
              <a:custGeom>
                <a:avLst/>
                <a:gdLst>
                  <a:gd name="T0" fmla="*/ 4 w 17"/>
                  <a:gd name="T1" fmla="*/ 0 h 24"/>
                  <a:gd name="T2" fmla="*/ 9 w 17"/>
                  <a:gd name="T3" fmla="*/ 2 h 24"/>
                  <a:gd name="T4" fmla="*/ 13 w 17"/>
                  <a:gd name="T5" fmla="*/ 5 h 24"/>
                  <a:gd name="T6" fmla="*/ 16 w 17"/>
                  <a:gd name="T7" fmla="*/ 9 h 24"/>
                  <a:gd name="T8" fmla="*/ 16 w 17"/>
                  <a:gd name="T9" fmla="*/ 14 h 24"/>
                  <a:gd name="T10" fmla="*/ 14 w 17"/>
                  <a:gd name="T11" fmla="*/ 18 h 24"/>
                  <a:gd name="T12" fmla="*/ 10 w 17"/>
                  <a:gd name="T13" fmla="*/ 21 h 24"/>
                  <a:gd name="T14" fmla="*/ 5 w 17"/>
                  <a:gd name="T15" fmla="*/ 23 h 24"/>
                  <a:gd name="T16" fmla="*/ 0 w 17"/>
                  <a:gd name="T17" fmla="*/ 23 h 24"/>
                  <a:gd name="T18" fmla="*/ 1 w 17"/>
                  <a:gd name="T19" fmla="*/ 16 h 24"/>
                  <a:gd name="T20" fmla="*/ 4 w 17"/>
                  <a:gd name="T21" fmla="*/ 16 h 24"/>
                  <a:gd name="T22" fmla="*/ 5 w 17"/>
                  <a:gd name="T23" fmla="*/ 15 h 24"/>
                  <a:gd name="T24" fmla="*/ 6 w 17"/>
                  <a:gd name="T25" fmla="*/ 15 h 24"/>
                  <a:gd name="T26" fmla="*/ 7 w 17"/>
                  <a:gd name="T27" fmla="*/ 13 h 24"/>
                  <a:gd name="T28" fmla="*/ 7 w 17"/>
                  <a:gd name="T29" fmla="*/ 11 h 24"/>
                  <a:gd name="T30" fmla="*/ 6 w 17"/>
                  <a:gd name="T31" fmla="*/ 9 h 24"/>
                  <a:gd name="T32" fmla="*/ 4 w 17"/>
                  <a:gd name="T33" fmla="*/ 7 h 24"/>
                  <a:gd name="T34" fmla="*/ 0 w 17"/>
                  <a:gd name="T35" fmla="*/ 6 h 24"/>
                  <a:gd name="T36" fmla="*/ 4 w 17"/>
                  <a:gd name="T3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9" y="2"/>
                    </a:lnTo>
                    <a:lnTo>
                      <a:pt x="13" y="5"/>
                    </a:lnTo>
                    <a:lnTo>
                      <a:pt x="16" y="9"/>
                    </a:lnTo>
                    <a:lnTo>
                      <a:pt x="16" y="14"/>
                    </a:lnTo>
                    <a:lnTo>
                      <a:pt x="14" y="18"/>
                    </a:lnTo>
                    <a:lnTo>
                      <a:pt x="10" y="21"/>
                    </a:lnTo>
                    <a:lnTo>
                      <a:pt x="5" y="23"/>
                    </a:lnTo>
                    <a:lnTo>
                      <a:pt x="0" y="23"/>
                    </a:lnTo>
                    <a:lnTo>
                      <a:pt x="1" y="16"/>
                    </a:lnTo>
                    <a:lnTo>
                      <a:pt x="4" y="16"/>
                    </a:lnTo>
                    <a:lnTo>
                      <a:pt x="5" y="15"/>
                    </a:lnTo>
                    <a:lnTo>
                      <a:pt x="6" y="15"/>
                    </a:lnTo>
                    <a:lnTo>
                      <a:pt x="7" y="13"/>
                    </a:lnTo>
                    <a:lnTo>
                      <a:pt x="7" y="11"/>
                    </a:lnTo>
                    <a:lnTo>
                      <a:pt x="6" y="9"/>
                    </a:lnTo>
                    <a:lnTo>
                      <a:pt x="4" y="7"/>
                    </a:lnTo>
                    <a:lnTo>
                      <a:pt x="0" y="6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40" name="Freeform 468">
                <a:extLst>
                  <a:ext uri="{FF2B5EF4-FFF2-40B4-BE49-F238E27FC236}">
                    <a16:creationId xmlns:a16="http://schemas.microsoft.com/office/drawing/2014/main" id="{EE9E247B-87B9-0B7E-2B73-C9CC9BBFB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2245"/>
                <a:ext cx="17" cy="17"/>
              </a:xfrm>
              <a:custGeom>
                <a:avLst/>
                <a:gdLst>
                  <a:gd name="T0" fmla="*/ 7 w 17"/>
                  <a:gd name="T1" fmla="*/ 16 h 17"/>
                  <a:gd name="T2" fmla="*/ 2 w 17"/>
                  <a:gd name="T3" fmla="*/ 14 h 17"/>
                  <a:gd name="T4" fmla="*/ 2 w 17"/>
                  <a:gd name="T5" fmla="*/ 11 h 17"/>
                  <a:gd name="T6" fmla="*/ 0 w 17"/>
                  <a:gd name="T7" fmla="*/ 8 h 17"/>
                  <a:gd name="T8" fmla="*/ 0 w 17"/>
                  <a:gd name="T9" fmla="*/ 5 h 17"/>
                  <a:gd name="T10" fmla="*/ 2 w 17"/>
                  <a:gd name="T11" fmla="*/ 3 h 17"/>
                  <a:gd name="T12" fmla="*/ 7 w 17"/>
                  <a:gd name="T13" fmla="*/ 2 h 17"/>
                  <a:gd name="T14" fmla="*/ 11 w 17"/>
                  <a:gd name="T15" fmla="*/ 0 h 17"/>
                  <a:gd name="T16" fmla="*/ 16 w 17"/>
                  <a:gd name="T17" fmla="*/ 0 h 17"/>
                  <a:gd name="T18" fmla="*/ 7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16"/>
                    </a:moveTo>
                    <a:lnTo>
                      <a:pt x="2" y="14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7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41" name="Freeform 469">
                <a:extLst>
                  <a:ext uri="{FF2B5EF4-FFF2-40B4-BE49-F238E27FC236}">
                    <a16:creationId xmlns:a16="http://schemas.microsoft.com/office/drawing/2014/main" id="{7095BF1B-05C0-44AC-CE2A-80C532752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2212"/>
                <a:ext cx="17" cy="17"/>
              </a:xfrm>
              <a:custGeom>
                <a:avLst/>
                <a:gdLst>
                  <a:gd name="T0" fmla="*/ 16 w 17"/>
                  <a:gd name="T1" fmla="*/ 12 h 17"/>
                  <a:gd name="T2" fmla="*/ 13 w 17"/>
                  <a:gd name="T3" fmla="*/ 16 h 17"/>
                  <a:gd name="T4" fmla="*/ 10 w 17"/>
                  <a:gd name="T5" fmla="*/ 16 h 17"/>
                  <a:gd name="T6" fmla="*/ 6 w 17"/>
                  <a:gd name="T7" fmla="*/ 16 h 17"/>
                  <a:gd name="T8" fmla="*/ 3 w 17"/>
                  <a:gd name="T9" fmla="*/ 14 h 17"/>
                  <a:gd name="T10" fmla="*/ 2 w 17"/>
                  <a:gd name="T11" fmla="*/ 12 h 17"/>
                  <a:gd name="T12" fmla="*/ 0 w 17"/>
                  <a:gd name="T13" fmla="*/ 8 h 17"/>
                  <a:gd name="T14" fmla="*/ 0 w 17"/>
                  <a:gd name="T15" fmla="*/ 4 h 17"/>
                  <a:gd name="T16" fmla="*/ 2 w 17"/>
                  <a:gd name="T17" fmla="*/ 0 h 17"/>
                  <a:gd name="T18" fmla="*/ 16 w 17"/>
                  <a:gd name="T1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2"/>
                    </a:moveTo>
                    <a:lnTo>
                      <a:pt x="13" y="16"/>
                    </a:lnTo>
                    <a:lnTo>
                      <a:pt x="10" y="16"/>
                    </a:lnTo>
                    <a:lnTo>
                      <a:pt x="6" y="16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6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42" name="Freeform 470">
                <a:extLst>
                  <a:ext uri="{FF2B5EF4-FFF2-40B4-BE49-F238E27FC236}">
                    <a16:creationId xmlns:a16="http://schemas.microsoft.com/office/drawing/2014/main" id="{291790FB-F845-FD78-6461-7C8F9F53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183"/>
                <a:ext cx="55" cy="34"/>
              </a:xfrm>
              <a:custGeom>
                <a:avLst/>
                <a:gdLst>
                  <a:gd name="T0" fmla="*/ 54 w 55"/>
                  <a:gd name="T1" fmla="*/ 3 h 34"/>
                  <a:gd name="T2" fmla="*/ 52 w 55"/>
                  <a:gd name="T3" fmla="*/ 6 h 34"/>
                  <a:gd name="T4" fmla="*/ 48 w 55"/>
                  <a:gd name="T5" fmla="*/ 9 h 34"/>
                  <a:gd name="T6" fmla="*/ 46 w 55"/>
                  <a:gd name="T7" fmla="*/ 11 h 34"/>
                  <a:gd name="T8" fmla="*/ 43 w 55"/>
                  <a:gd name="T9" fmla="*/ 12 h 34"/>
                  <a:gd name="T10" fmla="*/ 40 w 55"/>
                  <a:gd name="T11" fmla="*/ 13 h 34"/>
                  <a:gd name="T12" fmla="*/ 37 w 55"/>
                  <a:gd name="T13" fmla="*/ 14 h 34"/>
                  <a:gd name="T14" fmla="*/ 33 w 55"/>
                  <a:gd name="T15" fmla="*/ 16 h 34"/>
                  <a:gd name="T16" fmla="*/ 30 w 55"/>
                  <a:gd name="T17" fmla="*/ 16 h 34"/>
                  <a:gd name="T18" fmla="*/ 27 w 55"/>
                  <a:gd name="T19" fmla="*/ 18 h 34"/>
                  <a:gd name="T20" fmla="*/ 23 w 55"/>
                  <a:gd name="T21" fmla="*/ 19 h 34"/>
                  <a:gd name="T22" fmla="*/ 19 w 55"/>
                  <a:gd name="T23" fmla="*/ 20 h 34"/>
                  <a:gd name="T24" fmla="*/ 16 w 55"/>
                  <a:gd name="T25" fmla="*/ 22 h 34"/>
                  <a:gd name="T26" fmla="*/ 14 w 55"/>
                  <a:gd name="T27" fmla="*/ 24 h 34"/>
                  <a:gd name="T28" fmla="*/ 10 w 55"/>
                  <a:gd name="T29" fmla="*/ 26 h 34"/>
                  <a:gd name="T30" fmla="*/ 8 w 55"/>
                  <a:gd name="T31" fmla="*/ 29 h 34"/>
                  <a:gd name="T32" fmla="*/ 5 w 55"/>
                  <a:gd name="T33" fmla="*/ 33 h 34"/>
                  <a:gd name="T34" fmla="*/ 0 w 55"/>
                  <a:gd name="T35" fmla="*/ 29 h 34"/>
                  <a:gd name="T36" fmla="*/ 3 w 55"/>
                  <a:gd name="T37" fmla="*/ 25 h 34"/>
                  <a:gd name="T38" fmla="*/ 6 w 55"/>
                  <a:gd name="T39" fmla="*/ 22 h 34"/>
                  <a:gd name="T40" fmla="*/ 10 w 55"/>
                  <a:gd name="T41" fmla="*/ 19 h 34"/>
                  <a:gd name="T42" fmla="*/ 13 w 55"/>
                  <a:gd name="T43" fmla="*/ 16 h 34"/>
                  <a:gd name="T44" fmla="*/ 17 w 55"/>
                  <a:gd name="T45" fmla="*/ 14 h 34"/>
                  <a:gd name="T46" fmla="*/ 21 w 55"/>
                  <a:gd name="T47" fmla="*/ 12 h 34"/>
                  <a:gd name="T48" fmla="*/ 24 w 55"/>
                  <a:gd name="T49" fmla="*/ 11 h 34"/>
                  <a:gd name="T50" fmla="*/ 28 w 55"/>
                  <a:gd name="T51" fmla="*/ 10 h 34"/>
                  <a:gd name="T52" fmla="*/ 31 w 55"/>
                  <a:gd name="T53" fmla="*/ 9 h 34"/>
                  <a:gd name="T54" fmla="*/ 34 w 55"/>
                  <a:gd name="T55" fmla="*/ 8 h 34"/>
                  <a:gd name="T56" fmla="*/ 37 w 55"/>
                  <a:gd name="T57" fmla="*/ 7 h 34"/>
                  <a:gd name="T58" fmla="*/ 40 w 55"/>
                  <a:gd name="T59" fmla="*/ 6 h 34"/>
                  <a:gd name="T60" fmla="*/ 43 w 55"/>
                  <a:gd name="T61" fmla="*/ 5 h 34"/>
                  <a:gd name="T62" fmla="*/ 45 w 55"/>
                  <a:gd name="T63" fmla="*/ 3 h 34"/>
                  <a:gd name="T64" fmla="*/ 46 w 55"/>
                  <a:gd name="T65" fmla="*/ 1 h 34"/>
                  <a:gd name="T66" fmla="*/ 48 w 55"/>
                  <a:gd name="T67" fmla="*/ 0 h 34"/>
                  <a:gd name="T68" fmla="*/ 54 w 55"/>
                  <a:gd name="T69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5" h="34">
                    <a:moveTo>
                      <a:pt x="54" y="3"/>
                    </a:moveTo>
                    <a:lnTo>
                      <a:pt x="52" y="6"/>
                    </a:lnTo>
                    <a:lnTo>
                      <a:pt x="48" y="9"/>
                    </a:lnTo>
                    <a:lnTo>
                      <a:pt x="46" y="11"/>
                    </a:lnTo>
                    <a:lnTo>
                      <a:pt x="43" y="12"/>
                    </a:lnTo>
                    <a:lnTo>
                      <a:pt x="40" y="13"/>
                    </a:lnTo>
                    <a:lnTo>
                      <a:pt x="37" y="14"/>
                    </a:lnTo>
                    <a:lnTo>
                      <a:pt x="33" y="16"/>
                    </a:lnTo>
                    <a:lnTo>
                      <a:pt x="30" y="16"/>
                    </a:lnTo>
                    <a:lnTo>
                      <a:pt x="27" y="18"/>
                    </a:lnTo>
                    <a:lnTo>
                      <a:pt x="23" y="19"/>
                    </a:lnTo>
                    <a:lnTo>
                      <a:pt x="19" y="20"/>
                    </a:lnTo>
                    <a:lnTo>
                      <a:pt x="16" y="22"/>
                    </a:lnTo>
                    <a:lnTo>
                      <a:pt x="14" y="24"/>
                    </a:lnTo>
                    <a:lnTo>
                      <a:pt x="10" y="26"/>
                    </a:lnTo>
                    <a:lnTo>
                      <a:pt x="8" y="29"/>
                    </a:lnTo>
                    <a:lnTo>
                      <a:pt x="5" y="33"/>
                    </a:lnTo>
                    <a:lnTo>
                      <a:pt x="0" y="29"/>
                    </a:lnTo>
                    <a:lnTo>
                      <a:pt x="3" y="25"/>
                    </a:lnTo>
                    <a:lnTo>
                      <a:pt x="6" y="22"/>
                    </a:lnTo>
                    <a:lnTo>
                      <a:pt x="10" y="19"/>
                    </a:lnTo>
                    <a:lnTo>
                      <a:pt x="13" y="16"/>
                    </a:lnTo>
                    <a:lnTo>
                      <a:pt x="17" y="14"/>
                    </a:lnTo>
                    <a:lnTo>
                      <a:pt x="21" y="12"/>
                    </a:lnTo>
                    <a:lnTo>
                      <a:pt x="24" y="11"/>
                    </a:lnTo>
                    <a:lnTo>
                      <a:pt x="28" y="10"/>
                    </a:lnTo>
                    <a:lnTo>
                      <a:pt x="31" y="9"/>
                    </a:lnTo>
                    <a:lnTo>
                      <a:pt x="34" y="8"/>
                    </a:lnTo>
                    <a:lnTo>
                      <a:pt x="37" y="7"/>
                    </a:lnTo>
                    <a:lnTo>
                      <a:pt x="40" y="6"/>
                    </a:lnTo>
                    <a:lnTo>
                      <a:pt x="43" y="5"/>
                    </a:lnTo>
                    <a:lnTo>
                      <a:pt x="45" y="3"/>
                    </a:lnTo>
                    <a:lnTo>
                      <a:pt x="46" y="1"/>
                    </a:lnTo>
                    <a:lnTo>
                      <a:pt x="48" y="0"/>
                    </a:lnTo>
                    <a:lnTo>
                      <a:pt x="54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43" name="Freeform 471">
                <a:extLst>
                  <a:ext uri="{FF2B5EF4-FFF2-40B4-BE49-F238E27FC236}">
                    <a16:creationId xmlns:a16="http://schemas.microsoft.com/office/drawing/2014/main" id="{A89BC42D-E916-5A8C-58AA-A59132B78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9" y="2183"/>
                <a:ext cx="17" cy="17"/>
              </a:xfrm>
              <a:custGeom>
                <a:avLst/>
                <a:gdLst>
                  <a:gd name="T0" fmla="*/ 0 w 17"/>
                  <a:gd name="T1" fmla="*/ 5 h 17"/>
                  <a:gd name="T2" fmla="*/ 3 w 17"/>
                  <a:gd name="T3" fmla="*/ 0 h 17"/>
                  <a:gd name="T4" fmla="*/ 5 w 17"/>
                  <a:gd name="T5" fmla="*/ 0 h 17"/>
                  <a:gd name="T6" fmla="*/ 8 w 17"/>
                  <a:gd name="T7" fmla="*/ 0 h 17"/>
                  <a:gd name="T8" fmla="*/ 11 w 17"/>
                  <a:gd name="T9" fmla="*/ 0 h 17"/>
                  <a:gd name="T10" fmla="*/ 13 w 17"/>
                  <a:gd name="T11" fmla="*/ 5 h 17"/>
                  <a:gd name="T12" fmla="*/ 14 w 17"/>
                  <a:gd name="T13" fmla="*/ 7 h 17"/>
                  <a:gd name="T14" fmla="*/ 16 w 17"/>
                  <a:gd name="T15" fmla="*/ 12 h 17"/>
                  <a:gd name="T16" fmla="*/ 14 w 17"/>
                  <a:gd name="T17" fmla="*/ 16 h 17"/>
                  <a:gd name="T18" fmla="*/ 0 w 17"/>
                  <a:gd name="T1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5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44" name="Freeform 472">
                <a:extLst>
                  <a:ext uri="{FF2B5EF4-FFF2-40B4-BE49-F238E27FC236}">
                    <a16:creationId xmlns:a16="http://schemas.microsoft.com/office/drawing/2014/main" id="{75201537-B3AF-3186-30D8-14E4F8238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2212"/>
                <a:ext cx="17" cy="17"/>
              </a:xfrm>
              <a:custGeom>
                <a:avLst/>
                <a:gdLst>
                  <a:gd name="T0" fmla="*/ 14 w 17"/>
                  <a:gd name="T1" fmla="*/ 0 h 17"/>
                  <a:gd name="T2" fmla="*/ 16 w 17"/>
                  <a:gd name="T3" fmla="*/ 3 h 17"/>
                  <a:gd name="T4" fmla="*/ 16 w 17"/>
                  <a:gd name="T5" fmla="*/ 7 h 17"/>
                  <a:gd name="T6" fmla="*/ 14 w 17"/>
                  <a:gd name="T7" fmla="*/ 11 h 17"/>
                  <a:gd name="T8" fmla="*/ 13 w 17"/>
                  <a:gd name="T9" fmla="*/ 14 h 17"/>
                  <a:gd name="T10" fmla="*/ 9 w 17"/>
                  <a:gd name="T11" fmla="*/ 16 h 17"/>
                  <a:gd name="T12" fmla="*/ 5 w 17"/>
                  <a:gd name="T13" fmla="*/ 16 h 17"/>
                  <a:gd name="T14" fmla="*/ 2 w 17"/>
                  <a:gd name="T15" fmla="*/ 14 h 17"/>
                  <a:gd name="T16" fmla="*/ 0 w 17"/>
                  <a:gd name="T17" fmla="*/ 11 h 17"/>
                  <a:gd name="T18" fmla="*/ 14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4" y="0"/>
                    </a:moveTo>
                    <a:lnTo>
                      <a:pt x="16" y="3"/>
                    </a:lnTo>
                    <a:lnTo>
                      <a:pt x="16" y="7"/>
                    </a:lnTo>
                    <a:lnTo>
                      <a:pt x="14" y="11"/>
                    </a:lnTo>
                    <a:lnTo>
                      <a:pt x="13" y="14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45" name="Freeform 473">
                <a:extLst>
                  <a:ext uri="{FF2B5EF4-FFF2-40B4-BE49-F238E27FC236}">
                    <a16:creationId xmlns:a16="http://schemas.microsoft.com/office/drawing/2014/main" id="{F9A81406-8B45-4181-C4D5-5EEF862AD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183"/>
                <a:ext cx="55" cy="33"/>
              </a:xfrm>
              <a:custGeom>
                <a:avLst/>
                <a:gdLst>
                  <a:gd name="T0" fmla="*/ 5 w 55"/>
                  <a:gd name="T1" fmla="*/ 0 h 33"/>
                  <a:gd name="T2" fmla="*/ 7 w 55"/>
                  <a:gd name="T3" fmla="*/ 1 h 33"/>
                  <a:gd name="T4" fmla="*/ 8 w 55"/>
                  <a:gd name="T5" fmla="*/ 3 h 33"/>
                  <a:gd name="T6" fmla="*/ 10 w 55"/>
                  <a:gd name="T7" fmla="*/ 5 h 33"/>
                  <a:gd name="T8" fmla="*/ 12 w 55"/>
                  <a:gd name="T9" fmla="*/ 6 h 33"/>
                  <a:gd name="T10" fmla="*/ 15 w 55"/>
                  <a:gd name="T11" fmla="*/ 7 h 33"/>
                  <a:gd name="T12" fmla="*/ 18 w 55"/>
                  <a:gd name="T13" fmla="*/ 8 h 33"/>
                  <a:gd name="T14" fmla="*/ 21 w 55"/>
                  <a:gd name="T15" fmla="*/ 9 h 33"/>
                  <a:gd name="T16" fmla="*/ 25 w 55"/>
                  <a:gd name="T17" fmla="*/ 10 h 33"/>
                  <a:gd name="T18" fmla="*/ 28 w 55"/>
                  <a:gd name="T19" fmla="*/ 11 h 33"/>
                  <a:gd name="T20" fmla="*/ 32 w 55"/>
                  <a:gd name="T21" fmla="*/ 13 h 33"/>
                  <a:gd name="T22" fmla="*/ 36 w 55"/>
                  <a:gd name="T23" fmla="*/ 14 h 33"/>
                  <a:gd name="T24" fmla="*/ 39 w 55"/>
                  <a:gd name="T25" fmla="*/ 16 h 33"/>
                  <a:gd name="T26" fmla="*/ 43 w 55"/>
                  <a:gd name="T27" fmla="*/ 18 h 33"/>
                  <a:gd name="T28" fmla="*/ 46 w 55"/>
                  <a:gd name="T29" fmla="*/ 21 h 33"/>
                  <a:gd name="T30" fmla="*/ 50 w 55"/>
                  <a:gd name="T31" fmla="*/ 24 h 33"/>
                  <a:gd name="T32" fmla="*/ 54 w 55"/>
                  <a:gd name="T33" fmla="*/ 28 h 33"/>
                  <a:gd name="T34" fmla="*/ 48 w 55"/>
                  <a:gd name="T35" fmla="*/ 32 h 33"/>
                  <a:gd name="T36" fmla="*/ 45 w 55"/>
                  <a:gd name="T37" fmla="*/ 28 h 33"/>
                  <a:gd name="T38" fmla="*/ 42 w 55"/>
                  <a:gd name="T39" fmla="*/ 26 h 33"/>
                  <a:gd name="T40" fmla="*/ 39 w 55"/>
                  <a:gd name="T41" fmla="*/ 23 h 33"/>
                  <a:gd name="T42" fmla="*/ 36 w 55"/>
                  <a:gd name="T43" fmla="*/ 21 h 33"/>
                  <a:gd name="T44" fmla="*/ 33 w 55"/>
                  <a:gd name="T45" fmla="*/ 20 h 33"/>
                  <a:gd name="T46" fmla="*/ 30 w 55"/>
                  <a:gd name="T47" fmla="*/ 18 h 33"/>
                  <a:gd name="T48" fmla="*/ 27 w 55"/>
                  <a:gd name="T49" fmla="*/ 17 h 33"/>
                  <a:gd name="T50" fmla="*/ 23 w 55"/>
                  <a:gd name="T51" fmla="*/ 16 h 33"/>
                  <a:gd name="T52" fmla="*/ 19 w 55"/>
                  <a:gd name="T53" fmla="*/ 15 h 33"/>
                  <a:gd name="T54" fmla="*/ 16 w 55"/>
                  <a:gd name="T55" fmla="*/ 14 h 33"/>
                  <a:gd name="T56" fmla="*/ 13 w 55"/>
                  <a:gd name="T57" fmla="*/ 13 h 33"/>
                  <a:gd name="T58" fmla="*/ 10 w 55"/>
                  <a:gd name="T59" fmla="*/ 11 h 33"/>
                  <a:gd name="T60" fmla="*/ 7 w 55"/>
                  <a:gd name="T61" fmla="*/ 10 h 33"/>
                  <a:gd name="T62" fmla="*/ 4 w 55"/>
                  <a:gd name="T63" fmla="*/ 8 h 33"/>
                  <a:gd name="T64" fmla="*/ 1 w 55"/>
                  <a:gd name="T65" fmla="*/ 6 h 33"/>
                  <a:gd name="T66" fmla="*/ 0 w 55"/>
                  <a:gd name="T67" fmla="*/ 3 h 33"/>
                  <a:gd name="T68" fmla="*/ 5 w 55"/>
                  <a:gd name="T6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5" h="33">
                    <a:moveTo>
                      <a:pt x="5" y="0"/>
                    </a:moveTo>
                    <a:lnTo>
                      <a:pt x="7" y="1"/>
                    </a:lnTo>
                    <a:lnTo>
                      <a:pt x="8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5" y="7"/>
                    </a:lnTo>
                    <a:lnTo>
                      <a:pt x="18" y="8"/>
                    </a:lnTo>
                    <a:lnTo>
                      <a:pt x="21" y="9"/>
                    </a:lnTo>
                    <a:lnTo>
                      <a:pt x="25" y="10"/>
                    </a:lnTo>
                    <a:lnTo>
                      <a:pt x="28" y="11"/>
                    </a:lnTo>
                    <a:lnTo>
                      <a:pt x="32" y="13"/>
                    </a:lnTo>
                    <a:lnTo>
                      <a:pt x="36" y="14"/>
                    </a:lnTo>
                    <a:lnTo>
                      <a:pt x="39" y="16"/>
                    </a:lnTo>
                    <a:lnTo>
                      <a:pt x="43" y="18"/>
                    </a:lnTo>
                    <a:lnTo>
                      <a:pt x="46" y="21"/>
                    </a:lnTo>
                    <a:lnTo>
                      <a:pt x="50" y="24"/>
                    </a:lnTo>
                    <a:lnTo>
                      <a:pt x="54" y="28"/>
                    </a:lnTo>
                    <a:lnTo>
                      <a:pt x="48" y="32"/>
                    </a:lnTo>
                    <a:lnTo>
                      <a:pt x="45" y="28"/>
                    </a:lnTo>
                    <a:lnTo>
                      <a:pt x="42" y="26"/>
                    </a:lnTo>
                    <a:lnTo>
                      <a:pt x="39" y="23"/>
                    </a:lnTo>
                    <a:lnTo>
                      <a:pt x="36" y="21"/>
                    </a:lnTo>
                    <a:lnTo>
                      <a:pt x="33" y="20"/>
                    </a:lnTo>
                    <a:lnTo>
                      <a:pt x="30" y="18"/>
                    </a:lnTo>
                    <a:lnTo>
                      <a:pt x="27" y="17"/>
                    </a:lnTo>
                    <a:lnTo>
                      <a:pt x="23" y="16"/>
                    </a:lnTo>
                    <a:lnTo>
                      <a:pt x="19" y="15"/>
                    </a:lnTo>
                    <a:lnTo>
                      <a:pt x="16" y="14"/>
                    </a:lnTo>
                    <a:lnTo>
                      <a:pt x="13" y="13"/>
                    </a:lnTo>
                    <a:lnTo>
                      <a:pt x="10" y="11"/>
                    </a:lnTo>
                    <a:lnTo>
                      <a:pt x="7" y="10"/>
                    </a:lnTo>
                    <a:lnTo>
                      <a:pt x="4" y="8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46" name="Freeform 474">
                <a:extLst>
                  <a:ext uri="{FF2B5EF4-FFF2-40B4-BE49-F238E27FC236}">
                    <a16:creationId xmlns:a16="http://schemas.microsoft.com/office/drawing/2014/main" id="{C246C5E8-7D1E-E9FD-1795-1467A4992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" y="2182"/>
                <a:ext cx="17" cy="17"/>
              </a:xfrm>
              <a:custGeom>
                <a:avLst/>
                <a:gdLst>
                  <a:gd name="T0" fmla="*/ 2 w 17"/>
                  <a:gd name="T1" fmla="*/ 16 h 17"/>
                  <a:gd name="T2" fmla="*/ 0 w 17"/>
                  <a:gd name="T3" fmla="*/ 12 h 17"/>
                  <a:gd name="T4" fmla="*/ 0 w 17"/>
                  <a:gd name="T5" fmla="*/ 7 h 17"/>
                  <a:gd name="T6" fmla="*/ 2 w 17"/>
                  <a:gd name="T7" fmla="*/ 5 h 17"/>
                  <a:gd name="T8" fmla="*/ 4 w 17"/>
                  <a:gd name="T9" fmla="*/ 0 h 17"/>
                  <a:gd name="T10" fmla="*/ 7 w 17"/>
                  <a:gd name="T11" fmla="*/ 0 h 17"/>
                  <a:gd name="T12" fmla="*/ 11 w 17"/>
                  <a:gd name="T13" fmla="*/ 0 h 17"/>
                  <a:gd name="T14" fmla="*/ 14 w 17"/>
                  <a:gd name="T15" fmla="*/ 0 h 17"/>
                  <a:gd name="T16" fmla="*/ 16 w 17"/>
                  <a:gd name="T17" fmla="*/ 5 h 17"/>
                  <a:gd name="T18" fmla="*/ 2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2" y="16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6" y="5"/>
                    </a:lnTo>
                    <a:lnTo>
                      <a:pt x="2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47" name="Freeform 475">
                <a:extLst>
                  <a:ext uri="{FF2B5EF4-FFF2-40B4-BE49-F238E27FC236}">
                    <a16:creationId xmlns:a16="http://schemas.microsoft.com/office/drawing/2014/main" id="{6BDF67A9-9D08-6388-EC28-CB19BE393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" y="2940"/>
                <a:ext cx="17" cy="17"/>
              </a:xfrm>
              <a:custGeom>
                <a:avLst/>
                <a:gdLst>
                  <a:gd name="T0" fmla="*/ 0 w 17"/>
                  <a:gd name="T1" fmla="*/ 16 h 17"/>
                  <a:gd name="T2" fmla="*/ 2 w 17"/>
                  <a:gd name="T3" fmla="*/ 6 h 17"/>
                  <a:gd name="T4" fmla="*/ 3 w 17"/>
                  <a:gd name="T5" fmla="*/ 3 h 17"/>
                  <a:gd name="T6" fmla="*/ 6 w 17"/>
                  <a:gd name="T7" fmla="*/ 0 h 17"/>
                  <a:gd name="T8" fmla="*/ 8 w 17"/>
                  <a:gd name="T9" fmla="*/ 0 h 17"/>
                  <a:gd name="T10" fmla="*/ 10 w 17"/>
                  <a:gd name="T11" fmla="*/ 0 h 17"/>
                  <a:gd name="T12" fmla="*/ 13 w 17"/>
                  <a:gd name="T13" fmla="*/ 3 h 17"/>
                  <a:gd name="T14" fmla="*/ 15 w 17"/>
                  <a:gd name="T15" fmla="*/ 6 h 17"/>
                  <a:gd name="T16" fmla="*/ 16 w 17"/>
                  <a:gd name="T17" fmla="*/ 16 h 17"/>
                  <a:gd name="T18" fmla="*/ 0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16"/>
                    </a:move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16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48" name="Freeform 476">
                <a:extLst>
                  <a:ext uri="{FF2B5EF4-FFF2-40B4-BE49-F238E27FC236}">
                    <a16:creationId xmlns:a16="http://schemas.microsoft.com/office/drawing/2014/main" id="{017AD729-493B-991E-8C7D-5ECC5EC8C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3" y="2942"/>
                <a:ext cx="17" cy="193"/>
              </a:xfrm>
              <a:custGeom>
                <a:avLst/>
                <a:gdLst>
                  <a:gd name="T0" fmla="*/ 6 w 17"/>
                  <a:gd name="T1" fmla="*/ 191 h 193"/>
                  <a:gd name="T2" fmla="*/ 0 w 17"/>
                  <a:gd name="T3" fmla="*/ 188 h 193"/>
                  <a:gd name="T4" fmla="*/ 0 w 17"/>
                  <a:gd name="T5" fmla="*/ 0 h 193"/>
                  <a:gd name="T6" fmla="*/ 16 w 17"/>
                  <a:gd name="T7" fmla="*/ 0 h 193"/>
                  <a:gd name="T8" fmla="*/ 16 w 17"/>
                  <a:gd name="T9" fmla="*/ 188 h 193"/>
                  <a:gd name="T10" fmla="*/ 10 w 17"/>
                  <a:gd name="T11" fmla="*/ 185 h 193"/>
                  <a:gd name="T12" fmla="*/ 16 w 17"/>
                  <a:gd name="T13" fmla="*/ 188 h 193"/>
                  <a:gd name="T14" fmla="*/ 15 w 17"/>
                  <a:gd name="T15" fmla="*/ 190 h 193"/>
                  <a:gd name="T16" fmla="*/ 13 w 17"/>
                  <a:gd name="T17" fmla="*/ 190 h 193"/>
                  <a:gd name="T18" fmla="*/ 10 w 17"/>
                  <a:gd name="T19" fmla="*/ 191 h 193"/>
                  <a:gd name="T20" fmla="*/ 8 w 17"/>
                  <a:gd name="T21" fmla="*/ 192 h 193"/>
                  <a:gd name="T22" fmla="*/ 6 w 17"/>
                  <a:gd name="T23" fmla="*/ 191 h 193"/>
                  <a:gd name="T24" fmla="*/ 3 w 17"/>
                  <a:gd name="T25" fmla="*/ 190 h 193"/>
                  <a:gd name="T26" fmla="*/ 2 w 17"/>
                  <a:gd name="T27" fmla="*/ 190 h 193"/>
                  <a:gd name="T28" fmla="*/ 0 w 17"/>
                  <a:gd name="T29" fmla="*/ 188 h 193"/>
                  <a:gd name="T30" fmla="*/ 6 w 17"/>
                  <a:gd name="T31" fmla="*/ 19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193">
                    <a:moveTo>
                      <a:pt x="6" y="191"/>
                    </a:moveTo>
                    <a:lnTo>
                      <a:pt x="0" y="188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88"/>
                    </a:lnTo>
                    <a:lnTo>
                      <a:pt x="10" y="185"/>
                    </a:lnTo>
                    <a:lnTo>
                      <a:pt x="16" y="188"/>
                    </a:lnTo>
                    <a:lnTo>
                      <a:pt x="15" y="190"/>
                    </a:lnTo>
                    <a:lnTo>
                      <a:pt x="13" y="190"/>
                    </a:lnTo>
                    <a:lnTo>
                      <a:pt x="10" y="191"/>
                    </a:lnTo>
                    <a:lnTo>
                      <a:pt x="8" y="192"/>
                    </a:lnTo>
                    <a:lnTo>
                      <a:pt x="6" y="191"/>
                    </a:lnTo>
                    <a:lnTo>
                      <a:pt x="3" y="190"/>
                    </a:lnTo>
                    <a:lnTo>
                      <a:pt x="2" y="190"/>
                    </a:lnTo>
                    <a:lnTo>
                      <a:pt x="0" y="188"/>
                    </a:lnTo>
                    <a:lnTo>
                      <a:pt x="6" y="191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49" name="Freeform 477">
                <a:extLst>
                  <a:ext uri="{FF2B5EF4-FFF2-40B4-BE49-F238E27FC236}">
                    <a16:creationId xmlns:a16="http://schemas.microsoft.com/office/drawing/2014/main" id="{98828FEF-0A6E-51C1-00A2-3BD385A8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9" y="3128"/>
                <a:ext cx="181" cy="75"/>
              </a:xfrm>
              <a:custGeom>
                <a:avLst/>
                <a:gdLst>
                  <a:gd name="T0" fmla="*/ 174 w 181"/>
                  <a:gd name="T1" fmla="*/ 73 h 75"/>
                  <a:gd name="T2" fmla="*/ 174 w 181"/>
                  <a:gd name="T3" fmla="*/ 73 h 75"/>
                  <a:gd name="T4" fmla="*/ 0 w 181"/>
                  <a:gd name="T5" fmla="*/ 5 h 75"/>
                  <a:gd name="T6" fmla="*/ 1 w 181"/>
                  <a:gd name="T7" fmla="*/ 0 h 75"/>
                  <a:gd name="T8" fmla="*/ 177 w 181"/>
                  <a:gd name="T9" fmla="*/ 67 h 75"/>
                  <a:gd name="T10" fmla="*/ 177 w 181"/>
                  <a:gd name="T11" fmla="*/ 67 h 75"/>
                  <a:gd name="T12" fmla="*/ 177 w 181"/>
                  <a:gd name="T13" fmla="*/ 67 h 75"/>
                  <a:gd name="T14" fmla="*/ 178 w 181"/>
                  <a:gd name="T15" fmla="*/ 68 h 75"/>
                  <a:gd name="T16" fmla="*/ 178 w 181"/>
                  <a:gd name="T17" fmla="*/ 69 h 75"/>
                  <a:gd name="T18" fmla="*/ 180 w 181"/>
                  <a:gd name="T19" fmla="*/ 70 h 75"/>
                  <a:gd name="T20" fmla="*/ 178 w 181"/>
                  <a:gd name="T21" fmla="*/ 71 h 75"/>
                  <a:gd name="T22" fmla="*/ 178 w 181"/>
                  <a:gd name="T23" fmla="*/ 72 h 75"/>
                  <a:gd name="T24" fmla="*/ 177 w 181"/>
                  <a:gd name="T25" fmla="*/ 73 h 75"/>
                  <a:gd name="T26" fmla="*/ 176 w 181"/>
                  <a:gd name="T27" fmla="*/ 74 h 75"/>
                  <a:gd name="T28" fmla="*/ 174 w 181"/>
                  <a:gd name="T29" fmla="*/ 73 h 75"/>
                  <a:gd name="T30" fmla="*/ 174 w 181"/>
                  <a:gd name="T31" fmla="*/ 7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1" h="75">
                    <a:moveTo>
                      <a:pt x="174" y="73"/>
                    </a:moveTo>
                    <a:lnTo>
                      <a:pt x="174" y="73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177" y="67"/>
                    </a:lnTo>
                    <a:lnTo>
                      <a:pt x="177" y="67"/>
                    </a:lnTo>
                    <a:lnTo>
                      <a:pt x="177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80" y="70"/>
                    </a:lnTo>
                    <a:lnTo>
                      <a:pt x="178" y="71"/>
                    </a:lnTo>
                    <a:lnTo>
                      <a:pt x="178" y="72"/>
                    </a:lnTo>
                    <a:lnTo>
                      <a:pt x="177" y="73"/>
                    </a:lnTo>
                    <a:lnTo>
                      <a:pt x="176" y="74"/>
                    </a:lnTo>
                    <a:lnTo>
                      <a:pt x="174" y="73"/>
                    </a:lnTo>
                    <a:lnTo>
                      <a:pt x="174" y="7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50" name="Freeform 478">
                <a:extLst>
                  <a:ext uri="{FF2B5EF4-FFF2-40B4-BE49-F238E27FC236}">
                    <a16:creationId xmlns:a16="http://schemas.microsoft.com/office/drawing/2014/main" id="{ED81CEF5-1CA9-A1A0-2EC7-9E4B33842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3195"/>
                <a:ext cx="287" cy="96"/>
              </a:xfrm>
              <a:custGeom>
                <a:avLst/>
                <a:gdLst>
                  <a:gd name="T0" fmla="*/ 10 w 287"/>
                  <a:gd name="T1" fmla="*/ 84 h 96"/>
                  <a:gd name="T2" fmla="*/ 30 w 287"/>
                  <a:gd name="T3" fmla="*/ 86 h 96"/>
                  <a:gd name="T4" fmla="*/ 55 w 287"/>
                  <a:gd name="T5" fmla="*/ 87 h 96"/>
                  <a:gd name="T6" fmla="*/ 80 w 287"/>
                  <a:gd name="T7" fmla="*/ 87 h 96"/>
                  <a:gd name="T8" fmla="*/ 108 w 287"/>
                  <a:gd name="T9" fmla="*/ 87 h 96"/>
                  <a:gd name="T10" fmla="*/ 136 w 287"/>
                  <a:gd name="T11" fmla="*/ 84 h 96"/>
                  <a:gd name="T12" fmla="*/ 163 w 287"/>
                  <a:gd name="T13" fmla="*/ 81 h 96"/>
                  <a:gd name="T14" fmla="*/ 190 w 287"/>
                  <a:gd name="T15" fmla="*/ 77 h 96"/>
                  <a:gd name="T16" fmla="*/ 214 w 287"/>
                  <a:gd name="T17" fmla="*/ 71 h 96"/>
                  <a:gd name="T18" fmla="*/ 235 w 287"/>
                  <a:gd name="T19" fmla="*/ 65 h 96"/>
                  <a:gd name="T20" fmla="*/ 254 w 287"/>
                  <a:gd name="T21" fmla="*/ 58 h 96"/>
                  <a:gd name="T22" fmla="*/ 268 w 287"/>
                  <a:gd name="T23" fmla="*/ 50 h 96"/>
                  <a:gd name="T24" fmla="*/ 277 w 287"/>
                  <a:gd name="T25" fmla="*/ 41 h 96"/>
                  <a:gd name="T26" fmla="*/ 279 w 287"/>
                  <a:gd name="T27" fmla="*/ 32 h 96"/>
                  <a:gd name="T28" fmla="*/ 277 w 287"/>
                  <a:gd name="T29" fmla="*/ 23 h 96"/>
                  <a:gd name="T30" fmla="*/ 266 w 287"/>
                  <a:gd name="T31" fmla="*/ 11 h 96"/>
                  <a:gd name="T32" fmla="*/ 262 w 287"/>
                  <a:gd name="T33" fmla="*/ 0 h 96"/>
                  <a:gd name="T34" fmla="*/ 277 w 287"/>
                  <a:gd name="T35" fmla="*/ 13 h 96"/>
                  <a:gd name="T36" fmla="*/ 285 w 287"/>
                  <a:gd name="T37" fmla="*/ 26 h 96"/>
                  <a:gd name="T38" fmla="*/ 285 w 287"/>
                  <a:gd name="T39" fmla="*/ 39 h 96"/>
                  <a:gd name="T40" fmla="*/ 277 w 287"/>
                  <a:gd name="T41" fmla="*/ 50 h 96"/>
                  <a:gd name="T42" fmla="*/ 265 w 287"/>
                  <a:gd name="T43" fmla="*/ 60 h 96"/>
                  <a:gd name="T44" fmla="*/ 248 w 287"/>
                  <a:gd name="T45" fmla="*/ 67 h 96"/>
                  <a:gd name="T46" fmla="*/ 227 w 287"/>
                  <a:gd name="T47" fmla="*/ 75 h 96"/>
                  <a:gd name="T48" fmla="*/ 203 w 287"/>
                  <a:gd name="T49" fmla="*/ 81 h 96"/>
                  <a:gd name="T50" fmla="*/ 177 w 287"/>
                  <a:gd name="T51" fmla="*/ 85 h 96"/>
                  <a:gd name="T52" fmla="*/ 150 w 287"/>
                  <a:gd name="T53" fmla="*/ 89 h 96"/>
                  <a:gd name="T54" fmla="*/ 122 w 287"/>
                  <a:gd name="T55" fmla="*/ 93 h 96"/>
                  <a:gd name="T56" fmla="*/ 94 w 287"/>
                  <a:gd name="T57" fmla="*/ 94 h 96"/>
                  <a:gd name="T58" fmla="*/ 67 w 287"/>
                  <a:gd name="T59" fmla="*/ 95 h 96"/>
                  <a:gd name="T60" fmla="*/ 42 w 287"/>
                  <a:gd name="T61" fmla="*/ 94 h 96"/>
                  <a:gd name="T62" fmla="*/ 19 w 287"/>
                  <a:gd name="T63" fmla="*/ 92 h 96"/>
                  <a:gd name="T64" fmla="*/ 0 w 287"/>
                  <a:gd name="T65" fmla="*/ 8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7" h="96">
                    <a:moveTo>
                      <a:pt x="1" y="82"/>
                    </a:moveTo>
                    <a:lnTo>
                      <a:pt x="10" y="84"/>
                    </a:lnTo>
                    <a:lnTo>
                      <a:pt x="19" y="85"/>
                    </a:lnTo>
                    <a:lnTo>
                      <a:pt x="30" y="86"/>
                    </a:lnTo>
                    <a:lnTo>
                      <a:pt x="43" y="87"/>
                    </a:lnTo>
                    <a:lnTo>
                      <a:pt x="55" y="87"/>
                    </a:lnTo>
                    <a:lnTo>
                      <a:pt x="67" y="88"/>
                    </a:lnTo>
                    <a:lnTo>
                      <a:pt x="80" y="87"/>
                    </a:lnTo>
                    <a:lnTo>
                      <a:pt x="93" y="87"/>
                    </a:lnTo>
                    <a:lnTo>
                      <a:pt x="108" y="87"/>
                    </a:lnTo>
                    <a:lnTo>
                      <a:pt x="122" y="85"/>
                    </a:lnTo>
                    <a:lnTo>
                      <a:pt x="136" y="84"/>
                    </a:lnTo>
                    <a:lnTo>
                      <a:pt x="149" y="83"/>
                    </a:lnTo>
                    <a:lnTo>
                      <a:pt x="163" y="81"/>
                    </a:lnTo>
                    <a:lnTo>
                      <a:pt x="176" y="79"/>
                    </a:lnTo>
                    <a:lnTo>
                      <a:pt x="190" y="77"/>
                    </a:lnTo>
                    <a:lnTo>
                      <a:pt x="202" y="74"/>
                    </a:lnTo>
                    <a:lnTo>
                      <a:pt x="214" y="71"/>
                    </a:lnTo>
                    <a:lnTo>
                      <a:pt x="225" y="69"/>
                    </a:lnTo>
                    <a:lnTo>
                      <a:pt x="235" y="65"/>
                    </a:lnTo>
                    <a:lnTo>
                      <a:pt x="245" y="62"/>
                    </a:lnTo>
                    <a:lnTo>
                      <a:pt x="254" y="58"/>
                    </a:lnTo>
                    <a:lnTo>
                      <a:pt x="262" y="54"/>
                    </a:lnTo>
                    <a:lnTo>
                      <a:pt x="268" y="50"/>
                    </a:lnTo>
                    <a:lnTo>
                      <a:pt x="273" y="45"/>
                    </a:lnTo>
                    <a:lnTo>
                      <a:pt x="277" y="41"/>
                    </a:lnTo>
                    <a:lnTo>
                      <a:pt x="278" y="37"/>
                    </a:lnTo>
                    <a:lnTo>
                      <a:pt x="279" y="32"/>
                    </a:lnTo>
                    <a:lnTo>
                      <a:pt x="278" y="28"/>
                    </a:lnTo>
                    <a:lnTo>
                      <a:pt x="277" y="23"/>
                    </a:lnTo>
                    <a:lnTo>
                      <a:pt x="273" y="17"/>
                    </a:lnTo>
                    <a:lnTo>
                      <a:pt x="266" y="11"/>
                    </a:lnTo>
                    <a:lnTo>
                      <a:pt x="259" y="5"/>
                    </a:lnTo>
                    <a:lnTo>
                      <a:pt x="262" y="0"/>
                    </a:lnTo>
                    <a:lnTo>
                      <a:pt x="271" y="7"/>
                    </a:lnTo>
                    <a:lnTo>
                      <a:pt x="277" y="13"/>
                    </a:lnTo>
                    <a:lnTo>
                      <a:pt x="282" y="20"/>
                    </a:lnTo>
                    <a:lnTo>
                      <a:pt x="285" y="26"/>
                    </a:lnTo>
                    <a:lnTo>
                      <a:pt x="286" y="32"/>
                    </a:lnTo>
                    <a:lnTo>
                      <a:pt x="285" y="39"/>
                    </a:lnTo>
                    <a:lnTo>
                      <a:pt x="282" y="45"/>
                    </a:lnTo>
                    <a:lnTo>
                      <a:pt x="277" y="50"/>
                    </a:lnTo>
                    <a:lnTo>
                      <a:pt x="272" y="55"/>
                    </a:lnTo>
                    <a:lnTo>
                      <a:pt x="265" y="60"/>
                    </a:lnTo>
                    <a:lnTo>
                      <a:pt x="257" y="63"/>
                    </a:lnTo>
                    <a:lnTo>
                      <a:pt x="248" y="67"/>
                    </a:lnTo>
                    <a:lnTo>
                      <a:pt x="237" y="71"/>
                    </a:lnTo>
                    <a:lnTo>
                      <a:pt x="227" y="75"/>
                    </a:lnTo>
                    <a:lnTo>
                      <a:pt x="215" y="78"/>
                    </a:lnTo>
                    <a:lnTo>
                      <a:pt x="203" y="81"/>
                    </a:lnTo>
                    <a:lnTo>
                      <a:pt x="191" y="84"/>
                    </a:lnTo>
                    <a:lnTo>
                      <a:pt x="177" y="85"/>
                    </a:lnTo>
                    <a:lnTo>
                      <a:pt x="163" y="87"/>
                    </a:lnTo>
                    <a:lnTo>
                      <a:pt x="150" y="89"/>
                    </a:lnTo>
                    <a:lnTo>
                      <a:pt x="136" y="91"/>
                    </a:lnTo>
                    <a:lnTo>
                      <a:pt x="122" y="93"/>
                    </a:lnTo>
                    <a:lnTo>
                      <a:pt x="108" y="93"/>
                    </a:lnTo>
                    <a:lnTo>
                      <a:pt x="94" y="94"/>
                    </a:lnTo>
                    <a:lnTo>
                      <a:pt x="80" y="95"/>
                    </a:lnTo>
                    <a:lnTo>
                      <a:pt x="67" y="95"/>
                    </a:lnTo>
                    <a:lnTo>
                      <a:pt x="54" y="95"/>
                    </a:lnTo>
                    <a:lnTo>
                      <a:pt x="42" y="94"/>
                    </a:lnTo>
                    <a:lnTo>
                      <a:pt x="30" y="93"/>
                    </a:lnTo>
                    <a:lnTo>
                      <a:pt x="19" y="92"/>
                    </a:lnTo>
                    <a:lnTo>
                      <a:pt x="8" y="91"/>
                    </a:lnTo>
                    <a:lnTo>
                      <a:pt x="0" y="89"/>
                    </a:lnTo>
                    <a:lnTo>
                      <a:pt x="1" y="8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51" name="Freeform 479">
                <a:extLst>
                  <a:ext uri="{FF2B5EF4-FFF2-40B4-BE49-F238E27FC236}">
                    <a16:creationId xmlns:a16="http://schemas.microsoft.com/office/drawing/2014/main" id="{CE22AC65-AFE2-39B3-F5CC-B65476704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6" y="3278"/>
                <a:ext cx="17" cy="17"/>
              </a:xfrm>
              <a:custGeom>
                <a:avLst/>
                <a:gdLst>
                  <a:gd name="T0" fmla="*/ 11 w 17"/>
                  <a:gd name="T1" fmla="*/ 16 h 17"/>
                  <a:gd name="T2" fmla="*/ 5 w 17"/>
                  <a:gd name="T3" fmla="*/ 14 h 17"/>
                  <a:gd name="T4" fmla="*/ 0 w 17"/>
                  <a:gd name="T5" fmla="*/ 13 h 17"/>
                  <a:gd name="T6" fmla="*/ 0 w 17"/>
                  <a:gd name="T7" fmla="*/ 10 h 17"/>
                  <a:gd name="T8" fmla="*/ 0 w 17"/>
                  <a:gd name="T9" fmla="*/ 6 h 17"/>
                  <a:gd name="T10" fmla="*/ 3 w 17"/>
                  <a:gd name="T11" fmla="*/ 3 h 17"/>
                  <a:gd name="T12" fmla="*/ 5 w 17"/>
                  <a:gd name="T13" fmla="*/ 2 h 17"/>
                  <a:gd name="T14" fmla="*/ 11 w 17"/>
                  <a:gd name="T15" fmla="*/ 0 h 17"/>
                  <a:gd name="T16" fmla="*/ 16 w 17"/>
                  <a:gd name="T17" fmla="*/ 0 h 17"/>
                  <a:gd name="T18" fmla="*/ 11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1" y="16"/>
                    </a:moveTo>
                    <a:lnTo>
                      <a:pt x="5" y="14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1" y="1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52" name="Freeform 480">
                <a:extLst>
                  <a:ext uri="{FF2B5EF4-FFF2-40B4-BE49-F238E27FC236}">
                    <a16:creationId xmlns:a16="http://schemas.microsoft.com/office/drawing/2014/main" id="{3B218EC1-DD03-0F2E-FE6D-EB52F5C6B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890"/>
                <a:ext cx="17" cy="17"/>
              </a:xfrm>
              <a:custGeom>
                <a:avLst/>
                <a:gdLst>
                  <a:gd name="T0" fmla="*/ 0 w 17"/>
                  <a:gd name="T1" fmla="*/ 16 h 17"/>
                  <a:gd name="T2" fmla="*/ 2 w 17"/>
                  <a:gd name="T3" fmla="*/ 9 h 17"/>
                  <a:gd name="T4" fmla="*/ 3 w 17"/>
                  <a:gd name="T5" fmla="*/ 3 h 17"/>
                  <a:gd name="T6" fmla="*/ 5 w 17"/>
                  <a:gd name="T7" fmla="*/ 0 h 17"/>
                  <a:gd name="T8" fmla="*/ 8 w 17"/>
                  <a:gd name="T9" fmla="*/ 0 h 17"/>
                  <a:gd name="T10" fmla="*/ 10 w 17"/>
                  <a:gd name="T11" fmla="*/ 0 h 17"/>
                  <a:gd name="T12" fmla="*/ 13 w 17"/>
                  <a:gd name="T13" fmla="*/ 3 h 17"/>
                  <a:gd name="T14" fmla="*/ 15 w 17"/>
                  <a:gd name="T15" fmla="*/ 6 h 17"/>
                  <a:gd name="T16" fmla="*/ 16 w 17"/>
                  <a:gd name="T17" fmla="*/ 16 h 17"/>
                  <a:gd name="T18" fmla="*/ 0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16"/>
                    </a:moveTo>
                    <a:lnTo>
                      <a:pt x="2" y="9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16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53" name="Freeform 481">
                <a:extLst>
                  <a:ext uri="{FF2B5EF4-FFF2-40B4-BE49-F238E27FC236}">
                    <a16:creationId xmlns:a16="http://schemas.microsoft.com/office/drawing/2014/main" id="{A25F6BE9-C58A-F27D-66DC-74B3DDC44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2892"/>
                <a:ext cx="162" cy="40"/>
              </a:xfrm>
              <a:custGeom>
                <a:avLst/>
                <a:gdLst>
                  <a:gd name="T0" fmla="*/ 5 w 162"/>
                  <a:gd name="T1" fmla="*/ 31 h 40"/>
                  <a:gd name="T2" fmla="*/ 17 w 162"/>
                  <a:gd name="T3" fmla="*/ 31 h 40"/>
                  <a:gd name="T4" fmla="*/ 29 w 162"/>
                  <a:gd name="T5" fmla="*/ 31 h 40"/>
                  <a:gd name="T6" fmla="*/ 43 w 162"/>
                  <a:gd name="T7" fmla="*/ 31 h 40"/>
                  <a:gd name="T8" fmla="*/ 56 w 162"/>
                  <a:gd name="T9" fmla="*/ 31 h 40"/>
                  <a:gd name="T10" fmla="*/ 69 w 162"/>
                  <a:gd name="T11" fmla="*/ 31 h 40"/>
                  <a:gd name="T12" fmla="*/ 82 w 162"/>
                  <a:gd name="T13" fmla="*/ 31 h 40"/>
                  <a:gd name="T14" fmla="*/ 94 w 162"/>
                  <a:gd name="T15" fmla="*/ 30 h 40"/>
                  <a:gd name="T16" fmla="*/ 106 w 162"/>
                  <a:gd name="T17" fmla="*/ 29 h 40"/>
                  <a:gd name="T18" fmla="*/ 117 w 162"/>
                  <a:gd name="T19" fmla="*/ 27 h 40"/>
                  <a:gd name="T20" fmla="*/ 128 w 162"/>
                  <a:gd name="T21" fmla="*/ 24 h 40"/>
                  <a:gd name="T22" fmla="*/ 137 w 162"/>
                  <a:gd name="T23" fmla="*/ 22 h 40"/>
                  <a:gd name="T24" fmla="*/ 143 w 162"/>
                  <a:gd name="T25" fmla="*/ 18 h 40"/>
                  <a:gd name="T26" fmla="*/ 149 w 162"/>
                  <a:gd name="T27" fmla="*/ 13 h 40"/>
                  <a:gd name="T28" fmla="*/ 152 w 162"/>
                  <a:gd name="T29" fmla="*/ 9 h 40"/>
                  <a:gd name="T30" fmla="*/ 153 w 162"/>
                  <a:gd name="T31" fmla="*/ 3 h 40"/>
                  <a:gd name="T32" fmla="*/ 161 w 162"/>
                  <a:gd name="T33" fmla="*/ 0 h 40"/>
                  <a:gd name="T34" fmla="*/ 159 w 162"/>
                  <a:gd name="T35" fmla="*/ 7 h 40"/>
                  <a:gd name="T36" fmla="*/ 156 w 162"/>
                  <a:gd name="T37" fmla="*/ 14 h 40"/>
                  <a:gd name="T38" fmla="*/ 150 w 162"/>
                  <a:gd name="T39" fmla="*/ 21 h 40"/>
                  <a:gd name="T40" fmla="*/ 143 w 162"/>
                  <a:gd name="T41" fmla="*/ 26 h 40"/>
                  <a:gd name="T42" fmla="*/ 135 w 162"/>
                  <a:gd name="T43" fmla="*/ 29 h 40"/>
                  <a:gd name="T44" fmla="*/ 124 w 162"/>
                  <a:gd name="T45" fmla="*/ 32 h 40"/>
                  <a:gd name="T46" fmla="*/ 113 w 162"/>
                  <a:gd name="T47" fmla="*/ 35 h 40"/>
                  <a:gd name="T48" fmla="*/ 101 w 162"/>
                  <a:gd name="T49" fmla="*/ 36 h 40"/>
                  <a:gd name="T50" fmla="*/ 89 w 162"/>
                  <a:gd name="T51" fmla="*/ 37 h 40"/>
                  <a:gd name="T52" fmla="*/ 76 w 162"/>
                  <a:gd name="T53" fmla="*/ 38 h 40"/>
                  <a:gd name="T54" fmla="*/ 63 w 162"/>
                  <a:gd name="T55" fmla="*/ 39 h 40"/>
                  <a:gd name="T56" fmla="*/ 50 w 162"/>
                  <a:gd name="T57" fmla="*/ 39 h 40"/>
                  <a:gd name="T58" fmla="*/ 36 w 162"/>
                  <a:gd name="T59" fmla="*/ 39 h 40"/>
                  <a:gd name="T60" fmla="*/ 23 w 162"/>
                  <a:gd name="T61" fmla="*/ 39 h 40"/>
                  <a:gd name="T62" fmla="*/ 11 w 162"/>
                  <a:gd name="T63" fmla="*/ 38 h 40"/>
                  <a:gd name="T64" fmla="*/ 0 w 162"/>
                  <a:gd name="T65" fmla="*/ 3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2" h="40">
                    <a:moveTo>
                      <a:pt x="0" y="31"/>
                    </a:moveTo>
                    <a:lnTo>
                      <a:pt x="5" y="31"/>
                    </a:lnTo>
                    <a:lnTo>
                      <a:pt x="11" y="31"/>
                    </a:lnTo>
                    <a:lnTo>
                      <a:pt x="17" y="31"/>
                    </a:lnTo>
                    <a:lnTo>
                      <a:pt x="23" y="31"/>
                    </a:lnTo>
                    <a:lnTo>
                      <a:pt x="29" y="31"/>
                    </a:lnTo>
                    <a:lnTo>
                      <a:pt x="36" y="31"/>
                    </a:lnTo>
                    <a:lnTo>
                      <a:pt x="43" y="31"/>
                    </a:lnTo>
                    <a:lnTo>
                      <a:pt x="50" y="31"/>
                    </a:lnTo>
                    <a:lnTo>
                      <a:pt x="56" y="31"/>
                    </a:lnTo>
                    <a:lnTo>
                      <a:pt x="63" y="31"/>
                    </a:lnTo>
                    <a:lnTo>
                      <a:pt x="69" y="31"/>
                    </a:lnTo>
                    <a:lnTo>
                      <a:pt x="75" y="31"/>
                    </a:lnTo>
                    <a:lnTo>
                      <a:pt x="82" y="31"/>
                    </a:lnTo>
                    <a:lnTo>
                      <a:pt x="88" y="30"/>
                    </a:lnTo>
                    <a:lnTo>
                      <a:pt x="94" y="30"/>
                    </a:lnTo>
                    <a:lnTo>
                      <a:pt x="101" y="29"/>
                    </a:lnTo>
                    <a:lnTo>
                      <a:pt x="106" y="29"/>
                    </a:lnTo>
                    <a:lnTo>
                      <a:pt x="112" y="28"/>
                    </a:lnTo>
                    <a:lnTo>
                      <a:pt x="117" y="27"/>
                    </a:lnTo>
                    <a:lnTo>
                      <a:pt x="123" y="26"/>
                    </a:lnTo>
                    <a:lnTo>
                      <a:pt x="128" y="24"/>
                    </a:lnTo>
                    <a:lnTo>
                      <a:pt x="132" y="23"/>
                    </a:lnTo>
                    <a:lnTo>
                      <a:pt x="137" y="22"/>
                    </a:lnTo>
                    <a:lnTo>
                      <a:pt x="140" y="20"/>
                    </a:lnTo>
                    <a:lnTo>
                      <a:pt x="143" y="18"/>
                    </a:lnTo>
                    <a:lnTo>
                      <a:pt x="146" y="16"/>
                    </a:lnTo>
                    <a:lnTo>
                      <a:pt x="149" y="13"/>
                    </a:lnTo>
                    <a:lnTo>
                      <a:pt x="150" y="11"/>
                    </a:lnTo>
                    <a:lnTo>
                      <a:pt x="152" y="9"/>
                    </a:lnTo>
                    <a:lnTo>
                      <a:pt x="153" y="5"/>
                    </a:lnTo>
                    <a:lnTo>
                      <a:pt x="153" y="3"/>
                    </a:lnTo>
                    <a:lnTo>
                      <a:pt x="153" y="0"/>
                    </a:lnTo>
                    <a:lnTo>
                      <a:pt x="161" y="0"/>
                    </a:lnTo>
                    <a:lnTo>
                      <a:pt x="160" y="3"/>
                    </a:lnTo>
                    <a:lnTo>
                      <a:pt x="159" y="7"/>
                    </a:lnTo>
                    <a:lnTo>
                      <a:pt x="158" y="11"/>
                    </a:lnTo>
                    <a:lnTo>
                      <a:pt x="156" y="14"/>
                    </a:lnTo>
                    <a:lnTo>
                      <a:pt x="153" y="18"/>
                    </a:lnTo>
                    <a:lnTo>
                      <a:pt x="150" y="21"/>
                    </a:lnTo>
                    <a:lnTo>
                      <a:pt x="147" y="23"/>
                    </a:lnTo>
                    <a:lnTo>
                      <a:pt x="143" y="26"/>
                    </a:lnTo>
                    <a:lnTo>
                      <a:pt x="139" y="27"/>
                    </a:lnTo>
                    <a:lnTo>
                      <a:pt x="135" y="29"/>
                    </a:lnTo>
                    <a:lnTo>
                      <a:pt x="130" y="31"/>
                    </a:lnTo>
                    <a:lnTo>
                      <a:pt x="124" y="32"/>
                    </a:lnTo>
                    <a:lnTo>
                      <a:pt x="119" y="33"/>
                    </a:lnTo>
                    <a:lnTo>
                      <a:pt x="113" y="35"/>
                    </a:lnTo>
                    <a:lnTo>
                      <a:pt x="107" y="35"/>
                    </a:lnTo>
                    <a:lnTo>
                      <a:pt x="101" y="36"/>
                    </a:lnTo>
                    <a:lnTo>
                      <a:pt x="95" y="37"/>
                    </a:lnTo>
                    <a:lnTo>
                      <a:pt x="89" y="37"/>
                    </a:lnTo>
                    <a:lnTo>
                      <a:pt x="83" y="38"/>
                    </a:lnTo>
                    <a:lnTo>
                      <a:pt x="76" y="38"/>
                    </a:lnTo>
                    <a:lnTo>
                      <a:pt x="69" y="38"/>
                    </a:lnTo>
                    <a:lnTo>
                      <a:pt x="63" y="39"/>
                    </a:lnTo>
                    <a:lnTo>
                      <a:pt x="56" y="39"/>
                    </a:lnTo>
                    <a:lnTo>
                      <a:pt x="50" y="39"/>
                    </a:lnTo>
                    <a:lnTo>
                      <a:pt x="43" y="39"/>
                    </a:lnTo>
                    <a:lnTo>
                      <a:pt x="36" y="39"/>
                    </a:lnTo>
                    <a:lnTo>
                      <a:pt x="29" y="39"/>
                    </a:lnTo>
                    <a:lnTo>
                      <a:pt x="23" y="39"/>
                    </a:lnTo>
                    <a:lnTo>
                      <a:pt x="17" y="39"/>
                    </a:lnTo>
                    <a:lnTo>
                      <a:pt x="11" y="38"/>
                    </a:lnTo>
                    <a:lnTo>
                      <a:pt x="5" y="38"/>
                    </a:lnTo>
                    <a:lnTo>
                      <a:pt x="0" y="38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54" name="Freeform 482">
                <a:extLst>
                  <a:ext uri="{FF2B5EF4-FFF2-40B4-BE49-F238E27FC236}">
                    <a16:creationId xmlns:a16="http://schemas.microsoft.com/office/drawing/2014/main" id="{B52102D2-FB6A-C1A3-9412-02C9E0D88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" y="2923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10 w 17"/>
                  <a:gd name="T3" fmla="*/ 16 h 17"/>
                  <a:gd name="T4" fmla="*/ 4 w 17"/>
                  <a:gd name="T5" fmla="*/ 14 h 17"/>
                  <a:gd name="T6" fmla="*/ 0 w 17"/>
                  <a:gd name="T7" fmla="*/ 11 h 17"/>
                  <a:gd name="T8" fmla="*/ 0 w 17"/>
                  <a:gd name="T9" fmla="*/ 8 h 17"/>
                  <a:gd name="T10" fmla="*/ 0 w 17"/>
                  <a:gd name="T11" fmla="*/ 5 h 17"/>
                  <a:gd name="T12" fmla="*/ 4 w 17"/>
                  <a:gd name="T13" fmla="*/ 3 h 17"/>
                  <a:gd name="T14" fmla="*/ 10 w 17"/>
                  <a:gd name="T15" fmla="*/ 0 h 17"/>
                  <a:gd name="T16" fmla="*/ 16 w 17"/>
                  <a:gd name="T17" fmla="*/ 0 h 17"/>
                  <a:gd name="T18" fmla="*/ 16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10" y="16"/>
                    </a:lnTo>
                    <a:lnTo>
                      <a:pt x="4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4" y="3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55" name="Freeform 483">
                <a:extLst>
                  <a:ext uri="{FF2B5EF4-FFF2-40B4-BE49-F238E27FC236}">
                    <a16:creationId xmlns:a16="http://schemas.microsoft.com/office/drawing/2014/main" id="{9CC12EF6-7CF3-3EC1-C42C-E74B7CC2E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4" y="2812"/>
                <a:ext cx="17" cy="17"/>
              </a:xfrm>
              <a:custGeom>
                <a:avLst/>
                <a:gdLst>
                  <a:gd name="T0" fmla="*/ 0 w 17"/>
                  <a:gd name="T1" fmla="*/ 2 h 17"/>
                  <a:gd name="T2" fmla="*/ 4 w 17"/>
                  <a:gd name="T3" fmla="*/ 0 h 17"/>
                  <a:gd name="T4" fmla="*/ 9 w 17"/>
                  <a:gd name="T5" fmla="*/ 0 h 17"/>
                  <a:gd name="T6" fmla="*/ 11 w 17"/>
                  <a:gd name="T7" fmla="*/ 2 h 17"/>
                  <a:gd name="T8" fmla="*/ 14 w 17"/>
                  <a:gd name="T9" fmla="*/ 3 h 17"/>
                  <a:gd name="T10" fmla="*/ 16 w 17"/>
                  <a:gd name="T11" fmla="*/ 7 h 17"/>
                  <a:gd name="T12" fmla="*/ 16 w 17"/>
                  <a:gd name="T13" fmla="*/ 11 h 17"/>
                  <a:gd name="T14" fmla="*/ 14 w 17"/>
                  <a:gd name="T15" fmla="*/ 14 h 17"/>
                  <a:gd name="T16" fmla="*/ 11 w 17"/>
                  <a:gd name="T17" fmla="*/ 16 h 17"/>
                  <a:gd name="T18" fmla="*/ 0 w 17"/>
                  <a:gd name="T1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2"/>
                    </a:moveTo>
                    <a:lnTo>
                      <a:pt x="4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6" y="7"/>
                    </a:lnTo>
                    <a:lnTo>
                      <a:pt x="16" y="11"/>
                    </a:lnTo>
                    <a:lnTo>
                      <a:pt x="14" y="14"/>
                    </a:lnTo>
                    <a:lnTo>
                      <a:pt x="11" y="16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556" name="Freeform 484">
                <a:extLst>
                  <a:ext uri="{FF2B5EF4-FFF2-40B4-BE49-F238E27FC236}">
                    <a16:creationId xmlns:a16="http://schemas.microsoft.com/office/drawing/2014/main" id="{9701A3D6-4BD0-770D-F1C9-F3D5FB4E3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812"/>
                <a:ext cx="281" cy="50"/>
              </a:xfrm>
              <a:custGeom>
                <a:avLst/>
                <a:gdLst>
                  <a:gd name="T0" fmla="*/ 10 w 281"/>
                  <a:gd name="T1" fmla="*/ 35 h 50"/>
                  <a:gd name="T2" fmla="*/ 27 w 281"/>
                  <a:gd name="T3" fmla="*/ 37 h 50"/>
                  <a:gd name="T4" fmla="*/ 44 w 281"/>
                  <a:gd name="T5" fmla="*/ 39 h 50"/>
                  <a:gd name="T6" fmla="*/ 62 w 281"/>
                  <a:gd name="T7" fmla="*/ 40 h 50"/>
                  <a:gd name="T8" fmla="*/ 80 w 281"/>
                  <a:gd name="T9" fmla="*/ 41 h 50"/>
                  <a:gd name="T10" fmla="*/ 98 w 281"/>
                  <a:gd name="T11" fmla="*/ 41 h 50"/>
                  <a:gd name="T12" fmla="*/ 115 w 281"/>
                  <a:gd name="T13" fmla="*/ 41 h 50"/>
                  <a:gd name="T14" fmla="*/ 133 w 281"/>
                  <a:gd name="T15" fmla="*/ 41 h 50"/>
                  <a:gd name="T16" fmla="*/ 151 w 281"/>
                  <a:gd name="T17" fmla="*/ 39 h 50"/>
                  <a:gd name="T18" fmla="*/ 169 w 281"/>
                  <a:gd name="T19" fmla="*/ 37 h 50"/>
                  <a:gd name="T20" fmla="*/ 186 w 281"/>
                  <a:gd name="T21" fmla="*/ 34 h 50"/>
                  <a:gd name="T22" fmla="*/ 204 w 281"/>
                  <a:gd name="T23" fmla="*/ 30 h 50"/>
                  <a:gd name="T24" fmla="*/ 220 w 281"/>
                  <a:gd name="T25" fmla="*/ 25 h 50"/>
                  <a:gd name="T26" fmla="*/ 237 w 281"/>
                  <a:gd name="T27" fmla="*/ 19 h 50"/>
                  <a:gd name="T28" fmla="*/ 253 w 281"/>
                  <a:gd name="T29" fmla="*/ 12 h 50"/>
                  <a:gd name="T30" fmla="*/ 269 w 281"/>
                  <a:gd name="T31" fmla="*/ 4 h 50"/>
                  <a:gd name="T32" fmla="*/ 280 w 281"/>
                  <a:gd name="T33" fmla="*/ 5 h 50"/>
                  <a:gd name="T34" fmla="*/ 263 w 281"/>
                  <a:gd name="T35" fmla="*/ 14 h 50"/>
                  <a:gd name="T36" fmla="*/ 247 w 281"/>
                  <a:gd name="T37" fmla="*/ 22 h 50"/>
                  <a:gd name="T38" fmla="*/ 231 w 281"/>
                  <a:gd name="T39" fmla="*/ 29 h 50"/>
                  <a:gd name="T40" fmla="*/ 214 w 281"/>
                  <a:gd name="T41" fmla="*/ 35 h 50"/>
                  <a:gd name="T42" fmla="*/ 196 w 281"/>
                  <a:gd name="T43" fmla="*/ 39 h 50"/>
                  <a:gd name="T44" fmla="*/ 178 w 281"/>
                  <a:gd name="T45" fmla="*/ 43 h 50"/>
                  <a:gd name="T46" fmla="*/ 160 w 281"/>
                  <a:gd name="T47" fmla="*/ 45 h 50"/>
                  <a:gd name="T48" fmla="*/ 143 w 281"/>
                  <a:gd name="T49" fmla="*/ 47 h 50"/>
                  <a:gd name="T50" fmla="*/ 125 w 281"/>
                  <a:gd name="T51" fmla="*/ 48 h 50"/>
                  <a:gd name="T52" fmla="*/ 107 w 281"/>
                  <a:gd name="T53" fmla="*/ 49 h 50"/>
                  <a:gd name="T54" fmla="*/ 88 w 281"/>
                  <a:gd name="T55" fmla="*/ 48 h 50"/>
                  <a:gd name="T56" fmla="*/ 70 w 281"/>
                  <a:gd name="T57" fmla="*/ 47 h 50"/>
                  <a:gd name="T58" fmla="*/ 53 w 281"/>
                  <a:gd name="T59" fmla="*/ 47 h 50"/>
                  <a:gd name="T60" fmla="*/ 35 w 281"/>
                  <a:gd name="T61" fmla="*/ 45 h 50"/>
                  <a:gd name="T62" fmla="*/ 17 w 281"/>
                  <a:gd name="T63" fmla="*/ 43 h 50"/>
                  <a:gd name="T64" fmla="*/ 0 w 281"/>
                  <a:gd name="T65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1" h="50">
                    <a:moveTo>
                      <a:pt x="1" y="34"/>
                    </a:moveTo>
                    <a:lnTo>
                      <a:pt x="10" y="35"/>
                    </a:lnTo>
                    <a:lnTo>
                      <a:pt x="18" y="36"/>
                    </a:lnTo>
                    <a:lnTo>
                      <a:pt x="27" y="37"/>
                    </a:lnTo>
                    <a:lnTo>
                      <a:pt x="35" y="38"/>
                    </a:lnTo>
                    <a:lnTo>
                      <a:pt x="44" y="39"/>
                    </a:lnTo>
                    <a:lnTo>
                      <a:pt x="53" y="39"/>
                    </a:lnTo>
                    <a:lnTo>
                      <a:pt x="62" y="40"/>
                    </a:lnTo>
                    <a:lnTo>
                      <a:pt x="71" y="41"/>
                    </a:lnTo>
                    <a:lnTo>
                      <a:pt x="80" y="41"/>
                    </a:lnTo>
                    <a:lnTo>
                      <a:pt x="89" y="41"/>
                    </a:lnTo>
                    <a:lnTo>
                      <a:pt x="98" y="41"/>
                    </a:lnTo>
                    <a:lnTo>
                      <a:pt x="107" y="41"/>
                    </a:lnTo>
                    <a:lnTo>
                      <a:pt x="115" y="41"/>
                    </a:lnTo>
                    <a:lnTo>
                      <a:pt x="124" y="41"/>
                    </a:lnTo>
                    <a:lnTo>
                      <a:pt x="133" y="41"/>
                    </a:lnTo>
                    <a:lnTo>
                      <a:pt x="142" y="40"/>
                    </a:lnTo>
                    <a:lnTo>
                      <a:pt x="151" y="39"/>
                    </a:lnTo>
                    <a:lnTo>
                      <a:pt x="160" y="39"/>
                    </a:lnTo>
                    <a:lnTo>
                      <a:pt x="169" y="37"/>
                    </a:lnTo>
                    <a:lnTo>
                      <a:pt x="177" y="36"/>
                    </a:lnTo>
                    <a:lnTo>
                      <a:pt x="186" y="34"/>
                    </a:lnTo>
                    <a:lnTo>
                      <a:pt x="195" y="33"/>
                    </a:lnTo>
                    <a:lnTo>
                      <a:pt x="204" y="30"/>
                    </a:lnTo>
                    <a:lnTo>
                      <a:pt x="212" y="28"/>
                    </a:lnTo>
                    <a:lnTo>
                      <a:pt x="220" y="25"/>
                    </a:lnTo>
                    <a:lnTo>
                      <a:pt x="229" y="23"/>
                    </a:lnTo>
                    <a:lnTo>
                      <a:pt x="237" y="19"/>
                    </a:lnTo>
                    <a:lnTo>
                      <a:pt x="245" y="16"/>
                    </a:lnTo>
                    <a:lnTo>
                      <a:pt x="253" y="12"/>
                    </a:lnTo>
                    <a:lnTo>
                      <a:pt x="260" y="8"/>
                    </a:lnTo>
                    <a:lnTo>
                      <a:pt x="269" y="4"/>
                    </a:lnTo>
                    <a:lnTo>
                      <a:pt x="276" y="0"/>
                    </a:lnTo>
                    <a:lnTo>
                      <a:pt x="280" y="5"/>
                    </a:lnTo>
                    <a:lnTo>
                      <a:pt x="272" y="10"/>
                    </a:lnTo>
                    <a:lnTo>
                      <a:pt x="263" y="14"/>
                    </a:lnTo>
                    <a:lnTo>
                      <a:pt x="256" y="19"/>
                    </a:lnTo>
                    <a:lnTo>
                      <a:pt x="247" y="22"/>
                    </a:lnTo>
                    <a:lnTo>
                      <a:pt x="239" y="25"/>
                    </a:lnTo>
                    <a:lnTo>
                      <a:pt x="231" y="29"/>
                    </a:lnTo>
                    <a:lnTo>
                      <a:pt x="222" y="32"/>
                    </a:lnTo>
                    <a:lnTo>
                      <a:pt x="214" y="35"/>
                    </a:lnTo>
                    <a:lnTo>
                      <a:pt x="205" y="37"/>
                    </a:lnTo>
                    <a:lnTo>
                      <a:pt x="196" y="39"/>
                    </a:lnTo>
                    <a:lnTo>
                      <a:pt x="188" y="41"/>
                    </a:lnTo>
                    <a:lnTo>
                      <a:pt x="178" y="43"/>
                    </a:lnTo>
                    <a:lnTo>
                      <a:pt x="169" y="44"/>
                    </a:lnTo>
                    <a:lnTo>
                      <a:pt x="160" y="45"/>
                    </a:lnTo>
                    <a:lnTo>
                      <a:pt x="151" y="46"/>
                    </a:lnTo>
                    <a:lnTo>
                      <a:pt x="143" y="47"/>
                    </a:lnTo>
                    <a:lnTo>
                      <a:pt x="133" y="48"/>
                    </a:lnTo>
                    <a:lnTo>
                      <a:pt x="125" y="48"/>
                    </a:lnTo>
                    <a:lnTo>
                      <a:pt x="115" y="49"/>
                    </a:lnTo>
                    <a:lnTo>
                      <a:pt x="107" y="49"/>
                    </a:lnTo>
                    <a:lnTo>
                      <a:pt x="98" y="49"/>
                    </a:lnTo>
                    <a:lnTo>
                      <a:pt x="88" y="48"/>
                    </a:lnTo>
                    <a:lnTo>
                      <a:pt x="79" y="48"/>
                    </a:lnTo>
                    <a:lnTo>
                      <a:pt x="70" y="47"/>
                    </a:lnTo>
                    <a:lnTo>
                      <a:pt x="62" y="47"/>
                    </a:lnTo>
                    <a:lnTo>
                      <a:pt x="53" y="47"/>
                    </a:lnTo>
                    <a:lnTo>
                      <a:pt x="44" y="45"/>
                    </a:lnTo>
                    <a:lnTo>
                      <a:pt x="35" y="45"/>
                    </a:lnTo>
                    <a:lnTo>
                      <a:pt x="26" y="44"/>
                    </a:lnTo>
                    <a:lnTo>
                      <a:pt x="17" y="43"/>
                    </a:lnTo>
                    <a:lnTo>
                      <a:pt x="9" y="42"/>
                    </a:lnTo>
                    <a:lnTo>
                      <a:pt x="0" y="41"/>
                    </a:lnTo>
                    <a:lnTo>
                      <a:pt x="1" y="34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grpSp>
            <p:nvGrpSpPr>
              <p:cNvPr id="3616" name="Group 544">
                <a:extLst>
                  <a:ext uri="{FF2B5EF4-FFF2-40B4-BE49-F238E27FC236}">
                    <a16:creationId xmlns:a16="http://schemas.microsoft.com/office/drawing/2014/main" id="{4D8EFAF6-0173-9E9D-7CC3-6620C56F2C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18" y="2588"/>
                <a:ext cx="494" cy="790"/>
                <a:chOff x="4718" y="2588"/>
                <a:chExt cx="494" cy="790"/>
              </a:xfrm>
            </p:grpSpPr>
            <p:sp>
              <p:nvSpPr>
                <p:cNvPr id="3557" name="Freeform 485">
                  <a:extLst>
                    <a:ext uri="{FF2B5EF4-FFF2-40B4-BE49-F238E27FC236}">
                      <a16:creationId xmlns:a16="http://schemas.microsoft.com/office/drawing/2014/main" id="{B71855D8-BF53-5426-F09C-0F169A5AB6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3184"/>
                  <a:ext cx="37" cy="87"/>
                </a:xfrm>
                <a:custGeom>
                  <a:avLst/>
                  <a:gdLst>
                    <a:gd name="T0" fmla="*/ 34 w 37"/>
                    <a:gd name="T1" fmla="*/ 5 h 87"/>
                    <a:gd name="T2" fmla="*/ 34 w 37"/>
                    <a:gd name="T3" fmla="*/ 5 h 87"/>
                    <a:gd name="T4" fmla="*/ 28 w 37"/>
                    <a:gd name="T5" fmla="*/ 10 h 87"/>
                    <a:gd name="T6" fmla="*/ 23 w 37"/>
                    <a:gd name="T7" fmla="*/ 15 h 87"/>
                    <a:gd name="T8" fmla="*/ 18 w 37"/>
                    <a:gd name="T9" fmla="*/ 19 h 87"/>
                    <a:gd name="T10" fmla="*/ 14 w 37"/>
                    <a:gd name="T11" fmla="*/ 24 h 87"/>
                    <a:gd name="T12" fmla="*/ 11 w 37"/>
                    <a:gd name="T13" fmla="*/ 28 h 87"/>
                    <a:gd name="T14" fmla="*/ 8 w 37"/>
                    <a:gd name="T15" fmla="*/ 32 h 87"/>
                    <a:gd name="T16" fmla="*/ 6 w 37"/>
                    <a:gd name="T17" fmla="*/ 37 h 87"/>
                    <a:gd name="T18" fmla="*/ 5 w 37"/>
                    <a:gd name="T19" fmla="*/ 41 h 87"/>
                    <a:gd name="T20" fmla="*/ 4 w 37"/>
                    <a:gd name="T21" fmla="*/ 45 h 87"/>
                    <a:gd name="T22" fmla="*/ 4 w 37"/>
                    <a:gd name="T23" fmla="*/ 50 h 87"/>
                    <a:gd name="T24" fmla="*/ 5 w 37"/>
                    <a:gd name="T25" fmla="*/ 54 h 87"/>
                    <a:gd name="T26" fmla="*/ 7 w 37"/>
                    <a:gd name="T27" fmla="*/ 59 h 87"/>
                    <a:gd name="T28" fmla="*/ 9 w 37"/>
                    <a:gd name="T29" fmla="*/ 64 h 87"/>
                    <a:gd name="T30" fmla="*/ 12 w 37"/>
                    <a:gd name="T31" fmla="*/ 69 h 87"/>
                    <a:gd name="T32" fmla="*/ 17 w 37"/>
                    <a:gd name="T33" fmla="*/ 75 h 87"/>
                    <a:gd name="T34" fmla="*/ 22 w 37"/>
                    <a:gd name="T35" fmla="*/ 81 h 87"/>
                    <a:gd name="T36" fmla="*/ 18 w 37"/>
                    <a:gd name="T37" fmla="*/ 86 h 87"/>
                    <a:gd name="T38" fmla="*/ 13 w 37"/>
                    <a:gd name="T39" fmla="*/ 79 h 87"/>
                    <a:gd name="T40" fmla="*/ 9 w 37"/>
                    <a:gd name="T41" fmla="*/ 73 h 87"/>
                    <a:gd name="T42" fmla="*/ 5 w 37"/>
                    <a:gd name="T43" fmla="*/ 67 h 87"/>
                    <a:gd name="T44" fmla="*/ 2 w 37"/>
                    <a:gd name="T45" fmla="*/ 61 h 87"/>
                    <a:gd name="T46" fmla="*/ 1 w 37"/>
                    <a:gd name="T47" fmla="*/ 55 h 87"/>
                    <a:gd name="T48" fmla="*/ 0 w 37"/>
                    <a:gd name="T49" fmla="*/ 50 h 87"/>
                    <a:gd name="T50" fmla="*/ 0 w 37"/>
                    <a:gd name="T51" fmla="*/ 44 h 87"/>
                    <a:gd name="T52" fmla="*/ 0 w 37"/>
                    <a:gd name="T53" fmla="*/ 39 h 87"/>
                    <a:gd name="T54" fmla="*/ 1 w 37"/>
                    <a:gd name="T55" fmla="*/ 34 h 87"/>
                    <a:gd name="T56" fmla="*/ 4 w 37"/>
                    <a:gd name="T57" fmla="*/ 29 h 87"/>
                    <a:gd name="T58" fmla="*/ 7 w 37"/>
                    <a:gd name="T59" fmla="*/ 24 h 87"/>
                    <a:gd name="T60" fmla="*/ 11 w 37"/>
                    <a:gd name="T61" fmla="*/ 19 h 87"/>
                    <a:gd name="T62" fmla="*/ 15 w 37"/>
                    <a:gd name="T63" fmla="*/ 14 h 87"/>
                    <a:gd name="T64" fmla="*/ 20 w 37"/>
                    <a:gd name="T65" fmla="*/ 10 h 87"/>
                    <a:gd name="T66" fmla="*/ 26 w 37"/>
                    <a:gd name="T67" fmla="*/ 5 h 87"/>
                    <a:gd name="T68" fmla="*/ 32 w 37"/>
                    <a:gd name="T69" fmla="*/ 0 h 87"/>
                    <a:gd name="T70" fmla="*/ 32 w 37"/>
                    <a:gd name="T71" fmla="*/ 0 h 87"/>
                    <a:gd name="T72" fmla="*/ 32 w 37"/>
                    <a:gd name="T73" fmla="*/ 0 h 87"/>
                    <a:gd name="T74" fmla="*/ 33 w 37"/>
                    <a:gd name="T75" fmla="*/ 0 h 87"/>
                    <a:gd name="T76" fmla="*/ 34 w 37"/>
                    <a:gd name="T77" fmla="*/ 0 h 87"/>
                    <a:gd name="T78" fmla="*/ 35 w 37"/>
                    <a:gd name="T79" fmla="*/ 0 h 87"/>
                    <a:gd name="T80" fmla="*/ 36 w 37"/>
                    <a:gd name="T81" fmla="*/ 1 h 87"/>
                    <a:gd name="T82" fmla="*/ 36 w 37"/>
                    <a:gd name="T83" fmla="*/ 2 h 87"/>
                    <a:gd name="T84" fmla="*/ 36 w 37"/>
                    <a:gd name="T85" fmla="*/ 3 h 87"/>
                    <a:gd name="T86" fmla="*/ 36 w 37"/>
                    <a:gd name="T87" fmla="*/ 5 h 87"/>
                    <a:gd name="T88" fmla="*/ 34 w 37"/>
                    <a:gd name="T89" fmla="*/ 5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37" h="87">
                      <a:moveTo>
                        <a:pt x="34" y="5"/>
                      </a:moveTo>
                      <a:lnTo>
                        <a:pt x="34" y="5"/>
                      </a:lnTo>
                      <a:lnTo>
                        <a:pt x="28" y="10"/>
                      </a:lnTo>
                      <a:lnTo>
                        <a:pt x="23" y="15"/>
                      </a:lnTo>
                      <a:lnTo>
                        <a:pt x="18" y="19"/>
                      </a:lnTo>
                      <a:lnTo>
                        <a:pt x="14" y="24"/>
                      </a:lnTo>
                      <a:lnTo>
                        <a:pt x="11" y="28"/>
                      </a:lnTo>
                      <a:lnTo>
                        <a:pt x="8" y="32"/>
                      </a:lnTo>
                      <a:lnTo>
                        <a:pt x="6" y="37"/>
                      </a:lnTo>
                      <a:lnTo>
                        <a:pt x="5" y="41"/>
                      </a:lnTo>
                      <a:lnTo>
                        <a:pt x="4" y="45"/>
                      </a:lnTo>
                      <a:lnTo>
                        <a:pt x="4" y="50"/>
                      </a:lnTo>
                      <a:lnTo>
                        <a:pt x="5" y="54"/>
                      </a:lnTo>
                      <a:lnTo>
                        <a:pt x="7" y="59"/>
                      </a:lnTo>
                      <a:lnTo>
                        <a:pt x="9" y="64"/>
                      </a:lnTo>
                      <a:lnTo>
                        <a:pt x="12" y="69"/>
                      </a:lnTo>
                      <a:lnTo>
                        <a:pt x="17" y="75"/>
                      </a:lnTo>
                      <a:lnTo>
                        <a:pt x="22" y="81"/>
                      </a:lnTo>
                      <a:lnTo>
                        <a:pt x="18" y="86"/>
                      </a:lnTo>
                      <a:lnTo>
                        <a:pt x="13" y="79"/>
                      </a:lnTo>
                      <a:lnTo>
                        <a:pt x="9" y="73"/>
                      </a:lnTo>
                      <a:lnTo>
                        <a:pt x="5" y="67"/>
                      </a:lnTo>
                      <a:lnTo>
                        <a:pt x="2" y="61"/>
                      </a:lnTo>
                      <a:lnTo>
                        <a:pt x="1" y="55"/>
                      </a:lnTo>
                      <a:lnTo>
                        <a:pt x="0" y="50"/>
                      </a:lnTo>
                      <a:lnTo>
                        <a:pt x="0" y="44"/>
                      </a:lnTo>
                      <a:lnTo>
                        <a:pt x="0" y="39"/>
                      </a:lnTo>
                      <a:lnTo>
                        <a:pt x="1" y="34"/>
                      </a:lnTo>
                      <a:lnTo>
                        <a:pt x="4" y="29"/>
                      </a:lnTo>
                      <a:lnTo>
                        <a:pt x="7" y="24"/>
                      </a:lnTo>
                      <a:lnTo>
                        <a:pt x="11" y="19"/>
                      </a:lnTo>
                      <a:lnTo>
                        <a:pt x="15" y="14"/>
                      </a:lnTo>
                      <a:lnTo>
                        <a:pt x="20" y="10"/>
                      </a:lnTo>
                      <a:lnTo>
                        <a:pt x="26" y="5"/>
                      </a:lnTo>
                      <a:lnTo>
                        <a:pt x="32" y="0"/>
                      </a:lnTo>
                      <a:lnTo>
                        <a:pt x="32" y="0"/>
                      </a:lnTo>
                      <a:lnTo>
                        <a:pt x="32" y="0"/>
                      </a:lnTo>
                      <a:lnTo>
                        <a:pt x="33" y="0"/>
                      </a:lnTo>
                      <a:lnTo>
                        <a:pt x="34" y="0"/>
                      </a:lnTo>
                      <a:lnTo>
                        <a:pt x="35" y="0"/>
                      </a:lnTo>
                      <a:lnTo>
                        <a:pt x="36" y="1"/>
                      </a:lnTo>
                      <a:lnTo>
                        <a:pt x="36" y="2"/>
                      </a:lnTo>
                      <a:lnTo>
                        <a:pt x="36" y="3"/>
                      </a:lnTo>
                      <a:lnTo>
                        <a:pt x="36" y="5"/>
                      </a:lnTo>
                      <a:lnTo>
                        <a:pt x="34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58" name="Freeform 486">
                  <a:extLst>
                    <a:ext uri="{FF2B5EF4-FFF2-40B4-BE49-F238E27FC236}">
                      <a16:creationId xmlns:a16="http://schemas.microsoft.com/office/drawing/2014/main" id="{23B86F80-67F1-BAF6-2C8E-842B2CDD55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9" y="2890"/>
                  <a:ext cx="19" cy="45"/>
                </a:xfrm>
                <a:custGeom>
                  <a:avLst/>
                  <a:gdLst>
                    <a:gd name="T0" fmla="*/ 2 w 19"/>
                    <a:gd name="T1" fmla="*/ 5 h 45"/>
                    <a:gd name="T2" fmla="*/ 5 w 19"/>
                    <a:gd name="T3" fmla="*/ 3 h 45"/>
                    <a:gd name="T4" fmla="*/ 5 w 19"/>
                    <a:gd name="T5" fmla="*/ 6 h 45"/>
                    <a:gd name="T6" fmla="*/ 5 w 19"/>
                    <a:gd name="T7" fmla="*/ 8 h 45"/>
                    <a:gd name="T8" fmla="*/ 5 w 19"/>
                    <a:gd name="T9" fmla="*/ 12 h 45"/>
                    <a:gd name="T10" fmla="*/ 5 w 19"/>
                    <a:gd name="T11" fmla="*/ 14 h 45"/>
                    <a:gd name="T12" fmla="*/ 5 w 19"/>
                    <a:gd name="T13" fmla="*/ 17 h 45"/>
                    <a:gd name="T14" fmla="*/ 5 w 19"/>
                    <a:gd name="T15" fmla="*/ 19 h 45"/>
                    <a:gd name="T16" fmla="*/ 6 w 19"/>
                    <a:gd name="T17" fmla="*/ 22 h 45"/>
                    <a:gd name="T18" fmla="*/ 7 w 19"/>
                    <a:gd name="T19" fmla="*/ 24 h 45"/>
                    <a:gd name="T20" fmla="*/ 7 w 19"/>
                    <a:gd name="T21" fmla="*/ 26 h 45"/>
                    <a:gd name="T22" fmla="*/ 9 w 19"/>
                    <a:gd name="T23" fmla="*/ 28 h 45"/>
                    <a:gd name="T24" fmla="*/ 10 w 19"/>
                    <a:gd name="T25" fmla="*/ 30 h 45"/>
                    <a:gd name="T26" fmla="*/ 11 w 19"/>
                    <a:gd name="T27" fmla="*/ 32 h 45"/>
                    <a:gd name="T28" fmla="*/ 12 w 19"/>
                    <a:gd name="T29" fmla="*/ 34 h 45"/>
                    <a:gd name="T30" fmla="*/ 14 w 19"/>
                    <a:gd name="T31" fmla="*/ 35 h 45"/>
                    <a:gd name="T32" fmla="*/ 16 w 19"/>
                    <a:gd name="T33" fmla="*/ 36 h 45"/>
                    <a:gd name="T34" fmla="*/ 18 w 19"/>
                    <a:gd name="T35" fmla="*/ 38 h 45"/>
                    <a:gd name="T36" fmla="*/ 16 w 19"/>
                    <a:gd name="T37" fmla="*/ 44 h 45"/>
                    <a:gd name="T38" fmla="*/ 14 w 19"/>
                    <a:gd name="T39" fmla="*/ 42 h 45"/>
                    <a:gd name="T40" fmla="*/ 12 w 19"/>
                    <a:gd name="T41" fmla="*/ 40 h 45"/>
                    <a:gd name="T42" fmla="*/ 10 w 19"/>
                    <a:gd name="T43" fmla="*/ 38 h 45"/>
                    <a:gd name="T44" fmla="*/ 8 w 19"/>
                    <a:gd name="T45" fmla="*/ 36 h 45"/>
                    <a:gd name="T46" fmla="*/ 6 w 19"/>
                    <a:gd name="T47" fmla="*/ 34 h 45"/>
                    <a:gd name="T48" fmla="*/ 5 w 19"/>
                    <a:gd name="T49" fmla="*/ 32 h 45"/>
                    <a:gd name="T50" fmla="*/ 3 w 19"/>
                    <a:gd name="T51" fmla="*/ 29 h 45"/>
                    <a:gd name="T52" fmla="*/ 3 w 19"/>
                    <a:gd name="T53" fmla="*/ 26 h 45"/>
                    <a:gd name="T54" fmla="*/ 1 w 19"/>
                    <a:gd name="T55" fmla="*/ 24 h 45"/>
                    <a:gd name="T56" fmla="*/ 1 w 19"/>
                    <a:gd name="T57" fmla="*/ 21 h 45"/>
                    <a:gd name="T58" fmla="*/ 0 w 19"/>
                    <a:gd name="T59" fmla="*/ 18 h 45"/>
                    <a:gd name="T60" fmla="*/ 0 w 19"/>
                    <a:gd name="T61" fmla="*/ 15 h 45"/>
                    <a:gd name="T62" fmla="*/ 0 w 19"/>
                    <a:gd name="T63" fmla="*/ 12 h 45"/>
                    <a:gd name="T64" fmla="*/ 0 w 19"/>
                    <a:gd name="T65" fmla="*/ 8 h 45"/>
                    <a:gd name="T66" fmla="*/ 0 w 19"/>
                    <a:gd name="T67" fmla="*/ 5 h 45"/>
                    <a:gd name="T68" fmla="*/ 0 w 19"/>
                    <a:gd name="T69" fmla="*/ 2 h 45"/>
                    <a:gd name="T70" fmla="*/ 3 w 19"/>
                    <a:gd name="T71" fmla="*/ 0 h 45"/>
                    <a:gd name="T72" fmla="*/ 0 w 19"/>
                    <a:gd name="T73" fmla="*/ 2 h 45"/>
                    <a:gd name="T74" fmla="*/ 1 w 19"/>
                    <a:gd name="T75" fmla="*/ 1 h 45"/>
                    <a:gd name="T76" fmla="*/ 1 w 19"/>
                    <a:gd name="T77" fmla="*/ 0 h 45"/>
                    <a:gd name="T78" fmla="*/ 2 w 19"/>
                    <a:gd name="T79" fmla="*/ 0 h 45"/>
                    <a:gd name="T80" fmla="*/ 3 w 19"/>
                    <a:gd name="T81" fmla="*/ 0 h 45"/>
                    <a:gd name="T82" fmla="*/ 4 w 19"/>
                    <a:gd name="T83" fmla="*/ 0 h 45"/>
                    <a:gd name="T84" fmla="*/ 5 w 19"/>
                    <a:gd name="T85" fmla="*/ 1 h 45"/>
                    <a:gd name="T86" fmla="*/ 5 w 19"/>
                    <a:gd name="T87" fmla="*/ 1 h 45"/>
                    <a:gd name="T88" fmla="*/ 5 w 19"/>
                    <a:gd name="T89" fmla="*/ 3 h 45"/>
                    <a:gd name="T90" fmla="*/ 2 w 19"/>
                    <a:gd name="T91" fmla="*/ 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9" h="45">
                      <a:moveTo>
                        <a:pt x="2" y="5"/>
                      </a:moveTo>
                      <a:lnTo>
                        <a:pt x="5" y="3"/>
                      </a:lnTo>
                      <a:lnTo>
                        <a:pt x="5" y="6"/>
                      </a:lnTo>
                      <a:lnTo>
                        <a:pt x="5" y="8"/>
                      </a:lnTo>
                      <a:lnTo>
                        <a:pt x="5" y="12"/>
                      </a:lnTo>
                      <a:lnTo>
                        <a:pt x="5" y="14"/>
                      </a:lnTo>
                      <a:lnTo>
                        <a:pt x="5" y="17"/>
                      </a:lnTo>
                      <a:lnTo>
                        <a:pt x="5" y="19"/>
                      </a:lnTo>
                      <a:lnTo>
                        <a:pt x="6" y="22"/>
                      </a:lnTo>
                      <a:lnTo>
                        <a:pt x="7" y="24"/>
                      </a:lnTo>
                      <a:lnTo>
                        <a:pt x="7" y="26"/>
                      </a:lnTo>
                      <a:lnTo>
                        <a:pt x="9" y="28"/>
                      </a:lnTo>
                      <a:lnTo>
                        <a:pt x="10" y="30"/>
                      </a:lnTo>
                      <a:lnTo>
                        <a:pt x="11" y="32"/>
                      </a:lnTo>
                      <a:lnTo>
                        <a:pt x="12" y="34"/>
                      </a:lnTo>
                      <a:lnTo>
                        <a:pt x="14" y="35"/>
                      </a:lnTo>
                      <a:lnTo>
                        <a:pt x="16" y="36"/>
                      </a:lnTo>
                      <a:lnTo>
                        <a:pt x="18" y="38"/>
                      </a:lnTo>
                      <a:lnTo>
                        <a:pt x="16" y="44"/>
                      </a:lnTo>
                      <a:lnTo>
                        <a:pt x="14" y="42"/>
                      </a:lnTo>
                      <a:lnTo>
                        <a:pt x="12" y="40"/>
                      </a:lnTo>
                      <a:lnTo>
                        <a:pt x="10" y="38"/>
                      </a:lnTo>
                      <a:lnTo>
                        <a:pt x="8" y="36"/>
                      </a:lnTo>
                      <a:lnTo>
                        <a:pt x="6" y="34"/>
                      </a:lnTo>
                      <a:lnTo>
                        <a:pt x="5" y="32"/>
                      </a:lnTo>
                      <a:lnTo>
                        <a:pt x="3" y="29"/>
                      </a:lnTo>
                      <a:lnTo>
                        <a:pt x="3" y="26"/>
                      </a:lnTo>
                      <a:lnTo>
                        <a:pt x="1" y="24"/>
                      </a:lnTo>
                      <a:lnTo>
                        <a:pt x="1" y="21"/>
                      </a:lnTo>
                      <a:lnTo>
                        <a:pt x="0" y="18"/>
                      </a:lnTo>
                      <a:lnTo>
                        <a:pt x="0" y="15"/>
                      </a:lnTo>
                      <a:lnTo>
                        <a:pt x="0" y="12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5" y="1"/>
                      </a:lnTo>
                      <a:lnTo>
                        <a:pt x="5" y="1"/>
                      </a:lnTo>
                      <a:lnTo>
                        <a:pt x="5" y="3"/>
                      </a:lnTo>
                      <a:lnTo>
                        <a:pt x="2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59" name="Freeform 487">
                  <a:extLst>
                    <a:ext uri="{FF2B5EF4-FFF2-40B4-BE49-F238E27FC236}">
                      <a16:creationId xmlns:a16="http://schemas.microsoft.com/office/drawing/2014/main" id="{D9631321-41A8-5A2B-E631-5E56AE903B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4" y="2826"/>
                  <a:ext cx="17" cy="54"/>
                </a:xfrm>
                <a:custGeom>
                  <a:avLst/>
                  <a:gdLst>
                    <a:gd name="T0" fmla="*/ 13 w 17"/>
                    <a:gd name="T1" fmla="*/ 6 h 54"/>
                    <a:gd name="T2" fmla="*/ 16 w 17"/>
                    <a:gd name="T3" fmla="*/ 5 h 54"/>
                    <a:gd name="T4" fmla="*/ 14 w 17"/>
                    <a:gd name="T5" fmla="*/ 7 h 54"/>
                    <a:gd name="T6" fmla="*/ 13 w 17"/>
                    <a:gd name="T7" fmla="*/ 10 h 54"/>
                    <a:gd name="T8" fmla="*/ 11 w 17"/>
                    <a:gd name="T9" fmla="*/ 12 h 54"/>
                    <a:gd name="T10" fmla="*/ 10 w 17"/>
                    <a:gd name="T11" fmla="*/ 15 h 54"/>
                    <a:gd name="T12" fmla="*/ 9 w 17"/>
                    <a:gd name="T13" fmla="*/ 17 h 54"/>
                    <a:gd name="T14" fmla="*/ 8 w 17"/>
                    <a:gd name="T15" fmla="*/ 20 h 54"/>
                    <a:gd name="T16" fmla="*/ 7 w 17"/>
                    <a:gd name="T17" fmla="*/ 22 h 54"/>
                    <a:gd name="T18" fmla="*/ 7 w 17"/>
                    <a:gd name="T19" fmla="*/ 25 h 54"/>
                    <a:gd name="T20" fmla="*/ 6 w 17"/>
                    <a:gd name="T21" fmla="*/ 28 h 54"/>
                    <a:gd name="T22" fmla="*/ 7 w 17"/>
                    <a:gd name="T23" fmla="*/ 30 h 54"/>
                    <a:gd name="T24" fmla="*/ 7 w 17"/>
                    <a:gd name="T25" fmla="*/ 33 h 54"/>
                    <a:gd name="T26" fmla="*/ 9 w 17"/>
                    <a:gd name="T27" fmla="*/ 36 h 54"/>
                    <a:gd name="T28" fmla="*/ 10 w 17"/>
                    <a:gd name="T29" fmla="*/ 38 h 54"/>
                    <a:gd name="T30" fmla="*/ 11 w 17"/>
                    <a:gd name="T31" fmla="*/ 42 h 54"/>
                    <a:gd name="T32" fmla="*/ 13 w 17"/>
                    <a:gd name="T33" fmla="*/ 45 h 54"/>
                    <a:gd name="T34" fmla="*/ 16 w 17"/>
                    <a:gd name="T35" fmla="*/ 48 h 54"/>
                    <a:gd name="T36" fmla="*/ 10 w 17"/>
                    <a:gd name="T37" fmla="*/ 53 h 54"/>
                    <a:gd name="T38" fmla="*/ 7 w 17"/>
                    <a:gd name="T39" fmla="*/ 49 h 54"/>
                    <a:gd name="T40" fmla="*/ 5 w 17"/>
                    <a:gd name="T41" fmla="*/ 45 h 54"/>
                    <a:gd name="T42" fmla="*/ 3 w 17"/>
                    <a:gd name="T43" fmla="*/ 42 h 54"/>
                    <a:gd name="T44" fmla="*/ 2 w 17"/>
                    <a:gd name="T45" fmla="*/ 38 h 54"/>
                    <a:gd name="T46" fmla="*/ 0 w 17"/>
                    <a:gd name="T47" fmla="*/ 35 h 54"/>
                    <a:gd name="T48" fmla="*/ 0 w 17"/>
                    <a:gd name="T49" fmla="*/ 31 h 54"/>
                    <a:gd name="T50" fmla="*/ 0 w 17"/>
                    <a:gd name="T51" fmla="*/ 28 h 54"/>
                    <a:gd name="T52" fmla="*/ 0 w 17"/>
                    <a:gd name="T53" fmla="*/ 24 h 54"/>
                    <a:gd name="T54" fmla="*/ 0 w 17"/>
                    <a:gd name="T55" fmla="*/ 22 h 54"/>
                    <a:gd name="T56" fmla="*/ 1 w 17"/>
                    <a:gd name="T57" fmla="*/ 19 h 54"/>
                    <a:gd name="T58" fmla="*/ 2 w 17"/>
                    <a:gd name="T59" fmla="*/ 15 h 54"/>
                    <a:gd name="T60" fmla="*/ 3 w 17"/>
                    <a:gd name="T61" fmla="*/ 12 h 54"/>
                    <a:gd name="T62" fmla="*/ 5 w 17"/>
                    <a:gd name="T63" fmla="*/ 10 h 54"/>
                    <a:gd name="T64" fmla="*/ 6 w 17"/>
                    <a:gd name="T65" fmla="*/ 7 h 54"/>
                    <a:gd name="T66" fmla="*/ 8 w 17"/>
                    <a:gd name="T67" fmla="*/ 4 h 54"/>
                    <a:gd name="T68" fmla="*/ 10 w 17"/>
                    <a:gd name="T69" fmla="*/ 1 h 54"/>
                    <a:gd name="T70" fmla="*/ 13 w 17"/>
                    <a:gd name="T71" fmla="*/ 0 h 54"/>
                    <a:gd name="T72" fmla="*/ 10 w 17"/>
                    <a:gd name="T73" fmla="*/ 1 h 54"/>
                    <a:gd name="T74" fmla="*/ 11 w 17"/>
                    <a:gd name="T75" fmla="*/ 0 h 54"/>
                    <a:gd name="T76" fmla="*/ 13 w 17"/>
                    <a:gd name="T77" fmla="*/ 0 h 54"/>
                    <a:gd name="T78" fmla="*/ 14 w 17"/>
                    <a:gd name="T79" fmla="*/ 0 h 54"/>
                    <a:gd name="T80" fmla="*/ 15 w 17"/>
                    <a:gd name="T81" fmla="*/ 0 h 54"/>
                    <a:gd name="T82" fmla="*/ 16 w 17"/>
                    <a:gd name="T83" fmla="*/ 1 h 54"/>
                    <a:gd name="T84" fmla="*/ 16 w 17"/>
                    <a:gd name="T85" fmla="*/ 2 h 54"/>
                    <a:gd name="T86" fmla="*/ 16 w 17"/>
                    <a:gd name="T87" fmla="*/ 3 h 54"/>
                    <a:gd name="T88" fmla="*/ 16 w 17"/>
                    <a:gd name="T89" fmla="*/ 5 h 54"/>
                    <a:gd name="T90" fmla="*/ 13 w 17"/>
                    <a:gd name="T91" fmla="*/ 6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7" h="54">
                      <a:moveTo>
                        <a:pt x="13" y="6"/>
                      </a:moveTo>
                      <a:lnTo>
                        <a:pt x="16" y="5"/>
                      </a:lnTo>
                      <a:lnTo>
                        <a:pt x="14" y="7"/>
                      </a:lnTo>
                      <a:lnTo>
                        <a:pt x="13" y="10"/>
                      </a:lnTo>
                      <a:lnTo>
                        <a:pt x="11" y="12"/>
                      </a:lnTo>
                      <a:lnTo>
                        <a:pt x="10" y="15"/>
                      </a:lnTo>
                      <a:lnTo>
                        <a:pt x="9" y="17"/>
                      </a:lnTo>
                      <a:lnTo>
                        <a:pt x="8" y="20"/>
                      </a:lnTo>
                      <a:lnTo>
                        <a:pt x="7" y="22"/>
                      </a:lnTo>
                      <a:lnTo>
                        <a:pt x="7" y="25"/>
                      </a:lnTo>
                      <a:lnTo>
                        <a:pt x="6" y="28"/>
                      </a:lnTo>
                      <a:lnTo>
                        <a:pt x="7" y="30"/>
                      </a:lnTo>
                      <a:lnTo>
                        <a:pt x="7" y="33"/>
                      </a:lnTo>
                      <a:lnTo>
                        <a:pt x="9" y="36"/>
                      </a:lnTo>
                      <a:lnTo>
                        <a:pt x="10" y="38"/>
                      </a:lnTo>
                      <a:lnTo>
                        <a:pt x="11" y="42"/>
                      </a:lnTo>
                      <a:lnTo>
                        <a:pt x="13" y="45"/>
                      </a:lnTo>
                      <a:lnTo>
                        <a:pt x="16" y="48"/>
                      </a:lnTo>
                      <a:lnTo>
                        <a:pt x="10" y="53"/>
                      </a:lnTo>
                      <a:lnTo>
                        <a:pt x="7" y="49"/>
                      </a:lnTo>
                      <a:lnTo>
                        <a:pt x="5" y="45"/>
                      </a:lnTo>
                      <a:lnTo>
                        <a:pt x="3" y="42"/>
                      </a:lnTo>
                      <a:lnTo>
                        <a:pt x="2" y="38"/>
                      </a:lnTo>
                      <a:lnTo>
                        <a:pt x="0" y="35"/>
                      </a:lnTo>
                      <a:lnTo>
                        <a:pt x="0" y="31"/>
                      </a:lnTo>
                      <a:lnTo>
                        <a:pt x="0" y="28"/>
                      </a:lnTo>
                      <a:lnTo>
                        <a:pt x="0" y="24"/>
                      </a:lnTo>
                      <a:lnTo>
                        <a:pt x="0" y="22"/>
                      </a:lnTo>
                      <a:lnTo>
                        <a:pt x="1" y="19"/>
                      </a:lnTo>
                      <a:lnTo>
                        <a:pt x="2" y="15"/>
                      </a:lnTo>
                      <a:lnTo>
                        <a:pt x="3" y="12"/>
                      </a:lnTo>
                      <a:lnTo>
                        <a:pt x="5" y="10"/>
                      </a:lnTo>
                      <a:lnTo>
                        <a:pt x="6" y="7"/>
                      </a:lnTo>
                      <a:lnTo>
                        <a:pt x="8" y="4"/>
                      </a:lnTo>
                      <a:lnTo>
                        <a:pt x="10" y="1"/>
                      </a:lnTo>
                      <a:lnTo>
                        <a:pt x="13" y="0"/>
                      </a:lnTo>
                      <a:lnTo>
                        <a:pt x="10" y="1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4" y="0"/>
                      </a:lnTo>
                      <a:lnTo>
                        <a:pt x="15" y="0"/>
                      </a:lnTo>
                      <a:lnTo>
                        <a:pt x="16" y="1"/>
                      </a:lnTo>
                      <a:lnTo>
                        <a:pt x="16" y="2"/>
                      </a:lnTo>
                      <a:lnTo>
                        <a:pt x="16" y="3"/>
                      </a:lnTo>
                      <a:lnTo>
                        <a:pt x="16" y="5"/>
                      </a:lnTo>
                      <a:lnTo>
                        <a:pt x="13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60" name="Freeform 488">
                  <a:extLst>
                    <a:ext uri="{FF2B5EF4-FFF2-40B4-BE49-F238E27FC236}">
                      <a16:creationId xmlns:a16="http://schemas.microsoft.com/office/drawing/2014/main" id="{13F2C333-6720-5E19-B125-40DB7A560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588"/>
                  <a:ext cx="20" cy="18"/>
                </a:xfrm>
                <a:custGeom>
                  <a:avLst/>
                  <a:gdLst>
                    <a:gd name="T0" fmla="*/ 0 w 20"/>
                    <a:gd name="T1" fmla="*/ 13 h 18"/>
                    <a:gd name="T2" fmla="*/ 0 w 20"/>
                    <a:gd name="T3" fmla="*/ 13 h 18"/>
                    <a:gd name="T4" fmla="*/ 0 w 20"/>
                    <a:gd name="T5" fmla="*/ 8 h 18"/>
                    <a:gd name="T6" fmla="*/ 1 w 20"/>
                    <a:gd name="T7" fmla="*/ 4 h 18"/>
                    <a:gd name="T8" fmla="*/ 4 w 20"/>
                    <a:gd name="T9" fmla="*/ 1 h 18"/>
                    <a:gd name="T10" fmla="*/ 7 w 20"/>
                    <a:gd name="T11" fmla="*/ 0 h 18"/>
                    <a:gd name="T12" fmla="*/ 9 w 20"/>
                    <a:gd name="T13" fmla="*/ 0 h 18"/>
                    <a:gd name="T14" fmla="*/ 13 w 20"/>
                    <a:gd name="T15" fmla="*/ 0 h 18"/>
                    <a:gd name="T16" fmla="*/ 16 w 20"/>
                    <a:gd name="T17" fmla="*/ 1 h 18"/>
                    <a:gd name="T18" fmla="*/ 19 w 20"/>
                    <a:gd name="T19" fmla="*/ 3 h 18"/>
                    <a:gd name="T20" fmla="*/ 16 w 20"/>
                    <a:gd name="T21" fmla="*/ 9 h 18"/>
                    <a:gd name="T22" fmla="*/ 14 w 20"/>
                    <a:gd name="T23" fmla="*/ 8 h 18"/>
                    <a:gd name="T24" fmla="*/ 11 w 20"/>
                    <a:gd name="T25" fmla="*/ 6 h 18"/>
                    <a:gd name="T26" fmla="*/ 9 w 20"/>
                    <a:gd name="T27" fmla="*/ 6 h 18"/>
                    <a:gd name="T28" fmla="*/ 8 w 20"/>
                    <a:gd name="T29" fmla="*/ 6 h 18"/>
                    <a:gd name="T30" fmla="*/ 6 w 20"/>
                    <a:gd name="T31" fmla="*/ 6 h 18"/>
                    <a:gd name="T32" fmla="*/ 5 w 20"/>
                    <a:gd name="T33" fmla="*/ 8 h 18"/>
                    <a:gd name="T34" fmla="*/ 5 w 20"/>
                    <a:gd name="T35" fmla="*/ 10 h 18"/>
                    <a:gd name="T36" fmla="*/ 4 w 20"/>
                    <a:gd name="T37" fmla="*/ 13 h 18"/>
                    <a:gd name="T38" fmla="*/ 4 w 20"/>
                    <a:gd name="T39" fmla="*/ 13 h 18"/>
                    <a:gd name="T40" fmla="*/ 4 w 20"/>
                    <a:gd name="T41" fmla="*/ 13 h 18"/>
                    <a:gd name="T42" fmla="*/ 4 w 20"/>
                    <a:gd name="T43" fmla="*/ 15 h 18"/>
                    <a:gd name="T44" fmla="*/ 4 w 20"/>
                    <a:gd name="T45" fmla="*/ 15 h 18"/>
                    <a:gd name="T46" fmla="*/ 3 w 20"/>
                    <a:gd name="T47" fmla="*/ 16 h 18"/>
                    <a:gd name="T48" fmla="*/ 2 w 20"/>
                    <a:gd name="T49" fmla="*/ 17 h 18"/>
                    <a:gd name="T50" fmla="*/ 1 w 20"/>
                    <a:gd name="T51" fmla="*/ 16 h 18"/>
                    <a:gd name="T52" fmla="*/ 0 w 20"/>
                    <a:gd name="T53" fmla="*/ 15 h 18"/>
                    <a:gd name="T54" fmla="*/ 0 w 20"/>
                    <a:gd name="T55" fmla="*/ 15 h 18"/>
                    <a:gd name="T56" fmla="*/ 0 w 20"/>
                    <a:gd name="T57" fmla="*/ 13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20" h="18">
                      <a:moveTo>
                        <a:pt x="0" y="13"/>
                      </a:moveTo>
                      <a:lnTo>
                        <a:pt x="0" y="13"/>
                      </a:lnTo>
                      <a:lnTo>
                        <a:pt x="0" y="8"/>
                      </a:lnTo>
                      <a:lnTo>
                        <a:pt x="1" y="4"/>
                      </a:lnTo>
                      <a:lnTo>
                        <a:pt x="4" y="1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3" y="0"/>
                      </a:lnTo>
                      <a:lnTo>
                        <a:pt x="16" y="1"/>
                      </a:lnTo>
                      <a:lnTo>
                        <a:pt x="19" y="3"/>
                      </a:lnTo>
                      <a:lnTo>
                        <a:pt x="16" y="9"/>
                      </a:lnTo>
                      <a:lnTo>
                        <a:pt x="14" y="8"/>
                      </a:lnTo>
                      <a:lnTo>
                        <a:pt x="11" y="6"/>
                      </a:lnTo>
                      <a:lnTo>
                        <a:pt x="9" y="6"/>
                      </a:lnTo>
                      <a:lnTo>
                        <a:pt x="8" y="6"/>
                      </a:lnTo>
                      <a:lnTo>
                        <a:pt x="6" y="6"/>
                      </a:lnTo>
                      <a:lnTo>
                        <a:pt x="5" y="8"/>
                      </a:lnTo>
                      <a:lnTo>
                        <a:pt x="5" y="10"/>
                      </a:lnTo>
                      <a:lnTo>
                        <a:pt x="4" y="13"/>
                      </a:lnTo>
                      <a:lnTo>
                        <a:pt x="4" y="13"/>
                      </a:lnTo>
                      <a:lnTo>
                        <a:pt x="4" y="13"/>
                      </a:lnTo>
                      <a:lnTo>
                        <a:pt x="4" y="15"/>
                      </a:lnTo>
                      <a:lnTo>
                        <a:pt x="4" y="15"/>
                      </a:lnTo>
                      <a:lnTo>
                        <a:pt x="3" y="16"/>
                      </a:lnTo>
                      <a:lnTo>
                        <a:pt x="2" y="17"/>
                      </a:lnTo>
                      <a:lnTo>
                        <a:pt x="1" y="16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61" name="Freeform 489">
                  <a:extLst>
                    <a:ext uri="{FF2B5EF4-FFF2-40B4-BE49-F238E27FC236}">
                      <a16:creationId xmlns:a16="http://schemas.microsoft.com/office/drawing/2014/main" id="{E6A7CE08-C37C-7CDD-1245-65AE13D866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59" y="2602"/>
                  <a:ext cx="38" cy="115"/>
                </a:xfrm>
                <a:custGeom>
                  <a:avLst/>
                  <a:gdLst>
                    <a:gd name="T0" fmla="*/ 0 w 38"/>
                    <a:gd name="T1" fmla="*/ 110 h 115"/>
                    <a:gd name="T2" fmla="*/ 0 w 38"/>
                    <a:gd name="T3" fmla="*/ 102 h 115"/>
                    <a:gd name="T4" fmla="*/ 1 w 38"/>
                    <a:gd name="T5" fmla="*/ 94 h 115"/>
                    <a:gd name="T6" fmla="*/ 2 w 38"/>
                    <a:gd name="T7" fmla="*/ 86 h 115"/>
                    <a:gd name="T8" fmla="*/ 5 w 38"/>
                    <a:gd name="T9" fmla="*/ 79 h 115"/>
                    <a:gd name="T10" fmla="*/ 7 w 38"/>
                    <a:gd name="T11" fmla="*/ 72 h 115"/>
                    <a:gd name="T12" fmla="*/ 11 w 38"/>
                    <a:gd name="T13" fmla="*/ 65 h 115"/>
                    <a:gd name="T14" fmla="*/ 13 w 38"/>
                    <a:gd name="T15" fmla="*/ 60 h 115"/>
                    <a:gd name="T16" fmla="*/ 16 w 38"/>
                    <a:gd name="T17" fmla="*/ 54 h 115"/>
                    <a:gd name="T18" fmla="*/ 19 w 38"/>
                    <a:gd name="T19" fmla="*/ 48 h 115"/>
                    <a:gd name="T20" fmla="*/ 22 w 38"/>
                    <a:gd name="T21" fmla="*/ 42 h 115"/>
                    <a:gd name="T22" fmla="*/ 25 w 38"/>
                    <a:gd name="T23" fmla="*/ 36 h 115"/>
                    <a:gd name="T24" fmla="*/ 27 w 38"/>
                    <a:gd name="T25" fmla="*/ 30 h 115"/>
                    <a:gd name="T26" fmla="*/ 29 w 38"/>
                    <a:gd name="T27" fmla="*/ 23 h 115"/>
                    <a:gd name="T28" fmla="*/ 31 w 38"/>
                    <a:gd name="T29" fmla="*/ 16 h 115"/>
                    <a:gd name="T30" fmla="*/ 31 w 38"/>
                    <a:gd name="T31" fmla="*/ 8 h 115"/>
                    <a:gd name="T32" fmla="*/ 31 w 38"/>
                    <a:gd name="T33" fmla="*/ 0 h 115"/>
                    <a:gd name="T34" fmla="*/ 37 w 38"/>
                    <a:gd name="T35" fmla="*/ 4 h 115"/>
                    <a:gd name="T36" fmla="*/ 36 w 38"/>
                    <a:gd name="T37" fmla="*/ 13 h 115"/>
                    <a:gd name="T38" fmla="*/ 35 w 38"/>
                    <a:gd name="T39" fmla="*/ 21 h 115"/>
                    <a:gd name="T40" fmla="*/ 33 w 38"/>
                    <a:gd name="T41" fmla="*/ 28 h 115"/>
                    <a:gd name="T42" fmla="*/ 31 w 38"/>
                    <a:gd name="T43" fmla="*/ 35 h 115"/>
                    <a:gd name="T44" fmla="*/ 28 w 38"/>
                    <a:gd name="T45" fmla="*/ 42 h 115"/>
                    <a:gd name="T46" fmla="*/ 25 w 38"/>
                    <a:gd name="T47" fmla="*/ 48 h 115"/>
                    <a:gd name="T48" fmla="*/ 22 w 38"/>
                    <a:gd name="T49" fmla="*/ 55 h 115"/>
                    <a:gd name="T50" fmla="*/ 19 w 38"/>
                    <a:gd name="T51" fmla="*/ 60 h 115"/>
                    <a:gd name="T52" fmla="*/ 16 w 38"/>
                    <a:gd name="T53" fmla="*/ 66 h 115"/>
                    <a:gd name="T54" fmla="*/ 13 w 38"/>
                    <a:gd name="T55" fmla="*/ 72 h 115"/>
                    <a:gd name="T56" fmla="*/ 11 w 38"/>
                    <a:gd name="T57" fmla="*/ 78 h 115"/>
                    <a:gd name="T58" fmla="*/ 9 w 38"/>
                    <a:gd name="T59" fmla="*/ 85 h 115"/>
                    <a:gd name="T60" fmla="*/ 7 w 38"/>
                    <a:gd name="T61" fmla="*/ 91 h 115"/>
                    <a:gd name="T62" fmla="*/ 5 w 38"/>
                    <a:gd name="T63" fmla="*/ 99 h 115"/>
                    <a:gd name="T64" fmla="*/ 4 w 38"/>
                    <a:gd name="T65" fmla="*/ 106 h 115"/>
                    <a:gd name="T66" fmla="*/ 2 w 38"/>
                    <a:gd name="T67" fmla="*/ 107 h 115"/>
                    <a:gd name="T68" fmla="*/ 4 w 38"/>
                    <a:gd name="T69" fmla="*/ 112 h 115"/>
                    <a:gd name="T70" fmla="*/ 3 w 38"/>
                    <a:gd name="T71" fmla="*/ 114 h 115"/>
                    <a:gd name="T72" fmla="*/ 1 w 38"/>
                    <a:gd name="T73" fmla="*/ 114 h 115"/>
                    <a:gd name="T74" fmla="*/ 0 w 38"/>
                    <a:gd name="T75" fmla="*/ 112 h 115"/>
                    <a:gd name="T76" fmla="*/ 2 w 38"/>
                    <a:gd name="T77" fmla="*/ 114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8" h="115">
                      <a:moveTo>
                        <a:pt x="2" y="114"/>
                      </a:moveTo>
                      <a:lnTo>
                        <a:pt x="0" y="110"/>
                      </a:lnTo>
                      <a:lnTo>
                        <a:pt x="0" y="106"/>
                      </a:lnTo>
                      <a:lnTo>
                        <a:pt x="0" y="102"/>
                      </a:lnTo>
                      <a:lnTo>
                        <a:pt x="0" y="97"/>
                      </a:lnTo>
                      <a:lnTo>
                        <a:pt x="1" y="94"/>
                      </a:lnTo>
                      <a:lnTo>
                        <a:pt x="1" y="89"/>
                      </a:lnTo>
                      <a:lnTo>
                        <a:pt x="2" y="86"/>
                      </a:lnTo>
                      <a:lnTo>
                        <a:pt x="3" y="82"/>
                      </a:lnTo>
                      <a:lnTo>
                        <a:pt x="5" y="79"/>
                      </a:lnTo>
                      <a:lnTo>
                        <a:pt x="6" y="75"/>
                      </a:lnTo>
                      <a:lnTo>
                        <a:pt x="7" y="72"/>
                      </a:lnTo>
                      <a:lnTo>
                        <a:pt x="9" y="69"/>
                      </a:lnTo>
                      <a:lnTo>
                        <a:pt x="11" y="65"/>
                      </a:lnTo>
                      <a:lnTo>
                        <a:pt x="12" y="63"/>
                      </a:lnTo>
                      <a:lnTo>
                        <a:pt x="13" y="60"/>
                      </a:lnTo>
                      <a:lnTo>
                        <a:pt x="14" y="57"/>
                      </a:lnTo>
                      <a:lnTo>
                        <a:pt x="16" y="54"/>
                      </a:lnTo>
                      <a:lnTo>
                        <a:pt x="18" y="51"/>
                      </a:lnTo>
                      <a:lnTo>
                        <a:pt x="19" y="48"/>
                      </a:lnTo>
                      <a:lnTo>
                        <a:pt x="21" y="45"/>
                      </a:lnTo>
                      <a:lnTo>
                        <a:pt x="22" y="42"/>
                      </a:lnTo>
                      <a:lnTo>
                        <a:pt x="24" y="39"/>
                      </a:lnTo>
                      <a:lnTo>
                        <a:pt x="25" y="36"/>
                      </a:lnTo>
                      <a:lnTo>
                        <a:pt x="26" y="33"/>
                      </a:lnTo>
                      <a:lnTo>
                        <a:pt x="27" y="30"/>
                      </a:lnTo>
                      <a:lnTo>
                        <a:pt x="28" y="26"/>
                      </a:lnTo>
                      <a:lnTo>
                        <a:pt x="29" y="23"/>
                      </a:lnTo>
                      <a:lnTo>
                        <a:pt x="30" y="19"/>
                      </a:lnTo>
                      <a:lnTo>
                        <a:pt x="31" y="16"/>
                      </a:lnTo>
                      <a:lnTo>
                        <a:pt x="31" y="12"/>
                      </a:lnTo>
                      <a:lnTo>
                        <a:pt x="31" y="8"/>
                      </a:lnTo>
                      <a:lnTo>
                        <a:pt x="31" y="4"/>
                      </a:lnTo>
                      <a:lnTo>
                        <a:pt x="31" y="0"/>
                      </a:lnTo>
                      <a:lnTo>
                        <a:pt x="37" y="0"/>
                      </a:lnTo>
                      <a:lnTo>
                        <a:pt x="37" y="4"/>
                      </a:lnTo>
                      <a:lnTo>
                        <a:pt x="37" y="8"/>
                      </a:lnTo>
                      <a:lnTo>
                        <a:pt x="36" y="13"/>
                      </a:lnTo>
                      <a:lnTo>
                        <a:pt x="35" y="17"/>
                      </a:lnTo>
                      <a:lnTo>
                        <a:pt x="35" y="21"/>
                      </a:lnTo>
                      <a:lnTo>
                        <a:pt x="34" y="25"/>
                      </a:lnTo>
                      <a:lnTo>
                        <a:pt x="33" y="28"/>
                      </a:lnTo>
                      <a:lnTo>
                        <a:pt x="32" y="32"/>
                      </a:lnTo>
                      <a:lnTo>
                        <a:pt x="31" y="35"/>
                      </a:lnTo>
                      <a:lnTo>
                        <a:pt x="29" y="39"/>
                      </a:lnTo>
                      <a:lnTo>
                        <a:pt x="28" y="42"/>
                      </a:lnTo>
                      <a:lnTo>
                        <a:pt x="27" y="45"/>
                      </a:lnTo>
                      <a:lnTo>
                        <a:pt x="25" y="48"/>
                      </a:lnTo>
                      <a:lnTo>
                        <a:pt x="24" y="51"/>
                      </a:lnTo>
                      <a:lnTo>
                        <a:pt x="22" y="55"/>
                      </a:lnTo>
                      <a:lnTo>
                        <a:pt x="21" y="57"/>
                      </a:lnTo>
                      <a:lnTo>
                        <a:pt x="19" y="60"/>
                      </a:lnTo>
                      <a:lnTo>
                        <a:pt x="17" y="64"/>
                      </a:lnTo>
                      <a:lnTo>
                        <a:pt x="16" y="66"/>
                      </a:lnTo>
                      <a:lnTo>
                        <a:pt x="14" y="69"/>
                      </a:lnTo>
                      <a:lnTo>
                        <a:pt x="13" y="72"/>
                      </a:lnTo>
                      <a:lnTo>
                        <a:pt x="12" y="75"/>
                      </a:lnTo>
                      <a:lnTo>
                        <a:pt x="11" y="78"/>
                      </a:lnTo>
                      <a:lnTo>
                        <a:pt x="9" y="81"/>
                      </a:lnTo>
                      <a:lnTo>
                        <a:pt x="9" y="85"/>
                      </a:lnTo>
                      <a:lnTo>
                        <a:pt x="7" y="88"/>
                      </a:lnTo>
                      <a:lnTo>
                        <a:pt x="7" y="91"/>
                      </a:lnTo>
                      <a:lnTo>
                        <a:pt x="6" y="95"/>
                      </a:lnTo>
                      <a:lnTo>
                        <a:pt x="5" y="99"/>
                      </a:lnTo>
                      <a:lnTo>
                        <a:pt x="4" y="102"/>
                      </a:lnTo>
                      <a:lnTo>
                        <a:pt x="4" y="106"/>
                      </a:lnTo>
                      <a:lnTo>
                        <a:pt x="4" y="110"/>
                      </a:lnTo>
                      <a:lnTo>
                        <a:pt x="2" y="107"/>
                      </a:lnTo>
                      <a:lnTo>
                        <a:pt x="4" y="110"/>
                      </a:lnTo>
                      <a:lnTo>
                        <a:pt x="4" y="112"/>
                      </a:lnTo>
                      <a:lnTo>
                        <a:pt x="3" y="113"/>
                      </a:lnTo>
                      <a:lnTo>
                        <a:pt x="3" y="114"/>
                      </a:lnTo>
                      <a:lnTo>
                        <a:pt x="2" y="114"/>
                      </a:lnTo>
                      <a:lnTo>
                        <a:pt x="1" y="114"/>
                      </a:lnTo>
                      <a:lnTo>
                        <a:pt x="0" y="113"/>
                      </a:lnTo>
                      <a:lnTo>
                        <a:pt x="0" y="112"/>
                      </a:lnTo>
                      <a:lnTo>
                        <a:pt x="0" y="110"/>
                      </a:lnTo>
                      <a:lnTo>
                        <a:pt x="2" y="1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62" name="Freeform 490">
                  <a:extLst>
                    <a:ext uri="{FF2B5EF4-FFF2-40B4-BE49-F238E27FC236}">
                      <a16:creationId xmlns:a16="http://schemas.microsoft.com/office/drawing/2014/main" id="{56CC2802-1581-B5F3-CFF7-3393B187B5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2" y="2709"/>
                  <a:ext cx="26" cy="17"/>
                </a:xfrm>
                <a:custGeom>
                  <a:avLst/>
                  <a:gdLst>
                    <a:gd name="T0" fmla="*/ 25 w 26"/>
                    <a:gd name="T1" fmla="*/ 11 h 17"/>
                    <a:gd name="T2" fmla="*/ 22 w 26"/>
                    <a:gd name="T3" fmla="*/ 16 h 17"/>
                    <a:gd name="T4" fmla="*/ 21 w 26"/>
                    <a:gd name="T5" fmla="*/ 16 h 17"/>
                    <a:gd name="T6" fmla="*/ 19 w 26"/>
                    <a:gd name="T7" fmla="*/ 16 h 17"/>
                    <a:gd name="T8" fmla="*/ 18 w 26"/>
                    <a:gd name="T9" fmla="*/ 16 h 17"/>
                    <a:gd name="T10" fmla="*/ 16 w 26"/>
                    <a:gd name="T11" fmla="*/ 16 h 17"/>
                    <a:gd name="T12" fmla="*/ 15 w 26"/>
                    <a:gd name="T13" fmla="*/ 16 h 17"/>
                    <a:gd name="T14" fmla="*/ 13 w 26"/>
                    <a:gd name="T15" fmla="*/ 16 h 17"/>
                    <a:gd name="T16" fmla="*/ 12 w 26"/>
                    <a:gd name="T17" fmla="*/ 16 h 17"/>
                    <a:gd name="T18" fmla="*/ 11 w 26"/>
                    <a:gd name="T19" fmla="*/ 16 h 17"/>
                    <a:gd name="T20" fmla="*/ 9 w 26"/>
                    <a:gd name="T21" fmla="*/ 16 h 17"/>
                    <a:gd name="T22" fmla="*/ 8 w 26"/>
                    <a:gd name="T23" fmla="*/ 16 h 17"/>
                    <a:gd name="T24" fmla="*/ 7 w 26"/>
                    <a:gd name="T25" fmla="*/ 16 h 17"/>
                    <a:gd name="T26" fmla="*/ 5 w 26"/>
                    <a:gd name="T27" fmla="*/ 16 h 17"/>
                    <a:gd name="T28" fmla="*/ 4 w 26"/>
                    <a:gd name="T29" fmla="*/ 16 h 17"/>
                    <a:gd name="T30" fmla="*/ 2 w 26"/>
                    <a:gd name="T31" fmla="*/ 16 h 17"/>
                    <a:gd name="T32" fmla="*/ 1 w 26"/>
                    <a:gd name="T33" fmla="*/ 16 h 17"/>
                    <a:gd name="T34" fmla="*/ 0 w 26"/>
                    <a:gd name="T35" fmla="*/ 16 h 17"/>
                    <a:gd name="T36" fmla="*/ 0 w 26"/>
                    <a:gd name="T37" fmla="*/ 0 h 17"/>
                    <a:gd name="T38" fmla="*/ 1 w 26"/>
                    <a:gd name="T39" fmla="*/ 0 h 17"/>
                    <a:gd name="T40" fmla="*/ 2 w 26"/>
                    <a:gd name="T41" fmla="*/ 0 h 17"/>
                    <a:gd name="T42" fmla="*/ 4 w 26"/>
                    <a:gd name="T43" fmla="*/ 0 h 17"/>
                    <a:gd name="T44" fmla="*/ 5 w 26"/>
                    <a:gd name="T45" fmla="*/ 0 h 17"/>
                    <a:gd name="T46" fmla="*/ 7 w 26"/>
                    <a:gd name="T47" fmla="*/ 0 h 17"/>
                    <a:gd name="T48" fmla="*/ 8 w 26"/>
                    <a:gd name="T49" fmla="*/ 0 h 17"/>
                    <a:gd name="T50" fmla="*/ 9 w 26"/>
                    <a:gd name="T51" fmla="*/ 0 h 17"/>
                    <a:gd name="T52" fmla="*/ 11 w 26"/>
                    <a:gd name="T53" fmla="*/ 0 h 17"/>
                    <a:gd name="T54" fmla="*/ 12 w 26"/>
                    <a:gd name="T55" fmla="*/ 0 h 17"/>
                    <a:gd name="T56" fmla="*/ 13 w 26"/>
                    <a:gd name="T57" fmla="*/ 0 h 17"/>
                    <a:gd name="T58" fmla="*/ 15 w 26"/>
                    <a:gd name="T59" fmla="*/ 0 h 17"/>
                    <a:gd name="T60" fmla="*/ 16 w 26"/>
                    <a:gd name="T61" fmla="*/ 0 h 17"/>
                    <a:gd name="T62" fmla="*/ 18 w 26"/>
                    <a:gd name="T63" fmla="*/ 0 h 17"/>
                    <a:gd name="T64" fmla="*/ 19 w 26"/>
                    <a:gd name="T65" fmla="*/ 0 h 17"/>
                    <a:gd name="T66" fmla="*/ 21 w 26"/>
                    <a:gd name="T67" fmla="*/ 0 h 17"/>
                    <a:gd name="T68" fmla="*/ 22 w 26"/>
                    <a:gd name="T69" fmla="*/ 0 h 17"/>
                    <a:gd name="T70" fmla="*/ 20 w 26"/>
                    <a:gd name="T71" fmla="*/ 5 h 17"/>
                    <a:gd name="T72" fmla="*/ 22 w 26"/>
                    <a:gd name="T73" fmla="*/ 0 h 17"/>
                    <a:gd name="T74" fmla="*/ 23 w 26"/>
                    <a:gd name="T75" fmla="*/ 2 h 17"/>
                    <a:gd name="T76" fmla="*/ 24 w 26"/>
                    <a:gd name="T77" fmla="*/ 3 h 17"/>
                    <a:gd name="T78" fmla="*/ 25 w 26"/>
                    <a:gd name="T79" fmla="*/ 5 h 17"/>
                    <a:gd name="T80" fmla="*/ 25 w 26"/>
                    <a:gd name="T81" fmla="*/ 8 h 17"/>
                    <a:gd name="T82" fmla="*/ 25 w 26"/>
                    <a:gd name="T83" fmla="*/ 11 h 17"/>
                    <a:gd name="T84" fmla="*/ 24 w 26"/>
                    <a:gd name="T85" fmla="*/ 14 h 17"/>
                    <a:gd name="T86" fmla="*/ 23 w 26"/>
                    <a:gd name="T87" fmla="*/ 16 h 17"/>
                    <a:gd name="T88" fmla="*/ 22 w 26"/>
                    <a:gd name="T89" fmla="*/ 16 h 17"/>
                    <a:gd name="T90" fmla="*/ 25 w 26"/>
                    <a:gd name="T91" fmla="*/ 1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6" h="17">
                      <a:moveTo>
                        <a:pt x="25" y="11"/>
                      </a:moveTo>
                      <a:lnTo>
                        <a:pt x="22" y="16"/>
                      </a:lnTo>
                      <a:lnTo>
                        <a:pt x="21" y="16"/>
                      </a:lnTo>
                      <a:lnTo>
                        <a:pt x="19" y="16"/>
                      </a:lnTo>
                      <a:lnTo>
                        <a:pt x="18" y="16"/>
                      </a:lnTo>
                      <a:lnTo>
                        <a:pt x="16" y="16"/>
                      </a:lnTo>
                      <a:lnTo>
                        <a:pt x="15" y="16"/>
                      </a:lnTo>
                      <a:lnTo>
                        <a:pt x="13" y="16"/>
                      </a:lnTo>
                      <a:lnTo>
                        <a:pt x="12" y="16"/>
                      </a:lnTo>
                      <a:lnTo>
                        <a:pt x="11" y="16"/>
                      </a:lnTo>
                      <a:lnTo>
                        <a:pt x="9" y="16"/>
                      </a:lnTo>
                      <a:lnTo>
                        <a:pt x="8" y="16"/>
                      </a:lnTo>
                      <a:lnTo>
                        <a:pt x="7" y="16"/>
                      </a:lnTo>
                      <a:lnTo>
                        <a:pt x="5" y="16"/>
                      </a:lnTo>
                      <a:lnTo>
                        <a:pt x="4" y="16"/>
                      </a:lnTo>
                      <a:lnTo>
                        <a:pt x="2" y="16"/>
                      </a:ln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8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2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2" y="0"/>
                      </a:lnTo>
                      <a:lnTo>
                        <a:pt x="20" y="5"/>
                      </a:lnTo>
                      <a:lnTo>
                        <a:pt x="22" y="0"/>
                      </a:lnTo>
                      <a:lnTo>
                        <a:pt x="23" y="2"/>
                      </a:lnTo>
                      <a:lnTo>
                        <a:pt x="24" y="3"/>
                      </a:lnTo>
                      <a:lnTo>
                        <a:pt x="25" y="5"/>
                      </a:lnTo>
                      <a:lnTo>
                        <a:pt x="25" y="8"/>
                      </a:lnTo>
                      <a:lnTo>
                        <a:pt x="25" y="11"/>
                      </a:lnTo>
                      <a:lnTo>
                        <a:pt x="24" y="14"/>
                      </a:lnTo>
                      <a:lnTo>
                        <a:pt x="23" y="16"/>
                      </a:lnTo>
                      <a:lnTo>
                        <a:pt x="22" y="16"/>
                      </a:lnTo>
                      <a:lnTo>
                        <a:pt x="25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63" name="Freeform 491">
                  <a:extLst>
                    <a:ext uri="{FF2B5EF4-FFF2-40B4-BE49-F238E27FC236}">
                      <a16:creationId xmlns:a16="http://schemas.microsoft.com/office/drawing/2014/main" id="{82EA3518-B5A0-40DA-8173-24CB40981D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4" y="2707"/>
                  <a:ext cx="174" cy="20"/>
                </a:xfrm>
                <a:custGeom>
                  <a:avLst/>
                  <a:gdLst>
                    <a:gd name="T0" fmla="*/ 1 w 174"/>
                    <a:gd name="T1" fmla="*/ 13 h 20"/>
                    <a:gd name="T2" fmla="*/ 14 w 174"/>
                    <a:gd name="T3" fmla="*/ 10 h 20"/>
                    <a:gd name="T4" fmla="*/ 26 w 174"/>
                    <a:gd name="T5" fmla="*/ 7 h 20"/>
                    <a:gd name="T6" fmla="*/ 37 w 174"/>
                    <a:gd name="T7" fmla="*/ 5 h 20"/>
                    <a:gd name="T8" fmla="*/ 48 w 174"/>
                    <a:gd name="T9" fmla="*/ 4 h 20"/>
                    <a:gd name="T10" fmla="*/ 59 w 174"/>
                    <a:gd name="T11" fmla="*/ 2 h 20"/>
                    <a:gd name="T12" fmla="*/ 69 w 174"/>
                    <a:gd name="T13" fmla="*/ 2 h 20"/>
                    <a:gd name="T14" fmla="*/ 79 w 174"/>
                    <a:gd name="T15" fmla="*/ 1 h 20"/>
                    <a:gd name="T16" fmla="*/ 89 w 174"/>
                    <a:gd name="T17" fmla="*/ 1 h 20"/>
                    <a:gd name="T18" fmla="*/ 99 w 174"/>
                    <a:gd name="T19" fmla="*/ 1 h 20"/>
                    <a:gd name="T20" fmla="*/ 108 w 174"/>
                    <a:gd name="T21" fmla="*/ 1 h 20"/>
                    <a:gd name="T22" fmla="*/ 118 w 174"/>
                    <a:gd name="T23" fmla="*/ 1 h 20"/>
                    <a:gd name="T24" fmla="*/ 128 w 174"/>
                    <a:gd name="T25" fmla="*/ 1 h 20"/>
                    <a:gd name="T26" fmla="*/ 138 w 174"/>
                    <a:gd name="T27" fmla="*/ 1 h 20"/>
                    <a:gd name="T28" fmla="*/ 149 w 174"/>
                    <a:gd name="T29" fmla="*/ 0 h 20"/>
                    <a:gd name="T30" fmla="*/ 160 w 174"/>
                    <a:gd name="T31" fmla="*/ 0 h 20"/>
                    <a:gd name="T32" fmla="*/ 172 w 174"/>
                    <a:gd name="T33" fmla="*/ 0 h 20"/>
                    <a:gd name="T34" fmla="*/ 167 w 174"/>
                    <a:gd name="T35" fmla="*/ 6 h 20"/>
                    <a:gd name="T36" fmla="*/ 154 w 174"/>
                    <a:gd name="T37" fmla="*/ 7 h 20"/>
                    <a:gd name="T38" fmla="*/ 144 w 174"/>
                    <a:gd name="T39" fmla="*/ 7 h 20"/>
                    <a:gd name="T40" fmla="*/ 133 w 174"/>
                    <a:gd name="T41" fmla="*/ 7 h 20"/>
                    <a:gd name="T42" fmla="*/ 123 w 174"/>
                    <a:gd name="T43" fmla="*/ 7 h 20"/>
                    <a:gd name="T44" fmla="*/ 113 w 174"/>
                    <a:gd name="T45" fmla="*/ 7 h 20"/>
                    <a:gd name="T46" fmla="*/ 103 w 174"/>
                    <a:gd name="T47" fmla="*/ 7 h 20"/>
                    <a:gd name="T48" fmla="*/ 93 w 174"/>
                    <a:gd name="T49" fmla="*/ 7 h 20"/>
                    <a:gd name="T50" fmla="*/ 84 w 174"/>
                    <a:gd name="T51" fmla="*/ 7 h 20"/>
                    <a:gd name="T52" fmla="*/ 74 w 174"/>
                    <a:gd name="T53" fmla="*/ 8 h 20"/>
                    <a:gd name="T54" fmla="*/ 64 w 174"/>
                    <a:gd name="T55" fmla="*/ 8 h 20"/>
                    <a:gd name="T56" fmla="*/ 54 w 174"/>
                    <a:gd name="T57" fmla="*/ 10 h 20"/>
                    <a:gd name="T58" fmla="*/ 43 w 174"/>
                    <a:gd name="T59" fmla="*/ 11 h 20"/>
                    <a:gd name="T60" fmla="*/ 32 w 174"/>
                    <a:gd name="T61" fmla="*/ 12 h 20"/>
                    <a:gd name="T62" fmla="*/ 21 w 174"/>
                    <a:gd name="T63" fmla="*/ 14 h 20"/>
                    <a:gd name="T64" fmla="*/ 9 w 174"/>
                    <a:gd name="T65" fmla="*/ 17 h 20"/>
                    <a:gd name="T66" fmla="*/ 2 w 174"/>
                    <a:gd name="T67" fmla="*/ 19 h 20"/>
                    <a:gd name="T68" fmla="*/ 1 w 174"/>
                    <a:gd name="T69" fmla="*/ 19 h 20"/>
                    <a:gd name="T70" fmla="*/ 0 w 174"/>
                    <a:gd name="T71" fmla="*/ 17 h 20"/>
                    <a:gd name="T72" fmla="*/ 0 w 174"/>
                    <a:gd name="T73" fmla="*/ 15 h 20"/>
                    <a:gd name="T74" fmla="*/ 0 w 174"/>
                    <a:gd name="T75" fmla="*/ 13 h 20"/>
                    <a:gd name="T76" fmla="*/ 1 w 174"/>
                    <a:gd name="T77" fmla="*/ 1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74" h="20">
                      <a:moveTo>
                        <a:pt x="1" y="13"/>
                      </a:moveTo>
                      <a:lnTo>
                        <a:pt x="1" y="13"/>
                      </a:lnTo>
                      <a:lnTo>
                        <a:pt x="8" y="11"/>
                      </a:lnTo>
                      <a:lnTo>
                        <a:pt x="14" y="10"/>
                      </a:lnTo>
                      <a:lnTo>
                        <a:pt x="20" y="8"/>
                      </a:lnTo>
                      <a:lnTo>
                        <a:pt x="26" y="7"/>
                      </a:lnTo>
                      <a:lnTo>
                        <a:pt x="32" y="6"/>
                      </a:lnTo>
                      <a:lnTo>
                        <a:pt x="37" y="5"/>
                      </a:lnTo>
                      <a:lnTo>
                        <a:pt x="43" y="4"/>
                      </a:lnTo>
                      <a:lnTo>
                        <a:pt x="48" y="4"/>
                      </a:lnTo>
                      <a:lnTo>
                        <a:pt x="54" y="3"/>
                      </a:lnTo>
                      <a:lnTo>
                        <a:pt x="59" y="2"/>
                      </a:lnTo>
                      <a:lnTo>
                        <a:pt x="64" y="2"/>
                      </a:lnTo>
                      <a:lnTo>
                        <a:pt x="69" y="2"/>
                      </a:lnTo>
                      <a:lnTo>
                        <a:pt x="74" y="1"/>
                      </a:lnTo>
                      <a:lnTo>
                        <a:pt x="79" y="1"/>
                      </a:lnTo>
                      <a:lnTo>
                        <a:pt x="84" y="1"/>
                      </a:lnTo>
                      <a:lnTo>
                        <a:pt x="89" y="1"/>
                      </a:lnTo>
                      <a:lnTo>
                        <a:pt x="93" y="1"/>
                      </a:lnTo>
                      <a:lnTo>
                        <a:pt x="99" y="1"/>
                      </a:lnTo>
                      <a:lnTo>
                        <a:pt x="103" y="1"/>
                      </a:lnTo>
                      <a:lnTo>
                        <a:pt x="108" y="1"/>
                      </a:lnTo>
                      <a:lnTo>
                        <a:pt x="113" y="1"/>
                      </a:lnTo>
                      <a:lnTo>
                        <a:pt x="118" y="1"/>
                      </a:lnTo>
                      <a:lnTo>
                        <a:pt x="123" y="1"/>
                      </a:lnTo>
                      <a:lnTo>
                        <a:pt x="128" y="1"/>
                      </a:lnTo>
                      <a:lnTo>
                        <a:pt x="133" y="1"/>
                      </a:lnTo>
                      <a:lnTo>
                        <a:pt x="138" y="1"/>
                      </a:lnTo>
                      <a:lnTo>
                        <a:pt x="144" y="1"/>
                      </a:lnTo>
                      <a:lnTo>
                        <a:pt x="149" y="0"/>
                      </a:lnTo>
                      <a:lnTo>
                        <a:pt x="154" y="0"/>
                      </a:lnTo>
                      <a:lnTo>
                        <a:pt x="160" y="0"/>
                      </a:lnTo>
                      <a:lnTo>
                        <a:pt x="166" y="0"/>
                      </a:lnTo>
                      <a:lnTo>
                        <a:pt x="172" y="0"/>
                      </a:lnTo>
                      <a:lnTo>
                        <a:pt x="173" y="5"/>
                      </a:lnTo>
                      <a:lnTo>
                        <a:pt x="167" y="6"/>
                      </a:lnTo>
                      <a:lnTo>
                        <a:pt x="161" y="6"/>
                      </a:lnTo>
                      <a:lnTo>
                        <a:pt x="154" y="7"/>
                      </a:lnTo>
                      <a:lnTo>
                        <a:pt x="149" y="7"/>
                      </a:lnTo>
                      <a:lnTo>
                        <a:pt x="144" y="7"/>
                      </a:lnTo>
                      <a:lnTo>
                        <a:pt x="138" y="7"/>
                      </a:lnTo>
                      <a:lnTo>
                        <a:pt x="133" y="7"/>
                      </a:lnTo>
                      <a:lnTo>
                        <a:pt x="128" y="7"/>
                      </a:lnTo>
                      <a:lnTo>
                        <a:pt x="123" y="7"/>
                      </a:lnTo>
                      <a:lnTo>
                        <a:pt x="118" y="7"/>
                      </a:lnTo>
                      <a:lnTo>
                        <a:pt x="113" y="7"/>
                      </a:lnTo>
                      <a:lnTo>
                        <a:pt x="108" y="7"/>
                      </a:lnTo>
                      <a:lnTo>
                        <a:pt x="103" y="7"/>
                      </a:lnTo>
                      <a:lnTo>
                        <a:pt x="99" y="7"/>
                      </a:lnTo>
                      <a:lnTo>
                        <a:pt x="93" y="7"/>
                      </a:lnTo>
                      <a:lnTo>
                        <a:pt x="89" y="7"/>
                      </a:lnTo>
                      <a:lnTo>
                        <a:pt x="84" y="7"/>
                      </a:lnTo>
                      <a:lnTo>
                        <a:pt x="79" y="8"/>
                      </a:lnTo>
                      <a:lnTo>
                        <a:pt x="74" y="8"/>
                      </a:lnTo>
                      <a:lnTo>
                        <a:pt x="69" y="8"/>
                      </a:lnTo>
                      <a:lnTo>
                        <a:pt x="64" y="8"/>
                      </a:lnTo>
                      <a:lnTo>
                        <a:pt x="59" y="9"/>
                      </a:lnTo>
                      <a:lnTo>
                        <a:pt x="54" y="10"/>
                      </a:lnTo>
                      <a:lnTo>
                        <a:pt x="49" y="10"/>
                      </a:lnTo>
                      <a:lnTo>
                        <a:pt x="43" y="11"/>
                      </a:lnTo>
                      <a:lnTo>
                        <a:pt x="38" y="11"/>
                      </a:lnTo>
                      <a:lnTo>
                        <a:pt x="32" y="12"/>
                      </a:lnTo>
                      <a:lnTo>
                        <a:pt x="27" y="13"/>
                      </a:lnTo>
                      <a:lnTo>
                        <a:pt x="21" y="14"/>
                      </a:lnTo>
                      <a:lnTo>
                        <a:pt x="15" y="16"/>
                      </a:lnTo>
                      <a:lnTo>
                        <a:pt x="9" y="17"/>
                      </a:lnTo>
                      <a:lnTo>
                        <a:pt x="2" y="19"/>
                      </a:lnTo>
                      <a:lnTo>
                        <a:pt x="2" y="19"/>
                      </a:lnTo>
                      <a:lnTo>
                        <a:pt x="2" y="19"/>
                      </a:lnTo>
                      <a:lnTo>
                        <a:pt x="1" y="19"/>
                      </a:lnTo>
                      <a:lnTo>
                        <a:pt x="0" y="18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64" name="Freeform 492">
                  <a:extLst>
                    <a:ext uri="{FF2B5EF4-FFF2-40B4-BE49-F238E27FC236}">
                      <a16:creationId xmlns:a16="http://schemas.microsoft.com/office/drawing/2014/main" id="{8EF90812-DE10-BA25-7965-5FE0C43AD6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39" y="2721"/>
                  <a:ext cx="69" cy="127"/>
                </a:xfrm>
                <a:custGeom>
                  <a:avLst/>
                  <a:gdLst>
                    <a:gd name="T0" fmla="*/ 0 w 69"/>
                    <a:gd name="T1" fmla="*/ 122 h 127"/>
                    <a:gd name="T2" fmla="*/ 1 w 69"/>
                    <a:gd name="T3" fmla="*/ 111 h 127"/>
                    <a:gd name="T4" fmla="*/ 2 w 69"/>
                    <a:gd name="T5" fmla="*/ 102 h 127"/>
                    <a:gd name="T6" fmla="*/ 3 w 69"/>
                    <a:gd name="T7" fmla="*/ 92 h 127"/>
                    <a:gd name="T8" fmla="*/ 5 w 69"/>
                    <a:gd name="T9" fmla="*/ 82 h 127"/>
                    <a:gd name="T10" fmla="*/ 7 w 69"/>
                    <a:gd name="T11" fmla="*/ 73 h 127"/>
                    <a:gd name="T12" fmla="*/ 10 w 69"/>
                    <a:gd name="T13" fmla="*/ 64 h 127"/>
                    <a:gd name="T14" fmla="*/ 12 w 69"/>
                    <a:gd name="T15" fmla="*/ 55 h 127"/>
                    <a:gd name="T16" fmla="*/ 16 w 69"/>
                    <a:gd name="T17" fmla="*/ 47 h 127"/>
                    <a:gd name="T18" fmla="*/ 20 w 69"/>
                    <a:gd name="T19" fmla="*/ 39 h 127"/>
                    <a:gd name="T20" fmla="*/ 25 w 69"/>
                    <a:gd name="T21" fmla="*/ 32 h 127"/>
                    <a:gd name="T22" fmla="*/ 30 w 69"/>
                    <a:gd name="T23" fmla="*/ 25 h 127"/>
                    <a:gd name="T24" fmla="*/ 36 w 69"/>
                    <a:gd name="T25" fmla="*/ 18 h 127"/>
                    <a:gd name="T26" fmla="*/ 42 w 69"/>
                    <a:gd name="T27" fmla="*/ 12 h 127"/>
                    <a:gd name="T28" fmla="*/ 49 w 69"/>
                    <a:gd name="T29" fmla="*/ 7 h 127"/>
                    <a:gd name="T30" fmla="*/ 58 w 69"/>
                    <a:gd name="T31" fmla="*/ 3 h 127"/>
                    <a:gd name="T32" fmla="*/ 66 w 69"/>
                    <a:gd name="T33" fmla="*/ 0 h 127"/>
                    <a:gd name="T34" fmla="*/ 64 w 69"/>
                    <a:gd name="T35" fmla="*/ 7 h 127"/>
                    <a:gd name="T36" fmla="*/ 55 w 69"/>
                    <a:gd name="T37" fmla="*/ 11 h 127"/>
                    <a:gd name="T38" fmla="*/ 48 w 69"/>
                    <a:gd name="T39" fmla="*/ 16 h 127"/>
                    <a:gd name="T40" fmla="*/ 42 w 69"/>
                    <a:gd name="T41" fmla="*/ 21 h 127"/>
                    <a:gd name="T42" fmla="*/ 36 w 69"/>
                    <a:gd name="T43" fmla="*/ 27 h 127"/>
                    <a:gd name="T44" fmla="*/ 31 w 69"/>
                    <a:gd name="T45" fmla="*/ 32 h 127"/>
                    <a:gd name="T46" fmla="*/ 27 w 69"/>
                    <a:gd name="T47" fmla="*/ 39 h 127"/>
                    <a:gd name="T48" fmla="*/ 22 w 69"/>
                    <a:gd name="T49" fmla="*/ 46 h 127"/>
                    <a:gd name="T50" fmla="*/ 19 w 69"/>
                    <a:gd name="T51" fmla="*/ 54 h 127"/>
                    <a:gd name="T52" fmla="*/ 16 w 69"/>
                    <a:gd name="T53" fmla="*/ 63 h 127"/>
                    <a:gd name="T54" fmla="*/ 13 w 69"/>
                    <a:gd name="T55" fmla="*/ 71 h 127"/>
                    <a:gd name="T56" fmla="*/ 11 w 69"/>
                    <a:gd name="T57" fmla="*/ 80 h 127"/>
                    <a:gd name="T58" fmla="*/ 9 w 69"/>
                    <a:gd name="T59" fmla="*/ 89 h 127"/>
                    <a:gd name="T60" fmla="*/ 8 w 69"/>
                    <a:gd name="T61" fmla="*/ 98 h 127"/>
                    <a:gd name="T62" fmla="*/ 6 w 69"/>
                    <a:gd name="T63" fmla="*/ 108 h 127"/>
                    <a:gd name="T64" fmla="*/ 5 w 69"/>
                    <a:gd name="T65" fmla="*/ 117 h 127"/>
                    <a:gd name="T66" fmla="*/ 5 w 69"/>
                    <a:gd name="T67" fmla="*/ 122 h 127"/>
                    <a:gd name="T68" fmla="*/ 4 w 69"/>
                    <a:gd name="T69" fmla="*/ 124 h 127"/>
                    <a:gd name="T70" fmla="*/ 3 w 69"/>
                    <a:gd name="T71" fmla="*/ 125 h 127"/>
                    <a:gd name="T72" fmla="*/ 1 w 69"/>
                    <a:gd name="T73" fmla="*/ 125 h 127"/>
                    <a:gd name="T74" fmla="*/ 0 w 69"/>
                    <a:gd name="T75" fmla="*/ 12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9" h="127">
                      <a:moveTo>
                        <a:pt x="0" y="122"/>
                      </a:moveTo>
                      <a:lnTo>
                        <a:pt x="0" y="122"/>
                      </a:lnTo>
                      <a:lnTo>
                        <a:pt x="0" y="117"/>
                      </a:lnTo>
                      <a:lnTo>
                        <a:pt x="1" y="111"/>
                      </a:lnTo>
                      <a:lnTo>
                        <a:pt x="1" y="107"/>
                      </a:lnTo>
                      <a:lnTo>
                        <a:pt x="2" y="102"/>
                      </a:lnTo>
                      <a:lnTo>
                        <a:pt x="3" y="97"/>
                      </a:lnTo>
                      <a:lnTo>
                        <a:pt x="3" y="92"/>
                      </a:lnTo>
                      <a:lnTo>
                        <a:pt x="4" y="87"/>
                      </a:lnTo>
                      <a:lnTo>
                        <a:pt x="5" y="82"/>
                      </a:lnTo>
                      <a:lnTo>
                        <a:pt x="6" y="78"/>
                      </a:lnTo>
                      <a:lnTo>
                        <a:pt x="7" y="73"/>
                      </a:lnTo>
                      <a:lnTo>
                        <a:pt x="9" y="68"/>
                      </a:lnTo>
                      <a:lnTo>
                        <a:pt x="10" y="64"/>
                      </a:lnTo>
                      <a:lnTo>
                        <a:pt x="11" y="60"/>
                      </a:lnTo>
                      <a:lnTo>
                        <a:pt x="12" y="55"/>
                      </a:lnTo>
                      <a:lnTo>
                        <a:pt x="14" y="51"/>
                      </a:lnTo>
                      <a:lnTo>
                        <a:pt x="16" y="47"/>
                      </a:lnTo>
                      <a:lnTo>
                        <a:pt x="18" y="43"/>
                      </a:lnTo>
                      <a:lnTo>
                        <a:pt x="20" y="39"/>
                      </a:lnTo>
                      <a:lnTo>
                        <a:pt x="22" y="35"/>
                      </a:lnTo>
                      <a:lnTo>
                        <a:pt x="25" y="32"/>
                      </a:lnTo>
                      <a:lnTo>
                        <a:pt x="27" y="28"/>
                      </a:lnTo>
                      <a:lnTo>
                        <a:pt x="30" y="25"/>
                      </a:lnTo>
                      <a:lnTo>
                        <a:pt x="33" y="21"/>
                      </a:lnTo>
                      <a:lnTo>
                        <a:pt x="36" y="18"/>
                      </a:lnTo>
                      <a:lnTo>
                        <a:pt x="39" y="15"/>
                      </a:lnTo>
                      <a:lnTo>
                        <a:pt x="42" y="12"/>
                      </a:lnTo>
                      <a:lnTo>
                        <a:pt x="45" y="10"/>
                      </a:lnTo>
                      <a:lnTo>
                        <a:pt x="49" y="7"/>
                      </a:lnTo>
                      <a:lnTo>
                        <a:pt x="53" y="5"/>
                      </a:lnTo>
                      <a:lnTo>
                        <a:pt x="58" y="3"/>
                      </a:lnTo>
                      <a:lnTo>
                        <a:pt x="62" y="1"/>
                      </a:lnTo>
                      <a:lnTo>
                        <a:pt x="66" y="0"/>
                      </a:lnTo>
                      <a:lnTo>
                        <a:pt x="68" y="6"/>
                      </a:lnTo>
                      <a:lnTo>
                        <a:pt x="64" y="7"/>
                      </a:lnTo>
                      <a:lnTo>
                        <a:pt x="59" y="9"/>
                      </a:lnTo>
                      <a:lnTo>
                        <a:pt x="55" y="11"/>
                      </a:lnTo>
                      <a:lnTo>
                        <a:pt x="51" y="14"/>
                      </a:lnTo>
                      <a:lnTo>
                        <a:pt x="48" y="16"/>
                      </a:lnTo>
                      <a:lnTo>
                        <a:pt x="45" y="18"/>
                      </a:lnTo>
                      <a:lnTo>
                        <a:pt x="42" y="21"/>
                      </a:lnTo>
                      <a:lnTo>
                        <a:pt x="39" y="23"/>
                      </a:lnTo>
                      <a:lnTo>
                        <a:pt x="36" y="27"/>
                      </a:lnTo>
                      <a:lnTo>
                        <a:pt x="33" y="29"/>
                      </a:lnTo>
                      <a:lnTo>
                        <a:pt x="31" y="32"/>
                      </a:lnTo>
                      <a:lnTo>
                        <a:pt x="29" y="36"/>
                      </a:lnTo>
                      <a:lnTo>
                        <a:pt x="27" y="39"/>
                      </a:lnTo>
                      <a:lnTo>
                        <a:pt x="24" y="43"/>
                      </a:lnTo>
                      <a:lnTo>
                        <a:pt x="22" y="46"/>
                      </a:lnTo>
                      <a:lnTo>
                        <a:pt x="20" y="50"/>
                      </a:lnTo>
                      <a:lnTo>
                        <a:pt x="19" y="54"/>
                      </a:lnTo>
                      <a:lnTo>
                        <a:pt x="17" y="58"/>
                      </a:lnTo>
                      <a:lnTo>
                        <a:pt x="16" y="63"/>
                      </a:lnTo>
                      <a:lnTo>
                        <a:pt x="14" y="66"/>
                      </a:lnTo>
                      <a:lnTo>
                        <a:pt x="13" y="71"/>
                      </a:lnTo>
                      <a:lnTo>
                        <a:pt x="12" y="75"/>
                      </a:lnTo>
                      <a:lnTo>
                        <a:pt x="11" y="80"/>
                      </a:lnTo>
                      <a:lnTo>
                        <a:pt x="10" y="84"/>
                      </a:lnTo>
                      <a:lnTo>
                        <a:pt x="9" y="89"/>
                      </a:lnTo>
                      <a:lnTo>
                        <a:pt x="8" y="93"/>
                      </a:lnTo>
                      <a:lnTo>
                        <a:pt x="8" y="98"/>
                      </a:lnTo>
                      <a:lnTo>
                        <a:pt x="7" y="103"/>
                      </a:lnTo>
                      <a:lnTo>
                        <a:pt x="6" y="108"/>
                      </a:lnTo>
                      <a:lnTo>
                        <a:pt x="6" y="113"/>
                      </a:lnTo>
                      <a:lnTo>
                        <a:pt x="5" y="117"/>
                      </a:lnTo>
                      <a:lnTo>
                        <a:pt x="5" y="122"/>
                      </a:lnTo>
                      <a:lnTo>
                        <a:pt x="5" y="122"/>
                      </a:lnTo>
                      <a:lnTo>
                        <a:pt x="5" y="122"/>
                      </a:lnTo>
                      <a:lnTo>
                        <a:pt x="4" y="124"/>
                      </a:lnTo>
                      <a:lnTo>
                        <a:pt x="4" y="125"/>
                      </a:lnTo>
                      <a:lnTo>
                        <a:pt x="3" y="125"/>
                      </a:lnTo>
                      <a:lnTo>
                        <a:pt x="2" y="126"/>
                      </a:lnTo>
                      <a:lnTo>
                        <a:pt x="1" y="125"/>
                      </a:lnTo>
                      <a:lnTo>
                        <a:pt x="0" y="124"/>
                      </a:lnTo>
                      <a:lnTo>
                        <a:pt x="0" y="123"/>
                      </a:lnTo>
                      <a:lnTo>
                        <a:pt x="0" y="1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65" name="Freeform 493">
                  <a:extLst>
                    <a:ext uri="{FF2B5EF4-FFF2-40B4-BE49-F238E27FC236}">
                      <a16:creationId xmlns:a16="http://schemas.microsoft.com/office/drawing/2014/main" id="{1C585387-5842-7B71-E354-CB995EFA75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1" y="2843"/>
                  <a:ext cx="35" cy="180"/>
                </a:xfrm>
                <a:custGeom>
                  <a:avLst/>
                  <a:gdLst>
                    <a:gd name="T0" fmla="*/ 0 w 35"/>
                    <a:gd name="T1" fmla="*/ 175 h 180"/>
                    <a:gd name="T2" fmla="*/ 1 w 35"/>
                    <a:gd name="T3" fmla="*/ 169 h 180"/>
                    <a:gd name="T4" fmla="*/ 3 w 35"/>
                    <a:gd name="T5" fmla="*/ 162 h 180"/>
                    <a:gd name="T6" fmla="*/ 5 w 35"/>
                    <a:gd name="T7" fmla="*/ 154 h 180"/>
                    <a:gd name="T8" fmla="*/ 7 w 35"/>
                    <a:gd name="T9" fmla="*/ 146 h 180"/>
                    <a:gd name="T10" fmla="*/ 9 w 35"/>
                    <a:gd name="T11" fmla="*/ 136 h 180"/>
                    <a:gd name="T12" fmla="*/ 11 w 35"/>
                    <a:gd name="T13" fmla="*/ 126 h 180"/>
                    <a:gd name="T14" fmla="*/ 13 w 35"/>
                    <a:gd name="T15" fmla="*/ 115 h 180"/>
                    <a:gd name="T16" fmla="*/ 15 w 35"/>
                    <a:gd name="T17" fmla="*/ 105 h 180"/>
                    <a:gd name="T18" fmla="*/ 18 w 35"/>
                    <a:gd name="T19" fmla="*/ 93 h 180"/>
                    <a:gd name="T20" fmla="*/ 20 w 35"/>
                    <a:gd name="T21" fmla="*/ 80 h 180"/>
                    <a:gd name="T22" fmla="*/ 22 w 35"/>
                    <a:gd name="T23" fmla="*/ 68 h 180"/>
                    <a:gd name="T24" fmla="*/ 24 w 35"/>
                    <a:gd name="T25" fmla="*/ 54 h 180"/>
                    <a:gd name="T26" fmla="*/ 26 w 35"/>
                    <a:gd name="T27" fmla="*/ 41 h 180"/>
                    <a:gd name="T28" fmla="*/ 27 w 35"/>
                    <a:gd name="T29" fmla="*/ 28 h 180"/>
                    <a:gd name="T30" fmla="*/ 28 w 35"/>
                    <a:gd name="T31" fmla="*/ 14 h 180"/>
                    <a:gd name="T32" fmla="*/ 28 w 35"/>
                    <a:gd name="T33" fmla="*/ 0 h 180"/>
                    <a:gd name="T34" fmla="*/ 34 w 35"/>
                    <a:gd name="T35" fmla="*/ 7 h 180"/>
                    <a:gd name="T36" fmla="*/ 32 w 35"/>
                    <a:gd name="T37" fmla="*/ 21 h 180"/>
                    <a:gd name="T38" fmla="*/ 31 w 35"/>
                    <a:gd name="T39" fmla="*/ 35 h 180"/>
                    <a:gd name="T40" fmla="*/ 30 w 35"/>
                    <a:gd name="T41" fmla="*/ 49 h 180"/>
                    <a:gd name="T42" fmla="*/ 28 w 35"/>
                    <a:gd name="T43" fmla="*/ 62 h 180"/>
                    <a:gd name="T44" fmla="*/ 26 w 35"/>
                    <a:gd name="T45" fmla="*/ 75 h 180"/>
                    <a:gd name="T46" fmla="*/ 24 w 35"/>
                    <a:gd name="T47" fmla="*/ 88 h 180"/>
                    <a:gd name="T48" fmla="*/ 22 w 35"/>
                    <a:gd name="T49" fmla="*/ 100 h 180"/>
                    <a:gd name="T50" fmla="*/ 20 w 35"/>
                    <a:gd name="T51" fmla="*/ 112 h 180"/>
                    <a:gd name="T52" fmla="*/ 17 w 35"/>
                    <a:gd name="T53" fmla="*/ 122 h 180"/>
                    <a:gd name="T54" fmla="*/ 15 w 35"/>
                    <a:gd name="T55" fmla="*/ 133 h 180"/>
                    <a:gd name="T56" fmla="*/ 13 w 35"/>
                    <a:gd name="T57" fmla="*/ 143 h 180"/>
                    <a:gd name="T58" fmla="*/ 11 w 35"/>
                    <a:gd name="T59" fmla="*/ 152 h 180"/>
                    <a:gd name="T60" fmla="*/ 9 w 35"/>
                    <a:gd name="T61" fmla="*/ 160 h 180"/>
                    <a:gd name="T62" fmla="*/ 7 w 35"/>
                    <a:gd name="T63" fmla="*/ 168 h 180"/>
                    <a:gd name="T64" fmla="*/ 5 w 35"/>
                    <a:gd name="T65" fmla="*/ 173 h 180"/>
                    <a:gd name="T66" fmla="*/ 5 w 35"/>
                    <a:gd name="T67" fmla="*/ 176 h 180"/>
                    <a:gd name="T68" fmla="*/ 4 w 35"/>
                    <a:gd name="T69" fmla="*/ 178 h 180"/>
                    <a:gd name="T70" fmla="*/ 3 w 35"/>
                    <a:gd name="T71" fmla="*/ 179 h 180"/>
                    <a:gd name="T72" fmla="*/ 1 w 35"/>
                    <a:gd name="T73" fmla="*/ 178 h 180"/>
                    <a:gd name="T74" fmla="*/ 0 w 35"/>
                    <a:gd name="T75" fmla="*/ 176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5" h="180">
                      <a:moveTo>
                        <a:pt x="0" y="175"/>
                      </a:moveTo>
                      <a:lnTo>
                        <a:pt x="0" y="175"/>
                      </a:lnTo>
                      <a:lnTo>
                        <a:pt x="1" y="172"/>
                      </a:lnTo>
                      <a:lnTo>
                        <a:pt x="1" y="169"/>
                      </a:lnTo>
                      <a:lnTo>
                        <a:pt x="2" y="166"/>
                      </a:lnTo>
                      <a:lnTo>
                        <a:pt x="3" y="162"/>
                      </a:lnTo>
                      <a:lnTo>
                        <a:pt x="3" y="158"/>
                      </a:lnTo>
                      <a:lnTo>
                        <a:pt x="5" y="154"/>
                      </a:lnTo>
                      <a:lnTo>
                        <a:pt x="5" y="150"/>
                      </a:lnTo>
                      <a:lnTo>
                        <a:pt x="7" y="146"/>
                      </a:lnTo>
                      <a:lnTo>
                        <a:pt x="7" y="141"/>
                      </a:lnTo>
                      <a:lnTo>
                        <a:pt x="9" y="136"/>
                      </a:lnTo>
                      <a:lnTo>
                        <a:pt x="10" y="131"/>
                      </a:lnTo>
                      <a:lnTo>
                        <a:pt x="11" y="126"/>
                      </a:lnTo>
                      <a:lnTo>
                        <a:pt x="12" y="121"/>
                      </a:lnTo>
                      <a:lnTo>
                        <a:pt x="13" y="115"/>
                      </a:lnTo>
                      <a:lnTo>
                        <a:pt x="15" y="110"/>
                      </a:lnTo>
                      <a:lnTo>
                        <a:pt x="15" y="105"/>
                      </a:lnTo>
                      <a:lnTo>
                        <a:pt x="17" y="98"/>
                      </a:lnTo>
                      <a:lnTo>
                        <a:pt x="18" y="93"/>
                      </a:lnTo>
                      <a:lnTo>
                        <a:pt x="19" y="86"/>
                      </a:lnTo>
                      <a:lnTo>
                        <a:pt x="20" y="80"/>
                      </a:lnTo>
                      <a:lnTo>
                        <a:pt x="21" y="74"/>
                      </a:lnTo>
                      <a:lnTo>
                        <a:pt x="22" y="68"/>
                      </a:lnTo>
                      <a:lnTo>
                        <a:pt x="23" y="61"/>
                      </a:lnTo>
                      <a:lnTo>
                        <a:pt x="24" y="54"/>
                      </a:lnTo>
                      <a:lnTo>
                        <a:pt x="25" y="48"/>
                      </a:lnTo>
                      <a:lnTo>
                        <a:pt x="26" y="41"/>
                      </a:lnTo>
                      <a:lnTo>
                        <a:pt x="26" y="34"/>
                      </a:lnTo>
                      <a:lnTo>
                        <a:pt x="27" y="28"/>
                      </a:lnTo>
                      <a:lnTo>
                        <a:pt x="28" y="21"/>
                      </a:lnTo>
                      <a:lnTo>
                        <a:pt x="28" y="14"/>
                      </a:lnTo>
                      <a:lnTo>
                        <a:pt x="28" y="7"/>
                      </a:lnTo>
                      <a:lnTo>
                        <a:pt x="28" y="0"/>
                      </a:lnTo>
                      <a:lnTo>
                        <a:pt x="34" y="0"/>
                      </a:lnTo>
                      <a:lnTo>
                        <a:pt x="34" y="7"/>
                      </a:lnTo>
                      <a:lnTo>
                        <a:pt x="33" y="14"/>
                      </a:lnTo>
                      <a:lnTo>
                        <a:pt x="32" y="21"/>
                      </a:lnTo>
                      <a:lnTo>
                        <a:pt x="32" y="28"/>
                      </a:lnTo>
                      <a:lnTo>
                        <a:pt x="31" y="35"/>
                      </a:lnTo>
                      <a:lnTo>
                        <a:pt x="30" y="42"/>
                      </a:lnTo>
                      <a:lnTo>
                        <a:pt x="30" y="49"/>
                      </a:lnTo>
                      <a:lnTo>
                        <a:pt x="29" y="56"/>
                      </a:lnTo>
                      <a:lnTo>
                        <a:pt x="28" y="62"/>
                      </a:lnTo>
                      <a:lnTo>
                        <a:pt x="27" y="68"/>
                      </a:lnTo>
                      <a:lnTo>
                        <a:pt x="26" y="75"/>
                      </a:lnTo>
                      <a:lnTo>
                        <a:pt x="25" y="82"/>
                      </a:lnTo>
                      <a:lnTo>
                        <a:pt x="24" y="88"/>
                      </a:lnTo>
                      <a:lnTo>
                        <a:pt x="23" y="94"/>
                      </a:lnTo>
                      <a:lnTo>
                        <a:pt x="22" y="100"/>
                      </a:lnTo>
                      <a:lnTo>
                        <a:pt x="20" y="106"/>
                      </a:lnTo>
                      <a:lnTo>
                        <a:pt x="20" y="112"/>
                      </a:lnTo>
                      <a:lnTo>
                        <a:pt x="18" y="117"/>
                      </a:lnTo>
                      <a:lnTo>
                        <a:pt x="17" y="122"/>
                      </a:lnTo>
                      <a:lnTo>
                        <a:pt x="16" y="128"/>
                      </a:lnTo>
                      <a:lnTo>
                        <a:pt x="15" y="133"/>
                      </a:lnTo>
                      <a:lnTo>
                        <a:pt x="13" y="138"/>
                      </a:lnTo>
                      <a:lnTo>
                        <a:pt x="13" y="143"/>
                      </a:lnTo>
                      <a:lnTo>
                        <a:pt x="11" y="148"/>
                      </a:lnTo>
                      <a:lnTo>
                        <a:pt x="11" y="152"/>
                      </a:lnTo>
                      <a:lnTo>
                        <a:pt x="9" y="156"/>
                      </a:lnTo>
                      <a:lnTo>
                        <a:pt x="9" y="160"/>
                      </a:lnTo>
                      <a:lnTo>
                        <a:pt x="7" y="164"/>
                      </a:lnTo>
                      <a:lnTo>
                        <a:pt x="7" y="168"/>
                      </a:lnTo>
                      <a:lnTo>
                        <a:pt x="6" y="171"/>
                      </a:lnTo>
                      <a:lnTo>
                        <a:pt x="5" y="173"/>
                      </a:lnTo>
                      <a:lnTo>
                        <a:pt x="5" y="177"/>
                      </a:lnTo>
                      <a:lnTo>
                        <a:pt x="5" y="176"/>
                      </a:lnTo>
                      <a:lnTo>
                        <a:pt x="5" y="177"/>
                      </a:lnTo>
                      <a:lnTo>
                        <a:pt x="4" y="178"/>
                      </a:lnTo>
                      <a:lnTo>
                        <a:pt x="3" y="179"/>
                      </a:lnTo>
                      <a:lnTo>
                        <a:pt x="3" y="179"/>
                      </a:lnTo>
                      <a:lnTo>
                        <a:pt x="1" y="179"/>
                      </a:lnTo>
                      <a:lnTo>
                        <a:pt x="1" y="178"/>
                      </a:lnTo>
                      <a:lnTo>
                        <a:pt x="0" y="177"/>
                      </a:lnTo>
                      <a:lnTo>
                        <a:pt x="0" y="176"/>
                      </a:lnTo>
                      <a:lnTo>
                        <a:pt x="0" y="17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66" name="Freeform 494">
                  <a:extLst>
                    <a:ext uri="{FF2B5EF4-FFF2-40B4-BE49-F238E27FC236}">
                      <a16:creationId xmlns:a16="http://schemas.microsoft.com/office/drawing/2014/main" id="{76FB3CD3-6008-2B2E-ECD1-6234132E6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70" y="3019"/>
                  <a:ext cx="47" cy="130"/>
                </a:xfrm>
                <a:custGeom>
                  <a:avLst/>
                  <a:gdLst>
                    <a:gd name="T0" fmla="*/ 0 w 47"/>
                    <a:gd name="T1" fmla="*/ 123 h 130"/>
                    <a:gd name="T2" fmla="*/ 5 w 47"/>
                    <a:gd name="T3" fmla="*/ 118 h 130"/>
                    <a:gd name="T4" fmla="*/ 8 w 47"/>
                    <a:gd name="T5" fmla="*/ 112 h 130"/>
                    <a:gd name="T6" fmla="*/ 12 w 47"/>
                    <a:gd name="T7" fmla="*/ 105 h 130"/>
                    <a:gd name="T8" fmla="*/ 15 w 47"/>
                    <a:gd name="T9" fmla="*/ 99 h 130"/>
                    <a:gd name="T10" fmla="*/ 19 w 47"/>
                    <a:gd name="T11" fmla="*/ 91 h 130"/>
                    <a:gd name="T12" fmla="*/ 21 w 47"/>
                    <a:gd name="T13" fmla="*/ 84 h 130"/>
                    <a:gd name="T14" fmla="*/ 24 w 47"/>
                    <a:gd name="T15" fmla="*/ 76 h 130"/>
                    <a:gd name="T16" fmla="*/ 27 w 47"/>
                    <a:gd name="T17" fmla="*/ 68 h 130"/>
                    <a:gd name="T18" fmla="*/ 29 w 47"/>
                    <a:gd name="T19" fmla="*/ 59 h 130"/>
                    <a:gd name="T20" fmla="*/ 31 w 47"/>
                    <a:gd name="T21" fmla="*/ 51 h 130"/>
                    <a:gd name="T22" fmla="*/ 33 w 47"/>
                    <a:gd name="T23" fmla="*/ 42 h 130"/>
                    <a:gd name="T24" fmla="*/ 35 w 47"/>
                    <a:gd name="T25" fmla="*/ 34 h 130"/>
                    <a:gd name="T26" fmla="*/ 37 w 47"/>
                    <a:gd name="T27" fmla="*/ 25 h 130"/>
                    <a:gd name="T28" fmla="*/ 38 w 47"/>
                    <a:gd name="T29" fmla="*/ 16 h 130"/>
                    <a:gd name="T30" fmla="*/ 39 w 47"/>
                    <a:gd name="T31" fmla="*/ 8 h 130"/>
                    <a:gd name="T32" fmla="*/ 40 w 47"/>
                    <a:gd name="T33" fmla="*/ 0 h 130"/>
                    <a:gd name="T34" fmla="*/ 45 w 47"/>
                    <a:gd name="T35" fmla="*/ 5 h 130"/>
                    <a:gd name="T36" fmla="*/ 44 w 47"/>
                    <a:gd name="T37" fmla="*/ 14 h 130"/>
                    <a:gd name="T38" fmla="*/ 42 w 47"/>
                    <a:gd name="T39" fmla="*/ 22 h 130"/>
                    <a:gd name="T40" fmla="*/ 40 w 47"/>
                    <a:gd name="T41" fmla="*/ 31 h 130"/>
                    <a:gd name="T42" fmla="*/ 38 w 47"/>
                    <a:gd name="T43" fmla="*/ 39 h 130"/>
                    <a:gd name="T44" fmla="*/ 37 w 47"/>
                    <a:gd name="T45" fmla="*/ 48 h 130"/>
                    <a:gd name="T46" fmla="*/ 35 w 47"/>
                    <a:gd name="T47" fmla="*/ 57 h 130"/>
                    <a:gd name="T48" fmla="*/ 33 w 47"/>
                    <a:gd name="T49" fmla="*/ 66 h 130"/>
                    <a:gd name="T50" fmla="*/ 30 w 47"/>
                    <a:gd name="T51" fmla="*/ 75 h 130"/>
                    <a:gd name="T52" fmla="*/ 27 w 47"/>
                    <a:gd name="T53" fmla="*/ 82 h 130"/>
                    <a:gd name="T54" fmla="*/ 24 w 47"/>
                    <a:gd name="T55" fmla="*/ 91 h 130"/>
                    <a:gd name="T56" fmla="*/ 21 w 47"/>
                    <a:gd name="T57" fmla="*/ 98 h 130"/>
                    <a:gd name="T58" fmla="*/ 17 w 47"/>
                    <a:gd name="T59" fmla="*/ 105 h 130"/>
                    <a:gd name="T60" fmla="*/ 14 w 47"/>
                    <a:gd name="T61" fmla="*/ 112 h 130"/>
                    <a:gd name="T62" fmla="*/ 10 w 47"/>
                    <a:gd name="T63" fmla="*/ 119 h 130"/>
                    <a:gd name="T64" fmla="*/ 6 w 47"/>
                    <a:gd name="T65" fmla="*/ 125 h 130"/>
                    <a:gd name="T66" fmla="*/ 2 w 47"/>
                    <a:gd name="T67" fmla="*/ 129 h 130"/>
                    <a:gd name="T68" fmla="*/ 2 w 47"/>
                    <a:gd name="T69" fmla="*/ 129 h 130"/>
                    <a:gd name="T70" fmla="*/ 1 w 47"/>
                    <a:gd name="T71" fmla="*/ 128 h 130"/>
                    <a:gd name="T72" fmla="*/ 0 w 47"/>
                    <a:gd name="T73" fmla="*/ 126 h 130"/>
                    <a:gd name="T74" fmla="*/ 0 w 47"/>
                    <a:gd name="T75" fmla="*/ 123 h 130"/>
                    <a:gd name="T76" fmla="*/ 2 w 47"/>
                    <a:gd name="T77" fmla="*/ 122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7" h="130">
                      <a:moveTo>
                        <a:pt x="2" y="122"/>
                      </a:moveTo>
                      <a:lnTo>
                        <a:pt x="0" y="123"/>
                      </a:lnTo>
                      <a:lnTo>
                        <a:pt x="2" y="120"/>
                      </a:lnTo>
                      <a:lnTo>
                        <a:pt x="5" y="118"/>
                      </a:lnTo>
                      <a:lnTo>
                        <a:pt x="7" y="114"/>
                      </a:lnTo>
                      <a:lnTo>
                        <a:pt x="8" y="112"/>
                      </a:lnTo>
                      <a:lnTo>
                        <a:pt x="10" y="109"/>
                      </a:lnTo>
                      <a:lnTo>
                        <a:pt x="12" y="105"/>
                      </a:lnTo>
                      <a:lnTo>
                        <a:pt x="14" y="102"/>
                      </a:lnTo>
                      <a:lnTo>
                        <a:pt x="15" y="99"/>
                      </a:lnTo>
                      <a:lnTo>
                        <a:pt x="17" y="95"/>
                      </a:lnTo>
                      <a:lnTo>
                        <a:pt x="19" y="91"/>
                      </a:lnTo>
                      <a:lnTo>
                        <a:pt x="20" y="87"/>
                      </a:lnTo>
                      <a:lnTo>
                        <a:pt x="21" y="84"/>
                      </a:lnTo>
                      <a:lnTo>
                        <a:pt x="23" y="80"/>
                      </a:lnTo>
                      <a:lnTo>
                        <a:pt x="24" y="76"/>
                      </a:lnTo>
                      <a:lnTo>
                        <a:pt x="25" y="72"/>
                      </a:lnTo>
                      <a:lnTo>
                        <a:pt x="27" y="68"/>
                      </a:lnTo>
                      <a:lnTo>
                        <a:pt x="28" y="64"/>
                      </a:lnTo>
                      <a:lnTo>
                        <a:pt x="29" y="59"/>
                      </a:lnTo>
                      <a:lnTo>
                        <a:pt x="30" y="55"/>
                      </a:lnTo>
                      <a:lnTo>
                        <a:pt x="31" y="51"/>
                      </a:lnTo>
                      <a:lnTo>
                        <a:pt x="32" y="46"/>
                      </a:lnTo>
                      <a:lnTo>
                        <a:pt x="33" y="42"/>
                      </a:lnTo>
                      <a:lnTo>
                        <a:pt x="34" y="38"/>
                      </a:lnTo>
                      <a:lnTo>
                        <a:pt x="35" y="34"/>
                      </a:lnTo>
                      <a:lnTo>
                        <a:pt x="36" y="29"/>
                      </a:lnTo>
                      <a:lnTo>
                        <a:pt x="37" y="25"/>
                      </a:lnTo>
                      <a:lnTo>
                        <a:pt x="37" y="21"/>
                      </a:lnTo>
                      <a:lnTo>
                        <a:pt x="38" y="16"/>
                      </a:lnTo>
                      <a:lnTo>
                        <a:pt x="38" y="12"/>
                      </a:lnTo>
                      <a:lnTo>
                        <a:pt x="39" y="8"/>
                      </a:lnTo>
                      <a:lnTo>
                        <a:pt x="40" y="3"/>
                      </a:lnTo>
                      <a:lnTo>
                        <a:pt x="40" y="0"/>
                      </a:lnTo>
                      <a:lnTo>
                        <a:pt x="46" y="1"/>
                      </a:lnTo>
                      <a:lnTo>
                        <a:pt x="45" y="5"/>
                      </a:lnTo>
                      <a:lnTo>
                        <a:pt x="44" y="9"/>
                      </a:lnTo>
                      <a:lnTo>
                        <a:pt x="44" y="14"/>
                      </a:lnTo>
                      <a:lnTo>
                        <a:pt x="43" y="17"/>
                      </a:lnTo>
                      <a:lnTo>
                        <a:pt x="42" y="22"/>
                      </a:lnTo>
                      <a:lnTo>
                        <a:pt x="41" y="26"/>
                      </a:lnTo>
                      <a:lnTo>
                        <a:pt x="40" y="31"/>
                      </a:lnTo>
                      <a:lnTo>
                        <a:pt x="40" y="35"/>
                      </a:lnTo>
                      <a:lnTo>
                        <a:pt x="38" y="39"/>
                      </a:lnTo>
                      <a:lnTo>
                        <a:pt x="38" y="44"/>
                      </a:lnTo>
                      <a:lnTo>
                        <a:pt x="37" y="48"/>
                      </a:lnTo>
                      <a:lnTo>
                        <a:pt x="36" y="53"/>
                      </a:lnTo>
                      <a:lnTo>
                        <a:pt x="35" y="57"/>
                      </a:lnTo>
                      <a:lnTo>
                        <a:pt x="33" y="61"/>
                      </a:lnTo>
                      <a:lnTo>
                        <a:pt x="33" y="66"/>
                      </a:lnTo>
                      <a:lnTo>
                        <a:pt x="31" y="70"/>
                      </a:lnTo>
                      <a:lnTo>
                        <a:pt x="30" y="75"/>
                      </a:lnTo>
                      <a:lnTo>
                        <a:pt x="29" y="78"/>
                      </a:lnTo>
                      <a:lnTo>
                        <a:pt x="27" y="82"/>
                      </a:lnTo>
                      <a:lnTo>
                        <a:pt x="26" y="87"/>
                      </a:lnTo>
                      <a:lnTo>
                        <a:pt x="24" y="91"/>
                      </a:lnTo>
                      <a:lnTo>
                        <a:pt x="23" y="94"/>
                      </a:lnTo>
                      <a:lnTo>
                        <a:pt x="21" y="98"/>
                      </a:lnTo>
                      <a:lnTo>
                        <a:pt x="19" y="102"/>
                      </a:lnTo>
                      <a:lnTo>
                        <a:pt x="17" y="105"/>
                      </a:lnTo>
                      <a:lnTo>
                        <a:pt x="15" y="109"/>
                      </a:lnTo>
                      <a:lnTo>
                        <a:pt x="14" y="112"/>
                      </a:lnTo>
                      <a:lnTo>
                        <a:pt x="12" y="116"/>
                      </a:lnTo>
                      <a:lnTo>
                        <a:pt x="10" y="119"/>
                      </a:lnTo>
                      <a:lnTo>
                        <a:pt x="8" y="122"/>
                      </a:lnTo>
                      <a:lnTo>
                        <a:pt x="6" y="125"/>
                      </a:lnTo>
                      <a:lnTo>
                        <a:pt x="3" y="128"/>
                      </a:lnTo>
                      <a:lnTo>
                        <a:pt x="2" y="129"/>
                      </a:lnTo>
                      <a:lnTo>
                        <a:pt x="3" y="128"/>
                      </a:lnTo>
                      <a:lnTo>
                        <a:pt x="2" y="129"/>
                      </a:lnTo>
                      <a:lnTo>
                        <a:pt x="1" y="129"/>
                      </a:lnTo>
                      <a:lnTo>
                        <a:pt x="1" y="128"/>
                      </a:lnTo>
                      <a:lnTo>
                        <a:pt x="0" y="127"/>
                      </a:lnTo>
                      <a:lnTo>
                        <a:pt x="0" y="126"/>
                      </a:lnTo>
                      <a:lnTo>
                        <a:pt x="0" y="125"/>
                      </a:lnTo>
                      <a:lnTo>
                        <a:pt x="0" y="123"/>
                      </a:lnTo>
                      <a:lnTo>
                        <a:pt x="0" y="123"/>
                      </a:lnTo>
                      <a:lnTo>
                        <a:pt x="2" y="1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67" name="Freeform 495">
                  <a:extLst>
                    <a:ext uri="{FF2B5EF4-FFF2-40B4-BE49-F238E27FC236}">
                      <a16:creationId xmlns:a16="http://schemas.microsoft.com/office/drawing/2014/main" id="{F59F3A08-9890-63EF-A057-E075AA8C76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52" y="3142"/>
                  <a:ext cx="21" cy="48"/>
                </a:xfrm>
                <a:custGeom>
                  <a:avLst/>
                  <a:gdLst>
                    <a:gd name="T0" fmla="*/ 1 w 21"/>
                    <a:gd name="T1" fmla="*/ 47 h 48"/>
                    <a:gd name="T2" fmla="*/ 0 w 21"/>
                    <a:gd name="T3" fmla="*/ 44 h 48"/>
                    <a:gd name="T4" fmla="*/ 0 w 21"/>
                    <a:gd name="T5" fmla="*/ 38 h 48"/>
                    <a:gd name="T6" fmla="*/ 0 w 21"/>
                    <a:gd name="T7" fmla="*/ 33 h 48"/>
                    <a:gd name="T8" fmla="*/ 0 w 21"/>
                    <a:gd name="T9" fmla="*/ 27 h 48"/>
                    <a:gd name="T10" fmla="*/ 0 w 21"/>
                    <a:gd name="T11" fmla="*/ 23 h 48"/>
                    <a:gd name="T12" fmla="*/ 0 w 21"/>
                    <a:gd name="T13" fmla="*/ 19 h 48"/>
                    <a:gd name="T14" fmla="*/ 0 w 21"/>
                    <a:gd name="T15" fmla="*/ 15 h 48"/>
                    <a:gd name="T16" fmla="*/ 1 w 21"/>
                    <a:gd name="T17" fmla="*/ 12 h 48"/>
                    <a:gd name="T18" fmla="*/ 1 w 21"/>
                    <a:gd name="T19" fmla="*/ 10 h 48"/>
                    <a:gd name="T20" fmla="*/ 2 w 21"/>
                    <a:gd name="T21" fmla="*/ 6 h 48"/>
                    <a:gd name="T22" fmla="*/ 4 w 21"/>
                    <a:gd name="T23" fmla="*/ 5 h 48"/>
                    <a:gd name="T24" fmla="*/ 6 w 21"/>
                    <a:gd name="T25" fmla="*/ 3 h 48"/>
                    <a:gd name="T26" fmla="*/ 9 w 21"/>
                    <a:gd name="T27" fmla="*/ 1 h 48"/>
                    <a:gd name="T28" fmla="*/ 11 w 21"/>
                    <a:gd name="T29" fmla="*/ 0 h 48"/>
                    <a:gd name="T30" fmla="*/ 13 w 21"/>
                    <a:gd name="T31" fmla="*/ 0 h 48"/>
                    <a:gd name="T32" fmla="*/ 16 w 21"/>
                    <a:gd name="T33" fmla="*/ 0 h 48"/>
                    <a:gd name="T34" fmla="*/ 20 w 21"/>
                    <a:gd name="T35" fmla="*/ 0 h 48"/>
                    <a:gd name="T36" fmla="*/ 20 w 21"/>
                    <a:gd name="T37" fmla="*/ 6 h 48"/>
                    <a:gd name="T38" fmla="*/ 17 w 21"/>
                    <a:gd name="T39" fmla="*/ 6 h 48"/>
                    <a:gd name="T40" fmla="*/ 14 w 21"/>
                    <a:gd name="T41" fmla="*/ 6 h 48"/>
                    <a:gd name="T42" fmla="*/ 12 w 21"/>
                    <a:gd name="T43" fmla="*/ 6 h 48"/>
                    <a:gd name="T44" fmla="*/ 10 w 21"/>
                    <a:gd name="T45" fmla="*/ 7 h 48"/>
                    <a:gd name="T46" fmla="*/ 9 w 21"/>
                    <a:gd name="T47" fmla="*/ 8 h 48"/>
                    <a:gd name="T48" fmla="*/ 8 w 21"/>
                    <a:gd name="T49" fmla="*/ 9 h 48"/>
                    <a:gd name="T50" fmla="*/ 7 w 21"/>
                    <a:gd name="T51" fmla="*/ 10 h 48"/>
                    <a:gd name="T52" fmla="*/ 7 w 21"/>
                    <a:gd name="T53" fmla="*/ 12 h 48"/>
                    <a:gd name="T54" fmla="*/ 6 w 21"/>
                    <a:gd name="T55" fmla="*/ 14 h 48"/>
                    <a:gd name="T56" fmla="*/ 5 w 21"/>
                    <a:gd name="T57" fmla="*/ 17 h 48"/>
                    <a:gd name="T58" fmla="*/ 5 w 21"/>
                    <a:gd name="T59" fmla="*/ 20 h 48"/>
                    <a:gd name="T60" fmla="*/ 5 w 21"/>
                    <a:gd name="T61" fmla="*/ 23 h 48"/>
                    <a:gd name="T62" fmla="*/ 5 w 21"/>
                    <a:gd name="T63" fmla="*/ 27 h 48"/>
                    <a:gd name="T64" fmla="*/ 5 w 21"/>
                    <a:gd name="T65" fmla="*/ 33 h 48"/>
                    <a:gd name="T66" fmla="*/ 5 w 21"/>
                    <a:gd name="T67" fmla="*/ 38 h 48"/>
                    <a:gd name="T68" fmla="*/ 5 w 21"/>
                    <a:gd name="T69" fmla="*/ 43 h 48"/>
                    <a:gd name="T70" fmla="*/ 4 w 21"/>
                    <a:gd name="T71" fmla="*/ 41 h 48"/>
                    <a:gd name="T72" fmla="*/ 5 w 21"/>
                    <a:gd name="T73" fmla="*/ 43 h 48"/>
                    <a:gd name="T74" fmla="*/ 5 w 21"/>
                    <a:gd name="T75" fmla="*/ 45 h 48"/>
                    <a:gd name="T76" fmla="*/ 4 w 21"/>
                    <a:gd name="T77" fmla="*/ 46 h 48"/>
                    <a:gd name="T78" fmla="*/ 3 w 21"/>
                    <a:gd name="T79" fmla="*/ 47 h 48"/>
                    <a:gd name="T80" fmla="*/ 2 w 21"/>
                    <a:gd name="T81" fmla="*/ 47 h 48"/>
                    <a:gd name="T82" fmla="*/ 2 w 21"/>
                    <a:gd name="T83" fmla="*/ 47 h 48"/>
                    <a:gd name="T84" fmla="*/ 1 w 21"/>
                    <a:gd name="T85" fmla="*/ 46 h 48"/>
                    <a:gd name="T86" fmla="*/ 0 w 21"/>
                    <a:gd name="T87" fmla="*/ 45 h 48"/>
                    <a:gd name="T88" fmla="*/ 0 w 21"/>
                    <a:gd name="T89" fmla="*/ 44 h 48"/>
                    <a:gd name="T90" fmla="*/ 1 w 21"/>
                    <a:gd name="T91" fmla="*/ 47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1" h="48">
                      <a:moveTo>
                        <a:pt x="1" y="47"/>
                      </a:moveTo>
                      <a:lnTo>
                        <a:pt x="0" y="44"/>
                      </a:lnTo>
                      <a:lnTo>
                        <a:pt x="0" y="38"/>
                      </a:lnTo>
                      <a:lnTo>
                        <a:pt x="0" y="33"/>
                      </a:lnTo>
                      <a:lnTo>
                        <a:pt x="0" y="27"/>
                      </a:lnTo>
                      <a:lnTo>
                        <a:pt x="0" y="23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2" y="6"/>
                      </a:lnTo>
                      <a:lnTo>
                        <a:pt x="4" y="5"/>
                      </a:lnTo>
                      <a:lnTo>
                        <a:pt x="6" y="3"/>
                      </a:lnTo>
                      <a:lnTo>
                        <a:pt x="9" y="1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6" y="0"/>
                      </a:lnTo>
                      <a:lnTo>
                        <a:pt x="20" y="0"/>
                      </a:lnTo>
                      <a:lnTo>
                        <a:pt x="20" y="6"/>
                      </a:lnTo>
                      <a:lnTo>
                        <a:pt x="17" y="6"/>
                      </a:lnTo>
                      <a:lnTo>
                        <a:pt x="14" y="6"/>
                      </a:lnTo>
                      <a:lnTo>
                        <a:pt x="12" y="6"/>
                      </a:lnTo>
                      <a:lnTo>
                        <a:pt x="10" y="7"/>
                      </a:lnTo>
                      <a:lnTo>
                        <a:pt x="9" y="8"/>
                      </a:lnTo>
                      <a:lnTo>
                        <a:pt x="8" y="9"/>
                      </a:lnTo>
                      <a:lnTo>
                        <a:pt x="7" y="10"/>
                      </a:lnTo>
                      <a:lnTo>
                        <a:pt x="7" y="12"/>
                      </a:lnTo>
                      <a:lnTo>
                        <a:pt x="6" y="14"/>
                      </a:lnTo>
                      <a:lnTo>
                        <a:pt x="5" y="17"/>
                      </a:lnTo>
                      <a:lnTo>
                        <a:pt x="5" y="20"/>
                      </a:lnTo>
                      <a:lnTo>
                        <a:pt x="5" y="23"/>
                      </a:lnTo>
                      <a:lnTo>
                        <a:pt x="5" y="27"/>
                      </a:lnTo>
                      <a:lnTo>
                        <a:pt x="5" y="33"/>
                      </a:lnTo>
                      <a:lnTo>
                        <a:pt x="5" y="38"/>
                      </a:lnTo>
                      <a:lnTo>
                        <a:pt x="5" y="43"/>
                      </a:lnTo>
                      <a:lnTo>
                        <a:pt x="4" y="41"/>
                      </a:lnTo>
                      <a:lnTo>
                        <a:pt x="5" y="43"/>
                      </a:lnTo>
                      <a:lnTo>
                        <a:pt x="5" y="45"/>
                      </a:lnTo>
                      <a:lnTo>
                        <a:pt x="4" y="46"/>
                      </a:lnTo>
                      <a:lnTo>
                        <a:pt x="3" y="47"/>
                      </a:lnTo>
                      <a:lnTo>
                        <a:pt x="2" y="47"/>
                      </a:lnTo>
                      <a:lnTo>
                        <a:pt x="2" y="47"/>
                      </a:lnTo>
                      <a:lnTo>
                        <a:pt x="1" y="46"/>
                      </a:lnTo>
                      <a:lnTo>
                        <a:pt x="0" y="45"/>
                      </a:lnTo>
                      <a:lnTo>
                        <a:pt x="0" y="44"/>
                      </a:lnTo>
                      <a:lnTo>
                        <a:pt x="1" y="4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68" name="Freeform 496">
                  <a:extLst>
                    <a:ext uri="{FF2B5EF4-FFF2-40B4-BE49-F238E27FC236}">
                      <a16:creationId xmlns:a16="http://schemas.microsoft.com/office/drawing/2014/main" id="{10B9961E-A1D6-D56A-9270-46F0A5FFD3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54" y="3183"/>
                  <a:ext cx="102" cy="22"/>
                </a:xfrm>
                <a:custGeom>
                  <a:avLst/>
                  <a:gdLst>
                    <a:gd name="T0" fmla="*/ 98 w 102"/>
                    <a:gd name="T1" fmla="*/ 21 h 22"/>
                    <a:gd name="T2" fmla="*/ 91 w 102"/>
                    <a:gd name="T3" fmla="*/ 21 h 22"/>
                    <a:gd name="T4" fmla="*/ 83 w 102"/>
                    <a:gd name="T5" fmla="*/ 21 h 22"/>
                    <a:gd name="T6" fmla="*/ 76 w 102"/>
                    <a:gd name="T7" fmla="*/ 21 h 22"/>
                    <a:gd name="T8" fmla="*/ 69 w 102"/>
                    <a:gd name="T9" fmla="*/ 21 h 22"/>
                    <a:gd name="T10" fmla="*/ 62 w 102"/>
                    <a:gd name="T11" fmla="*/ 20 h 22"/>
                    <a:gd name="T12" fmla="*/ 54 w 102"/>
                    <a:gd name="T13" fmla="*/ 20 h 22"/>
                    <a:gd name="T14" fmla="*/ 47 w 102"/>
                    <a:gd name="T15" fmla="*/ 19 h 22"/>
                    <a:gd name="T16" fmla="*/ 41 w 102"/>
                    <a:gd name="T17" fmla="*/ 19 h 22"/>
                    <a:gd name="T18" fmla="*/ 35 w 102"/>
                    <a:gd name="T19" fmla="*/ 18 h 22"/>
                    <a:gd name="T20" fmla="*/ 29 w 102"/>
                    <a:gd name="T21" fmla="*/ 17 h 22"/>
                    <a:gd name="T22" fmla="*/ 23 w 102"/>
                    <a:gd name="T23" fmla="*/ 15 h 22"/>
                    <a:gd name="T24" fmla="*/ 17 w 102"/>
                    <a:gd name="T25" fmla="*/ 14 h 22"/>
                    <a:gd name="T26" fmla="*/ 13 w 102"/>
                    <a:gd name="T27" fmla="*/ 12 h 22"/>
                    <a:gd name="T28" fmla="*/ 8 w 102"/>
                    <a:gd name="T29" fmla="*/ 10 h 22"/>
                    <a:gd name="T30" fmla="*/ 3 w 102"/>
                    <a:gd name="T31" fmla="*/ 8 h 22"/>
                    <a:gd name="T32" fmla="*/ 0 w 102"/>
                    <a:gd name="T33" fmla="*/ 5 h 22"/>
                    <a:gd name="T34" fmla="*/ 3 w 102"/>
                    <a:gd name="T35" fmla="*/ 1 h 22"/>
                    <a:gd name="T36" fmla="*/ 7 w 102"/>
                    <a:gd name="T37" fmla="*/ 3 h 22"/>
                    <a:gd name="T38" fmla="*/ 12 w 102"/>
                    <a:gd name="T39" fmla="*/ 5 h 22"/>
                    <a:gd name="T40" fmla="*/ 16 w 102"/>
                    <a:gd name="T41" fmla="*/ 7 h 22"/>
                    <a:gd name="T42" fmla="*/ 21 w 102"/>
                    <a:gd name="T43" fmla="*/ 8 h 22"/>
                    <a:gd name="T44" fmla="*/ 27 w 102"/>
                    <a:gd name="T45" fmla="*/ 10 h 22"/>
                    <a:gd name="T46" fmla="*/ 33 w 102"/>
                    <a:gd name="T47" fmla="*/ 11 h 22"/>
                    <a:gd name="T48" fmla="*/ 38 w 102"/>
                    <a:gd name="T49" fmla="*/ 12 h 22"/>
                    <a:gd name="T50" fmla="*/ 45 w 102"/>
                    <a:gd name="T51" fmla="*/ 12 h 22"/>
                    <a:gd name="T52" fmla="*/ 51 w 102"/>
                    <a:gd name="T53" fmla="*/ 13 h 22"/>
                    <a:gd name="T54" fmla="*/ 58 w 102"/>
                    <a:gd name="T55" fmla="*/ 14 h 22"/>
                    <a:gd name="T56" fmla="*/ 65 w 102"/>
                    <a:gd name="T57" fmla="*/ 14 h 22"/>
                    <a:gd name="T58" fmla="*/ 72 w 102"/>
                    <a:gd name="T59" fmla="*/ 14 h 22"/>
                    <a:gd name="T60" fmla="*/ 79 w 102"/>
                    <a:gd name="T61" fmla="*/ 14 h 22"/>
                    <a:gd name="T62" fmla="*/ 87 w 102"/>
                    <a:gd name="T63" fmla="*/ 14 h 22"/>
                    <a:gd name="T64" fmla="*/ 94 w 102"/>
                    <a:gd name="T65" fmla="*/ 14 h 22"/>
                    <a:gd name="T66" fmla="*/ 96 w 102"/>
                    <a:gd name="T67" fmla="*/ 19 h 22"/>
                    <a:gd name="T68" fmla="*/ 99 w 102"/>
                    <a:gd name="T69" fmla="*/ 14 h 22"/>
                    <a:gd name="T70" fmla="*/ 101 w 102"/>
                    <a:gd name="T71" fmla="*/ 16 h 22"/>
                    <a:gd name="T72" fmla="*/ 101 w 102"/>
                    <a:gd name="T73" fmla="*/ 18 h 22"/>
                    <a:gd name="T74" fmla="*/ 99 w 102"/>
                    <a:gd name="T75" fmla="*/ 20 h 22"/>
                    <a:gd name="T76" fmla="*/ 101 w 102"/>
                    <a:gd name="T77" fmla="*/ 15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02" h="22">
                      <a:moveTo>
                        <a:pt x="101" y="15"/>
                      </a:moveTo>
                      <a:lnTo>
                        <a:pt x="98" y="21"/>
                      </a:lnTo>
                      <a:lnTo>
                        <a:pt x="94" y="21"/>
                      </a:lnTo>
                      <a:lnTo>
                        <a:pt x="91" y="21"/>
                      </a:lnTo>
                      <a:lnTo>
                        <a:pt x="87" y="21"/>
                      </a:lnTo>
                      <a:lnTo>
                        <a:pt x="83" y="21"/>
                      </a:lnTo>
                      <a:lnTo>
                        <a:pt x="79" y="21"/>
                      </a:lnTo>
                      <a:lnTo>
                        <a:pt x="76" y="21"/>
                      </a:lnTo>
                      <a:lnTo>
                        <a:pt x="72" y="21"/>
                      </a:lnTo>
                      <a:lnTo>
                        <a:pt x="69" y="21"/>
                      </a:lnTo>
                      <a:lnTo>
                        <a:pt x="65" y="20"/>
                      </a:lnTo>
                      <a:lnTo>
                        <a:pt x="62" y="20"/>
                      </a:lnTo>
                      <a:lnTo>
                        <a:pt x="58" y="20"/>
                      </a:lnTo>
                      <a:lnTo>
                        <a:pt x="54" y="20"/>
                      </a:lnTo>
                      <a:lnTo>
                        <a:pt x="51" y="19"/>
                      </a:lnTo>
                      <a:lnTo>
                        <a:pt x="47" y="19"/>
                      </a:lnTo>
                      <a:lnTo>
                        <a:pt x="45" y="19"/>
                      </a:lnTo>
                      <a:lnTo>
                        <a:pt x="41" y="19"/>
                      </a:lnTo>
                      <a:lnTo>
                        <a:pt x="38" y="19"/>
                      </a:lnTo>
                      <a:lnTo>
                        <a:pt x="35" y="18"/>
                      </a:lnTo>
                      <a:lnTo>
                        <a:pt x="32" y="17"/>
                      </a:lnTo>
                      <a:lnTo>
                        <a:pt x="29" y="17"/>
                      </a:lnTo>
                      <a:lnTo>
                        <a:pt x="26" y="16"/>
                      </a:lnTo>
                      <a:lnTo>
                        <a:pt x="23" y="15"/>
                      </a:lnTo>
                      <a:lnTo>
                        <a:pt x="21" y="15"/>
                      </a:lnTo>
                      <a:lnTo>
                        <a:pt x="17" y="14"/>
                      </a:lnTo>
                      <a:lnTo>
                        <a:pt x="15" y="14"/>
                      </a:lnTo>
                      <a:lnTo>
                        <a:pt x="13" y="12"/>
                      </a:lnTo>
                      <a:lnTo>
                        <a:pt x="10" y="12"/>
                      </a:lnTo>
                      <a:lnTo>
                        <a:pt x="8" y="10"/>
                      </a:lnTo>
                      <a:lnTo>
                        <a:pt x="5" y="9"/>
                      </a:lnTo>
                      <a:lnTo>
                        <a:pt x="3" y="8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5" y="2"/>
                      </a:lnTo>
                      <a:lnTo>
                        <a:pt x="7" y="3"/>
                      </a:lnTo>
                      <a:lnTo>
                        <a:pt x="9" y="4"/>
                      </a:lnTo>
                      <a:lnTo>
                        <a:pt x="12" y="5"/>
                      </a:lnTo>
                      <a:lnTo>
                        <a:pt x="14" y="6"/>
                      </a:lnTo>
                      <a:lnTo>
                        <a:pt x="16" y="7"/>
                      </a:lnTo>
                      <a:lnTo>
                        <a:pt x="19" y="8"/>
                      </a:lnTo>
                      <a:lnTo>
                        <a:pt x="21" y="8"/>
                      </a:lnTo>
                      <a:lnTo>
                        <a:pt x="24" y="9"/>
                      </a:lnTo>
                      <a:lnTo>
                        <a:pt x="27" y="10"/>
                      </a:lnTo>
                      <a:lnTo>
                        <a:pt x="30" y="10"/>
                      </a:lnTo>
                      <a:lnTo>
                        <a:pt x="33" y="11"/>
                      </a:lnTo>
                      <a:lnTo>
                        <a:pt x="35" y="11"/>
                      </a:lnTo>
                      <a:lnTo>
                        <a:pt x="38" y="12"/>
                      </a:lnTo>
                      <a:lnTo>
                        <a:pt x="42" y="12"/>
                      </a:lnTo>
                      <a:lnTo>
                        <a:pt x="45" y="12"/>
                      </a:lnTo>
                      <a:lnTo>
                        <a:pt x="48" y="13"/>
                      </a:lnTo>
                      <a:lnTo>
                        <a:pt x="51" y="13"/>
                      </a:lnTo>
                      <a:lnTo>
                        <a:pt x="55" y="14"/>
                      </a:lnTo>
                      <a:lnTo>
                        <a:pt x="58" y="14"/>
                      </a:lnTo>
                      <a:lnTo>
                        <a:pt x="62" y="14"/>
                      </a:lnTo>
                      <a:lnTo>
                        <a:pt x="65" y="14"/>
                      </a:lnTo>
                      <a:lnTo>
                        <a:pt x="69" y="14"/>
                      </a:lnTo>
                      <a:lnTo>
                        <a:pt x="72" y="14"/>
                      </a:lnTo>
                      <a:lnTo>
                        <a:pt x="76" y="14"/>
                      </a:lnTo>
                      <a:lnTo>
                        <a:pt x="79" y="14"/>
                      </a:lnTo>
                      <a:lnTo>
                        <a:pt x="83" y="14"/>
                      </a:lnTo>
                      <a:lnTo>
                        <a:pt x="87" y="14"/>
                      </a:lnTo>
                      <a:lnTo>
                        <a:pt x="91" y="14"/>
                      </a:lnTo>
                      <a:lnTo>
                        <a:pt x="94" y="14"/>
                      </a:lnTo>
                      <a:lnTo>
                        <a:pt x="98" y="14"/>
                      </a:lnTo>
                      <a:lnTo>
                        <a:pt x="96" y="19"/>
                      </a:lnTo>
                      <a:lnTo>
                        <a:pt x="98" y="14"/>
                      </a:lnTo>
                      <a:lnTo>
                        <a:pt x="99" y="14"/>
                      </a:lnTo>
                      <a:lnTo>
                        <a:pt x="100" y="15"/>
                      </a:lnTo>
                      <a:lnTo>
                        <a:pt x="101" y="16"/>
                      </a:lnTo>
                      <a:lnTo>
                        <a:pt x="101" y="17"/>
                      </a:lnTo>
                      <a:lnTo>
                        <a:pt x="101" y="18"/>
                      </a:lnTo>
                      <a:lnTo>
                        <a:pt x="100" y="19"/>
                      </a:lnTo>
                      <a:lnTo>
                        <a:pt x="99" y="20"/>
                      </a:lnTo>
                      <a:lnTo>
                        <a:pt x="98" y="21"/>
                      </a:lnTo>
                      <a:lnTo>
                        <a:pt x="101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69" name="Freeform 497">
                  <a:extLst>
                    <a:ext uri="{FF2B5EF4-FFF2-40B4-BE49-F238E27FC236}">
                      <a16:creationId xmlns:a16="http://schemas.microsoft.com/office/drawing/2014/main" id="{9D66BE83-442F-F657-7768-579DFB5C2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8" y="3156"/>
                  <a:ext cx="17" cy="47"/>
                </a:xfrm>
                <a:custGeom>
                  <a:avLst/>
                  <a:gdLst>
                    <a:gd name="T0" fmla="*/ 13 w 17"/>
                    <a:gd name="T1" fmla="*/ 6 h 47"/>
                    <a:gd name="T2" fmla="*/ 16 w 17"/>
                    <a:gd name="T3" fmla="*/ 5 h 47"/>
                    <a:gd name="T4" fmla="*/ 14 w 17"/>
                    <a:gd name="T5" fmla="*/ 6 h 47"/>
                    <a:gd name="T6" fmla="*/ 13 w 17"/>
                    <a:gd name="T7" fmla="*/ 8 h 47"/>
                    <a:gd name="T8" fmla="*/ 12 w 17"/>
                    <a:gd name="T9" fmla="*/ 10 h 47"/>
                    <a:gd name="T10" fmla="*/ 11 w 17"/>
                    <a:gd name="T11" fmla="*/ 12 h 47"/>
                    <a:gd name="T12" fmla="*/ 11 w 17"/>
                    <a:gd name="T13" fmla="*/ 14 h 47"/>
                    <a:gd name="T14" fmla="*/ 9 w 17"/>
                    <a:gd name="T15" fmla="*/ 17 h 47"/>
                    <a:gd name="T16" fmla="*/ 9 w 17"/>
                    <a:gd name="T17" fmla="*/ 20 h 47"/>
                    <a:gd name="T18" fmla="*/ 8 w 17"/>
                    <a:gd name="T19" fmla="*/ 23 h 47"/>
                    <a:gd name="T20" fmla="*/ 6 w 17"/>
                    <a:gd name="T21" fmla="*/ 26 h 47"/>
                    <a:gd name="T22" fmla="*/ 6 w 17"/>
                    <a:gd name="T23" fmla="*/ 28 h 47"/>
                    <a:gd name="T24" fmla="*/ 6 w 17"/>
                    <a:gd name="T25" fmla="*/ 31 h 47"/>
                    <a:gd name="T26" fmla="*/ 6 w 17"/>
                    <a:gd name="T27" fmla="*/ 33 h 47"/>
                    <a:gd name="T28" fmla="*/ 6 w 17"/>
                    <a:gd name="T29" fmla="*/ 36 h 47"/>
                    <a:gd name="T30" fmla="*/ 6 w 17"/>
                    <a:gd name="T31" fmla="*/ 38 h 47"/>
                    <a:gd name="T32" fmla="*/ 6 w 17"/>
                    <a:gd name="T33" fmla="*/ 40 h 47"/>
                    <a:gd name="T34" fmla="*/ 6 w 17"/>
                    <a:gd name="T35" fmla="*/ 42 h 47"/>
                    <a:gd name="T36" fmla="*/ 2 w 17"/>
                    <a:gd name="T37" fmla="*/ 46 h 47"/>
                    <a:gd name="T38" fmla="*/ 1 w 17"/>
                    <a:gd name="T39" fmla="*/ 42 h 47"/>
                    <a:gd name="T40" fmla="*/ 0 w 17"/>
                    <a:gd name="T41" fmla="*/ 39 h 47"/>
                    <a:gd name="T42" fmla="*/ 0 w 17"/>
                    <a:gd name="T43" fmla="*/ 37 h 47"/>
                    <a:gd name="T44" fmla="*/ 0 w 17"/>
                    <a:gd name="T45" fmla="*/ 33 h 47"/>
                    <a:gd name="T46" fmla="*/ 0 w 17"/>
                    <a:gd name="T47" fmla="*/ 30 h 47"/>
                    <a:gd name="T48" fmla="*/ 1 w 17"/>
                    <a:gd name="T49" fmla="*/ 27 h 47"/>
                    <a:gd name="T50" fmla="*/ 2 w 17"/>
                    <a:gd name="T51" fmla="*/ 24 h 47"/>
                    <a:gd name="T52" fmla="*/ 2 w 17"/>
                    <a:gd name="T53" fmla="*/ 21 h 47"/>
                    <a:gd name="T54" fmla="*/ 3 w 17"/>
                    <a:gd name="T55" fmla="*/ 17 h 47"/>
                    <a:gd name="T56" fmla="*/ 4 w 17"/>
                    <a:gd name="T57" fmla="*/ 15 h 47"/>
                    <a:gd name="T58" fmla="*/ 5 w 17"/>
                    <a:gd name="T59" fmla="*/ 12 h 47"/>
                    <a:gd name="T60" fmla="*/ 6 w 17"/>
                    <a:gd name="T61" fmla="*/ 9 h 47"/>
                    <a:gd name="T62" fmla="*/ 8 w 17"/>
                    <a:gd name="T63" fmla="*/ 7 h 47"/>
                    <a:gd name="T64" fmla="*/ 9 w 17"/>
                    <a:gd name="T65" fmla="*/ 5 h 47"/>
                    <a:gd name="T66" fmla="*/ 10 w 17"/>
                    <a:gd name="T67" fmla="*/ 2 h 47"/>
                    <a:gd name="T68" fmla="*/ 11 w 17"/>
                    <a:gd name="T69" fmla="*/ 1 h 47"/>
                    <a:gd name="T70" fmla="*/ 13 w 17"/>
                    <a:gd name="T71" fmla="*/ 0 h 47"/>
                    <a:gd name="T72" fmla="*/ 11 w 17"/>
                    <a:gd name="T73" fmla="*/ 1 h 47"/>
                    <a:gd name="T74" fmla="*/ 12 w 17"/>
                    <a:gd name="T75" fmla="*/ 0 h 47"/>
                    <a:gd name="T76" fmla="*/ 13 w 17"/>
                    <a:gd name="T77" fmla="*/ 0 h 47"/>
                    <a:gd name="T78" fmla="*/ 14 w 17"/>
                    <a:gd name="T79" fmla="*/ 0 h 47"/>
                    <a:gd name="T80" fmla="*/ 15 w 17"/>
                    <a:gd name="T81" fmla="*/ 0 h 47"/>
                    <a:gd name="T82" fmla="*/ 16 w 17"/>
                    <a:gd name="T83" fmla="*/ 1 h 47"/>
                    <a:gd name="T84" fmla="*/ 16 w 17"/>
                    <a:gd name="T85" fmla="*/ 3 h 47"/>
                    <a:gd name="T86" fmla="*/ 16 w 17"/>
                    <a:gd name="T87" fmla="*/ 3 h 47"/>
                    <a:gd name="T88" fmla="*/ 16 w 17"/>
                    <a:gd name="T89" fmla="*/ 5 h 47"/>
                    <a:gd name="T90" fmla="*/ 13 w 17"/>
                    <a:gd name="T91" fmla="*/ 6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7" h="47">
                      <a:moveTo>
                        <a:pt x="13" y="6"/>
                      </a:moveTo>
                      <a:lnTo>
                        <a:pt x="16" y="5"/>
                      </a:lnTo>
                      <a:lnTo>
                        <a:pt x="14" y="6"/>
                      </a:lnTo>
                      <a:lnTo>
                        <a:pt x="13" y="8"/>
                      </a:lnTo>
                      <a:lnTo>
                        <a:pt x="12" y="10"/>
                      </a:lnTo>
                      <a:lnTo>
                        <a:pt x="11" y="12"/>
                      </a:lnTo>
                      <a:lnTo>
                        <a:pt x="11" y="14"/>
                      </a:lnTo>
                      <a:lnTo>
                        <a:pt x="9" y="17"/>
                      </a:lnTo>
                      <a:lnTo>
                        <a:pt x="9" y="20"/>
                      </a:lnTo>
                      <a:lnTo>
                        <a:pt x="8" y="23"/>
                      </a:lnTo>
                      <a:lnTo>
                        <a:pt x="6" y="26"/>
                      </a:lnTo>
                      <a:lnTo>
                        <a:pt x="6" y="28"/>
                      </a:lnTo>
                      <a:lnTo>
                        <a:pt x="6" y="31"/>
                      </a:lnTo>
                      <a:lnTo>
                        <a:pt x="6" y="33"/>
                      </a:lnTo>
                      <a:lnTo>
                        <a:pt x="6" y="36"/>
                      </a:lnTo>
                      <a:lnTo>
                        <a:pt x="6" y="38"/>
                      </a:lnTo>
                      <a:lnTo>
                        <a:pt x="6" y="40"/>
                      </a:lnTo>
                      <a:lnTo>
                        <a:pt x="6" y="42"/>
                      </a:lnTo>
                      <a:lnTo>
                        <a:pt x="2" y="46"/>
                      </a:lnTo>
                      <a:lnTo>
                        <a:pt x="1" y="42"/>
                      </a:lnTo>
                      <a:lnTo>
                        <a:pt x="0" y="39"/>
                      </a:lnTo>
                      <a:lnTo>
                        <a:pt x="0" y="37"/>
                      </a:lnTo>
                      <a:lnTo>
                        <a:pt x="0" y="33"/>
                      </a:lnTo>
                      <a:lnTo>
                        <a:pt x="0" y="30"/>
                      </a:lnTo>
                      <a:lnTo>
                        <a:pt x="1" y="27"/>
                      </a:lnTo>
                      <a:lnTo>
                        <a:pt x="2" y="24"/>
                      </a:lnTo>
                      <a:lnTo>
                        <a:pt x="2" y="21"/>
                      </a:lnTo>
                      <a:lnTo>
                        <a:pt x="3" y="17"/>
                      </a:lnTo>
                      <a:lnTo>
                        <a:pt x="4" y="15"/>
                      </a:lnTo>
                      <a:lnTo>
                        <a:pt x="5" y="12"/>
                      </a:lnTo>
                      <a:lnTo>
                        <a:pt x="6" y="9"/>
                      </a:lnTo>
                      <a:lnTo>
                        <a:pt x="8" y="7"/>
                      </a:lnTo>
                      <a:lnTo>
                        <a:pt x="9" y="5"/>
                      </a:lnTo>
                      <a:lnTo>
                        <a:pt x="10" y="2"/>
                      </a:lnTo>
                      <a:lnTo>
                        <a:pt x="11" y="1"/>
                      </a:lnTo>
                      <a:lnTo>
                        <a:pt x="13" y="0"/>
                      </a:lnTo>
                      <a:lnTo>
                        <a:pt x="11" y="1"/>
                      </a:lnTo>
                      <a:lnTo>
                        <a:pt x="12" y="0"/>
                      </a:lnTo>
                      <a:lnTo>
                        <a:pt x="13" y="0"/>
                      </a:lnTo>
                      <a:lnTo>
                        <a:pt x="14" y="0"/>
                      </a:lnTo>
                      <a:lnTo>
                        <a:pt x="15" y="0"/>
                      </a:lnTo>
                      <a:lnTo>
                        <a:pt x="16" y="1"/>
                      </a:lnTo>
                      <a:lnTo>
                        <a:pt x="16" y="3"/>
                      </a:lnTo>
                      <a:lnTo>
                        <a:pt x="16" y="3"/>
                      </a:lnTo>
                      <a:lnTo>
                        <a:pt x="16" y="5"/>
                      </a:lnTo>
                      <a:lnTo>
                        <a:pt x="13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70" name="Freeform 498">
                  <a:extLst>
                    <a:ext uri="{FF2B5EF4-FFF2-40B4-BE49-F238E27FC236}">
                      <a16:creationId xmlns:a16="http://schemas.microsoft.com/office/drawing/2014/main" id="{47BC67D7-C532-762F-9F40-EBC4E30ED3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61" y="3156"/>
                  <a:ext cx="21" cy="17"/>
                </a:xfrm>
                <a:custGeom>
                  <a:avLst/>
                  <a:gdLst>
                    <a:gd name="T0" fmla="*/ 19 w 21"/>
                    <a:gd name="T1" fmla="*/ 13 h 17"/>
                    <a:gd name="T2" fmla="*/ 16 w 21"/>
                    <a:gd name="T3" fmla="*/ 16 h 17"/>
                    <a:gd name="T4" fmla="*/ 14 w 21"/>
                    <a:gd name="T5" fmla="*/ 14 h 17"/>
                    <a:gd name="T6" fmla="*/ 12 w 21"/>
                    <a:gd name="T7" fmla="*/ 13 h 17"/>
                    <a:gd name="T8" fmla="*/ 10 w 21"/>
                    <a:gd name="T9" fmla="*/ 12 h 17"/>
                    <a:gd name="T10" fmla="*/ 8 w 21"/>
                    <a:gd name="T11" fmla="*/ 11 h 17"/>
                    <a:gd name="T12" fmla="*/ 6 w 21"/>
                    <a:gd name="T13" fmla="*/ 10 h 17"/>
                    <a:gd name="T14" fmla="*/ 4 w 21"/>
                    <a:gd name="T15" fmla="*/ 10 h 17"/>
                    <a:gd name="T16" fmla="*/ 2 w 21"/>
                    <a:gd name="T17" fmla="*/ 9 h 17"/>
                    <a:gd name="T18" fmla="*/ 0 w 21"/>
                    <a:gd name="T19" fmla="*/ 9 h 17"/>
                    <a:gd name="T20" fmla="*/ 0 w 21"/>
                    <a:gd name="T21" fmla="*/ 0 h 17"/>
                    <a:gd name="T22" fmla="*/ 2 w 21"/>
                    <a:gd name="T23" fmla="*/ 0 h 17"/>
                    <a:gd name="T24" fmla="*/ 4 w 21"/>
                    <a:gd name="T25" fmla="*/ 0 h 17"/>
                    <a:gd name="T26" fmla="*/ 7 w 21"/>
                    <a:gd name="T27" fmla="*/ 0 h 17"/>
                    <a:gd name="T28" fmla="*/ 9 w 21"/>
                    <a:gd name="T29" fmla="*/ 1 h 17"/>
                    <a:gd name="T30" fmla="*/ 11 w 21"/>
                    <a:gd name="T31" fmla="*/ 2 h 17"/>
                    <a:gd name="T32" fmla="*/ 14 w 21"/>
                    <a:gd name="T33" fmla="*/ 3 h 17"/>
                    <a:gd name="T34" fmla="*/ 16 w 21"/>
                    <a:gd name="T35" fmla="*/ 5 h 17"/>
                    <a:gd name="T36" fmla="*/ 18 w 21"/>
                    <a:gd name="T37" fmla="*/ 7 h 17"/>
                    <a:gd name="T38" fmla="*/ 14 w 21"/>
                    <a:gd name="T39" fmla="*/ 9 h 17"/>
                    <a:gd name="T40" fmla="*/ 18 w 21"/>
                    <a:gd name="T41" fmla="*/ 7 h 17"/>
                    <a:gd name="T42" fmla="*/ 18 w 21"/>
                    <a:gd name="T43" fmla="*/ 8 h 17"/>
                    <a:gd name="T44" fmla="*/ 19 w 21"/>
                    <a:gd name="T45" fmla="*/ 10 h 17"/>
                    <a:gd name="T46" fmla="*/ 20 w 21"/>
                    <a:gd name="T47" fmla="*/ 12 h 17"/>
                    <a:gd name="T48" fmla="*/ 19 w 21"/>
                    <a:gd name="T49" fmla="*/ 13 h 17"/>
                    <a:gd name="T50" fmla="*/ 18 w 21"/>
                    <a:gd name="T51" fmla="*/ 15 h 17"/>
                    <a:gd name="T52" fmla="*/ 18 w 21"/>
                    <a:gd name="T53" fmla="*/ 16 h 17"/>
                    <a:gd name="T54" fmla="*/ 16 w 21"/>
                    <a:gd name="T55" fmla="*/ 16 h 17"/>
                    <a:gd name="T56" fmla="*/ 16 w 21"/>
                    <a:gd name="T57" fmla="*/ 16 h 17"/>
                    <a:gd name="T58" fmla="*/ 19 w 21"/>
                    <a:gd name="T59" fmla="*/ 1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1" h="17">
                      <a:moveTo>
                        <a:pt x="19" y="13"/>
                      </a:moveTo>
                      <a:lnTo>
                        <a:pt x="16" y="16"/>
                      </a:lnTo>
                      <a:lnTo>
                        <a:pt x="14" y="14"/>
                      </a:lnTo>
                      <a:lnTo>
                        <a:pt x="12" y="13"/>
                      </a:lnTo>
                      <a:lnTo>
                        <a:pt x="10" y="12"/>
                      </a:lnTo>
                      <a:lnTo>
                        <a:pt x="8" y="11"/>
                      </a:lnTo>
                      <a:lnTo>
                        <a:pt x="6" y="10"/>
                      </a:lnTo>
                      <a:lnTo>
                        <a:pt x="4" y="10"/>
                      </a:lnTo>
                      <a:lnTo>
                        <a:pt x="2" y="9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7" y="0"/>
                      </a:lnTo>
                      <a:lnTo>
                        <a:pt x="9" y="1"/>
                      </a:lnTo>
                      <a:lnTo>
                        <a:pt x="11" y="2"/>
                      </a:lnTo>
                      <a:lnTo>
                        <a:pt x="14" y="3"/>
                      </a:lnTo>
                      <a:lnTo>
                        <a:pt x="16" y="5"/>
                      </a:lnTo>
                      <a:lnTo>
                        <a:pt x="18" y="7"/>
                      </a:lnTo>
                      <a:lnTo>
                        <a:pt x="14" y="9"/>
                      </a:lnTo>
                      <a:lnTo>
                        <a:pt x="18" y="7"/>
                      </a:lnTo>
                      <a:lnTo>
                        <a:pt x="18" y="8"/>
                      </a:lnTo>
                      <a:lnTo>
                        <a:pt x="19" y="10"/>
                      </a:lnTo>
                      <a:lnTo>
                        <a:pt x="20" y="12"/>
                      </a:lnTo>
                      <a:lnTo>
                        <a:pt x="19" y="13"/>
                      </a:lnTo>
                      <a:lnTo>
                        <a:pt x="18" y="15"/>
                      </a:lnTo>
                      <a:lnTo>
                        <a:pt x="18" y="16"/>
                      </a:lnTo>
                      <a:lnTo>
                        <a:pt x="16" y="16"/>
                      </a:lnTo>
                      <a:lnTo>
                        <a:pt x="16" y="16"/>
                      </a:lnTo>
                      <a:lnTo>
                        <a:pt x="19" y="1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71" name="Freeform 499">
                  <a:extLst>
                    <a:ext uri="{FF2B5EF4-FFF2-40B4-BE49-F238E27FC236}">
                      <a16:creationId xmlns:a16="http://schemas.microsoft.com/office/drawing/2014/main" id="{745564D6-4226-C1C4-B056-36BA197D89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7" y="2908"/>
                  <a:ext cx="32" cy="258"/>
                </a:xfrm>
                <a:custGeom>
                  <a:avLst/>
                  <a:gdLst>
                    <a:gd name="T0" fmla="*/ 31 w 32"/>
                    <a:gd name="T1" fmla="*/ 3 h 258"/>
                    <a:gd name="T2" fmla="*/ 30 w 32"/>
                    <a:gd name="T3" fmla="*/ 24 h 258"/>
                    <a:gd name="T4" fmla="*/ 29 w 32"/>
                    <a:gd name="T5" fmla="*/ 44 h 258"/>
                    <a:gd name="T6" fmla="*/ 28 w 32"/>
                    <a:gd name="T7" fmla="*/ 65 h 258"/>
                    <a:gd name="T8" fmla="*/ 27 w 32"/>
                    <a:gd name="T9" fmla="*/ 85 h 258"/>
                    <a:gd name="T10" fmla="*/ 26 w 32"/>
                    <a:gd name="T11" fmla="*/ 104 h 258"/>
                    <a:gd name="T12" fmla="*/ 25 w 32"/>
                    <a:gd name="T13" fmla="*/ 123 h 258"/>
                    <a:gd name="T14" fmla="*/ 24 w 32"/>
                    <a:gd name="T15" fmla="*/ 140 h 258"/>
                    <a:gd name="T16" fmla="*/ 22 w 32"/>
                    <a:gd name="T17" fmla="*/ 158 h 258"/>
                    <a:gd name="T18" fmla="*/ 20 w 32"/>
                    <a:gd name="T19" fmla="*/ 174 h 258"/>
                    <a:gd name="T20" fmla="*/ 18 w 32"/>
                    <a:gd name="T21" fmla="*/ 189 h 258"/>
                    <a:gd name="T22" fmla="*/ 16 w 32"/>
                    <a:gd name="T23" fmla="*/ 203 h 258"/>
                    <a:gd name="T24" fmla="*/ 13 w 32"/>
                    <a:gd name="T25" fmla="*/ 217 h 258"/>
                    <a:gd name="T26" fmla="*/ 12 w 32"/>
                    <a:gd name="T27" fmla="*/ 228 h 258"/>
                    <a:gd name="T28" fmla="*/ 9 w 32"/>
                    <a:gd name="T29" fmla="*/ 239 h 258"/>
                    <a:gd name="T30" fmla="*/ 6 w 32"/>
                    <a:gd name="T31" fmla="*/ 249 h 258"/>
                    <a:gd name="T32" fmla="*/ 4 w 32"/>
                    <a:gd name="T33" fmla="*/ 257 h 258"/>
                    <a:gd name="T34" fmla="*/ 0 w 32"/>
                    <a:gd name="T35" fmla="*/ 250 h 258"/>
                    <a:gd name="T36" fmla="*/ 3 w 32"/>
                    <a:gd name="T37" fmla="*/ 242 h 258"/>
                    <a:gd name="T38" fmla="*/ 5 w 32"/>
                    <a:gd name="T39" fmla="*/ 232 h 258"/>
                    <a:gd name="T40" fmla="*/ 8 w 32"/>
                    <a:gd name="T41" fmla="*/ 221 h 258"/>
                    <a:gd name="T42" fmla="*/ 10 w 32"/>
                    <a:gd name="T43" fmla="*/ 208 h 258"/>
                    <a:gd name="T44" fmla="*/ 12 w 32"/>
                    <a:gd name="T45" fmla="*/ 195 h 258"/>
                    <a:gd name="T46" fmla="*/ 14 w 32"/>
                    <a:gd name="T47" fmla="*/ 180 h 258"/>
                    <a:gd name="T48" fmla="*/ 16 w 32"/>
                    <a:gd name="T49" fmla="*/ 165 h 258"/>
                    <a:gd name="T50" fmla="*/ 18 w 32"/>
                    <a:gd name="T51" fmla="*/ 148 h 258"/>
                    <a:gd name="T52" fmla="*/ 19 w 32"/>
                    <a:gd name="T53" fmla="*/ 131 h 258"/>
                    <a:gd name="T54" fmla="*/ 20 w 32"/>
                    <a:gd name="T55" fmla="*/ 113 h 258"/>
                    <a:gd name="T56" fmla="*/ 22 w 32"/>
                    <a:gd name="T57" fmla="*/ 94 h 258"/>
                    <a:gd name="T58" fmla="*/ 23 w 32"/>
                    <a:gd name="T59" fmla="*/ 74 h 258"/>
                    <a:gd name="T60" fmla="*/ 24 w 32"/>
                    <a:gd name="T61" fmla="*/ 55 h 258"/>
                    <a:gd name="T62" fmla="*/ 25 w 32"/>
                    <a:gd name="T63" fmla="*/ 34 h 258"/>
                    <a:gd name="T64" fmla="*/ 25 w 32"/>
                    <a:gd name="T65" fmla="*/ 13 h 258"/>
                    <a:gd name="T66" fmla="*/ 25 w 32"/>
                    <a:gd name="T67" fmla="*/ 3 h 258"/>
                    <a:gd name="T68" fmla="*/ 25 w 32"/>
                    <a:gd name="T69" fmla="*/ 1 h 258"/>
                    <a:gd name="T70" fmla="*/ 27 w 32"/>
                    <a:gd name="T71" fmla="*/ 0 h 258"/>
                    <a:gd name="T72" fmla="*/ 29 w 32"/>
                    <a:gd name="T73" fmla="*/ 0 h 258"/>
                    <a:gd name="T74" fmla="*/ 30 w 32"/>
                    <a:gd name="T75" fmla="*/ 1 h 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2" h="258">
                      <a:moveTo>
                        <a:pt x="31" y="3"/>
                      </a:moveTo>
                      <a:lnTo>
                        <a:pt x="31" y="3"/>
                      </a:lnTo>
                      <a:lnTo>
                        <a:pt x="30" y="14"/>
                      </a:lnTo>
                      <a:lnTo>
                        <a:pt x="30" y="24"/>
                      </a:lnTo>
                      <a:lnTo>
                        <a:pt x="29" y="34"/>
                      </a:lnTo>
                      <a:lnTo>
                        <a:pt x="29" y="44"/>
                      </a:lnTo>
                      <a:lnTo>
                        <a:pt x="29" y="55"/>
                      </a:lnTo>
                      <a:lnTo>
                        <a:pt x="28" y="65"/>
                      </a:lnTo>
                      <a:lnTo>
                        <a:pt x="27" y="74"/>
                      </a:lnTo>
                      <a:lnTo>
                        <a:pt x="27" y="85"/>
                      </a:lnTo>
                      <a:lnTo>
                        <a:pt x="27" y="94"/>
                      </a:lnTo>
                      <a:lnTo>
                        <a:pt x="26" y="104"/>
                      </a:lnTo>
                      <a:lnTo>
                        <a:pt x="25" y="114"/>
                      </a:lnTo>
                      <a:lnTo>
                        <a:pt x="25" y="123"/>
                      </a:lnTo>
                      <a:lnTo>
                        <a:pt x="24" y="132"/>
                      </a:lnTo>
                      <a:lnTo>
                        <a:pt x="24" y="140"/>
                      </a:lnTo>
                      <a:lnTo>
                        <a:pt x="22" y="149"/>
                      </a:lnTo>
                      <a:lnTo>
                        <a:pt x="22" y="158"/>
                      </a:lnTo>
                      <a:lnTo>
                        <a:pt x="20" y="165"/>
                      </a:lnTo>
                      <a:lnTo>
                        <a:pt x="20" y="174"/>
                      </a:lnTo>
                      <a:lnTo>
                        <a:pt x="19" y="182"/>
                      </a:lnTo>
                      <a:lnTo>
                        <a:pt x="18" y="189"/>
                      </a:lnTo>
                      <a:lnTo>
                        <a:pt x="17" y="196"/>
                      </a:lnTo>
                      <a:lnTo>
                        <a:pt x="16" y="203"/>
                      </a:lnTo>
                      <a:lnTo>
                        <a:pt x="15" y="210"/>
                      </a:lnTo>
                      <a:lnTo>
                        <a:pt x="13" y="217"/>
                      </a:lnTo>
                      <a:lnTo>
                        <a:pt x="12" y="223"/>
                      </a:lnTo>
                      <a:lnTo>
                        <a:pt x="12" y="228"/>
                      </a:lnTo>
                      <a:lnTo>
                        <a:pt x="10" y="234"/>
                      </a:lnTo>
                      <a:lnTo>
                        <a:pt x="9" y="239"/>
                      </a:lnTo>
                      <a:lnTo>
                        <a:pt x="8" y="244"/>
                      </a:lnTo>
                      <a:lnTo>
                        <a:pt x="6" y="249"/>
                      </a:lnTo>
                      <a:lnTo>
                        <a:pt x="5" y="253"/>
                      </a:lnTo>
                      <a:lnTo>
                        <a:pt x="4" y="257"/>
                      </a:lnTo>
                      <a:lnTo>
                        <a:pt x="0" y="254"/>
                      </a:lnTo>
                      <a:lnTo>
                        <a:pt x="0" y="250"/>
                      </a:lnTo>
                      <a:lnTo>
                        <a:pt x="2" y="246"/>
                      </a:lnTo>
                      <a:lnTo>
                        <a:pt x="3" y="242"/>
                      </a:lnTo>
                      <a:lnTo>
                        <a:pt x="4" y="237"/>
                      </a:lnTo>
                      <a:lnTo>
                        <a:pt x="5" y="232"/>
                      </a:lnTo>
                      <a:lnTo>
                        <a:pt x="6" y="226"/>
                      </a:lnTo>
                      <a:lnTo>
                        <a:pt x="8" y="221"/>
                      </a:lnTo>
                      <a:lnTo>
                        <a:pt x="9" y="215"/>
                      </a:lnTo>
                      <a:lnTo>
                        <a:pt x="10" y="208"/>
                      </a:lnTo>
                      <a:lnTo>
                        <a:pt x="11" y="202"/>
                      </a:lnTo>
                      <a:lnTo>
                        <a:pt x="12" y="195"/>
                      </a:lnTo>
                      <a:lnTo>
                        <a:pt x="13" y="188"/>
                      </a:lnTo>
                      <a:lnTo>
                        <a:pt x="14" y="180"/>
                      </a:lnTo>
                      <a:lnTo>
                        <a:pt x="15" y="173"/>
                      </a:lnTo>
                      <a:lnTo>
                        <a:pt x="16" y="165"/>
                      </a:lnTo>
                      <a:lnTo>
                        <a:pt x="17" y="157"/>
                      </a:lnTo>
                      <a:lnTo>
                        <a:pt x="18" y="148"/>
                      </a:lnTo>
                      <a:lnTo>
                        <a:pt x="18" y="140"/>
                      </a:lnTo>
                      <a:lnTo>
                        <a:pt x="19" y="131"/>
                      </a:lnTo>
                      <a:lnTo>
                        <a:pt x="20" y="122"/>
                      </a:lnTo>
                      <a:lnTo>
                        <a:pt x="20" y="113"/>
                      </a:lnTo>
                      <a:lnTo>
                        <a:pt x="22" y="103"/>
                      </a:lnTo>
                      <a:lnTo>
                        <a:pt x="22" y="94"/>
                      </a:lnTo>
                      <a:lnTo>
                        <a:pt x="22" y="84"/>
                      </a:lnTo>
                      <a:lnTo>
                        <a:pt x="23" y="74"/>
                      </a:lnTo>
                      <a:lnTo>
                        <a:pt x="24" y="65"/>
                      </a:lnTo>
                      <a:lnTo>
                        <a:pt x="24" y="55"/>
                      </a:lnTo>
                      <a:lnTo>
                        <a:pt x="24" y="44"/>
                      </a:lnTo>
                      <a:lnTo>
                        <a:pt x="25" y="34"/>
                      </a:lnTo>
                      <a:lnTo>
                        <a:pt x="25" y="24"/>
                      </a:lnTo>
                      <a:lnTo>
                        <a:pt x="25" y="13"/>
                      </a:lnTo>
                      <a:lnTo>
                        <a:pt x="25" y="3"/>
                      </a:lnTo>
                      <a:lnTo>
                        <a:pt x="25" y="3"/>
                      </a:lnTo>
                      <a:lnTo>
                        <a:pt x="25" y="3"/>
                      </a:lnTo>
                      <a:lnTo>
                        <a:pt x="25" y="1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29" y="0"/>
                      </a:lnTo>
                      <a:lnTo>
                        <a:pt x="29" y="0"/>
                      </a:lnTo>
                      <a:lnTo>
                        <a:pt x="30" y="1"/>
                      </a:lnTo>
                      <a:lnTo>
                        <a:pt x="3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72" name="Freeform 500">
                  <a:extLst>
                    <a:ext uri="{FF2B5EF4-FFF2-40B4-BE49-F238E27FC236}">
                      <a16:creationId xmlns:a16="http://schemas.microsoft.com/office/drawing/2014/main" id="{527DA5D1-9B0D-6A95-0D73-7032ADE620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3" y="2760"/>
                  <a:ext cx="41" cy="152"/>
                </a:xfrm>
                <a:custGeom>
                  <a:avLst/>
                  <a:gdLst>
                    <a:gd name="T0" fmla="*/ 38 w 41"/>
                    <a:gd name="T1" fmla="*/ 6 h 152"/>
                    <a:gd name="T2" fmla="*/ 31 w 41"/>
                    <a:gd name="T3" fmla="*/ 10 h 152"/>
                    <a:gd name="T4" fmla="*/ 25 w 41"/>
                    <a:gd name="T5" fmla="*/ 16 h 152"/>
                    <a:gd name="T6" fmla="*/ 21 w 41"/>
                    <a:gd name="T7" fmla="*/ 22 h 152"/>
                    <a:gd name="T8" fmla="*/ 16 w 41"/>
                    <a:gd name="T9" fmla="*/ 29 h 152"/>
                    <a:gd name="T10" fmla="*/ 14 w 41"/>
                    <a:gd name="T11" fmla="*/ 37 h 152"/>
                    <a:gd name="T12" fmla="*/ 10 w 41"/>
                    <a:gd name="T13" fmla="*/ 46 h 152"/>
                    <a:gd name="T14" fmla="*/ 9 w 41"/>
                    <a:gd name="T15" fmla="*/ 55 h 152"/>
                    <a:gd name="T16" fmla="*/ 7 w 41"/>
                    <a:gd name="T17" fmla="*/ 65 h 152"/>
                    <a:gd name="T18" fmla="*/ 7 w 41"/>
                    <a:gd name="T19" fmla="*/ 76 h 152"/>
                    <a:gd name="T20" fmla="*/ 6 w 41"/>
                    <a:gd name="T21" fmla="*/ 86 h 152"/>
                    <a:gd name="T22" fmla="*/ 5 w 41"/>
                    <a:gd name="T23" fmla="*/ 97 h 152"/>
                    <a:gd name="T24" fmla="*/ 5 w 41"/>
                    <a:gd name="T25" fmla="*/ 108 h 152"/>
                    <a:gd name="T26" fmla="*/ 5 w 41"/>
                    <a:gd name="T27" fmla="*/ 119 h 152"/>
                    <a:gd name="T28" fmla="*/ 5 w 41"/>
                    <a:gd name="T29" fmla="*/ 130 h 152"/>
                    <a:gd name="T30" fmla="*/ 5 w 41"/>
                    <a:gd name="T31" fmla="*/ 140 h 152"/>
                    <a:gd name="T32" fmla="*/ 5 w 41"/>
                    <a:gd name="T33" fmla="*/ 151 h 152"/>
                    <a:gd name="T34" fmla="*/ 0 w 41"/>
                    <a:gd name="T35" fmla="*/ 145 h 152"/>
                    <a:gd name="T36" fmla="*/ 0 w 41"/>
                    <a:gd name="T37" fmla="*/ 135 h 152"/>
                    <a:gd name="T38" fmla="*/ 0 w 41"/>
                    <a:gd name="T39" fmla="*/ 124 h 152"/>
                    <a:gd name="T40" fmla="*/ 0 w 41"/>
                    <a:gd name="T41" fmla="*/ 113 h 152"/>
                    <a:gd name="T42" fmla="*/ 0 w 41"/>
                    <a:gd name="T43" fmla="*/ 102 h 152"/>
                    <a:gd name="T44" fmla="*/ 1 w 41"/>
                    <a:gd name="T45" fmla="*/ 91 h 152"/>
                    <a:gd name="T46" fmla="*/ 1 w 41"/>
                    <a:gd name="T47" fmla="*/ 80 h 152"/>
                    <a:gd name="T48" fmla="*/ 2 w 41"/>
                    <a:gd name="T49" fmla="*/ 69 h 152"/>
                    <a:gd name="T50" fmla="*/ 3 w 41"/>
                    <a:gd name="T51" fmla="*/ 59 h 152"/>
                    <a:gd name="T52" fmla="*/ 5 w 41"/>
                    <a:gd name="T53" fmla="*/ 49 h 152"/>
                    <a:gd name="T54" fmla="*/ 8 w 41"/>
                    <a:gd name="T55" fmla="*/ 39 h 152"/>
                    <a:gd name="T56" fmla="*/ 10 w 41"/>
                    <a:gd name="T57" fmla="*/ 30 h 152"/>
                    <a:gd name="T58" fmla="*/ 14 w 41"/>
                    <a:gd name="T59" fmla="*/ 21 h 152"/>
                    <a:gd name="T60" fmla="*/ 20 w 41"/>
                    <a:gd name="T61" fmla="*/ 14 h 152"/>
                    <a:gd name="T62" fmla="*/ 25 w 41"/>
                    <a:gd name="T63" fmla="*/ 7 h 152"/>
                    <a:gd name="T64" fmla="*/ 32 w 41"/>
                    <a:gd name="T65" fmla="*/ 2 h 152"/>
                    <a:gd name="T66" fmla="*/ 36 w 41"/>
                    <a:gd name="T67" fmla="*/ 0 h 152"/>
                    <a:gd name="T68" fmla="*/ 37 w 41"/>
                    <a:gd name="T69" fmla="*/ 0 h 152"/>
                    <a:gd name="T70" fmla="*/ 38 w 41"/>
                    <a:gd name="T71" fmla="*/ 1 h 152"/>
                    <a:gd name="T72" fmla="*/ 40 w 41"/>
                    <a:gd name="T73" fmla="*/ 3 h 152"/>
                    <a:gd name="T74" fmla="*/ 39 w 41"/>
                    <a:gd name="T75" fmla="*/ 5 h 152"/>
                    <a:gd name="T76" fmla="*/ 38 w 41"/>
                    <a:gd name="T77" fmla="*/ 6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1" h="152">
                      <a:moveTo>
                        <a:pt x="38" y="6"/>
                      </a:moveTo>
                      <a:lnTo>
                        <a:pt x="38" y="6"/>
                      </a:lnTo>
                      <a:lnTo>
                        <a:pt x="34" y="9"/>
                      </a:lnTo>
                      <a:lnTo>
                        <a:pt x="31" y="10"/>
                      </a:lnTo>
                      <a:lnTo>
                        <a:pt x="29" y="13"/>
                      </a:lnTo>
                      <a:lnTo>
                        <a:pt x="25" y="16"/>
                      </a:lnTo>
                      <a:lnTo>
                        <a:pt x="23" y="19"/>
                      </a:lnTo>
                      <a:lnTo>
                        <a:pt x="21" y="22"/>
                      </a:lnTo>
                      <a:lnTo>
                        <a:pt x="18" y="25"/>
                      </a:lnTo>
                      <a:lnTo>
                        <a:pt x="16" y="29"/>
                      </a:lnTo>
                      <a:lnTo>
                        <a:pt x="15" y="33"/>
                      </a:lnTo>
                      <a:lnTo>
                        <a:pt x="14" y="37"/>
                      </a:lnTo>
                      <a:lnTo>
                        <a:pt x="12" y="41"/>
                      </a:lnTo>
                      <a:lnTo>
                        <a:pt x="10" y="46"/>
                      </a:lnTo>
                      <a:lnTo>
                        <a:pt x="10" y="50"/>
                      </a:lnTo>
                      <a:lnTo>
                        <a:pt x="9" y="55"/>
                      </a:lnTo>
                      <a:lnTo>
                        <a:pt x="9" y="60"/>
                      </a:lnTo>
                      <a:lnTo>
                        <a:pt x="7" y="65"/>
                      </a:lnTo>
                      <a:lnTo>
                        <a:pt x="7" y="70"/>
                      </a:lnTo>
                      <a:lnTo>
                        <a:pt x="7" y="76"/>
                      </a:lnTo>
                      <a:lnTo>
                        <a:pt x="6" y="81"/>
                      </a:lnTo>
                      <a:lnTo>
                        <a:pt x="6" y="86"/>
                      </a:lnTo>
                      <a:lnTo>
                        <a:pt x="5" y="92"/>
                      </a:lnTo>
                      <a:lnTo>
                        <a:pt x="5" y="97"/>
                      </a:lnTo>
                      <a:lnTo>
                        <a:pt x="5" y="103"/>
                      </a:lnTo>
                      <a:lnTo>
                        <a:pt x="5" y="108"/>
                      </a:lnTo>
                      <a:lnTo>
                        <a:pt x="5" y="113"/>
                      </a:lnTo>
                      <a:lnTo>
                        <a:pt x="5" y="119"/>
                      </a:lnTo>
                      <a:lnTo>
                        <a:pt x="5" y="124"/>
                      </a:lnTo>
                      <a:lnTo>
                        <a:pt x="5" y="130"/>
                      </a:lnTo>
                      <a:lnTo>
                        <a:pt x="5" y="135"/>
                      </a:lnTo>
                      <a:lnTo>
                        <a:pt x="5" y="140"/>
                      </a:lnTo>
                      <a:lnTo>
                        <a:pt x="5" y="145"/>
                      </a:lnTo>
                      <a:lnTo>
                        <a:pt x="5" y="151"/>
                      </a:lnTo>
                      <a:lnTo>
                        <a:pt x="0" y="151"/>
                      </a:lnTo>
                      <a:lnTo>
                        <a:pt x="0" y="145"/>
                      </a:lnTo>
                      <a:lnTo>
                        <a:pt x="0" y="140"/>
                      </a:lnTo>
                      <a:lnTo>
                        <a:pt x="0" y="135"/>
                      </a:lnTo>
                      <a:lnTo>
                        <a:pt x="0" y="130"/>
                      </a:lnTo>
                      <a:lnTo>
                        <a:pt x="0" y="124"/>
                      </a:lnTo>
                      <a:lnTo>
                        <a:pt x="0" y="119"/>
                      </a:lnTo>
                      <a:lnTo>
                        <a:pt x="0" y="113"/>
                      </a:lnTo>
                      <a:lnTo>
                        <a:pt x="0" y="108"/>
                      </a:lnTo>
                      <a:lnTo>
                        <a:pt x="0" y="102"/>
                      </a:lnTo>
                      <a:lnTo>
                        <a:pt x="1" y="97"/>
                      </a:lnTo>
                      <a:lnTo>
                        <a:pt x="1" y="91"/>
                      </a:lnTo>
                      <a:lnTo>
                        <a:pt x="1" y="86"/>
                      </a:lnTo>
                      <a:lnTo>
                        <a:pt x="1" y="80"/>
                      </a:lnTo>
                      <a:lnTo>
                        <a:pt x="1" y="75"/>
                      </a:lnTo>
                      <a:lnTo>
                        <a:pt x="2" y="69"/>
                      </a:lnTo>
                      <a:lnTo>
                        <a:pt x="3" y="64"/>
                      </a:lnTo>
                      <a:lnTo>
                        <a:pt x="3" y="59"/>
                      </a:lnTo>
                      <a:lnTo>
                        <a:pt x="4" y="54"/>
                      </a:lnTo>
                      <a:lnTo>
                        <a:pt x="5" y="49"/>
                      </a:lnTo>
                      <a:lnTo>
                        <a:pt x="7" y="44"/>
                      </a:lnTo>
                      <a:lnTo>
                        <a:pt x="8" y="39"/>
                      </a:lnTo>
                      <a:lnTo>
                        <a:pt x="9" y="34"/>
                      </a:lnTo>
                      <a:lnTo>
                        <a:pt x="10" y="30"/>
                      </a:lnTo>
                      <a:lnTo>
                        <a:pt x="12" y="25"/>
                      </a:lnTo>
                      <a:lnTo>
                        <a:pt x="14" y="21"/>
                      </a:lnTo>
                      <a:lnTo>
                        <a:pt x="17" y="18"/>
                      </a:lnTo>
                      <a:lnTo>
                        <a:pt x="20" y="14"/>
                      </a:lnTo>
                      <a:lnTo>
                        <a:pt x="23" y="11"/>
                      </a:lnTo>
                      <a:lnTo>
                        <a:pt x="25" y="7"/>
                      </a:lnTo>
                      <a:lnTo>
                        <a:pt x="29" y="5"/>
                      </a:lnTo>
                      <a:lnTo>
                        <a:pt x="32" y="2"/>
                      </a:lnTo>
                      <a:lnTo>
                        <a:pt x="36" y="0"/>
                      </a:lnTo>
                      <a:lnTo>
                        <a:pt x="36" y="0"/>
                      </a:lnTo>
                      <a:lnTo>
                        <a:pt x="36" y="0"/>
                      </a:lnTo>
                      <a:lnTo>
                        <a:pt x="37" y="0"/>
                      </a:lnTo>
                      <a:lnTo>
                        <a:pt x="38" y="0"/>
                      </a:lnTo>
                      <a:lnTo>
                        <a:pt x="38" y="1"/>
                      </a:lnTo>
                      <a:lnTo>
                        <a:pt x="39" y="2"/>
                      </a:lnTo>
                      <a:lnTo>
                        <a:pt x="40" y="3"/>
                      </a:lnTo>
                      <a:lnTo>
                        <a:pt x="40" y="4"/>
                      </a:lnTo>
                      <a:lnTo>
                        <a:pt x="39" y="5"/>
                      </a:lnTo>
                      <a:lnTo>
                        <a:pt x="38" y="6"/>
                      </a:lnTo>
                      <a:lnTo>
                        <a:pt x="38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73" name="Freeform 501">
                  <a:extLst>
                    <a:ext uri="{FF2B5EF4-FFF2-40B4-BE49-F238E27FC236}">
                      <a16:creationId xmlns:a16="http://schemas.microsoft.com/office/drawing/2014/main" id="{2ECE79F6-5AE8-AF2C-4C3C-E70E388E72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1" y="2829"/>
                  <a:ext cx="17" cy="18"/>
                </a:xfrm>
                <a:custGeom>
                  <a:avLst/>
                  <a:gdLst>
                    <a:gd name="T0" fmla="*/ 4 w 17"/>
                    <a:gd name="T1" fmla="*/ 11 h 18"/>
                    <a:gd name="T2" fmla="*/ 0 w 17"/>
                    <a:gd name="T3" fmla="*/ 13 h 18"/>
                    <a:gd name="T4" fmla="*/ 0 w 17"/>
                    <a:gd name="T5" fmla="*/ 11 h 18"/>
                    <a:gd name="T6" fmla="*/ 2 w 17"/>
                    <a:gd name="T7" fmla="*/ 8 h 18"/>
                    <a:gd name="T8" fmla="*/ 4 w 17"/>
                    <a:gd name="T9" fmla="*/ 6 h 18"/>
                    <a:gd name="T10" fmla="*/ 6 w 17"/>
                    <a:gd name="T11" fmla="*/ 4 h 18"/>
                    <a:gd name="T12" fmla="*/ 8 w 17"/>
                    <a:gd name="T13" fmla="*/ 2 h 18"/>
                    <a:gd name="T14" fmla="*/ 9 w 17"/>
                    <a:gd name="T15" fmla="*/ 1 h 18"/>
                    <a:gd name="T16" fmla="*/ 10 w 17"/>
                    <a:gd name="T17" fmla="*/ 0 h 18"/>
                    <a:gd name="T18" fmla="*/ 10 w 17"/>
                    <a:gd name="T19" fmla="*/ 0 h 18"/>
                    <a:gd name="T20" fmla="*/ 16 w 17"/>
                    <a:gd name="T21" fmla="*/ 0 h 18"/>
                    <a:gd name="T22" fmla="*/ 16 w 17"/>
                    <a:gd name="T23" fmla="*/ 3 h 18"/>
                    <a:gd name="T24" fmla="*/ 14 w 17"/>
                    <a:gd name="T25" fmla="*/ 5 h 18"/>
                    <a:gd name="T26" fmla="*/ 12 w 17"/>
                    <a:gd name="T27" fmla="*/ 7 h 18"/>
                    <a:gd name="T28" fmla="*/ 9 w 17"/>
                    <a:gd name="T29" fmla="*/ 9 h 18"/>
                    <a:gd name="T30" fmla="*/ 8 w 17"/>
                    <a:gd name="T31" fmla="*/ 11 h 18"/>
                    <a:gd name="T32" fmla="*/ 7 w 17"/>
                    <a:gd name="T33" fmla="*/ 13 h 18"/>
                    <a:gd name="T34" fmla="*/ 6 w 17"/>
                    <a:gd name="T35" fmla="*/ 13 h 18"/>
                    <a:gd name="T36" fmla="*/ 6 w 17"/>
                    <a:gd name="T37" fmla="*/ 13 h 18"/>
                    <a:gd name="T38" fmla="*/ 1 w 17"/>
                    <a:gd name="T39" fmla="*/ 17 h 18"/>
                    <a:gd name="T40" fmla="*/ 6 w 17"/>
                    <a:gd name="T41" fmla="*/ 13 h 18"/>
                    <a:gd name="T42" fmla="*/ 6 w 17"/>
                    <a:gd name="T43" fmla="*/ 15 h 18"/>
                    <a:gd name="T44" fmla="*/ 5 w 17"/>
                    <a:gd name="T45" fmla="*/ 16 h 18"/>
                    <a:gd name="T46" fmla="*/ 4 w 17"/>
                    <a:gd name="T47" fmla="*/ 17 h 18"/>
                    <a:gd name="T48" fmla="*/ 3 w 17"/>
                    <a:gd name="T49" fmla="*/ 17 h 18"/>
                    <a:gd name="T50" fmla="*/ 2 w 17"/>
                    <a:gd name="T51" fmla="*/ 17 h 18"/>
                    <a:gd name="T52" fmla="*/ 0 w 17"/>
                    <a:gd name="T53" fmla="*/ 16 h 18"/>
                    <a:gd name="T54" fmla="*/ 0 w 17"/>
                    <a:gd name="T55" fmla="*/ 15 h 18"/>
                    <a:gd name="T56" fmla="*/ 0 w 17"/>
                    <a:gd name="T57" fmla="*/ 13 h 18"/>
                    <a:gd name="T58" fmla="*/ 4 w 17"/>
                    <a:gd name="T59" fmla="*/ 11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" h="18">
                      <a:moveTo>
                        <a:pt x="4" y="11"/>
                      </a:move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2" y="8"/>
                      </a:lnTo>
                      <a:lnTo>
                        <a:pt x="4" y="6"/>
                      </a:lnTo>
                      <a:lnTo>
                        <a:pt x="6" y="4"/>
                      </a:lnTo>
                      <a:lnTo>
                        <a:pt x="8" y="2"/>
                      </a:lnTo>
                      <a:lnTo>
                        <a:pt x="9" y="1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6" y="0"/>
                      </a:lnTo>
                      <a:lnTo>
                        <a:pt x="16" y="3"/>
                      </a:lnTo>
                      <a:lnTo>
                        <a:pt x="14" y="5"/>
                      </a:lnTo>
                      <a:lnTo>
                        <a:pt x="12" y="7"/>
                      </a:lnTo>
                      <a:lnTo>
                        <a:pt x="9" y="9"/>
                      </a:lnTo>
                      <a:lnTo>
                        <a:pt x="8" y="11"/>
                      </a:lnTo>
                      <a:lnTo>
                        <a:pt x="7" y="13"/>
                      </a:lnTo>
                      <a:lnTo>
                        <a:pt x="6" y="13"/>
                      </a:lnTo>
                      <a:lnTo>
                        <a:pt x="6" y="13"/>
                      </a:lnTo>
                      <a:lnTo>
                        <a:pt x="1" y="17"/>
                      </a:lnTo>
                      <a:lnTo>
                        <a:pt x="6" y="13"/>
                      </a:lnTo>
                      <a:lnTo>
                        <a:pt x="6" y="15"/>
                      </a:lnTo>
                      <a:lnTo>
                        <a:pt x="5" y="16"/>
                      </a:lnTo>
                      <a:lnTo>
                        <a:pt x="4" y="17"/>
                      </a:lnTo>
                      <a:lnTo>
                        <a:pt x="3" y="17"/>
                      </a:lnTo>
                      <a:lnTo>
                        <a:pt x="2" y="17"/>
                      </a:ln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4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74" name="Freeform 502">
                  <a:extLst>
                    <a:ext uri="{FF2B5EF4-FFF2-40B4-BE49-F238E27FC236}">
                      <a16:creationId xmlns:a16="http://schemas.microsoft.com/office/drawing/2014/main" id="{550CEFEF-25F5-512B-BD2D-F8347BCA1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6" y="2832"/>
                  <a:ext cx="30" cy="17"/>
                </a:xfrm>
                <a:custGeom>
                  <a:avLst/>
                  <a:gdLst>
                    <a:gd name="T0" fmla="*/ 1 w 30"/>
                    <a:gd name="T1" fmla="*/ 9 h 17"/>
                    <a:gd name="T2" fmla="*/ 1 w 30"/>
                    <a:gd name="T3" fmla="*/ 1 h 17"/>
                    <a:gd name="T4" fmla="*/ 3 w 30"/>
                    <a:gd name="T5" fmla="*/ 0 h 17"/>
                    <a:gd name="T6" fmla="*/ 5 w 30"/>
                    <a:gd name="T7" fmla="*/ 0 h 17"/>
                    <a:gd name="T8" fmla="*/ 7 w 30"/>
                    <a:gd name="T9" fmla="*/ 0 h 17"/>
                    <a:gd name="T10" fmla="*/ 9 w 30"/>
                    <a:gd name="T11" fmla="*/ 0 h 17"/>
                    <a:gd name="T12" fmla="*/ 10 w 30"/>
                    <a:gd name="T13" fmla="*/ 0 h 17"/>
                    <a:gd name="T14" fmla="*/ 12 w 30"/>
                    <a:gd name="T15" fmla="*/ 0 h 17"/>
                    <a:gd name="T16" fmla="*/ 14 w 30"/>
                    <a:gd name="T17" fmla="*/ 0 h 17"/>
                    <a:gd name="T18" fmla="*/ 16 w 30"/>
                    <a:gd name="T19" fmla="*/ 0 h 17"/>
                    <a:gd name="T20" fmla="*/ 17 w 30"/>
                    <a:gd name="T21" fmla="*/ 1 h 17"/>
                    <a:gd name="T22" fmla="*/ 19 w 30"/>
                    <a:gd name="T23" fmla="*/ 2 h 17"/>
                    <a:gd name="T24" fmla="*/ 21 w 30"/>
                    <a:gd name="T25" fmla="*/ 3 h 17"/>
                    <a:gd name="T26" fmla="*/ 23 w 30"/>
                    <a:gd name="T27" fmla="*/ 3 h 17"/>
                    <a:gd name="T28" fmla="*/ 24 w 30"/>
                    <a:gd name="T29" fmla="*/ 5 h 17"/>
                    <a:gd name="T30" fmla="*/ 25 w 30"/>
                    <a:gd name="T31" fmla="*/ 6 h 17"/>
                    <a:gd name="T32" fmla="*/ 27 w 30"/>
                    <a:gd name="T33" fmla="*/ 7 h 17"/>
                    <a:gd name="T34" fmla="*/ 29 w 30"/>
                    <a:gd name="T35" fmla="*/ 9 h 17"/>
                    <a:gd name="T36" fmla="*/ 26 w 30"/>
                    <a:gd name="T37" fmla="*/ 16 h 17"/>
                    <a:gd name="T38" fmla="*/ 25 w 30"/>
                    <a:gd name="T39" fmla="*/ 14 h 17"/>
                    <a:gd name="T40" fmla="*/ 23 w 30"/>
                    <a:gd name="T41" fmla="*/ 12 h 17"/>
                    <a:gd name="T42" fmla="*/ 22 w 30"/>
                    <a:gd name="T43" fmla="*/ 12 h 17"/>
                    <a:gd name="T44" fmla="*/ 21 w 30"/>
                    <a:gd name="T45" fmla="*/ 11 h 17"/>
                    <a:gd name="T46" fmla="*/ 19 w 30"/>
                    <a:gd name="T47" fmla="*/ 10 h 17"/>
                    <a:gd name="T48" fmla="*/ 18 w 30"/>
                    <a:gd name="T49" fmla="*/ 9 h 17"/>
                    <a:gd name="T50" fmla="*/ 16 w 30"/>
                    <a:gd name="T51" fmla="*/ 9 h 17"/>
                    <a:gd name="T52" fmla="*/ 15 w 30"/>
                    <a:gd name="T53" fmla="*/ 8 h 17"/>
                    <a:gd name="T54" fmla="*/ 13 w 30"/>
                    <a:gd name="T55" fmla="*/ 7 h 17"/>
                    <a:gd name="T56" fmla="*/ 11 w 30"/>
                    <a:gd name="T57" fmla="*/ 7 h 17"/>
                    <a:gd name="T58" fmla="*/ 10 w 30"/>
                    <a:gd name="T59" fmla="*/ 6 h 17"/>
                    <a:gd name="T60" fmla="*/ 9 w 30"/>
                    <a:gd name="T61" fmla="*/ 6 h 17"/>
                    <a:gd name="T62" fmla="*/ 7 w 30"/>
                    <a:gd name="T63" fmla="*/ 7 h 17"/>
                    <a:gd name="T64" fmla="*/ 5 w 30"/>
                    <a:gd name="T65" fmla="*/ 7 h 17"/>
                    <a:gd name="T66" fmla="*/ 4 w 30"/>
                    <a:gd name="T67" fmla="*/ 8 h 17"/>
                    <a:gd name="T68" fmla="*/ 2 w 30"/>
                    <a:gd name="T69" fmla="*/ 9 h 17"/>
                    <a:gd name="T70" fmla="*/ 2 w 30"/>
                    <a:gd name="T71" fmla="*/ 1 h 17"/>
                    <a:gd name="T72" fmla="*/ 2 w 30"/>
                    <a:gd name="T73" fmla="*/ 9 h 17"/>
                    <a:gd name="T74" fmla="*/ 1 w 30"/>
                    <a:gd name="T75" fmla="*/ 9 h 17"/>
                    <a:gd name="T76" fmla="*/ 1 w 30"/>
                    <a:gd name="T77" fmla="*/ 9 h 17"/>
                    <a:gd name="T78" fmla="*/ 0 w 30"/>
                    <a:gd name="T79" fmla="*/ 7 h 17"/>
                    <a:gd name="T80" fmla="*/ 0 w 30"/>
                    <a:gd name="T81" fmla="*/ 6 h 17"/>
                    <a:gd name="T82" fmla="*/ 0 w 30"/>
                    <a:gd name="T83" fmla="*/ 5 h 17"/>
                    <a:gd name="T84" fmla="*/ 0 w 30"/>
                    <a:gd name="T85" fmla="*/ 3 h 17"/>
                    <a:gd name="T86" fmla="*/ 0 w 30"/>
                    <a:gd name="T87" fmla="*/ 3 h 17"/>
                    <a:gd name="T88" fmla="*/ 1 w 30"/>
                    <a:gd name="T89" fmla="*/ 1 h 17"/>
                    <a:gd name="T90" fmla="*/ 1 w 30"/>
                    <a:gd name="T91" fmla="*/ 9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0" h="17">
                      <a:moveTo>
                        <a:pt x="1" y="9"/>
                      </a:moveTo>
                      <a:lnTo>
                        <a:pt x="1" y="1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7" y="1"/>
                      </a:lnTo>
                      <a:lnTo>
                        <a:pt x="19" y="2"/>
                      </a:lnTo>
                      <a:lnTo>
                        <a:pt x="21" y="3"/>
                      </a:lnTo>
                      <a:lnTo>
                        <a:pt x="23" y="3"/>
                      </a:lnTo>
                      <a:lnTo>
                        <a:pt x="24" y="5"/>
                      </a:lnTo>
                      <a:lnTo>
                        <a:pt x="25" y="6"/>
                      </a:lnTo>
                      <a:lnTo>
                        <a:pt x="27" y="7"/>
                      </a:lnTo>
                      <a:lnTo>
                        <a:pt x="29" y="9"/>
                      </a:lnTo>
                      <a:lnTo>
                        <a:pt x="26" y="16"/>
                      </a:lnTo>
                      <a:lnTo>
                        <a:pt x="25" y="14"/>
                      </a:lnTo>
                      <a:lnTo>
                        <a:pt x="23" y="12"/>
                      </a:lnTo>
                      <a:lnTo>
                        <a:pt x="22" y="12"/>
                      </a:lnTo>
                      <a:lnTo>
                        <a:pt x="21" y="11"/>
                      </a:lnTo>
                      <a:lnTo>
                        <a:pt x="19" y="10"/>
                      </a:lnTo>
                      <a:lnTo>
                        <a:pt x="18" y="9"/>
                      </a:lnTo>
                      <a:lnTo>
                        <a:pt x="16" y="9"/>
                      </a:lnTo>
                      <a:lnTo>
                        <a:pt x="15" y="8"/>
                      </a:lnTo>
                      <a:lnTo>
                        <a:pt x="13" y="7"/>
                      </a:lnTo>
                      <a:lnTo>
                        <a:pt x="11" y="7"/>
                      </a:lnTo>
                      <a:lnTo>
                        <a:pt x="10" y="6"/>
                      </a:lnTo>
                      <a:lnTo>
                        <a:pt x="9" y="6"/>
                      </a:lnTo>
                      <a:lnTo>
                        <a:pt x="7" y="7"/>
                      </a:lnTo>
                      <a:lnTo>
                        <a:pt x="5" y="7"/>
                      </a:lnTo>
                      <a:lnTo>
                        <a:pt x="4" y="8"/>
                      </a:lnTo>
                      <a:lnTo>
                        <a:pt x="2" y="9"/>
                      </a:lnTo>
                      <a:lnTo>
                        <a:pt x="2" y="1"/>
                      </a:lnTo>
                      <a:lnTo>
                        <a:pt x="2" y="9"/>
                      </a:lnTo>
                      <a:lnTo>
                        <a:pt x="1" y="9"/>
                      </a:lnTo>
                      <a:lnTo>
                        <a:pt x="1" y="9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1" y="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75" name="Freeform 503">
                  <a:extLst>
                    <a:ext uri="{FF2B5EF4-FFF2-40B4-BE49-F238E27FC236}">
                      <a16:creationId xmlns:a16="http://schemas.microsoft.com/office/drawing/2014/main" id="{9FE24091-B0E6-C27E-7046-34FF4D987A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8" y="2833"/>
                  <a:ext cx="23" cy="24"/>
                </a:xfrm>
                <a:custGeom>
                  <a:avLst/>
                  <a:gdLst>
                    <a:gd name="T0" fmla="*/ 20 w 23"/>
                    <a:gd name="T1" fmla="*/ 16 h 24"/>
                    <a:gd name="T2" fmla="*/ 17 w 23"/>
                    <a:gd name="T3" fmla="*/ 21 h 24"/>
                    <a:gd name="T4" fmla="*/ 16 w 23"/>
                    <a:gd name="T5" fmla="*/ 18 h 24"/>
                    <a:gd name="T6" fmla="*/ 16 w 23"/>
                    <a:gd name="T7" fmla="*/ 16 h 24"/>
                    <a:gd name="T8" fmla="*/ 15 w 23"/>
                    <a:gd name="T9" fmla="*/ 14 h 24"/>
                    <a:gd name="T10" fmla="*/ 14 w 23"/>
                    <a:gd name="T11" fmla="*/ 13 h 24"/>
                    <a:gd name="T12" fmla="*/ 13 w 23"/>
                    <a:gd name="T13" fmla="*/ 11 h 24"/>
                    <a:gd name="T14" fmla="*/ 12 w 23"/>
                    <a:gd name="T15" fmla="*/ 11 h 24"/>
                    <a:gd name="T16" fmla="*/ 11 w 23"/>
                    <a:gd name="T17" fmla="*/ 10 h 24"/>
                    <a:gd name="T18" fmla="*/ 10 w 23"/>
                    <a:gd name="T19" fmla="*/ 9 h 24"/>
                    <a:gd name="T20" fmla="*/ 9 w 23"/>
                    <a:gd name="T21" fmla="*/ 9 h 24"/>
                    <a:gd name="T22" fmla="*/ 8 w 23"/>
                    <a:gd name="T23" fmla="*/ 8 h 24"/>
                    <a:gd name="T24" fmla="*/ 6 w 23"/>
                    <a:gd name="T25" fmla="*/ 8 h 24"/>
                    <a:gd name="T26" fmla="*/ 5 w 23"/>
                    <a:gd name="T27" fmla="*/ 7 h 24"/>
                    <a:gd name="T28" fmla="*/ 4 w 23"/>
                    <a:gd name="T29" fmla="*/ 7 h 24"/>
                    <a:gd name="T30" fmla="*/ 2 w 23"/>
                    <a:gd name="T31" fmla="*/ 7 h 24"/>
                    <a:gd name="T32" fmla="*/ 1 w 23"/>
                    <a:gd name="T33" fmla="*/ 7 h 24"/>
                    <a:gd name="T34" fmla="*/ 0 w 23"/>
                    <a:gd name="T35" fmla="*/ 6 h 24"/>
                    <a:gd name="T36" fmla="*/ 1 w 23"/>
                    <a:gd name="T37" fmla="*/ 0 h 24"/>
                    <a:gd name="T38" fmla="*/ 2 w 23"/>
                    <a:gd name="T39" fmla="*/ 0 h 24"/>
                    <a:gd name="T40" fmla="*/ 3 w 23"/>
                    <a:gd name="T41" fmla="*/ 0 h 24"/>
                    <a:gd name="T42" fmla="*/ 5 w 23"/>
                    <a:gd name="T43" fmla="*/ 1 h 24"/>
                    <a:gd name="T44" fmla="*/ 6 w 23"/>
                    <a:gd name="T45" fmla="*/ 1 h 24"/>
                    <a:gd name="T46" fmla="*/ 7 w 23"/>
                    <a:gd name="T47" fmla="*/ 1 h 24"/>
                    <a:gd name="T48" fmla="*/ 8 w 23"/>
                    <a:gd name="T49" fmla="*/ 1 h 24"/>
                    <a:gd name="T50" fmla="*/ 10 w 23"/>
                    <a:gd name="T51" fmla="*/ 2 h 24"/>
                    <a:gd name="T52" fmla="*/ 11 w 23"/>
                    <a:gd name="T53" fmla="*/ 3 h 24"/>
                    <a:gd name="T54" fmla="*/ 13 w 23"/>
                    <a:gd name="T55" fmla="*/ 3 h 24"/>
                    <a:gd name="T56" fmla="*/ 14 w 23"/>
                    <a:gd name="T57" fmla="*/ 5 h 24"/>
                    <a:gd name="T58" fmla="*/ 16 w 23"/>
                    <a:gd name="T59" fmla="*/ 6 h 24"/>
                    <a:gd name="T60" fmla="*/ 17 w 23"/>
                    <a:gd name="T61" fmla="*/ 8 h 24"/>
                    <a:gd name="T62" fmla="*/ 18 w 23"/>
                    <a:gd name="T63" fmla="*/ 9 h 24"/>
                    <a:gd name="T64" fmla="*/ 19 w 23"/>
                    <a:gd name="T65" fmla="*/ 12 h 24"/>
                    <a:gd name="T66" fmla="*/ 20 w 23"/>
                    <a:gd name="T67" fmla="*/ 15 h 24"/>
                    <a:gd name="T68" fmla="*/ 22 w 23"/>
                    <a:gd name="T69" fmla="*/ 18 h 24"/>
                    <a:gd name="T70" fmla="*/ 19 w 23"/>
                    <a:gd name="T71" fmla="*/ 23 h 24"/>
                    <a:gd name="T72" fmla="*/ 22 w 23"/>
                    <a:gd name="T73" fmla="*/ 18 h 24"/>
                    <a:gd name="T74" fmla="*/ 22 w 23"/>
                    <a:gd name="T75" fmla="*/ 19 h 24"/>
                    <a:gd name="T76" fmla="*/ 22 w 23"/>
                    <a:gd name="T77" fmla="*/ 21 h 24"/>
                    <a:gd name="T78" fmla="*/ 21 w 23"/>
                    <a:gd name="T79" fmla="*/ 21 h 24"/>
                    <a:gd name="T80" fmla="*/ 20 w 23"/>
                    <a:gd name="T81" fmla="*/ 22 h 24"/>
                    <a:gd name="T82" fmla="*/ 20 w 23"/>
                    <a:gd name="T83" fmla="*/ 23 h 24"/>
                    <a:gd name="T84" fmla="*/ 18 w 23"/>
                    <a:gd name="T85" fmla="*/ 22 h 24"/>
                    <a:gd name="T86" fmla="*/ 18 w 23"/>
                    <a:gd name="T87" fmla="*/ 21 h 24"/>
                    <a:gd name="T88" fmla="*/ 17 w 23"/>
                    <a:gd name="T89" fmla="*/ 21 h 24"/>
                    <a:gd name="T90" fmla="*/ 20 w 23"/>
                    <a:gd name="T91" fmla="*/ 16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3" h="24">
                      <a:moveTo>
                        <a:pt x="20" y="16"/>
                      </a:moveTo>
                      <a:lnTo>
                        <a:pt x="17" y="21"/>
                      </a:lnTo>
                      <a:lnTo>
                        <a:pt x="16" y="18"/>
                      </a:lnTo>
                      <a:lnTo>
                        <a:pt x="16" y="16"/>
                      </a:lnTo>
                      <a:lnTo>
                        <a:pt x="15" y="14"/>
                      </a:lnTo>
                      <a:lnTo>
                        <a:pt x="14" y="13"/>
                      </a:lnTo>
                      <a:lnTo>
                        <a:pt x="13" y="11"/>
                      </a:lnTo>
                      <a:lnTo>
                        <a:pt x="12" y="11"/>
                      </a:lnTo>
                      <a:lnTo>
                        <a:pt x="11" y="10"/>
                      </a:lnTo>
                      <a:lnTo>
                        <a:pt x="10" y="9"/>
                      </a:lnTo>
                      <a:lnTo>
                        <a:pt x="9" y="9"/>
                      </a:lnTo>
                      <a:lnTo>
                        <a:pt x="8" y="8"/>
                      </a:lnTo>
                      <a:lnTo>
                        <a:pt x="6" y="8"/>
                      </a:lnTo>
                      <a:lnTo>
                        <a:pt x="5" y="7"/>
                      </a:lnTo>
                      <a:lnTo>
                        <a:pt x="4" y="7"/>
                      </a:lnTo>
                      <a:lnTo>
                        <a:pt x="2" y="7"/>
                      </a:lnTo>
                      <a:lnTo>
                        <a:pt x="1" y="7"/>
                      </a:lnTo>
                      <a:lnTo>
                        <a:pt x="0" y="6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10" y="2"/>
                      </a:lnTo>
                      <a:lnTo>
                        <a:pt x="11" y="3"/>
                      </a:lnTo>
                      <a:lnTo>
                        <a:pt x="13" y="3"/>
                      </a:lnTo>
                      <a:lnTo>
                        <a:pt x="14" y="5"/>
                      </a:lnTo>
                      <a:lnTo>
                        <a:pt x="16" y="6"/>
                      </a:lnTo>
                      <a:lnTo>
                        <a:pt x="17" y="8"/>
                      </a:lnTo>
                      <a:lnTo>
                        <a:pt x="18" y="9"/>
                      </a:lnTo>
                      <a:lnTo>
                        <a:pt x="19" y="12"/>
                      </a:lnTo>
                      <a:lnTo>
                        <a:pt x="20" y="15"/>
                      </a:lnTo>
                      <a:lnTo>
                        <a:pt x="22" y="18"/>
                      </a:lnTo>
                      <a:lnTo>
                        <a:pt x="19" y="23"/>
                      </a:lnTo>
                      <a:lnTo>
                        <a:pt x="22" y="18"/>
                      </a:lnTo>
                      <a:lnTo>
                        <a:pt x="22" y="19"/>
                      </a:lnTo>
                      <a:lnTo>
                        <a:pt x="22" y="21"/>
                      </a:lnTo>
                      <a:lnTo>
                        <a:pt x="21" y="21"/>
                      </a:lnTo>
                      <a:lnTo>
                        <a:pt x="20" y="22"/>
                      </a:lnTo>
                      <a:lnTo>
                        <a:pt x="20" y="23"/>
                      </a:lnTo>
                      <a:lnTo>
                        <a:pt x="18" y="22"/>
                      </a:lnTo>
                      <a:lnTo>
                        <a:pt x="18" y="21"/>
                      </a:lnTo>
                      <a:lnTo>
                        <a:pt x="17" y="21"/>
                      </a:lnTo>
                      <a:lnTo>
                        <a:pt x="20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76" name="Freeform 504">
                  <a:extLst>
                    <a:ext uri="{FF2B5EF4-FFF2-40B4-BE49-F238E27FC236}">
                      <a16:creationId xmlns:a16="http://schemas.microsoft.com/office/drawing/2014/main" id="{D0CFF162-9729-05EC-5155-BFAA42797B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4" y="2848"/>
                  <a:ext cx="25" cy="18"/>
                </a:xfrm>
                <a:custGeom>
                  <a:avLst/>
                  <a:gdLst>
                    <a:gd name="T0" fmla="*/ 2 w 25"/>
                    <a:gd name="T1" fmla="*/ 17 h 18"/>
                    <a:gd name="T2" fmla="*/ 1 w 25"/>
                    <a:gd name="T3" fmla="*/ 10 h 18"/>
                    <a:gd name="T4" fmla="*/ 2 w 25"/>
                    <a:gd name="T5" fmla="*/ 9 h 18"/>
                    <a:gd name="T6" fmla="*/ 3 w 25"/>
                    <a:gd name="T7" fmla="*/ 8 h 18"/>
                    <a:gd name="T8" fmla="*/ 5 w 25"/>
                    <a:gd name="T9" fmla="*/ 7 h 18"/>
                    <a:gd name="T10" fmla="*/ 5 w 25"/>
                    <a:gd name="T11" fmla="*/ 6 h 18"/>
                    <a:gd name="T12" fmla="*/ 6 w 25"/>
                    <a:gd name="T13" fmla="*/ 5 h 18"/>
                    <a:gd name="T14" fmla="*/ 8 w 25"/>
                    <a:gd name="T15" fmla="*/ 4 h 18"/>
                    <a:gd name="T16" fmla="*/ 9 w 25"/>
                    <a:gd name="T17" fmla="*/ 3 h 18"/>
                    <a:gd name="T18" fmla="*/ 10 w 25"/>
                    <a:gd name="T19" fmla="*/ 2 h 18"/>
                    <a:gd name="T20" fmla="*/ 12 w 25"/>
                    <a:gd name="T21" fmla="*/ 1 h 18"/>
                    <a:gd name="T22" fmla="*/ 13 w 25"/>
                    <a:gd name="T23" fmla="*/ 1 h 18"/>
                    <a:gd name="T24" fmla="*/ 14 w 25"/>
                    <a:gd name="T25" fmla="*/ 0 h 18"/>
                    <a:gd name="T26" fmla="*/ 16 w 25"/>
                    <a:gd name="T27" fmla="*/ 0 h 18"/>
                    <a:gd name="T28" fmla="*/ 18 w 25"/>
                    <a:gd name="T29" fmla="*/ 0 h 18"/>
                    <a:gd name="T30" fmla="*/ 20 w 25"/>
                    <a:gd name="T31" fmla="*/ 0 h 18"/>
                    <a:gd name="T32" fmla="*/ 22 w 25"/>
                    <a:gd name="T33" fmla="*/ 0 h 18"/>
                    <a:gd name="T34" fmla="*/ 24 w 25"/>
                    <a:gd name="T35" fmla="*/ 0 h 18"/>
                    <a:gd name="T36" fmla="*/ 24 w 25"/>
                    <a:gd name="T37" fmla="*/ 7 h 18"/>
                    <a:gd name="T38" fmla="*/ 22 w 25"/>
                    <a:gd name="T39" fmla="*/ 6 h 18"/>
                    <a:gd name="T40" fmla="*/ 20 w 25"/>
                    <a:gd name="T41" fmla="*/ 6 h 18"/>
                    <a:gd name="T42" fmla="*/ 18 w 25"/>
                    <a:gd name="T43" fmla="*/ 6 h 18"/>
                    <a:gd name="T44" fmla="*/ 17 w 25"/>
                    <a:gd name="T45" fmla="*/ 6 h 18"/>
                    <a:gd name="T46" fmla="*/ 15 w 25"/>
                    <a:gd name="T47" fmla="*/ 7 h 18"/>
                    <a:gd name="T48" fmla="*/ 14 w 25"/>
                    <a:gd name="T49" fmla="*/ 7 h 18"/>
                    <a:gd name="T50" fmla="*/ 13 w 25"/>
                    <a:gd name="T51" fmla="*/ 7 h 18"/>
                    <a:gd name="T52" fmla="*/ 12 w 25"/>
                    <a:gd name="T53" fmla="*/ 8 h 18"/>
                    <a:gd name="T54" fmla="*/ 11 w 25"/>
                    <a:gd name="T55" fmla="*/ 9 h 18"/>
                    <a:gd name="T56" fmla="*/ 10 w 25"/>
                    <a:gd name="T57" fmla="*/ 10 h 18"/>
                    <a:gd name="T58" fmla="*/ 9 w 25"/>
                    <a:gd name="T59" fmla="*/ 11 h 18"/>
                    <a:gd name="T60" fmla="*/ 8 w 25"/>
                    <a:gd name="T61" fmla="*/ 12 h 18"/>
                    <a:gd name="T62" fmla="*/ 7 w 25"/>
                    <a:gd name="T63" fmla="*/ 13 h 18"/>
                    <a:gd name="T64" fmla="*/ 5 w 25"/>
                    <a:gd name="T65" fmla="*/ 14 h 18"/>
                    <a:gd name="T66" fmla="*/ 4 w 25"/>
                    <a:gd name="T67" fmla="*/ 15 h 18"/>
                    <a:gd name="T68" fmla="*/ 3 w 25"/>
                    <a:gd name="T69" fmla="*/ 16 h 18"/>
                    <a:gd name="T70" fmla="*/ 1 w 25"/>
                    <a:gd name="T71" fmla="*/ 10 h 18"/>
                    <a:gd name="T72" fmla="*/ 3 w 25"/>
                    <a:gd name="T73" fmla="*/ 16 h 18"/>
                    <a:gd name="T74" fmla="*/ 2 w 25"/>
                    <a:gd name="T75" fmla="*/ 17 h 18"/>
                    <a:gd name="T76" fmla="*/ 1 w 25"/>
                    <a:gd name="T77" fmla="*/ 16 h 18"/>
                    <a:gd name="T78" fmla="*/ 1 w 25"/>
                    <a:gd name="T79" fmla="*/ 16 h 18"/>
                    <a:gd name="T80" fmla="*/ 0 w 25"/>
                    <a:gd name="T81" fmla="*/ 15 h 18"/>
                    <a:gd name="T82" fmla="*/ 0 w 25"/>
                    <a:gd name="T83" fmla="*/ 13 h 18"/>
                    <a:gd name="T84" fmla="*/ 0 w 25"/>
                    <a:gd name="T85" fmla="*/ 12 h 18"/>
                    <a:gd name="T86" fmla="*/ 0 w 25"/>
                    <a:gd name="T87" fmla="*/ 11 h 18"/>
                    <a:gd name="T88" fmla="*/ 1 w 25"/>
                    <a:gd name="T89" fmla="*/ 10 h 18"/>
                    <a:gd name="T90" fmla="*/ 2 w 25"/>
                    <a:gd name="T91" fmla="*/ 17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" h="18">
                      <a:moveTo>
                        <a:pt x="2" y="17"/>
                      </a:moveTo>
                      <a:lnTo>
                        <a:pt x="1" y="10"/>
                      </a:lnTo>
                      <a:lnTo>
                        <a:pt x="2" y="9"/>
                      </a:lnTo>
                      <a:lnTo>
                        <a:pt x="3" y="8"/>
                      </a:lnTo>
                      <a:lnTo>
                        <a:pt x="5" y="7"/>
                      </a:lnTo>
                      <a:lnTo>
                        <a:pt x="5" y="6"/>
                      </a:lnTo>
                      <a:lnTo>
                        <a:pt x="6" y="5"/>
                      </a:lnTo>
                      <a:lnTo>
                        <a:pt x="8" y="4"/>
                      </a:lnTo>
                      <a:lnTo>
                        <a:pt x="9" y="3"/>
                      </a:lnTo>
                      <a:lnTo>
                        <a:pt x="10" y="2"/>
                      </a:lnTo>
                      <a:lnTo>
                        <a:pt x="12" y="1"/>
                      </a:lnTo>
                      <a:lnTo>
                        <a:pt x="13" y="1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20" y="0"/>
                      </a:lnTo>
                      <a:lnTo>
                        <a:pt x="22" y="0"/>
                      </a:lnTo>
                      <a:lnTo>
                        <a:pt x="24" y="0"/>
                      </a:lnTo>
                      <a:lnTo>
                        <a:pt x="24" y="7"/>
                      </a:lnTo>
                      <a:lnTo>
                        <a:pt x="22" y="6"/>
                      </a:lnTo>
                      <a:lnTo>
                        <a:pt x="20" y="6"/>
                      </a:lnTo>
                      <a:lnTo>
                        <a:pt x="18" y="6"/>
                      </a:lnTo>
                      <a:lnTo>
                        <a:pt x="17" y="6"/>
                      </a:lnTo>
                      <a:lnTo>
                        <a:pt x="15" y="7"/>
                      </a:lnTo>
                      <a:lnTo>
                        <a:pt x="14" y="7"/>
                      </a:lnTo>
                      <a:lnTo>
                        <a:pt x="13" y="7"/>
                      </a:lnTo>
                      <a:lnTo>
                        <a:pt x="12" y="8"/>
                      </a:lnTo>
                      <a:lnTo>
                        <a:pt x="11" y="9"/>
                      </a:lnTo>
                      <a:lnTo>
                        <a:pt x="10" y="10"/>
                      </a:lnTo>
                      <a:lnTo>
                        <a:pt x="9" y="11"/>
                      </a:lnTo>
                      <a:lnTo>
                        <a:pt x="8" y="12"/>
                      </a:lnTo>
                      <a:lnTo>
                        <a:pt x="7" y="13"/>
                      </a:lnTo>
                      <a:lnTo>
                        <a:pt x="5" y="14"/>
                      </a:lnTo>
                      <a:lnTo>
                        <a:pt x="4" y="15"/>
                      </a:lnTo>
                      <a:lnTo>
                        <a:pt x="3" y="16"/>
                      </a:lnTo>
                      <a:lnTo>
                        <a:pt x="1" y="10"/>
                      </a:lnTo>
                      <a:lnTo>
                        <a:pt x="3" y="16"/>
                      </a:lnTo>
                      <a:lnTo>
                        <a:pt x="2" y="17"/>
                      </a:lnTo>
                      <a:lnTo>
                        <a:pt x="1" y="16"/>
                      </a:lnTo>
                      <a:lnTo>
                        <a:pt x="1" y="16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1" y="10"/>
                      </a:lnTo>
                      <a:lnTo>
                        <a:pt x="2" y="1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77" name="Freeform 505">
                  <a:extLst>
                    <a:ext uri="{FF2B5EF4-FFF2-40B4-BE49-F238E27FC236}">
                      <a16:creationId xmlns:a16="http://schemas.microsoft.com/office/drawing/2014/main" id="{7A0E2D17-65EB-3B29-CFD6-DC16EE6EC2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858"/>
                  <a:ext cx="44" cy="182"/>
                </a:xfrm>
                <a:custGeom>
                  <a:avLst/>
                  <a:gdLst>
                    <a:gd name="T0" fmla="*/ 39 w 44"/>
                    <a:gd name="T1" fmla="*/ 178 h 182"/>
                    <a:gd name="T2" fmla="*/ 37 w 44"/>
                    <a:gd name="T3" fmla="*/ 149 h 182"/>
                    <a:gd name="T4" fmla="*/ 36 w 44"/>
                    <a:gd name="T5" fmla="*/ 122 h 182"/>
                    <a:gd name="T6" fmla="*/ 35 w 44"/>
                    <a:gd name="T7" fmla="*/ 100 h 182"/>
                    <a:gd name="T8" fmla="*/ 34 w 44"/>
                    <a:gd name="T9" fmla="*/ 80 h 182"/>
                    <a:gd name="T10" fmla="*/ 33 w 44"/>
                    <a:gd name="T11" fmla="*/ 63 h 182"/>
                    <a:gd name="T12" fmla="*/ 32 w 44"/>
                    <a:gd name="T13" fmla="*/ 48 h 182"/>
                    <a:gd name="T14" fmla="*/ 30 w 44"/>
                    <a:gd name="T15" fmla="*/ 37 h 182"/>
                    <a:gd name="T16" fmla="*/ 28 w 44"/>
                    <a:gd name="T17" fmla="*/ 27 h 182"/>
                    <a:gd name="T18" fmla="*/ 26 w 44"/>
                    <a:gd name="T19" fmla="*/ 19 h 182"/>
                    <a:gd name="T20" fmla="*/ 25 w 44"/>
                    <a:gd name="T21" fmla="*/ 14 h 182"/>
                    <a:gd name="T22" fmla="*/ 22 w 44"/>
                    <a:gd name="T23" fmla="*/ 10 h 182"/>
                    <a:gd name="T24" fmla="*/ 19 w 44"/>
                    <a:gd name="T25" fmla="*/ 8 h 182"/>
                    <a:gd name="T26" fmla="*/ 16 w 44"/>
                    <a:gd name="T27" fmla="*/ 7 h 182"/>
                    <a:gd name="T28" fmla="*/ 12 w 44"/>
                    <a:gd name="T29" fmla="*/ 6 h 182"/>
                    <a:gd name="T30" fmla="*/ 7 w 44"/>
                    <a:gd name="T31" fmla="*/ 6 h 182"/>
                    <a:gd name="T32" fmla="*/ 0 w 44"/>
                    <a:gd name="T33" fmla="*/ 7 h 182"/>
                    <a:gd name="T34" fmla="*/ 3 w 44"/>
                    <a:gd name="T35" fmla="*/ 0 h 182"/>
                    <a:gd name="T36" fmla="*/ 9 w 44"/>
                    <a:gd name="T37" fmla="*/ 0 h 182"/>
                    <a:gd name="T38" fmla="*/ 14 w 44"/>
                    <a:gd name="T39" fmla="*/ 0 h 182"/>
                    <a:gd name="T40" fmla="*/ 19 w 44"/>
                    <a:gd name="T41" fmla="*/ 1 h 182"/>
                    <a:gd name="T42" fmla="*/ 23 w 44"/>
                    <a:gd name="T43" fmla="*/ 3 h 182"/>
                    <a:gd name="T44" fmla="*/ 27 w 44"/>
                    <a:gd name="T45" fmla="*/ 8 h 182"/>
                    <a:gd name="T46" fmla="*/ 30 w 44"/>
                    <a:gd name="T47" fmla="*/ 14 h 182"/>
                    <a:gd name="T48" fmla="*/ 32 w 44"/>
                    <a:gd name="T49" fmla="*/ 21 h 182"/>
                    <a:gd name="T50" fmla="*/ 34 w 44"/>
                    <a:gd name="T51" fmla="*/ 30 h 182"/>
                    <a:gd name="T52" fmla="*/ 35 w 44"/>
                    <a:gd name="T53" fmla="*/ 41 h 182"/>
                    <a:gd name="T54" fmla="*/ 37 w 44"/>
                    <a:gd name="T55" fmla="*/ 55 h 182"/>
                    <a:gd name="T56" fmla="*/ 37 w 44"/>
                    <a:gd name="T57" fmla="*/ 70 h 182"/>
                    <a:gd name="T58" fmla="*/ 39 w 44"/>
                    <a:gd name="T59" fmla="*/ 88 h 182"/>
                    <a:gd name="T60" fmla="*/ 40 w 44"/>
                    <a:gd name="T61" fmla="*/ 110 h 182"/>
                    <a:gd name="T62" fmla="*/ 41 w 44"/>
                    <a:gd name="T63" fmla="*/ 134 h 182"/>
                    <a:gd name="T64" fmla="*/ 43 w 44"/>
                    <a:gd name="T65" fmla="*/ 163 h 182"/>
                    <a:gd name="T66" fmla="*/ 43 w 44"/>
                    <a:gd name="T67" fmla="*/ 177 h 182"/>
                    <a:gd name="T68" fmla="*/ 43 w 44"/>
                    <a:gd name="T69" fmla="*/ 179 h 182"/>
                    <a:gd name="T70" fmla="*/ 42 w 44"/>
                    <a:gd name="T71" fmla="*/ 181 h 182"/>
                    <a:gd name="T72" fmla="*/ 40 w 44"/>
                    <a:gd name="T73" fmla="*/ 181 h 182"/>
                    <a:gd name="T74" fmla="*/ 39 w 44"/>
                    <a:gd name="T75" fmla="*/ 179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44" h="182">
                      <a:moveTo>
                        <a:pt x="39" y="178"/>
                      </a:moveTo>
                      <a:lnTo>
                        <a:pt x="39" y="178"/>
                      </a:lnTo>
                      <a:lnTo>
                        <a:pt x="38" y="163"/>
                      </a:lnTo>
                      <a:lnTo>
                        <a:pt x="37" y="149"/>
                      </a:lnTo>
                      <a:lnTo>
                        <a:pt x="37" y="135"/>
                      </a:lnTo>
                      <a:lnTo>
                        <a:pt x="36" y="122"/>
                      </a:lnTo>
                      <a:lnTo>
                        <a:pt x="35" y="111"/>
                      </a:lnTo>
                      <a:lnTo>
                        <a:pt x="35" y="100"/>
                      </a:lnTo>
                      <a:lnTo>
                        <a:pt x="34" y="89"/>
                      </a:lnTo>
                      <a:lnTo>
                        <a:pt x="34" y="80"/>
                      </a:lnTo>
                      <a:lnTo>
                        <a:pt x="34" y="71"/>
                      </a:lnTo>
                      <a:lnTo>
                        <a:pt x="33" y="63"/>
                      </a:lnTo>
                      <a:lnTo>
                        <a:pt x="32" y="55"/>
                      </a:lnTo>
                      <a:lnTo>
                        <a:pt x="32" y="48"/>
                      </a:lnTo>
                      <a:lnTo>
                        <a:pt x="31" y="42"/>
                      </a:lnTo>
                      <a:lnTo>
                        <a:pt x="30" y="37"/>
                      </a:lnTo>
                      <a:lnTo>
                        <a:pt x="30" y="31"/>
                      </a:lnTo>
                      <a:lnTo>
                        <a:pt x="28" y="27"/>
                      </a:lnTo>
                      <a:lnTo>
                        <a:pt x="28" y="23"/>
                      </a:lnTo>
                      <a:lnTo>
                        <a:pt x="26" y="19"/>
                      </a:lnTo>
                      <a:lnTo>
                        <a:pt x="26" y="17"/>
                      </a:lnTo>
                      <a:lnTo>
                        <a:pt x="25" y="14"/>
                      </a:lnTo>
                      <a:lnTo>
                        <a:pt x="24" y="12"/>
                      </a:lnTo>
                      <a:lnTo>
                        <a:pt x="22" y="10"/>
                      </a:lnTo>
                      <a:lnTo>
                        <a:pt x="21" y="9"/>
                      </a:lnTo>
                      <a:lnTo>
                        <a:pt x="19" y="8"/>
                      </a:lnTo>
                      <a:lnTo>
                        <a:pt x="18" y="7"/>
                      </a:lnTo>
                      <a:lnTo>
                        <a:pt x="16" y="7"/>
                      </a:lnTo>
                      <a:lnTo>
                        <a:pt x="14" y="6"/>
                      </a:lnTo>
                      <a:lnTo>
                        <a:pt x="12" y="6"/>
                      </a:lnTo>
                      <a:lnTo>
                        <a:pt x="9" y="6"/>
                      </a:lnTo>
                      <a:lnTo>
                        <a:pt x="7" y="6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9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7" y="0"/>
                      </a:lnTo>
                      <a:lnTo>
                        <a:pt x="19" y="1"/>
                      </a:lnTo>
                      <a:lnTo>
                        <a:pt x="21" y="2"/>
                      </a:lnTo>
                      <a:lnTo>
                        <a:pt x="23" y="3"/>
                      </a:lnTo>
                      <a:lnTo>
                        <a:pt x="25" y="5"/>
                      </a:lnTo>
                      <a:lnTo>
                        <a:pt x="27" y="8"/>
                      </a:lnTo>
                      <a:lnTo>
                        <a:pt x="28" y="10"/>
                      </a:lnTo>
                      <a:lnTo>
                        <a:pt x="30" y="14"/>
                      </a:lnTo>
                      <a:lnTo>
                        <a:pt x="31" y="17"/>
                      </a:lnTo>
                      <a:lnTo>
                        <a:pt x="32" y="21"/>
                      </a:lnTo>
                      <a:lnTo>
                        <a:pt x="33" y="25"/>
                      </a:lnTo>
                      <a:lnTo>
                        <a:pt x="34" y="30"/>
                      </a:lnTo>
                      <a:lnTo>
                        <a:pt x="34" y="35"/>
                      </a:lnTo>
                      <a:lnTo>
                        <a:pt x="35" y="41"/>
                      </a:lnTo>
                      <a:lnTo>
                        <a:pt x="36" y="47"/>
                      </a:lnTo>
                      <a:lnTo>
                        <a:pt x="37" y="55"/>
                      </a:lnTo>
                      <a:lnTo>
                        <a:pt x="37" y="62"/>
                      </a:lnTo>
                      <a:lnTo>
                        <a:pt x="37" y="70"/>
                      </a:lnTo>
                      <a:lnTo>
                        <a:pt x="38" y="79"/>
                      </a:lnTo>
                      <a:lnTo>
                        <a:pt x="39" y="88"/>
                      </a:lnTo>
                      <a:lnTo>
                        <a:pt x="39" y="99"/>
                      </a:lnTo>
                      <a:lnTo>
                        <a:pt x="40" y="110"/>
                      </a:lnTo>
                      <a:lnTo>
                        <a:pt x="41" y="122"/>
                      </a:lnTo>
                      <a:lnTo>
                        <a:pt x="41" y="134"/>
                      </a:lnTo>
                      <a:lnTo>
                        <a:pt x="42" y="148"/>
                      </a:lnTo>
                      <a:lnTo>
                        <a:pt x="43" y="163"/>
                      </a:lnTo>
                      <a:lnTo>
                        <a:pt x="43" y="177"/>
                      </a:lnTo>
                      <a:lnTo>
                        <a:pt x="43" y="177"/>
                      </a:lnTo>
                      <a:lnTo>
                        <a:pt x="43" y="177"/>
                      </a:lnTo>
                      <a:lnTo>
                        <a:pt x="43" y="179"/>
                      </a:lnTo>
                      <a:lnTo>
                        <a:pt x="43" y="180"/>
                      </a:lnTo>
                      <a:lnTo>
                        <a:pt x="42" y="181"/>
                      </a:lnTo>
                      <a:lnTo>
                        <a:pt x="41" y="181"/>
                      </a:lnTo>
                      <a:lnTo>
                        <a:pt x="40" y="181"/>
                      </a:lnTo>
                      <a:lnTo>
                        <a:pt x="39" y="181"/>
                      </a:lnTo>
                      <a:lnTo>
                        <a:pt x="39" y="179"/>
                      </a:lnTo>
                      <a:lnTo>
                        <a:pt x="39" y="17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78" name="Freeform 506">
                  <a:extLst>
                    <a:ext uri="{FF2B5EF4-FFF2-40B4-BE49-F238E27FC236}">
                      <a16:creationId xmlns:a16="http://schemas.microsoft.com/office/drawing/2014/main" id="{6B2FE1C9-E8E2-6E8B-1B91-4B1F1A0AAF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55" y="3037"/>
                  <a:ext cx="17" cy="121"/>
                </a:xfrm>
                <a:custGeom>
                  <a:avLst/>
                  <a:gdLst>
                    <a:gd name="T0" fmla="*/ 11 w 17"/>
                    <a:gd name="T1" fmla="*/ 118 h 121"/>
                    <a:gd name="T2" fmla="*/ 9 w 17"/>
                    <a:gd name="T3" fmla="*/ 111 h 121"/>
                    <a:gd name="T4" fmla="*/ 7 w 17"/>
                    <a:gd name="T5" fmla="*/ 103 h 121"/>
                    <a:gd name="T6" fmla="*/ 5 w 17"/>
                    <a:gd name="T7" fmla="*/ 96 h 121"/>
                    <a:gd name="T8" fmla="*/ 4 w 17"/>
                    <a:gd name="T9" fmla="*/ 88 h 121"/>
                    <a:gd name="T10" fmla="*/ 3 w 17"/>
                    <a:gd name="T11" fmla="*/ 81 h 121"/>
                    <a:gd name="T12" fmla="*/ 2 w 17"/>
                    <a:gd name="T13" fmla="*/ 73 h 121"/>
                    <a:gd name="T14" fmla="*/ 1 w 17"/>
                    <a:gd name="T15" fmla="*/ 65 h 121"/>
                    <a:gd name="T16" fmla="*/ 1 w 17"/>
                    <a:gd name="T17" fmla="*/ 58 h 121"/>
                    <a:gd name="T18" fmla="*/ 0 w 17"/>
                    <a:gd name="T19" fmla="*/ 50 h 121"/>
                    <a:gd name="T20" fmla="*/ 0 w 17"/>
                    <a:gd name="T21" fmla="*/ 43 h 121"/>
                    <a:gd name="T22" fmla="*/ 0 w 17"/>
                    <a:gd name="T23" fmla="*/ 35 h 121"/>
                    <a:gd name="T24" fmla="*/ 0 w 17"/>
                    <a:gd name="T25" fmla="*/ 28 h 121"/>
                    <a:gd name="T26" fmla="*/ 0 w 17"/>
                    <a:gd name="T27" fmla="*/ 21 h 121"/>
                    <a:gd name="T28" fmla="*/ 0 w 17"/>
                    <a:gd name="T29" fmla="*/ 14 h 121"/>
                    <a:gd name="T30" fmla="*/ 0 w 17"/>
                    <a:gd name="T31" fmla="*/ 7 h 121"/>
                    <a:gd name="T32" fmla="*/ 0 w 17"/>
                    <a:gd name="T33" fmla="*/ 0 h 121"/>
                    <a:gd name="T34" fmla="*/ 4 w 17"/>
                    <a:gd name="T35" fmla="*/ 3 h 121"/>
                    <a:gd name="T36" fmla="*/ 4 w 17"/>
                    <a:gd name="T37" fmla="*/ 10 h 121"/>
                    <a:gd name="T38" fmla="*/ 4 w 17"/>
                    <a:gd name="T39" fmla="*/ 17 h 121"/>
                    <a:gd name="T40" fmla="*/ 4 w 17"/>
                    <a:gd name="T41" fmla="*/ 24 h 121"/>
                    <a:gd name="T42" fmla="*/ 4 w 17"/>
                    <a:gd name="T43" fmla="*/ 31 h 121"/>
                    <a:gd name="T44" fmla="*/ 5 w 17"/>
                    <a:gd name="T45" fmla="*/ 38 h 121"/>
                    <a:gd name="T46" fmla="*/ 5 w 17"/>
                    <a:gd name="T47" fmla="*/ 46 h 121"/>
                    <a:gd name="T48" fmla="*/ 5 w 17"/>
                    <a:gd name="T49" fmla="*/ 54 h 121"/>
                    <a:gd name="T50" fmla="*/ 6 w 17"/>
                    <a:gd name="T51" fmla="*/ 61 h 121"/>
                    <a:gd name="T52" fmla="*/ 6 w 17"/>
                    <a:gd name="T53" fmla="*/ 68 h 121"/>
                    <a:gd name="T54" fmla="*/ 7 w 17"/>
                    <a:gd name="T55" fmla="*/ 75 h 121"/>
                    <a:gd name="T56" fmla="*/ 8 w 17"/>
                    <a:gd name="T57" fmla="*/ 83 h 121"/>
                    <a:gd name="T58" fmla="*/ 9 w 17"/>
                    <a:gd name="T59" fmla="*/ 91 h 121"/>
                    <a:gd name="T60" fmla="*/ 10 w 17"/>
                    <a:gd name="T61" fmla="*/ 98 h 121"/>
                    <a:gd name="T62" fmla="*/ 12 w 17"/>
                    <a:gd name="T63" fmla="*/ 105 h 121"/>
                    <a:gd name="T64" fmla="*/ 14 w 17"/>
                    <a:gd name="T65" fmla="*/ 111 h 121"/>
                    <a:gd name="T66" fmla="*/ 13 w 17"/>
                    <a:gd name="T67" fmla="*/ 113 h 121"/>
                    <a:gd name="T68" fmla="*/ 16 w 17"/>
                    <a:gd name="T69" fmla="*/ 116 h 121"/>
                    <a:gd name="T70" fmla="*/ 15 w 17"/>
                    <a:gd name="T71" fmla="*/ 118 h 121"/>
                    <a:gd name="T72" fmla="*/ 14 w 17"/>
                    <a:gd name="T73" fmla="*/ 120 h 121"/>
                    <a:gd name="T74" fmla="*/ 12 w 17"/>
                    <a:gd name="T75" fmla="*/ 119 h 121"/>
                    <a:gd name="T76" fmla="*/ 14 w 17"/>
                    <a:gd name="T77" fmla="*/ 120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7" h="121">
                      <a:moveTo>
                        <a:pt x="14" y="120"/>
                      </a:moveTo>
                      <a:lnTo>
                        <a:pt x="11" y="118"/>
                      </a:lnTo>
                      <a:lnTo>
                        <a:pt x="10" y="114"/>
                      </a:lnTo>
                      <a:lnTo>
                        <a:pt x="9" y="111"/>
                      </a:lnTo>
                      <a:lnTo>
                        <a:pt x="8" y="107"/>
                      </a:lnTo>
                      <a:lnTo>
                        <a:pt x="7" y="103"/>
                      </a:lnTo>
                      <a:lnTo>
                        <a:pt x="6" y="100"/>
                      </a:lnTo>
                      <a:lnTo>
                        <a:pt x="5" y="96"/>
                      </a:lnTo>
                      <a:lnTo>
                        <a:pt x="5" y="92"/>
                      </a:lnTo>
                      <a:lnTo>
                        <a:pt x="4" y="88"/>
                      </a:lnTo>
                      <a:lnTo>
                        <a:pt x="3" y="84"/>
                      </a:lnTo>
                      <a:lnTo>
                        <a:pt x="3" y="81"/>
                      </a:lnTo>
                      <a:lnTo>
                        <a:pt x="3" y="77"/>
                      </a:lnTo>
                      <a:lnTo>
                        <a:pt x="2" y="73"/>
                      </a:lnTo>
                      <a:lnTo>
                        <a:pt x="2" y="69"/>
                      </a:lnTo>
                      <a:lnTo>
                        <a:pt x="1" y="65"/>
                      </a:lnTo>
                      <a:lnTo>
                        <a:pt x="1" y="61"/>
                      </a:lnTo>
                      <a:lnTo>
                        <a:pt x="1" y="58"/>
                      </a:lnTo>
                      <a:lnTo>
                        <a:pt x="1" y="54"/>
                      </a:lnTo>
                      <a:lnTo>
                        <a:pt x="0" y="50"/>
                      </a:lnTo>
                      <a:lnTo>
                        <a:pt x="0" y="46"/>
                      </a:lnTo>
                      <a:lnTo>
                        <a:pt x="0" y="43"/>
                      </a:lnTo>
                      <a:lnTo>
                        <a:pt x="0" y="39"/>
                      </a:lnTo>
                      <a:lnTo>
                        <a:pt x="0" y="35"/>
                      </a:lnTo>
                      <a:lnTo>
                        <a:pt x="0" y="31"/>
                      </a:lnTo>
                      <a:lnTo>
                        <a:pt x="0" y="28"/>
                      </a:lnTo>
                      <a:lnTo>
                        <a:pt x="0" y="24"/>
                      </a:lnTo>
                      <a:lnTo>
                        <a:pt x="0" y="21"/>
                      </a:lnTo>
                      <a:lnTo>
                        <a:pt x="0" y="17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7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3"/>
                      </a:lnTo>
                      <a:lnTo>
                        <a:pt x="4" y="7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4" y="17"/>
                      </a:lnTo>
                      <a:lnTo>
                        <a:pt x="4" y="21"/>
                      </a:lnTo>
                      <a:lnTo>
                        <a:pt x="4" y="24"/>
                      </a:lnTo>
                      <a:lnTo>
                        <a:pt x="4" y="28"/>
                      </a:lnTo>
                      <a:lnTo>
                        <a:pt x="4" y="31"/>
                      </a:lnTo>
                      <a:lnTo>
                        <a:pt x="5" y="35"/>
                      </a:lnTo>
                      <a:lnTo>
                        <a:pt x="5" y="38"/>
                      </a:lnTo>
                      <a:lnTo>
                        <a:pt x="5" y="42"/>
                      </a:lnTo>
                      <a:lnTo>
                        <a:pt x="5" y="46"/>
                      </a:lnTo>
                      <a:lnTo>
                        <a:pt x="5" y="50"/>
                      </a:lnTo>
                      <a:lnTo>
                        <a:pt x="5" y="54"/>
                      </a:lnTo>
                      <a:lnTo>
                        <a:pt x="5" y="57"/>
                      </a:lnTo>
                      <a:lnTo>
                        <a:pt x="6" y="61"/>
                      </a:lnTo>
                      <a:lnTo>
                        <a:pt x="6" y="65"/>
                      </a:lnTo>
                      <a:lnTo>
                        <a:pt x="6" y="68"/>
                      </a:lnTo>
                      <a:lnTo>
                        <a:pt x="7" y="72"/>
                      </a:lnTo>
                      <a:lnTo>
                        <a:pt x="7" y="75"/>
                      </a:lnTo>
                      <a:lnTo>
                        <a:pt x="7" y="79"/>
                      </a:lnTo>
                      <a:lnTo>
                        <a:pt x="8" y="83"/>
                      </a:lnTo>
                      <a:lnTo>
                        <a:pt x="8" y="87"/>
                      </a:lnTo>
                      <a:lnTo>
                        <a:pt x="9" y="91"/>
                      </a:lnTo>
                      <a:lnTo>
                        <a:pt x="10" y="94"/>
                      </a:lnTo>
                      <a:lnTo>
                        <a:pt x="10" y="98"/>
                      </a:lnTo>
                      <a:lnTo>
                        <a:pt x="11" y="101"/>
                      </a:lnTo>
                      <a:lnTo>
                        <a:pt x="12" y="105"/>
                      </a:lnTo>
                      <a:lnTo>
                        <a:pt x="13" y="108"/>
                      </a:lnTo>
                      <a:lnTo>
                        <a:pt x="14" y="111"/>
                      </a:lnTo>
                      <a:lnTo>
                        <a:pt x="16" y="115"/>
                      </a:lnTo>
                      <a:lnTo>
                        <a:pt x="13" y="113"/>
                      </a:lnTo>
                      <a:lnTo>
                        <a:pt x="16" y="115"/>
                      </a:lnTo>
                      <a:lnTo>
                        <a:pt x="16" y="116"/>
                      </a:lnTo>
                      <a:lnTo>
                        <a:pt x="16" y="118"/>
                      </a:lnTo>
                      <a:lnTo>
                        <a:pt x="15" y="118"/>
                      </a:lnTo>
                      <a:lnTo>
                        <a:pt x="14" y="119"/>
                      </a:lnTo>
                      <a:lnTo>
                        <a:pt x="14" y="120"/>
                      </a:lnTo>
                      <a:lnTo>
                        <a:pt x="12" y="119"/>
                      </a:lnTo>
                      <a:lnTo>
                        <a:pt x="12" y="119"/>
                      </a:lnTo>
                      <a:lnTo>
                        <a:pt x="11" y="118"/>
                      </a:lnTo>
                      <a:lnTo>
                        <a:pt x="14" y="1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79" name="Freeform 507">
                  <a:extLst>
                    <a:ext uri="{FF2B5EF4-FFF2-40B4-BE49-F238E27FC236}">
                      <a16:creationId xmlns:a16="http://schemas.microsoft.com/office/drawing/2014/main" id="{C5B9CB74-9163-7E96-B777-1BDFE44C15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9" y="3150"/>
                  <a:ext cx="21" cy="77"/>
                </a:xfrm>
                <a:custGeom>
                  <a:avLst/>
                  <a:gdLst>
                    <a:gd name="T0" fmla="*/ 12 w 21"/>
                    <a:gd name="T1" fmla="*/ 69 h 77"/>
                    <a:gd name="T2" fmla="*/ 11 w 21"/>
                    <a:gd name="T3" fmla="*/ 70 h 77"/>
                    <a:gd name="T4" fmla="*/ 12 w 21"/>
                    <a:gd name="T5" fmla="*/ 68 h 77"/>
                    <a:gd name="T6" fmla="*/ 13 w 21"/>
                    <a:gd name="T7" fmla="*/ 65 h 77"/>
                    <a:gd name="T8" fmla="*/ 14 w 21"/>
                    <a:gd name="T9" fmla="*/ 60 h 77"/>
                    <a:gd name="T10" fmla="*/ 14 w 21"/>
                    <a:gd name="T11" fmla="*/ 56 h 77"/>
                    <a:gd name="T12" fmla="*/ 14 w 21"/>
                    <a:gd name="T13" fmla="*/ 50 h 77"/>
                    <a:gd name="T14" fmla="*/ 14 w 21"/>
                    <a:gd name="T15" fmla="*/ 45 h 77"/>
                    <a:gd name="T16" fmla="*/ 13 w 21"/>
                    <a:gd name="T17" fmla="*/ 38 h 77"/>
                    <a:gd name="T18" fmla="*/ 12 w 21"/>
                    <a:gd name="T19" fmla="*/ 33 h 77"/>
                    <a:gd name="T20" fmla="*/ 10 w 21"/>
                    <a:gd name="T21" fmla="*/ 27 h 77"/>
                    <a:gd name="T22" fmla="*/ 9 w 21"/>
                    <a:gd name="T23" fmla="*/ 21 h 77"/>
                    <a:gd name="T24" fmla="*/ 8 w 21"/>
                    <a:gd name="T25" fmla="*/ 17 h 77"/>
                    <a:gd name="T26" fmla="*/ 6 w 21"/>
                    <a:gd name="T27" fmla="*/ 12 h 77"/>
                    <a:gd name="T28" fmla="*/ 4 w 21"/>
                    <a:gd name="T29" fmla="*/ 9 h 77"/>
                    <a:gd name="T30" fmla="*/ 2 w 21"/>
                    <a:gd name="T31" fmla="*/ 7 h 77"/>
                    <a:gd name="T32" fmla="*/ 1 w 21"/>
                    <a:gd name="T33" fmla="*/ 6 h 77"/>
                    <a:gd name="T34" fmla="*/ 0 w 21"/>
                    <a:gd name="T35" fmla="*/ 6 h 77"/>
                    <a:gd name="T36" fmla="*/ 0 w 21"/>
                    <a:gd name="T37" fmla="*/ 0 h 77"/>
                    <a:gd name="T38" fmla="*/ 2 w 21"/>
                    <a:gd name="T39" fmla="*/ 0 h 77"/>
                    <a:gd name="T40" fmla="*/ 5 w 21"/>
                    <a:gd name="T41" fmla="*/ 2 h 77"/>
                    <a:gd name="T42" fmla="*/ 8 w 21"/>
                    <a:gd name="T43" fmla="*/ 5 h 77"/>
                    <a:gd name="T44" fmla="*/ 10 w 21"/>
                    <a:gd name="T45" fmla="*/ 9 h 77"/>
                    <a:gd name="T46" fmla="*/ 12 w 21"/>
                    <a:gd name="T47" fmla="*/ 14 h 77"/>
                    <a:gd name="T48" fmla="*/ 14 w 21"/>
                    <a:gd name="T49" fmla="*/ 19 h 77"/>
                    <a:gd name="T50" fmla="*/ 15 w 21"/>
                    <a:gd name="T51" fmla="*/ 25 h 77"/>
                    <a:gd name="T52" fmla="*/ 17 w 21"/>
                    <a:gd name="T53" fmla="*/ 31 h 77"/>
                    <a:gd name="T54" fmla="*/ 18 w 21"/>
                    <a:gd name="T55" fmla="*/ 38 h 77"/>
                    <a:gd name="T56" fmla="*/ 18 w 21"/>
                    <a:gd name="T57" fmla="*/ 43 h 77"/>
                    <a:gd name="T58" fmla="*/ 19 w 21"/>
                    <a:gd name="T59" fmla="*/ 50 h 77"/>
                    <a:gd name="T60" fmla="*/ 20 w 21"/>
                    <a:gd name="T61" fmla="*/ 56 h 77"/>
                    <a:gd name="T62" fmla="*/ 19 w 21"/>
                    <a:gd name="T63" fmla="*/ 61 h 77"/>
                    <a:gd name="T64" fmla="*/ 18 w 21"/>
                    <a:gd name="T65" fmla="*/ 66 h 77"/>
                    <a:gd name="T66" fmla="*/ 16 w 21"/>
                    <a:gd name="T67" fmla="*/ 71 h 77"/>
                    <a:gd name="T68" fmla="*/ 14 w 21"/>
                    <a:gd name="T69" fmla="*/ 75 h 77"/>
                    <a:gd name="T70" fmla="*/ 14 w 21"/>
                    <a:gd name="T71" fmla="*/ 76 h 77"/>
                    <a:gd name="T72" fmla="*/ 14 w 21"/>
                    <a:gd name="T73" fmla="*/ 75 h 77"/>
                    <a:gd name="T74" fmla="*/ 13 w 21"/>
                    <a:gd name="T75" fmla="*/ 76 h 77"/>
                    <a:gd name="T76" fmla="*/ 12 w 21"/>
                    <a:gd name="T77" fmla="*/ 76 h 77"/>
                    <a:gd name="T78" fmla="*/ 12 w 21"/>
                    <a:gd name="T79" fmla="*/ 75 h 77"/>
                    <a:gd name="T80" fmla="*/ 10 w 21"/>
                    <a:gd name="T81" fmla="*/ 74 h 77"/>
                    <a:gd name="T82" fmla="*/ 10 w 21"/>
                    <a:gd name="T83" fmla="*/ 74 h 77"/>
                    <a:gd name="T84" fmla="*/ 10 w 21"/>
                    <a:gd name="T85" fmla="*/ 72 h 77"/>
                    <a:gd name="T86" fmla="*/ 10 w 21"/>
                    <a:gd name="T87" fmla="*/ 71 h 77"/>
                    <a:gd name="T88" fmla="*/ 11 w 21"/>
                    <a:gd name="T89" fmla="*/ 70 h 77"/>
                    <a:gd name="T90" fmla="*/ 12 w 21"/>
                    <a:gd name="T91" fmla="*/ 69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1" h="77">
                      <a:moveTo>
                        <a:pt x="12" y="69"/>
                      </a:moveTo>
                      <a:lnTo>
                        <a:pt x="11" y="70"/>
                      </a:lnTo>
                      <a:lnTo>
                        <a:pt x="12" y="68"/>
                      </a:lnTo>
                      <a:lnTo>
                        <a:pt x="13" y="65"/>
                      </a:lnTo>
                      <a:lnTo>
                        <a:pt x="14" y="60"/>
                      </a:lnTo>
                      <a:lnTo>
                        <a:pt x="14" y="56"/>
                      </a:lnTo>
                      <a:lnTo>
                        <a:pt x="14" y="50"/>
                      </a:lnTo>
                      <a:lnTo>
                        <a:pt x="14" y="45"/>
                      </a:lnTo>
                      <a:lnTo>
                        <a:pt x="13" y="38"/>
                      </a:lnTo>
                      <a:lnTo>
                        <a:pt x="12" y="33"/>
                      </a:lnTo>
                      <a:lnTo>
                        <a:pt x="10" y="27"/>
                      </a:lnTo>
                      <a:lnTo>
                        <a:pt x="9" y="21"/>
                      </a:lnTo>
                      <a:lnTo>
                        <a:pt x="8" y="17"/>
                      </a:lnTo>
                      <a:lnTo>
                        <a:pt x="6" y="12"/>
                      </a:lnTo>
                      <a:lnTo>
                        <a:pt x="4" y="9"/>
                      </a:lnTo>
                      <a:lnTo>
                        <a:pt x="2" y="7"/>
                      </a:ln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2"/>
                      </a:lnTo>
                      <a:lnTo>
                        <a:pt x="8" y="5"/>
                      </a:lnTo>
                      <a:lnTo>
                        <a:pt x="10" y="9"/>
                      </a:lnTo>
                      <a:lnTo>
                        <a:pt x="12" y="14"/>
                      </a:lnTo>
                      <a:lnTo>
                        <a:pt x="14" y="19"/>
                      </a:lnTo>
                      <a:lnTo>
                        <a:pt x="15" y="25"/>
                      </a:lnTo>
                      <a:lnTo>
                        <a:pt x="17" y="31"/>
                      </a:lnTo>
                      <a:lnTo>
                        <a:pt x="18" y="38"/>
                      </a:lnTo>
                      <a:lnTo>
                        <a:pt x="18" y="43"/>
                      </a:lnTo>
                      <a:lnTo>
                        <a:pt x="19" y="50"/>
                      </a:lnTo>
                      <a:lnTo>
                        <a:pt x="20" y="56"/>
                      </a:lnTo>
                      <a:lnTo>
                        <a:pt x="19" y="61"/>
                      </a:lnTo>
                      <a:lnTo>
                        <a:pt x="18" y="66"/>
                      </a:lnTo>
                      <a:lnTo>
                        <a:pt x="16" y="71"/>
                      </a:lnTo>
                      <a:lnTo>
                        <a:pt x="14" y="75"/>
                      </a:lnTo>
                      <a:lnTo>
                        <a:pt x="14" y="76"/>
                      </a:lnTo>
                      <a:lnTo>
                        <a:pt x="14" y="75"/>
                      </a:lnTo>
                      <a:lnTo>
                        <a:pt x="13" y="76"/>
                      </a:lnTo>
                      <a:lnTo>
                        <a:pt x="12" y="76"/>
                      </a:lnTo>
                      <a:lnTo>
                        <a:pt x="12" y="75"/>
                      </a:lnTo>
                      <a:lnTo>
                        <a:pt x="10" y="74"/>
                      </a:lnTo>
                      <a:lnTo>
                        <a:pt x="10" y="74"/>
                      </a:lnTo>
                      <a:lnTo>
                        <a:pt x="10" y="72"/>
                      </a:lnTo>
                      <a:lnTo>
                        <a:pt x="10" y="71"/>
                      </a:lnTo>
                      <a:lnTo>
                        <a:pt x="11" y="70"/>
                      </a:lnTo>
                      <a:lnTo>
                        <a:pt x="12" y="6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80" name="Freeform 508">
                  <a:extLst>
                    <a:ext uri="{FF2B5EF4-FFF2-40B4-BE49-F238E27FC236}">
                      <a16:creationId xmlns:a16="http://schemas.microsoft.com/office/drawing/2014/main" id="{999A2E12-0442-97D6-42FD-11A162FF48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3196"/>
                  <a:ext cx="233" cy="69"/>
                </a:xfrm>
                <a:custGeom>
                  <a:avLst/>
                  <a:gdLst>
                    <a:gd name="T0" fmla="*/ 3 w 233"/>
                    <a:gd name="T1" fmla="*/ 0 h 69"/>
                    <a:gd name="T2" fmla="*/ 20 w 233"/>
                    <a:gd name="T3" fmla="*/ 14 h 69"/>
                    <a:gd name="T4" fmla="*/ 35 w 233"/>
                    <a:gd name="T5" fmla="*/ 26 h 69"/>
                    <a:gd name="T6" fmla="*/ 50 w 233"/>
                    <a:gd name="T7" fmla="*/ 36 h 69"/>
                    <a:gd name="T8" fmla="*/ 64 w 233"/>
                    <a:gd name="T9" fmla="*/ 45 h 69"/>
                    <a:gd name="T10" fmla="*/ 79 w 233"/>
                    <a:gd name="T11" fmla="*/ 52 h 69"/>
                    <a:gd name="T12" fmla="*/ 93 w 233"/>
                    <a:gd name="T13" fmla="*/ 56 h 69"/>
                    <a:gd name="T14" fmla="*/ 106 w 233"/>
                    <a:gd name="T15" fmla="*/ 59 h 69"/>
                    <a:gd name="T16" fmla="*/ 119 w 233"/>
                    <a:gd name="T17" fmla="*/ 61 h 69"/>
                    <a:gd name="T18" fmla="*/ 132 w 233"/>
                    <a:gd name="T19" fmla="*/ 61 h 69"/>
                    <a:gd name="T20" fmla="*/ 145 w 233"/>
                    <a:gd name="T21" fmla="*/ 59 h 69"/>
                    <a:gd name="T22" fmla="*/ 159 w 233"/>
                    <a:gd name="T23" fmla="*/ 57 h 69"/>
                    <a:gd name="T24" fmla="*/ 172 w 233"/>
                    <a:gd name="T25" fmla="*/ 52 h 69"/>
                    <a:gd name="T26" fmla="*/ 186 w 233"/>
                    <a:gd name="T27" fmla="*/ 47 h 69"/>
                    <a:gd name="T28" fmla="*/ 200 w 233"/>
                    <a:gd name="T29" fmla="*/ 40 h 69"/>
                    <a:gd name="T30" fmla="*/ 215 w 233"/>
                    <a:gd name="T31" fmla="*/ 32 h 69"/>
                    <a:gd name="T32" fmla="*/ 230 w 233"/>
                    <a:gd name="T33" fmla="*/ 23 h 69"/>
                    <a:gd name="T34" fmla="*/ 224 w 233"/>
                    <a:gd name="T35" fmla="*/ 34 h 69"/>
                    <a:gd name="T36" fmla="*/ 209 w 233"/>
                    <a:gd name="T37" fmla="*/ 42 h 69"/>
                    <a:gd name="T38" fmla="*/ 194 w 233"/>
                    <a:gd name="T39" fmla="*/ 50 h 69"/>
                    <a:gd name="T40" fmla="*/ 180 w 233"/>
                    <a:gd name="T41" fmla="*/ 56 h 69"/>
                    <a:gd name="T42" fmla="*/ 166 w 233"/>
                    <a:gd name="T43" fmla="*/ 61 h 69"/>
                    <a:gd name="T44" fmla="*/ 152 w 233"/>
                    <a:gd name="T45" fmla="*/ 64 h 69"/>
                    <a:gd name="T46" fmla="*/ 139 w 233"/>
                    <a:gd name="T47" fmla="*/ 67 h 69"/>
                    <a:gd name="T48" fmla="*/ 125 w 233"/>
                    <a:gd name="T49" fmla="*/ 68 h 69"/>
                    <a:gd name="T50" fmla="*/ 112 w 233"/>
                    <a:gd name="T51" fmla="*/ 67 h 69"/>
                    <a:gd name="T52" fmla="*/ 98 w 233"/>
                    <a:gd name="T53" fmla="*/ 64 h 69"/>
                    <a:gd name="T54" fmla="*/ 84 w 233"/>
                    <a:gd name="T55" fmla="*/ 60 h 69"/>
                    <a:gd name="T56" fmla="*/ 70 w 233"/>
                    <a:gd name="T57" fmla="*/ 54 h 69"/>
                    <a:gd name="T58" fmla="*/ 56 w 233"/>
                    <a:gd name="T59" fmla="*/ 47 h 69"/>
                    <a:gd name="T60" fmla="*/ 41 w 233"/>
                    <a:gd name="T61" fmla="*/ 38 h 69"/>
                    <a:gd name="T62" fmla="*/ 25 w 233"/>
                    <a:gd name="T63" fmla="*/ 26 h 69"/>
                    <a:gd name="T64" fmla="*/ 9 w 233"/>
                    <a:gd name="T65" fmla="*/ 13 h 69"/>
                    <a:gd name="T66" fmla="*/ 0 w 233"/>
                    <a:gd name="T67" fmla="*/ 3 h 69"/>
                    <a:gd name="T68" fmla="*/ 0 w 233"/>
                    <a:gd name="T69" fmla="*/ 5 h 69"/>
                    <a:gd name="T70" fmla="*/ 0 w 233"/>
                    <a:gd name="T71" fmla="*/ 2 h 69"/>
                    <a:gd name="T72" fmla="*/ 1 w 233"/>
                    <a:gd name="T73" fmla="*/ 0 h 69"/>
                    <a:gd name="T74" fmla="*/ 3 w 233"/>
                    <a:gd name="T75" fmla="*/ 0 h 69"/>
                    <a:gd name="T76" fmla="*/ 4 w 233"/>
                    <a:gd name="T77" fmla="*/ 2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3" h="69">
                      <a:moveTo>
                        <a:pt x="4" y="2"/>
                      </a:moveTo>
                      <a:lnTo>
                        <a:pt x="3" y="0"/>
                      </a:lnTo>
                      <a:lnTo>
                        <a:pt x="12" y="7"/>
                      </a:lnTo>
                      <a:lnTo>
                        <a:pt x="20" y="14"/>
                      </a:lnTo>
                      <a:lnTo>
                        <a:pt x="28" y="20"/>
                      </a:lnTo>
                      <a:lnTo>
                        <a:pt x="35" y="26"/>
                      </a:lnTo>
                      <a:lnTo>
                        <a:pt x="43" y="32"/>
                      </a:lnTo>
                      <a:lnTo>
                        <a:pt x="50" y="36"/>
                      </a:lnTo>
                      <a:lnTo>
                        <a:pt x="57" y="41"/>
                      </a:lnTo>
                      <a:lnTo>
                        <a:pt x="64" y="45"/>
                      </a:lnTo>
                      <a:lnTo>
                        <a:pt x="71" y="48"/>
                      </a:lnTo>
                      <a:lnTo>
                        <a:pt x="79" y="52"/>
                      </a:lnTo>
                      <a:lnTo>
                        <a:pt x="86" y="54"/>
                      </a:lnTo>
                      <a:lnTo>
                        <a:pt x="93" y="56"/>
                      </a:lnTo>
                      <a:lnTo>
                        <a:pt x="98" y="58"/>
                      </a:lnTo>
                      <a:lnTo>
                        <a:pt x="106" y="59"/>
                      </a:lnTo>
                      <a:lnTo>
                        <a:pt x="113" y="61"/>
                      </a:lnTo>
                      <a:lnTo>
                        <a:pt x="119" y="61"/>
                      </a:lnTo>
                      <a:lnTo>
                        <a:pt x="125" y="61"/>
                      </a:lnTo>
                      <a:lnTo>
                        <a:pt x="132" y="61"/>
                      </a:lnTo>
                      <a:lnTo>
                        <a:pt x="139" y="61"/>
                      </a:lnTo>
                      <a:lnTo>
                        <a:pt x="145" y="59"/>
                      </a:lnTo>
                      <a:lnTo>
                        <a:pt x="152" y="58"/>
                      </a:lnTo>
                      <a:lnTo>
                        <a:pt x="159" y="57"/>
                      </a:lnTo>
                      <a:lnTo>
                        <a:pt x="165" y="55"/>
                      </a:lnTo>
                      <a:lnTo>
                        <a:pt x="172" y="52"/>
                      </a:lnTo>
                      <a:lnTo>
                        <a:pt x="179" y="50"/>
                      </a:lnTo>
                      <a:lnTo>
                        <a:pt x="186" y="47"/>
                      </a:lnTo>
                      <a:lnTo>
                        <a:pt x="193" y="43"/>
                      </a:lnTo>
                      <a:lnTo>
                        <a:pt x="200" y="40"/>
                      </a:lnTo>
                      <a:lnTo>
                        <a:pt x="208" y="36"/>
                      </a:lnTo>
                      <a:lnTo>
                        <a:pt x="215" y="32"/>
                      </a:lnTo>
                      <a:lnTo>
                        <a:pt x="222" y="27"/>
                      </a:lnTo>
                      <a:lnTo>
                        <a:pt x="230" y="23"/>
                      </a:lnTo>
                      <a:lnTo>
                        <a:pt x="232" y="29"/>
                      </a:lnTo>
                      <a:lnTo>
                        <a:pt x="224" y="34"/>
                      </a:lnTo>
                      <a:lnTo>
                        <a:pt x="216" y="38"/>
                      </a:lnTo>
                      <a:lnTo>
                        <a:pt x="209" y="42"/>
                      </a:lnTo>
                      <a:lnTo>
                        <a:pt x="201" y="46"/>
                      </a:lnTo>
                      <a:lnTo>
                        <a:pt x="194" y="50"/>
                      </a:lnTo>
                      <a:lnTo>
                        <a:pt x="187" y="53"/>
                      </a:lnTo>
                      <a:lnTo>
                        <a:pt x="180" y="56"/>
                      </a:lnTo>
                      <a:lnTo>
                        <a:pt x="173" y="59"/>
                      </a:lnTo>
                      <a:lnTo>
                        <a:pt x="166" y="61"/>
                      </a:lnTo>
                      <a:lnTo>
                        <a:pt x="159" y="63"/>
                      </a:lnTo>
                      <a:lnTo>
                        <a:pt x="152" y="64"/>
                      </a:lnTo>
                      <a:lnTo>
                        <a:pt x="145" y="66"/>
                      </a:lnTo>
                      <a:lnTo>
                        <a:pt x="139" y="67"/>
                      </a:lnTo>
                      <a:lnTo>
                        <a:pt x="133" y="67"/>
                      </a:lnTo>
                      <a:lnTo>
                        <a:pt x="125" y="68"/>
                      </a:lnTo>
                      <a:lnTo>
                        <a:pt x="119" y="67"/>
                      </a:lnTo>
                      <a:lnTo>
                        <a:pt x="112" y="67"/>
                      </a:lnTo>
                      <a:lnTo>
                        <a:pt x="105" y="66"/>
                      </a:lnTo>
                      <a:lnTo>
                        <a:pt x="98" y="64"/>
                      </a:lnTo>
                      <a:lnTo>
                        <a:pt x="91" y="62"/>
                      </a:lnTo>
                      <a:lnTo>
                        <a:pt x="84" y="60"/>
                      </a:lnTo>
                      <a:lnTo>
                        <a:pt x="77" y="57"/>
                      </a:lnTo>
                      <a:lnTo>
                        <a:pt x="70" y="54"/>
                      </a:lnTo>
                      <a:lnTo>
                        <a:pt x="63" y="51"/>
                      </a:lnTo>
                      <a:lnTo>
                        <a:pt x="56" y="47"/>
                      </a:lnTo>
                      <a:lnTo>
                        <a:pt x="48" y="43"/>
                      </a:lnTo>
                      <a:lnTo>
                        <a:pt x="41" y="38"/>
                      </a:lnTo>
                      <a:lnTo>
                        <a:pt x="33" y="32"/>
                      </a:lnTo>
                      <a:lnTo>
                        <a:pt x="25" y="26"/>
                      </a:lnTo>
                      <a:lnTo>
                        <a:pt x="17" y="20"/>
                      </a:lnTo>
                      <a:lnTo>
                        <a:pt x="9" y="13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4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81" name="Freeform 509">
                  <a:extLst>
                    <a:ext uri="{FF2B5EF4-FFF2-40B4-BE49-F238E27FC236}">
                      <a16:creationId xmlns:a16="http://schemas.microsoft.com/office/drawing/2014/main" id="{46993ED5-2ECF-9701-B2B9-D21E99F05E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3156"/>
                  <a:ext cx="17" cy="45"/>
                </a:xfrm>
                <a:custGeom>
                  <a:avLst/>
                  <a:gdLst>
                    <a:gd name="T0" fmla="*/ 13 w 17"/>
                    <a:gd name="T1" fmla="*/ 6 h 45"/>
                    <a:gd name="T2" fmla="*/ 16 w 17"/>
                    <a:gd name="T3" fmla="*/ 5 h 45"/>
                    <a:gd name="T4" fmla="*/ 14 w 17"/>
                    <a:gd name="T5" fmla="*/ 7 h 45"/>
                    <a:gd name="T6" fmla="*/ 13 w 17"/>
                    <a:gd name="T7" fmla="*/ 8 h 45"/>
                    <a:gd name="T8" fmla="*/ 12 w 17"/>
                    <a:gd name="T9" fmla="*/ 11 h 45"/>
                    <a:gd name="T10" fmla="*/ 11 w 17"/>
                    <a:gd name="T11" fmla="*/ 13 h 45"/>
                    <a:gd name="T12" fmla="*/ 10 w 17"/>
                    <a:gd name="T13" fmla="*/ 15 h 45"/>
                    <a:gd name="T14" fmla="*/ 9 w 17"/>
                    <a:gd name="T15" fmla="*/ 17 h 45"/>
                    <a:gd name="T16" fmla="*/ 9 w 17"/>
                    <a:gd name="T17" fmla="*/ 20 h 45"/>
                    <a:gd name="T18" fmla="*/ 7 w 17"/>
                    <a:gd name="T19" fmla="*/ 22 h 45"/>
                    <a:gd name="T20" fmla="*/ 6 w 17"/>
                    <a:gd name="T21" fmla="*/ 25 h 45"/>
                    <a:gd name="T22" fmla="*/ 6 w 17"/>
                    <a:gd name="T23" fmla="*/ 28 h 45"/>
                    <a:gd name="T24" fmla="*/ 6 w 17"/>
                    <a:gd name="T25" fmla="*/ 30 h 45"/>
                    <a:gd name="T26" fmla="*/ 5 w 17"/>
                    <a:gd name="T27" fmla="*/ 32 h 45"/>
                    <a:gd name="T28" fmla="*/ 5 w 17"/>
                    <a:gd name="T29" fmla="*/ 35 h 45"/>
                    <a:gd name="T30" fmla="*/ 5 w 17"/>
                    <a:gd name="T31" fmla="*/ 37 h 45"/>
                    <a:gd name="T32" fmla="*/ 5 w 17"/>
                    <a:gd name="T33" fmla="*/ 40 h 45"/>
                    <a:gd name="T34" fmla="*/ 6 w 17"/>
                    <a:gd name="T35" fmla="*/ 42 h 45"/>
                    <a:gd name="T36" fmla="*/ 0 w 17"/>
                    <a:gd name="T37" fmla="*/ 44 h 45"/>
                    <a:gd name="T38" fmla="*/ 0 w 17"/>
                    <a:gd name="T39" fmla="*/ 41 h 45"/>
                    <a:gd name="T40" fmla="*/ 0 w 17"/>
                    <a:gd name="T41" fmla="*/ 38 h 45"/>
                    <a:gd name="T42" fmla="*/ 0 w 17"/>
                    <a:gd name="T43" fmla="*/ 35 h 45"/>
                    <a:gd name="T44" fmla="*/ 0 w 17"/>
                    <a:gd name="T45" fmla="*/ 31 h 45"/>
                    <a:gd name="T46" fmla="*/ 0 w 17"/>
                    <a:gd name="T47" fmla="*/ 29 h 45"/>
                    <a:gd name="T48" fmla="*/ 1 w 17"/>
                    <a:gd name="T49" fmla="*/ 26 h 45"/>
                    <a:gd name="T50" fmla="*/ 2 w 17"/>
                    <a:gd name="T51" fmla="*/ 22 h 45"/>
                    <a:gd name="T52" fmla="*/ 3 w 17"/>
                    <a:gd name="T53" fmla="*/ 20 h 45"/>
                    <a:gd name="T54" fmla="*/ 3 w 17"/>
                    <a:gd name="T55" fmla="*/ 17 h 45"/>
                    <a:gd name="T56" fmla="*/ 4 w 17"/>
                    <a:gd name="T57" fmla="*/ 15 h 45"/>
                    <a:gd name="T58" fmla="*/ 6 w 17"/>
                    <a:gd name="T59" fmla="*/ 12 h 45"/>
                    <a:gd name="T60" fmla="*/ 6 w 17"/>
                    <a:gd name="T61" fmla="*/ 10 h 45"/>
                    <a:gd name="T62" fmla="*/ 8 w 17"/>
                    <a:gd name="T63" fmla="*/ 7 h 45"/>
                    <a:gd name="T64" fmla="*/ 9 w 17"/>
                    <a:gd name="T65" fmla="*/ 5 h 45"/>
                    <a:gd name="T66" fmla="*/ 10 w 17"/>
                    <a:gd name="T67" fmla="*/ 3 h 45"/>
                    <a:gd name="T68" fmla="*/ 11 w 17"/>
                    <a:gd name="T69" fmla="*/ 1 h 45"/>
                    <a:gd name="T70" fmla="*/ 13 w 17"/>
                    <a:gd name="T71" fmla="*/ 0 h 45"/>
                    <a:gd name="T72" fmla="*/ 11 w 17"/>
                    <a:gd name="T73" fmla="*/ 1 h 45"/>
                    <a:gd name="T74" fmla="*/ 12 w 17"/>
                    <a:gd name="T75" fmla="*/ 0 h 45"/>
                    <a:gd name="T76" fmla="*/ 13 w 17"/>
                    <a:gd name="T77" fmla="*/ 0 h 45"/>
                    <a:gd name="T78" fmla="*/ 13 w 17"/>
                    <a:gd name="T79" fmla="*/ 0 h 45"/>
                    <a:gd name="T80" fmla="*/ 15 w 17"/>
                    <a:gd name="T81" fmla="*/ 0 h 45"/>
                    <a:gd name="T82" fmla="*/ 16 w 17"/>
                    <a:gd name="T83" fmla="*/ 1 h 45"/>
                    <a:gd name="T84" fmla="*/ 16 w 17"/>
                    <a:gd name="T85" fmla="*/ 2 h 45"/>
                    <a:gd name="T86" fmla="*/ 16 w 17"/>
                    <a:gd name="T87" fmla="*/ 3 h 45"/>
                    <a:gd name="T88" fmla="*/ 16 w 17"/>
                    <a:gd name="T89" fmla="*/ 5 h 45"/>
                    <a:gd name="T90" fmla="*/ 13 w 17"/>
                    <a:gd name="T91" fmla="*/ 6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7" h="45">
                      <a:moveTo>
                        <a:pt x="13" y="6"/>
                      </a:moveTo>
                      <a:lnTo>
                        <a:pt x="16" y="5"/>
                      </a:lnTo>
                      <a:lnTo>
                        <a:pt x="14" y="7"/>
                      </a:lnTo>
                      <a:lnTo>
                        <a:pt x="13" y="8"/>
                      </a:lnTo>
                      <a:lnTo>
                        <a:pt x="12" y="11"/>
                      </a:lnTo>
                      <a:lnTo>
                        <a:pt x="11" y="13"/>
                      </a:lnTo>
                      <a:lnTo>
                        <a:pt x="10" y="15"/>
                      </a:lnTo>
                      <a:lnTo>
                        <a:pt x="9" y="17"/>
                      </a:lnTo>
                      <a:lnTo>
                        <a:pt x="9" y="20"/>
                      </a:lnTo>
                      <a:lnTo>
                        <a:pt x="7" y="22"/>
                      </a:lnTo>
                      <a:lnTo>
                        <a:pt x="6" y="25"/>
                      </a:lnTo>
                      <a:lnTo>
                        <a:pt x="6" y="28"/>
                      </a:lnTo>
                      <a:lnTo>
                        <a:pt x="6" y="30"/>
                      </a:lnTo>
                      <a:lnTo>
                        <a:pt x="5" y="32"/>
                      </a:lnTo>
                      <a:lnTo>
                        <a:pt x="5" y="35"/>
                      </a:lnTo>
                      <a:lnTo>
                        <a:pt x="5" y="37"/>
                      </a:lnTo>
                      <a:lnTo>
                        <a:pt x="5" y="40"/>
                      </a:lnTo>
                      <a:lnTo>
                        <a:pt x="6" y="42"/>
                      </a:lnTo>
                      <a:lnTo>
                        <a:pt x="0" y="44"/>
                      </a:lnTo>
                      <a:lnTo>
                        <a:pt x="0" y="41"/>
                      </a:lnTo>
                      <a:lnTo>
                        <a:pt x="0" y="38"/>
                      </a:lnTo>
                      <a:lnTo>
                        <a:pt x="0" y="35"/>
                      </a:lnTo>
                      <a:lnTo>
                        <a:pt x="0" y="31"/>
                      </a:lnTo>
                      <a:lnTo>
                        <a:pt x="0" y="29"/>
                      </a:lnTo>
                      <a:lnTo>
                        <a:pt x="1" y="26"/>
                      </a:lnTo>
                      <a:lnTo>
                        <a:pt x="2" y="22"/>
                      </a:lnTo>
                      <a:lnTo>
                        <a:pt x="3" y="20"/>
                      </a:lnTo>
                      <a:lnTo>
                        <a:pt x="3" y="17"/>
                      </a:lnTo>
                      <a:lnTo>
                        <a:pt x="4" y="15"/>
                      </a:lnTo>
                      <a:lnTo>
                        <a:pt x="6" y="12"/>
                      </a:lnTo>
                      <a:lnTo>
                        <a:pt x="6" y="10"/>
                      </a:lnTo>
                      <a:lnTo>
                        <a:pt x="8" y="7"/>
                      </a:lnTo>
                      <a:lnTo>
                        <a:pt x="9" y="5"/>
                      </a:lnTo>
                      <a:lnTo>
                        <a:pt x="10" y="3"/>
                      </a:lnTo>
                      <a:lnTo>
                        <a:pt x="11" y="1"/>
                      </a:lnTo>
                      <a:lnTo>
                        <a:pt x="13" y="0"/>
                      </a:lnTo>
                      <a:lnTo>
                        <a:pt x="11" y="1"/>
                      </a:lnTo>
                      <a:lnTo>
                        <a:pt x="12" y="0"/>
                      </a:lnTo>
                      <a:lnTo>
                        <a:pt x="13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6" y="1"/>
                      </a:lnTo>
                      <a:lnTo>
                        <a:pt x="16" y="2"/>
                      </a:lnTo>
                      <a:lnTo>
                        <a:pt x="16" y="3"/>
                      </a:lnTo>
                      <a:lnTo>
                        <a:pt x="16" y="5"/>
                      </a:lnTo>
                      <a:lnTo>
                        <a:pt x="13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82" name="Freeform 510">
                  <a:extLst>
                    <a:ext uri="{FF2B5EF4-FFF2-40B4-BE49-F238E27FC236}">
                      <a16:creationId xmlns:a16="http://schemas.microsoft.com/office/drawing/2014/main" id="{A3ABF27B-B220-1E9E-B37B-6A853EF9A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61" y="3156"/>
                  <a:ext cx="22" cy="17"/>
                </a:xfrm>
                <a:custGeom>
                  <a:avLst/>
                  <a:gdLst>
                    <a:gd name="T0" fmla="*/ 21 w 22"/>
                    <a:gd name="T1" fmla="*/ 13 h 17"/>
                    <a:gd name="T2" fmla="*/ 18 w 22"/>
                    <a:gd name="T3" fmla="*/ 16 h 17"/>
                    <a:gd name="T4" fmla="*/ 16 w 22"/>
                    <a:gd name="T5" fmla="*/ 16 h 17"/>
                    <a:gd name="T6" fmla="*/ 14 w 22"/>
                    <a:gd name="T7" fmla="*/ 15 h 17"/>
                    <a:gd name="T8" fmla="*/ 11 w 22"/>
                    <a:gd name="T9" fmla="*/ 14 h 17"/>
                    <a:gd name="T10" fmla="*/ 8 w 22"/>
                    <a:gd name="T11" fmla="*/ 13 h 17"/>
                    <a:gd name="T12" fmla="*/ 5 w 22"/>
                    <a:gd name="T13" fmla="*/ 12 h 17"/>
                    <a:gd name="T14" fmla="*/ 3 w 22"/>
                    <a:gd name="T15" fmla="*/ 11 h 17"/>
                    <a:gd name="T16" fmla="*/ 1 w 22"/>
                    <a:gd name="T17" fmla="*/ 10 h 17"/>
                    <a:gd name="T18" fmla="*/ 0 w 22"/>
                    <a:gd name="T19" fmla="*/ 10 h 17"/>
                    <a:gd name="T20" fmla="*/ 0 w 22"/>
                    <a:gd name="T21" fmla="*/ 0 h 17"/>
                    <a:gd name="T22" fmla="*/ 1 w 22"/>
                    <a:gd name="T23" fmla="*/ 1 h 17"/>
                    <a:gd name="T24" fmla="*/ 3 w 22"/>
                    <a:gd name="T25" fmla="*/ 1 h 17"/>
                    <a:gd name="T26" fmla="*/ 6 w 22"/>
                    <a:gd name="T27" fmla="*/ 2 h 17"/>
                    <a:gd name="T28" fmla="*/ 9 w 22"/>
                    <a:gd name="T29" fmla="*/ 3 h 17"/>
                    <a:gd name="T30" fmla="*/ 12 w 22"/>
                    <a:gd name="T31" fmla="*/ 5 h 17"/>
                    <a:gd name="T32" fmla="*/ 15 w 22"/>
                    <a:gd name="T33" fmla="*/ 6 h 17"/>
                    <a:gd name="T34" fmla="*/ 17 w 22"/>
                    <a:gd name="T35" fmla="*/ 6 h 17"/>
                    <a:gd name="T36" fmla="*/ 18 w 22"/>
                    <a:gd name="T37" fmla="*/ 6 h 17"/>
                    <a:gd name="T38" fmla="*/ 16 w 22"/>
                    <a:gd name="T39" fmla="*/ 10 h 17"/>
                    <a:gd name="T40" fmla="*/ 18 w 22"/>
                    <a:gd name="T41" fmla="*/ 6 h 17"/>
                    <a:gd name="T42" fmla="*/ 19 w 22"/>
                    <a:gd name="T43" fmla="*/ 7 h 17"/>
                    <a:gd name="T44" fmla="*/ 20 w 22"/>
                    <a:gd name="T45" fmla="*/ 8 h 17"/>
                    <a:gd name="T46" fmla="*/ 20 w 22"/>
                    <a:gd name="T47" fmla="*/ 10 h 17"/>
                    <a:gd name="T48" fmla="*/ 21 w 22"/>
                    <a:gd name="T49" fmla="*/ 11 h 17"/>
                    <a:gd name="T50" fmla="*/ 20 w 22"/>
                    <a:gd name="T51" fmla="*/ 13 h 17"/>
                    <a:gd name="T52" fmla="*/ 20 w 22"/>
                    <a:gd name="T53" fmla="*/ 15 h 17"/>
                    <a:gd name="T54" fmla="*/ 19 w 22"/>
                    <a:gd name="T55" fmla="*/ 16 h 17"/>
                    <a:gd name="T56" fmla="*/ 18 w 22"/>
                    <a:gd name="T57" fmla="*/ 16 h 17"/>
                    <a:gd name="T58" fmla="*/ 21 w 22"/>
                    <a:gd name="T59" fmla="*/ 1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2" h="17">
                      <a:moveTo>
                        <a:pt x="21" y="13"/>
                      </a:moveTo>
                      <a:lnTo>
                        <a:pt x="18" y="16"/>
                      </a:lnTo>
                      <a:lnTo>
                        <a:pt x="16" y="16"/>
                      </a:lnTo>
                      <a:lnTo>
                        <a:pt x="14" y="15"/>
                      </a:lnTo>
                      <a:lnTo>
                        <a:pt x="11" y="14"/>
                      </a:lnTo>
                      <a:lnTo>
                        <a:pt x="8" y="13"/>
                      </a:lnTo>
                      <a:lnTo>
                        <a:pt x="5" y="12"/>
                      </a:lnTo>
                      <a:lnTo>
                        <a:pt x="3" y="11"/>
                      </a:lnTo>
                      <a:lnTo>
                        <a:pt x="1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3" y="1"/>
                      </a:lnTo>
                      <a:lnTo>
                        <a:pt x="6" y="2"/>
                      </a:lnTo>
                      <a:lnTo>
                        <a:pt x="9" y="3"/>
                      </a:lnTo>
                      <a:lnTo>
                        <a:pt x="12" y="5"/>
                      </a:lnTo>
                      <a:lnTo>
                        <a:pt x="15" y="6"/>
                      </a:lnTo>
                      <a:lnTo>
                        <a:pt x="17" y="6"/>
                      </a:lnTo>
                      <a:lnTo>
                        <a:pt x="18" y="6"/>
                      </a:lnTo>
                      <a:lnTo>
                        <a:pt x="16" y="10"/>
                      </a:lnTo>
                      <a:lnTo>
                        <a:pt x="18" y="6"/>
                      </a:lnTo>
                      <a:lnTo>
                        <a:pt x="19" y="7"/>
                      </a:lnTo>
                      <a:lnTo>
                        <a:pt x="20" y="8"/>
                      </a:lnTo>
                      <a:lnTo>
                        <a:pt x="20" y="10"/>
                      </a:lnTo>
                      <a:lnTo>
                        <a:pt x="21" y="11"/>
                      </a:lnTo>
                      <a:lnTo>
                        <a:pt x="20" y="13"/>
                      </a:lnTo>
                      <a:lnTo>
                        <a:pt x="20" y="15"/>
                      </a:lnTo>
                      <a:lnTo>
                        <a:pt x="19" y="16"/>
                      </a:lnTo>
                      <a:lnTo>
                        <a:pt x="18" y="16"/>
                      </a:lnTo>
                      <a:lnTo>
                        <a:pt x="21" y="1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83" name="Freeform 511">
                  <a:extLst>
                    <a:ext uri="{FF2B5EF4-FFF2-40B4-BE49-F238E27FC236}">
                      <a16:creationId xmlns:a16="http://schemas.microsoft.com/office/drawing/2014/main" id="{E7675CFC-3369-0DAD-7D74-3FD0735D2A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7" y="2854"/>
                  <a:ext cx="31" cy="311"/>
                </a:xfrm>
                <a:custGeom>
                  <a:avLst/>
                  <a:gdLst>
                    <a:gd name="T0" fmla="*/ 30 w 31"/>
                    <a:gd name="T1" fmla="*/ 3 h 311"/>
                    <a:gd name="T2" fmla="*/ 30 w 31"/>
                    <a:gd name="T3" fmla="*/ 27 h 311"/>
                    <a:gd name="T4" fmla="*/ 29 w 31"/>
                    <a:gd name="T5" fmla="*/ 50 h 311"/>
                    <a:gd name="T6" fmla="*/ 28 w 31"/>
                    <a:gd name="T7" fmla="*/ 71 h 311"/>
                    <a:gd name="T8" fmla="*/ 28 w 31"/>
                    <a:gd name="T9" fmla="*/ 92 h 311"/>
                    <a:gd name="T10" fmla="*/ 28 w 31"/>
                    <a:gd name="T11" fmla="*/ 112 h 311"/>
                    <a:gd name="T12" fmla="*/ 26 w 31"/>
                    <a:gd name="T13" fmla="*/ 130 h 311"/>
                    <a:gd name="T14" fmla="*/ 26 w 31"/>
                    <a:gd name="T15" fmla="*/ 149 h 311"/>
                    <a:gd name="T16" fmla="*/ 24 w 31"/>
                    <a:gd name="T17" fmla="*/ 167 h 311"/>
                    <a:gd name="T18" fmla="*/ 23 w 31"/>
                    <a:gd name="T19" fmla="*/ 185 h 311"/>
                    <a:gd name="T20" fmla="*/ 22 w 31"/>
                    <a:gd name="T21" fmla="*/ 202 h 311"/>
                    <a:gd name="T22" fmla="*/ 20 w 31"/>
                    <a:gd name="T23" fmla="*/ 219 h 311"/>
                    <a:gd name="T24" fmla="*/ 17 w 31"/>
                    <a:gd name="T25" fmla="*/ 236 h 311"/>
                    <a:gd name="T26" fmla="*/ 14 w 31"/>
                    <a:gd name="T27" fmla="*/ 254 h 311"/>
                    <a:gd name="T28" fmla="*/ 12 w 31"/>
                    <a:gd name="T29" fmla="*/ 272 h 311"/>
                    <a:gd name="T30" fmla="*/ 8 w 31"/>
                    <a:gd name="T31" fmla="*/ 290 h 311"/>
                    <a:gd name="T32" fmla="*/ 4 w 31"/>
                    <a:gd name="T33" fmla="*/ 310 h 311"/>
                    <a:gd name="T34" fmla="*/ 2 w 31"/>
                    <a:gd name="T35" fmla="*/ 298 h 311"/>
                    <a:gd name="T36" fmla="*/ 6 w 31"/>
                    <a:gd name="T37" fmla="*/ 279 h 311"/>
                    <a:gd name="T38" fmla="*/ 8 w 31"/>
                    <a:gd name="T39" fmla="*/ 261 h 311"/>
                    <a:gd name="T40" fmla="*/ 12 w 31"/>
                    <a:gd name="T41" fmla="*/ 244 h 311"/>
                    <a:gd name="T42" fmla="*/ 14 w 31"/>
                    <a:gd name="T43" fmla="*/ 227 h 311"/>
                    <a:gd name="T44" fmla="*/ 16 w 31"/>
                    <a:gd name="T45" fmla="*/ 209 h 311"/>
                    <a:gd name="T46" fmla="*/ 18 w 31"/>
                    <a:gd name="T47" fmla="*/ 193 h 311"/>
                    <a:gd name="T48" fmla="*/ 20 w 31"/>
                    <a:gd name="T49" fmla="*/ 175 h 311"/>
                    <a:gd name="T50" fmla="*/ 21 w 31"/>
                    <a:gd name="T51" fmla="*/ 157 h 311"/>
                    <a:gd name="T52" fmla="*/ 22 w 31"/>
                    <a:gd name="T53" fmla="*/ 139 h 311"/>
                    <a:gd name="T54" fmla="*/ 22 w 31"/>
                    <a:gd name="T55" fmla="*/ 121 h 311"/>
                    <a:gd name="T56" fmla="*/ 23 w 31"/>
                    <a:gd name="T57" fmla="*/ 102 h 311"/>
                    <a:gd name="T58" fmla="*/ 24 w 31"/>
                    <a:gd name="T59" fmla="*/ 82 h 311"/>
                    <a:gd name="T60" fmla="*/ 24 w 31"/>
                    <a:gd name="T61" fmla="*/ 60 h 311"/>
                    <a:gd name="T62" fmla="*/ 24 w 31"/>
                    <a:gd name="T63" fmla="*/ 39 h 311"/>
                    <a:gd name="T64" fmla="*/ 25 w 31"/>
                    <a:gd name="T65" fmla="*/ 15 h 311"/>
                    <a:gd name="T66" fmla="*/ 26 w 31"/>
                    <a:gd name="T67" fmla="*/ 3 h 311"/>
                    <a:gd name="T68" fmla="*/ 26 w 31"/>
                    <a:gd name="T69" fmla="*/ 1 h 311"/>
                    <a:gd name="T70" fmla="*/ 27 w 31"/>
                    <a:gd name="T71" fmla="*/ 0 h 311"/>
                    <a:gd name="T72" fmla="*/ 28 w 31"/>
                    <a:gd name="T73" fmla="*/ 0 h 311"/>
                    <a:gd name="T74" fmla="*/ 30 w 31"/>
                    <a:gd name="T75" fmla="*/ 2 h 311"/>
                    <a:gd name="T76" fmla="*/ 30 w 31"/>
                    <a:gd name="T77" fmla="*/ 3 h 3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1" h="311">
                      <a:moveTo>
                        <a:pt x="30" y="3"/>
                      </a:moveTo>
                      <a:lnTo>
                        <a:pt x="30" y="3"/>
                      </a:lnTo>
                      <a:lnTo>
                        <a:pt x="30" y="16"/>
                      </a:lnTo>
                      <a:lnTo>
                        <a:pt x="30" y="27"/>
                      </a:lnTo>
                      <a:lnTo>
                        <a:pt x="30" y="39"/>
                      </a:lnTo>
                      <a:lnTo>
                        <a:pt x="29" y="50"/>
                      </a:lnTo>
                      <a:lnTo>
                        <a:pt x="29" y="61"/>
                      </a:lnTo>
                      <a:lnTo>
                        <a:pt x="28" y="71"/>
                      </a:lnTo>
                      <a:lnTo>
                        <a:pt x="28" y="82"/>
                      </a:lnTo>
                      <a:lnTo>
                        <a:pt x="28" y="92"/>
                      </a:lnTo>
                      <a:lnTo>
                        <a:pt x="28" y="102"/>
                      </a:lnTo>
                      <a:lnTo>
                        <a:pt x="28" y="112"/>
                      </a:lnTo>
                      <a:lnTo>
                        <a:pt x="27" y="121"/>
                      </a:lnTo>
                      <a:lnTo>
                        <a:pt x="26" y="130"/>
                      </a:lnTo>
                      <a:lnTo>
                        <a:pt x="26" y="140"/>
                      </a:lnTo>
                      <a:lnTo>
                        <a:pt x="26" y="149"/>
                      </a:lnTo>
                      <a:lnTo>
                        <a:pt x="25" y="158"/>
                      </a:lnTo>
                      <a:lnTo>
                        <a:pt x="24" y="167"/>
                      </a:lnTo>
                      <a:lnTo>
                        <a:pt x="24" y="176"/>
                      </a:lnTo>
                      <a:lnTo>
                        <a:pt x="23" y="185"/>
                      </a:lnTo>
                      <a:lnTo>
                        <a:pt x="22" y="193"/>
                      </a:lnTo>
                      <a:lnTo>
                        <a:pt x="22" y="202"/>
                      </a:lnTo>
                      <a:lnTo>
                        <a:pt x="21" y="211"/>
                      </a:lnTo>
                      <a:lnTo>
                        <a:pt x="20" y="219"/>
                      </a:lnTo>
                      <a:lnTo>
                        <a:pt x="18" y="228"/>
                      </a:lnTo>
                      <a:lnTo>
                        <a:pt x="17" y="236"/>
                      </a:lnTo>
                      <a:lnTo>
                        <a:pt x="16" y="245"/>
                      </a:lnTo>
                      <a:lnTo>
                        <a:pt x="14" y="254"/>
                      </a:lnTo>
                      <a:lnTo>
                        <a:pt x="13" y="263"/>
                      </a:lnTo>
                      <a:lnTo>
                        <a:pt x="12" y="272"/>
                      </a:lnTo>
                      <a:lnTo>
                        <a:pt x="10" y="281"/>
                      </a:lnTo>
                      <a:lnTo>
                        <a:pt x="8" y="290"/>
                      </a:lnTo>
                      <a:lnTo>
                        <a:pt x="6" y="300"/>
                      </a:lnTo>
                      <a:lnTo>
                        <a:pt x="4" y="310"/>
                      </a:lnTo>
                      <a:lnTo>
                        <a:pt x="0" y="308"/>
                      </a:lnTo>
                      <a:lnTo>
                        <a:pt x="2" y="298"/>
                      </a:lnTo>
                      <a:lnTo>
                        <a:pt x="4" y="288"/>
                      </a:lnTo>
                      <a:lnTo>
                        <a:pt x="6" y="279"/>
                      </a:lnTo>
                      <a:lnTo>
                        <a:pt x="7" y="270"/>
                      </a:lnTo>
                      <a:lnTo>
                        <a:pt x="8" y="261"/>
                      </a:lnTo>
                      <a:lnTo>
                        <a:pt x="10" y="253"/>
                      </a:lnTo>
                      <a:lnTo>
                        <a:pt x="12" y="244"/>
                      </a:lnTo>
                      <a:lnTo>
                        <a:pt x="13" y="235"/>
                      </a:lnTo>
                      <a:lnTo>
                        <a:pt x="14" y="227"/>
                      </a:lnTo>
                      <a:lnTo>
                        <a:pt x="15" y="218"/>
                      </a:lnTo>
                      <a:lnTo>
                        <a:pt x="16" y="209"/>
                      </a:lnTo>
                      <a:lnTo>
                        <a:pt x="17" y="201"/>
                      </a:lnTo>
                      <a:lnTo>
                        <a:pt x="18" y="193"/>
                      </a:lnTo>
                      <a:lnTo>
                        <a:pt x="19" y="184"/>
                      </a:lnTo>
                      <a:lnTo>
                        <a:pt x="20" y="175"/>
                      </a:lnTo>
                      <a:lnTo>
                        <a:pt x="20" y="166"/>
                      </a:lnTo>
                      <a:lnTo>
                        <a:pt x="21" y="157"/>
                      </a:lnTo>
                      <a:lnTo>
                        <a:pt x="21" y="148"/>
                      </a:lnTo>
                      <a:lnTo>
                        <a:pt x="22" y="139"/>
                      </a:lnTo>
                      <a:lnTo>
                        <a:pt x="22" y="130"/>
                      </a:lnTo>
                      <a:lnTo>
                        <a:pt x="22" y="121"/>
                      </a:lnTo>
                      <a:lnTo>
                        <a:pt x="23" y="111"/>
                      </a:lnTo>
                      <a:lnTo>
                        <a:pt x="23" y="102"/>
                      </a:lnTo>
                      <a:lnTo>
                        <a:pt x="24" y="92"/>
                      </a:lnTo>
                      <a:lnTo>
                        <a:pt x="24" y="82"/>
                      </a:lnTo>
                      <a:lnTo>
                        <a:pt x="24" y="71"/>
                      </a:lnTo>
                      <a:lnTo>
                        <a:pt x="24" y="60"/>
                      </a:lnTo>
                      <a:lnTo>
                        <a:pt x="24" y="50"/>
                      </a:lnTo>
                      <a:lnTo>
                        <a:pt x="24" y="39"/>
                      </a:lnTo>
                      <a:lnTo>
                        <a:pt x="25" y="27"/>
                      </a:lnTo>
                      <a:lnTo>
                        <a:pt x="25" y="15"/>
                      </a:lnTo>
                      <a:lnTo>
                        <a:pt x="26" y="3"/>
                      </a:lnTo>
                      <a:lnTo>
                        <a:pt x="26" y="3"/>
                      </a:lnTo>
                      <a:lnTo>
                        <a:pt x="26" y="3"/>
                      </a:lnTo>
                      <a:lnTo>
                        <a:pt x="26" y="1"/>
                      </a:lnTo>
                      <a:lnTo>
                        <a:pt x="26" y="1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28" y="0"/>
                      </a:lnTo>
                      <a:lnTo>
                        <a:pt x="30" y="1"/>
                      </a:lnTo>
                      <a:lnTo>
                        <a:pt x="30" y="2"/>
                      </a:lnTo>
                      <a:lnTo>
                        <a:pt x="30" y="3"/>
                      </a:lnTo>
                      <a:lnTo>
                        <a:pt x="30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84" name="Freeform 512">
                  <a:extLst>
                    <a:ext uri="{FF2B5EF4-FFF2-40B4-BE49-F238E27FC236}">
                      <a16:creationId xmlns:a16="http://schemas.microsoft.com/office/drawing/2014/main" id="{8CEE2CA3-098D-631A-5DC0-C911D040D0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4" y="2760"/>
                  <a:ext cx="47" cy="98"/>
                </a:xfrm>
                <a:custGeom>
                  <a:avLst/>
                  <a:gdLst>
                    <a:gd name="T0" fmla="*/ 44 w 47"/>
                    <a:gd name="T1" fmla="*/ 6 h 98"/>
                    <a:gd name="T2" fmla="*/ 44 w 47"/>
                    <a:gd name="T3" fmla="*/ 6 h 98"/>
                    <a:gd name="T4" fmla="*/ 38 w 47"/>
                    <a:gd name="T5" fmla="*/ 8 h 98"/>
                    <a:gd name="T6" fmla="*/ 32 w 47"/>
                    <a:gd name="T7" fmla="*/ 11 h 98"/>
                    <a:gd name="T8" fmla="*/ 28 w 47"/>
                    <a:gd name="T9" fmla="*/ 15 h 98"/>
                    <a:gd name="T10" fmla="*/ 23 w 47"/>
                    <a:gd name="T11" fmla="*/ 19 h 98"/>
                    <a:gd name="T12" fmla="*/ 19 w 47"/>
                    <a:gd name="T13" fmla="*/ 24 h 98"/>
                    <a:gd name="T14" fmla="*/ 15 w 47"/>
                    <a:gd name="T15" fmla="*/ 30 h 98"/>
                    <a:gd name="T16" fmla="*/ 14 w 47"/>
                    <a:gd name="T17" fmla="*/ 37 h 98"/>
                    <a:gd name="T18" fmla="*/ 11 w 47"/>
                    <a:gd name="T19" fmla="*/ 43 h 98"/>
                    <a:gd name="T20" fmla="*/ 9 w 47"/>
                    <a:gd name="T21" fmla="*/ 50 h 98"/>
                    <a:gd name="T22" fmla="*/ 8 w 47"/>
                    <a:gd name="T23" fmla="*/ 57 h 98"/>
                    <a:gd name="T24" fmla="*/ 7 w 47"/>
                    <a:gd name="T25" fmla="*/ 64 h 98"/>
                    <a:gd name="T26" fmla="*/ 5 w 47"/>
                    <a:gd name="T27" fmla="*/ 71 h 98"/>
                    <a:gd name="T28" fmla="*/ 5 w 47"/>
                    <a:gd name="T29" fmla="*/ 78 h 98"/>
                    <a:gd name="T30" fmla="*/ 5 w 47"/>
                    <a:gd name="T31" fmla="*/ 85 h 98"/>
                    <a:gd name="T32" fmla="*/ 5 w 47"/>
                    <a:gd name="T33" fmla="*/ 91 h 98"/>
                    <a:gd name="T34" fmla="*/ 4 w 47"/>
                    <a:gd name="T35" fmla="*/ 97 h 98"/>
                    <a:gd name="T36" fmla="*/ 0 w 47"/>
                    <a:gd name="T37" fmla="*/ 97 h 98"/>
                    <a:gd name="T38" fmla="*/ 0 w 47"/>
                    <a:gd name="T39" fmla="*/ 91 h 98"/>
                    <a:gd name="T40" fmla="*/ 0 w 47"/>
                    <a:gd name="T41" fmla="*/ 84 h 98"/>
                    <a:gd name="T42" fmla="*/ 1 w 47"/>
                    <a:gd name="T43" fmla="*/ 77 h 98"/>
                    <a:gd name="T44" fmla="*/ 1 w 47"/>
                    <a:gd name="T45" fmla="*/ 70 h 98"/>
                    <a:gd name="T46" fmla="*/ 2 w 47"/>
                    <a:gd name="T47" fmla="*/ 63 h 98"/>
                    <a:gd name="T48" fmla="*/ 3 w 47"/>
                    <a:gd name="T49" fmla="*/ 56 h 98"/>
                    <a:gd name="T50" fmla="*/ 5 w 47"/>
                    <a:gd name="T51" fmla="*/ 48 h 98"/>
                    <a:gd name="T52" fmla="*/ 7 w 47"/>
                    <a:gd name="T53" fmla="*/ 40 h 98"/>
                    <a:gd name="T54" fmla="*/ 10 w 47"/>
                    <a:gd name="T55" fmla="*/ 33 h 98"/>
                    <a:gd name="T56" fmla="*/ 12 w 47"/>
                    <a:gd name="T57" fmla="*/ 26 h 98"/>
                    <a:gd name="T58" fmla="*/ 15 w 47"/>
                    <a:gd name="T59" fmla="*/ 20 h 98"/>
                    <a:gd name="T60" fmla="*/ 20 w 47"/>
                    <a:gd name="T61" fmla="*/ 14 h 98"/>
                    <a:gd name="T62" fmla="*/ 25 w 47"/>
                    <a:gd name="T63" fmla="*/ 9 h 98"/>
                    <a:gd name="T64" fmla="*/ 30 w 47"/>
                    <a:gd name="T65" fmla="*/ 5 h 98"/>
                    <a:gd name="T66" fmla="*/ 37 w 47"/>
                    <a:gd name="T67" fmla="*/ 1 h 98"/>
                    <a:gd name="T68" fmla="*/ 44 w 47"/>
                    <a:gd name="T69" fmla="*/ 0 h 98"/>
                    <a:gd name="T70" fmla="*/ 44 w 47"/>
                    <a:gd name="T71" fmla="*/ 0 h 98"/>
                    <a:gd name="T72" fmla="*/ 44 w 47"/>
                    <a:gd name="T73" fmla="*/ 0 h 98"/>
                    <a:gd name="T74" fmla="*/ 44 w 47"/>
                    <a:gd name="T75" fmla="*/ 0 h 98"/>
                    <a:gd name="T76" fmla="*/ 46 w 47"/>
                    <a:gd name="T77" fmla="*/ 0 h 98"/>
                    <a:gd name="T78" fmla="*/ 46 w 47"/>
                    <a:gd name="T79" fmla="*/ 1 h 98"/>
                    <a:gd name="T80" fmla="*/ 46 w 47"/>
                    <a:gd name="T81" fmla="*/ 2 h 98"/>
                    <a:gd name="T82" fmla="*/ 46 w 47"/>
                    <a:gd name="T83" fmla="*/ 3 h 98"/>
                    <a:gd name="T84" fmla="*/ 46 w 47"/>
                    <a:gd name="T85" fmla="*/ 4 h 98"/>
                    <a:gd name="T86" fmla="*/ 46 w 47"/>
                    <a:gd name="T87" fmla="*/ 5 h 98"/>
                    <a:gd name="T88" fmla="*/ 44 w 47"/>
                    <a:gd name="T89" fmla="*/ 6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47" h="98">
                      <a:moveTo>
                        <a:pt x="44" y="6"/>
                      </a:moveTo>
                      <a:lnTo>
                        <a:pt x="44" y="6"/>
                      </a:lnTo>
                      <a:lnTo>
                        <a:pt x="38" y="8"/>
                      </a:lnTo>
                      <a:lnTo>
                        <a:pt x="32" y="11"/>
                      </a:lnTo>
                      <a:lnTo>
                        <a:pt x="28" y="15"/>
                      </a:lnTo>
                      <a:lnTo>
                        <a:pt x="23" y="19"/>
                      </a:lnTo>
                      <a:lnTo>
                        <a:pt x="19" y="24"/>
                      </a:lnTo>
                      <a:lnTo>
                        <a:pt x="15" y="30"/>
                      </a:lnTo>
                      <a:lnTo>
                        <a:pt x="14" y="37"/>
                      </a:lnTo>
                      <a:lnTo>
                        <a:pt x="11" y="43"/>
                      </a:lnTo>
                      <a:lnTo>
                        <a:pt x="9" y="50"/>
                      </a:lnTo>
                      <a:lnTo>
                        <a:pt x="8" y="57"/>
                      </a:lnTo>
                      <a:lnTo>
                        <a:pt x="7" y="64"/>
                      </a:lnTo>
                      <a:lnTo>
                        <a:pt x="5" y="71"/>
                      </a:lnTo>
                      <a:lnTo>
                        <a:pt x="5" y="78"/>
                      </a:lnTo>
                      <a:lnTo>
                        <a:pt x="5" y="85"/>
                      </a:lnTo>
                      <a:lnTo>
                        <a:pt x="5" y="91"/>
                      </a:lnTo>
                      <a:lnTo>
                        <a:pt x="4" y="97"/>
                      </a:lnTo>
                      <a:lnTo>
                        <a:pt x="0" y="97"/>
                      </a:lnTo>
                      <a:lnTo>
                        <a:pt x="0" y="91"/>
                      </a:lnTo>
                      <a:lnTo>
                        <a:pt x="0" y="84"/>
                      </a:lnTo>
                      <a:lnTo>
                        <a:pt x="1" y="77"/>
                      </a:lnTo>
                      <a:lnTo>
                        <a:pt x="1" y="70"/>
                      </a:lnTo>
                      <a:lnTo>
                        <a:pt x="2" y="63"/>
                      </a:lnTo>
                      <a:lnTo>
                        <a:pt x="3" y="56"/>
                      </a:lnTo>
                      <a:lnTo>
                        <a:pt x="5" y="48"/>
                      </a:lnTo>
                      <a:lnTo>
                        <a:pt x="7" y="40"/>
                      </a:lnTo>
                      <a:lnTo>
                        <a:pt x="10" y="33"/>
                      </a:lnTo>
                      <a:lnTo>
                        <a:pt x="12" y="26"/>
                      </a:lnTo>
                      <a:lnTo>
                        <a:pt x="15" y="20"/>
                      </a:lnTo>
                      <a:lnTo>
                        <a:pt x="20" y="14"/>
                      </a:lnTo>
                      <a:lnTo>
                        <a:pt x="25" y="9"/>
                      </a:lnTo>
                      <a:lnTo>
                        <a:pt x="30" y="5"/>
                      </a:lnTo>
                      <a:lnTo>
                        <a:pt x="37" y="1"/>
                      </a:lnTo>
                      <a:lnTo>
                        <a:pt x="44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6" y="1"/>
                      </a:lnTo>
                      <a:lnTo>
                        <a:pt x="46" y="2"/>
                      </a:lnTo>
                      <a:lnTo>
                        <a:pt x="46" y="3"/>
                      </a:lnTo>
                      <a:lnTo>
                        <a:pt x="46" y="4"/>
                      </a:lnTo>
                      <a:lnTo>
                        <a:pt x="46" y="5"/>
                      </a:lnTo>
                      <a:lnTo>
                        <a:pt x="44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85" name="Freeform 513">
                  <a:extLst>
                    <a:ext uri="{FF2B5EF4-FFF2-40B4-BE49-F238E27FC236}">
                      <a16:creationId xmlns:a16="http://schemas.microsoft.com/office/drawing/2014/main" id="{ED46CC29-712A-2316-8F2D-DE18C58982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86" y="3186"/>
                  <a:ext cx="372" cy="145"/>
                </a:xfrm>
                <a:custGeom>
                  <a:avLst/>
                  <a:gdLst>
                    <a:gd name="T0" fmla="*/ 60 w 372"/>
                    <a:gd name="T1" fmla="*/ 12 h 145"/>
                    <a:gd name="T2" fmla="*/ 40 w 372"/>
                    <a:gd name="T3" fmla="*/ 21 h 145"/>
                    <a:gd name="T4" fmla="*/ 12 w 372"/>
                    <a:gd name="T5" fmla="*/ 25 h 145"/>
                    <a:gd name="T6" fmla="*/ 10 w 372"/>
                    <a:gd name="T7" fmla="*/ 31 h 145"/>
                    <a:gd name="T8" fmla="*/ 26 w 372"/>
                    <a:gd name="T9" fmla="*/ 44 h 145"/>
                    <a:gd name="T10" fmla="*/ 40 w 372"/>
                    <a:gd name="T11" fmla="*/ 65 h 145"/>
                    <a:gd name="T12" fmla="*/ 53 w 372"/>
                    <a:gd name="T13" fmla="*/ 82 h 145"/>
                    <a:gd name="T14" fmla="*/ 66 w 372"/>
                    <a:gd name="T15" fmla="*/ 80 h 145"/>
                    <a:gd name="T16" fmla="*/ 78 w 372"/>
                    <a:gd name="T17" fmla="*/ 77 h 145"/>
                    <a:gd name="T18" fmla="*/ 93 w 372"/>
                    <a:gd name="T19" fmla="*/ 73 h 145"/>
                    <a:gd name="T20" fmla="*/ 106 w 372"/>
                    <a:gd name="T21" fmla="*/ 68 h 145"/>
                    <a:gd name="T22" fmla="*/ 120 w 372"/>
                    <a:gd name="T23" fmla="*/ 65 h 145"/>
                    <a:gd name="T24" fmla="*/ 134 w 372"/>
                    <a:gd name="T25" fmla="*/ 63 h 145"/>
                    <a:gd name="T26" fmla="*/ 154 w 372"/>
                    <a:gd name="T27" fmla="*/ 54 h 145"/>
                    <a:gd name="T28" fmla="*/ 169 w 372"/>
                    <a:gd name="T29" fmla="*/ 41 h 145"/>
                    <a:gd name="T30" fmla="*/ 184 w 372"/>
                    <a:gd name="T31" fmla="*/ 32 h 145"/>
                    <a:gd name="T32" fmla="*/ 182 w 372"/>
                    <a:gd name="T33" fmla="*/ 27 h 145"/>
                    <a:gd name="T34" fmla="*/ 175 w 372"/>
                    <a:gd name="T35" fmla="*/ 20 h 145"/>
                    <a:gd name="T36" fmla="*/ 169 w 372"/>
                    <a:gd name="T37" fmla="*/ 15 h 145"/>
                    <a:gd name="T38" fmla="*/ 159 w 372"/>
                    <a:gd name="T39" fmla="*/ 14 h 145"/>
                    <a:gd name="T40" fmla="*/ 144 w 372"/>
                    <a:gd name="T41" fmla="*/ 16 h 145"/>
                    <a:gd name="T42" fmla="*/ 127 w 372"/>
                    <a:gd name="T43" fmla="*/ 16 h 145"/>
                    <a:gd name="T44" fmla="*/ 111 w 372"/>
                    <a:gd name="T45" fmla="*/ 14 h 145"/>
                    <a:gd name="T46" fmla="*/ 93 w 372"/>
                    <a:gd name="T47" fmla="*/ 10 h 145"/>
                    <a:gd name="T48" fmla="*/ 78 w 372"/>
                    <a:gd name="T49" fmla="*/ 5 h 145"/>
                    <a:gd name="T50" fmla="*/ 187 w 372"/>
                    <a:gd name="T51" fmla="*/ 32 h 145"/>
                    <a:gd name="T52" fmla="*/ 170 w 372"/>
                    <a:gd name="T53" fmla="*/ 40 h 145"/>
                    <a:gd name="T54" fmla="*/ 153 w 372"/>
                    <a:gd name="T55" fmla="*/ 53 h 145"/>
                    <a:gd name="T56" fmla="*/ 136 w 372"/>
                    <a:gd name="T57" fmla="*/ 61 h 145"/>
                    <a:gd name="T58" fmla="*/ 149 w 372"/>
                    <a:gd name="T59" fmla="*/ 77 h 145"/>
                    <a:gd name="T60" fmla="*/ 164 w 372"/>
                    <a:gd name="T61" fmla="*/ 101 h 145"/>
                    <a:gd name="T62" fmla="*/ 177 w 372"/>
                    <a:gd name="T63" fmla="*/ 130 h 145"/>
                    <a:gd name="T64" fmla="*/ 198 w 372"/>
                    <a:gd name="T65" fmla="*/ 142 h 145"/>
                    <a:gd name="T66" fmla="*/ 218 w 372"/>
                    <a:gd name="T67" fmla="*/ 138 h 145"/>
                    <a:gd name="T68" fmla="*/ 233 w 372"/>
                    <a:gd name="T69" fmla="*/ 133 h 145"/>
                    <a:gd name="T70" fmla="*/ 245 w 372"/>
                    <a:gd name="T71" fmla="*/ 128 h 145"/>
                    <a:gd name="T72" fmla="*/ 256 w 372"/>
                    <a:gd name="T73" fmla="*/ 124 h 145"/>
                    <a:gd name="T74" fmla="*/ 265 w 372"/>
                    <a:gd name="T75" fmla="*/ 121 h 145"/>
                    <a:gd name="T76" fmla="*/ 277 w 372"/>
                    <a:gd name="T77" fmla="*/ 121 h 145"/>
                    <a:gd name="T78" fmla="*/ 296 w 372"/>
                    <a:gd name="T79" fmla="*/ 121 h 145"/>
                    <a:gd name="T80" fmla="*/ 312 w 372"/>
                    <a:gd name="T81" fmla="*/ 119 h 145"/>
                    <a:gd name="T82" fmla="*/ 327 w 372"/>
                    <a:gd name="T83" fmla="*/ 115 h 145"/>
                    <a:gd name="T84" fmla="*/ 340 w 372"/>
                    <a:gd name="T85" fmla="*/ 108 h 145"/>
                    <a:gd name="T86" fmla="*/ 354 w 372"/>
                    <a:gd name="T87" fmla="*/ 98 h 145"/>
                    <a:gd name="T88" fmla="*/ 368 w 372"/>
                    <a:gd name="T89" fmla="*/ 84 h 145"/>
                    <a:gd name="T90" fmla="*/ 370 w 372"/>
                    <a:gd name="T91" fmla="*/ 73 h 145"/>
                    <a:gd name="T92" fmla="*/ 368 w 372"/>
                    <a:gd name="T93" fmla="*/ 64 h 145"/>
                    <a:gd name="T94" fmla="*/ 365 w 372"/>
                    <a:gd name="T95" fmla="*/ 57 h 145"/>
                    <a:gd name="T96" fmla="*/ 357 w 372"/>
                    <a:gd name="T97" fmla="*/ 57 h 145"/>
                    <a:gd name="T98" fmla="*/ 345 w 372"/>
                    <a:gd name="T99" fmla="*/ 63 h 145"/>
                    <a:gd name="T100" fmla="*/ 331 w 372"/>
                    <a:gd name="T101" fmla="*/ 68 h 145"/>
                    <a:gd name="T102" fmla="*/ 315 w 372"/>
                    <a:gd name="T103" fmla="*/ 73 h 145"/>
                    <a:gd name="T104" fmla="*/ 300 w 372"/>
                    <a:gd name="T105" fmla="*/ 75 h 145"/>
                    <a:gd name="T106" fmla="*/ 286 w 372"/>
                    <a:gd name="T107" fmla="*/ 77 h 145"/>
                    <a:gd name="T108" fmla="*/ 273 w 372"/>
                    <a:gd name="T109" fmla="*/ 75 h 145"/>
                    <a:gd name="T110" fmla="*/ 256 w 372"/>
                    <a:gd name="T111" fmla="*/ 70 h 145"/>
                    <a:gd name="T112" fmla="*/ 241 w 372"/>
                    <a:gd name="T113" fmla="*/ 65 h 145"/>
                    <a:gd name="T114" fmla="*/ 227 w 372"/>
                    <a:gd name="T115" fmla="*/ 58 h 145"/>
                    <a:gd name="T116" fmla="*/ 214 w 372"/>
                    <a:gd name="T117" fmla="*/ 50 h 145"/>
                    <a:gd name="T118" fmla="*/ 201 w 372"/>
                    <a:gd name="T119" fmla="*/ 42 h 145"/>
                    <a:gd name="T120" fmla="*/ 189 w 372"/>
                    <a:gd name="T121" fmla="*/ 33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72" h="145">
                      <a:moveTo>
                        <a:pt x="69" y="0"/>
                      </a:moveTo>
                      <a:lnTo>
                        <a:pt x="68" y="3"/>
                      </a:lnTo>
                      <a:lnTo>
                        <a:pt x="66" y="7"/>
                      </a:lnTo>
                      <a:lnTo>
                        <a:pt x="64" y="10"/>
                      </a:lnTo>
                      <a:lnTo>
                        <a:pt x="60" y="12"/>
                      </a:lnTo>
                      <a:lnTo>
                        <a:pt x="57" y="15"/>
                      </a:lnTo>
                      <a:lnTo>
                        <a:pt x="53" y="17"/>
                      </a:lnTo>
                      <a:lnTo>
                        <a:pt x="50" y="19"/>
                      </a:lnTo>
                      <a:lnTo>
                        <a:pt x="44" y="20"/>
                      </a:lnTo>
                      <a:lnTo>
                        <a:pt x="40" y="21"/>
                      </a:lnTo>
                      <a:lnTo>
                        <a:pt x="34" y="23"/>
                      </a:lnTo>
                      <a:lnTo>
                        <a:pt x="29" y="23"/>
                      </a:lnTo>
                      <a:lnTo>
                        <a:pt x="23" y="24"/>
                      </a:lnTo>
                      <a:lnTo>
                        <a:pt x="17" y="25"/>
                      </a:lnTo>
                      <a:lnTo>
                        <a:pt x="12" y="25"/>
                      </a:lnTo>
                      <a:lnTo>
                        <a:pt x="5" y="25"/>
                      </a:lnTo>
                      <a:lnTo>
                        <a:pt x="0" y="25"/>
                      </a:lnTo>
                      <a:lnTo>
                        <a:pt x="3" y="27"/>
                      </a:lnTo>
                      <a:lnTo>
                        <a:pt x="7" y="29"/>
                      </a:lnTo>
                      <a:lnTo>
                        <a:pt x="10" y="31"/>
                      </a:lnTo>
                      <a:lnTo>
                        <a:pt x="14" y="33"/>
                      </a:lnTo>
                      <a:lnTo>
                        <a:pt x="17" y="36"/>
                      </a:lnTo>
                      <a:lnTo>
                        <a:pt x="20" y="38"/>
                      </a:lnTo>
                      <a:lnTo>
                        <a:pt x="23" y="41"/>
                      </a:lnTo>
                      <a:lnTo>
                        <a:pt x="26" y="44"/>
                      </a:lnTo>
                      <a:lnTo>
                        <a:pt x="28" y="48"/>
                      </a:lnTo>
                      <a:lnTo>
                        <a:pt x="32" y="52"/>
                      </a:lnTo>
                      <a:lnTo>
                        <a:pt x="34" y="55"/>
                      </a:lnTo>
                      <a:lnTo>
                        <a:pt x="37" y="60"/>
                      </a:lnTo>
                      <a:lnTo>
                        <a:pt x="40" y="65"/>
                      </a:lnTo>
                      <a:lnTo>
                        <a:pt x="43" y="70"/>
                      </a:lnTo>
                      <a:lnTo>
                        <a:pt x="46" y="76"/>
                      </a:lnTo>
                      <a:lnTo>
                        <a:pt x="49" y="82"/>
                      </a:lnTo>
                      <a:lnTo>
                        <a:pt x="51" y="82"/>
                      </a:lnTo>
                      <a:lnTo>
                        <a:pt x="53" y="82"/>
                      </a:lnTo>
                      <a:lnTo>
                        <a:pt x="56" y="82"/>
                      </a:lnTo>
                      <a:lnTo>
                        <a:pt x="58" y="81"/>
                      </a:lnTo>
                      <a:lnTo>
                        <a:pt x="60" y="81"/>
                      </a:lnTo>
                      <a:lnTo>
                        <a:pt x="63" y="81"/>
                      </a:lnTo>
                      <a:lnTo>
                        <a:pt x="66" y="80"/>
                      </a:lnTo>
                      <a:lnTo>
                        <a:pt x="68" y="79"/>
                      </a:lnTo>
                      <a:lnTo>
                        <a:pt x="71" y="79"/>
                      </a:lnTo>
                      <a:lnTo>
                        <a:pt x="73" y="78"/>
                      </a:lnTo>
                      <a:lnTo>
                        <a:pt x="76" y="77"/>
                      </a:lnTo>
                      <a:lnTo>
                        <a:pt x="78" y="77"/>
                      </a:lnTo>
                      <a:lnTo>
                        <a:pt x="81" y="76"/>
                      </a:lnTo>
                      <a:lnTo>
                        <a:pt x="84" y="75"/>
                      </a:lnTo>
                      <a:lnTo>
                        <a:pt x="87" y="74"/>
                      </a:lnTo>
                      <a:lnTo>
                        <a:pt x="89" y="73"/>
                      </a:lnTo>
                      <a:lnTo>
                        <a:pt x="93" y="73"/>
                      </a:lnTo>
                      <a:lnTo>
                        <a:pt x="94" y="72"/>
                      </a:lnTo>
                      <a:lnTo>
                        <a:pt x="98" y="71"/>
                      </a:lnTo>
                      <a:lnTo>
                        <a:pt x="101" y="70"/>
                      </a:lnTo>
                      <a:lnTo>
                        <a:pt x="103" y="69"/>
                      </a:lnTo>
                      <a:lnTo>
                        <a:pt x="106" y="68"/>
                      </a:lnTo>
                      <a:lnTo>
                        <a:pt x="109" y="68"/>
                      </a:lnTo>
                      <a:lnTo>
                        <a:pt x="112" y="67"/>
                      </a:lnTo>
                      <a:lnTo>
                        <a:pt x="115" y="66"/>
                      </a:lnTo>
                      <a:lnTo>
                        <a:pt x="117" y="66"/>
                      </a:lnTo>
                      <a:lnTo>
                        <a:pt x="120" y="65"/>
                      </a:lnTo>
                      <a:lnTo>
                        <a:pt x="123" y="64"/>
                      </a:lnTo>
                      <a:lnTo>
                        <a:pt x="125" y="64"/>
                      </a:lnTo>
                      <a:lnTo>
                        <a:pt x="129" y="63"/>
                      </a:lnTo>
                      <a:lnTo>
                        <a:pt x="131" y="63"/>
                      </a:lnTo>
                      <a:lnTo>
                        <a:pt x="134" y="63"/>
                      </a:lnTo>
                      <a:lnTo>
                        <a:pt x="138" y="61"/>
                      </a:lnTo>
                      <a:lnTo>
                        <a:pt x="142" y="60"/>
                      </a:lnTo>
                      <a:lnTo>
                        <a:pt x="146" y="58"/>
                      </a:lnTo>
                      <a:lnTo>
                        <a:pt x="150" y="56"/>
                      </a:lnTo>
                      <a:lnTo>
                        <a:pt x="154" y="54"/>
                      </a:lnTo>
                      <a:lnTo>
                        <a:pt x="157" y="51"/>
                      </a:lnTo>
                      <a:lnTo>
                        <a:pt x="160" y="48"/>
                      </a:lnTo>
                      <a:lnTo>
                        <a:pt x="163" y="46"/>
                      </a:lnTo>
                      <a:lnTo>
                        <a:pt x="166" y="43"/>
                      </a:lnTo>
                      <a:lnTo>
                        <a:pt x="169" y="41"/>
                      </a:lnTo>
                      <a:lnTo>
                        <a:pt x="172" y="39"/>
                      </a:lnTo>
                      <a:lnTo>
                        <a:pt x="175" y="36"/>
                      </a:lnTo>
                      <a:lnTo>
                        <a:pt x="178" y="35"/>
                      </a:lnTo>
                      <a:lnTo>
                        <a:pt x="181" y="33"/>
                      </a:lnTo>
                      <a:lnTo>
                        <a:pt x="184" y="32"/>
                      </a:lnTo>
                      <a:lnTo>
                        <a:pt x="186" y="32"/>
                      </a:lnTo>
                      <a:lnTo>
                        <a:pt x="185" y="30"/>
                      </a:lnTo>
                      <a:lnTo>
                        <a:pt x="184" y="29"/>
                      </a:lnTo>
                      <a:lnTo>
                        <a:pt x="183" y="28"/>
                      </a:lnTo>
                      <a:lnTo>
                        <a:pt x="182" y="27"/>
                      </a:lnTo>
                      <a:lnTo>
                        <a:pt x="181" y="25"/>
                      </a:lnTo>
                      <a:lnTo>
                        <a:pt x="179" y="24"/>
                      </a:lnTo>
                      <a:lnTo>
                        <a:pt x="178" y="23"/>
                      </a:lnTo>
                      <a:lnTo>
                        <a:pt x="176" y="21"/>
                      </a:lnTo>
                      <a:lnTo>
                        <a:pt x="175" y="20"/>
                      </a:lnTo>
                      <a:lnTo>
                        <a:pt x="173" y="19"/>
                      </a:lnTo>
                      <a:lnTo>
                        <a:pt x="172" y="18"/>
                      </a:lnTo>
                      <a:lnTo>
                        <a:pt x="171" y="17"/>
                      </a:lnTo>
                      <a:lnTo>
                        <a:pt x="170" y="16"/>
                      </a:lnTo>
                      <a:lnTo>
                        <a:pt x="169" y="15"/>
                      </a:lnTo>
                      <a:lnTo>
                        <a:pt x="168" y="14"/>
                      </a:lnTo>
                      <a:lnTo>
                        <a:pt x="167" y="12"/>
                      </a:lnTo>
                      <a:lnTo>
                        <a:pt x="164" y="13"/>
                      </a:lnTo>
                      <a:lnTo>
                        <a:pt x="162" y="14"/>
                      </a:lnTo>
                      <a:lnTo>
                        <a:pt x="159" y="14"/>
                      </a:lnTo>
                      <a:lnTo>
                        <a:pt x="157" y="14"/>
                      </a:lnTo>
                      <a:lnTo>
                        <a:pt x="154" y="15"/>
                      </a:lnTo>
                      <a:lnTo>
                        <a:pt x="150" y="15"/>
                      </a:lnTo>
                      <a:lnTo>
                        <a:pt x="148" y="15"/>
                      </a:lnTo>
                      <a:lnTo>
                        <a:pt x="144" y="16"/>
                      </a:lnTo>
                      <a:lnTo>
                        <a:pt x="141" y="16"/>
                      </a:lnTo>
                      <a:lnTo>
                        <a:pt x="138" y="16"/>
                      </a:lnTo>
                      <a:lnTo>
                        <a:pt x="134" y="16"/>
                      </a:lnTo>
                      <a:lnTo>
                        <a:pt x="131" y="16"/>
                      </a:lnTo>
                      <a:lnTo>
                        <a:pt x="127" y="16"/>
                      </a:lnTo>
                      <a:lnTo>
                        <a:pt x="124" y="15"/>
                      </a:lnTo>
                      <a:lnTo>
                        <a:pt x="121" y="15"/>
                      </a:lnTo>
                      <a:lnTo>
                        <a:pt x="117" y="14"/>
                      </a:lnTo>
                      <a:lnTo>
                        <a:pt x="114" y="14"/>
                      </a:lnTo>
                      <a:lnTo>
                        <a:pt x="111" y="14"/>
                      </a:lnTo>
                      <a:lnTo>
                        <a:pt x="107" y="13"/>
                      </a:lnTo>
                      <a:lnTo>
                        <a:pt x="103" y="12"/>
                      </a:lnTo>
                      <a:lnTo>
                        <a:pt x="100" y="12"/>
                      </a:lnTo>
                      <a:lnTo>
                        <a:pt x="97" y="11"/>
                      </a:lnTo>
                      <a:lnTo>
                        <a:pt x="93" y="10"/>
                      </a:lnTo>
                      <a:lnTo>
                        <a:pt x="91" y="9"/>
                      </a:lnTo>
                      <a:lnTo>
                        <a:pt x="87" y="9"/>
                      </a:lnTo>
                      <a:lnTo>
                        <a:pt x="84" y="7"/>
                      </a:lnTo>
                      <a:lnTo>
                        <a:pt x="81" y="6"/>
                      </a:lnTo>
                      <a:lnTo>
                        <a:pt x="78" y="5"/>
                      </a:lnTo>
                      <a:lnTo>
                        <a:pt x="76" y="3"/>
                      </a:lnTo>
                      <a:lnTo>
                        <a:pt x="73" y="2"/>
                      </a:lnTo>
                      <a:lnTo>
                        <a:pt x="71" y="1"/>
                      </a:lnTo>
                      <a:lnTo>
                        <a:pt x="69" y="0"/>
                      </a:lnTo>
                      <a:lnTo>
                        <a:pt x="187" y="32"/>
                      </a:lnTo>
                      <a:lnTo>
                        <a:pt x="184" y="32"/>
                      </a:lnTo>
                      <a:lnTo>
                        <a:pt x="181" y="34"/>
                      </a:lnTo>
                      <a:lnTo>
                        <a:pt x="177" y="36"/>
                      </a:lnTo>
                      <a:lnTo>
                        <a:pt x="174" y="37"/>
                      </a:lnTo>
                      <a:lnTo>
                        <a:pt x="170" y="40"/>
                      </a:lnTo>
                      <a:lnTo>
                        <a:pt x="167" y="43"/>
                      </a:lnTo>
                      <a:lnTo>
                        <a:pt x="164" y="45"/>
                      </a:lnTo>
                      <a:lnTo>
                        <a:pt x="160" y="48"/>
                      </a:lnTo>
                      <a:lnTo>
                        <a:pt x="156" y="50"/>
                      </a:lnTo>
                      <a:lnTo>
                        <a:pt x="153" y="53"/>
                      </a:lnTo>
                      <a:lnTo>
                        <a:pt x="150" y="55"/>
                      </a:lnTo>
                      <a:lnTo>
                        <a:pt x="146" y="57"/>
                      </a:lnTo>
                      <a:lnTo>
                        <a:pt x="143" y="59"/>
                      </a:lnTo>
                      <a:lnTo>
                        <a:pt x="139" y="61"/>
                      </a:lnTo>
                      <a:lnTo>
                        <a:pt x="136" y="61"/>
                      </a:lnTo>
                      <a:lnTo>
                        <a:pt x="133" y="62"/>
                      </a:lnTo>
                      <a:lnTo>
                        <a:pt x="138" y="65"/>
                      </a:lnTo>
                      <a:lnTo>
                        <a:pt x="141" y="69"/>
                      </a:lnTo>
                      <a:lnTo>
                        <a:pt x="145" y="73"/>
                      </a:lnTo>
                      <a:lnTo>
                        <a:pt x="149" y="77"/>
                      </a:lnTo>
                      <a:lnTo>
                        <a:pt x="152" y="81"/>
                      </a:lnTo>
                      <a:lnTo>
                        <a:pt x="155" y="86"/>
                      </a:lnTo>
                      <a:lnTo>
                        <a:pt x="158" y="91"/>
                      </a:lnTo>
                      <a:lnTo>
                        <a:pt x="161" y="96"/>
                      </a:lnTo>
                      <a:lnTo>
                        <a:pt x="164" y="101"/>
                      </a:lnTo>
                      <a:lnTo>
                        <a:pt x="166" y="106"/>
                      </a:lnTo>
                      <a:lnTo>
                        <a:pt x="168" y="112"/>
                      </a:lnTo>
                      <a:lnTo>
                        <a:pt x="172" y="118"/>
                      </a:lnTo>
                      <a:lnTo>
                        <a:pt x="174" y="124"/>
                      </a:lnTo>
                      <a:lnTo>
                        <a:pt x="177" y="130"/>
                      </a:lnTo>
                      <a:lnTo>
                        <a:pt x="180" y="136"/>
                      </a:lnTo>
                      <a:lnTo>
                        <a:pt x="183" y="144"/>
                      </a:lnTo>
                      <a:lnTo>
                        <a:pt x="188" y="143"/>
                      </a:lnTo>
                      <a:lnTo>
                        <a:pt x="193" y="143"/>
                      </a:lnTo>
                      <a:lnTo>
                        <a:pt x="198" y="142"/>
                      </a:lnTo>
                      <a:lnTo>
                        <a:pt x="202" y="142"/>
                      </a:lnTo>
                      <a:lnTo>
                        <a:pt x="206" y="141"/>
                      </a:lnTo>
                      <a:lnTo>
                        <a:pt x="210" y="140"/>
                      </a:lnTo>
                      <a:lnTo>
                        <a:pt x="214" y="140"/>
                      </a:lnTo>
                      <a:lnTo>
                        <a:pt x="218" y="138"/>
                      </a:lnTo>
                      <a:lnTo>
                        <a:pt x="221" y="138"/>
                      </a:lnTo>
                      <a:lnTo>
                        <a:pt x="224" y="136"/>
                      </a:lnTo>
                      <a:lnTo>
                        <a:pt x="227" y="136"/>
                      </a:lnTo>
                      <a:lnTo>
                        <a:pt x="231" y="135"/>
                      </a:lnTo>
                      <a:lnTo>
                        <a:pt x="233" y="133"/>
                      </a:lnTo>
                      <a:lnTo>
                        <a:pt x="236" y="133"/>
                      </a:lnTo>
                      <a:lnTo>
                        <a:pt x="238" y="131"/>
                      </a:lnTo>
                      <a:lnTo>
                        <a:pt x="241" y="130"/>
                      </a:lnTo>
                      <a:lnTo>
                        <a:pt x="243" y="129"/>
                      </a:lnTo>
                      <a:lnTo>
                        <a:pt x="245" y="128"/>
                      </a:lnTo>
                      <a:lnTo>
                        <a:pt x="247" y="127"/>
                      </a:lnTo>
                      <a:lnTo>
                        <a:pt x="249" y="126"/>
                      </a:lnTo>
                      <a:lnTo>
                        <a:pt x="252" y="125"/>
                      </a:lnTo>
                      <a:lnTo>
                        <a:pt x="254" y="124"/>
                      </a:lnTo>
                      <a:lnTo>
                        <a:pt x="256" y="124"/>
                      </a:lnTo>
                      <a:lnTo>
                        <a:pt x="258" y="123"/>
                      </a:lnTo>
                      <a:lnTo>
                        <a:pt x="259" y="122"/>
                      </a:lnTo>
                      <a:lnTo>
                        <a:pt x="261" y="122"/>
                      </a:lnTo>
                      <a:lnTo>
                        <a:pt x="263" y="121"/>
                      </a:lnTo>
                      <a:lnTo>
                        <a:pt x="265" y="121"/>
                      </a:lnTo>
                      <a:lnTo>
                        <a:pt x="267" y="120"/>
                      </a:lnTo>
                      <a:lnTo>
                        <a:pt x="269" y="120"/>
                      </a:lnTo>
                      <a:lnTo>
                        <a:pt x="271" y="120"/>
                      </a:lnTo>
                      <a:lnTo>
                        <a:pt x="274" y="121"/>
                      </a:lnTo>
                      <a:lnTo>
                        <a:pt x="277" y="121"/>
                      </a:lnTo>
                      <a:lnTo>
                        <a:pt x="281" y="121"/>
                      </a:lnTo>
                      <a:lnTo>
                        <a:pt x="285" y="121"/>
                      </a:lnTo>
                      <a:lnTo>
                        <a:pt x="290" y="121"/>
                      </a:lnTo>
                      <a:lnTo>
                        <a:pt x="293" y="121"/>
                      </a:lnTo>
                      <a:lnTo>
                        <a:pt x="296" y="121"/>
                      </a:lnTo>
                      <a:lnTo>
                        <a:pt x="299" y="120"/>
                      </a:lnTo>
                      <a:lnTo>
                        <a:pt x="303" y="120"/>
                      </a:lnTo>
                      <a:lnTo>
                        <a:pt x="306" y="120"/>
                      </a:lnTo>
                      <a:lnTo>
                        <a:pt x="310" y="120"/>
                      </a:lnTo>
                      <a:lnTo>
                        <a:pt x="312" y="119"/>
                      </a:lnTo>
                      <a:lnTo>
                        <a:pt x="315" y="118"/>
                      </a:lnTo>
                      <a:lnTo>
                        <a:pt x="318" y="117"/>
                      </a:lnTo>
                      <a:lnTo>
                        <a:pt x="321" y="117"/>
                      </a:lnTo>
                      <a:lnTo>
                        <a:pt x="324" y="116"/>
                      </a:lnTo>
                      <a:lnTo>
                        <a:pt x="327" y="115"/>
                      </a:lnTo>
                      <a:lnTo>
                        <a:pt x="330" y="113"/>
                      </a:lnTo>
                      <a:lnTo>
                        <a:pt x="333" y="112"/>
                      </a:lnTo>
                      <a:lnTo>
                        <a:pt x="335" y="111"/>
                      </a:lnTo>
                      <a:lnTo>
                        <a:pt x="338" y="109"/>
                      </a:lnTo>
                      <a:lnTo>
                        <a:pt x="340" y="108"/>
                      </a:lnTo>
                      <a:lnTo>
                        <a:pt x="344" y="106"/>
                      </a:lnTo>
                      <a:lnTo>
                        <a:pt x="346" y="104"/>
                      </a:lnTo>
                      <a:lnTo>
                        <a:pt x="349" y="102"/>
                      </a:lnTo>
                      <a:lnTo>
                        <a:pt x="351" y="100"/>
                      </a:lnTo>
                      <a:lnTo>
                        <a:pt x="354" y="98"/>
                      </a:lnTo>
                      <a:lnTo>
                        <a:pt x="356" y="95"/>
                      </a:lnTo>
                      <a:lnTo>
                        <a:pt x="360" y="93"/>
                      </a:lnTo>
                      <a:lnTo>
                        <a:pt x="362" y="90"/>
                      </a:lnTo>
                      <a:lnTo>
                        <a:pt x="365" y="87"/>
                      </a:lnTo>
                      <a:lnTo>
                        <a:pt x="368" y="84"/>
                      </a:lnTo>
                      <a:lnTo>
                        <a:pt x="371" y="81"/>
                      </a:lnTo>
                      <a:lnTo>
                        <a:pt x="371" y="79"/>
                      </a:lnTo>
                      <a:lnTo>
                        <a:pt x="371" y="77"/>
                      </a:lnTo>
                      <a:lnTo>
                        <a:pt x="371" y="75"/>
                      </a:lnTo>
                      <a:lnTo>
                        <a:pt x="370" y="73"/>
                      </a:lnTo>
                      <a:lnTo>
                        <a:pt x="369" y="71"/>
                      </a:lnTo>
                      <a:lnTo>
                        <a:pt x="369" y="70"/>
                      </a:lnTo>
                      <a:lnTo>
                        <a:pt x="369" y="68"/>
                      </a:lnTo>
                      <a:lnTo>
                        <a:pt x="369" y="66"/>
                      </a:lnTo>
                      <a:lnTo>
                        <a:pt x="368" y="64"/>
                      </a:lnTo>
                      <a:lnTo>
                        <a:pt x="367" y="63"/>
                      </a:lnTo>
                      <a:lnTo>
                        <a:pt x="367" y="61"/>
                      </a:lnTo>
                      <a:lnTo>
                        <a:pt x="366" y="60"/>
                      </a:lnTo>
                      <a:lnTo>
                        <a:pt x="365" y="59"/>
                      </a:lnTo>
                      <a:lnTo>
                        <a:pt x="365" y="57"/>
                      </a:lnTo>
                      <a:lnTo>
                        <a:pt x="364" y="56"/>
                      </a:lnTo>
                      <a:lnTo>
                        <a:pt x="363" y="55"/>
                      </a:lnTo>
                      <a:lnTo>
                        <a:pt x="362" y="55"/>
                      </a:lnTo>
                      <a:lnTo>
                        <a:pt x="360" y="57"/>
                      </a:lnTo>
                      <a:lnTo>
                        <a:pt x="357" y="57"/>
                      </a:lnTo>
                      <a:lnTo>
                        <a:pt x="355" y="59"/>
                      </a:lnTo>
                      <a:lnTo>
                        <a:pt x="353" y="60"/>
                      </a:lnTo>
                      <a:lnTo>
                        <a:pt x="350" y="61"/>
                      </a:lnTo>
                      <a:lnTo>
                        <a:pt x="347" y="62"/>
                      </a:lnTo>
                      <a:lnTo>
                        <a:pt x="345" y="63"/>
                      </a:lnTo>
                      <a:lnTo>
                        <a:pt x="342" y="64"/>
                      </a:lnTo>
                      <a:lnTo>
                        <a:pt x="340" y="65"/>
                      </a:lnTo>
                      <a:lnTo>
                        <a:pt x="336" y="66"/>
                      </a:lnTo>
                      <a:lnTo>
                        <a:pt x="334" y="67"/>
                      </a:lnTo>
                      <a:lnTo>
                        <a:pt x="331" y="68"/>
                      </a:lnTo>
                      <a:lnTo>
                        <a:pt x="327" y="69"/>
                      </a:lnTo>
                      <a:lnTo>
                        <a:pt x="324" y="70"/>
                      </a:lnTo>
                      <a:lnTo>
                        <a:pt x="322" y="71"/>
                      </a:lnTo>
                      <a:lnTo>
                        <a:pt x="318" y="72"/>
                      </a:lnTo>
                      <a:lnTo>
                        <a:pt x="315" y="73"/>
                      </a:lnTo>
                      <a:lnTo>
                        <a:pt x="312" y="73"/>
                      </a:lnTo>
                      <a:lnTo>
                        <a:pt x="310" y="74"/>
                      </a:lnTo>
                      <a:lnTo>
                        <a:pt x="306" y="75"/>
                      </a:lnTo>
                      <a:lnTo>
                        <a:pt x="303" y="75"/>
                      </a:lnTo>
                      <a:lnTo>
                        <a:pt x="300" y="75"/>
                      </a:lnTo>
                      <a:lnTo>
                        <a:pt x="297" y="76"/>
                      </a:lnTo>
                      <a:lnTo>
                        <a:pt x="294" y="76"/>
                      </a:lnTo>
                      <a:lnTo>
                        <a:pt x="292" y="77"/>
                      </a:lnTo>
                      <a:lnTo>
                        <a:pt x="289" y="77"/>
                      </a:lnTo>
                      <a:lnTo>
                        <a:pt x="286" y="77"/>
                      </a:lnTo>
                      <a:lnTo>
                        <a:pt x="283" y="77"/>
                      </a:lnTo>
                      <a:lnTo>
                        <a:pt x="281" y="76"/>
                      </a:lnTo>
                      <a:lnTo>
                        <a:pt x="279" y="76"/>
                      </a:lnTo>
                      <a:lnTo>
                        <a:pt x="276" y="75"/>
                      </a:lnTo>
                      <a:lnTo>
                        <a:pt x="273" y="75"/>
                      </a:lnTo>
                      <a:lnTo>
                        <a:pt x="269" y="74"/>
                      </a:lnTo>
                      <a:lnTo>
                        <a:pt x="266" y="73"/>
                      </a:lnTo>
                      <a:lnTo>
                        <a:pt x="263" y="72"/>
                      </a:lnTo>
                      <a:lnTo>
                        <a:pt x="259" y="72"/>
                      </a:lnTo>
                      <a:lnTo>
                        <a:pt x="256" y="70"/>
                      </a:lnTo>
                      <a:lnTo>
                        <a:pt x="253" y="70"/>
                      </a:lnTo>
                      <a:lnTo>
                        <a:pt x="250" y="68"/>
                      </a:lnTo>
                      <a:lnTo>
                        <a:pt x="247" y="67"/>
                      </a:lnTo>
                      <a:lnTo>
                        <a:pt x="244" y="66"/>
                      </a:lnTo>
                      <a:lnTo>
                        <a:pt x="241" y="65"/>
                      </a:lnTo>
                      <a:lnTo>
                        <a:pt x="238" y="63"/>
                      </a:lnTo>
                      <a:lnTo>
                        <a:pt x="235" y="62"/>
                      </a:lnTo>
                      <a:lnTo>
                        <a:pt x="232" y="61"/>
                      </a:lnTo>
                      <a:lnTo>
                        <a:pt x="230" y="59"/>
                      </a:lnTo>
                      <a:lnTo>
                        <a:pt x="227" y="58"/>
                      </a:lnTo>
                      <a:lnTo>
                        <a:pt x="224" y="57"/>
                      </a:lnTo>
                      <a:lnTo>
                        <a:pt x="222" y="55"/>
                      </a:lnTo>
                      <a:lnTo>
                        <a:pt x="218" y="54"/>
                      </a:lnTo>
                      <a:lnTo>
                        <a:pt x="216" y="52"/>
                      </a:lnTo>
                      <a:lnTo>
                        <a:pt x="214" y="50"/>
                      </a:lnTo>
                      <a:lnTo>
                        <a:pt x="211" y="48"/>
                      </a:lnTo>
                      <a:lnTo>
                        <a:pt x="208" y="47"/>
                      </a:lnTo>
                      <a:lnTo>
                        <a:pt x="206" y="45"/>
                      </a:lnTo>
                      <a:lnTo>
                        <a:pt x="204" y="44"/>
                      </a:lnTo>
                      <a:lnTo>
                        <a:pt x="201" y="42"/>
                      </a:lnTo>
                      <a:lnTo>
                        <a:pt x="198" y="40"/>
                      </a:lnTo>
                      <a:lnTo>
                        <a:pt x="196" y="38"/>
                      </a:lnTo>
                      <a:lnTo>
                        <a:pt x="194" y="37"/>
                      </a:lnTo>
                      <a:lnTo>
                        <a:pt x="191" y="35"/>
                      </a:lnTo>
                      <a:lnTo>
                        <a:pt x="189" y="33"/>
                      </a:lnTo>
                      <a:lnTo>
                        <a:pt x="187" y="32"/>
                      </a:lnTo>
                      <a:lnTo>
                        <a:pt x="69" y="0"/>
                      </a:lnTo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86" name="Freeform 514">
                  <a:extLst>
                    <a:ext uri="{FF2B5EF4-FFF2-40B4-BE49-F238E27FC236}">
                      <a16:creationId xmlns:a16="http://schemas.microsoft.com/office/drawing/2014/main" id="{7D31EDC8-72A5-9D25-4C4B-1F22ABF508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84" y="3184"/>
                  <a:ext cx="75" cy="31"/>
                </a:xfrm>
                <a:custGeom>
                  <a:avLst/>
                  <a:gdLst>
                    <a:gd name="T0" fmla="*/ 1 w 75"/>
                    <a:gd name="T1" fmla="*/ 30 h 31"/>
                    <a:gd name="T2" fmla="*/ 2 w 75"/>
                    <a:gd name="T3" fmla="*/ 23 h 31"/>
                    <a:gd name="T4" fmla="*/ 8 w 75"/>
                    <a:gd name="T5" fmla="*/ 23 h 31"/>
                    <a:gd name="T6" fmla="*/ 14 w 75"/>
                    <a:gd name="T7" fmla="*/ 22 h 31"/>
                    <a:gd name="T8" fmla="*/ 19 w 75"/>
                    <a:gd name="T9" fmla="*/ 22 h 31"/>
                    <a:gd name="T10" fmla="*/ 25 w 75"/>
                    <a:gd name="T11" fmla="*/ 22 h 31"/>
                    <a:gd name="T12" fmla="*/ 31 w 75"/>
                    <a:gd name="T13" fmla="*/ 21 h 31"/>
                    <a:gd name="T14" fmla="*/ 37 w 75"/>
                    <a:gd name="T15" fmla="*/ 21 h 31"/>
                    <a:gd name="T16" fmla="*/ 42 w 75"/>
                    <a:gd name="T17" fmla="*/ 19 h 31"/>
                    <a:gd name="T18" fmla="*/ 46 w 75"/>
                    <a:gd name="T19" fmla="*/ 18 h 31"/>
                    <a:gd name="T20" fmla="*/ 51 w 75"/>
                    <a:gd name="T21" fmla="*/ 17 h 31"/>
                    <a:gd name="T22" fmla="*/ 55 w 75"/>
                    <a:gd name="T23" fmla="*/ 15 h 31"/>
                    <a:gd name="T24" fmla="*/ 58 w 75"/>
                    <a:gd name="T25" fmla="*/ 13 h 31"/>
                    <a:gd name="T26" fmla="*/ 62 w 75"/>
                    <a:gd name="T27" fmla="*/ 11 h 31"/>
                    <a:gd name="T28" fmla="*/ 64 w 75"/>
                    <a:gd name="T29" fmla="*/ 8 h 31"/>
                    <a:gd name="T30" fmla="*/ 66 w 75"/>
                    <a:gd name="T31" fmla="*/ 6 h 31"/>
                    <a:gd name="T32" fmla="*/ 68 w 75"/>
                    <a:gd name="T33" fmla="*/ 3 h 31"/>
                    <a:gd name="T34" fmla="*/ 68 w 75"/>
                    <a:gd name="T35" fmla="*/ 0 h 31"/>
                    <a:gd name="T36" fmla="*/ 74 w 75"/>
                    <a:gd name="T37" fmla="*/ 1 h 31"/>
                    <a:gd name="T38" fmla="*/ 72 w 75"/>
                    <a:gd name="T39" fmla="*/ 6 h 31"/>
                    <a:gd name="T40" fmla="*/ 70 w 75"/>
                    <a:gd name="T41" fmla="*/ 10 h 31"/>
                    <a:gd name="T42" fmla="*/ 68 w 75"/>
                    <a:gd name="T43" fmla="*/ 14 h 31"/>
                    <a:gd name="T44" fmla="*/ 64 w 75"/>
                    <a:gd name="T45" fmla="*/ 16 h 31"/>
                    <a:gd name="T46" fmla="*/ 60 w 75"/>
                    <a:gd name="T47" fmla="*/ 19 h 31"/>
                    <a:gd name="T48" fmla="*/ 56 w 75"/>
                    <a:gd name="T49" fmla="*/ 21 h 31"/>
                    <a:gd name="T50" fmla="*/ 52 w 75"/>
                    <a:gd name="T51" fmla="*/ 23 h 31"/>
                    <a:gd name="T52" fmla="*/ 47 w 75"/>
                    <a:gd name="T53" fmla="*/ 24 h 31"/>
                    <a:gd name="T54" fmla="*/ 42 w 75"/>
                    <a:gd name="T55" fmla="*/ 26 h 31"/>
                    <a:gd name="T56" fmla="*/ 37 w 75"/>
                    <a:gd name="T57" fmla="*/ 27 h 31"/>
                    <a:gd name="T58" fmla="*/ 31 w 75"/>
                    <a:gd name="T59" fmla="*/ 28 h 31"/>
                    <a:gd name="T60" fmla="*/ 26 w 75"/>
                    <a:gd name="T61" fmla="*/ 28 h 31"/>
                    <a:gd name="T62" fmla="*/ 20 w 75"/>
                    <a:gd name="T63" fmla="*/ 29 h 31"/>
                    <a:gd name="T64" fmla="*/ 14 w 75"/>
                    <a:gd name="T65" fmla="*/ 29 h 31"/>
                    <a:gd name="T66" fmla="*/ 8 w 75"/>
                    <a:gd name="T67" fmla="*/ 30 h 31"/>
                    <a:gd name="T68" fmla="*/ 2 w 75"/>
                    <a:gd name="T69" fmla="*/ 30 h 31"/>
                    <a:gd name="T70" fmla="*/ 3 w 75"/>
                    <a:gd name="T71" fmla="*/ 23 h 31"/>
                    <a:gd name="T72" fmla="*/ 2 w 75"/>
                    <a:gd name="T73" fmla="*/ 30 h 31"/>
                    <a:gd name="T74" fmla="*/ 1 w 75"/>
                    <a:gd name="T75" fmla="*/ 30 h 31"/>
                    <a:gd name="T76" fmla="*/ 0 w 75"/>
                    <a:gd name="T77" fmla="*/ 28 h 31"/>
                    <a:gd name="T78" fmla="*/ 0 w 75"/>
                    <a:gd name="T79" fmla="*/ 28 h 31"/>
                    <a:gd name="T80" fmla="*/ 0 w 75"/>
                    <a:gd name="T81" fmla="*/ 26 h 31"/>
                    <a:gd name="T82" fmla="*/ 0 w 75"/>
                    <a:gd name="T83" fmla="*/ 25 h 31"/>
                    <a:gd name="T84" fmla="*/ 0 w 75"/>
                    <a:gd name="T85" fmla="*/ 24 h 31"/>
                    <a:gd name="T86" fmla="*/ 1 w 75"/>
                    <a:gd name="T87" fmla="*/ 23 h 31"/>
                    <a:gd name="T88" fmla="*/ 2 w 75"/>
                    <a:gd name="T89" fmla="*/ 23 h 31"/>
                    <a:gd name="T90" fmla="*/ 1 w 75"/>
                    <a:gd name="T91" fmla="*/ 3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75" h="31">
                      <a:moveTo>
                        <a:pt x="1" y="30"/>
                      </a:moveTo>
                      <a:lnTo>
                        <a:pt x="2" y="23"/>
                      </a:lnTo>
                      <a:lnTo>
                        <a:pt x="8" y="23"/>
                      </a:lnTo>
                      <a:lnTo>
                        <a:pt x="14" y="22"/>
                      </a:lnTo>
                      <a:lnTo>
                        <a:pt x="19" y="22"/>
                      </a:lnTo>
                      <a:lnTo>
                        <a:pt x="25" y="22"/>
                      </a:lnTo>
                      <a:lnTo>
                        <a:pt x="31" y="21"/>
                      </a:lnTo>
                      <a:lnTo>
                        <a:pt x="37" y="21"/>
                      </a:lnTo>
                      <a:lnTo>
                        <a:pt x="42" y="19"/>
                      </a:lnTo>
                      <a:lnTo>
                        <a:pt x="46" y="18"/>
                      </a:lnTo>
                      <a:lnTo>
                        <a:pt x="51" y="17"/>
                      </a:lnTo>
                      <a:lnTo>
                        <a:pt x="55" y="15"/>
                      </a:lnTo>
                      <a:lnTo>
                        <a:pt x="58" y="13"/>
                      </a:lnTo>
                      <a:lnTo>
                        <a:pt x="62" y="11"/>
                      </a:lnTo>
                      <a:lnTo>
                        <a:pt x="64" y="8"/>
                      </a:lnTo>
                      <a:lnTo>
                        <a:pt x="66" y="6"/>
                      </a:lnTo>
                      <a:lnTo>
                        <a:pt x="68" y="3"/>
                      </a:lnTo>
                      <a:lnTo>
                        <a:pt x="68" y="0"/>
                      </a:lnTo>
                      <a:lnTo>
                        <a:pt x="74" y="1"/>
                      </a:lnTo>
                      <a:lnTo>
                        <a:pt x="72" y="6"/>
                      </a:lnTo>
                      <a:lnTo>
                        <a:pt x="70" y="10"/>
                      </a:lnTo>
                      <a:lnTo>
                        <a:pt x="68" y="14"/>
                      </a:lnTo>
                      <a:lnTo>
                        <a:pt x="64" y="16"/>
                      </a:lnTo>
                      <a:lnTo>
                        <a:pt x="60" y="19"/>
                      </a:lnTo>
                      <a:lnTo>
                        <a:pt x="56" y="21"/>
                      </a:lnTo>
                      <a:lnTo>
                        <a:pt x="52" y="23"/>
                      </a:lnTo>
                      <a:lnTo>
                        <a:pt x="47" y="24"/>
                      </a:lnTo>
                      <a:lnTo>
                        <a:pt x="42" y="26"/>
                      </a:lnTo>
                      <a:lnTo>
                        <a:pt x="37" y="27"/>
                      </a:lnTo>
                      <a:lnTo>
                        <a:pt x="31" y="28"/>
                      </a:lnTo>
                      <a:lnTo>
                        <a:pt x="26" y="28"/>
                      </a:lnTo>
                      <a:lnTo>
                        <a:pt x="20" y="29"/>
                      </a:lnTo>
                      <a:lnTo>
                        <a:pt x="14" y="29"/>
                      </a:lnTo>
                      <a:lnTo>
                        <a:pt x="8" y="30"/>
                      </a:lnTo>
                      <a:lnTo>
                        <a:pt x="2" y="30"/>
                      </a:lnTo>
                      <a:lnTo>
                        <a:pt x="3" y="23"/>
                      </a:lnTo>
                      <a:lnTo>
                        <a:pt x="2" y="30"/>
                      </a:lnTo>
                      <a:lnTo>
                        <a:pt x="1" y="30"/>
                      </a:lnTo>
                      <a:lnTo>
                        <a:pt x="0" y="28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0" y="25"/>
                      </a:lnTo>
                      <a:lnTo>
                        <a:pt x="0" y="24"/>
                      </a:lnTo>
                      <a:lnTo>
                        <a:pt x="1" y="23"/>
                      </a:lnTo>
                      <a:lnTo>
                        <a:pt x="2" y="23"/>
                      </a:lnTo>
                      <a:lnTo>
                        <a:pt x="1" y="3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87" name="Freeform 515">
                  <a:extLst>
                    <a:ext uri="{FF2B5EF4-FFF2-40B4-BE49-F238E27FC236}">
                      <a16:creationId xmlns:a16="http://schemas.microsoft.com/office/drawing/2014/main" id="{F47877FA-EC14-DB7E-3B87-12A34BF4DC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86" y="3208"/>
                  <a:ext cx="54" cy="65"/>
                </a:xfrm>
                <a:custGeom>
                  <a:avLst/>
                  <a:gdLst>
                    <a:gd name="T0" fmla="*/ 50 w 54"/>
                    <a:gd name="T1" fmla="*/ 64 h 65"/>
                    <a:gd name="T2" fmla="*/ 48 w 54"/>
                    <a:gd name="T3" fmla="*/ 62 h 65"/>
                    <a:gd name="T4" fmla="*/ 45 w 54"/>
                    <a:gd name="T5" fmla="*/ 56 h 65"/>
                    <a:gd name="T6" fmla="*/ 42 w 54"/>
                    <a:gd name="T7" fmla="*/ 50 h 65"/>
                    <a:gd name="T8" fmla="*/ 39 w 54"/>
                    <a:gd name="T9" fmla="*/ 45 h 65"/>
                    <a:gd name="T10" fmla="*/ 36 w 54"/>
                    <a:gd name="T11" fmla="*/ 40 h 65"/>
                    <a:gd name="T12" fmla="*/ 33 w 54"/>
                    <a:gd name="T13" fmla="*/ 35 h 65"/>
                    <a:gd name="T14" fmla="*/ 31 w 54"/>
                    <a:gd name="T15" fmla="*/ 31 h 65"/>
                    <a:gd name="T16" fmla="*/ 28 w 54"/>
                    <a:gd name="T17" fmla="*/ 28 h 65"/>
                    <a:gd name="T18" fmla="*/ 25 w 54"/>
                    <a:gd name="T19" fmla="*/ 24 h 65"/>
                    <a:gd name="T20" fmla="*/ 22 w 54"/>
                    <a:gd name="T21" fmla="*/ 21 h 65"/>
                    <a:gd name="T22" fmla="*/ 19 w 54"/>
                    <a:gd name="T23" fmla="*/ 18 h 65"/>
                    <a:gd name="T24" fmla="*/ 16 w 54"/>
                    <a:gd name="T25" fmla="*/ 16 h 65"/>
                    <a:gd name="T26" fmla="*/ 13 w 54"/>
                    <a:gd name="T27" fmla="*/ 14 h 65"/>
                    <a:gd name="T28" fmla="*/ 10 w 54"/>
                    <a:gd name="T29" fmla="*/ 11 h 65"/>
                    <a:gd name="T30" fmla="*/ 7 w 54"/>
                    <a:gd name="T31" fmla="*/ 9 h 65"/>
                    <a:gd name="T32" fmla="*/ 3 w 54"/>
                    <a:gd name="T33" fmla="*/ 7 h 65"/>
                    <a:gd name="T34" fmla="*/ 0 w 54"/>
                    <a:gd name="T35" fmla="*/ 6 h 65"/>
                    <a:gd name="T36" fmla="*/ 1 w 54"/>
                    <a:gd name="T37" fmla="*/ 0 h 65"/>
                    <a:gd name="T38" fmla="*/ 5 w 54"/>
                    <a:gd name="T39" fmla="*/ 1 h 65"/>
                    <a:gd name="T40" fmla="*/ 9 w 54"/>
                    <a:gd name="T41" fmla="*/ 3 h 65"/>
                    <a:gd name="T42" fmla="*/ 12 w 54"/>
                    <a:gd name="T43" fmla="*/ 5 h 65"/>
                    <a:gd name="T44" fmla="*/ 16 w 54"/>
                    <a:gd name="T45" fmla="*/ 8 h 65"/>
                    <a:gd name="T46" fmla="*/ 19 w 54"/>
                    <a:gd name="T47" fmla="*/ 10 h 65"/>
                    <a:gd name="T48" fmla="*/ 22 w 54"/>
                    <a:gd name="T49" fmla="*/ 13 h 65"/>
                    <a:gd name="T50" fmla="*/ 25 w 54"/>
                    <a:gd name="T51" fmla="*/ 16 h 65"/>
                    <a:gd name="T52" fmla="*/ 28 w 54"/>
                    <a:gd name="T53" fmla="*/ 20 h 65"/>
                    <a:gd name="T54" fmla="*/ 31 w 54"/>
                    <a:gd name="T55" fmla="*/ 23 h 65"/>
                    <a:gd name="T56" fmla="*/ 34 w 54"/>
                    <a:gd name="T57" fmla="*/ 27 h 65"/>
                    <a:gd name="T58" fmla="*/ 37 w 54"/>
                    <a:gd name="T59" fmla="*/ 31 h 65"/>
                    <a:gd name="T60" fmla="*/ 40 w 54"/>
                    <a:gd name="T61" fmla="*/ 36 h 65"/>
                    <a:gd name="T62" fmla="*/ 43 w 54"/>
                    <a:gd name="T63" fmla="*/ 41 h 65"/>
                    <a:gd name="T64" fmla="*/ 46 w 54"/>
                    <a:gd name="T65" fmla="*/ 46 h 65"/>
                    <a:gd name="T66" fmla="*/ 49 w 54"/>
                    <a:gd name="T67" fmla="*/ 52 h 65"/>
                    <a:gd name="T68" fmla="*/ 52 w 54"/>
                    <a:gd name="T69" fmla="*/ 58 h 65"/>
                    <a:gd name="T70" fmla="*/ 50 w 54"/>
                    <a:gd name="T71" fmla="*/ 56 h 65"/>
                    <a:gd name="T72" fmla="*/ 52 w 54"/>
                    <a:gd name="T73" fmla="*/ 58 h 65"/>
                    <a:gd name="T74" fmla="*/ 53 w 54"/>
                    <a:gd name="T75" fmla="*/ 60 h 65"/>
                    <a:gd name="T76" fmla="*/ 53 w 54"/>
                    <a:gd name="T77" fmla="*/ 61 h 65"/>
                    <a:gd name="T78" fmla="*/ 52 w 54"/>
                    <a:gd name="T79" fmla="*/ 62 h 65"/>
                    <a:gd name="T80" fmla="*/ 51 w 54"/>
                    <a:gd name="T81" fmla="*/ 63 h 65"/>
                    <a:gd name="T82" fmla="*/ 51 w 54"/>
                    <a:gd name="T83" fmla="*/ 63 h 65"/>
                    <a:gd name="T84" fmla="*/ 49 w 54"/>
                    <a:gd name="T85" fmla="*/ 64 h 65"/>
                    <a:gd name="T86" fmla="*/ 49 w 54"/>
                    <a:gd name="T87" fmla="*/ 63 h 65"/>
                    <a:gd name="T88" fmla="*/ 48 w 54"/>
                    <a:gd name="T89" fmla="*/ 62 h 65"/>
                    <a:gd name="T90" fmla="*/ 50 w 54"/>
                    <a:gd name="T91" fmla="*/ 64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4" h="65">
                      <a:moveTo>
                        <a:pt x="50" y="64"/>
                      </a:moveTo>
                      <a:lnTo>
                        <a:pt x="48" y="62"/>
                      </a:lnTo>
                      <a:lnTo>
                        <a:pt x="45" y="56"/>
                      </a:lnTo>
                      <a:lnTo>
                        <a:pt x="42" y="50"/>
                      </a:lnTo>
                      <a:lnTo>
                        <a:pt x="39" y="45"/>
                      </a:lnTo>
                      <a:lnTo>
                        <a:pt x="36" y="40"/>
                      </a:lnTo>
                      <a:lnTo>
                        <a:pt x="33" y="35"/>
                      </a:lnTo>
                      <a:lnTo>
                        <a:pt x="31" y="31"/>
                      </a:lnTo>
                      <a:lnTo>
                        <a:pt x="28" y="28"/>
                      </a:lnTo>
                      <a:lnTo>
                        <a:pt x="25" y="24"/>
                      </a:lnTo>
                      <a:lnTo>
                        <a:pt x="22" y="21"/>
                      </a:lnTo>
                      <a:lnTo>
                        <a:pt x="19" y="18"/>
                      </a:lnTo>
                      <a:lnTo>
                        <a:pt x="16" y="16"/>
                      </a:lnTo>
                      <a:lnTo>
                        <a:pt x="13" y="14"/>
                      </a:lnTo>
                      <a:lnTo>
                        <a:pt x="10" y="11"/>
                      </a:lnTo>
                      <a:lnTo>
                        <a:pt x="7" y="9"/>
                      </a:lnTo>
                      <a:lnTo>
                        <a:pt x="3" y="7"/>
                      </a:lnTo>
                      <a:lnTo>
                        <a:pt x="0" y="6"/>
                      </a:lnTo>
                      <a:lnTo>
                        <a:pt x="1" y="0"/>
                      </a:lnTo>
                      <a:lnTo>
                        <a:pt x="5" y="1"/>
                      </a:lnTo>
                      <a:lnTo>
                        <a:pt x="9" y="3"/>
                      </a:lnTo>
                      <a:lnTo>
                        <a:pt x="12" y="5"/>
                      </a:lnTo>
                      <a:lnTo>
                        <a:pt x="16" y="8"/>
                      </a:lnTo>
                      <a:lnTo>
                        <a:pt x="19" y="10"/>
                      </a:lnTo>
                      <a:lnTo>
                        <a:pt x="22" y="13"/>
                      </a:lnTo>
                      <a:lnTo>
                        <a:pt x="25" y="16"/>
                      </a:lnTo>
                      <a:lnTo>
                        <a:pt x="28" y="20"/>
                      </a:lnTo>
                      <a:lnTo>
                        <a:pt x="31" y="23"/>
                      </a:lnTo>
                      <a:lnTo>
                        <a:pt x="34" y="27"/>
                      </a:lnTo>
                      <a:lnTo>
                        <a:pt x="37" y="31"/>
                      </a:lnTo>
                      <a:lnTo>
                        <a:pt x="40" y="36"/>
                      </a:lnTo>
                      <a:lnTo>
                        <a:pt x="43" y="41"/>
                      </a:lnTo>
                      <a:lnTo>
                        <a:pt x="46" y="46"/>
                      </a:lnTo>
                      <a:lnTo>
                        <a:pt x="49" y="52"/>
                      </a:lnTo>
                      <a:lnTo>
                        <a:pt x="52" y="58"/>
                      </a:lnTo>
                      <a:lnTo>
                        <a:pt x="50" y="56"/>
                      </a:lnTo>
                      <a:lnTo>
                        <a:pt x="52" y="58"/>
                      </a:lnTo>
                      <a:lnTo>
                        <a:pt x="53" y="60"/>
                      </a:lnTo>
                      <a:lnTo>
                        <a:pt x="53" y="61"/>
                      </a:lnTo>
                      <a:lnTo>
                        <a:pt x="52" y="62"/>
                      </a:lnTo>
                      <a:lnTo>
                        <a:pt x="51" y="63"/>
                      </a:lnTo>
                      <a:lnTo>
                        <a:pt x="51" y="63"/>
                      </a:lnTo>
                      <a:lnTo>
                        <a:pt x="49" y="64"/>
                      </a:lnTo>
                      <a:lnTo>
                        <a:pt x="49" y="63"/>
                      </a:lnTo>
                      <a:lnTo>
                        <a:pt x="48" y="62"/>
                      </a:lnTo>
                      <a:lnTo>
                        <a:pt x="50" y="6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88" name="Freeform 516">
                  <a:extLst>
                    <a:ext uri="{FF2B5EF4-FFF2-40B4-BE49-F238E27FC236}">
                      <a16:creationId xmlns:a16="http://schemas.microsoft.com/office/drawing/2014/main" id="{D2F00146-C1F0-5DF1-0BB4-870EFB46B8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36" y="3246"/>
                  <a:ext cx="88" cy="27"/>
                </a:xfrm>
                <a:custGeom>
                  <a:avLst/>
                  <a:gdLst>
                    <a:gd name="T0" fmla="*/ 85 w 88"/>
                    <a:gd name="T1" fmla="*/ 6 h 27"/>
                    <a:gd name="T2" fmla="*/ 79 w 88"/>
                    <a:gd name="T3" fmla="*/ 6 h 27"/>
                    <a:gd name="T4" fmla="*/ 74 w 88"/>
                    <a:gd name="T5" fmla="*/ 8 h 27"/>
                    <a:gd name="T6" fmla="*/ 69 w 88"/>
                    <a:gd name="T7" fmla="*/ 8 h 27"/>
                    <a:gd name="T8" fmla="*/ 63 w 88"/>
                    <a:gd name="T9" fmla="*/ 10 h 27"/>
                    <a:gd name="T10" fmla="*/ 57 w 88"/>
                    <a:gd name="T11" fmla="*/ 12 h 27"/>
                    <a:gd name="T12" fmla="*/ 52 w 88"/>
                    <a:gd name="T13" fmla="*/ 13 h 27"/>
                    <a:gd name="T14" fmla="*/ 46 w 88"/>
                    <a:gd name="T15" fmla="*/ 15 h 27"/>
                    <a:gd name="T16" fmla="*/ 40 w 88"/>
                    <a:gd name="T17" fmla="*/ 17 h 27"/>
                    <a:gd name="T18" fmla="*/ 35 w 88"/>
                    <a:gd name="T19" fmla="*/ 19 h 27"/>
                    <a:gd name="T20" fmla="*/ 30 w 88"/>
                    <a:gd name="T21" fmla="*/ 20 h 27"/>
                    <a:gd name="T22" fmla="*/ 24 w 88"/>
                    <a:gd name="T23" fmla="*/ 21 h 27"/>
                    <a:gd name="T24" fmla="*/ 19 w 88"/>
                    <a:gd name="T25" fmla="*/ 22 h 27"/>
                    <a:gd name="T26" fmla="*/ 14 w 88"/>
                    <a:gd name="T27" fmla="*/ 24 h 27"/>
                    <a:gd name="T28" fmla="*/ 9 w 88"/>
                    <a:gd name="T29" fmla="*/ 25 h 27"/>
                    <a:gd name="T30" fmla="*/ 4 w 88"/>
                    <a:gd name="T31" fmla="*/ 25 h 27"/>
                    <a:gd name="T32" fmla="*/ 0 w 88"/>
                    <a:gd name="T33" fmla="*/ 26 h 27"/>
                    <a:gd name="T34" fmla="*/ 1 w 88"/>
                    <a:gd name="T35" fmla="*/ 19 h 27"/>
                    <a:gd name="T36" fmla="*/ 6 w 88"/>
                    <a:gd name="T37" fmla="*/ 19 h 27"/>
                    <a:gd name="T38" fmla="*/ 11 w 88"/>
                    <a:gd name="T39" fmla="*/ 18 h 27"/>
                    <a:gd name="T40" fmla="*/ 15 w 88"/>
                    <a:gd name="T41" fmla="*/ 17 h 27"/>
                    <a:gd name="T42" fmla="*/ 21 w 88"/>
                    <a:gd name="T43" fmla="*/ 16 h 27"/>
                    <a:gd name="T44" fmla="*/ 26 w 88"/>
                    <a:gd name="T45" fmla="*/ 14 h 27"/>
                    <a:gd name="T46" fmla="*/ 31 w 88"/>
                    <a:gd name="T47" fmla="*/ 13 h 27"/>
                    <a:gd name="T48" fmla="*/ 37 w 88"/>
                    <a:gd name="T49" fmla="*/ 11 h 27"/>
                    <a:gd name="T50" fmla="*/ 42 w 88"/>
                    <a:gd name="T51" fmla="*/ 10 h 27"/>
                    <a:gd name="T52" fmla="*/ 48 w 88"/>
                    <a:gd name="T53" fmla="*/ 8 h 27"/>
                    <a:gd name="T54" fmla="*/ 53 w 88"/>
                    <a:gd name="T55" fmla="*/ 6 h 27"/>
                    <a:gd name="T56" fmla="*/ 59 w 88"/>
                    <a:gd name="T57" fmla="*/ 5 h 27"/>
                    <a:gd name="T58" fmla="*/ 65 w 88"/>
                    <a:gd name="T59" fmla="*/ 3 h 27"/>
                    <a:gd name="T60" fmla="*/ 71 w 88"/>
                    <a:gd name="T61" fmla="*/ 2 h 27"/>
                    <a:gd name="T62" fmla="*/ 76 w 88"/>
                    <a:gd name="T63" fmla="*/ 1 h 27"/>
                    <a:gd name="T64" fmla="*/ 81 w 88"/>
                    <a:gd name="T65" fmla="*/ 0 h 27"/>
                    <a:gd name="T66" fmla="*/ 84 w 88"/>
                    <a:gd name="T67" fmla="*/ 0 h 27"/>
                    <a:gd name="T68" fmla="*/ 85 w 88"/>
                    <a:gd name="T69" fmla="*/ 0 h 27"/>
                    <a:gd name="T70" fmla="*/ 87 w 88"/>
                    <a:gd name="T71" fmla="*/ 1 h 27"/>
                    <a:gd name="T72" fmla="*/ 87 w 88"/>
                    <a:gd name="T73" fmla="*/ 4 h 27"/>
                    <a:gd name="T74" fmla="*/ 85 w 88"/>
                    <a:gd name="T75" fmla="*/ 6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88" h="27">
                      <a:moveTo>
                        <a:pt x="85" y="6"/>
                      </a:moveTo>
                      <a:lnTo>
                        <a:pt x="85" y="6"/>
                      </a:lnTo>
                      <a:lnTo>
                        <a:pt x="82" y="6"/>
                      </a:lnTo>
                      <a:lnTo>
                        <a:pt x="79" y="6"/>
                      </a:lnTo>
                      <a:lnTo>
                        <a:pt x="76" y="7"/>
                      </a:lnTo>
                      <a:lnTo>
                        <a:pt x="74" y="8"/>
                      </a:lnTo>
                      <a:lnTo>
                        <a:pt x="71" y="8"/>
                      </a:lnTo>
                      <a:lnTo>
                        <a:pt x="69" y="8"/>
                      </a:lnTo>
                      <a:lnTo>
                        <a:pt x="66" y="10"/>
                      </a:lnTo>
                      <a:lnTo>
                        <a:pt x="63" y="10"/>
                      </a:lnTo>
                      <a:lnTo>
                        <a:pt x="60" y="11"/>
                      </a:lnTo>
                      <a:lnTo>
                        <a:pt x="57" y="12"/>
                      </a:lnTo>
                      <a:lnTo>
                        <a:pt x="55" y="12"/>
                      </a:lnTo>
                      <a:lnTo>
                        <a:pt x="52" y="13"/>
                      </a:lnTo>
                      <a:lnTo>
                        <a:pt x="49" y="14"/>
                      </a:lnTo>
                      <a:lnTo>
                        <a:pt x="46" y="15"/>
                      </a:lnTo>
                      <a:lnTo>
                        <a:pt x="44" y="16"/>
                      </a:lnTo>
                      <a:lnTo>
                        <a:pt x="40" y="17"/>
                      </a:lnTo>
                      <a:lnTo>
                        <a:pt x="38" y="17"/>
                      </a:lnTo>
                      <a:lnTo>
                        <a:pt x="35" y="19"/>
                      </a:lnTo>
                      <a:lnTo>
                        <a:pt x="32" y="19"/>
                      </a:lnTo>
                      <a:lnTo>
                        <a:pt x="30" y="20"/>
                      </a:lnTo>
                      <a:lnTo>
                        <a:pt x="27" y="20"/>
                      </a:lnTo>
                      <a:lnTo>
                        <a:pt x="24" y="21"/>
                      </a:lnTo>
                      <a:lnTo>
                        <a:pt x="22" y="22"/>
                      </a:lnTo>
                      <a:lnTo>
                        <a:pt x="19" y="22"/>
                      </a:lnTo>
                      <a:lnTo>
                        <a:pt x="16" y="23"/>
                      </a:lnTo>
                      <a:lnTo>
                        <a:pt x="14" y="24"/>
                      </a:lnTo>
                      <a:lnTo>
                        <a:pt x="12" y="24"/>
                      </a:lnTo>
                      <a:lnTo>
                        <a:pt x="9" y="25"/>
                      </a:lnTo>
                      <a:lnTo>
                        <a:pt x="7" y="25"/>
                      </a:lnTo>
                      <a:lnTo>
                        <a:pt x="4" y="25"/>
                      </a:lnTo>
                      <a:lnTo>
                        <a:pt x="2" y="26"/>
                      </a:lnTo>
                      <a:lnTo>
                        <a:pt x="0" y="26"/>
                      </a:lnTo>
                      <a:lnTo>
                        <a:pt x="0" y="19"/>
                      </a:lnTo>
                      <a:lnTo>
                        <a:pt x="1" y="19"/>
                      </a:lnTo>
                      <a:lnTo>
                        <a:pt x="4" y="19"/>
                      </a:lnTo>
                      <a:lnTo>
                        <a:pt x="6" y="19"/>
                      </a:lnTo>
                      <a:lnTo>
                        <a:pt x="8" y="18"/>
                      </a:lnTo>
                      <a:lnTo>
                        <a:pt x="11" y="18"/>
                      </a:lnTo>
                      <a:lnTo>
                        <a:pt x="14" y="17"/>
                      </a:lnTo>
                      <a:lnTo>
                        <a:pt x="15" y="17"/>
                      </a:lnTo>
                      <a:lnTo>
                        <a:pt x="18" y="17"/>
                      </a:lnTo>
                      <a:lnTo>
                        <a:pt x="21" y="16"/>
                      </a:lnTo>
                      <a:lnTo>
                        <a:pt x="23" y="15"/>
                      </a:lnTo>
                      <a:lnTo>
                        <a:pt x="26" y="14"/>
                      </a:lnTo>
                      <a:lnTo>
                        <a:pt x="29" y="13"/>
                      </a:lnTo>
                      <a:lnTo>
                        <a:pt x="31" y="13"/>
                      </a:lnTo>
                      <a:lnTo>
                        <a:pt x="34" y="12"/>
                      </a:lnTo>
                      <a:lnTo>
                        <a:pt x="37" y="11"/>
                      </a:lnTo>
                      <a:lnTo>
                        <a:pt x="40" y="10"/>
                      </a:lnTo>
                      <a:lnTo>
                        <a:pt x="42" y="10"/>
                      </a:lnTo>
                      <a:lnTo>
                        <a:pt x="45" y="8"/>
                      </a:lnTo>
                      <a:lnTo>
                        <a:pt x="48" y="8"/>
                      </a:lnTo>
                      <a:lnTo>
                        <a:pt x="51" y="7"/>
                      </a:lnTo>
                      <a:lnTo>
                        <a:pt x="53" y="6"/>
                      </a:lnTo>
                      <a:lnTo>
                        <a:pt x="56" y="5"/>
                      </a:lnTo>
                      <a:lnTo>
                        <a:pt x="59" y="5"/>
                      </a:lnTo>
                      <a:lnTo>
                        <a:pt x="62" y="4"/>
                      </a:lnTo>
                      <a:lnTo>
                        <a:pt x="65" y="3"/>
                      </a:lnTo>
                      <a:lnTo>
                        <a:pt x="67" y="3"/>
                      </a:lnTo>
                      <a:lnTo>
                        <a:pt x="71" y="2"/>
                      </a:lnTo>
                      <a:lnTo>
                        <a:pt x="73" y="1"/>
                      </a:lnTo>
                      <a:lnTo>
                        <a:pt x="76" y="1"/>
                      </a:lnTo>
                      <a:lnTo>
                        <a:pt x="78" y="0"/>
                      </a:lnTo>
                      <a:lnTo>
                        <a:pt x="81" y="0"/>
                      </a:lnTo>
                      <a:lnTo>
                        <a:pt x="84" y="0"/>
                      </a:lnTo>
                      <a:lnTo>
                        <a:pt x="84" y="0"/>
                      </a:lnTo>
                      <a:lnTo>
                        <a:pt x="84" y="0"/>
                      </a:lnTo>
                      <a:lnTo>
                        <a:pt x="85" y="0"/>
                      </a:lnTo>
                      <a:lnTo>
                        <a:pt x="86" y="0"/>
                      </a:lnTo>
                      <a:lnTo>
                        <a:pt x="87" y="1"/>
                      </a:lnTo>
                      <a:lnTo>
                        <a:pt x="87" y="3"/>
                      </a:lnTo>
                      <a:lnTo>
                        <a:pt x="87" y="4"/>
                      </a:lnTo>
                      <a:lnTo>
                        <a:pt x="87" y="5"/>
                      </a:lnTo>
                      <a:lnTo>
                        <a:pt x="85" y="6"/>
                      </a:lnTo>
                      <a:lnTo>
                        <a:pt x="85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89" name="Freeform 517">
                  <a:extLst>
                    <a:ext uri="{FF2B5EF4-FFF2-40B4-BE49-F238E27FC236}">
                      <a16:creationId xmlns:a16="http://schemas.microsoft.com/office/drawing/2014/main" id="{B0D0B14E-94A1-74B5-D802-FF11D013C2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3214"/>
                  <a:ext cx="57" cy="39"/>
                </a:xfrm>
                <a:custGeom>
                  <a:avLst/>
                  <a:gdLst>
                    <a:gd name="T0" fmla="*/ 54 w 57"/>
                    <a:gd name="T1" fmla="*/ 0 h 39"/>
                    <a:gd name="T2" fmla="*/ 53 w 57"/>
                    <a:gd name="T3" fmla="*/ 6 h 39"/>
                    <a:gd name="T4" fmla="*/ 50 w 57"/>
                    <a:gd name="T5" fmla="*/ 7 h 39"/>
                    <a:gd name="T6" fmla="*/ 48 w 57"/>
                    <a:gd name="T7" fmla="*/ 7 h 39"/>
                    <a:gd name="T8" fmla="*/ 45 w 57"/>
                    <a:gd name="T9" fmla="*/ 9 h 39"/>
                    <a:gd name="T10" fmla="*/ 43 w 57"/>
                    <a:gd name="T11" fmla="*/ 11 h 39"/>
                    <a:gd name="T12" fmla="*/ 39 w 57"/>
                    <a:gd name="T13" fmla="*/ 13 h 39"/>
                    <a:gd name="T14" fmla="*/ 37 w 57"/>
                    <a:gd name="T15" fmla="*/ 15 h 39"/>
                    <a:gd name="T16" fmla="*/ 34 w 57"/>
                    <a:gd name="T17" fmla="*/ 18 h 39"/>
                    <a:gd name="T18" fmla="*/ 30 w 57"/>
                    <a:gd name="T19" fmla="*/ 20 h 39"/>
                    <a:gd name="T20" fmla="*/ 27 w 57"/>
                    <a:gd name="T21" fmla="*/ 23 h 39"/>
                    <a:gd name="T22" fmla="*/ 24 w 57"/>
                    <a:gd name="T23" fmla="*/ 26 h 39"/>
                    <a:gd name="T24" fmla="*/ 20 w 57"/>
                    <a:gd name="T25" fmla="*/ 28 h 39"/>
                    <a:gd name="T26" fmla="*/ 17 w 57"/>
                    <a:gd name="T27" fmla="*/ 31 h 39"/>
                    <a:gd name="T28" fmla="*/ 13 w 57"/>
                    <a:gd name="T29" fmla="*/ 33 h 39"/>
                    <a:gd name="T30" fmla="*/ 9 w 57"/>
                    <a:gd name="T31" fmla="*/ 35 h 39"/>
                    <a:gd name="T32" fmla="*/ 5 w 57"/>
                    <a:gd name="T33" fmla="*/ 36 h 39"/>
                    <a:gd name="T34" fmla="*/ 0 w 57"/>
                    <a:gd name="T35" fmla="*/ 38 h 39"/>
                    <a:gd name="T36" fmla="*/ 0 w 57"/>
                    <a:gd name="T37" fmla="*/ 31 h 39"/>
                    <a:gd name="T38" fmla="*/ 3 w 57"/>
                    <a:gd name="T39" fmla="*/ 30 h 39"/>
                    <a:gd name="T40" fmla="*/ 7 w 57"/>
                    <a:gd name="T41" fmla="*/ 28 h 39"/>
                    <a:gd name="T42" fmla="*/ 11 w 57"/>
                    <a:gd name="T43" fmla="*/ 26 h 39"/>
                    <a:gd name="T44" fmla="*/ 14 w 57"/>
                    <a:gd name="T45" fmla="*/ 24 h 39"/>
                    <a:gd name="T46" fmla="*/ 18 w 57"/>
                    <a:gd name="T47" fmla="*/ 22 h 39"/>
                    <a:gd name="T48" fmla="*/ 22 w 57"/>
                    <a:gd name="T49" fmla="*/ 20 h 39"/>
                    <a:gd name="T50" fmla="*/ 25 w 57"/>
                    <a:gd name="T51" fmla="*/ 17 h 39"/>
                    <a:gd name="T52" fmla="*/ 28 w 57"/>
                    <a:gd name="T53" fmla="*/ 15 h 39"/>
                    <a:gd name="T54" fmla="*/ 31 w 57"/>
                    <a:gd name="T55" fmla="*/ 12 h 39"/>
                    <a:gd name="T56" fmla="*/ 34 w 57"/>
                    <a:gd name="T57" fmla="*/ 9 h 39"/>
                    <a:gd name="T58" fmla="*/ 37 w 57"/>
                    <a:gd name="T59" fmla="*/ 7 h 39"/>
                    <a:gd name="T60" fmla="*/ 40 w 57"/>
                    <a:gd name="T61" fmla="*/ 5 h 39"/>
                    <a:gd name="T62" fmla="*/ 43 w 57"/>
                    <a:gd name="T63" fmla="*/ 3 h 39"/>
                    <a:gd name="T64" fmla="*/ 46 w 57"/>
                    <a:gd name="T65" fmla="*/ 1 h 39"/>
                    <a:gd name="T66" fmla="*/ 49 w 57"/>
                    <a:gd name="T67" fmla="*/ 0 h 39"/>
                    <a:gd name="T68" fmla="*/ 52 w 57"/>
                    <a:gd name="T69" fmla="*/ 0 h 39"/>
                    <a:gd name="T70" fmla="*/ 51 w 57"/>
                    <a:gd name="T71" fmla="*/ 5 h 39"/>
                    <a:gd name="T72" fmla="*/ 52 w 57"/>
                    <a:gd name="T73" fmla="*/ 0 h 39"/>
                    <a:gd name="T74" fmla="*/ 53 w 57"/>
                    <a:gd name="T75" fmla="*/ 0 h 39"/>
                    <a:gd name="T76" fmla="*/ 54 w 57"/>
                    <a:gd name="T77" fmla="*/ 0 h 39"/>
                    <a:gd name="T78" fmla="*/ 55 w 57"/>
                    <a:gd name="T79" fmla="*/ 1 h 39"/>
                    <a:gd name="T80" fmla="*/ 56 w 57"/>
                    <a:gd name="T81" fmla="*/ 2 h 39"/>
                    <a:gd name="T82" fmla="*/ 56 w 57"/>
                    <a:gd name="T83" fmla="*/ 4 h 39"/>
                    <a:gd name="T84" fmla="*/ 55 w 57"/>
                    <a:gd name="T85" fmla="*/ 5 h 39"/>
                    <a:gd name="T86" fmla="*/ 54 w 57"/>
                    <a:gd name="T87" fmla="*/ 5 h 39"/>
                    <a:gd name="T88" fmla="*/ 53 w 57"/>
                    <a:gd name="T89" fmla="*/ 6 h 39"/>
                    <a:gd name="T90" fmla="*/ 54 w 57"/>
                    <a:gd name="T9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7" h="39">
                      <a:moveTo>
                        <a:pt x="54" y="0"/>
                      </a:moveTo>
                      <a:lnTo>
                        <a:pt x="53" y="6"/>
                      </a:lnTo>
                      <a:lnTo>
                        <a:pt x="50" y="7"/>
                      </a:lnTo>
                      <a:lnTo>
                        <a:pt x="48" y="7"/>
                      </a:lnTo>
                      <a:lnTo>
                        <a:pt x="45" y="9"/>
                      </a:lnTo>
                      <a:lnTo>
                        <a:pt x="43" y="11"/>
                      </a:lnTo>
                      <a:lnTo>
                        <a:pt x="39" y="13"/>
                      </a:lnTo>
                      <a:lnTo>
                        <a:pt x="37" y="15"/>
                      </a:lnTo>
                      <a:lnTo>
                        <a:pt x="34" y="18"/>
                      </a:lnTo>
                      <a:lnTo>
                        <a:pt x="30" y="20"/>
                      </a:lnTo>
                      <a:lnTo>
                        <a:pt x="27" y="23"/>
                      </a:lnTo>
                      <a:lnTo>
                        <a:pt x="24" y="26"/>
                      </a:lnTo>
                      <a:lnTo>
                        <a:pt x="20" y="28"/>
                      </a:lnTo>
                      <a:lnTo>
                        <a:pt x="17" y="31"/>
                      </a:lnTo>
                      <a:lnTo>
                        <a:pt x="13" y="33"/>
                      </a:lnTo>
                      <a:lnTo>
                        <a:pt x="9" y="35"/>
                      </a:lnTo>
                      <a:lnTo>
                        <a:pt x="5" y="36"/>
                      </a:lnTo>
                      <a:lnTo>
                        <a:pt x="0" y="38"/>
                      </a:lnTo>
                      <a:lnTo>
                        <a:pt x="0" y="31"/>
                      </a:lnTo>
                      <a:lnTo>
                        <a:pt x="3" y="30"/>
                      </a:lnTo>
                      <a:lnTo>
                        <a:pt x="7" y="28"/>
                      </a:lnTo>
                      <a:lnTo>
                        <a:pt x="11" y="26"/>
                      </a:lnTo>
                      <a:lnTo>
                        <a:pt x="14" y="24"/>
                      </a:lnTo>
                      <a:lnTo>
                        <a:pt x="18" y="22"/>
                      </a:lnTo>
                      <a:lnTo>
                        <a:pt x="22" y="20"/>
                      </a:lnTo>
                      <a:lnTo>
                        <a:pt x="25" y="17"/>
                      </a:lnTo>
                      <a:lnTo>
                        <a:pt x="28" y="15"/>
                      </a:lnTo>
                      <a:lnTo>
                        <a:pt x="31" y="12"/>
                      </a:lnTo>
                      <a:lnTo>
                        <a:pt x="34" y="9"/>
                      </a:lnTo>
                      <a:lnTo>
                        <a:pt x="37" y="7"/>
                      </a:lnTo>
                      <a:lnTo>
                        <a:pt x="40" y="5"/>
                      </a:lnTo>
                      <a:lnTo>
                        <a:pt x="43" y="3"/>
                      </a:lnTo>
                      <a:lnTo>
                        <a:pt x="46" y="1"/>
                      </a:lnTo>
                      <a:lnTo>
                        <a:pt x="49" y="0"/>
                      </a:lnTo>
                      <a:lnTo>
                        <a:pt x="52" y="0"/>
                      </a:lnTo>
                      <a:lnTo>
                        <a:pt x="51" y="5"/>
                      </a:lnTo>
                      <a:lnTo>
                        <a:pt x="52" y="0"/>
                      </a:lnTo>
                      <a:lnTo>
                        <a:pt x="53" y="0"/>
                      </a:lnTo>
                      <a:lnTo>
                        <a:pt x="54" y="0"/>
                      </a:lnTo>
                      <a:lnTo>
                        <a:pt x="55" y="1"/>
                      </a:lnTo>
                      <a:lnTo>
                        <a:pt x="56" y="2"/>
                      </a:lnTo>
                      <a:lnTo>
                        <a:pt x="56" y="4"/>
                      </a:lnTo>
                      <a:lnTo>
                        <a:pt x="55" y="5"/>
                      </a:lnTo>
                      <a:lnTo>
                        <a:pt x="54" y="5"/>
                      </a:lnTo>
                      <a:lnTo>
                        <a:pt x="53" y="6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90" name="Freeform 518">
                  <a:extLst>
                    <a:ext uri="{FF2B5EF4-FFF2-40B4-BE49-F238E27FC236}">
                      <a16:creationId xmlns:a16="http://schemas.microsoft.com/office/drawing/2014/main" id="{AF4149F9-9028-1769-DB63-FE66E84E36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1" y="3195"/>
                  <a:ext cx="25" cy="26"/>
                </a:xfrm>
                <a:custGeom>
                  <a:avLst/>
                  <a:gdLst>
                    <a:gd name="T0" fmla="*/ 2 w 25"/>
                    <a:gd name="T1" fmla="*/ 0 h 26"/>
                    <a:gd name="T2" fmla="*/ 4 w 25"/>
                    <a:gd name="T3" fmla="*/ 1 h 26"/>
                    <a:gd name="T4" fmla="*/ 4 w 25"/>
                    <a:gd name="T5" fmla="*/ 1 h 26"/>
                    <a:gd name="T6" fmla="*/ 6 w 25"/>
                    <a:gd name="T7" fmla="*/ 3 h 26"/>
                    <a:gd name="T8" fmla="*/ 6 w 25"/>
                    <a:gd name="T9" fmla="*/ 3 h 26"/>
                    <a:gd name="T10" fmla="*/ 8 w 25"/>
                    <a:gd name="T11" fmla="*/ 5 h 26"/>
                    <a:gd name="T12" fmla="*/ 9 w 25"/>
                    <a:gd name="T13" fmla="*/ 6 h 26"/>
                    <a:gd name="T14" fmla="*/ 10 w 25"/>
                    <a:gd name="T15" fmla="*/ 7 h 26"/>
                    <a:gd name="T16" fmla="*/ 12 w 25"/>
                    <a:gd name="T17" fmla="*/ 8 h 26"/>
                    <a:gd name="T18" fmla="*/ 13 w 25"/>
                    <a:gd name="T19" fmla="*/ 9 h 26"/>
                    <a:gd name="T20" fmla="*/ 14 w 25"/>
                    <a:gd name="T21" fmla="*/ 11 h 26"/>
                    <a:gd name="T22" fmla="*/ 16 w 25"/>
                    <a:gd name="T23" fmla="*/ 12 h 26"/>
                    <a:gd name="T24" fmla="*/ 17 w 25"/>
                    <a:gd name="T25" fmla="*/ 13 h 26"/>
                    <a:gd name="T26" fmla="*/ 18 w 25"/>
                    <a:gd name="T27" fmla="*/ 15 h 26"/>
                    <a:gd name="T28" fmla="*/ 20 w 25"/>
                    <a:gd name="T29" fmla="*/ 16 h 26"/>
                    <a:gd name="T30" fmla="*/ 22 w 25"/>
                    <a:gd name="T31" fmla="*/ 17 h 26"/>
                    <a:gd name="T32" fmla="*/ 22 w 25"/>
                    <a:gd name="T33" fmla="*/ 19 h 26"/>
                    <a:gd name="T34" fmla="*/ 24 w 25"/>
                    <a:gd name="T35" fmla="*/ 20 h 26"/>
                    <a:gd name="T36" fmla="*/ 20 w 25"/>
                    <a:gd name="T37" fmla="*/ 25 h 26"/>
                    <a:gd name="T38" fmla="*/ 19 w 25"/>
                    <a:gd name="T39" fmla="*/ 23 h 26"/>
                    <a:gd name="T40" fmla="*/ 18 w 25"/>
                    <a:gd name="T41" fmla="*/ 23 h 26"/>
                    <a:gd name="T42" fmla="*/ 17 w 25"/>
                    <a:gd name="T43" fmla="*/ 21 h 26"/>
                    <a:gd name="T44" fmla="*/ 16 w 25"/>
                    <a:gd name="T45" fmla="*/ 20 h 26"/>
                    <a:gd name="T46" fmla="*/ 14 w 25"/>
                    <a:gd name="T47" fmla="*/ 19 h 26"/>
                    <a:gd name="T48" fmla="*/ 13 w 25"/>
                    <a:gd name="T49" fmla="*/ 17 h 26"/>
                    <a:gd name="T50" fmla="*/ 12 w 25"/>
                    <a:gd name="T51" fmla="*/ 16 h 26"/>
                    <a:gd name="T52" fmla="*/ 10 w 25"/>
                    <a:gd name="T53" fmla="*/ 15 h 26"/>
                    <a:gd name="T54" fmla="*/ 9 w 25"/>
                    <a:gd name="T55" fmla="*/ 14 h 26"/>
                    <a:gd name="T56" fmla="*/ 8 w 25"/>
                    <a:gd name="T57" fmla="*/ 13 h 26"/>
                    <a:gd name="T58" fmla="*/ 6 w 25"/>
                    <a:gd name="T59" fmla="*/ 11 h 26"/>
                    <a:gd name="T60" fmla="*/ 4 w 25"/>
                    <a:gd name="T61" fmla="*/ 10 h 26"/>
                    <a:gd name="T62" fmla="*/ 4 w 25"/>
                    <a:gd name="T63" fmla="*/ 9 h 26"/>
                    <a:gd name="T64" fmla="*/ 2 w 25"/>
                    <a:gd name="T65" fmla="*/ 8 h 26"/>
                    <a:gd name="T66" fmla="*/ 1 w 25"/>
                    <a:gd name="T67" fmla="*/ 7 h 26"/>
                    <a:gd name="T68" fmla="*/ 0 w 25"/>
                    <a:gd name="T69" fmla="*/ 5 h 26"/>
                    <a:gd name="T70" fmla="*/ 2 w 25"/>
                    <a:gd name="T71" fmla="*/ 6 h 26"/>
                    <a:gd name="T72" fmla="*/ 0 w 25"/>
                    <a:gd name="T73" fmla="*/ 5 h 26"/>
                    <a:gd name="T74" fmla="*/ 0 w 25"/>
                    <a:gd name="T75" fmla="*/ 4 h 26"/>
                    <a:gd name="T76" fmla="*/ 0 w 25"/>
                    <a:gd name="T77" fmla="*/ 3 h 26"/>
                    <a:gd name="T78" fmla="*/ 0 w 25"/>
                    <a:gd name="T79" fmla="*/ 1 h 26"/>
                    <a:gd name="T80" fmla="*/ 0 w 25"/>
                    <a:gd name="T81" fmla="*/ 1 h 26"/>
                    <a:gd name="T82" fmla="*/ 1 w 25"/>
                    <a:gd name="T83" fmla="*/ 0 h 26"/>
                    <a:gd name="T84" fmla="*/ 2 w 25"/>
                    <a:gd name="T85" fmla="*/ 0 h 26"/>
                    <a:gd name="T86" fmla="*/ 3 w 25"/>
                    <a:gd name="T87" fmla="*/ 0 h 26"/>
                    <a:gd name="T88" fmla="*/ 4 w 25"/>
                    <a:gd name="T89" fmla="*/ 1 h 26"/>
                    <a:gd name="T90" fmla="*/ 2 w 25"/>
                    <a:gd name="T91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5" h="26">
                      <a:moveTo>
                        <a:pt x="2" y="0"/>
                      </a:moveTo>
                      <a:lnTo>
                        <a:pt x="4" y="1"/>
                      </a:lnTo>
                      <a:lnTo>
                        <a:pt x="4" y="1"/>
                      </a:lnTo>
                      <a:lnTo>
                        <a:pt x="6" y="3"/>
                      </a:lnTo>
                      <a:lnTo>
                        <a:pt x="6" y="3"/>
                      </a:lnTo>
                      <a:lnTo>
                        <a:pt x="8" y="5"/>
                      </a:lnTo>
                      <a:lnTo>
                        <a:pt x="9" y="6"/>
                      </a:lnTo>
                      <a:lnTo>
                        <a:pt x="10" y="7"/>
                      </a:lnTo>
                      <a:lnTo>
                        <a:pt x="12" y="8"/>
                      </a:lnTo>
                      <a:lnTo>
                        <a:pt x="13" y="9"/>
                      </a:lnTo>
                      <a:lnTo>
                        <a:pt x="14" y="11"/>
                      </a:lnTo>
                      <a:lnTo>
                        <a:pt x="16" y="12"/>
                      </a:lnTo>
                      <a:lnTo>
                        <a:pt x="17" y="13"/>
                      </a:lnTo>
                      <a:lnTo>
                        <a:pt x="18" y="15"/>
                      </a:lnTo>
                      <a:lnTo>
                        <a:pt x="20" y="16"/>
                      </a:lnTo>
                      <a:lnTo>
                        <a:pt x="22" y="17"/>
                      </a:lnTo>
                      <a:lnTo>
                        <a:pt x="22" y="19"/>
                      </a:lnTo>
                      <a:lnTo>
                        <a:pt x="24" y="20"/>
                      </a:lnTo>
                      <a:lnTo>
                        <a:pt x="20" y="25"/>
                      </a:lnTo>
                      <a:lnTo>
                        <a:pt x="19" y="23"/>
                      </a:lnTo>
                      <a:lnTo>
                        <a:pt x="18" y="23"/>
                      </a:lnTo>
                      <a:lnTo>
                        <a:pt x="17" y="21"/>
                      </a:lnTo>
                      <a:lnTo>
                        <a:pt x="16" y="20"/>
                      </a:lnTo>
                      <a:lnTo>
                        <a:pt x="14" y="19"/>
                      </a:lnTo>
                      <a:lnTo>
                        <a:pt x="13" y="17"/>
                      </a:lnTo>
                      <a:lnTo>
                        <a:pt x="12" y="16"/>
                      </a:lnTo>
                      <a:lnTo>
                        <a:pt x="10" y="15"/>
                      </a:lnTo>
                      <a:lnTo>
                        <a:pt x="9" y="14"/>
                      </a:lnTo>
                      <a:lnTo>
                        <a:pt x="8" y="13"/>
                      </a:lnTo>
                      <a:lnTo>
                        <a:pt x="6" y="11"/>
                      </a:lnTo>
                      <a:lnTo>
                        <a:pt x="4" y="10"/>
                      </a:lnTo>
                      <a:lnTo>
                        <a:pt x="4" y="9"/>
                      </a:lnTo>
                      <a:lnTo>
                        <a:pt x="2" y="8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91" name="Freeform 519">
                  <a:extLst>
                    <a:ext uri="{FF2B5EF4-FFF2-40B4-BE49-F238E27FC236}">
                      <a16:creationId xmlns:a16="http://schemas.microsoft.com/office/drawing/2014/main" id="{C0906115-ACF5-4AF4-724A-104A7D0220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52" y="3182"/>
                  <a:ext cx="103" cy="24"/>
                </a:xfrm>
                <a:custGeom>
                  <a:avLst/>
                  <a:gdLst>
                    <a:gd name="T0" fmla="*/ 4 w 103"/>
                    <a:gd name="T1" fmla="*/ 0 h 24"/>
                    <a:gd name="T2" fmla="*/ 8 w 103"/>
                    <a:gd name="T3" fmla="*/ 3 h 24"/>
                    <a:gd name="T4" fmla="*/ 13 w 103"/>
                    <a:gd name="T5" fmla="*/ 6 h 24"/>
                    <a:gd name="T6" fmla="*/ 19 w 103"/>
                    <a:gd name="T7" fmla="*/ 8 h 24"/>
                    <a:gd name="T8" fmla="*/ 25 w 103"/>
                    <a:gd name="T9" fmla="*/ 10 h 24"/>
                    <a:gd name="T10" fmla="*/ 31 w 103"/>
                    <a:gd name="T11" fmla="*/ 12 h 24"/>
                    <a:gd name="T12" fmla="*/ 37 w 103"/>
                    <a:gd name="T13" fmla="*/ 13 h 24"/>
                    <a:gd name="T14" fmla="*/ 44 w 103"/>
                    <a:gd name="T15" fmla="*/ 14 h 24"/>
                    <a:gd name="T16" fmla="*/ 51 w 103"/>
                    <a:gd name="T17" fmla="*/ 15 h 24"/>
                    <a:gd name="T18" fmla="*/ 58 w 103"/>
                    <a:gd name="T19" fmla="*/ 15 h 24"/>
                    <a:gd name="T20" fmla="*/ 65 w 103"/>
                    <a:gd name="T21" fmla="*/ 15 h 24"/>
                    <a:gd name="T22" fmla="*/ 72 w 103"/>
                    <a:gd name="T23" fmla="*/ 16 h 24"/>
                    <a:gd name="T24" fmla="*/ 78 w 103"/>
                    <a:gd name="T25" fmla="*/ 15 h 24"/>
                    <a:gd name="T26" fmla="*/ 85 w 103"/>
                    <a:gd name="T27" fmla="*/ 15 h 24"/>
                    <a:gd name="T28" fmla="*/ 91 w 103"/>
                    <a:gd name="T29" fmla="*/ 15 h 24"/>
                    <a:gd name="T30" fmla="*/ 96 w 103"/>
                    <a:gd name="T31" fmla="*/ 14 h 24"/>
                    <a:gd name="T32" fmla="*/ 101 w 103"/>
                    <a:gd name="T33" fmla="*/ 13 h 24"/>
                    <a:gd name="T34" fmla="*/ 100 w 103"/>
                    <a:gd name="T35" fmla="*/ 20 h 24"/>
                    <a:gd name="T36" fmla="*/ 94 w 103"/>
                    <a:gd name="T37" fmla="*/ 21 h 24"/>
                    <a:gd name="T38" fmla="*/ 88 w 103"/>
                    <a:gd name="T39" fmla="*/ 22 h 24"/>
                    <a:gd name="T40" fmla="*/ 82 w 103"/>
                    <a:gd name="T41" fmla="*/ 23 h 24"/>
                    <a:gd name="T42" fmla="*/ 75 w 103"/>
                    <a:gd name="T43" fmla="*/ 23 h 24"/>
                    <a:gd name="T44" fmla="*/ 69 w 103"/>
                    <a:gd name="T45" fmla="*/ 23 h 24"/>
                    <a:gd name="T46" fmla="*/ 62 w 103"/>
                    <a:gd name="T47" fmla="*/ 23 h 24"/>
                    <a:gd name="T48" fmla="*/ 55 w 103"/>
                    <a:gd name="T49" fmla="*/ 22 h 24"/>
                    <a:gd name="T50" fmla="*/ 48 w 103"/>
                    <a:gd name="T51" fmla="*/ 21 h 24"/>
                    <a:gd name="T52" fmla="*/ 41 w 103"/>
                    <a:gd name="T53" fmla="*/ 20 h 24"/>
                    <a:gd name="T54" fmla="*/ 34 w 103"/>
                    <a:gd name="T55" fmla="*/ 19 h 24"/>
                    <a:gd name="T56" fmla="*/ 27 w 103"/>
                    <a:gd name="T57" fmla="*/ 17 h 24"/>
                    <a:gd name="T58" fmla="*/ 21 w 103"/>
                    <a:gd name="T59" fmla="*/ 15 h 24"/>
                    <a:gd name="T60" fmla="*/ 14 w 103"/>
                    <a:gd name="T61" fmla="*/ 13 h 24"/>
                    <a:gd name="T62" fmla="*/ 8 w 103"/>
                    <a:gd name="T63" fmla="*/ 10 h 24"/>
                    <a:gd name="T64" fmla="*/ 4 w 103"/>
                    <a:gd name="T65" fmla="*/ 7 h 24"/>
                    <a:gd name="T66" fmla="*/ 5 w 103"/>
                    <a:gd name="T67" fmla="*/ 4 h 24"/>
                    <a:gd name="T68" fmla="*/ 0 w 103"/>
                    <a:gd name="T69" fmla="*/ 5 h 24"/>
                    <a:gd name="T70" fmla="*/ 0 w 103"/>
                    <a:gd name="T71" fmla="*/ 3 h 24"/>
                    <a:gd name="T72" fmla="*/ 1 w 103"/>
                    <a:gd name="T73" fmla="*/ 1 h 24"/>
                    <a:gd name="T74" fmla="*/ 3 w 103"/>
                    <a:gd name="T75" fmla="*/ 0 h 24"/>
                    <a:gd name="T76" fmla="*/ 0 w 103"/>
                    <a:gd name="T77" fmla="*/ 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03" h="24">
                      <a:moveTo>
                        <a:pt x="0" y="2"/>
                      </a:moveTo>
                      <a:lnTo>
                        <a:pt x="4" y="0"/>
                      </a:lnTo>
                      <a:lnTo>
                        <a:pt x="6" y="1"/>
                      </a:lnTo>
                      <a:lnTo>
                        <a:pt x="8" y="3"/>
                      </a:lnTo>
                      <a:lnTo>
                        <a:pt x="10" y="5"/>
                      </a:lnTo>
                      <a:lnTo>
                        <a:pt x="13" y="6"/>
                      </a:lnTo>
                      <a:lnTo>
                        <a:pt x="16" y="7"/>
                      </a:lnTo>
                      <a:lnTo>
                        <a:pt x="19" y="8"/>
                      </a:lnTo>
                      <a:lnTo>
                        <a:pt x="22" y="9"/>
                      </a:lnTo>
                      <a:lnTo>
                        <a:pt x="25" y="10"/>
                      </a:lnTo>
                      <a:lnTo>
                        <a:pt x="28" y="11"/>
                      </a:lnTo>
                      <a:lnTo>
                        <a:pt x="31" y="12"/>
                      </a:lnTo>
                      <a:lnTo>
                        <a:pt x="35" y="12"/>
                      </a:lnTo>
                      <a:lnTo>
                        <a:pt x="37" y="13"/>
                      </a:lnTo>
                      <a:lnTo>
                        <a:pt x="41" y="14"/>
                      </a:lnTo>
                      <a:lnTo>
                        <a:pt x="44" y="14"/>
                      </a:lnTo>
                      <a:lnTo>
                        <a:pt x="48" y="15"/>
                      </a:lnTo>
                      <a:lnTo>
                        <a:pt x="51" y="15"/>
                      </a:lnTo>
                      <a:lnTo>
                        <a:pt x="55" y="15"/>
                      </a:lnTo>
                      <a:lnTo>
                        <a:pt x="58" y="15"/>
                      </a:lnTo>
                      <a:lnTo>
                        <a:pt x="62" y="15"/>
                      </a:lnTo>
                      <a:lnTo>
                        <a:pt x="65" y="15"/>
                      </a:lnTo>
                      <a:lnTo>
                        <a:pt x="69" y="16"/>
                      </a:lnTo>
                      <a:lnTo>
                        <a:pt x="72" y="16"/>
                      </a:lnTo>
                      <a:lnTo>
                        <a:pt x="75" y="16"/>
                      </a:lnTo>
                      <a:lnTo>
                        <a:pt x="78" y="15"/>
                      </a:lnTo>
                      <a:lnTo>
                        <a:pt x="82" y="15"/>
                      </a:lnTo>
                      <a:lnTo>
                        <a:pt x="85" y="15"/>
                      </a:lnTo>
                      <a:lnTo>
                        <a:pt x="87" y="15"/>
                      </a:lnTo>
                      <a:lnTo>
                        <a:pt x="91" y="15"/>
                      </a:lnTo>
                      <a:lnTo>
                        <a:pt x="94" y="14"/>
                      </a:lnTo>
                      <a:lnTo>
                        <a:pt x="96" y="14"/>
                      </a:lnTo>
                      <a:lnTo>
                        <a:pt x="99" y="14"/>
                      </a:lnTo>
                      <a:lnTo>
                        <a:pt x="101" y="13"/>
                      </a:lnTo>
                      <a:lnTo>
                        <a:pt x="102" y="19"/>
                      </a:lnTo>
                      <a:lnTo>
                        <a:pt x="100" y="20"/>
                      </a:lnTo>
                      <a:lnTo>
                        <a:pt x="97" y="21"/>
                      </a:lnTo>
                      <a:lnTo>
                        <a:pt x="94" y="21"/>
                      </a:lnTo>
                      <a:lnTo>
                        <a:pt x="91" y="21"/>
                      </a:lnTo>
                      <a:lnTo>
                        <a:pt x="88" y="22"/>
                      </a:lnTo>
                      <a:lnTo>
                        <a:pt x="85" y="22"/>
                      </a:lnTo>
                      <a:lnTo>
                        <a:pt x="82" y="23"/>
                      </a:lnTo>
                      <a:lnTo>
                        <a:pt x="79" y="23"/>
                      </a:lnTo>
                      <a:lnTo>
                        <a:pt x="75" y="23"/>
                      </a:lnTo>
                      <a:lnTo>
                        <a:pt x="72" y="23"/>
                      </a:lnTo>
                      <a:lnTo>
                        <a:pt x="69" y="23"/>
                      </a:lnTo>
                      <a:lnTo>
                        <a:pt x="65" y="23"/>
                      </a:lnTo>
                      <a:lnTo>
                        <a:pt x="62" y="23"/>
                      </a:lnTo>
                      <a:lnTo>
                        <a:pt x="58" y="22"/>
                      </a:lnTo>
                      <a:lnTo>
                        <a:pt x="55" y="22"/>
                      </a:lnTo>
                      <a:lnTo>
                        <a:pt x="51" y="22"/>
                      </a:lnTo>
                      <a:lnTo>
                        <a:pt x="48" y="21"/>
                      </a:lnTo>
                      <a:lnTo>
                        <a:pt x="44" y="21"/>
                      </a:lnTo>
                      <a:lnTo>
                        <a:pt x="41" y="20"/>
                      </a:lnTo>
                      <a:lnTo>
                        <a:pt x="37" y="19"/>
                      </a:lnTo>
                      <a:lnTo>
                        <a:pt x="34" y="19"/>
                      </a:lnTo>
                      <a:lnTo>
                        <a:pt x="30" y="18"/>
                      </a:lnTo>
                      <a:lnTo>
                        <a:pt x="27" y="17"/>
                      </a:lnTo>
                      <a:lnTo>
                        <a:pt x="24" y="16"/>
                      </a:lnTo>
                      <a:lnTo>
                        <a:pt x="21" y="15"/>
                      </a:lnTo>
                      <a:lnTo>
                        <a:pt x="17" y="14"/>
                      </a:lnTo>
                      <a:lnTo>
                        <a:pt x="14" y="13"/>
                      </a:lnTo>
                      <a:lnTo>
                        <a:pt x="12" y="12"/>
                      </a:lnTo>
                      <a:lnTo>
                        <a:pt x="8" y="10"/>
                      </a:lnTo>
                      <a:lnTo>
                        <a:pt x="6" y="9"/>
                      </a:lnTo>
                      <a:lnTo>
                        <a:pt x="4" y="7"/>
                      </a:lnTo>
                      <a:lnTo>
                        <a:pt x="1" y="6"/>
                      </a:lnTo>
                      <a:lnTo>
                        <a:pt x="5" y="4"/>
                      </a:ln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92" name="Freeform 520">
                  <a:extLst>
                    <a:ext uri="{FF2B5EF4-FFF2-40B4-BE49-F238E27FC236}">
                      <a16:creationId xmlns:a16="http://schemas.microsoft.com/office/drawing/2014/main" id="{6DE3CF8F-65CF-450E-552D-719FA6B94C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7" y="3214"/>
                  <a:ext cx="58" cy="38"/>
                </a:xfrm>
                <a:custGeom>
                  <a:avLst/>
                  <a:gdLst>
                    <a:gd name="T0" fmla="*/ 1 w 58"/>
                    <a:gd name="T1" fmla="*/ 36 h 38"/>
                    <a:gd name="T2" fmla="*/ 3 w 58"/>
                    <a:gd name="T3" fmla="*/ 30 h 38"/>
                    <a:gd name="T4" fmla="*/ 5 w 58"/>
                    <a:gd name="T5" fmla="*/ 29 h 38"/>
                    <a:gd name="T6" fmla="*/ 8 w 58"/>
                    <a:gd name="T7" fmla="*/ 29 h 38"/>
                    <a:gd name="T8" fmla="*/ 11 w 58"/>
                    <a:gd name="T9" fmla="*/ 27 h 38"/>
                    <a:gd name="T10" fmla="*/ 14 w 58"/>
                    <a:gd name="T11" fmla="*/ 26 h 38"/>
                    <a:gd name="T12" fmla="*/ 17 w 58"/>
                    <a:gd name="T13" fmla="*/ 24 h 38"/>
                    <a:gd name="T14" fmla="*/ 21 w 58"/>
                    <a:gd name="T15" fmla="*/ 22 h 38"/>
                    <a:gd name="T16" fmla="*/ 25 w 58"/>
                    <a:gd name="T17" fmla="*/ 19 h 38"/>
                    <a:gd name="T18" fmla="*/ 28 w 58"/>
                    <a:gd name="T19" fmla="*/ 16 h 38"/>
                    <a:gd name="T20" fmla="*/ 31 w 58"/>
                    <a:gd name="T21" fmla="*/ 14 h 38"/>
                    <a:gd name="T22" fmla="*/ 35 w 58"/>
                    <a:gd name="T23" fmla="*/ 11 h 38"/>
                    <a:gd name="T24" fmla="*/ 39 w 58"/>
                    <a:gd name="T25" fmla="*/ 9 h 38"/>
                    <a:gd name="T26" fmla="*/ 42 w 58"/>
                    <a:gd name="T27" fmla="*/ 6 h 38"/>
                    <a:gd name="T28" fmla="*/ 45 w 58"/>
                    <a:gd name="T29" fmla="*/ 3 h 38"/>
                    <a:gd name="T30" fmla="*/ 49 w 58"/>
                    <a:gd name="T31" fmla="*/ 1 h 38"/>
                    <a:gd name="T32" fmla="*/ 53 w 58"/>
                    <a:gd name="T33" fmla="*/ 0 h 38"/>
                    <a:gd name="T34" fmla="*/ 56 w 58"/>
                    <a:gd name="T35" fmla="*/ 0 h 38"/>
                    <a:gd name="T36" fmla="*/ 57 w 58"/>
                    <a:gd name="T37" fmla="*/ 6 h 38"/>
                    <a:gd name="T38" fmla="*/ 54 w 58"/>
                    <a:gd name="T39" fmla="*/ 7 h 38"/>
                    <a:gd name="T40" fmla="*/ 51 w 58"/>
                    <a:gd name="T41" fmla="*/ 8 h 38"/>
                    <a:gd name="T42" fmla="*/ 48 w 58"/>
                    <a:gd name="T43" fmla="*/ 10 h 38"/>
                    <a:gd name="T44" fmla="*/ 45 w 58"/>
                    <a:gd name="T45" fmla="*/ 12 h 38"/>
                    <a:gd name="T46" fmla="*/ 41 w 58"/>
                    <a:gd name="T47" fmla="*/ 14 h 38"/>
                    <a:gd name="T48" fmla="*/ 38 w 58"/>
                    <a:gd name="T49" fmla="*/ 17 h 38"/>
                    <a:gd name="T50" fmla="*/ 34 w 58"/>
                    <a:gd name="T51" fmla="*/ 20 h 38"/>
                    <a:gd name="T52" fmla="*/ 31 w 58"/>
                    <a:gd name="T53" fmla="*/ 22 h 38"/>
                    <a:gd name="T54" fmla="*/ 27 w 58"/>
                    <a:gd name="T55" fmla="*/ 25 h 38"/>
                    <a:gd name="T56" fmla="*/ 23 w 58"/>
                    <a:gd name="T57" fmla="*/ 27 h 38"/>
                    <a:gd name="T58" fmla="*/ 20 w 58"/>
                    <a:gd name="T59" fmla="*/ 30 h 38"/>
                    <a:gd name="T60" fmla="*/ 16 w 58"/>
                    <a:gd name="T61" fmla="*/ 32 h 38"/>
                    <a:gd name="T62" fmla="*/ 12 w 58"/>
                    <a:gd name="T63" fmla="*/ 34 h 38"/>
                    <a:gd name="T64" fmla="*/ 9 w 58"/>
                    <a:gd name="T65" fmla="*/ 35 h 38"/>
                    <a:gd name="T66" fmla="*/ 5 w 58"/>
                    <a:gd name="T67" fmla="*/ 36 h 38"/>
                    <a:gd name="T68" fmla="*/ 3 w 58"/>
                    <a:gd name="T69" fmla="*/ 37 h 38"/>
                    <a:gd name="T70" fmla="*/ 3 w 58"/>
                    <a:gd name="T71" fmla="*/ 30 h 38"/>
                    <a:gd name="T72" fmla="*/ 3 w 58"/>
                    <a:gd name="T73" fmla="*/ 37 h 38"/>
                    <a:gd name="T74" fmla="*/ 1 w 58"/>
                    <a:gd name="T75" fmla="*/ 37 h 38"/>
                    <a:gd name="T76" fmla="*/ 1 w 58"/>
                    <a:gd name="T77" fmla="*/ 35 h 38"/>
                    <a:gd name="T78" fmla="*/ 0 w 58"/>
                    <a:gd name="T79" fmla="*/ 35 h 38"/>
                    <a:gd name="T80" fmla="*/ 0 w 58"/>
                    <a:gd name="T81" fmla="*/ 33 h 38"/>
                    <a:gd name="T82" fmla="*/ 0 w 58"/>
                    <a:gd name="T83" fmla="*/ 32 h 38"/>
                    <a:gd name="T84" fmla="*/ 1 w 58"/>
                    <a:gd name="T85" fmla="*/ 31 h 38"/>
                    <a:gd name="T86" fmla="*/ 1 w 58"/>
                    <a:gd name="T87" fmla="*/ 30 h 38"/>
                    <a:gd name="T88" fmla="*/ 3 w 58"/>
                    <a:gd name="T89" fmla="*/ 30 h 38"/>
                    <a:gd name="T90" fmla="*/ 1 w 58"/>
                    <a:gd name="T91" fmla="*/ 3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8" h="38">
                      <a:moveTo>
                        <a:pt x="1" y="36"/>
                      </a:moveTo>
                      <a:lnTo>
                        <a:pt x="3" y="30"/>
                      </a:lnTo>
                      <a:lnTo>
                        <a:pt x="5" y="29"/>
                      </a:lnTo>
                      <a:lnTo>
                        <a:pt x="8" y="29"/>
                      </a:lnTo>
                      <a:lnTo>
                        <a:pt x="11" y="27"/>
                      </a:lnTo>
                      <a:lnTo>
                        <a:pt x="14" y="26"/>
                      </a:lnTo>
                      <a:lnTo>
                        <a:pt x="17" y="24"/>
                      </a:lnTo>
                      <a:lnTo>
                        <a:pt x="21" y="22"/>
                      </a:lnTo>
                      <a:lnTo>
                        <a:pt x="25" y="19"/>
                      </a:lnTo>
                      <a:lnTo>
                        <a:pt x="28" y="16"/>
                      </a:lnTo>
                      <a:lnTo>
                        <a:pt x="31" y="14"/>
                      </a:lnTo>
                      <a:lnTo>
                        <a:pt x="35" y="11"/>
                      </a:lnTo>
                      <a:lnTo>
                        <a:pt x="39" y="9"/>
                      </a:lnTo>
                      <a:lnTo>
                        <a:pt x="42" y="6"/>
                      </a:lnTo>
                      <a:lnTo>
                        <a:pt x="45" y="3"/>
                      </a:lnTo>
                      <a:lnTo>
                        <a:pt x="49" y="1"/>
                      </a:lnTo>
                      <a:lnTo>
                        <a:pt x="53" y="0"/>
                      </a:lnTo>
                      <a:lnTo>
                        <a:pt x="56" y="0"/>
                      </a:lnTo>
                      <a:lnTo>
                        <a:pt x="57" y="6"/>
                      </a:lnTo>
                      <a:lnTo>
                        <a:pt x="54" y="7"/>
                      </a:lnTo>
                      <a:lnTo>
                        <a:pt x="51" y="8"/>
                      </a:lnTo>
                      <a:lnTo>
                        <a:pt x="48" y="10"/>
                      </a:lnTo>
                      <a:lnTo>
                        <a:pt x="45" y="12"/>
                      </a:lnTo>
                      <a:lnTo>
                        <a:pt x="41" y="14"/>
                      </a:lnTo>
                      <a:lnTo>
                        <a:pt x="38" y="17"/>
                      </a:lnTo>
                      <a:lnTo>
                        <a:pt x="34" y="20"/>
                      </a:lnTo>
                      <a:lnTo>
                        <a:pt x="31" y="22"/>
                      </a:lnTo>
                      <a:lnTo>
                        <a:pt x="27" y="25"/>
                      </a:lnTo>
                      <a:lnTo>
                        <a:pt x="23" y="27"/>
                      </a:lnTo>
                      <a:lnTo>
                        <a:pt x="20" y="30"/>
                      </a:lnTo>
                      <a:lnTo>
                        <a:pt x="16" y="32"/>
                      </a:lnTo>
                      <a:lnTo>
                        <a:pt x="12" y="34"/>
                      </a:lnTo>
                      <a:lnTo>
                        <a:pt x="9" y="35"/>
                      </a:lnTo>
                      <a:lnTo>
                        <a:pt x="5" y="36"/>
                      </a:lnTo>
                      <a:lnTo>
                        <a:pt x="3" y="37"/>
                      </a:lnTo>
                      <a:lnTo>
                        <a:pt x="3" y="30"/>
                      </a:lnTo>
                      <a:lnTo>
                        <a:pt x="3" y="37"/>
                      </a:lnTo>
                      <a:lnTo>
                        <a:pt x="1" y="37"/>
                      </a:lnTo>
                      <a:lnTo>
                        <a:pt x="1" y="35"/>
                      </a:lnTo>
                      <a:lnTo>
                        <a:pt x="0" y="35"/>
                      </a:lnTo>
                      <a:lnTo>
                        <a:pt x="0" y="33"/>
                      </a:lnTo>
                      <a:lnTo>
                        <a:pt x="0" y="32"/>
                      </a:lnTo>
                      <a:lnTo>
                        <a:pt x="1" y="31"/>
                      </a:lnTo>
                      <a:lnTo>
                        <a:pt x="1" y="30"/>
                      </a:lnTo>
                      <a:lnTo>
                        <a:pt x="3" y="30"/>
                      </a:lnTo>
                      <a:lnTo>
                        <a:pt x="1" y="3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93" name="Freeform 521">
                  <a:extLst>
                    <a:ext uri="{FF2B5EF4-FFF2-40B4-BE49-F238E27FC236}">
                      <a16:creationId xmlns:a16="http://schemas.microsoft.com/office/drawing/2014/main" id="{902377FB-810E-4393-2544-756263C767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3245"/>
                  <a:ext cx="55" cy="89"/>
                </a:xfrm>
                <a:custGeom>
                  <a:avLst/>
                  <a:gdLst>
                    <a:gd name="T0" fmla="*/ 51 w 55"/>
                    <a:gd name="T1" fmla="*/ 88 h 89"/>
                    <a:gd name="T2" fmla="*/ 48 w 55"/>
                    <a:gd name="T3" fmla="*/ 86 h 89"/>
                    <a:gd name="T4" fmla="*/ 46 w 55"/>
                    <a:gd name="T5" fmla="*/ 79 h 89"/>
                    <a:gd name="T6" fmla="*/ 43 w 55"/>
                    <a:gd name="T7" fmla="*/ 73 h 89"/>
                    <a:gd name="T8" fmla="*/ 40 w 55"/>
                    <a:gd name="T9" fmla="*/ 66 h 89"/>
                    <a:gd name="T10" fmla="*/ 37 w 55"/>
                    <a:gd name="T11" fmla="*/ 61 h 89"/>
                    <a:gd name="T12" fmla="*/ 34 w 55"/>
                    <a:gd name="T13" fmla="*/ 55 h 89"/>
                    <a:gd name="T14" fmla="*/ 32 w 55"/>
                    <a:gd name="T15" fmla="*/ 49 h 89"/>
                    <a:gd name="T16" fmla="*/ 30 w 55"/>
                    <a:gd name="T17" fmla="*/ 44 h 89"/>
                    <a:gd name="T18" fmla="*/ 27 w 55"/>
                    <a:gd name="T19" fmla="*/ 39 h 89"/>
                    <a:gd name="T20" fmla="*/ 24 w 55"/>
                    <a:gd name="T21" fmla="*/ 34 h 89"/>
                    <a:gd name="T22" fmla="*/ 21 w 55"/>
                    <a:gd name="T23" fmla="*/ 29 h 89"/>
                    <a:gd name="T24" fmla="*/ 18 w 55"/>
                    <a:gd name="T25" fmla="*/ 25 h 89"/>
                    <a:gd name="T26" fmla="*/ 15 w 55"/>
                    <a:gd name="T27" fmla="*/ 20 h 89"/>
                    <a:gd name="T28" fmla="*/ 12 w 55"/>
                    <a:gd name="T29" fmla="*/ 16 h 89"/>
                    <a:gd name="T30" fmla="*/ 8 w 55"/>
                    <a:gd name="T31" fmla="*/ 12 h 89"/>
                    <a:gd name="T32" fmla="*/ 4 w 55"/>
                    <a:gd name="T33" fmla="*/ 9 h 89"/>
                    <a:gd name="T34" fmla="*/ 0 w 55"/>
                    <a:gd name="T35" fmla="*/ 5 h 89"/>
                    <a:gd name="T36" fmla="*/ 2 w 55"/>
                    <a:gd name="T37" fmla="*/ 0 h 89"/>
                    <a:gd name="T38" fmla="*/ 7 w 55"/>
                    <a:gd name="T39" fmla="*/ 3 h 89"/>
                    <a:gd name="T40" fmla="*/ 11 w 55"/>
                    <a:gd name="T41" fmla="*/ 7 h 89"/>
                    <a:gd name="T42" fmla="*/ 15 w 55"/>
                    <a:gd name="T43" fmla="*/ 11 h 89"/>
                    <a:gd name="T44" fmla="*/ 19 w 55"/>
                    <a:gd name="T45" fmla="*/ 16 h 89"/>
                    <a:gd name="T46" fmla="*/ 22 w 55"/>
                    <a:gd name="T47" fmla="*/ 20 h 89"/>
                    <a:gd name="T48" fmla="*/ 25 w 55"/>
                    <a:gd name="T49" fmla="*/ 25 h 89"/>
                    <a:gd name="T50" fmla="*/ 28 w 55"/>
                    <a:gd name="T51" fmla="*/ 30 h 89"/>
                    <a:gd name="T52" fmla="*/ 31 w 55"/>
                    <a:gd name="T53" fmla="*/ 35 h 89"/>
                    <a:gd name="T54" fmla="*/ 34 w 55"/>
                    <a:gd name="T55" fmla="*/ 40 h 89"/>
                    <a:gd name="T56" fmla="*/ 36 w 55"/>
                    <a:gd name="T57" fmla="*/ 46 h 89"/>
                    <a:gd name="T58" fmla="*/ 39 w 55"/>
                    <a:gd name="T59" fmla="*/ 51 h 89"/>
                    <a:gd name="T60" fmla="*/ 41 w 55"/>
                    <a:gd name="T61" fmla="*/ 57 h 89"/>
                    <a:gd name="T62" fmla="*/ 44 w 55"/>
                    <a:gd name="T63" fmla="*/ 63 h 89"/>
                    <a:gd name="T64" fmla="*/ 46 w 55"/>
                    <a:gd name="T65" fmla="*/ 70 h 89"/>
                    <a:gd name="T66" fmla="*/ 50 w 55"/>
                    <a:gd name="T67" fmla="*/ 76 h 89"/>
                    <a:gd name="T68" fmla="*/ 53 w 55"/>
                    <a:gd name="T69" fmla="*/ 82 h 89"/>
                    <a:gd name="T70" fmla="*/ 51 w 55"/>
                    <a:gd name="T71" fmla="*/ 81 h 89"/>
                    <a:gd name="T72" fmla="*/ 53 w 55"/>
                    <a:gd name="T73" fmla="*/ 82 h 89"/>
                    <a:gd name="T74" fmla="*/ 54 w 55"/>
                    <a:gd name="T75" fmla="*/ 84 h 89"/>
                    <a:gd name="T76" fmla="*/ 54 w 55"/>
                    <a:gd name="T77" fmla="*/ 85 h 89"/>
                    <a:gd name="T78" fmla="*/ 53 w 55"/>
                    <a:gd name="T79" fmla="*/ 86 h 89"/>
                    <a:gd name="T80" fmla="*/ 52 w 55"/>
                    <a:gd name="T81" fmla="*/ 87 h 89"/>
                    <a:gd name="T82" fmla="*/ 52 w 55"/>
                    <a:gd name="T83" fmla="*/ 88 h 89"/>
                    <a:gd name="T84" fmla="*/ 50 w 55"/>
                    <a:gd name="T85" fmla="*/ 88 h 89"/>
                    <a:gd name="T86" fmla="*/ 50 w 55"/>
                    <a:gd name="T87" fmla="*/ 87 h 89"/>
                    <a:gd name="T88" fmla="*/ 48 w 55"/>
                    <a:gd name="T89" fmla="*/ 86 h 89"/>
                    <a:gd name="T90" fmla="*/ 51 w 55"/>
                    <a:gd name="T91" fmla="*/ 88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5" h="89">
                      <a:moveTo>
                        <a:pt x="51" y="88"/>
                      </a:moveTo>
                      <a:lnTo>
                        <a:pt x="48" y="86"/>
                      </a:lnTo>
                      <a:lnTo>
                        <a:pt x="46" y="79"/>
                      </a:lnTo>
                      <a:lnTo>
                        <a:pt x="43" y="73"/>
                      </a:lnTo>
                      <a:lnTo>
                        <a:pt x="40" y="66"/>
                      </a:lnTo>
                      <a:lnTo>
                        <a:pt x="37" y="61"/>
                      </a:lnTo>
                      <a:lnTo>
                        <a:pt x="34" y="55"/>
                      </a:lnTo>
                      <a:lnTo>
                        <a:pt x="32" y="49"/>
                      </a:lnTo>
                      <a:lnTo>
                        <a:pt x="30" y="44"/>
                      </a:lnTo>
                      <a:lnTo>
                        <a:pt x="27" y="39"/>
                      </a:lnTo>
                      <a:lnTo>
                        <a:pt x="24" y="34"/>
                      </a:lnTo>
                      <a:lnTo>
                        <a:pt x="21" y="29"/>
                      </a:lnTo>
                      <a:lnTo>
                        <a:pt x="18" y="25"/>
                      </a:lnTo>
                      <a:lnTo>
                        <a:pt x="15" y="20"/>
                      </a:lnTo>
                      <a:lnTo>
                        <a:pt x="12" y="16"/>
                      </a:lnTo>
                      <a:lnTo>
                        <a:pt x="8" y="12"/>
                      </a:lnTo>
                      <a:lnTo>
                        <a:pt x="4" y="9"/>
                      </a:lnTo>
                      <a:lnTo>
                        <a:pt x="0" y="5"/>
                      </a:lnTo>
                      <a:lnTo>
                        <a:pt x="2" y="0"/>
                      </a:lnTo>
                      <a:lnTo>
                        <a:pt x="7" y="3"/>
                      </a:lnTo>
                      <a:lnTo>
                        <a:pt x="11" y="7"/>
                      </a:lnTo>
                      <a:lnTo>
                        <a:pt x="15" y="11"/>
                      </a:lnTo>
                      <a:lnTo>
                        <a:pt x="19" y="16"/>
                      </a:lnTo>
                      <a:lnTo>
                        <a:pt x="22" y="20"/>
                      </a:lnTo>
                      <a:lnTo>
                        <a:pt x="25" y="25"/>
                      </a:lnTo>
                      <a:lnTo>
                        <a:pt x="28" y="30"/>
                      </a:lnTo>
                      <a:lnTo>
                        <a:pt x="31" y="35"/>
                      </a:lnTo>
                      <a:lnTo>
                        <a:pt x="34" y="40"/>
                      </a:lnTo>
                      <a:lnTo>
                        <a:pt x="36" y="46"/>
                      </a:lnTo>
                      <a:lnTo>
                        <a:pt x="39" y="51"/>
                      </a:lnTo>
                      <a:lnTo>
                        <a:pt x="41" y="57"/>
                      </a:lnTo>
                      <a:lnTo>
                        <a:pt x="44" y="63"/>
                      </a:lnTo>
                      <a:lnTo>
                        <a:pt x="46" y="70"/>
                      </a:lnTo>
                      <a:lnTo>
                        <a:pt x="50" y="76"/>
                      </a:lnTo>
                      <a:lnTo>
                        <a:pt x="53" y="82"/>
                      </a:lnTo>
                      <a:lnTo>
                        <a:pt x="51" y="81"/>
                      </a:lnTo>
                      <a:lnTo>
                        <a:pt x="53" y="82"/>
                      </a:lnTo>
                      <a:lnTo>
                        <a:pt x="54" y="84"/>
                      </a:lnTo>
                      <a:lnTo>
                        <a:pt x="54" y="85"/>
                      </a:lnTo>
                      <a:lnTo>
                        <a:pt x="53" y="86"/>
                      </a:lnTo>
                      <a:lnTo>
                        <a:pt x="52" y="87"/>
                      </a:lnTo>
                      <a:lnTo>
                        <a:pt x="52" y="88"/>
                      </a:lnTo>
                      <a:lnTo>
                        <a:pt x="50" y="88"/>
                      </a:lnTo>
                      <a:lnTo>
                        <a:pt x="50" y="87"/>
                      </a:lnTo>
                      <a:lnTo>
                        <a:pt x="48" y="86"/>
                      </a:lnTo>
                      <a:lnTo>
                        <a:pt x="51" y="8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94" name="Freeform 522">
                  <a:extLst>
                    <a:ext uri="{FF2B5EF4-FFF2-40B4-BE49-F238E27FC236}">
                      <a16:creationId xmlns:a16="http://schemas.microsoft.com/office/drawing/2014/main" id="{813CC848-C9D5-354B-C0F1-C3C2928544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3303"/>
                  <a:ext cx="94" cy="31"/>
                </a:xfrm>
                <a:custGeom>
                  <a:avLst/>
                  <a:gdLst>
                    <a:gd name="T0" fmla="*/ 89 w 94"/>
                    <a:gd name="T1" fmla="*/ 7 h 31"/>
                    <a:gd name="T2" fmla="*/ 85 w 94"/>
                    <a:gd name="T3" fmla="*/ 7 h 31"/>
                    <a:gd name="T4" fmla="*/ 82 w 94"/>
                    <a:gd name="T5" fmla="*/ 7 h 31"/>
                    <a:gd name="T6" fmla="*/ 78 w 94"/>
                    <a:gd name="T7" fmla="*/ 7 h 31"/>
                    <a:gd name="T8" fmla="*/ 75 w 94"/>
                    <a:gd name="T9" fmla="*/ 8 h 31"/>
                    <a:gd name="T10" fmla="*/ 71 w 94"/>
                    <a:gd name="T11" fmla="*/ 10 h 31"/>
                    <a:gd name="T12" fmla="*/ 67 w 94"/>
                    <a:gd name="T13" fmla="*/ 11 h 31"/>
                    <a:gd name="T14" fmla="*/ 62 w 94"/>
                    <a:gd name="T15" fmla="*/ 14 h 31"/>
                    <a:gd name="T16" fmla="*/ 58 w 94"/>
                    <a:gd name="T17" fmla="*/ 16 h 31"/>
                    <a:gd name="T18" fmla="*/ 53 w 94"/>
                    <a:gd name="T19" fmla="*/ 18 h 31"/>
                    <a:gd name="T20" fmla="*/ 47 w 94"/>
                    <a:gd name="T21" fmla="*/ 20 h 31"/>
                    <a:gd name="T22" fmla="*/ 41 w 94"/>
                    <a:gd name="T23" fmla="*/ 22 h 31"/>
                    <a:gd name="T24" fmla="*/ 35 w 94"/>
                    <a:gd name="T25" fmla="*/ 24 h 31"/>
                    <a:gd name="T26" fmla="*/ 26 w 94"/>
                    <a:gd name="T27" fmla="*/ 26 h 31"/>
                    <a:gd name="T28" fmla="*/ 18 w 94"/>
                    <a:gd name="T29" fmla="*/ 28 h 31"/>
                    <a:gd name="T30" fmla="*/ 9 w 94"/>
                    <a:gd name="T31" fmla="*/ 29 h 31"/>
                    <a:gd name="T32" fmla="*/ 0 w 94"/>
                    <a:gd name="T33" fmla="*/ 30 h 31"/>
                    <a:gd name="T34" fmla="*/ 4 w 94"/>
                    <a:gd name="T35" fmla="*/ 22 h 31"/>
                    <a:gd name="T36" fmla="*/ 14 w 94"/>
                    <a:gd name="T37" fmla="*/ 22 h 31"/>
                    <a:gd name="T38" fmla="*/ 23 w 94"/>
                    <a:gd name="T39" fmla="*/ 20 h 31"/>
                    <a:gd name="T40" fmla="*/ 30 w 94"/>
                    <a:gd name="T41" fmla="*/ 19 h 31"/>
                    <a:gd name="T42" fmla="*/ 37 w 94"/>
                    <a:gd name="T43" fmla="*/ 17 h 31"/>
                    <a:gd name="T44" fmla="*/ 43 w 94"/>
                    <a:gd name="T45" fmla="*/ 15 h 31"/>
                    <a:gd name="T46" fmla="*/ 49 w 94"/>
                    <a:gd name="T47" fmla="*/ 13 h 31"/>
                    <a:gd name="T48" fmla="*/ 54 w 94"/>
                    <a:gd name="T49" fmla="*/ 11 h 31"/>
                    <a:gd name="T50" fmla="*/ 59 w 94"/>
                    <a:gd name="T51" fmla="*/ 8 h 31"/>
                    <a:gd name="T52" fmla="*/ 63 w 94"/>
                    <a:gd name="T53" fmla="*/ 6 h 31"/>
                    <a:gd name="T54" fmla="*/ 67 w 94"/>
                    <a:gd name="T55" fmla="*/ 4 h 31"/>
                    <a:gd name="T56" fmla="*/ 71 w 94"/>
                    <a:gd name="T57" fmla="*/ 3 h 31"/>
                    <a:gd name="T58" fmla="*/ 75 w 94"/>
                    <a:gd name="T59" fmla="*/ 1 h 31"/>
                    <a:gd name="T60" fmla="*/ 79 w 94"/>
                    <a:gd name="T61" fmla="*/ 0 h 31"/>
                    <a:gd name="T62" fmla="*/ 84 w 94"/>
                    <a:gd name="T63" fmla="*/ 0 h 31"/>
                    <a:gd name="T64" fmla="*/ 88 w 94"/>
                    <a:gd name="T65" fmla="*/ 0 h 31"/>
                    <a:gd name="T66" fmla="*/ 90 w 94"/>
                    <a:gd name="T67" fmla="*/ 0 h 31"/>
                    <a:gd name="T68" fmla="*/ 91 w 94"/>
                    <a:gd name="T69" fmla="*/ 0 h 31"/>
                    <a:gd name="T70" fmla="*/ 93 w 94"/>
                    <a:gd name="T71" fmla="*/ 2 h 31"/>
                    <a:gd name="T72" fmla="*/ 92 w 94"/>
                    <a:gd name="T73" fmla="*/ 5 h 31"/>
                    <a:gd name="T74" fmla="*/ 91 w 94"/>
                    <a:gd name="T75" fmla="*/ 7 h 31"/>
                    <a:gd name="T76" fmla="*/ 90 w 94"/>
                    <a:gd name="T77" fmla="*/ 7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94" h="31">
                      <a:moveTo>
                        <a:pt x="90" y="7"/>
                      </a:moveTo>
                      <a:lnTo>
                        <a:pt x="89" y="7"/>
                      </a:lnTo>
                      <a:lnTo>
                        <a:pt x="87" y="7"/>
                      </a:lnTo>
                      <a:lnTo>
                        <a:pt x="85" y="7"/>
                      </a:lnTo>
                      <a:lnTo>
                        <a:pt x="84" y="7"/>
                      </a:lnTo>
                      <a:lnTo>
                        <a:pt x="82" y="7"/>
                      </a:lnTo>
                      <a:lnTo>
                        <a:pt x="80" y="7"/>
                      </a:lnTo>
                      <a:lnTo>
                        <a:pt x="78" y="7"/>
                      </a:lnTo>
                      <a:lnTo>
                        <a:pt x="76" y="8"/>
                      </a:lnTo>
                      <a:lnTo>
                        <a:pt x="75" y="8"/>
                      </a:lnTo>
                      <a:lnTo>
                        <a:pt x="73" y="9"/>
                      </a:lnTo>
                      <a:lnTo>
                        <a:pt x="71" y="10"/>
                      </a:lnTo>
                      <a:lnTo>
                        <a:pt x="69" y="11"/>
                      </a:lnTo>
                      <a:lnTo>
                        <a:pt x="67" y="11"/>
                      </a:lnTo>
                      <a:lnTo>
                        <a:pt x="65" y="13"/>
                      </a:lnTo>
                      <a:lnTo>
                        <a:pt x="62" y="14"/>
                      </a:lnTo>
                      <a:lnTo>
                        <a:pt x="60" y="15"/>
                      </a:lnTo>
                      <a:lnTo>
                        <a:pt x="58" y="16"/>
                      </a:lnTo>
                      <a:lnTo>
                        <a:pt x="55" y="17"/>
                      </a:lnTo>
                      <a:lnTo>
                        <a:pt x="53" y="18"/>
                      </a:lnTo>
                      <a:lnTo>
                        <a:pt x="50" y="19"/>
                      </a:lnTo>
                      <a:lnTo>
                        <a:pt x="47" y="20"/>
                      </a:lnTo>
                      <a:lnTo>
                        <a:pt x="44" y="22"/>
                      </a:lnTo>
                      <a:lnTo>
                        <a:pt x="41" y="22"/>
                      </a:lnTo>
                      <a:lnTo>
                        <a:pt x="38" y="24"/>
                      </a:lnTo>
                      <a:lnTo>
                        <a:pt x="35" y="24"/>
                      </a:lnTo>
                      <a:lnTo>
                        <a:pt x="30" y="26"/>
                      </a:lnTo>
                      <a:lnTo>
                        <a:pt x="26" y="26"/>
                      </a:lnTo>
                      <a:lnTo>
                        <a:pt x="23" y="28"/>
                      </a:lnTo>
                      <a:lnTo>
                        <a:pt x="18" y="28"/>
                      </a:lnTo>
                      <a:lnTo>
                        <a:pt x="14" y="28"/>
                      </a:lnTo>
                      <a:lnTo>
                        <a:pt x="9" y="29"/>
                      </a:lnTo>
                      <a:lnTo>
                        <a:pt x="5" y="30"/>
                      </a:lnTo>
                      <a:lnTo>
                        <a:pt x="0" y="30"/>
                      </a:lnTo>
                      <a:lnTo>
                        <a:pt x="0" y="23"/>
                      </a:lnTo>
                      <a:lnTo>
                        <a:pt x="4" y="22"/>
                      </a:lnTo>
                      <a:lnTo>
                        <a:pt x="9" y="22"/>
                      </a:lnTo>
                      <a:lnTo>
                        <a:pt x="14" y="22"/>
                      </a:lnTo>
                      <a:lnTo>
                        <a:pt x="18" y="21"/>
                      </a:lnTo>
                      <a:lnTo>
                        <a:pt x="23" y="20"/>
                      </a:lnTo>
                      <a:lnTo>
                        <a:pt x="26" y="20"/>
                      </a:lnTo>
                      <a:lnTo>
                        <a:pt x="30" y="19"/>
                      </a:lnTo>
                      <a:lnTo>
                        <a:pt x="33" y="18"/>
                      </a:lnTo>
                      <a:lnTo>
                        <a:pt x="37" y="17"/>
                      </a:lnTo>
                      <a:lnTo>
                        <a:pt x="40" y="16"/>
                      </a:lnTo>
                      <a:lnTo>
                        <a:pt x="43" y="15"/>
                      </a:lnTo>
                      <a:lnTo>
                        <a:pt x="46" y="14"/>
                      </a:lnTo>
                      <a:lnTo>
                        <a:pt x="49" y="13"/>
                      </a:lnTo>
                      <a:lnTo>
                        <a:pt x="51" y="12"/>
                      </a:lnTo>
                      <a:lnTo>
                        <a:pt x="54" y="11"/>
                      </a:lnTo>
                      <a:lnTo>
                        <a:pt x="57" y="9"/>
                      </a:lnTo>
                      <a:lnTo>
                        <a:pt x="59" y="8"/>
                      </a:lnTo>
                      <a:lnTo>
                        <a:pt x="61" y="7"/>
                      </a:lnTo>
                      <a:lnTo>
                        <a:pt x="63" y="6"/>
                      </a:lnTo>
                      <a:lnTo>
                        <a:pt x="65" y="5"/>
                      </a:lnTo>
                      <a:lnTo>
                        <a:pt x="67" y="4"/>
                      </a:lnTo>
                      <a:lnTo>
                        <a:pt x="69" y="3"/>
                      </a:lnTo>
                      <a:lnTo>
                        <a:pt x="71" y="3"/>
                      </a:lnTo>
                      <a:lnTo>
                        <a:pt x="73" y="2"/>
                      </a:lnTo>
                      <a:lnTo>
                        <a:pt x="75" y="1"/>
                      </a:lnTo>
                      <a:lnTo>
                        <a:pt x="77" y="1"/>
                      </a:lnTo>
                      <a:lnTo>
                        <a:pt x="79" y="0"/>
                      </a:lnTo>
                      <a:lnTo>
                        <a:pt x="81" y="0"/>
                      </a:lnTo>
                      <a:lnTo>
                        <a:pt x="84" y="0"/>
                      </a:lnTo>
                      <a:lnTo>
                        <a:pt x="85" y="0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90" y="0"/>
                      </a:lnTo>
                      <a:lnTo>
                        <a:pt x="90" y="0"/>
                      </a:lnTo>
                      <a:lnTo>
                        <a:pt x="91" y="0"/>
                      </a:lnTo>
                      <a:lnTo>
                        <a:pt x="92" y="1"/>
                      </a:lnTo>
                      <a:lnTo>
                        <a:pt x="93" y="2"/>
                      </a:lnTo>
                      <a:lnTo>
                        <a:pt x="93" y="3"/>
                      </a:lnTo>
                      <a:lnTo>
                        <a:pt x="92" y="5"/>
                      </a:lnTo>
                      <a:lnTo>
                        <a:pt x="91" y="6"/>
                      </a:lnTo>
                      <a:lnTo>
                        <a:pt x="91" y="7"/>
                      </a:lnTo>
                      <a:lnTo>
                        <a:pt x="89" y="7"/>
                      </a:lnTo>
                      <a:lnTo>
                        <a:pt x="90" y="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95" name="Freeform 523">
                  <a:extLst>
                    <a:ext uri="{FF2B5EF4-FFF2-40B4-BE49-F238E27FC236}">
                      <a16:creationId xmlns:a16="http://schemas.microsoft.com/office/drawing/2014/main" id="{F38C1E12-BDC1-0C8A-BAD1-0E73EF2A2F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1" y="3264"/>
                  <a:ext cx="101" cy="48"/>
                </a:xfrm>
                <a:custGeom>
                  <a:avLst/>
                  <a:gdLst>
                    <a:gd name="T0" fmla="*/ 99 w 101"/>
                    <a:gd name="T1" fmla="*/ 6 h 48"/>
                    <a:gd name="T2" fmla="*/ 93 w 101"/>
                    <a:gd name="T3" fmla="*/ 12 h 48"/>
                    <a:gd name="T4" fmla="*/ 87 w 101"/>
                    <a:gd name="T5" fmla="*/ 17 h 48"/>
                    <a:gd name="T6" fmla="*/ 82 w 101"/>
                    <a:gd name="T7" fmla="*/ 22 h 48"/>
                    <a:gd name="T8" fmla="*/ 76 w 101"/>
                    <a:gd name="T9" fmla="*/ 27 h 48"/>
                    <a:gd name="T10" fmla="*/ 71 w 101"/>
                    <a:gd name="T11" fmla="*/ 31 h 48"/>
                    <a:gd name="T12" fmla="*/ 65 w 101"/>
                    <a:gd name="T13" fmla="*/ 34 h 48"/>
                    <a:gd name="T14" fmla="*/ 59 w 101"/>
                    <a:gd name="T15" fmla="*/ 37 h 48"/>
                    <a:gd name="T16" fmla="*/ 54 w 101"/>
                    <a:gd name="T17" fmla="*/ 40 h 48"/>
                    <a:gd name="T18" fmla="*/ 48 w 101"/>
                    <a:gd name="T19" fmla="*/ 41 h 48"/>
                    <a:gd name="T20" fmla="*/ 42 w 101"/>
                    <a:gd name="T21" fmla="*/ 43 h 48"/>
                    <a:gd name="T22" fmla="*/ 36 w 101"/>
                    <a:gd name="T23" fmla="*/ 45 h 48"/>
                    <a:gd name="T24" fmla="*/ 29 w 101"/>
                    <a:gd name="T25" fmla="*/ 45 h 48"/>
                    <a:gd name="T26" fmla="*/ 22 w 101"/>
                    <a:gd name="T27" fmla="*/ 46 h 48"/>
                    <a:gd name="T28" fmla="*/ 16 w 101"/>
                    <a:gd name="T29" fmla="*/ 47 h 48"/>
                    <a:gd name="T30" fmla="*/ 8 w 101"/>
                    <a:gd name="T31" fmla="*/ 47 h 48"/>
                    <a:gd name="T32" fmla="*/ 0 w 101"/>
                    <a:gd name="T33" fmla="*/ 46 h 48"/>
                    <a:gd name="T34" fmla="*/ 3 w 101"/>
                    <a:gd name="T35" fmla="*/ 40 h 48"/>
                    <a:gd name="T36" fmla="*/ 12 w 101"/>
                    <a:gd name="T37" fmla="*/ 40 h 48"/>
                    <a:gd name="T38" fmla="*/ 19 w 101"/>
                    <a:gd name="T39" fmla="*/ 40 h 48"/>
                    <a:gd name="T40" fmla="*/ 26 w 101"/>
                    <a:gd name="T41" fmla="*/ 39 h 48"/>
                    <a:gd name="T42" fmla="*/ 32 w 101"/>
                    <a:gd name="T43" fmla="*/ 38 h 48"/>
                    <a:gd name="T44" fmla="*/ 38 w 101"/>
                    <a:gd name="T45" fmla="*/ 38 h 48"/>
                    <a:gd name="T46" fmla="*/ 44 w 101"/>
                    <a:gd name="T47" fmla="*/ 36 h 48"/>
                    <a:gd name="T48" fmla="*/ 50 w 101"/>
                    <a:gd name="T49" fmla="*/ 34 h 48"/>
                    <a:gd name="T50" fmla="*/ 55 w 101"/>
                    <a:gd name="T51" fmla="*/ 32 h 48"/>
                    <a:gd name="T52" fmla="*/ 60 w 101"/>
                    <a:gd name="T53" fmla="*/ 29 h 48"/>
                    <a:gd name="T54" fmla="*/ 66 w 101"/>
                    <a:gd name="T55" fmla="*/ 26 h 48"/>
                    <a:gd name="T56" fmla="*/ 71 w 101"/>
                    <a:gd name="T57" fmla="*/ 23 h 48"/>
                    <a:gd name="T58" fmla="*/ 76 w 101"/>
                    <a:gd name="T59" fmla="*/ 19 h 48"/>
                    <a:gd name="T60" fmla="*/ 81 w 101"/>
                    <a:gd name="T61" fmla="*/ 15 h 48"/>
                    <a:gd name="T62" fmla="*/ 87 w 101"/>
                    <a:gd name="T63" fmla="*/ 10 h 48"/>
                    <a:gd name="T64" fmla="*/ 92 w 101"/>
                    <a:gd name="T65" fmla="*/ 4 h 48"/>
                    <a:gd name="T66" fmla="*/ 94 w 101"/>
                    <a:gd name="T67" fmla="*/ 3 h 48"/>
                    <a:gd name="T68" fmla="*/ 96 w 101"/>
                    <a:gd name="T69" fmla="*/ 0 h 48"/>
                    <a:gd name="T70" fmla="*/ 98 w 101"/>
                    <a:gd name="T71" fmla="*/ 0 h 48"/>
                    <a:gd name="T72" fmla="*/ 100 w 101"/>
                    <a:gd name="T73" fmla="*/ 2 h 48"/>
                    <a:gd name="T74" fmla="*/ 100 w 101"/>
                    <a:gd name="T75" fmla="*/ 5 h 48"/>
                    <a:gd name="T76" fmla="*/ 100 w 101"/>
                    <a:gd name="T77" fmla="*/ 3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01" h="48">
                      <a:moveTo>
                        <a:pt x="100" y="3"/>
                      </a:moveTo>
                      <a:lnTo>
                        <a:pt x="99" y="6"/>
                      </a:lnTo>
                      <a:lnTo>
                        <a:pt x="96" y="9"/>
                      </a:lnTo>
                      <a:lnTo>
                        <a:pt x="93" y="12"/>
                      </a:lnTo>
                      <a:lnTo>
                        <a:pt x="90" y="15"/>
                      </a:lnTo>
                      <a:lnTo>
                        <a:pt x="87" y="17"/>
                      </a:lnTo>
                      <a:lnTo>
                        <a:pt x="84" y="20"/>
                      </a:lnTo>
                      <a:lnTo>
                        <a:pt x="82" y="22"/>
                      </a:lnTo>
                      <a:lnTo>
                        <a:pt x="79" y="25"/>
                      </a:lnTo>
                      <a:lnTo>
                        <a:pt x="76" y="27"/>
                      </a:lnTo>
                      <a:lnTo>
                        <a:pt x="73" y="29"/>
                      </a:lnTo>
                      <a:lnTo>
                        <a:pt x="71" y="31"/>
                      </a:lnTo>
                      <a:lnTo>
                        <a:pt x="67" y="33"/>
                      </a:lnTo>
                      <a:lnTo>
                        <a:pt x="65" y="34"/>
                      </a:lnTo>
                      <a:lnTo>
                        <a:pt x="62" y="36"/>
                      </a:lnTo>
                      <a:lnTo>
                        <a:pt x="59" y="37"/>
                      </a:lnTo>
                      <a:lnTo>
                        <a:pt x="57" y="38"/>
                      </a:lnTo>
                      <a:lnTo>
                        <a:pt x="54" y="40"/>
                      </a:lnTo>
                      <a:lnTo>
                        <a:pt x="51" y="41"/>
                      </a:lnTo>
                      <a:lnTo>
                        <a:pt x="48" y="41"/>
                      </a:lnTo>
                      <a:lnTo>
                        <a:pt x="44" y="42"/>
                      </a:lnTo>
                      <a:lnTo>
                        <a:pt x="42" y="43"/>
                      </a:lnTo>
                      <a:lnTo>
                        <a:pt x="39" y="44"/>
                      </a:lnTo>
                      <a:lnTo>
                        <a:pt x="36" y="45"/>
                      </a:lnTo>
                      <a:lnTo>
                        <a:pt x="32" y="45"/>
                      </a:lnTo>
                      <a:lnTo>
                        <a:pt x="29" y="45"/>
                      </a:lnTo>
                      <a:lnTo>
                        <a:pt x="26" y="46"/>
                      </a:lnTo>
                      <a:lnTo>
                        <a:pt x="22" y="46"/>
                      </a:lnTo>
                      <a:lnTo>
                        <a:pt x="19" y="46"/>
                      </a:lnTo>
                      <a:lnTo>
                        <a:pt x="16" y="47"/>
                      </a:lnTo>
                      <a:lnTo>
                        <a:pt x="12" y="47"/>
                      </a:lnTo>
                      <a:lnTo>
                        <a:pt x="8" y="47"/>
                      </a:lnTo>
                      <a:lnTo>
                        <a:pt x="3" y="46"/>
                      </a:lnTo>
                      <a:lnTo>
                        <a:pt x="0" y="46"/>
                      </a:lnTo>
                      <a:lnTo>
                        <a:pt x="0" y="40"/>
                      </a:lnTo>
                      <a:lnTo>
                        <a:pt x="3" y="40"/>
                      </a:lnTo>
                      <a:lnTo>
                        <a:pt x="8" y="40"/>
                      </a:lnTo>
                      <a:lnTo>
                        <a:pt x="12" y="40"/>
                      </a:lnTo>
                      <a:lnTo>
                        <a:pt x="16" y="40"/>
                      </a:lnTo>
                      <a:lnTo>
                        <a:pt x="19" y="40"/>
                      </a:lnTo>
                      <a:lnTo>
                        <a:pt x="22" y="40"/>
                      </a:lnTo>
                      <a:lnTo>
                        <a:pt x="26" y="39"/>
                      </a:lnTo>
                      <a:lnTo>
                        <a:pt x="28" y="39"/>
                      </a:lnTo>
                      <a:lnTo>
                        <a:pt x="32" y="38"/>
                      </a:lnTo>
                      <a:lnTo>
                        <a:pt x="35" y="38"/>
                      </a:lnTo>
                      <a:lnTo>
                        <a:pt x="38" y="38"/>
                      </a:lnTo>
                      <a:lnTo>
                        <a:pt x="41" y="37"/>
                      </a:lnTo>
                      <a:lnTo>
                        <a:pt x="44" y="36"/>
                      </a:lnTo>
                      <a:lnTo>
                        <a:pt x="46" y="35"/>
                      </a:lnTo>
                      <a:lnTo>
                        <a:pt x="50" y="34"/>
                      </a:lnTo>
                      <a:lnTo>
                        <a:pt x="53" y="33"/>
                      </a:lnTo>
                      <a:lnTo>
                        <a:pt x="55" y="32"/>
                      </a:lnTo>
                      <a:lnTo>
                        <a:pt x="58" y="31"/>
                      </a:lnTo>
                      <a:lnTo>
                        <a:pt x="60" y="29"/>
                      </a:lnTo>
                      <a:lnTo>
                        <a:pt x="63" y="28"/>
                      </a:lnTo>
                      <a:lnTo>
                        <a:pt x="66" y="26"/>
                      </a:lnTo>
                      <a:lnTo>
                        <a:pt x="69" y="25"/>
                      </a:lnTo>
                      <a:lnTo>
                        <a:pt x="71" y="23"/>
                      </a:lnTo>
                      <a:lnTo>
                        <a:pt x="73" y="21"/>
                      </a:lnTo>
                      <a:lnTo>
                        <a:pt x="76" y="19"/>
                      </a:lnTo>
                      <a:lnTo>
                        <a:pt x="79" y="17"/>
                      </a:lnTo>
                      <a:lnTo>
                        <a:pt x="81" y="15"/>
                      </a:lnTo>
                      <a:lnTo>
                        <a:pt x="84" y="12"/>
                      </a:lnTo>
                      <a:lnTo>
                        <a:pt x="87" y="10"/>
                      </a:lnTo>
                      <a:lnTo>
                        <a:pt x="89" y="6"/>
                      </a:lnTo>
                      <a:lnTo>
                        <a:pt x="92" y="4"/>
                      </a:lnTo>
                      <a:lnTo>
                        <a:pt x="96" y="1"/>
                      </a:lnTo>
                      <a:lnTo>
                        <a:pt x="94" y="3"/>
                      </a:lnTo>
                      <a:lnTo>
                        <a:pt x="96" y="1"/>
                      </a:lnTo>
                      <a:lnTo>
                        <a:pt x="96" y="0"/>
                      </a:lnTo>
                      <a:lnTo>
                        <a:pt x="98" y="0"/>
                      </a:lnTo>
                      <a:lnTo>
                        <a:pt x="98" y="0"/>
                      </a:lnTo>
                      <a:lnTo>
                        <a:pt x="99" y="1"/>
                      </a:lnTo>
                      <a:lnTo>
                        <a:pt x="100" y="2"/>
                      </a:lnTo>
                      <a:lnTo>
                        <a:pt x="100" y="3"/>
                      </a:lnTo>
                      <a:lnTo>
                        <a:pt x="100" y="5"/>
                      </a:lnTo>
                      <a:lnTo>
                        <a:pt x="99" y="6"/>
                      </a:lnTo>
                      <a:lnTo>
                        <a:pt x="100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96" name="Freeform 524">
                  <a:extLst>
                    <a:ext uri="{FF2B5EF4-FFF2-40B4-BE49-F238E27FC236}">
                      <a16:creationId xmlns:a16="http://schemas.microsoft.com/office/drawing/2014/main" id="{193A328C-38A9-910F-0AEC-64ECD033A6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8" y="3238"/>
                  <a:ext cx="17" cy="30"/>
                </a:xfrm>
                <a:custGeom>
                  <a:avLst/>
                  <a:gdLst>
                    <a:gd name="T0" fmla="*/ 1 w 17"/>
                    <a:gd name="T1" fmla="*/ 0 h 30"/>
                    <a:gd name="T2" fmla="*/ 5 w 17"/>
                    <a:gd name="T3" fmla="*/ 0 h 30"/>
                    <a:gd name="T4" fmla="*/ 5 w 17"/>
                    <a:gd name="T5" fmla="*/ 1 h 30"/>
                    <a:gd name="T6" fmla="*/ 7 w 17"/>
                    <a:gd name="T7" fmla="*/ 3 h 30"/>
                    <a:gd name="T8" fmla="*/ 8 w 17"/>
                    <a:gd name="T9" fmla="*/ 5 h 30"/>
                    <a:gd name="T10" fmla="*/ 9 w 17"/>
                    <a:gd name="T11" fmla="*/ 6 h 30"/>
                    <a:gd name="T12" fmla="*/ 10 w 17"/>
                    <a:gd name="T13" fmla="*/ 8 h 30"/>
                    <a:gd name="T14" fmla="*/ 10 w 17"/>
                    <a:gd name="T15" fmla="*/ 10 h 30"/>
                    <a:gd name="T16" fmla="*/ 11 w 17"/>
                    <a:gd name="T17" fmla="*/ 11 h 30"/>
                    <a:gd name="T18" fmla="*/ 12 w 17"/>
                    <a:gd name="T19" fmla="*/ 13 h 30"/>
                    <a:gd name="T20" fmla="*/ 13 w 17"/>
                    <a:gd name="T21" fmla="*/ 14 h 30"/>
                    <a:gd name="T22" fmla="*/ 14 w 17"/>
                    <a:gd name="T23" fmla="*/ 16 h 30"/>
                    <a:gd name="T24" fmla="*/ 14 w 17"/>
                    <a:gd name="T25" fmla="*/ 18 h 30"/>
                    <a:gd name="T26" fmla="*/ 14 w 17"/>
                    <a:gd name="T27" fmla="*/ 20 h 30"/>
                    <a:gd name="T28" fmla="*/ 15 w 17"/>
                    <a:gd name="T29" fmla="*/ 22 h 30"/>
                    <a:gd name="T30" fmla="*/ 15 w 17"/>
                    <a:gd name="T31" fmla="*/ 23 h 30"/>
                    <a:gd name="T32" fmla="*/ 16 w 17"/>
                    <a:gd name="T33" fmla="*/ 26 h 30"/>
                    <a:gd name="T34" fmla="*/ 16 w 17"/>
                    <a:gd name="T35" fmla="*/ 28 h 30"/>
                    <a:gd name="T36" fmla="*/ 9 w 17"/>
                    <a:gd name="T37" fmla="*/ 29 h 30"/>
                    <a:gd name="T38" fmla="*/ 9 w 17"/>
                    <a:gd name="T39" fmla="*/ 27 h 30"/>
                    <a:gd name="T40" fmla="*/ 9 w 17"/>
                    <a:gd name="T41" fmla="*/ 25 h 30"/>
                    <a:gd name="T42" fmla="*/ 9 w 17"/>
                    <a:gd name="T43" fmla="*/ 23 h 30"/>
                    <a:gd name="T44" fmla="*/ 8 w 17"/>
                    <a:gd name="T45" fmla="*/ 22 h 30"/>
                    <a:gd name="T46" fmla="*/ 7 w 17"/>
                    <a:gd name="T47" fmla="*/ 20 h 30"/>
                    <a:gd name="T48" fmla="*/ 7 w 17"/>
                    <a:gd name="T49" fmla="*/ 18 h 30"/>
                    <a:gd name="T50" fmla="*/ 6 w 17"/>
                    <a:gd name="T51" fmla="*/ 17 h 30"/>
                    <a:gd name="T52" fmla="*/ 5 w 17"/>
                    <a:gd name="T53" fmla="*/ 15 h 30"/>
                    <a:gd name="T54" fmla="*/ 5 w 17"/>
                    <a:gd name="T55" fmla="*/ 13 h 30"/>
                    <a:gd name="T56" fmla="*/ 5 w 17"/>
                    <a:gd name="T57" fmla="*/ 12 h 30"/>
                    <a:gd name="T58" fmla="*/ 4 w 17"/>
                    <a:gd name="T59" fmla="*/ 11 h 30"/>
                    <a:gd name="T60" fmla="*/ 3 w 17"/>
                    <a:gd name="T61" fmla="*/ 10 h 30"/>
                    <a:gd name="T62" fmla="*/ 3 w 17"/>
                    <a:gd name="T63" fmla="*/ 8 h 30"/>
                    <a:gd name="T64" fmla="*/ 2 w 17"/>
                    <a:gd name="T65" fmla="*/ 7 h 30"/>
                    <a:gd name="T66" fmla="*/ 0 w 17"/>
                    <a:gd name="T67" fmla="*/ 6 h 30"/>
                    <a:gd name="T68" fmla="*/ 0 w 17"/>
                    <a:gd name="T69" fmla="*/ 5 h 30"/>
                    <a:gd name="T70" fmla="*/ 3 w 17"/>
                    <a:gd name="T71" fmla="*/ 5 h 30"/>
                    <a:gd name="T72" fmla="*/ 0 w 17"/>
                    <a:gd name="T73" fmla="*/ 5 h 30"/>
                    <a:gd name="T74" fmla="*/ 0 w 17"/>
                    <a:gd name="T75" fmla="*/ 3 h 30"/>
                    <a:gd name="T76" fmla="*/ 0 w 17"/>
                    <a:gd name="T77" fmla="*/ 2 h 30"/>
                    <a:gd name="T78" fmla="*/ 0 w 17"/>
                    <a:gd name="T79" fmla="*/ 1 h 30"/>
                    <a:gd name="T80" fmla="*/ 0 w 17"/>
                    <a:gd name="T81" fmla="*/ 0 h 30"/>
                    <a:gd name="T82" fmla="*/ 1 w 17"/>
                    <a:gd name="T83" fmla="*/ 0 h 30"/>
                    <a:gd name="T84" fmla="*/ 3 w 17"/>
                    <a:gd name="T85" fmla="*/ 0 h 30"/>
                    <a:gd name="T86" fmla="*/ 4 w 17"/>
                    <a:gd name="T87" fmla="*/ 0 h 30"/>
                    <a:gd name="T88" fmla="*/ 5 w 17"/>
                    <a:gd name="T89" fmla="*/ 0 h 30"/>
                    <a:gd name="T90" fmla="*/ 1 w 17"/>
                    <a:gd name="T91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7" h="30">
                      <a:moveTo>
                        <a:pt x="1" y="0"/>
                      </a:move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7" y="3"/>
                      </a:lnTo>
                      <a:lnTo>
                        <a:pt x="8" y="5"/>
                      </a:lnTo>
                      <a:lnTo>
                        <a:pt x="9" y="6"/>
                      </a:lnTo>
                      <a:lnTo>
                        <a:pt x="10" y="8"/>
                      </a:lnTo>
                      <a:lnTo>
                        <a:pt x="10" y="10"/>
                      </a:lnTo>
                      <a:lnTo>
                        <a:pt x="11" y="11"/>
                      </a:lnTo>
                      <a:lnTo>
                        <a:pt x="12" y="13"/>
                      </a:lnTo>
                      <a:lnTo>
                        <a:pt x="13" y="14"/>
                      </a:lnTo>
                      <a:lnTo>
                        <a:pt x="14" y="16"/>
                      </a:lnTo>
                      <a:lnTo>
                        <a:pt x="14" y="18"/>
                      </a:lnTo>
                      <a:lnTo>
                        <a:pt x="14" y="20"/>
                      </a:lnTo>
                      <a:lnTo>
                        <a:pt x="15" y="22"/>
                      </a:lnTo>
                      <a:lnTo>
                        <a:pt x="15" y="23"/>
                      </a:lnTo>
                      <a:lnTo>
                        <a:pt x="16" y="26"/>
                      </a:lnTo>
                      <a:lnTo>
                        <a:pt x="16" y="28"/>
                      </a:lnTo>
                      <a:lnTo>
                        <a:pt x="9" y="29"/>
                      </a:lnTo>
                      <a:lnTo>
                        <a:pt x="9" y="27"/>
                      </a:lnTo>
                      <a:lnTo>
                        <a:pt x="9" y="25"/>
                      </a:lnTo>
                      <a:lnTo>
                        <a:pt x="9" y="23"/>
                      </a:lnTo>
                      <a:lnTo>
                        <a:pt x="8" y="22"/>
                      </a:lnTo>
                      <a:lnTo>
                        <a:pt x="7" y="20"/>
                      </a:lnTo>
                      <a:lnTo>
                        <a:pt x="7" y="18"/>
                      </a:lnTo>
                      <a:lnTo>
                        <a:pt x="6" y="17"/>
                      </a:lnTo>
                      <a:lnTo>
                        <a:pt x="5" y="15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4" y="11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2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97" name="Freeform 525">
                  <a:extLst>
                    <a:ext uri="{FF2B5EF4-FFF2-40B4-BE49-F238E27FC236}">
                      <a16:creationId xmlns:a16="http://schemas.microsoft.com/office/drawing/2014/main" id="{89571F40-3297-F048-E3DC-A10B72D81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1" y="3238"/>
                  <a:ext cx="91" cy="29"/>
                </a:xfrm>
                <a:custGeom>
                  <a:avLst/>
                  <a:gdLst>
                    <a:gd name="T0" fmla="*/ 2 w 91"/>
                    <a:gd name="T1" fmla="*/ 20 h 29"/>
                    <a:gd name="T2" fmla="*/ 7 w 91"/>
                    <a:gd name="T3" fmla="*/ 21 h 29"/>
                    <a:gd name="T4" fmla="*/ 12 w 91"/>
                    <a:gd name="T5" fmla="*/ 21 h 29"/>
                    <a:gd name="T6" fmla="*/ 17 w 91"/>
                    <a:gd name="T7" fmla="*/ 21 h 29"/>
                    <a:gd name="T8" fmla="*/ 22 w 91"/>
                    <a:gd name="T9" fmla="*/ 21 h 29"/>
                    <a:gd name="T10" fmla="*/ 28 w 91"/>
                    <a:gd name="T11" fmla="*/ 20 h 29"/>
                    <a:gd name="T12" fmla="*/ 35 w 91"/>
                    <a:gd name="T13" fmla="*/ 19 h 29"/>
                    <a:gd name="T14" fmla="*/ 40 w 91"/>
                    <a:gd name="T15" fmla="*/ 17 h 29"/>
                    <a:gd name="T16" fmla="*/ 47 w 91"/>
                    <a:gd name="T17" fmla="*/ 15 h 29"/>
                    <a:gd name="T18" fmla="*/ 52 w 91"/>
                    <a:gd name="T19" fmla="*/ 14 h 29"/>
                    <a:gd name="T20" fmla="*/ 58 w 91"/>
                    <a:gd name="T21" fmla="*/ 12 h 29"/>
                    <a:gd name="T22" fmla="*/ 64 w 91"/>
                    <a:gd name="T23" fmla="*/ 10 h 29"/>
                    <a:gd name="T24" fmla="*/ 70 w 91"/>
                    <a:gd name="T25" fmla="*/ 8 h 29"/>
                    <a:gd name="T26" fmla="*/ 75 w 91"/>
                    <a:gd name="T27" fmla="*/ 5 h 29"/>
                    <a:gd name="T28" fmla="*/ 80 w 91"/>
                    <a:gd name="T29" fmla="*/ 3 h 29"/>
                    <a:gd name="T30" fmla="*/ 84 w 91"/>
                    <a:gd name="T31" fmla="*/ 1 h 29"/>
                    <a:gd name="T32" fmla="*/ 88 w 91"/>
                    <a:gd name="T33" fmla="*/ 0 h 29"/>
                    <a:gd name="T34" fmla="*/ 88 w 91"/>
                    <a:gd name="T35" fmla="*/ 7 h 29"/>
                    <a:gd name="T36" fmla="*/ 84 w 91"/>
                    <a:gd name="T37" fmla="*/ 8 h 29"/>
                    <a:gd name="T38" fmla="*/ 79 w 91"/>
                    <a:gd name="T39" fmla="*/ 11 h 29"/>
                    <a:gd name="T40" fmla="*/ 74 w 91"/>
                    <a:gd name="T41" fmla="*/ 13 h 29"/>
                    <a:gd name="T42" fmla="*/ 68 w 91"/>
                    <a:gd name="T43" fmla="*/ 15 h 29"/>
                    <a:gd name="T44" fmla="*/ 63 w 91"/>
                    <a:gd name="T45" fmla="*/ 17 h 29"/>
                    <a:gd name="T46" fmla="*/ 57 w 91"/>
                    <a:gd name="T47" fmla="*/ 19 h 29"/>
                    <a:gd name="T48" fmla="*/ 51 w 91"/>
                    <a:gd name="T49" fmla="*/ 21 h 29"/>
                    <a:gd name="T50" fmla="*/ 44 w 91"/>
                    <a:gd name="T51" fmla="*/ 22 h 29"/>
                    <a:gd name="T52" fmla="*/ 38 w 91"/>
                    <a:gd name="T53" fmla="*/ 24 h 29"/>
                    <a:gd name="T54" fmla="*/ 32 w 91"/>
                    <a:gd name="T55" fmla="*/ 26 h 29"/>
                    <a:gd name="T56" fmla="*/ 26 w 91"/>
                    <a:gd name="T57" fmla="*/ 27 h 29"/>
                    <a:gd name="T58" fmla="*/ 20 w 91"/>
                    <a:gd name="T59" fmla="*/ 27 h 29"/>
                    <a:gd name="T60" fmla="*/ 15 w 91"/>
                    <a:gd name="T61" fmla="*/ 28 h 29"/>
                    <a:gd name="T62" fmla="*/ 9 w 91"/>
                    <a:gd name="T63" fmla="*/ 28 h 29"/>
                    <a:gd name="T64" fmla="*/ 4 w 91"/>
                    <a:gd name="T65" fmla="*/ 27 h 29"/>
                    <a:gd name="T66" fmla="*/ 1 w 91"/>
                    <a:gd name="T67" fmla="*/ 26 h 29"/>
                    <a:gd name="T68" fmla="*/ 0 w 91"/>
                    <a:gd name="T69" fmla="*/ 26 h 29"/>
                    <a:gd name="T70" fmla="*/ 0 w 91"/>
                    <a:gd name="T71" fmla="*/ 24 h 29"/>
                    <a:gd name="T72" fmla="*/ 0 w 91"/>
                    <a:gd name="T73" fmla="*/ 21 h 29"/>
                    <a:gd name="T74" fmla="*/ 1 w 91"/>
                    <a:gd name="T75" fmla="*/ 2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91" h="29">
                      <a:moveTo>
                        <a:pt x="2" y="20"/>
                      </a:moveTo>
                      <a:lnTo>
                        <a:pt x="2" y="20"/>
                      </a:lnTo>
                      <a:lnTo>
                        <a:pt x="5" y="20"/>
                      </a:lnTo>
                      <a:lnTo>
                        <a:pt x="7" y="21"/>
                      </a:lnTo>
                      <a:lnTo>
                        <a:pt x="9" y="21"/>
                      </a:lnTo>
                      <a:lnTo>
                        <a:pt x="12" y="21"/>
                      </a:lnTo>
                      <a:lnTo>
                        <a:pt x="15" y="21"/>
                      </a:lnTo>
                      <a:lnTo>
                        <a:pt x="17" y="21"/>
                      </a:lnTo>
                      <a:lnTo>
                        <a:pt x="20" y="21"/>
                      </a:lnTo>
                      <a:lnTo>
                        <a:pt x="22" y="21"/>
                      </a:lnTo>
                      <a:lnTo>
                        <a:pt x="25" y="20"/>
                      </a:lnTo>
                      <a:lnTo>
                        <a:pt x="28" y="20"/>
                      </a:lnTo>
                      <a:lnTo>
                        <a:pt x="31" y="19"/>
                      </a:lnTo>
                      <a:lnTo>
                        <a:pt x="35" y="19"/>
                      </a:lnTo>
                      <a:lnTo>
                        <a:pt x="37" y="18"/>
                      </a:lnTo>
                      <a:lnTo>
                        <a:pt x="40" y="17"/>
                      </a:lnTo>
                      <a:lnTo>
                        <a:pt x="44" y="16"/>
                      </a:lnTo>
                      <a:lnTo>
                        <a:pt x="47" y="15"/>
                      </a:lnTo>
                      <a:lnTo>
                        <a:pt x="49" y="15"/>
                      </a:lnTo>
                      <a:lnTo>
                        <a:pt x="52" y="14"/>
                      </a:lnTo>
                      <a:lnTo>
                        <a:pt x="56" y="13"/>
                      </a:lnTo>
                      <a:lnTo>
                        <a:pt x="58" y="12"/>
                      </a:lnTo>
                      <a:lnTo>
                        <a:pt x="61" y="11"/>
                      </a:lnTo>
                      <a:lnTo>
                        <a:pt x="64" y="10"/>
                      </a:lnTo>
                      <a:lnTo>
                        <a:pt x="67" y="9"/>
                      </a:lnTo>
                      <a:lnTo>
                        <a:pt x="70" y="8"/>
                      </a:lnTo>
                      <a:lnTo>
                        <a:pt x="72" y="7"/>
                      </a:lnTo>
                      <a:lnTo>
                        <a:pt x="75" y="5"/>
                      </a:lnTo>
                      <a:lnTo>
                        <a:pt x="77" y="5"/>
                      </a:lnTo>
                      <a:lnTo>
                        <a:pt x="80" y="3"/>
                      </a:lnTo>
                      <a:lnTo>
                        <a:pt x="82" y="3"/>
                      </a:lnTo>
                      <a:lnTo>
                        <a:pt x="84" y="1"/>
                      </a:lnTo>
                      <a:lnTo>
                        <a:pt x="86" y="1"/>
                      </a:lnTo>
                      <a:lnTo>
                        <a:pt x="88" y="0"/>
                      </a:lnTo>
                      <a:lnTo>
                        <a:pt x="90" y="5"/>
                      </a:lnTo>
                      <a:lnTo>
                        <a:pt x="88" y="7"/>
                      </a:lnTo>
                      <a:lnTo>
                        <a:pt x="86" y="8"/>
                      </a:lnTo>
                      <a:lnTo>
                        <a:pt x="84" y="8"/>
                      </a:lnTo>
                      <a:lnTo>
                        <a:pt x="81" y="10"/>
                      </a:lnTo>
                      <a:lnTo>
                        <a:pt x="79" y="11"/>
                      </a:lnTo>
                      <a:lnTo>
                        <a:pt x="76" y="12"/>
                      </a:lnTo>
                      <a:lnTo>
                        <a:pt x="74" y="13"/>
                      </a:lnTo>
                      <a:lnTo>
                        <a:pt x="72" y="14"/>
                      </a:lnTo>
                      <a:lnTo>
                        <a:pt x="68" y="15"/>
                      </a:lnTo>
                      <a:lnTo>
                        <a:pt x="66" y="16"/>
                      </a:lnTo>
                      <a:lnTo>
                        <a:pt x="63" y="17"/>
                      </a:lnTo>
                      <a:lnTo>
                        <a:pt x="60" y="18"/>
                      </a:lnTo>
                      <a:lnTo>
                        <a:pt x="57" y="19"/>
                      </a:lnTo>
                      <a:lnTo>
                        <a:pt x="54" y="20"/>
                      </a:lnTo>
                      <a:lnTo>
                        <a:pt x="51" y="21"/>
                      </a:lnTo>
                      <a:lnTo>
                        <a:pt x="47" y="22"/>
                      </a:lnTo>
                      <a:lnTo>
                        <a:pt x="44" y="22"/>
                      </a:lnTo>
                      <a:lnTo>
                        <a:pt x="41" y="24"/>
                      </a:lnTo>
                      <a:lnTo>
                        <a:pt x="38" y="24"/>
                      </a:lnTo>
                      <a:lnTo>
                        <a:pt x="35" y="25"/>
                      </a:lnTo>
                      <a:lnTo>
                        <a:pt x="32" y="26"/>
                      </a:lnTo>
                      <a:lnTo>
                        <a:pt x="29" y="26"/>
                      </a:lnTo>
                      <a:lnTo>
                        <a:pt x="26" y="27"/>
                      </a:lnTo>
                      <a:lnTo>
                        <a:pt x="22" y="27"/>
                      </a:lnTo>
                      <a:lnTo>
                        <a:pt x="20" y="27"/>
                      </a:lnTo>
                      <a:lnTo>
                        <a:pt x="17" y="28"/>
                      </a:lnTo>
                      <a:lnTo>
                        <a:pt x="15" y="28"/>
                      </a:lnTo>
                      <a:lnTo>
                        <a:pt x="12" y="28"/>
                      </a:lnTo>
                      <a:lnTo>
                        <a:pt x="9" y="28"/>
                      </a:lnTo>
                      <a:lnTo>
                        <a:pt x="7" y="27"/>
                      </a:lnTo>
                      <a:lnTo>
                        <a:pt x="4" y="27"/>
                      </a:lnTo>
                      <a:lnTo>
                        <a:pt x="1" y="26"/>
                      </a:lnTo>
                      <a:lnTo>
                        <a:pt x="1" y="26"/>
                      </a:lnTo>
                      <a:lnTo>
                        <a:pt x="1" y="26"/>
                      </a:lnTo>
                      <a:lnTo>
                        <a:pt x="0" y="26"/>
                      </a:lnTo>
                      <a:lnTo>
                        <a:pt x="0" y="25"/>
                      </a:lnTo>
                      <a:lnTo>
                        <a:pt x="0" y="24"/>
                      </a:lnTo>
                      <a:lnTo>
                        <a:pt x="0" y="22"/>
                      </a:lnTo>
                      <a:lnTo>
                        <a:pt x="0" y="21"/>
                      </a:lnTo>
                      <a:lnTo>
                        <a:pt x="0" y="21"/>
                      </a:lnTo>
                      <a:lnTo>
                        <a:pt x="1" y="20"/>
                      </a:lnTo>
                      <a:lnTo>
                        <a:pt x="2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98" name="Freeform 526">
                  <a:extLst>
                    <a:ext uri="{FF2B5EF4-FFF2-40B4-BE49-F238E27FC236}">
                      <a16:creationId xmlns:a16="http://schemas.microsoft.com/office/drawing/2014/main" id="{E0D68160-2D32-82C6-7241-61106B2C87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1" y="3214"/>
                  <a:ext cx="94" cy="51"/>
                </a:xfrm>
                <a:custGeom>
                  <a:avLst/>
                  <a:gdLst>
                    <a:gd name="T0" fmla="*/ 3 w 94"/>
                    <a:gd name="T1" fmla="*/ 0 h 51"/>
                    <a:gd name="T2" fmla="*/ 8 w 94"/>
                    <a:gd name="T3" fmla="*/ 4 h 51"/>
                    <a:gd name="T4" fmla="*/ 12 w 94"/>
                    <a:gd name="T5" fmla="*/ 7 h 51"/>
                    <a:gd name="T6" fmla="*/ 18 w 94"/>
                    <a:gd name="T7" fmla="*/ 10 h 51"/>
                    <a:gd name="T8" fmla="*/ 23 w 94"/>
                    <a:gd name="T9" fmla="*/ 14 h 51"/>
                    <a:gd name="T10" fmla="*/ 28 w 94"/>
                    <a:gd name="T11" fmla="*/ 17 h 51"/>
                    <a:gd name="T12" fmla="*/ 32 w 94"/>
                    <a:gd name="T13" fmla="*/ 20 h 51"/>
                    <a:gd name="T14" fmla="*/ 38 w 94"/>
                    <a:gd name="T15" fmla="*/ 24 h 51"/>
                    <a:gd name="T16" fmla="*/ 43 w 94"/>
                    <a:gd name="T17" fmla="*/ 26 h 51"/>
                    <a:gd name="T18" fmla="*/ 49 w 94"/>
                    <a:gd name="T19" fmla="*/ 29 h 51"/>
                    <a:gd name="T20" fmla="*/ 54 w 94"/>
                    <a:gd name="T21" fmla="*/ 32 h 51"/>
                    <a:gd name="T22" fmla="*/ 60 w 94"/>
                    <a:gd name="T23" fmla="*/ 34 h 51"/>
                    <a:gd name="T24" fmla="*/ 66 w 94"/>
                    <a:gd name="T25" fmla="*/ 36 h 51"/>
                    <a:gd name="T26" fmla="*/ 72 w 94"/>
                    <a:gd name="T27" fmla="*/ 38 h 51"/>
                    <a:gd name="T28" fmla="*/ 79 w 94"/>
                    <a:gd name="T29" fmla="*/ 40 h 51"/>
                    <a:gd name="T30" fmla="*/ 86 w 94"/>
                    <a:gd name="T31" fmla="*/ 42 h 51"/>
                    <a:gd name="T32" fmla="*/ 93 w 94"/>
                    <a:gd name="T33" fmla="*/ 43 h 51"/>
                    <a:gd name="T34" fmla="*/ 89 w 94"/>
                    <a:gd name="T35" fmla="*/ 49 h 51"/>
                    <a:gd name="T36" fmla="*/ 82 w 94"/>
                    <a:gd name="T37" fmla="*/ 48 h 51"/>
                    <a:gd name="T38" fmla="*/ 74 w 94"/>
                    <a:gd name="T39" fmla="*/ 46 h 51"/>
                    <a:gd name="T40" fmla="*/ 68 w 94"/>
                    <a:gd name="T41" fmla="*/ 44 h 51"/>
                    <a:gd name="T42" fmla="*/ 62 w 94"/>
                    <a:gd name="T43" fmla="*/ 41 h 51"/>
                    <a:gd name="T44" fmla="*/ 56 w 94"/>
                    <a:gd name="T45" fmla="*/ 39 h 51"/>
                    <a:gd name="T46" fmla="*/ 50 w 94"/>
                    <a:gd name="T47" fmla="*/ 36 h 51"/>
                    <a:gd name="T48" fmla="*/ 45 w 94"/>
                    <a:gd name="T49" fmla="*/ 34 h 51"/>
                    <a:gd name="T50" fmla="*/ 39 w 94"/>
                    <a:gd name="T51" fmla="*/ 31 h 51"/>
                    <a:gd name="T52" fmla="*/ 33 w 94"/>
                    <a:gd name="T53" fmla="*/ 28 h 51"/>
                    <a:gd name="T54" fmla="*/ 29 w 94"/>
                    <a:gd name="T55" fmla="*/ 25 h 51"/>
                    <a:gd name="T56" fmla="*/ 23 w 94"/>
                    <a:gd name="T57" fmla="*/ 21 h 51"/>
                    <a:gd name="T58" fmla="*/ 18 w 94"/>
                    <a:gd name="T59" fmla="*/ 18 h 51"/>
                    <a:gd name="T60" fmla="*/ 13 w 94"/>
                    <a:gd name="T61" fmla="*/ 15 h 51"/>
                    <a:gd name="T62" fmla="*/ 8 w 94"/>
                    <a:gd name="T63" fmla="*/ 11 h 51"/>
                    <a:gd name="T64" fmla="*/ 3 w 94"/>
                    <a:gd name="T65" fmla="*/ 8 h 51"/>
                    <a:gd name="T66" fmla="*/ 2 w 94"/>
                    <a:gd name="T67" fmla="*/ 6 h 51"/>
                    <a:gd name="T68" fmla="*/ 0 w 94"/>
                    <a:gd name="T69" fmla="*/ 5 h 51"/>
                    <a:gd name="T70" fmla="*/ 0 w 94"/>
                    <a:gd name="T71" fmla="*/ 3 h 51"/>
                    <a:gd name="T72" fmla="*/ 0 w 94"/>
                    <a:gd name="T73" fmla="*/ 1 h 51"/>
                    <a:gd name="T74" fmla="*/ 2 w 94"/>
                    <a:gd name="T75" fmla="*/ 0 h 51"/>
                    <a:gd name="T76" fmla="*/ 1 w 94"/>
                    <a:gd name="T77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94" h="51">
                      <a:moveTo>
                        <a:pt x="1" y="0"/>
                      </a:moveTo>
                      <a:lnTo>
                        <a:pt x="3" y="0"/>
                      </a:lnTo>
                      <a:lnTo>
                        <a:pt x="6" y="2"/>
                      </a:lnTo>
                      <a:lnTo>
                        <a:pt x="8" y="4"/>
                      </a:lnTo>
                      <a:lnTo>
                        <a:pt x="10" y="5"/>
                      </a:lnTo>
                      <a:lnTo>
                        <a:pt x="12" y="7"/>
                      </a:lnTo>
                      <a:lnTo>
                        <a:pt x="15" y="9"/>
                      </a:lnTo>
                      <a:lnTo>
                        <a:pt x="18" y="10"/>
                      </a:lnTo>
                      <a:lnTo>
                        <a:pt x="20" y="12"/>
                      </a:lnTo>
                      <a:lnTo>
                        <a:pt x="23" y="14"/>
                      </a:lnTo>
                      <a:lnTo>
                        <a:pt x="25" y="15"/>
                      </a:lnTo>
                      <a:lnTo>
                        <a:pt x="28" y="17"/>
                      </a:lnTo>
                      <a:lnTo>
                        <a:pt x="31" y="18"/>
                      </a:lnTo>
                      <a:lnTo>
                        <a:pt x="32" y="20"/>
                      </a:lnTo>
                      <a:lnTo>
                        <a:pt x="35" y="22"/>
                      </a:lnTo>
                      <a:lnTo>
                        <a:pt x="38" y="24"/>
                      </a:lnTo>
                      <a:lnTo>
                        <a:pt x="41" y="25"/>
                      </a:lnTo>
                      <a:lnTo>
                        <a:pt x="43" y="26"/>
                      </a:lnTo>
                      <a:lnTo>
                        <a:pt x="46" y="27"/>
                      </a:lnTo>
                      <a:lnTo>
                        <a:pt x="49" y="29"/>
                      </a:lnTo>
                      <a:lnTo>
                        <a:pt x="52" y="31"/>
                      </a:lnTo>
                      <a:lnTo>
                        <a:pt x="54" y="32"/>
                      </a:lnTo>
                      <a:lnTo>
                        <a:pt x="58" y="33"/>
                      </a:lnTo>
                      <a:lnTo>
                        <a:pt x="60" y="34"/>
                      </a:lnTo>
                      <a:lnTo>
                        <a:pt x="63" y="35"/>
                      </a:lnTo>
                      <a:lnTo>
                        <a:pt x="66" y="36"/>
                      </a:lnTo>
                      <a:lnTo>
                        <a:pt x="70" y="37"/>
                      </a:lnTo>
                      <a:lnTo>
                        <a:pt x="72" y="38"/>
                      </a:lnTo>
                      <a:lnTo>
                        <a:pt x="76" y="39"/>
                      </a:lnTo>
                      <a:lnTo>
                        <a:pt x="79" y="40"/>
                      </a:lnTo>
                      <a:lnTo>
                        <a:pt x="82" y="41"/>
                      </a:lnTo>
                      <a:lnTo>
                        <a:pt x="86" y="42"/>
                      </a:lnTo>
                      <a:lnTo>
                        <a:pt x="89" y="43"/>
                      </a:lnTo>
                      <a:lnTo>
                        <a:pt x="93" y="43"/>
                      </a:lnTo>
                      <a:lnTo>
                        <a:pt x="92" y="50"/>
                      </a:lnTo>
                      <a:lnTo>
                        <a:pt x="89" y="49"/>
                      </a:lnTo>
                      <a:lnTo>
                        <a:pt x="85" y="48"/>
                      </a:lnTo>
                      <a:lnTo>
                        <a:pt x="82" y="48"/>
                      </a:lnTo>
                      <a:lnTo>
                        <a:pt x="78" y="46"/>
                      </a:lnTo>
                      <a:lnTo>
                        <a:pt x="74" y="46"/>
                      </a:lnTo>
                      <a:lnTo>
                        <a:pt x="72" y="44"/>
                      </a:lnTo>
                      <a:lnTo>
                        <a:pt x="68" y="44"/>
                      </a:lnTo>
                      <a:lnTo>
                        <a:pt x="65" y="43"/>
                      </a:lnTo>
                      <a:lnTo>
                        <a:pt x="62" y="41"/>
                      </a:lnTo>
                      <a:lnTo>
                        <a:pt x="59" y="40"/>
                      </a:lnTo>
                      <a:lnTo>
                        <a:pt x="56" y="39"/>
                      </a:lnTo>
                      <a:lnTo>
                        <a:pt x="53" y="37"/>
                      </a:lnTo>
                      <a:lnTo>
                        <a:pt x="50" y="36"/>
                      </a:lnTo>
                      <a:lnTo>
                        <a:pt x="47" y="35"/>
                      </a:lnTo>
                      <a:lnTo>
                        <a:pt x="45" y="34"/>
                      </a:lnTo>
                      <a:lnTo>
                        <a:pt x="41" y="32"/>
                      </a:lnTo>
                      <a:lnTo>
                        <a:pt x="39" y="31"/>
                      </a:lnTo>
                      <a:lnTo>
                        <a:pt x="36" y="29"/>
                      </a:lnTo>
                      <a:lnTo>
                        <a:pt x="33" y="28"/>
                      </a:lnTo>
                      <a:lnTo>
                        <a:pt x="31" y="26"/>
                      </a:lnTo>
                      <a:lnTo>
                        <a:pt x="29" y="25"/>
                      </a:lnTo>
                      <a:lnTo>
                        <a:pt x="25" y="23"/>
                      </a:lnTo>
                      <a:lnTo>
                        <a:pt x="23" y="21"/>
                      </a:lnTo>
                      <a:lnTo>
                        <a:pt x="20" y="20"/>
                      </a:lnTo>
                      <a:lnTo>
                        <a:pt x="18" y="18"/>
                      </a:lnTo>
                      <a:lnTo>
                        <a:pt x="16" y="16"/>
                      </a:lnTo>
                      <a:lnTo>
                        <a:pt x="13" y="15"/>
                      </a:lnTo>
                      <a:lnTo>
                        <a:pt x="10" y="13"/>
                      </a:lnTo>
                      <a:lnTo>
                        <a:pt x="8" y="11"/>
                      </a:lnTo>
                      <a:lnTo>
                        <a:pt x="6" y="10"/>
                      </a:lnTo>
                      <a:lnTo>
                        <a:pt x="3" y="8"/>
                      </a:lnTo>
                      <a:lnTo>
                        <a:pt x="1" y="6"/>
                      </a:lnTo>
                      <a:lnTo>
                        <a:pt x="2" y="6"/>
                      </a:ln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599" name="Freeform 527">
                  <a:extLst>
                    <a:ext uri="{FF2B5EF4-FFF2-40B4-BE49-F238E27FC236}">
                      <a16:creationId xmlns:a16="http://schemas.microsoft.com/office/drawing/2014/main" id="{9D035AD4-13DB-64E6-9126-C1680F5BED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1" y="3211"/>
                  <a:ext cx="442" cy="164"/>
                </a:xfrm>
                <a:custGeom>
                  <a:avLst/>
                  <a:gdLst>
                    <a:gd name="T0" fmla="*/ 77 w 442"/>
                    <a:gd name="T1" fmla="*/ 7 h 164"/>
                    <a:gd name="T2" fmla="*/ 95 w 442"/>
                    <a:gd name="T3" fmla="*/ 25 h 164"/>
                    <a:gd name="T4" fmla="*/ 109 w 442"/>
                    <a:gd name="T5" fmla="*/ 48 h 164"/>
                    <a:gd name="T6" fmla="*/ 121 w 442"/>
                    <a:gd name="T7" fmla="*/ 56 h 164"/>
                    <a:gd name="T8" fmla="*/ 131 w 442"/>
                    <a:gd name="T9" fmla="*/ 54 h 164"/>
                    <a:gd name="T10" fmla="*/ 143 w 442"/>
                    <a:gd name="T11" fmla="*/ 50 h 164"/>
                    <a:gd name="T12" fmla="*/ 150 w 442"/>
                    <a:gd name="T13" fmla="*/ 52 h 164"/>
                    <a:gd name="T14" fmla="*/ 136 w 442"/>
                    <a:gd name="T15" fmla="*/ 64 h 164"/>
                    <a:gd name="T16" fmla="*/ 129 w 442"/>
                    <a:gd name="T17" fmla="*/ 75 h 164"/>
                    <a:gd name="T18" fmla="*/ 123 w 442"/>
                    <a:gd name="T19" fmla="*/ 83 h 164"/>
                    <a:gd name="T20" fmla="*/ 112 w 442"/>
                    <a:gd name="T21" fmla="*/ 89 h 164"/>
                    <a:gd name="T22" fmla="*/ 98 w 442"/>
                    <a:gd name="T23" fmla="*/ 94 h 164"/>
                    <a:gd name="T24" fmla="*/ 83 w 442"/>
                    <a:gd name="T25" fmla="*/ 97 h 164"/>
                    <a:gd name="T26" fmla="*/ 63 w 442"/>
                    <a:gd name="T27" fmla="*/ 97 h 164"/>
                    <a:gd name="T28" fmla="*/ 39 w 442"/>
                    <a:gd name="T29" fmla="*/ 94 h 164"/>
                    <a:gd name="T30" fmla="*/ 10 w 442"/>
                    <a:gd name="T31" fmla="*/ 86 h 164"/>
                    <a:gd name="T32" fmla="*/ 0 w 442"/>
                    <a:gd name="T33" fmla="*/ 77 h 164"/>
                    <a:gd name="T34" fmla="*/ 3 w 442"/>
                    <a:gd name="T35" fmla="*/ 52 h 164"/>
                    <a:gd name="T36" fmla="*/ 16 w 442"/>
                    <a:gd name="T37" fmla="*/ 19 h 164"/>
                    <a:gd name="T38" fmla="*/ 39 w 442"/>
                    <a:gd name="T39" fmla="*/ 4 h 164"/>
                    <a:gd name="T40" fmla="*/ 63 w 442"/>
                    <a:gd name="T41" fmla="*/ 0 h 164"/>
                    <a:gd name="T42" fmla="*/ 181 w 442"/>
                    <a:gd name="T43" fmla="*/ 41 h 164"/>
                    <a:gd name="T44" fmla="*/ 160 w 442"/>
                    <a:gd name="T45" fmla="*/ 48 h 164"/>
                    <a:gd name="T46" fmla="*/ 143 w 442"/>
                    <a:gd name="T47" fmla="*/ 58 h 164"/>
                    <a:gd name="T48" fmla="*/ 130 w 442"/>
                    <a:gd name="T49" fmla="*/ 73 h 164"/>
                    <a:gd name="T50" fmla="*/ 121 w 442"/>
                    <a:gd name="T51" fmla="*/ 93 h 164"/>
                    <a:gd name="T52" fmla="*/ 120 w 442"/>
                    <a:gd name="T53" fmla="*/ 119 h 164"/>
                    <a:gd name="T54" fmla="*/ 132 w 442"/>
                    <a:gd name="T55" fmla="*/ 145 h 164"/>
                    <a:gd name="T56" fmla="*/ 163 w 442"/>
                    <a:gd name="T57" fmla="*/ 157 h 164"/>
                    <a:gd name="T58" fmla="*/ 195 w 442"/>
                    <a:gd name="T59" fmla="*/ 163 h 164"/>
                    <a:gd name="T60" fmla="*/ 227 w 442"/>
                    <a:gd name="T61" fmla="*/ 161 h 164"/>
                    <a:gd name="T62" fmla="*/ 259 w 442"/>
                    <a:gd name="T63" fmla="*/ 155 h 164"/>
                    <a:gd name="T64" fmla="*/ 291 w 442"/>
                    <a:gd name="T65" fmla="*/ 145 h 164"/>
                    <a:gd name="T66" fmla="*/ 322 w 442"/>
                    <a:gd name="T67" fmla="*/ 131 h 164"/>
                    <a:gd name="T68" fmla="*/ 340 w 442"/>
                    <a:gd name="T69" fmla="*/ 131 h 164"/>
                    <a:gd name="T70" fmla="*/ 360 w 442"/>
                    <a:gd name="T71" fmla="*/ 128 h 164"/>
                    <a:gd name="T72" fmla="*/ 379 w 442"/>
                    <a:gd name="T73" fmla="*/ 123 h 164"/>
                    <a:gd name="T74" fmla="*/ 398 w 442"/>
                    <a:gd name="T75" fmla="*/ 117 h 164"/>
                    <a:gd name="T76" fmla="*/ 417 w 442"/>
                    <a:gd name="T77" fmla="*/ 108 h 164"/>
                    <a:gd name="T78" fmla="*/ 432 w 442"/>
                    <a:gd name="T79" fmla="*/ 98 h 164"/>
                    <a:gd name="T80" fmla="*/ 440 w 442"/>
                    <a:gd name="T81" fmla="*/ 87 h 164"/>
                    <a:gd name="T82" fmla="*/ 441 w 442"/>
                    <a:gd name="T83" fmla="*/ 75 h 164"/>
                    <a:gd name="T84" fmla="*/ 439 w 442"/>
                    <a:gd name="T85" fmla="*/ 62 h 164"/>
                    <a:gd name="T86" fmla="*/ 429 w 442"/>
                    <a:gd name="T87" fmla="*/ 64 h 164"/>
                    <a:gd name="T88" fmla="*/ 411 w 442"/>
                    <a:gd name="T89" fmla="*/ 80 h 164"/>
                    <a:gd name="T90" fmla="*/ 394 w 442"/>
                    <a:gd name="T91" fmla="*/ 89 h 164"/>
                    <a:gd name="T92" fmla="*/ 376 w 442"/>
                    <a:gd name="T93" fmla="*/ 94 h 164"/>
                    <a:gd name="T94" fmla="*/ 359 w 442"/>
                    <a:gd name="T95" fmla="*/ 96 h 164"/>
                    <a:gd name="T96" fmla="*/ 341 w 442"/>
                    <a:gd name="T97" fmla="*/ 96 h 164"/>
                    <a:gd name="T98" fmla="*/ 323 w 442"/>
                    <a:gd name="T99" fmla="*/ 98 h 164"/>
                    <a:gd name="T100" fmla="*/ 319 w 442"/>
                    <a:gd name="T101" fmla="*/ 99 h 164"/>
                    <a:gd name="T102" fmla="*/ 311 w 442"/>
                    <a:gd name="T103" fmla="*/ 102 h 164"/>
                    <a:gd name="T104" fmla="*/ 301 w 442"/>
                    <a:gd name="T105" fmla="*/ 107 h 164"/>
                    <a:gd name="T106" fmla="*/ 287 w 442"/>
                    <a:gd name="T107" fmla="*/ 111 h 164"/>
                    <a:gd name="T108" fmla="*/ 272 w 442"/>
                    <a:gd name="T109" fmla="*/ 115 h 164"/>
                    <a:gd name="T110" fmla="*/ 254 w 442"/>
                    <a:gd name="T111" fmla="*/ 117 h 164"/>
                    <a:gd name="T112" fmla="*/ 240 w 442"/>
                    <a:gd name="T113" fmla="*/ 100 h 164"/>
                    <a:gd name="T114" fmla="*/ 225 w 442"/>
                    <a:gd name="T115" fmla="*/ 69 h 164"/>
                    <a:gd name="T116" fmla="*/ 209 w 442"/>
                    <a:gd name="T117" fmla="*/ 44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442" h="164">
                      <a:moveTo>
                        <a:pt x="63" y="0"/>
                      </a:moveTo>
                      <a:lnTo>
                        <a:pt x="67" y="1"/>
                      </a:lnTo>
                      <a:lnTo>
                        <a:pt x="70" y="3"/>
                      </a:lnTo>
                      <a:lnTo>
                        <a:pt x="73" y="5"/>
                      </a:lnTo>
                      <a:lnTo>
                        <a:pt x="77" y="7"/>
                      </a:lnTo>
                      <a:lnTo>
                        <a:pt x="81" y="10"/>
                      </a:lnTo>
                      <a:lnTo>
                        <a:pt x="84" y="14"/>
                      </a:lnTo>
                      <a:lnTo>
                        <a:pt x="88" y="17"/>
                      </a:lnTo>
                      <a:lnTo>
                        <a:pt x="91" y="21"/>
                      </a:lnTo>
                      <a:lnTo>
                        <a:pt x="95" y="25"/>
                      </a:lnTo>
                      <a:lnTo>
                        <a:pt x="98" y="30"/>
                      </a:lnTo>
                      <a:lnTo>
                        <a:pt x="102" y="34"/>
                      </a:lnTo>
                      <a:lnTo>
                        <a:pt x="104" y="39"/>
                      </a:lnTo>
                      <a:lnTo>
                        <a:pt x="107" y="43"/>
                      </a:lnTo>
                      <a:lnTo>
                        <a:pt x="109" y="48"/>
                      </a:lnTo>
                      <a:lnTo>
                        <a:pt x="111" y="52"/>
                      </a:lnTo>
                      <a:lnTo>
                        <a:pt x="112" y="57"/>
                      </a:lnTo>
                      <a:lnTo>
                        <a:pt x="116" y="57"/>
                      </a:lnTo>
                      <a:lnTo>
                        <a:pt x="119" y="57"/>
                      </a:lnTo>
                      <a:lnTo>
                        <a:pt x="121" y="56"/>
                      </a:lnTo>
                      <a:lnTo>
                        <a:pt x="124" y="56"/>
                      </a:lnTo>
                      <a:lnTo>
                        <a:pt x="126" y="55"/>
                      </a:lnTo>
                      <a:lnTo>
                        <a:pt x="128" y="55"/>
                      </a:lnTo>
                      <a:lnTo>
                        <a:pt x="129" y="55"/>
                      </a:lnTo>
                      <a:lnTo>
                        <a:pt x="131" y="54"/>
                      </a:lnTo>
                      <a:lnTo>
                        <a:pt x="133" y="53"/>
                      </a:lnTo>
                      <a:lnTo>
                        <a:pt x="135" y="53"/>
                      </a:lnTo>
                      <a:lnTo>
                        <a:pt x="138" y="52"/>
                      </a:lnTo>
                      <a:lnTo>
                        <a:pt x="140" y="51"/>
                      </a:lnTo>
                      <a:lnTo>
                        <a:pt x="143" y="50"/>
                      </a:lnTo>
                      <a:lnTo>
                        <a:pt x="147" y="50"/>
                      </a:lnTo>
                      <a:lnTo>
                        <a:pt x="152" y="48"/>
                      </a:lnTo>
                      <a:lnTo>
                        <a:pt x="157" y="48"/>
                      </a:lnTo>
                      <a:lnTo>
                        <a:pt x="154" y="50"/>
                      </a:lnTo>
                      <a:lnTo>
                        <a:pt x="150" y="52"/>
                      </a:lnTo>
                      <a:lnTo>
                        <a:pt x="147" y="55"/>
                      </a:lnTo>
                      <a:lnTo>
                        <a:pt x="144" y="57"/>
                      </a:lnTo>
                      <a:lnTo>
                        <a:pt x="141" y="59"/>
                      </a:lnTo>
                      <a:lnTo>
                        <a:pt x="139" y="62"/>
                      </a:lnTo>
                      <a:lnTo>
                        <a:pt x="136" y="64"/>
                      </a:lnTo>
                      <a:lnTo>
                        <a:pt x="134" y="67"/>
                      </a:lnTo>
                      <a:lnTo>
                        <a:pt x="133" y="69"/>
                      </a:lnTo>
                      <a:lnTo>
                        <a:pt x="131" y="71"/>
                      </a:lnTo>
                      <a:lnTo>
                        <a:pt x="130" y="73"/>
                      </a:lnTo>
                      <a:lnTo>
                        <a:pt x="129" y="75"/>
                      </a:lnTo>
                      <a:lnTo>
                        <a:pt x="128" y="77"/>
                      </a:lnTo>
                      <a:lnTo>
                        <a:pt x="127" y="78"/>
                      </a:lnTo>
                      <a:lnTo>
                        <a:pt x="126" y="80"/>
                      </a:lnTo>
                      <a:lnTo>
                        <a:pt x="125" y="82"/>
                      </a:lnTo>
                      <a:lnTo>
                        <a:pt x="123" y="83"/>
                      </a:lnTo>
                      <a:lnTo>
                        <a:pt x="121" y="84"/>
                      </a:lnTo>
                      <a:lnTo>
                        <a:pt x="118" y="85"/>
                      </a:lnTo>
                      <a:lnTo>
                        <a:pt x="116" y="86"/>
                      </a:lnTo>
                      <a:lnTo>
                        <a:pt x="114" y="87"/>
                      </a:lnTo>
                      <a:lnTo>
                        <a:pt x="112" y="89"/>
                      </a:lnTo>
                      <a:lnTo>
                        <a:pt x="109" y="89"/>
                      </a:lnTo>
                      <a:lnTo>
                        <a:pt x="106" y="91"/>
                      </a:lnTo>
                      <a:lnTo>
                        <a:pt x="103" y="92"/>
                      </a:lnTo>
                      <a:lnTo>
                        <a:pt x="101" y="93"/>
                      </a:lnTo>
                      <a:lnTo>
                        <a:pt x="98" y="94"/>
                      </a:lnTo>
                      <a:lnTo>
                        <a:pt x="95" y="94"/>
                      </a:lnTo>
                      <a:lnTo>
                        <a:pt x="93" y="95"/>
                      </a:lnTo>
                      <a:lnTo>
                        <a:pt x="89" y="96"/>
                      </a:lnTo>
                      <a:lnTo>
                        <a:pt x="86" y="96"/>
                      </a:lnTo>
                      <a:lnTo>
                        <a:pt x="83" y="97"/>
                      </a:lnTo>
                      <a:lnTo>
                        <a:pt x="79" y="97"/>
                      </a:lnTo>
                      <a:lnTo>
                        <a:pt x="75" y="98"/>
                      </a:lnTo>
                      <a:lnTo>
                        <a:pt x="71" y="98"/>
                      </a:lnTo>
                      <a:lnTo>
                        <a:pt x="68" y="98"/>
                      </a:lnTo>
                      <a:lnTo>
                        <a:pt x="63" y="97"/>
                      </a:lnTo>
                      <a:lnTo>
                        <a:pt x="59" y="97"/>
                      </a:lnTo>
                      <a:lnTo>
                        <a:pt x="55" y="96"/>
                      </a:lnTo>
                      <a:lnTo>
                        <a:pt x="50" y="96"/>
                      </a:lnTo>
                      <a:lnTo>
                        <a:pt x="44" y="95"/>
                      </a:lnTo>
                      <a:lnTo>
                        <a:pt x="39" y="94"/>
                      </a:lnTo>
                      <a:lnTo>
                        <a:pt x="34" y="93"/>
                      </a:lnTo>
                      <a:lnTo>
                        <a:pt x="28" y="92"/>
                      </a:lnTo>
                      <a:lnTo>
                        <a:pt x="22" y="90"/>
                      </a:lnTo>
                      <a:lnTo>
                        <a:pt x="16" y="88"/>
                      </a:lnTo>
                      <a:lnTo>
                        <a:pt x="10" y="86"/>
                      </a:lnTo>
                      <a:lnTo>
                        <a:pt x="3" y="84"/>
                      </a:lnTo>
                      <a:lnTo>
                        <a:pt x="1" y="84"/>
                      </a:lnTo>
                      <a:lnTo>
                        <a:pt x="0" y="82"/>
                      </a:lnTo>
                      <a:lnTo>
                        <a:pt x="0" y="80"/>
                      </a:lnTo>
                      <a:lnTo>
                        <a:pt x="0" y="77"/>
                      </a:lnTo>
                      <a:lnTo>
                        <a:pt x="1" y="73"/>
                      </a:lnTo>
                      <a:lnTo>
                        <a:pt x="1" y="69"/>
                      </a:lnTo>
                      <a:lnTo>
                        <a:pt x="2" y="66"/>
                      </a:lnTo>
                      <a:lnTo>
                        <a:pt x="2" y="62"/>
                      </a:lnTo>
                      <a:lnTo>
                        <a:pt x="3" y="52"/>
                      </a:lnTo>
                      <a:lnTo>
                        <a:pt x="4" y="44"/>
                      </a:lnTo>
                      <a:lnTo>
                        <a:pt x="7" y="36"/>
                      </a:lnTo>
                      <a:lnTo>
                        <a:pt x="9" y="30"/>
                      </a:lnTo>
                      <a:lnTo>
                        <a:pt x="12" y="24"/>
                      </a:lnTo>
                      <a:lnTo>
                        <a:pt x="16" y="19"/>
                      </a:lnTo>
                      <a:lnTo>
                        <a:pt x="20" y="15"/>
                      </a:lnTo>
                      <a:lnTo>
                        <a:pt x="24" y="11"/>
                      </a:lnTo>
                      <a:lnTo>
                        <a:pt x="28" y="8"/>
                      </a:lnTo>
                      <a:lnTo>
                        <a:pt x="34" y="6"/>
                      </a:lnTo>
                      <a:lnTo>
                        <a:pt x="39" y="4"/>
                      </a:lnTo>
                      <a:lnTo>
                        <a:pt x="43" y="3"/>
                      </a:lnTo>
                      <a:lnTo>
                        <a:pt x="48" y="1"/>
                      </a:lnTo>
                      <a:lnTo>
                        <a:pt x="53" y="1"/>
                      </a:lnTo>
                      <a:lnTo>
                        <a:pt x="59" y="0"/>
                      </a:lnTo>
                      <a:lnTo>
                        <a:pt x="63" y="0"/>
                      </a:lnTo>
                      <a:lnTo>
                        <a:pt x="199" y="38"/>
                      </a:lnTo>
                      <a:lnTo>
                        <a:pt x="194" y="38"/>
                      </a:lnTo>
                      <a:lnTo>
                        <a:pt x="190" y="39"/>
                      </a:lnTo>
                      <a:lnTo>
                        <a:pt x="185" y="40"/>
                      </a:lnTo>
                      <a:lnTo>
                        <a:pt x="181" y="41"/>
                      </a:lnTo>
                      <a:lnTo>
                        <a:pt x="176" y="42"/>
                      </a:lnTo>
                      <a:lnTo>
                        <a:pt x="172" y="43"/>
                      </a:lnTo>
                      <a:lnTo>
                        <a:pt x="168" y="44"/>
                      </a:lnTo>
                      <a:lnTo>
                        <a:pt x="164" y="46"/>
                      </a:lnTo>
                      <a:lnTo>
                        <a:pt x="160" y="48"/>
                      </a:lnTo>
                      <a:lnTo>
                        <a:pt x="156" y="49"/>
                      </a:lnTo>
                      <a:lnTo>
                        <a:pt x="152" y="51"/>
                      </a:lnTo>
                      <a:lnTo>
                        <a:pt x="149" y="53"/>
                      </a:lnTo>
                      <a:lnTo>
                        <a:pt x="146" y="56"/>
                      </a:lnTo>
                      <a:lnTo>
                        <a:pt x="143" y="58"/>
                      </a:lnTo>
                      <a:lnTo>
                        <a:pt x="140" y="61"/>
                      </a:lnTo>
                      <a:lnTo>
                        <a:pt x="137" y="64"/>
                      </a:lnTo>
                      <a:lnTo>
                        <a:pt x="134" y="67"/>
                      </a:lnTo>
                      <a:lnTo>
                        <a:pt x="132" y="70"/>
                      </a:lnTo>
                      <a:lnTo>
                        <a:pt x="130" y="73"/>
                      </a:lnTo>
                      <a:lnTo>
                        <a:pt x="128" y="77"/>
                      </a:lnTo>
                      <a:lnTo>
                        <a:pt x="126" y="81"/>
                      </a:lnTo>
                      <a:lnTo>
                        <a:pt x="124" y="85"/>
                      </a:lnTo>
                      <a:lnTo>
                        <a:pt x="123" y="89"/>
                      </a:lnTo>
                      <a:lnTo>
                        <a:pt x="121" y="93"/>
                      </a:lnTo>
                      <a:lnTo>
                        <a:pt x="121" y="98"/>
                      </a:lnTo>
                      <a:lnTo>
                        <a:pt x="120" y="103"/>
                      </a:lnTo>
                      <a:lnTo>
                        <a:pt x="120" y="108"/>
                      </a:lnTo>
                      <a:lnTo>
                        <a:pt x="120" y="113"/>
                      </a:lnTo>
                      <a:lnTo>
                        <a:pt x="120" y="119"/>
                      </a:lnTo>
                      <a:lnTo>
                        <a:pt x="120" y="125"/>
                      </a:lnTo>
                      <a:lnTo>
                        <a:pt x="120" y="130"/>
                      </a:lnTo>
                      <a:lnTo>
                        <a:pt x="121" y="137"/>
                      </a:lnTo>
                      <a:lnTo>
                        <a:pt x="127" y="141"/>
                      </a:lnTo>
                      <a:lnTo>
                        <a:pt x="132" y="145"/>
                      </a:lnTo>
                      <a:lnTo>
                        <a:pt x="139" y="148"/>
                      </a:lnTo>
                      <a:lnTo>
                        <a:pt x="145" y="150"/>
                      </a:lnTo>
                      <a:lnTo>
                        <a:pt x="151" y="153"/>
                      </a:lnTo>
                      <a:lnTo>
                        <a:pt x="157" y="155"/>
                      </a:lnTo>
                      <a:lnTo>
                        <a:pt x="163" y="157"/>
                      </a:lnTo>
                      <a:lnTo>
                        <a:pt x="170" y="159"/>
                      </a:lnTo>
                      <a:lnTo>
                        <a:pt x="176" y="160"/>
                      </a:lnTo>
                      <a:lnTo>
                        <a:pt x="182" y="161"/>
                      </a:lnTo>
                      <a:lnTo>
                        <a:pt x="189" y="162"/>
                      </a:lnTo>
                      <a:lnTo>
                        <a:pt x="195" y="163"/>
                      </a:lnTo>
                      <a:lnTo>
                        <a:pt x="201" y="163"/>
                      </a:lnTo>
                      <a:lnTo>
                        <a:pt x="207" y="163"/>
                      </a:lnTo>
                      <a:lnTo>
                        <a:pt x="214" y="163"/>
                      </a:lnTo>
                      <a:lnTo>
                        <a:pt x="220" y="162"/>
                      </a:lnTo>
                      <a:lnTo>
                        <a:pt x="227" y="161"/>
                      </a:lnTo>
                      <a:lnTo>
                        <a:pt x="233" y="160"/>
                      </a:lnTo>
                      <a:lnTo>
                        <a:pt x="240" y="159"/>
                      </a:lnTo>
                      <a:lnTo>
                        <a:pt x="246" y="157"/>
                      </a:lnTo>
                      <a:lnTo>
                        <a:pt x="252" y="156"/>
                      </a:lnTo>
                      <a:lnTo>
                        <a:pt x="259" y="155"/>
                      </a:lnTo>
                      <a:lnTo>
                        <a:pt x="265" y="153"/>
                      </a:lnTo>
                      <a:lnTo>
                        <a:pt x="272" y="151"/>
                      </a:lnTo>
                      <a:lnTo>
                        <a:pt x="278" y="149"/>
                      </a:lnTo>
                      <a:lnTo>
                        <a:pt x="285" y="146"/>
                      </a:lnTo>
                      <a:lnTo>
                        <a:pt x="291" y="145"/>
                      </a:lnTo>
                      <a:lnTo>
                        <a:pt x="297" y="142"/>
                      </a:lnTo>
                      <a:lnTo>
                        <a:pt x="303" y="139"/>
                      </a:lnTo>
                      <a:lnTo>
                        <a:pt x="310" y="137"/>
                      </a:lnTo>
                      <a:lnTo>
                        <a:pt x="316" y="134"/>
                      </a:lnTo>
                      <a:lnTo>
                        <a:pt x="322" y="131"/>
                      </a:lnTo>
                      <a:lnTo>
                        <a:pt x="326" y="132"/>
                      </a:lnTo>
                      <a:lnTo>
                        <a:pt x="329" y="132"/>
                      </a:lnTo>
                      <a:lnTo>
                        <a:pt x="333" y="131"/>
                      </a:lnTo>
                      <a:lnTo>
                        <a:pt x="337" y="131"/>
                      </a:lnTo>
                      <a:lnTo>
                        <a:pt x="340" y="131"/>
                      </a:lnTo>
                      <a:lnTo>
                        <a:pt x="344" y="130"/>
                      </a:lnTo>
                      <a:lnTo>
                        <a:pt x="347" y="130"/>
                      </a:lnTo>
                      <a:lnTo>
                        <a:pt x="351" y="130"/>
                      </a:lnTo>
                      <a:lnTo>
                        <a:pt x="356" y="129"/>
                      </a:lnTo>
                      <a:lnTo>
                        <a:pt x="360" y="128"/>
                      </a:lnTo>
                      <a:lnTo>
                        <a:pt x="363" y="128"/>
                      </a:lnTo>
                      <a:lnTo>
                        <a:pt x="367" y="127"/>
                      </a:lnTo>
                      <a:lnTo>
                        <a:pt x="371" y="126"/>
                      </a:lnTo>
                      <a:lnTo>
                        <a:pt x="375" y="125"/>
                      </a:lnTo>
                      <a:lnTo>
                        <a:pt x="379" y="123"/>
                      </a:lnTo>
                      <a:lnTo>
                        <a:pt x="383" y="122"/>
                      </a:lnTo>
                      <a:lnTo>
                        <a:pt x="387" y="121"/>
                      </a:lnTo>
                      <a:lnTo>
                        <a:pt x="390" y="120"/>
                      </a:lnTo>
                      <a:lnTo>
                        <a:pt x="394" y="118"/>
                      </a:lnTo>
                      <a:lnTo>
                        <a:pt x="398" y="117"/>
                      </a:lnTo>
                      <a:lnTo>
                        <a:pt x="402" y="115"/>
                      </a:lnTo>
                      <a:lnTo>
                        <a:pt x="406" y="114"/>
                      </a:lnTo>
                      <a:lnTo>
                        <a:pt x="410" y="112"/>
                      </a:lnTo>
                      <a:lnTo>
                        <a:pt x="413" y="110"/>
                      </a:lnTo>
                      <a:lnTo>
                        <a:pt x="417" y="108"/>
                      </a:lnTo>
                      <a:lnTo>
                        <a:pt x="420" y="106"/>
                      </a:lnTo>
                      <a:lnTo>
                        <a:pt x="423" y="104"/>
                      </a:lnTo>
                      <a:lnTo>
                        <a:pt x="426" y="102"/>
                      </a:lnTo>
                      <a:lnTo>
                        <a:pt x="429" y="100"/>
                      </a:lnTo>
                      <a:lnTo>
                        <a:pt x="432" y="98"/>
                      </a:lnTo>
                      <a:lnTo>
                        <a:pt x="435" y="95"/>
                      </a:lnTo>
                      <a:lnTo>
                        <a:pt x="437" y="93"/>
                      </a:lnTo>
                      <a:lnTo>
                        <a:pt x="439" y="91"/>
                      </a:lnTo>
                      <a:lnTo>
                        <a:pt x="439" y="89"/>
                      </a:lnTo>
                      <a:lnTo>
                        <a:pt x="440" y="87"/>
                      </a:lnTo>
                      <a:lnTo>
                        <a:pt x="441" y="85"/>
                      </a:lnTo>
                      <a:lnTo>
                        <a:pt x="441" y="82"/>
                      </a:lnTo>
                      <a:lnTo>
                        <a:pt x="441" y="80"/>
                      </a:lnTo>
                      <a:lnTo>
                        <a:pt x="441" y="77"/>
                      </a:lnTo>
                      <a:lnTo>
                        <a:pt x="441" y="75"/>
                      </a:lnTo>
                      <a:lnTo>
                        <a:pt x="441" y="72"/>
                      </a:lnTo>
                      <a:lnTo>
                        <a:pt x="441" y="69"/>
                      </a:lnTo>
                      <a:lnTo>
                        <a:pt x="440" y="67"/>
                      </a:lnTo>
                      <a:lnTo>
                        <a:pt x="439" y="64"/>
                      </a:lnTo>
                      <a:lnTo>
                        <a:pt x="439" y="62"/>
                      </a:lnTo>
                      <a:lnTo>
                        <a:pt x="438" y="60"/>
                      </a:lnTo>
                      <a:lnTo>
                        <a:pt x="437" y="57"/>
                      </a:lnTo>
                      <a:lnTo>
                        <a:pt x="436" y="55"/>
                      </a:lnTo>
                      <a:lnTo>
                        <a:pt x="433" y="60"/>
                      </a:lnTo>
                      <a:lnTo>
                        <a:pt x="429" y="64"/>
                      </a:lnTo>
                      <a:lnTo>
                        <a:pt x="425" y="68"/>
                      </a:lnTo>
                      <a:lnTo>
                        <a:pt x="421" y="71"/>
                      </a:lnTo>
                      <a:lnTo>
                        <a:pt x="418" y="74"/>
                      </a:lnTo>
                      <a:lnTo>
                        <a:pt x="414" y="77"/>
                      </a:lnTo>
                      <a:lnTo>
                        <a:pt x="411" y="80"/>
                      </a:lnTo>
                      <a:lnTo>
                        <a:pt x="407" y="82"/>
                      </a:lnTo>
                      <a:lnTo>
                        <a:pt x="404" y="84"/>
                      </a:lnTo>
                      <a:lnTo>
                        <a:pt x="400" y="85"/>
                      </a:lnTo>
                      <a:lnTo>
                        <a:pt x="397" y="87"/>
                      </a:lnTo>
                      <a:lnTo>
                        <a:pt x="394" y="89"/>
                      </a:lnTo>
                      <a:lnTo>
                        <a:pt x="390" y="90"/>
                      </a:lnTo>
                      <a:lnTo>
                        <a:pt x="387" y="91"/>
                      </a:lnTo>
                      <a:lnTo>
                        <a:pt x="383" y="93"/>
                      </a:lnTo>
                      <a:lnTo>
                        <a:pt x="380" y="93"/>
                      </a:lnTo>
                      <a:lnTo>
                        <a:pt x="376" y="94"/>
                      </a:lnTo>
                      <a:lnTo>
                        <a:pt x="373" y="94"/>
                      </a:lnTo>
                      <a:lnTo>
                        <a:pt x="369" y="95"/>
                      </a:lnTo>
                      <a:lnTo>
                        <a:pt x="365" y="95"/>
                      </a:lnTo>
                      <a:lnTo>
                        <a:pt x="362" y="96"/>
                      </a:lnTo>
                      <a:lnTo>
                        <a:pt x="359" y="96"/>
                      </a:lnTo>
                      <a:lnTo>
                        <a:pt x="356" y="96"/>
                      </a:lnTo>
                      <a:lnTo>
                        <a:pt x="352" y="96"/>
                      </a:lnTo>
                      <a:lnTo>
                        <a:pt x="349" y="96"/>
                      </a:lnTo>
                      <a:lnTo>
                        <a:pt x="345" y="96"/>
                      </a:lnTo>
                      <a:lnTo>
                        <a:pt x="341" y="96"/>
                      </a:lnTo>
                      <a:lnTo>
                        <a:pt x="338" y="97"/>
                      </a:lnTo>
                      <a:lnTo>
                        <a:pt x="334" y="97"/>
                      </a:lnTo>
                      <a:lnTo>
                        <a:pt x="331" y="97"/>
                      </a:lnTo>
                      <a:lnTo>
                        <a:pt x="327" y="98"/>
                      </a:lnTo>
                      <a:lnTo>
                        <a:pt x="323" y="98"/>
                      </a:lnTo>
                      <a:lnTo>
                        <a:pt x="322" y="98"/>
                      </a:lnTo>
                      <a:lnTo>
                        <a:pt x="322" y="98"/>
                      </a:lnTo>
                      <a:lnTo>
                        <a:pt x="320" y="98"/>
                      </a:lnTo>
                      <a:lnTo>
                        <a:pt x="319" y="98"/>
                      </a:lnTo>
                      <a:lnTo>
                        <a:pt x="319" y="99"/>
                      </a:lnTo>
                      <a:lnTo>
                        <a:pt x="317" y="100"/>
                      </a:lnTo>
                      <a:lnTo>
                        <a:pt x="315" y="100"/>
                      </a:lnTo>
                      <a:lnTo>
                        <a:pt x="314" y="101"/>
                      </a:lnTo>
                      <a:lnTo>
                        <a:pt x="312" y="102"/>
                      </a:lnTo>
                      <a:lnTo>
                        <a:pt x="311" y="102"/>
                      </a:lnTo>
                      <a:lnTo>
                        <a:pt x="309" y="103"/>
                      </a:lnTo>
                      <a:lnTo>
                        <a:pt x="307" y="104"/>
                      </a:lnTo>
                      <a:lnTo>
                        <a:pt x="304" y="105"/>
                      </a:lnTo>
                      <a:lnTo>
                        <a:pt x="302" y="106"/>
                      </a:lnTo>
                      <a:lnTo>
                        <a:pt x="301" y="107"/>
                      </a:lnTo>
                      <a:lnTo>
                        <a:pt x="298" y="108"/>
                      </a:lnTo>
                      <a:lnTo>
                        <a:pt x="295" y="109"/>
                      </a:lnTo>
                      <a:lnTo>
                        <a:pt x="293" y="110"/>
                      </a:lnTo>
                      <a:lnTo>
                        <a:pt x="290" y="111"/>
                      </a:lnTo>
                      <a:lnTo>
                        <a:pt x="287" y="111"/>
                      </a:lnTo>
                      <a:lnTo>
                        <a:pt x="285" y="112"/>
                      </a:lnTo>
                      <a:lnTo>
                        <a:pt x="281" y="113"/>
                      </a:lnTo>
                      <a:lnTo>
                        <a:pt x="278" y="114"/>
                      </a:lnTo>
                      <a:lnTo>
                        <a:pt x="276" y="114"/>
                      </a:lnTo>
                      <a:lnTo>
                        <a:pt x="272" y="115"/>
                      </a:lnTo>
                      <a:lnTo>
                        <a:pt x="268" y="116"/>
                      </a:lnTo>
                      <a:lnTo>
                        <a:pt x="265" y="116"/>
                      </a:lnTo>
                      <a:lnTo>
                        <a:pt x="262" y="117"/>
                      </a:lnTo>
                      <a:lnTo>
                        <a:pt x="258" y="117"/>
                      </a:lnTo>
                      <a:lnTo>
                        <a:pt x="254" y="117"/>
                      </a:lnTo>
                      <a:lnTo>
                        <a:pt x="250" y="118"/>
                      </a:lnTo>
                      <a:lnTo>
                        <a:pt x="247" y="118"/>
                      </a:lnTo>
                      <a:lnTo>
                        <a:pt x="245" y="112"/>
                      </a:lnTo>
                      <a:lnTo>
                        <a:pt x="242" y="105"/>
                      </a:lnTo>
                      <a:lnTo>
                        <a:pt x="240" y="100"/>
                      </a:lnTo>
                      <a:lnTo>
                        <a:pt x="238" y="93"/>
                      </a:lnTo>
                      <a:lnTo>
                        <a:pt x="234" y="87"/>
                      </a:lnTo>
                      <a:lnTo>
                        <a:pt x="231" y="80"/>
                      </a:lnTo>
                      <a:lnTo>
                        <a:pt x="228" y="75"/>
                      </a:lnTo>
                      <a:lnTo>
                        <a:pt x="225" y="69"/>
                      </a:lnTo>
                      <a:lnTo>
                        <a:pt x="222" y="63"/>
                      </a:lnTo>
                      <a:lnTo>
                        <a:pt x="219" y="58"/>
                      </a:lnTo>
                      <a:lnTo>
                        <a:pt x="215" y="53"/>
                      </a:lnTo>
                      <a:lnTo>
                        <a:pt x="212" y="48"/>
                      </a:lnTo>
                      <a:lnTo>
                        <a:pt x="209" y="44"/>
                      </a:lnTo>
                      <a:lnTo>
                        <a:pt x="205" y="42"/>
                      </a:lnTo>
                      <a:lnTo>
                        <a:pt x="202" y="39"/>
                      </a:lnTo>
                      <a:lnTo>
                        <a:pt x="199" y="38"/>
                      </a:lnTo>
                      <a:lnTo>
                        <a:pt x="63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00" name="Freeform 528">
                  <a:extLst>
                    <a:ext uri="{FF2B5EF4-FFF2-40B4-BE49-F238E27FC236}">
                      <a16:creationId xmlns:a16="http://schemas.microsoft.com/office/drawing/2014/main" id="{EE2D6653-9323-7B9D-B00F-7FF7B172AE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85" y="3208"/>
                  <a:ext cx="53" cy="65"/>
                </a:xfrm>
                <a:custGeom>
                  <a:avLst/>
                  <a:gdLst>
                    <a:gd name="T0" fmla="*/ 49 w 53"/>
                    <a:gd name="T1" fmla="*/ 64 h 65"/>
                    <a:gd name="T2" fmla="*/ 46 w 53"/>
                    <a:gd name="T3" fmla="*/ 61 h 65"/>
                    <a:gd name="T4" fmla="*/ 45 w 53"/>
                    <a:gd name="T5" fmla="*/ 57 h 65"/>
                    <a:gd name="T6" fmla="*/ 43 w 53"/>
                    <a:gd name="T7" fmla="*/ 53 h 65"/>
                    <a:gd name="T8" fmla="*/ 41 w 53"/>
                    <a:gd name="T9" fmla="*/ 48 h 65"/>
                    <a:gd name="T10" fmla="*/ 38 w 53"/>
                    <a:gd name="T11" fmla="*/ 44 h 65"/>
                    <a:gd name="T12" fmla="*/ 36 w 53"/>
                    <a:gd name="T13" fmla="*/ 39 h 65"/>
                    <a:gd name="T14" fmla="*/ 32 w 53"/>
                    <a:gd name="T15" fmla="*/ 35 h 65"/>
                    <a:gd name="T16" fmla="*/ 30 w 53"/>
                    <a:gd name="T17" fmla="*/ 31 h 65"/>
                    <a:gd name="T18" fmla="*/ 27 w 53"/>
                    <a:gd name="T19" fmla="*/ 26 h 65"/>
                    <a:gd name="T20" fmla="*/ 23 w 53"/>
                    <a:gd name="T21" fmla="*/ 23 h 65"/>
                    <a:gd name="T22" fmla="*/ 19 w 53"/>
                    <a:gd name="T23" fmla="*/ 19 h 65"/>
                    <a:gd name="T24" fmla="*/ 16 w 53"/>
                    <a:gd name="T25" fmla="*/ 16 h 65"/>
                    <a:gd name="T26" fmla="*/ 12 w 53"/>
                    <a:gd name="T27" fmla="*/ 14 h 65"/>
                    <a:gd name="T28" fmla="*/ 8 w 53"/>
                    <a:gd name="T29" fmla="*/ 11 h 65"/>
                    <a:gd name="T30" fmla="*/ 6 w 53"/>
                    <a:gd name="T31" fmla="*/ 8 h 65"/>
                    <a:gd name="T32" fmla="*/ 3 w 53"/>
                    <a:gd name="T33" fmla="*/ 7 h 65"/>
                    <a:gd name="T34" fmla="*/ 0 w 53"/>
                    <a:gd name="T35" fmla="*/ 6 h 65"/>
                    <a:gd name="T36" fmla="*/ 1 w 53"/>
                    <a:gd name="T37" fmla="*/ 0 h 65"/>
                    <a:gd name="T38" fmla="*/ 4 w 53"/>
                    <a:gd name="T39" fmla="*/ 1 h 65"/>
                    <a:gd name="T40" fmla="*/ 8 w 53"/>
                    <a:gd name="T41" fmla="*/ 3 h 65"/>
                    <a:gd name="T42" fmla="*/ 11 w 53"/>
                    <a:gd name="T43" fmla="*/ 5 h 65"/>
                    <a:gd name="T44" fmla="*/ 15 w 53"/>
                    <a:gd name="T45" fmla="*/ 8 h 65"/>
                    <a:gd name="T46" fmla="*/ 19 w 53"/>
                    <a:gd name="T47" fmla="*/ 11 h 65"/>
                    <a:gd name="T48" fmla="*/ 22 w 53"/>
                    <a:gd name="T49" fmla="*/ 14 h 65"/>
                    <a:gd name="T50" fmla="*/ 26 w 53"/>
                    <a:gd name="T51" fmla="*/ 18 h 65"/>
                    <a:gd name="T52" fmla="*/ 29 w 53"/>
                    <a:gd name="T53" fmla="*/ 22 h 65"/>
                    <a:gd name="T54" fmla="*/ 33 w 53"/>
                    <a:gd name="T55" fmla="*/ 26 h 65"/>
                    <a:gd name="T56" fmla="*/ 36 w 53"/>
                    <a:gd name="T57" fmla="*/ 30 h 65"/>
                    <a:gd name="T58" fmla="*/ 39 w 53"/>
                    <a:gd name="T59" fmla="*/ 35 h 65"/>
                    <a:gd name="T60" fmla="*/ 43 w 53"/>
                    <a:gd name="T61" fmla="*/ 40 h 65"/>
                    <a:gd name="T62" fmla="*/ 45 w 53"/>
                    <a:gd name="T63" fmla="*/ 44 h 65"/>
                    <a:gd name="T64" fmla="*/ 48 w 53"/>
                    <a:gd name="T65" fmla="*/ 49 h 65"/>
                    <a:gd name="T66" fmla="*/ 50 w 53"/>
                    <a:gd name="T67" fmla="*/ 54 h 65"/>
                    <a:gd name="T68" fmla="*/ 51 w 53"/>
                    <a:gd name="T69" fmla="*/ 59 h 65"/>
                    <a:gd name="T70" fmla="*/ 48 w 53"/>
                    <a:gd name="T71" fmla="*/ 56 h 65"/>
                    <a:gd name="T72" fmla="*/ 51 w 53"/>
                    <a:gd name="T73" fmla="*/ 59 h 65"/>
                    <a:gd name="T74" fmla="*/ 52 w 53"/>
                    <a:gd name="T75" fmla="*/ 60 h 65"/>
                    <a:gd name="T76" fmla="*/ 51 w 53"/>
                    <a:gd name="T77" fmla="*/ 62 h 65"/>
                    <a:gd name="T78" fmla="*/ 50 w 53"/>
                    <a:gd name="T79" fmla="*/ 62 h 65"/>
                    <a:gd name="T80" fmla="*/ 50 w 53"/>
                    <a:gd name="T81" fmla="*/ 63 h 65"/>
                    <a:gd name="T82" fmla="*/ 48 w 53"/>
                    <a:gd name="T83" fmla="*/ 63 h 65"/>
                    <a:gd name="T84" fmla="*/ 48 w 53"/>
                    <a:gd name="T85" fmla="*/ 63 h 65"/>
                    <a:gd name="T86" fmla="*/ 47 w 53"/>
                    <a:gd name="T87" fmla="*/ 62 h 65"/>
                    <a:gd name="T88" fmla="*/ 46 w 53"/>
                    <a:gd name="T89" fmla="*/ 61 h 65"/>
                    <a:gd name="T90" fmla="*/ 49 w 53"/>
                    <a:gd name="T91" fmla="*/ 64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3" h="65">
                      <a:moveTo>
                        <a:pt x="49" y="64"/>
                      </a:moveTo>
                      <a:lnTo>
                        <a:pt x="46" y="61"/>
                      </a:lnTo>
                      <a:lnTo>
                        <a:pt x="45" y="57"/>
                      </a:lnTo>
                      <a:lnTo>
                        <a:pt x="43" y="53"/>
                      </a:lnTo>
                      <a:lnTo>
                        <a:pt x="41" y="48"/>
                      </a:lnTo>
                      <a:lnTo>
                        <a:pt x="38" y="44"/>
                      </a:lnTo>
                      <a:lnTo>
                        <a:pt x="36" y="39"/>
                      </a:lnTo>
                      <a:lnTo>
                        <a:pt x="32" y="35"/>
                      </a:lnTo>
                      <a:lnTo>
                        <a:pt x="30" y="31"/>
                      </a:lnTo>
                      <a:lnTo>
                        <a:pt x="27" y="26"/>
                      </a:lnTo>
                      <a:lnTo>
                        <a:pt x="23" y="23"/>
                      </a:lnTo>
                      <a:lnTo>
                        <a:pt x="19" y="19"/>
                      </a:lnTo>
                      <a:lnTo>
                        <a:pt x="16" y="16"/>
                      </a:lnTo>
                      <a:lnTo>
                        <a:pt x="12" y="14"/>
                      </a:lnTo>
                      <a:lnTo>
                        <a:pt x="8" y="11"/>
                      </a:lnTo>
                      <a:lnTo>
                        <a:pt x="6" y="8"/>
                      </a:lnTo>
                      <a:lnTo>
                        <a:pt x="3" y="7"/>
                      </a:lnTo>
                      <a:lnTo>
                        <a:pt x="0" y="6"/>
                      </a:lnTo>
                      <a:lnTo>
                        <a:pt x="1" y="0"/>
                      </a:lnTo>
                      <a:lnTo>
                        <a:pt x="4" y="1"/>
                      </a:lnTo>
                      <a:lnTo>
                        <a:pt x="8" y="3"/>
                      </a:lnTo>
                      <a:lnTo>
                        <a:pt x="11" y="5"/>
                      </a:lnTo>
                      <a:lnTo>
                        <a:pt x="15" y="8"/>
                      </a:lnTo>
                      <a:lnTo>
                        <a:pt x="19" y="11"/>
                      </a:lnTo>
                      <a:lnTo>
                        <a:pt x="22" y="14"/>
                      </a:lnTo>
                      <a:lnTo>
                        <a:pt x="26" y="18"/>
                      </a:lnTo>
                      <a:lnTo>
                        <a:pt x="29" y="22"/>
                      </a:lnTo>
                      <a:lnTo>
                        <a:pt x="33" y="26"/>
                      </a:lnTo>
                      <a:lnTo>
                        <a:pt x="36" y="30"/>
                      </a:lnTo>
                      <a:lnTo>
                        <a:pt x="39" y="35"/>
                      </a:lnTo>
                      <a:lnTo>
                        <a:pt x="43" y="40"/>
                      </a:lnTo>
                      <a:lnTo>
                        <a:pt x="45" y="44"/>
                      </a:lnTo>
                      <a:lnTo>
                        <a:pt x="48" y="49"/>
                      </a:lnTo>
                      <a:lnTo>
                        <a:pt x="50" y="54"/>
                      </a:lnTo>
                      <a:lnTo>
                        <a:pt x="51" y="59"/>
                      </a:lnTo>
                      <a:lnTo>
                        <a:pt x="48" y="56"/>
                      </a:lnTo>
                      <a:lnTo>
                        <a:pt x="51" y="59"/>
                      </a:lnTo>
                      <a:lnTo>
                        <a:pt x="52" y="60"/>
                      </a:lnTo>
                      <a:lnTo>
                        <a:pt x="51" y="62"/>
                      </a:lnTo>
                      <a:lnTo>
                        <a:pt x="50" y="62"/>
                      </a:lnTo>
                      <a:lnTo>
                        <a:pt x="50" y="63"/>
                      </a:lnTo>
                      <a:lnTo>
                        <a:pt x="48" y="63"/>
                      </a:lnTo>
                      <a:lnTo>
                        <a:pt x="48" y="63"/>
                      </a:lnTo>
                      <a:lnTo>
                        <a:pt x="47" y="62"/>
                      </a:lnTo>
                      <a:lnTo>
                        <a:pt x="46" y="61"/>
                      </a:lnTo>
                      <a:lnTo>
                        <a:pt x="49" y="6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01" name="Freeform 529">
                  <a:extLst>
                    <a:ext uri="{FF2B5EF4-FFF2-40B4-BE49-F238E27FC236}">
                      <a16:creationId xmlns:a16="http://schemas.microsoft.com/office/drawing/2014/main" id="{E0EA615B-C118-2B0F-D421-CC6A2C7791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35" y="3256"/>
                  <a:ext cx="48" cy="17"/>
                </a:xfrm>
                <a:custGeom>
                  <a:avLst/>
                  <a:gdLst>
                    <a:gd name="T0" fmla="*/ 43 w 48"/>
                    <a:gd name="T1" fmla="*/ 0 h 17"/>
                    <a:gd name="T2" fmla="*/ 45 w 48"/>
                    <a:gd name="T3" fmla="*/ 6 h 17"/>
                    <a:gd name="T4" fmla="*/ 39 w 48"/>
                    <a:gd name="T5" fmla="*/ 7 h 17"/>
                    <a:gd name="T6" fmla="*/ 34 w 48"/>
                    <a:gd name="T7" fmla="*/ 8 h 17"/>
                    <a:gd name="T8" fmla="*/ 31 w 48"/>
                    <a:gd name="T9" fmla="*/ 8 h 17"/>
                    <a:gd name="T10" fmla="*/ 27 w 48"/>
                    <a:gd name="T11" fmla="*/ 9 h 17"/>
                    <a:gd name="T12" fmla="*/ 25 w 48"/>
                    <a:gd name="T13" fmla="*/ 10 h 17"/>
                    <a:gd name="T14" fmla="*/ 22 w 48"/>
                    <a:gd name="T15" fmla="*/ 11 h 17"/>
                    <a:gd name="T16" fmla="*/ 20 w 48"/>
                    <a:gd name="T17" fmla="*/ 12 h 17"/>
                    <a:gd name="T18" fmla="*/ 19 w 48"/>
                    <a:gd name="T19" fmla="*/ 12 h 17"/>
                    <a:gd name="T20" fmla="*/ 17 w 48"/>
                    <a:gd name="T21" fmla="*/ 13 h 17"/>
                    <a:gd name="T22" fmla="*/ 15 w 48"/>
                    <a:gd name="T23" fmla="*/ 13 h 17"/>
                    <a:gd name="T24" fmla="*/ 13 w 48"/>
                    <a:gd name="T25" fmla="*/ 14 h 17"/>
                    <a:gd name="T26" fmla="*/ 12 w 48"/>
                    <a:gd name="T27" fmla="*/ 14 h 17"/>
                    <a:gd name="T28" fmla="*/ 9 w 48"/>
                    <a:gd name="T29" fmla="*/ 15 h 17"/>
                    <a:gd name="T30" fmla="*/ 6 w 48"/>
                    <a:gd name="T31" fmla="*/ 15 h 17"/>
                    <a:gd name="T32" fmla="*/ 3 w 48"/>
                    <a:gd name="T33" fmla="*/ 15 h 17"/>
                    <a:gd name="T34" fmla="*/ 0 w 48"/>
                    <a:gd name="T35" fmla="*/ 16 h 17"/>
                    <a:gd name="T36" fmla="*/ 0 w 48"/>
                    <a:gd name="T37" fmla="*/ 8 h 17"/>
                    <a:gd name="T38" fmla="*/ 3 w 48"/>
                    <a:gd name="T39" fmla="*/ 8 h 17"/>
                    <a:gd name="T40" fmla="*/ 6 w 48"/>
                    <a:gd name="T41" fmla="*/ 8 h 17"/>
                    <a:gd name="T42" fmla="*/ 8 w 48"/>
                    <a:gd name="T43" fmla="*/ 8 h 17"/>
                    <a:gd name="T44" fmla="*/ 10 w 48"/>
                    <a:gd name="T45" fmla="*/ 8 h 17"/>
                    <a:gd name="T46" fmla="*/ 12 w 48"/>
                    <a:gd name="T47" fmla="*/ 7 h 17"/>
                    <a:gd name="T48" fmla="*/ 14 w 48"/>
                    <a:gd name="T49" fmla="*/ 7 h 17"/>
                    <a:gd name="T50" fmla="*/ 16 w 48"/>
                    <a:gd name="T51" fmla="*/ 7 h 17"/>
                    <a:gd name="T52" fmla="*/ 17 w 48"/>
                    <a:gd name="T53" fmla="*/ 6 h 17"/>
                    <a:gd name="T54" fmla="*/ 19 w 48"/>
                    <a:gd name="T55" fmla="*/ 5 h 17"/>
                    <a:gd name="T56" fmla="*/ 22 w 48"/>
                    <a:gd name="T57" fmla="*/ 5 h 17"/>
                    <a:gd name="T58" fmla="*/ 24 w 48"/>
                    <a:gd name="T59" fmla="*/ 4 h 17"/>
                    <a:gd name="T60" fmla="*/ 26 w 48"/>
                    <a:gd name="T61" fmla="*/ 3 h 17"/>
                    <a:gd name="T62" fmla="*/ 30 w 48"/>
                    <a:gd name="T63" fmla="*/ 2 h 17"/>
                    <a:gd name="T64" fmla="*/ 34 w 48"/>
                    <a:gd name="T65" fmla="*/ 1 h 17"/>
                    <a:gd name="T66" fmla="*/ 38 w 48"/>
                    <a:gd name="T67" fmla="*/ 0 h 17"/>
                    <a:gd name="T68" fmla="*/ 44 w 48"/>
                    <a:gd name="T69" fmla="*/ 0 h 17"/>
                    <a:gd name="T70" fmla="*/ 45 w 48"/>
                    <a:gd name="T71" fmla="*/ 6 h 17"/>
                    <a:gd name="T72" fmla="*/ 44 w 48"/>
                    <a:gd name="T73" fmla="*/ 0 h 17"/>
                    <a:gd name="T74" fmla="*/ 45 w 48"/>
                    <a:gd name="T75" fmla="*/ 0 h 17"/>
                    <a:gd name="T76" fmla="*/ 46 w 48"/>
                    <a:gd name="T77" fmla="*/ 0 h 17"/>
                    <a:gd name="T78" fmla="*/ 47 w 48"/>
                    <a:gd name="T79" fmla="*/ 1 h 17"/>
                    <a:gd name="T80" fmla="*/ 47 w 48"/>
                    <a:gd name="T81" fmla="*/ 2 h 17"/>
                    <a:gd name="T82" fmla="*/ 47 w 48"/>
                    <a:gd name="T83" fmla="*/ 3 h 17"/>
                    <a:gd name="T84" fmla="*/ 47 w 48"/>
                    <a:gd name="T85" fmla="*/ 5 h 17"/>
                    <a:gd name="T86" fmla="*/ 46 w 48"/>
                    <a:gd name="T87" fmla="*/ 5 h 17"/>
                    <a:gd name="T88" fmla="*/ 45 w 48"/>
                    <a:gd name="T89" fmla="*/ 6 h 17"/>
                    <a:gd name="T90" fmla="*/ 43 w 48"/>
                    <a:gd name="T9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48" h="17">
                      <a:moveTo>
                        <a:pt x="43" y="0"/>
                      </a:moveTo>
                      <a:lnTo>
                        <a:pt x="45" y="6"/>
                      </a:lnTo>
                      <a:lnTo>
                        <a:pt x="39" y="7"/>
                      </a:lnTo>
                      <a:lnTo>
                        <a:pt x="34" y="8"/>
                      </a:lnTo>
                      <a:lnTo>
                        <a:pt x="31" y="8"/>
                      </a:lnTo>
                      <a:lnTo>
                        <a:pt x="27" y="9"/>
                      </a:lnTo>
                      <a:lnTo>
                        <a:pt x="25" y="10"/>
                      </a:lnTo>
                      <a:lnTo>
                        <a:pt x="22" y="11"/>
                      </a:lnTo>
                      <a:lnTo>
                        <a:pt x="20" y="12"/>
                      </a:lnTo>
                      <a:lnTo>
                        <a:pt x="19" y="12"/>
                      </a:lnTo>
                      <a:lnTo>
                        <a:pt x="17" y="13"/>
                      </a:lnTo>
                      <a:lnTo>
                        <a:pt x="15" y="13"/>
                      </a:lnTo>
                      <a:lnTo>
                        <a:pt x="13" y="14"/>
                      </a:lnTo>
                      <a:lnTo>
                        <a:pt x="12" y="14"/>
                      </a:lnTo>
                      <a:lnTo>
                        <a:pt x="9" y="15"/>
                      </a:lnTo>
                      <a:lnTo>
                        <a:pt x="6" y="15"/>
                      </a:lnTo>
                      <a:lnTo>
                        <a:pt x="3" y="15"/>
                      </a:lnTo>
                      <a:lnTo>
                        <a:pt x="0" y="16"/>
                      </a:lnTo>
                      <a:lnTo>
                        <a:pt x="0" y="8"/>
                      </a:lnTo>
                      <a:lnTo>
                        <a:pt x="3" y="8"/>
                      </a:lnTo>
                      <a:lnTo>
                        <a:pt x="6" y="8"/>
                      </a:lnTo>
                      <a:lnTo>
                        <a:pt x="8" y="8"/>
                      </a:lnTo>
                      <a:lnTo>
                        <a:pt x="10" y="8"/>
                      </a:lnTo>
                      <a:lnTo>
                        <a:pt x="12" y="7"/>
                      </a:lnTo>
                      <a:lnTo>
                        <a:pt x="14" y="7"/>
                      </a:lnTo>
                      <a:lnTo>
                        <a:pt x="16" y="7"/>
                      </a:lnTo>
                      <a:lnTo>
                        <a:pt x="17" y="6"/>
                      </a:lnTo>
                      <a:lnTo>
                        <a:pt x="19" y="5"/>
                      </a:lnTo>
                      <a:lnTo>
                        <a:pt x="22" y="5"/>
                      </a:lnTo>
                      <a:lnTo>
                        <a:pt x="24" y="4"/>
                      </a:lnTo>
                      <a:lnTo>
                        <a:pt x="26" y="3"/>
                      </a:lnTo>
                      <a:lnTo>
                        <a:pt x="30" y="2"/>
                      </a:lnTo>
                      <a:lnTo>
                        <a:pt x="34" y="1"/>
                      </a:lnTo>
                      <a:lnTo>
                        <a:pt x="38" y="0"/>
                      </a:lnTo>
                      <a:lnTo>
                        <a:pt x="44" y="0"/>
                      </a:lnTo>
                      <a:lnTo>
                        <a:pt x="45" y="6"/>
                      </a:lnTo>
                      <a:lnTo>
                        <a:pt x="44" y="0"/>
                      </a:lnTo>
                      <a:lnTo>
                        <a:pt x="45" y="0"/>
                      </a:lnTo>
                      <a:lnTo>
                        <a:pt x="46" y="0"/>
                      </a:lnTo>
                      <a:lnTo>
                        <a:pt x="47" y="1"/>
                      </a:lnTo>
                      <a:lnTo>
                        <a:pt x="47" y="2"/>
                      </a:lnTo>
                      <a:lnTo>
                        <a:pt x="47" y="3"/>
                      </a:lnTo>
                      <a:lnTo>
                        <a:pt x="47" y="5"/>
                      </a:lnTo>
                      <a:lnTo>
                        <a:pt x="46" y="5"/>
                      </a:lnTo>
                      <a:lnTo>
                        <a:pt x="45" y="6"/>
                      </a:lnTo>
                      <a:lnTo>
                        <a:pt x="4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02" name="Freeform 530">
                  <a:extLst>
                    <a:ext uri="{FF2B5EF4-FFF2-40B4-BE49-F238E27FC236}">
                      <a16:creationId xmlns:a16="http://schemas.microsoft.com/office/drawing/2014/main" id="{2485CB51-4CC7-391C-8842-E6D570594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45" y="3256"/>
                  <a:ext cx="36" cy="41"/>
                </a:xfrm>
                <a:custGeom>
                  <a:avLst/>
                  <a:gdLst>
                    <a:gd name="T0" fmla="*/ 1 w 36"/>
                    <a:gd name="T1" fmla="*/ 33 h 41"/>
                    <a:gd name="T2" fmla="*/ 0 w 36"/>
                    <a:gd name="T3" fmla="*/ 34 h 41"/>
                    <a:gd name="T4" fmla="*/ 0 w 36"/>
                    <a:gd name="T5" fmla="*/ 33 h 41"/>
                    <a:gd name="T6" fmla="*/ 1 w 36"/>
                    <a:gd name="T7" fmla="*/ 32 h 41"/>
                    <a:gd name="T8" fmla="*/ 2 w 36"/>
                    <a:gd name="T9" fmla="*/ 30 h 41"/>
                    <a:gd name="T10" fmla="*/ 3 w 36"/>
                    <a:gd name="T11" fmla="*/ 28 h 41"/>
                    <a:gd name="T12" fmla="*/ 4 w 36"/>
                    <a:gd name="T13" fmla="*/ 26 h 41"/>
                    <a:gd name="T14" fmla="*/ 6 w 36"/>
                    <a:gd name="T15" fmla="*/ 24 h 41"/>
                    <a:gd name="T16" fmla="*/ 8 w 36"/>
                    <a:gd name="T17" fmla="*/ 21 h 41"/>
                    <a:gd name="T18" fmla="*/ 10 w 36"/>
                    <a:gd name="T19" fmla="*/ 19 h 41"/>
                    <a:gd name="T20" fmla="*/ 12 w 36"/>
                    <a:gd name="T21" fmla="*/ 17 h 41"/>
                    <a:gd name="T22" fmla="*/ 14 w 36"/>
                    <a:gd name="T23" fmla="*/ 14 h 41"/>
                    <a:gd name="T24" fmla="*/ 16 w 36"/>
                    <a:gd name="T25" fmla="*/ 12 h 41"/>
                    <a:gd name="T26" fmla="*/ 19 w 36"/>
                    <a:gd name="T27" fmla="*/ 9 h 41"/>
                    <a:gd name="T28" fmla="*/ 22 w 36"/>
                    <a:gd name="T29" fmla="*/ 6 h 41"/>
                    <a:gd name="T30" fmla="*/ 26 w 36"/>
                    <a:gd name="T31" fmla="*/ 4 h 41"/>
                    <a:gd name="T32" fmla="*/ 29 w 36"/>
                    <a:gd name="T33" fmla="*/ 2 h 41"/>
                    <a:gd name="T34" fmla="*/ 33 w 36"/>
                    <a:gd name="T35" fmla="*/ 0 h 41"/>
                    <a:gd name="T36" fmla="*/ 35 w 36"/>
                    <a:gd name="T37" fmla="*/ 6 h 41"/>
                    <a:gd name="T38" fmla="*/ 31 w 36"/>
                    <a:gd name="T39" fmla="*/ 8 h 41"/>
                    <a:gd name="T40" fmla="*/ 28 w 36"/>
                    <a:gd name="T41" fmla="*/ 10 h 41"/>
                    <a:gd name="T42" fmla="*/ 24 w 36"/>
                    <a:gd name="T43" fmla="*/ 12 h 41"/>
                    <a:gd name="T44" fmla="*/ 22 w 36"/>
                    <a:gd name="T45" fmla="*/ 15 h 41"/>
                    <a:gd name="T46" fmla="*/ 19 w 36"/>
                    <a:gd name="T47" fmla="*/ 17 h 41"/>
                    <a:gd name="T48" fmla="*/ 17 w 36"/>
                    <a:gd name="T49" fmla="*/ 19 h 41"/>
                    <a:gd name="T50" fmla="*/ 15 w 36"/>
                    <a:gd name="T51" fmla="*/ 22 h 41"/>
                    <a:gd name="T52" fmla="*/ 13 w 36"/>
                    <a:gd name="T53" fmla="*/ 24 h 41"/>
                    <a:gd name="T54" fmla="*/ 11 w 36"/>
                    <a:gd name="T55" fmla="*/ 26 h 41"/>
                    <a:gd name="T56" fmla="*/ 10 w 36"/>
                    <a:gd name="T57" fmla="*/ 28 h 41"/>
                    <a:gd name="T58" fmla="*/ 8 w 36"/>
                    <a:gd name="T59" fmla="*/ 30 h 41"/>
                    <a:gd name="T60" fmla="*/ 7 w 36"/>
                    <a:gd name="T61" fmla="*/ 32 h 41"/>
                    <a:gd name="T62" fmla="*/ 6 w 36"/>
                    <a:gd name="T63" fmla="*/ 34 h 41"/>
                    <a:gd name="T64" fmla="*/ 5 w 36"/>
                    <a:gd name="T65" fmla="*/ 35 h 41"/>
                    <a:gd name="T66" fmla="*/ 5 w 36"/>
                    <a:gd name="T67" fmla="*/ 36 h 41"/>
                    <a:gd name="T68" fmla="*/ 4 w 36"/>
                    <a:gd name="T69" fmla="*/ 38 h 41"/>
                    <a:gd name="T70" fmla="*/ 3 w 36"/>
                    <a:gd name="T71" fmla="*/ 39 h 41"/>
                    <a:gd name="T72" fmla="*/ 4 w 36"/>
                    <a:gd name="T73" fmla="*/ 38 h 41"/>
                    <a:gd name="T74" fmla="*/ 3 w 36"/>
                    <a:gd name="T75" fmla="*/ 39 h 41"/>
                    <a:gd name="T76" fmla="*/ 3 w 36"/>
                    <a:gd name="T77" fmla="*/ 39 h 41"/>
                    <a:gd name="T78" fmla="*/ 2 w 36"/>
                    <a:gd name="T79" fmla="*/ 40 h 41"/>
                    <a:gd name="T80" fmla="*/ 1 w 36"/>
                    <a:gd name="T81" fmla="*/ 39 h 41"/>
                    <a:gd name="T82" fmla="*/ 0 w 36"/>
                    <a:gd name="T83" fmla="*/ 38 h 41"/>
                    <a:gd name="T84" fmla="*/ 0 w 36"/>
                    <a:gd name="T85" fmla="*/ 38 h 41"/>
                    <a:gd name="T86" fmla="*/ 0 w 36"/>
                    <a:gd name="T87" fmla="*/ 36 h 41"/>
                    <a:gd name="T88" fmla="*/ 0 w 36"/>
                    <a:gd name="T89" fmla="*/ 35 h 41"/>
                    <a:gd name="T90" fmla="*/ 1 w 36"/>
                    <a:gd name="T91" fmla="*/ 33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6" h="41">
                      <a:moveTo>
                        <a:pt x="1" y="33"/>
                      </a:move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1" y="32"/>
                      </a:lnTo>
                      <a:lnTo>
                        <a:pt x="2" y="30"/>
                      </a:lnTo>
                      <a:lnTo>
                        <a:pt x="3" y="28"/>
                      </a:lnTo>
                      <a:lnTo>
                        <a:pt x="4" y="26"/>
                      </a:lnTo>
                      <a:lnTo>
                        <a:pt x="6" y="24"/>
                      </a:lnTo>
                      <a:lnTo>
                        <a:pt x="8" y="21"/>
                      </a:lnTo>
                      <a:lnTo>
                        <a:pt x="10" y="19"/>
                      </a:lnTo>
                      <a:lnTo>
                        <a:pt x="12" y="17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9" y="9"/>
                      </a:lnTo>
                      <a:lnTo>
                        <a:pt x="22" y="6"/>
                      </a:lnTo>
                      <a:lnTo>
                        <a:pt x="26" y="4"/>
                      </a:lnTo>
                      <a:lnTo>
                        <a:pt x="29" y="2"/>
                      </a:lnTo>
                      <a:lnTo>
                        <a:pt x="33" y="0"/>
                      </a:lnTo>
                      <a:lnTo>
                        <a:pt x="35" y="6"/>
                      </a:lnTo>
                      <a:lnTo>
                        <a:pt x="31" y="8"/>
                      </a:lnTo>
                      <a:lnTo>
                        <a:pt x="28" y="10"/>
                      </a:lnTo>
                      <a:lnTo>
                        <a:pt x="24" y="12"/>
                      </a:lnTo>
                      <a:lnTo>
                        <a:pt x="22" y="15"/>
                      </a:lnTo>
                      <a:lnTo>
                        <a:pt x="19" y="17"/>
                      </a:lnTo>
                      <a:lnTo>
                        <a:pt x="17" y="19"/>
                      </a:lnTo>
                      <a:lnTo>
                        <a:pt x="15" y="22"/>
                      </a:lnTo>
                      <a:lnTo>
                        <a:pt x="13" y="24"/>
                      </a:lnTo>
                      <a:lnTo>
                        <a:pt x="11" y="26"/>
                      </a:lnTo>
                      <a:lnTo>
                        <a:pt x="10" y="28"/>
                      </a:lnTo>
                      <a:lnTo>
                        <a:pt x="8" y="30"/>
                      </a:lnTo>
                      <a:lnTo>
                        <a:pt x="7" y="32"/>
                      </a:lnTo>
                      <a:lnTo>
                        <a:pt x="6" y="34"/>
                      </a:lnTo>
                      <a:lnTo>
                        <a:pt x="5" y="35"/>
                      </a:lnTo>
                      <a:lnTo>
                        <a:pt x="5" y="36"/>
                      </a:lnTo>
                      <a:lnTo>
                        <a:pt x="4" y="38"/>
                      </a:lnTo>
                      <a:lnTo>
                        <a:pt x="3" y="39"/>
                      </a:lnTo>
                      <a:lnTo>
                        <a:pt x="4" y="38"/>
                      </a:lnTo>
                      <a:lnTo>
                        <a:pt x="3" y="39"/>
                      </a:lnTo>
                      <a:lnTo>
                        <a:pt x="3" y="39"/>
                      </a:lnTo>
                      <a:lnTo>
                        <a:pt x="2" y="40"/>
                      </a:lnTo>
                      <a:lnTo>
                        <a:pt x="1" y="39"/>
                      </a:lnTo>
                      <a:lnTo>
                        <a:pt x="0" y="38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5"/>
                      </a:lnTo>
                      <a:lnTo>
                        <a:pt x="1" y="3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03" name="Freeform 531">
                  <a:extLst>
                    <a:ext uri="{FF2B5EF4-FFF2-40B4-BE49-F238E27FC236}">
                      <a16:creationId xmlns:a16="http://schemas.microsoft.com/office/drawing/2014/main" id="{9B6B5B00-043D-A532-A648-1E545F0DDA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2" y="3290"/>
                  <a:ext cx="127" cy="23"/>
                </a:xfrm>
                <a:custGeom>
                  <a:avLst/>
                  <a:gdLst>
                    <a:gd name="T0" fmla="*/ 3 w 127"/>
                    <a:gd name="T1" fmla="*/ 2 h 23"/>
                    <a:gd name="T2" fmla="*/ 16 w 127"/>
                    <a:gd name="T3" fmla="*/ 6 h 23"/>
                    <a:gd name="T4" fmla="*/ 28 w 127"/>
                    <a:gd name="T5" fmla="*/ 10 h 23"/>
                    <a:gd name="T6" fmla="*/ 39 w 127"/>
                    <a:gd name="T7" fmla="*/ 11 h 23"/>
                    <a:gd name="T8" fmla="*/ 49 w 127"/>
                    <a:gd name="T9" fmla="*/ 13 h 23"/>
                    <a:gd name="T10" fmla="*/ 58 w 127"/>
                    <a:gd name="T11" fmla="*/ 15 h 23"/>
                    <a:gd name="T12" fmla="*/ 67 w 127"/>
                    <a:gd name="T13" fmla="*/ 15 h 23"/>
                    <a:gd name="T14" fmla="*/ 75 w 127"/>
                    <a:gd name="T15" fmla="*/ 15 h 23"/>
                    <a:gd name="T16" fmla="*/ 82 w 127"/>
                    <a:gd name="T17" fmla="*/ 14 h 23"/>
                    <a:gd name="T18" fmla="*/ 88 w 127"/>
                    <a:gd name="T19" fmla="*/ 13 h 23"/>
                    <a:gd name="T20" fmla="*/ 94 w 127"/>
                    <a:gd name="T21" fmla="*/ 12 h 23"/>
                    <a:gd name="T22" fmla="*/ 100 w 127"/>
                    <a:gd name="T23" fmla="*/ 10 h 23"/>
                    <a:gd name="T24" fmla="*/ 105 w 127"/>
                    <a:gd name="T25" fmla="*/ 8 h 23"/>
                    <a:gd name="T26" fmla="*/ 110 w 127"/>
                    <a:gd name="T27" fmla="*/ 6 h 23"/>
                    <a:gd name="T28" fmla="*/ 115 w 127"/>
                    <a:gd name="T29" fmla="*/ 4 h 23"/>
                    <a:gd name="T30" fmla="*/ 119 w 127"/>
                    <a:gd name="T31" fmla="*/ 2 h 23"/>
                    <a:gd name="T32" fmla="*/ 124 w 127"/>
                    <a:gd name="T33" fmla="*/ 0 h 23"/>
                    <a:gd name="T34" fmla="*/ 124 w 127"/>
                    <a:gd name="T35" fmla="*/ 6 h 23"/>
                    <a:gd name="T36" fmla="*/ 118 w 127"/>
                    <a:gd name="T37" fmla="*/ 9 h 23"/>
                    <a:gd name="T38" fmla="*/ 114 w 127"/>
                    <a:gd name="T39" fmla="*/ 11 h 23"/>
                    <a:gd name="T40" fmla="*/ 109 w 127"/>
                    <a:gd name="T41" fmla="*/ 13 h 23"/>
                    <a:gd name="T42" fmla="*/ 104 w 127"/>
                    <a:gd name="T43" fmla="*/ 16 h 23"/>
                    <a:gd name="T44" fmla="*/ 98 w 127"/>
                    <a:gd name="T45" fmla="*/ 18 h 23"/>
                    <a:gd name="T46" fmla="*/ 92 w 127"/>
                    <a:gd name="T47" fmla="*/ 19 h 23"/>
                    <a:gd name="T48" fmla="*/ 86 w 127"/>
                    <a:gd name="T49" fmla="*/ 20 h 23"/>
                    <a:gd name="T50" fmla="*/ 79 w 127"/>
                    <a:gd name="T51" fmla="*/ 21 h 23"/>
                    <a:gd name="T52" fmla="*/ 71 w 127"/>
                    <a:gd name="T53" fmla="*/ 22 h 23"/>
                    <a:gd name="T54" fmla="*/ 63 w 127"/>
                    <a:gd name="T55" fmla="*/ 21 h 23"/>
                    <a:gd name="T56" fmla="*/ 54 w 127"/>
                    <a:gd name="T57" fmla="*/ 20 h 23"/>
                    <a:gd name="T58" fmla="*/ 43 w 127"/>
                    <a:gd name="T59" fmla="*/ 19 h 23"/>
                    <a:gd name="T60" fmla="*/ 33 w 127"/>
                    <a:gd name="T61" fmla="*/ 17 h 23"/>
                    <a:gd name="T62" fmla="*/ 21 w 127"/>
                    <a:gd name="T63" fmla="*/ 14 h 23"/>
                    <a:gd name="T64" fmla="*/ 9 w 127"/>
                    <a:gd name="T65" fmla="*/ 10 h 23"/>
                    <a:gd name="T66" fmla="*/ 3 w 127"/>
                    <a:gd name="T67" fmla="*/ 8 h 23"/>
                    <a:gd name="T68" fmla="*/ 1 w 127"/>
                    <a:gd name="T69" fmla="*/ 8 h 23"/>
                    <a:gd name="T70" fmla="*/ 0 w 127"/>
                    <a:gd name="T71" fmla="*/ 6 h 23"/>
                    <a:gd name="T72" fmla="*/ 0 w 127"/>
                    <a:gd name="T73" fmla="*/ 3 h 23"/>
                    <a:gd name="T74" fmla="*/ 1 w 127"/>
                    <a:gd name="T75" fmla="*/ 2 h 23"/>
                    <a:gd name="T76" fmla="*/ 3 w 127"/>
                    <a:gd name="T77" fmla="*/ 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27" h="23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9" y="4"/>
                      </a:lnTo>
                      <a:lnTo>
                        <a:pt x="16" y="6"/>
                      </a:lnTo>
                      <a:lnTo>
                        <a:pt x="22" y="8"/>
                      </a:lnTo>
                      <a:lnTo>
                        <a:pt x="28" y="10"/>
                      </a:lnTo>
                      <a:lnTo>
                        <a:pt x="34" y="11"/>
                      </a:lnTo>
                      <a:lnTo>
                        <a:pt x="39" y="11"/>
                      </a:lnTo>
                      <a:lnTo>
                        <a:pt x="44" y="13"/>
                      </a:lnTo>
                      <a:lnTo>
                        <a:pt x="49" y="13"/>
                      </a:lnTo>
                      <a:lnTo>
                        <a:pt x="54" y="14"/>
                      </a:lnTo>
                      <a:lnTo>
                        <a:pt x="58" y="15"/>
                      </a:lnTo>
                      <a:lnTo>
                        <a:pt x="63" y="15"/>
                      </a:lnTo>
                      <a:lnTo>
                        <a:pt x="67" y="15"/>
                      </a:lnTo>
                      <a:lnTo>
                        <a:pt x="71" y="15"/>
                      </a:lnTo>
                      <a:lnTo>
                        <a:pt x="75" y="15"/>
                      </a:lnTo>
                      <a:lnTo>
                        <a:pt x="78" y="15"/>
                      </a:lnTo>
                      <a:lnTo>
                        <a:pt x="82" y="14"/>
                      </a:lnTo>
                      <a:lnTo>
                        <a:pt x="85" y="14"/>
                      </a:lnTo>
                      <a:lnTo>
                        <a:pt x="88" y="13"/>
                      </a:lnTo>
                      <a:lnTo>
                        <a:pt x="91" y="13"/>
                      </a:lnTo>
                      <a:lnTo>
                        <a:pt x="94" y="12"/>
                      </a:lnTo>
                      <a:lnTo>
                        <a:pt x="97" y="11"/>
                      </a:lnTo>
                      <a:lnTo>
                        <a:pt x="100" y="10"/>
                      </a:lnTo>
                      <a:lnTo>
                        <a:pt x="102" y="10"/>
                      </a:lnTo>
                      <a:lnTo>
                        <a:pt x="105" y="8"/>
                      </a:lnTo>
                      <a:lnTo>
                        <a:pt x="108" y="8"/>
                      </a:lnTo>
                      <a:lnTo>
                        <a:pt x="110" y="6"/>
                      </a:lnTo>
                      <a:lnTo>
                        <a:pt x="112" y="5"/>
                      </a:lnTo>
                      <a:lnTo>
                        <a:pt x="115" y="4"/>
                      </a:lnTo>
                      <a:lnTo>
                        <a:pt x="117" y="3"/>
                      </a:lnTo>
                      <a:lnTo>
                        <a:pt x="119" y="2"/>
                      </a:lnTo>
                      <a:lnTo>
                        <a:pt x="122" y="1"/>
                      </a:lnTo>
                      <a:lnTo>
                        <a:pt x="124" y="0"/>
                      </a:lnTo>
                      <a:lnTo>
                        <a:pt x="126" y="5"/>
                      </a:lnTo>
                      <a:lnTo>
                        <a:pt x="124" y="6"/>
                      </a:lnTo>
                      <a:lnTo>
                        <a:pt x="121" y="8"/>
                      </a:lnTo>
                      <a:lnTo>
                        <a:pt x="118" y="9"/>
                      </a:lnTo>
                      <a:lnTo>
                        <a:pt x="117" y="10"/>
                      </a:lnTo>
                      <a:lnTo>
                        <a:pt x="114" y="11"/>
                      </a:lnTo>
                      <a:lnTo>
                        <a:pt x="111" y="13"/>
                      </a:lnTo>
                      <a:lnTo>
                        <a:pt x="109" y="13"/>
                      </a:lnTo>
                      <a:lnTo>
                        <a:pt x="106" y="15"/>
                      </a:lnTo>
                      <a:lnTo>
                        <a:pt x="104" y="16"/>
                      </a:lnTo>
                      <a:lnTo>
                        <a:pt x="101" y="16"/>
                      </a:lnTo>
                      <a:lnTo>
                        <a:pt x="98" y="18"/>
                      </a:lnTo>
                      <a:lnTo>
                        <a:pt x="95" y="18"/>
                      </a:lnTo>
                      <a:lnTo>
                        <a:pt x="92" y="19"/>
                      </a:lnTo>
                      <a:lnTo>
                        <a:pt x="89" y="20"/>
                      </a:lnTo>
                      <a:lnTo>
                        <a:pt x="86" y="20"/>
                      </a:lnTo>
                      <a:lnTo>
                        <a:pt x="82" y="21"/>
                      </a:lnTo>
                      <a:lnTo>
                        <a:pt x="79" y="21"/>
                      </a:lnTo>
                      <a:lnTo>
                        <a:pt x="75" y="22"/>
                      </a:lnTo>
                      <a:lnTo>
                        <a:pt x="71" y="22"/>
                      </a:lnTo>
                      <a:lnTo>
                        <a:pt x="67" y="22"/>
                      </a:lnTo>
                      <a:lnTo>
                        <a:pt x="63" y="21"/>
                      </a:lnTo>
                      <a:lnTo>
                        <a:pt x="58" y="21"/>
                      </a:lnTo>
                      <a:lnTo>
                        <a:pt x="54" y="20"/>
                      </a:lnTo>
                      <a:lnTo>
                        <a:pt x="48" y="20"/>
                      </a:lnTo>
                      <a:lnTo>
                        <a:pt x="43" y="19"/>
                      </a:lnTo>
                      <a:lnTo>
                        <a:pt x="38" y="18"/>
                      </a:lnTo>
                      <a:lnTo>
                        <a:pt x="33" y="17"/>
                      </a:lnTo>
                      <a:lnTo>
                        <a:pt x="27" y="16"/>
                      </a:lnTo>
                      <a:lnTo>
                        <a:pt x="21" y="14"/>
                      </a:lnTo>
                      <a:lnTo>
                        <a:pt x="15" y="12"/>
                      </a:lnTo>
                      <a:lnTo>
                        <a:pt x="9" y="10"/>
                      </a:lnTo>
                      <a:lnTo>
                        <a:pt x="1" y="8"/>
                      </a:lnTo>
                      <a:lnTo>
                        <a:pt x="3" y="8"/>
                      </a:lnTo>
                      <a:lnTo>
                        <a:pt x="1" y="8"/>
                      </a:lnTo>
                      <a:lnTo>
                        <a:pt x="1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3" y="2"/>
                      </a:lnTo>
                      <a:lnTo>
                        <a:pt x="3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04" name="Freeform 532">
                  <a:extLst>
                    <a:ext uri="{FF2B5EF4-FFF2-40B4-BE49-F238E27FC236}">
                      <a16:creationId xmlns:a16="http://schemas.microsoft.com/office/drawing/2014/main" id="{B58B4E69-2E82-E196-50F2-DE797B4B2B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18" y="3270"/>
                  <a:ext cx="17" cy="30"/>
                </a:xfrm>
                <a:custGeom>
                  <a:avLst/>
                  <a:gdLst>
                    <a:gd name="T0" fmla="*/ 16 w 17"/>
                    <a:gd name="T1" fmla="*/ 3 h 30"/>
                    <a:gd name="T2" fmla="*/ 16 w 17"/>
                    <a:gd name="T3" fmla="*/ 3 h 30"/>
                    <a:gd name="T4" fmla="*/ 16 w 17"/>
                    <a:gd name="T5" fmla="*/ 7 h 30"/>
                    <a:gd name="T6" fmla="*/ 15 w 17"/>
                    <a:gd name="T7" fmla="*/ 11 h 30"/>
                    <a:gd name="T8" fmla="*/ 14 w 17"/>
                    <a:gd name="T9" fmla="*/ 15 h 30"/>
                    <a:gd name="T10" fmla="*/ 11 w 17"/>
                    <a:gd name="T11" fmla="*/ 18 h 30"/>
                    <a:gd name="T12" fmla="*/ 11 w 17"/>
                    <a:gd name="T13" fmla="*/ 21 h 30"/>
                    <a:gd name="T14" fmla="*/ 11 w 17"/>
                    <a:gd name="T15" fmla="*/ 22 h 30"/>
                    <a:gd name="T16" fmla="*/ 11 w 17"/>
                    <a:gd name="T17" fmla="*/ 22 h 30"/>
                    <a:gd name="T18" fmla="*/ 14 w 17"/>
                    <a:gd name="T19" fmla="*/ 22 h 30"/>
                    <a:gd name="T20" fmla="*/ 14 w 17"/>
                    <a:gd name="T21" fmla="*/ 29 h 30"/>
                    <a:gd name="T22" fmla="*/ 6 w 17"/>
                    <a:gd name="T23" fmla="*/ 28 h 30"/>
                    <a:gd name="T24" fmla="*/ 1 w 17"/>
                    <a:gd name="T25" fmla="*/ 25 h 30"/>
                    <a:gd name="T26" fmla="*/ 0 w 17"/>
                    <a:gd name="T27" fmla="*/ 21 h 30"/>
                    <a:gd name="T28" fmla="*/ 0 w 17"/>
                    <a:gd name="T29" fmla="*/ 17 h 30"/>
                    <a:gd name="T30" fmla="*/ 2 w 17"/>
                    <a:gd name="T31" fmla="*/ 14 h 30"/>
                    <a:gd name="T32" fmla="*/ 3 w 17"/>
                    <a:gd name="T33" fmla="*/ 10 h 30"/>
                    <a:gd name="T34" fmla="*/ 5 w 17"/>
                    <a:gd name="T35" fmla="*/ 6 h 30"/>
                    <a:gd name="T36" fmla="*/ 5 w 17"/>
                    <a:gd name="T37" fmla="*/ 3 h 30"/>
                    <a:gd name="T38" fmla="*/ 5 w 17"/>
                    <a:gd name="T39" fmla="*/ 3 h 30"/>
                    <a:gd name="T40" fmla="*/ 5 w 17"/>
                    <a:gd name="T41" fmla="*/ 3 h 30"/>
                    <a:gd name="T42" fmla="*/ 5 w 17"/>
                    <a:gd name="T43" fmla="*/ 1 h 30"/>
                    <a:gd name="T44" fmla="*/ 7 w 17"/>
                    <a:gd name="T45" fmla="*/ 1 h 30"/>
                    <a:gd name="T46" fmla="*/ 8 w 17"/>
                    <a:gd name="T47" fmla="*/ 0 h 30"/>
                    <a:gd name="T48" fmla="*/ 10 w 17"/>
                    <a:gd name="T49" fmla="*/ 0 h 30"/>
                    <a:gd name="T50" fmla="*/ 13 w 17"/>
                    <a:gd name="T51" fmla="*/ 0 h 30"/>
                    <a:gd name="T52" fmla="*/ 15 w 17"/>
                    <a:gd name="T53" fmla="*/ 1 h 30"/>
                    <a:gd name="T54" fmla="*/ 16 w 17"/>
                    <a:gd name="T55" fmla="*/ 1 h 30"/>
                    <a:gd name="T56" fmla="*/ 16 w 17"/>
                    <a:gd name="T57" fmla="*/ 3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7" h="30">
                      <a:moveTo>
                        <a:pt x="16" y="3"/>
                      </a:moveTo>
                      <a:lnTo>
                        <a:pt x="16" y="3"/>
                      </a:lnTo>
                      <a:lnTo>
                        <a:pt x="16" y="7"/>
                      </a:lnTo>
                      <a:lnTo>
                        <a:pt x="15" y="11"/>
                      </a:lnTo>
                      <a:lnTo>
                        <a:pt x="14" y="15"/>
                      </a:lnTo>
                      <a:lnTo>
                        <a:pt x="11" y="18"/>
                      </a:lnTo>
                      <a:lnTo>
                        <a:pt x="11" y="21"/>
                      </a:lnTo>
                      <a:lnTo>
                        <a:pt x="11" y="22"/>
                      </a:lnTo>
                      <a:lnTo>
                        <a:pt x="11" y="22"/>
                      </a:lnTo>
                      <a:lnTo>
                        <a:pt x="14" y="22"/>
                      </a:lnTo>
                      <a:lnTo>
                        <a:pt x="14" y="29"/>
                      </a:lnTo>
                      <a:lnTo>
                        <a:pt x="6" y="28"/>
                      </a:lnTo>
                      <a:lnTo>
                        <a:pt x="1" y="25"/>
                      </a:lnTo>
                      <a:lnTo>
                        <a:pt x="0" y="21"/>
                      </a:lnTo>
                      <a:lnTo>
                        <a:pt x="0" y="17"/>
                      </a:lnTo>
                      <a:lnTo>
                        <a:pt x="2" y="14"/>
                      </a:lnTo>
                      <a:lnTo>
                        <a:pt x="3" y="10"/>
                      </a:lnTo>
                      <a:lnTo>
                        <a:pt x="5" y="6"/>
                      </a:lnTo>
                      <a:lnTo>
                        <a:pt x="5" y="3"/>
                      </a:lnTo>
                      <a:lnTo>
                        <a:pt x="5" y="3"/>
                      </a:lnTo>
                      <a:lnTo>
                        <a:pt x="5" y="3"/>
                      </a:lnTo>
                      <a:lnTo>
                        <a:pt x="5" y="1"/>
                      </a:lnTo>
                      <a:lnTo>
                        <a:pt x="7" y="1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3" y="0"/>
                      </a:lnTo>
                      <a:lnTo>
                        <a:pt x="15" y="1"/>
                      </a:lnTo>
                      <a:lnTo>
                        <a:pt x="16" y="1"/>
                      </a:lnTo>
                      <a:lnTo>
                        <a:pt x="16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05" name="Freeform 533">
                  <a:extLst>
                    <a:ext uri="{FF2B5EF4-FFF2-40B4-BE49-F238E27FC236}">
                      <a16:creationId xmlns:a16="http://schemas.microsoft.com/office/drawing/2014/main" id="{9009316A-AC13-2E22-995E-CA6D841D5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1" y="3208"/>
                  <a:ext cx="67" cy="67"/>
                </a:xfrm>
                <a:custGeom>
                  <a:avLst/>
                  <a:gdLst>
                    <a:gd name="T0" fmla="*/ 63 w 67"/>
                    <a:gd name="T1" fmla="*/ 6 h 67"/>
                    <a:gd name="T2" fmla="*/ 64 w 67"/>
                    <a:gd name="T3" fmla="*/ 6 h 67"/>
                    <a:gd name="T4" fmla="*/ 58 w 67"/>
                    <a:gd name="T5" fmla="*/ 7 h 67"/>
                    <a:gd name="T6" fmla="*/ 54 w 67"/>
                    <a:gd name="T7" fmla="*/ 7 h 67"/>
                    <a:gd name="T8" fmla="*/ 49 w 67"/>
                    <a:gd name="T9" fmla="*/ 8 h 67"/>
                    <a:gd name="T10" fmla="*/ 44 w 67"/>
                    <a:gd name="T11" fmla="*/ 9 h 67"/>
                    <a:gd name="T12" fmla="*/ 39 w 67"/>
                    <a:gd name="T13" fmla="*/ 10 h 67"/>
                    <a:gd name="T14" fmla="*/ 34 w 67"/>
                    <a:gd name="T15" fmla="*/ 12 h 67"/>
                    <a:gd name="T16" fmla="*/ 30 w 67"/>
                    <a:gd name="T17" fmla="*/ 14 h 67"/>
                    <a:gd name="T18" fmla="*/ 26 w 67"/>
                    <a:gd name="T19" fmla="*/ 17 h 67"/>
                    <a:gd name="T20" fmla="*/ 22 w 67"/>
                    <a:gd name="T21" fmla="*/ 21 h 67"/>
                    <a:gd name="T22" fmla="*/ 18 w 67"/>
                    <a:gd name="T23" fmla="*/ 24 h 67"/>
                    <a:gd name="T24" fmla="*/ 15 w 67"/>
                    <a:gd name="T25" fmla="*/ 29 h 67"/>
                    <a:gd name="T26" fmla="*/ 12 w 67"/>
                    <a:gd name="T27" fmla="*/ 34 h 67"/>
                    <a:gd name="T28" fmla="*/ 10 w 67"/>
                    <a:gd name="T29" fmla="*/ 41 h 67"/>
                    <a:gd name="T30" fmla="*/ 7 w 67"/>
                    <a:gd name="T31" fmla="*/ 48 h 67"/>
                    <a:gd name="T32" fmla="*/ 6 w 67"/>
                    <a:gd name="T33" fmla="*/ 56 h 67"/>
                    <a:gd name="T34" fmla="*/ 5 w 67"/>
                    <a:gd name="T35" fmla="*/ 66 h 67"/>
                    <a:gd name="T36" fmla="*/ 0 w 67"/>
                    <a:gd name="T37" fmla="*/ 65 h 67"/>
                    <a:gd name="T38" fmla="*/ 1 w 67"/>
                    <a:gd name="T39" fmla="*/ 55 h 67"/>
                    <a:gd name="T40" fmla="*/ 2 w 67"/>
                    <a:gd name="T41" fmla="*/ 46 h 67"/>
                    <a:gd name="T42" fmla="*/ 5 w 67"/>
                    <a:gd name="T43" fmla="*/ 38 h 67"/>
                    <a:gd name="T44" fmla="*/ 8 w 67"/>
                    <a:gd name="T45" fmla="*/ 31 h 67"/>
                    <a:gd name="T46" fmla="*/ 11 w 67"/>
                    <a:gd name="T47" fmla="*/ 24 h 67"/>
                    <a:gd name="T48" fmla="*/ 14 w 67"/>
                    <a:gd name="T49" fmla="*/ 19 h 67"/>
                    <a:gd name="T50" fmla="*/ 19 w 67"/>
                    <a:gd name="T51" fmla="*/ 15 h 67"/>
                    <a:gd name="T52" fmla="*/ 23 w 67"/>
                    <a:gd name="T53" fmla="*/ 12 h 67"/>
                    <a:gd name="T54" fmla="*/ 28 w 67"/>
                    <a:gd name="T55" fmla="*/ 8 h 67"/>
                    <a:gd name="T56" fmla="*/ 33 w 67"/>
                    <a:gd name="T57" fmla="*/ 6 h 67"/>
                    <a:gd name="T58" fmla="*/ 38 w 67"/>
                    <a:gd name="T59" fmla="*/ 4 h 67"/>
                    <a:gd name="T60" fmla="*/ 43 w 67"/>
                    <a:gd name="T61" fmla="*/ 3 h 67"/>
                    <a:gd name="T62" fmla="*/ 48 w 67"/>
                    <a:gd name="T63" fmla="*/ 1 h 67"/>
                    <a:gd name="T64" fmla="*/ 53 w 67"/>
                    <a:gd name="T65" fmla="*/ 1 h 67"/>
                    <a:gd name="T66" fmla="*/ 58 w 67"/>
                    <a:gd name="T67" fmla="*/ 0 h 67"/>
                    <a:gd name="T68" fmla="*/ 64 w 67"/>
                    <a:gd name="T69" fmla="*/ 0 h 67"/>
                    <a:gd name="T70" fmla="*/ 64 w 67"/>
                    <a:gd name="T71" fmla="*/ 0 h 67"/>
                    <a:gd name="T72" fmla="*/ 64 w 67"/>
                    <a:gd name="T73" fmla="*/ 0 h 67"/>
                    <a:gd name="T74" fmla="*/ 64 w 67"/>
                    <a:gd name="T75" fmla="*/ 0 h 67"/>
                    <a:gd name="T76" fmla="*/ 66 w 67"/>
                    <a:gd name="T77" fmla="*/ 0 h 67"/>
                    <a:gd name="T78" fmla="*/ 66 w 67"/>
                    <a:gd name="T79" fmla="*/ 1 h 67"/>
                    <a:gd name="T80" fmla="*/ 66 w 67"/>
                    <a:gd name="T81" fmla="*/ 3 h 67"/>
                    <a:gd name="T82" fmla="*/ 66 w 67"/>
                    <a:gd name="T83" fmla="*/ 4 h 67"/>
                    <a:gd name="T84" fmla="*/ 66 w 67"/>
                    <a:gd name="T85" fmla="*/ 5 h 67"/>
                    <a:gd name="T86" fmla="*/ 65 w 67"/>
                    <a:gd name="T87" fmla="*/ 6 h 67"/>
                    <a:gd name="T88" fmla="*/ 64 w 67"/>
                    <a:gd name="T89" fmla="*/ 6 h 67"/>
                    <a:gd name="T90" fmla="*/ 63 w 67"/>
                    <a:gd name="T91" fmla="*/ 6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7" h="67">
                      <a:moveTo>
                        <a:pt x="63" y="6"/>
                      </a:moveTo>
                      <a:lnTo>
                        <a:pt x="64" y="6"/>
                      </a:lnTo>
                      <a:lnTo>
                        <a:pt x="58" y="7"/>
                      </a:lnTo>
                      <a:lnTo>
                        <a:pt x="54" y="7"/>
                      </a:lnTo>
                      <a:lnTo>
                        <a:pt x="49" y="8"/>
                      </a:lnTo>
                      <a:lnTo>
                        <a:pt x="44" y="9"/>
                      </a:lnTo>
                      <a:lnTo>
                        <a:pt x="39" y="10"/>
                      </a:lnTo>
                      <a:lnTo>
                        <a:pt x="34" y="12"/>
                      </a:lnTo>
                      <a:lnTo>
                        <a:pt x="30" y="14"/>
                      </a:lnTo>
                      <a:lnTo>
                        <a:pt x="26" y="17"/>
                      </a:lnTo>
                      <a:lnTo>
                        <a:pt x="22" y="21"/>
                      </a:lnTo>
                      <a:lnTo>
                        <a:pt x="18" y="24"/>
                      </a:lnTo>
                      <a:lnTo>
                        <a:pt x="15" y="29"/>
                      </a:lnTo>
                      <a:lnTo>
                        <a:pt x="12" y="34"/>
                      </a:lnTo>
                      <a:lnTo>
                        <a:pt x="10" y="41"/>
                      </a:lnTo>
                      <a:lnTo>
                        <a:pt x="7" y="48"/>
                      </a:lnTo>
                      <a:lnTo>
                        <a:pt x="6" y="56"/>
                      </a:lnTo>
                      <a:lnTo>
                        <a:pt x="5" y="66"/>
                      </a:lnTo>
                      <a:lnTo>
                        <a:pt x="0" y="65"/>
                      </a:lnTo>
                      <a:lnTo>
                        <a:pt x="1" y="55"/>
                      </a:lnTo>
                      <a:lnTo>
                        <a:pt x="2" y="46"/>
                      </a:lnTo>
                      <a:lnTo>
                        <a:pt x="5" y="38"/>
                      </a:lnTo>
                      <a:lnTo>
                        <a:pt x="8" y="31"/>
                      </a:lnTo>
                      <a:lnTo>
                        <a:pt x="11" y="24"/>
                      </a:lnTo>
                      <a:lnTo>
                        <a:pt x="14" y="19"/>
                      </a:lnTo>
                      <a:lnTo>
                        <a:pt x="19" y="15"/>
                      </a:lnTo>
                      <a:lnTo>
                        <a:pt x="23" y="12"/>
                      </a:lnTo>
                      <a:lnTo>
                        <a:pt x="28" y="8"/>
                      </a:lnTo>
                      <a:lnTo>
                        <a:pt x="33" y="6"/>
                      </a:lnTo>
                      <a:lnTo>
                        <a:pt x="38" y="4"/>
                      </a:lnTo>
                      <a:lnTo>
                        <a:pt x="43" y="3"/>
                      </a:lnTo>
                      <a:lnTo>
                        <a:pt x="48" y="1"/>
                      </a:lnTo>
                      <a:lnTo>
                        <a:pt x="53" y="1"/>
                      </a:lnTo>
                      <a:lnTo>
                        <a:pt x="58" y="0"/>
                      </a:lnTo>
                      <a:lnTo>
                        <a:pt x="64" y="0"/>
                      </a:lnTo>
                      <a:lnTo>
                        <a:pt x="64" y="0"/>
                      </a:lnTo>
                      <a:lnTo>
                        <a:pt x="64" y="0"/>
                      </a:lnTo>
                      <a:lnTo>
                        <a:pt x="64" y="0"/>
                      </a:lnTo>
                      <a:lnTo>
                        <a:pt x="66" y="0"/>
                      </a:lnTo>
                      <a:lnTo>
                        <a:pt x="66" y="1"/>
                      </a:lnTo>
                      <a:lnTo>
                        <a:pt x="66" y="3"/>
                      </a:lnTo>
                      <a:lnTo>
                        <a:pt x="66" y="4"/>
                      </a:lnTo>
                      <a:lnTo>
                        <a:pt x="66" y="5"/>
                      </a:lnTo>
                      <a:lnTo>
                        <a:pt x="65" y="6"/>
                      </a:lnTo>
                      <a:lnTo>
                        <a:pt x="64" y="6"/>
                      </a:lnTo>
                      <a:lnTo>
                        <a:pt x="63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06" name="Freeform 534">
                  <a:extLst>
                    <a:ext uri="{FF2B5EF4-FFF2-40B4-BE49-F238E27FC236}">
                      <a16:creationId xmlns:a16="http://schemas.microsoft.com/office/drawing/2014/main" id="{4DF735A8-91D5-B2CE-7AF7-DB7247A93D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39" y="3246"/>
                  <a:ext cx="83" cy="106"/>
                </a:xfrm>
                <a:custGeom>
                  <a:avLst/>
                  <a:gdLst>
                    <a:gd name="T0" fmla="*/ 1 w 83"/>
                    <a:gd name="T1" fmla="*/ 102 h 106"/>
                    <a:gd name="T2" fmla="*/ 0 w 83"/>
                    <a:gd name="T3" fmla="*/ 89 h 106"/>
                    <a:gd name="T4" fmla="*/ 0 w 83"/>
                    <a:gd name="T5" fmla="*/ 78 h 106"/>
                    <a:gd name="T6" fmla="*/ 1 w 83"/>
                    <a:gd name="T7" fmla="*/ 68 h 106"/>
                    <a:gd name="T8" fmla="*/ 2 w 83"/>
                    <a:gd name="T9" fmla="*/ 57 h 106"/>
                    <a:gd name="T10" fmla="*/ 5 w 83"/>
                    <a:gd name="T11" fmla="*/ 49 h 106"/>
                    <a:gd name="T12" fmla="*/ 8 w 83"/>
                    <a:gd name="T13" fmla="*/ 40 h 106"/>
                    <a:gd name="T14" fmla="*/ 13 w 83"/>
                    <a:gd name="T15" fmla="*/ 33 h 106"/>
                    <a:gd name="T16" fmla="*/ 18 w 83"/>
                    <a:gd name="T17" fmla="*/ 26 h 106"/>
                    <a:gd name="T18" fmla="*/ 24 w 83"/>
                    <a:gd name="T19" fmla="*/ 21 h 106"/>
                    <a:gd name="T20" fmla="*/ 31 w 83"/>
                    <a:gd name="T21" fmla="*/ 15 h 106"/>
                    <a:gd name="T22" fmla="*/ 37 w 83"/>
                    <a:gd name="T23" fmla="*/ 12 h 106"/>
                    <a:gd name="T24" fmla="*/ 46 w 83"/>
                    <a:gd name="T25" fmla="*/ 8 h 106"/>
                    <a:gd name="T26" fmla="*/ 53 w 83"/>
                    <a:gd name="T27" fmla="*/ 5 h 106"/>
                    <a:gd name="T28" fmla="*/ 62 w 83"/>
                    <a:gd name="T29" fmla="*/ 3 h 106"/>
                    <a:gd name="T30" fmla="*/ 71 w 83"/>
                    <a:gd name="T31" fmla="*/ 1 h 106"/>
                    <a:gd name="T32" fmla="*/ 82 w 83"/>
                    <a:gd name="T33" fmla="*/ 0 h 106"/>
                    <a:gd name="T34" fmla="*/ 77 w 83"/>
                    <a:gd name="T35" fmla="*/ 7 h 106"/>
                    <a:gd name="T36" fmla="*/ 67 w 83"/>
                    <a:gd name="T37" fmla="*/ 8 h 106"/>
                    <a:gd name="T38" fmla="*/ 59 w 83"/>
                    <a:gd name="T39" fmla="*/ 10 h 106"/>
                    <a:gd name="T40" fmla="*/ 51 w 83"/>
                    <a:gd name="T41" fmla="*/ 13 h 106"/>
                    <a:gd name="T42" fmla="*/ 44 w 83"/>
                    <a:gd name="T43" fmla="*/ 16 h 106"/>
                    <a:gd name="T44" fmla="*/ 36 w 83"/>
                    <a:gd name="T45" fmla="*/ 19 h 106"/>
                    <a:gd name="T46" fmla="*/ 30 w 83"/>
                    <a:gd name="T47" fmla="*/ 24 h 106"/>
                    <a:gd name="T48" fmla="*/ 24 w 83"/>
                    <a:gd name="T49" fmla="*/ 29 h 106"/>
                    <a:gd name="T50" fmla="*/ 19 w 83"/>
                    <a:gd name="T51" fmla="*/ 35 h 106"/>
                    <a:gd name="T52" fmla="*/ 15 w 83"/>
                    <a:gd name="T53" fmla="*/ 40 h 106"/>
                    <a:gd name="T54" fmla="*/ 11 w 83"/>
                    <a:gd name="T55" fmla="*/ 47 h 106"/>
                    <a:gd name="T56" fmla="*/ 8 w 83"/>
                    <a:gd name="T57" fmla="*/ 55 h 106"/>
                    <a:gd name="T58" fmla="*/ 6 w 83"/>
                    <a:gd name="T59" fmla="*/ 64 h 106"/>
                    <a:gd name="T60" fmla="*/ 5 w 83"/>
                    <a:gd name="T61" fmla="*/ 73 h 106"/>
                    <a:gd name="T62" fmla="*/ 5 w 83"/>
                    <a:gd name="T63" fmla="*/ 84 h 106"/>
                    <a:gd name="T64" fmla="*/ 5 w 83"/>
                    <a:gd name="T65" fmla="*/ 95 h 106"/>
                    <a:gd name="T66" fmla="*/ 5 w 83"/>
                    <a:gd name="T67" fmla="*/ 99 h 106"/>
                    <a:gd name="T68" fmla="*/ 6 w 83"/>
                    <a:gd name="T69" fmla="*/ 103 h 106"/>
                    <a:gd name="T70" fmla="*/ 5 w 83"/>
                    <a:gd name="T71" fmla="*/ 104 h 106"/>
                    <a:gd name="T72" fmla="*/ 3 w 83"/>
                    <a:gd name="T73" fmla="*/ 105 h 106"/>
                    <a:gd name="T74" fmla="*/ 1 w 83"/>
                    <a:gd name="T75" fmla="*/ 103 h 106"/>
                    <a:gd name="T76" fmla="*/ 2 w 83"/>
                    <a:gd name="T77" fmla="*/ 105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83" h="106">
                      <a:moveTo>
                        <a:pt x="2" y="105"/>
                      </a:moveTo>
                      <a:lnTo>
                        <a:pt x="1" y="102"/>
                      </a:lnTo>
                      <a:lnTo>
                        <a:pt x="0" y="96"/>
                      </a:lnTo>
                      <a:lnTo>
                        <a:pt x="0" y="89"/>
                      </a:lnTo>
                      <a:lnTo>
                        <a:pt x="0" y="84"/>
                      </a:lnTo>
                      <a:lnTo>
                        <a:pt x="0" y="78"/>
                      </a:lnTo>
                      <a:lnTo>
                        <a:pt x="0" y="73"/>
                      </a:lnTo>
                      <a:lnTo>
                        <a:pt x="1" y="68"/>
                      </a:lnTo>
                      <a:lnTo>
                        <a:pt x="1" y="63"/>
                      </a:lnTo>
                      <a:lnTo>
                        <a:pt x="2" y="57"/>
                      </a:lnTo>
                      <a:lnTo>
                        <a:pt x="3" y="53"/>
                      </a:lnTo>
                      <a:lnTo>
                        <a:pt x="5" y="49"/>
                      </a:lnTo>
                      <a:lnTo>
                        <a:pt x="7" y="44"/>
                      </a:lnTo>
                      <a:lnTo>
                        <a:pt x="8" y="40"/>
                      </a:lnTo>
                      <a:lnTo>
                        <a:pt x="11" y="36"/>
                      </a:lnTo>
                      <a:lnTo>
                        <a:pt x="13" y="33"/>
                      </a:lnTo>
                      <a:lnTo>
                        <a:pt x="16" y="29"/>
                      </a:lnTo>
                      <a:lnTo>
                        <a:pt x="18" y="26"/>
                      </a:lnTo>
                      <a:lnTo>
                        <a:pt x="21" y="24"/>
                      </a:lnTo>
                      <a:lnTo>
                        <a:pt x="24" y="21"/>
                      </a:lnTo>
                      <a:lnTo>
                        <a:pt x="28" y="18"/>
                      </a:lnTo>
                      <a:lnTo>
                        <a:pt x="31" y="15"/>
                      </a:lnTo>
                      <a:lnTo>
                        <a:pt x="34" y="14"/>
                      </a:lnTo>
                      <a:lnTo>
                        <a:pt x="37" y="12"/>
                      </a:lnTo>
                      <a:lnTo>
                        <a:pt x="42" y="10"/>
                      </a:lnTo>
                      <a:lnTo>
                        <a:pt x="46" y="8"/>
                      </a:lnTo>
                      <a:lnTo>
                        <a:pt x="49" y="7"/>
                      </a:lnTo>
                      <a:lnTo>
                        <a:pt x="53" y="5"/>
                      </a:lnTo>
                      <a:lnTo>
                        <a:pt x="58" y="4"/>
                      </a:lnTo>
                      <a:lnTo>
                        <a:pt x="62" y="3"/>
                      </a:lnTo>
                      <a:lnTo>
                        <a:pt x="67" y="2"/>
                      </a:lnTo>
                      <a:lnTo>
                        <a:pt x="71" y="1"/>
                      </a:lnTo>
                      <a:lnTo>
                        <a:pt x="76" y="0"/>
                      </a:lnTo>
                      <a:lnTo>
                        <a:pt x="82" y="0"/>
                      </a:lnTo>
                      <a:lnTo>
                        <a:pt x="82" y="7"/>
                      </a:lnTo>
                      <a:lnTo>
                        <a:pt x="77" y="7"/>
                      </a:lnTo>
                      <a:lnTo>
                        <a:pt x="72" y="8"/>
                      </a:lnTo>
                      <a:lnTo>
                        <a:pt x="67" y="8"/>
                      </a:lnTo>
                      <a:lnTo>
                        <a:pt x="64" y="9"/>
                      </a:lnTo>
                      <a:lnTo>
                        <a:pt x="59" y="10"/>
                      </a:lnTo>
                      <a:lnTo>
                        <a:pt x="55" y="11"/>
                      </a:lnTo>
                      <a:lnTo>
                        <a:pt x="51" y="13"/>
                      </a:lnTo>
                      <a:lnTo>
                        <a:pt x="47" y="14"/>
                      </a:lnTo>
                      <a:lnTo>
                        <a:pt x="44" y="16"/>
                      </a:lnTo>
                      <a:lnTo>
                        <a:pt x="39" y="17"/>
                      </a:lnTo>
                      <a:lnTo>
                        <a:pt x="36" y="19"/>
                      </a:lnTo>
                      <a:lnTo>
                        <a:pt x="33" y="21"/>
                      </a:lnTo>
                      <a:lnTo>
                        <a:pt x="30" y="24"/>
                      </a:lnTo>
                      <a:lnTo>
                        <a:pt x="27" y="26"/>
                      </a:lnTo>
                      <a:lnTo>
                        <a:pt x="24" y="29"/>
                      </a:lnTo>
                      <a:lnTo>
                        <a:pt x="21" y="31"/>
                      </a:lnTo>
                      <a:lnTo>
                        <a:pt x="19" y="35"/>
                      </a:lnTo>
                      <a:lnTo>
                        <a:pt x="17" y="37"/>
                      </a:lnTo>
                      <a:lnTo>
                        <a:pt x="15" y="40"/>
                      </a:lnTo>
                      <a:lnTo>
                        <a:pt x="13" y="43"/>
                      </a:lnTo>
                      <a:lnTo>
                        <a:pt x="11" y="47"/>
                      </a:lnTo>
                      <a:lnTo>
                        <a:pt x="10" y="51"/>
                      </a:lnTo>
                      <a:lnTo>
                        <a:pt x="8" y="55"/>
                      </a:lnTo>
                      <a:lnTo>
                        <a:pt x="7" y="59"/>
                      </a:lnTo>
                      <a:lnTo>
                        <a:pt x="6" y="64"/>
                      </a:lnTo>
                      <a:lnTo>
                        <a:pt x="5" y="68"/>
                      </a:lnTo>
                      <a:lnTo>
                        <a:pt x="5" y="73"/>
                      </a:lnTo>
                      <a:lnTo>
                        <a:pt x="5" y="78"/>
                      </a:lnTo>
                      <a:lnTo>
                        <a:pt x="5" y="84"/>
                      </a:lnTo>
                      <a:lnTo>
                        <a:pt x="5" y="89"/>
                      </a:lnTo>
                      <a:lnTo>
                        <a:pt x="5" y="95"/>
                      </a:lnTo>
                      <a:lnTo>
                        <a:pt x="6" y="101"/>
                      </a:lnTo>
                      <a:lnTo>
                        <a:pt x="5" y="99"/>
                      </a:lnTo>
                      <a:lnTo>
                        <a:pt x="6" y="101"/>
                      </a:lnTo>
                      <a:lnTo>
                        <a:pt x="6" y="103"/>
                      </a:lnTo>
                      <a:lnTo>
                        <a:pt x="5" y="103"/>
                      </a:lnTo>
                      <a:lnTo>
                        <a:pt x="5" y="104"/>
                      </a:lnTo>
                      <a:lnTo>
                        <a:pt x="4" y="105"/>
                      </a:lnTo>
                      <a:lnTo>
                        <a:pt x="3" y="105"/>
                      </a:lnTo>
                      <a:lnTo>
                        <a:pt x="2" y="104"/>
                      </a:lnTo>
                      <a:lnTo>
                        <a:pt x="1" y="103"/>
                      </a:lnTo>
                      <a:lnTo>
                        <a:pt x="1" y="102"/>
                      </a:lnTo>
                      <a:lnTo>
                        <a:pt x="2" y="10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07" name="Freeform 535">
                  <a:extLst>
                    <a:ext uri="{FF2B5EF4-FFF2-40B4-BE49-F238E27FC236}">
                      <a16:creationId xmlns:a16="http://schemas.microsoft.com/office/drawing/2014/main" id="{1AB05B41-FB2D-2F71-5087-EA3F041237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41" y="3339"/>
                  <a:ext cx="207" cy="39"/>
                </a:xfrm>
                <a:custGeom>
                  <a:avLst/>
                  <a:gdLst>
                    <a:gd name="T0" fmla="*/ 204 w 207"/>
                    <a:gd name="T1" fmla="*/ 6 h 39"/>
                    <a:gd name="T2" fmla="*/ 191 w 207"/>
                    <a:gd name="T3" fmla="*/ 12 h 39"/>
                    <a:gd name="T4" fmla="*/ 179 w 207"/>
                    <a:gd name="T5" fmla="*/ 17 h 39"/>
                    <a:gd name="T6" fmla="*/ 166 w 207"/>
                    <a:gd name="T7" fmla="*/ 21 h 39"/>
                    <a:gd name="T8" fmla="*/ 153 w 207"/>
                    <a:gd name="T9" fmla="*/ 26 h 39"/>
                    <a:gd name="T10" fmla="*/ 140 w 207"/>
                    <a:gd name="T11" fmla="*/ 30 h 39"/>
                    <a:gd name="T12" fmla="*/ 127 w 207"/>
                    <a:gd name="T13" fmla="*/ 32 h 39"/>
                    <a:gd name="T14" fmla="*/ 114 w 207"/>
                    <a:gd name="T15" fmla="*/ 35 h 39"/>
                    <a:gd name="T16" fmla="*/ 101 w 207"/>
                    <a:gd name="T17" fmla="*/ 37 h 39"/>
                    <a:gd name="T18" fmla="*/ 88 w 207"/>
                    <a:gd name="T19" fmla="*/ 38 h 39"/>
                    <a:gd name="T20" fmla="*/ 75 w 207"/>
                    <a:gd name="T21" fmla="*/ 38 h 39"/>
                    <a:gd name="T22" fmla="*/ 63 w 207"/>
                    <a:gd name="T23" fmla="*/ 36 h 39"/>
                    <a:gd name="T24" fmla="*/ 50 w 207"/>
                    <a:gd name="T25" fmla="*/ 34 h 39"/>
                    <a:gd name="T26" fmla="*/ 37 w 207"/>
                    <a:gd name="T27" fmla="*/ 30 h 39"/>
                    <a:gd name="T28" fmla="*/ 25 w 207"/>
                    <a:gd name="T29" fmla="*/ 25 h 39"/>
                    <a:gd name="T30" fmla="*/ 12 w 207"/>
                    <a:gd name="T31" fmla="*/ 19 h 39"/>
                    <a:gd name="T32" fmla="*/ 0 w 207"/>
                    <a:gd name="T33" fmla="*/ 12 h 39"/>
                    <a:gd name="T34" fmla="*/ 8 w 207"/>
                    <a:gd name="T35" fmla="*/ 10 h 39"/>
                    <a:gd name="T36" fmla="*/ 20 w 207"/>
                    <a:gd name="T37" fmla="*/ 16 h 39"/>
                    <a:gd name="T38" fmla="*/ 32 w 207"/>
                    <a:gd name="T39" fmla="*/ 21 h 39"/>
                    <a:gd name="T40" fmla="*/ 45 w 207"/>
                    <a:gd name="T41" fmla="*/ 26 h 39"/>
                    <a:gd name="T42" fmla="*/ 57 w 207"/>
                    <a:gd name="T43" fmla="*/ 28 h 39"/>
                    <a:gd name="T44" fmla="*/ 69 w 207"/>
                    <a:gd name="T45" fmla="*/ 30 h 39"/>
                    <a:gd name="T46" fmla="*/ 82 w 207"/>
                    <a:gd name="T47" fmla="*/ 31 h 39"/>
                    <a:gd name="T48" fmla="*/ 95 w 207"/>
                    <a:gd name="T49" fmla="*/ 30 h 39"/>
                    <a:gd name="T50" fmla="*/ 108 w 207"/>
                    <a:gd name="T51" fmla="*/ 29 h 39"/>
                    <a:gd name="T52" fmla="*/ 120 w 207"/>
                    <a:gd name="T53" fmla="*/ 28 h 39"/>
                    <a:gd name="T54" fmla="*/ 133 w 207"/>
                    <a:gd name="T55" fmla="*/ 25 h 39"/>
                    <a:gd name="T56" fmla="*/ 146 w 207"/>
                    <a:gd name="T57" fmla="*/ 21 h 39"/>
                    <a:gd name="T58" fmla="*/ 159 w 207"/>
                    <a:gd name="T59" fmla="*/ 18 h 39"/>
                    <a:gd name="T60" fmla="*/ 171 w 207"/>
                    <a:gd name="T61" fmla="*/ 13 h 39"/>
                    <a:gd name="T62" fmla="*/ 184 w 207"/>
                    <a:gd name="T63" fmla="*/ 8 h 39"/>
                    <a:gd name="T64" fmla="*/ 196 w 207"/>
                    <a:gd name="T65" fmla="*/ 3 h 39"/>
                    <a:gd name="T66" fmla="*/ 204 w 207"/>
                    <a:gd name="T67" fmla="*/ 0 h 39"/>
                    <a:gd name="T68" fmla="*/ 204 w 207"/>
                    <a:gd name="T69" fmla="*/ 0 h 39"/>
                    <a:gd name="T70" fmla="*/ 206 w 207"/>
                    <a:gd name="T71" fmla="*/ 1 h 39"/>
                    <a:gd name="T72" fmla="*/ 206 w 207"/>
                    <a:gd name="T73" fmla="*/ 3 h 39"/>
                    <a:gd name="T74" fmla="*/ 206 w 207"/>
                    <a:gd name="T75" fmla="*/ 5 h 39"/>
                    <a:gd name="T76" fmla="*/ 204 w 207"/>
                    <a:gd name="T77" fmla="*/ 7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07" h="39">
                      <a:moveTo>
                        <a:pt x="204" y="7"/>
                      </a:moveTo>
                      <a:lnTo>
                        <a:pt x="204" y="6"/>
                      </a:lnTo>
                      <a:lnTo>
                        <a:pt x="198" y="9"/>
                      </a:lnTo>
                      <a:lnTo>
                        <a:pt x="191" y="12"/>
                      </a:lnTo>
                      <a:lnTo>
                        <a:pt x="185" y="14"/>
                      </a:lnTo>
                      <a:lnTo>
                        <a:pt x="179" y="17"/>
                      </a:lnTo>
                      <a:lnTo>
                        <a:pt x="173" y="19"/>
                      </a:lnTo>
                      <a:lnTo>
                        <a:pt x="166" y="21"/>
                      </a:lnTo>
                      <a:lnTo>
                        <a:pt x="160" y="24"/>
                      </a:lnTo>
                      <a:lnTo>
                        <a:pt x="153" y="26"/>
                      </a:lnTo>
                      <a:lnTo>
                        <a:pt x="146" y="28"/>
                      </a:lnTo>
                      <a:lnTo>
                        <a:pt x="140" y="30"/>
                      </a:lnTo>
                      <a:lnTo>
                        <a:pt x="134" y="31"/>
                      </a:lnTo>
                      <a:lnTo>
                        <a:pt x="127" y="32"/>
                      </a:lnTo>
                      <a:lnTo>
                        <a:pt x="121" y="34"/>
                      </a:lnTo>
                      <a:lnTo>
                        <a:pt x="114" y="35"/>
                      </a:lnTo>
                      <a:lnTo>
                        <a:pt x="108" y="36"/>
                      </a:lnTo>
                      <a:lnTo>
                        <a:pt x="101" y="37"/>
                      </a:lnTo>
                      <a:lnTo>
                        <a:pt x="95" y="38"/>
                      </a:lnTo>
                      <a:lnTo>
                        <a:pt x="88" y="38"/>
                      </a:lnTo>
                      <a:lnTo>
                        <a:pt x="82" y="38"/>
                      </a:lnTo>
                      <a:lnTo>
                        <a:pt x="75" y="38"/>
                      </a:lnTo>
                      <a:lnTo>
                        <a:pt x="69" y="37"/>
                      </a:lnTo>
                      <a:lnTo>
                        <a:pt x="63" y="36"/>
                      </a:lnTo>
                      <a:lnTo>
                        <a:pt x="56" y="35"/>
                      </a:lnTo>
                      <a:lnTo>
                        <a:pt x="50" y="34"/>
                      </a:lnTo>
                      <a:lnTo>
                        <a:pt x="43" y="32"/>
                      </a:lnTo>
                      <a:lnTo>
                        <a:pt x="37" y="30"/>
                      </a:lnTo>
                      <a:lnTo>
                        <a:pt x="30" y="28"/>
                      </a:lnTo>
                      <a:lnTo>
                        <a:pt x="25" y="25"/>
                      </a:lnTo>
                      <a:lnTo>
                        <a:pt x="18" y="22"/>
                      </a:lnTo>
                      <a:lnTo>
                        <a:pt x="12" y="19"/>
                      </a:lnTo>
                      <a:lnTo>
                        <a:pt x="6" y="16"/>
                      </a:lnTo>
                      <a:lnTo>
                        <a:pt x="0" y="12"/>
                      </a:lnTo>
                      <a:lnTo>
                        <a:pt x="2" y="6"/>
                      </a:lnTo>
                      <a:lnTo>
                        <a:pt x="8" y="10"/>
                      </a:lnTo>
                      <a:lnTo>
                        <a:pt x="14" y="13"/>
                      </a:lnTo>
                      <a:lnTo>
                        <a:pt x="20" y="16"/>
                      </a:lnTo>
                      <a:lnTo>
                        <a:pt x="26" y="19"/>
                      </a:lnTo>
                      <a:lnTo>
                        <a:pt x="32" y="21"/>
                      </a:lnTo>
                      <a:lnTo>
                        <a:pt x="38" y="24"/>
                      </a:lnTo>
                      <a:lnTo>
                        <a:pt x="45" y="26"/>
                      </a:lnTo>
                      <a:lnTo>
                        <a:pt x="50" y="27"/>
                      </a:lnTo>
                      <a:lnTo>
                        <a:pt x="57" y="28"/>
                      </a:lnTo>
                      <a:lnTo>
                        <a:pt x="63" y="29"/>
                      </a:lnTo>
                      <a:lnTo>
                        <a:pt x="69" y="30"/>
                      </a:lnTo>
                      <a:lnTo>
                        <a:pt x="75" y="30"/>
                      </a:lnTo>
                      <a:lnTo>
                        <a:pt x="82" y="31"/>
                      </a:lnTo>
                      <a:lnTo>
                        <a:pt x="88" y="31"/>
                      </a:lnTo>
                      <a:lnTo>
                        <a:pt x="95" y="30"/>
                      </a:lnTo>
                      <a:lnTo>
                        <a:pt x="101" y="30"/>
                      </a:lnTo>
                      <a:lnTo>
                        <a:pt x="108" y="29"/>
                      </a:lnTo>
                      <a:lnTo>
                        <a:pt x="113" y="28"/>
                      </a:lnTo>
                      <a:lnTo>
                        <a:pt x="120" y="28"/>
                      </a:lnTo>
                      <a:lnTo>
                        <a:pt x="126" y="27"/>
                      </a:lnTo>
                      <a:lnTo>
                        <a:pt x="133" y="25"/>
                      </a:lnTo>
                      <a:lnTo>
                        <a:pt x="139" y="23"/>
                      </a:lnTo>
                      <a:lnTo>
                        <a:pt x="146" y="21"/>
                      </a:lnTo>
                      <a:lnTo>
                        <a:pt x="152" y="19"/>
                      </a:lnTo>
                      <a:lnTo>
                        <a:pt x="159" y="18"/>
                      </a:lnTo>
                      <a:lnTo>
                        <a:pt x="165" y="15"/>
                      </a:lnTo>
                      <a:lnTo>
                        <a:pt x="171" y="13"/>
                      </a:lnTo>
                      <a:lnTo>
                        <a:pt x="177" y="10"/>
                      </a:lnTo>
                      <a:lnTo>
                        <a:pt x="184" y="8"/>
                      </a:lnTo>
                      <a:lnTo>
                        <a:pt x="190" y="5"/>
                      </a:lnTo>
                      <a:lnTo>
                        <a:pt x="196" y="3"/>
                      </a:lnTo>
                      <a:lnTo>
                        <a:pt x="203" y="0"/>
                      </a:lnTo>
                      <a:lnTo>
                        <a:pt x="204" y="0"/>
                      </a:lnTo>
                      <a:lnTo>
                        <a:pt x="203" y="0"/>
                      </a:lnTo>
                      <a:lnTo>
                        <a:pt x="204" y="0"/>
                      </a:lnTo>
                      <a:lnTo>
                        <a:pt x="205" y="0"/>
                      </a:lnTo>
                      <a:lnTo>
                        <a:pt x="206" y="1"/>
                      </a:lnTo>
                      <a:lnTo>
                        <a:pt x="206" y="2"/>
                      </a:lnTo>
                      <a:lnTo>
                        <a:pt x="206" y="3"/>
                      </a:lnTo>
                      <a:lnTo>
                        <a:pt x="206" y="5"/>
                      </a:lnTo>
                      <a:lnTo>
                        <a:pt x="206" y="5"/>
                      </a:lnTo>
                      <a:lnTo>
                        <a:pt x="204" y="6"/>
                      </a:lnTo>
                      <a:lnTo>
                        <a:pt x="204" y="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08" name="Freeform 536">
                  <a:extLst>
                    <a:ext uri="{FF2B5EF4-FFF2-40B4-BE49-F238E27FC236}">
                      <a16:creationId xmlns:a16="http://schemas.microsoft.com/office/drawing/2014/main" id="{1ADE244F-29EB-F779-D52C-C34C337896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300"/>
                  <a:ext cx="118" cy="47"/>
                </a:xfrm>
                <a:custGeom>
                  <a:avLst/>
                  <a:gdLst>
                    <a:gd name="T0" fmla="*/ 115 w 118"/>
                    <a:gd name="T1" fmla="*/ 6 h 47"/>
                    <a:gd name="T2" fmla="*/ 109 w 118"/>
                    <a:gd name="T3" fmla="*/ 11 h 47"/>
                    <a:gd name="T4" fmla="*/ 104 w 118"/>
                    <a:gd name="T5" fmla="*/ 15 h 47"/>
                    <a:gd name="T6" fmla="*/ 97 w 118"/>
                    <a:gd name="T7" fmla="*/ 20 h 47"/>
                    <a:gd name="T8" fmla="*/ 91 w 118"/>
                    <a:gd name="T9" fmla="*/ 23 h 47"/>
                    <a:gd name="T10" fmla="*/ 83 w 118"/>
                    <a:gd name="T11" fmla="*/ 27 h 47"/>
                    <a:gd name="T12" fmla="*/ 76 w 118"/>
                    <a:gd name="T13" fmla="*/ 30 h 47"/>
                    <a:gd name="T14" fmla="*/ 69 w 118"/>
                    <a:gd name="T15" fmla="*/ 33 h 47"/>
                    <a:gd name="T16" fmla="*/ 60 w 118"/>
                    <a:gd name="T17" fmla="*/ 36 h 47"/>
                    <a:gd name="T18" fmla="*/ 53 w 118"/>
                    <a:gd name="T19" fmla="*/ 38 h 47"/>
                    <a:gd name="T20" fmla="*/ 44 w 118"/>
                    <a:gd name="T21" fmla="*/ 40 h 47"/>
                    <a:gd name="T22" fmla="*/ 37 w 118"/>
                    <a:gd name="T23" fmla="*/ 42 h 47"/>
                    <a:gd name="T24" fmla="*/ 28 w 118"/>
                    <a:gd name="T25" fmla="*/ 44 h 47"/>
                    <a:gd name="T26" fmla="*/ 21 w 118"/>
                    <a:gd name="T27" fmla="*/ 44 h 47"/>
                    <a:gd name="T28" fmla="*/ 14 w 118"/>
                    <a:gd name="T29" fmla="*/ 45 h 47"/>
                    <a:gd name="T30" fmla="*/ 7 w 118"/>
                    <a:gd name="T31" fmla="*/ 46 h 47"/>
                    <a:gd name="T32" fmla="*/ 0 w 118"/>
                    <a:gd name="T33" fmla="*/ 46 h 47"/>
                    <a:gd name="T34" fmla="*/ 3 w 118"/>
                    <a:gd name="T35" fmla="*/ 38 h 47"/>
                    <a:gd name="T36" fmla="*/ 10 w 118"/>
                    <a:gd name="T37" fmla="*/ 38 h 47"/>
                    <a:gd name="T38" fmla="*/ 17 w 118"/>
                    <a:gd name="T39" fmla="*/ 38 h 47"/>
                    <a:gd name="T40" fmla="*/ 24 w 118"/>
                    <a:gd name="T41" fmla="*/ 37 h 47"/>
                    <a:gd name="T42" fmla="*/ 32 w 118"/>
                    <a:gd name="T43" fmla="*/ 36 h 47"/>
                    <a:gd name="T44" fmla="*/ 40 w 118"/>
                    <a:gd name="T45" fmla="*/ 35 h 47"/>
                    <a:gd name="T46" fmla="*/ 47 w 118"/>
                    <a:gd name="T47" fmla="*/ 33 h 47"/>
                    <a:gd name="T48" fmla="*/ 55 w 118"/>
                    <a:gd name="T49" fmla="*/ 31 h 47"/>
                    <a:gd name="T50" fmla="*/ 63 w 118"/>
                    <a:gd name="T51" fmla="*/ 28 h 47"/>
                    <a:gd name="T52" fmla="*/ 71 w 118"/>
                    <a:gd name="T53" fmla="*/ 25 h 47"/>
                    <a:gd name="T54" fmla="*/ 78 w 118"/>
                    <a:gd name="T55" fmla="*/ 22 h 47"/>
                    <a:gd name="T56" fmla="*/ 85 w 118"/>
                    <a:gd name="T57" fmla="*/ 19 h 47"/>
                    <a:gd name="T58" fmla="*/ 92 w 118"/>
                    <a:gd name="T59" fmla="*/ 15 h 47"/>
                    <a:gd name="T60" fmla="*/ 99 w 118"/>
                    <a:gd name="T61" fmla="*/ 11 h 47"/>
                    <a:gd name="T62" fmla="*/ 105 w 118"/>
                    <a:gd name="T63" fmla="*/ 7 h 47"/>
                    <a:gd name="T64" fmla="*/ 110 w 118"/>
                    <a:gd name="T65" fmla="*/ 3 h 47"/>
                    <a:gd name="T66" fmla="*/ 112 w 118"/>
                    <a:gd name="T67" fmla="*/ 1 h 47"/>
                    <a:gd name="T68" fmla="*/ 113 w 118"/>
                    <a:gd name="T69" fmla="*/ 0 h 47"/>
                    <a:gd name="T70" fmla="*/ 115 w 118"/>
                    <a:gd name="T71" fmla="*/ 0 h 47"/>
                    <a:gd name="T72" fmla="*/ 117 w 118"/>
                    <a:gd name="T73" fmla="*/ 2 h 47"/>
                    <a:gd name="T74" fmla="*/ 116 w 118"/>
                    <a:gd name="T75" fmla="*/ 5 h 47"/>
                    <a:gd name="T76" fmla="*/ 116 w 118"/>
                    <a:gd name="T77" fmla="*/ 5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18" h="47">
                      <a:moveTo>
                        <a:pt x="116" y="5"/>
                      </a:moveTo>
                      <a:lnTo>
                        <a:pt x="115" y="6"/>
                      </a:lnTo>
                      <a:lnTo>
                        <a:pt x="113" y="8"/>
                      </a:lnTo>
                      <a:lnTo>
                        <a:pt x="109" y="11"/>
                      </a:lnTo>
                      <a:lnTo>
                        <a:pt x="107" y="13"/>
                      </a:lnTo>
                      <a:lnTo>
                        <a:pt x="104" y="15"/>
                      </a:lnTo>
                      <a:lnTo>
                        <a:pt x="101" y="17"/>
                      </a:lnTo>
                      <a:lnTo>
                        <a:pt x="97" y="20"/>
                      </a:lnTo>
                      <a:lnTo>
                        <a:pt x="94" y="22"/>
                      </a:lnTo>
                      <a:lnTo>
                        <a:pt x="91" y="23"/>
                      </a:lnTo>
                      <a:lnTo>
                        <a:pt x="87" y="25"/>
                      </a:lnTo>
                      <a:lnTo>
                        <a:pt x="83" y="27"/>
                      </a:lnTo>
                      <a:lnTo>
                        <a:pt x="79" y="29"/>
                      </a:lnTo>
                      <a:lnTo>
                        <a:pt x="76" y="30"/>
                      </a:lnTo>
                      <a:lnTo>
                        <a:pt x="72" y="32"/>
                      </a:lnTo>
                      <a:lnTo>
                        <a:pt x="69" y="33"/>
                      </a:lnTo>
                      <a:lnTo>
                        <a:pt x="65" y="34"/>
                      </a:lnTo>
                      <a:lnTo>
                        <a:pt x="60" y="36"/>
                      </a:lnTo>
                      <a:lnTo>
                        <a:pt x="56" y="37"/>
                      </a:lnTo>
                      <a:lnTo>
                        <a:pt x="53" y="38"/>
                      </a:lnTo>
                      <a:lnTo>
                        <a:pt x="49" y="40"/>
                      </a:lnTo>
                      <a:lnTo>
                        <a:pt x="44" y="40"/>
                      </a:lnTo>
                      <a:lnTo>
                        <a:pt x="40" y="41"/>
                      </a:lnTo>
                      <a:lnTo>
                        <a:pt x="37" y="42"/>
                      </a:lnTo>
                      <a:lnTo>
                        <a:pt x="33" y="43"/>
                      </a:lnTo>
                      <a:lnTo>
                        <a:pt x="28" y="44"/>
                      </a:lnTo>
                      <a:lnTo>
                        <a:pt x="24" y="44"/>
                      </a:lnTo>
                      <a:lnTo>
                        <a:pt x="21" y="44"/>
                      </a:lnTo>
                      <a:lnTo>
                        <a:pt x="17" y="45"/>
                      </a:lnTo>
                      <a:lnTo>
                        <a:pt x="14" y="45"/>
                      </a:lnTo>
                      <a:lnTo>
                        <a:pt x="10" y="46"/>
                      </a:lnTo>
                      <a:lnTo>
                        <a:pt x="7" y="46"/>
                      </a:lnTo>
                      <a:lnTo>
                        <a:pt x="3" y="46"/>
                      </a:lnTo>
                      <a:lnTo>
                        <a:pt x="0" y="46"/>
                      </a:lnTo>
                      <a:lnTo>
                        <a:pt x="0" y="38"/>
                      </a:lnTo>
                      <a:lnTo>
                        <a:pt x="3" y="38"/>
                      </a:lnTo>
                      <a:lnTo>
                        <a:pt x="7" y="38"/>
                      </a:lnTo>
                      <a:lnTo>
                        <a:pt x="10" y="38"/>
                      </a:lnTo>
                      <a:lnTo>
                        <a:pt x="13" y="38"/>
                      </a:lnTo>
                      <a:lnTo>
                        <a:pt x="17" y="38"/>
                      </a:lnTo>
                      <a:lnTo>
                        <a:pt x="21" y="38"/>
                      </a:lnTo>
                      <a:lnTo>
                        <a:pt x="24" y="37"/>
                      </a:lnTo>
                      <a:lnTo>
                        <a:pt x="28" y="37"/>
                      </a:lnTo>
                      <a:lnTo>
                        <a:pt x="32" y="36"/>
                      </a:lnTo>
                      <a:lnTo>
                        <a:pt x="36" y="36"/>
                      </a:lnTo>
                      <a:lnTo>
                        <a:pt x="40" y="35"/>
                      </a:lnTo>
                      <a:lnTo>
                        <a:pt x="44" y="34"/>
                      </a:lnTo>
                      <a:lnTo>
                        <a:pt x="47" y="33"/>
                      </a:lnTo>
                      <a:lnTo>
                        <a:pt x="51" y="32"/>
                      </a:lnTo>
                      <a:lnTo>
                        <a:pt x="55" y="31"/>
                      </a:lnTo>
                      <a:lnTo>
                        <a:pt x="59" y="29"/>
                      </a:lnTo>
                      <a:lnTo>
                        <a:pt x="63" y="28"/>
                      </a:lnTo>
                      <a:lnTo>
                        <a:pt x="67" y="27"/>
                      </a:lnTo>
                      <a:lnTo>
                        <a:pt x="71" y="25"/>
                      </a:lnTo>
                      <a:lnTo>
                        <a:pt x="75" y="24"/>
                      </a:lnTo>
                      <a:lnTo>
                        <a:pt x="78" y="22"/>
                      </a:lnTo>
                      <a:lnTo>
                        <a:pt x="82" y="21"/>
                      </a:lnTo>
                      <a:lnTo>
                        <a:pt x="85" y="19"/>
                      </a:lnTo>
                      <a:lnTo>
                        <a:pt x="89" y="17"/>
                      </a:lnTo>
                      <a:lnTo>
                        <a:pt x="92" y="15"/>
                      </a:lnTo>
                      <a:lnTo>
                        <a:pt x="95" y="13"/>
                      </a:lnTo>
                      <a:lnTo>
                        <a:pt x="99" y="11"/>
                      </a:lnTo>
                      <a:lnTo>
                        <a:pt x="101" y="9"/>
                      </a:lnTo>
                      <a:lnTo>
                        <a:pt x="105" y="7"/>
                      </a:lnTo>
                      <a:lnTo>
                        <a:pt x="107" y="5"/>
                      </a:lnTo>
                      <a:lnTo>
                        <a:pt x="110" y="3"/>
                      </a:lnTo>
                      <a:lnTo>
                        <a:pt x="113" y="0"/>
                      </a:lnTo>
                      <a:lnTo>
                        <a:pt x="112" y="1"/>
                      </a:lnTo>
                      <a:lnTo>
                        <a:pt x="113" y="0"/>
                      </a:lnTo>
                      <a:lnTo>
                        <a:pt x="113" y="0"/>
                      </a:lnTo>
                      <a:lnTo>
                        <a:pt x="115" y="0"/>
                      </a:lnTo>
                      <a:lnTo>
                        <a:pt x="115" y="0"/>
                      </a:lnTo>
                      <a:lnTo>
                        <a:pt x="116" y="1"/>
                      </a:lnTo>
                      <a:lnTo>
                        <a:pt x="117" y="2"/>
                      </a:lnTo>
                      <a:lnTo>
                        <a:pt x="117" y="3"/>
                      </a:lnTo>
                      <a:lnTo>
                        <a:pt x="116" y="5"/>
                      </a:lnTo>
                      <a:lnTo>
                        <a:pt x="115" y="6"/>
                      </a:lnTo>
                      <a:lnTo>
                        <a:pt x="116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09" name="Freeform 537">
                  <a:extLst>
                    <a:ext uri="{FF2B5EF4-FFF2-40B4-BE49-F238E27FC236}">
                      <a16:creationId xmlns:a16="http://schemas.microsoft.com/office/drawing/2014/main" id="{22689310-F975-CD4C-EDA5-F742584D6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55" y="3264"/>
                  <a:ext cx="17" cy="43"/>
                </a:xfrm>
                <a:custGeom>
                  <a:avLst/>
                  <a:gdLst>
                    <a:gd name="T0" fmla="*/ 2 w 17"/>
                    <a:gd name="T1" fmla="*/ 1 h 43"/>
                    <a:gd name="T2" fmla="*/ 8 w 17"/>
                    <a:gd name="T3" fmla="*/ 1 h 43"/>
                    <a:gd name="T4" fmla="*/ 10 w 17"/>
                    <a:gd name="T5" fmla="*/ 3 h 43"/>
                    <a:gd name="T6" fmla="*/ 10 w 17"/>
                    <a:gd name="T7" fmla="*/ 5 h 43"/>
                    <a:gd name="T8" fmla="*/ 12 w 17"/>
                    <a:gd name="T9" fmla="*/ 8 h 43"/>
                    <a:gd name="T10" fmla="*/ 14 w 17"/>
                    <a:gd name="T11" fmla="*/ 10 h 43"/>
                    <a:gd name="T12" fmla="*/ 14 w 17"/>
                    <a:gd name="T13" fmla="*/ 13 h 43"/>
                    <a:gd name="T14" fmla="*/ 15 w 17"/>
                    <a:gd name="T15" fmla="*/ 16 h 43"/>
                    <a:gd name="T16" fmla="*/ 15 w 17"/>
                    <a:gd name="T17" fmla="*/ 18 h 43"/>
                    <a:gd name="T18" fmla="*/ 16 w 17"/>
                    <a:gd name="T19" fmla="*/ 21 h 43"/>
                    <a:gd name="T20" fmla="*/ 16 w 17"/>
                    <a:gd name="T21" fmla="*/ 24 h 43"/>
                    <a:gd name="T22" fmla="*/ 16 w 17"/>
                    <a:gd name="T23" fmla="*/ 26 h 43"/>
                    <a:gd name="T24" fmla="*/ 15 w 17"/>
                    <a:gd name="T25" fmla="*/ 29 h 43"/>
                    <a:gd name="T26" fmla="*/ 15 w 17"/>
                    <a:gd name="T27" fmla="*/ 32 h 43"/>
                    <a:gd name="T28" fmla="*/ 14 w 17"/>
                    <a:gd name="T29" fmla="*/ 35 h 43"/>
                    <a:gd name="T30" fmla="*/ 13 w 17"/>
                    <a:gd name="T31" fmla="*/ 36 h 43"/>
                    <a:gd name="T32" fmla="*/ 11 w 17"/>
                    <a:gd name="T33" fmla="*/ 39 h 43"/>
                    <a:gd name="T34" fmla="*/ 10 w 17"/>
                    <a:gd name="T35" fmla="*/ 42 h 43"/>
                    <a:gd name="T36" fmla="*/ 3 w 17"/>
                    <a:gd name="T37" fmla="*/ 37 h 43"/>
                    <a:gd name="T38" fmla="*/ 5 w 17"/>
                    <a:gd name="T39" fmla="*/ 36 h 43"/>
                    <a:gd name="T40" fmla="*/ 6 w 17"/>
                    <a:gd name="T41" fmla="*/ 35 h 43"/>
                    <a:gd name="T42" fmla="*/ 6 w 17"/>
                    <a:gd name="T43" fmla="*/ 33 h 43"/>
                    <a:gd name="T44" fmla="*/ 7 w 17"/>
                    <a:gd name="T45" fmla="*/ 31 h 43"/>
                    <a:gd name="T46" fmla="*/ 8 w 17"/>
                    <a:gd name="T47" fmla="*/ 28 h 43"/>
                    <a:gd name="T48" fmla="*/ 8 w 17"/>
                    <a:gd name="T49" fmla="*/ 26 h 43"/>
                    <a:gd name="T50" fmla="*/ 8 w 17"/>
                    <a:gd name="T51" fmla="*/ 24 h 43"/>
                    <a:gd name="T52" fmla="*/ 8 w 17"/>
                    <a:gd name="T53" fmla="*/ 21 h 43"/>
                    <a:gd name="T54" fmla="*/ 7 w 17"/>
                    <a:gd name="T55" fmla="*/ 19 h 43"/>
                    <a:gd name="T56" fmla="*/ 7 w 17"/>
                    <a:gd name="T57" fmla="*/ 17 h 43"/>
                    <a:gd name="T58" fmla="*/ 6 w 17"/>
                    <a:gd name="T59" fmla="*/ 15 h 43"/>
                    <a:gd name="T60" fmla="*/ 6 w 17"/>
                    <a:gd name="T61" fmla="*/ 12 h 43"/>
                    <a:gd name="T62" fmla="*/ 5 w 17"/>
                    <a:gd name="T63" fmla="*/ 10 h 43"/>
                    <a:gd name="T64" fmla="*/ 3 w 17"/>
                    <a:gd name="T65" fmla="*/ 8 h 43"/>
                    <a:gd name="T66" fmla="*/ 2 w 17"/>
                    <a:gd name="T67" fmla="*/ 6 h 43"/>
                    <a:gd name="T68" fmla="*/ 1 w 17"/>
                    <a:gd name="T69" fmla="*/ 5 h 43"/>
                    <a:gd name="T70" fmla="*/ 7 w 17"/>
                    <a:gd name="T71" fmla="*/ 5 h 43"/>
                    <a:gd name="T72" fmla="*/ 1 w 17"/>
                    <a:gd name="T73" fmla="*/ 5 h 43"/>
                    <a:gd name="T74" fmla="*/ 0 w 17"/>
                    <a:gd name="T75" fmla="*/ 3 h 43"/>
                    <a:gd name="T76" fmla="*/ 0 w 17"/>
                    <a:gd name="T77" fmla="*/ 2 h 43"/>
                    <a:gd name="T78" fmla="*/ 1 w 17"/>
                    <a:gd name="T79" fmla="*/ 1 h 43"/>
                    <a:gd name="T80" fmla="*/ 2 w 17"/>
                    <a:gd name="T81" fmla="*/ 0 h 43"/>
                    <a:gd name="T82" fmla="*/ 3 w 17"/>
                    <a:gd name="T83" fmla="*/ 0 h 43"/>
                    <a:gd name="T84" fmla="*/ 5 w 17"/>
                    <a:gd name="T85" fmla="*/ 0 h 43"/>
                    <a:gd name="T86" fmla="*/ 6 w 17"/>
                    <a:gd name="T87" fmla="*/ 0 h 43"/>
                    <a:gd name="T88" fmla="*/ 8 w 17"/>
                    <a:gd name="T89" fmla="*/ 1 h 43"/>
                    <a:gd name="T90" fmla="*/ 2 w 17"/>
                    <a:gd name="T91" fmla="*/ 1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7" h="43">
                      <a:moveTo>
                        <a:pt x="2" y="1"/>
                      </a:moveTo>
                      <a:lnTo>
                        <a:pt x="8" y="1"/>
                      </a:lnTo>
                      <a:lnTo>
                        <a:pt x="10" y="3"/>
                      </a:lnTo>
                      <a:lnTo>
                        <a:pt x="10" y="5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4" y="13"/>
                      </a:lnTo>
                      <a:lnTo>
                        <a:pt x="15" y="16"/>
                      </a:lnTo>
                      <a:lnTo>
                        <a:pt x="15" y="18"/>
                      </a:lnTo>
                      <a:lnTo>
                        <a:pt x="16" y="21"/>
                      </a:lnTo>
                      <a:lnTo>
                        <a:pt x="16" y="24"/>
                      </a:lnTo>
                      <a:lnTo>
                        <a:pt x="16" y="26"/>
                      </a:lnTo>
                      <a:lnTo>
                        <a:pt x="15" y="29"/>
                      </a:lnTo>
                      <a:lnTo>
                        <a:pt x="15" y="32"/>
                      </a:lnTo>
                      <a:lnTo>
                        <a:pt x="14" y="35"/>
                      </a:lnTo>
                      <a:lnTo>
                        <a:pt x="13" y="36"/>
                      </a:lnTo>
                      <a:lnTo>
                        <a:pt x="11" y="39"/>
                      </a:lnTo>
                      <a:lnTo>
                        <a:pt x="10" y="42"/>
                      </a:lnTo>
                      <a:lnTo>
                        <a:pt x="3" y="37"/>
                      </a:lnTo>
                      <a:lnTo>
                        <a:pt x="5" y="36"/>
                      </a:lnTo>
                      <a:lnTo>
                        <a:pt x="6" y="35"/>
                      </a:lnTo>
                      <a:lnTo>
                        <a:pt x="6" y="33"/>
                      </a:lnTo>
                      <a:lnTo>
                        <a:pt x="7" y="31"/>
                      </a:lnTo>
                      <a:lnTo>
                        <a:pt x="8" y="28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8" y="21"/>
                      </a:lnTo>
                      <a:lnTo>
                        <a:pt x="7" y="19"/>
                      </a:lnTo>
                      <a:lnTo>
                        <a:pt x="7" y="17"/>
                      </a:lnTo>
                      <a:lnTo>
                        <a:pt x="6" y="15"/>
                      </a:lnTo>
                      <a:lnTo>
                        <a:pt x="6" y="12"/>
                      </a:lnTo>
                      <a:lnTo>
                        <a:pt x="5" y="10"/>
                      </a:lnTo>
                      <a:lnTo>
                        <a:pt x="3" y="8"/>
                      </a:lnTo>
                      <a:lnTo>
                        <a:pt x="2" y="6"/>
                      </a:lnTo>
                      <a:lnTo>
                        <a:pt x="1" y="5"/>
                      </a:lnTo>
                      <a:lnTo>
                        <a:pt x="7" y="5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8" y="1"/>
                      </a:lnTo>
                      <a:lnTo>
                        <a:pt x="2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10" name="Freeform 538">
                  <a:extLst>
                    <a:ext uri="{FF2B5EF4-FFF2-40B4-BE49-F238E27FC236}">
                      <a16:creationId xmlns:a16="http://schemas.microsoft.com/office/drawing/2014/main" id="{EBE7277E-0272-B1DC-6061-0F6988B683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264"/>
                  <a:ext cx="117" cy="49"/>
                </a:xfrm>
                <a:custGeom>
                  <a:avLst/>
                  <a:gdLst>
                    <a:gd name="T0" fmla="*/ 2 w 117"/>
                    <a:gd name="T1" fmla="*/ 41 h 49"/>
                    <a:gd name="T2" fmla="*/ 9 w 117"/>
                    <a:gd name="T3" fmla="*/ 40 h 49"/>
                    <a:gd name="T4" fmla="*/ 17 w 117"/>
                    <a:gd name="T5" fmla="*/ 40 h 49"/>
                    <a:gd name="T6" fmla="*/ 23 w 117"/>
                    <a:gd name="T7" fmla="*/ 40 h 49"/>
                    <a:gd name="T8" fmla="*/ 31 w 117"/>
                    <a:gd name="T9" fmla="*/ 40 h 49"/>
                    <a:gd name="T10" fmla="*/ 37 w 117"/>
                    <a:gd name="T11" fmla="*/ 39 h 49"/>
                    <a:gd name="T12" fmla="*/ 44 w 117"/>
                    <a:gd name="T13" fmla="*/ 38 h 49"/>
                    <a:gd name="T14" fmla="*/ 50 w 117"/>
                    <a:gd name="T15" fmla="*/ 38 h 49"/>
                    <a:gd name="T16" fmla="*/ 58 w 117"/>
                    <a:gd name="T17" fmla="*/ 36 h 49"/>
                    <a:gd name="T18" fmla="*/ 65 w 117"/>
                    <a:gd name="T19" fmla="*/ 35 h 49"/>
                    <a:gd name="T20" fmla="*/ 71 w 117"/>
                    <a:gd name="T21" fmla="*/ 32 h 49"/>
                    <a:gd name="T22" fmla="*/ 77 w 117"/>
                    <a:gd name="T23" fmla="*/ 29 h 49"/>
                    <a:gd name="T24" fmla="*/ 84 w 117"/>
                    <a:gd name="T25" fmla="*/ 25 h 49"/>
                    <a:gd name="T26" fmla="*/ 91 w 117"/>
                    <a:gd name="T27" fmla="*/ 20 h 49"/>
                    <a:gd name="T28" fmla="*/ 98 w 117"/>
                    <a:gd name="T29" fmla="*/ 14 h 49"/>
                    <a:gd name="T30" fmla="*/ 105 w 117"/>
                    <a:gd name="T31" fmla="*/ 7 h 49"/>
                    <a:gd name="T32" fmla="*/ 112 w 117"/>
                    <a:gd name="T33" fmla="*/ 0 h 49"/>
                    <a:gd name="T34" fmla="*/ 112 w 117"/>
                    <a:gd name="T35" fmla="*/ 9 h 49"/>
                    <a:gd name="T36" fmla="*/ 105 w 117"/>
                    <a:gd name="T37" fmla="*/ 16 h 49"/>
                    <a:gd name="T38" fmla="*/ 97 w 117"/>
                    <a:gd name="T39" fmla="*/ 23 h 49"/>
                    <a:gd name="T40" fmla="*/ 90 w 117"/>
                    <a:gd name="T41" fmla="*/ 29 h 49"/>
                    <a:gd name="T42" fmla="*/ 82 w 117"/>
                    <a:gd name="T43" fmla="*/ 33 h 49"/>
                    <a:gd name="T44" fmla="*/ 76 w 117"/>
                    <a:gd name="T45" fmla="*/ 37 h 49"/>
                    <a:gd name="T46" fmla="*/ 68 w 117"/>
                    <a:gd name="T47" fmla="*/ 40 h 49"/>
                    <a:gd name="T48" fmla="*/ 62 w 117"/>
                    <a:gd name="T49" fmla="*/ 42 h 49"/>
                    <a:gd name="T50" fmla="*/ 54 w 117"/>
                    <a:gd name="T51" fmla="*/ 44 h 49"/>
                    <a:gd name="T52" fmla="*/ 48 w 117"/>
                    <a:gd name="T53" fmla="*/ 45 h 49"/>
                    <a:gd name="T54" fmla="*/ 41 w 117"/>
                    <a:gd name="T55" fmla="*/ 46 h 49"/>
                    <a:gd name="T56" fmla="*/ 34 w 117"/>
                    <a:gd name="T57" fmla="*/ 46 h 49"/>
                    <a:gd name="T58" fmla="*/ 27 w 117"/>
                    <a:gd name="T59" fmla="*/ 46 h 49"/>
                    <a:gd name="T60" fmla="*/ 20 w 117"/>
                    <a:gd name="T61" fmla="*/ 47 h 49"/>
                    <a:gd name="T62" fmla="*/ 13 w 117"/>
                    <a:gd name="T63" fmla="*/ 47 h 49"/>
                    <a:gd name="T64" fmla="*/ 6 w 117"/>
                    <a:gd name="T65" fmla="*/ 48 h 49"/>
                    <a:gd name="T66" fmla="*/ 2 w 117"/>
                    <a:gd name="T67" fmla="*/ 48 h 49"/>
                    <a:gd name="T68" fmla="*/ 1 w 117"/>
                    <a:gd name="T69" fmla="*/ 48 h 49"/>
                    <a:gd name="T70" fmla="*/ 0 w 117"/>
                    <a:gd name="T71" fmla="*/ 46 h 49"/>
                    <a:gd name="T72" fmla="*/ 0 w 117"/>
                    <a:gd name="T73" fmla="*/ 43 h 49"/>
                    <a:gd name="T74" fmla="*/ 1 w 117"/>
                    <a:gd name="T75" fmla="*/ 41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17" h="49">
                      <a:moveTo>
                        <a:pt x="2" y="41"/>
                      </a:moveTo>
                      <a:lnTo>
                        <a:pt x="2" y="41"/>
                      </a:lnTo>
                      <a:lnTo>
                        <a:pt x="5" y="40"/>
                      </a:lnTo>
                      <a:lnTo>
                        <a:pt x="9" y="40"/>
                      </a:lnTo>
                      <a:lnTo>
                        <a:pt x="12" y="40"/>
                      </a:lnTo>
                      <a:lnTo>
                        <a:pt x="17" y="40"/>
                      </a:lnTo>
                      <a:lnTo>
                        <a:pt x="20" y="40"/>
                      </a:lnTo>
                      <a:lnTo>
                        <a:pt x="23" y="40"/>
                      </a:lnTo>
                      <a:lnTo>
                        <a:pt x="27" y="40"/>
                      </a:lnTo>
                      <a:lnTo>
                        <a:pt x="31" y="40"/>
                      </a:lnTo>
                      <a:lnTo>
                        <a:pt x="34" y="39"/>
                      </a:lnTo>
                      <a:lnTo>
                        <a:pt x="37" y="39"/>
                      </a:lnTo>
                      <a:lnTo>
                        <a:pt x="40" y="39"/>
                      </a:lnTo>
                      <a:lnTo>
                        <a:pt x="44" y="38"/>
                      </a:lnTo>
                      <a:lnTo>
                        <a:pt x="47" y="38"/>
                      </a:lnTo>
                      <a:lnTo>
                        <a:pt x="50" y="38"/>
                      </a:lnTo>
                      <a:lnTo>
                        <a:pt x="54" y="37"/>
                      </a:lnTo>
                      <a:lnTo>
                        <a:pt x="58" y="36"/>
                      </a:lnTo>
                      <a:lnTo>
                        <a:pt x="61" y="36"/>
                      </a:lnTo>
                      <a:lnTo>
                        <a:pt x="65" y="35"/>
                      </a:lnTo>
                      <a:lnTo>
                        <a:pt x="68" y="33"/>
                      </a:lnTo>
                      <a:lnTo>
                        <a:pt x="71" y="32"/>
                      </a:lnTo>
                      <a:lnTo>
                        <a:pt x="74" y="31"/>
                      </a:lnTo>
                      <a:lnTo>
                        <a:pt x="77" y="29"/>
                      </a:lnTo>
                      <a:lnTo>
                        <a:pt x="80" y="27"/>
                      </a:lnTo>
                      <a:lnTo>
                        <a:pt x="84" y="25"/>
                      </a:lnTo>
                      <a:lnTo>
                        <a:pt x="87" y="23"/>
                      </a:lnTo>
                      <a:lnTo>
                        <a:pt x="91" y="20"/>
                      </a:lnTo>
                      <a:lnTo>
                        <a:pt x="94" y="18"/>
                      </a:lnTo>
                      <a:lnTo>
                        <a:pt x="98" y="14"/>
                      </a:lnTo>
                      <a:lnTo>
                        <a:pt x="101" y="11"/>
                      </a:lnTo>
                      <a:lnTo>
                        <a:pt x="105" y="7"/>
                      </a:lnTo>
                      <a:lnTo>
                        <a:pt x="108" y="3"/>
                      </a:lnTo>
                      <a:lnTo>
                        <a:pt x="112" y="0"/>
                      </a:lnTo>
                      <a:lnTo>
                        <a:pt x="116" y="4"/>
                      </a:lnTo>
                      <a:lnTo>
                        <a:pt x="112" y="9"/>
                      </a:lnTo>
                      <a:lnTo>
                        <a:pt x="108" y="12"/>
                      </a:lnTo>
                      <a:lnTo>
                        <a:pt x="105" y="16"/>
                      </a:lnTo>
                      <a:lnTo>
                        <a:pt x="100" y="20"/>
                      </a:lnTo>
                      <a:lnTo>
                        <a:pt x="97" y="23"/>
                      </a:lnTo>
                      <a:lnTo>
                        <a:pt x="94" y="26"/>
                      </a:lnTo>
                      <a:lnTo>
                        <a:pt x="90" y="29"/>
                      </a:lnTo>
                      <a:lnTo>
                        <a:pt x="86" y="31"/>
                      </a:lnTo>
                      <a:lnTo>
                        <a:pt x="82" y="33"/>
                      </a:lnTo>
                      <a:lnTo>
                        <a:pt x="79" y="35"/>
                      </a:lnTo>
                      <a:lnTo>
                        <a:pt x="76" y="37"/>
                      </a:lnTo>
                      <a:lnTo>
                        <a:pt x="72" y="38"/>
                      </a:lnTo>
                      <a:lnTo>
                        <a:pt x="68" y="40"/>
                      </a:lnTo>
                      <a:lnTo>
                        <a:pt x="65" y="41"/>
                      </a:lnTo>
                      <a:lnTo>
                        <a:pt x="62" y="42"/>
                      </a:lnTo>
                      <a:lnTo>
                        <a:pt x="58" y="43"/>
                      </a:lnTo>
                      <a:lnTo>
                        <a:pt x="54" y="44"/>
                      </a:lnTo>
                      <a:lnTo>
                        <a:pt x="51" y="44"/>
                      </a:lnTo>
                      <a:lnTo>
                        <a:pt x="48" y="45"/>
                      </a:lnTo>
                      <a:lnTo>
                        <a:pt x="45" y="46"/>
                      </a:lnTo>
                      <a:lnTo>
                        <a:pt x="41" y="46"/>
                      </a:lnTo>
                      <a:lnTo>
                        <a:pt x="37" y="46"/>
                      </a:lnTo>
                      <a:lnTo>
                        <a:pt x="34" y="46"/>
                      </a:lnTo>
                      <a:lnTo>
                        <a:pt x="31" y="46"/>
                      </a:lnTo>
                      <a:lnTo>
                        <a:pt x="27" y="46"/>
                      </a:lnTo>
                      <a:lnTo>
                        <a:pt x="23" y="46"/>
                      </a:lnTo>
                      <a:lnTo>
                        <a:pt x="20" y="47"/>
                      </a:lnTo>
                      <a:lnTo>
                        <a:pt x="17" y="47"/>
                      </a:lnTo>
                      <a:lnTo>
                        <a:pt x="13" y="47"/>
                      </a:lnTo>
                      <a:lnTo>
                        <a:pt x="9" y="47"/>
                      </a:lnTo>
                      <a:lnTo>
                        <a:pt x="6" y="48"/>
                      </a:lnTo>
                      <a:lnTo>
                        <a:pt x="2" y="48"/>
                      </a:lnTo>
                      <a:lnTo>
                        <a:pt x="2" y="48"/>
                      </a:lnTo>
                      <a:lnTo>
                        <a:pt x="2" y="48"/>
                      </a:lnTo>
                      <a:lnTo>
                        <a:pt x="1" y="48"/>
                      </a:lnTo>
                      <a:lnTo>
                        <a:pt x="0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lnTo>
                        <a:pt x="0" y="42"/>
                      </a:lnTo>
                      <a:lnTo>
                        <a:pt x="1" y="41"/>
                      </a:lnTo>
                      <a:lnTo>
                        <a:pt x="2" y="4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11" name="Freeform 539">
                  <a:extLst>
                    <a:ext uri="{FF2B5EF4-FFF2-40B4-BE49-F238E27FC236}">
                      <a16:creationId xmlns:a16="http://schemas.microsoft.com/office/drawing/2014/main" id="{7B716435-2B3E-4919-49CE-4E23C2BA66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66" y="3306"/>
                  <a:ext cx="80" cy="27"/>
                </a:xfrm>
                <a:custGeom>
                  <a:avLst/>
                  <a:gdLst>
                    <a:gd name="T0" fmla="*/ 1 w 80"/>
                    <a:gd name="T1" fmla="*/ 19 h 27"/>
                    <a:gd name="T2" fmla="*/ 9 w 80"/>
                    <a:gd name="T3" fmla="*/ 19 h 27"/>
                    <a:gd name="T4" fmla="*/ 16 w 80"/>
                    <a:gd name="T5" fmla="*/ 19 h 27"/>
                    <a:gd name="T6" fmla="*/ 23 w 80"/>
                    <a:gd name="T7" fmla="*/ 17 h 27"/>
                    <a:gd name="T8" fmla="*/ 30 w 80"/>
                    <a:gd name="T9" fmla="*/ 16 h 27"/>
                    <a:gd name="T10" fmla="*/ 35 w 80"/>
                    <a:gd name="T11" fmla="*/ 15 h 27"/>
                    <a:gd name="T12" fmla="*/ 42 w 80"/>
                    <a:gd name="T13" fmla="*/ 13 h 27"/>
                    <a:gd name="T14" fmla="*/ 47 w 80"/>
                    <a:gd name="T15" fmla="*/ 12 h 27"/>
                    <a:gd name="T16" fmla="*/ 52 w 80"/>
                    <a:gd name="T17" fmla="*/ 10 h 27"/>
                    <a:gd name="T18" fmla="*/ 57 w 80"/>
                    <a:gd name="T19" fmla="*/ 8 h 27"/>
                    <a:gd name="T20" fmla="*/ 61 w 80"/>
                    <a:gd name="T21" fmla="*/ 6 h 27"/>
                    <a:gd name="T22" fmla="*/ 64 w 80"/>
                    <a:gd name="T23" fmla="*/ 4 h 27"/>
                    <a:gd name="T24" fmla="*/ 68 w 80"/>
                    <a:gd name="T25" fmla="*/ 3 h 27"/>
                    <a:gd name="T26" fmla="*/ 71 w 80"/>
                    <a:gd name="T27" fmla="*/ 1 h 27"/>
                    <a:gd name="T28" fmla="*/ 74 w 80"/>
                    <a:gd name="T29" fmla="*/ 0 h 27"/>
                    <a:gd name="T30" fmla="*/ 76 w 80"/>
                    <a:gd name="T31" fmla="*/ 0 h 27"/>
                    <a:gd name="T32" fmla="*/ 79 w 80"/>
                    <a:gd name="T33" fmla="*/ 0 h 27"/>
                    <a:gd name="T34" fmla="*/ 78 w 80"/>
                    <a:gd name="T35" fmla="*/ 6 h 27"/>
                    <a:gd name="T36" fmla="*/ 76 w 80"/>
                    <a:gd name="T37" fmla="*/ 6 h 27"/>
                    <a:gd name="T38" fmla="*/ 74 w 80"/>
                    <a:gd name="T39" fmla="*/ 7 h 27"/>
                    <a:gd name="T40" fmla="*/ 71 w 80"/>
                    <a:gd name="T41" fmla="*/ 8 h 27"/>
                    <a:gd name="T42" fmla="*/ 68 w 80"/>
                    <a:gd name="T43" fmla="*/ 10 h 27"/>
                    <a:gd name="T44" fmla="*/ 64 w 80"/>
                    <a:gd name="T45" fmla="*/ 12 h 27"/>
                    <a:gd name="T46" fmla="*/ 60 w 80"/>
                    <a:gd name="T47" fmla="*/ 13 h 27"/>
                    <a:gd name="T48" fmla="*/ 56 w 80"/>
                    <a:gd name="T49" fmla="*/ 15 h 27"/>
                    <a:gd name="T50" fmla="*/ 51 w 80"/>
                    <a:gd name="T51" fmla="*/ 17 h 27"/>
                    <a:gd name="T52" fmla="*/ 46 w 80"/>
                    <a:gd name="T53" fmla="*/ 19 h 27"/>
                    <a:gd name="T54" fmla="*/ 40 w 80"/>
                    <a:gd name="T55" fmla="*/ 20 h 27"/>
                    <a:gd name="T56" fmla="*/ 34 w 80"/>
                    <a:gd name="T57" fmla="*/ 22 h 27"/>
                    <a:gd name="T58" fmla="*/ 28 w 80"/>
                    <a:gd name="T59" fmla="*/ 23 h 27"/>
                    <a:gd name="T60" fmla="*/ 21 w 80"/>
                    <a:gd name="T61" fmla="*/ 24 h 27"/>
                    <a:gd name="T62" fmla="*/ 13 w 80"/>
                    <a:gd name="T63" fmla="*/ 25 h 27"/>
                    <a:gd name="T64" fmla="*/ 5 w 80"/>
                    <a:gd name="T65" fmla="*/ 26 h 27"/>
                    <a:gd name="T66" fmla="*/ 0 w 80"/>
                    <a:gd name="T67" fmla="*/ 24 h 27"/>
                    <a:gd name="T68" fmla="*/ 1 w 80"/>
                    <a:gd name="T69" fmla="*/ 25 h 27"/>
                    <a:gd name="T70" fmla="*/ 0 w 80"/>
                    <a:gd name="T71" fmla="*/ 24 h 27"/>
                    <a:gd name="T72" fmla="*/ 0 w 80"/>
                    <a:gd name="T73" fmla="*/ 21 h 27"/>
                    <a:gd name="T74" fmla="*/ 1 w 80"/>
                    <a:gd name="T75" fmla="*/ 19 h 27"/>
                    <a:gd name="T76" fmla="*/ 4 w 80"/>
                    <a:gd name="T77" fmla="*/ 21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80" h="27">
                      <a:moveTo>
                        <a:pt x="4" y="21"/>
                      </a:moveTo>
                      <a:lnTo>
                        <a:pt x="1" y="19"/>
                      </a:lnTo>
                      <a:lnTo>
                        <a:pt x="5" y="19"/>
                      </a:lnTo>
                      <a:lnTo>
                        <a:pt x="9" y="19"/>
                      </a:lnTo>
                      <a:lnTo>
                        <a:pt x="13" y="19"/>
                      </a:lnTo>
                      <a:lnTo>
                        <a:pt x="16" y="19"/>
                      </a:lnTo>
                      <a:lnTo>
                        <a:pt x="20" y="18"/>
                      </a:lnTo>
                      <a:lnTo>
                        <a:pt x="23" y="17"/>
                      </a:lnTo>
                      <a:lnTo>
                        <a:pt x="26" y="17"/>
                      </a:lnTo>
                      <a:lnTo>
                        <a:pt x="30" y="16"/>
                      </a:lnTo>
                      <a:lnTo>
                        <a:pt x="33" y="15"/>
                      </a:lnTo>
                      <a:lnTo>
                        <a:pt x="35" y="15"/>
                      </a:lnTo>
                      <a:lnTo>
                        <a:pt x="39" y="14"/>
                      </a:lnTo>
                      <a:lnTo>
                        <a:pt x="42" y="13"/>
                      </a:lnTo>
                      <a:lnTo>
                        <a:pt x="44" y="12"/>
                      </a:lnTo>
                      <a:lnTo>
                        <a:pt x="47" y="12"/>
                      </a:lnTo>
                      <a:lnTo>
                        <a:pt x="50" y="10"/>
                      </a:lnTo>
                      <a:lnTo>
                        <a:pt x="52" y="10"/>
                      </a:lnTo>
                      <a:lnTo>
                        <a:pt x="54" y="8"/>
                      </a:lnTo>
                      <a:lnTo>
                        <a:pt x="57" y="8"/>
                      </a:lnTo>
                      <a:lnTo>
                        <a:pt x="59" y="6"/>
                      </a:lnTo>
                      <a:lnTo>
                        <a:pt x="61" y="6"/>
                      </a:lnTo>
                      <a:lnTo>
                        <a:pt x="62" y="5"/>
                      </a:lnTo>
                      <a:lnTo>
                        <a:pt x="64" y="4"/>
                      </a:lnTo>
                      <a:lnTo>
                        <a:pt x="66" y="3"/>
                      </a:lnTo>
                      <a:lnTo>
                        <a:pt x="68" y="3"/>
                      </a:lnTo>
                      <a:lnTo>
                        <a:pt x="70" y="2"/>
                      </a:lnTo>
                      <a:lnTo>
                        <a:pt x="71" y="1"/>
                      </a:lnTo>
                      <a:lnTo>
                        <a:pt x="72" y="1"/>
                      </a:lnTo>
                      <a:lnTo>
                        <a:pt x="74" y="0"/>
                      </a:lnTo>
                      <a:lnTo>
                        <a:pt x="75" y="0"/>
                      </a:lnTo>
                      <a:lnTo>
                        <a:pt x="76" y="0"/>
                      </a:lnTo>
                      <a:lnTo>
                        <a:pt x="77" y="0"/>
                      </a:lnTo>
                      <a:lnTo>
                        <a:pt x="79" y="0"/>
                      </a:lnTo>
                      <a:lnTo>
                        <a:pt x="79" y="6"/>
                      </a:lnTo>
                      <a:lnTo>
                        <a:pt x="78" y="6"/>
                      </a:lnTo>
                      <a:lnTo>
                        <a:pt x="77" y="6"/>
                      </a:lnTo>
                      <a:lnTo>
                        <a:pt x="76" y="6"/>
                      </a:lnTo>
                      <a:lnTo>
                        <a:pt x="75" y="6"/>
                      </a:lnTo>
                      <a:lnTo>
                        <a:pt x="74" y="7"/>
                      </a:lnTo>
                      <a:lnTo>
                        <a:pt x="72" y="8"/>
                      </a:lnTo>
                      <a:lnTo>
                        <a:pt x="71" y="8"/>
                      </a:lnTo>
                      <a:lnTo>
                        <a:pt x="70" y="9"/>
                      </a:lnTo>
                      <a:lnTo>
                        <a:pt x="68" y="10"/>
                      </a:lnTo>
                      <a:lnTo>
                        <a:pt x="66" y="10"/>
                      </a:lnTo>
                      <a:lnTo>
                        <a:pt x="64" y="12"/>
                      </a:lnTo>
                      <a:lnTo>
                        <a:pt x="62" y="12"/>
                      </a:lnTo>
                      <a:lnTo>
                        <a:pt x="60" y="13"/>
                      </a:lnTo>
                      <a:lnTo>
                        <a:pt x="58" y="14"/>
                      </a:lnTo>
                      <a:lnTo>
                        <a:pt x="56" y="15"/>
                      </a:lnTo>
                      <a:lnTo>
                        <a:pt x="53" y="16"/>
                      </a:lnTo>
                      <a:lnTo>
                        <a:pt x="51" y="17"/>
                      </a:lnTo>
                      <a:lnTo>
                        <a:pt x="48" y="18"/>
                      </a:lnTo>
                      <a:lnTo>
                        <a:pt x="46" y="19"/>
                      </a:lnTo>
                      <a:lnTo>
                        <a:pt x="43" y="19"/>
                      </a:lnTo>
                      <a:lnTo>
                        <a:pt x="40" y="20"/>
                      </a:lnTo>
                      <a:lnTo>
                        <a:pt x="37" y="21"/>
                      </a:lnTo>
                      <a:lnTo>
                        <a:pt x="34" y="22"/>
                      </a:lnTo>
                      <a:lnTo>
                        <a:pt x="30" y="22"/>
                      </a:lnTo>
                      <a:lnTo>
                        <a:pt x="28" y="23"/>
                      </a:lnTo>
                      <a:lnTo>
                        <a:pt x="24" y="24"/>
                      </a:lnTo>
                      <a:lnTo>
                        <a:pt x="21" y="24"/>
                      </a:lnTo>
                      <a:lnTo>
                        <a:pt x="17" y="25"/>
                      </a:lnTo>
                      <a:lnTo>
                        <a:pt x="13" y="25"/>
                      </a:lnTo>
                      <a:lnTo>
                        <a:pt x="9" y="26"/>
                      </a:lnTo>
                      <a:lnTo>
                        <a:pt x="5" y="26"/>
                      </a:lnTo>
                      <a:lnTo>
                        <a:pt x="1" y="26"/>
                      </a:lnTo>
                      <a:lnTo>
                        <a:pt x="0" y="24"/>
                      </a:lnTo>
                      <a:lnTo>
                        <a:pt x="1" y="26"/>
                      </a:lnTo>
                      <a:lnTo>
                        <a:pt x="1" y="25"/>
                      </a:lnTo>
                      <a:lnTo>
                        <a:pt x="0" y="24"/>
                      </a:lnTo>
                      <a:lnTo>
                        <a:pt x="0" y="24"/>
                      </a:lnTo>
                      <a:lnTo>
                        <a:pt x="0" y="22"/>
                      </a:lnTo>
                      <a:lnTo>
                        <a:pt x="0" y="21"/>
                      </a:lnTo>
                      <a:lnTo>
                        <a:pt x="0" y="20"/>
                      </a:lnTo>
                      <a:lnTo>
                        <a:pt x="1" y="19"/>
                      </a:lnTo>
                      <a:lnTo>
                        <a:pt x="1" y="19"/>
                      </a:lnTo>
                      <a:lnTo>
                        <a:pt x="4" y="2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12" name="Freeform 540">
                  <a:extLst>
                    <a:ext uri="{FF2B5EF4-FFF2-40B4-BE49-F238E27FC236}">
                      <a16:creationId xmlns:a16="http://schemas.microsoft.com/office/drawing/2014/main" id="{FE7D3EAA-0D8C-CF90-28B9-D795F6D775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8" y="3246"/>
                  <a:ext cx="54" cy="85"/>
                </a:xfrm>
                <a:custGeom>
                  <a:avLst/>
                  <a:gdLst>
                    <a:gd name="T0" fmla="*/ 2 w 54"/>
                    <a:gd name="T1" fmla="*/ 0 h 85"/>
                    <a:gd name="T2" fmla="*/ 3 w 54"/>
                    <a:gd name="T3" fmla="*/ 0 h 85"/>
                    <a:gd name="T4" fmla="*/ 7 w 54"/>
                    <a:gd name="T5" fmla="*/ 1 h 85"/>
                    <a:gd name="T6" fmla="*/ 10 w 54"/>
                    <a:gd name="T7" fmla="*/ 4 h 85"/>
                    <a:gd name="T8" fmla="*/ 13 w 54"/>
                    <a:gd name="T9" fmla="*/ 7 h 85"/>
                    <a:gd name="T10" fmla="*/ 17 w 54"/>
                    <a:gd name="T11" fmla="*/ 11 h 85"/>
                    <a:gd name="T12" fmla="*/ 20 w 54"/>
                    <a:gd name="T13" fmla="*/ 16 h 85"/>
                    <a:gd name="T14" fmla="*/ 23 w 54"/>
                    <a:gd name="T15" fmla="*/ 21 h 85"/>
                    <a:gd name="T16" fmla="*/ 27 w 54"/>
                    <a:gd name="T17" fmla="*/ 26 h 85"/>
                    <a:gd name="T18" fmla="*/ 31 w 54"/>
                    <a:gd name="T19" fmla="*/ 32 h 85"/>
                    <a:gd name="T20" fmla="*/ 34 w 54"/>
                    <a:gd name="T21" fmla="*/ 38 h 85"/>
                    <a:gd name="T22" fmla="*/ 37 w 54"/>
                    <a:gd name="T23" fmla="*/ 43 h 85"/>
                    <a:gd name="T24" fmla="*/ 40 w 54"/>
                    <a:gd name="T25" fmla="*/ 50 h 85"/>
                    <a:gd name="T26" fmla="*/ 43 w 54"/>
                    <a:gd name="T27" fmla="*/ 56 h 85"/>
                    <a:gd name="T28" fmla="*/ 45 w 54"/>
                    <a:gd name="T29" fmla="*/ 63 h 85"/>
                    <a:gd name="T30" fmla="*/ 48 w 54"/>
                    <a:gd name="T31" fmla="*/ 69 h 85"/>
                    <a:gd name="T32" fmla="*/ 50 w 54"/>
                    <a:gd name="T33" fmla="*/ 75 h 85"/>
                    <a:gd name="T34" fmla="*/ 53 w 54"/>
                    <a:gd name="T35" fmla="*/ 81 h 85"/>
                    <a:gd name="T36" fmla="*/ 47 w 54"/>
                    <a:gd name="T37" fmla="*/ 84 h 85"/>
                    <a:gd name="T38" fmla="*/ 45 w 54"/>
                    <a:gd name="T39" fmla="*/ 78 h 85"/>
                    <a:gd name="T40" fmla="*/ 43 w 54"/>
                    <a:gd name="T41" fmla="*/ 72 h 85"/>
                    <a:gd name="T42" fmla="*/ 41 w 54"/>
                    <a:gd name="T43" fmla="*/ 66 h 85"/>
                    <a:gd name="T44" fmla="*/ 38 w 54"/>
                    <a:gd name="T45" fmla="*/ 60 h 85"/>
                    <a:gd name="T46" fmla="*/ 36 w 54"/>
                    <a:gd name="T47" fmla="*/ 54 h 85"/>
                    <a:gd name="T48" fmla="*/ 33 w 54"/>
                    <a:gd name="T49" fmla="*/ 47 h 85"/>
                    <a:gd name="T50" fmla="*/ 29 w 54"/>
                    <a:gd name="T51" fmla="*/ 42 h 85"/>
                    <a:gd name="T52" fmla="*/ 27 w 54"/>
                    <a:gd name="T53" fmla="*/ 36 h 85"/>
                    <a:gd name="T54" fmla="*/ 23 w 54"/>
                    <a:gd name="T55" fmla="*/ 30 h 85"/>
                    <a:gd name="T56" fmla="*/ 20 w 54"/>
                    <a:gd name="T57" fmla="*/ 25 h 85"/>
                    <a:gd name="T58" fmla="*/ 17 w 54"/>
                    <a:gd name="T59" fmla="*/ 21 h 85"/>
                    <a:gd name="T60" fmla="*/ 13 w 54"/>
                    <a:gd name="T61" fmla="*/ 16 h 85"/>
                    <a:gd name="T62" fmla="*/ 10 w 54"/>
                    <a:gd name="T63" fmla="*/ 12 h 85"/>
                    <a:gd name="T64" fmla="*/ 7 w 54"/>
                    <a:gd name="T65" fmla="*/ 10 h 85"/>
                    <a:gd name="T66" fmla="*/ 4 w 54"/>
                    <a:gd name="T67" fmla="*/ 8 h 85"/>
                    <a:gd name="T68" fmla="*/ 1 w 54"/>
                    <a:gd name="T69" fmla="*/ 6 h 85"/>
                    <a:gd name="T70" fmla="*/ 3 w 54"/>
                    <a:gd name="T71" fmla="*/ 7 h 85"/>
                    <a:gd name="T72" fmla="*/ 1 w 54"/>
                    <a:gd name="T73" fmla="*/ 6 h 85"/>
                    <a:gd name="T74" fmla="*/ 1 w 54"/>
                    <a:gd name="T75" fmla="*/ 6 h 85"/>
                    <a:gd name="T76" fmla="*/ 0 w 54"/>
                    <a:gd name="T77" fmla="*/ 5 h 85"/>
                    <a:gd name="T78" fmla="*/ 0 w 54"/>
                    <a:gd name="T79" fmla="*/ 3 h 85"/>
                    <a:gd name="T80" fmla="*/ 0 w 54"/>
                    <a:gd name="T81" fmla="*/ 2 h 85"/>
                    <a:gd name="T82" fmla="*/ 0 w 54"/>
                    <a:gd name="T83" fmla="*/ 1 h 85"/>
                    <a:gd name="T84" fmla="*/ 1 w 54"/>
                    <a:gd name="T85" fmla="*/ 0 h 85"/>
                    <a:gd name="T86" fmla="*/ 1 w 54"/>
                    <a:gd name="T87" fmla="*/ 0 h 85"/>
                    <a:gd name="T88" fmla="*/ 3 w 54"/>
                    <a:gd name="T89" fmla="*/ 0 h 85"/>
                    <a:gd name="T90" fmla="*/ 2 w 54"/>
                    <a:gd name="T91" fmla="*/ 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4" h="85">
                      <a:moveTo>
                        <a:pt x="2" y="0"/>
                      </a:moveTo>
                      <a:lnTo>
                        <a:pt x="3" y="0"/>
                      </a:lnTo>
                      <a:lnTo>
                        <a:pt x="7" y="1"/>
                      </a:lnTo>
                      <a:lnTo>
                        <a:pt x="10" y="4"/>
                      </a:lnTo>
                      <a:lnTo>
                        <a:pt x="13" y="7"/>
                      </a:lnTo>
                      <a:lnTo>
                        <a:pt x="17" y="11"/>
                      </a:lnTo>
                      <a:lnTo>
                        <a:pt x="20" y="16"/>
                      </a:lnTo>
                      <a:lnTo>
                        <a:pt x="23" y="21"/>
                      </a:lnTo>
                      <a:lnTo>
                        <a:pt x="27" y="26"/>
                      </a:lnTo>
                      <a:lnTo>
                        <a:pt x="31" y="32"/>
                      </a:lnTo>
                      <a:lnTo>
                        <a:pt x="34" y="38"/>
                      </a:lnTo>
                      <a:lnTo>
                        <a:pt x="37" y="43"/>
                      </a:lnTo>
                      <a:lnTo>
                        <a:pt x="40" y="50"/>
                      </a:lnTo>
                      <a:lnTo>
                        <a:pt x="43" y="56"/>
                      </a:lnTo>
                      <a:lnTo>
                        <a:pt x="45" y="63"/>
                      </a:lnTo>
                      <a:lnTo>
                        <a:pt x="48" y="69"/>
                      </a:lnTo>
                      <a:lnTo>
                        <a:pt x="50" y="75"/>
                      </a:lnTo>
                      <a:lnTo>
                        <a:pt x="53" y="81"/>
                      </a:lnTo>
                      <a:lnTo>
                        <a:pt x="47" y="84"/>
                      </a:lnTo>
                      <a:lnTo>
                        <a:pt x="45" y="78"/>
                      </a:lnTo>
                      <a:lnTo>
                        <a:pt x="43" y="72"/>
                      </a:lnTo>
                      <a:lnTo>
                        <a:pt x="41" y="66"/>
                      </a:lnTo>
                      <a:lnTo>
                        <a:pt x="38" y="60"/>
                      </a:lnTo>
                      <a:lnTo>
                        <a:pt x="36" y="54"/>
                      </a:lnTo>
                      <a:lnTo>
                        <a:pt x="33" y="47"/>
                      </a:lnTo>
                      <a:lnTo>
                        <a:pt x="29" y="42"/>
                      </a:lnTo>
                      <a:lnTo>
                        <a:pt x="27" y="36"/>
                      </a:lnTo>
                      <a:lnTo>
                        <a:pt x="23" y="30"/>
                      </a:lnTo>
                      <a:lnTo>
                        <a:pt x="20" y="25"/>
                      </a:lnTo>
                      <a:lnTo>
                        <a:pt x="17" y="21"/>
                      </a:lnTo>
                      <a:lnTo>
                        <a:pt x="13" y="16"/>
                      </a:lnTo>
                      <a:lnTo>
                        <a:pt x="10" y="12"/>
                      </a:lnTo>
                      <a:lnTo>
                        <a:pt x="7" y="10"/>
                      </a:lnTo>
                      <a:lnTo>
                        <a:pt x="4" y="8"/>
                      </a:lnTo>
                      <a:lnTo>
                        <a:pt x="1" y="6"/>
                      </a:lnTo>
                      <a:lnTo>
                        <a:pt x="3" y="7"/>
                      </a:lnTo>
                      <a:lnTo>
                        <a:pt x="1" y="6"/>
                      </a:ln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13" name="Freeform 541">
                  <a:extLst>
                    <a:ext uri="{FF2B5EF4-FFF2-40B4-BE49-F238E27FC236}">
                      <a16:creationId xmlns:a16="http://schemas.microsoft.com/office/drawing/2014/main" id="{0B9EF48C-63F9-8FF8-BB5A-2E2936571E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7" y="2700"/>
                  <a:ext cx="31" cy="17"/>
                </a:xfrm>
                <a:custGeom>
                  <a:avLst/>
                  <a:gdLst>
                    <a:gd name="T0" fmla="*/ 4 w 31"/>
                    <a:gd name="T1" fmla="*/ 11 h 17"/>
                    <a:gd name="T2" fmla="*/ 3 w 31"/>
                    <a:gd name="T3" fmla="*/ 6 h 17"/>
                    <a:gd name="T4" fmla="*/ 3 w 31"/>
                    <a:gd name="T5" fmla="*/ 6 h 17"/>
                    <a:gd name="T6" fmla="*/ 5 w 31"/>
                    <a:gd name="T7" fmla="*/ 6 h 17"/>
                    <a:gd name="T8" fmla="*/ 6 w 31"/>
                    <a:gd name="T9" fmla="*/ 6 h 17"/>
                    <a:gd name="T10" fmla="*/ 8 w 31"/>
                    <a:gd name="T11" fmla="*/ 6 h 17"/>
                    <a:gd name="T12" fmla="*/ 10 w 31"/>
                    <a:gd name="T13" fmla="*/ 5 h 17"/>
                    <a:gd name="T14" fmla="*/ 11 w 31"/>
                    <a:gd name="T15" fmla="*/ 4 h 17"/>
                    <a:gd name="T16" fmla="*/ 14 w 31"/>
                    <a:gd name="T17" fmla="*/ 3 h 17"/>
                    <a:gd name="T18" fmla="*/ 16 w 31"/>
                    <a:gd name="T19" fmla="*/ 2 h 17"/>
                    <a:gd name="T20" fmla="*/ 18 w 31"/>
                    <a:gd name="T21" fmla="*/ 1 h 17"/>
                    <a:gd name="T22" fmla="*/ 20 w 31"/>
                    <a:gd name="T23" fmla="*/ 0 h 17"/>
                    <a:gd name="T24" fmla="*/ 22 w 31"/>
                    <a:gd name="T25" fmla="*/ 0 h 17"/>
                    <a:gd name="T26" fmla="*/ 24 w 31"/>
                    <a:gd name="T27" fmla="*/ 0 h 17"/>
                    <a:gd name="T28" fmla="*/ 25 w 31"/>
                    <a:gd name="T29" fmla="*/ 0 h 17"/>
                    <a:gd name="T30" fmla="*/ 27 w 31"/>
                    <a:gd name="T31" fmla="*/ 0 h 17"/>
                    <a:gd name="T32" fmla="*/ 29 w 31"/>
                    <a:gd name="T33" fmla="*/ 2 h 17"/>
                    <a:gd name="T34" fmla="*/ 30 w 31"/>
                    <a:gd name="T35" fmla="*/ 7 h 17"/>
                    <a:gd name="T36" fmla="*/ 25 w 31"/>
                    <a:gd name="T37" fmla="*/ 7 h 17"/>
                    <a:gd name="T38" fmla="*/ 25 w 31"/>
                    <a:gd name="T39" fmla="*/ 8 h 17"/>
                    <a:gd name="T40" fmla="*/ 26 w 31"/>
                    <a:gd name="T41" fmla="*/ 8 h 17"/>
                    <a:gd name="T42" fmla="*/ 25 w 31"/>
                    <a:gd name="T43" fmla="*/ 8 h 17"/>
                    <a:gd name="T44" fmla="*/ 24 w 31"/>
                    <a:gd name="T45" fmla="*/ 9 h 17"/>
                    <a:gd name="T46" fmla="*/ 23 w 31"/>
                    <a:gd name="T47" fmla="*/ 9 h 17"/>
                    <a:gd name="T48" fmla="*/ 21 w 31"/>
                    <a:gd name="T49" fmla="*/ 9 h 17"/>
                    <a:gd name="T50" fmla="*/ 19 w 31"/>
                    <a:gd name="T51" fmla="*/ 10 h 17"/>
                    <a:gd name="T52" fmla="*/ 16 w 31"/>
                    <a:gd name="T53" fmla="*/ 11 h 17"/>
                    <a:gd name="T54" fmla="*/ 15 w 31"/>
                    <a:gd name="T55" fmla="*/ 12 h 17"/>
                    <a:gd name="T56" fmla="*/ 12 w 31"/>
                    <a:gd name="T57" fmla="*/ 13 h 17"/>
                    <a:gd name="T58" fmla="*/ 10 w 31"/>
                    <a:gd name="T59" fmla="*/ 14 h 17"/>
                    <a:gd name="T60" fmla="*/ 8 w 31"/>
                    <a:gd name="T61" fmla="*/ 15 h 17"/>
                    <a:gd name="T62" fmla="*/ 6 w 31"/>
                    <a:gd name="T63" fmla="*/ 15 h 17"/>
                    <a:gd name="T64" fmla="*/ 5 w 31"/>
                    <a:gd name="T65" fmla="*/ 16 h 17"/>
                    <a:gd name="T66" fmla="*/ 3 w 31"/>
                    <a:gd name="T67" fmla="*/ 15 h 17"/>
                    <a:gd name="T68" fmla="*/ 1 w 31"/>
                    <a:gd name="T69" fmla="*/ 14 h 17"/>
                    <a:gd name="T70" fmla="*/ 0 w 31"/>
                    <a:gd name="T71" fmla="*/ 8 h 17"/>
                    <a:gd name="T72" fmla="*/ 1 w 31"/>
                    <a:gd name="T73" fmla="*/ 14 h 17"/>
                    <a:gd name="T74" fmla="*/ 0 w 31"/>
                    <a:gd name="T75" fmla="*/ 13 h 17"/>
                    <a:gd name="T76" fmla="*/ 0 w 31"/>
                    <a:gd name="T77" fmla="*/ 11 h 17"/>
                    <a:gd name="T78" fmla="*/ 0 w 31"/>
                    <a:gd name="T79" fmla="*/ 9 h 17"/>
                    <a:gd name="T80" fmla="*/ 0 w 31"/>
                    <a:gd name="T81" fmla="*/ 8 h 17"/>
                    <a:gd name="T82" fmla="*/ 0 w 31"/>
                    <a:gd name="T83" fmla="*/ 7 h 17"/>
                    <a:gd name="T84" fmla="*/ 1 w 31"/>
                    <a:gd name="T85" fmla="*/ 6 h 17"/>
                    <a:gd name="T86" fmla="*/ 2 w 31"/>
                    <a:gd name="T87" fmla="*/ 5 h 17"/>
                    <a:gd name="T88" fmla="*/ 3 w 31"/>
                    <a:gd name="T89" fmla="*/ 6 h 17"/>
                    <a:gd name="T90" fmla="*/ 4 w 31"/>
                    <a:gd name="T91" fmla="*/ 1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1" h="17">
                      <a:moveTo>
                        <a:pt x="4" y="11"/>
                      </a:moveTo>
                      <a:lnTo>
                        <a:pt x="3" y="6"/>
                      </a:lnTo>
                      <a:lnTo>
                        <a:pt x="3" y="6"/>
                      </a:lnTo>
                      <a:lnTo>
                        <a:pt x="5" y="6"/>
                      </a:lnTo>
                      <a:lnTo>
                        <a:pt x="6" y="6"/>
                      </a:lnTo>
                      <a:lnTo>
                        <a:pt x="8" y="6"/>
                      </a:lnTo>
                      <a:lnTo>
                        <a:pt x="10" y="5"/>
                      </a:lnTo>
                      <a:lnTo>
                        <a:pt x="11" y="4"/>
                      </a:lnTo>
                      <a:lnTo>
                        <a:pt x="14" y="3"/>
                      </a:lnTo>
                      <a:lnTo>
                        <a:pt x="16" y="2"/>
                      </a:lnTo>
                      <a:lnTo>
                        <a:pt x="18" y="1"/>
                      </a:lnTo>
                      <a:lnTo>
                        <a:pt x="20" y="0"/>
                      </a:lnTo>
                      <a:lnTo>
                        <a:pt x="22" y="0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7" y="0"/>
                      </a:lnTo>
                      <a:lnTo>
                        <a:pt x="29" y="2"/>
                      </a:lnTo>
                      <a:lnTo>
                        <a:pt x="30" y="7"/>
                      </a:lnTo>
                      <a:lnTo>
                        <a:pt x="25" y="7"/>
                      </a:lnTo>
                      <a:lnTo>
                        <a:pt x="25" y="8"/>
                      </a:lnTo>
                      <a:lnTo>
                        <a:pt x="26" y="8"/>
                      </a:lnTo>
                      <a:lnTo>
                        <a:pt x="25" y="8"/>
                      </a:lnTo>
                      <a:lnTo>
                        <a:pt x="24" y="9"/>
                      </a:lnTo>
                      <a:lnTo>
                        <a:pt x="23" y="9"/>
                      </a:lnTo>
                      <a:lnTo>
                        <a:pt x="21" y="9"/>
                      </a:lnTo>
                      <a:lnTo>
                        <a:pt x="19" y="10"/>
                      </a:lnTo>
                      <a:lnTo>
                        <a:pt x="16" y="11"/>
                      </a:lnTo>
                      <a:lnTo>
                        <a:pt x="15" y="12"/>
                      </a:lnTo>
                      <a:lnTo>
                        <a:pt x="12" y="13"/>
                      </a:lnTo>
                      <a:lnTo>
                        <a:pt x="10" y="14"/>
                      </a:lnTo>
                      <a:lnTo>
                        <a:pt x="8" y="15"/>
                      </a:lnTo>
                      <a:lnTo>
                        <a:pt x="6" y="15"/>
                      </a:lnTo>
                      <a:lnTo>
                        <a:pt x="5" y="16"/>
                      </a:lnTo>
                      <a:lnTo>
                        <a:pt x="3" y="15"/>
                      </a:lnTo>
                      <a:lnTo>
                        <a:pt x="1" y="14"/>
                      </a:lnTo>
                      <a:lnTo>
                        <a:pt x="0" y="8"/>
                      </a:lnTo>
                      <a:lnTo>
                        <a:pt x="1" y="14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1" y="6"/>
                      </a:lnTo>
                      <a:lnTo>
                        <a:pt x="2" y="5"/>
                      </a:lnTo>
                      <a:lnTo>
                        <a:pt x="3" y="6"/>
                      </a:lnTo>
                      <a:lnTo>
                        <a:pt x="4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14" name="Freeform 542">
                  <a:extLst>
                    <a:ext uri="{FF2B5EF4-FFF2-40B4-BE49-F238E27FC236}">
                      <a16:creationId xmlns:a16="http://schemas.microsoft.com/office/drawing/2014/main" id="{6216ED47-2DCD-CA02-791C-7DD970CFC4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7" y="2670"/>
                  <a:ext cx="35" cy="39"/>
                </a:xfrm>
                <a:custGeom>
                  <a:avLst/>
                  <a:gdLst>
                    <a:gd name="T0" fmla="*/ 34 w 35"/>
                    <a:gd name="T1" fmla="*/ 3 h 39"/>
                    <a:gd name="T2" fmla="*/ 31 w 35"/>
                    <a:gd name="T3" fmla="*/ 6 h 39"/>
                    <a:gd name="T4" fmla="*/ 28 w 35"/>
                    <a:gd name="T5" fmla="*/ 6 h 39"/>
                    <a:gd name="T6" fmla="*/ 26 w 35"/>
                    <a:gd name="T7" fmla="*/ 7 h 39"/>
                    <a:gd name="T8" fmla="*/ 24 w 35"/>
                    <a:gd name="T9" fmla="*/ 8 h 39"/>
                    <a:gd name="T10" fmla="*/ 22 w 35"/>
                    <a:gd name="T11" fmla="*/ 9 h 39"/>
                    <a:gd name="T12" fmla="*/ 20 w 35"/>
                    <a:gd name="T13" fmla="*/ 10 h 39"/>
                    <a:gd name="T14" fmla="*/ 18 w 35"/>
                    <a:gd name="T15" fmla="*/ 12 h 39"/>
                    <a:gd name="T16" fmla="*/ 16 w 35"/>
                    <a:gd name="T17" fmla="*/ 14 h 39"/>
                    <a:gd name="T18" fmla="*/ 14 w 35"/>
                    <a:gd name="T19" fmla="*/ 16 h 39"/>
                    <a:gd name="T20" fmla="*/ 13 w 35"/>
                    <a:gd name="T21" fmla="*/ 18 h 39"/>
                    <a:gd name="T22" fmla="*/ 12 w 35"/>
                    <a:gd name="T23" fmla="*/ 20 h 39"/>
                    <a:gd name="T24" fmla="*/ 10 w 35"/>
                    <a:gd name="T25" fmla="*/ 23 h 39"/>
                    <a:gd name="T26" fmla="*/ 8 w 35"/>
                    <a:gd name="T27" fmla="*/ 25 h 39"/>
                    <a:gd name="T28" fmla="*/ 7 w 35"/>
                    <a:gd name="T29" fmla="*/ 29 h 39"/>
                    <a:gd name="T30" fmla="*/ 6 w 35"/>
                    <a:gd name="T31" fmla="*/ 32 h 39"/>
                    <a:gd name="T32" fmla="*/ 5 w 35"/>
                    <a:gd name="T33" fmla="*/ 35 h 39"/>
                    <a:gd name="T34" fmla="*/ 4 w 35"/>
                    <a:gd name="T35" fmla="*/ 38 h 39"/>
                    <a:gd name="T36" fmla="*/ 0 w 35"/>
                    <a:gd name="T37" fmla="*/ 36 h 39"/>
                    <a:gd name="T38" fmla="*/ 0 w 35"/>
                    <a:gd name="T39" fmla="*/ 32 h 39"/>
                    <a:gd name="T40" fmla="*/ 2 w 35"/>
                    <a:gd name="T41" fmla="*/ 29 h 39"/>
                    <a:gd name="T42" fmla="*/ 3 w 35"/>
                    <a:gd name="T43" fmla="*/ 25 h 39"/>
                    <a:gd name="T44" fmla="*/ 4 w 35"/>
                    <a:gd name="T45" fmla="*/ 22 h 39"/>
                    <a:gd name="T46" fmla="*/ 6 w 35"/>
                    <a:gd name="T47" fmla="*/ 20 h 39"/>
                    <a:gd name="T48" fmla="*/ 8 w 35"/>
                    <a:gd name="T49" fmla="*/ 17 h 39"/>
                    <a:gd name="T50" fmla="*/ 9 w 35"/>
                    <a:gd name="T51" fmla="*/ 13 h 39"/>
                    <a:gd name="T52" fmla="*/ 11 w 35"/>
                    <a:gd name="T53" fmla="*/ 11 h 39"/>
                    <a:gd name="T54" fmla="*/ 13 w 35"/>
                    <a:gd name="T55" fmla="*/ 9 h 39"/>
                    <a:gd name="T56" fmla="*/ 16 w 35"/>
                    <a:gd name="T57" fmla="*/ 6 h 39"/>
                    <a:gd name="T58" fmla="*/ 17 w 35"/>
                    <a:gd name="T59" fmla="*/ 5 h 39"/>
                    <a:gd name="T60" fmla="*/ 20 w 35"/>
                    <a:gd name="T61" fmla="*/ 3 h 39"/>
                    <a:gd name="T62" fmla="*/ 23 w 35"/>
                    <a:gd name="T63" fmla="*/ 1 h 39"/>
                    <a:gd name="T64" fmla="*/ 25 w 35"/>
                    <a:gd name="T65" fmla="*/ 1 h 39"/>
                    <a:gd name="T66" fmla="*/ 28 w 35"/>
                    <a:gd name="T67" fmla="*/ 0 h 39"/>
                    <a:gd name="T68" fmla="*/ 31 w 35"/>
                    <a:gd name="T69" fmla="*/ 0 h 39"/>
                    <a:gd name="T70" fmla="*/ 28 w 35"/>
                    <a:gd name="T71" fmla="*/ 3 h 39"/>
                    <a:gd name="T72" fmla="*/ 31 w 35"/>
                    <a:gd name="T73" fmla="*/ 0 h 39"/>
                    <a:gd name="T74" fmla="*/ 32 w 35"/>
                    <a:gd name="T75" fmla="*/ 0 h 39"/>
                    <a:gd name="T76" fmla="*/ 32 w 35"/>
                    <a:gd name="T77" fmla="*/ 1 h 39"/>
                    <a:gd name="T78" fmla="*/ 33 w 35"/>
                    <a:gd name="T79" fmla="*/ 2 h 39"/>
                    <a:gd name="T80" fmla="*/ 34 w 35"/>
                    <a:gd name="T81" fmla="*/ 3 h 39"/>
                    <a:gd name="T82" fmla="*/ 33 w 35"/>
                    <a:gd name="T83" fmla="*/ 4 h 39"/>
                    <a:gd name="T84" fmla="*/ 32 w 35"/>
                    <a:gd name="T85" fmla="*/ 5 h 39"/>
                    <a:gd name="T86" fmla="*/ 32 w 35"/>
                    <a:gd name="T87" fmla="*/ 6 h 39"/>
                    <a:gd name="T88" fmla="*/ 31 w 35"/>
                    <a:gd name="T89" fmla="*/ 6 h 39"/>
                    <a:gd name="T90" fmla="*/ 34 w 35"/>
                    <a:gd name="T91" fmla="*/ 3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5" h="39">
                      <a:moveTo>
                        <a:pt x="34" y="3"/>
                      </a:moveTo>
                      <a:lnTo>
                        <a:pt x="31" y="6"/>
                      </a:lnTo>
                      <a:lnTo>
                        <a:pt x="28" y="6"/>
                      </a:lnTo>
                      <a:lnTo>
                        <a:pt x="26" y="7"/>
                      </a:lnTo>
                      <a:lnTo>
                        <a:pt x="24" y="8"/>
                      </a:lnTo>
                      <a:lnTo>
                        <a:pt x="22" y="9"/>
                      </a:lnTo>
                      <a:lnTo>
                        <a:pt x="20" y="10"/>
                      </a:lnTo>
                      <a:lnTo>
                        <a:pt x="18" y="12"/>
                      </a:lnTo>
                      <a:lnTo>
                        <a:pt x="16" y="14"/>
                      </a:lnTo>
                      <a:lnTo>
                        <a:pt x="14" y="16"/>
                      </a:lnTo>
                      <a:lnTo>
                        <a:pt x="13" y="18"/>
                      </a:lnTo>
                      <a:lnTo>
                        <a:pt x="12" y="20"/>
                      </a:lnTo>
                      <a:lnTo>
                        <a:pt x="10" y="23"/>
                      </a:lnTo>
                      <a:lnTo>
                        <a:pt x="8" y="25"/>
                      </a:lnTo>
                      <a:lnTo>
                        <a:pt x="7" y="29"/>
                      </a:lnTo>
                      <a:lnTo>
                        <a:pt x="6" y="32"/>
                      </a:lnTo>
                      <a:lnTo>
                        <a:pt x="5" y="35"/>
                      </a:lnTo>
                      <a:lnTo>
                        <a:pt x="4" y="38"/>
                      </a:lnTo>
                      <a:lnTo>
                        <a:pt x="0" y="36"/>
                      </a:lnTo>
                      <a:lnTo>
                        <a:pt x="0" y="32"/>
                      </a:lnTo>
                      <a:lnTo>
                        <a:pt x="2" y="29"/>
                      </a:lnTo>
                      <a:lnTo>
                        <a:pt x="3" y="25"/>
                      </a:lnTo>
                      <a:lnTo>
                        <a:pt x="4" y="22"/>
                      </a:lnTo>
                      <a:lnTo>
                        <a:pt x="6" y="20"/>
                      </a:lnTo>
                      <a:lnTo>
                        <a:pt x="8" y="17"/>
                      </a:lnTo>
                      <a:lnTo>
                        <a:pt x="9" y="13"/>
                      </a:lnTo>
                      <a:lnTo>
                        <a:pt x="11" y="11"/>
                      </a:lnTo>
                      <a:lnTo>
                        <a:pt x="13" y="9"/>
                      </a:lnTo>
                      <a:lnTo>
                        <a:pt x="16" y="6"/>
                      </a:lnTo>
                      <a:lnTo>
                        <a:pt x="17" y="5"/>
                      </a:lnTo>
                      <a:lnTo>
                        <a:pt x="20" y="3"/>
                      </a:lnTo>
                      <a:lnTo>
                        <a:pt x="23" y="1"/>
                      </a:lnTo>
                      <a:lnTo>
                        <a:pt x="25" y="1"/>
                      </a:lnTo>
                      <a:lnTo>
                        <a:pt x="28" y="0"/>
                      </a:lnTo>
                      <a:lnTo>
                        <a:pt x="31" y="0"/>
                      </a:lnTo>
                      <a:lnTo>
                        <a:pt x="28" y="3"/>
                      </a:lnTo>
                      <a:lnTo>
                        <a:pt x="31" y="0"/>
                      </a:lnTo>
                      <a:lnTo>
                        <a:pt x="32" y="0"/>
                      </a:lnTo>
                      <a:lnTo>
                        <a:pt x="32" y="1"/>
                      </a:lnTo>
                      <a:lnTo>
                        <a:pt x="33" y="2"/>
                      </a:lnTo>
                      <a:lnTo>
                        <a:pt x="34" y="3"/>
                      </a:lnTo>
                      <a:lnTo>
                        <a:pt x="33" y="4"/>
                      </a:lnTo>
                      <a:lnTo>
                        <a:pt x="32" y="5"/>
                      </a:lnTo>
                      <a:lnTo>
                        <a:pt x="32" y="6"/>
                      </a:lnTo>
                      <a:lnTo>
                        <a:pt x="31" y="6"/>
                      </a:lnTo>
                      <a:lnTo>
                        <a:pt x="34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15" name="Freeform 543">
                  <a:extLst>
                    <a:ext uri="{FF2B5EF4-FFF2-40B4-BE49-F238E27FC236}">
                      <a16:creationId xmlns:a16="http://schemas.microsoft.com/office/drawing/2014/main" id="{2F315A2E-2872-2319-DE4C-A0B30630AD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9" y="2847"/>
                  <a:ext cx="17" cy="17"/>
                </a:xfrm>
                <a:custGeom>
                  <a:avLst/>
                  <a:gdLst>
                    <a:gd name="T0" fmla="*/ 11 w 17"/>
                    <a:gd name="T1" fmla="*/ 16 h 17"/>
                    <a:gd name="T2" fmla="*/ 5 w 17"/>
                    <a:gd name="T3" fmla="*/ 14 h 17"/>
                    <a:gd name="T4" fmla="*/ 3 w 17"/>
                    <a:gd name="T5" fmla="*/ 13 h 17"/>
                    <a:gd name="T6" fmla="*/ 0 w 17"/>
                    <a:gd name="T7" fmla="*/ 10 h 17"/>
                    <a:gd name="T8" fmla="*/ 0 w 17"/>
                    <a:gd name="T9" fmla="*/ 6 h 17"/>
                    <a:gd name="T10" fmla="*/ 3 w 17"/>
                    <a:gd name="T11" fmla="*/ 3 h 17"/>
                    <a:gd name="T12" fmla="*/ 5 w 17"/>
                    <a:gd name="T13" fmla="*/ 2 h 17"/>
                    <a:gd name="T14" fmla="*/ 11 w 17"/>
                    <a:gd name="T15" fmla="*/ 0 h 17"/>
                    <a:gd name="T16" fmla="*/ 16 w 17"/>
                    <a:gd name="T17" fmla="*/ 0 h 17"/>
                    <a:gd name="T18" fmla="*/ 11 w 17"/>
                    <a:gd name="T1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11" y="16"/>
                      </a:moveTo>
                      <a:lnTo>
                        <a:pt x="5" y="14"/>
                      </a:lnTo>
                      <a:lnTo>
                        <a:pt x="3" y="13"/>
                      </a:lnTo>
                      <a:lnTo>
                        <a:pt x="0" y="10"/>
                      </a:lnTo>
                      <a:lnTo>
                        <a:pt x="0" y="6"/>
                      </a:lnTo>
                      <a:lnTo>
                        <a:pt x="3" y="3"/>
                      </a:lnTo>
                      <a:lnTo>
                        <a:pt x="5" y="2"/>
                      </a:lnTo>
                      <a:lnTo>
                        <a:pt x="11" y="0"/>
                      </a:lnTo>
                      <a:lnTo>
                        <a:pt x="16" y="0"/>
                      </a:lnTo>
                      <a:lnTo>
                        <a:pt x="11" y="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</p:grpSp>
        </p:grpSp>
        <p:grpSp>
          <p:nvGrpSpPr>
            <p:cNvPr id="3765" name="Group 693">
              <a:extLst>
                <a:ext uri="{FF2B5EF4-FFF2-40B4-BE49-F238E27FC236}">
                  <a16:creationId xmlns:a16="http://schemas.microsoft.com/office/drawing/2014/main" id="{BC2F39BF-44AB-2DD5-69E9-8B7A5C1CCC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10" y="2089"/>
              <a:ext cx="780" cy="803"/>
              <a:chOff x="4410" y="2089"/>
              <a:chExt cx="780" cy="803"/>
            </a:xfrm>
          </p:grpSpPr>
          <p:grpSp>
            <p:nvGrpSpPr>
              <p:cNvPr id="3688" name="Group 616">
                <a:extLst>
                  <a:ext uri="{FF2B5EF4-FFF2-40B4-BE49-F238E27FC236}">
                    <a16:creationId xmlns:a16="http://schemas.microsoft.com/office/drawing/2014/main" id="{589D6B47-4EA4-4E86-3285-8BC84865AD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10" y="2089"/>
                <a:ext cx="625" cy="631"/>
                <a:chOff x="4410" y="2089"/>
                <a:chExt cx="625" cy="631"/>
              </a:xfrm>
            </p:grpSpPr>
            <p:sp>
              <p:nvSpPr>
                <p:cNvPr id="3618" name="Freeform 546">
                  <a:extLst>
                    <a:ext uri="{FF2B5EF4-FFF2-40B4-BE49-F238E27FC236}">
                      <a16:creationId xmlns:a16="http://schemas.microsoft.com/office/drawing/2014/main" id="{15A34EAE-C3D3-0499-DA04-148FDA9BEB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3" y="2091"/>
                  <a:ext cx="612" cy="627"/>
                </a:xfrm>
                <a:custGeom>
                  <a:avLst/>
                  <a:gdLst>
                    <a:gd name="T0" fmla="*/ 107 w 612"/>
                    <a:gd name="T1" fmla="*/ 550 h 627"/>
                    <a:gd name="T2" fmla="*/ 219 w 612"/>
                    <a:gd name="T3" fmla="*/ 529 h 627"/>
                    <a:gd name="T4" fmla="*/ 214 w 612"/>
                    <a:gd name="T5" fmla="*/ 525 h 627"/>
                    <a:gd name="T6" fmla="*/ 209 w 612"/>
                    <a:gd name="T7" fmla="*/ 521 h 627"/>
                    <a:gd name="T8" fmla="*/ 206 w 612"/>
                    <a:gd name="T9" fmla="*/ 516 h 627"/>
                    <a:gd name="T10" fmla="*/ 48 w 612"/>
                    <a:gd name="T11" fmla="*/ 508 h 627"/>
                    <a:gd name="T12" fmla="*/ 43 w 612"/>
                    <a:gd name="T13" fmla="*/ 506 h 627"/>
                    <a:gd name="T14" fmla="*/ 41 w 612"/>
                    <a:gd name="T15" fmla="*/ 500 h 627"/>
                    <a:gd name="T16" fmla="*/ 38 w 612"/>
                    <a:gd name="T17" fmla="*/ 495 h 627"/>
                    <a:gd name="T18" fmla="*/ 38 w 612"/>
                    <a:gd name="T19" fmla="*/ 488 h 627"/>
                    <a:gd name="T20" fmla="*/ 34 w 612"/>
                    <a:gd name="T21" fmla="*/ 463 h 627"/>
                    <a:gd name="T22" fmla="*/ 29 w 612"/>
                    <a:gd name="T23" fmla="*/ 461 h 627"/>
                    <a:gd name="T24" fmla="*/ 25 w 612"/>
                    <a:gd name="T25" fmla="*/ 457 h 627"/>
                    <a:gd name="T26" fmla="*/ 22 w 612"/>
                    <a:gd name="T27" fmla="*/ 452 h 627"/>
                    <a:gd name="T28" fmla="*/ 0 w 612"/>
                    <a:gd name="T29" fmla="*/ 182 h 627"/>
                    <a:gd name="T30" fmla="*/ 1 w 612"/>
                    <a:gd name="T31" fmla="*/ 177 h 627"/>
                    <a:gd name="T32" fmla="*/ 2 w 612"/>
                    <a:gd name="T33" fmla="*/ 173 h 627"/>
                    <a:gd name="T34" fmla="*/ 5 w 612"/>
                    <a:gd name="T35" fmla="*/ 168 h 627"/>
                    <a:gd name="T36" fmla="*/ 35 w 612"/>
                    <a:gd name="T37" fmla="*/ 109 h 627"/>
                    <a:gd name="T38" fmla="*/ 36 w 612"/>
                    <a:gd name="T39" fmla="*/ 70 h 627"/>
                    <a:gd name="T40" fmla="*/ 41 w 612"/>
                    <a:gd name="T41" fmla="*/ 64 h 627"/>
                    <a:gd name="T42" fmla="*/ 119 w 612"/>
                    <a:gd name="T43" fmla="*/ 26 h 627"/>
                    <a:gd name="T44" fmla="*/ 177 w 612"/>
                    <a:gd name="T45" fmla="*/ 19 h 627"/>
                    <a:gd name="T46" fmla="*/ 235 w 612"/>
                    <a:gd name="T47" fmla="*/ 12 h 627"/>
                    <a:gd name="T48" fmla="*/ 295 w 612"/>
                    <a:gd name="T49" fmla="*/ 8 h 627"/>
                    <a:gd name="T50" fmla="*/ 354 w 612"/>
                    <a:gd name="T51" fmla="*/ 5 h 627"/>
                    <a:gd name="T52" fmla="*/ 414 w 612"/>
                    <a:gd name="T53" fmla="*/ 1 h 627"/>
                    <a:gd name="T54" fmla="*/ 473 w 612"/>
                    <a:gd name="T55" fmla="*/ 1 h 627"/>
                    <a:gd name="T56" fmla="*/ 531 w 612"/>
                    <a:gd name="T57" fmla="*/ 0 h 627"/>
                    <a:gd name="T58" fmla="*/ 564 w 612"/>
                    <a:gd name="T59" fmla="*/ 0 h 627"/>
                    <a:gd name="T60" fmla="*/ 570 w 612"/>
                    <a:gd name="T61" fmla="*/ 1 h 627"/>
                    <a:gd name="T62" fmla="*/ 575 w 612"/>
                    <a:gd name="T63" fmla="*/ 6 h 627"/>
                    <a:gd name="T64" fmla="*/ 578 w 612"/>
                    <a:gd name="T65" fmla="*/ 12 h 627"/>
                    <a:gd name="T66" fmla="*/ 584 w 612"/>
                    <a:gd name="T67" fmla="*/ 41 h 627"/>
                    <a:gd name="T68" fmla="*/ 591 w 612"/>
                    <a:gd name="T69" fmla="*/ 92 h 627"/>
                    <a:gd name="T70" fmla="*/ 597 w 612"/>
                    <a:gd name="T71" fmla="*/ 144 h 627"/>
                    <a:gd name="T72" fmla="*/ 602 w 612"/>
                    <a:gd name="T73" fmla="*/ 195 h 627"/>
                    <a:gd name="T74" fmla="*/ 605 w 612"/>
                    <a:gd name="T75" fmla="*/ 246 h 627"/>
                    <a:gd name="T76" fmla="*/ 607 w 612"/>
                    <a:gd name="T77" fmla="*/ 296 h 627"/>
                    <a:gd name="T78" fmla="*/ 609 w 612"/>
                    <a:gd name="T79" fmla="*/ 348 h 627"/>
                    <a:gd name="T80" fmla="*/ 611 w 612"/>
                    <a:gd name="T81" fmla="*/ 400 h 627"/>
                    <a:gd name="T82" fmla="*/ 611 w 612"/>
                    <a:gd name="T83" fmla="*/ 429 h 627"/>
                    <a:gd name="T84" fmla="*/ 609 w 612"/>
                    <a:gd name="T85" fmla="*/ 434 h 627"/>
                    <a:gd name="T86" fmla="*/ 606 w 612"/>
                    <a:gd name="T87" fmla="*/ 438 h 627"/>
                    <a:gd name="T88" fmla="*/ 603 w 612"/>
                    <a:gd name="T89" fmla="*/ 443 h 627"/>
                    <a:gd name="T90" fmla="*/ 438 w 612"/>
                    <a:gd name="T91" fmla="*/ 490 h 627"/>
                    <a:gd name="T92" fmla="*/ 431 w 612"/>
                    <a:gd name="T93" fmla="*/ 499 h 627"/>
                    <a:gd name="T94" fmla="*/ 424 w 612"/>
                    <a:gd name="T95" fmla="*/ 507 h 627"/>
                    <a:gd name="T96" fmla="*/ 415 w 612"/>
                    <a:gd name="T97" fmla="*/ 515 h 627"/>
                    <a:gd name="T98" fmla="*/ 407 w 612"/>
                    <a:gd name="T99" fmla="*/ 521 h 6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612" h="627">
                      <a:moveTo>
                        <a:pt x="538" y="588"/>
                      </a:moveTo>
                      <a:lnTo>
                        <a:pt x="166" y="626"/>
                      </a:lnTo>
                      <a:lnTo>
                        <a:pt x="107" y="573"/>
                      </a:lnTo>
                      <a:lnTo>
                        <a:pt x="107" y="550"/>
                      </a:lnTo>
                      <a:lnTo>
                        <a:pt x="216" y="540"/>
                      </a:lnTo>
                      <a:lnTo>
                        <a:pt x="221" y="531"/>
                      </a:lnTo>
                      <a:lnTo>
                        <a:pt x="220" y="529"/>
                      </a:lnTo>
                      <a:lnTo>
                        <a:pt x="219" y="529"/>
                      </a:lnTo>
                      <a:lnTo>
                        <a:pt x="217" y="527"/>
                      </a:lnTo>
                      <a:lnTo>
                        <a:pt x="216" y="527"/>
                      </a:lnTo>
                      <a:lnTo>
                        <a:pt x="215" y="526"/>
                      </a:lnTo>
                      <a:lnTo>
                        <a:pt x="214" y="525"/>
                      </a:lnTo>
                      <a:lnTo>
                        <a:pt x="213" y="524"/>
                      </a:lnTo>
                      <a:lnTo>
                        <a:pt x="212" y="523"/>
                      </a:lnTo>
                      <a:lnTo>
                        <a:pt x="211" y="522"/>
                      </a:lnTo>
                      <a:lnTo>
                        <a:pt x="209" y="521"/>
                      </a:lnTo>
                      <a:lnTo>
                        <a:pt x="208" y="520"/>
                      </a:lnTo>
                      <a:lnTo>
                        <a:pt x="207" y="519"/>
                      </a:lnTo>
                      <a:lnTo>
                        <a:pt x="207" y="518"/>
                      </a:lnTo>
                      <a:lnTo>
                        <a:pt x="206" y="516"/>
                      </a:lnTo>
                      <a:lnTo>
                        <a:pt x="205" y="516"/>
                      </a:lnTo>
                      <a:lnTo>
                        <a:pt x="204" y="515"/>
                      </a:lnTo>
                      <a:lnTo>
                        <a:pt x="107" y="520"/>
                      </a:lnTo>
                      <a:lnTo>
                        <a:pt x="48" y="508"/>
                      </a:lnTo>
                      <a:lnTo>
                        <a:pt x="47" y="508"/>
                      </a:lnTo>
                      <a:lnTo>
                        <a:pt x="45" y="507"/>
                      </a:lnTo>
                      <a:lnTo>
                        <a:pt x="45" y="506"/>
                      </a:lnTo>
                      <a:lnTo>
                        <a:pt x="43" y="506"/>
                      </a:lnTo>
                      <a:lnTo>
                        <a:pt x="42" y="504"/>
                      </a:lnTo>
                      <a:lnTo>
                        <a:pt x="42" y="504"/>
                      </a:lnTo>
                      <a:lnTo>
                        <a:pt x="41" y="502"/>
                      </a:lnTo>
                      <a:lnTo>
                        <a:pt x="41" y="500"/>
                      </a:lnTo>
                      <a:lnTo>
                        <a:pt x="40" y="499"/>
                      </a:lnTo>
                      <a:lnTo>
                        <a:pt x="39" y="498"/>
                      </a:lnTo>
                      <a:lnTo>
                        <a:pt x="39" y="496"/>
                      </a:lnTo>
                      <a:lnTo>
                        <a:pt x="38" y="495"/>
                      </a:lnTo>
                      <a:lnTo>
                        <a:pt x="38" y="493"/>
                      </a:lnTo>
                      <a:lnTo>
                        <a:pt x="38" y="491"/>
                      </a:lnTo>
                      <a:lnTo>
                        <a:pt x="38" y="490"/>
                      </a:lnTo>
                      <a:lnTo>
                        <a:pt x="38" y="488"/>
                      </a:lnTo>
                      <a:lnTo>
                        <a:pt x="38" y="465"/>
                      </a:lnTo>
                      <a:lnTo>
                        <a:pt x="36" y="465"/>
                      </a:lnTo>
                      <a:lnTo>
                        <a:pt x="36" y="463"/>
                      </a:lnTo>
                      <a:lnTo>
                        <a:pt x="34" y="463"/>
                      </a:lnTo>
                      <a:lnTo>
                        <a:pt x="33" y="462"/>
                      </a:lnTo>
                      <a:lnTo>
                        <a:pt x="32" y="461"/>
                      </a:lnTo>
                      <a:lnTo>
                        <a:pt x="31" y="461"/>
                      </a:lnTo>
                      <a:lnTo>
                        <a:pt x="29" y="461"/>
                      </a:lnTo>
                      <a:lnTo>
                        <a:pt x="28" y="460"/>
                      </a:lnTo>
                      <a:lnTo>
                        <a:pt x="26" y="460"/>
                      </a:lnTo>
                      <a:lnTo>
                        <a:pt x="26" y="459"/>
                      </a:lnTo>
                      <a:lnTo>
                        <a:pt x="25" y="457"/>
                      </a:lnTo>
                      <a:lnTo>
                        <a:pt x="24" y="457"/>
                      </a:lnTo>
                      <a:lnTo>
                        <a:pt x="23" y="456"/>
                      </a:lnTo>
                      <a:lnTo>
                        <a:pt x="22" y="454"/>
                      </a:lnTo>
                      <a:lnTo>
                        <a:pt x="22" y="452"/>
                      </a:lnTo>
                      <a:lnTo>
                        <a:pt x="21" y="451"/>
                      </a:lnTo>
                      <a:lnTo>
                        <a:pt x="0" y="186"/>
                      </a:lnTo>
                      <a:lnTo>
                        <a:pt x="0" y="184"/>
                      </a:lnTo>
                      <a:lnTo>
                        <a:pt x="0" y="182"/>
                      </a:lnTo>
                      <a:lnTo>
                        <a:pt x="0" y="181"/>
                      </a:lnTo>
                      <a:lnTo>
                        <a:pt x="0" y="180"/>
                      </a:lnTo>
                      <a:lnTo>
                        <a:pt x="1" y="179"/>
                      </a:lnTo>
                      <a:lnTo>
                        <a:pt x="1" y="177"/>
                      </a:lnTo>
                      <a:lnTo>
                        <a:pt x="1" y="176"/>
                      </a:lnTo>
                      <a:lnTo>
                        <a:pt x="1" y="175"/>
                      </a:lnTo>
                      <a:lnTo>
                        <a:pt x="2" y="173"/>
                      </a:lnTo>
                      <a:lnTo>
                        <a:pt x="2" y="173"/>
                      </a:lnTo>
                      <a:lnTo>
                        <a:pt x="3" y="171"/>
                      </a:lnTo>
                      <a:lnTo>
                        <a:pt x="4" y="170"/>
                      </a:lnTo>
                      <a:lnTo>
                        <a:pt x="4" y="169"/>
                      </a:lnTo>
                      <a:lnTo>
                        <a:pt x="5" y="168"/>
                      </a:lnTo>
                      <a:lnTo>
                        <a:pt x="5" y="166"/>
                      </a:lnTo>
                      <a:lnTo>
                        <a:pt x="5" y="166"/>
                      </a:lnTo>
                      <a:lnTo>
                        <a:pt x="32" y="131"/>
                      </a:lnTo>
                      <a:lnTo>
                        <a:pt x="35" y="109"/>
                      </a:lnTo>
                      <a:lnTo>
                        <a:pt x="35" y="76"/>
                      </a:lnTo>
                      <a:lnTo>
                        <a:pt x="35" y="75"/>
                      </a:lnTo>
                      <a:lnTo>
                        <a:pt x="35" y="73"/>
                      </a:lnTo>
                      <a:lnTo>
                        <a:pt x="36" y="70"/>
                      </a:lnTo>
                      <a:lnTo>
                        <a:pt x="37" y="69"/>
                      </a:lnTo>
                      <a:lnTo>
                        <a:pt x="38" y="67"/>
                      </a:lnTo>
                      <a:lnTo>
                        <a:pt x="40" y="66"/>
                      </a:lnTo>
                      <a:lnTo>
                        <a:pt x="41" y="64"/>
                      </a:lnTo>
                      <a:lnTo>
                        <a:pt x="43" y="62"/>
                      </a:lnTo>
                      <a:lnTo>
                        <a:pt x="90" y="31"/>
                      </a:lnTo>
                      <a:lnTo>
                        <a:pt x="105" y="29"/>
                      </a:lnTo>
                      <a:lnTo>
                        <a:pt x="119" y="26"/>
                      </a:lnTo>
                      <a:lnTo>
                        <a:pt x="133" y="25"/>
                      </a:lnTo>
                      <a:lnTo>
                        <a:pt x="148" y="22"/>
                      </a:lnTo>
                      <a:lnTo>
                        <a:pt x="162" y="21"/>
                      </a:lnTo>
                      <a:lnTo>
                        <a:pt x="177" y="19"/>
                      </a:lnTo>
                      <a:lnTo>
                        <a:pt x="191" y="17"/>
                      </a:lnTo>
                      <a:lnTo>
                        <a:pt x="206" y="16"/>
                      </a:lnTo>
                      <a:lnTo>
                        <a:pt x="221" y="14"/>
                      </a:lnTo>
                      <a:lnTo>
                        <a:pt x="235" y="12"/>
                      </a:lnTo>
                      <a:lnTo>
                        <a:pt x="250" y="12"/>
                      </a:lnTo>
                      <a:lnTo>
                        <a:pt x="265" y="10"/>
                      </a:lnTo>
                      <a:lnTo>
                        <a:pt x="280" y="9"/>
                      </a:lnTo>
                      <a:lnTo>
                        <a:pt x="295" y="8"/>
                      </a:lnTo>
                      <a:lnTo>
                        <a:pt x="310" y="7"/>
                      </a:lnTo>
                      <a:lnTo>
                        <a:pt x="324" y="6"/>
                      </a:lnTo>
                      <a:lnTo>
                        <a:pt x="340" y="5"/>
                      </a:lnTo>
                      <a:lnTo>
                        <a:pt x="354" y="5"/>
                      </a:lnTo>
                      <a:lnTo>
                        <a:pt x="369" y="4"/>
                      </a:lnTo>
                      <a:lnTo>
                        <a:pt x="384" y="3"/>
                      </a:lnTo>
                      <a:lnTo>
                        <a:pt x="399" y="3"/>
                      </a:lnTo>
                      <a:lnTo>
                        <a:pt x="414" y="1"/>
                      </a:lnTo>
                      <a:lnTo>
                        <a:pt x="429" y="1"/>
                      </a:lnTo>
                      <a:lnTo>
                        <a:pt x="443" y="1"/>
                      </a:lnTo>
                      <a:lnTo>
                        <a:pt x="458" y="1"/>
                      </a:lnTo>
                      <a:lnTo>
                        <a:pt x="473" y="1"/>
                      </a:lnTo>
                      <a:lnTo>
                        <a:pt x="488" y="1"/>
                      </a:lnTo>
                      <a:lnTo>
                        <a:pt x="502" y="0"/>
                      </a:lnTo>
                      <a:lnTo>
                        <a:pt x="516" y="0"/>
                      </a:lnTo>
                      <a:lnTo>
                        <a:pt x="531" y="0"/>
                      </a:lnTo>
                      <a:lnTo>
                        <a:pt x="545" y="0"/>
                      </a:lnTo>
                      <a:lnTo>
                        <a:pt x="559" y="0"/>
                      </a:lnTo>
                      <a:lnTo>
                        <a:pt x="562" y="0"/>
                      </a:lnTo>
                      <a:lnTo>
                        <a:pt x="564" y="0"/>
                      </a:lnTo>
                      <a:lnTo>
                        <a:pt x="566" y="1"/>
                      </a:lnTo>
                      <a:lnTo>
                        <a:pt x="568" y="1"/>
                      </a:lnTo>
                      <a:lnTo>
                        <a:pt x="569" y="1"/>
                      </a:lnTo>
                      <a:lnTo>
                        <a:pt x="570" y="1"/>
                      </a:lnTo>
                      <a:lnTo>
                        <a:pt x="572" y="3"/>
                      </a:lnTo>
                      <a:lnTo>
                        <a:pt x="573" y="4"/>
                      </a:lnTo>
                      <a:lnTo>
                        <a:pt x="574" y="5"/>
                      </a:lnTo>
                      <a:lnTo>
                        <a:pt x="575" y="6"/>
                      </a:lnTo>
                      <a:lnTo>
                        <a:pt x="576" y="7"/>
                      </a:lnTo>
                      <a:lnTo>
                        <a:pt x="577" y="8"/>
                      </a:lnTo>
                      <a:lnTo>
                        <a:pt x="577" y="9"/>
                      </a:lnTo>
                      <a:lnTo>
                        <a:pt x="578" y="12"/>
                      </a:lnTo>
                      <a:lnTo>
                        <a:pt x="578" y="12"/>
                      </a:lnTo>
                      <a:lnTo>
                        <a:pt x="578" y="14"/>
                      </a:lnTo>
                      <a:lnTo>
                        <a:pt x="581" y="28"/>
                      </a:lnTo>
                      <a:lnTo>
                        <a:pt x="584" y="41"/>
                      </a:lnTo>
                      <a:lnTo>
                        <a:pt x="585" y="53"/>
                      </a:lnTo>
                      <a:lnTo>
                        <a:pt x="587" y="67"/>
                      </a:lnTo>
                      <a:lnTo>
                        <a:pt x="589" y="80"/>
                      </a:lnTo>
                      <a:lnTo>
                        <a:pt x="591" y="92"/>
                      </a:lnTo>
                      <a:lnTo>
                        <a:pt x="593" y="105"/>
                      </a:lnTo>
                      <a:lnTo>
                        <a:pt x="594" y="118"/>
                      </a:lnTo>
                      <a:lnTo>
                        <a:pt x="596" y="131"/>
                      </a:lnTo>
                      <a:lnTo>
                        <a:pt x="597" y="144"/>
                      </a:lnTo>
                      <a:lnTo>
                        <a:pt x="598" y="157"/>
                      </a:lnTo>
                      <a:lnTo>
                        <a:pt x="599" y="169"/>
                      </a:lnTo>
                      <a:lnTo>
                        <a:pt x="601" y="182"/>
                      </a:lnTo>
                      <a:lnTo>
                        <a:pt x="602" y="195"/>
                      </a:lnTo>
                      <a:lnTo>
                        <a:pt x="603" y="209"/>
                      </a:lnTo>
                      <a:lnTo>
                        <a:pt x="604" y="220"/>
                      </a:lnTo>
                      <a:lnTo>
                        <a:pt x="604" y="234"/>
                      </a:lnTo>
                      <a:lnTo>
                        <a:pt x="605" y="246"/>
                      </a:lnTo>
                      <a:lnTo>
                        <a:pt x="605" y="259"/>
                      </a:lnTo>
                      <a:lnTo>
                        <a:pt x="606" y="271"/>
                      </a:lnTo>
                      <a:lnTo>
                        <a:pt x="606" y="285"/>
                      </a:lnTo>
                      <a:lnTo>
                        <a:pt x="607" y="296"/>
                      </a:lnTo>
                      <a:lnTo>
                        <a:pt x="607" y="310"/>
                      </a:lnTo>
                      <a:lnTo>
                        <a:pt x="608" y="323"/>
                      </a:lnTo>
                      <a:lnTo>
                        <a:pt x="608" y="336"/>
                      </a:lnTo>
                      <a:lnTo>
                        <a:pt x="609" y="348"/>
                      </a:lnTo>
                      <a:lnTo>
                        <a:pt x="609" y="361"/>
                      </a:lnTo>
                      <a:lnTo>
                        <a:pt x="609" y="374"/>
                      </a:lnTo>
                      <a:lnTo>
                        <a:pt x="609" y="387"/>
                      </a:lnTo>
                      <a:lnTo>
                        <a:pt x="611" y="400"/>
                      </a:lnTo>
                      <a:lnTo>
                        <a:pt x="611" y="412"/>
                      </a:lnTo>
                      <a:lnTo>
                        <a:pt x="611" y="425"/>
                      </a:lnTo>
                      <a:lnTo>
                        <a:pt x="611" y="426"/>
                      </a:lnTo>
                      <a:lnTo>
                        <a:pt x="611" y="429"/>
                      </a:lnTo>
                      <a:lnTo>
                        <a:pt x="611" y="429"/>
                      </a:lnTo>
                      <a:lnTo>
                        <a:pt x="611" y="432"/>
                      </a:lnTo>
                      <a:lnTo>
                        <a:pt x="609" y="432"/>
                      </a:lnTo>
                      <a:lnTo>
                        <a:pt x="609" y="434"/>
                      </a:lnTo>
                      <a:lnTo>
                        <a:pt x="608" y="435"/>
                      </a:lnTo>
                      <a:lnTo>
                        <a:pt x="608" y="436"/>
                      </a:lnTo>
                      <a:lnTo>
                        <a:pt x="607" y="437"/>
                      </a:lnTo>
                      <a:lnTo>
                        <a:pt x="606" y="438"/>
                      </a:lnTo>
                      <a:lnTo>
                        <a:pt x="605" y="439"/>
                      </a:lnTo>
                      <a:lnTo>
                        <a:pt x="605" y="440"/>
                      </a:lnTo>
                      <a:lnTo>
                        <a:pt x="604" y="441"/>
                      </a:lnTo>
                      <a:lnTo>
                        <a:pt x="603" y="443"/>
                      </a:lnTo>
                      <a:lnTo>
                        <a:pt x="601" y="443"/>
                      </a:lnTo>
                      <a:lnTo>
                        <a:pt x="600" y="445"/>
                      </a:lnTo>
                      <a:lnTo>
                        <a:pt x="560" y="474"/>
                      </a:lnTo>
                      <a:lnTo>
                        <a:pt x="438" y="490"/>
                      </a:lnTo>
                      <a:lnTo>
                        <a:pt x="437" y="493"/>
                      </a:lnTo>
                      <a:lnTo>
                        <a:pt x="435" y="495"/>
                      </a:lnTo>
                      <a:lnTo>
                        <a:pt x="434" y="497"/>
                      </a:lnTo>
                      <a:lnTo>
                        <a:pt x="431" y="499"/>
                      </a:lnTo>
                      <a:lnTo>
                        <a:pt x="430" y="500"/>
                      </a:lnTo>
                      <a:lnTo>
                        <a:pt x="429" y="502"/>
                      </a:lnTo>
                      <a:lnTo>
                        <a:pt x="426" y="504"/>
                      </a:lnTo>
                      <a:lnTo>
                        <a:pt x="424" y="507"/>
                      </a:lnTo>
                      <a:lnTo>
                        <a:pt x="422" y="509"/>
                      </a:lnTo>
                      <a:lnTo>
                        <a:pt x="420" y="511"/>
                      </a:lnTo>
                      <a:lnTo>
                        <a:pt x="417" y="512"/>
                      </a:lnTo>
                      <a:lnTo>
                        <a:pt x="415" y="515"/>
                      </a:lnTo>
                      <a:lnTo>
                        <a:pt x="414" y="515"/>
                      </a:lnTo>
                      <a:lnTo>
                        <a:pt x="412" y="518"/>
                      </a:lnTo>
                      <a:lnTo>
                        <a:pt x="409" y="519"/>
                      </a:lnTo>
                      <a:lnTo>
                        <a:pt x="407" y="521"/>
                      </a:lnTo>
                      <a:lnTo>
                        <a:pt x="444" y="516"/>
                      </a:lnTo>
                      <a:lnTo>
                        <a:pt x="538" y="569"/>
                      </a:lnTo>
                      <a:lnTo>
                        <a:pt x="538" y="588"/>
                      </a:lnTo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19" name="Freeform 547">
                  <a:extLst>
                    <a:ext uri="{FF2B5EF4-FFF2-40B4-BE49-F238E27FC236}">
                      <a16:creationId xmlns:a16="http://schemas.microsoft.com/office/drawing/2014/main" id="{D8FF161B-E7EC-1651-7D03-B1CB09F73C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76" y="2678"/>
                  <a:ext cx="376" cy="41"/>
                </a:xfrm>
                <a:custGeom>
                  <a:avLst/>
                  <a:gdLst>
                    <a:gd name="T0" fmla="*/ 2 w 376"/>
                    <a:gd name="T1" fmla="*/ 38 h 41"/>
                    <a:gd name="T2" fmla="*/ 1 w 376"/>
                    <a:gd name="T3" fmla="*/ 38 h 41"/>
                    <a:gd name="T4" fmla="*/ 373 w 376"/>
                    <a:gd name="T5" fmla="*/ 0 h 41"/>
                    <a:gd name="T6" fmla="*/ 375 w 376"/>
                    <a:gd name="T7" fmla="*/ 2 h 41"/>
                    <a:gd name="T8" fmla="*/ 1 w 376"/>
                    <a:gd name="T9" fmla="*/ 40 h 41"/>
                    <a:gd name="T10" fmla="*/ 1 w 376"/>
                    <a:gd name="T11" fmla="*/ 40 h 41"/>
                    <a:gd name="T12" fmla="*/ 1 w 376"/>
                    <a:gd name="T13" fmla="*/ 40 h 41"/>
                    <a:gd name="T14" fmla="*/ 0 w 376"/>
                    <a:gd name="T15" fmla="*/ 40 h 41"/>
                    <a:gd name="T16" fmla="*/ 0 w 376"/>
                    <a:gd name="T17" fmla="*/ 39 h 41"/>
                    <a:gd name="T18" fmla="*/ 0 w 376"/>
                    <a:gd name="T19" fmla="*/ 38 h 41"/>
                    <a:gd name="T20" fmla="*/ 1 w 376"/>
                    <a:gd name="T21" fmla="*/ 38 h 41"/>
                    <a:gd name="T22" fmla="*/ 2 w 376"/>
                    <a:gd name="T23" fmla="*/ 38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76" h="41">
                      <a:moveTo>
                        <a:pt x="2" y="38"/>
                      </a:moveTo>
                      <a:lnTo>
                        <a:pt x="1" y="38"/>
                      </a:lnTo>
                      <a:lnTo>
                        <a:pt x="373" y="0"/>
                      </a:lnTo>
                      <a:lnTo>
                        <a:pt x="375" y="2"/>
                      </a:lnTo>
                      <a:lnTo>
                        <a:pt x="1" y="40"/>
                      </a:lnTo>
                      <a:lnTo>
                        <a:pt x="1" y="40"/>
                      </a:lnTo>
                      <a:lnTo>
                        <a:pt x="1" y="40"/>
                      </a:lnTo>
                      <a:lnTo>
                        <a:pt x="0" y="40"/>
                      </a:lnTo>
                      <a:lnTo>
                        <a:pt x="0" y="39"/>
                      </a:lnTo>
                      <a:lnTo>
                        <a:pt x="0" y="38"/>
                      </a:lnTo>
                      <a:lnTo>
                        <a:pt x="1" y="38"/>
                      </a:lnTo>
                      <a:lnTo>
                        <a:pt x="2" y="3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20" name="Freeform 548">
                  <a:extLst>
                    <a:ext uri="{FF2B5EF4-FFF2-40B4-BE49-F238E27FC236}">
                      <a16:creationId xmlns:a16="http://schemas.microsoft.com/office/drawing/2014/main" id="{48108728-17C9-2B8D-66CC-C2BA83B78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7" y="2662"/>
                  <a:ext cx="61" cy="58"/>
                </a:xfrm>
                <a:custGeom>
                  <a:avLst/>
                  <a:gdLst>
                    <a:gd name="T0" fmla="*/ 2 w 61"/>
                    <a:gd name="T1" fmla="*/ 1 h 58"/>
                    <a:gd name="T2" fmla="*/ 1 w 61"/>
                    <a:gd name="T3" fmla="*/ 0 h 58"/>
                    <a:gd name="T4" fmla="*/ 60 w 61"/>
                    <a:gd name="T5" fmla="*/ 55 h 58"/>
                    <a:gd name="T6" fmla="*/ 57 w 61"/>
                    <a:gd name="T7" fmla="*/ 57 h 58"/>
                    <a:gd name="T8" fmla="*/ 0 w 61"/>
                    <a:gd name="T9" fmla="*/ 2 h 58"/>
                    <a:gd name="T10" fmla="*/ 0 w 61"/>
                    <a:gd name="T11" fmla="*/ 1 h 58"/>
                    <a:gd name="T12" fmla="*/ 0 w 61"/>
                    <a:gd name="T13" fmla="*/ 2 h 58"/>
                    <a:gd name="T14" fmla="*/ 0 w 61"/>
                    <a:gd name="T15" fmla="*/ 1 h 58"/>
                    <a:gd name="T16" fmla="*/ 0 w 61"/>
                    <a:gd name="T17" fmla="*/ 0 h 58"/>
                    <a:gd name="T18" fmla="*/ 1 w 61"/>
                    <a:gd name="T19" fmla="*/ 0 h 58"/>
                    <a:gd name="T20" fmla="*/ 1 w 61"/>
                    <a:gd name="T21" fmla="*/ 0 h 58"/>
                    <a:gd name="T22" fmla="*/ 2 w 61"/>
                    <a:gd name="T23" fmla="*/ 1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1" h="58">
                      <a:moveTo>
                        <a:pt x="2" y="1"/>
                      </a:moveTo>
                      <a:lnTo>
                        <a:pt x="1" y="0"/>
                      </a:lnTo>
                      <a:lnTo>
                        <a:pt x="60" y="55"/>
                      </a:lnTo>
                      <a:lnTo>
                        <a:pt x="57" y="57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2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21" name="Freeform 549">
                  <a:extLst>
                    <a:ext uri="{FF2B5EF4-FFF2-40B4-BE49-F238E27FC236}">
                      <a16:creationId xmlns:a16="http://schemas.microsoft.com/office/drawing/2014/main" id="{E508FDB0-966E-5CAC-6551-555C887E71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3" y="2642"/>
                  <a:ext cx="19" cy="26"/>
                </a:xfrm>
                <a:custGeom>
                  <a:avLst/>
                  <a:gdLst>
                    <a:gd name="T0" fmla="*/ 11 w 19"/>
                    <a:gd name="T1" fmla="*/ 1 h 26"/>
                    <a:gd name="T2" fmla="*/ 18 w 19"/>
                    <a:gd name="T3" fmla="*/ 1 h 26"/>
                    <a:gd name="T4" fmla="*/ 18 w 19"/>
                    <a:gd name="T5" fmla="*/ 25 h 26"/>
                    <a:gd name="T6" fmla="*/ 0 w 19"/>
                    <a:gd name="T7" fmla="*/ 25 h 26"/>
                    <a:gd name="T8" fmla="*/ 0 w 19"/>
                    <a:gd name="T9" fmla="*/ 1 h 26"/>
                    <a:gd name="T10" fmla="*/ 8 w 19"/>
                    <a:gd name="T11" fmla="*/ 0 h 26"/>
                    <a:gd name="T12" fmla="*/ 0 w 19"/>
                    <a:gd name="T13" fmla="*/ 1 h 26"/>
                    <a:gd name="T14" fmla="*/ 4 w 19"/>
                    <a:gd name="T15" fmla="*/ 0 h 26"/>
                    <a:gd name="T16" fmla="*/ 8 w 19"/>
                    <a:gd name="T17" fmla="*/ 0 h 26"/>
                    <a:gd name="T18" fmla="*/ 14 w 19"/>
                    <a:gd name="T19" fmla="*/ 0 h 26"/>
                    <a:gd name="T20" fmla="*/ 18 w 19"/>
                    <a:gd name="T21" fmla="*/ 1 h 26"/>
                    <a:gd name="T22" fmla="*/ 11 w 19"/>
                    <a:gd name="T23" fmla="*/ 1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26">
                      <a:moveTo>
                        <a:pt x="11" y="1"/>
                      </a:moveTo>
                      <a:lnTo>
                        <a:pt x="18" y="1"/>
                      </a:lnTo>
                      <a:lnTo>
                        <a:pt x="18" y="25"/>
                      </a:lnTo>
                      <a:lnTo>
                        <a:pt x="0" y="25"/>
                      </a:lnTo>
                      <a:lnTo>
                        <a:pt x="0" y="1"/>
                      </a:lnTo>
                      <a:lnTo>
                        <a:pt x="8" y="0"/>
                      </a:lnTo>
                      <a:lnTo>
                        <a:pt x="0" y="1"/>
                      </a:lnTo>
                      <a:lnTo>
                        <a:pt x="4" y="0"/>
                      </a:lnTo>
                      <a:lnTo>
                        <a:pt x="8" y="0"/>
                      </a:lnTo>
                      <a:lnTo>
                        <a:pt x="14" y="0"/>
                      </a:lnTo>
                      <a:lnTo>
                        <a:pt x="18" y="1"/>
                      </a:lnTo>
                      <a:lnTo>
                        <a:pt x="11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22" name="Freeform 550">
                  <a:extLst>
                    <a:ext uri="{FF2B5EF4-FFF2-40B4-BE49-F238E27FC236}">
                      <a16:creationId xmlns:a16="http://schemas.microsoft.com/office/drawing/2014/main" id="{509C8754-C3D5-D2BE-458E-9A2C42D627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9" y="2631"/>
                  <a:ext cx="110" cy="23"/>
                </a:xfrm>
                <a:custGeom>
                  <a:avLst/>
                  <a:gdLst>
                    <a:gd name="T0" fmla="*/ 109 w 110"/>
                    <a:gd name="T1" fmla="*/ 2 h 23"/>
                    <a:gd name="T2" fmla="*/ 107 w 110"/>
                    <a:gd name="T3" fmla="*/ 4 h 23"/>
                    <a:gd name="T4" fmla="*/ 0 w 110"/>
                    <a:gd name="T5" fmla="*/ 22 h 23"/>
                    <a:gd name="T6" fmla="*/ 0 w 110"/>
                    <a:gd name="T7" fmla="*/ 17 h 23"/>
                    <a:gd name="T8" fmla="*/ 106 w 110"/>
                    <a:gd name="T9" fmla="*/ 0 h 23"/>
                    <a:gd name="T10" fmla="*/ 106 w 110"/>
                    <a:gd name="T11" fmla="*/ 1 h 23"/>
                    <a:gd name="T12" fmla="*/ 106 w 110"/>
                    <a:gd name="T13" fmla="*/ 0 h 23"/>
                    <a:gd name="T14" fmla="*/ 107 w 110"/>
                    <a:gd name="T15" fmla="*/ 0 h 23"/>
                    <a:gd name="T16" fmla="*/ 109 w 110"/>
                    <a:gd name="T17" fmla="*/ 2 h 23"/>
                    <a:gd name="T18" fmla="*/ 109 w 110"/>
                    <a:gd name="T19" fmla="*/ 4 h 23"/>
                    <a:gd name="T20" fmla="*/ 107 w 110"/>
                    <a:gd name="T21" fmla="*/ 4 h 23"/>
                    <a:gd name="T22" fmla="*/ 109 w 110"/>
                    <a:gd name="T23" fmla="*/ 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0" h="23">
                      <a:moveTo>
                        <a:pt x="109" y="2"/>
                      </a:moveTo>
                      <a:lnTo>
                        <a:pt x="107" y="4"/>
                      </a:lnTo>
                      <a:lnTo>
                        <a:pt x="0" y="22"/>
                      </a:lnTo>
                      <a:lnTo>
                        <a:pt x="0" y="17"/>
                      </a:lnTo>
                      <a:lnTo>
                        <a:pt x="106" y="0"/>
                      </a:lnTo>
                      <a:lnTo>
                        <a:pt x="106" y="1"/>
                      </a:lnTo>
                      <a:lnTo>
                        <a:pt x="106" y="0"/>
                      </a:lnTo>
                      <a:lnTo>
                        <a:pt x="107" y="0"/>
                      </a:lnTo>
                      <a:lnTo>
                        <a:pt x="109" y="2"/>
                      </a:lnTo>
                      <a:lnTo>
                        <a:pt x="109" y="4"/>
                      </a:lnTo>
                      <a:lnTo>
                        <a:pt x="107" y="4"/>
                      </a:lnTo>
                      <a:lnTo>
                        <a:pt x="109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23" name="Freeform 551">
                  <a:extLst>
                    <a:ext uri="{FF2B5EF4-FFF2-40B4-BE49-F238E27FC236}">
                      <a16:creationId xmlns:a16="http://schemas.microsoft.com/office/drawing/2014/main" id="{4A3A559C-A1DF-9102-5FBB-6BFF4F7575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7" y="2621"/>
                  <a:ext cx="20" cy="23"/>
                </a:xfrm>
                <a:custGeom>
                  <a:avLst/>
                  <a:gdLst>
                    <a:gd name="T0" fmla="*/ 17 w 20"/>
                    <a:gd name="T1" fmla="*/ 0 h 23"/>
                    <a:gd name="T2" fmla="*/ 19 w 20"/>
                    <a:gd name="T3" fmla="*/ 3 h 23"/>
                    <a:gd name="T4" fmla="*/ 5 w 20"/>
                    <a:gd name="T5" fmla="*/ 22 h 23"/>
                    <a:gd name="T6" fmla="*/ 0 w 20"/>
                    <a:gd name="T7" fmla="*/ 20 h 23"/>
                    <a:gd name="T8" fmla="*/ 12 w 20"/>
                    <a:gd name="T9" fmla="*/ 1 h 23"/>
                    <a:gd name="T10" fmla="*/ 14 w 20"/>
                    <a:gd name="T11" fmla="*/ 4 h 23"/>
                    <a:gd name="T12" fmla="*/ 12 w 20"/>
                    <a:gd name="T13" fmla="*/ 1 h 23"/>
                    <a:gd name="T14" fmla="*/ 14 w 20"/>
                    <a:gd name="T15" fmla="*/ 0 h 23"/>
                    <a:gd name="T16" fmla="*/ 16 w 20"/>
                    <a:gd name="T17" fmla="*/ 0 h 23"/>
                    <a:gd name="T18" fmla="*/ 19 w 20"/>
                    <a:gd name="T19" fmla="*/ 1 h 23"/>
                    <a:gd name="T20" fmla="*/ 19 w 20"/>
                    <a:gd name="T21" fmla="*/ 3 h 23"/>
                    <a:gd name="T22" fmla="*/ 17 w 20"/>
                    <a:gd name="T2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0" h="23">
                      <a:moveTo>
                        <a:pt x="17" y="0"/>
                      </a:moveTo>
                      <a:lnTo>
                        <a:pt x="19" y="3"/>
                      </a:lnTo>
                      <a:lnTo>
                        <a:pt x="5" y="22"/>
                      </a:lnTo>
                      <a:lnTo>
                        <a:pt x="0" y="20"/>
                      </a:lnTo>
                      <a:lnTo>
                        <a:pt x="12" y="1"/>
                      </a:lnTo>
                      <a:lnTo>
                        <a:pt x="14" y="4"/>
                      </a:lnTo>
                      <a:lnTo>
                        <a:pt x="12" y="1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9" y="1"/>
                      </a:lnTo>
                      <a:lnTo>
                        <a:pt x="19" y="3"/>
                      </a:lnTo>
                      <a:lnTo>
                        <a:pt x="1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24" name="Freeform 552">
                  <a:extLst>
                    <a:ext uri="{FF2B5EF4-FFF2-40B4-BE49-F238E27FC236}">
                      <a16:creationId xmlns:a16="http://schemas.microsoft.com/office/drawing/2014/main" id="{775A9325-83FE-1F39-E839-0822FEF36A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4" y="2604"/>
                  <a:ext cx="18" cy="23"/>
                </a:xfrm>
                <a:custGeom>
                  <a:avLst/>
                  <a:gdLst>
                    <a:gd name="T0" fmla="*/ 1 w 18"/>
                    <a:gd name="T1" fmla="*/ 0 h 23"/>
                    <a:gd name="T2" fmla="*/ 1 w 18"/>
                    <a:gd name="T3" fmla="*/ 1 h 23"/>
                    <a:gd name="T4" fmla="*/ 2 w 18"/>
                    <a:gd name="T5" fmla="*/ 2 h 23"/>
                    <a:gd name="T6" fmla="*/ 3 w 18"/>
                    <a:gd name="T7" fmla="*/ 3 h 23"/>
                    <a:gd name="T8" fmla="*/ 4 w 18"/>
                    <a:gd name="T9" fmla="*/ 4 h 23"/>
                    <a:gd name="T10" fmla="*/ 5 w 18"/>
                    <a:gd name="T11" fmla="*/ 6 h 23"/>
                    <a:gd name="T12" fmla="*/ 6 w 18"/>
                    <a:gd name="T13" fmla="*/ 8 h 23"/>
                    <a:gd name="T14" fmla="*/ 6 w 18"/>
                    <a:gd name="T15" fmla="*/ 9 h 23"/>
                    <a:gd name="T16" fmla="*/ 8 w 18"/>
                    <a:gd name="T17" fmla="*/ 10 h 23"/>
                    <a:gd name="T18" fmla="*/ 8 w 18"/>
                    <a:gd name="T19" fmla="*/ 11 h 23"/>
                    <a:gd name="T20" fmla="*/ 10 w 18"/>
                    <a:gd name="T21" fmla="*/ 12 h 23"/>
                    <a:gd name="T22" fmla="*/ 10 w 18"/>
                    <a:gd name="T23" fmla="*/ 13 h 23"/>
                    <a:gd name="T24" fmla="*/ 12 w 18"/>
                    <a:gd name="T25" fmla="*/ 14 h 23"/>
                    <a:gd name="T26" fmla="*/ 13 w 18"/>
                    <a:gd name="T27" fmla="*/ 16 h 23"/>
                    <a:gd name="T28" fmla="*/ 14 w 18"/>
                    <a:gd name="T29" fmla="*/ 16 h 23"/>
                    <a:gd name="T30" fmla="*/ 15 w 18"/>
                    <a:gd name="T31" fmla="*/ 18 h 23"/>
                    <a:gd name="T32" fmla="*/ 16 w 18"/>
                    <a:gd name="T33" fmla="*/ 19 h 23"/>
                    <a:gd name="T34" fmla="*/ 17 w 18"/>
                    <a:gd name="T35" fmla="*/ 20 h 23"/>
                    <a:gd name="T36" fmla="*/ 16 w 18"/>
                    <a:gd name="T37" fmla="*/ 22 h 23"/>
                    <a:gd name="T38" fmla="*/ 15 w 18"/>
                    <a:gd name="T39" fmla="*/ 21 h 23"/>
                    <a:gd name="T40" fmla="*/ 14 w 18"/>
                    <a:gd name="T41" fmla="*/ 20 h 23"/>
                    <a:gd name="T42" fmla="*/ 13 w 18"/>
                    <a:gd name="T43" fmla="*/ 19 h 23"/>
                    <a:gd name="T44" fmla="*/ 12 w 18"/>
                    <a:gd name="T45" fmla="*/ 18 h 23"/>
                    <a:gd name="T46" fmla="*/ 10 w 18"/>
                    <a:gd name="T47" fmla="*/ 16 h 23"/>
                    <a:gd name="T48" fmla="*/ 9 w 18"/>
                    <a:gd name="T49" fmla="*/ 16 h 23"/>
                    <a:gd name="T50" fmla="*/ 8 w 18"/>
                    <a:gd name="T51" fmla="*/ 14 h 23"/>
                    <a:gd name="T52" fmla="*/ 7 w 18"/>
                    <a:gd name="T53" fmla="*/ 13 h 23"/>
                    <a:gd name="T54" fmla="*/ 6 w 18"/>
                    <a:gd name="T55" fmla="*/ 12 h 23"/>
                    <a:gd name="T56" fmla="*/ 5 w 18"/>
                    <a:gd name="T57" fmla="*/ 11 h 23"/>
                    <a:gd name="T58" fmla="*/ 5 w 18"/>
                    <a:gd name="T59" fmla="*/ 10 h 23"/>
                    <a:gd name="T60" fmla="*/ 4 w 18"/>
                    <a:gd name="T61" fmla="*/ 9 h 23"/>
                    <a:gd name="T62" fmla="*/ 3 w 18"/>
                    <a:gd name="T63" fmla="*/ 6 h 23"/>
                    <a:gd name="T64" fmla="*/ 2 w 18"/>
                    <a:gd name="T65" fmla="*/ 6 h 23"/>
                    <a:gd name="T66" fmla="*/ 1 w 18"/>
                    <a:gd name="T67" fmla="*/ 4 h 23"/>
                    <a:gd name="T68" fmla="*/ 0 w 18"/>
                    <a:gd name="T69" fmla="*/ 3 h 23"/>
                    <a:gd name="T70" fmla="*/ 1 w 18"/>
                    <a:gd name="T71" fmla="*/ 3 h 23"/>
                    <a:gd name="T72" fmla="*/ 0 w 18"/>
                    <a:gd name="T73" fmla="*/ 3 h 23"/>
                    <a:gd name="T74" fmla="*/ 0 w 18"/>
                    <a:gd name="T75" fmla="*/ 2 h 23"/>
                    <a:gd name="T76" fmla="*/ 0 w 18"/>
                    <a:gd name="T77" fmla="*/ 1 h 23"/>
                    <a:gd name="T78" fmla="*/ 1 w 18"/>
                    <a:gd name="T79" fmla="*/ 1 h 23"/>
                    <a:gd name="T80" fmla="*/ 1 w 18"/>
                    <a:gd name="T81" fmla="*/ 1 h 23"/>
                    <a:gd name="T82" fmla="*/ 1 w 18"/>
                    <a:gd name="T8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8" h="23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4" y="4"/>
                      </a:lnTo>
                      <a:lnTo>
                        <a:pt x="5" y="6"/>
                      </a:lnTo>
                      <a:lnTo>
                        <a:pt x="6" y="8"/>
                      </a:lnTo>
                      <a:lnTo>
                        <a:pt x="6" y="9"/>
                      </a:lnTo>
                      <a:lnTo>
                        <a:pt x="8" y="10"/>
                      </a:lnTo>
                      <a:lnTo>
                        <a:pt x="8" y="11"/>
                      </a:lnTo>
                      <a:lnTo>
                        <a:pt x="10" y="12"/>
                      </a:lnTo>
                      <a:lnTo>
                        <a:pt x="10" y="13"/>
                      </a:lnTo>
                      <a:lnTo>
                        <a:pt x="12" y="14"/>
                      </a:lnTo>
                      <a:lnTo>
                        <a:pt x="13" y="16"/>
                      </a:lnTo>
                      <a:lnTo>
                        <a:pt x="14" y="16"/>
                      </a:lnTo>
                      <a:lnTo>
                        <a:pt x="15" y="18"/>
                      </a:lnTo>
                      <a:lnTo>
                        <a:pt x="16" y="19"/>
                      </a:lnTo>
                      <a:lnTo>
                        <a:pt x="17" y="20"/>
                      </a:lnTo>
                      <a:lnTo>
                        <a:pt x="16" y="22"/>
                      </a:lnTo>
                      <a:lnTo>
                        <a:pt x="15" y="21"/>
                      </a:lnTo>
                      <a:lnTo>
                        <a:pt x="14" y="20"/>
                      </a:lnTo>
                      <a:lnTo>
                        <a:pt x="13" y="19"/>
                      </a:lnTo>
                      <a:lnTo>
                        <a:pt x="12" y="18"/>
                      </a:lnTo>
                      <a:lnTo>
                        <a:pt x="10" y="16"/>
                      </a:lnTo>
                      <a:lnTo>
                        <a:pt x="9" y="16"/>
                      </a:lnTo>
                      <a:lnTo>
                        <a:pt x="8" y="14"/>
                      </a:lnTo>
                      <a:lnTo>
                        <a:pt x="7" y="13"/>
                      </a:lnTo>
                      <a:lnTo>
                        <a:pt x="6" y="12"/>
                      </a:lnTo>
                      <a:lnTo>
                        <a:pt x="5" y="11"/>
                      </a:lnTo>
                      <a:lnTo>
                        <a:pt x="5" y="10"/>
                      </a:lnTo>
                      <a:lnTo>
                        <a:pt x="4" y="9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1" y="4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25" name="Freeform 553">
                  <a:extLst>
                    <a:ext uri="{FF2B5EF4-FFF2-40B4-BE49-F238E27FC236}">
                      <a16:creationId xmlns:a16="http://schemas.microsoft.com/office/drawing/2014/main" id="{54E28338-4F93-019E-8B67-2A33A759EA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8" y="2604"/>
                  <a:ext cx="99" cy="23"/>
                </a:xfrm>
                <a:custGeom>
                  <a:avLst/>
                  <a:gdLst>
                    <a:gd name="T0" fmla="*/ 1 w 99"/>
                    <a:gd name="T1" fmla="*/ 16 h 23"/>
                    <a:gd name="T2" fmla="*/ 1 w 99"/>
                    <a:gd name="T3" fmla="*/ 16 h 23"/>
                    <a:gd name="T4" fmla="*/ 98 w 99"/>
                    <a:gd name="T5" fmla="*/ 0 h 23"/>
                    <a:gd name="T6" fmla="*/ 98 w 99"/>
                    <a:gd name="T7" fmla="*/ 8 h 23"/>
                    <a:gd name="T8" fmla="*/ 1 w 99"/>
                    <a:gd name="T9" fmla="*/ 22 h 23"/>
                    <a:gd name="T10" fmla="*/ 1 w 99"/>
                    <a:gd name="T11" fmla="*/ 22 h 23"/>
                    <a:gd name="T12" fmla="*/ 1 w 99"/>
                    <a:gd name="T13" fmla="*/ 22 h 23"/>
                    <a:gd name="T14" fmla="*/ 0 w 99"/>
                    <a:gd name="T15" fmla="*/ 22 h 23"/>
                    <a:gd name="T16" fmla="*/ 0 w 99"/>
                    <a:gd name="T17" fmla="*/ 19 h 23"/>
                    <a:gd name="T18" fmla="*/ 0 w 99"/>
                    <a:gd name="T19" fmla="*/ 16 h 23"/>
                    <a:gd name="T20" fmla="*/ 1 w 99"/>
                    <a:gd name="T21" fmla="*/ 16 h 23"/>
                    <a:gd name="T22" fmla="*/ 1 w 99"/>
                    <a:gd name="T23" fmla="*/ 16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9" h="23">
                      <a:moveTo>
                        <a:pt x="1" y="16"/>
                      </a:moveTo>
                      <a:lnTo>
                        <a:pt x="1" y="16"/>
                      </a:lnTo>
                      <a:lnTo>
                        <a:pt x="98" y="0"/>
                      </a:lnTo>
                      <a:lnTo>
                        <a:pt x="98" y="8"/>
                      </a:lnTo>
                      <a:lnTo>
                        <a:pt x="1" y="22"/>
                      </a:lnTo>
                      <a:lnTo>
                        <a:pt x="1" y="22"/>
                      </a:lnTo>
                      <a:lnTo>
                        <a:pt x="1" y="22"/>
                      </a:lnTo>
                      <a:lnTo>
                        <a:pt x="0" y="22"/>
                      </a:lnTo>
                      <a:lnTo>
                        <a:pt x="0" y="19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1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26" name="Freeform 554">
                  <a:extLst>
                    <a:ext uri="{FF2B5EF4-FFF2-40B4-BE49-F238E27FC236}">
                      <a16:creationId xmlns:a16="http://schemas.microsoft.com/office/drawing/2014/main" id="{BC485536-668D-2F58-CABF-2408CA251F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59" y="2598"/>
                  <a:ext cx="61" cy="23"/>
                </a:xfrm>
                <a:custGeom>
                  <a:avLst/>
                  <a:gdLst>
                    <a:gd name="T0" fmla="*/ 1 w 61"/>
                    <a:gd name="T1" fmla="*/ 0 h 23"/>
                    <a:gd name="T2" fmla="*/ 1 w 61"/>
                    <a:gd name="T3" fmla="*/ 0 h 23"/>
                    <a:gd name="T4" fmla="*/ 60 w 61"/>
                    <a:gd name="T5" fmla="*/ 18 h 23"/>
                    <a:gd name="T6" fmla="*/ 58 w 61"/>
                    <a:gd name="T7" fmla="*/ 22 h 23"/>
                    <a:gd name="T8" fmla="*/ 0 w 61"/>
                    <a:gd name="T9" fmla="*/ 3 h 23"/>
                    <a:gd name="T10" fmla="*/ 0 w 61"/>
                    <a:gd name="T11" fmla="*/ 3 h 23"/>
                    <a:gd name="T12" fmla="*/ 0 w 61"/>
                    <a:gd name="T13" fmla="*/ 3 h 23"/>
                    <a:gd name="T14" fmla="*/ 0 w 61"/>
                    <a:gd name="T15" fmla="*/ 1 h 23"/>
                    <a:gd name="T16" fmla="*/ 0 w 61"/>
                    <a:gd name="T17" fmla="*/ 1 h 23"/>
                    <a:gd name="T18" fmla="*/ 0 w 61"/>
                    <a:gd name="T19" fmla="*/ 0 h 23"/>
                    <a:gd name="T20" fmla="*/ 1 w 61"/>
                    <a:gd name="T2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1" h="23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60" y="18"/>
                      </a:lnTo>
                      <a:lnTo>
                        <a:pt x="58" y="22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27" name="Freeform 555">
                  <a:extLst>
                    <a:ext uri="{FF2B5EF4-FFF2-40B4-BE49-F238E27FC236}">
                      <a16:creationId xmlns:a16="http://schemas.microsoft.com/office/drawing/2014/main" id="{A1DA7531-2319-A02D-4BFE-63B84CBE62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48" y="2577"/>
                  <a:ext cx="18" cy="26"/>
                </a:xfrm>
                <a:custGeom>
                  <a:avLst/>
                  <a:gdLst>
                    <a:gd name="T0" fmla="*/ 2 w 18"/>
                    <a:gd name="T1" fmla="*/ 1 h 26"/>
                    <a:gd name="T2" fmla="*/ 2 w 18"/>
                    <a:gd name="T3" fmla="*/ 1 h 26"/>
                    <a:gd name="T4" fmla="*/ 2 w 18"/>
                    <a:gd name="T5" fmla="*/ 2 h 26"/>
                    <a:gd name="T6" fmla="*/ 2 w 18"/>
                    <a:gd name="T7" fmla="*/ 4 h 26"/>
                    <a:gd name="T8" fmla="*/ 3 w 18"/>
                    <a:gd name="T9" fmla="*/ 7 h 26"/>
                    <a:gd name="T10" fmla="*/ 4 w 18"/>
                    <a:gd name="T11" fmla="*/ 8 h 26"/>
                    <a:gd name="T12" fmla="*/ 4 w 18"/>
                    <a:gd name="T13" fmla="*/ 10 h 26"/>
                    <a:gd name="T14" fmla="*/ 5 w 18"/>
                    <a:gd name="T15" fmla="*/ 12 h 26"/>
                    <a:gd name="T16" fmla="*/ 6 w 18"/>
                    <a:gd name="T17" fmla="*/ 13 h 26"/>
                    <a:gd name="T18" fmla="*/ 6 w 18"/>
                    <a:gd name="T19" fmla="*/ 15 h 26"/>
                    <a:gd name="T20" fmla="*/ 7 w 18"/>
                    <a:gd name="T21" fmla="*/ 15 h 26"/>
                    <a:gd name="T22" fmla="*/ 9 w 18"/>
                    <a:gd name="T23" fmla="*/ 17 h 26"/>
                    <a:gd name="T24" fmla="*/ 10 w 18"/>
                    <a:gd name="T25" fmla="*/ 18 h 26"/>
                    <a:gd name="T26" fmla="*/ 11 w 18"/>
                    <a:gd name="T27" fmla="*/ 19 h 26"/>
                    <a:gd name="T28" fmla="*/ 12 w 18"/>
                    <a:gd name="T29" fmla="*/ 21 h 26"/>
                    <a:gd name="T30" fmla="*/ 14 w 18"/>
                    <a:gd name="T31" fmla="*/ 21 h 26"/>
                    <a:gd name="T32" fmla="*/ 15 w 18"/>
                    <a:gd name="T33" fmla="*/ 21 h 26"/>
                    <a:gd name="T34" fmla="*/ 17 w 18"/>
                    <a:gd name="T35" fmla="*/ 23 h 26"/>
                    <a:gd name="T36" fmla="*/ 16 w 18"/>
                    <a:gd name="T37" fmla="*/ 25 h 26"/>
                    <a:gd name="T38" fmla="*/ 14 w 18"/>
                    <a:gd name="T39" fmla="*/ 24 h 26"/>
                    <a:gd name="T40" fmla="*/ 12 w 18"/>
                    <a:gd name="T41" fmla="*/ 23 h 26"/>
                    <a:gd name="T42" fmla="*/ 11 w 18"/>
                    <a:gd name="T43" fmla="*/ 23 h 26"/>
                    <a:gd name="T44" fmla="*/ 9 w 18"/>
                    <a:gd name="T45" fmla="*/ 21 h 26"/>
                    <a:gd name="T46" fmla="*/ 7 w 18"/>
                    <a:gd name="T47" fmla="*/ 19 h 26"/>
                    <a:gd name="T48" fmla="*/ 6 w 18"/>
                    <a:gd name="T49" fmla="*/ 19 h 26"/>
                    <a:gd name="T50" fmla="*/ 5 w 18"/>
                    <a:gd name="T51" fmla="*/ 17 h 26"/>
                    <a:gd name="T52" fmla="*/ 4 w 18"/>
                    <a:gd name="T53" fmla="*/ 15 h 26"/>
                    <a:gd name="T54" fmla="*/ 2 w 18"/>
                    <a:gd name="T55" fmla="*/ 14 h 26"/>
                    <a:gd name="T56" fmla="*/ 2 w 18"/>
                    <a:gd name="T57" fmla="*/ 12 h 26"/>
                    <a:gd name="T58" fmla="*/ 2 w 18"/>
                    <a:gd name="T59" fmla="*/ 10 h 26"/>
                    <a:gd name="T60" fmla="*/ 2 w 18"/>
                    <a:gd name="T61" fmla="*/ 8 h 26"/>
                    <a:gd name="T62" fmla="*/ 1 w 18"/>
                    <a:gd name="T63" fmla="*/ 7 h 26"/>
                    <a:gd name="T64" fmla="*/ 0 w 18"/>
                    <a:gd name="T65" fmla="*/ 4 h 26"/>
                    <a:gd name="T66" fmla="*/ 0 w 18"/>
                    <a:gd name="T67" fmla="*/ 3 h 26"/>
                    <a:gd name="T68" fmla="*/ 0 w 18"/>
                    <a:gd name="T69" fmla="*/ 1 h 26"/>
                    <a:gd name="T70" fmla="*/ 0 w 18"/>
                    <a:gd name="T71" fmla="*/ 1 h 26"/>
                    <a:gd name="T72" fmla="*/ 0 w 18"/>
                    <a:gd name="T73" fmla="*/ 1 h 26"/>
                    <a:gd name="T74" fmla="*/ 0 w 18"/>
                    <a:gd name="T75" fmla="*/ 0 h 26"/>
                    <a:gd name="T76" fmla="*/ 2 w 18"/>
                    <a:gd name="T77" fmla="*/ 0 h 26"/>
                    <a:gd name="T78" fmla="*/ 2 w 18"/>
                    <a:gd name="T79" fmla="*/ 0 h 26"/>
                    <a:gd name="T80" fmla="*/ 2 w 18"/>
                    <a:gd name="T81" fmla="*/ 1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" h="26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2" y="4"/>
                      </a:lnTo>
                      <a:lnTo>
                        <a:pt x="3" y="7"/>
                      </a:lnTo>
                      <a:lnTo>
                        <a:pt x="4" y="8"/>
                      </a:lnTo>
                      <a:lnTo>
                        <a:pt x="4" y="10"/>
                      </a:lnTo>
                      <a:lnTo>
                        <a:pt x="5" y="12"/>
                      </a:lnTo>
                      <a:lnTo>
                        <a:pt x="6" y="13"/>
                      </a:lnTo>
                      <a:lnTo>
                        <a:pt x="6" y="15"/>
                      </a:lnTo>
                      <a:lnTo>
                        <a:pt x="7" y="15"/>
                      </a:lnTo>
                      <a:lnTo>
                        <a:pt x="9" y="17"/>
                      </a:lnTo>
                      <a:lnTo>
                        <a:pt x="10" y="18"/>
                      </a:lnTo>
                      <a:lnTo>
                        <a:pt x="11" y="19"/>
                      </a:lnTo>
                      <a:lnTo>
                        <a:pt x="12" y="21"/>
                      </a:lnTo>
                      <a:lnTo>
                        <a:pt x="14" y="21"/>
                      </a:lnTo>
                      <a:lnTo>
                        <a:pt x="15" y="21"/>
                      </a:lnTo>
                      <a:lnTo>
                        <a:pt x="17" y="23"/>
                      </a:lnTo>
                      <a:lnTo>
                        <a:pt x="16" y="25"/>
                      </a:lnTo>
                      <a:lnTo>
                        <a:pt x="14" y="24"/>
                      </a:lnTo>
                      <a:lnTo>
                        <a:pt x="12" y="23"/>
                      </a:lnTo>
                      <a:lnTo>
                        <a:pt x="11" y="23"/>
                      </a:lnTo>
                      <a:lnTo>
                        <a:pt x="9" y="21"/>
                      </a:lnTo>
                      <a:lnTo>
                        <a:pt x="7" y="19"/>
                      </a:lnTo>
                      <a:lnTo>
                        <a:pt x="6" y="19"/>
                      </a:lnTo>
                      <a:lnTo>
                        <a:pt x="5" y="17"/>
                      </a:lnTo>
                      <a:lnTo>
                        <a:pt x="4" y="15"/>
                      </a:lnTo>
                      <a:lnTo>
                        <a:pt x="2" y="14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1" y="7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2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28" name="Freeform 556">
                  <a:extLst>
                    <a:ext uri="{FF2B5EF4-FFF2-40B4-BE49-F238E27FC236}">
                      <a16:creationId xmlns:a16="http://schemas.microsoft.com/office/drawing/2014/main" id="{0C9F1012-2B3D-42FA-F706-ADDBC04CF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43" y="2556"/>
                  <a:ext cx="20" cy="26"/>
                </a:xfrm>
                <a:custGeom>
                  <a:avLst/>
                  <a:gdLst>
                    <a:gd name="T0" fmla="*/ 15 w 20"/>
                    <a:gd name="T1" fmla="*/ 0 h 26"/>
                    <a:gd name="T2" fmla="*/ 19 w 20"/>
                    <a:gd name="T3" fmla="*/ 1 h 26"/>
                    <a:gd name="T4" fmla="*/ 19 w 20"/>
                    <a:gd name="T5" fmla="*/ 25 h 26"/>
                    <a:gd name="T6" fmla="*/ 0 w 20"/>
                    <a:gd name="T7" fmla="*/ 25 h 26"/>
                    <a:gd name="T8" fmla="*/ 0 w 20"/>
                    <a:gd name="T9" fmla="*/ 1 h 26"/>
                    <a:gd name="T10" fmla="*/ 5 w 20"/>
                    <a:gd name="T11" fmla="*/ 1 h 26"/>
                    <a:gd name="T12" fmla="*/ 0 w 20"/>
                    <a:gd name="T13" fmla="*/ 1 h 26"/>
                    <a:gd name="T14" fmla="*/ 3 w 20"/>
                    <a:gd name="T15" fmla="*/ 0 h 26"/>
                    <a:gd name="T16" fmla="*/ 9 w 20"/>
                    <a:gd name="T17" fmla="*/ 0 h 26"/>
                    <a:gd name="T18" fmla="*/ 15 w 20"/>
                    <a:gd name="T19" fmla="*/ 0 h 26"/>
                    <a:gd name="T20" fmla="*/ 19 w 20"/>
                    <a:gd name="T21" fmla="*/ 1 h 26"/>
                    <a:gd name="T22" fmla="*/ 15 w 20"/>
                    <a:gd name="T23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0" h="26">
                      <a:moveTo>
                        <a:pt x="15" y="0"/>
                      </a:moveTo>
                      <a:lnTo>
                        <a:pt x="19" y="1"/>
                      </a:lnTo>
                      <a:lnTo>
                        <a:pt x="19" y="25"/>
                      </a:lnTo>
                      <a:lnTo>
                        <a:pt x="0" y="25"/>
                      </a:lnTo>
                      <a:lnTo>
                        <a:pt x="0" y="1"/>
                      </a:lnTo>
                      <a:lnTo>
                        <a:pt x="5" y="1"/>
                      </a:ln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9" y="0"/>
                      </a:lnTo>
                      <a:lnTo>
                        <a:pt x="15" y="0"/>
                      </a:lnTo>
                      <a:lnTo>
                        <a:pt x="19" y="1"/>
                      </a:lnTo>
                      <a:lnTo>
                        <a:pt x="1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29" name="Freeform 557">
                  <a:extLst>
                    <a:ext uri="{FF2B5EF4-FFF2-40B4-BE49-F238E27FC236}">
                      <a16:creationId xmlns:a16="http://schemas.microsoft.com/office/drawing/2014/main" id="{447D40ED-46C6-FB22-7E6F-ED107B376B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30" y="2540"/>
                  <a:ext cx="20" cy="24"/>
                </a:xfrm>
                <a:custGeom>
                  <a:avLst/>
                  <a:gdLst>
                    <a:gd name="T0" fmla="*/ 2 w 20"/>
                    <a:gd name="T1" fmla="*/ 1 h 24"/>
                    <a:gd name="T2" fmla="*/ 2 w 20"/>
                    <a:gd name="T3" fmla="*/ 1 h 24"/>
                    <a:gd name="T4" fmla="*/ 3 w 20"/>
                    <a:gd name="T5" fmla="*/ 3 h 24"/>
                    <a:gd name="T6" fmla="*/ 3 w 20"/>
                    <a:gd name="T7" fmla="*/ 5 h 24"/>
                    <a:gd name="T8" fmla="*/ 3 w 20"/>
                    <a:gd name="T9" fmla="*/ 6 h 24"/>
                    <a:gd name="T10" fmla="*/ 4 w 20"/>
                    <a:gd name="T11" fmla="*/ 9 h 24"/>
                    <a:gd name="T12" fmla="*/ 4 w 20"/>
                    <a:gd name="T13" fmla="*/ 10 h 24"/>
                    <a:gd name="T14" fmla="*/ 6 w 20"/>
                    <a:gd name="T15" fmla="*/ 11 h 24"/>
                    <a:gd name="T16" fmla="*/ 7 w 20"/>
                    <a:gd name="T17" fmla="*/ 12 h 24"/>
                    <a:gd name="T18" fmla="*/ 8 w 20"/>
                    <a:gd name="T19" fmla="*/ 13 h 24"/>
                    <a:gd name="T20" fmla="*/ 9 w 20"/>
                    <a:gd name="T21" fmla="*/ 13 h 24"/>
                    <a:gd name="T22" fmla="*/ 11 w 20"/>
                    <a:gd name="T23" fmla="*/ 14 h 24"/>
                    <a:gd name="T24" fmla="*/ 12 w 20"/>
                    <a:gd name="T25" fmla="*/ 16 h 24"/>
                    <a:gd name="T26" fmla="*/ 13 w 20"/>
                    <a:gd name="T27" fmla="*/ 16 h 24"/>
                    <a:gd name="T28" fmla="*/ 14 w 20"/>
                    <a:gd name="T29" fmla="*/ 16 h 24"/>
                    <a:gd name="T30" fmla="*/ 16 w 20"/>
                    <a:gd name="T31" fmla="*/ 18 h 24"/>
                    <a:gd name="T32" fmla="*/ 17 w 20"/>
                    <a:gd name="T33" fmla="*/ 19 h 24"/>
                    <a:gd name="T34" fmla="*/ 19 w 20"/>
                    <a:gd name="T35" fmla="*/ 20 h 24"/>
                    <a:gd name="T36" fmla="*/ 17 w 20"/>
                    <a:gd name="T37" fmla="*/ 23 h 24"/>
                    <a:gd name="T38" fmla="*/ 16 w 20"/>
                    <a:gd name="T39" fmla="*/ 21 h 24"/>
                    <a:gd name="T40" fmla="*/ 14 w 20"/>
                    <a:gd name="T41" fmla="*/ 20 h 24"/>
                    <a:gd name="T42" fmla="*/ 13 w 20"/>
                    <a:gd name="T43" fmla="*/ 20 h 24"/>
                    <a:gd name="T44" fmla="*/ 12 w 20"/>
                    <a:gd name="T45" fmla="*/ 19 h 24"/>
                    <a:gd name="T46" fmla="*/ 12 w 20"/>
                    <a:gd name="T47" fmla="*/ 18 h 24"/>
                    <a:gd name="T48" fmla="*/ 10 w 20"/>
                    <a:gd name="T49" fmla="*/ 18 h 24"/>
                    <a:gd name="T50" fmla="*/ 9 w 20"/>
                    <a:gd name="T51" fmla="*/ 16 h 24"/>
                    <a:gd name="T52" fmla="*/ 7 w 20"/>
                    <a:gd name="T53" fmla="*/ 16 h 24"/>
                    <a:gd name="T54" fmla="*/ 6 w 20"/>
                    <a:gd name="T55" fmla="*/ 14 h 24"/>
                    <a:gd name="T56" fmla="*/ 4 w 20"/>
                    <a:gd name="T57" fmla="*/ 13 h 24"/>
                    <a:gd name="T58" fmla="*/ 3 w 20"/>
                    <a:gd name="T59" fmla="*/ 12 h 24"/>
                    <a:gd name="T60" fmla="*/ 3 w 20"/>
                    <a:gd name="T61" fmla="*/ 10 h 24"/>
                    <a:gd name="T62" fmla="*/ 2 w 20"/>
                    <a:gd name="T63" fmla="*/ 9 h 24"/>
                    <a:gd name="T64" fmla="*/ 1 w 20"/>
                    <a:gd name="T65" fmla="*/ 6 h 24"/>
                    <a:gd name="T66" fmla="*/ 0 w 20"/>
                    <a:gd name="T67" fmla="*/ 4 h 24"/>
                    <a:gd name="T68" fmla="*/ 0 w 20"/>
                    <a:gd name="T69" fmla="*/ 2 h 24"/>
                    <a:gd name="T70" fmla="*/ 0 w 20"/>
                    <a:gd name="T71" fmla="*/ 1 h 24"/>
                    <a:gd name="T72" fmla="*/ 0 w 20"/>
                    <a:gd name="T73" fmla="*/ 2 h 24"/>
                    <a:gd name="T74" fmla="*/ 0 w 20"/>
                    <a:gd name="T75" fmla="*/ 0 h 24"/>
                    <a:gd name="T76" fmla="*/ 1 w 20"/>
                    <a:gd name="T77" fmla="*/ 0 h 24"/>
                    <a:gd name="T78" fmla="*/ 1 w 20"/>
                    <a:gd name="T79" fmla="*/ 0 h 24"/>
                    <a:gd name="T80" fmla="*/ 2 w 20"/>
                    <a:gd name="T81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0" h="24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3" y="3"/>
                      </a:lnTo>
                      <a:lnTo>
                        <a:pt x="3" y="5"/>
                      </a:lnTo>
                      <a:lnTo>
                        <a:pt x="3" y="6"/>
                      </a:lnTo>
                      <a:lnTo>
                        <a:pt x="4" y="9"/>
                      </a:lnTo>
                      <a:lnTo>
                        <a:pt x="4" y="10"/>
                      </a:lnTo>
                      <a:lnTo>
                        <a:pt x="6" y="11"/>
                      </a:lnTo>
                      <a:lnTo>
                        <a:pt x="7" y="12"/>
                      </a:lnTo>
                      <a:lnTo>
                        <a:pt x="8" y="13"/>
                      </a:lnTo>
                      <a:lnTo>
                        <a:pt x="9" y="13"/>
                      </a:lnTo>
                      <a:lnTo>
                        <a:pt x="11" y="14"/>
                      </a:lnTo>
                      <a:lnTo>
                        <a:pt x="12" y="16"/>
                      </a:lnTo>
                      <a:lnTo>
                        <a:pt x="13" y="16"/>
                      </a:lnTo>
                      <a:lnTo>
                        <a:pt x="14" y="16"/>
                      </a:lnTo>
                      <a:lnTo>
                        <a:pt x="16" y="18"/>
                      </a:lnTo>
                      <a:lnTo>
                        <a:pt x="17" y="19"/>
                      </a:lnTo>
                      <a:lnTo>
                        <a:pt x="19" y="20"/>
                      </a:lnTo>
                      <a:lnTo>
                        <a:pt x="17" y="23"/>
                      </a:lnTo>
                      <a:lnTo>
                        <a:pt x="16" y="21"/>
                      </a:lnTo>
                      <a:lnTo>
                        <a:pt x="14" y="20"/>
                      </a:lnTo>
                      <a:lnTo>
                        <a:pt x="13" y="20"/>
                      </a:lnTo>
                      <a:lnTo>
                        <a:pt x="12" y="19"/>
                      </a:lnTo>
                      <a:lnTo>
                        <a:pt x="12" y="18"/>
                      </a:lnTo>
                      <a:lnTo>
                        <a:pt x="10" y="18"/>
                      </a:lnTo>
                      <a:lnTo>
                        <a:pt x="9" y="16"/>
                      </a:lnTo>
                      <a:lnTo>
                        <a:pt x="7" y="16"/>
                      </a:lnTo>
                      <a:lnTo>
                        <a:pt x="6" y="14"/>
                      </a:lnTo>
                      <a:lnTo>
                        <a:pt x="4" y="13"/>
                      </a:lnTo>
                      <a:lnTo>
                        <a:pt x="3" y="12"/>
                      </a:lnTo>
                      <a:lnTo>
                        <a:pt x="3" y="10"/>
                      </a:lnTo>
                      <a:lnTo>
                        <a:pt x="2" y="9"/>
                      </a:lnTo>
                      <a:lnTo>
                        <a:pt x="1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2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30" name="Freeform 558">
                  <a:extLst>
                    <a:ext uri="{FF2B5EF4-FFF2-40B4-BE49-F238E27FC236}">
                      <a16:creationId xmlns:a16="http://schemas.microsoft.com/office/drawing/2014/main" id="{C3F4C83B-1DBC-81F4-B839-14D3595B4D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0" y="2274"/>
                  <a:ext cx="25" cy="267"/>
                </a:xfrm>
                <a:custGeom>
                  <a:avLst/>
                  <a:gdLst>
                    <a:gd name="T0" fmla="*/ 3 w 25"/>
                    <a:gd name="T1" fmla="*/ 1 h 267"/>
                    <a:gd name="T2" fmla="*/ 3 w 25"/>
                    <a:gd name="T3" fmla="*/ 1 h 267"/>
                    <a:gd name="T4" fmla="*/ 24 w 25"/>
                    <a:gd name="T5" fmla="*/ 266 h 267"/>
                    <a:gd name="T6" fmla="*/ 22 w 25"/>
                    <a:gd name="T7" fmla="*/ 266 h 267"/>
                    <a:gd name="T8" fmla="*/ 0 w 25"/>
                    <a:gd name="T9" fmla="*/ 1 h 267"/>
                    <a:gd name="T10" fmla="*/ 0 w 25"/>
                    <a:gd name="T11" fmla="*/ 1 h 267"/>
                    <a:gd name="T12" fmla="*/ 0 w 25"/>
                    <a:gd name="T13" fmla="*/ 1 h 267"/>
                    <a:gd name="T14" fmla="*/ 1 w 25"/>
                    <a:gd name="T15" fmla="*/ 0 h 267"/>
                    <a:gd name="T16" fmla="*/ 1 w 25"/>
                    <a:gd name="T17" fmla="*/ 0 h 267"/>
                    <a:gd name="T18" fmla="*/ 2 w 25"/>
                    <a:gd name="T19" fmla="*/ 0 h 267"/>
                    <a:gd name="T20" fmla="*/ 3 w 25"/>
                    <a:gd name="T21" fmla="*/ 1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5" h="267">
                      <a:moveTo>
                        <a:pt x="3" y="1"/>
                      </a:moveTo>
                      <a:lnTo>
                        <a:pt x="3" y="1"/>
                      </a:lnTo>
                      <a:lnTo>
                        <a:pt x="24" y="266"/>
                      </a:lnTo>
                      <a:lnTo>
                        <a:pt x="22" y="266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31" name="Freeform 559">
                  <a:extLst>
                    <a:ext uri="{FF2B5EF4-FFF2-40B4-BE49-F238E27FC236}">
                      <a16:creationId xmlns:a16="http://schemas.microsoft.com/office/drawing/2014/main" id="{9F0E5DB5-16FE-08D8-15C2-601459CE1D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0" y="2256"/>
                  <a:ext cx="20" cy="24"/>
                </a:xfrm>
                <a:custGeom>
                  <a:avLst/>
                  <a:gdLst>
                    <a:gd name="T0" fmla="*/ 17 w 20"/>
                    <a:gd name="T1" fmla="*/ 2 h 24"/>
                    <a:gd name="T2" fmla="*/ 17 w 20"/>
                    <a:gd name="T3" fmla="*/ 2 h 24"/>
                    <a:gd name="T4" fmla="*/ 16 w 20"/>
                    <a:gd name="T5" fmla="*/ 3 h 24"/>
                    <a:gd name="T6" fmla="*/ 15 w 20"/>
                    <a:gd name="T7" fmla="*/ 4 h 24"/>
                    <a:gd name="T8" fmla="*/ 13 w 20"/>
                    <a:gd name="T9" fmla="*/ 5 h 24"/>
                    <a:gd name="T10" fmla="*/ 12 w 20"/>
                    <a:gd name="T11" fmla="*/ 6 h 24"/>
                    <a:gd name="T12" fmla="*/ 11 w 20"/>
                    <a:gd name="T13" fmla="*/ 8 h 24"/>
                    <a:gd name="T14" fmla="*/ 10 w 20"/>
                    <a:gd name="T15" fmla="*/ 9 h 24"/>
                    <a:gd name="T16" fmla="*/ 8 w 20"/>
                    <a:gd name="T17" fmla="*/ 10 h 24"/>
                    <a:gd name="T18" fmla="*/ 7 w 20"/>
                    <a:gd name="T19" fmla="*/ 11 h 24"/>
                    <a:gd name="T20" fmla="*/ 7 w 20"/>
                    <a:gd name="T21" fmla="*/ 13 h 24"/>
                    <a:gd name="T22" fmla="*/ 6 w 20"/>
                    <a:gd name="T23" fmla="*/ 14 h 24"/>
                    <a:gd name="T24" fmla="*/ 5 w 20"/>
                    <a:gd name="T25" fmla="*/ 16 h 24"/>
                    <a:gd name="T26" fmla="*/ 5 w 20"/>
                    <a:gd name="T27" fmla="*/ 16 h 24"/>
                    <a:gd name="T28" fmla="*/ 5 w 20"/>
                    <a:gd name="T29" fmla="*/ 18 h 24"/>
                    <a:gd name="T30" fmla="*/ 5 w 20"/>
                    <a:gd name="T31" fmla="*/ 19 h 24"/>
                    <a:gd name="T32" fmla="*/ 5 w 20"/>
                    <a:gd name="T33" fmla="*/ 21 h 24"/>
                    <a:gd name="T34" fmla="*/ 5 w 20"/>
                    <a:gd name="T35" fmla="*/ 23 h 24"/>
                    <a:gd name="T36" fmla="*/ 0 w 20"/>
                    <a:gd name="T37" fmla="*/ 23 h 24"/>
                    <a:gd name="T38" fmla="*/ 0 w 20"/>
                    <a:gd name="T39" fmla="*/ 21 h 24"/>
                    <a:gd name="T40" fmla="*/ 0 w 20"/>
                    <a:gd name="T41" fmla="*/ 19 h 24"/>
                    <a:gd name="T42" fmla="*/ 0 w 20"/>
                    <a:gd name="T43" fmla="*/ 18 h 24"/>
                    <a:gd name="T44" fmla="*/ 1 w 20"/>
                    <a:gd name="T45" fmla="*/ 16 h 24"/>
                    <a:gd name="T46" fmla="*/ 1 w 20"/>
                    <a:gd name="T47" fmla="*/ 16 h 24"/>
                    <a:gd name="T48" fmla="*/ 2 w 20"/>
                    <a:gd name="T49" fmla="*/ 13 h 24"/>
                    <a:gd name="T50" fmla="*/ 2 w 20"/>
                    <a:gd name="T51" fmla="*/ 12 h 24"/>
                    <a:gd name="T52" fmla="*/ 2 w 20"/>
                    <a:gd name="T53" fmla="*/ 11 h 24"/>
                    <a:gd name="T54" fmla="*/ 3 w 20"/>
                    <a:gd name="T55" fmla="*/ 9 h 24"/>
                    <a:gd name="T56" fmla="*/ 5 w 20"/>
                    <a:gd name="T57" fmla="*/ 8 h 24"/>
                    <a:gd name="T58" fmla="*/ 6 w 20"/>
                    <a:gd name="T59" fmla="*/ 6 h 24"/>
                    <a:gd name="T60" fmla="*/ 7 w 20"/>
                    <a:gd name="T61" fmla="*/ 5 h 24"/>
                    <a:gd name="T62" fmla="*/ 9 w 20"/>
                    <a:gd name="T63" fmla="*/ 4 h 24"/>
                    <a:gd name="T64" fmla="*/ 10 w 20"/>
                    <a:gd name="T65" fmla="*/ 3 h 24"/>
                    <a:gd name="T66" fmla="*/ 12 w 20"/>
                    <a:gd name="T67" fmla="*/ 2 h 24"/>
                    <a:gd name="T68" fmla="*/ 14 w 20"/>
                    <a:gd name="T69" fmla="*/ 1 h 24"/>
                    <a:gd name="T70" fmla="*/ 14 w 20"/>
                    <a:gd name="T71" fmla="*/ 1 h 24"/>
                    <a:gd name="T72" fmla="*/ 14 w 20"/>
                    <a:gd name="T73" fmla="*/ 1 h 24"/>
                    <a:gd name="T74" fmla="*/ 16 w 20"/>
                    <a:gd name="T75" fmla="*/ 0 h 24"/>
                    <a:gd name="T76" fmla="*/ 16 w 20"/>
                    <a:gd name="T77" fmla="*/ 0 h 24"/>
                    <a:gd name="T78" fmla="*/ 19 w 20"/>
                    <a:gd name="T79" fmla="*/ 1 h 24"/>
                    <a:gd name="T80" fmla="*/ 17 w 20"/>
                    <a:gd name="T81" fmla="*/ 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0" h="24">
                      <a:moveTo>
                        <a:pt x="17" y="2"/>
                      </a:moveTo>
                      <a:lnTo>
                        <a:pt x="17" y="2"/>
                      </a:lnTo>
                      <a:lnTo>
                        <a:pt x="16" y="3"/>
                      </a:lnTo>
                      <a:lnTo>
                        <a:pt x="15" y="4"/>
                      </a:lnTo>
                      <a:lnTo>
                        <a:pt x="13" y="5"/>
                      </a:lnTo>
                      <a:lnTo>
                        <a:pt x="12" y="6"/>
                      </a:lnTo>
                      <a:lnTo>
                        <a:pt x="11" y="8"/>
                      </a:lnTo>
                      <a:lnTo>
                        <a:pt x="10" y="9"/>
                      </a:lnTo>
                      <a:lnTo>
                        <a:pt x="8" y="10"/>
                      </a:lnTo>
                      <a:lnTo>
                        <a:pt x="7" y="11"/>
                      </a:lnTo>
                      <a:lnTo>
                        <a:pt x="7" y="13"/>
                      </a:lnTo>
                      <a:lnTo>
                        <a:pt x="6" y="14"/>
                      </a:lnTo>
                      <a:lnTo>
                        <a:pt x="5" y="16"/>
                      </a:lnTo>
                      <a:lnTo>
                        <a:pt x="5" y="16"/>
                      </a:lnTo>
                      <a:lnTo>
                        <a:pt x="5" y="18"/>
                      </a:lnTo>
                      <a:lnTo>
                        <a:pt x="5" y="19"/>
                      </a:lnTo>
                      <a:lnTo>
                        <a:pt x="5" y="21"/>
                      </a:lnTo>
                      <a:lnTo>
                        <a:pt x="5" y="23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1" y="16"/>
                      </a:lnTo>
                      <a:lnTo>
                        <a:pt x="1" y="16"/>
                      </a:lnTo>
                      <a:lnTo>
                        <a:pt x="2" y="13"/>
                      </a:lnTo>
                      <a:lnTo>
                        <a:pt x="2" y="12"/>
                      </a:lnTo>
                      <a:lnTo>
                        <a:pt x="2" y="11"/>
                      </a:lnTo>
                      <a:lnTo>
                        <a:pt x="3" y="9"/>
                      </a:lnTo>
                      <a:lnTo>
                        <a:pt x="5" y="8"/>
                      </a:lnTo>
                      <a:lnTo>
                        <a:pt x="6" y="6"/>
                      </a:lnTo>
                      <a:lnTo>
                        <a:pt x="7" y="5"/>
                      </a:lnTo>
                      <a:lnTo>
                        <a:pt x="9" y="4"/>
                      </a:lnTo>
                      <a:lnTo>
                        <a:pt x="10" y="3"/>
                      </a:lnTo>
                      <a:lnTo>
                        <a:pt x="12" y="2"/>
                      </a:lnTo>
                      <a:lnTo>
                        <a:pt x="14" y="1"/>
                      </a:lnTo>
                      <a:lnTo>
                        <a:pt x="14" y="1"/>
                      </a:lnTo>
                      <a:lnTo>
                        <a:pt x="14" y="1"/>
                      </a:lnTo>
                      <a:lnTo>
                        <a:pt x="16" y="0"/>
                      </a:lnTo>
                      <a:lnTo>
                        <a:pt x="16" y="0"/>
                      </a:lnTo>
                      <a:lnTo>
                        <a:pt x="19" y="1"/>
                      </a:lnTo>
                      <a:lnTo>
                        <a:pt x="17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32" name="Freeform 560">
                  <a:extLst>
                    <a:ext uri="{FF2B5EF4-FFF2-40B4-BE49-F238E27FC236}">
                      <a16:creationId xmlns:a16="http://schemas.microsoft.com/office/drawing/2014/main" id="{79C100E9-F66A-F320-AC0F-2D53FD9011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2221"/>
                  <a:ext cx="30" cy="36"/>
                </a:xfrm>
                <a:custGeom>
                  <a:avLst/>
                  <a:gdLst>
                    <a:gd name="T0" fmla="*/ 29 w 30"/>
                    <a:gd name="T1" fmla="*/ 2 h 36"/>
                    <a:gd name="T2" fmla="*/ 29 w 30"/>
                    <a:gd name="T3" fmla="*/ 2 h 36"/>
                    <a:gd name="T4" fmla="*/ 0 w 30"/>
                    <a:gd name="T5" fmla="*/ 35 h 36"/>
                    <a:gd name="T6" fmla="*/ 0 w 30"/>
                    <a:gd name="T7" fmla="*/ 33 h 36"/>
                    <a:gd name="T8" fmla="*/ 26 w 30"/>
                    <a:gd name="T9" fmla="*/ 1 h 36"/>
                    <a:gd name="T10" fmla="*/ 26 w 30"/>
                    <a:gd name="T11" fmla="*/ 1 h 36"/>
                    <a:gd name="T12" fmla="*/ 26 w 30"/>
                    <a:gd name="T13" fmla="*/ 1 h 36"/>
                    <a:gd name="T14" fmla="*/ 26 w 30"/>
                    <a:gd name="T15" fmla="*/ 0 h 36"/>
                    <a:gd name="T16" fmla="*/ 27 w 30"/>
                    <a:gd name="T17" fmla="*/ 0 h 36"/>
                    <a:gd name="T18" fmla="*/ 29 w 30"/>
                    <a:gd name="T19" fmla="*/ 1 h 36"/>
                    <a:gd name="T20" fmla="*/ 29 w 30"/>
                    <a:gd name="T21" fmla="*/ 2 h 36"/>
                    <a:gd name="T22" fmla="*/ 29 w 30"/>
                    <a:gd name="T23" fmla="*/ 2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0" h="36">
                      <a:moveTo>
                        <a:pt x="29" y="2"/>
                      </a:moveTo>
                      <a:lnTo>
                        <a:pt x="29" y="2"/>
                      </a:lnTo>
                      <a:lnTo>
                        <a:pt x="0" y="35"/>
                      </a:lnTo>
                      <a:lnTo>
                        <a:pt x="0" y="33"/>
                      </a:lnTo>
                      <a:lnTo>
                        <a:pt x="26" y="1"/>
                      </a:lnTo>
                      <a:lnTo>
                        <a:pt x="26" y="1"/>
                      </a:lnTo>
                      <a:lnTo>
                        <a:pt x="26" y="1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1"/>
                      </a:lnTo>
                      <a:lnTo>
                        <a:pt x="29" y="2"/>
                      </a:lnTo>
                      <a:lnTo>
                        <a:pt x="29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33" name="Freeform 561">
                  <a:extLst>
                    <a:ext uri="{FF2B5EF4-FFF2-40B4-BE49-F238E27FC236}">
                      <a16:creationId xmlns:a16="http://schemas.microsoft.com/office/drawing/2014/main" id="{1BCAA743-887B-49F0-E447-7D962D8AD7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41" y="2199"/>
                  <a:ext cx="19" cy="24"/>
                </a:xfrm>
                <a:custGeom>
                  <a:avLst/>
                  <a:gdLst>
                    <a:gd name="T0" fmla="*/ 18 w 19"/>
                    <a:gd name="T1" fmla="*/ 1 h 24"/>
                    <a:gd name="T2" fmla="*/ 18 w 19"/>
                    <a:gd name="T3" fmla="*/ 1 h 24"/>
                    <a:gd name="T4" fmla="*/ 8 w 19"/>
                    <a:gd name="T5" fmla="*/ 23 h 24"/>
                    <a:gd name="T6" fmla="*/ 0 w 19"/>
                    <a:gd name="T7" fmla="*/ 23 h 24"/>
                    <a:gd name="T8" fmla="*/ 10 w 19"/>
                    <a:gd name="T9" fmla="*/ 1 h 24"/>
                    <a:gd name="T10" fmla="*/ 10 w 19"/>
                    <a:gd name="T11" fmla="*/ 1 h 24"/>
                    <a:gd name="T12" fmla="*/ 10 w 19"/>
                    <a:gd name="T13" fmla="*/ 1 h 24"/>
                    <a:gd name="T14" fmla="*/ 12 w 19"/>
                    <a:gd name="T15" fmla="*/ 0 h 24"/>
                    <a:gd name="T16" fmla="*/ 14 w 19"/>
                    <a:gd name="T17" fmla="*/ 0 h 24"/>
                    <a:gd name="T18" fmla="*/ 16 w 19"/>
                    <a:gd name="T19" fmla="*/ 0 h 24"/>
                    <a:gd name="T20" fmla="*/ 18 w 19"/>
                    <a:gd name="T21" fmla="*/ 1 h 24"/>
                    <a:gd name="T22" fmla="*/ 18 w 19"/>
                    <a:gd name="T23" fmla="*/ 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24">
                      <a:moveTo>
                        <a:pt x="18" y="1"/>
                      </a:moveTo>
                      <a:lnTo>
                        <a:pt x="18" y="1"/>
                      </a:lnTo>
                      <a:lnTo>
                        <a:pt x="8" y="23"/>
                      </a:lnTo>
                      <a:lnTo>
                        <a:pt x="0" y="23"/>
                      </a:lnTo>
                      <a:lnTo>
                        <a:pt x="10" y="1"/>
                      </a:lnTo>
                      <a:lnTo>
                        <a:pt x="10" y="1"/>
                      </a:lnTo>
                      <a:lnTo>
                        <a:pt x="10" y="1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8" y="1"/>
                      </a:lnTo>
                      <a:lnTo>
                        <a:pt x="18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34" name="Freeform 562">
                  <a:extLst>
                    <a:ext uri="{FF2B5EF4-FFF2-40B4-BE49-F238E27FC236}">
                      <a16:creationId xmlns:a16="http://schemas.microsoft.com/office/drawing/2014/main" id="{7026A332-5639-EB39-726E-37B02E7C6A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41" y="2166"/>
                  <a:ext cx="20" cy="34"/>
                </a:xfrm>
                <a:custGeom>
                  <a:avLst/>
                  <a:gdLst>
                    <a:gd name="T0" fmla="*/ 19 w 20"/>
                    <a:gd name="T1" fmla="*/ 1 h 34"/>
                    <a:gd name="T2" fmla="*/ 19 w 20"/>
                    <a:gd name="T3" fmla="*/ 1 h 34"/>
                    <a:gd name="T4" fmla="*/ 19 w 20"/>
                    <a:gd name="T5" fmla="*/ 33 h 34"/>
                    <a:gd name="T6" fmla="*/ 0 w 20"/>
                    <a:gd name="T7" fmla="*/ 33 h 34"/>
                    <a:gd name="T8" fmla="*/ 0 w 20"/>
                    <a:gd name="T9" fmla="*/ 1 h 34"/>
                    <a:gd name="T10" fmla="*/ 0 w 20"/>
                    <a:gd name="T11" fmla="*/ 1 h 34"/>
                    <a:gd name="T12" fmla="*/ 0 w 20"/>
                    <a:gd name="T13" fmla="*/ 1 h 34"/>
                    <a:gd name="T14" fmla="*/ 0 w 20"/>
                    <a:gd name="T15" fmla="*/ 0 h 34"/>
                    <a:gd name="T16" fmla="*/ 8 w 20"/>
                    <a:gd name="T17" fmla="*/ 0 h 34"/>
                    <a:gd name="T18" fmla="*/ 14 w 20"/>
                    <a:gd name="T19" fmla="*/ 0 h 34"/>
                    <a:gd name="T20" fmla="*/ 19 w 20"/>
                    <a:gd name="T21" fmla="*/ 1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0" h="34">
                      <a:moveTo>
                        <a:pt x="19" y="1"/>
                      </a:moveTo>
                      <a:lnTo>
                        <a:pt x="19" y="1"/>
                      </a:lnTo>
                      <a:lnTo>
                        <a:pt x="19" y="33"/>
                      </a:lnTo>
                      <a:lnTo>
                        <a:pt x="0" y="33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8" y="0"/>
                      </a:lnTo>
                      <a:lnTo>
                        <a:pt x="14" y="0"/>
                      </a:lnTo>
                      <a:lnTo>
                        <a:pt x="19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35" name="Freeform 563">
                  <a:extLst>
                    <a:ext uri="{FF2B5EF4-FFF2-40B4-BE49-F238E27FC236}">
                      <a16:creationId xmlns:a16="http://schemas.microsoft.com/office/drawing/2014/main" id="{779BA0CF-9FF9-93E7-422A-A3367AC71A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45" y="2152"/>
                  <a:ext cx="21" cy="24"/>
                </a:xfrm>
                <a:custGeom>
                  <a:avLst/>
                  <a:gdLst>
                    <a:gd name="T0" fmla="*/ 17 w 21"/>
                    <a:gd name="T1" fmla="*/ 3 h 24"/>
                    <a:gd name="T2" fmla="*/ 17 w 21"/>
                    <a:gd name="T3" fmla="*/ 3 h 24"/>
                    <a:gd name="T4" fmla="*/ 14 w 21"/>
                    <a:gd name="T5" fmla="*/ 5 h 24"/>
                    <a:gd name="T6" fmla="*/ 11 w 21"/>
                    <a:gd name="T7" fmla="*/ 6 h 24"/>
                    <a:gd name="T8" fmla="*/ 9 w 21"/>
                    <a:gd name="T9" fmla="*/ 9 h 24"/>
                    <a:gd name="T10" fmla="*/ 7 w 21"/>
                    <a:gd name="T11" fmla="*/ 12 h 24"/>
                    <a:gd name="T12" fmla="*/ 5 w 21"/>
                    <a:gd name="T13" fmla="*/ 14 h 24"/>
                    <a:gd name="T14" fmla="*/ 4 w 21"/>
                    <a:gd name="T15" fmla="*/ 16 h 24"/>
                    <a:gd name="T16" fmla="*/ 3 w 21"/>
                    <a:gd name="T17" fmla="*/ 19 h 24"/>
                    <a:gd name="T18" fmla="*/ 3 w 21"/>
                    <a:gd name="T19" fmla="*/ 23 h 24"/>
                    <a:gd name="T20" fmla="*/ 0 w 21"/>
                    <a:gd name="T21" fmla="*/ 23 h 24"/>
                    <a:gd name="T22" fmla="*/ 0 w 21"/>
                    <a:gd name="T23" fmla="*/ 19 h 24"/>
                    <a:gd name="T24" fmla="*/ 0 w 21"/>
                    <a:gd name="T25" fmla="*/ 16 h 24"/>
                    <a:gd name="T26" fmla="*/ 1 w 21"/>
                    <a:gd name="T27" fmla="*/ 12 h 24"/>
                    <a:gd name="T28" fmla="*/ 4 w 21"/>
                    <a:gd name="T29" fmla="*/ 10 h 24"/>
                    <a:gd name="T30" fmla="*/ 6 w 21"/>
                    <a:gd name="T31" fmla="*/ 8 h 24"/>
                    <a:gd name="T32" fmla="*/ 9 w 21"/>
                    <a:gd name="T33" fmla="*/ 5 h 24"/>
                    <a:gd name="T34" fmla="*/ 12 w 21"/>
                    <a:gd name="T35" fmla="*/ 2 h 24"/>
                    <a:gd name="T36" fmla="*/ 15 w 21"/>
                    <a:gd name="T37" fmla="*/ 1 h 24"/>
                    <a:gd name="T38" fmla="*/ 15 w 21"/>
                    <a:gd name="T39" fmla="*/ 0 h 24"/>
                    <a:gd name="T40" fmla="*/ 15 w 21"/>
                    <a:gd name="T41" fmla="*/ 1 h 24"/>
                    <a:gd name="T42" fmla="*/ 17 w 21"/>
                    <a:gd name="T43" fmla="*/ 0 h 24"/>
                    <a:gd name="T44" fmla="*/ 18 w 21"/>
                    <a:gd name="T45" fmla="*/ 1 h 24"/>
                    <a:gd name="T46" fmla="*/ 20 w 21"/>
                    <a:gd name="T47" fmla="*/ 2 h 24"/>
                    <a:gd name="T48" fmla="*/ 17 w 21"/>
                    <a:gd name="T49" fmla="*/ 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1" h="24">
                      <a:moveTo>
                        <a:pt x="17" y="3"/>
                      </a:moveTo>
                      <a:lnTo>
                        <a:pt x="17" y="3"/>
                      </a:lnTo>
                      <a:lnTo>
                        <a:pt x="14" y="5"/>
                      </a:lnTo>
                      <a:lnTo>
                        <a:pt x="11" y="6"/>
                      </a:lnTo>
                      <a:lnTo>
                        <a:pt x="9" y="9"/>
                      </a:lnTo>
                      <a:lnTo>
                        <a:pt x="7" y="12"/>
                      </a:lnTo>
                      <a:lnTo>
                        <a:pt x="5" y="14"/>
                      </a:lnTo>
                      <a:lnTo>
                        <a:pt x="4" y="16"/>
                      </a:lnTo>
                      <a:lnTo>
                        <a:pt x="3" y="19"/>
                      </a:lnTo>
                      <a:lnTo>
                        <a:pt x="3" y="23"/>
                      </a:lnTo>
                      <a:lnTo>
                        <a:pt x="0" y="23"/>
                      </a:lnTo>
                      <a:lnTo>
                        <a:pt x="0" y="19"/>
                      </a:lnTo>
                      <a:lnTo>
                        <a:pt x="0" y="16"/>
                      </a:lnTo>
                      <a:lnTo>
                        <a:pt x="1" y="12"/>
                      </a:lnTo>
                      <a:lnTo>
                        <a:pt x="4" y="10"/>
                      </a:lnTo>
                      <a:lnTo>
                        <a:pt x="6" y="8"/>
                      </a:lnTo>
                      <a:lnTo>
                        <a:pt x="9" y="5"/>
                      </a:lnTo>
                      <a:lnTo>
                        <a:pt x="12" y="2"/>
                      </a:lnTo>
                      <a:lnTo>
                        <a:pt x="15" y="1"/>
                      </a:lnTo>
                      <a:lnTo>
                        <a:pt x="15" y="0"/>
                      </a:lnTo>
                      <a:lnTo>
                        <a:pt x="15" y="1"/>
                      </a:lnTo>
                      <a:lnTo>
                        <a:pt x="17" y="0"/>
                      </a:lnTo>
                      <a:lnTo>
                        <a:pt x="18" y="1"/>
                      </a:lnTo>
                      <a:lnTo>
                        <a:pt x="20" y="2"/>
                      </a:lnTo>
                      <a:lnTo>
                        <a:pt x="17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36" name="Freeform 564">
                  <a:extLst>
                    <a:ext uri="{FF2B5EF4-FFF2-40B4-BE49-F238E27FC236}">
                      <a16:creationId xmlns:a16="http://schemas.microsoft.com/office/drawing/2014/main" id="{CD4CEC9F-EB6D-EA23-E059-6FE2DDD3D1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53" y="2120"/>
                  <a:ext cx="51" cy="34"/>
                </a:xfrm>
                <a:custGeom>
                  <a:avLst/>
                  <a:gdLst>
                    <a:gd name="T0" fmla="*/ 50 w 51"/>
                    <a:gd name="T1" fmla="*/ 1 h 34"/>
                    <a:gd name="T2" fmla="*/ 50 w 51"/>
                    <a:gd name="T3" fmla="*/ 1 h 34"/>
                    <a:gd name="T4" fmla="*/ 2 w 51"/>
                    <a:gd name="T5" fmla="*/ 33 h 34"/>
                    <a:gd name="T6" fmla="*/ 0 w 51"/>
                    <a:gd name="T7" fmla="*/ 31 h 34"/>
                    <a:gd name="T8" fmla="*/ 49 w 51"/>
                    <a:gd name="T9" fmla="*/ 0 h 34"/>
                    <a:gd name="T10" fmla="*/ 49 w 51"/>
                    <a:gd name="T11" fmla="*/ 0 h 34"/>
                    <a:gd name="T12" fmla="*/ 49 w 51"/>
                    <a:gd name="T13" fmla="*/ 0 h 34"/>
                    <a:gd name="T14" fmla="*/ 50 w 51"/>
                    <a:gd name="T15" fmla="*/ 0 h 34"/>
                    <a:gd name="T16" fmla="*/ 50 w 51"/>
                    <a:gd name="T17" fmla="*/ 1 h 34"/>
                    <a:gd name="T18" fmla="*/ 50 w 51"/>
                    <a:gd name="T19" fmla="*/ 1 h 34"/>
                    <a:gd name="T20" fmla="*/ 50 w 51"/>
                    <a:gd name="T21" fmla="*/ 1 h 34"/>
                    <a:gd name="T22" fmla="*/ 50 w 51"/>
                    <a:gd name="T23" fmla="*/ 1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1" h="34">
                      <a:moveTo>
                        <a:pt x="50" y="1"/>
                      </a:moveTo>
                      <a:lnTo>
                        <a:pt x="50" y="1"/>
                      </a:lnTo>
                      <a:lnTo>
                        <a:pt x="2" y="33"/>
                      </a:lnTo>
                      <a:lnTo>
                        <a:pt x="0" y="31"/>
                      </a:lnTo>
                      <a:lnTo>
                        <a:pt x="49" y="0"/>
                      </a:lnTo>
                      <a:lnTo>
                        <a:pt x="49" y="0"/>
                      </a:lnTo>
                      <a:lnTo>
                        <a:pt x="49" y="0"/>
                      </a:lnTo>
                      <a:lnTo>
                        <a:pt x="50" y="0"/>
                      </a:lnTo>
                      <a:lnTo>
                        <a:pt x="50" y="1"/>
                      </a:lnTo>
                      <a:lnTo>
                        <a:pt x="50" y="1"/>
                      </a:lnTo>
                      <a:lnTo>
                        <a:pt x="50" y="1"/>
                      </a:lnTo>
                      <a:lnTo>
                        <a:pt x="50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37" name="Freeform 565">
                  <a:extLst>
                    <a:ext uri="{FF2B5EF4-FFF2-40B4-BE49-F238E27FC236}">
                      <a16:creationId xmlns:a16="http://schemas.microsoft.com/office/drawing/2014/main" id="{ACAC7D7B-E739-AD42-941F-CCAA577735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3" y="2089"/>
                  <a:ext cx="471" cy="34"/>
                </a:xfrm>
                <a:custGeom>
                  <a:avLst/>
                  <a:gdLst>
                    <a:gd name="T0" fmla="*/ 468 w 471"/>
                    <a:gd name="T1" fmla="*/ 2 h 34"/>
                    <a:gd name="T2" fmla="*/ 440 w 471"/>
                    <a:gd name="T3" fmla="*/ 2 h 34"/>
                    <a:gd name="T4" fmla="*/ 411 w 471"/>
                    <a:gd name="T5" fmla="*/ 2 h 34"/>
                    <a:gd name="T6" fmla="*/ 382 w 471"/>
                    <a:gd name="T7" fmla="*/ 2 h 34"/>
                    <a:gd name="T8" fmla="*/ 353 w 471"/>
                    <a:gd name="T9" fmla="*/ 3 h 34"/>
                    <a:gd name="T10" fmla="*/ 322 w 471"/>
                    <a:gd name="T11" fmla="*/ 4 h 34"/>
                    <a:gd name="T12" fmla="*/ 293 w 471"/>
                    <a:gd name="T13" fmla="*/ 4 h 34"/>
                    <a:gd name="T14" fmla="*/ 263 w 471"/>
                    <a:gd name="T15" fmla="*/ 7 h 34"/>
                    <a:gd name="T16" fmla="*/ 233 w 471"/>
                    <a:gd name="T17" fmla="*/ 7 h 34"/>
                    <a:gd name="T18" fmla="*/ 204 w 471"/>
                    <a:gd name="T19" fmla="*/ 10 h 34"/>
                    <a:gd name="T20" fmla="*/ 174 w 471"/>
                    <a:gd name="T21" fmla="*/ 12 h 34"/>
                    <a:gd name="T22" fmla="*/ 144 w 471"/>
                    <a:gd name="T23" fmla="*/ 14 h 34"/>
                    <a:gd name="T24" fmla="*/ 114 w 471"/>
                    <a:gd name="T25" fmla="*/ 18 h 34"/>
                    <a:gd name="T26" fmla="*/ 86 w 471"/>
                    <a:gd name="T27" fmla="*/ 21 h 34"/>
                    <a:gd name="T28" fmla="*/ 57 w 471"/>
                    <a:gd name="T29" fmla="*/ 24 h 34"/>
                    <a:gd name="T30" fmla="*/ 28 w 471"/>
                    <a:gd name="T31" fmla="*/ 29 h 34"/>
                    <a:gd name="T32" fmla="*/ 1 w 471"/>
                    <a:gd name="T33" fmla="*/ 33 h 34"/>
                    <a:gd name="T34" fmla="*/ 13 w 471"/>
                    <a:gd name="T35" fmla="*/ 29 h 34"/>
                    <a:gd name="T36" fmla="*/ 42 w 471"/>
                    <a:gd name="T37" fmla="*/ 24 h 34"/>
                    <a:gd name="T38" fmla="*/ 71 w 471"/>
                    <a:gd name="T39" fmla="*/ 20 h 34"/>
                    <a:gd name="T40" fmla="*/ 100 w 471"/>
                    <a:gd name="T41" fmla="*/ 16 h 34"/>
                    <a:gd name="T42" fmla="*/ 130 w 471"/>
                    <a:gd name="T43" fmla="*/ 13 h 34"/>
                    <a:gd name="T44" fmla="*/ 159 w 471"/>
                    <a:gd name="T45" fmla="*/ 11 h 34"/>
                    <a:gd name="T46" fmla="*/ 188 w 471"/>
                    <a:gd name="T47" fmla="*/ 9 h 34"/>
                    <a:gd name="T48" fmla="*/ 218 w 471"/>
                    <a:gd name="T49" fmla="*/ 7 h 34"/>
                    <a:gd name="T50" fmla="*/ 248 w 471"/>
                    <a:gd name="T51" fmla="*/ 4 h 34"/>
                    <a:gd name="T52" fmla="*/ 278 w 471"/>
                    <a:gd name="T53" fmla="*/ 3 h 34"/>
                    <a:gd name="T54" fmla="*/ 308 w 471"/>
                    <a:gd name="T55" fmla="*/ 2 h 34"/>
                    <a:gd name="T56" fmla="*/ 338 w 471"/>
                    <a:gd name="T57" fmla="*/ 1 h 34"/>
                    <a:gd name="T58" fmla="*/ 367 w 471"/>
                    <a:gd name="T59" fmla="*/ 0 h 34"/>
                    <a:gd name="T60" fmla="*/ 396 w 471"/>
                    <a:gd name="T61" fmla="*/ 0 h 34"/>
                    <a:gd name="T62" fmla="*/ 425 w 471"/>
                    <a:gd name="T63" fmla="*/ 0 h 34"/>
                    <a:gd name="T64" fmla="*/ 454 w 471"/>
                    <a:gd name="T65" fmla="*/ 0 h 34"/>
                    <a:gd name="T66" fmla="*/ 468 w 471"/>
                    <a:gd name="T67" fmla="*/ 0 h 34"/>
                    <a:gd name="T68" fmla="*/ 470 w 471"/>
                    <a:gd name="T69" fmla="*/ 0 h 34"/>
                    <a:gd name="T70" fmla="*/ 470 w 471"/>
                    <a:gd name="T71" fmla="*/ 1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71" h="34">
                      <a:moveTo>
                        <a:pt x="468" y="2"/>
                      </a:moveTo>
                      <a:lnTo>
                        <a:pt x="468" y="2"/>
                      </a:lnTo>
                      <a:lnTo>
                        <a:pt x="454" y="2"/>
                      </a:lnTo>
                      <a:lnTo>
                        <a:pt x="440" y="2"/>
                      </a:lnTo>
                      <a:lnTo>
                        <a:pt x="425" y="2"/>
                      </a:lnTo>
                      <a:lnTo>
                        <a:pt x="411" y="2"/>
                      </a:lnTo>
                      <a:lnTo>
                        <a:pt x="396" y="2"/>
                      </a:lnTo>
                      <a:lnTo>
                        <a:pt x="382" y="2"/>
                      </a:lnTo>
                      <a:lnTo>
                        <a:pt x="367" y="3"/>
                      </a:lnTo>
                      <a:lnTo>
                        <a:pt x="353" y="3"/>
                      </a:lnTo>
                      <a:lnTo>
                        <a:pt x="338" y="3"/>
                      </a:lnTo>
                      <a:lnTo>
                        <a:pt x="322" y="4"/>
                      </a:lnTo>
                      <a:lnTo>
                        <a:pt x="308" y="4"/>
                      </a:lnTo>
                      <a:lnTo>
                        <a:pt x="293" y="4"/>
                      </a:lnTo>
                      <a:lnTo>
                        <a:pt x="278" y="5"/>
                      </a:lnTo>
                      <a:lnTo>
                        <a:pt x="263" y="7"/>
                      </a:lnTo>
                      <a:lnTo>
                        <a:pt x="248" y="7"/>
                      </a:lnTo>
                      <a:lnTo>
                        <a:pt x="233" y="7"/>
                      </a:lnTo>
                      <a:lnTo>
                        <a:pt x="219" y="9"/>
                      </a:lnTo>
                      <a:lnTo>
                        <a:pt x="204" y="10"/>
                      </a:lnTo>
                      <a:lnTo>
                        <a:pt x="189" y="11"/>
                      </a:lnTo>
                      <a:lnTo>
                        <a:pt x="174" y="12"/>
                      </a:lnTo>
                      <a:lnTo>
                        <a:pt x="159" y="13"/>
                      </a:lnTo>
                      <a:lnTo>
                        <a:pt x="144" y="14"/>
                      </a:lnTo>
                      <a:lnTo>
                        <a:pt x="130" y="16"/>
                      </a:lnTo>
                      <a:lnTo>
                        <a:pt x="114" y="18"/>
                      </a:lnTo>
                      <a:lnTo>
                        <a:pt x="101" y="18"/>
                      </a:lnTo>
                      <a:lnTo>
                        <a:pt x="86" y="21"/>
                      </a:lnTo>
                      <a:lnTo>
                        <a:pt x="71" y="22"/>
                      </a:lnTo>
                      <a:lnTo>
                        <a:pt x="57" y="24"/>
                      </a:lnTo>
                      <a:lnTo>
                        <a:pt x="42" y="26"/>
                      </a:lnTo>
                      <a:lnTo>
                        <a:pt x="28" y="29"/>
                      </a:lnTo>
                      <a:lnTo>
                        <a:pt x="14" y="31"/>
                      </a:lnTo>
                      <a:lnTo>
                        <a:pt x="1" y="33"/>
                      </a:lnTo>
                      <a:lnTo>
                        <a:pt x="0" y="31"/>
                      </a:lnTo>
                      <a:lnTo>
                        <a:pt x="13" y="29"/>
                      </a:lnTo>
                      <a:lnTo>
                        <a:pt x="27" y="26"/>
                      </a:lnTo>
                      <a:lnTo>
                        <a:pt x="42" y="24"/>
                      </a:lnTo>
                      <a:lnTo>
                        <a:pt x="57" y="22"/>
                      </a:lnTo>
                      <a:lnTo>
                        <a:pt x="71" y="20"/>
                      </a:lnTo>
                      <a:lnTo>
                        <a:pt x="86" y="18"/>
                      </a:lnTo>
                      <a:lnTo>
                        <a:pt x="100" y="16"/>
                      </a:lnTo>
                      <a:lnTo>
                        <a:pt x="114" y="15"/>
                      </a:lnTo>
                      <a:lnTo>
                        <a:pt x="130" y="13"/>
                      </a:lnTo>
                      <a:lnTo>
                        <a:pt x="144" y="12"/>
                      </a:lnTo>
                      <a:lnTo>
                        <a:pt x="159" y="11"/>
                      </a:lnTo>
                      <a:lnTo>
                        <a:pt x="173" y="10"/>
                      </a:lnTo>
                      <a:lnTo>
                        <a:pt x="188" y="9"/>
                      </a:lnTo>
                      <a:lnTo>
                        <a:pt x="203" y="7"/>
                      </a:lnTo>
                      <a:lnTo>
                        <a:pt x="218" y="7"/>
                      </a:lnTo>
                      <a:lnTo>
                        <a:pt x="232" y="5"/>
                      </a:lnTo>
                      <a:lnTo>
                        <a:pt x="248" y="4"/>
                      </a:lnTo>
                      <a:lnTo>
                        <a:pt x="263" y="4"/>
                      </a:lnTo>
                      <a:lnTo>
                        <a:pt x="278" y="3"/>
                      </a:lnTo>
                      <a:lnTo>
                        <a:pt x="293" y="3"/>
                      </a:lnTo>
                      <a:lnTo>
                        <a:pt x="308" y="2"/>
                      </a:lnTo>
                      <a:lnTo>
                        <a:pt x="322" y="1"/>
                      </a:lnTo>
                      <a:lnTo>
                        <a:pt x="338" y="1"/>
                      </a:lnTo>
                      <a:lnTo>
                        <a:pt x="353" y="1"/>
                      </a:lnTo>
                      <a:lnTo>
                        <a:pt x="367" y="0"/>
                      </a:lnTo>
                      <a:lnTo>
                        <a:pt x="382" y="0"/>
                      </a:lnTo>
                      <a:lnTo>
                        <a:pt x="396" y="0"/>
                      </a:lnTo>
                      <a:lnTo>
                        <a:pt x="411" y="0"/>
                      </a:lnTo>
                      <a:lnTo>
                        <a:pt x="425" y="0"/>
                      </a:lnTo>
                      <a:lnTo>
                        <a:pt x="440" y="0"/>
                      </a:lnTo>
                      <a:lnTo>
                        <a:pt x="454" y="0"/>
                      </a:lnTo>
                      <a:lnTo>
                        <a:pt x="468" y="0"/>
                      </a:lnTo>
                      <a:lnTo>
                        <a:pt x="468" y="0"/>
                      </a:lnTo>
                      <a:lnTo>
                        <a:pt x="468" y="0"/>
                      </a:lnTo>
                      <a:lnTo>
                        <a:pt x="470" y="0"/>
                      </a:lnTo>
                      <a:lnTo>
                        <a:pt x="470" y="1"/>
                      </a:lnTo>
                      <a:lnTo>
                        <a:pt x="470" y="1"/>
                      </a:lnTo>
                      <a:lnTo>
                        <a:pt x="468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38" name="Freeform 566">
                  <a:extLst>
                    <a:ext uri="{FF2B5EF4-FFF2-40B4-BE49-F238E27FC236}">
                      <a16:creationId xmlns:a16="http://schemas.microsoft.com/office/drawing/2014/main" id="{0D6CF26D-2569-3A6F-41A2-9C93136821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1" y="2090"/>
                  <a:ext cx="20" cy="23"/>
                </a:xfrm>
                <a:custGeom>
                  <a:avLst/>
                  <a:gdLst>
                    <a:gd name="T0" fmla="*/ 17 w 20"/>
                    <a:gd name="T1" fmla="*/ 20 h 23"/>
                    <a:gd name="T2" fmla="*/ 17 w 20"/>
                    <a:gd name="T3" fmla="*/ 20 h 23"/>
                    <a:gd name="T4" fmla="*/ 17 w 20"/>
                    <a:gd name="T5" fmla="*/ 18 h 23"/>
                    <a:gd name="T6" fmla="*/ 17 w 20"/>
                    <a:gd name="T7" fmla="*/ 17 h 23"/>
                    <a:gd name="T8" fmla="*/ 16 w 20"/>
                    <a:gd name="T9" fmla="*/ 15 h 23"/>
                    <a:gd name="T10" fmla="*/ 15 w 20"/>
                    <a:gd name="T11" fmla="*/ 12 h 23"/>
                    <a:gd name="T12" fmla="*/ 15 w 20"/>
                    <a:gd name="T13" fmla="*/ 12 h 23"/>
                    <a:gd name="T14" fmla="*/ 14 w 20"/>
                    <a:gd name="T15" fmla="*/ 9 h 23"/>
                    <a:gd name="T16" fmla="*/ 13 w 20"/>
                    <a:gd name="T17" fmla="*/ 9 h 23"/>
                    <a:gd name="T18" fmla="*/ 12 w 20"/>
                    <a:gd name="T19" fmla="*/ 7 h 23"/>
                    <a:gd name="T20" fmla="*/ 12 w 20"/>
                    <a:gd name="T21" fmla="*/ 6 h 23"/>
                    <a:gd name="T22" fmla="*/ 10 w 20"/>
                    <a:gd name="T23" fmla="*/ 5 h 23"/>
                    <a:gd name="T24" fmla="*/ 9 w 20"/>
                    <a:gd name="T25" fmla="*/ 4 h 23"/>
                    <a:gd name="T26" fmla="*/ 7 w 20"/>
                    <a:gd name="T27" fmla="*/ 4 h 23"/>
                    <a:gd name="T28" fmla="*/ 6 w 20"/>
                    <a:gd name="T29" fmla="*/ 3 h 23"/>
                    <a:gd name="T30" fmla="*/ 4 w 20"/>
                    <a:gd name="T31" fmla="*/ 3 h 23"/>
                    <a:gd name="T32" fmla="*/ 3 w 20"/>
                    <a:gd name="T33" fmla="*/ 3 h 23"/>
                    <a:gd name="T34" fmla="*/ 0 w 20"/>
                    <a:gd name="T35" fmla="*/ 3 h 23"/>
                    <a:gd name="T36" fmla="*/ 0 w 20"/>
                    <a:gd name="T37" fmla="*/ 0 h 23"/>
                    <a:gd name="T38" fmla="*/ 3 w 20"/>
                    <a:gd name="T39" fmla="*/ 0 h 23"/>
                    <a:gd name="T40" fmla="*/ 4 w 20"/>
                    <a:gd name="T41" fmla="*/ 0 h 23"/>
                    <a:gd name="T42" fmla="*/ 6 w 20"/>
                    <a:gd name="T43" fmla="*/ 1 h 23"/>
                    <a:gd name="T44" fmla="*/ 8 w 20"/>
                    <a:gd name="T45" fmla="*/ 1 h 23"/>
                    <a:gd name="T46" fmla="*/ 10 w 20"/>
                    <a:gd name="T47" fmla="*/ 1 h 23"/>
                    <a:gd name="T48" fmla="*/ 11 w 20"/>
                    <a:gd name="T49" fmla="*/ 3 h 23"/>
                    <a:gd name="T50" fmla="*/ 12 w 20"/>
                    <a:gd name="T51" fmla="*/ 4 h 23"/>
                    <a:gd name="T52" fmla="*/ 13 w 20"/>
                    <a:gd name="T53" fmla="*/ 5 h 23"/>
                    <a:gd name="T54" fmla="*/ 14 w 20"/>
                    <a:gd name="T55" fmla="*/ 6 h 23"/>
                    <a:gd name="T56" fmla="*/ 16 w 20"/>
                    <a:gd name="T57" fmla="*/ 7 h 23"/>
                    <a:gd name="T58" fmla="*/ 17 w 20"/>
                    <a:gd name="T59" fmla="*/ 9 h 23"/>
                    <a:gd name="T60" fmla="*/ 17 w 20"/>
                    <a:gd name="T61" fmla="*/ 12 h 23"/>
                    <a:gd name="T62" fmla="*/ 18 w 20"/>
                    <a:gd name="T63" fmla="*/ 14 h 23"/>
                    <a:gd name="T64" fmla="*/ 19 w 20"/>
                    <a:gd name="T65" fmla="*/ 16 h 23"/>
                    <a:gd name="T66" fmla="*/ 19 w 20"/>
                    <a:gd name="T67" fmla="*/ 18 h 23"/>
                    <a:gd name="T68" fmla="*/ 19 w 20"/>
                    <a:gd name="T69" fmla="*/ 20 h 23"/>
                    <a:gd name="T70" fmla="*/ 19 w 20"/>
                    <a:gd name="T71" fmla="*/ 20 h 23"/>
                    <a:gd name="T72" fmla="*/ 19 w 20"/>
                    <a:gd name="T73" fmla="*/ 20 h 23"/>
                    <a:gd name="T74" fmla="*/ 19 w 20"/>
                    <a:gd name="T75" fmla="*/ 22 h 23"/>
                    <a:gd name="T76" fmla="*/ 19 w 20"/>
                    <a:gd name="T77" fmla="*/ 22 h 23"/>
                    <a:gd name="T78" fmla="*/ 18 w 20"/>
                    <a:gd name="T79" fmla="*/ 22 h 23"/>
                    <a:gd name="T80" fmla="*/ 17 w 20"/>
                    <a:gd name="T81" fmla="*/ 2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0" h="23">
                      <a:moveTo>
                        <a:pt x="17" y="20"/>
                      </a:moveTo>
                      <a:lnTo>
                        <a:pt x="17" y="20"/>
                      </a:lnTo>
                      <a:lnTo>
                        <a:pt x="17" y="18"/>
                      </a:lnTo>
                      <a:lnTo>
                        <a:pt x="17" y="17"/>
                      </a:lnTo>
                      <a:lnTo>
                        <a:pt x="16" y="15"/>
                      </a:lnTo>
                      <a:lnTo>
                        <a:pt x="15" y="12"/>
                      </a:lnTo>
                      <a:lnTo>
                        <a:pt x="15" y="12"/>
                      </a:lnTo>
                      <a:lnTo>
                        <a:pt x="14" y="9"/>
                      </a:lnTo>
                      <a:lnTo>
                        <a:pt x="13" y="9"/>
                      </a:lnTo>
                      <a:lnTo>
                        <a:pt x="12" y="7"/>
                      </a:lnTo>
                      <a:lnTo>
                        <a:pt x="12" y="6"/>
                      </a:lnTo>
                      <a:lnTo>
                        <a:pt x="10" y="5"/>
                      </a:lnTo>
                      <a:lnTo>
                        <a:pt x="9" y="4"/>
                      </a:lnTo>
                      <a:lnTo>
                        <a:pt x="7" y="4"/>
                      </a:lnTo>
                      <a:lnTo>
                        <a:pt x="6" y="3"/>
                      </a:lnTo>
                      <a:lnTo>
                        <a:pt x="4" y="3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6" y="1"/>
                      </a:lnTo>
                      <a:lnTo>
                        <a:pt x="8" y="1"/>
                      </a:lnTo>
                      <a:lnTo>
                        <a:pt x="10" y="1"/>
                      </a:lnTo>
                      <a:lnTo>
                        <a:pt x="11" y="3"/>
                      </a:lnTo>
                      <a:lnTo>
                        <a:pt x="12" y="4"/>
                      </a:lnTo>
                      <a:lnTo>
                        <a:pt x="13" y="5"/>
                      </a:lnTo>
                      <a:lnTo>
                        <a:pt x="14" y="6"/>
                      </a:lnTo>
                      <a:lnTo>
                        <a:pt x="16" y="7"/>
                      </a:lnTo>
                      <a:lnTo>
                        <a:pt x="17" y="9"/>
                      </a:lnTo>
                      <a:lnTo>
                        <a:pt x="17" y="12"/>
                      </a:lnTo>
                      <a:lnTo>
                        <a:pt x="18" y="14"/>
                      </a:lnTo>
                      <a:lnTo>
                        <a:pt x="19" y="16"/>
                      </a:lnTo>
                      <a:lnTo>
                        <a:pt x="19" y="18"/>
                      </a:lnTo>
                      <a:lnTo>
                        <a:pt x="19" y="20"/>
                      </a:lnTo>
                      <a:lnTo>
                        <a:pt x="19" y="20"/>
                      </a:lnTo>
                      <a:lnTo>
                        <a:pt x="19" y="20"/>
                      </a:lnTo>
                      <a:lnTo>
                        <a:pt x="19" y="22"/>
                      </a:lnTo>
                      <a:lnTo>
                        <a:pt x="19" y="22"/>
                      </a:lnTo>
                      <a:lnTo>
                        <a:pt x="18" y="22"/>
                      </a:lnTo>
                      <a:lnTo>
                        <a:pt x="17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39" name="Freeform 567">
                  <a:extLst>
                    <a:ext uri="{FF2B5EF4-FFF2-40B4-BE49-F238E27FC236}">
                      <a16:creationId xmlns:a16="http://schemas.microsoft.com/office/drawing/2014/main" id="{02CC64E6-C276-AD12-F476-CA209F02F5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9" y="2105"/>
                  <a:ext cx="35" cy="412"/>
                </a:xfrm>
                <a:custGeom>
                  <a:avLst/>
                  <a:gdLst>
                    <a:gd name="T0" fmla="*/ 31 w 35"/>
                    <a:gd name="T1" fmla="*/ 410 h 412"/>
                    <a:gd name="T2" fmla="*/ 31 w 35"/>
                    <a:gd name="T3" fmla="*/ 385 h 412"/>
                    <a:gd name="T4" fmla="*/ 30 w 35"/>
                    <a:gd name="T5" fmla="*/ 360 h 412"/>
                    <a:gd name="T6" fmla="*/ 29 w 35"/>
                    <a:gd name="T7" fmla="*/ 333 h 412"/>
                    <a:gd name="T8" fmla="*/ 29 w 35"/>
                    <a:gd name="T9" fmla="*/ 308 h 412"/>
                    <a:gd name="T10" fmla="*/ 29 w 35"/>
                    <a:gd name="T11" fmla="*/ 282 h 412"/>
                    <a:gd name="T12" fmla="*/ 28 w 35"/>
                    <a:gd name="T13" fmla="*/ 257 h 412"/>
                    <a:gd name="T14" fmla="*/ 26 w 35"/>
                    <a:gd name="T15" fmla="*/ 232 h 412"/>
                    <a:gd name="T16" fmla="*/ 25 w 35"/>
                    <a:gd name="T17" fmla="*/ 206 h 412"/>
                    <a:gd name="T18" fmla="*/ 23 w 35"/>
                    <a:gd name="T19" fmla="*/ 181 h 412"/>
                    <a:gd name="T20" fmla="*/ 21 w 35"/>
                    <a:gd name="T21" fmla="*/ 156 h 412"/>
                    <a:gd name="T22" fmla="*/ 19 w 35"/>
                    <a:gd name="T23" fmla="*/ 129 h 412"/>
                    <a:gd name="T24" fmla="*/ 16 w 35"/>
                    <a:gd name="T25" fmla="*/ 104 h 412"/>
                    <a:gd name="T26" fmla="*/ 12 w 35"/>
                    <a:gd name="T27" fmla="*/ 78 h 412"/>
                    <a:gd name="T28" fmla="*/ 9 w 35"/>
                    <a:gd name="T29" fmla="*/ 52 h 412"/>
                    <a:gd name="T30" fmla="*/ 5 w 35"/>
                    <a:gd name="T31" fmla="*/ 27 h 412"/>
                    <a:gd name="T32" fmla="*/ 0 w 35"/>
                    <a:gd name="T33" fmla="*/ 1 h 412"/>
                    <a:gd name="T34" fmla="*/ 5 w 35"/>
                    <a:gd name="T35" fmla="*/ 13 h 412"/>
                    <a:gd name="T36" fmla="*/ 9 w 35"/>
                    <a:gd name="T37" fmla="*/ 39 h 412"/>
                    <a:gd name="T38" fmla="*/ 12 w 35"/>
                    <a:gd name="T39" fmla="*/ 65 h 412"/>
                    <a:gd name="T40" fmla="*/ 16 w 35"/>
                    <a:gd name="T41" fmla="*/ 91 h 412"/>
                    <a:gd name="T42" fmla="*/ 19 w 35"/>
                    <a:gd name="T43" fmla="*/ 117 h 412"/>
                    <a:gd name="T44" fmla="*/ 21 w 35"/>
                    <a:gd name="T45" fmla="*/ 142 h 412"/>
                    <a:gd name="T46" fmla="*/ 24 w 35"/>
                    <a:gd name="T47" fmla="*/ 167 h 412"/>
                    <a:gd name="T48" fmla="*/ 26 w 35"/>
                    <a:gd name="T49" fmla="*/ 194 h 412"/>
                    <a:gd name="T50" fmla="*/ 28 w 35"/>
                    <a:gd name="T51" fmla="*/ 219 h 412"/>
                    <a:gd name="T52" fmla="*/ 29 w 35"/>
                    <a:gd name="T53" fmla="*/ 244 h 412"/>
                    <a:gd name="T54" fmla="*/ 30 w 35"/>
                    <a:gd name="T55" fmla="*/ 270 h 412"/>
                    <a:gd name="T56" fmla="*/ 31 w 35"/>
                    <a:gd name="T57" fmla="*/ 295 h 412"/>
                    <a:gd name="T58" fmla="*/ 31 w 35"/>
                    <a:gd name="T59" fmla="*/ 320 h 412"/>
                    <a:gd name="T60" fmla="*/ 32 w 35"/>
                    <a:gd name="T61" fmla="*/ 346 h 412"/>
                    <a:gd name="T62" fmla="*/ 34 w 35"/>
                    <a:gd name="T63" fmla="*/ 371 h 412"/>
                    <a:gd name="T64" fmla="*/ 34 w 35"/>
                    <a:gd name="T65" fmla="*/ 398 h 412"/>
                    <a:gd name="T66" fmla="*/ 34 w 35"/>
                    <a:gd name="T67" fmla="*/ 410 h 412"/>
                    <a:gd name="T68" fmla="*/ 34 w 35"/>
                    <a:gd name="T69" fmla="*/ 411 h 412"/>
                    <a:gd name="T70" fmla="*/ 31 w 35"/>
                    <a:gd name="T71" fmla="*/ 411 h 4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5" h="412">
                      <a:moveTo>
                        <a:pt x="31" y="410"/>
                      </a:moveTo>
                      <a:lnTo>
                        <a:pt x="31" y="410"/>
                      </a:lnTo>
                      <a:lnTo>
                        <a:pt x="31" y="398"/>
                      </a:lnTo>
                      <a:lnTo>
                        <a:pt x="31" y="385"/>
                      </a:lnTo>
                      <a:lnTo>
                        <a:pt x="31" y="371"/>
                      </a:lnTo>
                      <a:lnTo>
                        <a:pt x="30" y="360"/>
                      </a:lnTo>
                      <a:lnTo>
                        <a:pt x="30" y="346"/>
                      </a:lnTo>
                      <a:lnTo>
                        <a:pt x="29" y="333"/>
                      </a:lnTo>
                      <a:lnTo>
                        <a:pt x="29" y="320"/>
                      </a:lnTo>
                      <a:lnTo>
                        <a:pt x="29" y="308"/>
                      </a:lnTo>
                      <a:lnTo>
                        <a:pt x="29" y="295"/>
                      </a:lnTo>
                      <a:lnTo>
                        <a:pt x="29" y="282"/>
                      </a:lnTo>
                      <a:lnTo>
                        <a:pt x="28" y="270"/>
                      </a:lnTo>
                      <a:lnTo>
                        <a:pt x="28" y="257"/>
                      </a:lnTo>
                      <a:lnTo>
                        <a:pt x="27" y="245"/>
                      </a:lnTo>
                      <a:lnTo>
                        <a:pt x="26" y="232"/>
                      </a:lnTo>
                      <a:lnTo>
                        <a:pt x="26" y="219"/>
                      </a:lnTo>
                      <a:lnTo>
                        <a:pt x="25" y="206"/>
                      </a:lnTo>
                      <a:lnTo>
                        <a:pt x="24" y="194"/>
                      </a:lnTo>
                      <a:lnTo>
                        <a:pt x="23" y="181"/>
                      </a:lnTo>
                      <a:lnTo>
                        <a:pt x="21" y="167"/>
                      </a:lnTo>
                      <a:lnTo>
                        <a:pt x="21" y="156"/>
                      </a:lnTo>
                      <a:lnTo>
                        <a:pt x="19" y="142"/>
                      </a:lnTo>
                      <a:lnTo>
                        <a:pt x="19" y="129"/>
                      </a:lnTo>
                      <a:lnTo>
                        <a:pt x="17" y="117"/>
                      </a:lnTo>
                      <a:lnTo>
                        <a:pt x="16" y="104"/>
                      </a:lnTo>
                      <a:lnTo>
                        <a:pt x="14" y="91"/>
                      </a:lnTo>
                      <a:lnTo>
                        <a:pt x="12" y="78"/>
                      </a:lnTo>
                      <a:lnTo>
                        <a:pt x="10" y="65"/>
                      </a:lnTo>
                      <a:lnTo>
                        <a:pt x="9" y="52"/>
                      </a:lnTo>
                      <a:lnTo>
                        <a:pt x="7" y="40"/>
                      </a:lnTo>
                      <a:lnTo>
                        <a:pt x="5" y="27"/>
                      </a:lnTo>
                      <a:lnTo>
                        <a:pt x="2" y="14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5" y="13"/>
                      </a:lnTo>
                      <a:lnTo>
                        <a:pt x="7" y="26"/>
                      </a:lnTo>
                      <a:lnTo>
                        <a:pt x="9" y="39"/>
                      </a:lnTo>
                      <a:lnTo>
                        <a:pt x="10" y="52"/>
                      </a:lnTo>
                      <a:lnTo>
                        <a:pt x="12" y="65"/>
                      </a:lnTo>
                      <a:lnTo>
                        <a:pt x="14" y="78"/>
                      </a:lnTo>
                      <a:lnTo>
                        <a:pt x="16" y="91"/>
                      </a:lnTo>
                      <a:lnTo>
                        <a:pt x="18" y="104"/>
                      </a:lnTo>
                      <a:lnTo>
                        <a:pt x="19" y="117"/>
                      </a:lnTo>
                      <a:lnTo>
                        <a:pt x="20" y="129"/>
                      </a:lnTo>
                      <a:lnTo>
                        <a:pt x="21" y="142"/>
                      </a:lnTo>
                      <a:lnTo>
                        <a:pt x="23" y="156"/>
                      </a:lnTo>
                      <a:lnTo>
                        <a:pt x="24" y="167"/>
                      </a:lnTo>
                      <a:lnTo>
                        <a:pt x="25" y="181"/>
                      </a:lnTo>
                      <a:lnTo>
                        <a:pt x="26" y="194"/>
                      </a:lnTo>
                      <a:lnTo>
                        <a:pt x="27" y="206"/>
                      </a:lnTo>
                      <a:lnTo>
                        <a:pt x="28" y="219"/>
                      </a:lnTo>
                      <a:lnTo>
                        <a:pt x="29" y="232"/>
                      </a:lnTo>
                      <a:lnTo>
                        <a:pt x="29" y="244"/>
                      </a:lnTo>
                      <a:lnTo>
                        <a:pt x="29" y="257"/>
                      </a:lnTo>
                      <a:lnTo>
                        <a:pt x="30" y="270"/>
                      </a:lnTo>
                      <a:lnTo>
                        <a:pt x="30" y="282"/>
                      </a:lnTo>
                      <a:lnTo>
                        <a:pt x="31" y="295"/>
                      </a:lnTo>
                      <a:lnTo>
                        <a:pt x="31" y="308"/>
                      </a:lnTo>
                      <a:lnTo>
                        <a:pt x="31" y="320"/>
                      </a:lnTo>
                      <a:lnTo>
                        <a:pt x="32" y="333"/>
                      </a:lnTo>
                      <a:lnTo>
                        <a:pt x="32" y="346"/>
                      </a:lnTo>
                      <a:lnTo>
                        <a:pt x="32" y="360"/>
                      </a:lnTo>
                      <a:lnTo>
                        <a:pt x="34" y="371"/>
                      </a:lnTo>
                      <a:lnTo>
                        <a:pt x="34" y="385"/>
                      </a:lnTo>
                      <a:lnTo>
                        <a:pt x="34" y="398"/>
                      </a:lnTo>
                      <a:lnTo>
                        <a:pt x="34" y="410"/>
                      </a:lnTo>
                      <a:lnTo>
                        <a:pt x="34" y="410"/>
                      </a:lnTo>
                      <a:lnTo>
                        <a:pt x="34" y="410"/>
                      </a:lnTo>
                      <a:lnTo>
                        <a:pt x="34" y="411"/>
                      </a:lnTo>
                      <a:lnTo>
                        <a:pt x="32" y="411"/>
                      </a:lnTo>
                      <a:lnTo>
                        <a:pt x="31" y="411"/>
                      </a:lnTo>
                      <a:lnTo>
                        <a:pt x="31" y="4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40" name="Freeform 568">
                  <a:extLst>
                    <a:ext uri="{FF2B5EF4-FFF2-40B4-BE49-F238E27FC236}">
                      <a16:creationId xmlns:a16="http://schemas.microsoft.com/office/drawing/2014/main" id="{55802601-124D-9541-8531-AE62173713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2" y="2516"/>
                  <a:ext cx="20" cy="24"/>
                </a:xfrm>
                <a:custGeom>
                  <a:avLst/>
                  <a:gdLst>
                    <a:gd name="T0" fmla="*/ 0 w 20"/>
                    <a:gd name="T1" fmla="*/ 20 h 24"/>
                    <a:gd name="T2" fmla="*/ 0 w 20"/>
                    <a:gd name="T3" fmla="*/ 20 h 24"/>
                    <a:gd name="T4" fmla="*/ 2 w 20"/>
                    <a:gd name="T5" fmla="*/ 18 h 24"/>
                    <a:gd name="T6" fmla="*/ 4 w 20"/>
                    <a:gd name="T7" fmla="*/ 18 h 24"/>
                    <a:gd name="T8" fmla="*/ 6 w 20"/>
                    <a:gd name="T9" fmla="*/ 16 h 24"/>
                    <a:gd name="T10" fmla="*/ 7 w 20"/>
                    <a:gd name="T11" fmla="*/ 16 h 24"/>
                    <a:gd name="T12" fmla="*/ 9 w 20"/>
                    <a:gd name="T13" fmla="*/ 14 h 24"/>
                    <a:gd name="T14" fmla="*/ 10 w 20"/>
                    <a:gd name="T15" fmla="*/ 12 h 24"/>
                    <a:gd name="T16" fmla="*/ 11 w 20"/>
                    <a:gd name="T17" fmla="*/ 12 h 24"/>
                    <a:gd name="T18" fmla="*/ 12 w 20"/>
                    <a:gd name="T19" fmla="*/ 10 h 24"/>
                    <a:gd name="T20" fmla="*/ 12 w 20"/>
                    <a:gd name="T21" fmla="*/ 9 h 24"/>
                    <a:gd name="T22" fmla="*/ 13 w 20"/>
                    <a:gd name="T23" fmla="*/ 8 h 24"/>
                    <a:gd name="T24" fmla="*/ 13 w 20"/>
                    <a:gd name="T25" fmla="*/ 7 h 24"/>
                    <a:gd name="T26" fmla="*/ 14 w 20"/>
                    <a:gd name="T27" fmla="*/ 5 h 24"/>
                    <a:gd name="T28" fmla="*/ 15 w 20"/>
                    <a:gd name="T29" fmla="*/ 4 h 24"/>
                    <a:gd name="T30" fmla="*/ 15 w 20"/>
                    <a:gd name="T31" fmla="*/ 3 h 24"/>
                    <a:gd name="T32" fmla="*/ 15 w 20"/>
                    <a:gd name="T33" fmla="*/ 1 h 24"/>
                    <a:gd name="T34" fmla="*/ 15 w 20"/>
                    <a:gd name="T35" fmla="*/ 0 h 24"/>
                    <a:gd name="T36" fmla="*/ 19 w 20"/>
                    <a:gd name="T37" fmla="*/ 0 h 24"/>
                    <a:gd name="T38" fmla="*/ 19 w 20"/>
                    <a:gd name="T39" fmla="*/ 1 h 24"/>
                    <a:gd name="T40" fmla="*/ 19 w 20"/>
                    <a:gd name="T41" fmla="*/ 3 h 24"/>
                    <a:gd name="T42" fmla="*/ 19 w 20"/>
                    <a:gd name="T43" fmla="*/ 5 h 24"/>
                    <a:gd name="T44" fmla="*/ 17 w 20"/>
                    <a:gd name="T45" fmla="*/ 6 h 24"/>
                    <a:gd name="T46" fmla="*/ 16 w 20"/>
                    <a:gd name="T47" fmla="*/ 8 h 24"/>
                    <a:gd name="T48" fmla="*/ 16 w 20"/>
                    <a:gd name="T49" fmla="*/ 9 h 24"/>
                    <a:gd name="T50" fmla="*/ 15 w 20"/>
                    <a:gd name="T51" fmla="*/ 10 h 24"/>
                    <a:gd name="T52" fmla="*/ 14 w 20"/>
                    <a:gd name="T53" fmla="*/ 12 h 24"/>
                    <a:gd name="T54" fmla="*/ 13 w 20"/>
                    <a:gd name="T55" fmla="*/ 12 h 24"/>
                    <a:gd name="T56" fmla="*/ 12 w 20"/>
                    <a:gd name="T57" fmla="*/ 15 h 24"/>
                    <a:gd name="T58" fmla="*/ 11 w 20"/>
                    <a:gd name="T59" fmla="*/ 16 h 24"/>
                    <a:gd name="T60" fmla="*/ 10 w 20"/>
                    <a:gd name="T61" fmla="*/ 17 h 24"/>
                    <a:gd name="T62" fmla="*/ 8 w 20"/>
                    <a:gd name="T63" fmla="*/ 18 h 24"/>
                    <a:gd name="T64" fmla="*/ 6 w 20"/>
                    <a:gd name="T65" fmla="*/ 19 h 24"/>
                    <a:gd name="T66" fmla="*/ 4 w 20"/>
                    <a:gd name="T67" fmla="*/ 20 h 24"/>
                    <a:gd name="T68" fmla="*/ 2 w 20"/>
                    <a:gd name="T69" fmla="*/ 21 h 24"/>
                    <a:gd name="T70" fmla="*/ 2 w 20"/>
                    <a:gd name="T71" fmla="*/ 23 h 24"/>
                    <a:gd name="T72" fmla="*/ 2 w 20"/>
                    <a:gd name="T73" fmla="*/ 21 h 24"/>
                    <a:gd name="T74" fmla="*/ 1 w 20"/>
                    <a:gd name="T75" fmla="*/ 23 h 24"/>
                    <a:gd name="T76" fmla="*/ 0 w 20"/>
                    <a:gd name="T77" fmla="*/ 21 h 24"/>
                    <a:gd name="T78" fmla="*/ 0 w 20"/>
                    <a:gd name="T79" fmla="*/ 20 h 24"/>
                    <a:gd name="T80" fmla="*/ 0 w 20"/>
                    <a:gd name="T81" fmla="*/ 2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0" h="24">
                      <a:moveTo>
                        <a:pt x="0" y="20"/>
                      </a:moveTo>
                      <a:lnTo>
                        <a:pt x="0" y="20"/>
                      </a:lnTo>
                      <a:lnTo>
                        <a:pt x="2" y="18"/>
                      </a:lnTo>
                      <a:lnTo>
                        <a:pt x="4" y="18"/>
                      </a:lnTo>
                      <a:lnTo>
                        <a:pt x="6" y="16"/>
                      </a:lnTo>
                      <a:lnTo>
                        <a:pt x="7" y="16"/>
                      </a:lnTo>
                      <a:lnTo>
                        <a:pt x="9" y="14"/>
                      </a:lnTo>
                      <a:lnTo>
                        <a:pt x="10" y="12"/>
                      </a:lnTo>
                      <a:lnTo>
                        <a:pt x="11" y="12"/>
                      </a:lnTo>
                      <a:lnTo>
                        <a:pt x="12" y="10"/>
                      </a:lnTo>
                      <a:lnTo>
                        <a:pt x="12" y="9"/>
                      </a:lnTo>
                      <a:lnTo>
                        <a:pt x="13" y="8"/>
                      </a:lnTo>
                      <a:lnTo>
                        <a:pt x="13" y="7"/>
                      </a:lnTo>
                      <a:lnTo>
                        <a:pt x="14" y="5"/>
                      </a:lnTo>
                      <a:lnTo>
                        <a:pt x="15" y="4"/>
                      </a:lnTo>
                      <a:lnTo>
                        <a:pt x="15" y="3"/>
                      </a:lnTo>
                      <a:lnTo>
                        <a:pt x="15" y="1"/>
                      </a:ln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19" y="1"/>
                      </a:lnTo>
                      <a:lnTo>
                        <a:pt x="19" y="3"/>
                      </a:lnTo>
                      <a:lnTo>
                        <a:pt x="19" y="5"/>
                      </a:lnTo>
                      <a:lnTo>
                        <a:pt x="17" y="6"/>
                      </a:lnTo>
                      <a:lnTo>
                        <a:pt x="16" y="8"/>
                      </a:lnTo>
                      <a:lnTo>
                        <a:pt x="16" y="9"/>
                      </a:lnTo>
                      <a:lnTo>
                        <a:pt x="15" y="10"/>
                      </a:lnTo>
                      <a:lnTo>
                        <a:pt x="14" y="12"/>
                      </a:lnTo>
                      <a:lnTo>
                        <a:pt x="13" y="12"/>
                      </a:lnTo>
                      <a:lnTo>
                        <a:pt x="12" y="15"/>
                      </a:lnTo>
                      <a:lnTo>
                        <a:pt x="11" y="16"/>
                      </a:lnTo>
                      <a:lnTo>
                        <a:pt x="10" y="17"/>
                      </a:lnTo>
                      <a:lnTo>
                        <a:pt x="8" y="18"/>
                      </a:lnTo>
                      <a:lnTo>
                        <a:pt x="6" y="19"/>
                      </a:lnTo>
                      <a:lnTo>
                        <a:pt x="4" y="20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2" y="21"/>
                      </a:lnTo>
                      <a:lnTo>
                        <a:pt x="1" y="23"/>
                      </a:lnTo>
                      <a:lnTo>
                        <a:pt x="0" y="21"/>
                      </a:lnTo>
                      <a:lnTo>
                        <a:pt x="0" y="20"/>
                      </a:lnTo>
                      <a:lnTo>
                        <a:pt x="0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41" name="Freeform 569">
                  <a:extLst>
                    <a:ext uri="{FF2B5EF4-FFF2-40B4-BE49-F238E27FC236}">
                      <a16:creationId xmlns:a16="http://schemas.microsoft.com/office/drawing/2014/main" id="{165B1197-095D-90E6-217E-DDEA284857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534"/>
                  <a:ext cx="43" cy="35"/>
                </a:xfrm>
                <a:custGeom>
                  <a:avLst/>
                  <a:gdLst>
                    <a:gd name="T0" fmla="*/ 1 w 43"/>
                    <a:gd name="T1" fmla="*/ 32 h 35"/>
                    <a:gd name="T2" fmla="*/ 1 w 43"/>
                    <a:gd name="T3" fmla="*/ 32 h 35"/>
                    <a:gd name="T4" fmla="*/ 40 w 43"/>
                    <a:gd name="T5" fmla="*/ 0 h 35"/>
                    <a:gd name="T6" fmla="*/ 42 w 43"/>
                    <a:gd name="T7" fmla="*/ 2 h 35"/>
                    <a:gd name="T8" fmla="*/ 2 w 43"/>
                    <a:gd name="T9" fmla="*/ 34 h 35"/>
                    <a:gd name="T10" fmla="*/ 2 w 43"/>
                    <a:gd name="T11" fmla="*/ 34 h 35"/>
                    <a:gd name="T12" fmla="*/ 2 w 43"/>
                    <a:gd name="T13" fmla="*/ 34 h 35"/>
                    <a:gd name="T14" fmla="*/ 1 w 43"/>
                    <a:gd name="T15" fmla="*/ 34 h 35"/>
                    <a:gd name="T16" fmla="*/ 0 w 43"/>
                    <a:gd name="T17" fmla="*/ 34 h 35"/>
                    <a:gd name="T18" fmla="*/ 0 w 43"/>
                    <a:gd name="T19" fmla="*/ 33 h 35"/>
                    <a:gd name="T20" fmla="*/ 1 w 43"/>
                    <a:gd name="T21" fmla="*/ 32 h 35"/>
                    <a:gd name="T22" fmla="*/ 1 w 43"/>
                    <a:gd name="T23" fmla="*/ 3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3" h="35">
                      <a:moveTo>
                        <a:pt x="1" y="32"/>
                      </a:moveTo>
                      <a:lnTo>
                        <a:pt x="1" y="32"/>
                      </a:lnTo>
                      <a:lnTo>
                        <a:pt x="40" y="0"/>
                      </a:lnTo>
                      <a:lnTo>
                        <a:pt x="42" y="2"/>
                      </a:lnTo>
                      <a:lnTo>
                        <a:pt x="2" y="34"/>
                      </a:lnTo>
                      <a:lnTo>
                        <a:pt x="2" y="34"/>
                      </a:lnTo>
                      <a:lnTo>
                        <a:pt x="2" y="34"/>
                      </a:lnTo>
                      <a:lnTo>
                        <a:pt x="1" y="34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1" y="32"/>
                      </a:lnTo>
                      <a:lnTo>
                        <a:pt x="1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42" name="Freeform 570">
                  <a:extLst>
                    <a:ext uri="{FF2B5EF4-FFF2-40B4-BE49-F238E27FC236}">
                      <a16:creationId xmlns:a16="http://schemas.microsoft.com/office/drawing/2014/main" id="{67B5CA70-2A09-7AF3-7A76-63FFE17E40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48" y="2564"/>
                  <a:ext cx="124" cy="23"/>
                </a:xfrm>
                <a:custGeom>
                  <a:avLst/>
                  <a:gdLst>
                    <a:gd name="T0" fmla="*/ 0 w 124"/>
                    <a:gd name="T1" fmla="*/ 20 h 23"/>
                    <a:gd name="T2" fmla="*/ 1 w 124"/>
                    <a:gd name="T3" fmla="*/ 20 h 23"/>
                    <a:gd name="T4" fmla="*/ 123 w 124"/>
                    <a:gd name="T5" fmla="*/ 0 h 23"/>
                    <a:gd name="T6" fmla="*/ 123 w 124"/>
                    <a:gd name="T7" fmla="*/ 3 h 23"/>
                    <a:gd name="T8" fmla="*/ 1 w 124"/>
                    <a:gd name="T9" fmla="*/ 22 h 23"/>
                    <a:gd name="T10" fmla="*/ 2 w 124"/>
                    <a:gd name="T11" fmla="*/ 22 h 23"/>
                    <a:gd name="T12" fmla="*/ 1 w 124"/>
                    <a:gd name="T13" fmla="*/ 22 h 23"/>
                    <a:gd name="T14" fmla="*/ 0 w 124"/>
                    <a:gd name="T15" fmla="*/ 22 h 23"/>
                    <a:gd name="T16" fmla="*/ 0 w 124"/>
                    <a:gd name="T17" fmla="*/ 20 h 23"/>
                    <a:gd name="T18" fmla="*/ 0 w 124"/>
                    <a:gd name="T19" fmla="*/ 20 h 23"/>
                    <a:gd name="T20" fmla="*/ 1 w 124"/>
                    <a:gd name="T21" fmla="*/ 20 h 23"/>
                    <a:gd name="T22" fmla="*/ 0 w 124"/>
                    <a:gd name="T23" fmla="*/ 2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4" h="23">
                      <a:moveTo>
                        <a:pt x="0" y="20"/>
                      </a:moveTo>
                      <a:lnTo>
                        <a:pt x="1" y="20"/>
                      </a:lnTo>
                      <a:lnTo>
                        <a:pt x="123" y="0"/>
                      </a:lnTo>
                      <a:lnTo>
                        <a:pt x="123" y="3"/>
                      </a:lnTo>
                      <a:lnTo>
                        <a:pt x="1" y="22"/>
                      </a:lnTo>
                      <a:lnTo>
                        <a:pt x="2" y="22"/>
                      </a:lnTo>
                      <a:lnTo>
                        <a:pt x="1" y="22"/>
                      </a:lnTo>
                      <a:lnTo>
                        <a:pt x="0" y="22"/>
                      </a:lnTo>
                      <a:lnTo>
                        <a:pt x="0" y="20"/>
                      </a:lnTo>
                      <a:lnTo>
                        <a:pt x="0" y="20"/>
                      </a:lnTo>
                      <a:lnTo>
                        <a:pt x="1" y="20"/>
                      </a:lnTo>
                      <a:lnTo>
                        <a:pt x="0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43" name="Freeform 571">
                  <a:extLst>
                    <a:ext uri="{FF2B5EF4-FFF2-40B4-BE49-F238E27FC236}">
                      <a16:creationId xmlns:a16="http://schemas.microsoft.com/office/drawing/2014/main" id="{AD7BFDBD-1862-D103-769C-29052FBF84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17" y="2581"/>
                  <a:ext cx="35" cy="34"/>
                </a:xfrm>
                <a:custGeom>
                  <a:avLst/>
                  <a:gdLst>
                    <a:gd name="T0" fmla="*/ 1 w 35"/>
                    <a:gd name="T1" fmla="*/ 33 h 34"/>
                    <a:gd name="T2" fmla="*/ 0 w 35"/>
                    <a:gd name="T3" fmla="*/ 30 h 34"/>
                    <a:gd name="T4" fmla="*/ 3 w 35"/>
                    <a:gd name="T5" fmla="*/ 29 h 34"/>
                    <a:gd name="T6" fmla="*/ 4 w 35"/>
                    <a:gd name="T7" fmla="*/ 28 h 34"/>
                    <a:gd name="T8" fmla="*/ 6 w 35"/>
                    <a:gd name="T9" fmla="*/ 25 h 34"/>
                    <a:gd name="T10" fmla="*/ 9 w 35"/>
                    <a:gd name="T11" fmla="*/ 23 h 34"/>
                    <a:gd name="T12" fmla="*/ 11 w 35"/>
                    <a:gd name="T13" fmla="*/ 22 h 34"/>
                    <a:gd name="T14" fmla="*/ 13 w 35"/>
                    <a:gd name="T15" fmla="*/ 20 h 34"/>
                    <a:gd name="T16" fmla="*/ 15 w 35"/>
                    <a:gd name="T17" fmla="*/ 18 h 34"/>
                    <a:gd name="T18" fmla="*/ 17 w 35"/>
                    <a:gd name="T19" fmla="*/ 16 h 34"/>
                    <a:gd name="T20" fmla="*/ 20 w 35"/>
                    <a:gd name="T21" fmla="*/ 14 h 34"/>
                    <a:gd name="T22" fmla="*/ 22 w 35"/>
                    <a:gd name="T23" fmla="*/ 11 h 34"/>
                    <a:gd name="T24" fmla="*/ 24 w 35"/>
                    <a:gd name="T25" fmla="*/ 11 h 34"/>
                    <a:gd name="T26" fmla="*/ 26 w 35"/>
                    <a:gd name="T27" fmla="*/ 8 h 34"/>
                    <a:gd name="T28" fmla="*/ 27 w 35"/>
                    <a:gd name="T29" fmla="*/ 6 h 34"/>
                    <a:gd name="T30" fmla="*/ 29 w 35"/>
                    <a:gd name="T31" fmla="*/ 3 h 34"/>
                    <a:gd name="T32" fmla="*/ 30 w 35"/>
                    <a:gd name="T33" fmla="*/ 1 h 34"/>
                    <a:gd name="T34" fmla="*/ 32 w 35"/>
                    <a:gd name="T35" fmla="*/ 0 h 34"/>
                    <a:gd name="T36" fmla="*/ 34 w 35"/>
                    <a:gd name="T37" fmla="*/ 0 h 34"/>
                    <a:gd name="T38" fmla="*/ 32 w 35"/>
                    <a:gd name="T39" fmla="*/ 3 h 34"/>
                    <a:gd name="T40" fmla="*/ 30 w 35"/>
                    <a:gd name="T41" fmla="*/ 5 h 34"/>
                    <a:gd name="T42" fmla="*/ 29 w 35"/>
                    <a:gd name="T43" fmla="*/ 7 h 34"/>
                    <a:gd name="T44" fmla="*/ 26 w 35"/>
                    <a:gd name="T45" fmla="*/ 9 h 34"/>
                    <a:gd name="T46" fmla="*/ 25 w 35"/>
                    <a:gd name="T47" fmla="*/ 11 h 34"/>
                    <a:gd name="T48" fmla="*/ 23 w 35"/>
                    <a:gd name="T49" fmla="*/ 14 h 34"/>
                    <a:gd name="T50" fmla="*/ 21 w 35"/>
                    <a:gd name="T51" fmla="*/ 16 h 34"/>
                    <a:gd name="T52" fmla="*/ 19 w 35"/>
                    <a:gd name="T53" fmla="*/ 18 h 34"/>
                    <a:gd name="T54" fmla="*/ 16 w 35"/>
                    <a:gd name="T55" fmla="*/ 20 h 34"/>
                    <a:gd name="T56" fmla="*/ 14 w 35"/>
                    <a:gd name="T57" fmla="*/ 22 h 34"/>
                    <a:gd name="T58" fmla="*/ 13 w 35"/>
                    <a:gd name="T59" fmla="*/ 23 h 34"/>
                    <a:gd name="T60" fmla="*/ 10 w 35"/>
                    <a:gd name="T61" fmla="*/ 25 h 34"/>
                    <a:gd name="T62" fmla="*/ 8 w 35"/>
                    <a:gd name="T63" fmla="*/ 28 h 34"/>
                    <a:gd name="T64" fmla="*/ 5 w 35"/>
                    <a:gd name="T65" fmla="*/ 29 h 34"/>
                    <a:gd name="T66" fmla="*/ 3 w 35"/>
                    <a:gd name="T67" fmla="*/ 31 h 34"/>
                    <a:gd name="T68" fmla="*/ 1 w 35"/>
                    <a:gd name="T69" fmla="*/ 33 h 34"/>
                    <a:gd name="T70" fmla="*/ 0 w 35"/>
                    <a:gd name="T71" fmla="*/ 30 h 34"/>
                    <a:gd name="T72" fmla="*/ 1 w 35"/>
                    <a:gd name="T73" fmla="*/ 33 h 34"/>
                    <a:gd name="T74" fmla="*/ 0 w 35"/>
                    <a:gd name="T75" fmla="*/ 33 h 34"/>
                    <a:gd name="T76" fmla="*/ 0 w 35"/>
                    <a:gd name="T77" fmla="*/ 33 h 34"/>
                    <a:gd name="T78" fmla="*/ 0 w 35"/>
                    <a:gd name="T79" fmla="*/ 31 h 34"/>
                    <a:gd name="T80" fmla="*/ 0 w 35"/>
                    <a:gd name="T81" fmla="*/ 30 h 34"/>
                    <a:gd name="T82" fmla="*/ 1 w 35"/>
                    <a:gd name="T83" fmla="*/ 3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35" h="34">
                      <a:moveTo>
                        <a:pt x="1" y="33"/>
                      </a:moveTo>
                      <a:lnTo>
                        <a:pt x="0" y="30"/>
                      </a:lnTo>
                      <a:lnTo>
                        <a:pt x="3" y="29"/>
                      </a:lnTo>
                      <a:lnTo>
                        <a:pt x="4" y="28"/>
                      </a:lnTo>
                      <a:lnTo>
                        <a:pt x="6" y="25"/>
                      </a:lnTo>
                      <a:lnTo>
                        <a:pt x="9" y="23"/>
                      </a:lnTo>
                      <a:lnTo>
                        <a:pt x="11" y="22"/>
                      </a:lnTo>
                      <a:lnTo>
                        <a:pt x="13" y="20"/>
                      </a:lnTo>
                      <a:lnTo>
                        <a:pt x="15" y="18"/>
                      </a:lnTo>
                      <a:lnTo>
                        <a:pt x="17" y="16"/>
                      </a:lnTo>
                      <a:lnTo>
                        <a:pt x="20" y="14"/>
                      </a:lnTo>
                      <a:lnTo>
                        <a:pt x="22" y="11"/>
                      </a:lnTo>
                      <a:lnTo>
                        <a:pt x="24" y="11"/>
                      </a:lnTo>
                      <a:lnTo>
                        <a:pt x="26" y="8"/>
                      </a:lnTo>
                      <a:lnTo>
                        <a:pt x="27" y="6"/>
                      </a:lnTo>
                      <a:lnTo>
                        <a:pt x="29" y="3"/>
                      </a:lnTo>
                      <a:lnTo>
                        <a:pt x="30" y="1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2" y="3"/>
                      </a:lnTo>
                      <a:lnTo>
                        <a:pt x="30" y="5"/>
                      </a:lnTo>
                      <a:lnTo>
                        <a:pt x="29" y="7"/>
                      </a:lnTo>
                      <a:lnTo>
                        <a:pt x="26" y="9"/>
                      </a:lnTo>
                      <a:lnTo>
                        <a:pt x="25" y="11"/>
                      </a:lnTo>
                      <a:lnTo>
                        <a:pt x="23" y="14"/>
                      </a:lnTo>
                      <a:lnTo>
                        <a:pt x="21" y="16"/>
                      </a:lnTo>
                      <a:lnTo>
                        <a:pt x="19" y="18"/>
                      </a:lnTo>
                      <a:lnTo>
                        <a:pt x="16" y="20"/>
                      </a:lnTo>
                      <a:lnTo>
                        <a:pt x="14" y="22"/>
                      </a:lnTo>
                      <a:lnTo>
                        <a:pt x="13" y="23"/>
                      </a:lnTo>
                      <a:lnTo>
                        <a:pt x="10" y="25"/>
                      </a:lnTo>
                      <a:lnTo>
                        <a:pt x="8" y="28"/>
                      </a:lnTo>
                      <a:lnTo>
                        <a:pt x="5" y="29"/>
                      </a:lnTo>
                      <a:lnTo>
                        <a:pt x="3" y="31"/>
                      </a:lnTo>
                      <a:lnTo>
                        <a:pt x="1" y="33"/>
                      </a:lnTo>
                      <a:lnTo>
                        <a:pt x="0" y="30"/>
                      </a:lnTo>
                      <a:lnTo>
                        <a:pt x="1" y="33"/>
                      </a:lnTo>
                      <a:lnTo>
                        <a:pt x="0" y="33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1" y="3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44" name="Freeform 572">
                  <a:extLst>
                    <a:ext uri="{FF2B5EF4-FFF2-40B4-BE49-F238E27FC236}">
                      <a16:creationId xmlns:a16="http://schemas.microsoft.com/office/drawing/2014/main" id="{FC3FEF29-2745-C344-5344-8925EC6337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18" y="2606"/>
                  <a:ext cx="40" cy="22"/>
                </a:xfrm>
                <a:custGeom>
                  <a:avLst/>
                  <a:gdLst>
                    <a:gd name="T0" fmla="*/ 37 w 40"/>
                    <a:gd name="T1" fmla="*/ 6 h 22"/>
                    <a:gd name="T2" fmla="*/ 38 w 40"/>
                    <a:gd name="T3" fmla="*/ 6 h 22"/>
                    <a:gd name="T4" fmla="*/ 0 w 40"/>
                    <a:gd name="T5" fmla="*/ 21 h 22"/>
                    <a:gd name="T6" fmla="*/ 0 w 40"/>
                    <a:gd name="T7" fmla="*/ 13 h 22"/>
                    <a:gd name="T8" fmla="*/ 37 w 40"/>
                    <a:gd name="T9" fmla="*/ 0 h 22"/>
                    <a:gd name="T10" fmla="*/ 38 w 40"/>
                    <a:gd name="T11" fmla="*/ 0 h 22"/>
                    <a:gd name="T12" fmla="*/ 37 w 40"/>
                    <a:gd name="T13" fmla="*/ 0 h 22"/>
                    <a:gd name="T14" fmla="*/ 38 w 40"/>
                    <a:gd name="T15" fmla="*/ 1 h 22"/>
                    <a:gd name="T16" fmla="*/ 39 w 40"/>
                    <a:gd name="T17" fmla="*/ 3 h 22"/>
                    <a:gd name="T18" fmla="*/ 39 w 40"/>
                    <a:gd name="T19" fmla="*/ 5 h 22"/>
                    <a:gd name="T20" fmla="*/ 38 w 40"/>
                    <a:gd name="T21" fmla="*/ 6 h 22"/>
                    <a:gd name="T22" fmla="*/ 37 w 40"/>
                    <a:gd name="T23" fmla="*/ 6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0" h="22">
                      <a:moveTo>
                        <a:pt x="37" y="6"/>
                      </a:moveTo>
                      <a:lnTo>
                        <a:pt x="38" y="6"/>
                      </a:lnTo>
                      <a:lnTo>
                        <a:pt x="0" y="21"/>
                      </a:lnTo>
                      <a:lnTo>
                        <a:pt x="0" y="13"/>
                      </a:lnTo>
                      <a:lnTo>
                        <a:pt x="37" y="0"/>
                      </a:lnTo>
                      <a:lnTo>
                        <a:pt x="38" y="0"/>
                      </a:lnTo>
                      <a:lnTo>
                        <a:pt x="37" y="0"/>
                      </a:lnTo>
                      <a:lnTo>
                        <a:pt x="38" y="1"/>
                      </a:lnTo>
                      <a:lnTo>
                        <a:pt x="39" y="3"/>
                      </a:lnTo>
                      <a:lnTo>
                        <a:pt x="39" y="5"/>
                      </a:lnTo>
                      <a:lnTo>
                        <a:pt x="38" y="6"/>
                      </a:lnTo>
                      <a:lnTo>
                        <a:pt x="37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45" name="Freeform 573">
                  <a:extLst>
                    <a:ext uri="{FF2B5EF4-FFF2-40B4-BE49-F238E27FC236}">
                      <a16:creationId xmlns:a16="http://schemas.microsoft.com/office/drawing/2014/main" id="{265967A1-EE91-4465-96BD-86EE210E39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56" y="2607"/>
                  <a:ext cx="96" cy="54"/>
                </a:xfrm>
                <a:custGeom>
                  <a:avLst/>
                  <a:gdLst>
                    <a:gd name="T0" fmla="*/ 92 w 96"/>
                    <a:gd name="T1" fmla="*/ 52 h 54"/>
                    <a:gd name="T2" fmla="*/ 92 w 96"/>
                    <a:gd name="T3" fmla="*/ 53 h 54"/>
                    <a:gd name="T4" fmla="*/ 0 w 96"/>
                    <a:gd name="T5" fmla="*/ 2 h 54"/>
                    <a:gd name="T6" fmla="*/ 1 w 96"/>
                    <a:gd name="T7" fmla="*/ 0 h 54"/>
                    <a:gd name="T8" fmla="*/ 93 w 96"/>
                    <a:gd name="T9" fmla="*/ 51 h 54"/>
                    <a:gd name="T10" fmla="*/ 95 w 96"/>
                    <a:gd name="T11" fmla="*/ 52 h 54"/>
                    <a:gd name="T12" fmla="*/ 93 w 96"/>
                    <a:gd name="T13" fmla="*/ 51 h 54"/>
                    <a:gd name="T14" fmla="*/ 95 w 96"/>
                    <a:gd name="T15" fmla="*/ 52 h 54"/>
                    <a:gd name="T16" fmla="*/ 95 w 96"/>
                    <a:gd name="T17" fmla="*/ 52 h 54"/>
                    <a:gd name="T18" fmla="*/ 93 w 96"/>
                    <a:gd name="T19" fmla="*/ 53 h 54"/>
                    <a:gd name="T20" fmla="*/ 92 w 96"/>
                    <a:gd name="T21" fmla="*/ 53 h 54"/>
                    <a:gd name="T22" fmla="*/ 92 w 96"/>
                    <a:gd name="T23" fmla="*/ 52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6" h="54">
                      <a:moveTo>
                        <a:pt x="92" y="52"/>
                      </a:moveTo>
                      <a:lnTo>
                        <a:pt x="92" y="5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93" y="51"/>
                      </a:lnTo>
                      <a:lnTo>
                        <a:pt x="95" y="52"/>
                      </a:lnTo>
                      <a:lnTo>
                        <a:pt x="93" y="51"/>
                      </a:lnTo>
                      <a:lnTo>
                        <a:pt x="95" y="52"/>
                      </a:lnTo>
                      <a:lnTo>
                        <a:pt x="95" y="52"/>
                      </a:lnTo>
                      <a:lnTo>
                        <a:pt x="93" y="53"/>
                      </a:lnTo>
                      <a:lnTo>
                        <a:pt x="92" y="53"/>
                      </a:lnTo>
                      <a:lnTo>
                        <a:pt x="92" y="5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46" name="Freeform 574">
                  <a:extLst>
                    <a:ext uri="{FF2B5EF4-FFF2-40B4-BE49-F238E27FC236}">
                      <a16:creationId xmlns:a16="http://schemas.microsoft.com/office/drawing/2014/main" id="{E5D7C4B0-35EF-DCBE-87B7-D046152D79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4" y="2659"/>
                  <a:ext cx="18" cy="22"/>
                </a:xfrm>
                <a:custGeom>
                  <a:avLst/>
                  <a:gdLst>
                    <a:gd name="T0" fmla="*/ 7 w 18"/>
                    <a:gd name="T1" fmla="*/ 17 h 22"/>
                    <a:gd name="T2" fmla="*/ 0 w 18"/>
                    <a:gd name="T3" fmla="*/ 20 h 22"/>
                    <a:gd name="T4" fmla="*/ 0 w 18"/>
                    <a:gd name="T5" fmla="*/ 0 h 22"/>
                    <a:gd name="T6" fmla="*/ 17 w 18"/>
                    <a:gd name="T7" fmla="*/ 0 h 22"/>
                    <a:gd name="T8" fmla="*/ 17 w 18"/>
                    <a:gd name="T9" fmla="*/ 20 h 22"/>
                    <a:gd name="T10" fmla="*/ 10 w 18"/>
                    <a:gd name="T11" fmla="*/ 21 h 22"/>
                    <a:gd name="T12" fmla="*/ 17 w 18"/>
                    <a:gd name="T13" fmla="*/ 20 h 22"/>
                    <a:gd name="T14" fmla="*/ 14 w 18"/>
                    <a:gd name="T15" fmla="*/ 20 h 22"/>
                    <a:gd name="T16" fmla="*/ 7 w 18"/>
                    <a:gd name="T17" fmla="*/ 21 h 22"/>
                    <a:gd name="T18" fmla="*/ 4 w 18"/>
                    <a:gd name="T19" fmla="*/ 20 h 22"/>
                    <a:gd name="T20" fmla="*/ 0 w 18"/>
                    <a:gd name="T21" fmla="*/ 20 h 22"/>
                    <a:gd name="T22" fmla="*/ 7 w 18"/>
                    <a:gd name="T23" fmla="*/ 17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8" h="22">
                      <a:moveTo>
                        <a:pt x="7" y="17"/>
                      </a:move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17" y="0"/>
                      </a:lnTo>
                      <a:lnTo>
                        <a:pt x="17" y="20"/>
                      </a:lnTo>
                      <a:lnTo>
                        <a:pt x="10" y="21"/>
                      </a:lnTo>
                      <a:lnTo>
                        <a:pt x="17" y="20"/>
                      </a:lnTo>
                      <a:lnTo>
                        <a:pt x="14" y="20"/>
                      </a:lnTo>
                      <a:lnTo>
                        <a:pt x="7" y="21"/>
                      </a:lnTo>
                      <a:lnTo>
                        <a:pt x="4" y="20"/>
                      </a:lnTo>
                      <a:lnTo>
                        <a:pt x="0" y="20"/>
                      </a:lnTo>
                      <a:lnTo>
                        <a:pt x="7" y="1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47" name="Freeform 575">
                  <a:extLst>
                    <a:ext uri="{FF2B5EF4-FFF2-40B4-BE49-F238E27FC236}">
                      <a16:creationId xmlns:a16="http://schemas.microsoft.com/office/drawing/2014/main" id="{82A1989E-3B6B-8220-3FEB-5D9FB3DB4F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91" y="2091"/>
                  <a:ext cx="533" cy="478"/>
                </a:xfrm>
                <a:custGeom>
                  <a:avLst/>
                  <a:gdLst>
                    <a:gd name="T0" fmla="*/ 37 w 533"/>
                    <a:gd name="T1" fmla="*/ 464 h 478"/>
                    <a:gd name="T2" fmla="*/ 32 w 533"/>
                    <a:gd name="T3" fmla="*/ 425 h 478"/>
                    <a:gd name="T4" fmla="*/ 26 w 533"/>
                    <a:gd name="T5" fmla="*/ 387 h 478"/>
                    <a:gd name="T6" fmla="*/ 21 w 533"/>
                    <a:gd name="T7" fmla="*/ 347 h 478"/>
                    <a:gd name="T8" fmla="*/ 16 w 533"/>
                    <a:gd name="T9" fmla="*/ 307 h 478"/>
                    <a:gd name="T10" fmla="*/ 12 w 533"/>
                    <a:gd name="T11" fmla="*/ 266 h 478"/>
                    <a:gd name="T12" fmla="*/ 9 w 533"/>
                    <a:gd name="T13" fmla="*/ 226 h 478"/>
                    <a:gd name="T14" fmla="*/ 5 w 533"/>
                    <a:gd name="T15" fmla="*/ 185 h 478"/>
                    <a:gd name="T16" fmla="*/ 3 w 533"/>
                    <a:gd name="T17" fmla="*/ 142 h 478"/>
                    <a:gd name="T18" fmla="*/ 0 w 533"/>
                    <a:gd name="T19" fmla="*/ 101 h 478"/>
                    <a:gd name="T20" fmla="*/ 0 w 533"/>
                    <a:gd name="T21" fmla="*/ 60 h 478"/>
                    <a:gd name="T22" fmla="*/ 0 w 533"/>
                    <a:gd name="T23" fmla="*/ 40 h 478"/>
                    <a:gd name="T24" fmla="*/ 4 w 533"/>
                    <a:gd name="T25" fmla="*/ 35 h 478"/>
                    <a:gd name="T26" fmla="*/ 10 w 533"/>
                    <a:gd name="T27" fmla="*/ 32 h 478"/>
                    <a:gd name="T28" fmla="*/ 54 w 533"/>
                    <a:gd name="T29" fmla="*/ 25 h 478"/>
                    <a:gd name="T30" fmla="*/ 98 w 533"/>
                    <a:gd name="T31" fmla="*/ 18 h 478"/>
                    <a:gd name="T32" fmla="*/ 141 w 533"/>
                    <a:gd name="T33" fmla="*/ 14 h 478"/>
                    <a:gd name="T34" fmla="*/ 183 w 533"/>
                    <a:gd name="T35" fmla="*/ 10 h 478"/>
                    <a:gd name="T36" fmla="*/ 225 w 533"/>
                    <a:gd name="T37" fmla="*/ 7 h 478"/>
                    <a:gd name="T38" fmla="*/ 268 w 533"/>
                    <a:gd name="T39" fmla="*/ 4 h 478"/>
                    <a:gd name="T40" fmla="*/ 311 w 533"/>
                    <a:gd name="T41" fmla="*/ 2 h 478"/>
                    <a:gd name="T42" fmla="*/ 353 w 533"/>
                    <a:gd name="T43" fmla="*/ 1 h 478"/>
                    <a:gd name="T44" fmla="*/ 396 w 533"/>
                    <a:gd name="T45" fmla="*/ 1 h 478"/>
                    <a:gd name="T46" fmla="*/ 439 w 533"/>
                    <a:gd name="T47" fmla="*/ 0 h 478"/>
                    <a:gd name="T48" fmla="*/ 473 w 533"/>
                    <a:gd name="T49" fmla="*/ 0 h 478"/>
                    <a:gd name="T50" fmla="*/ 482 w 533"/>
                    <a:gd name="T51" fmla="*/ 0 h 478"/>
                    <a:gd name="T52" fmla="*/ 489 w 533"/>
                    <a:gd name="T53" fmla="*/ 1 h 478"/>
                    <a:gd name="T54" fmla="*/ 493 w 533"/>
                    <a:gd name="T55" fmla="*/ 3 h 478"/>
                    <a:gd name="T56" fmla="*/ 497 w 533"/>
                    <a:gd name="T57" fmla="*/ 7 h 478"/>
                    <a:gd name="T58" fmla="*/ 499 w 533"/>
                    <a:gd name="T59" fmla="*/ 14 h 478"/>
                    <a:gd name="T60" fmla="*/ 502 w 533"/>
                    <a:gd name="T61" fmla="*/ 35 h 478"/>
                    <a:gd name="T62" fmla="*/ 506 w 533"/>
                    <a:gd name="T63" fmla="*/ 55 h 478"/>
                    <a:gd name="T64" fmla="*/ 509 w 533"/>
                    <a:gd name="T65" fmla="*/ 77 h 478"/>
                    <a:gd name="T66" fmla="*/ 512 w 533"/>
                    <a:gd name="T67" fmla="*/ 98 h 478"/>
                    <a:gd name="T68" fmla="*/ 515 w 533"/>
                    <a:gd name="T69" fmla="*/ 118 h 478"/>
                    <a:gd name="T70" fmla="*/ 517 w 533"/>
                    <a:gd name="T71" fmla="*/ 139 h 478"/>
                    <a:gd name="T72" fmla="*/ 519 w 533"/>
                    <a:gd name="T73" fmla="*/ 160 h 478"/>
                    <a:gd name="T74" fmla="*/ 521 w 533"/>
                    <a:gd name="T75" fmla="*/ 180 h 478"/>
                    <a:gd name="T76" fmla="*/ 523 w 533"/>
                    <a:gd name="T77" fmla="*/ 201 h 478"/>
                    <a:gd name="T78" fmla="*/ 525 w 533"/>
                    <a:gd name="T79" fmla="*/ 222 h 478"/>
                    <a:gd name="T80" fmla="*/ 526 w 533"/>
                    <a:gd name="T81" fmla="*/ 241 h 478"/>
                    <a:gd name="T82" fmla="*/ 526 w 533"/>
                    <a:gd name="T83" fmla="*/ 259 h 478"/>
                    <a:gd name="T84" fmla="*/ 526 w 533"/>
                    <a:gd name="T85" fmla="*/ 275 h 478"/>
                    <a:gd name="T86" fmla="*/ 527 w 533"/>
                    <a:gd name="T87" fmla="*/ 291 h 478"/>
                    <a:gd name="T88" fmla="*/ 528 w 533"/>
                    <a:gd name="T89" fmla="*/ 308 h 478"/>
                    <a:gd name="T90" fmla="*/ 529 w 533"/>
                    <a:gd name="T91" fmla="*/ 325 h 478"/>
                    <a:gd name="T92" fmla="*/ 529 w 533"/>
                    <a:gd name="T93" fmla="*/ 341 h 478"/>
                    <a:gd name="T94" fmla="*/ 529 w 533"/>
                    <a:gd name="T95" fmla="*/ 358 h 478"/>
                    <a:gd name="T96" fmla="*/ 530 w 533"/>
                    <a:gd name="T97" fmla="*/ 374 h 478"/>
                    <a:gd name="T98" fmla="*/ 530 w 533"/>
                    <a:gd name="T99" fmla="*/ 391 h 478"/>
                    <a:gd name="T100" fmla="*/ 532 w 533"/>
                    <a:gd name="T101" fmla="*/ 408 h 478"/>
                    <a:gd name="T102" fmla="*/ 530 w 533"/>
                    <a:gd name="T103" fmla="*/ 419 h 478"/>
                    <a:gd name="T104" fmla="*/ 528 w 533"/>
                    <a:gd name="T105" fmla="*/ 425 h 478"/>
                    <a:gd name="T106" fmla="*/ 523 w 533"/>
                    <a:gd name="T107" fmla="*/ 427 h 4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533" h="478">
                      <a:moveTo>
                        <a:pt x="523" y="427"/>
                      </a:moveTo>
                      <a:lnTo>
                        <a:pt x="39" y="477"/>
                      </a:lnTo>
                      <a:lnTo>
                        <a:pt x="37" y="464"/>
                      </a:lnTo>
                      <a:lnTo>
                        <a:pt x="36" y="451"/>
                      </a:lnTo>
                      <a:lnTo>
                        <a:pt x="34" y="438"/>
                      </a:lnTo>
                      <a:lnTo>
                        <a:pt x="32" y="425"/>
                      </a:lnTo>
                      <a:lnTo>
                        <a:pt x="30" y="412"/>
                      </a:lnTo>
                      <a:lnTo>
                        <a:pt x="28" y="399"/>
                      </a:lnTo>
                      <a:lnTo>
                        <a:pt x="26" y="387"/>
                      </a:lnTo>
                      <a:lnTo>
                        <a:pt x="24" y="373"/>
                      </a:lnTo>
                      <a:lnTo>
                        <a:pt x="22" y="360"/>
                      </a:lnTo>
                      <a:lnTo>
                        <a:pt x="21" y="347"/>
                      </a:lnTo>
                      <a:lnTo>
                        <a:pt x="20" y="334"/>
                      </a:lnTo>
                      <a:lnTo>
                        <a:pt x="18" y="321"/>
                      </a:lnTo>
                      <a:lnTo>
                        <a:pt x="16" y="307"/>
                      </a:lnTo>
                      <a:lnTo>
                        <a:pt x="15" y="294"/>
                      </a:lnTo>
                      <a:lnTo>
                        <a:pt x="13" y="279"/>
                      </a:lnTo>
                      <a:lnTo>
                        <a:pt x="12" y="266"/>
                      </a:lnTo>
                      <a:lnTo>
                        <a:pt x="10" y="252"/>
                      </a:lnTo>
                      <a:lnTo>
                        <a:pt x="10" y="239"/>
                      </a:lnTo>
                      <a:lnTo>
                        <a:pt x="9" y="226"/>
                      </a:lnTo>
                      <a:lnTo>
                        <a:pt x="8" y="212"/>
                      </a:lnTo>
                      <a:lnTo>
                        <a:pt x="6" y="198"/>
                      </a:lnTo>
                      <a:lnTo>
                        <a:pt x="5" y="185"/>
                      </a:lnTo>
                      <a:lnTo>
                        <a:pt x="4" y="171"/>
                      </a:lnTo>
                      <a:lnTo>
                        <a:pt x="3" y="157"/>
                      </a:lnTo>
                      <a:lnTo>
                        <a:pt x="3" y="142"/>
                      </a:lnTo>
                      <a:lnTo>
                        <a:pt x="2" y="129"/>
                      </a:lnTo>
                      <a:lnTo>
                        <a:pt x="1" y="115"/>
                      </a:lnTo>
                      <a:lnTo>
                        <a:pt x="0" y="101"/>
                      </a:lnTo>
                      <a:lnTo>
                        <a:pt x="0" y="88"/>
                      </a:lnTo>
                      <a:lnTo>
                        <a:pt x="0" y="74"/>
                      </a:lnTo>
                      <a:lnTo>
                        <a:pt x="0" y="60"/>
                      </a:lnTo>
                      <a:lnTo>
                        <a:pt x="0" y="46"/>
                      </a:lnTo>
                      <a:lnTo>
                        <a:pt x="0" y="43"/>
                      </a:lnTo>
                      <a:lnTo>
                        <a:pt x="0" y="40"/>
                      </a:lnTo>
                      <a:lnTo>
                        <a:pt x="0" y="39"/>
                      </a:lnTo>
                      <a:lnTo>
                        <a:pt x="2" y="37"/>
                      </a:lnTo>
                      <a:lnTo>
                        <a:pt x="4" y="35"/>
                      </a:lnTo>
                      <a:lnTo>
                        <a:pt x="6" y="35"/>
                      </a:lnTo>
                      <a:lnTo>
                        <a:pt x="8" y="32"/>
                      </a:lnTo>
                      <a:lnTo>
                        <a:pt x="10" y="32"/>
                      </a:lnTo>
                      <a:lnTo>
                        <a:pt x="25" y="29"/>
                      </a:lnTo>
                      <a:lnTo>
                        <a:pt x="40" y="27"/>
                      </a:lnTo>
                      <a:lnTo>
                        <a:pt x="54" y="25"/>
                      </a:lnTo>
                      <a:lnTo>
                        <a:pt x="69" y="23"/>
                      </a:lnTo>
                      <a:lnTo>
                        <a:pt x="83" y="21"/>
                      </a:lnTo>
                      <a:lnTo>
                        <a:pt x="98" y="18"/>
                      </a:lnTo>
                      <a:lnTo>
                        <a:pt x="113" y="17"/>
                      </a:lnTo>
                      <a:lnTo>
                        <a:pt x="126" y="15"/>
                      </a:lnTo>
                      <a:lnTo>
                        <a:pt x="141" y="14"/>
                      </a:lnTo>
                      <a:lnTo>
                        <a:pt x="154" y="13"/>
                      </a:lnTo>
                      <a:lnTo>
                        <a:pt x="169" y="12"/>
                      </a:lnTo>
                      <a:lnTo>
                        <a:pt x="183" y="10"/>
                      </a:lnTo>
                      <a:lnTo>
                        <a:pt x="197" y="8"/>
                      </a:lnTo>
                      <a:lnTo>
                        <a:pt x="211" y="7"/>
                      </a:lnTo>
                      <a:lnTo>
                        <a:pt x="225" y="7"/>
                      </a:lnTo>
                      <a:lnTo>
                        <a:pt x="240" y="7"/>
                      </a:lnTo>
                      <a:lnTo>
                        <a:pt x="254" y="5"/>
                      </a:lnTo>
                      <a:lnTo>
                        <a:pt x="268" y="4"/>
                      </a:lnTo>
                      <a:lnTo>
                        <a:pt x="282" y="4"/>
                      </a:lnTo>
                      <a:lnTo>
                        <a:pt x="295" y="3"/>
                      </a:lnTo>
                      <a:lnTo>
                        <a:pt x="311" y="2"/>
                      </a:lnTo>
                      <a:lnTo>
                        <a:pt x="324" y="2"/>
                      </a:lnTo>
                      <a:lnTo>
                        <a:pt x="338" y="2"/>
                      </a:lnTo>
                      <a:lnTo>
                        <a:pt x="353" y="1"/>
                      </a:lnTo>
                      <a:lnTo>
                        <a:pt x="367" y="1"/>
                      </a:lnTo>
                      <a:lnTo>
                        <a:pt x="381" y="1"/>
                      </a:lnTo>
                      <a:lnTo>
                        <a:pt x="396" y="1"/>
                      </a:lnTo>
                      <a:lnTo>
                        <a:pt x="411" y="1"/>
                      </a:lnTo>
                      <a:lnTo>
                        <a:pt x="425" y="0"/>
                      </a:lnTo>
                      <a:lnTo>
                        <a:pt x="439" y="0"/>
                      </a:lnTo>
                      <a:lnTo>
                        <a:pt x="454" y="0"/>
                      </a:lnTo>
                      <a:lnTo>
                        <a:pt x="469" y="0"/>
                      </a:lnTo>
                      <a:lnTo>
                        <a:pt x="473" y="0"/>
                      </a:lnTo>
                      <a:lnTo>
                        <a:pt x="477" y="0"/>
                      </a:lnTo>
                      <a:lnTo>
                        <a:pt x="479" y="0"/>
                      </a:lnTo>
                      <a:lnTo>
                        <a:pt x="482" y="0"/>
                      </a:lnTo>
                      <a:lnTo>
                        <a:pt x="484" y="1"/>
                      </a:lnTo>
                      <a:lnTo>
                        <a:pt x="487" y="1"/>
                      </a:lnTo>
                      <a:lnTo>
                        <a:pt x="489" y="1"/>
                      </a:lnTo>
                      <a:lnTo>
                        <a:pt x="490" y="2"/>
                      </a:lnTo>
                      <a:lnTo>
                        <a:pt x="491" y="2"/>
                      </a:lnTo>
                      <a:lnTo>
                        <a:pt x="493" y="3"/>
                      </a:lnTo>
                      <a:lnTo>
                        <a:pt x="494" y="4"/>
                      </a:lnTo>
                      <a:lnTo>
                        <a:pt x="495" y="7"/>
                      </a:lnTo>
                      <a:lnTo>
                        <a:pt x="497" y="7"/>
                      </a:lnTo>
                      <a:lnTo>
                        <a:pt x="497" y="10"/>
                      </a:lnTo>
                      <a:lnTo>
                        <a:pt x="498" y="12"/>
                      </a:lnTo>
                      <a:lnTo>
                        <a:pt x="499" y="14"/>
                      </a:lnTo>
                      <a:lnTo>
                        <a:pt x="500" y="21"/>
                      </a:lnTo>
                      <a:lnTo>
                        <a:pt x="501" y="28"/>
                      </a:lnTo>
                      <a:lnTo>
                        <a:pt x="502" y="35"/>
                      </a:lnTo>
                      <a:lnTo>
                        <a:pt x="505" y="42"/>
                      </a:lnTo>
                      <a:lnTo>
                        <a:pt x="506" y="49"/>
                      </a:lnTo>
                      <a:lnTo>
                        <a:pt x="506" y="55"/>
                      </a:lnTo>
                      <a:lnTo>
                        <a:pt x="507" y="63"/>
                      </a:lnTo>
                      <a:lnTo>
                        <a:pt x="508" y="69"/>
                      </a:lnTo>
                      <a:lnTo>
                        <a:pt x="509" y="77"/>
                      </a:lnTo>
                      <a:lnTo>
                        <a:pt x="510" y="83"/>
                      </a:lnTo>
                      <a:lnTo>
                        <a:pt x="512" y="91"/>
                      </a:lnTo>
                      <a:lnTo>
                        <a:pt x="512" y="98"/>
                      </a:lnTo>
                      <a:lnTo>
                        <a:pt x="514" y="104"/>
                      </a:lnTo>
                      <a:lnTo>
                        <a:pt x="515" y="112"/>
                      </a:lnTo>
                      <a:lnTo>
                        <a:pt x="515" y="118"/>
                      </a:lnTo>
                      <a:lnTo>
                        <a:pt x="516" y="125"/>
                      </a:lnTo>
                      <a:lnTo>
                        <a:pt x="516" y="132"/>
                      </a:lnTo>
                      <a:lnTo>
                        <a:pt x="517" y="139"/>
                      </a:lnTo>
                      <a:lnTo>
                        <a:pt x="518" y="146"/>
                      </a:lnTo>
                      <a:lnTo>
                        <a:pt x="519" y="153"/>
                      </a:lnTo>
                      <a:lnTo>
                        <a:pt x="519" y="160"/>
                      </a:lnTo>
                      <a:lnTo>
                        <a:pt x="520" y="167"/>
                      </a:lnTo>
                      <a:lnTo>
                        <a:pt x="521" y="174"/>
                      </a:lnTo>
                      <a:lnTo>
                        <a:pt x="521" y="180"/>
                      </a:lnTo>
                      <a:lnTo>
                        <a:pt x="522" y="188"/>
                      </a:lnTo>
                      <a:lnTo>
                        <a:pt x="522" y="194"/>
                      </a:lnTo>
                      <a:lnTo>
                        <a:pt x="523" y="201"/>
                      </a:lnTo>
                      <a:lnTo>
                        <a:pt x="524" y="209"/>
                      </a:lnTo>
                      <a:lnTo>
                        <a:pt x="524" y="215"/>
                      </a:lnTo>
                      <a:lnTo>
                        <a:pt x="525" y="222"/>
                      </a:lnTo>
                      <a:lnTo>
                        <a:pt x="525" y="229"/>
                      </a:lnTo>
                      <a:lnTo>
                        <a:pt x="526" y="236"/>
                      </a:lnTo>
                      <a:lnTo>
                        <a:pt x="526" y="241"/>
                      </a:lnTo>
                      <a:lnTo>
                        <a:pt x="526" y="247"/>
                      </a:lnTo>
                      <a:lnTo>
                        <a:pt x="526" y="252"/>
                      </a:lnTo>
                      <a:lnTo>
                        <a:pt x="526" y="259"/>
                      </a:lnTo>
                      <a:lnTo>
                        <a:pt x="526" y="264"/>
                      </a:lnTo>
                      <a:lnTo>
                        <a:pt x="526" y="269"/>
                      </a:lnTo>
                      <a:lnTo>
                        <a:pt x="526" y="275"/>
                      </a:lnTo>
                      <a:lnTo>
                        <a:pt x="527" y="280"/>
                      </a:lnTo>
                      <a:lnTo>
                        <a:pt x="527" y="286"/>
                      </a:lnTo>
                      <a:lnTo>
                        <a:pt x="527" y="291"/>
                      </a:lnTo>
                      <a:lnTo>
                        <a:pt x="527" y="297"/>
                      </a:lnTo>
                      <a:lnTo>
                        <a:pt x="528" y="302"/>
                      </a:lnTo>
                      <a:lnTo>
                        <a:pt x="528" y="308"/>
                      </a:lnTo>
                      <a:lnTo>
                        <a:pt x="528" y="313"/>
                      </a:lnTo>
                      <a:lnTo>
                        <a:pt x="529" y="319"/>
                      </a:lnTo>
                      <a:lnTo>
                        <a:pt x="529" y="325"/>
                      </a:lnTo>
                      <a:lnTo>
                        <a:pt x="529" y="330"/>
                      </a:lnTo>
                      <a:lnTo>
                        <a:pt x="529" y="336"/>
                      </a:lnTo>
                      <a:lnTo>
                        <a:pt x="529" y="341"/>
                      </a:lnTo>
                      <a:lnTo>
                        <a:pt x="529" y="347"/>
                      </a:lnTo>
                      <a:lnTo>
                        <a:pt x="529" y="352"/>
                      </a:lnTo>
                      <a:lnTo>
                        <a:pt x="529" y="358"/>
                      </a:lnTo>
                      <a:lnTo>
                        <a:pt x="529" y="363"/>
                      </a:lnTo>
                      <a:lnTo>
                        <a:pt x="530" y="369"/>
                      </a:lnTo>
                      <a:lnTo>
                        <a:pt x="530" y="374"/>
                      </a:lnTo>
                      <a:lnTo>
                        <a:pt x="530" y="380"/>
                      </a:lnTo>
                      <a:lnTo>
                        <a:pt x="530" y="386"/>
                      </a:lnTo>
                      <a:lnTo>
                        <a:pt x="530" y="391"/>
                      </a:lnTo>
                      <a:lnTo>
                        <a:pt x="530" y="397"/>
                      </a:lnTo>
                      <a:lnTo>
                        <a:pt x="532" y="402"/>
                      </a:lnTo>
                      <a:lnTo>
                        <a:pt x="532" y="408"/>
                      </a:lnTo>
                      <a:lnTo>
                        <a:pt x="532" y="413"/>
                      </a:lnTo>
                      <a:lnTo>
                        <a:pt x="532" y="416"/>
                      </a:lnTo>
                      <a:lnTo>
                        <a:pt x="530" y="419"/>
                      </a:lnTo>
                      <a:lnTo>
                        <a:pt x="530" y="422"/>
                      </a:lnTo>
                      <a:lnTo>
                        <a:pt x="529" y="424"/>
                      </a:lnTo>
                      <a:lnTo>
                        <a:pt x="528" y="425"/>
                      </a:lnTo>
                      <a:lnTo>
                        <a:pt x="527" y="426"/>
                      </a:lnTo>
                      <a:lnTo>
                        <a:pt x="526" y="427"/>
                      </a:lnTo>
                      <a:lnTo>
                        <a:pt x="523" y="427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48" name="Freeform 576">
                  <a:extLst>
                    <a:ext uri="{FF2B5EF4-FFF2-40B4-BE49-F238E27FC236}">
                      <a16:creationId xmlns:a16="http://schemas.microsoft.com/office/drawing/2014/main" id="{4E080EF3-A0AF-54BB-E6AC-DFABAF3DD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31" y="2516"/>
                  <a:ext cx="485" cy="54"/>
                </a:xfrm>
                <a:custGeom>
                  <a:avLst/>
                  <a:gdLst>
                    <a:gd name="T0" fmla="*/ 1 w 485"/>
                    <a:gd name="T1" fmla="*/ 51 h 54"/>
                    <a:gd name="T2" fmla="*/ 0 w 485"/>
                    <a:gd name="T3" fmla="*/ 51 h 54"/>
                    <a:gd name="T4" fmla="*/ 482 w 485"/>
                    <a:gd name="T5" fmla="*/ 0 h 54"/>
                    <a:gd name="T6" fmla="*/ 484 w 485"/>
                    <a:gd name="T7" fmla="*/ 3 h 54"/>
                    <a:gd name="T8" fmla="*/ 0 w 485"/>
                    <a:gd name="T9" fmla="*/ 53 h 54"/>
                    <a:gd name="T10" fmla="*/ 0 w 485"/>
                    <a:gd name="T11" fmla="*/ 51 h 54"/>
                    <a:gd name="T12" fmla="*/ 0 w 485"/>
                    <a:gd name="T13" fmla="*/ 53 h 54"/>
                    <a:gd name="T14" fmla="*/ 0 w 485"/>
                    <a:gd name="T15" fmla="*/ 53 h 54"/>
                    <a:gd name="T16" fmla="*/ 0 w 485"/>
                    <a:gd name="T17" fmla="*/ 51 h 54"/>
                    <a:gd name="T18" fmla="*/ 0 w 485"/>
                    <a:gd name="T19" fmla="*/ 51 h 54"/>
                    <a:gd name="T20" fmla="*/ 0 w 485"/>
                    <a:gd name="T21" fmla="*/ 51 h 54"/>
                    <a:gd name="T22" fmla="*/ 1 w 485"/>
                    <a:gd name="T23" fmla="*/ 51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85" h="54">
                      <a:moveTo>
                        <a:pt x="1" y="51"/>
                      </a:moveTo>
                      <a:lnTo>
                        <a:pt x="0" y="51"/>
                      </a:lnTo>
                      <a:lnTo>
                        <a:pt x="482" y="0"/>
                      </a:lnTo>
                      <a:lnTo>
                        <a:pt x="484" y="3"/>
                      </a:lnTo>
                      <a:lnTo>
                        <a:pt x="0" y="53"/>
                      </a:lnTo>
                      <a:lnTo>
                        <a:pt x="0" y="51"/>
                      </a:lnTo>
                      <a:lnTo>
                        <a:pt x="0" y="53"/>
                      </a:lnTo>
                      <a:lnTo>
                        <a:pt x="0" y="53"/>
                      </a:lnTo>
                      <a:lnTo>
                        <a:pt x="0" y="51"/>
                      </a:lnTo>
                      <a:lnTo>
                        <a:pt x="0" y="51"/>
                      </a:lnTo>
                      <a:lnTo>
                        <a:pt x="0" y="51"/>
                      </a:lnTo>
                      <a:lnTo>
                        <a:pt x="1" y="5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49" name="Freeform 577">
                  <a:extLst>
                    <a:ext uri="{FF2B5EF4-FFF2-40B4-BE49-F238E27FC236}">
                      <a16:creationId xmlns:a16="http://schemas.microsoft.com/office/drawing/2014/main" id="{DC857C8A-D952-355C-6191-838E45DB0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91" y="2134"/>
                  <a:ext cx="43" cy="434"/>
                </a:xfrm>
                <a:custGeom>
                  <a:avLst/>
                  <a:gdLst>
                    <a:gd name="T0" fmla="*/ 2 w 43"/>
                    <a:gd name="T1" fmla="*/ 1 h 434"/>
                    <a:gd name="T2" fmla="*/ 2 w 43"/>
                    <a:gd name="T3" fmla="*/ 29 h 434"/>
                    <a:gd name="T4" fmla="*/ 3 w 43"/>
                    <a:gd name="T5" fmla="*/ 57 h 434"/>
                    <a:gd name="T6" fmla="*/ 4 w 43"/>
                    <a:gd name="T7" fmla="*/ 85 h 434"/>
                    <a:gd name="T8" fmla="*/ 6 w 43"/>
                    <a:gd name="T9" fmla="*/ 112 h 434"/>
                    <a:gd name="T10" fmla="*/ 8 w 43"/>
                    <a:gd name="T11" fmla="*/ 140 h 434"/>
                    <a:gd name="T12" fmla="*/ 10 w 43"/>
                    <a:gd name="T13" fmla="*/ 167 h 434"/>
                    <a:gd name="T14" fmla="*/ 12 w 43"/>
                    <a:gd name="T15" fmla="*/ 195 h 434"/>
                    <a:gd name="T16" fmla="*/ 15 w 43"/>
                    <a:gd name="T17" fmla="*/ 222 h 434"/>
                    <a:gd name="T18" fmla="*/ 18 w 43"/>
                    <a:gd name="T19" fmla="*/ 250 h 434"/>
                    <a:gd name="T20" fmla="*/ 21 w 43"/>
                    <a:gd name="T21" fmla="*/ 277 h 434"/>
                    <a:gd name="T22" fmla="*/ 23 w 43"/>
                    <a:gd name="T23" fmla="*/ 303 h 434"/>
                    <a:gd name="T24" fmla="*/ 27 w 43"/>
                    <a:gd name="T25" fmla="*/ 330 h 434"/>
                    <a:gd name="T26" fmla="*/ 30 w 43"/>
                    <a:gd name="T27" fmla="*/ 357 h 434"/>
                    <a:gd name="T28" fmla="*/ 34 w 43"/>
                    <a:gd name="T29" fmla="*/ 382 h 434"/>
                    <a:gd name="T30" fmla="*/ 38 w 43"/>
                    <a:gd name="T31" fmla="*/ 407 h 434"/>
                    <a:gd name="T32" fmla="*/ 42 w 43"/>
                    <a:gd name="T33" fmla="*/ 433 h 434"/>
                    <a:gd name="T34" fmla="*/ 38 w 43"/>
                    <a:gd name="T35" fmla="*/ 421 h 434"/>
                    <a:gd name="T36" fmla="*/ 34 w 43"/>
                    <a:gd name="T37" fmla="*/ 396 h 434"/>
                    <a:gd name="T38" fmla="*/ 30 w 43"/>
                    <a:gd name="T39" fmla="*/ 369 h 434"/>
                    <a:gd name="T40" fmla="*/ 26 w 43"/>
                    <a:gd name="T41" fmla="*/ 343 h 434"/>
                    <a:gd name="T42" fmla="*/ 23 w 43"/>
                    <a:gd name="T43" fmla="*/ 317 h 434"/>
                    <a:gd name="T44" fmla="*/ 19 w 43"/>
                    <a:gd name="T45" fmla="*/ 290 h 434"/>
                    <a:gd name="T46" fmla="*/ 17 w 43"/>
                    <a:gd name="T47" fmla="*/ 263 h 434"/>
                    <a:gd name="T48" fmla="*/ 14 w 43"/>
                    <a:gd name="T49" fmla="*/ 236 h 434"/>
                    <a:gd name="T50" fmla="*/ 11 w 43"/>
                    <a:gd name="T51" fmla="*/ 209 h 434"/>
                    <a:gd name="T52" fmla="*/ 9 w 43"/>
                    <a:gd name="T53" fmla="*/ 182 h 434"/>
                    <a:gd name="T54" fmla="*/ 7 w 43"/>
                    <a:gd name="T55" fmla="*/ 155 h 434"/>
                    <a:gd name="T56" fmla="*/ 5 w 43"/>
                    <a:gd name="T57" fmla="*/ 126 h 434"/>
                    <a:gd name="T58" fmla="*/ 3 w 43"/>
                    <a:gd name="T59" fmla="*/ 99 h 434"/>
                    <a:gd name="T60" fmla="*/ 2 w 43"/>
                    <a:gd name="T61" fmla="*/ 71 h 434"/>
                    <a:gd name="T62" fmla="*/ 1 w 43"/>
                    <a:gd name="T63" fmla="*/ 43 h 434"/>
                    <a:gd name="T64" fmla="*/ 0 w 43"/>
                    <a:gd name="T65" fmla="*/ 15 h 434"/>
                    <a:gd name="T66" fmla="*/ 0 w 43"/>
                    <a:gd name="T67" fmla="*/ 1 h 434"/>
                    <a:gd name="T68" fmla="*/ 0 w 43"/>
                    <a:gd name="T69" fmla="*/ 0 h 434"/>
                    <a:gd name="T70" fmla="*/ 2 w 43"/>
                    <a:gd name="T71" fmla="*/ 0 h 4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3" h="434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2" y="15"/>
                      </a:lnTo>
                      <a:lnTo>
                        <a:pt x="2" y="29"/>
                      </a:lnTo>
                      <a:lnTo>
                        <a:pt x="3" y="43"/>
                      </a:lnTo>
                      <a:lnTo>
                        <a:pt x="3" y="57"/>
                      </a:lnTo>
                      <a:lnTo>
                        <a:pt x="4" y="71"/>
                      </a:lnTo>
                      <a:lnTo>
                        <a:pt x="4" y="85"/>
                      </a:lnTo>
                      <a:lnTo>
                        <a:pt x="5" y="99"/>
                      </a:lnTo>
                      <a:lnTo>
                        <a:pt x="6" y="112"/>
                      </a:lnTo>
                      <a:lnTo>
                        <a:pt x="7" y="126"/>
                      </a:lnTo>
                      <a:lnTo>
                        <a:pt x="8" y="140"/>
                      </a:lnTo>
                      <a:lnTo>
                        <a:pt x="9" y="153"/>
                      </a:lnTo>
                      <a:lnTo>
                        <a:pt x="10" y="167"/>
                      </a:lnTo>
                      <a:lnTo>
                        <a:pt x="11" y="181"/>
                      </a:lnTo>
                      <a:lnTo>
                        <a:pt x="12" y="195"/>
                      </a:lnTo>
                      <a:lnTo>
                        <a:pt x="14" y="209"/>
                      </a:lnTo>
                      <a:lnTo>
                        <a:pt x="15" y="222"/>
                      </a:lnTo>
                      <a:lnTo>
                        <a:pt x="17" y="236"/>
                      </a:lnTo>
                      <a:lnTo>
                        <a:pt x="18" y="250"/>
                      </a:lnTo>
                      <a:lnTo>
                        <a:pt x="18" y="263"/>
                      </a:lnTo>
                      <a:lnTo>
                        <a:pt x="21" y="277"/>
                      </a:lnTo>
                      <a:lnTo>
                        <a:pt x="23" y="290"/>
                      </a:lnTo>
                      <a:lnTo>
                        <a:pt x="23" y="303"/>
                      </a:lnTo>
                      <a:lnTo>
                        <a:pt x="25" y="316"/>
                      </a:lnTo>
                      <a:lnTo>
                        <a:pt x="27" y="330"/>
                      </a:lnTo>
                      <a:lnTo>
                        <a:pt x="28" y="343"/>
                      </a:lnTo>
                      <a:lnTo>
                        <a:pt x="30" y="357"/>
                      </a:lnTo>
                      <a:lnTo>
                        <a:pt x="32" y="369"/>
                      </a:lnTo>
                      <a:lnTo>
                        <a:pt x="34" y="382"/>
                      </a:lnTo>
                      <a:lnTo>
                        <a:pt x="36" y="395"/>
                      </a:lnTo>
                      <a:lnTo>
                        <a:pt x="38" y="407"/>
                      </a:lnTo>
                      <a:lnTo>
                        <a:pt x="39" y="421"/>
                      </a:lnTo>
                      <a:lnTo>
                        <a:pt x="42" y="433"/>
                      </a:lnTo>
                      <a:lnTo>
                        <a:pt x="39" y="433"/>
                      </a:lnTo>
                      <a:lnTo>
                        <a:pt x="38" y="421"/>
                      </a:lnTo>
                      <a:lnTo>
                        <a:pt x="36" y="407"/>
                      </a:lnTo>
                      <a:lnTo>
                        <a:pt x="34" y="396"/>
                      </a:lnTo>
                      <a:lnTo>
                        <a:pt x="32" y="382"/>
                      </a:lnTo>
                      <a:lnTo>
                        <a:pt x="30" y="369"/>
                      </a:lnTo>
                      <a:lnTo>
                        <a:pt x="28" y="357"/>
                      </a:lnTo>
                      <a:lnTo>
                        <a:pt x="26" y="343"/>
                      </a:lnTo>
                      <a:lnTo>
                        <a:pt x="24" y="330"/>
                      </a:lnTo>
                      <a:lnTo>
                        <a:pt x="23" y="317"/>
                      </a:lnTo>
                      <a:lnTo>
                        <a:pt x="22" y="304"/>
                      </a:lnTo>
                      <a:lnTo>
                        <a:pt x="19" y="290"/>
                      </a:lnTo>
                      <a:lnTo>
                        <a:pt x="18" y="277"/>
                      </a:lnTo>
                      <a:lnTo>
                        <a:pt x="17" y="263"/>
                      </a:lnTo>
                      <a:lnTo>
                        <a:pt x="16" y="250"/>
                      </a:lnTo>
                      <a:lnTo>
                        <a:pt x="14" y="236"/>
                      </a:lnTo>
                      <a:lnTo>
                        <a:pt x="13" y="222"/>
                      </a:lnTo>
                      <a:lnTo>
                        <a:pt x="11" y="209"/>
                      </a:lnTo>
                      <a:lnTo>
                        <a:pt x="10" y="195"/>
                      </a:lnTo>
                      <a:lnTo>
                        <a:pt x="9" y="182"/>
                      </a:lnTo>
                      <a:lnTo>
                        <a:pt x="8" y="167"/>
                      </a:lnTo>
                      <a:lnTo>
                        <a:pt x="7" y="155"/>
                      </a:lnTo>
                      <a:lnTo>
                        <a:pt x="6" y="140"/>
                      </a:lnTo>
                      <a:lnTo>
                        <a:pt x="5" y="126"/>
                      </a:lnTo>
                      <a:lnTo>
                        <a:pt x="4" y="112"/>
                      </a:lnTo>
                      <a:lnTo>
                        <a:pt x="3" y="99"/>
                      </a:lnTo>
                      <a:lnTo>
                        <a:pt x="2" y="85"/>
                      </a:lnTo>
                      <a:lnTo>
                        <a:pt x="2" y="71"/>
                      </a:lnTo>
                      <a:lnTo>
                        <a:pt x="2" y="57"/>
                      </a:lnTo>
                      <a:lnTo>
                        <a:pt x="1" y="43"/>
                      </a:lnTo>
                      <a:lnTo>
                        <a:pt x="1" y="29"/>
                      </a:lnTo>
                      <a:lnTo>
                        <a:pt x="0" y="15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50" name="Freeform 578">
                  <a:extLst>
                    <a:ext uri="{FF2B5EF4-FFF2-40B4-BE49-F238E27FC236}">
                      <a16:creationId xmlns:a16="http://schemas.microsoft.com/office/drawing/2014/main" id="{B841690D-934F-1E3F-003C-A84250DEEE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90" y="2120"/>
                  <a:ext cx="18" cy="22"/>
                </a:xfrm>
                <a:custGeom>
                  <a:avLst/>
                  <a:gdLst>
                    <a:gd name="T0" fmla="*/ 16 w 18"/>
                    <a:gd name="T1" fmla="*/ 3 h 22"/>
                    <a:gd name="T2" fmla="*/ 17 w 18"/>
                    <a:gd name="T3" fmla="*/ 2 h 22"/>
                    <a:gd name="T4" fmla="*/ 14 w 18"/>
                    <a:gd name="T5" fmla="*/ 4 h 22"/>
                    <a:gd name="T6" fmla="*/ 11 w 18"/>
                    <a:gd name="T7" fmla="*/ 6 h 22"/>
                    <a:gd name="T8" fmla="*/ 9 w 18"/>
                    <a:gd name="T9" fmla="*/ 8 h 22"/>
                    <a:gd name="T10" fmla="*/ 7 w 18"/>
                    <a:gd name="T11" fmla="*/ 9 h 22"/>
                    <a:gd name="T12" fmla="*/ 5 w 18"/>
                    <a:gd name="T13" fmla="*/ 12 h 22"/>
                    <a:gd name="T14" fmla="*/ 3 w 18"/>
                    <a:gd name="T15" fmla="*/ 15 h 22"/>
                    <a:gd name="T16" fmla="*/ 3 w 18"/>
                    <a:gd name="T17" fmla="*/ 18 h 22"/>
                    <a:gd name="T18" fmla="*/ 3 w 18"/>
                    <a:gd name="T19" fmla="*/ 21 h 22"/>
                    <a:gd name="T20" fmla="*/ 0 w 18"/>
                    <a:gd name="T21" fmla="*/ 21 h 22"/>
                    <a:gd name="T22" fmla="*/ 1 w 18"/>
                    <a:gd name="T23" fmla="*/ 17 h 22"/>
                    <a:gd name="T24" fmla="*/ 2 w 18"/>
                    <a:gd name="T25" fmla="*/ 14 h 22"/>
                    <a:gd name="T26" fmla="*/ 2 w 18"/>
                    <a:gd name="T27" fmla="*/ 10 h 22"/>
                    <a:gd name="T28" fmla="*/ 5 w 18"/>
                    <a:gd name="T29" fmla="*/ 8 h 22"/>
                    <a:gd name="T30" fmla="*/ 7 w 18"/>
                    <a:gd name="T31" fmla="*/ 6 h 22"/>
                    <a:gd name="T32" fmla="*/ 10 w 18"/>
                    <a:gd name="T33" fmla="*/ 3 h 22"/>
                    <a:gd name="T34" fmla="*/ 12 w 18"/>
                    <a:gd name="T35" fmla="*/ 2 h 22"/>
                    <a:gd name="T36" fmla="*/ 15 w 18"/>
                    <a:gd name="T37" fmla="*/ 0 h 22"/>
                    <a:gd name="T38" fmla="*/ 16 w 18"/>
                    <a:gd name="T39" fmla="*/ 0 h 22"/>
                    <a:gd name="T40" fmla="*/ 15 w 18"/>
                    <a:gd name="T41" fmla="*/ 0 h 22"/>
                    <a:gd name="T42" fmla="*/ 16 w 18"/>
                    <a:gd name="T43" fmla="*/ 0 h 22"/>
                    <a:gd name="T44" fmla="*/ 17 w 18"/>
                    <a:gd name="T45" fmla="*/ 1 h 22"/>
                    <a:gd name="T46" fmla="*/ 17 w 18"/>
                    <a:gd name="T47" fmla="*/ 2 h 22"/>
                    <a:gd name="T48" fmla="*/ 17 w 18"/>
                    <a:gd name="T49" fmla="*/ 2 h 22"/>
                    <a:gd name="T50" fmla="*/ 16 w 18"/>
                    <a:gd name="T51" fmla="*/ 3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8" h="22">
                      <a:moveTo>
                        <a:pt x="16" y="3"/>
                      </a:moveTo>
                      <a:lnTo>
                        <a:pt x="17" y="2"/>
                      </a:lnTo>
                      <a:lnTo>
                        <a:pt x="14" y="4"/>
                      </a:lnTo>
                      <a:lnTo>
                        <a:pt x="11" y="6"/>
                      </a:lnTo>
                      <a:lnTo>
                        <a:pt x="9" y="8"/>
                      </a:lnTo>
                      <a:lnTo>
                        <a:pt x="7" y="9"/>
                      </a:lnTo>
                      <a:lnTo>
                        <a:pt x="5" y="12"/>
                      </a:lnTo>
                      <a:lnTo>
                        <a:pt x="3" y="15"/>
                      </a:lnTo>
                      <a:lnTo>
                        <a:pt x="3" y="18"/>
                      </a:lnTo>
                      <a:lnTo>
                        <a:pt x="3" y="21"/>
                      </a:lnTo>
                      <a:lnTo>
                        <a:pt x="0" y="21"/>
                      </a:lnTo>
                      <a:lnTo>
                        <a:pt x="1" y="17"/>
                      </a:lnTo>
                      <a:lnTo>
                        <a:pt x="2" y="14"/>
                      </a:lnTo>
                      <a:lnTo>
                        <a:pt x="2" y="10"/>
                      </a:lnTo>
                      <a:lnTo>
                        <a:pt x="5" y="8"/>
                      </a:lnTo>
                      <a:lnTo>
                        <a:pt x="7" y="6"/>
                      </a:lnTo>
                      <a:lnTo>
                        <a:pt x="10" y="3"/>
                      </a:lnTo>
                      <a:lnTo>
                        <a:pt x="12" y="2"/>
                      </a:lnTo>
                      <a:lnTo>
                        <a:pt x="15" y="0"/>
                      </a:lnTo>
                      <a:lnTo>
                        <a:pt x="16" y="0"/>
                      </a:lnTo>
                      <a:lnTo>
                        <a:pt x="15" y="0"/>
                      </a:lnTo>
                      <a:lnTo>
                        <a:pt x="16" y="0"/>
                      </a:lnTo>
                      <a:lnTo>
                        <a:pt x="17" y="1"/>
                      </a:lnTo>
                      <a:lnTo>
                        <a:pt x="17" y="2"/>
                      </a:lnTo>
                      <a:lnTo>
                        <a:pt x="17" y="2"/>
                      </a:lnTo>
                      <a:lnTo>
                        <a:pt x="16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51" name="Freeform 579">
                  <a:extLst>
                    <a:ext uri="{FF2B5EF4-FFF2-40B4-BE49-F238E27FC236}">
                      <a16:creationId xmlns:a16="http://schemas.microsoft.com/office/drawing/2014/main" id="{1C0A971B-404F-4E22-1F4C-E6F1503F3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4" y="2089"/>
                  <a:ext cx="459" cy="34"/>
                </a:xfrm>
                <a:custGeom>
                  <a:avLst/>
                  <a:gdLst>
                    <a:gd name="T0" fmla="*/ 456 w 459"/>
                    <a:gd name="T1" fmla="*/ 2 h 34"/>
                    <a:gd name="T2" fmla="*/ 427 w 459"/>
                    <a:gd name="T3" fmla="*/ 2 h 34"/>
                    <a:gd name="T4" fmla="*/ 398 w 459"/>
                    <a:gd name="T5" fmla="*/ 2 h 34"/>
                    <a:gd name="T6" fmla="*/ 369 w 459"/>
                    <a:gd name="T7" fmla="*/ 2 h 34"/>
                    <a:gd name="T8" fmla="*/ 341 w 459"/>
                    <a:gd name="T9" fmla="*/ 3 h 34"/>
                    <a:gd name="T10" fmla="*/ 312 w 459"/>
                    <a:gd name="T11" fmla="*/ 4 h 34"/>
                    <a:gd name="T12" fmla="*/ 284 w 459"/>
                    <a:gd name="T13" fmla="*/ 4 h 34"/>
                    <a:gd name="T14" fmla="*/ 255 w 459"/>
                    <a:gd name="T15" fmla="*/ 7 h 34"/>
                    <a:gd name="T16" fmla="*/ 229 w 459"/>
                    <a:gd name="T17" fmla="*/ 7 h 34"/>
                    <a:gd name="T18" fmla="*/ 200 w 459"/>
                    <a:gd name="T19" fmla="*/ 10 h 34"/>
                    <a:gd name="T20" fmla="*/ 172 w 459"/>
                    <a:gd name="T21" fmla="*/ 12 h 34"/>
                    <a:gd name="T22" fmla="*/ 144 w 459"/>
                    <a:gd name="T23" fmla="*/ 14 h 34"/>
                    <a:gd name="T24" fmla="*/ 115 w 459"/>
                    <a:gd name="T25" fmla="*/ 18 h 34"/>
                    <a:gd name="T26" fmla="*/ 87 w 459"/>
                    <a:gd name="T27" fmla="*/ 21 h 34"/>
                    <a:gd name="T28" fmla="*/ 58 w 459"/>
                    <a:gd name="T29" fmla="*/ 24 h 34"/>
                    <a:gd name="T30" fmla="*/ 29 w 459"/>
                    <a:gd name="T31" fmla="*/ 29 h 34"/>
                    <a:gd name="T32" fmla="*/ 0 w 459"/>
                    <a:gd name="T33" fmla="*/ 33 h 34"/>
                    <a:gd name="T34" fmla="*/ 14 w 459"/>
                    <a:gd name="T35" fmla="*/ 29 h 34"/>
                    <a:gd name="T36" fmla="*/ 44 w 459"/>
                    <a:gd name="T37" fmla="*/ 24 h 34"/>
                    <a:gd name="T38" fmla="*/ 73 w 459"/>
                    <a:gd name="T39" fmla="*/ 20 h 34"/>
                    <a:gd name="T40" fmla="*/ 101 w 459"/>
                    <a:gd name="T41" fmla="*/ 16 h 34"/>
                    <a:gd name="T42" fmla="*/ 129 w 459"/>
                    <a:gd name="T43" fmla="*/ 13 h 34"/>
                    <a:gd name="T44" fmla="*/ 157 w 459"/>
                    <a:gd name="T45" fmla="*/ 11 h 34"/>
                    <a:gd name="T46" fmla="*/ 186 w 459"/>
                    <a:gd name="T47" fmla="*/ 9 h 34"/>
                    <a:gd name="T48" fmla="*/ 214 w 459"/>
                    <a:gd name="T49" fmla="*/ 7 h 34"/>
                    <a:gd name="T50" fmla="*/ 242 w 459"/>
                    <a:gd name="T51" fmla="*/ 4 h 34"/>
                    <a:gd name="T52" fmla="*/ 270 w 459"/>
                    <a:gd name="T53" fmla="*/ 3 h 34"/>
                    <a:gd name="T54" fmla="*/ 298 w 459"/>
                    <a:gd name="T55" fmla="*/ 2 h 34"/>
                    <a:gd name="T56" fmla="*/ 326 w 459"/>
                    <a:gd name="T57" fmla="*/ 1 h 34"/>
                    <a:gd name="T58" fmla="*/ 354 w 459"/>
                    <a:gd name="T59" fmla="*/ 1 h 34"/>
                    <a:gd name="T60" fmla="*/ 383 w 459"/>
                    <a:gd name="T61" fmla="*/ 0 h 34"/>
                    <a:gd name="T62" fmla="*/ 412 w 459"/>
                    <a:gd name="T63" fmla="*/ 0 h 34"/>
                    <a:gd name="T64" fmla="*/ 442 w 459"/>
                    <a:gd name="T65" fmla="*/ 0 h 34"/>
                    <a:gd name="T66" fmla="*/ 456 w 459"/>
                    <a:gd name="T67" fmla="*/ 0 h 34"/>
                    <a:gd name="T68" fmla="*/ 458 w 459"/>
                    <a:gd name="T69" fmla="*/ 0 h 34"/>
                    <a:gd name="T70" fmla="*/ 458 w 459"/>
                    <a:gd name="T71" fmla="*/ 1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9" h="34">
                      <a:moveTo>
                        <a:pt x="456" y="2"/>
                      </a:moveTo>
                      <a:lnTo>
                        <a:pt x="456" y="2"/>
                      </a:lnTo>
                      <a:lnTo>
                        <a:pt x="442" y="2"/>
                      </a:lnTo>
                      <a:lnTo>
                        <a:pt x="427" y="2"/>
                      </a:lnTo>
                      <a:lnTo>
                        <a:pt x="412" y="2"/>
                      </a:lnTo>
                      <a:lnTo>
                        <a:pt x="398" y="2"/>
                      </a:lnTo>
                      <a:lnTo>
                        <a:pt x="383" y="2"/>
                      </a:lnTo>
                      <a:lnTo>
                        <a:pt x="369" y="2"/>
                      </a:lnTo>
                      <a:lnTo>
                        <a:pt x="354" y="3"/>
                      </a:lnTo>
                      <a:lnTo>
                        <a:pt x="341" y="3"/>
                      </a:lnTo>
                      <a:lnTo>
                        <a:pt x="326" y="3"/>
                      </a:lnTo>
                      <a:lnTo>
                        <a:pt x="312" y="4"/>
                      </a:lnTo>
                      <a:lnTo>
                        <a:pt x="298" y="4"/>
                      </a:lnTo>
                      <a:lnTo>
                        <a:pt x="284" y="4"/>
                      </a:lnTo>
                      <a:lnTo>
                        <a:pt x="270" y="5"/>
                      </a:lnTo>
                      <a:lnTo>
                        <a:pt x="255" y="7"/>
                      </a:lnTo>
                      <a:lnTo>
                        <a:pt x="242" y="7"/>
                      </a:lnTo>
                      <a:lnTo>
                        <a:pt x="229" y="7"/>
                      </a:lnTo>
                      <a:lnTo>
                        <a:pt x="214" y="9"/>
                      </a:lnTo>
                      <a:lnTo>
                        <a:pt x="200" y="10"/>
                      </a:lnTo>
                      <a:lnTo>
                        <a:pt x="186" y="11"/>
                      </a:lnTo>
                      <a:lnTo>
                        <a:pt x="172" y="12"/>
                      </a:lnTo>
                      <a:lnTo>
                        <a:pt x="158" y="13"/>
                      </a:lnTo>
                      <a:lnTo>
                        <a:pt x="144" y="14"/>
                      </a:lnTo>
                      <a:lnTo>
                        <a:pt x="130" y="16"/>
                      </a:lnTo>
                      <a:lnTo>
                        <a:pt x="115" y="18"/>
                      </a:lnTo>
                      <a:lnTo>
                        <a:pt x="102" y="18"/>
                      </a:lnTo>
                      <a:lnTo>
                        <a:pt x="87" y="21"/>
                      </a:lnTo>
                      <a:lnTo>
                        <a:pt x="73" y="22"/>
                      </a:lnTo>
                      <a:lnTo>
                        <a:pt x="58" y="24"/>
                      </a:lnTo>
                      <a:lnTo>
                        <a:pt x="44" y="26"/>
                      </a:lnTo>
                      <a:lnTo>
                        <a:pt x="29" y="29"/>
                      </a:lnTo>
                      <a:lnTo>
                        <a:pt x="14" y="31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14" y="29"/>
                      </a:lnTo>
                      <a:lnTo>
                        <a:pt x="29" y="26"/>
                      </a:lnTo>
                      <a:lnTo>
                        <a:pt x="44" y="24"/>
                      </a:lnTo>
                      <a:lnTo>
                        <a:pt x="58" y="22"/>
                      </a:lnTo>
                      <a:lnTo>
                        <a:pt x="73" y="20"/>
                      </a:lnTo>
                      <a:lnTo>
                        <a:pt x="87" y="18"/>
                      </a:lnTo>
                      <a:lnTo>
                        <a:pt x="101" y="16"/>
                      </a:lnTo>
                      <a:lnTo>
                        <a:pt x="115" y="14"/>
                      </a:lnTo>
                      <a:lnTo>
                        <a:pt x="129" y="13"/>
                      </a:lnTo>
                      <a:lnTo>
                        <a:pt x="143" y="12"/>
                      </a:lnTo>
                      <a:lnTo>
                        <a:pt x="157" y="11"/>
                      </a:lnTo>
                      <a:lnTo>
                        <a:pt x="172" y="10"/>
                      </a:lnTo>
                      <a:lnTo>
                        <a:pt x="186" y="9"/>
                      </a:lnTo>
                      <a:lnTo>
                        <a:pt x="200" y="7"/>
                      </a:lnTo>
                      <a:lnTo>
                        <a:pt x="214" y="7"/>
                      </a:lnTo>
                      <a:lnTo>
                        <a:pt x="227" y="5"/>
                      </a:lnTo>
                      <a:lnTo>
                        <a:pt x="242" y="4"/>
                      </a:lnTo>
                      <a:lnTo>
                        <a:pt x="255" y="4"/>
                      </a:lnTo>
                      <a:lnTo>
                        <a:pt x="270" y="3"/>
                      </a:lnTo>
                      <a:lnTo>
                        <a:pt x="284" y="3"/>
                      </a:lnTo>
                      <a:lnTo>
                        <a:pt x="298" y="2"/>
                      </a:lnTo>
                      <a:lnTo>
                        <a:pt x="312" y="1"/>
                      </a:lnTo>
                      <a:lnTo>
                        <a:pt x="326" y="1"/>
                      </a:lnTo>
                      <a:lnTo>
                        <a:pt x="341" y="1"/>
                      </a:lnTo>
                      <a:lnTo>
                        <a:pt x="354" y="1"/>
                      </a:lnTo>
                      <a:lnTo>
                        <a:pt x="369" y="0"/>
                      </a:lnTo>
                      <a:lnTo>
                        <a:pt x="383" y="0"/>
                      </a:lnTo>
                      <a:lnTo>
                        <a:pt x="398" y="0"/>
                      </a:lnTo>
                      <a:lnTo>
                        <a:pt x="412" y="0"/>
                      </a:lnTo>
                      <a:lnTo>
                        <a:pt x="427" y="0"/>
                      </a:lnTo>
                      <a:lnTo>
                        <a:pt x="442" y="0"/>
                      </a:lnTo>
                      <a:lnTo>
                        <a:pt x="456" y="0"/>
                      </a:lnTo>
                      <a:lnTo>
                        <a:pt x="456" y="0"/>
                      </a:lnTo>
                      <a:lnTo>
                        <a:pt x="456" y="0"/>
                      </a:lnTo>
                      <a:lnTo>
                        <a:pt x="458" y="0"/>
                      </a:lnTo>
                      <a:lnTo>
                        <a:pt x="458" y="1"/>
                      </a:lnTo>
                      <a:lnTo>
                        <a:pt x="458" y="1"/>
                      </a:lnTo>
                      <a:lnTo>
                        <a:pt x="456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52" name="Freeform 580">
                  <a:extLst>
                    <a:ext uri="{FF2B5EF4-FFF2-40B4-BE49-F238E27FC236}">
                      <a16:creationId xmlns:a16="http://schemas.microsoft.com/office/drawing/2014/main" id="{FB4FC993-7998-59C5-A885-729855F5C9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61" y="2090"/>
                  <a:ext cx="32" cy="23"/>
                </a:xfrm>
                <a:custGeom>
                  <a:avLst/>
                  <a:gdLst>
                    <a:gd name="T0" fmla="*/ 29 w 32"/>
                    <a:gd name="T1" fmla="*/ 20 h 23"/>
                    <a:gd name="T2" fmla="*/ 29 w 32"/>
                    <a:gd name="T3" fmla="*/ 20 h 23"/>
                    <a:gd name="T4" fmla="*/ 28 w 32"/>
                    <a:gd name="T5" fmla="*/ 17 h 23"/>
                    <a:gd name="T6" fmla="*/ 27 w 32"/>
                    <a:gd name="T7" fmla="*/ 15 h 23"/>
                    <a:gd name="T8" fmla="*/ 27 w 32"/>
                    <a:gd name="T9" fmla="*/ 12 h 23"/>
                    <a:gd name="T10" fmla="*/ 25 w 32"/>
                    <a:gd name="T11" fmla="*/ 9 h 23"/>
                    <a:gd name="T12" fmla="*/ 24 w 32"/>
                    <a:gd name="T13" fmla="*/ 9 h 23"/>
                    <a:gd name="T14" fmla="*/ 23 w 32"/>
                    <a:gd name="T15" fmla="*/ 7 h 23"/>
                    <a:gd name="T16" fmla="*/ 23 w 32"/>
                    <a:gd name="T17" fmla="*/ 5 h 23"/>
                    <a:gd name="T18" fmla="*/ 21 w 32"/>
                    <a:gd name="T19" fmla="*/ 5 h 23"/>
                    <a:gd name="T20" fmla="*/ 19 w 32"/>
                    <a:gd name="T21" fmla="*/ 4 h 23"/>
                    <a:gd name="T22" fmla="*/ 18 w 32"/>
                    <a:gd name="T23" fmla="*/ 3 h 23"/>
                    <a:gd name="T24" fmla="*/ 15 w 32"/>
                    <a:gd name="T25" fmla="*/ 3 h 23"/>
                    <a:gd name="T26" fmla="*/ 13 w 32"/>
                    <a:gd name="T27" fmla="*/ 3 h 23"/>
                    <a:gd name="T28" fmla="*/ 10 w 32"/>
                    <a:gd name="T29" fmla="*/ 3 h 23"/>
                    <a:gd name="T30" fmla="*/ 7 w 32"/>
                    <a:gd name="T31" fmla="*/ 3 h 23"/>
                    <a:gd name="T32" fmla="*/ 3 w 32"/>
                    <a:gd name="T33" fmla="*/ 3 h 23"/>
                    <a:gd name="T34" fmla="*/ 0 w 32"/>
                    <a:gd name="T35" fmla="*/ 3 h 23"/>
                    <a:gd name="T36" fmla="*/ 0 w 32"/>
                    <a:gd name="T37" fmla="*/ 0 h 23"/>
                    <a:gd name="T38" fmla="*/ 3 w 32"/>
                    <a:gd name="T39" fmla="*/ 0 h 23"/>
                    <a:gd name="T40" fmla="*/ 7 w 32"/>
                    <a:gd name="T41" fmla="*/ 0 h 23"/>
                    <a:gd name="T42" fmla="*/ 10 w 32"/>
                    <a:gd name="T43" fmla="*/ 0 h 23"/>
                    <a:gd name="T44" fmla="*/ 13 w 32"/>
                    <a:gd name="T45" fmla="*/ 0 h 23"/>
                    <a:gd name="T46" fmla="*/ 15 w 32"/>
                    <a:gd name="T47" fmla="*/ 0 h 23"/>
                    <a:gd name="T48" fmla="*/ 18 w 32"/>
                    <a:gd name="T49" fmla="*/ 1 h 23"/>
                    <a:gd name="T50" fmla="*/ 20 w 32"/>
                    <a:gd name="T51" fmla="*/ 1 h 23"/>
                    <a:gd name="T52" fmla="*/ 22 w 32"/>
                    <a:gd name="T53" fmla="*/ 1 h 23"/>
                    <a:gd name="T54" fmla="*/ 23 w 32"/>
                    <a:gd name="T55" fmla="*/ 3 h 23"/>
                    <a:gd name="T56" fmla="*/ 24 w 32"/>
                    <a:gd name="T57" fmla="*/ 4 h 23"/>
                    <a:gd name="T58" fmla="*/ 26 w 32"/>
                    <a:gd name="T59" fmla="*/ 6 h 23"/>
                    <a:gd name="T60" fmla="*/ 27 w 32"/>
                    <a:gd name="T61" fmla="*/ 9 h 23"/>
                    <a:gd name="T62" fmla="*/ 28 w 32"/>
                    <a:gd name="T63" fmla="*/ 11 h 23"/>
                    <a:gd name="T64" fmla="*/ 29 w 32"/>
                    <a:gd name="T65" fmla="*/ 14 h 23"/>
                    <a:gd name="T66" fmla="*/ 30 w 32"/>
                    <a:gd name="T67" fmla="*/ 16 h 23"/>
                    <a:gd name="T68" fmla="*/ 31 w 32"/>
                    <a:gd name="T69" fmla="*/ 20 h 23"/>
                    <a:gd name="T70" fmla="*/ 31 w 32"/>
                    <a:gd name="T71" fmla="*/ 20 h 23"/>
                    <a:gd name="T72" fmla="*/ 31 w 32"/>
                    <a:gd name="T73" fmla="*/ 20 h 23"/>
                    <a:gd name="T74" fmla="*/ 31 w 32"/>
                    <a:gd name="T75" fmla="*/ 20 h 23"/>
                    <a:gd name="T76" fmla="*/ 30 w 32"/>
                    <a:gd name="T77" fmla="*/ 22 h 23"/>
                    <a:gd name="T78" fmla="*/ 30 w 32"/>
                    <a:gd name="T79" fmla="*/ 22 h 23"/>
                    <a:gd name="T80" fmla="*/ 29 w 32"/>
                    <a:gd name="T81" fmla="*/ 20 h 23"/>
                    <a:gd name="T82" fmla="*/ 29 w 32"/>
                    <a:gd name="T83" fmla="*/ 2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32" h="23">
                      <a:moveTo>
                        <a:pt x="29" y="20"/>
                      </a:moveTo>
                      <a:lnTo>
                        <a:pt x="29" y="20"/>
                      </a:lnTo>
                      <a:lnTo>
                        <a:pt x="28" y="17"/>
                      </a:lnTo>
                      <a:lnTo>
                        <a:pt x="27" y="15"/>
                      </a:lnTo>
                      <a:lnTo>
                        <a:pt x="27" y="12"/>
                      </a:lnTo>
                      <a:lnTo>
                        <a:pt x="25" y="9"/>
                      </a:lnTo>
                      <a:lnTo>
                        <a:pt x="24" y="9"/>
                      </a:lnTo>
                      <a:lnTo>
                        <a:pt x="23" y="7"/>
                      </a:lnTo>
                      <a:lnTo>
                        <a:pt x="23" y="5"/>
                      </a:lnTo>
                      <a:lnTo>
                        <a:pt x="21" y="5"/>
                      </a:lnTo>
                      <a:lnTo>
                        <a:pt x="19" y="4"/>
                      </a:lnTo>
                      <a:lnTo>
                        <a:pt x="18" y="3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7" y="0"/>
                      </a:lnTo>
                      <a:lnTo>
                        <a:pt x="10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8" y="1"/>
                      </a:lnTo>
                      <a:lnTo>
                        <a:pt x="20" y="1"/>
                      </a:lnTo>
                      <a:lnTo>
                        <a:pt x="22" y="1"/>
                      </a:lnTo>
                      <a:lnTo>
                        <a:pt x="23" y="3"/>
                      </a:lnTo>
                      <a:lnTo>
                        <a:pt x="24" y="4"/>
                      </a:lnTo>
                      <a:lnTo>
                        <a:pt x="26" y="6"/>
                      </a:lnTo>
                      <a:lnTo>
                        <a:pt x="27" y="9"/>
                      </a:lnTo>
                      <a:lnTo>
                        <a:pt x="28" y="11"/>
                      </a:lnTo>
                      <a:lnTo>
                        <a:pt x="29" y="14"/>
                      </a:lnTo>
                      <a:lnTo>
                        <a:pt x="30" y="16"/>
                      </a:lnTo>
                      <a:lnTo>
                        <a:pt x="31" y="20"/>
                      </a:lnTo>
                      <a:lnTo>
                        <a:pt x="31" y="20"/>
                      </a:lnTo>
                      <a:lnTo>
                        <a:pt x="31" y="20"/>
                      </a:lnTo>
                      <a:lnTo>
                        <a:pt x="31" y="20"/>
                      </a:lnTo>
                      <a:lnTo>
                        <a:pt x="30" y="22"/>
                      </a:lnTo>
                      <a:lnTo>
                        <a:pt x="30" y="22"/>
                      </a:lnTo>
                      <a:lnTo>
                        <a:pt x="29" y="20"/>
                      </a:lnTo>
                      <a:lnTo>
                        <a:pt x="29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53" name="Freeform 581">
                  <a:extLst>
                    <a:ext uri="{FF2B5EF4-FFF2-40B4-BE49-F238E27FC236}">
                      <a16:creationId xmlns:a16="http://schemas.microsoft.com/office/drawing/2014/main" id="{943A3DCC-FDCE-84A6-338B-71919D5FBA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105"/>
                  <a:ext cx="30" cy="224"/>
                </a:xfrm>
                <a:custGeom>
                  <a:avLst/>
                  <a:gdLst>
                    <a:gd name="T0" fmla="*/ 25 w 30"/>
                    <a:gd name="T1" fmla="*/ 222 h 224"/>
                    <a:gd name="T2" fmla="*/ 24 w 30"/>
                    <a:gd name="T3" fmla="*/ 208 h 224"/>
                    <a:gd name="T4" fmla="*/ 23 w 30"/>
                    <a:gd name="T5" fmla="*/ 194 h 224"/>
                    <a:gd name="T6" fmla="*/ 23 w 30"/>
                    <a:gd name="T7" fmla="*/ 180 h 224"/>
                    <a:gd name="T8" fmla="*/ 21 w 30"/>
                    <a:gd name="T9" fmla="*/ 166 h 224"/>
                    <a:gd name="T10" fmla="*/ 20 w 30"/>
                    <a:gd name="T11" fmla="*/ 153 h 224"/>
                    <a:gd name="T12" fmla="*/ 19 w 30"/>
                    <a:gd name="T13" fmla="*/ 139 h 224"/>
                    <a:gd name="T14" fmla="*/ 17 w 30"/>
                    <a:gd name="T15" fmla="*/ 125 h 224"/>
                    <a:gd name="T16" fmla="*/ 16 w 30"/>
                    <a:gd name="T17" fmla="*/ 111 h 224"/>
                    <a:gd name="T18" fmla="*/ 14 w 30"/>
                    <a:gd name="T19" fmla="*/ 97 h 224"/>
                    <a:gd name="T20" fmla="*/ 12 w 30"/>
                    <a:gd name="T21" fmla="*/ 84 h 224"/>
                    <a:gd name="T22" fmla="*/ 11 w 30"/>
                    <a:gd name="T23" fmla="*/ 70 h 224"/>
                    <a:gd name="T24" fmla="*/ 9 w 30"/>
                    <a:gd name="T25" fmla="*/ 55 h 224"/>
                    <a:gd name="T26" fmla="*/ 6 w 30"/>
                    <a:gd name="T27" fmla="*/ 41 h 224"/>
                    <a:gd name="T28" fmla="*/ 4 w 30"/>
                    <a:gd name="T29" fmla="*/ 27 h 224"/>
                    <a:gd name="T30" fmla="*/ 1 w 30"/>
                    <a:gd name="T31" fmla="*/ 14 h 224"/>
                    <a:gd name="T32" fmla="*/ 0 w 30"/>
                    <a:gd name="T33" fmla="*/ 0 h 224"/>
                    <a:gd name="T34" fmla="*/ 2 w 30"/>
                    <a:gd name="T35" fmla="*/ 7 h 224"/>
                    <a:gd name="T36" fmla="*/ 5 w 30"/>
                    <a:gd name="T37" fmla="*/ 21 h 224"/>
                    <a:gd name="T38" fmla="*/ 7 w 30"/>
                    <a:gd name="T39" fmla="*/ 35 h 224"/>
                    <a:gd name="T40" fmla="*/ 10 w 30"/>
                    <a:gd name="T41" fmla="*/ 48 h 224"/>
                    <a:gd name="T42" fmla="*/ 11 w 30"/>
                    <a:gd name="T43" fmla="*/ 62 h 224"/>
                    <a:gd name="T44" fmla="*/ 13 w 30"/>
                    <a:gd name="T45" fmla="*/ 77 h 224"/>
                    <a:gd name="T46" fmla="*/ 15 w 30"/>
                    <a:gd name="T47" fmla="*/ 91 h 224"/>
                    <a:gd name="T48" fmla="*/ 17 w 30"/>
                    <a:gd name="T49" fmla="*/ 104 h 224"/>
                    <a:gd name="T50" fmla="*/ 19 w 30"/>
                    <a:gd name="T51" fmla="*/ 118 h 224"/>
                    <a:gd name="T52" fmla="*/ 20 w 30"/>
                    <a:gd name="T53" fmla="*/ 132 h 224"/>
                    <a:gd name="T54" fmla="*/ 22 w 30"/>
                    <a:gd name="T55" fmla="*/ 145 h 224"/>
                    <a:gd name="T56" fmla="*/ 23 w 30"/>
                    <a:gd name="T57" fmla="*/ 160 h 224"/>
                    <a:gd name="T58" fmla="*/ 23 w 30"/>
                    <a:gd name="T59" fmla="*/ 174 h 224"/>
                    <a:gd name="T60" fmla="*/ 25 w 30"/>
                    <a:gd name="T61" fmla="*/ 187 h 224"/>
                    <a:gd name="T62" fmla="*/ 26 w 30"/>
                    <a:gd name="T63" fmla="*/ 201 h 224"/>
                    <a:gd name="T64" fmla="*/ 27 w 30"/>
                    <a:gd name="T65" fmla="*/ 214 h 224"/>
                    <a:gd name="T66" fmla="*/ 29 w 30"/>
                    <a:gd name="T67" fmla="*/ 222 h 224"/>
                    <a:gd name="T68" fmla="*/ 27 w 30"/>
                    <a:gd name="T69" fmla="*/ 223 h 224"/>
                    <a:gd name="T70" fmla="*/ 25 w 30"/>
                    <a:gd name="T71" fmla="*/ 223 h 2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0" h="224">
                      <a:moveTo>
                        <a:pt x="25" y="222"/>
                      </a:moveTo>
                      <a:lnTo>
                        <a:pt x="25" y="222"/>
                      </a:lnTo>
                      <a:lnTo>
                        <a:pt x="25" y="215"/>
                      </a:lnTo>
                      <a:lnTo>
                        <a:pt x="24" y="208"/>
                      </a:lnTo>
                      <a:lnTo>
                        <a:pt x="23" y="201"/>
                      </a:lnTo>
                      <a:lnTo>
                        <a:pt x="23" y="194"/>
                      </a:lnTo>
                      <a:lnTo>
                        <a:pt x="23" y="187"/>
                      </a:lnTo>
                      <a:lnTo>
                        <a:pt x="23" y="180"/>
                      </a:lnTo>
                      <a:lnTo>
                        <a:pt x="22" y="174"/>
                      </a:lnTo>
                      <a:lnTo>
                        <a:pt x="21" y="166"/>
                      </a:lnTo>
                      <a:lnTo>
                        <a:pt x="21" y="160"/>
                      </a:lnTo>
                      <a:lnTo>
                        <a:pt x="20" y="153"/>
                      </a:lnTo>
                      <a:lnTo>
                        <a:pt x="20" y="145"/>
                      </a:lnTo>
                      <a:lnTo>
                        <a:pt x="19" y="139"/>
                      </a:lnTo>
                      <a:lnTo>
                        <a:pt x="18" y="132"/>
                      </a:lnTo>
                      <a:lnTo>
                        <a:pt x="17" y="125"/>
                      </a:lnTo>
                      <a:lnTo>
                        <a:pt x="16" y="118"/>
                      </a:lnTo>
                      <a:lnTo>
                        <a:pt x="16" y="111"/>
                      </a:lnTo>
                      <a:lnTo>
                        <a:pt x="15" y="105"/>
                      </a:lnTo>
                      <a:lnTo>
                        <a:pt x="14" y="97"/>
                      </a:lnTo>
                      <a:lnTo>
                        <a:pt x="13" y="91"/>
                      </a:lnTo>
                      <a:lnTo>
                        <a:pt x="12" y="84"/>
                      </a:lnTo>
                      <a:lnTo>
                        <a:pt x="11" y="77"/>
                      </a:lnTo>
                      <a:lnTo>
                        <a:pt x="11" y="70"/>
                      </a:lnTo>
                      <a:lnTo>
                        <a:pt x="10" y="62"/>
                      </a:lnTo>
                      <a:lnTo>
                        <a:pt x="9" y="55"/>
                      </a:lnTo>
                      <a:lnTo>
                        <a:pt x="8" y="49"/>
                      </a:lnTo>
                      <a:lnTo>
                        <a:pt x="6" y="41"/>
                      </a:lnTo>
                      <a:lnTo>
                        <a:pt x="5" y="35"/>
                      </a:lnTo>
                      <a:lnTo>
                        <a:pt x="4" y="27"/>
                      </a:lnTo>
                      <a:lnTo>
                        <a:pt x="3" y="21"/>
                      </a:lnTo>
                      <a:lnTo>
                        <a:pt x="1" y="14"/>
                      </a:ln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7"/>
                      </a:lnTo>
                      <a:lnTo>
                        <a:pt x="4" y="14"/>
                      </a:lnTo>
                      <a:lnTo>
                        <a:pt x="5" y="21"/>
                      </a:lnTo>
                      <a:lnTo>
                        <a:pt x="6" y="27"/>
                      </a:lnTo>
                      <a:lnTo>
                        <a:pt x="7" y="35"/>
                      </a:lnTo>
                      <a:lnTo>
                        <a:pt x="9" y="41"/>
                      </a:lnTo>
                      <a:lnTo>
                        <a:pt x="10" y="48"/>
                      </a:lnTo>
                      <a:lnTo>
                        <a:pt x="11" y="55"/>
                      </a:lnTo>
                      <a:lnTo>
                        <a:pt x="11" y="62"/>
                      </a:lnTo>
                      <a:lnTo>
                        <a:pt x="12" y="69"/>
                      </a:lnTo>
                      <a:lnTo>
                        <a:pt x="13" y="77"/>
                      </a:lnTo>
                      <a:lnTo>
                        <a:pt x="14" y="83"/>
                      </a:lnTo>
                      <a:lnTo>
                        <a:pt x="15" y="91"/>
                      </a:lnTo>
                      <a:lnTo>
                        <a:pt x="16" y="97"/>
                      </a:lnTo>
                      <a:lnTo>
                        <a:pt x="17" y="104"/>
                      </a:lnTo>
                      <a:lnTo>
                        <a:pt x="18" y="111"/>
                      </a:lnTo>
                      <a:lnTo>
                        <a:pt x="19" y="118"/>
                      </a:lnTo>
                      <a:lnTo>
                        <a:pt x="20" y="124"/>
                      </a:lnTo>
                      <a:lnTo>
                        <a:pt x="20" y="132"/>
                      </a:lnTo>
                      <a:lnTo>
                        <a:pt x="21" y="139"/>
                      </a:lnTo>
                      <a:lnTo>
                        <a:pt x="22" y="145"/>
                      </a:lnTo>
                      <a:lnTo>
                        <a:pt x="23" y="153"/>
                      </a:lnTo>
                      <a:lnTo>
                        <a:pt x="23" y="160"/>
                      </a:lnTo>
                      <a:lnTo>
                        <a:pt x="23" y="166"/>
                      </a:lnTo>
                      <a:lnTo>
                        <a:pt x="23" y="174"/>
                      </a:lnTo>
                      <a:lnTo>
                        <a:pt x="24" y="180"/>
                      </a:lnTo>
                      <a:lnTo>
                        <a:pt x="25" y="187"/>
                      </a:lnTo>
                      <a:lnTo>
                        <a:pt x="25" y="194"/>
                      </a:lnTo>
                      <a:lnTo>
                        <a:pt x="26" y="201"/>
                      </a:lnTo>
                      <a:lnTo>
                        <a:pt x="26" y="208"/>
                      </a:lnTo>
                      <a:lnTo>
                        <a:pt x="27" y="214"/>
                      </a:lnTo>
                      <a:lnTo>
                        <a:pt x="29" y="222"/>
                      </a:lnTo>
                      <a:lnTo>
                        <a:pt x="29" y="222"/>
                      </a:lnTo>
                      <a:lnTo>
                        <a:pt x="29" y="222"/>
                      </a:lnTo>
                      <a:lnTo>
                        <a:pt x="27" y="223"/>
                      </a:lnTo>
                      <a:lnTo>
                        <a:pt x="26" y="223"/>
                      </a:lnTo>
                      <a:lnTo>
                        <a:pt x="25" y="223"/>
                      </a:lnTo>
                      <a:lnTo>
                        <a:pt x="25" y="2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54" name="Freeform 582">
                  <a:extLst>
                    <a:ext uri="{FF2B5EF4-FFF2-40B4-BE49-F238E27FC236}">
                      <a16:creationId xmlns:a16="http://schemas.microsoft.com/office/drawing/2014/main" id="{2F077AF8-BD5A-49BD-0E98-16573DC1F6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6" y="2327"/>
                  <a:ext cx="19" cy="180"/>
                </a:xfrm>
                <a:custGeom>
                  <a:avLst/>
                  <a:gdLst>
                    <a:gd name="T0" fmla="*/ 12 w 19"/>
                    <a:gd name="T1" fmla="*/ 177 h 180"/>
                    <a:gd name="T2" fmla="*/ 12 w 19"/>
                    <a:gd name="T3" fmla="*/ 166 h 180"/>
                    <a:gd name="T4" fmla="*/ 11 w 19"/>
                    <a:gd name="T5" fmla="*/ 155 h 180"/>
                    <a:gd name="T6" fmla="*/ 11 w 19"/>
                    <a:gd name="T7" fmla="*/ 144 h 180"/>
                    <a:gd name="T8" fmla="*/ 11 w 19"/>
                    <a:gd name="T9" fmla="*/ 133 h 180"/>
                    <a:gd name="T10" fmla="*/ 11 w 19"/>
                    <a:gd name="T11" fmla="*/ 122 h 180"/>
                    <a:gd name="T12" fmla="*/ 10 w 19"/>
                    <a:gd name="T13" fmla="*/ 111 h 180"/>
                    <a:gd name="T14" fmla="*/ 9 w 19"/>
                    <a:gd name="T15" fmla="*/ 100 h 180"/>
                    <a:gd name="T16" fmla="*/ 8 w 19"/>
                    <a:gd name="T17" fmla="*/ 89 h 180"/>
                    <a:gd name="T18" fmla="*/ 7 w 19"/>
                    <a:gd name="T19" fmla="*/ 77 h 180"/>
                    <a:gd name="T20" fmla="*/ 6 w 19"/>
                    <a:gd name="T21" fmla="*/ 66 h 180"/>
                    <a:gd name="T22" fmla="*/ 5 w 19"/>
                    <a:gd name="T23" fmla="*/ 55 h 180"/>
                    <a:gd name="T24" fmla="*/ 4 w 19"/>
                    <a:gd name="T25" fmla="*/ 44 h 180"/>
                    <a:gd name="T26" fmla="*/ 3 w 19"/>
                    <a:gd name="T27" fmla="*/ 34 h 180"/>
                    <a:gd name="T28" fmla="*/ 2 w 19"/>
                    <a:gd name="T29" fmla="*/ 23 h 180"/>
                    <a:gd name="T30" fmla="*/ 1 w 19"/>
                    <a:gd name="T31" fmla="*/ 12 h 180"/>
                    <a:gd name="T32" fmla="*/ 0 w 19"/>
                    <a:gd name="T33" fmla="*/ 0 h 180"/>
                    <a:gd name="T34" fmla="*/ 5 w 19"/>
                    <a:gd name="T35" fmla="*/ 5 h 180"/>
                    <a:gd name="T36" fmla="*/ 7 w 19"/>
                    <a:gd name="T37" fmla="*/ 16 h 180"/>
                    <a:gd name="T38" fmla="*/ 8 w 19"/>
                    <a:gd name="T39" fmla="*/ 28 h 180"/>
                    <a:gd name="T40" fmla="*/ 9 w 19"/>
                    <a:gd name="T41" fmla="*/ 39 h 180"/>
                    <a:gd name="T42" fmla="*/ 10 w 19"/>
                    <a:gd name="T43" fmla="*/ 50 h 180"/>
                    <a:gd name="T44" fmla="*/ 11 w 19"/>
                    <a:gd name="T45" fmla="*/ 61 h 180"/>
                    <a:gd name="T46" fmla="*/ 11 w 19"/>
                    <a:gd name="T47" fmla="*/ 72 h 180"/>
                    <a:gd name="T48" fmla="*/ 12 w 19"/>
                    <a:gd name="T49" fmla="*/ 84 h 180"/>
                    <a:gd name="T50" fmla="*/ 13 w 19"/>
                    <a:gd name="T51" fmla="*/ 94 h 180"/>
                    <a:gd name="T52" fmla="*/ 14 w 19"/>
                    <a:gd name="T53" fmla="*/ 105 h 180"/>
                    <a:gd name="T54" fmla="*/ 15 w 19"/>
                    <a:gd name="T55" fmla="*/ 116 h 180"/>
                    <a:gd name="T56" fmla="*/ 15 w 19"/>
                    <a:gd name="T57" fmla="*/ 127 h 180"/>
                    <a:gd name="T58" fmla="*/ 16 w 19"/>
                    <a:gd name="T59" fmla="*/ 138 h 180"/>
                    <a:gd name="T60" fmla="*/ 17 w 19"/>
                    <a:gd name="T61" fmla="*/ 150 h 180"/>
                    <a:gd name="T62" fmla="*/ 17 w 19"/>
                    <a:gd name="T63" fmla="*/ 161 h 180"/>
                    <a:gd name="T64" fmla="*/ 18 w 19"/>
                    <a:gd name="T65" fmla="*/ 172 h 180"/>
                    <a:gd name="T66" fmla="*/ 18 w 19"/>
                    <a:gd name="T67" fmla="*/ 177 h 180"/>
                    <a:gd name="T68" fmla="*/ 17 w 19"/>
                    <a:gd name="T69" fmla="*/ 179 h 180"/>
                    <a:gd name="T70" fmla="*/ 13 w 19"/>
                    <a:gd name="T71" fmla="*/ 179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9" h="180">
                      <a:moveTo>
                        <a:pt x="12" y="177"/>
                      </a:moveTo>
                      <a:lnTo>
                        <a:pt x="12" y="177"/>
                      </a:lnTo>
                      <a:lnTo>
                        <a:pt x="12" y="172"/>
                      </a:lnTo>
                      <a:lnTo>
                        <a:pt x="12" y="166"/>
                      </a:lnTo>
                      <a:lnTo>
                        <a:pt x="12" y="161"/>
                      </a:lnTo>
                      <a:lnTo>
                        <a:pt x="11" y="155"/>
                      </a:lnTo>
                      <a:lnTo>
                        <a:pt x="11" y="150"/>
                      </a:lnTo>
                      <a:lnTo>
                        <a:pt x="11" y="144"/>
                      </a:lnTo>
                      <a:lnTo>
                        <a:pt x="11" y="138"/>
                      </a:lnTo>
                      <a:lnTo>
                        <a:pt x="11" y="133"/>
                      </a:lnTo>
                      <a:lnTo>
                        <a:pt x="11" y="127"/>
                      </a:lnTo>
                      <a:lnTo>
                        <a:pt x="11" y="122"/>
                      </a:lnTo>
                      <a:lnTo>
                        <a:pt x="10" y="116"/>
                      </a:lnTo>
                      <a:lnTo>
                        <a:pt x="10" y="111"/>
                      </a:lnTo>
                      <a:lnTo>
                        <a:pt x="9" y="105"/>
                      </a:lnTo>
                      <a:lnTo>
                        <a:pt x="9" y="100"/>
                      </a:lnTo>
                      <a:lnTo>
                        <a:pt x="8" y="94"/>
                      </a:lnTo>
                      <a:lnTo>
                        <a:pt x="8" y="89"/>
                      </a:lnTo>
                      <a:lnTo>
                        <a:pt x="8" y="84"/>
                      </a:lnTo>
                      <a:lnTo>
                        <a:pt x="7" y="77"/>
                      </a:lnTo>
                      <a:lnTo>
                        <a:pt x="7" y="72"/>
                      </a:lnTo>
                      <a:lnTo>
                        <a:pt x="6" y="66"/>
                      </a:lnTo>
                      <a:lnTo>
                        <a:pt x="6" y="61"/>
                      </a:lnTo>
                      <a:lnTo>
                        <a:pt x="5" y="55"/>
                      </a:lnTo>
                      <a:lnTo>
                        <a:pt x="5" y="50"/>
                      </a:lnTo>
                      <a:lnTo>
                        <a:pt x="4" y="44"/>
                      </a:lnTo>
                      <a:lnTo>
                        <a:pt x="4" y="39"/>
                      </a:lnTo>
                      <a:lnTo>
                        <a:pt x="3" y="34"/>
                      </a:lnTo>
                      <a:lnTo>
                        <a:pt x="2" y="28"/>
                      </a:lnTo>
                      <a:lnTo>
                        <a:pt x="2" y="23"/>
                      </a:lnTo>
                      <a:lnTo>
                        <a:pt x="2" y="16"/>
                      </a:lnTo>
                      <a:lnTo>
                        <a:pt x="1" y="12"/>
                      </a:lnTo>
                      <a:lnTo>
                        <a:pt x="1" y="6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5" y="5"/>
                      </a:lnTo>
                      <a:lnTo>
                        <a:pt x="6" y="12"/>
                      </a:lnTo>
                      <a:lnTo>
                        <a:pt x="7" y="16"/>
                      </a:lnTo>
                      <a:lnTo>
                        <a:pt x="7" y="23"/>
                      </a:lnTo>
                      <a:lnTo>
                        <a:pt x="8" y="28"/>
                      </a:lnTo>
                      <a:lnTo>
                        <a:pt x="8" y="34"/>
                      </a:lnTo>
                      <a:lnTo>
                        <a:pt x="9" y="39"/>
                      </a:lnTo>
                      <a:lnTo>
                        <a:pt x="10" y="44"/>
                      </a:lnTo>
                      <a:lnTo>
                        <a:pt x="10" y="50"/>
                      </a:lnTo>
                      <a:lnTo>
                        <a:pt x="11" y="55"/>
                      </a:lnTo>
                      <a:lnTo>
                        <a:pt x="11" y="61"/>
                      </a:lnTo>
                      <a:lnTo>
                        <a:pt x="11" y="66"/>
                      </a:lnTo>
                      <a:lnTo>
                        <a:pt x="11" y="72"/>
                      </a:lnTo>
                      <a:lnTo>
                        <a:pt x="12" y="77"/>
                      </a:lnTo>
                      <a:lnTo>
                        <a:pt x="12" y="84"/>
                      </a:lnTo>
                      <a:lnTo>
                        <a:pt x="13" y="89"/>
                      </a:lnTo>
                      <a:lnTo>
                        <a:pt x="13" y="94"/>
                      </a:lnTo>
                      <a:lnTo>
                        <a:pt x="13" y="100"/>
                      </a:lnTo>
                      <a:lnTo>
                        <a:pt x="14" y="105"/>
                      </a:lnTo>
                      <a:lnTo>
                        <a:pt x="14" y="111"/>
                      </a:lnTo>
                      <a:lnTo>
                        <a:pt x="15" y="116"/>
                      </a:lnTo>
                      <a:lnTo>
                        <a:pt x="15" y="122"/>
                      </a:lnTo>
                      <a:lnTo>
                        <a:pt x="15" y="127"/>
                      </a:lnTo>
                      <a:lnTo>
                        <a:pt x="16" y="133"/>
                      </a:lnTo>
                      <a:lnTo>
                        <a:pt x="16" y="138"/>
                      </a:lnTo>
                      <a:lnTo>
                        <a:pt x="16" y="144"/>
                      </a:lnTo>
                      <a:lnTo>
                        <a:pt x="17" y="150"/>
                      </a:lnTo>
                      <a:lnTo>
                        <a:pt x="17" y="155"/>
                      </a:lnTo>
                      <a:lnTo>
                        <a:pt x="17" y="161"/>
                      </a:lnTo>
                      <a:lnTo>
                        <a:pt x="17" y="166"/>
                      </a:lnTo>
                      <a:lnTo>
                        <a:pt x="18" y="172"/>
                      </a:lnTo>
                      <a:lnTo>
                        <a:pt x="18" y="177"/>
                      </a:lnTo>
                      <a:lnTo>
                        <a:pt x="18" y="177"/>
                      </a:lnTo>
                      <a:lnTo>
                        <a:pt x="18" y="177"/>
                      </a:lnTo>
                      <a:lnTo>
                        <a:pt x="17" y="179"/>
                      </a:lnTo>
                      <a:lnTo>
                        <a:pt x="15" y="179"/>
                      </a:lnTo>
                      <a:lnTo>
                        <a:pt x="13" y="179"/>
                      </a:lnTo>
                      <a:lnTo>
                        <a:pt x="12" y="17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55" name="Freeform 583">
                  <a:extLst>
                    <a:ext uri="{FF2B5EF4-FFF2-40B4-BE49-F238E27FC236}">
                      <a16:creationId xmlns:a16="http://schemas.microsoft.com/office/drawing/2014/main" id="{232D013F-FBA2-5634-ADEF-7D1B64806E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5" y="2504"/>
                  <a:ext cx="19" cy="24"/>
                </a:xfrm>
                <a:custGeom>
                  <a:avLst/>
                  <a:gdLst>
                    <a:gd name="T0" fmla="*/ 2 w 19"/>
                    <a:gd name="T1" fmla="*/ 19 h 24"/>
                    <a:gd name="T2" fmla="*/ 2 w 19"/>
                    <a:gd name="T3" fmla="*/ 19 h 24"/>
                    <a:gd name="T4" fmla="*/ 5 w 19"/>
                    <a:gd name="T5" fmla="*/ 18 h 24"/>
                    <a:gd name="T6" fmla="*/ 8 w 19"/>
                    <a:gd name="T7" fmla="*/ 16 h 24"/>
                    <a:gd name="T8" fmla="*/ 11 w 19"/>
                    <a:gd name="T9" fmla="*/ 16 h 24"/>
                    <a:gd name="T10" fmla="*/ 12 w 19"/>
                    <a:gd name="T11" fmla="*/ 14 h 24"/>
                    <a:gd name="T12" fmla="*/ 13 w 19"/>
                    <a:gd name="T13" fmla="*/ 12 h 24"/>
                    <a:gd name="T14" fmla="*/ 13 w 19"/>
                    <a:gd name="T15" fmla="*/ 8 h 24"/>
                    <a:gd name="T16" fmla="*/ 13 w 19"/>
                    <a:gd name="T17" fmla="*/ 4 h 24"/>
                    <a:gd name="T18" fmla="*/ 13 w 19"/>
                    <a:gd name="T19" fmla="*/ 0 h 24"/>
                    <a:gd name="T20" fmla="*/ 18 w 19"/>
                    <a:gd name="T21" fmla="*/ 0 h 24"/>
                    <a:gd name="T22" fmla="*/ 18 w 19"/>
                    <a:gd name="T23" fmla="*/ 4 h 24"/>
                    <a:gd name="T24" fmla="*/ 17 w 19"/>
                    <a:gd name="T25" fmla="*/ 9 h 24"/>
                    <a:gd name="T26" fmla="*/ 16 w 19"/>
                    <a:gd name="T27" fmla="*/ 12 h 24"/>
                    <a:gd name="T28" fmla="*/ 15 w 19"/>
                    <a:gd name="T29" fmla="*/ 16 h 24"/>
                    <a:gd name="T30" fmla="*/ 13 w 19"/>
                    <a:gd name="T31" fmla="*/ 18 h 24"/>
                    <a:gd name="T32" fmla="*/ 11 w 19"/>
                    <a:gd name="T33" fmla="*/ 20 h 24"/>
                    <a:gd name="T34" fmla="*/ 7 w 19"/>
                    <a:gd name="T35" fmla="*/ 21 h 24"/>
                    <a:gd name="T36" fmla="*/ 2 w 19"/>
                    <a:gd name="T37" fmla="*/ 23 h 24"/>
                    <a:gd name="T38" fmla="*/ 2 w 19"/>
                    <a:gd name="T39" fmla="*/ 23 h 24"/>
                    <a:gd name="T40" fmla="*/ 2 w 19"/>
                    <a:gd name="T41" fmla="*/ 23 h 24"/>
                    <a:gd name="T42" fmla="*/ 1 w 19"/>
                    <a:gd name="T43" fmla="*/ 23 h 24"/>
                    <a:gd name="T44" fmla="*/ 0 w 19"/>
                    <a:gd name="T45" fmla="*/ 21 h 24"/>
                    <a:gd name="T46" fmla="*/ 0 w 19"/>
                    <a:gd name="T47" fmla="*/ 20 h 24"/>
                    <a:gd name="T48" fmla="*/ 2 w 19"/>
                    <a:gd name="T49" fmla="*/ 19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9" h="24">
                      <a:moveTo>
                        <a:pt x="2" y="19"/>
                      </a:moveTo>
                      <a:lnTo>
                        <a:pt x="2" y="19"/>
                      </a:lnTo>
                      <a:lnTo>
                        <a:pt x="5" y="18"/>
                      </a:lnTo>
                      <a:lnTo>
                        <a:pt x="8" y="16"/>
                      </a:lnTo>
                      <a:lnTo>
                        <a:pt x="11" y="16"/>
                      </a:lnTo>
                      <a:lnTo>
                        <a:pt x="12" y="14"/>
                      </a:lnTo>
                      <a:lnTo>
                        <a:pt x="13" y="12"/>
                      </a:lnTo>
                      <a:lnTo>
                        <a:pt x="13" y="8"/>
                      </a:lnTo>
                      <a:lnTo>
                        <a:pt x="13" y="4"/>
                      </a:lnTo>
                      <a:lnTo>
                        <a:pt x="13" y="0"/>
                      </a:lnTo>
                      <a:lnTo>
                        <a:pt x="18" y="0"/>
                      </a:lnTo>
                      <a:lnTo>
                        <a:pt x="18" y="4"/>
                      </a:lnTo>
                      <a:lnTo>
                        <a:pt x="17" y="9"/>
                      </a:lnTo>
                      <a:lnTo>
                        <a:pt x="16" y="12"/>
                      </a:lnTo>
                      <a:lnTo>
                        <a:pt x="15" y="16"/>
                      </a:lnTo>
                      <a:lnTo>
                        <a:pt x="13" y="18"/>
                      </a:lnTo>
                      <a:lnTo>
                        <a:pt x="11" y="20"/>
                      </a:lnTo>
                      <a:lnTo>
                        <a:pt x="7" y="21"/>
                      </a:lnTo>
                      <a:lnTo>
                        <a:pt x="2" y="23"/>
                      </a:lnTo>
                      <a:lnTo>
                        <a:pt x="2" y="23"/>
                      </a:lnTo>
                      <a:lnTo>
                        <a:pt x="2" y="23"/>
                      </a:lnTo>
                      <a:lnTo>
                        <a:pt x="1" y="23"/>
                      </a:lnTo>
                      <a:lnTo>
                        <a:pt x="0" y="21"/>
                      </a:lnTo>
                      <a:lnTo>
                        <a:pt x="0" y="20"/>
                      </a:lnTo>
                      <a:lnTo>
                        <a:pt x="2" y="1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56" name="Freeform 584">
                  <a:extLst>
                    <a:ext uri="{FF2B5EF4-FFF2-40B4-BE49-F238E27FC236}">
                      <a16:creationId xmlns:a16="http://schemas.microsoft.com/office/drawing/2014/main" id="{13C39562-D497-7FAB-B4B0-912DE2069A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45" y="2143"/>
                  <a:ext cx="439" cy="374"/>
                </a:xfrm>
                <a:custGeom>
                  <a:avLst/>
                  <a:gdLst>
                    <a:gd name="T0" fmla="*/ 413 w 439"/>
                    <a:gd name="T1" fmla="*/ 31 h 374"/>
                    <a:gd name="T2" fmla="*/ 415 w 439"/>
                    <a:gd name="T3" fmla="*/ 58 h 374"/>
                    <a:gd name="T4" fmla="*/ 419 w 439"/>
                    <a:gd name="T5" fmla="*/ 87 h 374"/>
                    <a:gd name="T6" fmla="*/ 422 w 439"/>
                    <a:gd name="T7" fmla="*/ 115 h 374"/>
                    <a:gd name="T8" fmla="*/ 424 w 439"/>
                    <a:gd name="T9" fmla="*/ 143 h 374"/>
                    <a:gd name="T10" fmla="*/ 427 w 439"/>
                    <a:gd name="T11" fmla="*/ 171 h 374"/>
                    <a:gd name="T12" fmla="*/ 430 w 439"/>
                    <a:gd name="T13" fmla="*/ 201 h 374"/>
                    <a:gd name="T14" fmla="*/ 433 w 439"/>
                    <a:gd name="T15" fmla="*/ 230 h 374"/>
                    <a:gd name="T16" fmla="*/ 435 w 439"/>
                    <a:gd name="T17" fmla="*/ 259 h 374"/>
                    <a:gd name="T18" fmla="*/ 436 w 439"/>
                    <a:gd name="T19" fmla="*/ 289 h 374"/>
                    <a:gd name="T20" fmla="*/ 438 w 439"/>
                    <a:gd name="T21" fmla="*/ 318 h 374"/>
                    <a:gd name="T22" fmla="*/ 436 w 439"/>
                    <a:gd name="T23" fmla="*/ 326 h 374"/>
                    <a:gd name="T24" fmla="*/ 435 w 439"/>
                    <a:gd name="T25" fmla="*/ 331 h 374"/>
                    <a:gd name="T26" fmla="*/ 434 w 439"/>
                    <a:gd name="T27" fmla="*/ 335 h 374"/>
                    <a:gd name="T28" fmla="*/ 430 w 439"/>
                    <a:gd name="T29" fmla="*/ 339 h 374"/>
                    <a:gd name="T30" fmla="*/ 425 w 439"/>
                    <a:gd name="T31" fmla="*/ 341 h 374"/>
                    <a:gd name="T32" fmla="*/ 46 w 439"/>
                    <a:gd name="T33" fmla="*/ 373 h 374"/>
                    <a:gd name="T34" fmla="*/ 39 w 439"/>
                    <a:gd name="T35" fmla="*/ 371 h 374"/>
                    <a:gd name="T36" fmla="*/ 33 w 439"/>
                    <a:gd name="T37" fmla="*/ 367 h 374"/>
                    <a:gd name="T38" fmla="*/ 29 w 439"/>
                    <a:gd name="T39" fmla="*/ 362 h 374"/>
                    <a:gd name="T40" fmla="*/ 26 w 439"/>
                    <a:gd name="T41" fmla="*/ 354 h 374"/>
                    <a:gd name="T42" fmla="*/ 24 w 439"/>
                    <a:gd name="T43" fmla="*/ 346 h 374"/>
                    <a:gd name="T44" fmla="*/ 0 w 439"/>
                    <a:gd name="T45" fmla="*/ 46 h 374"/>
                    <a:gd name="T46" fmla="*/ 0 w 439"/>
                    <a:gd name="T47" fmla="*/ 40 h 374"/>
                    <a:gd name="T48" fmla="*/ 2 w 439"/>
                    <a:gd name="T49" fmla="*/ 33 h 374"/>
                    <a:gd name="T50" fmla="*/ 3 w 439"/>
                    <a:gd name="T51" fmla="*/ 28 h 374"/>
                    <a:gd name="T52" fmla="*/ 8 w 439"/>
                    <a:gd name="T53" fmla="*/ 24 h 374"/>
                    <a:gd name="T54" fmla="*/ 23 w 439"/>
                    <a:gd name="T55" fmla="*/ 21 h 374"/>
                    <a:gd name="T56" fmla="*/ 56 w 439"/>
                    <a:gd name="T57" fmla="*/ 17 h 374"/>
                    <a:gd name="T58" fmla="*/ 90 w 439"/>
                    <a:gd name="T59" fmla="*/ 12 h 374"/>
                    <a:gd name="T60" fmla="*/ 125 w 439"/>
                    <a:gd name="T61" fmla="*/ 9 h 374"/>
                    <a:gd name="T62" fmla="*/ 160 w 439"/>
                    <a:gd name="T63" fmla="*/ 6 h 374"/>
                    <a:gd name="T64" fmla="*/ 195 w 439"/>
                    <a:gd name="T65" fmla="*/ 4 h 374"/>
                    <a:gd name="T66" fmla="*/ 232 w 439"/>
                    <a:gd name="T67" fmla="*/ 1 h 374"/>
                    <a:gd name="T68" fmla="*/ 268 w 439"/>
                    <a:gd name="T69" fmla="*/ 1 h 374"/>
                    <a:gd name="T70" fmla="*/ 303 w 439"/>
                    <a:gd name="T71" fmla="*/ 1 h 374"/>
                    <a:gd name="T72" fmla="*/ 339 w 439"/>
                    <a:gd name="T73" fmla="*/ 0 h 374"/>
                    <a:gd name="T74" fmla="*/ 374 w 439"/>
                    <a:gd name="T75" fmla="*/ 1 h 374"/>
                    <a:gd name="T76" fmla="*/ 391 w 439"/>
                    <a:gd name="T77" fmla="*/ 1 h 374"/>
                    <a:gd name="T78" fmla="*/ 397 w 439"/>
                    <a:gd name="T79" fmla="*/ 1 h 374"/>
                    <a:gd name="T80" fmla="*/ 402 w 439"/>
                    <a:gd name="T81" fmla="*/ 4 h 374"/>
                    <a:gd name="T82" fmla="*/ 407 w 439"/>
                    <a:gd name="T83" fmla="*/ 5 h 374"/>
                    <a:gd name="T84" fmla="*/ 410 w 439"/>
                    <a:gd name="T85" fmla="*/ 9 h 3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439" h="374">
                      <a:moveTo>
                        <a:pt x="411" y="12"/>
                      </a:moveTo>
                      <a:lnTo>
                        <a:pt x="412" y="21"/>
                      </a:lnTo>
                      <a:lnTo>
                        <a:pt x="413" y="31"/>
                      </a:lnTo>
                      <a:lnTo>
                        <a:pt x="414" y="40"/>
                      </a:lnTo>
                      <a:lnTo>
                        <a:pt x="414" y="48"/>
                      </a:lnTo>
                      <a:lnTo>
                        <a:pt x="415" y="58"/>
                      </a:lnTo>
                      <a:lnTo>
                        <a:pt x="417" y="68"/>
                      </a:lnTo>
                      <a:lnTo>
                        <a:pt x="418" y="76"/>
                      </a:lnTo>
                      <a:lnTo>
                        <a:pt x="419" y="87"/>
                      </a:lnTo>
                      <a:lnTo>
                        <a:pt x="420" y="95"/>
                      </a:lnTo>
                      <a:lnTo>
                        <a:pt x="421" y="105"/>
                      </a:lnTo>
                      <a:lnTo>
                        <a:pt x="422" y="115"/>
                      </a:lnTo>
                      <a:lnTo>
                        <a:pt x="423" y="123"/>
                      </a:lnTo>
                      <a:lnTo>
                        <a:pt x="424" y="133"/>
                      </a:lnTo>
                      <a:lnTo>
                        <a:pt x="424" y="143"/>
                      </a:lnTo>
                      <a:lnTo>
                        <a:pt x="425" y="153"/>
                      </a:lnTo>
                      <a:lnTo>
                        <a:pt x="427" y="162"/>
                      </a:lnTo>
                      <a:lnTo>
                        <a:pt x="427" y="171"/>
                      </a:lnTo>
                      <a:lnTo>
                        <a:pt x="429" y="181"/>
                      </a:lnTo>
                      <a:lnTo>
                        <a:pt x="429" y="190"/>
                      </a:lnTo>
                      <a:lnTo>
                        <a:pt x="430" y="201"/>
                      </a:lnTo>
                      <a:lnTo>
                        <a:pt x="431" y="210"/>
                      </a:lnTo>
                      <a:lnTo>
                        <a:pt x="432" y="220"/>
                      </a:lnTo>
                      <a:lnTo>
                        <a:pt x="433" y="230"/>
                      </a:lnTo>
                      <a:lnTo>
                        <a:pt x="434" y="240"/>
                      </a:lnTo>
                      <a:lnTo>
                        <a:pt x="434" y="249"/>
                      </a:lnTo>
                      <a:lnTo>
                        <a:pt x="435" y="259"/>
                      </a:lnTo>
                      <a:lnTo>
                        <a:pt x="435" y="269"/>
                      </a:lnTo>
                      <a:lnTo>
                        <a:pt x="435" y="279"/>
                      </a:lnTo>
                      <a:lnTo>
                        <a:pt x="436" y="289"/>
                      </a:lnTo>
                      <a:lnTo>
                        <a:pt x="436" y="298"/>
                      </a:lnTo>
                      <a:lnTo>
                        <a:pt x="438" y="308"/>
                      </a:lnTo>
                      <a:lnTo>
                        <a:pt x="438" y="318"/>
                      </a:lnTo>
                      <a:lnTo>
                        <a:pt x="438" y="321"/>
                      </a:lnTo>
                      <a:lnTo>
                        <a:pt x="438" y="323"/>
                      </a:lnTo>
                      <a:lnTo>
                        <a:pt x="436" y="326"/>
                      </a:lnTo>
                      <a:lnTo>
                        <a:pt x="436" y="328"/>
                      </a:lnTo>
                      <a:lnTo>
                        <a:pt x="435" y="330"/>
                      </a:lnTo>
                      <a:lnTo>
                        <a:pt x="435" y="331"/>
                      </a:lnTo>
                      <a:lnTo>
                        <a:pt x="435" y="333"/>
                      </a:lnTo>
                      <a:lnTo>
                        <a:pt x="435" y="334"/>
                      </a:lnTo>
                      <a:lnTo>
                        <a:pt x="434" y="335"/>
                      </a:lnTo>
                      <a:lnTo>
                        <a:pt x="433" y="337"/>
                      </a:lnTo>
                      <a:lnTo>
                        <a:pt x="432" y="338"/>
                      </a:lnTo>
                      <a:lnTo>
                        <a:pt x="430" y="339"/>
                      </a:lnTo>
                      <a:lnTo>
                        <a:pt x="429" y="340"/>
                      </a:lnTo>
                      <a:lnTo>
                        <a:pt x="427" y="340"/>
                      </a:lnTo>
                      <a:lnTo>
                        <a:pt x="425" y="341"/>
                      </a:lnTo>
                      <a:lnTo>
                        <a:pt x="424" y="341"/>
                      </a:lnTo>
                      <a:lnTo>
                        <a:pt x="49" y="373"/>
                      </a:lnTo>
                      <a:lnTo>
                        <a:pt x="46" y="373"/>
                      </a:lnTo>
                      <a:lnTo>
                        <a:pt x="43" y="373"/>
                      </a:lnTo>
                      <a:lnTo>
                        <a:pt x="40" y="371"/>
                      </a:lnTo>
                      <a:lnTo>
                        <a:pt x="39" y="371"/>
                      </a:lnTo>
                      <a:lnTo>
                        <a:pt x="37" y="370"/>
                      </a:lnTo>
                      <a:lnTo>
                        <a:pt x="35" y="369"/>
                      </a:lnTo>
                      <a:lnTo>
                        <a:pt x="33" y="367"/>
                      </a:lnTo>
                      <a:lnTo>
                        <a:pt x="32" y="366"/>
                      </a:lnTo>
                      <a:lnTo>
                        <a:pt x="30" y="364"/>
                      </a:lnTo>
                      <a:lnTo>
                        <a:pt x="29" y="362"/>
                      </a:lnTo>
                      <a:lnTo>
                        <a:pt x="27" y="359"/>
                      </a:lnTo>
                      <a:lnTo>
                        <a:pt x="27" y="357"/>
                      </a:lnTo>
                      <a:lnTo>
                        <a:pt x="26" y="354"/>
                      </a:lnTo>
                      <a:lnTo>
                        <a:pt x="25" y="352"/>
                      </a:lnTo>
                      <a:lnTo>
                        <a:pt x="24" y="349"/>
                      </a:lnTo>
                      <a:lnTo>
                        <a:pt x="24" y="346"/>
                      </a:lnTo>
                      <a:lnTo>
                        <a:pt x="1" y="51"/>
                      </a:lnTo>
                      <a:lnTo>
                        <a:pt x="1" y="49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1" y="37"/>
                      </a:lnTo>
                      <a:lnTo>
                        <a:pt x="1" y="35"/>
                      </a:lnTo>
                      <a:lnTo>
                        <a:pt x="2" y="33"/>
                      </a:lnTo>
                      <a:lnTo>
                        <a:pt x="2" y="31"/>
                      </a:lnTo>
                      <a:lnTo>
                        <a:pt x="2" y="30"/>
                      </a:lnTo>
                      <a:lnTo>
                        <a:pt x="3" y="28"/>
                      </a:lnTo>
                      <a:lnTo>
                        <a:pt x="5" y="26"/>
                      </a:lnTo>
                      <a:lnTo>
                        <a:pt x="6" y="26"/>
                      </a:lnTo>
                      <a:lnTo>
                        <a:pt x="8" y="24"/>
                      </a:lnTo>
                      <a:lnTo>
                        <a:pt x="9" y="24"/>
                      </a:lnTo>
                      <a:lnTo>
                        <a:pt x="11" y="23"/>
                      </a:lnTo>
                      <a:lnTo>
                        <a:pt x="23" y="21"/>
                      </a:lnTo>
                      <a:lnTo>
                        <a:pt x="33" y="20"/>
                      </a:lnTo>
                      <a:lnTo>
                        <a:pt x="45" y="18"/>
                      </a:lnTo>
                      <a:lnTo>
                        <a:pt x="56" y="17"/>
                      </a:lnTo>
                      <a:lnTo>
                        <a:pt x="67" y="16"/>
                      </a:lnTo>
                      <a:lnTo>
                        <a:pt x="78" y="14"/>
                      </a:lnTo>
                      <a:lnTo>
                        <a:pt x="90" y="12"/>
                      </a:lnTo>
                      <a:lnTo>
                        <a:pt x="102" y="12"/>
                      </a:lnTo>
                      <a:lnTo>
                        <a:pt x="114" y="10"/>
                      </a:lnTo>
                      <a:lnTo>
                        <a:pt x="125" y="9"/>
                      </a:lnTo>
                      <a:lnTo>
                        <a:pt x="137" y="8"/>
                      </a:lnTo>
                      <a:lnTo>
                        <a:pt x="149" y="7"/>
                      </a:lnTo>
                      <a:lnTo>
                        <a:pt x="160" y="6"/>
                      </a:lnTo>
                      <a:lnTo>
                        <a:pt x="172" y="5"/>
                      </a:lnTo>
                      <a:lnTo>
                        <a:pt x="184" y="4"/>
                      </a:lnTo>
                      <a:lnTo>
                        <a:pt x="195" y="4"/>
                      </a:lnTo>
                      <a:lnTo>
                        <a:pt x="207" y="3"/>
                      </a:lnTo>
                      <a:lnTo>
                        <a:pt x="220" y="3"/>
                      </a:lnTo>
                      <a:lnTo>
                        <a:pt x="232" y="1"/>
                      </a:lnTo>
                      <a:lnTo>
                        <a:pt x="243" y="1"/>
                      </a:lnTo>
                      <a:lnTo>
                        <a:pt x="256" y="1"/>
                      </a:lnTo>
                      <a:lnTo>
                        <a:pt x="268" y="1"/>
                      </a:lnTo>
                      <a:lnTo>
                        <a:pt x="279" y="1"/>
                      </a:lnTo>
                      <a:lnTo>
                        <a:pt x="291" y="1"/>
                      </a:lnTo>
                      <a:lnTo>
                        <a:pt x="303" y="1"/>
                      </a:lnTo>
                      <a:lnTo>
                        <a:pt x="315" y="0"/>
                      </a:lnTo>
                      <a:lnTo>
                        <a:pt x="327" y="0"/>
                      </a:lnTo>
                      <a:lnTo>
                        <a:pt x="339" y="0"/>
                      </a:lnTo>
                      <a:lnTo>
                        <a:pt x="350" y="1"/>
                      </a:lnTo>
                      <a:lnTo>
                        <a:pt x="362" y="1"/>
                      </a:lnTo>
                      <a:lnTo>
                        <a:pt x="374" y="1"/>
                      </a:lnTo>
                      <a:lnTo>
                        <a:pt x="387" y="1"/>
                      </a:lnTo>
                      <a:lnTo>
                        <a:pt x="389" y="1"/>
                      </a:lnTo>
                      <a:lnTo>
                        <a:pt x="391" y="1"/>
                      </a:lnTo>
                      <a:lnTo>
                        <a:pt x="393" y="1"/>
                      </a:lnTo>
                      <a:lnTo>
                        <a:pt x="396" y="1"/>
                      </a:lnTo>
                      <a:lnTo>
                        <a:pt x="397" y="1"/>
                      </a:lnTo>
                      <a:lnTo>
                        <a:pt x="399" y="1"/>
                      </a:lnTo>
                      <a:lnTo>
                        <a:pt x="401" y="3"/>
                      </a:lnTo>
                      <a:lnTo>
                        <a:pt x="402" y="4"/>
                      </a:lnTo>
                      <a:lnTo>
                        <a:pt x="404" y="4"/>
                      </a:lnTo>
                      <a:lnTo>
                        <a:pt x="405" y="5"/>
                      </a:lnTo>
                      <a:lnTo>
                        <a:pt x="407" y="5"/>
                      </a:lnTo>
                      <a:lnTo>
                        <a:pt x="408" y="7"/>
                      </a:lnTo>
                      <a:lnTo>
                        <a:pt x="409" y="8"/>
                      </a:lnTo>
                      <a:lnTo>
                        <a:pt x="410" y="9"/>
                      </a:lnTo>
                      <a:lnTo>
                        <a:pt x="410" y="10"/>
                      </a:lnTo>
                      <a:lnTo>
                        <a:pt x="411" y="12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57" name="Freeform 585">
                  <a:extLst>
                    <a:ext uri="{FF2B5EF4-FFF2-40B4-BE49-F238E27FC236}">
                      <a16:creationId xmlns:a16="http://schemas.microsoft.com/office/drawing/2014/main" id="{6DFFC4B8-B6CE-F67E-635C-62297820A5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7" y="2157"/>
                  <a:ext cx="28" cy="308"/>
                </a:xfrm>
                <a:custGeom>
                  <a:avLst/>
                  <a:gdLst>
                    <a:gd name="T0" fmla="*/ 25 w 28"/>
                    <a:gd name="T1" fmla="*/ 306 h 308"/>
                    <a:gd name="T2" fmla="*/ 24 w 28"/>
                    <a:gd name="T3" fmla="*/ 286 h 308"/>
                    <a:gd name="T4" fmla="*/ 23 w 28"/>
                    <a:gd name="T5" fmla="*/ 265 h 308"/>
                    <a:gd name="T6" fmla="*/ 22 w 28"/>
                    <a:gd name="T7" fmla="*/ 245 h 308"/>
                    <a:gd name="T8" fmla="*/ 21 w 28"/>
                    <a:gd name="T9" fmla="*/ 226 h 308"/>
                    <a:gd name="T10" fmla="*/ 20 w 28"/>
                    <a:gd name="T11" fmla="*/ 207 h 308"/>
                    <a:gd name="T12" fmla="*/ 19 w 28"/>
                    <a:gd name="T13" fmla="*/ 187 h 308"/>
                    <a:gd name="T14" fmla="*/ 17 w 28"/>
                    <a:gd name="T15" fmla="*/ 168 h 308"/>
                    <a:gd name="T16" fmla="*/ 15 w 28"/>
                    <a:gd name="T17" fmla="*/ 149 h 308"/>
                    <a:gd name="T18" fmla="*/ 13 w 28"/>
                    <a:gd name="T19" fmla="*/ 130 h 308"/>
                    <a:gd name="T20" fmla="*/ 11 w 28"/>
                    <a:gd name="T21" fmla="*/ 111 h 308"/>
                    <a:gd name="T22" fmla="*/ 10 w 28"/>
                    <a:gd name="T23" fmla="*/ 93 h 308"/>
                    <a:gd name="T24" fmla="*/ 8 w 28"/>
                    <a:gd name="T25" fmla="*/ 74 h 308"/>
                    <a:gd name="T26" fmla="*/ 5 w 28"/>
                    <a:gd name="T27" fmla="*/ 54 h 308"/>
                    <a:gd name="T28" fmla="*/ 3 w 28"/>
                    <a:gd name="T29" fmla="*/ 37 h 308"/>
                    <a:gd name="T30" fmla="*/ 2 w 28"/>
                    <a:gd name="T31" fmla="*/ 18 h 308"/>
                    <a:gd name="T32" fmla="*/ 0 w 28"/>
                    <a:gd name="T33" fmla="*/ 0 h 308"/>
                    <a:gd name="T34" fmla="*/ 2 w 28"/>
                    <a:gd name="T35" fmla="*/ 9 h 308"/>
                    <a:gd name="T36" fmla="*/ 4 w 28"/>
                    <a:gd name="T37" fmla="*/ 27 h 308"/>
                    <a:gd name="T38" fmla="*/ 7 w 28"/>
                    <a:gd name="T39" fmla="*/ 46 h 308"/>
                    <a:gd name="T40" fmla="*/ 9 w 28"/>
                    <a:gd name="T41" fmla="*/ 65 h 308"/>
                    <a:gd name="T42" fmla="*/ 11 w 28"/>
                    <a:gd name="T43" fmla="*/ 83 h 308"/>
                    <a:gd name="T44" fmla="*/ 12 w 28"/>
                    <a:gd name="T45" fmla="*/ 101 h 308"/>
                    <a:gd name="T46" fmla="*/ 14 w 28"/>
                    <a:gd name="T47" fmla="*/ 121 h 308"/>
                    <a:gd name="T48" fmla="*/ 16 w 28"/>
                    <a:gd name="T49" fmla="*/ 140 h 308"/>
                    <a:gd name="T50" fmla="*/ 18 w 28"/>
                    <a:gd name="T51" fmla="*/ 158 h 308"/>
                    <a:gd name="T52" fmla="*/ 20 w 28"/>
                    <a:gd name="T53" fmla="*/ 178 h 308"/>
                    <a:gd name="T54" fmla="*/ 21 w 28"/>
                    <a:gd name="T55" fmla="*/ 198 h 308"/>
                    <a:gd name="T56" fmla="*/ 23 w 28"/>
                    <a:gd name="T57" fmla="*/ 217 h 308"/>
                    <a:gd name="T58" fmla="*/ 24 w 28"/>
                    <a:gd name="T59" fmla="*/ 236 h 308"/>
                    <a:gd name="T60" fmla="*/ 25 w 28"/>
                    <a:gd name="T61" fmla="*/ 256 h 308"/>
                    <a:gd name="T62" fmla="*/ 26 w 28"/>
                    <a:gd name="T63" fmla="*/ 275 h 308"/>
                    <a:gd name="T64" fmla="*/ 27 w 28"/>
                    <a:gd name="T65" fmla="*/ 295 h 308"/>
                    <a:gd name="T66" fmla="*/ 27 w 28"/>
                    <a:gd name="T67" fmla="*/ 306 h 308"/>
                    <a:gd name="T68" fmla="*/ 27 w 28"/>
                    <a:gd name="T69" fmla="*/ 306 h 308"/>
                    <a:gd name="T70" fmla="*/ 25 w 28"/>
                    <a:gd name="T71" fmla="*/ 306 h 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8" h="308">
                      <a:moveTo>
                        <a:pt x="25" y="306"/>
                      </a:moveTo>
                      <a:lnTo>
                        <a:pt x="25" y="306"/>
                      </a:lnTo>
                      <a:lnTo>
                        <a:pt x="25" y="295"/>
                      </a:lnTo>
                      <a:lnTo>
                        <a:pt x="24" y="286"/>
                      </a:lnTo>
                      <a:lnTo>
                        <a:pt x="24" y="275"/>
                      </a:lnTo>
                      <a:lnTo>
                        <a:pt x="23" y="265"/>
                      </a:lnTo>
                      <a:lnTo>
                        <a:pt x="23" y="256"/>
                      </a:lnTo>
                      <a:lnTo>
                        <a:pt x="22" y="245"/>
                      </a:lnTo>
                      <a:lnTo>
                        <a:pt x="22" y="237"/>
                      </a:lnTo>
                      <a:lnTo>
                        <a:pt x="21" y="226"/>
                      </a:lnTo>
                      <a:lnTo>
                        <a:pt x="20" y="217"/>
                      </a:lnTo>
                      <a:lnTo>
                        <a:pt x="20" y="207"/>
                      </a:lnTo>
                      <a:lnTo>
                        <a:pt x="19" y="198"/>
                      </a:lnTo>
                      <a:lnTo>
                        <a:pt x="19" y="187"/>
                      </a:lnTo>
                      <a:lnTo>
                        <a:pt x="18" y="178"/>
                      </a:lnTo>
                      <a:lnTo>
                        <a:pt x="17" y="168"/>
                      </a:lnTo>
                      <a:lnTo>
                        <a:pt x="16" y="159"/>
                      </a:lnTo>
                      <a:lnTo>
                        <a:pt x="15" y="149"/>
                      </a:lnTo>
                      <a:lnTo>
                        <a:pt x="14" y="140"/>
                      </a:lnTo>
                      <a:lnTo>
                        <a:pt x="13" y="130"/>
                      </a:lnTo>
                      <a:lnTo>
                        <a:pt x="12" y="121"/>
                      </a:lnTo>
                      <a:lnTo>
                        <a:pt x="11" y="111"/>
                      </a:lnTo>
                      <a:lnTo>
                        <a:pt x="11" y="101"/>
                      </a:lnTo>
                      <a:lnTo>
                        <a:pt x="10" y="93"/>
                      </a:lnTo>
                      <a:lnTo>
                        <a:pt x="9" y="83"/>
                      </a:lnTo>
                      <a:lnTo>
                        <a:pt x="8" y="74"/>
                      </a:lnTo>
                      <a:lnTo>
                        <a:pt x="7" y="65"/>
                      </a:lnTo>
                      <a:lnTo>
                        <a:pt x="5" y="54"/>
                      </a:lnTo>
                      <a:lnTo>
                        <a:pt x="4" y="46"/>
                      </a:lnTo>
                      <a:lnTo>
                        <a:pt x="3" y="37"/>
                      </a:lnTo>
                      <a:lnTo>
                        <a:pt x="2" y="27"/>
                      </a:lnTo>
                      <a:lnTo>
                        <a:pt x="2" y="18"/>
                      </a:lnTo>
                      <a:lnTo>
                        <a:pt x="1" y="9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9"/>
                      </a:lnTo>
                      <a:lnTo>
                        <a:pt x="3" y="18"/>
                      </a:lnTo>
                      <a:lnTo>
                        <a:pt x="4" y="27"/>
                      </a:lnTo>
                      <a:lnTo>
                        <a:pt x="5" y="36"/>
                      </a:lnTo>
                      <a:lnTo>
                        <a:pt x="7" y="46"/>
                      </a:lnTo>
                      <a:lnTo>
                        <a:pt x="8" y="54"/>
                      </a:lnTo>
                      <a:lnTo>
                        <a:pt x="9" y="65"/>
                      </a:lnTo>
                      <a:lnTo>
                        <a:pt x="10" y="73"/>
                      </a:lnTo>
                      <a:lnTo>
                        <a:pt x="11" y="83"/>
                      </a:lnTo>
                      <a:lnTo>
                        <a:pt x="11" y="93"/>
                      </a:lnTo>
                      <a:lnTo>
                        <a:pt x="12" y="101"/>
                      </a:lnTo>
                      <a:lnTo>
                        <a:pt x="13" y="111"/>
                      </a:lnTo>
                      <a:lnTo>
                        <a:pt x="14" y="121"/>
                      </a:lnTo>
                      <a:lnTo>
                        <a:pt x="15" y="130"/>
                      </a:lnTo>
                      <a:lnTo>
                        <a:pt x="16" y="140"/>
                      </a:lnTo>
                      <a:lnTo>
                        <a:pt x="17" y="149"/>
                      </a:lnTo>
                      <a:lnTo>
                        <a:pt x="18" y="158"/>
                      </a:lnTo>
                      <a:lnTo>
                        <a:pt x="19" y="168"/>
                      </a:lnTo>
                      <a:lnTo>
                        <a:pt x="20" y="178"/>
                      </a:lnTo>
                      <a:lnTo>
                        <a:pt x="20" y="187"/>
                      </a:lnTo>
                      <a:lnTo>
                        <a:pt x="21" y="198"/>
                      </a:lnTo>
                      <a:lnTo>
                        <a:pt x="22" y="207"/>
                      </a:lnTo>
                      <a:lnTo>
                        <a:pt x="23" y="217"/>
                      </a:lnTo>
                      <a:lnTo>
                        <a:pt x="23" y="226"/>
                      </a:lnTo>
                      <a:lnTo>
                        <a:pt x="24" y="236"/>
                      </a:lnTo>
                      <a:lnTo>
                        <a:pt x="25" y="245"/>
                      </a:lnTo>
                      <a:lnTo>
                        <a:pt x="25" y="256"/>
                      </a:lnTo>
                      <a:lnTo>
                        <a:pt x="25" y="265"/>
                      </a:lnTo>
                      <a:lnTo>
                        <a:pt x="26" y="275"/>
                      </a:lnTo>
                      <a:lnTo>
                        <a:pt x="26" y="286"/>
                      </a:lnTo>
                      <a:lnTo>
                        <a:pt x="27" y="295"/>
                      </a:lnTo>
                      <a:lnTo>
                        <a:pt x="27" y="306"/>
                      </a:lnTo>
                      <a:lnTo>
                        <a:pt x="27" y="306"/>
                      </a:lnTo>
                      <a:lnTo>
                        <a:pt x="27" y="306"/>
                      </a:lnTo>
                      <a:lnTo>
                        <a:pt x="27" y="306"/>
                      </a:lnTo>
                      <a:lnTo>
                        <a:pt x="26" y="307"/>
                      </a:lnTo>
                      <a:lnTo>
                        <a:pt x="25" y="306"/>
                      </a:lnTo>
                      <a:lnTo>
                        <a:pt x="25" y="30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58" name="Freeform 586">
                  <a:extLst>
                    <a:ext uri="{FF2B5EF4-FFF2-40B4-BE49-F238E27FC236}">
                      <a16:creationId xmlns:a16="http://schemas.microsoft.com/office/drawing/2014/main" id="{398B651E-0A54-451D-AC17-2DAD7786C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68" y="2463"/>
                  <a:ext cx="19" cy="24"/>
                </a:xfrm>
                <a:custGeom>
                  <a:avLst/>
                  <a:gdLst>
                    <a:gd name="T0" fmla="*/ 1 w 19"/>
                    <a:gd name="T1" fmla="*/ 20 h 24"/>
                    <a:gd name="T2" fmla="*/ 0 w 19"/>
                    <a:gd name="T3" fmla="*/ 20 h 24"/>
                    <a:gd name="T4" fmla="*/ 3 w 19"/>
                    <a:gd name="T5" fmla="*/ 20 h 24"/>
                    <a:gd name="T6" fmla="*/ 5 w 19"/>
                    <a:gd name="T7" fmla="*/ 20 h 24"/>
                    <a:gd name="T8" fmla="*/ 7 w 19"/>
                    <a:gd name="T9" fmla="*/ 19 h 24"/>
                    <a:gd name="T10" fmla="*/ 9 w 19"/>
                    <a:gd name="T11" fmla="*/ 19 h 24"/>
                    <a:gd name="T12" fmla="*/ 9 w 19"/>
                    <a:gd name="T13" fmla="*/ 18 h 24"/>
                    <a:gd name="T14" fmla="*/ 11 w 19"/>
                    <a:gd name="T15" fmla="*/ 17 h 24"/>
                    <a:gd name="T16" fmla="*/ 12 w 19"/>
                    <a:gd name="T17" fmla="*/ 16 h 24"/>
                    <a:gd name="T18" fmla="*/ 12 w 19"/>
                    <a:gd name="T19" fmla="*/ 15 h 24"/>
                    <a:gd name="T20" fmla="*/ 12 w 19"/>
                    <a:gd name="T21" fmla="*/ 14 h 24"/>
                    <a:gd name="T22" fmla="*/ 13 w 19"/>
                    <a:gd name="T23" fmla="*/ 12 h 24"/>
                    <a:gd name="T24" fmla="*/ 14 w 19"/>
                    <a:gd name="T25" fmla="*/ 10 h 24"/>
                    <a:gd name="T26" fmla="*/ 14 w 19"/>
                    <a:gd name="T27" fmla="*/ 8 h 24"/>
                    <a:gd name="T28" fmla="*/ 14 w 19"/>
                    <a:gd name="T29" fmla="*/ 7 h 24"/>
                    <a:gd name="T30" fmla="*/ 15 w 19"/>
                    <a:gd name="T31" fmla="*/ 5 h 24"/>
                    <a:gd name="T32" fmla="*/ 15 w 19"/>
                    <a:gd name="T33" fmla="*/ 3 h 24"/>
                    <a:gd name="T34" fmla="*/ 15 w 19"/>
                    <a:gd name="T35" fmla="*/ 0 h 24"/>
                    <a:gd name="T36" fmla="*/ 18 w 19"/>
                    <a:gd name="T37" fmla="*/ 0 h 24"/>
                    <a:gd name="T38" fmla="*/ 18 w 19"/>
                    <a:gd name="T39" fmla="*/ 3 h 24"/>
                    <a:gd name="T40" fmla="*/ 18 w 19"/>
                    <a:gd name="T41" fmla="*/ 5 h 24"/>
                    <a:gd name="T42" fmla="*/ 18 w 19"/>
                    <a:gd name="T43" fmla="*/ 7 h 24"/>
                    <a:gd name="T44" fmla="*/ 18 w 19"/>
                    <a:gd name="T45" fmla="*/ 9 h 24"/>
                    <a:gd name="T46" fmla="*/ 16 w 19"/>
                    <a:gd name="T47" fmla="*/ 10 h 24"/>
                    <a:gd name="T48" fmla="*/ 16 w 19"/>
                    <a:gd name="T49" fmla="*/ 12 h 24"/>
                    <a:gd name="T50" fmla="*/ 15 w 19"/>
                    <a:gd name="T51" fmla="*/ 15 h 24"/>
                    <a:gd name="T52" fmla="*/ 14 w 19"/>
                    <a:gd name="T53" fmla="*/ 16 h 24"/>
                    <a:gd name="T54" fmla="*/ 13 w 19"/>
                    <a:gd name="T55" fmla="*/ 17 h 24"/>
                    <a:gd name="T56" fmla="*/ 12 w 19"/>
                    <a:gd name="T57" fmla="*/ 18 h 24"/>
                    <a:gd name="T58" fmla="*/ 11 w 19"/>
                    <a:gd name="T59" fmla="*/ 19 h 24"/>
                    <a:gd name="T60" fmla="*/ 9 w 19"/>
                    <a:gd name="T61" fmla="*/ 20 h 24"/>
                    <a:gd name="T62" fmla="*/ 8 w 19"/>
                    <a:gd name="T63" fmla="*/ 21 h 24"/>
                    <a:gd name="T64" fmla="*/ 6 w 19"/>
                    <a:gd name="T65" fmla="*/ 21 h 24"/>
                    <a:gd name="T66" fmla="*/ 4 w 19"/>
                    <a:gd name="T67" fmla="*/ 23 h 24"/>
                    <a:gd name="T68" fmla="*/ 1 w 19"/>
                    <a:gd name="T69" fmla="*/ 23 h 24"/>
                    <a:gd name="T70" fmla="*/ 1 w 19"/>
                    <a:gd name="T71" fmla="*/ 23 h 24"/>
                    <a:gd name="T72" fmla="*/ 1 w 19"/>
                    <a:gd name="T73" fmla="*/ 23 h 24"/>
                    <a:gd name="T74" fmla="*/ 0 w 19"/>
                    <a:gd name="T75" fmla="*/ 23 h 24"/>
                    <a:gd name="T76" fmla="*/ 0 w 19"/>
                    <a:gd name="T77" fmla="*/ 21 h 24"/>
                    <a:gd name="T78" fmla="*/ 0 w 19"/>
                    <a:gd name="T79" fmla="*/ 21 h 24"/>
                    <a:gd name="T80" fmla="*/ 0 w 19"/>
                    <a:gd name="T81" fmla="*/ 20 h 24"/>
                    <a:gd name="T82" fmla="*/ 1 w 19"/>
                    <a:gd name="T83" fmla="*/ 2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9" h="24">
                      <a:moveTo>
                        <a:pt x="1" y="20"/>
                      </a:moveTo>
                      <a:lnTo>
                        <a:pt x="0" y="20"/>
                      </a:lnTo>
                      <a:lnTo>
                        <a:pt x="3" y="20"/>
                      </a:lnTo>
                      <a:lnTo>
                        <a:pt x="5" y="20"/>
                      </a:lnTo>
                      <a:lnTo>
                        <a:pt x="7" y="19"/>
                      </a:lnTo>
                      <a:lnTo>
                        <a:pt x="9" y="19"/>
                      </a:lnTo>
                      <a:lnTo>
                        <a:pt x="9" y="18"/>
                      </a:lnTo>
                      <a:lnTo>
                        <a:pt x="11" y="17"/>
                      </a:lnTo>
                      <a:lnTo>
                        <a:pt x="12" y="16"/>
                      </a:lnTo>
                      <a:lnTo>
                        <a:pt x="12" y="15"/>
                      </a:lnTo>
                      <a:lnTo>
                        <a:pt x="12" y="14"/>
                      </a:lnTo>
                      <a:lnTo>
                        <a:pt x="13" y="12"/>
                      </a:lnTo>
                      <a:lnTo>
                        <a:pt x="14" y="10"/>
                      </a:lnTo>
                      <a:lnTo>
                        <a:pt x="14" y="8"/>
                      </a:lnTo>
                      <a:lnTo>
                        <a:pt x="14" y="7"/>
                      </a:lnTo>
                      <a:lnTo>
                        <a:pt x="15" y="5"/>
                      </a:lnTo>
                      <a:lnTo>
                        <a:pt x="15" y="3"/>
                      </a:lnTo>
                      <a:lnTo>
                        <a:pt x="15" y="0"/>
                      </a:lnTo>
                      <a:lnTo>
                        <a:pt x="18" y="0"/>
                      </a:lnTo>
                      <a:lnTo>
                        <a:pt x="18" y="3"/>
                      </a:lnTo>
                      <a:lnTo>
                        <a:pt x="18" y="5"/>
                      </a:lnTo>
                      <a:lnTo>
                        <a:pt x="18" y="7"/>
                      </a:lnTo>
                      <a:lnTo>
                        <a:pt x="18" y="9"/>
                      </a:lnTo>
                      <a:lnTo>
                        <a:pt x="16" y="10"/>
                      </a:lnTo>
                      <a:lnTo>
                        <a:pt x="16" y="12"/>
                      </a:lnTo>
                      <a:lnTo>
                        <a:pt x="15" y="15"/>
                      </a:lnTo>
                      <a:lnTo>
                        <a:pt x="14" y="16"/>
                      </a:lnTo>
                      <a:lnTo>
                        <a:pt x="13" y="17"/>
                      </a:lnTo>
                      <a:lnTo>
                        <a:pt x="12" y="18"/>
                      </a:lnTo>
                      <a:lnTo>
                        <a:pt x="11" y="19"/>
                      </a:lnTo>
                      <a:lnTo>
                        <a:pt x="9" y="20"/>
                      </a:lnTo>
                      <a:lnTo>
                        <a:pt x="8" y="21"/>
                      </a:lnTo>
                      <a:lnTo>
                        <a:pt x="6" y="21"/>
                      </a:lnTo>
                      <a:lnTo>
                        <a:pt x="4" y="23"/>
                      </a:lnTo>
                      <a:lnTo>
                        <a:pt x="1" y="23"/>
                      </a:lnTo>
                      <a:lnTo>
                        <a:pt x="1" y="23"/>
                      </a:lnTo>
                      <a:lnTo>
                        <a:pt x="1" y="23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21"/>
                      </a:lnTo>
                      <a:lnTo>
                        <a:pt x="0" y="20"/>
                      </a:lnTo>
                      <a:lnTo>
                        <a:pt x="1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59" name="Freeform 587">
                  <a:extLst>
                    <a:ext uri="{FF2B5EF4-FFF2-40B4-BE49-F238E27FC236}">
                      <a16:creationId xmlns:a16="http://schemas.microsoft.com/office/drawing/2014/main" id="{7DC385D8-60F8-458E-2D74-2FEAFC15F7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93" y="2484"/>
                  <a:ext cx="378" cy="34"/>
                </a:xfrm>
                <a:custGeom>
                  <a:avLst/>
                  <a:gdLst>
                    <a:gd name="T0" fmla="*/ 0 w 378"/>
                    <a:gd name="T1" fmla="*/ 30 h 34"/>
                    <a:gd name="T2" fmla="*/ 0 w 378"/>
                    <a:gd name="T3" fmla="*/ 30 h 34"/>
                    <a:gd name="T4" fmla="*/ 377 w 378"/>
                    <a:gd name="T5" fmla="*/ 0 h 34"/>
                    <a:gd name="T6" fmla="*/ 377 w 378"/>
                    <a:gd name="T7" fmla="*/ 1 h 34"/>
                    <a:gd name="T8" fmla="*/ 0 w 378"/>
                    <a:gd name="T9" fmla="*/ 33 h 34"/>
                    <a:gd name="T10" fmla="*/ 0 w 378"/>
                    <a:gd name="T11" fmla="*/ 33 h 34"/>
                    <a:gd name="T12" fmla="*/ 0 w 378"/>
                    <a:gd name="T13" fmla="*/ 33 h 34"/>
                    <a:gd name="T14" fmla="*/ 0 w 378"/>
                    <a:gd name="T15" fmla="*/ 31 h 34"/>
                    <a:gd name="T16" fmla="*/ 0 w 378"/>
                    <a:gd name="T17" fmla="*/ 31 h 34"/>
                    <a:gd name="T18" fmla="*/ 0 w 378"/>
                    <a:gd name="T19" fmla="*/ 30 h 34"/>
                    <a:gd name="T20" fmla="*/ 0 w 378"/>
                    <a:gd name="T21" fmla="*/ 3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78" h="34">
                      <a:moveTo>
                        <a:pt x="0" y="30"/>
                      </a:moveTo>
                      <a:lnTo>
                        <a:pt x="0" y="30"/>
                      </a:lnTo>
                      <a:lnTo>
                        <a:pt x="377" y="0"/>
                      </a:lnTo>
                      <a:lnTo>
                        <a:pt x="377" y="1"/>
                      </a:lnTo>
                      <a:lnTo>
                        <a:pt x="0" y="33"/>
                      </a:lnTo>
                      <a:lnTo>
                        <a:pt x="0" y="33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0" y="3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60" name="Freeform 588">
                  <a:extLst>
                    <a:ext uri="{FF2B5EF4-FFF2-40B4-BE49-F238E27FC236}">
                      <a16:creationId xmlns:a16="http://schemas.microsoft.com/office/drawing/2014/main" id="{A8B85199-EB3D-3E0D-540E-8F4BE6D949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69" y="2491"/>
                  <a:ext cx="25" cy="27"/>
                </a:xfrm>
                <a:custGeom>
                  <a:avLst/>
                  <a:gdLst>
                    <a:gd name="T0" fmla="*/ 1 w 25"/>
                    <a:gd name="T1" fmla="*/ 0 h 27"/>
                    <a:gd name="T2" fmla="*/ 1 w 25"/>
                    <a:gd name="T3" fmla="*/ 0 h 27"/>
                    <a:gd name="T4" fmla="*/ 1 w 25"/>
                    <a:gd name="T5" fmla="*/ 3 h 27"/>
                    <a:gd name="T6" fmla="*/ 2 w 25"/>
                    <a:gd name="T7" fmla="*/ 4 h 27"/>
                    <a:gd name="T8" fmla="*/ 3 w 25"/>
                    <a:gd name="T9" fmla="*/ 7 h 27"/>
                    <a:gd name="T10" fmla="*/ 4 w 25"/>
                    <a:gd name="T11" fmla="*/ 9 h 27"/>
                    <a:gd name="T12" fmla="*/ 5 w 25"/>
                    <a:gd name="T13" fmla="*/ 11 h 27"/>
                    <a:gd name="T14" fmla="*/ 5 w 25"/>
                    <a:gd name="T15" fmla="*/ 13 h 27"/>
                    <a:gd name="T16" fmla="*/ 7 w 25"/>
                    <a:gd name="T17" fmla="*/ 15 h 27"/>
                    <a:gd name="T18" fmla="*/ 8 w 25"/>
                    <a:gd name="T19" fmla="*/ 16 h 27"/>
                    <a:gd name="T20" fmla="*/ 9 w 25"/>
                    <a:gd name="T21" fmla="*/ 18 h 27"/>
                    <a:gd name="T22" fmla="*/ 10 w 25"/>
                    <a:gd name="T23" fmla="*/ 19 h 27"/>
                    <a:gd name="T24" fmla="*/ 12 w 25"/>
                    <a:gd name="T25" fmla="*/ 21 h 27"/>
                    <a:gd name="T26" fmla="*/ 14 w 25"/>
                    <a:gd name="T27" fmla="*/ 21 h 27"/>
                    <a:gd name="T28" fmla="*/ 16 w 25"/>
                    <a:gd name="T29" fmla="*/ 22 h 27"/>
                    <a:gd name="T30" fmla="*/ 18 w 25"/>
                    <a:gd name="T31" fmla="*/ 22 h 27"/>
                    <a:gd name="T32" fmla="*/ 20 w 25"/>
                    <a:gd name="T33" fmla="*/ 23 h 27"/>
                    <a:gd name="T34" fmla="*/ 24 w 25"/>
                    <a:gd name="T35" fmla="*/ 23 h 27"/>
                    <a:gd name="T36" fmla="*/ 24 w 25"/>
                    <a:gd name="T37" fmla="*/ 26 h 27"/>
                    <a:gd name="T38" fmla="*/ 20 w 25"/>
                    <a:gd name="T39" fmla="*/ 26 h 27"/>
                    <a:gd name="T40" fmla="*/ 18 w 25"/>
                    <a:gd name="T41" fmla="*/ 24 h 27"/>
                    <a:gd name="T42" fmla="*/ 16 w 25"/>
                    <a:gd name="T43" fmla="*/ 24 h 27"/>
                    <a:gd name="T44" fmla="*/ 13 w 25"/>
                    <a:gd name="T45" fmla="*/ 23 h 27"/>
                    <a:gd name="T46" fmla="*/ 11 w 25"/>
                    <a:gd name="T47" fmla="*/ 22 h 27"/>
                    <a:gd name="T48" fmla="*/ 9 w 25"/>
                    <a:gd name="T49" fmla="*/ 21 h 27"/>
                    <a:gd name="T50" fmla="*/ 8 w 25"/>
                    <a:gd name="T51" fmla="*/ 19 h 27"/>
                    <a:gd name="T52" fmla="*/ 7 w 25"/>
                    <a:gd name="T53" fmla="*/ 18 h 27"/>
                    <a:gd name="T54" fmla="*/ 5 w 25"/>
                    <a:gd name="T55" fmla="*/ 16 h 27"/>
                    <a:gd name="T56" fmla="*/ 4 w 25"/>
                    <a:gd name="T57" fmla="*/ 14 h 27"/>
                    <a:gd name="T58" fmla="*/ 3 w 25"/>
                    <a:gd name="T59" fmla="*/ 12 h 27"/>
                    <a:gd name="T60" fmla="*/ 2 w 25"/>
                    <a:gd name="T61" fmla="*/ 10 h 27"/>
                    <a:gd name="T62" fmla="*/ 1 w 25"/>
                    <a:gd name="T63" fmla="*/ 8 h 27"/>
                    <a:gd name="T64" fmla="*/ 0 w 25"/>
                    <a:gd name="T65" fmla="*/ 4 h 27"/>
                    <a:gd name="T66" fmla="*/ 0 w 25"/>
                    <a:gd name="T67" fmla="*/ 3 h 27"/>
                    <a:gd name="T68" fmla="*/ 0 w 25"/>
                    <a:gd name="T69" fmla="*/ 1 h 27"/>
                    <a:gd name="T70" fmla="*/ 0 w 25"/>
                    <a:gd name="T71" fmla="*/ 1 h 27"/>
                    <a:gd name="T72" fmla="*/ 0 w 25"/>
                    <a:gd name="T73" fmla="*/ 1 h 27"/>
                    <a:gd name="T74" fmla="*/ 0 w 25"/>
                    <a:gd name="T75" fmla="*/ 0 h 27"/>
                    <a:gd name="T76" fmla="*/ 0 w 25"/>
                    <a:gd name="T77" fmla="*/ 0 h 27"/>
                    <a:gd name="T78" fmla="*/ 1 w 25"/>
                    <a:gd name="T79" fmla="*/ 0 h 27"/>
                    <a:gd name="T80" fmla="*/ 1 w 25"/>
                    <a:gd name="T81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27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2" y="4"/>
                      </a:lnTo>
                      <a:lnTo>
                        <a:pt x="3" y="7"/>
                      </a:lnTo>
                      <a:lnTo>
                        <a:pt x="4" y="9"/>
                      </a:lnTo>
                      <a:lnTo>
                        <a:pt x="5" y="11"/>
                      </a:lnTo>
                      <a:lnTo>
                        <a:pt x="5" y="13"/>
                      </a:lnTo>
                      <a:lnTo>
                        <a:pt x="7" y="15"/>
                      </a:lnTo>
                      <a:lnTo>
                        <a:pt x="8" y="16"/>
                      </a:lnTo>
                      <a:lnTo>
                        <a:pt x="9" y="18"/>
                      </a:lnTo>
                      <a:lnTo>
                        <a:pt x="10" y="19"/>
                      </a:lnTo>
                      <a:lnTo>
                        <a:pt x="12" y="21"/>
                      </a:lnTo>
                      <a:lnTo>
                        <a:pt x="14" y="21"/>
                      </a:lnTo>
                      <a:lnTo>
                        <a:pt x="16" y="22"/>
                      </a:lnTo>
                      <a:lnTo>
                        <a:pt x="18" y="22"/>
                      </a:lnTo>
                      <a:lnTo>
                        <a:pt x="20" y="23"/>
                      </a:lnTo>
                      <a:lnTo>
                        <a:pt x="24" y="23"/>
                      </a:lnTo>
                      <a:lnTo>
                        <a:pt x="24" y="26"/>
                      </a:lnTo>
                      <a:lnTo>
                        <a:pt x="20" y="26"/>
                      </a:lnTo>
                      <a:lnTo>
                        <a:pt x="18" y="24"/>
                      </a:lnTo>
                      <a:lnTo>
                        <a:pt x="16" y="24"/>
                      </a:lnTo>
                      <a:lnTo>
                        <a:pt x="13" y="23"/>
                      </a:lnTo>
                      <a:lnTo>
                        <a:pt x="11" y="22"/>
                      </a:lnTo>
                      <a:lnTo>
                        <a:pt x="9" y="21"/>
                      </a:lnTo>
                      <a:lnTo>
                        <a:pt x="8" y="19"/>
                      </a:lnTo>
                      <a:lnTo>
                        <a:pt x="7" y="18"/>
                      </a:lnTo>
                      <a:lnTo>
                        <a:pt x="5" y="16"/>
                      </a:lnTo>
                      <a:lnTo>
                        <a:pt x="4" y="14"/>
                      </a:lnTo>
                      <a:lnTo>
                        <a:pt x="3" y="12"/>
                      </a:lnTo>
                      <a:lnTo>
                        <a:pt x="2" y="10"/>
                      </a:lnTo>
                      <a:lnTo>
                        <a:pt x="1" y="8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61" name="Freeform 589">
                  <a:extLst>
                    <a:ext uri="{FF2B5EF4-FFF2-40B4-BE49-F238E27FC236}">
                      <a16:creationId xmlns:a16="http://schemas.microsoft.com/office/drawing/2014/main" id="{BAC191E5-0B3D-DBE8-E69C-94A2921266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45" y="2195"/>
                  <a:ext cx="27" cy="298"/>
                </a:xfrm>
                <a:custGeom>
                  <a:avLst/>
                  <a:gdLst>
                    <a:gd name="T0" fmla="*/ 2 w 27"/>
                    <a:gd name="T1" fmla="*/ 0 h 298"/>
                    <a:gd name="T2" fmla="*/ 2 w 27"/>
                    <a:gd name="T3" fmla="*/ 0 h 298"/>
                    <a:gd name="T4" fmla="*/ 26 w 27"/>
                    <a:gd name="T5" fmla="*/ 296 h 298"/>
                    <a:gd name="T6" fmla="*/ 23 w 27"/>
                    <a:gd name="T7" fmla="*/ 297 h 298"/>
                    <a:gd name="T8" fmla="*/ 0 w 27"/>
                    <a:gd name="T9" fmla="*/ 1 h 298"/>
                    <a:gd name="T10" fmla="*/ 0 w 27"/>
                    <a:gd name="T11" fmla="*/ 1 h 298"/>
                    <a:gd name="T12" fmla="*/ 0 w 27"/>
                    <a:gd name="T13" fmla="*/ 1 h 298"/>
                    <a:gd name="T14" fmla="*/ 0 w 27"/>
                    <a:gd name="T15" fmla="*/ 0 h 298"/>
                    <a:gd name="T16" fmla="*/ 0 w 27"/>
                    <a:gd name="T17" fmla="*/ 0 h 298"/>
                    <a:gd name="T18" fmla="*/ 1 w 27"/>
                    <a:gd name="T19" fmla="*/ 0 h 298"/>
                    <a:gd name="T20" fmla="*/ 2 w 27"/>
                    <a:gd name="T21" fmla="*/ 0 h 2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7" h="298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6" y="296"/>
                      </a:lnTo>
                      <a:lnTo>
                        <a:pt x="23" y="297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62" name="Freeform 590">
                  <a:extLst>
                    <a:ext uri="{FF2B5EF4-FFF2-40B4-BE49-F238E27FC236}">
                      <a16:creationId xmlns:a16="http://schemas.microsoft.com/office/drawing/2014/main" id="{1CF5873D-B5A2-F9CA-CED0-752CA5015C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43" y="2166"/>
                  <a:ext cx="20" cy="30"/>
                </a:xfrm>
                <a:custGeom>
                  <a:avLst/>
                  <a:gdLst>
                    <a:gd name="T0" fmla="*/ 17 w 20"/>
                    <a:gd name="T1" fmla="*/ 1 h 30"/>
                    <a:gd name="T2" fmla="*/ 17 w 20"/>
                    <a:gd name="T3" fmla="*/ 1 h 30"/>
                    <a:gd name="T4" fmla="*/ 15 w 20"/>
                    <a:gd name="T5" fmla="*/ 3 h 30"/>
                    <a:gd name="T6" fmla="*/ 13 w 20"/>
                    <a:gd name="T7" fmla="*/ 3 h 30"/>
                    <a:gd name="T8" fmla="*/ 11 w 20"/>
                    <a:gd name="T9" fmla="*/ 4 h 30"/>
                    <a:gd name="T10" fmla="*/ 9 w 20"/>
                    <a:gd name="T11" fmla="*/ 5 h 30"/>
                    <a:gd name="T12" fmla="*/ 7 w 20"/>
                    <a:gd name="T13" fmla="*/ 6 h 30"/>
                    <a:gd name="T14" fmla="*/ 6 w 20"/>
                    <a:gd name="T15" fmla="*/ 7 h 30"/>
                    <a:gd name="T16" fmla="*/ 5 w 20"/>
                    <a:gd name="T17" fmla="*/ 9 h 30"/>
                    <a:gd name="T18" fmla="*/ 4 w 20"/>
                    <a:gd name="T19" fmla="*/ 10 h 30"/>
                    <a:gd name="T20" fmla="*/ 3 w 20"/>
                    <a:gd name="T21" fmla="*/ 12 h 30"/>
                    <a:gd name="T22" fmla="*/ 3 w 20"/>
                    <a:gd name="T23" fmla="*/ 15 h 30"/>
                    <a:gd name="T24" fmla="*/ 3 w 20"/>
                    <a:gd name="T25" fmla="*/ 17 h 30"/>
                    <a:gd name="T26" fmla="*/ 3 w 20"/>
                    <a:gd name="T27" fmla="*/ 19 h 30"/>
                    <a:gd name="T28" fmla="*/ 3 w 20"/>
                    <a:gd name="T29" fmla="*/ 21 h 30"/>
                    <a:gd name="T30" fmla="*/ 3 w 20"/>
                    <a:gd name="T31" fmla="*/ 23 h 30"/>
                    <a:gd name="T32" fmla="*/ 3 w 20"/>
                    <a:gd name="T33" fmla="*/ 25 h 30"/>
                    <a:gd name="T34" fmla="*/ 3 w 20"/>
                    <a:gd name="T35" fmla="*/ 29 h 30"/>
                    <a:gd name="T36" fmla="*/ 1 w 20"/>
                    <a:gd name="T37" fmla="*/ 29 h 30"/>
                    <a:gd name="T38" fmla="*/ 1 w 20"/>
                    <a:gd name="T39" fmla="*/ 26 h 30"/>
                    <a:gd name="T40" fmla="*/ 0 w 20"/>
                    <a:gd name="T41" fmla="*/ 23 h 30"/>
                    <a:gd name="T42" fmla="*/ 0 w 20"/>
                    <a:gd name="T43" fmla="*/ 21 h 30"/>
                    <a:gd name="T44" fmla="*/ 0 w 20"/>
                    <a:gd name="T45" fmla="*/ 19 h 30"/>
                    <a:gd name="T46" fmla="*/ 0 w 20"/>
                    <a:gd name="T47" fmla="*/ 15 h 30"/>
                    <a:gd name="T48" fmla="*/ 1 w 20"/>
                    <a:gd name="T49" fmla="*/ 15 h 30"/>
                    <a:gd name="T50" fmla="*/ 1 w 20"/>
                    <a:gd name="T51" fmla="*/ 12 h 30"/>
                    <a:gd name="T52" fmla="*/ 2 w 20"/>
                    <a:gd name="T53" fmla="*/ 10 h 30"/>
                    <a:gd name="T54" fmla="*/ 2 w 20"/>
                    <a:gd name="T55" fmla="*/ 8 h 30"/>
                    <a:gd name="T56" fmla="*/ 3 w 20"/>
                    <a:gd name="T57" fmla="*/ 6 h 30"/>
                    <a:gd name="T58" fmla="*/ 5 w 20"/>
                    <a:gd name="T59" fmla="*/ 5 h 30"/>
                    <a:gd name="T60" fmla="*/ 7 w 20"/>
                    <a:gd name="T61" fmla="*/ 3 h 30"/>
                    <a:gd name="T62" fmla="*/ 9 w 20"/>
                    <a:gd name="T63" fmla="*/ 1 h 30"/>
                    <a:gd name="T64" fmla="*/ 11 w 20"/>
                    <a:gd name="T65" fmla="*/ 1 h 30"/>
                    <a:gd name="T66" fmla="*/ 14 w 20"/>
                    <a:gd name="T67" fmla="*/ 1 h 30"/>
                    <a:gd name="T68" fmla="*/ 16 w 20"/>
                    <a:gd name="T69" fmla="*/ 0 h 30"/>
                    <a:gd name="T70" fmla="*/ 16 w 20"/>
                    <a:gd name="T71" fmla="*/ 0 h 30"/>
                    <a:gd name="T72" fmla="*/ 16 w 20"/>
                    <a:gd name="T73" fmla="*/ 0 h 30"/>
                    <a:gd name="T74" fmla="*/ 17 w 20"/>
                    <a:gd name="T75" fmla="*/ 1 h 30"/>
                    <a:gd name="T76" fmla="*/ 19 w 20"/>
                    <a:gd name="T77" fmla="*/ 1 h 30"/>
                    <a:gd name="T78" fmla="*/ 19 w 20"/>
                    <a:gd name="T79" fmla="*/ 1 h 30"/>
                    <a:gd name="T80" fmla="*/ 17 w 20"/>
                    <a:gd name="T81" fmla="*/ 1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0" h="30">
                      <a:moveTo>
                        <a:pt x="17" y="1"/>
                      </a:moveTo>
                      <a:lnTo>
                        <a:pt x="17" y="1"/>
                      </a:lnTo>
                      <a:lnTo>
                        <a:pt x="15" y="3"/>
                      </a:lnTo>
                      <a:lnTo>
                        <a:pt x="13" y="3"/>
                      </a:lnTo>
                      <a:lnTo>
                        <a:pt x="11" y="4"/>
                      </a:lnTo>
                      <a:lnTo>
                        <a:pt x="9" y="5"/>
                      </a:lnTo>
                      <a:lnTo>
                        <a:pt x="7" y="6"/>
                      </a:lnTo>
                      <a:lnTo>
                        <a:pt x="6" y="7"/>
                      </a:lnTo>
                      <a:lnTo>
                        <a:pt x="5" y="9"/>
                      </a:lnTo>
                      <a:lnTo>
                        <a:pt x="4" y="10"/>
                      </a:lnTo>
                      <a:lnTo>
                        <a:pt x="3" y="12"/>
                      </a:lnTo>
                      <a:lnTo>
                        <a:pt x="3" y="15"/>
                      </a:lnTo>
                      <a:lnTo>
                        <a:pt x="3" y="17"/>
                      </a:lnTo>
                      <a:lnTo>
                        <a:pt x="3" y="19"/>
                      </a:lnTo>
                      <a:lnTo>
                        <a:pt x="3" y="21"/>
                      </a:lnTo>
                      <a:lnTo>
                        <a:pt x="3" y="23"/>
                      </a:lnTo>
                      <a:lnTo>
                        <a:pt x="3" y="25"/>
                      </a:lnTo>
                      <a:lnTo>
                        <a:pt x="3" y="29"/>
                      </a:lnTo>
                      <a:lnTo>
                        <a:pt x="1" y="29"/>
                      </a:lnTo>
                      <a:lnTo>
                        <a:pt x="1" y="26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5"/>
                      </a:lnTo>
                      <a:lnTo>
                        <a:pt x="1" y="15"/>
                      </a:lnTo>
                      <a:lnTo>
                        <a:pt x="1" y="12"/>
                      </a:lnTo>
                      <a:lnTo>
                        <a:pt x="2" y="10"/>
                      </a:lnTo>
                      <a:lnTo>
                        <a:pt x="2" y="8"/>
                      </a:lnTo>
                      <a:lnTo>
                        <a:pt x="3" y="6"/>
                      </a:lnTo>
                      <a:lnTo>
                        <a:pt x="5" y="5"/>
                      </a:lnTo>
                      <a:lnTo>
                        <a:pt x="7" y="3"/>
                      </a:lnTo>
                      <a:lnTo>
                        <a:pt x="9" y="1"/>
                      </a:lnTo>
                      <a:lnTo>
                        <a:pt x="11" y="1"/>
                      </a:lnTo>
                      <a:lnTo>
                        <a:pt x="14" y="1"/>
                      </a:lnTo>
                      <a:lnTo>
                        <a:pt x="16" y="0"/>
                      </a:lnTo>
                      <a:lnTo>
                        <a:pt x="16" y="0"/>
                      </a:lnTo>
                      <a:lnTo>
                        <a:pt x="16" y="0"/>
                      </a:lnTo>
                      <a:lnTo>
                        <a:pt x="17" y="1"/>
                      </a:lnTo>
                      <a:lnTo>
                        <a:pt x="19" y="1"/>
                      </a:lnTo>
                      <a:lnTo>
                        <a:pt x="19" y="1"/>
                      </a:lnTo>
                      <a:lnTo>
                        <a:pt x="17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63" name="Freeform 591">
                  <a:extLst>
                    <a:ext uri="{FF2B5EF4-FFF2-40B4-BE49-F238E27FC236}">
                      <a16:creationId xmlns:a16="http://schemas.microsoft.com/office/drawing/2014/main" id="{0E680067-1865-0D8F-D5AD-C3CC9FAB94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57" y="2142"/>
                  <a:ext cx="378" cy="26"/>
                </a:xfrm>
                <a:custGeom>
                  <a:avLst/>
                  <a:gdLst>
                    <a:gd name="T0" fmla="*/ 374 w 378"/>
                    <a:gd name="T1" fmla="*/ 2 h 26"/>
                    <a:gd name="T2" fmla="*/ 351 w 378"/>
                    <a:gd name="T3" fmla="*/ 2 h 26"/>
                    <a:gd name="T4" fmla="*/ 327 w 378"/>
                    <a:gd name="T5" fmla="*/ 2 h 26"/>
                    <a:gd name="T6" fmla="*/ 304 w 378"/>
                    <a:gd name="T7" fmla="*/ 2 h 26"/>
                    <a:gd name="T8" fmla="*/ 280 w 378"/>
                    <a:gd name="T9" fmla="*/ 2 h 26"/>
                    <a:gd name="T10" fmla="*/ 256 w 378"/>
                    <a:gd name="T11" fmla="*/ 2 h 26"/>
                    <a:gd name="T12" fmla="*/ 232 w 378"/>
                    <a:gd name="T13" fmla="*/ 3 h 26"/>
                    <a:gd name="T14" fmla="*/ 208 w 378"/>
                    <a:gd name="T15" fmla="*/ 4 h 26"/>
                    <a:gd name="T16" fmla="*/ 185 w 378"/>
                    <a:gd name="T17" fmla="*/ 5 h 26"/>
                    <a:gd name="T18" fmla="*/ 160 w 378"/>
                    <a:gd name="T19" fmla="*/ 7 h 26"/>
                    <a:gd name="T20" fmla="*/ 136 w 378"/>
                    <a:gd name="T21" fmla="*/ 8 h 26"/>
                    <a:gd name="T22" fmla="*/ 113 w 378"/>
                    <a:gd name="T23" fmla="*/ 10 h 26"/>
                    <a:gd name="T24" fmla="*/ 90 w 378"/>
                    <a:gd name="T25" fmla="*/ 13 h 26"/>
                    <a:gd name="T26" fmla="*/ 67 w 378"/>
                    <a:gd name="T27" fmla="*/ 15 h 26"/>
                    <a:gd name="T28" fmla="*/ 44 w 378"/>
                    <a:gd name="T29" fmla="*/ 18 h 26"/>
                    <a:gd name="T30" fmla="*/ 21 w 378"/>
                    <a:gd name="T31" fmla="*/ 21 h 26"/>
                    <a:gd name="T32" fmla="*/ 0 w 378"/>
                    <a:gd name="T33" fmla="*/ 25 h 26"/>
                    <a:gd name="T34" fmla="*/ 10 w 378"/>
                    <a:gd name="T35" fmla="*/ 21 h 26"/>
                    <a:gd name="T36" fmla="*/ 32 w 378"/>
                    <a:gd name="T37" fmla="*/ 17 h 26"/>
                    <a:gd name="T38" fmla="*/ 56 w 378"/>
                    <a:gd name="T39" fmla="*/ 14 h 26"/>
                    <a:gd name="T40" fmla="*/ 78 w 378"/>
                    <a:gd name="T41" fmla="*/ 12 h 26"/>
                    <a:gd name="T42" fmla="*/ 101 w 378"/>
                    <a:gd name="T43" fmla="*/ 8 h 26"/>
                    <a:gd name="T44" fmla="*/ 124 w 378"/>
                    <a:gd name="T45" fmla="*/ 7 h 26"/>
                    <a:gd name="T46" fmla="*/ 149 w 378"/>
                    <a:gd name="T47" fmla="*/ 5 h 26"/>
                    <a:gd name="T48" fmla="*/ 173 w 378"/>
                    <a:gd name="T49" fmla="*/ 3 h 26"/>
                    <a:gd name="T50" fmla="*/ 196 w 378"/>
                    <a:gd name="T51" fmla="*/ 2 h 26"/>
                    <a:gd name="T52" fmla="*/ 220 w 378"/>
                    <a:gd name="T53" fmla="*/ 1 h 26"/>
                    <a:gd name="T54" fmla="*/ 244 w 378"/>
                    <a:gd name="T55" fmla="*/ 0 h 26"/>
                    <a:gd name="T56" fmla="*/ 268 w 378"/>
                    <a:gd name="T57" fmla="*/ 0 h 26"/>
                    <a:gd name="T58" fmla="*/ 291 w 378"/>
                    <a:gd name="T59" fmla="*/ 0 h 26"/>
                    <a:gd name="T60" fmla="*/ 315 w 378"/>
                    <a:gd name="T61" fmla="*/ 0 h 26"/>
                    <a:gd name="T62" fmla="*/ 339 w 378"/>
                    <a:gd name="T63" fmla="*/ 0 h 26"/>
                    <a:gd name="T64" fmla="*/ 363 w 378"/>
                    <a:gd name="T65" fmla="*/ 0 h 26"/>
                    <a:gd name="T66" fmla="*/ 374 w 378"/>
                    <a:gd name="T67" fmla="*/ 0 h 26"/>
                    <a:gd name="T68" fmla="*/ 375 w 378"/>
                    <a:gd name="T69" fmla="*/ 0 h 26"/>
                    <a:gd name="T70" fmla="*/ 375 w 378"/>
                    <a:gd name="T71" fmla="*/ 2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78" h="26">
                      <a:moveTo>
                        <a:pt x="374" y="2"/>
                      </a:moveTo>
                      <a:lnTo>
                        <a:pt x="374" y="2"/>
                      </a:lnTo>
                      <a:lnTo>
                        <a:pt x="363" y="2"/>
                      </a:lnTo>
                      <a:lnTo>
                        <a:pt x="351" y="2"/>
                      </a:lnTo>
                      <a:lnTo>
                        <a:pt x="339" y="2"/>
                      </a:lnTo>
                      <a:lnTo>
                        <a:pt x="327" y="2"/>
                      </a:lnTo>
                      <a:lnTo>
                        <a:pt x="315" y="2"/>
                      </a:lnTo>
                      <a:lnTo>
                        <a:pt x="304" y="2"/>
                      </a:lnTo>
                      <a:lnTo>
                        <a:pt x="291" y="2"/>
                      </a:lnTo>
                      <a:lnTo>
                        <a:pt x="280" y="2"/>
                      </a:lnTo>
                      <a:lnTo>
                        <a:pt x="268" y="2"/>
                      </a:lnTo>
                      <a:lnTo>
                        <a:pt x="256" y="2"/>
                      </a:lnTo>
                      <a:lnTo>
                        <a:pt x="244" y="3"/>
                      </a:lnTo>
                      <a:lnTo>
                        <a:pt x="232" y="3"/>
                      </a:lnTo>
                      <a:lnTo>
                        <a:pt x="220" y="3"/>
                      </a:lnTo>
                      <a:lnTo>
                        <a:pt x="208" y="4"/>
                      </a:lnTo>
                      <a:lnTo>
                        <a:pt x="196" y="4"/>
                      </a:lnTo>
                      <a:lnTo>
                        <a:pt x="185" y="5"/>
                      </a:lnTo>
                      <a:lnTo>
                        <a:pt x="173" y="5"/>
                      </a:lnTo>
                      <a:lnTo>
                        <a:pt x="160" y="7"/>
                      </a:lnTo>
                      <a:lnTo>
                        <a:pt x="149" y="7"/>
                      </a:lnTo>
                      <a:lnTo>
                        <a:pt x="136" y="8"/>
                      </a:lnTo>
                      <a:lnTo>
                        <a:pt x="125" y="10"/>
                      </a:lnTo>
                      <a:lnTo>
                        <a:pt x="113" y="10"/>
                      </a:lnTo>
                      <a:lnTo>
                        <a:pt x="101" y="12"/>
                      </a:lnTo>
                      <a:lnTo>
                        <a:pt x="90" y="13"/>
                      </a:lnTo>
                      <a:lnTo>
                        <a:pt x="79" y="14"/>
                      </a:lnTo>
                      <a:lnTo>
                        <a:pt x="67" y="15"/>
                      </a:lnTo>
                      <a:lnTo>
                        <a:pt x="56" y="16"/>
                      </a:lnTo>
                      <a:lnTo>
                        <a:pt x="44" y="18"/>
                      </a:lnTo>
                      <a:lnTo>
                        <a:pt x="32" y="19"/>
                      </a:lnTo>
                      <a:lnTo>
                        <a:pt x="21" y="21"/>
                      </a:lnTo>
                      <a:lnTo>
                        <a:pt x="10" y="23"/>
                      </a:lnTo>
                      <a:lnTo>
                        <a:pt x="0" y="25"/>
                      </a:lnTo>
                      <a:lnTo>
                        <a:pt x="0" y="23"/>
                      </a:lnTo>
                      <a:lnTo>
                        <a:pt x="10" y="21"/>
                      </a:lnTo>
                      <a:lnTo>
                        <a:pt x="21" y="19"/>
                      </a:lnTo>
                      <a:lnTo>
                        <a:pt x="32" y="17"/>
                      </a:lnTo>
                      <a:lnTo>
                        <a:pt x="44" y="16"/>
                      </a:lnTo>
                      <a:lnTo>
                        <a:pt x="56" y="14"/>
                      </a:lnTo>
                      <a:lnTo>
                        <a:pt x="67" y="13"/>
                      </a:lnTo>
                      <a:lnTo>
                        <a:pt x="78" y="12"/>
                      </a:lnTo>
                      <a:lnTo>
                        <a:pt x="90" y="10"/>
                      </a:lnTo>
                      <a:lnTo>
                        <a:pt x="101" y="8"/>
                      </a:lnTo>
                      <a:lnTo>
                        <a:pt x="113" y="8"/>
                      </a:lnTo>
                      <a:lnTo>
                        <a:pt x="124" y="7"/>
                      </a:lnTo>
                      <a:lnTo>
                        <a:pt x="136" y="7"/>
                      </a:lnTo>
                      <a:lnTo>
                        <a:pt x="149" y="5"/>
                      </a:lnTo>
                      <a:lnTo>
                        <a:pt x="160" y="4"/>
                      </a:lnTo>
                      <a:lnTo>
                        <a:pt x="173" y="3"/>
                      </a:lnTo>
                      <a:lnTo>
                        <a:pt x="184" y="3"/>
                      </a:lnTo>
                      <a:lnTo>
                        <a:pt x="196" y="2"/>
                      </a:lnTo>
                      <a:lnTo>
                        <a:pt x="208" y="2"/>
                      </a:lnTo>
                      <a:lnTo>
                        <a:pt x="220" y="1"/>
                      </a:lnTo>
                      <a:lnTo>
                        <a:pt x="232" y="1"/>
                      </a:lnTo>
                      <a:lnTo>
                        <a:pt x="244" y="0"/>
                      </a:lnTo>
                      <a:lnTo>
                        <a:pt x="256" y="0"/>
                      </a:lnTo>
                      <a:lnTo>
                        <a:pt x="268" y="0"/>
                      </a:lnTo>
                      <a:lnTo>
                        <a:pt x="280" y="0"/>
                      </a:lnTo>
                      <a:lnTo>
                        <a:pt x="291" y="0"/>
                      </a:lnTo>
                      <a:lnTo>
                        <a:pt x="304" y="0"/>
                      </a:lnTo>
                      <a:lnTo>
                        <a:pt x="315" y="0"/>
                      </a:lnTo>
                      <a:lnTo>
                        <a:pt x="327" y="0"/>
                      </a:lnTo>
                      <a:lnTo>
                        <a:pt x="339" y="0"/>
                      </a:lnTo>
                      <a:lnTo>
                        <a:pt x="351" y="0"/>
                      </a:lnTo>
                      <a:lnTo>
                        <a:pt x="363" y="0"/>
                      </a:lnTo>
                      <a:lnTo>
                        <a:pt x="374" y="0"/>
                      </a:lnTo>
                      <a:lnTo>
                        <a:pt x="374" y="0"/>
                      </a:lnTo>
                      <a:lnTo>
                        <a:pt x="374" y="0"/>
                      </a:lnTo>
                      <a:lnTo>
                        <a:pt x="375" y="0"/>
                      </a:lnTo>
                      <a:lnTo>
                        <a:pt x="377" y="1"/>
                      </a:lnTo>
                      <a:lnTo>
                        <a:pt x="375" y="2"/>
                      </a:lnTo>
                      <a:lnTo>
                        <a:pt x="374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64" name="Freeform 592">
                  <a:extLst>
                    <a:ext uri="{FF2B5EF4-FFF2-40B4-BE49-F238E27FC236}">
                      <a16:creationId xmlns:a16="http://schemas.microsoft.com/office/drawing/2014/main" id="{C60CDC3B-E004-E94B-FA21-EC29C98B1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32" y="2143"/>
                  <a:ext cx="26" cy="23"/>
                </a:xfrm>
                <a:custGeom>
                  <a:avLst/>
                  <a:gdLst>
                    <a:gd name="T0" fmla="*/ 22 w 26"/>
                    <a:gd name="T1" fmla="*/ 20 h 23"/>
                    <a:gd name="T2" fmla="*/ 22 w 26"/>
                    <a:gd name="T3" fmla="*/ 20 h 23"/>
                    <a:gd name="T4" fmla="*/ 21 w 26"/>
                    <a:gd name="T5" fmla="*/ 18 h 23"/>
                    <a:gd name="T6" fmla="*/ 21 w 26"/>
                    <a:gd name="T7" fmla="*/ 16 h 23"/>
                    <a:gd name="T8" fmla="*/ 21 w 26"/>
                    <a:gd name="T9" fmla="*/ 14 h 23"/>
                    <a:gd name="T10" fmla="*/ 20 w 26"/>
                    <a:gd name="T11" fmla="*/ 12 h 23"/>
                    <a:gd name="T12" fmla="*/ 20 w 26"/>
                    <a:gd name="T13" fmla="*/ 12 h 23"/>
                    <a:gd name="T14" fmla="*/ 18 w 26"/>
                    <a:gd name="T15" fmla="*/ 9 h 23"/>
                    <a:gd name="T16" fmla="*/ 17 w 26"/>
                    <a:gd name="T17" fmla="*/ 9 h 23"/>
                    <a:gd name="T18" fmla="*/ 16 w 26"/>
                    <a:gd name="T19" fmla="*/ 7 h 23"/>
                    <a:gd name="T20" fmla="*/ 14 w 26"/>
                    <a:gd name="T21" fmla="*/ 6 h 23"/>
                    <a:gd name="T22" fmla="*/ 12 w 26"/>
                    <a:gd name="T23" fmla="*/ 6 h 23"/>
                    <a:gd name="T24" fmla="*/ 10 w 26"/>
                    <a:gd name="T25" fmla="*/ 5 h 23"/>
                    <a:gd name="T26" fmla="*/ 9 w 26"/>
                    <a:gd name="T27" fmla="*/ 5 h 23"/>
                    <a:gd name="T28" fmla="*/ 6 w 26"/>
                    <a:gd name="T29" fmla="*/ 5 h 23"/>
                    <a:gd name="T30" fmla="*/ 4 w 26"/>
                    <a:gd name="T31" fmla="*/ 4 h 23"/>
                    <a:gd name="T32" fmla="*/ 3 w 26"/>
                    <a:gd name="T33" fmla="*/ 4 h 23"/>
                    <a:gd name="T34" fmla="*/ 0 w 26"/>
                    <a:gd name="T35" fmla="*/ 4 h 23"/>
                    <a:gd name="T36" fmla="*/ 0 w 26"/>
                    <a:gd name="T37" fmla="*/ 0 h 23"/>
                    <a:gd name="T38" fmla="*/ 3 w 26"/>
                    <a:gd name="T39" fmla="*/ 0 h 23"/>
                    <a:gd name="T40" fmla="*/ 4 w 26"/>
                    <a:gd name="T41" fmla="*/ 1 h 23"/>
                    <a:gd name="T42" fmla="*/ 6 w 26"/>
                    <a:gd name="T43" fmla="*/ 1 h 23"/>
                    <a:gd name="T44" fmla="*/ 9 w 26"/>
                    <a:gd name="T45" fmla="*/ 1 h 23"/>
                    <a:gd name="T46" fmla="*/ 11 w 26"/>
                    <a:gd name="T47" fmla="*/ 1 h 23"/>
                    <a:gd name="T48" fmla="*/ 13 w 26"/>
                    <a:gd name="T49" fmla="*/ 3 h 23"/>
                    <a:gd name="T50" fmla="*/ 15 w 26"/>
                    <a:gd name="T51" fmla="*/ 3 h 23"/>
                    <a:gd name="T52" fmla="*/ 16 w 26"/>
                    <a:gd name="T53" fmla="*/ 4 h 23"/>
                    <a:gd name="T54" fmla="*/ 18 w 26"/>
                    <a:gd name="T55" fmla="*/ 5 h 23"/>
                    <a:gd name="T56" fmla="*/ 20 w 26"/>
                    <a:gd name="T57" fmla="*/ 6 h 23"/>
                    <a:gd name="T58" fmla="*/ 21 w 26"/>
                    <a:gd name="T59" fmla="*/ 9 h 23"/>
                    <a:gd name="T60" fmla="*/ 21 w 26"/>
                    <a:gd name="T61" fmla="*/ 9 h 23"/>
                    <a:gd name="T62" fmla="*/ 22 w 26"/>
                    <a:gd name="T63" fmla="*/ 12 h 23"/>
                    <a:gd name="T64" fmla="*/ 23 w 26"/>
                    <a:gd name="T65" fmla="*/ 15 h 23"/>
                    <a:gd name="T66" fmla="*/ 23 w 26"/>
                    <a:gd name="T67" fmla="*/ 16 h 23"/>
                    <a:gd name="T68" fmla="*/ 25 w 26"/>
                    <a:gd name="T69" fmla="*/ 20 h 23"/>
                    <a:gd name="T70" fmla="*/ 25 w 26"/>
                    <a:gd name="T71" fmla="*/ 20 h 23"/>
                    <a:gd name="T72" fmla="*/ 25 w 26"/>
                    <a:gd name="T73" fmla="*/ 20 h 23"/>
                    <a:gd name="T74" fmla="*/ 25 w 26"/>
                    <a:gd name="T75" fmla="*/ 22 h 23"/>
                    <a:gd name="T76" fmla="*/ 23 w 26"/>
                    <a:gd name="T77" fmla="*/ 22 h 23"/>
                    <a:gd name="T78" fmla="*/ 23 w 26"/>
                    <a:gd name="T79" fmla="*/ 22 h 23"/>
                    <a:gd name="T80" fmla="*/ 22 w 26"/>
                    <a:gd name="T81" fmla="*/ 2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3">
                      <a:moveTo>
                        <a:pt x="22" y="20"/>
                      </a:moveTo>
                      <a:lnTo>
                        <a:pt x="22" y="20"/>
                      </a:lnTo>
                      <a:lnTo>
                        <a:pt x="21" y="18"/>
                      </a:lnTo>
                      <a:lnTo>
                        <a:pt x="21" y="16"/>
                      </a:lnTo>
                      <a:lnTo>
                        <a:pt x="21" y="14"/>
                      </a:lnTo>
                      <a:lnTo>
                        <a:pt x="20" y="12"/>
                      </a:lnTo>
                      <a:lnTo>
                        <a:pt x="20" y="12"/>
                      </a:lnTo>
                      <a:lnTo>
                        <a:pt x="18" y="9"/>
                      </a:lnTo>
                      <a:lnTo>
                        <a:pt x="17" y="9"/>
                      </a:lnTo>
                      <a:lnTo>
                        <a:pt x="16" y="7"/>
                      </a:lnTo>
                      <a:lnTo>
                        <a:pt x="14" y="6"/>
                      </a:lnTo>
                      <a:lnTo>
                        <a:pt x="12" y="6"/>
                      </a:lnTo>
                      <a:lnTo>
                        <a:pt x="10" y="5"/>
                      </a:lnTo>
                      <a:lnTo>
                        <a:pt x="9" y="5"/>
                      </a:lnTo>
                      <a:lnTo>
                        <a:pt x="6" y="5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6" y="1"/>
                      </a:lnTo>
                      <a:lnTo>
                        <a:pt x="9" y="1"/>
                      </a:lnTo>
                      <a:lnTo>
                        <a:pt x="11" y="1"/>
                      </a:lnTo>
                      <a:lnTo>
                        <a:pt x="13" y="3"/>
                      </a:lnTo>
                      <a:lnTo>
                        <a:pt x="15" y="3"/>
                      </a:lnTo>
                      <a:lnTo>
                        <a:pt x="16" y="4"/>
                      </a:lnTo>
                      <a:lnTo>
                        <a:pt x="18" y="5"/>
                      </a:lnTo>
                      <a:lnTo>
                        <a:pt x="20" y="6"/>
                      </a:lnTo>
                      <a:lnTo>
                        <a:pt x="21" y="9"/>
                      </a:lnTo>
                      <a:lnTo>
                        <a:pt x="21" y="9"/>
                      </a:lnTo>
                      <a:lnTo>
                        <a:pt x="22" y="12"/>
                      </a:lnTo>
                      <a:lnTo>
                        <a:pt x="23" y="15"/>
                      </a:lnTo>
                      <a:lnTo>
                        <a:pt x="23" y="16"/>
                      </a:lnTo>
                      <a:lnTo>
                        <a:pt x="25" y="20"/>
                      </a:lnTo>
                      <a:lnTo>
                        <a:pt x="25" y="20"/>
                      </a:lnTo>
                      <a:lnTo>
                        <a:pt x="25" y="20"/>
                      </a:lnTo>
                      <a:lnTo>
                        <a:pt x="25" y="22"/>
                      </a:lnTo>
                      <a:lnTo>
                        <a:pt x="23" y="22"/>
                      </a:lnTo>
                      <a:lnTo>
                        <a:pt x="23" y="22"/>
                      </a:lnTo>
                      <a:lnTo>
                        <a:pt x="22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65" name="Freeform 593">
                  <a:extLst>
                    <a:ext uri="{FF2B5EF4-FFF2-40B4-BE49-F238E27FC236}">
                      <a16:creationId xmlns:a16="http://schemas.microsoft.com/office/drawing/2014/main" id="{E26BFA6C-2FCF-52D5-B83E-6340332934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51" y="2153"/>
                  <a:ext cx="415" cy="353"/>
                </a:xfrm>
                <a:custGeom>
                  <a:avLst/>
                  <a:gdLst>
                    <a:gd name="T0" fmla="*/ 390 w 415"/>
                    <a:gd name="T1" fmla="*/ 28 h 353"/>
                    <a:gd name="T2" fmla="*/ 393 w 415"/>
                    <a:gd name="T3" fmla="*/ 54 h 353"/>
                    <a:gd name="T4" fmla="*/ 396 w 415"/>
                    <a:gd name="T5" fmla="*/ 81 h 353"/>
                    <a:gd name="T6" fmla="*/ 399 w 415"/>
                    <a:gd name="T7" fmla="*/ 107 h 353"/>
                    <a:gd name="T8" fmla="*/ 401 w 415"/>
                    <a:gd name="T9" fmla="*/ 134 h 353"/>
                    <a:gd name="T10" fmla="*/ 404 w 415"/>
                    <a:gd name="T11" fmla="*/ 161 h 353"/>
                    <a:gd name="T12" fmla="*/ 407 w 415"/>
                    <a:gd name="T13" fmla="*/ 189 h 353"/>
                    <a:gd name="T14" fmla="*/ 409 w 415"/>
                    <a:gd name="T15" fmla="*/ 216 h 353"/>
                    <a:gd name="T16" fmla="*/ 411 w 415"/>
                    <a:gd name="T17" fmla="*/ 244 h 353"/>
                    <a:gd name="T18" fmla="*/ 412 w 415"/>
                    <a:gd name="T19" fmla="*/ 272 h 353"/>
                    <a:gd name="T20" fmla="*/ 414 w 415"/>
                    <a:gd name="T21" fmla="*/ 300 h 353"/>
                    <a:gd name="T22" fmla="*/ 414 w 415"/>
                    <a:gd name="T23" fmla="*/ 307 h 353"/>
                    <a:gd name="T24" fmla="*/ 411 w 415"/>
                    <a:gd name="T25" fmla="*/ 312 h 353"/>
                    <a:gd name="T26" fmla="*/ 410 w 415"/>
                    <a:gd name="T27" fmla="*/ 317 h 353"/>
                    <a:gd name="T28" fmla="*/ 407 w 415"/>
                    <a:gd name="T29" fmla="*/ 319 h 353"/>
                    <a:gd name="T30" fmla="*/ 402 w 415"/>
                    <a:gd name="T31" fmla="*/ 321 h 353"/>
                    <a:gd name="T32" fmla="*/ 43 w 415"/>
                    <a:gd name="T33" fmla="*/ 352 h 353"/>
                    <a:gd name="T34" fmla="*/ 36 w 415"/>
                    <a:gd name="T35" fmla="*/ 349 h 353"/>
                    <a:gd name="T36" fmla="*/ 31 w 415"/>
                    <a:gd name="T37" fmla="*/ 346 h 353"/>
                    <a:gd name="T38" fmla="*/ 27 w 415"/>
                    <a:gd name="T39" fmla="*/ 341 h 353"/>
                    <a:gd name="T40" fmla="*/ 24 w 415"/>
                    <a:gd name="T41" fmla="*/ 334 h 353"/>
                    <a:gd name="T42" fmla="*/ 23 w 415"/>
                    <a:gd name="T43" fmla="*/ 328 h 353"/>
                    <a:gd name="T44" fmla="*/ 0 w 415"/>
                    <a:gd name="T45" fmla="*/ 43 h 353"/>
                    <a:gd name="T46" fmla="*/ 0 w 415"/>
                    <a:gd name="T47" fmla="*/ 37 h 353"/>
                    <a:gd name="T48" fmla="*/ 1 w 415"/>
                    <a:gd name="T49" fmla="*/ 30 h 353"/>
                    <a:gd name="T50" fmla="*/ 2 w 415"/>
                    <a:gd name="T51" fmla="*/ 26 h 353"/>
                    <a:gd name="T52" fmla="*/ 7 w 415"/>
                    <a:gd name="T53" fmla="*/ 22 h 353"/>
                    <a:gd name="T54" fmla="*/ 21 w 415"/>
                    <a:gd name="T55" fmla="*/ 20 h 353"/>
                    <a:gd name="T56" fmla="*/ 52 w 415"/>
                    <a:gd name="T57" fmla="*/ 15 h 353"/>
                    <a:gd name="T58" fmla="*/ 85 w 415"/>
                    <a:gd name="T59" fmla="*/ 12 h 353"/>
                    <a:gd name="T60" fmla="*/ 117 w 415"/>
                    <a:gd name="T61" fmla="*/ 7 h 353"/>
                    <a:gd name="T62" fmla="*/ 152 w 415"/>
                    <a:gd name="T63" fmla="*/ 5 h 353"/>
                    <a:gd name="T64" fmla="*/ 184 w 415"/>
                    <a:gd name="T65" fmla="*/ 3 h 353"/>
                    <a:gd name="T66" fmla="*/ 219 w 415"/>
                    <a:gd name="T67" fmla="*/ 1 h 353"/>
                    <a:gd name="T68" fmla="*/ 252 w 415"/>
                    <a:gd name="T69" fmla="*/ 0 h 353"/>
                    <a:gd name="T70" fmla="*/ 286 w 415"/>
                    <a:gd name="T71" fmla="*/ 0 h 353"/>
                    <a:gd name="T72" fmla="*/ 320 w 415"/>
                    <a:gd name="T73" fmla="*/ 0 h 353"/>
                    <a:gd name="T74" fmla="*/ 354 w 415"/>
                    <a:gd name="T75" fmla="*/ 0 h 353"/>
                    <a:gd name="T76" fmla="*/ 370 w 415"/>
                    <a:gd name="T77" fmla="*/ 0 h 353"/>
                    <a:gd name="T78" fmla="*/ 376 w 415"/>
                    <a:gd name="T79" fmla="*/ 1 h 353"/>
                    <a:gd name="T80" fmla="*/ 381 w 415"/>
                    <a:gd name="T81" fmla="*/ 1 h 353"/>
                    <a:gd name="T82" fmla="*/ 385 w 415"/>
                    <a:gd name="T83" fmla="*/ 5 h 353"/>
                    <a:gd name="T84" fmla="*/ 388 w 415"/>
                    <a:gd name="T85" fmla="*/ 8 h 3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415" h="353">
                      <a:moveTo>
                        <a:pt x="389" y="10"/>
                      </a:moveTo>
                      <a:lnTo>
                        <a:pt x="390" y="19"/>
                      </a:lnTo>
                      <a:lnTo>
                        <a:pt x="390" y="28"/>
                      </a:lnTo>
                      <a:lnTo>
                        <a:pt x="391" y="37"/>
                      </a:lnTo>
                      <a:lnTo>
                        <a:pt x="392" y="45"/>
                      </a:lnTo>
                      <a:lnTo>
                        <a:pt x="393" y="54"/>
                      </a:lnTo>
                      <a:lnTo>
                        <a:pt x="394" y="62"/>
                      </a:lnTo>
                      <a:lnTo>
                        <a:pt x="395" y="71"/>
                      </a:lnTo>
                      <a:lnTo>
                        <a:pt x="396" y="81"/>
                      </a:lnTo>
                      <a:lnTo>
                        <a:pt x="397" y="90"/>
                      </a:lnTo>
                      <a:lnTo>
                        <a:pt x="398" y="98"/>
                      </a:lnTo>
                      <a:lnTo>
                        <a:pt x="399" y="107"/>
                      </a:lnTo>
                      <a:lnTo>
                        <a:pt x="400" y="116"/>
                      </a:lnTo>
                      <a:lnTo>
                        <a:pt x="401" y="126"/>
                      </a:lnTo>
                      <a:lnTo>
                        <a:pt x="401" y="134"/>
                      </a:lnTo>
                      <a:lnTo>
                        <a:pt x="402" y="143"/>
                      </a:lnTo>
                      <a:lnTo>
                        <a:pt x="403" y="152"/>
                      </a:lnTo>
                      <a:lnTo>
                        <a:pt x="404" y="161"/>
                      </a:lnTo>
                      <a:lnTo>
                        <a:pt x="405" y="170"/>
                      </a:lnTo>
                      <a:lnTo>
                        <a:pt x="406" y="179"/>
                      </a:lnTo>
                      <a:lnTo>
                        <a:pt x="407" y="189"/>
                      </a:lnTo>
                      <a:lnTo>
                        <a:pt x="408" y="198"/>
                      </a:lnTo>
                      <a:lnTo>
                        <a:pt x="409" y="206"/>
                      </a:lnTo>
                      <a:lnTo>
                        <a:pt x="409" y="216"/>
                      </a:lnTo>
                      <a:lnTo>
                        <a:pt x="410" y="225"/>
                      </a:lnTo>
                      <a:lnTo>
                        <a:pt x="411" y="235"/>
                      </a:lnTo>
                      <a:lnTo>
                        <a:pt x="411" y="244"/>
                      </a:lnTo>
                      <a:lnTo>
                        <a:pt x="411" y="253"/>
                      </a:lnTo>
                      <a:lnTo>
                        <a:pt x="411" y="262"/>
                      </a:lnTo>
                      <a:lnTo>
                        <a:pt x="412" y="272"/>
                      </a:lnTo>
                      <a:lnTo>
                        <a:pt x="412" y="281"/>
                      </a:lnTo>
                      <a:lnTo>
                        <a:pt x="414" y="290"/>
                      </a:lnTo>
                      <a:lnTo>
                        <a:pt x="414" y="300"/>
                      </a:lnTo>
                      <a:lnTo>
                        <a:pt x="414" y="303"/>
                      </a:lnTo>
                      <a:lnTo>
                        <a:pt x="414" y="305"/>
                      </a:lnTo>
                      <a:lnTo>
                        <a:pt x="414" y="307"/>
                      </a:lnTo>
                      <a:lnTo>
                        <a:pt x="412" y="309"/>
                      </a:lnTo>
                      <a:lnTo>
                        <a:pt x="412" y="310"/>
                      </a:lnTo>
                      <a:lnTo>
                        <a:pt x="411" y="312"/>
                      </a:lnTo>
                      <a:lnTo>
                        <a:pt x="411" y="313"/>
                      </a:lnTo>
                      <a:lnTo>
                        <a:pt x="411" y="314"/>
                      </a:lnTo>
                      <a:lnTo>
                        <a:pt x="410" y="317"/>
                      </a:lnTo>
                      <a:lnTo>
                        <a:pt x="409" y="317"/>
                      </a:lnTo>
                      <a:lnTo>
                        <a:pt x="408" y="317"/>
                      </a:lnTo>
                      <a:lnTo>
                        <a:pt x="407" y="319"/>
                      </a:lnTo>
                      <a:lnTo>
                        <a:pt x="406" y="320"/>
                      </a:lnTo>
                      <a:lnTo>
                        <a:pt x="404" y="320"/>
                      </a:lnTo>
                      <a:lnTo>
                        <a:pt x="402" y="321"/>
                      </a:lnTo>
                      <a:lnTo>
                        <a:pt x="400" y="322"/>
                      </a:lnTo>
                      <a:lnTo>
                        <a:pt x="45" y="352"/>
                      </a:lnTo>
                      <a:lnTo>
                        <a:pt x="43" y="352"/>
                      </a:lnTo>
                      <a:lnTo>
                        <a:pt x="40" y="352"/>
                      </a:lnTo>
                      <a:lnTo>
                        <a:pt x="39" y="350"/>
                      </a:lnTo>
                      <a:lnTo>
                        <a:pt x="36" y="349"/>
                      </a:lnTo>
                      <a:lnTo>
                        <a:pt x="35" y="348"/>
                      </a:lnTo>
                      <a:lnTo>
                        <a:pt x="32" y="347"/>
                      </a:lnTo>
                      <a:lnTo>
                        <a:pt x="31" y="346"/>
                      </a:lnTo>
                      <a:lnTo>
                        <a:pt x="29" y="345"/>
                      </a:lnTo>
                      <a:lnTo>
                        <a:pt x="28" y="343"/>
                      </a:lnTo>
                      <a:lnTo>
                        <a:pt x="27" y="341"/>
                      </a:lnTo>
                      <a:lnTo>
                        <a:pt x="25" y="338"/>
                      </a:lnTo>
                      <a:lnTo>
                        <a:pt x="24" y="336"/>
                      </a:lnTo>
                      <a:lnTo>
                        <a:pt x="24" y="334"/>
                      </a:lnTo>
                      <a:lnTo>
                        <a:pt x="23" y="332"/>
                      </a:lnTo>
                      <a:lnTo>
                        <a:pt x="23" y="328"/>
                      </a:lnTo>
                      <a:lnTo>
                        <a:pt x="23" y="328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3"/>
                      </a:lnTo>
                      <a:lnTo>
                        <a:pt x="0" y="41"/>
                      </a:lnTo>
                      <a:lnTo>
                        <a:pt x="0" y="39"/>
                      </a:lnTo>
                      <a:lnTo>
                        <a:pt x="0" y="37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1" y="30"/>
                      </a:lnTo>
                      <a:lnTo>
                        <a:pt x="2" y="29"/>
                      </a:lnTo>
                      <a:lnTo>
                        <a:pt x="2" y="26"/>
                      </a:lnTo>
                      <a:lnTo>
                        <a:pt x="2" y="26"/>
                      </a:lnTo>
                      <a:lnTo>
                        <a:pt x="4" y="25"/>
                      </a:lnTo>
                      <a:lnTo>
                        <a:pt x="5" y="23"/>
                      </a:lnTo>
                      <a:lnTo>
                        <a:pt x="7" y="22"/>
                      </a:lnTo>
                      <a:lnTo>
                        <a:pt x="8" y="22"/>
                      </a:lnTo>
                      <a:lnTo>
                        <a:pt x="10" y="21"/>
                      </a:lnTo>
                      <a:lnTo>
                        <a:pt x="21" y="20"/>
                      </a:lnTo>
                      <a:lnTo>
                        <a:pt x="31" y="18"/>
                      </a:lnTo>
                      <a:lnTo>
                        <a:pt x="42" y="17"/>
                      </a:lnTo>
                      <a:lnTo>
                        <a:pt x="52" y="15"/>
                      </a:lnTo>
                      <a:lnTo>
                        <a:pt x="64" y="14"/>
                      </a:lnTo>
                      <a:lnTo>
                        <a:pt x="74" y="12"/>
                      </a:lnTo>
                      <a:lnTo>
                        <a:pt x="85" y="12"/>
                      </a:lnTo>
                      <a:lnTo>
                        <a:pt x="96" y="10"/>
                      </a:lnTo>
                      <a:lnTo>
                        <a:pt x="107" y="8"/>
                      </a:lnTo>
                      <a:lnTo>
                        <a:pt x="117" y="7"/>
                      </a:lnTo>
                      <a:lnTo>
                        <a:pt x="130" y="7"/>
                      </a:lnTo>
                      <a:lnTo>
                        <a:pt x="140" y="6"/>
                      </a:lnTo>
                      <a:lnTo>
                        <a:pt x="152" y="5"/>
                      </a:lnTo>
                      <a:lnTo>
                        <a:pt x="162" y="4"/>
                      </a:lnTo>
                      <a:lnTo>
                        <a:pt x="174" y="4"/>
                      </a:lnTo>
                      <a:lnTo>
                        <a:pt x="184" y="3"/>
                      </a:lnTo>
                      <a:lnTo>
                        <a:pt x="196" y="1"/>
                      </a:lnTo>
                      <a:lnTo>
                        <a:pt x="208" y="1"/>
                      </a:lnTo>
                      <a:lnTo>
                        <a:pt x="219" y="1"/>
                      </a:lnTo>
                      <a:lnTo>
                        <a:pt x="230" y="1"/>
                      </a:lnTo>
                      <a:lnTo>
                        <a:pt x="241" y="1"/>
                      </a:lnTo>
                      <a:lnTo>
                        <a:pt x="252" y="0"/>
                      </a:lnTo>
                      <a:lnTo>
                        <a:pt x="264" y="0"/>
                      </a:lnTo>
                      <a:lnTo>
                        <a:pt x="275" y="0"/>
                      </a:lnTo>
                      <a:lnTo>
                        <a:pt x="286" y="0"/>
                      </a:lnTo>
                      <a:lnTo>
                        <a:pt x="298" y="0"/>
                      </a:lnTo>
                      <a:lnTo>
                        <a:pt x="309" y="0"/>
                      </a:lnTo>
                      <a:lnTo>
                        <a:pt x="320" y="0"/>
                      </a:lnTo>
                      <a:lnTo>
                        <a:pt x="332" y="0"/>
                      </a:lnTo>
                      <a:lnTo>
                        <a:pt x="343" y="0"/>
                      </a:lnTo>
                      <a:lnTo>
                        <a:pt x="354" y="0"/>
                      </a:lnTo>
                      <a:lnTo>
                        <a:pt x="365" y="0"/>
                      </a:lnTo>
                      <a:lnTo>
                        <a:pt x="368" y="0"/>
                      </a:lnTo>
                      <a:lnTo>
                        <a:pt x="370" y="0"/>
                      </a:lnTo>
                      <a:lnTo>
                        <a:pt x="372" y="1"/>
                      </a:lnTo>
                      <a:lnTo>
                        <a:pt x="374" y="1"/>
                      </a:lnTo>
                      <a:lnTo>
                        <a:pt x="376" y="1"/>
                      </a:lnTo>
                      <a:lnTo>
                        <a:pt x="377" y="1"/>
                      </a:lnTo>
                      <a:lnTo>
                        <a:pt x="379" y="1"/>
                      </a:lnTo>
                      <a:lnTo>
                        <a:pt x="381" y="1"/>
                      </a:lnTo>
                      <a:lnTo>
                        <a:pt x="382" y="3"/>
                      </a:lnTo>
                      <a:lnTo>
                        <a:pt x="384" y="4"/>
                      </a:lnTo>
                      <a:lnTo>
                        <a:pt x="385" y="5"/>
                      </a:lnTo>
                      <a:lnTo>
                        <a:pt x="386" y="5"/>
                      </a:lnTo>
                      <a:lnTo>
                        <a:pt x="387" y="7"/>
                      </a:lnTo>
                      <a:lnTo>
                        <a:pt x="388" y="8"/>
                      </a:lnTo>
                      <a:lnTo>
                        <a:pt x="388" y="9"/>
                      </a:lnTo>
                      <a:lnTo>
                        <a:pt x="389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66" name="Freeform 594">
                  <a:extLst>
                    <a:ext uri="{FF2B5EF4-FFF2-40B4-BE49-F238E27FC236}">
                      <a16:creationId xmlns:a16="http://schemas.microsoft.com/office/drawing/2014/main" id="{EDA79C2B-272E-3719-F246-69C09CDA07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37" y="2165"/>
                  <a:ext cx="29" cy="290"/>
                </a:xfrm>
                <a:custGeom>
                  <a:avLst/>
                  <a:gdLst>
                    <a:gd name="T0" fmla="*/ 25 w 29"/>
                    <a:gd name="T1" fmla="*/ 288 h 290"/>
                    <a:gd name="T2" fmla="*/ 24 w 29"/>
                    <a:gd name="T3" fmla="*/ 269 h 290"/>
                    <a:gd name="T4" fmla="*/ 24 w 29"/>
                    <a:gd name="T5" fmla="*/ 251 h 290"/>
                    <a:gd name="T6" fmla="*/ 22 w 29"/>
                    <a:gd name="T7" fmla="*/ 232 h 290"/>
                    <a:gd name="T8" fmla="*/ 22 w 29"/>
                    <a:gd name="T9" fmla="*/ 214 h 290"/>
                    <a:gd name="T10" fmla="*/ 21 w 29"/>
                    <a:gd name="T11" fmla="*/ 196 h 290"/>
                    <a:gd name="T12" fmla="*/ 19 w 29"/>
                    <a:gd name="T13" fmla="*/ 177 h 290"/>
                    <a:gd name="T14" fmla="*/ 17 w 29"/>
                    <a:gd name="T15" fmla="*/ 158 h 290"/>
                    <a:gd name="T16" fmla="*/ 15 w 29"/>
                    <a:gd name="T17" fmla="*/ 141 h 290"/>
                    <a:gd name="T18" fmla="*/ 13 w 29"/>
                    <a:gd name="T19" fmla="*/ 124 h 290"/>
                    <a:gd name="T20" fmla="*/ 11 w 29"/>
                    <a:gd name="T21" fmla="*/ 105 h 290"/>
                    <a:gd name="T22" fmla="*/ 10 w 29"/>
                    <a:gd name="T23" fmla="*/ 87 h 290"/>
                    <a:gd name="T24" fmla="*/ 8 w 29"/>
                    <a:gd name="T25" fmla="*/ 69 h 290"/>
                    <a:gd name="T26" fmla="*/ 6 w 29"/>
                    <a:gd name="T27" fmla="*/ 52 h 290"/>
                    <a:gd name="T28" fmla="*/ 3 w 29"/>
                    <a:gd name="T29" fmla="*/ 35 h 290"/>
                    <a:gd name="T30" fmla="*/ 1 w 29"/>
                    <a:gd name="T31" fmla="*/ 17 h 290"/>
                    <a:gd name="T32" fmla="*/ 0 w 29"/>
                    <a:gd name="T33" fmla="*/ 0 h 290"/>
                    <a:gd name="T34" fmla="*/ 2 w 29"/>
                    <a:gd name="T35" fmla="*/ 8 h 290"/>
                    <a:gd name="T36" fmla="*/ 5 w 29"/>
                    <a:gd name="T37" fmla="*/ 26 h 290"/>
                    <a:gd name="T38" fmla="*/ 7 w 29"/>
                    <a:gd name="T39" fmla="*/ 43 h 290"/>
                    <a:gd name="T40" fmla="*/ 9 w 29"/>
                    <a:gd name="T41" fmla="*/ 60 h 290"/>
                    <a:gd name="T42" fmla="*/ 11 w 29"/>
                    <a:gd name="T43" fmla="*/ 78 h 290"/>
                    <a:gd name="T44" fmla="*/ 12 w 29"/>
                    <a:gd name="T45" fmla="*/ 96 h 290"/>
                    <a:gd name="T46" fmla="*/ 14 w 29"/>
                    <a:gd name="T47" fmla="*/ 114 h 290"/>
                    <a:gd name="T48" fmla="*/ 16 w 29"/>
                    <a:gd name="T49" fmla="*/ 132 h 290"/>
                    <a:gd name="T50" fmla="*/ 18 w 29"/>
                    <a:gd name="T51" fmla="*/ 149 h 290"/>
                    <a:gd name="T52" fmla="*/ 20 w 29"/>
                    <a:gd name="T53" fmla="*/ 168 h 290"/>
                    <a:gd name="T54" fmla="*/ 22 w 29"/>
                    <a:gd name="T55" fmla="*/ 187 h 290"/>
                    <a:gd name="T56" fmla="*/ 22 w 29"/>
                    <a:gd name="T57" fmla="*/ 204 h 290"/>
                    <a:gd name="T58" fmla="*/ 24 w 29"/>
                    <a:gd name="T59" fmla="*/ 222 h 290"/>
                    <a:gd name="T60" fmla="*/ 25 w 29"/>
                    <a:gd name="T61" fmla="*/ 241 h 290"/>
                    <a:gd name="T62" fmla="*/ 26 w 29"/>
                    <a:gd name="T63" fmla="*/ 260 h 290"/>
                    <a:gd name="T64" fmla="*/ 28 w 29"/>
                    <a:gd name="T65" fmla="*/ 278 h 290"/>
                    <a:gd name="T66" fmla="*/ 28 w 29"/>
                    <a:gd name="T67" fmla="*/ 288 h 290"/>
                    <a:gd name="T68" fmla="*/ 28 w 29"/>
                    <a:gd name="T69" fmla="*/ 289 h 290"/>
                    <a:gd name="T70" fmla="*/ 25 w 29"/>
                    <a:gd name="T71" fmla="*/ 289 h 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9" h="290">
                      <a:moveTo>
                        <a:pt x="25" y="288"/>
                      </a:moveTo>
                      <a:lnTo>
                        <a:pt x="25" y="288"/>
                      </a:lnTo>
                      <a:lnTo>
                        <a:pt x="25" y="278"/>
                      </a:lnTo>
                      <a:lnTo>
                        <a:pt x="24" y="269"/>
                      </a:lnTo>
                      <a:lnTo>
                        <a:pt x="24" y="260"/>
                      </a:lnTo>
                      <a:lnTo>
                        <a:pt x="24" y="251"/>
                      </a:lnTo>
                      <a:lnTo>
                        <a:pt x="23" y="241"/>
                      </a:lnTo>
                      <a:lnTo>
                        <a:pt x="22" y="232"/>
                      </a:lnTo>
                      <a:lnTo>
                        <a:pt x="22" y="224"/>
                      </a:lnTo>
                      <a:lnTo>
                        <a:pt x="22" y="214"/>
                      </a:lnTo>
                      <a:lnTo>
                        <a:pt x="21" y="204"/>
                      </a:lnTo>
                      <a:lnTo>
                        <a:pt x="21" y="196"/>
                      </a:lnTo>
                      <a:lnTo>
                        <a:pt x="20" y="187"/>
                      </a:lnTo>
                      <a:lnTo>
                        <a:pt x="19" y="177"/>
                      </a:lnTo>
                      <a:lnTo>
                        <a:pt x="18" y="168"/>
                      </a:lnTo>
                      <a:lnTo>
                        <a:pt x="17" y="158"/>
                      </a:lnTo>
                      <a:lnTo>
                        <a:pt x="16" y="149"/>
                      </a:lnTo>
                      <a:lnTo>
                        <a:pt x="15" y="141"/>
                      </a:lnTo>
                      <a:lnTo>
                        <a:pt x="14" y="132"/>
                      </a:lnTo>
                      <a:lnTo>
                        <a:pt x="13" y="124"/>
                      </a:lnTo>
                      <a:lnTo>
                        <a:pt x="12" y="114"/>
                      </a:lnTo>
                      <a:lnTo>
                        <a:pt x="11" y="105"/>
                      </a:lnTo>
                      <a:lnTo>
                        <a:pt x="11" y="96"/>
                      </a:lnTo>
                      <a:lnTo>
                        <a:pt x="10" y="87"/>
                      </a:lnTo>
                      <a:lnTo>
                        <a:pt x="9" y="78"/>
                      </a:lnTo>
                      <a:lnTo>
                        <a:pt x="8" y="69"/>
                      </a:lnTo>
                      <a:lnTo>
                        <a:pt x="7" y="60"/>
                      </a:lnTo>
                      <a:lnTo>
                        <a:pt x="6" y="52"/>
                      </a:lnTo>
                      <a:lnTo>
                        <a:pt x="5" y="43"/>
                      </a:lnTo>
                      <a:lnTo>
                        <a:pt x="3" y="35"/>
                      </a:lnTo>
                      <a:lnTo>
                        <a:pt x="2" y="26"/>
                      </a:lnTo>
                      <a:lnTo>
                        <a:pt x="1" y="17"/>
                      </a:lnTo>
                      <a:lnTo>
                        <a:pt x="0" y="8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8"/>
                      </a:lnTo>
                      <a:lnTo>
                        <a:pt x="3" y="17"/>
                      </a:lnTo>
                      <a:lnTo>
                        <a:pt x="5" y="26"/>
                      </a:lnTo>
                      <a:lnTo>
                        <a:pt x="5" y="35"/>
                      </a:lnTo>
                      <a:lnTo>
                        <a:pt x="7" y="43"/>
                      </a:lnTo>
                      <a:lnTo>
                        <a:pt x="8" y="52"/>
                      </a:lnTo>
                      <a:lnTo>
                        <a:pt x="9" y="60"/>
                      </a:lnTo>
                      <a:lnTo>
                        <a:pt x="10" y="69"/>
                      </a:lnTo>
                      <a:lnTo>
                        <a:pt x="11" y="78"/>
                      </a:lnTo>
                      <a:lnTo>
                        <a:pt x="11" y="87"/>
                      </a:lnTo>
                      <a:lnTo>
                        <a:pt x="12" y="96"/>
                      </a:lnTo>
                      <a:lnTo>
                        <a:pt x="13" y="105"/>
                      </a:lnTo>
                      <a:lnTo>
                        <a:pt x="14" y="114"/>
                      </a:lnTo>
                      <a:lnTo>
                        <a:pt x="15" y="123"/>
                      </a:lnTo>
                      <a:lnTo>
                        <a:pt x="16" y="132"/>
                      </a:lnTo>
                      <a:lnTo>
                        <a:pt x="17" y="141"/>
                      </a:lnTo>
                      <a:lnTo>
                        <a:pt x="18" y="149"/>
                      </a:lnTo>
                      <a:lnTo>
                        <a:pt x="19" y="158"/>
                      </a:lnTo>
                      <a:lnTo>
                        <a:pt x="20" y="168"/>
                      </a:lnTo>
                      <a:lnTo>
                        <a:pt x="21" y="177"/>
                      </a:lnTo>
                      <a:lnTo>
                        <a:pt x="22" y="187"/>
                      </a:lnTo>
                      <a:lnTo>
                        <a:pt x="22" y="196"/>
                      </a:lnTo>
                      <a:lnTo>
                        <a:pt x="22" y="204"/>
                      </a:lnTo>
                      <a:lnTo>
                        <a:pt x="23" y="214"/>
                      </a:lnTo>
                      <a:lnTo>
                        <a:pt x="24" y="222"/>
                      </a:lnTo>
                      <a:lnTo>
                        <a:pt x="24" y="232"/>
                      </a:lnTo>
                      <a:lnTo>
                        <a:pt x="25" y="241"/>
                      </a:lnTo>
                      <a:lnTo>
                        <a:pt x="26" y="251"/>
                      </a:lnTo>
                      <a:lnTo>
                        <a:pt x="26" y="260"/>
                      </a:lnTo>
                      <a:lnTo>
                        <a:pt x="28" y="269"/>
                      </a:lnTo>
                      <a:lnTo>
                        <a:pt x="28" y="278"/>
                      </a:lnTo>
                      <a:lnTo>
                        <a:pt x="28" y="288"/>
                      </a:lnTo>
                      <a:lnTo>
                        <a:pt x="28" y="288"/>
                      </a:lnTo>
                      <a:lnTo>
                        <a:pt x="28" y="288"/>
                      </a:lnTo>
                      <a:lnTo>
                        <a:pt x="28" y="289"/>
                      </a:lnTo>
                      <a:lnTo>
                        <a:pt x="26" y="289"/>
                      </a:lnTo>
                      <a:lnTo>
                        <a:pt x="25" y="289"/>
                      </a:lnTo>
                      <a:lnTo>
                        <a:pt x="25" y="28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67" name="Freeform 595">
                  <a:extLst>
                    <a:ext uri="{FF2B5EF4-FFF2-40B4-BE49-F238E27FC236}">
                      <a16:creationId xmlns:a16="http://schemas.microsoft.com/office/drawing/2014/main" id="{966AAA3F-91EA-DC32-B9C6-D1150345AF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1" y="2453"/>
                  <a:ext cx="19" cy="25"/>
                </a:xfrm>
                <a:custGeom>
                  <a:avLst/>
                  <a:gdLst>
                    <a:gd name="T0" fmla="*/ 1 w 19"/>
                    <a:gd name="T1" fmla="*/ 22 h 25"/>
                    <a:gd name="T2" fmla="*/ 1 w 19"/>
                    <a:gd name="T3" fmla="*/ 22 h 25"/>
                    <a:gd name="T4" fmla="*/ 3 w 19"/>
                    <a:gd name="T5" fmla="*/ 21 h 25"/>
                    <a:gd name="T6" fmla="*/ 5 w 19"/>
                    <a:gd name="T7" fmla="*/ 21 h 25"/>
                    <a:gd name="T8" fmla="*/ 7 w 19"/>
                    <a:gd name="T9" fmla="*/ 20 h 25"/>
                    <a:gd name="T10" fmla="*/ 8 w 19"/>
                    <a:gd name="T11" fmla="*/ 20 h 25"/>
                    <a:gd name="T12" fmla="*/ 10 w 19"/>
                    <a:gd name="T13" fmla="*/ 19 h 25"/>
                    <a:gd name="T14" fmla="*/ 11 w 19"/>
                    <a:gd name="T15" fmla="*/ 18 h 25"/>
                    <a:gd name="T16" fmla="*/ 11 w 19"/>
                    <a:gd name="T17" fmla="*/ 17 h 25"/>
                    <a:gd name="T18" fmla="*/ 12 w 19"/>
                    <a:gd name="T19" fmla="*/ 16 h 25"/>
                    <a:gd name="T20" fmla="*/ 13 w 19"/>
                    <a:gd name="T21" fmla="*/ 14 h 25"/>
                    <a:gd name="T22" fmla="*/ 14 w 19"/>
                    <a:gd name="T23" fmla="*/ 13 h 25"/>
                    <a:gd name="T24" fmla="*/ 14 w 19"/>
                    <a:gd name="T25" fmla="*/ 11 h 25"/>
                    <a:gd name="T26" fmla="*/ 14 w 19"/>
                    <a:gd name="T27" fmla="*/ 10 h 25"/>
                    <a:gd name="T28" fmla="*/ 15 w 19"/>
                    <a:gd name="T29" fmla="*/ 8 h 25"/>
                    <a:gd name="T30" fmla="*/ 16 w 19"/>
                    <a:gd name="T31" fmla="*/ 5 h 25"/>
                    <a:gd name="T32" fmla="*/ 16 w 19"/>
                    <a:gd name="T33" fmla="*/ 3 h 25"/>
                    <a:gd name="T34" fmla="*/ 16 w 19"/>
                    <a:gd name="T35" fmla="*/ 0 h 25"/>
                    <a:gd name="T36" fmla="*/ 18 w 19"/>
                    <a:gd name="T37" fmla="*/ 0 h 25"/>
                    <a:gd name="T38" fmla="*/ 18 w 19"/>
                    <a:gd name="T39" fmla="*/ 3 h 25"/>
                    <a:gd name="T40" fmla="*/ 18 w 19"/>
                    <a:gd name="T41" fmla="*/ 5 h 25"/>
                    <a:gd name="T42" fmla="*/ 18 w 19"/>
                    <a:gd name="T43" fmla="*/ 8 h 25"/>
                    <a:gd name="T44" fmla="*/ 17 w 19"/>
                    <a:gd name="T45" fmla="*/ 10 h 25"/>
                    <a:gd name="T46" fmla="*/ 17 w 19"/>
                    <a:gd name="T47" fmla="*/ 12 h 25"/>
                    <a:gd name="T48" fmla="*/ 16 w 19"/>
                    <a:gd name="T49" fmla="*/ 13 h 25"/>
                    <a:gd name="T50" fmla="*/ 16 w 19"/>
                    <a:gd name="T51" fmla="*/ 16 h 25"/>
                    <a:gd name="T52" fmla="*/ 14 w 19"/>
                    <a:gd name="T53" fmla="*/ 17 h 25"/>
                    <a:gd name="T54" fmla="*/ 13 w 19"/>
                    <a:gd name="T55" fmla="*/ 18 h 25"/>
                    <a:gd name="T56" fmla="*/ 12 w 19"/>
                    <a:gd name="T57" fmla="*/ 19 h 25"/>
                    <a:gd name="T58" fmla="*/ 11 w 19"/>
                    <a:gd name="T59" fmla="*/ 20 h 25"/>
                    <a:gd name="T60" fmla="*/ 10 w 19"/>
                    <a:gd name="T61" fmla="*/ 21 h 25"/>
                    <a:gd name="T62" fmla="*/ 8 w 19"/>
                    <a:gd name="T63" fmla="*/ 22 h 25"/>
                    <a:gd name="T64" fmla="*/ 6 w 19"/>
                    <a:gd name="T65" fmla="*/ 24 h 25"/>
                    <a:gd name="T66" fmla="*/ 4 w 19"/>
                    <a:gd name="T67" fmla="*/ 24 h 25"/>
                    <a:gd name="T68" fmla="*/ 2 w 19"/>
                    <a:gd name="T69" fmla="*/ 24 h 25"/>
                    <a:gd name="T70" fmla="*/ 1 w 19"/>
                    <a:gd name="T71" fmla="*/ 24 h 25"/>
                    <a:gd name="T72" fmla="*/ 2 w 19"/>
                    <a:gd name="T73" fmla="*/ 24 h 25"/>
                    <a:gd name="T74" fmla="*/ 1 w 19"/>
                    <a:gd name="T75" fmla="*/ 24 h 25"/>
                    <a:gd name="T76" fmla="*/ 0 w 19"/>
                    <a:gd name="T77" fmla="*/ 24 h 25"/>
                    <a:gd name="T78" fmla="*/ 0 w 19"/>
                    <a:gd name="T79" fmla="*/ 22 h 25"/>
                    <a:gd name="T80" fmla="*/ 1 w 19"/>
                    <a:gd name="T81" fmla="*/ 2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9" h="25">
                      <a:moveTo>
                        <a:pt x="1" y="22"/>
                      </a:moveTo>
                      <a:lnTo>
                        <a:pt x="1" y="22"/>
                      </a:lnTo>
                      <a:lnTo>
                        <a:pt x="3" y="21"/>
                      </a:lnTo>
                      <a:lnTo>
                        <a:pt x="5" y="21"/>
                      </a:lnTo>
                      <a:lnTo>
                        <a:pt x="7" y="20"/>
                      </a:lnTo>
                      <a:lnTo>
                        <a:pt x="8" y="20"/>
                      </a:lnTo>
                      <a:lnTo>
                        <a:pt x="10" y="19"/>
                      </a:lnTo>
                      <a:lnTo>
                        <a:pt x="11" y="18"/>
                      </a:lnTo>
                      <a:lnTo>
                        <a:pt x="11" y="17"/>
                      </a:lnTo>
                      <a:lnTo>
                        <a:pt x="12" y="16"/>
                      </a:lnTo>
                      <a:lnTo>
                        <a:pt x="13" y="14"/>
                      </a:lnTo>
                      <a:lnTo>
                        <a:pt x="14" y="13"/>
                      </a:lnTo>
                      <a:lnTo>
                        <a:pt x="14" y="11"/>
                      </a:lnTo>
                      <a:lnTo>
                        <a:pt x="14" y="10"/>
                      </a:lnTo>
                      <a:lnTo>
                        <a:pt x="15" y="8"/>
                      </a:lnTo>
                      <a:lnTo>
                        <a:pt x="16" y="5"/>
                      </a:lnTo>
                      <a:lnTo>
                        <a:pt x="16" y="3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18" y="3"/>
                      </a:lnTo>
                      <a:lnTo>
                        <a:pt x="18" y="5"/>
                      </a:lnTo>
                      <a:lnTo>
                        <a:pt x="18" y="8"/>
                      </a:lnTo>
                      <a:lnTo>
                        <a:pt x="17" y="10"/>
                      </a:lnTo>
                      <a:lnTo>
                        <a:pt x="17" y="12"/>
                      </a:lnTo>
                      <a:lnTo>
                        <a:pt x="16" y="13"/>
                      </a:lnTo>
                      <a:lnTo>
                        <a:pt x="16" y="16"/>
                      </a:lnTo>
                      <a:lnTo>
                        <a:pt x="14" y="17"/>
                      </a:lnTo>
                      <a:lnTo>
                        <a:pt x="13" y="18"/>
                      </a:lnTo>
                      <a:lnTo>
                        <a:pt x="12" y="19"/>
                      </a:lnTo>
                      <a:lnTo>
                        <a:pt x="11" y="20"/>
                      </a:lnTo>
                      <a:lnTo>
                        <a:pt x="10" y="21"/>
                      </a:lnTo>
                      <a:lnTo>
                        <a:pt x="8" y="22"/>
                      </a:lnTo>
                      <a:lnTo>
                        <a:pt x="6" y="24"/>
                      </a:lnTo>
                      <a:lnTo>
                        <a:pt x="4" y="24"/>
                      </a:lnTo>
                      <a:lnTo>
                        <a:pt x="2" y="24"/>
                      </a:lnTo>
                      <a:lnTo>
                        <a:pt x="1" y="24"/>
                      </a:lnTo>
                      <a:lnTo>
                        <a:pt x="2" y="24"/>
                      </a:lnTo>
                      <a:lnTo>
                        <a:pt x="1" y="24"/>
                      </a:lnTo>
                      <a:lnTo>
                        <a:pt x="0" y="24"/>
                      </a:lnTo>
                      <a:lnTo>
                        <a:pt x="0" y="22"/>
                      </a:lnTo>
                      <a:lnTo>
                        <a:pt x="1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68" name="Freeform 596">
                  <a:extLst>
                    <a:ext uri="{FF2B5EF4-FFF2-40B4-BE49-F238E27FC236}">
                      <a16:creationId xmlns:a16="http://schemas.microsoft.com/office/drawing/2014/main" id="{AF781A5D-622C-E14C-8BAF-70DFF97216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95" y="2475"/>
                  <a:ext cx="357" cy="32"/>
                </a:xfrm>
                <a:custGeom>
                  <a:avLst/>
                  <a:gdLst>
                    <a:gd name="T0" fmla="*/ 0 w 357"/>
                    <a:gd name="T1" fmla="*/ 29 h 32"/>
                    <a:gd name="T2" fmla="*/ 0 w 357"/>
                    <a:gd name="T3" fmla="*/ 29 h 32"/>
                    <a:gd name="T4" fmla="*/ 356 w 357"/>
                    <a:gd name="T5" fmla="*/ 0 h 32"/>
                    <a:gd name="T6" fmla="*/ 356 w 357"/>
                    <a:gd name="T7" fmla="*/ 2 h 32"/>
                    <a:gd name="T8" fmla="*/ 0 w 357"/>
                    <a:gd name="T9" fmla="*/ 31 h 32"/>
                    <a:gd name="T10" fmla="*/ 0 w 357"/>
                    <a:gd name="T11" fmla="*/ 31 h 32"/>
                    <a:gd name="T12" fmla="*/ 0 w 357"/>
                    <a:gd name="T13" fmla="*/ 31 h 32"/>
                    <a:gd name="T14" fmla="*/ 0 w 357"/>
                    <a:gd name="T15" fmla="*/ 30 h 32"/>
                    <a:gd name="T16" fmla="*/ 0 w 357"/>
                    <a:gd name="T17" fmla="*/ 30 h 32"/>
                    <a:gd name="T18" fmla="*/ 0 w 357"/>
                    <a:gd name="T19" fmla="*/ 29 h 32"/>
                    <a:gd name="T20" fmla="*/ 0 w 357"/>
                    <a:gd name="T21" fmla="*/ 29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57" h="32">
                      <a:moveTo>
                        <a:pt x="0" y="29"/>
                      </a:moveTo>
                      <a:lnTo>
                        <a:pt x="0" y="29"/>
                      </a:lnTo>
                      <a:lnTo>
                        <a:pt x="356" y="0"/>
                      </a:lnTo>
                      <a:lnTo>
                        <a:pt x="356" y="2"/>
                      </a:lnTo>
                      <a:lnTo>
                        <a:pt x="0" y="31"/>
                      </a:lnTo>
                      <a:lnTo>
                        <a:pt x="0" y="31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29"/>
                      </a:lnTo>
                      <a:lnTo>
                        <a:pt x="0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69" name="Freeform 597">
                  <a:extLst>
                    <a:ext uri="{FF2B5EF4-FFF2-40B4-BE49-F238E27FC236}">
                      <a16:creationId xmlns:a16="http://schemas.microsoft.com/office/drawing/2014/main" id="{42830701-D474-91F5-00BE-E8A259865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73" y="2479"/>
                  <a:ext cx="25" cy="27"/>
                </a:xfrm>
                <a:custGeom>
                  <a:avLst/>
                  <a:gdLst>
                    <a:gd name="T0" fmla="*/ 2 w 25"/>
                    <a:gd name="T1" fmla="*/ 1 h 27"/>
                    <a:gd name="T2" fmla="*/ 2 w 25"/>
                    <a:gd name="T3" fmla="*/ 1 h 27"/>
                    <a:gd name="T4" fmla="*/ 3 w 25"/>
                    <a:gd name="T5" fmla="*/ 4 h 27"/>
                    <a:gd name="T6" fmla="*/ 3 w 25"/>
                    <a:gd name="T7" fmla="*/ 6 h 27"/>
                    <a:gd name="T8" fmla="*/ 3 w 25"/>
                    <a:gd name="T9" fmla="*/ 8 h 27"/>
                    <a:gd name="T10" fmla="*/ 4 w 25"/>
                    <a:gd name="T11" fmla="*/ 10 h 27"/>
                    <a:gd name="T12" fmla="*/ 5 w 25"/>
                    <a:gd name="T13" fmla="*/ 12 h 27"/>
                    <a:gd name="T14" fmla="*/ 6 w 25"/>
                    <a:gd name="T15" fmla="*/ 14 h 27"/>
                    <a:gd name="T16" fmla="*/ 7 w 25"/>
                    <a:gd name="T17" fmla="*/ 16 h 27"/>
                    <a:gd name="T18" fmla="*/ 8 w 25"/>
                    <a:gd name="T19" fmla="*/ 17 h 27"/>
                    <a:gd name="T20" fmla="*/ 10 w 25"/>
                    <a:gd name="T21" fmla="*/ 19 h 27"/>
                    <a:gd name="T22" fmla="*/ 12 w 25"/>
                    <a:gd name="T23" fmla="*/ 20 h 27"/>
                    <a:gd name="T24" fmla="*/ 13 w 25"/>
                    <a:gd name="T25" fmla="*/ 21 h 27"/>
                    <a:gd name="T26" fmla="*/ 15 w 25"/>
                    <a:gd name="T27" fmla="*/ 22 h 27"/>
                    <a:gd name="T28" fmla="*/ 16 w 25"/>
                    <a:gd name="T29" fmla="*/ 23 h 27"/>
                    <a:gd name="T30" fmla="*/ 19 w 25"/>
                    <a:gd name="T31" fmla="*/ 23 h 27"/>
                    <a:gd name="T32" fmla="*/ 21 w 25"/>
                    <a:gd name="T33" fmla="*/ 24 h 27"/>
                    <a:gd name="T34" fmla="*/ 24 w 25"/>
                    <a:gd name="T35" fmla="*/ 24 h 27"/>
                    <a:gd name="T36" fmla="*/ 24 w 25"/>
                    <a:gd name="T37" fmla="*/ 26 h 27"/>
                    <a:gd name="T38" fmla="*/ 21 w 25"/>
                    <a:gd name="T39" fmla="*/ 26 h 27"/>
                    <a:gd name="T40" fmla="*/ 18 w 25"/>
                    <a:gd name="T41" fmla="*/ 26 h 27"/>
                    <a:gd name="T42" fmla="*/ 16 w 25"/>
                    <a:gd name="T43" fmla="*/ 26 h 27"/>
                    <a:gd name="T44" fmla="*/ 14 w 25"/>
                    <a:gd name="T45" fmla="*/ 24 h 27"/>
                    <a:gd name="T46" fmla="*/ 12 w 25"/>
                    <a:gd name="T47" fmla="*/ 23 h 27"/>
                    <a:gd name="T48" fmla="*/ 10 w 25"/>
                    <a:gd name="T49" fmla="*/ 22 h 27"/>
                    <a:gd name="T50" fmla="*/ 8 w 25"/>
                    <a:gd name="T51" fmla="*/ 20 h 27"/>
                    <a:gd name="T52" fmla="*/ 7 w 25"/>
                    <a:gd name="T53" fmla="*/ 18 h 27"/>
                    <a:gd name="T54" fmla="*/ 5 w 25"/>
                    <a:gd name="T55" fmla="*/ 17 h 27"/>
                    <a:gd name="T56" fmla="*/ 4 w 25"/>
                    <a:gd name="T57" fmla="*/ 15 h 27"/>
                    <a:gd name="T58" fmla="*/ 3 w 25"/>
                    <a:gd name="T59" fmla="*/ 13 h 27"/>
                    <a:gd name="T60" fmla="*/ 3 w 25"/>
                    <a:gd name="T61" fmla="*/ 11 h 27"/>
                    <a:gd name="T62" fmla="*/ 2 w 25"/>
                    <a:gd name="T63" fmla="*/ 9 h 27"/>
                    <a:gd name="T64" fmla="*/ 1 w 25"/>
                    <a:gd name="T65" fmla="*/ 6 h 27"/>
                    <a:gd name="T66" fmla="*/ 1 w 25"/>
                    <a:gd name="T67" fmla="*/ 4 h 27"/>
                    <a:gd name="T68" fmla="*/ 0 w 25"/>
                    <a:gd name="T69" fmla="*/ 1 h 27"/>
                    <a:gd name="T70" fmla="*/ 0 w 25"/>
                    <a:gd name="T71" fmla="*/ 1 h 27"/>
                    <a:gd name="T72" fmla="*/ 0 w 25"/>
                    <a:gd name="T73" fmla="*/ 1 h 27"/>
                    <a:gd name="T74" fmla="*/ 0 w 25"/>
                    <a:gd name="T75" fmla="*/ 1 h 27"/>
                    <a:gd name="T76" fmla="*/ 1 w 25"/>
                    <a:gd name="T77" fmla="*/ 0 h 27"/>
                    <a:gd name="T78" fmla="*/ 1 w 25"/>
                    <a:gd name="T79" fmla="*/ 1 h 27"/>
                    <a:gd name="T80" fmla="*/ 2 w 25"/>
                    <a:gd name="T81" fmla="*/ 1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27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3" y="4"/>
                      </a:lnTo>
                      <a:lnTo>
                        <a:pt x="3" y="6"/>
                      </a:lnTo>
                      <a:lnTo>
                        <a:pt x="3" y="8"/>
                      </a:lnTo>
                      <a:lnTo>
                        <a:pt x="4" y="10"/>
                      </a:lnTo>
                      <a:lnTo>
                        <a:pt x="5" y="12"/>
                      </a:lnTo>
                      <a:lnTo>
                        <a:pt x="6" y="14"/>
                      </a:lnTo>
                      <a:lnTo>
                        <a:pt x="7" y="16"/>
                      </a:lnTo>
                      <a:lnTo>
                        <a:pt x="8" y="17"/>
                      </a:lnTo>
                      <a:lnTo>
                        <a:pt x="10" y="19"/>
                      </a:lnTo>
                      <a:lnTo>
                        <a:pt x="12" y="20"/>
                      </a:lnTo>
                      <a:lnTo>
                        <a:pt x="13" y="21"/>
                      </a:lnTo>
                      <a:lnTo>
                        <a:pt x="15" y="22"/>
                      </a:lnTo>
                      <a:lnTo>
                        <a:pt x="16" y="23"/>
                      </a:lnTo>
                      <a:lnTo>
                        <a:pt x="19" y="23"/>
                      </a:lnTo>
                      <a:lnTo>
                        <a:pt x="21" y="24"/>
                      </a:lnTo>
                      <a:lnTo>
                        <a:pt x="24" y="24"/>
                      </a:lnTo>
                      <a:lnTo>
                        <a:pt x="24" y="26"/>
                      </a:lnTo>
                      <a:lnTo>
                        <a:pt x="21" y="26"/>
                      </a:lnTo>
                      <a:lnTo>
                        <a:pt x="18" y="26"/>
                      </a:lnTo>
                      <a:lnTo>
                        <a:pt x="16" y="26"/>
                      </a:lnTo>
                      <a:lnTo>
                        <a:pt x="14" y="24"/>
                      </a:lnTo>
                      <a:lnTo>
                        <a:pt x="12" y="23"/>
                      </a:lnTo>
                      <a:lnTo>
                        <a:pt x="10" y="22"/>
                      </a:lnTo>
                      <a:lnTo>
                        <a:pt x="8" y="20"/>
                      </a:lnTo>
                      <a:lnTo>
                        <a:pt x="7" y="18"/>
                      </a:lnTo>
                      <a:lnTo>
                        <a:pt x="5" y="17"/>
                      </a:lnTo>
                      <a:lnTo>
                        <a:pt x="4" y="15"/>
                      </a:lnTo>
                      <a:lnTo>
                        <a:pt x="3" y="13"/>
                      </a:lnTo>
                      <a:lnTo>
                        <a:pt x="3" y="11"/>
                      </a:lnTo>
                      <a:lnTo>
                        <a:pt x="2" y="9"/>
                      </a:lnTo>
                      <a:lnTo>
                        <a:pt x="1" y="6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70" name="Freeform 598">
                  <a:extLst>
                    <a:ext uri="{FF2B5EF4-FFF2-40B4-BE49-F238E27FC236}">
                      <a16:creationId xmlns:a16="http://schemas.microsoft.com/office/drawing/2014/main" id="{E0C0B37E-7001-EF72-8BE0-2A1DCB8FF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50" y="2202"/>
                  <a:ext cx="27" cy="281"/>
                </a:xfrm>
                <a:custGeom>
                  <a:avLst/>
                  <a:gdLst>
                    <a:gd name="T0" fmla="*/ 1 w 27"/>
                    <a:gd name="T1" fmla="*/ 1 h 281"/>
                    <a:gd name="T2" fmla="*/ 1 w 27"/>
                    <a:gd name="T3" fmla="*/ 1 h 281"/>
                    <a:gd name="T4" fmla="*/ 26 w 27"/>
                    <a:gd name="T5" fmla="*/ 278 h 281"/>
                    <a:gd name="T6" fmla="*/ 23 w 27"/>
                    <a:gd name="T7" fmla="*/ 280 h 281"/>
                    <a:gd name="T8" fmla="*/ 0 w 27"/>
                    <a:gd name="T9" fmla="*/ 1 h 281"/>
                    <a:gd name="T10" fmla="*/ 0 w 27"/>
                    <a:gd name="T11" fmla="*/ 1 h 281"/>
                    <a:gd name="T12" fmla="*/ 0 w 27"/>
                    <a:gd name="T13" fmla="*/ 1 h 281"/>
                    <a:gd name="T14" fmla="*/ 0 w 27"/>
                    <a:gd name="T15" fmla="*/ 0 h 281"/>
                    <a:gd name="T16" fmla="*/ 0 w 27"/>
                    <a:gd name="T17" fmla="*/ 0 h 281"/>
                    <a:gd name="T18" fmla="*/ 1 w 27"/>
                    <a:gd name="T19" fmla="*/ 0 h 281"/>
                    <a:gd name="T20" fmla="*/ 1 w 27"/>
                    <a:gd name="T21" fmla="*/ 1 h 2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7" h="281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26" y="278"/>
                      </a:lnTo>
                      <a:lnTo>
                        <a:pt x="23" y="28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71" name="Freeform 599">
                  <a:extLst>
                    <a:ext uri="{FF2B5EF4-FFF2-40B4-BE49-F238E27FC236}">
                      <a16:creationId xmlns:a16="http://schemas.microsoft.com/office/drawing/2014/main" id="{8C3C7D6B-70BC-C1E7-F121-8FAA0A8D6C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48" y="2174"/>
                  <a:ext cx="20" cy="30"/>
                </a:xfrm>
                <a:custGeom>
                  <a:avLst/>
                  <a:gdLst>
                    <a:gd name="T0" fmla="*/ 17 w 20"/>
                    <a:gd name="T1" fmla="*/ 2 h 30"/>
                    <a:gd name="T2" fmla="*/ 17 w 20"/>
                    <a:gd name="T3" fmla="*/ 2 h 30"/>
                    <a:gd name="T4" fmla="*/ 15 w 20"/>
                    <a:gd name="T5" fmla="*/ 3 h 30"/>
                    <a:gd name="T6" fmla="*/ 13 w 20"/>
                    <a:gd name="T7" fmla="*/ 4 h 30"/>
                    <a:gd name="T8" fmla="*/ 10 w 20"/>
                    <a:gd name="T9" fmla="*/ 4 h 30"/>
                    <a:gd name="T10" fmla="*/ 8 w 20"/>
                    <a:gd name="T11" fmla="*/ 5 h 30"/>
                    <a:gd name="T12" fmla="*/ 7 w 20"/>
                    <a:gd name="T13" fmla="*/ 6 h 30"/>
                    <a:gd name="T14" fmla="*/ 6 w 20"/>
                    <a:gd name="T15" fmla="*/ 7 h 30"/>
                    <a:gd name="T16" fmla="*/ 5 w 20"/>
                    <a:gd name="T17" fmla="*/ 9 h 30"/>
                    <a:gd name="T18" fmla="*/ 4 w 20"/>
                    <a:gd name="T19" fmla="*/ 10 h 30"/>
                    <a:gd name="T20" fmla="*/ 3 w 20"/>
                    <a:gd name="T21" fmla="*/ 12 h 30"/>
                    <a:gd name="T22" fmla="*/ 3 w 20"/>
                    <a:gd name="T23" fmla="*/ 15 h 30"/>
                    <a:gd name="T24" fmla="*/ 2 w 20"/>
                    <a:gd name="T25" fmla="*/ 17 h 30"/>
                    <a:gd name="T26" fmla="*/ 2 w 20"/>
                    <a:gd name="T27" fmla="*/ 19 h 30"/>
                    <a:gd name="T28" fmla="*/ 2 w 20"/>
                    <a:gd name="T29" fmla="*/ 21 h 30"/>
                    <a:gd name="T30" fmla="*/ 2 w 20"/>
                    <a:gd name="T31" fmla="*/ 23 h 30"/>
                    <a:gd name="T32" fmla="*/ 3 w 20"/>
                    <a:gd name="T33" fmla="*/ 27 h 30"/>
                    <a:gd name="T34" fmla="*/ 3 w 20"/>
                    <a:gd name="T35" fmla="*/ 29 h 30"/>
                    <a:gd name="T36" fmla="*/ 1 w 20"/>
                    <a:gd name="T37" fmla="*/ 29 h 30"/>
                    <a:gd name="T38" fmla="*/ 1 w 20"/>
                    <a:gd name="T39" fmla="*/ 27 h 30"/>
                    <a:gd name="T40" fmla="*/ 0 w 20"/>
                    <a:gd name="T41" fmla="*/ 25 h 30"/>
                    <a:gd name="T42" fmla="*/ 0 w 20"/>
                    <a:gd name="T43" fmla="*/ 21 h 30"/>
                    <a:gd name="T44" fmla="*/ 0 w 20"/>
                    <a:gd name="T45" fmla="*/ 19 h 30"/>
                    <a:gd name="T46" fmla="*/ 0 w 20"/>
                    <a:gd name="T47" fmla="*/ 17 h 30"/>
                    <a:gd name="T48" fmla="*/ 1 w 20"/>
                    <a:gd name="T49" fmla="*/ 15 h 30"/>
                    <a:gd name="T50" fmla="*/ 1 w 20"/>
                    <a:gd name="T51" fmla="*/ 12 h 30"/>
                    <a:gd name="T52" fmla="*/ 2 w 20"/>
                    <a:gd name="T53" fmla="*/ 10 h 30"/>
                    <a:gd name="T54" fmla="*/ 2 w 20"/>
                    <a:gd name="T55" fmla="*/ 9 h 30"/>
                    <a:gd name="T56" fmla="*/ 3 w 20"/>
                    <a:gd name="T57" fmla="*/ 6 h 30"/>
                    <a:gd name="T58" fmla="*/ 5 w 20"/>
                    <a:gd name="T59" fmla="*/ 5 h 30"/>
                    <a:gd name="T60" fmla="*/ 6 w 20"/>
                    <a:gd name="T61" fmla="*/ 4 h 30"/>
                    <a:gd name="T62" fmla="*/ 9 w 20"/>
                    <a:gd name="T63" fmla="*/ 3 h 30"/>
                    <a:gd name="T64" fmla="*/ 11 w 20"/>
                    <a:gd name="T65" fmla="*/ 2 h 30"/>
                    <a:gd name="T66" fmla="*/ 14 w 20"/>
                    <a:gd name="T67" fmla="*/ 1 h 30"/>
                    <a:gd name="T68" fmla="*/ 16 w 20"/>
                    <a:gd name="T69" fmla="*/ 0 h 30"/>
                    <a:gd name="T70" fmla="*/ 16 w 20"/>
                    <a:gd name="T71" fmla="*/ 0 h 30"/>
                    <a:gd name="T72" fmla="*/ 16 w 20"/>
                    <a:gd name="T73" fmla="*/ 0 h 30"/>
                    <a:gd name="T74" fmla="*/ 17 w 20"/>
                    <a:gd name="T75" fmla="*/ 1 h 30"/>
                    <a:gd name="T76" fmla="*/ 19 w 20"/>
                    <a:gd name="T77" fmla="*/ 1 h 30"/>
                    <a:gd name="T78" fmla="*/ 19 w 20"/>
                    <a:gd name="T79" fmla="*/ 2 h 30"/>
                    <a:gd name="T80" fmla="*/ 17 w 20"/>
                    <a:gd name="T81" fmla="*/ 2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0" h="30">
                      <a:moveTo>
                        <a:pt x="17" y="2"/>
                      </a:moveTo>
                      <a:lnTo>
                        <a:pt x="17" y="2"/>
                      </a:lnTo>
                      <a:lnTo>
                        <a:pt x="15" y="3"/>
                      </a:lnTo>
                      <a:lnTo>
                        <a:pt x="13" y="4"/>
                      </a:lnTo>
                      <a:lnTo>
                        <a:pt x="10" y="4"/>
                      </a:lnTo>
                      <a:lnTo>
                        <a:pt x="8" y="5"/>
                      </a:lnTo>
                      <a:lnTo>
                        <a:pt x="7" y="6"/>
                      </a:lnTo>
                      <a:lnTo>
                        <a:pt x="6" y="7"/>
                      </a:lnTo>
                      <a:lnTo>
                        <a:pt x="5" y="9"/>
                      </a:lnTo>
                      <a:lnTo>
                        <a:pt x="4" y="10"/>
                      </a:lnTo>
                      <a:lnTo>
                        <a:pt x="3" y="12"/>
                      </a:lnTo>
                      <a:lnTo>
                        <a:pt x="3" y="15"/>
                      </a:lnTo>
                      <a:lnTo>
                        <a:pt x="2" y="17"/>
                      </a:lnTo>
                      <a:lnTo>
                        <a:pt x="2" y="19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3" y="27"/>
                      </a:lnTo>
                      <a:lnTo>
                        <a:pt x="3" y="29"/>
                      </a:lnTo>
                      <a:lnTo>
                        <a:pt x="1" y="29"/>
                      </a:lnTo>
                      <a:lnTo>
                        <a:pt x="1" y="27"/>
                      </a:lnTo>
                      <a:lnTo>
                        <a:pt x="0" y="25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1" y="15"/>
                      </a:lnTo>
                      <a:lnTo>
                        <a:pt x="1" y="12"/>
                      </a:lnTo>
                      <a:lnTo>
                        <a:pt x="2" y="10"/>
                      </a:lnTo>
                      <a:lnTo>
                        <a:pt x="2" y="9"/>
                      </a:lnTo>
                      <a:lnTo>
                        <a:pt x="3" y="6"/>
                      </a:lnTo>
                      <a:lnTo>
                        <a:pt x="5" y="5"/>
                      </a:lnTo>
                      <a:lnTo>
                        <a:pt x="6" y="4"/>
                      </a:lnTo>
                      <a:lnTo>
                        <a:pt x="9" y="3"/>
                      </a:lnTo>
                      <a:lnTo>
                        <a:pt x="11" y="2"/>
                      </a:lnTo>
                      <a:lnTo>
                        <a:pt x="14" y="1"/>
                      </a:lnTo>
                      <a:lnTo>
                        <a:pt x="16" y="0"/>
                      </a:lnTo>
                      <a:lnTo>
                        <a:pt x="16" y="0"/>
                      </a:lnTo>
                      <a:lnTo>
                        <a:pt x="16" y="0"/>
                      </a:lnTo>
                      <a:lnTo>
                        <a:pt x="17" y="1"/>
                      </a:lnTo>
                      <a:lnTo>
                        <a:pt x="19" y="1"/>
                      </a:lnTo>
                      <a:lnTo>
                        <a:pt x="19" y="2"/>
                      </a:lnTo>
                      <a:lnTo>
                        <a:pt x="17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72" name="Freeform 600">
                  <a:extLst>
                    <a:ext uri="{FF2B5EF4-FFF2-40B4-BE49-F238E27FC236}">
                      <a16:creationId xmlns:a16="http://schemas.microsoft.com/office/drawing/2014/main" id="{9FADAC33-1856-3725-AB9D-6BB0B2517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61" y="2151"/>
                  <a:ext cx="358" cy="25"/>
                </a:xfrm>
                <a:custGeom>
                  <a:avLst/>
                  <a:gdLst>
                    <a:gd name="T0" fmla="*/ 355 w 358"/>
                    <a:gd name="T1" fmla="*/ 2 h 25"/>
                    <a:gd name="T2" fmla="*/ 333 w 358"/>
                    <a:gd name="T3" fmla="*/ 2 h 25"/>
                    <a:gd name="T4" fmla="*/ 311 w 358"/>
                    <a:gd name="T5" fmla="*/ 2 h 25"/>
                    <a:gd name="T6" fmla="*/ 287 w 358"/>
                    <a:gd name="T7" fmla="*/ 2 h 25"/>
                    <a:gd name="T8" fmla="*/ 265 w 358"/>
                    <a:gd name="T9" fmla="*/ 2 h 25"/>
                    <a:gd name="T10" fmla="*/ 243 w 358"/>
                    <a:gd name="T11" fmla="*/ 3 h 25"/>
                    <a:gd name="T12" fmla="*/ 221 w 358"/>
                    <a:gd name="T13" fmla="*/ 3 h 25"/>
                    <a:gd name="T14" fmla="*/ 197 w 358"/>
                    <a:gd name="T15" fmla="*/ 4 h 25"/>
                    <a:gd name="T16" fmla="*/ 175 w 358"/>
                    <a:gd name="T17" fmla="*/ 5 h 25"/>
                    <a:gd name="T18" fmla="*/ 153 w 358"/>
                    <a:gd name="T19" fmla="*/ 7 h 25"/>
                    <a:gd name="T20" fmla="*/ 130 w 358"/>
                    <a:gd name="T21" fmla="*/ 9 h 25"/>
                    <a:gd name="T22" fmla="*/ 108 w 358"/>
                    <a:gd name="T23" fmla="*/ 10 h 25"/>
                    <a:gd name="T24" fmla="*/ 86 w 358"/>
                    <a:gd name="T25" fmla="*/ 12 h 25"/>
                    <a:gd name="T26" fmla="*/ 63 w 358"/>
                    <a:gd name="T27" fmla="*/ 15 h 25"/>
                    <a:gd name="T28" fmla="*/ 42 w 358"/>
                    <a:gd name="T29" fmla="*/ 17 h 25"/>
                    <a:gd name="T30" fmla="*/ 20 w 358"/>
                    <a:gd name="T31" fmla="*/ 20 h 25"/>
                    <a:gd name="T32" fmla="*/ 0 w 358"/>
                    <a:gd name="T33" fmla="*/ 24 h 25"/>
                    <a:gd name="T34" fmla="*/ 10 w 358"/>
                    <a:gd name="T35" fmla="*/ 20 h 25"/>
                    <a:gd name="T36" fmla="*/ 32 w 358"/>
                    <a:gd name="T37" fmla="*/ 17 h 25"/>
                    <a:gd name="T38" fmla="*/ 53 w 358"/>
                    <a:gd name="T39" fmla="*/ 14 h 25"/>
                    <a:gd name="T40" fmla="*/ 74 w 358"/>
                    <a:gd name="T41" fmla="*/ 12 h 25"/>
                    <a:gd name="T42" fmla="*/ 97 w 358"/>
                    <a:gd name="T43" fmla="*/ 9 h 25"/>
                    <a:gd name="T44" fmla="*/ 118 w 358"/>
                    <a:gd name="T45" fmla="*/ 7 h 25"/>
                    <a:gd name="T46" fmla="*/ 141 w 358"/>
                    <a:gd name="T47" fmla="*/ 5 h 25"/>
                    <a:gd name="T48" fmla="*/ 164 w 358"/>
                    <a:gd name="T49" fmla="*/ 4 h 25"/>
                    <a:gd name="T50" fmla="*/ 186 w 358"/>
                    <a:gd name="T51" fmla="*/ 3 h 25"/>
                    <a:gd name="T52" fmla="*/ 208 w 358"/>
                    <a:gd name="T53" fmla="*/ 2 h 25"/>
                    <a:gd name="T54" fmla="*/ 231 w 358"/>
                    <a:gd name="T55" fmla="*/ 1 h 25"/>
                    <a:gd name="T56" fmla="*/ 254 w 358"/>
                    <a:gd name="T57" fmla="*/ 0 h 25"/>
                    <a:gd name="T58" fmla="*/ 277 w 358"/>
                    <a:gd name="T59" fmla="*/ 0 h 25"/>
                    <a:gd name="T60" fmla="*/ 299 w 358"/>
                    <a:gd name="T61" fmla="*/ 0 h 25"/>
                    <a:gd name="T62" fmla="*/ 322 w 358"/>
                    <a:gd name="T63" fmla="*/ 0 h 25"/>
                    <a:gd name="T64" fmla="*/ 344 w 358"/>
                    <a:gd name="T65" fmla="*/ 0 h 25"/>
                    <a:gd name="T66" fmla="*/ 355 w 358"/>
                    <a:gd name="T67" fmla="*/ 0 h 25"/>
                    <a:gd name="T68" fmla="*/ 357 w 358"/>
                    <a:gd name="T69" fmla="*/ 1 h 25"/>
                    <a:gd name="T70" fmla="*/ 357 w 358"/>
                    <a:gd name="T71" fmla="*/ 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58" h="25">
                      <a:moveTo>
                        <a:pt x="355" y="2"/>
                      </a:moveTo>
                      <a:lnTo>
                        <a:pt x="355" y="2"/>
                      </a:lnTo>
                      <a:lnTo>
                        <a:pt x="344" y="2"/>
                      </a:lnTo>
                      <a:lnTo>
                        <a:pt x="333" y="2"/>
                      </a:lnTo>
                      <a:lnTo>
                        <a:pt x="322" y="2"/>
                      </a:lnTo>
                      <a:lnTo>
                        <a:pt x="311" y="2"/>
                      </a:lnTo>
                      <a:lnTo>
                        <a:pt x="299" y="2"/>
                      </a:lnTo>
                      <a:lnTo>
                        <a:pt x="287" y="2"/>
                      </a:lnTo>
                      <a:lnTo>
                        <a:pt x="277" y="2"/>
                      </a:lnTo>
                      <a:lnTo>
                        <a:pt x="265" y="2"/>
                      </a:lnTo>
                      <a:lnTo>
                        <a:pt x="254" y="2"/>
                      </a:lnTo>
                      <a:lnTo>
                        <a:pt x="243" y="3"/>
                      </a:lnTo>
                      <a:lnTo>
                        <a:pt x="231" y="3"/>
                      </a:lnTo>
                      <a:lnTo>
                        <a:pt x="221" y="3"/>
                      </a:lnTo>
                      <a:lnTo>
                        <a:pt x="208" y="3"/>
                      </a:lnTo>
                      <a:lnTo>
                        <a:pt x="197" y="4"/>
                      </a:lnTo>
                      <a:lnTo>
                        <a:pt x="186" y="5"/>
                      </a:lnTo>
                      <a:lnTo>
                        <a:pt x="175" y="5"/>
                      </a:lnTo>
                      <a:lnTo>
                        <a:pt x="164" y="7"/>
                      </a:lnTo>
                      <a:lnTo>
                        <a:pt x="153" y="7"/>
                      </a:lnTo>
                      <a:lnTo>
                        <a:pt x="142" y="7"/>
                      </a:lnTo>
                      <a:lnTo>
                        <a:pt x="130" y="9"/>
                      </a:lnTo>
                      <a:lnTo>
                        <a:pt x="119" y="9"/>
                      </a:lnTo>
                      <a:lnTo>
                        <a:pt x="108" y="10"/>
                      </a:lnTo>
                      <a:lnTo>
                        <a:pt x="97" y="12"/>
                      </a:lnTo>
                      <a:lnTo>
                        <a:pt x="86" y="12"/>
                      </a:lnTo>
                      <a:lnTo>
                        <a:pt x="74" y="14"/>
                      </a:lnTo>
                      <a:lnTo>
                        <a:pt x="63" y="15"/>
                      </a:lnTo>
                      <a:lnTo>
                        <a:pt x="53" y="16"/>
                      </a:lnTo>
                      <a:lnTo>
                        <a:pt x="42" y="17"/>
                      </a:lnTo>
                      <a:lnTo>
                        <a:pt x="32" y="18"/>
                      </a:lnTo>
                      <a:lnTo>
                        <a:pt x="20" y="20"/>
                      </a:lnTo>
                      <a:lnTo>
                        <a:pt x="10" y="22"/>
                      </a:lnTo>
                      <a:lnTo>
                        <a:pt x="0" y="24"/>
                      </a:lnTo>
                      <a:lnTo>
                        <a:pt x="0" y="22"/>
                      </a:lnTo>
                      <a:lnTo>
                        <a:pt x="10" y="20"/>
                      </a:lnTo>
                      <a:lnTo>
                        <a:pt x="20" y="18"/>
                      </a:lnTo>
                      <a:lnTo>
                        <a:pt x="32" y="17"/>
                      </a:lnTo>
                      <a:lnTo>
                        <a:pt x="42" y="15"/>
                      </a:lnTo>
                      <a:lnTo>
                        <a:pt x="53" y="14"/>
                      </a:lnTo>
                      <a:lnTo>
                        <a:pt x="63" y="13"/>
                      </a:lnTo>
                      <a:lnTo>
                        <a:pt x="74" y="12"/>
                      </a:lnTo>
                      <a:lnTo>
                        <a:pt x="86" y="10"/>
                      </a:lnTo>
                      <a:lnTo>
                        <a:pt x="97" y="9"/>
                      </a:lnTo>
                      <a:lnTo>
                        <a:pt x="108" y="9"/>
                      </a:lnTo>
                      <a:lnTo>
                        <a:pt x="118" y="7"/>
                      </a:lnTo>
                      <a:lnTo>
                        <a:pt x="130" y="7"/>
                      </a:lnTo>
                      <a:lnTo>
                        <a:pt x="141" y="5"/>
                      </a:lnTo>
                      <a:lnTo>
                        <a:pt x="153" y="4"/>
                      </a:lnTo>
                      <a:lnTo>
                        <a:pt x="164" y="4"/>
                      </a:lnTo>
                      <a:lnTo>
                        <a:pt x="175" y="3"/>
                      </a:lnTo>
                      <a:lnTo>
                        <a:pt x="186" y="3"/>
                      </a:lnTo>
                      <a:lnTo>
                        <a:pt x="197" y="2"/>
                      </a:lnTo>
                      <a:lnTo>
                        <a:pt x="208" y="2"/>
                      </a:lnTo>
                      <a:lnTo>
                        <a:pt x="221" y="1"/>
                      </a:lnTo>
                      <a:lnTo>
                        <a:pt x="231" y="1"/>
                      </a:lnTo>
                      <a:lnTo>
                        <a:pt x="243" y="1"/>
                      </a:lnTo>
                      <a:lnTo>
                        <a:pt x="254" y="0"/>
                      </a:lnTo>
                      <a:lnTo>
                        <a:pt x="265" y="0"/>
                      </a:lnTo>
                      <a:lnTo>
                        <a:pt x="277" y="0"/>
                      </a:lnTo>
                      <a:lnTo>
                        <a:pt x="287" y="0"/>
                      </a:lnTo>
                      <a:lnTo>
                        <a:pt x="299" y="0"/>
                      </a:lnTo>
                      <a:lnTo>
                        <a:pt x="311" y="0"/>
                      </a:lnTo>
                      <a:lnTo>
                        <a:pt x="322" y="0"/>
                      </a:lnTo>
                      <a:lnTo>
                        <a:pt x="333" y="0"/>
                      </a:lnTo>
                      <a:lnTo>
                        <a:pt x="344" y="0"/>
                      </a:lnTo>
                      <a:lnTo>
                        <a:pt x="355" y="0"/>
                      </a:lnTo>
                      <a:lnTo>
                        <a:pt x="355" y="0"/>
                      </a:lnTo>
                      <a:lnTo>
                        <a:pt x="355" y="0"/>
                      </a:lnTo>
                      <a:lnTo>
                        <a:pt x="357" y="1"/>
                      </a:lnTo>
                      <a:lnTo>
                        <a:pt x="357" y="2"/>
                      </a:lnTo>
                      <a:lnTo>
                        <a:pt x="357" y="2"/>
                      </a:lnTo>
                      <a:lnTo>
                        <a:pt x="355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73" name="Freeform 601">
                  <a:extLst>
                    <a:ext uri="{FF2B5EF4-FFF2-40B4-BE49-F238E27FC236}">
                      <a16:creationId xmlns:a16="http://schemas.microsoft.com/office/drawing/2014/main" id="{D75F8C09-E303-E358-EA60-70F28FE37E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6" y="2152"/>
                  <a:ext cx="26" cy="24"/>
                </a:xfrm>
                <a:custGeom>
                  <a:avLst/>
                  <a:gdLst>
                    <a:gd name="T0" fmla="*/ 22 w 26"/>
                    <a:gd name="T1" fmla="*/ 21 h 24"/>
                    <a:gd name="T2" fmla="*/ 22 w 26"/>
                    <a:gd name="T3" fmla="*/ 21 h 24"/>
                    <a:gd name="T4" fmla="*/ 22 w 26"/>
                    <a:gd name="T5" fmla="*/ 19 h 24"/>
                    <a:gd name="T6" fmla="*/ 21 w 26"/>
                    <a:gd name="T7" fmla="*/ 16 h 24"/>
                    <a:gd name="T8" fmla="*/ 21 w 26"/>
                    <a:gd name="T9" fmla="*/ 14 h 24"/>
                    <a:gd name="T10" fmla="*/ 20 w 26"/>
                    <a:gd name="T11" fmla="*/ 13 h 24"/>
                    <a:gd name="T12" fmla="*/ 19 w 26"/>
                    <a:gd name="T13" fmla="*/ 12 h 24"/>
                    <a:gd name="T14" fmla="*/ 18 w 26"/>
                    <a:gd name="T15" fmla="*/ 10 h 24"/>
                    <a:gd name="T16" fmla="*/ 16 w 26"/>
                    <a:gd name="T17" fmla="*/ 9 h 24"/>
                    <a:gd name="T18" fmla="*/ 16 w 26"/>
                    <a:gd name="T19" fmla="*/ 8 h 24"/>
                    <a:gd name="T20" fmla="*/ 14 w 26"/>
                    <a:gd name="T21" fmla="*/ 6 h 24"/>
                    <a:gd name="T22" fmla="*/ 12 w 26"/>
                    <a:gd name="T23" fmla="*/ 5 h 24"/>
                    <a:gd name="T24" fmla="*/ 10 w 26"/>
                    <a:gd name="T25" fmla="*/ 5 h 24"/>
                    <a:gd name="T26" fmla="*/ 8 w 26"/>
                    <a:gd name="T27" fmla="*/ 5 h 24"/>
                    <a:gd name="T28" fmla="*/ 6 w 26"/>
                    <a:gd name="T29" fmla="*/ 4 h 24"/>
                    <a:gd name="T30" fmla="*/ 4 w 26"/>
                    <a:gd name="T31" fmla="*/ 4 h 24"/>
                    <a:gd name="T32" fmla="*/ 2 w 26"/>
                    <a:gd name="T33" fmla="*/ 4 h 24"/>
                    <a:gd name="T34" fmla="*/ 0 w 26"/>
                    <a:gd name="T35" fmla="*/ 4 h 24"/>
                    <a:gd name="T36" fmla="*/ 0 w 26"/>
                    <a:gd name="T37" fmla="*/ 0 h 24"/>
                    <a:gd name="T38" fmla="*/ 2 w 26"/>
                    <a:gd name="T39" fmla="*/ 1 h 24"/>
                    <a:gd name="T40" fmla="*/ 4 w 26"/>
                    <a:gd name="T41" fmla="*/ 1 h 24"/>
                    <a:gd name="T42" fmla="*/ 6 w 26"/>
                    <a:gd name="T43" fmla="*/ 1 h 24"/>
                    <a:gd name="T44" fmla="*/ 8 w 26"/>
                    <a:gd name="T45" fmla="*/ 2 h 24"/>
                    <a:gd name="T46" fmla="*/ 11 w 26"/>
                    <a:gd name="T47" fmla="*/ 2 h 24"/>
                    <a:gd name="T48" fmla="*/ 13 w 26"/>
                    <a:gd name="T49" fmla="*/ 2 h 24"/>
                    <a:gd name="T50" fmla="*/ 15 w 26"/>
                    <a:gd name="T51" fmla="*/ 4 h 24"/>
                    <a:gd name="T52" fmla="*/ 16 w 26"/>
                    <a:gd name="T53" fmla="*/ 4 h 24"/>
                    <a:gd name="T54" fmla="*/ 17 w 26"/>
                    <a:gd name="T55" fmla="*/ 5 h 24"/>
                    <a:gd name="T56" fmla="*/ 19 w 26"/>
                    <a:gd name="T57" fmla="*/ 8 h 24"/>
                    <a:gd name="T58" fmla="*/ 20 w 26"/>
                    <a:gd name="T59" fmla="*/ 9 h 24"/>
                    <a:gd name="T60" fmla="*/ 22 w 26"/>
                    <a:gd name="T61" fmla="*/ 11 h 24"/>
                    <a:gd name="T62" fmla="*/ 23 w 26"/>
                    <a:gd name="T63" fmla="*/ 13 h 24"/>
                    <a:gd name="T64" fmla="*/ 23 w 26"/>
                    <a:gd name="T65" fmla="*/ 16 h 24"/>
                    <a:gd name="T66" fmla="*/ 24 w 26"/>
                    <a:gd name="T67" fmla="*/ 18 h 24"/>
                    <a:gd name="T68" fmla="*/ 25 w 26"/>
                    <a:gd name="T69" fmla="*/ 20 h 24"/>
                    <a:gd name="T70" fmla="*/ 25 w 26"/>
                    <a:gd name="T71" fmla="*/ 21 h 24"/>
                    <a:gd name="T72" fmla="*/ 25 w 26"/>
                    <a:gd name="T73" fmla="*/ 20 h 24"/>
                    <a:gd name="T74" fmla="*/ 24 w 26"/>
                    <a:gd name="T75" fmla="*/ 23 h 24"/>
                    <a:gd name="T76" fmla="*/ 23 w 26"/>
                    <a:gd name="T77" fmla="*/ 23 h 24"/>
                    <a:gd name="T78" fmla="*/ 23 w 26"/>
                    <a:gd name="T79" fmla="*/ 23 h 24"/>
                    <a:gd name="T80" fmla="*/ 22 w 26"/>
                    <a:gd name="T81" fmla="*/ 21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4">
                      <a:moveTo>
                        <a:pt x="22" y="21"/>
                      </a:moveTo>
                      <a:lnTo>
                        <a:pt x="22" y="21"/>
                      </a:lnTo>
                      <a:lnTo>
                        <a:pt x="22" y="19"/>
                      </a:lnTo>
                      <a:lnTo>
                        <a:pt x="21" y="16"/>
                      </a:lnTo>
                      <a:lnTo>
                        <a:pt x="21" y="14"/>
                      </a:lnTo>
                      <a:lnTo>
                        <a:pt x="20" y="13"/>
                      </a:lnTo>
                      <a:lnTo>
                        <a:pt x="19" y="12"/>
                      </a:lnTo>
                      <a:lnTo>
                        <a:pt x="18" y="10"/>
                      </a:lnTo>
                      <a:lnTo>
                        <a:pt x="16" y="9"/>
                      </a:lnTo>
                      <a:lnTo>
                        <a:pt x="16" y="8"/>
                      </a:lnTo>
                      <a:lnTo>
                        <a:pt x="14" y="6"/>
                      </a:lnTo>
                      <a:lnTo>
                        <a:pt x="12" y="5"/>
                      </a:lnTo>
                      <a:lnTo>
                        <a:pt x="10" y="5"/>
                      </a:lnTo>
                      <a:lnTo>
                        <a:pt x="8" y="5"/>
                      </a:lnTo>
                      <a:lnTo>
                        <a:pt x="6" y="4"/>
                      </a:lnTo>
                      <a:lnTo>
                        <a:pt x="4" y="4"/>
                      </a:lnTo>
                      <a:lnTo>
                        <a:pt x="2" y="4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4" y="1"/>
                      </a:lnTo>
                      <a:lnTo>
                        <a:pt x="6" y="1"/>
                      </a:lnTo>
                      <a:lnTo>
                        <a:pt x="8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5" y="4"/>
                      </a:lnTo>
                      <a:lnTo>
                        <a:pt x="16" y="4"/>
                      </a:lnTo>
                      <a:lnTo>
                        <a:pt x="17" y="5"/>
                      </a:lnTo>
                      <a:lnTo>
                        <a:pt x="19" y="8"/>
                      </a:lnTo>
                      <a:lnTo>
                        <a:pt x="20" y="9"/>
                      </a:lnTo>
                      <a:lnTo>
                        <a:pt x="22" y="11"/>
                      </a:lnTo>
                      <a:lnTo>
                        <a:pt x="23" y="13"/>
                      </a:lnTo>
                      <a:lnTo>
                        <a:pt x="23" y="16"/>
                      </a:lnTo>
                      <a:lnTo>
                        <a:pt x="24" y="18"/>
                      </a:lnTo>
                      <a:lnTo>
                        <a:pt x="25" y="20"/>
                      </a:lnTo>
                      <a:lnTo>
                        <a:pt x="25" y="21"/>
                      </a:lnTo>
                      <a:lnTo>
                        <a:pt x="25" y="20"/>
                      </a:lnTo>
                      <a:lnTo>
                        <a:pt x="24" y="23"/>
                      </a:lnTo>
                      <a:lnTo>
                        <a:pt x="23" y="23"/>
                      </a:lnTo>
                      <a:lnTo>
                        <a:pt x="23" y="23"/>
                      </a:lnTo>
                      <a:lnTo>
                        <a:pt x="22" y="2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74" name="Freeform 602">
                  <a:extLst>
                    <a:ext uri="{FF2B5EF4-FFF2-40B4-BE49-F238E27FC236}">
                      <a16:creationId xmlns:a16="http://schemas.microsoft.com/office/drawing/2014/main" id="{CA346D96-D809-A9B4-683B-D9375149C2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5" y="2581"/>
                  <a:ext cx="237" cy="57"/>
                </a:xfrm>
                <a:custGeom>
                  <a:avLst/>
                  <a:gdLst>
                    <a:gd name="T0" fmla="*/ 0 w 237"/>
                    <a:gd name="T1" fmla="*/ 25 h 57"/>
                    <a:gd name="T2" fmla="*/ 5 w 237"/>
                    <a:gd name="T3" fmla="*/ 32 h 57"/>
                    <a:gd name="T4" fmla="*/ 12 w 237"/>
                    <a:gd name="T5" fmla="*/ 37 h 57"/>
                    <a:gd name="T6" fmla="*/ 18 w 237"/>
                    <a:gd name="T7" fmla="*/ 41 h 57"/>
                    <a:gd name="T8" fmla="*/ 25 w 237"/>
                    <a:gd name="T9" fmla="*/ 46 h 57"/>
                    <a:gd name="T10" fmla="*/ 31 w 237"/>
                    <a:gd name="T11" fmla="*/ 48 h 57"/>
                    <a:gd name="T12" fmla="*/ 39 w 237"/>
                    <a:gd name="T13" fmla="*/ 52 h 57"/>
                    <a:gd name="T14" fmla="*/ 46 w 237"/>
                    <a:gd name="T15" fmla="*/ 52 h 57"/>
                    <a:gd name="T16" fmla="*/ 54 w 237"/>
                    <a:gd name="T17" fmla="*/ 55 h 57"/>
                    <a:gd name="T18" fmla="*/ 61 w 237"/>
                    <a:gd name="T19" fmla="*/ 56 h 57"/>
                    <a:gd name="T20" fmla="*/ 68 w 237"/>
                    <a:gd name="T21" fmla="*/ 56 h 57"/>
                    <a:gd name="T22" fmla="*/ 76 w 237"/>
                    <a:gd name="T23" fmla="*/ 56 h 57"/>
                    <a:gd name="T24" fmla="*/ 84 w 237"/>
                    <a:gd name="T25" fmla="*/ 56 h 57"/>
                    <a:gd name="T26" fmla="*/ 92 w 237"/>
                    <a:gd name="T27" fmla="*/ 56 h 57"/>
                    <a:gd name="T28" fmla="*/ 100 w 237"/>
                    <a:gd name="T29" fmla="*/ 56 h 57"/>
                    <a:gd name="T30" fmla="*/ 109 w 237"/>
                    <a:gd name="T31" fmla="*/ 56 h 57"/>
                    <a:gd name="T32" fmla="*/ 117 w 237"/>
                    <a:gd name="T33" fmla="*/ 55 h 57"/>
                    <a:gd name="T34" fmla="*/ 126 w 237"/>
                    <a:gd name="T35" fmla="*/ 55 h 57"/>
                    <a:gd name="T36" fmla="*/ 135 w 237"/>
                    <a:gd name="T37" fmla="*/ 55 h 57"/>
                    <a:gd name="T38" fmla="*/ 143 w 237"/>
                    <a:gd name="T39" fmla="*/ 52 h 57"/>
                    <a:gd name="T40" fmla="*/ 153 w 237"/>
                    <a:gd name="T41" fmla="*/ 52 h 57"/>
                    <a:gd name="T42" fmla="*/ 161 w 237"/>
                    <a:gd name="T43" fmla="*/ 49 h 57"/>
                    <a:gd name="T44" fmla="*/ 169 w 237"/>
                    <a:gd name="T45" fmla="*/ 47 h 57"/>
                    <a:gd name="T46" fmla="*/ 177 w 237"/>
                    <a:gd name="T47" fmla="*/ 44 h 57"/>
                    <a:gd name="T48" fmla="*/ 185 w 237"/>
                    <a:gd name="T49" fmla="*/ 40 h 57"/>
                    <a:gd name="T50" fmla="*/ 193 w 237"/>
                    <a:gd name="T51" fmla="*/ 37 h 57"/>
                    <a:gd name="T52" fmla="*/ 199 w 237"/>
                    <a:gd name="T53" fmla="*/ 34 h 57"/>
                    <a:gd name="T54" fmla="*/ 206 w 237"/>
                    <a:gd name="T55" fmla="*/ 28 h 57"/>
                    <a:gd name="T56" fmla="*/ 213 w 237"/>
                    <a:gd name="T57" fmla="*/ 24 h 57"/>
                    <a:gd name="T58" fmla="*/ 219 w 237"/>
                    <a:gd name="T59" fmla="*/ 18 h 57"/>
                    <a:gd name="T60" fmla="*/ 225 w 237"/>
                    <a:gd name="T61" fmla="*/ 13 h 57"/>
                    <a:gd name="T62" fmla="*/ 231 w 237"/>
                    <a:gd name="T63" fmla="*/ 7 h 57"/>
                    <a:gd name="T64" fmla="*/ 236 w 237"/>
                    <a:gd name="T65" fmla="*/ 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237" h="57">
                      <a:moveTo>
                        <a:pt x="236" y="0"/>
                      </a:moveTo>
                      <a:lnTo>
                        <a:pt x="0" y="25"/>
                      </a:lnTo>
                      <a:lnTo>
                        <a:pt x="3" y="28"/>
                      </a:lnTo>
                      <a:lnTo>
                        <a:pt x="5" y="32"/>
                      </a:lnTo>
                      <a:lnTo>
                        <a:pt x="8" y="34"/>
                      </a:lnTo>
                      <a:lnTo>
                        <a:pt x="12" y="37"/>
                      </a:lnTo>
                      <a:lnTo>
                        <a:pt x="14" y="39"/>
                      </a:lnTo>
                      <a:lnTo>
                        <a:pt x="18" y="41"/>
                      </a:lnTo>
                      <a:lnTo>
                        <a:pt x="21" y="44"/>
                      </a:lnTo>
                      <a:lnTo>
                        <a:pt x="25" y="46"/>
                      </a:lnTo>
                      <a:lnTo>
                        <a:pt x="29" y="47"/>
                      </a:lnTo>
                      <a:lnTo>
                        <a:pt x="31" y="48"/>
                      </a:lnTo>
                      <a:lnTo>
                        <a:pt x="35" y="49"/>
                      </a:lnTo>
                      <a:lnTo>
                        <a:pt x="39" y="52"/>
                      </a:lnTo>
                      <a:lnTo>
                        <a:pt x="41" y="52"/>
                      </a:lnTo>
                      <a:lnTo>
                        <a:pt x="46" y="52"/>
                      </a:lnTo>
                      <a:lnTo>
                        <a:pt x="49" y="54"/>
                      </a:lnTo>
                      <a:lnTo>
                        <a:pt x="54" y="55"/>
                      </a:lnTo>
                      <a:lnTo>
                        <a:pt x="56" y="55"/>
                      </a:lnTo>
                      <a:lnTo>
                        <a:pt x="61" y="56"/>
                      </a:lnTo>
                      <a:lnTo>
                        <a:pt x="65" y="56"/>
                      </a:lnTo>
                      <a:lnTo>
                        <a:pt x="68" y="56"/>
                      </a:lnTo>
                      <a:lnTo>
                        <a:pt x="73" y="56"/>
                      </a:lnTo>
                      <a:lnTo>
                        <a:pt x="76" y="56"/>
                      </a:lnTo>
                      <a:lnTo>
                        <a:pt x="81" y="56"/>
                      </a:lnTo>
                      <a:lnTo>
                        <a:pt x="84" y="56"/>
                      </a:lnTo>
                      <a:lnTo>
                        <a:pt x="88" y="56"/>
                      </a:lnTo>
                      <a:lnTo>
                        <a:pt x="92" y="56"/>
                      </a:lnTo>
                      <a:lnTo>
                        <a:pt x="97" y="56"/>
                      </a:lnTo>
                      <a:lnTo>
                        <a:pt x="100" y="56"/>
                      </a:lnTo>
                      <a:lnTo>
                        <a:pt x="105" y="56"/>
                      </a:lnTo>
                      <a:lnTo>
                        <a:pt x="109" y="56"/>
                      </a:lnTo>
                      <a:lnTo>
                        <a:pt x="113" y="55"/>
                      </a:lnTo>
                      <a:lnTo>
                        <a:pt x="117" y="55"/>
                      </a:lnTo>
                      <a:lnTo>
                        <a:pt x="122" y="55"/>
                      </a:lnTo>
                      <a:lnTo>
                        <a:pt x="126" y="55"/>
                      </a:lnTo>
                      <a:lnTo>
                        <a:pt x="130" y="55"/>
                      </a:lnTo>
                      <a:lnTo>
                        <a:pt x="135" y="55"/>
                      </a:lnTo>
                      <a:lnTo>
                        <a:pt x="139" y="54"/>
                      </a:lnTo>
                      <a:lnTo>
                        <a:pt x="143" y="52"/>
                      </a:lnTo>
                      <a:lnTo>
                        <a:pt x="148" y="52"/>
                      </a:lnTo>
                      <a:lnTo>
                        <a:pt x="153" y="52"/>
                      </a:lnTo>
                      <a:lnTo>
                        <a:pt x="156" y="50"/>
                      </a:lnTo>
                      <a:lnTo>
                        <a:pt x="161" y="49"/>
                      </a:lnTo>
                      <a:lnTo>
                        <a:pt x="164" y="48"/>
                      </a:lnTo>
                      <a:lnTo>
                        <a:pt x="169" y="47"/>
                      </a:lnTo>
                      <a:lnTo>
                        <a:pt x="173" y="46"/>
                      </a:lnTo>
                      <a:lnTo>
                        <a:pt x="177" y="44"/>
                      </a:lnTo>
                      <a:lnTo>
                        <a:pt x="180" y="43"/>
                      </a:lnTo>
                      <a:lnTo>
                        <a:pt x="185" y="40"/>
                      </a:lnTo>
                      <a:lnTo>
                        <a:pt x="189" y="39"/>
                      </a:lnTo>
                      <a:lnTo>
                        <a:pt x="193" y="37"/>
                      </a:lnTo>
                      <a:lnTo>
                        <a:pt x="196" y="35"/>
                      </a:lnTo>
                      <a:lnTo>
                        <a:pt x="199" y="34"/>
                      </a:lnTo>
                      <a:lnTo>
                        <a:pt x="203" y="32"/>
                      </a:lnTo>
                      <a:lnTo>
                        <a:pt x="206" y="28"/>
                      </a:lnTo>
                      <a:lnTo>
                        <a:pt x="209" y="26"/>
                      </a:lnTo>
                      <a:lnTo>
                        <a:pt x="213" y="24"/>
                      </a:lnTo>
                      <a:lnTo>
                        <a:pt x="216" y="21"/>
                      </a:lnTo>
                      <a:lnTo>
                        <a:pt x="219" y="18"/>
                      </a:lnTo>
                      <a:lnTo>
                        <a:pt x="223" y="16"/>
                      </a:lnTo>
                      <a:lnTo>
                        <a:pt x="225" y="13"/>
                      </a:lnTo>
                      <a:lnTo>
                        <a:pt x="228" y="10"/>
                      </a:lnTo>
                      <a:lnTo>
                        <a:pt x="231" y="7"/>
                      </a:lnTo>
                      <a:lnTo>
                        <a:pt x="233" y="3"/>
                      </a:lnTo>
                      <a:lnTo>
                        <a:pt x="236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75" name="Freeform 603">
                  <a:extLst>
                    <a:ext uri="{FF2B5EF4-FFF2-40B4-BE49-F238E27FC236}">
                      <a16:creationId xmlns:a16="http://schemas.microsoft.com/office/drawing/2014/main" id="{A45D345C-18F2-EBD3-93F2-134BD04396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4" y="2581"/>
                  <a:ext cx="238" cy="27"/>
                </a:xfrm>
                <a:custGeom>
                  <a:avLst/>
                  <a:gdLst>
                    <a:gd name="T0" fmla="*/ 0 w 238"/>
                    <a:gd name="T1" fmla="*/ 26 h 27"/>
                    <a:gd name="T2" fmla="*/ 1 w 238"/>
                    <a:gd name="T3" fmla="*/ 23 h 27"/>
                    <a:gd name="T4" fmla="*/ 235 w 238"/>
                    <a:gd name="T5" fmla="*/ 0 h 27"/>
                    <a:gd name="T6" fmla="*/ 237 w 238"/>
                    <a:gd name="T7" fmla="*/ 1 h 27"/>
                    <a:gd name="T8" fmla="*/ 1 w 238"/>
                    <a:gd name="T9" fmla="*/ 26 h 27"/>
                    <a:gd name="T10" fmla="*/ 2 w 238"/>
                    <a:gd name="T11" fmla="*/ 23 h 27"/>
                    <a:gd name="T12" fmla="*/ 1 w 238"/>
                    <a:gd name="T13" fmla="*/ 26 h 27"/>
                    <a:gd name="T14" fmla="*/ 0 w 238"/>
                    <a:gd name="T15" fmla="*/ 26 h 27"/>
                    <a:gd name="T16" fmla="*/ 0 w 238"/>
                    <a:gd name="T17" fmla="*/ 24 h 27"/>
                    <a:gd name="T18" fmla="*/ 0 w 238"/>
                    <a:gd name="T19" fmla="*/ 23 h 27"/>
                    <a:gd name="T20" fmla="*/ 1 w 238"/>
                    <a:gd name="T21" fmla="*/ 23 h 27"/>
                    <a:gd name="T22" fmla="*/ 0 w 238"/>
                    <a:gd name="T23" fmla="*/ 26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38" h="27">
                      <a:moveTo>
                        <a:pt x="0" y="26"/>
                      </a:moveTo>
                      <a:lnTo>
                        <a:pt x="1" y="23"/>
                      </a:lnTo>
                      <a:lnTo>
                        <a:pt x="235" y="0"/>
                      </a:lnTo>
                      <a:lnTo>
                        <a:pt x="237" y="1"/>
                      </a:lnTo>
                      <a:lnTo>
                        <a:pt x="1" y="26"/>
                      </a:lnTo>
                      <a:lnTo>
                        <a:pt x="2" y="23"/>
                      </a:lnTo>
                      <a:lnTo>
                        <a:pt x="1" y="26"/>
                      </a:lnTo>
                      <a:lnTo>
                        <a:pt x="0" y="26"/>
                      </a:lnTo>
                      <a:lnTo>
                        <a:pt x="0" y="24"/>
                      </a:lnTo>
                      <a:lnTo>
                        <a:pt x="0" y="23"/>
                      </a:lnTo>
                      <a:lnTo>
                        <a:pt x="1" y="23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76" name="Freeform 604">
                  <a:extLst>
                    <a:ext uri="{FF2B5EF4-FFF2-40B4-BE49-F238E27FC236}">
                      <a16:creationId xmlns:a16="http://schemas.microsoft.com/office/drawing/2014/main" id="{A42496AC-416F-C9E5-6960-0D244BC026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3" y="2606"/>
                  <a:ext cx="119" cy="34"/>
                </a:xfrm>
                <a:custGeom>
                  <a:avLst/>
                  <a:gdLst>
                    <a:gd name="T0" fmla="*/ 118 w 119"/>
                    <a:gd name="T1" fmla="*/ 30 h 34"/>
                    <a:gd name="T2" fmla="*/ 108 w 119"/>
                    <a:gd name="T3" fmla="*/ 31 h 34"/>
                    <a:gd name="T4" fmla="*/ 101 w 119"/>
                    <a:gd name="T5" fmla="*/ 31 h 34"/>
                    <a:gd name="T6" fmla="*/ 93 w 119"/>
                    <a:gd name="T7" fmla="*/ 31 h 34"/>
                    <a:gd name="T8" fmla="*/ 85 w 119"/>
                    <a:gd name="T9" fmla="*/ 33 h 34"/>
                    <a:gd name="T10" fmla="*/ 77 w 119"/>
                    <a:gd name="T11" fmla="*/ 31 h 34"/>
                    <a:gd name="T12" fmla="*/ 69 w 119"/>
                    <a:gd name="T13" fmla="*/ 31 h 34"/>
                    <a:gd name="T14" fmla="*/ 62 w 119"/>
                    <a:gd name="T15" fmla="*/ 30 h 34"/>
                    <a:gd name="T16" fmla="*/ 53 w 119"/>
                    <a:gd name="T17" fmla="*/ 30 h 34"/>
                    <a:gd name="T18" fmla="*/ 46 w 119"/>
                    <a:gd name="T19" fmla="*/ 28 h 34"/>
                    <a:gd name="T20" fmla="*/ 40 w 119"/>
                    <a:gd name="T21" fmla="*/ 26 h 34"/>
                    <a:gd name="T22" fmla="*/ 32 w 119"/>
                    <a:gd name="T23" fmla="*/ 24 h 34"/>
                    <a:gd name="T24" fmla="*/ 25 w 119"/>
                    <a:gd name="T25" fmla="*/ 20 h 34"/>
                    <a:gd name="T26" fmla="*/ 19 w 119"/>
                    <a:gd name="T27" fmla="*/ 17 h 34"/>
                    <a:gd name="T28" fmla="*/ 12 w 119"/>
                    <a:gd name="T29" fmla="*/ 12 h 34"/>
                    <a:gd name="T30" fmla="*/ 6 w 119"/>
                    <a:gd name="T31" fmla="*/ 7 h 34"/>
                    <a:gd name="T32" fmla="*/ 0 w 119"/>
                    <a:gd name="T33" fmla="*/ 1 h 34"/>
                    <a:gd name="T34" fmla="*/ 4 w 119"/>
                    <a:gd name="T35" fmla="*/ 3 h 34"/>
                    <a:gd name="T36" fmla="*/ 10 w 119"/>
                    <a:gd name="T37" fmla="*/ 8 h 34"/>
                    <a:gd name="T38" fmla="*/ 16 w 119"/>
                    <a:gd name="T39" fmla="*/ 13 h 34"/>
                    <a:gd name="T40" fmla="*/ 23 w 119"/>
                    <a:gd name="T41" fmla="*/ 17 h 34"/>
                    <a:gd name="T42" fmla="*/ 30 w 119"/>
                    <a:gd name="T43" fmla="*/ 20 h 34"/>
                    <a:gd name="T44" fmla="*/ 36 w 119"/>
                    <a:gd name="T45" fmla="*/ 23 h 34"/>
                    <a:gd name="T46" fmla="*/ 43 w 119"/>
                    <a:gd name="T47" fmla="*/ 25 h 34"/>
                    <a:gd name="T48" fmla="*/ 51 w 119"/>
                    <a:gd name="T49" fmla="*/ 27 h 34"/>
                    <a:gd name="T50" fmla="*/ 57 w 119"/>
                    <a:gd name="T51" fmla="*/ 28 h 34"/>
                    <a:gd name="T52" fmla="*/ 66 w 119"/>
                    <a:gd name="T53" fmla="*/ 29 h 34"/>
                    <a:gd name="T54" fmla="*/ 73 w 119"/>
                    <a:gd name="T55" fmla="*/ 29 h 34"/>
                    <a:gd name="T56" fmla="*/ 80 w 119"/>
                    <a:gd name="T57" fmla="*/ 29 h 34"/>
                    <a:gd name="T58" fmla="*/ 89 w 119"/>
                    <a:gd name="T59" fmla="*/ 29 h 34"/>
                    <a:gd name="T60" fmla="*/ 97 w 119"/>
                    <a:gd name="T61" fmla="*/ 29 h 34"/>
                    <a:gd name="T62" fmla="*/ 105 w 119"/>
                    <a:gd name="T63" fmla="*/ 29 h 34"/>
                    <a:gd name="T64" fmla="*/ 113 w 119"/>
                    <a:gd name="T65" fmla="*/ 28 h 34"/>
                    <a:gd name="T66" fmla="*/ 118 w 119"/>
                    <a:gd name="T67" fmla="*/ 28 h 34"/>
                    <a:gd name="T68" fmla="*/ 118 w 119"/>
                    <a:gd name="T69" fmla="*/ 28 h 34"/>
                    <a:gd name="T70" fmla="*/ 118 w 119"/>
                    <a:gd name="T71" fmla="*/ 3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9" h="34">
                      <a:moveTo>
                        <a:pt x="118" y="30"/>
                      </a:moveTo>
                      <a:lnTo>
                        <a:pt x="118" y="30"/>
                      </a:lnTo>
                      <a:lnTo>
                        <a:pt x="113" y="30"/>
                      </a:lnTo>
                      <a:lnTo>
                        <a:pt x="108" y="31"/>
                      </a:lnTo>
                      <a:lnTo>
                        <a:pt x="105" y="31"/>
                      </a:lnTo>
                      <a:lnTo>
                        <a:pt x="101" y="31"/>
                      </a:lnTo>
                      <a:lnTo>
                        <a:pt x="97" y="31"/>
                      </a:lnTo>
                      <a:lnTo>
                        <a:pt x="93" y="31"/>
                      </a:lnTo>
                      <a:lnTo>
                        <a:pt x="89" y="31"/>
                      </a:lnTo>
                      <a:lnTo>
                        <a:pt x="85" y="33"/>
                      </a:lnTo>
                      <a:lnTo>
                        <a:pt x="80" y="33"/>
                      </a:lnTo>
                      <a:lnTo>
                        <a:pt x="77" y="31"/>
                      </a:lnTo>
                      <a:lnTo>
                        <a:pt x="73" y="31"/>
                      </a:lnTo>
                      <a:lnTo>
                        <a:pt x="69" y="31"/>
                      </a:lnTo>
                      <a:lnTo>
                        <a:pt x="65" y="31"/>
                      </a:lnTo>
                      <a:lnTo>
                        <a:pt x="62" y="30"/>
                      </a:lnTo>
                      <a:lnTo>
                        <a:pt x="57" y="30"/>
                      </a:lnTo>
                      <a:lnTo>
                        <a:pt x="53" y="30"/>
                      </a:lnTo>
                      <a:lnTo>
                        <a:pt x="50" y="29"/>
                      </a:lnTo>
                      <a:lnTo>
                        <a:pt x="46" y="28"/>
                      </a:lnTo>
                      <a:lnTo>
                        <a:pt x="42" y="27"/>
                      </a:lnTo>
                      <a:lnTo>
                        <a:pt x="40" y="26"/>
                      </a:lnTo>
                      <a:lnTo>
                        <a:pt x="36" y="25"/>
                      </a:lnTo>
                      <a:lnTo>
                        <a:pt x="32" y="24"/>
                      </a:lnTo>
                      <a:lnTo>
                        <a:pt x="28" y="23"/>
                      </a:lnTo>
                      <a:lnTo>
                        <a:pt x="25" y="20"/>
                      </a:lnTo>
                      <a:lnTo>
                        <a:pt x="22" y="19"/>
                      </a:lnTo>
                      <a:lnTo>
                        <a:pt x="19" y="17"/>
                      </a:lnTo>
                      <a:lnTo>
                        <a:pt x="15" y="14"/>
                      </a:lnTo>
                      <a:lnTo>
                        <a:pt x="12" y="12"/>
                      </a:lnTo>
                      <a:lnTo>
                        <a:pt x="9" y="10"/>
                      </a:lnTo>
                      <a:lnTo>
                        <a:pt x="6" y="7"/>
                      </a:lnTo>
                      <a:lnTo>
                        <a:pt x="3" y="4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4" y="3"/>
                      </a:lnTo>
                      <a:lnTo>
                        <a:pt x="7" y="5"/>
                      </a:lnTo>
                      <a:lnTo>
                        <a:pt x="10" y="8"/>
                      </a:lnTo>
                      <a:lnTo>
                        <a:pt x="13" y="10"/>
                      </a:lnTo>
                      <a:lnTo>
                        <a:pt x="16" y="13"/>
                      </a:lnTo>
                      <a:lnTo>
                        <a:pt x="20" y="15"/>
                      </a:lnTo>
                      <a:lnTo>
                        <a:pt x="23" y="17"/>
                      </a:lnTo>
                      <a:lnTo>
                        <a:pt x="25" y="19"/>
                      </a:lnTo>
                      <a:lnTo>
                        <a:pt x="30" y="20"/>
                      </a:lnTo>
                      <a:lnTo>
                        <a:pt x="33" y="22"/>
                      </a:lnTo>
                      <a:lnTo>
                        <a:pt x="36" y="23"/>
                      </a:lnTo>
                      <a:lnTo>
                        <a:pt x="40" y="25"/>
                      </a:lnTo>
                      <a:lnTo>
                        <a:pt x="43" y="25"/>
                      </a:lnTo>
                      <a:lnTo>
                        <a:pt x="47" y="26"/>
                      </a:lnTo>
                      <a:lnTo>
                        <a:pt x="51" y="27"/>
                      </a:lnTo>
                      <a:lnTo>
                        <a:pt x="54" y="28"/>
                      </a:lnTo>
                      <a:lnTo>
                        <a:pt x="57" y="28"/>
                      </a:lnTo>
                      <a:lnTo>
                        <a:pt x="62" y="28"/>
                      </a:lnTo>
                      <a:lnTo>
                        <a:pt x="66" y="29"/>
                      </a:lnTo>
                      <a:lnTo>
                        <a:pt x="69" y="29"/>
                      </a:lnTo>
                      <a:lnTo>
                        <a:pt x="73" y="29"/>
                      </a:lnTo>
                      <a:lnTo>
                        <a:pt x="77" y="29"/>
                      </a:lnTo>
                      <a:lnTo>
                        <a:pt x="80" y="29"/>
                      </a:lnTo>
                      <a:lnTo>
                        <a:pt x="85" y="29"/>
                      </a:lnTo>
                      <a:lnTo>
                        <a:pt x="89" y="29"/>
                      </a:lnTo>
                      <a:lnTo>
                        <a:pt x="93" y="29"/>
                      </a:lnTo>
                      <a:lnTo>
                        <a:pt x="97" y="29"/>
                      </a:lnTo>
                      <a:lnTo>
                        <a:pt x="101" y="29"/>
                      </a:lnTo>
                      <a:lnTo>
                        <a:pt x="105" y="29"/>
                      </a:lnTo>
                      <a:lnTo>
                        <a:pt x="108" y="28"/>
                      </a:lnTo>
                      <a:lnTo>
                        <a:pt x="113" y="28"/>
                      </a:lnTo>
                      <a:lnTo>
                        <a:pt x="118" y="28"/>
                      </a:lnTo>
                      <a:lnTo>
                        <a:pt x="118" y="28"/>
                      </a:lnTo>
                      <a:lnTo>
                        <a:pt x="118" y="28"/>
                      </a:lnTo>
                      <a:lnTo>
                        <a:pt x="118" y="28"/>
                      </a:lnTo>
                      <a:lnTo>
                        <a:pt x="118" y="29"/>
                      </a:lnTo>
                      <a:lnTo>
                        <a:pt x="118" y="30"/>
                      </a:lnTo>
                      <a:lnTo>
                        <a:pt x="118" y="3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77" name="Freeform 605">
                  <a:extLst>
                    <a:ext uri="{FF2B5EF4-FFF2-40B4-BE49-F238E27FC236}">
                      <a16:creationId xmlns:a16="http://schemas.microsoft.com/office/drawing/2014/main" id="{30258BD2-2FE4-353D-0C4A-F9735B59D2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33" y="2581"/>
                  <a:ext cx="120" cy="58"/>
                </a:xfrm>
                <a:custGeom>
                  <a:avLst/>
                  <a:gdLst>
                    <a:gd name="T0" fmla="*/ 119 w 120"/>
                    <a:gd name="T1" fmla="*/ 1 h 58"/>
                    <a:gd name="T2" fmla="*/ 113 w 120"/>
                    <a:gd name="T3" fmla="*/ 9 h 58"/>
                    <a:gd name="T4" fmla="*/ 108 w 120"/>
                    <a:gd name="T5" fmla="*/ 14 h 58"/>
                    <a:gd name="T6" fmla="*/ 102 w 120"/>
                    <a:gd name="T7" fmla="*/ 20 h 58"/>
                    <a:gd name="T8" fmla="*/ 95 w 120"/>
                    <a:gd name="T9" fmla="*/ 25 h 58"/>
                    <a:gd name="T10" fmla="*/ 89 w 120"/>
                    <a:gd name="T11" fmla="*/ 30 h 58"/>
                    <a:gd name="T12" fmla="*/ 82 w 120"/>
                    <a:gd name="T13" fmla="*/ 34 h 58"/>
                    <a:gd name="T14" fmla="*/ 75 w 120"/>
                    <a:gd name="T15" fmla="*/ 39 h 58"/>
                    <a:gd name="T16" fmla="*/ 67 w 120"/>
                    <a:gd name="T17" fmla="*/ 42 h 58"/>
                    <a:gd name="T18" fmla="*/ 59 w 120"/>
                    <a:gd name="T19" fmla="*/ 45 h 58"/>
                    <a:gd name="T20" fmla="*/ 51 w 120"/>
                    <a:gd name="T21" fmla="*/ 49 h 58"/>
                    <a:gd name="T22" fmla="*/ 43 w 120"/>
                    <a:gd name="T23" fmla="*/ 51 h 58"/>
                    <a:gd name="T24" fmla="*/ 35 w 120"/>
                    <a:gd name="T25" fmla="*/ 53 h 58"/>
                    <a:gd name="T26" fmla="*/ 25 w 120"/>
                    <a:gd name="T27" fmla="*/ 55 h 58"/>
                    <a:gd name="T28" fmla="*/ 17 w 120"/>
                    <a:gd name="T29" fmla="*/ 55 h 58"/>
                    <a:gd name="T30" fmla="*/ 8 w 120"/>
                    <a:gd name="T31" fmla="*/ 57 h 58"/>
                    <a:gd name="T32" fmla="*/ 0 w 120"/>
                    <a:gd name="T33" fmla="*/ 57 h 58"/>
                    <a:gd name="T34" fmla="*/ 4 w 120"/>
                    <a:gd name="T35" fmla="*/ 55 h 58"/>
                    <a:gd name="T36" fmla="*/ 13 w 120"/>
                    <a:gd name="T37" fmla="*/ 55 h 58"/>
                    <a:gd name="T38" fmla="*/ 21 w 120"/>
                    <a:gd name="T39" fmla="*/ 53 h 58"/>
                    <a:gd name="T40" fmla="*/ 30 w 120"/>
                    <a:gd name="T41" fmla="*/ 52 h 58"/>
                    <a:gd name="T42" fmla="*/ 39 w 120"/>
                    <a:gd name="T43" fmla="*/ 50 h 58"/>
                    <a:gd name="T44" fmla="*/ 46 w 120"/>
                    <a:gd name="T45" fmla="*/ 47 h 58"/>
                    <a:gd name="T46" fmla="*/ 54 w 120"/>
                    <a:gd name="T47" fmla="*/ 45 h 58"/>
                    <a:gd name="T48" fmla="*/ 63 w 120"/>
                    <a:gd name="T49" fmla="*/ 42 h 58"/>
                    <a:gd name="T50" fmla="*/ 70 w 120"/>
                    <a:gd name="T51" fmla="*/ 39 h 58"/>
                    <a:gd name="T52" fmla="*/ 78 w 120"/>
                    <a:gd name="T53" fmla="*/ 34 h 58"/>
                    <a:gd name="T54" fmla="*/ 85 w 120"/>
                    <a:gd name="T55" fmla="*/ 30 h 58"/>
                    <a:gd name="T56" fmla="*/ 92 w 120"/>
                    <a:gd name="T57" fmla="*/ 26 h 58"/>
                    <a:gd name="T58" fmla="*/ 98 w 120"/>
                    <a:gd name="T59" fmla="*/ 22 h 58"/>
                    <a:gd name="T60" fmla="*/ 104 w 120"/>
                    <a:gd name="T61" fmla="*/ 16 h 58"/>
                    <a:gd name="T62" fmla="*/ 109 w 120"/>
                    <a:gd name="T63" fmla="*/ 9 h 58"/>
                    <a:gd name="T64" fmla="*/ 114 w 120"/>
                    <a:gd name="T65" fmla="*/ 4 h 58"/>
                    <a:gd name="T66" fmla="*/ 117 w 120"/>
                    <a:gd name="T67" fmla="*/ 1 h 58"/>
                    <a:gd name="T68" fmla="*/ 117 w 120"/>
                    <a:gd name="T69" fmla="*/ 0 h 58"/>
                    <a:gd name="T70" fmla="*/ 119 w 120"/>
                    <a:gd name="T71" fmla="*/ 1 h 58"/>
                    <a:gd name="T72" fmla="*/ 117 w 120"/>
                    <a:gd name="T73" fmla="*/ 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20" h="58">
                      <a:moveTo>
                        <a:pt x="117" y="0"/>
                      </a:moveTo>
                      <a:lnTo>
                        <a:pt x="119" y="1"/>
                      </a:lnTo>
                      <a:lnTo>
                        <a:pt x="116" y="5"/>
                      </a:lnTo>
                      <a:lnTo>
                        <a:pt x="113" y="9"/>
                      </a:lnTo>
                      <a:lnTo>
                        <a:pt x="111" y="11"/>
                      </a:lnTo>
                      <a:lnTo>
                        <a:pt x="108" y="14"/>
                      </a:lnTo>
                      <a:lnTo>
                        <a:pt x="105" y="17"/>
                      </a:lnTo>
                      <a:lnTo>
                        <a:pt x="102" y="20"/>
                      </a:lnTo>
                      <a:lnTo>
                        <a:pt x="99" y="23"/>
                      </a:lnTo>
                      <a:lnTo>
                        <a:pt x="95" y="25"/>
                      </a:lnTo>
                      <a:lnTo>
                        <a:pt x="93" y="28"/>
                      </a:lnTo>
                      <a:lnTo>
                        <a:pt x="89" y="30"/>
                      </a:lnTo>
                      <a:lnTo>
                        <a:pt x="86" y="33"/>
                      </a:lnTo>
                      <a:lnTo>
                        <a:pt x="82" y="34"/>
                      </a:lnTo>
                      <a:lnTo>
                        <a:pt x="78" y="37"/>
                      </a:lnTo>
                      <a:lnTo>
                        <a:pt x="75" y="39"/>
                      </a:lnTo>
                      <a:lnTo>
                        <a:pt x="71" y="41"/>
                      </a:lnTo>
                      <a:lnTo>
                        <a:pt x="67" y="42"/>
                      </a:lnTo>
                      <a:lnTo>
                        <a:pt x="64" y="44"/>
                      </a:lnTo>
                      <a:lnTo>
                        <a:pt x="59" y="45"/>
                      </a:lnTo>
                      <a:lnTo>
                        <a:pt x="55" y="47"/>
                      </a:lnTo>
                      <a:lnTo>
                        <a:pt x="51" y="49"/>
                      </a:lnTo>
                      <a:lnTo>
                        <a:pt x="47" y="50"/>
                      </a:lnTo>
                      <a:lnTo>
                        <a:pt x="43" y="51"/>
                      </a:lnTo>
                      <a:lnTo>
                        <a:pt x="39" y="52"/>
                      </a:lnTo>
                      <a:lnTo>
                        <a:pt x="35" y="53"/>
                      </a:lnTo>
                      <a:lnTo>
                        <a:pt x="30" y="55"/>
                      </a:lnTo>
                      <a:lnTo>
                        <a:pt x="25" y="55"/>
                      </a:lnTo>
                      <a:lnTo>
                        <a:pt x="22" y="55"/>
                      </a:lnTo>
                      <a:lnTo>
                        <a:pt x="17" y="55"/>
                      </a:lnTo>
                      <a:lnTo>
                        <a:pt x="13" y="57"/>
                      </a:lnTo>
                      <a:lnTo>
                        <a:pt x="8" y="57"/>
                      </a:lnTo>
                      <a:lnTo>
                        <a:pt x="4" y="57"/>
                      </a:lnTo>
                      <a:lnTo>
                        <a:pt x="0" y="57"/>
                      </a:lnTo>
                      <a:lnTo>
                        <a:pt x="0" y="55"/>
                      </a:lnTo>
                      <a:lnTo>
                        <a:pt x="4" y="55"/>
                      </a:lnTo>
                      <a:lnTo>
                        <a:pt x="8" y="55"/>
                      </a:lnTo>
                      <a:lnTo>
                        <a:pt x="13" y="55"/>
                      </a:lnTo>
                      <a:lnTo>
                        <a:pt x="17" y="53"/>
                      </a:lnTo>
                      <a:lnTo>
                        <a:pt x="21" y="53"/>
                      </a:lnTo>
                      <a:lnTo>
                        <a:pt x="25" y="52"/>
                      </a:lnTo>
                      <a:lnTo>
                        <a:pt x="30" y="52"/>
                      </a:lnTo>
                      <a:lnTo>
                        <a:pt x="34" y="51"/>
                      </a:lnTo>
                      <a:lnTo>
                        <a:pt x="39" y="50"/>
                      </a:lnTo>
                      <a:lnTo>
                        <a:pt x="42" y="49"/>
                      </a:lnTo>
                      <a:lnTo>
                        <a:pt x="46" y="47"/>
                      </a:lnTo>
                      <a:lnTo>
                        <a:pt x="51" y="47"/>
                      </a:lnTo>
                      <a:lnTo>
                        <a:pt x="54" y="45"/>
                      </a:lnTo>
                      <a:lnTo>
                        <a:pt x="59" y="44"/>
                      </a:lnTo>
                      <a:lnTo>
                        <a:pt x="63" y="42"/>
                      </a:lnTo>
                      <a:lnTo>
                        <a:pt x="67" y="40"/>
                      </a:lnTo>
                      <a:lnTo>
                        <a:pt x="70" y="39"/>
                      </a:lnTo>
                      <a:lnTo>
                        <a:pt x="74" y="37"/>
                      </a:lnTo>
                      <a:lnTo>
                        <a:pt x="78" y="34"/>
                      </a:lnTo>
                      <a:lnTo>
                        <a:pt x="81" y="33"/>
                      </a:lnTo>
                      <a:lnTo>
                        <a:pt x="85" y="30"/>
                      </a:lnTo>
                      <a:lnTo>
                        <a:pt x="88" y="28"/>
                      </a:lnTo>
                      <a:lnTo>
                        <a:pt x="92" y="26"/>
                      </a:lnTo>
                      <a:lnTo>
                        <a:pt x="94" y="23"/>
                      </a:lnTo>
                      <a:lnTo>
                        <a:pt x="98" y="22"/>
                      </a:lnTo>
                      <a:lnTo>
                        <a:pt x="101" y="18"/>
                      </a:lnTo>
                      <a:lnTo>
                        <a:pt x="104" y="16"/>
                      </a:lnTo>
                      <a:lnTo>
                        <a:pt x="106" y="12"/>
                      </a:lnTo>
                      <a:lnTo>
                        <a:pt x="109" y="9"/>
                      </a:lnTo>
                      <a:lnTo>
                        <a:pt x="112" y="7"/>
                      </a:lnTo>
                      <a:lnTo>
                        <a:pt x="114" y="4"/>
                      </a:lnTo>
                      <a:lnTo>
                        <a:pt x="116" y="1"/>
                      </a:lnTo>
                      <a:lnTo>
                        <a:pt x="117" y="1"/>
                      </a:lnTo>
                      <a:lnTo>
                        <a:pt x="116" y="1"/>
                      </a:lnTo>
                      <a:lnTo>
                        <a:pt x="117" y="0"/>
                      </a:lnTo>
                      <a:lnTo>
                        <a:pt x="119" y="1"/>
                      </a:lnTo>
                      <a:lnTo>
                        <a:pt x="119" y="1"/>
                      </a:lnTo>
                      <a:lnTo>
                        <a:pt x="119" y="1"/>
                      </a:lnTo>
                      <a:lnTo>
                        <a:pt x="11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78" name="Freeform 606">
                  <a:extLst>
                    <a:ext uri="{FF2B5EF4-FFF2-40B4-BE49-F238E27FC236}">
                      <a16:creationId xmlns:a16="http://schemas.microsoft.com/office/drawing/2014/main" id="{F135D338-A968-34D0-5902-119E9C9346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77" y="2545"/>
                  <a:ext cx="398" cy="170"/>
                </a:xfrm>
                <a:custGeom>
                  <a:avLst/>
                  <a:gdLst>
                    <a:gd name="T0" fmla="*/ 371 w 398"/>
                    <a:gd name="T1" fmla="*/ 115 h 170"/>
                    <a:gd name="T2" fmla="*/ 0 w 398"/>
                    <a:gd name="T3" fmla="*/ 149 h 170"/>
                    <a:gd name="T4" fmla="*/ 0 w 398"/>
                    <a:gd name="T5" fmla="*/ 169 h 170"/>
                    <a:gd name="T6" fmla="*/ 371 w 398"/>
                    <a:gd name="T7" fmla="*/ 132 h 170"/>
                    <a:gd name="T8" fmla="*/ 371 w 398"/>
                    <a:gd name="T9" fmla="*/ 115 h 170"/>
                    <a:gd name="T10" fmla="*/ 394 w 398"/>
                    <a:gd name="T11" fmla="*/ 0 h 170"/>
                    <a:gd name="T12" fmla="*/ 6 w 398"/>
                    <a:gd name="T13" fmla="*/ 37 h 170"/>
                    <a:gd name="T14" fmla="*/ 9 w 398"/>
                    <a:gd name="T15" fmla="*/ 57 h 170"/>
                    <a:gd name="T16" fmla="*/ 397 w 398"/>
                    <a:gd name="T17" fmla="*/ 17 h 170"/>
                    <a:gd name="T18" fmla="*/ 394 w 398"/>
                    <a:gd name="T19" fmla="*/ 0 h 170"/>
                    <a:gd name="T20" fmla="*/ 371 w 398"/>
                    <a:gd name="T21" fmla="*/ 115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98" h="170">
                      <a:moveTo>
                        <a:pt x="371" y="115"/>
                      </a:moveTo>
                      <a:lnTo>
                        <a:pt x="0" y="149"/>
                      </a:lnTo>
                      <a:lnTo>
                        <a:pt x="0" y="169"/>
                      </a:lnTo>
                      <a:lnTo>
                        <a:pt x="371" y="132"/>
                      </a:lnTo>
                      <a:lnTo>
                        <a:pt x="371" y="115"/>
                      </a:lnTo>
                      <a:lnTo>
                        <a:pt x="394" y="0"/>
                      </a:lnTo>
                      <a:lnTo>
                        <a:pt x="6" y="37"/>
                      </a:lnTo>
                      <a:lnTo>
                        <a:pt x="9" y="57"/>
                      </a:lnTo>
                      <a:lnTo>
                        <a:pt x="397" y="17"/>
                      </a:lnTo>
                      <a:lnTo>
                        <a:pt x="394" y="0"/>
                      </a:lnTo>
                      <a:lnTo>
                        <a:pt x="371" y="115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79" name="Freeform 607">
                  <a:extLst>
                    <a:ext uri="{FF2B5EF4-FFF2-40B4-BE49-F238E27FC236}">
                      <a16:creationId xmlns:a16="http://schemas.microsoft.com/office/drawing/2014/main" id="{0EBC3D86-7C73-42E7-47B1-485B531259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1" y="2621"/>
                  <a:ext cx="205" cy="47"/>
                </a:xfrm>
                <a:custGeom>
                  <a:avLst/>
                  <a:gdLst>
                    <a:gd name="T0" fmla="*/ 204 w 205"/>
                    <a:gd name="T1" fmla="*/ 27 h 47"/>
                    <a:gd name="T2" fmla="*/ 202 w 205"/>
                    <a:gd name="T3" fmla="*/ 30 h 47"/>
                    <a:gd name="T4" fmla="*/ 198 w 205"/>
                    <a:gd name="T5" fmla="*/ 33 h 47"/>
                    <a:gd name="T6" fmla="*/ 190 w 205"/>
                    <a:gd name="T7" fmla="*/ 36 h 47"/>
                    <a:gd name="T8" fmla="*/ 181 w 205"/>
                    <a:gd name="T9" fmla="*/ 38 h 47"/>
                    <a:gd name="T10" fmla="*/ 169 w 205"/>
                    <a:gd name="T11" fmla="*/ 40 h 47"/>
                    <a:gd name="T12" fmla="*/ 157 w 205"/>
                    <a:gd name="T13" fmla="*/ 42 h 47"/>
                    <a:gd name="T14" fmla="*/ 144 w 205"/>
                    <a:gd name="T15" fmla="*/ 44 h 47"/>
                    <a:gd name="T16" fmla="*/ 130 w 205"/>
                    <a:gd name="T17" fmla="*/ 45 h 47"/>
                    <a:gd name="T18" fmla="*/ 117 w 205"/>
                    <a:gd name="T19" fmla="*/ 46 h 47"/>
                    <a:gd name="T20" fmla="*/ 105 w 205"/>
                    <a:gd name="T21" fmla="*/ 46 h 47"/>
                    <a:gd name="T22" fmla="*/ 94 w 205"/>
                    <a:gd name="T23" fmla="*/ 46 h 47"/>
                    <a:gd name="T24" fmla="*/ 83 w 205"/>
                    <a:gd name="T25" fmla="*/ 45 h 47"/>
                    <a:gd name="T26" fmla="*/ 70 w 205"/>
                    <a:gd name="T27" fmla="*/ 45 h 47"/>
                    <a:gd name="T28" fmla="*/ 57 w 205"/>
                    <a:gd name="T29" fmla="*/ 42 h 47"/>
                    <a:gd name="T30" fmla="*/ 44 w 205"/>
                    <a:gd name="T31" fmla="*/ 42 h 47"/>
                    <a:gd name="T32" fmla="*/ 32 w 205"/>
                    <a:gd name="T33" fmla="*/ 40 h 47"/>
                    <a:gd name="T34" fmla="*/ 21 w 205"/>
                    <a:gd name="T35" fmla="*/ 38 h 47"/>
                    <a:gd name="T36" fmla="*/ 12 w 205"/>
                    <a:gd name="T37" fmla="*/ 35 h 47"/>
                    <a:gd name="T38" fmla="*/ 4 w 205"/>
                    <a:gd name="T39" fmla="*/ 33 h 47"/>
                    <a:gd name="T40" fmla="*/ 1 w 205"/>
                    <a:gd name="T41" fmla="*/ 30 h 47"/>
                    <a:gd name="T42" fmla="*/ 0 w 205"/>
                    <a:gd name="T43" fmla="*/ 27 h 47"/>
                    <a:gd name="T44" fmla="*/ 17 w 205"/>
                    <a:gd name="T45" fmla="*/ 4 h 47"/>
                    <a:gd name="T46" fmla="*/ 24 w 205"/>
                    <a:gd name="T47" fmla="*/ 7 h 47"/>
                    <a:gd name="T48" fmla="*/ 32 w 205"/>
                    <a:gd name="T49" fmla="*/ 10 h 47"/>
                    <a:gd name="T50" fmla="*/ 40 w 205"/>
                    <a:gd name="T51" fmla="*/ 11 h 47"/>
                    <a:gd name="T52" fmla="*/ 48 w 205"/>
                    <a:gd name="T53" fmla="*/ 13 h 47"/>
                    <a:gd name="T54" fmla="*/ 56 w 205"/>
                    <a:gd name="T55" fmla="*/ 13 h 47"/>
                    <a:gd name="T56" fmla="*/ 64 w 205"/>
                    <a:gd name="T57" fmla="*/ 15 h 47"/>
                    <a:gd name="T58" fmla="*/ 73 w 205"/>
                    <a:gd name="T59" fmla="*/ 15 h 47"/>
                    <a:gd name="T60" fmla="*/ 81 w 205"/>
                    <a:gd name="T61" fmla="*/ 16 h 47"/>
                    <a:gd name="T62" fmla="*/ 89 w 205"/>
                    <a:gd name="T63" fmla="*/ 16 h 47"/>
                    <a:gd name="T64" fmla="*/ 98 w 205"/>
                    <a:gd name="T65" fmla="*/ 16 h 47"/>
                    <a:gd name="T66" fmla="*/ 108 w 205"/>
                    <a:gd name="T67" fmla="*/ 16 h 47"/>
                    <a:gd name="T68" fmla="*/ 118 w 205"/>
                    <a:gd name="T69" fmla="*/ 16 h 47"/>
                    <a:gd name="T70" fmla="*/ 130 w 205"/>
                    <a:gd name="T71" fmla="*/ 15 h 47"/>
                    <a:gd name="T72" fmla="*/ 142 w 205"/>
                    <a:gd name="T73" fmla="*/ 15 h 47"/>
                    <a:gd name="T74" fmla="*/ 153 w 205"/>
                    <a:gd name="T75" fmla="*/ 13 h 47"/>
                    <a:gd name="T76" fmla="*/ 163 w 205"/>
                    <a:gd name="T77" fmla="*/ 11 h 47"/>
                    <a:gd name="T78" fmla="*/ 173 w 205"/>
                    <a:gd name="T79" fmla="*/ 10 h 47"/>
                    <a:gd name="T80" fmla="*/ 180 w 205"/>
                    <a:gd name="T81" fmla="*/ 7 h 47"/>
                    <a:gd name="T82" fmla="*/ 185 w 205"/>
                    <a:gd name="T83" fmla="*/ 5 h 47"/>
                    <a:gd name="T84" fmla="*/ 187 w 205"/>
                    <a:gd name="T85" fmla="*/ 2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05" h="47">
                      <a:moveTo>
                        <a:pt x="187" y="0"/>
                      </a:moveTo>
                      <a:lnTo>
                        <a:pt x="204" y="25"/>
                      </a:lnTo>
                      <a:lnTo>
                        <a:pt x="204" y="27"/>
                      </a:lnTo>
                      <a:lnTo>
                        <a:pt x="204" y="27"/>
                      </a:lnTo>
                      <a:lnTo>
                        <a:pt x="204" y="28"/>
                      </a:lnTo>
                      <a:lnTo>
                        <a:pt x="202" y="30"/>
                      </a:lnTo>
                      <a:lnTo>
                        <a:pt x="201" y="31"/>
                      </a:lnTo>
                      <a:lnTo>
                        <a:pt x="200" y="32"/>
                      </a:lnTo>
                      <a:lnTo>
                        <a:pt x="198" y="33"/>
                      </a:lnTo>
                      <a:lnTo>
                        <a:pt x="196" y="34"/>
                      </a:lnTo>
                      <a:lnTo>
                        <a:pt x="193" y="35"/>
                      </a:lnTo>
                      <a:lnTo>
                        <a:pt x="190" y="36"/>
                      </a:lnTo>
                      <a:lnTo>
                        <a:pt x="188" y="37"/>
                      </a:lnTo>
                      <a:lnTo>
                        <a:pt x="184" y="37"/>
                      </a:lnTo>
                      <a:lnTo>
                        <a:pt x="181" y="38"/>
                      </a:lnTo>
                      <a:lnTo>
                        <a:pt x="178" y="38"/>
                      </a:lnTo>
                      <a:lnTo>
                        <a:pt x="174" y="39"/>
                      </a:lnTo>
                      <a:lnTo>
                        <a:pt x="169" y="40"/>
                      </a:lnTo>
                      <a:lnTo>
                        <a:pt x="165" y="40"/>
                      </a:lnTo>
                      <a:lnTo>
                        <a:pt x="161" y="42"/>
                      </a:lnTo>
                      <a:lnTo>
                        <a:pt x="157" y="42"/>
                      </a:lnTo>
                      <a:lnTo>
                        <a:pt x="153" y="42"/>
                      </a:lnTo>
                      <a:lnTo>
                        <a:pt x="149" y="42"/>
                      </a:lnTo>
                      <a:lnTo>
                        <a:pt x="144" y="44"/>
                      </a:lnTo>
                      <a:lnTo>
                        <a:pt x="140" y="44"/>
                      </a:lnTo>
                      <a:lnTo>
                        <a:pt x="135" y="45"/>
                      </a:lnTo>
                      <a:lnTo>
                        <a:pt x="130" y="45"/>
                      </a:lnTo>
                      <a:lnTo>
                        <a:pt x="126" y="45"/>
                      </a:lnTo>
                      <a:lnTo>
                        <a:pt x="122" y="45"/>
                      </a:lnTo>
                      <a:lnTo>
                        <a:pt x="117" y="46"/>
                      </a:lnTo>
                      <a:lnTo>
                        <a:pt x="114" y="46"/>
                      </a:lnTo>
                      <a:lnTo>
                        <a:pt x="109" y="46"/>
                      </a:lnTo>
                      <a:lnTo>
                        <a:pt x="105" y="46"/>
                      </a:lnTo>
                      <a:lnTo>
                        <a:pt x="102" y="46"/>
                      </a:lnTo>
                      <a:lnTo>
                        <a:pt x="98" y="46"/>
                      </a:lnTo>
                      <a:lnTo>
                        <a:pt x="94" y="46"/>
                      </a:lnTo>
                      <a:lnTo>
                        <a:pt x="90" y="46"/>
                      </a:lnTo>
                      <a:lnTo>
                        <a:pt x="87" y="45"/>
                      </a:lnTo>
                      <a:lnTo>
                        <a:pt x="83" y="45"/>
                      </a:lnTo>
                      <a:lnTo>
                        <a:pt x="78" y="45"/>
                      </a:lnTo>
                      <a:lnTo>
                        <a:pt x="75" y="45"/>
                      </a:lnTo>
                      <a:lnTo>
                        <a:pt x="70" y="45"/>
                      </a:lnTo>
                      <a:lnTo>
                        <a:pt x="66" y="44"/>
                      </a:lnTo>
                      <a:lnTo>
                        <a:pt x="61" y="44"/>
                      </a:lnTo>
                      <a:lnTo>
                        <a:pt x="57" y="42"/>
                      </a:lnTo>
                      <a:lnTo>
                        <a:pt x="52" y="42"/>
                      </a:lnTo>
                      <a:lnTo>
                        <a:pt x="49" y="42"/>
                      </a:lnTo>
                      <a:lnTo>
                        <a:pt x="44" y="42"/>
                      </a:lnTo>
                      <a:lnTo>
                        <a:pt x="40" y="42"/>
                      </a:lnTo>
                      <a:lnTo>
                        <a:pt x="36" y="40"/>
                      </a:lnTo>
                      <a:lnTo>
                        <a:pt x="32" y="40"/>
                      </a:lnTo>
                      <a:lnTo>
                        <a:pt x="28" y="39"/>
                      </a:lnTo>
                      <a:lnTo>
                        <a:pt x="24" y="38"/>
                      </a:lnTo>
                      <a:lnTo>
                        <a:pt x="21" y="38"/>
                      </a:lnTo>
                      <a:lnTo>
                        <a:pt x="17" y="37"/>
                      </a:lnTo>
                      <a:lnTo>
                        <a:pt x="14" y="36"/>
                      </a:lnTo>
                      <a:lnTo>
                        <a:pt x="12" y="35"/>
                      </a:lnTo>
                      <a:lnTo>
                        <a:pt x="9" y="35"/>
                      </a:lnTo>
                      <a:lnTo>
                        <a:pt x="7" y="34"/>
                      </a:lnTo>
                      <a:lnTo>
                        <a:pt x="4" y="33"/>
                      </a:lnTo>
                      <a:lnTo>
                        <a:pt x="3" y="32"/>
                      </a:lnTo>
                      <a:lnTo>
                        <a:pt x="2" y="31"/>
                      </a:lnTo>
                      <a:lnTo>
                        <a:pt x="1" y="30"/>
                      </a:lnTo>
                      <a:lnTo>
                        <a:pt x="0" y="28"/>
                      </a:lnTo>
                      <a:lnTo>
                        <a:pt x="0" y="27"/>
                      </a:lnTo>
                      <a:lnTo>
                        <a:pt x="0" y="27"/>
                      </a:lnTo>
                      <a:lnTo>
                        <a:pt x="13" y="2"/>
                      </a:lnTo>
                      <a:lnTo>
                        <a:pt x="14" y="3"/>
                      </a:lnTo>
                      <a:lnTo>
                        <a:pt x="17" y="4"/>
                      </a:lnTo>
                      <a:lnTo>
                        <a:pt x="20" y="5"/>
                      </a:lnTo>
                      <a:lnTo>
                        <a:pt x="22" y="6"/>
                      </a:lnTo>
                      <a:lnTo>
                        <a:pt x="24" y="7"/>
                      </a:lnTo>
                      <a:lnTo>
                        <a:pt x="26" y="7"/>
                      </a:lnTo>
                      <a:lnTo>
                        <a:pt x="29" y="8"/>
                      </a:lnTo>
                      <a:lnTo>
                        <a:pt x="32" y="10"/>
                      </a:lnTo>
                      <a:lnTo>
                        <a:pt x="35" y="10"/>
                      </a:lnTo>
                      <a:lnTo>
                        <a:pt x="38" y="10"/>
                      </a:lnTo>
                      <a:lnTo>
                        <a:pt x="40" y="11"/>
                      </a:lnTo>
                      <a:lnTo>
                        <a:pt x="42" y="11"/>
                      </a:lnTo>
                      <a:lnTo>
                        <a:pt x="45" y="13"/>
                      </a:lnTo>
                      <a:lnTo>
                        <a:pt x="48" y="13"/>
                      </a:lnTo>
                      <a:lnTo>
                        <a:pt x="51" y="13"/>
                      </a:lnTo>
                      <a:lnTo>
                        <a:pt x="53" y="13"/>
                      </a:lnTo>
                      <a:lnTo>
                        <a:pt x="56" y="13"/>
                      </a:lnTo>
                      <a:lnTo>
                        <a:pt x="59" y="13"/>
                      </a:lnTo>
                      <a:lnTo>
                        <a:pt x="61" y="15"/>
                      </a:lnTo>
                      <a:lnTo>
                        <a:pt x="64" y="15"/>
                      </a:lnTo>
                      <a:lnTo>
                        <a:pt x="67" y="15"/>
                      </a:lnTo>
                      <a:lnTo>
                        <a:pt x="70" y="15"/>
                      </a:lnTo>
                      <a:lnTo>
                        <a:pt x="73" y="15"/>
                      </a:lnTo>
                      <a:lnTo>
                        <a:pt x="76" y="15"/>
                      </a:lnTo>
                      <a:lnTo>
                        <a:pt x="78" y="15"/>
                      </a:lnTo>
                      <a:lnTo>
                        <a:pt x="81" y="16"/>
                      </a:lnTo>
                      <a:lnTo>
                        <a:pt x="84" y="16"/>
                      </a:lnTo>
                      <a:lnTo>
                        <a:pt x="87" y="16"/>
                      </a:lnTo>
                      <a:lnTo>
                        <a:pt x="89" y="16"/>
                      </a:lnTo>
                      <a:lnTo>
                        <a:pt x="92" y="16"/>
                      </a:lnTo>
                      <a:lnTo>
                        <a:pt x="95" y="16"/>
                      </a:lnTo>
                      <a:lnTo>
                        <a:pt x="98" y="16"/>
                      </a:lnTo>
                      <a:lnTo>
                        <a:pt x="102" y="16"/>
                      </a:lnTo>
                      <a:lnTo>
                        <a:pt x="104" y="16"/>
                      </a:lnTo>
                      <a:lnTo>
                        <a:pt x="108" y="16"/>
                      </a:lnTo>
                      <a:lnTo>
                        <a:pt x="111" y="16"/>
                      </a:lnTo>
                      <a:lnTo>
                        <a:pt x="115" y="16"/>
                      </a:lnTo>
                      <a:lnTo>
                        <a:pt x="118" y="16"/>
                      </a:lnTo>
                      <a:lnTo>
                        <a:pt x="123" y="16"/>
                      </a:lnTo>
                      <a:lnTo>
                        <a:pt x="126" y="15"/>
                      </a:lnTo>
                      <a:lnTo>
                        <a:pt x="130" y="15"/>
                      </a:lnTo>
                      <a:lnTo>
                        <a:pt x="134" y="15"/>
                      </a:lnTo>
                      <a:lnTo>
                        <a:pt x="139" y="15"/>
                      </a:lnTo>
                      <a:lnTo>
                        <a:pt x="142" y="15"/>
                      </a:lnTo>
                      <a:lnTo>
                        <a:pt x="146" y="13"/>
                      </a:lnTo>
                      <a:lnTo>
                        <a:pt x="150" y="13"/>
                      </a:lnTo>
                      <a:lnTo>
                        <a:pt x="153" y="13"/>
                      </a:lnTo>
                      <a:lnTo>
                        <a:pt x="157" y="13"/>
                      </a:lnTo>
                      <a:lnTo>
                        <a:pt x="161" y="13"/>
                      </a:lnTo>
                      <a:lnTo>
                        <a:pt x="163" y="11"/>
                      </a:lnTo>
                      <a:lnTo>
                        <a:pt x="167" y="11"/>
                      </a:lnTo>
                      <a:lnTo>
                        <a:pt x="170" y="10"/>
                      </a:lnTo>
                      <a:lnTo>
                        <a:pt x="173" y="10"/>
                      </a:lnTo>
                      <a:lnTo>
                        <a:pt x="176" y="10"/>
                      </a:lnTo>
                      <a:lnTo>
                        <a:pt x="179" y="8"/>
                      </a:lnTo>
                      <a:lnTo>
                        <a:pt x="180" y="7"/>
                      </a:lnTo>
                      <a:lnTo>
                        <a:pt x="182" y="7"/>
                      </a:lnTo>
                      <a:lnTo>
                        <a:pt x="184" y="6"/>
                      </a:lnTo>
                      <a:lnTo>
                        <a:pt x="185" y="5"/>
                      </a:lnTo>
                      <a:lnTo>
                        <a:pt x="186" y="4"/>
                      </a:lnTo>
                      <a:lnTo>
                        <a:pt x="187" y="3"/>
                      </a:lnTo>
                      <a:lnTo>
                        <a:pt x="187" y="2"/>
                      </a:lnTo>
                      <a:lnTo>
                        <a:pt x="187" y="1"/>
                      </a:lnTo>
                      <a:lnTo>
                        <a:pt x="187" y="0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80" name="Freeform 608">
                  <a:extLst>
                    <a:ext uri="{FF2B5EF4-FFF2-40B4-BE49-F238E27FC236}">
                      <a16:creationId xmlns:a16="http://schemas.microsoft.com/office/drawing/2014/main" id="{6F93E74D-9902-9E83-FD97-7C144237AF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07" y="2620"/>
                  <a:ext cx="19" cy="29"/>
                </a:xfrm>
                <a:custGeom>
                  <a:avLst/>
                  <a:gdLst>
                    <a:gd name="T0" fmla="*/ 15 w 19"/>
                    <a:gd name="T1" fmla="*/ 28 h 29"/>
                    <a:gd name="T2" fmla="*/ 15 w 19"/>
                    <a:gd name="T3" fmla="*/ 28 h 29"/>
                    <a:gd name="T4" fmla="*/ 0 w 19"/>
                    <a:gd name="T5" fmla="*/ 1 h 29"/>
                    <a:gd name="T6" fmla="*/ 1 w 19"/>
                    <a:gd name="T7" fmla="*/ 0 h 29"/>
                    <a:gd name="T8" fmla="*/ 18 w 19"/>
                    <a:gd name="T9" fmla="*/ 26 h 29"/>
                    <a:gd name="T10" fmla="*/ 18 w 19"/>
                    <a:gd name="T11" fmla="*/ 26 h 29"/>
                    <a:gd name="T12" fmla="*/ 18 w 19"/>
                    <a:gd name="T13" fmla="*/ 26 h 29"/>
                    <a:gd name="T14" fmla="*/ 18 w 19"/>
                    <a:gd name="T15" fmla="*/ 26 h 29"/>
                    <a:gd name="T16" fmla="*/ 16 w 19"/>
                    <a:gd name="T17" fmla="*/ 28 h 29"/>
                    <a:gd name="T18" fmla="*/ 16 w 19"/>
                    <a:gd name="T19" fmla="*/ 28 h 29"/>
                    <a:gd name="T20" fmla="*/ 15 w 19"/>
                    <a:gd name="T21" fmla="*/ 28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" h="29">
                      <a:moveTo>
                        <a:pt x="15" y="28"/>
                      </a:moveTo>
                      <a:lnTo>
                        <a:pt x="15" y="28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8" y="26"/>
                      </a:lnTo>
                      <a:lnTo>
                        <a:pt x="18" y="26"/>
                      </a:lnTo>
                      <a:lnTo>
                        <a:pt x="18" y="26"/>
                      </a:lnTo>
                      <a:lnTo>
                        <a:pt x="18" y="26"/>
                      </a:lnTo>
                      <a:lnTo>
                        <a:pt x="16" y="28"/>
                      </a:lnTo>
                      <a:lnTo>
                        <a:pt x="16" y="28"/>
                      </a:lnTo>
                      <a:lnTo>
                        <a:pt x="15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81" name="Freeform 609">
                  <a:extLst>
                    <a:ext uri="{FF2B5EF4-FFF2-40B4-BE49-F238E27FC236}">
                      <a16:creationId xmlns:a16="http://schemas.microsoft.com/office/drawing/2014/main" id="{89B7681F-8658-82ED-A0DC-62169633EA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3" y="2645"/>
                  <a:ext cx="105" cy="23"/>
                </a:xfrm>
                <a:custGeom>
                  <a:avLst/>
                  <a:gdLst>
                    <a:gd name="T0" fmla="*/ 1 w 105"/>
                    <a:gd name="T1" fmla="*/ 20 h 23"/>
                    <a:gd name="T2" fmla="*/ 9 w 105"/>
                    <a:gd name="T3" fmla="*/ 20 h 23"/>
                    <a:gd name="T4" fmla="*/ 17 w 105"/>
                    <a:gd name="T5" fmla="*/ 20 h 23"/>
                    <a:gd name="T6" fmla="*/ 26 w 105"/>
                    <a:gd name="T7" fmla="*/ 18 h 23"/>
                    <a:gd name="T8" fmla="*/ 34 w 105"/>
                    <a:gd name="T9" fmla="*/ 18 h 23"/>
                    <a:gd name="T10" fmla="*/ 43 w 105"/>
                    <a:gd name="T11" fmla="*/ 17 h 23"/>
                    <a:gd name="T12" fmla="*/ 52 w 105"/>
                    <a:gd name="T13" fmla="*/ 16 h 23"/>
                    <a:gd name="T14" fmla="*/ 61 w 105"/>
                    <a:gd name="T15" fmla="*/ 15 h 23"/>
                    <a:gd name="T16" fmla="*/ 68 w 105"/>
                    <a:gd name="T17" fmla="*/ 14 h 23"/>
                    <a:gd name="T18" fmla="*/ 76 w 105"/>
                    <a:gd name="T19" fmla="*/ 12 h 23"/>
                    <a:gd name="T20" fmla="*/ 83 w 105"/>
                    <a:gd name="T21" fmla="*/ 11 h 23"/>
                    <a:gd name="T22" fmla="*/ 89 w 105"/>
                    <a:gd name="T23" fmla="*/ 9 h 23"/>
                    <a:gd name="T24" fmla="*/ 94 w 105"/>
                    <a:gd name="T25" fmla="*/ 7 h 23"/>
                    <a:gd name="T26" fmla="*/ 98 w 105"/>
                    <a:gd name="T27" fmla="*/ 6 h 23"/>
                    <a:gd name="T28" fmla="*/ 101 w 105"/>
                    <a:gd name="T29" fmla="*/ 4 h 23"/>
                    <a:gd name="T30" fmla="*/ 101 w 105"/>
                    <a:gd name="T31" fmla="*/ 3 h 23"/>
                    <a:gd name="T32" fmla="*/ 101 w 105"/>
                    <a:gd name="T33" fmla="*/ 1 h 23"/>
                    <a:gd name="T34" fmla="*/ 104 w 105"/>
                    <a:gd name="T35" fmla="*/ 1 h 23"/>
                    <a:gd name="T36" fmla="*/ 104 w 105"/>
                    <a:gd name="T37" fmla="*/ 4 h 23"/>
                    <a:gd name="T38" fmla="*/ 101 w 105"/>
                    <a:gd name="T39" fmla="*/ 7 h 23"/>
                    <a:gd name="T40" fmla="*/ 97 w 105"/>
                    <a:gd name="T41" fmla="*/ 9 h 23"/>
                    <a:gd name="T42" fmla="*/ 92 w 105"/>
                    <a:gd name="T43" fmla="*/ 11 h 23"/>
                    <a:gd name="T44" fmla="*/ 87 w 105"/>
                    <a:gd name="T45" fmla="*/ 12 h 23"/>
                    <a:gd name="T46" fmla="*/ 80 w 105"/>
                    <a:gd name="T47" fmla="*/ 14 h 23"/>
                    <a:gd name="T48" fmla="*/ 73 w 105"/>
                    <a:gd name="T49" fmla="*/ 15 h 23"/>
                    <a:gd name="T50" fmla="*/ 64 w 105"/>
                    <a:gd name="T51" fmla="*/ 17 h 23"/>
                    <a:gd name="T52" fmla="*/ 56 w 105"/>
                    <a:gd name="T53" fmla="*/ 18 h 23"/>
                    <a:gd name="T54" fmla="*/ 48 w 105"/>
                    <a:gd name="T55" fmla="*/ 20 h 23"/>
                    <a:gd name="T56" fmla="*/ 38 w 105"/>
                    <a:gd name="T57" fmla="*/ 20 h 23"/>
                    <a:gd name="T58" fmla="*/ 30 w 105"/>
                    <a:gd name="T59" fmla="*/ 20 h 23"/>
                    <a:gd name="T60" fmla="*/ 21 w 105"/>
                    <a:gd name="T61" fmla="*/ 22 h 23"/>
                    <a:gd name="T62" fmla="*/ 12 w 105"/>
                    <a:gd name="T63" fmla="*/ 22 h 23"/>
                    <a:gd name="T64" fmla="*/ 5 w 105"/>
                    <a:gd name="T65" fmla="*/ 22 h 23"/>
                    <a:gd name="T66" fmla="*/ 1 w 105"/>
                    <a:gd name="T67" fmla="*/ 22 h 23"/>
                    <a:gd name="T68" fmla="*/ 1 w 105"/>
                    <a:gd name="T69" fmla="*/ 22 h 23"/>
                    <a:gd name="T70" fmla="*/ 1 w 105"/>
                    <a:gd name="T71" fmla="*/ 2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05" h="23">
                      <a:moveTo>
                        <a:pt x="1" y="20"/>
                      </a:moveTo>
                      <a:lnTo>
                        <a:pt x="1" y="20"/>
                      </a:lnTo>
                      <a:lnTo>
                        <a:pt x="5" y="20"/>
                      </a:lnTo>
                      <a:lnTo>
                        <a:pt x="9" y="20"/>
                      </a:lnTo>
                      <a:lnTo>
                        <a:pt x="12" y="20"/>
                      </a:lnTo>
                      <a:lnTo>
                        <a:pt x="17" y="20"/>
                      </a:lnTo>
                      <a:lnTo>
                        <a:pt x="21" y="18"/>
                      </a:lnTo>
                      <a:lnTo>
                        <a:pt x="26" y="18"/>
                      </a:lnTo>
                      <a:lnTo>
                        <a:pt x="30" y="18"/>
                      </a:lnTo>
                      <a:lnTo>
                        <a:pt x="34" y="18"/>
                      </a:lnTo>
                      <a:lnTo>
                        <a:pt x="38" y="18"/>
                      </a:lnTo>
                      <a:lnTo>
                        <a:pt x="43" y="17"/>
                      </a:lnTo>
                      <a:lnTo>
                        <a:pt x="47" y="17"/>
                      </a:lnTo>
                      <a:lnTo>
                        <a:pt x="52" y="16"/>
                      </a:lnTo>
                      <a:lnTo>
                        <a:pt x="56" y="16"/>
                      </a:lnTo>
                      <a:lnTo>
                        <a:pt x="61" y="15"/>
                      </a:lnTo>
                      <a:lnTo>
                        <a:pt x="64" y="14"/>
                      </a:lnTo>
                      <a:lnTo>
                        <a:pt x="68" y="14"/>
                      </a:lnTo>
                      <a:lnTo>
                        <a:pt x="72" y="12"/>
                      </a:lnTo>
                      <a:lnTo>
                        <a:pt x="76" y="12"/>
                      </a:lnTo>
                      <a:lnTo>
                        <a:pt x="80" y="12"/>
                      </a:lnTo>
                      <a:lnTo>
                        <a:pt x="83" y="11"/>
                      </a:lnTo>
                      <a:lnTo>
                        <a:pt x="86" y="11"/>
                      </a:lnTo>
                      <a:lnTo>
                        <a:pt x="89" y="9"/>
                      </a:lnTo>
                      <a:lnTo>
                        <a:pt x="92" y="9"/>
                      </a:lnTo>
                      <a:lnTo>
                        <a:pt x="94" y="7"/>
                      </a:lnTo>
                      <a:lnTo>
                        <a:pt x="96" y="7"/>
                      </a:lnTo>
                      <a:lnTo>
                        <a:pt x="98" y="6"/>
                      </a:lnTo>
                      <a:lnTo>
                        <a:pt x="100" y="5"/>
                      </a:lnTo>
                      <a:lnTo>
                        <a:pt x="101" y="4"/>
                      </a:lnTo>
                      <a:lnTo>
                        <a:pt x="101" y="3"/>
                      </a:lnTo>
                      <a:lnTo>
                        <a:pt x="101" y="3"/>
                      </a:lnTo>
                      <a:lnTo>
                        <a:pt x="101" y="1"/>
                      </a:lnTo>
                      <a:lnTo>
                        <a:pt x="101" y="1"/>
                      </a:lnTo>
                      <a:lnTo>
                        <a:pt x="104" y="0"/>
                      </a:lnTo>
                      <a:lnTo>
                        <a:pt x="104" y="1"/>
                      </a:lnTo>
                      <a:lnTo>
                        <a:pt x="104" y="3"/>
                      </a:lnTo>
                      <a:lnTo>
                        <a:pt x="104" y="4"/>
                      </a:lnTo>
                      <a:lnTo>
                        <a:pt x="102" y="5"/>
                      </a:lnTo>
                      <a:lnTo>
                        <a:pt x="101" y="7"/>
                      </a:lnTo>
                      <a:lnTo>
                        <a:pt x="99" y="7"/>
                      </a:lnTo>
                      <a:lnTo>
                        <a:pt x="97" y="9"/>
                      </a:lnTo>
                      <a:lnTo>
                        <a:pt x="95" y="9"/>
                      </a:lnTo>
                      <a:lnTo>
                        <a:pt x="92" y="11"/>
                      </a:lnTo>
                      <a:lnTo>
                        <a:pt x="90" y="12"/>
                      </a:lnTo>
                      <a:lnTo>
                        <a:pt x="87" y="12"/>
                      </a:lnTo>
                      <a:lnTo>
                        <a:pt x="84" y="12"/>
                      </a:lnTo>
                      <a:lnTo>
                        <a:pt x="80" y="14"/>
                      </a:lnTo>
                      <a:lnTo>
                        <a:pt x="76" y="15"/>
                      </a:lnTo>
                      <a:lnTo>
                        <a:pt x="73" y="15"/>
                      </a:lnTo>
                      <a:lnTo>
                        <a:pt x="69" y="16"/>
                      </a:lnTo>
                      <a:lnTo>
                        <a:pt x="64" y="17"/>
                      </a:lnTo>
                      <a:lnTo>
                        <a:pt x="61" y="17"/>
                      </a:lnTo>
                      <a:lnTo>
                        <a:pt x="56" y="18"/>
                      </a:lnTo>
                      <a:lnTo>
                        <a:pt x="52" y="18"/>
                      </a:lnTo>
                      <a:lnTo>
                        <a:pt x="48" y="20"/>
                      </a:lnTo>
                      <a:lnTo>
                        <a:pt x="43" y="20"/>
                      </a:lnTo>
                      <a:lnTo>
                        <a:pt x="38" y="20"/>
                      </a:lnTo>
                      <a:lnTo>
                        <a:pt x="34" y="20"/>
                      </a:lnTo>
                      <a:lnTo>
                        <a:pt x="30" y="20"/>
                      </a:lnTo>
                      <a:lnTo>
                        <a:pt x="26" y="20"/>
                      </a:lnTo>
                      <a:lnTo>
                        <a:pt x="21" y="22"/>
                      </a:lnTo>
                      <a:lnTo>
                        <a:pt x="17" y="22"/>
                      </a:lnTo>
                      <a:lnTo>
                        <a:pt x="12" y="22"/>
                      </a:lnTo>
                      <a:lnTo>
                        <a:pt x="9" y="22"/>
                      </a:lnTo>
                      <a:lnTo>
                        <a:pt x="5" y="22"/>
                      </a:lnTo>
                      <a:lnTo>
                        <a:pt x="1" y="22"/>
                      </a:lnTo>
                      <a:lnTo>
                        <a:pt x="1" y="22"/>
                      </a:lnTo>
                      <a:lnTo>
                        <a:pt x="1" y="22"/>
                      </a:lnTo>
                      <a:lnTo>
                        <a:pt x="1" y="22"/>
                      </a:lnTo>
                      <a:lnTo>
                        <a:pt x="0" y="20"/>
                      </a:lnTo>
                      <a:lnTo>
                        <a:pt x="1" y="20"/>
                      </a:lnTo>
                      <a:lnTo>
                        <a:pt x="1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82" name="Freeform 610">
                  <a:extLst>
                    <a:ext uri="{FF2B5EF4-FFF2-40B4-BE49-F238E27FC236}">
                      <a16:creationId xmlns:a16="http://schemas.microsoft.com/office/drawing/2014/main" id="{2532C01C-B729-9B92-1E80-ED2B1C2C65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0" y="2645"/>
                  <a:ext cx="105" cy="23"/>
                </a:xfrm>
                <a:custGeom>
                  <a:avLst/>
                  <a:gdLst>
                    <a:gd name="T0" fmla="*/ 1 w 105"/>
                    <a:gd name="T1" fmla="*/ 1 h 23"/>
                    <a:gd name="T2" fmla="*/ 2 w 105"/>
                    <a:gd name="T3" fmla="*/ 3 h 23"/>
                    <a:gd name="T4" fmla="*/ 3 w 105"/>
                    <a:gd name="T5" fmla="*/ 5 h 23"/>
                    <a:gd name="T6" fmla="*/ 6 w 105"/>
                    <a:gd name="T7" fmla="*/ 6 h 23"/>
                    <a:gd name="T8" fmla="*/ 10 w 105"/>
                    <a:gd name="T9" fmla="*/ 9 h 23"/>
                    <a:gd name="T10" fmla="*/ 16 w 105"/>
                    <a:gd name="T11" fmla="*/ 11 h 23"/>
                    <a:gd name="T12" fmla="*/ 21 w 105"/>
                    <a:gd name="T13" fmla="*/ 12 h 23"/>
                    <a:gd name="T14" fmla="*/ 29 w 105"/>
                    <a:gd name="T15" fmla="*/ 12 h 23"/>
                    <a:gd name="T16" fmla="*/ 38 w 105"/>
                    <a:gd name="T17" fmla="*/ 15 h 23"/>
                    <a:gd name="T18" fmla="*/ 46 w 105"/>
                    <a:gd name="T19" fmla="*/ 15 h 23"/>
                    <a:gd name="T20" fmla="*/ 54 w 105"/>
                    <a:gd name="T21" fmla="*/ 16 h 23"/>
                    <a:gd name="T22" fmla="*/ 63 w 105"/>
                    <a:gd name="T23" fmla="*/ 17 h 23"/>
                    <a:gd name="T24" fmla="*/ 72 w 105"/>
                    <a:gd name="T25" fmla="*/ 18 h 23"/>
                    <a:gd name="T26" fmla="*/ 80 w 105"/>
                    <a:gd name="T27" fmla="*/ 18 h 23"/>
                    <a:gd name="T28" fmla="*/ 88 w 105"/>
                    <a:gd name="T29" fmla="*/ 20 h 23"/>
                    <a:gd name="T30" fmla="*/ 97 w 105"/>
                    <a:gd name="T31" fmla="*/ 20 h 23"/>
                    <a:gd name="T32" fmla="*/ 104 w 105"/>
                    <a:gd name="T33" fmla="*/ 20 h 23"/>
                    <a:gd name="T34" fmla="*/ 99 w 105"/>
                    <a:gd name="T35" fmla="*/ 22 h 23"/>
                    <a:gd name="T36" fmla="*/ 92 w 105"/>
                    <a:gd name="T37" fmla="*/ 22 h 23"/>
                    <a:gd name="T38" fmla="*/ 85 w 105"/>
                    <a:gd name="T39" fmla="*/ 22 h 23"/>
                    <a:gd name="T40" fmla="*/ 76 w 105"/>
                    <a:gd name="T41" fmla="*/ 20 h 23"/>
                    <a:gd name="T42" fmla="*/ 67 w 105"/>
                    <a:gd name="T43" fmla="*/ 20 h 23"/>
                    <a:gd name="T44" fmla="*/ 59 w 105"/>
                    <a:gd name="T45" fmla="*/ 20 h 23"/>
                    <a:gd name="T46" fmla="*/ 49 w 105"/>
                    <a:gd name="T47" fmla="*/ 18 h 23"/>
                    <a:gd name="T48" fmla="*/ 41 w 105"/>
                    <a:gd name="T49" fmla="*/ 17 h 23"/>
                    <a:gd name="T50" fmla="*/ 32 w 105"/>
                    <a:gd name="T51" fmla="*/ 16 h 23"/>
                    <a:gd name="T52" fmla="*/ 25 w 105"/>
                    <a:gd name="T53" fmla="*/ 15 h 23"/>
                    <a:gd name="T54" fmla="*/ 18 w 105"/>
                    <a:gd name="T55" fmla="*/ 12 h 23"/>
                    <a:gd name="T56" fmla="*/ 12 w 105"/>
                    <a:gd name="T57" fmla="*/ 12 h 23"/>
                    <a:gd name="T58" fmla="*/ 7 w 105"/>
                    <a:gd name="T59" fmla="*/ 9 h 23"/>
                    <a:gd name="T60" fmla="*/ 3 w 105"/>
                    <a:gd name="T61" fmla="*/ 7 h 23"/>
                    <a:gd name="T62" fmla="*/ 0 w 105"/>
                    <a:gd name="T63" fmla="*/ 5 h 23"/>
                    <a:gd name="T64" fmla="*/ 0 w 105"/>
                    <a:gd name="T65" fmla="*/ 1 h 23"/>
                    <a:gd name="T66" fmla="*/ 0 w 105"/>
                    <a:gd name="T67" fmla="*/ 1 h 23"/>
                    <a:gd name="T68" fmla="*/ 0 w 105"/>
                    <a:gd name="T69" fmla="*/ 0 h 23"/>
                    <a:gd name="T70" fmla="*/ 1 w 105"/>
                    <a:gd name="T71" fmla="*/ 1 h 23"/>
                    <a:gd name="T72" fmla="*/ 1 w 105"/>
                    <a:gd name="T73" fmla="*/ 1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05" h="23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3" y="5"/>
                      </a:lnTo>
                      <a:lnTo>
                        <a:pt x="4" y="5"/>
                      </a:lnTo>
                      <a:lnTo>
                        <a:pt x="6" y="6"/>
                      </a:lnTo>
                      <a:lnTo>
                        <a:pt x="8" y="7"/>
                      </a:lnTo>
                      <a:lnTo>
                        <a:pt x="10" y="9"/>
                      </a:lnTo>
                      <a:lnTo>
                        <a:pt x="13" y="9"/>
                      </a:lnTo>
                      <a:lnTo>
                        <a:pt x="16" y="11"/>
                      </a:lnTo>
                      <a:lnTo>
                        <a:pt x="19" y="11"/>
                      </a:lnTo>
                      <a:lnTo>
                        <a:pt x="21" y="12"/>
                      </a:lnTo>
                      <a:lnTo>
                        <a:pt x="25" y="12"/>
                      </a:lnTo>
                      <a:lnTo>
                        <a:pt x="29" y="12"/>
                      </a:lnTo>
                      <a:lnTo>
                        <a:pt x="33" y="14"/>
                      </a:lnTo>
                      <a:lnTo>
                        <a:pt x="38" y="15"/>
                      </a:lnTo>
                      <a:lnTo>
                        <a:pt x="41" y="15"/>
                      </a:lnTo>
                      <a:lnTo>
                        <a:pt x="46" y="15"/>
                      </a:lnTo>
                      <a:lnTo>
                        <a:pt x="49" y="16"/>
                      </a:lnTo>
                      <a:lnTo>
                        <a:pt x="54" y="16"/>
                      </a:lnTo>
                      <a:lnTo>
                        <a:pt x="59" y="17"/>
                      </a:lnTo>
                      <a:lnTo>
                        <a:pt x="63" y="17"/>
                      </a:lnTo>
                      <a:lnTo>
                        <a:pt x="67" y="18"/>
                      </a:lnTo>
                      <a:lnTo>
                        <a:pt x="72" y="18"/>
                      </a:lnTo>
                      <a:lnTo>
                        <a:pt x="76" y="18"/>
                      </a:lnTo>
                      <a:lnTo>
                        <a:pt x="80" y="18"/>
                      </a:lnTo>
                      <a:lnTo>
                        <a:pt x="85" y="18"/>
                      </a:lnTo>
                      <a:lnTo>
                        <a:pt x="88" y="20"/>
                      </a:lnTo>
                      <a:lnTo>
                        <a:pt x="92" y="20"/>
                      </a:lnTo>
                      <a:lnTo>
                        <a:pt x="97" y="20"/>
                      </a:lnTo>
                      <a:lnTo>
                        <a:pt x="99" y="20"/>
                      </a:lnTo>
                      <a:lnTo>
                        <a:pt x="104" y="20"/>
                      </a:lnTo>
                      <a:lnTo>
                        <a:pt x="104" y="22"/>
                      </a:lnTo>
                      <a:lnTo>
                        <a:pt x="99" y="22"/>
                      </a:lnTo>
                      <a:lnTo>
                        <a:pt x="97" y="22"/>
                      </a:lnTo>
                      <a:lnTo>
                        <a:pt x="92" y="22"/>
                      </a:lnTo>
                      <a:lnTo>
                        <a:pt x="88" y="22"/>
                      </a:lnTo>
                      <a:lnTo>
                        <a:pt x="85" y="22"/>
                      </a:lnTo>
                      <a:lnTo>
                        <a:pt x="80" y="20"/>
                      </a:lnTo>
                      <a:lnTo>
                        <a:pt x="76" y="20"/>
                      </a:lnTo>
                      <a:lnTo>
                        <a:pt x="72" y="20"/>
                      </a:lnTo>
                      <a:lnTo>
                        <a:pt x="67" y="20"/>
                      </a:lnTo>
                      <a:lnTo>
                        <a:pt x="62" y="20"/>
                      </a:lnTo>
                      <a:lnTo>
                        <a:pt x="59" y="20"/>
                      </a:lnTo>
                      <a:lnTo>
                        <a:pt x="54" y="18"/>
                      </a:lnTo>
                      <a:lnTo>
                        <a:pt x="49" y="18"/>
                      </a:lnTo>
                      <a:lnTo>
                        <a:pt x="46" y="18"/>
                      </a:lnTo>
                      <a:lnTo>
                        <a:pt x="41" y="17"/>
                      </a:lnTo>
                      <a:lnTo>
                        <a:pt x="37" y="16"/>
                      </a:lnTo>
                      <a:lnTo>
                        <a:pt x="32" y="16"/>
                      </a:lnTo>
                      <a:lnTo>
                        <a:pt x="29" y="15"/>
                      </a:lnTo>
                      <a:lnTo>
                        <a:pt x="25" y="15"/>
                      </a:lnTo>
                      <a:lnTo>
                        <a:pt x="21" y="14"/>
                      </a:lnTo>
                      <a:lnTo>
                        <a:pt x="18" y="12"/>
                      </a:lnTo>
                      <a:lnTo>
                        <a:pt x="15" y="12"/>
                      </a:lnTo>
                      <a:lnTo>
                        <a:pt x="12" y="12"/>
                      </a:lnTo>
                      <a:lnTo>
                        <a:pt x="10" y="11"/>
                      </a:lnTo>
                      <a:lnTo>
                        <a:pt x="7" y="9"/>
                      </a:lnTo>
                      <a:lnTo>
                        <a:pt x="5" y="9"/>
                      </a:lnTo>
                      <a:lnTo>
                        <a:pt x="3" y="7"/>
                      </a:lnTo>
                      <a:lnTo>
                        <a:pt x="2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83" name="Freeform 611">
                  <a:extLst>
                    <a:ext uri="{FF2B5EF4-FFF2-40B4-BE49-F238E27FC236}">
                      <a16:creationId xmlns:a16="http://schemas.microsoft.com/office/drawing/2014/main" id="{FB32B299-32ED-8DA7-704C-5654EFC9C0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9" y="2621"/>
                  <a:ext cx="19" cy="28"/>
                </a:xfrm>
                <a:custGeom>
                  <a:avLst/>
                  <a:gdLst>
                    <a:gd name="T0" fmla="*/ 15 w 19"/>
                    <a:gd name="T1" fmla="*/ 2 h 28"/>
                    <a:gd name="T2" fmla="*/ 18 w 19"/>
                    <a:gd name="T3" fmla="*/ 1 h 28"/>
                    <a:gd name="T4" fmla="*/ 1 w 19"/>
                    <a:gd name="T5" fmla="*/ 27 h 28"/>
                    <a:gd name="T6" fmla="*/ 0 w 19"/>
                    <a:gd name="T7" fmla="*/ 25 h 28"/>
                    <a:gd name="T8" fmla="*/ 14 w 19"/>
                    <a:gd name="T9" fmla="*/ 0 h 28"/>
                    <a:gd name="T10" fmla="*/ 16 w 19"/>
                    <a:gd name="T11" fmla="*/ 0 h 28"/>
                    <a:gd name="T12" fmla="*/ 14 w 19"/>
                    <a:gd name="T13" fmla="*/ 0 h 28"/>
                    <a:gd name="T14" fmla="*/ 15 w 19"/>
                    <a:gd name="T15" fmla="*/ 0 h 28"/>
                    <a:gd name="T16" fmla="*/ 16 w 19"/>
                    <a:gd name="T17" fmla="*/ 0 h 28"/>
                    <a:gd name="T18" fmla="*/ 18 w 19"/>
                    <a:gd name="T19" fmla="*/ 1 h 28"/>
                    <a:gd name="T20" fmla="*/ 18 w 19"/>
                    <a:gd name="T21" fmla="*/ 1 h 28"/>
                    <a:gd name="T22" fmla="*/ 15 w 19"/>
                    <a:gd name="T23" fmla="*/ 2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" h="28">
                      <a:moveTo>
                        <a:pt x="15" y="2"/>
                      </a:moveTo>
                      <a:lnTo>
                        <a:pt x="18" y="1"/>
                      </a:lnTo>
                      <a:lnTo>
                        <a:pt x="1" y="27"/>
                      </a:lnTo>
                      <a:lnTo>
                        <a:pt x="0" y="25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4" y="0"/>
                      </a:lnTo>
                      <a:lnTo>
                        <a:pt x="15" y="0"/>
                      </a:lnTo>
                      <a:lnTo>
                        <a:pt x="16" y="0"/>
                      </a:lnTo>
                      <a:lnTo>
                        <a:pt x="18" y="1"/>
                      </a:lnTo>
                      <a:lnTo>
                        <a:pt x="18" y="1"/>
                      </a:lnTo>
                      <a:lnTo>
                        <a:pt x="15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84" name="Freeform 612">
                  <a:extLst>
                    <a:ext uri="{FF2B5EF4-FFF2-40B4-BE49-F238E27FC236}">
                      <a16:creationId xmlns:a16="http://schemas.microsoft.com/office/drawing/2014/main" id="{DA59C6DE-2BC0-8B35-14F6-808D7D5689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1" y="2621"/>
                  <a:ext cx="89" cy="23"/>
                </a:xfrm>
                <a:custGeom>
                  <a:avLst/>
                  <a:gdLst>
                    <a:gd name="T0" fmla="*/ 85 w 89"/>
                    <a:gd name="T1" fmla="*/ 22 h 23"/>
                    <a:gd name="T2" fmla="*/ 81 w 89"/>
                    <a:gd name="T3" fmla="*/ 22 h 23"/>
                    <a:gd name="T4" fmla="*/ 74 w 89"/>
                    <a:gd name="T5" fmla="*/ 22 h 23"/>
                    <a:gd name="T6" fmla="*/ 69 w 89"/>
                    <a:gd name="T7" fmla="*/ 20 h 23"/>
                    <a:gd name="T8" fmla="*/ 63 w 89"/>
                    <a:gd name="T9" fmla="*/ 20 h 23"/>
                    <a:gd name="T10" fmla="*/ 57 w 89"/>
                    <a:gd name="T11" fmla="*/ 20 h 23"/>
                    <a:gd name="T12" fmla="*/ 52 w 89"/>
                    <a:gd name="T13" fmla="*/ 20 h 23"/>
                    <a:gd name="T14" fmla="*/ 46 w 89"/>
                    <a:gd name="T15" fmla="*/ 20 h 23"/>
                    <a:gd name="T16" fmla="*/ 41 w 89"/>
                    <a:gd name="T17" fmla="*/ 18 h 23"/>
                    <a:gd name="T18" fmla="*/ 36 w 89"/>
                    <a:gd name="T19" fmla="*/ 17 h 23"/>
                    <a:gd name="T20" fmla="*/ 30 w 89"/>
                    <a:gd name="T21" fmla="*/ 16 h 23"/>
                    <a:gd name="T22" fmla="*/ 24 w 89"/>
                    <a:gd name="T23" fmla="*/ 14 h 23"/>
                    <a:gd name="T24" fmla="*/ 19 w 89"/>
                    <a:gd name="T25" fmla="*/ 12 h 23"/>
                    <a:gd name="T26" fmla="*/ 14 w 89"/>
                    <a:gd name="T27" fmla="*/ 11 h 23"/>
                    <a:gd name="T28" fmla="*/ 9 w 89"/>
                    <a:gd name="T29" fmla="*/ 9 h 23"/>
                    <a:gd name="T30" fmla="*/ 4 w 89"/>
                    <a:gd name="T31" fmla="*/ 5 h 23"/>
                    <a:gd name="T32" fmla="*/ 0 w 89"/>
                    <a:gd name="T33" fmla="*/ 1 h 23"/>
                    <a:gd name="T34" fmla="*/ 3 w 89"/>
                    <a:gd name="T35" fmla="*/ 1 h 23"/>
                    <a:gd name="T36" fmla="*/ 8 w 89"/>
                    <a:gd name="T37" fmla="*/ 4 h 23"/>
                    <a:gd name="T38" fmla="*/ 12 w 89"/>
                    <a:gd name="T39" fmla="*/ 6 h 23"/>
                    <a:gd name="T40" fmla="*/ 17 w 89"/>
                    <a:gd name="T41" fmla="*/ 9 h 23"/>
                    <a:gd name="T42" fmla="*/ 22 w 89"/>
                    <a:gd name="T43" fmla="*/ 11 h 23"/>
                    <a:gd name="T44" fmla="*/ 27 w 89"/>
                    <a:gd name="T45" fmla="*/ 12 h 23"/>
                    <a:gd name="T46" fmla="*/ 33 w 89"/>
                    <a:gd name="T47" fmla="*/ 14 h 23"/>
                    <a:gd name="T48" fmla="*/ 38 w 89"/>
                    <a:gd name="T49" fmla="*/ 15 h 23"/>
                    <a:gd name="T50" fmla="*/ 44 w 89"/>
                    <a:gd name="T51" fmla="*/ 16 h 23"/>
                    <a:gd name="T52" fmla="*/ 49 w 89"/>
                    <a:gd name="T53" fmla="*/ 16 h 23"/>
                    <a:gd name="T54" fmla="*/ 55 w 89"/>
                    <a:gd name="T55" fmla="*/ 17 h 23"/>
                    <a:gd name="T56" fmla="*/ 61 w 89"/>
                    <a:gd name="T57" fmla="*/ 17 h 23"/>
                    <a:gd name="T58" fmla="*/ 66 w 89"/>
                    <a:gd name="T59" fmla="*/ 17 h 23"/>
                    <a:gd name="T60" fmla="*/ 72 w 89"/>
                    <a:gd name="T61" fmla="*/ 18 h 23"/>
                    <a:gd name="T62" fmla="*/ 78 w 89"/>
                    <a:gd name="T63" fmla="*/ 18 h 23"/>
                    <a:gd name="T64" fmla="*/ 82 w 89"/>
                    <a:gd name="T65" fmla="*/ 18 h 23"/>
                    <a:gd name="T66" fmla="*/ 85 w 89"/>
                    <a:gd name="T67" fmla="*/ 18 h 23"/>
                    <a:gd name="T68" fmla="*/ 86 w 89"/>
                    <a:gd name="T69" fmla="*/ 20 h 23"/>
                    <a:gd name="T70" fmla="*/ 86 w 89"/>
                    <a:gd name="T71" fmla="*/ 2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9" h="23">
                      <a:moveTo>
                        <a:pt x="85" y="22"/>
                      </a:moveTo>
                      <a:lnTo>
                        <a:pt x="85" y="22"/>
                      </a:lnTo>
                      <a:lnTo>
                        <a:pt x="82" y="22"/>
                      </a:lnTo>
                      <a:lnTo>
                        <a:pt x="81" y="22"/>
                      </a:lnTo>
                      <a:lnTo>
                        <a:pt x="78" y="22"/>
                      </a:lnTo>
                      <a:lnTo>
                        <a:pt x="74" y="22"/>
                      </a:lnTo>
                      <a:lnTo>
                        <a:pt x="72" y="22"/>
                      </a:lnTo>
                      <a:lnTo>
                        <a:pt x="69" y="20"/>
                      </a:lnTo>
                      <a:lnTo>
                        <a:pt x="66" y="20"/>
                      </a:lnTo>
                      <a:lnTo>
                        <a:pt x="63" y="20"/>
                      </a:lnTo>
                      <a:lnTo>
                        <a:pt x="61" y="20"/>
                      </a:lnTo>
                      <a:lnTo>
                        <a:pt x="57" y="20"/>
                      </a:lnTo>
                      <a:lnTo>
                        <a:pt x="55" y="20"/>
                      </a:lnTo>
                      <a:lnTo>
                        <a:pt x="52" y="20"/>
                      </a:lnTo>
                      <a:lnTo>
                        <a:pt x="49" y="20"/>
                      </a:lnTo>
                      <a:lnTo>
                        <a:pt x="46" y="20"/>
                      </a:lnTo>
                      <a:lnTo>
                        <a:pt x="44" y="18"/>
                      </a:lnTo>
                      <a:lnTo>
                        <a:pt x="41" y="18"/>
                      </a:lnTo>
                      <a:lnTo>
                        <a:pt x="38" y="17"/>
                      </a:lnTo>
                      <a:lnTo>
                        <a:pt x="36" y="17"/>
                      </a:lnTo>
                      <a:lnTo>
                        <a:pt x="33" y="16"/>
                      </a:lnTo>
                      <a:lnTo>
                        <a:pt x="30" y="16"/>
                      </a:lnTo>
                      <a:lnTo>
                        <a:pt x="27" y="15"/>
                      </a:lnTo>
                      <a:lnTo>
                        <a:pt x="24" y="14"/>
                      </a:lnTo>
                      <a:lnTo>
                        <a:pt x="21" y="14"/>
                      </a:lnTo>
                      <a:lnTo>
                        <a:pt x="19" y="12"/>
                      </a:lnTo>
                      <a:lnTo>
                        <a:pt x="16" y="12"/>
                      </a:lnTo>
                      <a:lnTo>
                        <a:pt x="14" y="11"/>
                      </a:lnTo>
                      <a:lnTo>
                        <a:pt x="11" y="9"/>
                      </a:lnTo>
                      <a:lnTo>
                        <a:pt x="9" y="9"/>
                      </a:lnTo>
                      <a:lnTo>
                        <a:pt x="7" y="6"/>
                      </a:lnTo>
                      <a:lnTo>
                        <a:pt x="4" y="5"/>
                      </a:lnTo>
                      <a:lnTo>
                        <a:pt x="1" y="4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1"/>
                      </a:lnTo>
                      <a:lnTo>
                        <a:pt x="5" y="3"/>
                      </a:lnTo>
                      <a:lnTo>
                        <a:pt x="8" y="4"/>
                      </a:lnTo>
                      <a:lnTo>
                        <a:pt x="10" y="5"/>
                      </a:lnTo>
                      <a:lnTo>
                        <a:pt x="12" y="6"/>
                      </a:lnTo>
                      <a:lnTo>
                        <a:pt x="14" y="7"/>
                      </a:lnTo>
                      <a:lnTo>
                        <a:pt x="17" y="9"/>
                      </a:lnTo>
                      <a:lnTo>
                        <a:pt x="20" y="9"/>
                      </a:lnTo>
                      <a:lnTo>
                        <a:pt x="22" y="11"/>
                      </a:lnTo>
                      <a:lnTo>
                        <a:pt x="25" y="12"/>
                      </a:lnTo>
                      <a:lnTo>
                        <a:pt x="27" y="12"/>
                      </a:lnTo>
                      <a:lnTo>
                        <a:pt x="30" y="12"/>
                      </a:lnTo>
                      <a:lnTo>
                        <a:pt x="33" y="14"/>
                      </a:lnTo>
                      <a:lnTo>
                        <a:pt x="36" y="14"/>
                      </a:lnTo>
                      <a:lnTo>
                        <a:pt x="38" y="15"/>
                      </a:lnTo>
                      <a:lnTo>
                        <a:pt x="41" y="15"/>
                      </a:lnTo>
                      <a:lnTo>
                        <a:pt x="44" y="16"/>
                      </a:lnTo>
                      <a:lnTo>
                        <a:pt x="46" y="16"/>
                      </a:lnTo>
                      <a:lnTo>
                        <a:pt x="49" y="16"/>
                      </a:lnTo>
                      <a:lnTo>
                        <a:pt x="52" y="17"/>
                      </a:lnTo>
                      <a:lnTo>
                        <a:pt x="55" y="17"/>
                      </a:lnTo>
                      <a:lnTo>
                        <a:pt x="57" y="17"/>
                      </a:lnTo>
                      <a:lnTo>
                        <a:pt x="61" y="17"/>
                      </a:lnTo>
                      <a:lnTo>
                        <a:pt x="63" y="17"/>
                      </a:lnTo>
                      <a:lnTo>
                        <a:pt x="66" y="17"/>
                      </a:lnTo>
                      <a:lnTo>
                        <a:pt x="69" y="18"/>
                      </a:lnTo>
                      <a:lnTo>
                        <a:pt x="72" y="18"/>
                      </a:lnTo>
                      <a:lnTo>
                        <a:pt x="74" y="18"/>
                      </a:lnTo>
                      <a:lnTo>
                        <a:pt x="78" y="18"/>
                      </a:lnTo>
                      <a:lnTo>
                        <a:pt x="81" y="18"/>
                      </a:lnTo>
                      <a:lnTo>
                        <a:pt x="82" y="18"/>
                      </a:lnTo>
                      <a:lnTo>
                        <a:pt x="85" y="18"/>
                      </a:lnTo>
                      <a:lnTo>
                        <a:pt x="85" y="18"/>
                      </a:lnTo>
                      <a:lnTo>
                        <a:pt x="85" y="18"/>
                      </a:lnTo>
                      <a:lnTo>
                        <a:pt x="86" y="20"/>
                      </a:lnTo>
                      <a:lnTo>
                        <a:pt x="88" y="20"/>
                      </a:lnTo>
                      <a:lnTo>
                        <a:pt x="86" y="22"/>
                      </a:lnTo>
                      <a:lnTo>
                        <a:pt x="85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85" name="Freeform 613">
                  <a:extLst>
                    <a:ext uri="{FF2B5EF4-FFF2-40B4-BE49-F238E27FC236}">
                      <a16:creationId xmlns:a16="http://schemas.microsoft.com/office/drawing/2014/main" id="{EDD4FBB4-4DD5-9176-3FDD-5383128E20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18" y="2617"/>
                  <a:ext cx="91" cy="22"/>
                </a:xfrm>
                <a:custGeom>
                  <a:avLst/>
                  <a:gdLst>
                    <a:gd name="T0" fmla="*/ 90 w 91"/>
                    <a:gd name="T1" fmla="*/ 0 h 22"/>
                    <a:gd name="T2" fmla="*/ 90 w 91"/>
                    <a:gd name="T3" fmla="*/ 4 h 22"/>
                    <a:gd name="T4" fmla="*/ 88 w 91"/>
                    <a:gd name="T5" fmla="*/ 7 h 22"/>
                    <a:gd name="T6" fmla="*/ 86 w 91"/>
                    <a:gd name="T7" fmla="*/ 9 h 22"/>
                    <a:gd name="T8" fmla="*/ 83 w 91"/>
                    <a:gd name="T9" fmla="*/ 11 h 22"/>
                    <a:gd name="T10" fmla="*/ 78 w 91"/>
                    <a:gd name="T11" fmla="*/ 13 h 22"/>
                    <a:gd name="T12" fmla="*/ 73 w 91"/>
                    <a:gd name="T13" fmla="*/ 14 h 22"/>
                    <a:gd name="T14" fmla="*/ 66 w 91"/>
                    <a:gd name="T15" fmla="*/ 16 h 22"/>
                    <a:gd name="T16" fmla="*/ 58 w 91"/>
                    <a:gd name="T17" fmla="*/ 17 h 22"/>
                    <a:gd name="T18" fmla="*/ 52 w 91"/>
                    <a:gd name="T19" fmla="*/ 17 h 22"/>
                    <a:gd name="T20" fmla="*/ 44 w 91"/>
                    <a:gd name="T21" fmla="*/ 19 h 22"/>
                    <a:gd name="T22" fmla="*/ 36 w 91"/>
                    <a:gd name="T23" fmla="*/ 19 h 22"/>
                    <a:gd name="T24" fmla="*/ 28 w 91"/>
                    <a:gd name="T25" fmla="*/ 19 h 22"/>
                    <a:gd name="T26" fmla="*/ 21 w 91"/>
                    <a:gd name="T27" fmla="*/ 21 h 22"/>
                    <a:gd name="T28" fmla="*/ 13 w 91"/>
                    <a:gd name="T29" fmla="*/ 21 h 22"/>
                    <a:gd name="T30" fmla="*/ 6 w 91"/>
                    <a:gd name="T31" fmla="*/ 21 h 22"/>
                    <a:gd name="T32" fmla="*/ 0 w 91"/>
                    <a:gd name="T33" fmla="*/ 21 h 22"/>
                    <a:gd name="T34" fmla="*/ 3 w 91"/>
                    <a:gd name="T35" fmla="*/ 17 h 22"/>
                    <a:gd name="T36" fmla="*/ 10 w 91"/>
                    <a:gd name="T37" fmla="*/ 17 h 22"/>
                    <a:gd name="T38" fmla="*/ 17 w 91"/>
                    <a:gd name="T39" fmla="*/ 17 h 22"/>
                    <a:gd name="T40" fmla="*/ 24 w 91"/>
                    <a:gd name="T41" fmla="*/ 17 h 22"/>
                    <a:gd name="T42" fmla="*/ 32 w 91"/>
                    <a:gd name="T43" fmla="*/ 17 h 22"/>
                    <a:gd name="T44" fmla="*/ 40 w 91"/>
                    <a:gd name="T45" fmla="*/ 16 h 22"/>
                    <a:gd name="T46" fmla="*/ 47 w 91"/>
                    <a:gd name="T47" fmla="*/ 16 h 22"/>
                    <a:gd name="T48" fmla="*/ 55 w 91"/>
                    <a:gd name="T49" fmla="*/ 14 h 22"/>
                    <a:gd name="T50" fmla="*/ 63 w 91"/>
                    <a:gd name="T51" fmla="*/ 13 h 22"/>
                    <a:gd name="T52" fmla="*/ 69 w 91"/>
                    <a:gd name="T53" fmla="*/ 13 h 22"/>
                    <a:gd name="T54" fmla="*/ 74 w 91"/>
                    <a:gd name="T55" fmla="*/ 11 h 22"/>
                    <a:gd name="T56" fmla="*/ 80 w 91"/>
                    <a:gd name="T57" fmla="*/ 10 h 22"/>
                    <a:gd name="T58" fmla="*/ 84 w 91"/>
                    <a:gd name="T59" fmla="*/ 8 h 22"/>
                    <a:gd name="T60" fmla="*/ 86 w 91"/>
                    <a:gd name="T61" fmla="*/ 6 h 22"/>
                    <a:gd name="T62" fmla="*/ 87 w 91"/>
                    <a:gd name="T63" fmla="*/ 4 h 22"/>
                    <a:gd name="T64" fmla="*/ 87 w 91"/>
                    <a:gd name="T65" fmla="*/ 3 h 22"/>
                    <a:gd name="T66" fmla="*/ 90 w 91"/>
                    <a:gd name="T67" fmla="*/ 0 h 22"/>
                    <a:gd name="T68" fmla="*/ 87 w 91"/>
                    <a:gd name="T69" fmla="*/ 1 h 22"/>
                    <a:gd name="T70" fmla="*/ 88 w 91"/>
                    <a:gd name="T71" fmla="*/ 0 h 22"/>
                    <a:gd name="T72" fmla="*/ 87 w 91"/>
                    <a:gd name="T73" fmla="*/ 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1" h="22">
                      <a:moveTo>
                        <a:pt x="87" y="1"/>
                      </a:moveTo>
                      <a:lnTo>
                        <a:pt x="90" y="0"/>
                      </a:lnTo>
                      <a:lnTo>
                        <a:pt x="90" y="1"/>
                      </a:lnTo>
                      <a:lnTo>
                        <a:pt x="90" y="4"/>
                      </a:lnTo>
                      <a:lnTo>
                        <a:pt x="90" y="5"/>
                      </a:lnTo>
                      <a:lnTo>
                        <a:pt x="88" y="7"/>
                      </a:lnTo>
                      <a:lnTo>
                        <a:pt x="87" y="8"/>
                      </a:lnTo>
                      <a:lnTo>
                        <a:pt x="86" y="9"/>
                      </a:lnTo>
                      <a:lnTo>
                        <a:pt x="84" y="10"/>
                      </a:lnTo>
                      <a:lnTo>
                        <a:pt x="83" y="11"/>
                      </a:lnTo>
                      <a:lnTo>
                        <a:pt x="80" y="12"/>
                      </a:lnTo>
                      <a:lnTo>
                        <a:pt x="78" y="13"/>
                      </a:lnTo>
                      <a:lnTo>
                        <a:pt x="75" y="13"/>
                      </a:lnTo>
                      <a:lnTo>
                        <a:pt x="73" y="14"/>
                      </a:lnTo>
                      <a:lnTo>
                        <a:pt x="69" y="16"/>
                      </a:lnTo>
                      <a:lnTo>
                        <a:pt x="66" y="16"/>
                      </a:lnTo>
                      <a:lnTo>
                        <a:pt x="63" y="16"/>
                      </a:lnTo>
                      <a:lnTo>
                        <a:pt x="58" y="17"/>
                      </a:lnTo>
                      <a:lnTo>
                        <a:pt x="55" y="17"/>
                      </a:lnTo>
                      <a:lnTo>
                        <a:pt x="52" y="17"/>
                      </a:lnTo>
                      <a:lnTo>
                        <a:pt x="47" y="19"/>
                      </a:lnTo>
                      <a:lnTo>
                        <a:pt x="44" y="19"/>
                      </a:lnTo>
                      <a:lnTo>
                        <a:pt x="40" y="19"/>
                      </a:lnTo>
                      <a:lnTo>
                        <a:pt x="36" y="19"/>
                      </a:lnTo>
                      <a:lnTo>
                        <a:pt x="32" y="19"/>
                      </a:lnTo>
                      <a:lnTo>
                        <a:pt x="28" y="19"/>
                      </a:lnTo>
                      <a:lnTo>
                        <a:pt x="24" y="19"/>
                      </a:lnTo>
                      <a:lnTo>
                        <a:pt x="21" y="21"/>
                      </a:lnTo>
                      <a:lnTo>
                        <a:pt x="17" y="21"/>
                      </a:lnTo>
                      <a:lnTo>
                        <a:pt x="13" y="21"/>
                      </a:lnTo>
                      <a:lnTo>
                        <a:pt x="10" y="21"/>
                      </a:lnTo>
                      <a:lnTo>
                        <a:pt x="6" y="21"/>
                      </a:lnTo>
                      <a:lnTo>
                        <a:pt x="3" y="21"/>
                      </a:lnTo>
                      <a:lnTo>
                        <a:pt x="0" y="21"/>
                      </a:lnTo>
                      <a:lnTo>
                        <a:pt x="0" y="17"/>
                      </a:lnTo>
                      <a:lnTo>
                        <a:pt x="3" y="17"/>
                      </a:lnTo>
                      <a:lnTo>
                        <a:pt x="6" y="17"/>
                      </a:lnTo>
                      <a:lnTo>
                        <a:pt x="10" y="17"/>
                      </a:lnTo>
                      <a:lnTo>
                        <a:pt x="13" y="17"/>
                      </a:lnTo>
                      <a:lnTo>
                        <a:pt x="17" y="17"/>
                      </a:lnTo>
                      <a:lnTo>
                        <a:pt x="21" y="17"/>
                      </a:lnTo>
                      <a:lnTo>
                        <a:pt x="24" y="17"/>
                      </a:lnTo>
                      <a:lnTo>
                        <a:pt x="28" y="17"/>
                      </a:lnTo>
                      <a:lnTo>
                        <a:pt x="32" y="17"/>
                      </a:lnTo>
                      <a:lnTo>
                        <a:pt x="36" y="16"/>
                      </a:lnTo>
                      <a:lnTo>
                        <a:pt x="40" y="16"/>
                      </a:lnTo>
                      <a:lnTo>
                        <a:pt x="44" y="16"/>
                      </a:lnTo>
                      <a:lnTo>
                        <a:pt x="47" y="16"/>
                      </a:lnTo>
                      <a:lnTo>
                        <a:pt x="51" y="16"/>
                      </a:lnTo>
                      <a:lnTo>
                        <a:pt x="55" y="14"/>
                      </a:lnTo>
                      <a:lnTo>
                        <a:pt x="58" y="14"/>
                      </a:lnTo>
                      <a:lnTo>
                        <a:pt x="63" y="13"/>
                      </a:lnTo>
                      <a:lnTo>
                        <a:pt x="66" y="13"/>
                      </a:lnTo>
                      <a:lnTo>
                        <a:pt x="69" y="13"/>
                      </a:lnTo>
                      <a:lnTo>
                        <a:pt x="72" y="12"/>
                      </a:lnTo>
                      <a:lnTo>
                        <a:pt x="74" y="11"/>
                      </a:lnTo>
                      <a:lnTo>
                        <a:pt x="77" y="10"/>
                      </a:lnTo>
                      <a:lnTo>
                        <a:pt x="80" y="10"/>
                      </a:lnTo>
                      <a:lnTo>
                        <a:pt x="82" y="9"/>
                      </a:lnTo>
                      <a:lnTo>
                        <a:pt x="84" y="8"/>
                      </a:lnTo>
                      <a:lnTo>
                        <a:pt x="84" y="7"/>
                      </a:lnTo>
                      <a:lnTo>
                        <a:pt x="86" y="6"/>
                      </a:lnTo>
                      <a:lnTo>
                        <a:pt x="87" y="5"/>
                      </a:lnTo>
                      <a:lnTo>
                        <a:pt x="87" y="4"/>
                      </a:lnTo>
                      <a:lnTo>
                        <a:pt x="87" y="4"/>
                      </a:lnTo>
                      <a:lnTo>
                        <a:pt x="87" y="3"/>
                      </a:lnTo>
                      <a:lnTo>
                        <a:pt x="87" y="1"/>
                      </a:lnTo>
                      <a:lnTo>
                        <a:pt x="90" y="0"/>
                      </a:lnTo>
                      <a:lnTo>
                        <a:pt x="87" y="1"/>
                      </a:lnTo>
                      <a:lnTo>
                        <a:pt x="87" y="1"/>
                      </a:lnTo>
                      <a:lnTo>
                        <a:pt x="87" y="0"/>
                      </a:lnTo>
                      <a:lnTo>
                        <a:pt x="88" y="0"/>
                      </a:lnTo>
                      <a:lnTo>
                        <a:pt x="90" y="0"/>
                      </a:lnTo>
                      <a:lnTo>
                        <a:pt x="87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86" name="Freeform 614">
                  <a:extLst>
                    <a:ext uri="{FF2B5EF4-FFF2-40B4-BE49-F238E27FC236}">
                      <a16:creationId xmlns:a16="http://schemas.microsoft.com/office/drawing/2014/main" id="{64B86189-FEFD-7F2F-C578-3B07F39ED5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19"/>
                  <a:ext cx="48" cy="21"/>
                </a:xfrm>
                <a:custGeom>
                  <a:avLst/>
                  <a:gdLst>
                    <a:gd name="T0" fmla="*/ 45 w 48"/>
                    <a:gd name="T1" fmla="*/ 0 h 21"/>
                    <a:gd name="T2" fmla="*/ 47 w 48"/>
                    <a:gd name="T3" fmla="*/ 3 h 21"/>
                    <a:gd name="T4" fmla="*/ 47 w 48"/>
                    <a:gd name="T5" fmla="*/ 5 h 21"/>
                    <a:gd name="T6" fmla="*/ 45 w 48"/>
                    <a:gd name="T7" fmla="*/ 7 h 21"/>
                    <a:gd name="T8" fmla="*/ 43 w 48"/>
                    <a:gd name="T9" fmla="*/ 9 h 21"/>
                    <a:gd name="T10" fmla="*/ 41 w 48"/>
                    <a:gd name="T11" fmla="*/ 11 h 21"/>
                    <a:gd name="T12" fmla="*/ 38 w 48"/>
                    <a:gd name="T13" fmla="*/ 12 h 21"/>
                    <a:gd name="T14" fmla="*/ 34 w 48"/>
                    <a:gd name="T15" fmla="*/ 13 h 21"/>
                    <a:gd name="T16" fmla="*/ 31 w 48"/>
                    <a:gd name="T17" fmla="*/ 14 h 21"/>
                    <a:gd name="T18" fmla="*/ 27 w 48"/>
                    <a:gd name="T19" fmla="*/ 15 h 21"/>
                    <a:gd name="T20" fmla="*/ 22 w 48"/>
                    <a:gd name="T21" fmla="*/ 16 h 21"/>
                    <a:gd name="T22" fmla="*/ 18 w 48"/>
                    <a:gd name="T23" fmla="*/ 17 h 21"/>
                    <a:gd name="T24" fmla="*/ 14 w 48"/>
                    <a:gd name="T25" fmla="*/ 17 h 21"/>
                    <a:gd name="T26" fmla="*/ 10 w 48"/>
                    <a:gd name="T27" fmla="*/ 18 h 21"/>
                    <a:gd name="T28" fmla="*/ 6 w 48"/>
                    <a:gd name="T29" fmla="*/ 18 h 21"/>
                    <a:gd name="T30" fmla="*/ 2 w 48"/>
                    <a:gd name="T31" fmla="*/ 20 h 21"/>
                    <a:gd name="T32" fmla="*/ 0 w 48"/>
                    <a:gd name="T33" fmla="*/ 20 h 21"/>
                    <a:gd name="T34" fmla="*/ 2 w 48"/>
                    <a:gd name="T35" fmla="*/ 20 h 21"/>
                    <a:gd name="T36" fmla="*/ 5 w 48"/>
                    <a:gd name="T37" fmla="*/ 18 h 21"/>
                    <a:gd name="T38" fmla="*/ 8 w 48"/>
                    <a:gd name="T39" fmla="*/ 17 h 21"/>
                    <a:gd name="T40" fmla="*/ 11 w 48"/>
                    <a:gd name="T41" fmla="*/ 16 h 21"/>
                    <a:gd name="T42" fmla="*/ 14 w 48"/>
                    <a:gd name="T43" fmla="*/ 15 h 21"/>
                    <a:gd name="T44" fmla="*/ 17 w 48"/>
                    <a:gd name="T45" fmla="*/ 14 h 21"/>
                    <a:gd name="T46" fmla="*/ 20 w 48"/>
                    <a:gd name="T47" fmla="*/ 13 h 21"/>
                    <a:gd name="T48" fmla="*/ 22 w 48"/>
                    <a:gd name="T49" fmla="*/ 12 h 21"/>
                    <a:gd name="T50" fmla="*/ 25 w 48"/>
                    <a:gd name="T51" fmla="*/ 11 h 21"/>
                    <a:gd name="T52" fmla="*/ 29 w 48"/>
                    <a:gd name="T53" fmla="*/ 9 h 21"/>
                    <a:gd name="T54" fmla="*/ 31 w 48"/>
                    <a:gd name="T55" fmla="*/ 8 h 21"/>
                    <a:gd name="T56" fmla="*/ 34 w 48"/>
                    <a:gd name="T57" fmla="*/ 7 h 21"/>
                    <a:gd name="T58" fmla="*/ 37 w 48"/>
                    <a:gd name="T59" fmla="*/ 5 h 21"/>
                    <a:gd name="T60" fmla="*/ 40 w 48"/>
                    <a:gd name="T61" fmla="*/ 4 h 21"/>
                    <a:gd name="T62" fmla="*/ 42 w 48"/>
                    <a:gd name="T63" fmla="*/ 1 h 21"/>
                    <a:gd name="T64" fmla="*/ 45 w 48"/>
                    <a:gd name="T65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8" h="21">
                      <a:moveTo>
                        <a:pt x="45" y="0"/>
                      </a:moveTo>
                      <a:lnTo>
                        <a:pt x="47" y="3"/>
                      </a:lnTo>
                      <a:lnTo>
                        <a:pt x="47" y="5"/>
                      </a:lnTo>
                      <a:lnTo>
                        <a:pt x="45" y="7"/>
                      </a:lnTo>
                      <a:lnTo>
                        <a:pt x="43" y="9"/>
                      </a:lnTo>
                      <a:lnTo>
                        <a:pt x="41" y="11"/>
                      </a:lnTo>
                      <a:lnTo>
                        <a:pt x="38" y="12"/>
                      </a:lnTo>
                      <a:lnTo>
                        <a:pt x="34" y="13"/>
                      </a:lnTo>
                      <a:lnTo>
                        <a:pt x="31" y="14"/>
                      </a:lnTo>
                      <a:lnTo>
                        <a:pt x="27" y="15"/>
                      </a:lnTo>
                      <a:lnTo>
                        <a:pt x="22" y="16"/>
                      </a:lnTo>
                      <a:lnTo>
                        <a:pt x="18" y="17"/>
                      </a:lnTo>
                      <a:lnTo>
                        <a:pt x="14" y="17"/>
                      </a:lnTo>
                      <a:lnTo>
                        <a:pt x="10" y="18"/>
                      </a:lnTo>
                      <a:lnTo>
                        <a:pt x="6" y="18"/>
                      </a:lnTo>
                      <a:lnTo>
                        <a:pt x="2" y="20"/>
                      </a:lnTo>
                      <a:lnTo>
                        <a:pt x="0" y="20"/>
                      </a:lnTo>
                      <a:lnTo>
                        <a:pt x="2" y="20"/>
                      </a:lnTo>
                      <a:lnTo>
                        <a:pt x="5" y="18"/>
                      </a:lnTo>
                      <a:lnTo>
                        <a:pt x="8" y="17"/>
                      </a:lnTo>
                      <a:lnTo>
                        <a:pt x="11" y="16"/>
                      </a:lnTo>
                      <a:lnTo>
                        <a:pt x="14" y="15"/>
                      </a:lnTo>
                      <a:lnTo>
                        <a:pt x="17" y="14"/>
                      </a:lnTo>
                      <a:lnTo>
                        <a:pt x="20" y="13"/>
                      </a:lnTo>
                      <a:lnTo>
                        <a:pt x="22" y="12"/>
                      </a:lnTo>
                      <a:lnTo>
                        <a:pt x="25" y="11"/>
                      </a:lnTo>
                      <a:lnTo>
                        <a:pt x="29" y="9"/>
                      </a:lnTo>
                      <a:lnTo>
                        <a:pt x="31" y="8"/>
                      </a:lnTo>
                      <a:lnTo>
                        <a:pt x="34" y="7"/>
                      </a:lnTo>
                      <a:lnTo>
                        <a:pt x="37" y="5"/>
                      </a:lnTo>
                      <a:lnTo>
                        <a:pt x="40" y="4"/>
                      </a:lnTo>
                      <a:lnTo>
                        <a:pt x="42" y="1"/>
                      </a:lnTo>
                      <a:lnTo>
                        <a:pt x="4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687" name="Freeform 615">
                  <a:extLst>
                    <a:ext uri="{FF2B5EF4-FFF2-40B4-BE49-F238E27FC236}">
                      <a16:creationId xmlns:a16="http://schemas.microsoft.com/office/drawing/2014/main" id="{C7E40DAE-31E0-A64B-3CD5-41E8B0E436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619"/>
                  <a:ext cx="48" cy="21"/>
                </a:xfrm>
                <a:custGeom>
                  <a:avLst/>
                  <a:gdLst>
                    <a:gd name="T0" fmla="*/ 45 w 48"/>
                    <a:gd name="T1" fmla="*/ 0 h 21"/>
                    <a:gd name="T2" fmla="*/ 45 w 48"/>
                    <a:gd name="T3" fmla="*/ 0 h 21"/>
                    <a:gd name="T4" fmla="*/ 47 w 48"/>
                    <a:gd name="T5" fmla="*/ 3 h 21"/>
                    <a:gd name="T6" fmla="*/ 47 w 48"/>
                    <a:gd name="T7" fmla="*/ 5 h 21"/>
                    <a:gd name="T8" fmla="*/ 45 w 48"/>
                    <a:gd name="T9" fmla="*/ 7 h 21"/>
                    <a:gd name="T10" fmla="*/ 43 w 48"/>
                    <a:gd name="T11" fmla="*/ 9 h 21"/>
                    <a:gd name="T12" fmla="*/ 41 w 48"/>
                    <a:gd name="T13" fmla="*/ 11 h 21"/>
                    <a:gd name="T14" fmla="*/ 38 w 48"/>
                    <a:gd name="T15" fmla="*/ 12 h 21"/>
                    <a:gd name="T16" fmla="*/ 34 w 48"/>
                    <a:gd name="T17" fmla="*/ 13 h 21"/>
                    <a:gd name="T18" fmla="*/ 31 w 48"/>
                    <a:gd name="T19" fmla="*/ 14 h 21"/>
                    <a:gd name="T20" fmla="*/ 27 w 48"/>
                    <a:gd name="T21" fmla="*/ 15 h 21"/>
                    <a:gd name="T22" fmla="*/ 22 w 48"/>
                    <a:gd name="T23" fmla="*/ 16 h 21"/>
                    <a:gd name="T24" fmla="*/ 18 w 48"/>
                    <a:gd name="T25" fmla="*/ 17 h 21"/>
                    <a:gd name="T26" fmla="*/ 14 w 48"/>
                    <a:gd name="T27" fmla="*/ 17 h 21"/>
                    <a:gd name="T28" fmla="*/ 10 w 48"/>
                    <a:gd name="T29" fmla="*/ 18 h 21"/>
                    <a:gd name="T30" fmla="*/ 6 w 48"/>
                    <a:gd name="T31" fmla="*/ 18 h 21"/>
                    <a:gd name="T32" fmla="*/ 2 w 48"/>
                    <a:gd name="T33" fmla="*/ 20 h 21"/>
                    <a:gd name="T34" fmla="*/ 0 w 48"/>
                    <a:gd name="T35" fmla="*/ 20 h 21"/>
                    <a:gd name="T36" fmla="*/ 0 w 48"/>
                    <a:gd name="T37" fmla="*/ 20 h 21"/>
                    <a:gd name="T38" fmla="*/ 2 w 48"/>
                    <a:gd name="T39" fmla="*/ 20 h 21"/>
                    <a:gd name="T40" fmla="*/ 5 w 48"/>
                    <a:gd name="T41" fmla="*/ 18 h 21"/>
                    <a:gd name="T42" fmla="*/ 8 w 48"/>
                    <a:gd name="T43" fmla="*/ 17 h 21"/>
                    <a:gd name="T44" fmla="*/ 11 w 48"/>
                    <a:gd name="T45" fmla="*/ 16 h 21"/>
                    <a:gd name="T46" fmla="*/ 14 w 48"/>
                    <a:gd name="T47" fmla="*/ 15 h 21"/>
                    <a:gd name="T48" fmla="*/ 17 w 48"/>
                    <a:gd name="T49" fmla="*/ 14 h 21"/>
                    <a:gd name="T50" fmla="*/ 20 w 48"/>
                    <a:gd name="T51" fmla="*/ 13 h 21"/>
                    <a:gd name="T52" fmla="*/ 22 w 48"/>
                    <a:gd name="T53" fmla="*/ 12 h 21"/>
                    <a:gd name="T54" fmla="*/ 25 w 48"/>
                    <a:gd name="T55" fmla="*/ 11 h 21"/>
                    <a:gd name="T56" fmla="*/ 29 w 48"/>
                    <a:gd name="T57" fmla="*/ 9 h 21"/>
                    <a:gd name="T58" fmla="*/ 31 w 48"/>
                    <a:gd name="T59" fmla="*/ 8 h 21"/>
                    <a:gd name="T60" fmla="*/ 34 w 48"/>
                    <a:gd name="T61" fmla="*/ 7 h 21"/>
                    <a:gd name="T62" fmla="*/ 37 w 48"/>
                    <a:gd name="T63" fmla="*/ 5 h 21"/>
                    <a:gd name="T64" fmla="*/ 40 w 48"/>
                    <a:gd name="T65" fmla="*/ 4 h 21"/>
                    <a:gd name="T66" fmla="*/ 42 w 48"/>
                    <a:gd name="T67" fmla="*/ 1 h 21"/>
                    <a:gd name="T68" fmla="*/ 45 w 48"/>
                    <a:gd name="T6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8" h="21">
                      <a:moveTo>
                        <a:pt x="45" y="0"/>
                      </a:moveTo>
                      <a:lnTo>
                        <a:pt x="45" y="0"/>
                      </a:lnTo>
                      <a:lnTo>
                        <a:pt x="47" y="3"/>
                      </a:lnTo>
                      <a:lnTo>
                        <a:pt x="47" y="5"/>
                      </a:lnTo>
                      <a:lnTo>
                        <a:pt x="45" y="7"/>
                      </a:lnTo>
                      <a:lnTo>
                        <a:pt x="43" y="9"/>
                      </a:lnTo>
                      <a:lnTo>
                        <a:pt x="41" y="11"/>
                      </a:lnTo>
                      <a:lnTo>
                        <a:pt x="38" y="12"/>
                      </a:lnTo>
                      <a:lnTo>
                        <a:pt x="34" y="13"/>
                      </a:lnTo>
                      <a:lnTo>
                        <a:pt x="31" y="14"/>
                      </a:lnTo>
                      <a:lnTo>
                        <a:pt x="27" y="15"/>
                      </a:lnTo>
                      <a:lnTo>
                        <a:pt x="22" y="16"/>
                      </a:lnTo>
                      <a:lnTo>
                        <a:pt x="18" y="17"/>
                      </a:lnTo>
                      <a:lnTo>
                        <a:pt x="14" y="17"/>
                      </a:lnTo>
                      <a:lnTo>
                        <a:pt x="10" y="18"/>
                      </a:lnTo>
                      <a:lnTo>
                        <a:pt x="6" y="18"/>
                      </a:lnTo>
                      <a:lnTo>
                        <a:pt x="2" y="20"/>
                      </a:lnTo>
                      <a:lnTo>
                        <a:pt x="0" y="20"/>
                      </a:lnTo>
                      <a:lnTo>
                        <a:pt x="0" y="20"/>
                      </a:lnTo>
                      <a:lnTo>
                        <a:pt x="2" y="20"/>
                      </a:lnTo>
                      <a:lnTo>
                        <a:pt x="5" y="18"/>
                      </a:lnTo>
                      <a:lnTo>
                        <a:pt x="8" y="17"/>
                      </a:lnTo>
                      <a:lnTo>
                        <a:pt x="11" y="16"/>
                      </a:lnTo>
                      <a:lnTo>
                        <a:pt x="14" y="15"/>
                      </a:lnTo>
                      <a:lnTo>
                        <a:pt x="17" y="14"/>
                      </a:lnTo>
                      <a:lnTo>
                        <a:pt x="20" y="13"/>
                      </a:lnTo>
                      <a:lnTo>
                        <a:pt x="22" y="12"/>
                      </a:lnTo>
                      <a:lnTo>
                        <a:pt x="25" y="11"/>
                      </a:lnTo>
                      <a:lnTo>
                        <a:pt x="29" y="9"/>
                      </a:lnTo>
                      <a:lnTo>
                        <a:pt x="31" y="8"/>
                      </a:lnTo>
                      <a:lnTo>
                        <a:pt x="34" y="7"/>
                      </a:lnTo>
                      <a:lnTo>
                        <a:pt x="37" y="5"/>
                      </a:lnTo>
                      <a:lnTo>
                        <a:pt x="40" y="4"/>
                      </a:lnTo>
                      <a:lnTo>
                        <a:pt x="42" y="1"/>
                      </a:lnTo>
                      <a:lnTo>
                        <a:pt x="45" y="0"/>
                      </a:lnTo>
                    </a:path>
                  </a:pathLst>
                </a:custGeom>
                <a:noFill/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</p:grpSp>
          <p:sp>
            <p:nvSpPr>
              <p:cNvPr id="3689" name="Freeform 617">
                <a:extLst>
                  <a:ext uri="{FF2B5EF4-FFF2-40B4-BE49-F238E27FC236}">
                    <a16:creationId xmlns:a16="http://schemas.microsoft.com/office/drawing/2014/main" id="{E2CD875A-9EDF-AF44-92E5-8A14092D9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237"/>
                <a:ext cx="200" cy="235"/>
              </a:xfrm>
              <a:custGeom>
                <a:avLst/>
                <a:gdLst>
                  <a:gd name="T0" fmla="*/ 0 w 200"/>
                  <a:gd name="T1" fmla="*/ 114 h 235"/>
                  <a:gd name="T2" fmla="*/ 19 w 200"/>
                  <a:gd name="T3" fmla="*/ 157 h 235"/>
                  <a:gd name="T4" fmla="*/ 38 w 200"/>
                  <a:gd name="T5" fmla="*/ 219 h 235"/>
                  <a:gd name="T6" fmla="*/ 42 w 200"/>
                  <a:gd name="T7" fmla="*/ 227 h 235"/>
                  <a:gd name="T8" fmla="*/ 48 w 200"/>
                  <a:gd name="T9" fmla="*/ 231 h 235"/>
                  <a:gd name="T10" fmla="*/ 58 w 200"/>
                  <a:gd name="T11" fmla="*/ 232 h 235"/>
                  <a:gd name="T12" fmla="*/ 67 w 200"/>
                  <a:gd name="T13" fmla="*/ 234 h 235"/>
                  <a:gd name="T14" fmla="*/ 77 w 200"/>
                  <a:gd name="T15" fmla="*/ 232 h 235"/>
                  <a:gd name="T16" fmla="*/ 82 w 200"/>
                  <a:gd name="T17" fmla="*/ 231 h 235"/>
                  <a:gd name="T18" fmla="*/ 87 w 200"/>
                  <a:gd name="T19" fmla="*/ 228 h 235"/>
                  <a:gd name="T20" fmla="*/ 90 w 200"/>
                  <a:gd name="T21" fmla="*/ 219 h 235"/>
                  <a:gd name="T22" fmla="*/ 104 w 200"/>
                  <a:gd name="T23" fmla="*/ 189 h 235"/>
                  <a:gd name="T24" fmla="*/ 129 w 200"/>
                  <a:gd name="T25" fmla="*/ 117 h 235"/>
                  <a:gd name="T26" fmla="*/ 134 w 200"/>
                  <a:gd name="T27" fmla="*/ 101 h 235"/>
                  <a:gd name="T28" fmla="*/ 153 w 200"/>
                  <a:gd name="T29" fmla="*/ 35 h 235"/>
                  <a:gd name="T30" fmla="*/ 165 w 200"/>
                  <a:gd name="T31" fmla="*/ 13 h 235"/>
                  <a:gd name="T32" fmla="*/ 167 w 200"/>
                  <a:gd name="T33" fmla="*/ 9 h 235"/>
                  <a:gd name="T34" fmla="*/ 169 w 200"/>
                  <a:gd name="T35" fmla="*/ 7 h 235"/>
                  <a:gd name="T36" fmla="*/ 179 w 200"/>
                  <a:gd name="T37" fmla="*/ 2 h 235"/>
                  <a:gd name="T38" fmla="*/ 185 w 200"/>
                  <a:gd name="T39" fmla="*/ 1 h 235"/>
                  <a:gd name="T40" fmla="*/ 192 w 200"/>
                  <a:gd name="T41" fmla="*/ 0 h 235"/>
                  <a:gd name="T42" fmla="*/ 199 w 200"/>
                  <a:gd name="T43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0" h="235">
                    <a:moveTo>
                      <a:pt x="0" y="114"/>
                    </a:moveTo>
                    <a:lnTo>
                      <a:pt x="19" y="157"/>
                    </a:lnTo>
                    <a:lnTo>
                      <a:pt x="38" y="219"/>
                    </a:lnTo>
                    <a:lnTo>
                      <a:pt x="42" y="227"/>
                    </a:lnTo>
                    <a:lnTo>
                      <a:pt x="48" y="231"/>
                    </a:lnTo>
                    <a:lnTo>
                      <a:pt x="58" y="232"/>
                    </a:lnTo>
                    <a:lnTo>
                      <a:pt x="67" y="234"/>
                    </a:lnTo>
                    <a:lnTo>
                      <a:pt x="77" y="232"/>
                    </a:lnTo>
                    <a:lnTo>
                      <a:pt x="82" y="231"/>
                    </a:lnTo>
                    <a:lnTo>
                      <a:pt x="87" y="228"/>
                    </a:lnTo>
                    <a:lnTo>
                      <a:pt x="90" y="219"/>
                    </a:lnTo>
                    <a:lnTo>
                      <a:pt x="104" y="189"/>
                    </a:lnTo>
                    <a:lnTo>
                      <a:pt x="129" y="117"/>
                    </a:lnTo>
                    <a:lnTo>
                      <a:pt x="134" y="101"/>
                    </a:lnTo>
                    <a:lnTo>
                      <a:pt x="153" y="35"/>
                    </a:lnTo>
                    <a:lnTo>
                      <a:pt x="165" y="13"/>
                    </a:lnTo>
                    <a:lnTo>
                      <a:pt x="167" y="9"/>
                    </a:lnTo>
                    <a:lnTo>
                      <a:pt x="169" y="7"/>
                    </a:lnTo>
                    <a:lnTo>
                      <a:pt x="179" y="2"/>
                    </a:lnTo>
                    <a:lnTo>
                      <a:pt x="185" y="1"/>
                    </a:lnTo>
                    <a:lnTo>
                      <a:pt x="192" y="0"/>
                    </a:lnTo>
                    <a:lnTo>
                      <a:pt x="199" y="0"/>
                    </a:lnTo>
                  </a:path>
                </a:pathLst>
              </a:custGeom>
              <a:noFill/>
              <a:ln w="25400" cap="rnd" cmpd="sng">
                <a:solidFill>
                  <a:srgbClr val="FF404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690" name="Freeform 618">
                <a:extLst>
                  <a:ext uri="{FF2B5EF4-FFF2-40B4-BE49-F238E27FC236}">
                    <a16:creationId xmlns:a16="http://schemas.microsoft.com/office/drawing/2014/main" id="{5AC901EF-5ED7-CA2E-517C-F2E82193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243"/>
                <a:ext cx="112" cy="143"/>
              </a:xfrm>
              <a:custGeom>
                <a:avLst/>
                <a:gdLst>
                  <a:gd name="T0" fmla="*/ 49 w 112"/>
                  <a:gd name="T1" fmla="*/ 0 h 143"/>
                  <a:gd name="T2" fmla="*/ 39 w 112"/>
                  <a:gd name="T3" fmla="*/ 3 h 143"/>
                  <a:gd name="T4" fmla="*/ 29 w 112"/>
                  <a:gd name="T5" fmla="*/ 9 h 143"/>
                  <a:gd name="T6" fmla="*/ 19 w 112"/>
                  <a:gd name="T7" fmla="*/ 16 h 143"/>
                  <a:gd name="T8" fmla="*/ 12 w 112"/>
                  <a:gd name="T9" fmla="*/ 25 h 143"/>
                  <a:gd name="T10" fmla="*/ 7 w 112"/>
                  <a:gd name="T11" fmla="*/ 34 h 143"/>
                  <a:gd name="T12" fmla="*/ 6 w 112"/>
                  <a:gd name="T13" fmla="*/ 39 h 143"/>
                  <a:gd name="T14" fmla="*/ 4 w 112"/>
                  <a:gd name="T15" fmla="*/ 43 h 143"/>
                  <a:gd name="T16" fmla="*/ 3 w 112"/>
                  <a:gd name="T17" fmla="*/ 48 h 143"/>
                  <a:gd name="T18" fmla="*/ 1 w 112"/>
                  <a:gd name="T19" fmla="*/ 54 h 143"/>
                  <a:gd name="T20" fmla="*/ 0 w 112"/>
                  <a:gd name="T21" fmla="*/ 61 h 143"/>
                  <a:gd name="T22" fmla="*/ 0 w 112"/>
                  <a:gd name="T23" fmla="*/ 65 h 143"/>
                  <a:gd name="T24" fmla="*/ 0 w 112"/>
                  <a:gd name="T25" fmla="*/ 68 h 143"/>
                  <a:gd name="T26" fmla="*/ 0 w 112"/>
                  <a:gd name="T27" fmla="*/ 71 h 143"/>
                  <a:gd name="T28" fmla="*/ 0 w 112"/>
                  <a:gd name="T29" fmla="*/ 78 h 143"/>
                  <a:gd name="T30" fmla="*/ 1 w 112"/>
                  <a:gd name="T31" fmla="*/ 85 h 143"/>
                  <a:gd name="T32" fmla="*/ 2 w 112"/>
                  <a:gd name="T33" fmla="*/ 92 h 143"/>
                  <a:gd name="T34" fmla="*/ 4 w 112"/>
                  <a:gd name="T35" fmla="*/ 98 h 143"/>
                  <a:gd name="T36" fmla="*/ 6 w 112"/>
                  <a:gd name="T37" fmla="*/ 102 h 143"/>
                  <a:gd name="T38" fmla="*/ 8 w 112"/>
                  <a:gd name="T39" fmla="*/ 108 h 143"/>
                  <a:gd name="T40" fmla="*/ 13 w 112"/>
                  <a:gd name="T41" fmla="*/ 117 h 143"/>
                  <a:gd name="T42" fmla="*/ 21 w 112"/>
                  <a:gd name="T43" fmla="*/ 126 h 143"/>
                  <a:gd name="T44" fmla="*/ 30 w 112"/>
                  <a:gd name="T45" fmla="*/ 133 h 143"/>
                  <a:gd name="T46" fmla="*/ 40 w 112"/>
                  <a:gd name="T47" fmla="*/ 139 h 143"/>
                  <a:gd name="T48" fmla="*/ 49 w 112"/>
                  <a:gd name="T49" fmla="*/ 142 h 143"/>
                  <a:gd name="T50" fmla="*/ 59 w 112"/>
                  <a:gd name="T51" fmla="*/ 142 h 143"/>
                  <a:gd name="T52" fmla="*/ 66 w 112"/>
                  <a:gd name="T53" fmla="*/ 140 h 143"/>
                  <a:gd name="T54" fmla="*/ 74 w 112"/>
                  <a:gd name="T55" fmla="*/ 137 h 143"/>
                  <a:gd name="T56" fmla="*/ 82 w 112"/>
                  <a:gd name="T57" fmla="*/ 132 h 143"/>
                  <a:gd name="T58" fmla="*/ 89 w 112"/>
                  <a:gd name="T59" fmla="*/ 126 h 143"/>
                  <a:gd name="T60" fmla="*/ 95 w 112"/>
                  <a:gd name="T61" fmla="*/ 119 h 143"/>
                  <a:gd name="T62" fmla="*/ 99 w 112"/>
                  <a:gd name="T63" fmla="*/ 113 h 143"/>
                  <a:gd name="T64" fmla="*/ 101 w 112"/>
                  <a:gd name="T65" fmla="*/ 109 h 143"/>
                  <a:gd name="T66" fmla="*/ 104 w 112"/>
                  <a:gd name="T67" fmla="*/ 103 h 143"/>
                  <a:gd name="T68" fmla="*/ 107 w 112"/>
                  <a:gd name="T69" fmla="*/ 94 h 143"/>
                  <a:gd name="T70" fmla="*/ 109 w 112"/>
                  <a:gd name="T71" fmla="*/ 85 h 143"/>
                  <a:gd name="T72" fmla="*/ 111 w 112"/>
                  <a:gd name="T73" fmla="*/ 76 h 143"/>
                  <a:gd name="T74" fmla="*/ 111 w 112"/>
                  <a:gd name="T75" fmla="*/ 71 h 143"/>
                  <a:gd name="T76" fmla="*/ 111 w 112"/>
                  <a:gd name="T77" fmla="*/ 68 h 143"/>
                  <a:gd name="T78" fmla="*/ 111 w 112"/>
                  <a:gd name="T79" fmla="*/ 63 h 143"/>
                  <a:gd name="T80" fmla="*/ 109 w 112"/>
                  <a:gd name="T81" fmla="*/ 56 h 143"/>
                  <a:gd name="T82" fmla="*/ 108 w 112"/>
                  <a:gd name="T83" fmla="*/ 47 h 143"/>
                  <a:gd name="T84" fmla="*/ 105 w 112"/>
                  <a:gd name="T85" fmla="*/ 39 h 143"/>
                  <a:gd name="T86" fmla="*/ 103 w 112"/>
                  <a:gd name="T87" fmla="*/ 32 h 143"/>
                  <a:gd name="T88" fmla="*/ 101 w 112"/>
                  <a:gd name="T89" fmla="*/ 30 h 143"/>
                  <a:gd name="T90" fmla="*/ 99 w 112"/>
                  <a:gd name="T91" fmla="*/ 25 h 143"/>
                  <a:gd name="T92" fmla="*/ 95 w 112"/>
                  <a:gd name="T93" fmla="*/ 19 h 143"/>
                  <a:gd name="T94" fmla="*/ 88 w 112"/>
                  <a:gd name="T95" fmla="*/ 12 h 143"/>
                  <a:gd name="T96" fmla="*/ 79 w 112"/>
                  <a:gd name="T97" fmla="*/ 6 h 143"/>
                  <a:gd name="T98" fmla="*/ 70 w 112"/>
                  <a:gd name="T99" fmla="*/ 1 h 143"/>
                  <a:gd name="T100" fmla="*/ 61 w 112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2" h="143">
                    <a:moveTo>
                      <a:pt x="57" y="0"/>
                    </a:moveTo>
                    <a:lnTo>
                      <a:pt x="55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9" y="0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3" y="1"/>
                    </a:lnTo>
                    <a:lnTo>
                      <a:pt x="41" y="1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5" y="5"/>
                    </a:lnTo>
                    <a:lnTo>
                      <a:pt x="33" y="6"/>
                    </a:lnTo>
                    <a:lnTo>
                      <a:pt x="31" y="7"/>
                    </a:lnTo>
                    <a:lnTo>
                      <a:pt x="29" y="9"/>
                    </a:lnTo>
                    <a:lnTo>
                      <a:pt x="26" y="10"/>
                    </a:lnTo>
                    <a:lnTo>
                      <a:pt x="24" y="12"/>
                    </a:lnTo>
                    <a:lnTo>
                      <a:pt x="22" y="13"/>
                    </a:lnTo>
                    <a:lnTo>
                      <a:pt x="21" y="15"/>
                    </a:lnTo>
                    <a:lnTo>
                      <a:pt x="19" y="16"/>
                    </a:lnTo>
                    <a:lnTo>
                      <a:pt x="17" y="18"/>
                    </a:lnTo>
                    <a:lnTo>
                      <a:pt x="16" y="20"/>
                    </a:lnTo>
                    <a:lnTo>
                      <a:pt x="14" y="21"/>
                    </a:lnTo>
                    <a:lnTo>
                      <a:pt x="13" y="23"/>
                    </a:lnTo>
                    <a:lnTo>
                      <a:pt x="12" y="25"/>
                    </a:lnTo>
                    <a:lnTo>
                      <a:pt x="11" y="27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8" y="32"/>
                    </a:lnTo>
                    <a:lnTo>
                      <a:pt x="7" y="34"/>
                    </a:lnTo>
                    <a:lnTo>
                      <a:pt x="7" y="36"/>
                    </a:lnTo>
                    <a:lnTo>
                      <a:pt x="6" y="37"/>
                    </a:lnTo>
                    <a:lnTo>
                      <a:pt x="6" y="38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5" y="42"/>
                    </a:lnTo>
                    <a:lnTo>
                      <a:pt x="4" y="43"/>
                    </a:lnTo>
                    <a:lnTo>
                      <a:pt x="4" y="44"/>
                    </a:lnTo>
                    <a:lnTo>
                      <a:pt x="4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2" y="50"/>
                    </a:lnTo>
                    <a:lnTo>
                      <a:pt x="2" y="52"/>
                    </a:lnTo>
                    <a:lnTo>
                      <a:pt x="1" y="53"/>
                    </a:lnTo>
                    <a:lnTo>
                      <a:pt x="1" y="54"/>
                    </a:lnTo>
                    <a:lnTo>
                      <a:pt x="1" y="56"/>
                    </a:lnTo>
                    <a:lnTo>
                      <a:pt x="1" y="57"/>
                    </a:lnTo>
                    <a:lnTo>
                      <a:pt x="0" y="58"/>
                    </a:lnTo>
                    <a:lnTo>
                      <a:pt x="0" y="60"/>
                    </a:lnTo>
                    <a:lnTo>
                      <a:pt x="0" y="61"/>
                    </a:lnTo>
                    <a:lnTo>
                      <a:pt x="0" y="62"/>
                    </a:lnTo>
                    <a:lnTo>
                      <a:pt x="0" y="63"/>
                    </a:lnTo>
                    <a:lnTo>
                      <a:pt x="0" y="64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70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5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0" y="79"/>
                    </a:lnTo>
                    <a:lnTo>
                      <a:pt x="0" y="80"/>
                    </a:lnTo>
                    <a:lnTo>
                      <a:pt x="0" y="81"/>
                    </a:lnTo>
                    <a:lnTo>
                      <a:pt x="1" y="83"/>
                    </a:lnTo>
                    <a:lnTo>
                      <a:pt x="1" y="85"/>
                    </a:lnTo>
                    <a:lnTo>
                      <a:pt x="1" y="86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2" y="91"/>
                    </a:lnTo>
                    <a:lnTo>
                      <a:pt x="2" y="92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3" y="96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5" y="100"/>
                    </a:lnTo>
                    <a:lnTo>
                      <a:pt x="5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6" y="102"/>
                    </a:lnTo>
                    <a:lnTo>
                      <a:pt x="6" y="102"/>
                    </a:lnTo>
                    <a:lnTo>
                      <a:pt x="7" y="104"/>
                    </a:lnTo>
                    <a:lnTo>
                      <a:pt x="7" y="106"/>
                    </a:lnTo>
                    <a:lnTo>
                      <a:pt x="8" y="108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1" y="113"/>
                    </a:lnTo>
                    <a:lnTo>
                      <a:pt x="12" y="115"/>
                    </a:lnTo>
                    <a:lnTo>
                      <a:pt x="13" y="117"/>
                    </a:lnTo>
                    <a:lnTo>
                      <a:pt x="15" y="119"/>
                    </a:lnTo>
                    <a:lnTo>
                      <a:pt x="16" y="121"/>
                    </a:lnTo>
                    <a:lnTo>
                      <a:pt x="17" y="122"/>
                    </a:lnTo>
                    <a:lnTo>
                      <a:pt x="19" y="124"/>
                    </a:lnTo>
                    <a:lnTo>
                      <a:pt x="21" y="126"/>
                    </a:lnTo>
                    <a:lnTo>
                      <a:pt x="22" y="127"/>
                    </a:lnTo>
                    <a:lnTo>
                      <a:pt x="24" y="129"/>
                    </a:lnTo>
                    <a:lnTo>
                      <a:pt x="26" y="131"/>
                    </a:lnTo>
                    <a:lnTo>
                      <a:pt x="28" y="132"/>
                    </a:lnTo>
                    <a:lnTo>
                      <a:pt x="30" y="133"/>
                    </a:lnTo>
                    <a:lnTo>
                      <a:pt x="32" y="134"/>
                    </a:lnTo>
                    <a:lnTo>
                      <a:pt x="34" y="136"/>
                    </a:lnTo>
                    <a:lnTo>
                      <a:pt x="36" y="137"/>
                    </a:lnTo>
                    <a:lnTo>
                      <a:pt x="38" y="138"/>
                    </a:lnTo>
                    <a:lnTo>
                      <a:pt x="40" y="139"/>
                    </a:lnTo>
                    <a:lnTo>
                      <a:pt x="42" y="140"/>
                    </a:lnTo>
                    <a:lnTo>
                      <a:pt x="44" y="140"/>
                    </a:lnTo>
                    <a:lnTo>
                      <a:pt x="45" y="141"/>
                    </a:lnTo>
                    <a:lnTo>
                      <a:pt x="47" y="142"/>
                    </a:lnTo>
                    <a:lnTo>
                      <a:pt x="49" y="142"/>
                    </a:lnTo>
                    <a:lnTo>
                      <a:pt x="51" y="142"/>
                    </a:lnTo>
                    <a:lnTo>
                      <a:pt x="53" y="142"/>
                    </a:lnTo>
                    <a:lnTo>
                      <a:pt x="55" y="142"/>
                    </a:lnTo>
                    <a:lnTo>
                      <a:pt x="57" y="142"/>
                    </a:lnTo>
                    <a:lnTo>
                      <a:pt x="59" y="142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3" y="141"/>
                    </a:lnTo>
                    <a:lnTo>
                      <a:pt x="65" y="141"/>
                    </a:lnTo>
                    <a:lnTo>
                      <a:pt x="66" y="140"/>
                    </a:lnTo>
                    <a:lnTo>
                      <a:pt x="68" y="140"/>
                    </a:lnTo>
                    <a:lnTo>
                      <a:pt x="69" y="140"/>
                    </a:lnTo>
                    <a:lnTo>
                      <a:pt x="71" y="139"/>
                    </a:lnTo>
                    <a:lnTo>
                      <a:pt x="72" y="138"/>
                    </a:lnTo>
                    <a:lnTo>
                      <a:pt x="74" y="137"/>
                    </a:lnTo>
                    <a:lnTo>
                      <a:pt x="76" y="136"/>
                    </a:lnTo>
                    <a:lnTo>
                      <a:pt x="77" y="135"/>
                    </a:lnTo>
                    <a:lnTo>
                      <a:pt x="79" y="134"/>
                    </a:lnTo>
                    <a:lnTo>
                      <a:pt x="80" y="133"/>
                    </a:lnTo>
                    <a:lnTo>
                      <a:pt x="82" y="132"/>
                    </a:lnTo>
                    <a:lnTo>
                      <a:pt x="84" y="131"/>
                    </a:lnTo>
                    <a:lnTo>
                      <a:pt x="85" y="129"/>
                    </a:lnTo>
                    <a:lnTo>
                      <a:pt x="87" y="129"/>
                    </a:lnTo>
                    <a:lnTo>
                      <a:pt x="88" y="127"/>
                    </a:lnTo>
                    <a:lnTo>
                      <a:pt x="89" y="126"/>
                    </a:lnTo>
                    <a:lnTo>
                      <a:pt x="91" y="125"/>
                    </a:lnTo>
                    <a:lnTo>
                      <a:pt x="92" y="123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5" y="119"/>
                    </a:lnTo>
                    <a:lnTo>
                      <a:pt x="96" y="118"/>
                    </a:lnTo>
                    <a:lnTo>
                      <a:pt x="97" y="116"/>
                    </a:lnTo>
                    <a:lnTo>
                      <a:pt x="98" y="115"/>
                    </a:lnTo>
                    <a:lnTo>
                      <a:pt x="98" y="114"/>
                    </a:lnTo>
                    <a:lnTo>
                      <a:pt x="99" y="113"/>
                    </a:lnTo>
                    <a:lnTo>
                      <a:pt x="99" y="112"/>
                    </a:lnTo>
                    <a:lnTo>
                      <a:pt x="100" y="111"/>
                    </a:lnTo>
                    <a:lnTo>
                      <a:pt x="100" y="111"/>
                    </a:lnTo>
                    <a:lnTo>
                      <a:pt x="101" y="111"/>
                    </a:lnTo>
                    <a:lnTo>
                      <a:pt x="101" y="109"/>
                    </a:lnTo>
                    <a:lnTo>
                      <a:pt x="102" y="109"/>
                    </a:lnTo>
                    <a:lnTo>
                      <a:pt x="102" y="107"/>
                    </a:lnTo>
                    <a:lnTo>
                      <a:pt x="103" y="106"/>
                    </a:lnTo>
                    <a:lnTo>
                      <a:pt x="103" y="105"/>
                    </a:lnTo>
                    <a:lnTo>
                      <a:pt x="104" y="103"/>
                    </a:lnTo>
                    <a:lnTo>
                      <a:pt x="104" y="101"/>
                    </a:lnTo>
                    <a:lnTo>
                      <a:pt x="105" y="100"/>
                    </a:lnTo>
                    <a:lnTo>
                      <a:pt x="106" y="98"/>
                    </a:lnTo>
                    <a:lnTo>
                      <a:pt x="106" y="96"/>
                    </a:lnTo>
                    <a:lnTo>
                      <a:pt x="107" y="94"/>
                    </a:lnTo>
                    <a:lnTo>
                      <a:pt x="107" y="92"/>
                    </a:lnTo>
                    <a:lnTo>
                      <a:pt x="107" y="91"/>
                    </a:lnTo>
                    <a:lnTo>
                      <a:pt x="108" y="89"/>
                    </a:lnTo>
                    <a:lnTo>
                      <a:pt x="108" y="87"/>
                    </a:lnTo>
                    <a:lnTo>
                      <a:pt x="109" y="85"/>
                    </a:lnTo>
                    <a:lnTo>
                      <a:pt x="109" y="83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0" y="78"/>
                    </a:lnTo>
                    <a:lnTo>
                      <a:pt x="111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1"/>
                    </a:lnTo>
                    <a:lnTo>
                      <a:pt x="111" y="70"/>
                    </a:lnTo>
                    <a:lnTo>
                      <a:pt x="111" y="69"/>
                    </a:lnTo>
                    <a:lnTo>
                      <a:pt x="110" y="69"/>
                    </a:lnTo>
                    <a:lnTo>
                      <a:pt x="111" y="69"/>
                    </a:lnTo>
                    <a:lnTo>
                      <a:pt x="111" y="68"/>
                    </a:lnTo>
                    <a:lnTo>
                      <a:pt x="111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11" y="61"/>
                    </a:lnTo>
                    <a:lnTo>
                      <a:pt x="111" y="60"/>
                    </a:lnTo>
                    <a:lnTo>
                      <a:pt x="110" y="59"/>
                    </a:lnTo>
                    <a:lnTo>
                      <a:pt x="110" y="57"/>
                    </a:lnTo>
                    <a:lnTo>
                      <a:pt x="109" y="56"/>
                    </a:lnTo>
                    <a:lnTo>
                      <a:pt x="109" y="54"/>
                    </a:lnTo>
                    <a:lnTo>
                      <a:pt x="109" y="52"/>
                    </a:lnTo>
                    <a:lnTo>
                      <a:pt x="108" y="50"/>
                    </a:lnTo>
                    <a:lnTo>
                      <a:pt x="108" y="49"/>
                    </a:lnTo>
                    <a:lnTo>
                      <a:pt x="108" y="47"/>
                    </a:lnTo>
                    <a:lnTo>
                      <a:pt x="107" y="45"/>
                    </a:lnTo>
                    <a:lnTo>
                      <a:pt x="107" y="43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5" y="39"/>
                    </a:lnTo>
                    <a:lnTo>
                      <a:pt x="105" y="37"/>
                    </a:lnTo>
                    <a:lnTo>
                      <a:pt x="104" y="36"/>
                    </a:lnTo>
                    <a:lnTo>
                      <a:pt x="104" y="34"/>
                    </a:lnTo>
                    <a:lnTo>
                      <a:pt x="103" y="34"/>
                    </a:lnTo>
                    <a:lnTo>
                      <a:pt x="103" y="32"/>
                    </a:lnTo>
                    <a:lnTo>
                      <a:pt x="102" y="32"/>
                    </a:lnTo>
                    <a:lnTo>
                      <a:pt x="102" y="31"/>
                    </a:lnTo>
                    <a:lnTo>
                      <a:pt x="102" y="30"/>
                    </a:lnTo>
                    <a:lnTo>
                      <a:pt x="101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0" y="29"/>
                    </a:lnTo>
                    <a:lnTo>
                      <a:pt x="100" y="27"/>
                    </a:lnTo>
                    <a:lnTo>
                      <a:pt x="100" y="26"/>
                    </a:lnTo>
                    <a:lnTo>
                      <a:pt x="99" y="25"/>
                    </a:lnTo>
                    <a:lnTo>
                      <a:pt x="98" y="24"/>
                    </a:lnTo>
                    <a:lnTo>
                      <a:pt x="98" y="23"/>
                    </a:lnTo>
                    <a:lnTo>
                      <a:pt x="97" y="21"/>
                    </a:lnTo>
                    <a:lnTo>
                      <a:pt x="96" y="20"/>
                    </a:lnTo>
                    <a:lnTo>
                      <a:pt x="95" y="19"/>
                    </a:lnTo>
                    <a:lnTo>
                      <a:pt x="93" y="18"/>
                    </a:lnTo>
                    <a:lnTo>
                      <a:pt x="92" y="16"/>
                    </a:lnTo>
                    <a:lnTo>
                      <a:pt x="91" y="15"/>
                    </a:lnTo>
                    <a:lnTo>
                      <a:pt x="89" y="13"/>
                    </a:lnTo>
                    <a:lnTo>
                      <a:pt x="88" y="12"/>
                    </a:lnTo>
                    <a:lnTo>
                      <a:pt x="86" y="10"/>
                    </a:lnTo>
                    <a:lnTo>
                      <a:pt x="85" y="9"/>
                    </a:lnTo>
                    <a:lnTo>
                      <a:pt x="83" y="8"/>
                    </a:lnTo>
                    <a:lnTo>
                      <a:pt x="81" y="7"/>
                    </a:lnTo>
                    <a:lnTo>
                      <a:pt x="79" y="6"/>
                    </a:lnTo>
                    <a:lnTo>
                      <a:pt x="77" y="5"/>
                    </a:lnTo>
                    <a:lnTo>
                      <a:pt x="75" y="4"/>
                    </a:lnTo>
                    <a:lnTo>
                      <a:pt x="74" y="3"/>
                    </a:lnTo>
                    <a:lnTo>
                      <a:pt x="72" y="2"/>
                    </a:lnTo>
                    <a:lnTo>
                      <a:pt x="70" y="1"/>
                    </a:lnTo>
                    <a:lnTo>
                      <a:pt x="68" y="1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0"/>
                    </a:lnTo>
                  </a:path>
                </a:pathLst>
              </a:custGeom>
              <a:solidFill>
                <a:srgbClr val="E5A526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691" name="Freeform 619">
                <a:extLst>
                  <a:ext uri="{FF2B5EF4-FFF2-40B4-BE49-F238E27FC236}">
                    <a16:creationId xmlns:a16="http://schemas.microsoft.com/office/drawing/2014/main" id="{7922F152-11ED-223A-C617-4FCB4AEA0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243"/>
                <a:ext cx="52" cy="41"/>
              </a:xfrm>
              <a:custGeom>
                <a:avLst/>
                <a:gdLst>
                  <a:gd name="T0" fmla="*/ 0 w 52"/>
                  <a:gd name="T1" fmla="*/ 39 h 41"/>
                  <a:gd name="T2" fmla="*/ 1 w 52"/>
                  <a:gd name="T3" fmla="*/ 36 h 41"/>
                  <a:gd name="T4" fmla="*/ 2 w 52"/>
                  <a:gd name="T5" fmla="*/ 32 h 41"/>
                  <a:gd name="T6" fmla="*/ 3 w 52"/>
                  <a:gd name="T7" fmla="*/ 29 h 41"/>
                  <a:gd name="T8" fmla="*/ 6 w 52"/>
                  <a:gd name="T9" fmla="*/ 26 h 41"/>
                  <a:gd name="T10" fmla="*/ 8 w 52"/>
                  <a:gd name="T11" fmla="*/ 22 h 41"/>
                  <a:gd name="T12" fmla="*/ 11 w 52"/>
                  <a:gd name="T13" fmla="*/ 19 h 41"/>
                  <a:gd name="T14" fmla="*/ 15 w 52"/>
                  <a:gd name="T15" fmla="*/ 15 h 41"/>
                  <a:gd name="T16" fmla="*/ 18 w 52"/>
                  <a:gd name="T17" fmla="*/ 11 h 41"/>
                  <a:gd name="T18" fmla="*/ 22 w 52"/>
                  <a:gd name="T19" fmla="*/ 8 h 41"/>
                  <a:gd name="T20" fmla="*/ 26 w 52"/>
                  <a:gd name="T21" fmla="*/ 5 h 41"/>
                  <a:gd name="T22" fmla="*/ 30 w 52"/>
                  <a:gd name="T23" fmla="*/ 3 h 41"/>
                  <a:gd name="T24" fmla="*/ 34 w 52"/>
                  <a:gd name="T25" fmla="*/ 1 h 41"/>
                  <a:gd name="T26" fmla="*/ 38 w 52"/>
                  <a:gd name="T27" fmla="*/ 0 h 41"/>
                  <a:gd name="T28" fmla="*/ 42 w 52"/>
                  <a:gd name="T29" fmla="*/ 0 h 41"/>
                  <a:gd name="T30" fmla="*/ 46 w 52"/>
                  <a:gd name="T31" fmla="*/ 0 h 41"/>
                  <a:gd name="T32" fmla="*/ 51 w 52"/>
                  <a:gd name="T33" fmla="*/ 0 h 41"/>
                  <a:gd name="T34" fmla="*/ 48 w 52"/>
                  <a:gd name="T35" fmla="*/ 0 h 41"/>
                  <a:gd name="T36" fmla="*/ 44 w 52"/>
                  <a:gd name="T37" fmla="*/ 0 h 41"/>
                  <a:gd name="T38" fmla="*/ 40 w 52"/>
                  <a:gd name="T39" fmla="*/ 0 h 41"/>
                  <a:gd name="T40" fmla="*/ 36 w 52"/>
                  <a:gd name="T41" fmla="*/ 1 h 41"/>
                  <a:gd name="T42" fmla="*/ 32 w 52"/>
                  <a:gd name="T43" fmla="*/ 3 h 41"/>
                  <a:gd name="T44" fmla="*/ 28 w 52"/>
                  <a:gd name="T45" fmla="*/ 5 h 41"/>
                  <a:gd name="T46" fmla="*/ 24 w 52"/>
                  <a:gd name="T47" fmla="*/ 7 h 41"/>
                  <a:gd name="T48" fmla="*/ 20 w 52"/>
                  <a:gd name="T49" fmla="*/ 11 h 41"/>
                  <a:gd name="T50" fmla="*/ 17 w 52"/>
                  <a:gd name="T51" fmla="*/ 14 h 41"/>
                  <a:gd name="T52" fmla="*/ 13 w 52"/>
                  <a:gd name="T53" fmla="*/ 17 h 41"/>
                  <a:gd name="T54" fmla="*/ 10 w 52"/>
                  <a:gd name="T55" fmla="*/ 20 h 41"/>
                  <a:gd name="T56" fmla="*/ 7 w 52"/>
                  <a:gd name="T57" fmla="*/ 24 h 41"/>
                  <a:gd name="T58" fmla="*/ 5 w 52"/>
                  <a:gd name="T59" fmla="*/ 28 h 41"/>
                  <a:gd name="T60" fmla="*/ 3 w 52"/>
                  <a:gd name="T61" fmla="*/ 31 h 41"/>
                  <a:gd name="T62" fmla="*/ 2 w 52"/>
                  <a:gd name="T63" fmla="*/ 35 h 41"/>
                  <a:gd name="T64" fmla="*/ 1 w 52"/>
                  <a:gd name="T65" fmla="*/ 38 h 41"/>
                  <a:gd name="T66" fmla="*/ 0 w 52"/>
                  <a:gd name="T67" fmla="*/ 40 h 41"/>
                  <a:gd name="T68" fmla="*/ 1 w 52"/>
                  <a:gd name="T69" fmla="*/ 40 h 41"/>
                  <a:gd name="T70" fmla="*/ 0 w 52"/>
                  <a:gd name="T71" fmla="*/ 40 h 41"/>
                  <a:gd name="T72" fmla="*/ 0 w 52"/>
                  <a:gd name="T73" fmla="*/ 40 h 41"/>
                  <a:gd name="T74" fmla="*/ 0 w 52"/>
                  <a:gd name="T75" fmla="*/ 40 h 41"/>
                  <a:gd name="T76" fmla="*/ 0 w 52"/>
                  <a:gd name="T77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2" h="41">
                    <a:moveTo>
                      <a:pt x="0" y="39"/>
                    </a:moveTo>
                    <a:lnTo>
                      <a:pt x="0" y="39"/>
                    </a:lnTo>
                    <a:lnTo>
                      <a:pt x="0" y="38"/>
                    </a:lnTo>
                    <a:lnTo>
                      <a:pt x="1" y="36"/>
                    </a:lnTo>
                    <a:lnTo>
                      <a:pt x="1" y="34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3" y="29"/>
                    </a:lnTo>
                    <a:lnTo>
                      <a:pt x="4" y="27"/>
                    </a:lnTo>
                    <a:lnTo>
                      <a:pt x="6" y="26"/>
                    </a:lnTo>
                    <a:lnTo>
                      <a:pt x="7" y="24"/>
                    </a:lnTo>
                    <a:lnTo>
                      <a:pt x="8" y="22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3" y="17"/>
                    </a:lnTo>
                    <a:lnTo>
                      <a:pt x="15" y="15"/>
                    </a:lnTo>
                    <a:lnTo>
                      <a:pt x="16" y="13"/>
                    </a:lnTo>
                    <a:lnTo>
                      <a:pt x="18" y="11"/>
                    </a:lnTo>
                    <a:lnTo>
                      <a:pt x="20" y="10"/>
                    </a:lnTo>
                    <a:lnTo>
                      <a:pt x="22" y="8"/>
                    </a:lnTo>
                    <a:lnTo>
                      <a:pt x="24" y="7"/>
                    </a:lnTo>
                    <a:lnTo>
                      <a:pt x="26" y="5"/>
                    </a:lnTo>
                    <a:lnTo>
                      <a:pt x="28" y="4"/>
                    </a:lnTo>
                    <a:lnTo>
                      <a:pt x="30" y="3"/>
                    </a:lnTo>
                    <a:lnTo>
                      <a:pt x="32" y="2"/>
                    </a:lnTo>
                    <a:lnTo>
                      <a:pt x="34" y="1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0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1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8" y="1"/>
                    </a:lnTo>
                    <a:lnTo>
                      <a:pt x="36" y="1"/>
                    </a:lnTo>
                    <a:lnTo>
                      <a:pt x="34" y="2"/>
                    </a:lnTo>
                    <a:lnTo>
                      <a:pt x="32" y="3"/>
                    </a:lnTo>
                    <a:lnTo>
                      <a:pt x="30" y="4"/>
                    </a:lnTo>
                    <a:lnTo>
                      <a:pt x="28" y="5"/>
                    </a:lnTo>
                    <a:lnTo>
                      <a:pt x="26" y="6"/>
                    </a:lnTo>
                    <a:lnTo>
                      <a:pt x="24" y="7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8" y="12"/>
                    </a:lnTo>
                    <a:lnTo>
                      <a:pt x="17" y="14"/>
                    </a:lnTo>
                    <a:lnTo>
                      <a:pt x="15" y="15"/>
                    </a:lnTo>
                    <a:lnTo>
                      <a:pt x="13" y="17"/>
                    </a:lnTo>
                    <a:lnTo>
                      <a:pt x="12" y="19"/>
                    </a:lnTo>
                    <a:lnTo>
                      <a:pt x="10" y="20"/>
                    </a:lnTo>
                    <a:lnTo>
                      <a:pt x="9" y="22"/>
                    </a:lnTo>
                    <a:lnTo>
                      <a:pt x="7" y="24"/>
                    </a:lnTo>
                    <a:lnTo>
                      <a:pt x="6" y="26"/>
                    </a:lnTo>
                    <a:lnTo>
                      <a:pt x="5" y="28"/>
                    </a:lnTo>
                    <a:lnTo>
                      <a:pt x="4" y="30"/>
                    </a:lnTo>
                    <a:lnTo>
                      <a:pt x="3" y="31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6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692" name="Freeform 620">
                <a:extLst>
                  <a:ext uri="{FF2B5EF4-FFF2-40B4-BE49-F238E27FC236}">
                    <a16:creationId xmlns:a16="http://schemas.microsoft.com/office/drawing/2014/main" id="{0C23684E-4275-4C59-1E46-EABB46521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282"/>
                <a:ext cx="17" cy="31"/>
              </a:xfrm>
              <a:custGeom>
                <a:avLst/>
                <a:gdLst>
                  <a:gd name="T0" fmla="*/ 1 w 17"/>
                  <a:gd name="T1" fmla="*/ 30 h 31"/>
                  <a:gd name="T2" fmla="*/ 0 w 17"/>
                  <a:gd name="T3" fmla="*/ 28 h 31"/>
                  <a:gd name="T4" fmla="*/ 0 w 17"/>
                  <a:gd name="T5" fmla="*/ 28 h 31"/>
                  <a:gd name="T6" fmla="*/ 0 w 17"/>
                  <a:gd name="T7" fmla="*/ 26 h 31"/>
                  <a:gd name="T8" fmla="*/ 0 w 17"/>
                  <a:gd name="T9" fmla="*/ 24 h 31"/>
                  <a:gd name="T10" fmla="*/ 1 w 17"/>
                  <a:gd name="T11" fmla="*/ 22 h 31"/>
                  <a:gd name="T12" fmla="*/ 2 w 17"/>
                  <a:gd name="T13" fmla="*/ 19 h 31"/>
                  <a:gd name="T14" fmla="*/ 3 w 17"/>
                  <a:gd name="T15" fmla="*/ 17 h 31"/>
                  <a:gd name="T16" fmla="*/ 5 w 17"/>
                  <a:gd name="T17" fmla="*/ 14 h 31"/>
                  <a:gd name="T18" fmla="*/ 6 w 17"/>
                  <a:gd name="T19" fmla="*/ 12 h 31"/>
                  <a:gd name="T20" fmla="*/ 7 w 17"/>
                  <a:gd name="T21" fmla="*/ 9 h 31"/>
                  <a:gd name="T22" fmla="*/ 8 w 17"/>
                  <a:gd name="T23" fmla="*/ 7 h 31"/>
                  <a:gd name="T24" fmla="*/ 10 w 17"/>
                  <a:gd name="T25" fmla="*/ 5 h 31"/>
                  <a:gd name="T26" fmla="*/ 11 w 17"/>
                  <a:gd name="T27" fmla="*/ 3 h 31"/>
                  <a:gd name="T28" fmla="*/ 13 w 17"/>
                  <a:gd name="T29" fmla="*/ 1 h 31"/>
                  <a:gd name="T30" fmla="*/ 15 w 17"/>
                  <a:gd name="T31" fmla="*/ 0 h 31"/>
                  <a:gd name="T32" fmla="*/ 16 w 17"/>
                  <a:gd name="T33" fmla="*/ 0 h 31"/>
                  <a:gd name="T34" fmla="*/ 16 w 17"/>
                  <a:gd name="T35" fmla="*/ 0 h 31"/>
                  <a:gd name="T36" fmla="*/ 15 w 17"/>
                  <a:gd name="T37" fmla="*/ 1 h 31"/>
                  <a:gd name="T38" fmla="*/ 14 w 17"/>
                  <a:gd name="T39" fmla="*/ 3 h 31"/>
                  <a:gd name="T40" fmla="*/ 11 w 17"/>
                  <a:gd name="T41" fmla="*/ 4 h 31"/>
                  <a:gd name="T42" fmla="*/ 10 w 17"/>
                  <a:gd name="T43" fmla="*/ 6 h 31"/>
                  <a:gd name="T44" fmla="*/ 9 w 17"/>
                  <a:gd name="T45" fmla="*/ 8 h 31"/>
                  <a:gd name="T46" fmla="*/ 8 w 17"/>
                  <a:gd name="T47" fmla="*/ 11 h 31"/>
                  <a:gd name="T48" fmla="*/ 6 w 17"/>
                  <a:gd name="T49" fmla="*/ 14 h 31"/>
                  <a:gd name="T50" fmla="*/ 5 w 17"/>
                  <a:gd name="T51" fmla="*/ 15 h 31"/>
                  <a:gd name="T52" fmla="*/ 3 w 17"/>
                  <a:gd name="T53" fmla="*/ 18 h 31"/>
                  <a:gd name="T54" fmla="*/ 3 w 17"/>
                  <a:gd name="T55" fmla="*/ 21 h 31"/>
                  <a:gd name="T56" fmla="*/ 2 w 17"/>
                  <a:gd name="T57" fmla="*/ 23 h 31"/>
                  <a:gd name="T58" fmla="*/ 1 w 17"/>
                  <a:gd name="T59" fmla="*/ 25 h 31"/>
                  <a:gd name="T60" fmla="*/ 1 w 17"/>
                  <a:gd name="T61" fmla="*/ 26 h 31"/>
                  <a:gd name="T62" fmla="*/ 1 w 17"/>
                  <a:gd name="T63" fmla="*/ 28 h 31"/>
                  <a:gd name="T64" fmla="*/ 2 w 17"/>
                  <a:gd name="T65" fmla="*/ 29 h 31"/>
                  <a:gd name="T66" fmla="*/ 2 w 17"/>
                  <a:gd name="T67" fmla="*/ 30 h 31"/>
                  <a:gd name="T68" fmla="*/ 2 w 17"/>
                  <a:gd name="T69" fmla="*/ 29 h 31"/>
                  <a:gd name="T70" fmla="*/ 2 w 17"/>
                  <a:gd name="T71" fmla="*/ 29 h 31"/>
                  <a:gd name="T72" fmla="*/ 2 w 17"/>
                  <a:gd name="T73" fmla="*/ 30 h 31"/>
                  <a:gd name="T74" fmla="*/ 1 w 17"/>
                  <a:gd name="T75" fmla="*/ 30 h 31"/>
                  <a:gd name="T76" fmla="*/ 1 w 17"/>
                  <a:gd name="T7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" h="31">
                    <a:moveTo>
                      <a:pt x="1" y="29"/>
                    </a:moveTo>
                    <a:lnTo>
                      <a:pt x="1" y="30"/>
                    </a:lnTo>
                    <a:lnTo>
                      <a:pt x="1" y="29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5"/>
                    </a:lnTo>
                    <a:lnTo>
                      <a:pt x="5" y="14"/>
                    </a:lnTo>
                    <a:lnTo>
                      <a:pt x="5" y="13"/>
                    </a:lnTo>
                    <a:lnTo>
                      <a:pt x="6" y="12"/>
                    </a:lnTo>
                    <a:lnTo>
                      <a:pt x="7" y="10"/>
                    </a:lnTo>
                    <a:lnTo>
                      <a:pt x="7" y="9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3" y="3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6" y="14"/>
                    </a:lnTo>
                    <a:lnTo>
                      <a:pt x="6" y="15"/>
                    </a:lnTo>
                    <a:lnTo>
                      <a:pt x="5" y="15"/>
                    </a:lnTo>
                    <a:lnTo>
                      <a:pt x="5" y="17"/>
                    </a:lnTo>
                    <a:lnTo>
                      <a:pt x="3" y="18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1" y="25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8"/>
                    </a:lnTo>
                    <a:lnTo>
                      <a:pt x="1" y="28"/>
                    </a:lnTo>
                    <a:lnTo>
                      <a:pt x="1" y="28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1" y="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693" name="Freeform 621">
                <a:extLst>
                  <a:ext uri="{FF2B5EF4-FFF2-40B4-BE49-F238E27FC236}">
                    <a16:creationId xmlns:a16="http://schemas.microsoft.com/office/drawing/2014/main" id="{B520CD15-5865-F40D-78F9-D3EA93B80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311"/>
                <a:ext cx="17" cy="36"/>
              </a:xfrm>
              <a:custGeom>
                <a:avLst/>
                <a:gdLst>
                  <a:gd name="T0" fmla="*/ 15 w 17"/>
                  <a:gd name="T1" fmla="*/ 35 h 36"/>
                  <a:gd name="T2" fmla="*/ 14 w 17"/>
                  <a:gd name="T3" fmla="*/ 34 h 36"/>
                  <a:gd name="T4" fmla="*/ 12 w 17"/>
                  <a:gd name="T5" fmla="*/ 33 h 36"/>
                  <a:gd name="T6" fmla="*/ 11 w 17"/>
                  <a:gd name="T7" fmla="*/ 31 h 36"/>
                  <a:gd name="T8" fmla="*/ 9 w 17"/>
                  <a:gd name="T9" fmla="*/ 29 h 36"/>
                  <a:gd name="T10" fmla="*/ 8 w 17"/>
                  <a:gd name="T11" fmla="*/ 27 h 36"/>
                  <a:gd name="T12" fmla="*/ 7 w 17"/>
                  <a:gd name="T13" fmla="*/ 24 h 36"/>
                  <a:gd name="T14" fmla="*/ 5 w 17"/>
                  <a:gd name="T15" fmla="*/ 21 h 36"/>
                  <a:gd name="T16" fmla="*/ 4 w 17"/>
                  <a:gd name="T17" fmla="*/ 18 h 36"/>
                  <a:gd name="T18" fmla="*/ 3 w 17"/>
                  <a:gd name="T19" fmla="*/ 15 h 36"/>
                  <a:gd name="T20" fmla="*/ 2 w 17"/>
                  <a:gd name="T21" fmla="*/ 12 h 36"/>
                  <a:gd name="T22" fmla="*/ 2 w 17"/>
                  <a:gd name="T23" fmla="*/ 9 h 36"/>
                  <a:gd name="T24" fmla="*/ 0 w 17"/>
                  <a:gd name="T25" fmla="*/ 7 h 36"/>
                  <a:gd name="T26" fmla="*/ 0 w 17"/>
                  <a:gd name="T27" fmla="*/ 4 h 36"/>
                  <a:gd name="T28" fmla="*/ 0 w 17"/>
                  <a:gd name="T29" fmla="*/ 2 h 36"/>
                  <a:gd name="T30" fmla="*/ 0 w 17"/>
                  <a:gd name="T31" fmla="*/ 1 h 36"/>
                  <a:gd name="T32" fmla="*/ 2 w 17"/>
                  <a:gd name="T33" fmla="*/ 0 h 36"/>
                  <a:gd name="T34" fmla="*/ 3 w 17"/>
                  <a:gd name="T35" fmla="*/ 0 h 36"/>
                  <a:gd name="T36" fmla="*/ 2 w 17"/>
                  <a:gd name="T37" fmla="*/ 1 h 36"/>
                  <a:gd name="T38" fmla="*/ 2 w 17"/>
                  <a:gd name="T39" fmla="*/ 3 h 36"/>
                  <a:gd name="T40" fmla="*/ 2 w 17"/>
                  <a:gd name="T41" fmla="*/ 5 h 36"/>
                  <a:gd name="T42" fmla="*/ 3 w 17"/>
                  <a:gd name="T43" fmla="*/ 8 h 36"/>
                  <a:gd name="T44" fmla="*/ 3 w 17"/>
                  <a:gd name="T45" fmla="*/ 11 h 36"/>
                  <a:gd name="T46" fmla="*/ 4 w 17"/>
                  <a:gd name="T47" fmla="*/ 13 h 36"/>
                  <a:gd name="T48" fmla="*/ 5 w 17"/>
                  <a:gd name="T49" fmla="*/ 16 h 36"/>
                  <a:gd name="T50" fmla="*/ 6 w 17"/>
                  <a:gd name="T51" fmla="*/ 20 h 36"/>
                  <a:gd name="T52" fmla="*/ 7 w 17"/>
                  <a:gd name="T53" fmla="*/ 22 h 36"/>
                  <a:gd name="T54" fmla="*/ 8 w 17"/>
                  <a:gd name="T55" fmla="*/ 25 h 36"/>
                  <a:gd name="T56" fmla="*/ 10 w 17"/>
                  <a:gd name="T57" fmla="*/ 27 h 36"/>
                  <a:gd name="T58" fmla="*/ 11 w 17"/>
                  <a:gd name="T59" fmla="*/ 30 h 36"/>
                  <a:gd name="T60" fmla="*/ 12 w 17"/>
                  <a:gd name="T61" fmla="*/ 32 h 36"/>
                  <a:gd name="T62" fmla="*/ 14 w 17"/>
                  <a:gd name="T63" fmla="*/ 33 h 36"/>
                  <a:gd name="T64" fmla="*/ 15 w 17"/>
                  <a:gd name="T65" fmla="*/ 34 h 36"/>
                  <a:gd name="T66" fmla="*/ 16 w 17"/>
                  <a:gd name="T67" fmla="*/ 34 h 36"/>
                  <a:gd name="T68" fmla="*/ 16 w 17"/>
                  <a:gd name="T69" fmla="*/ 34 h 36"/>
                  <a:gd name="T70" fmla="*/ 16 w 17"/>
                  <a:gd name="T71" fmla="*/ 34 h 36"/>
                  <a:gd name="T72" fmla="*/ 16 w 17"/>
                  <a:gd name="T73" fmla="*/ 35 h 36"/>
                  <a:gd name="T74" fmla="*/ 16 w 17"/>
                  <a:gd name="T75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" h="36">
                    <a:moveTo>
                      <a:pt x="15" y="35"/>
                    </a:moveTo>
                    <a:lnTo>
                      <a:pt x="15" y="35"/>
                    </a:lnTo>
                    <a:lnTo>
                      <a:pt x="15" y="35"/>
                    </a:lnTo>
                    <a:lnTo>
                      <a:pt x="14" y="34"/>
                    </a:lnTo>
                    <a:lnTo>
                      <a:pt x="13" y="33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0" y="30"/>
                    </a:lnTo>
                    <a:lnTo>
                      <a:pt x="9" y="29"/>
                    </a:lnTo>
                    <a:lnTo>
                      <a:pt x="9" y="28"/>
                    </a:lnTo>
                    <a:lnTo>
                      <a:pt x="8" y="27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3" y="11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6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9" y="26"/>
                    </a:lnTo>
                    <a:lnTo>
                      <a:pt x="10" y="27"/>
                    </a:lnTo>
                    <a:lnTo>
                      <a:pt x="10" y="29"/>
                    </a:lnTo>
                    <a:lnTo>
                      <a:pt x="11" y="30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3"/>
                    </a:lnTo>
                    <a:lnTo>
                      <a:pt x="15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5" y="3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694" name="Freeform 622">
                <a:extLst>
                  <a:ext uri="{FF2B5EF4-FFF2-40B4-BE49-F238E27FC236}">
                    <a16:creationId xmlns:a16="http://schemas.microsoft.com/office/drawing/2014/main" id="{13B1D93B-5381-71D7-8301-2D2D0F667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345"/>
                <a:ext cx="52" cy="41"/>
              </a:xfrm>
              <a:custGeom>
                <a:avLst/>
                <a:gdLst>
                  <a:gd name="T0" fmla="*/ 50 w 52"/>
                  <a:gd name="T1" fmla="*/ 39 h 41"/>
                  <a:gd name="T2" fmla="*/ 46 w 52"/>
                  <a:gd name="T3" fmla="*/ 40 h 41"/>
                  <a:gd name="T4" fmla="*/ 42 w 52"/>
                  <a:gd name="T5" fmla="*/ 40 h 41"/>
                  <a:gd name="T6" fmla="*/ 38 w 52"/>
                  <a:gd name="T7" fmla="*/ 39 h 41"/>
                  <a:gd name="T8" fmla="*/ 35 w 52"/>
                  <a:gd name="T9" fmla="*/ 38 h 41"/>
                  <a:gd name="T10" fmla="*/ 31 w 52"/>
                  <a:gd name="T11" fmla="*/ 36 h 41"/>
                  <a:gd name="T12" fmla="*/ 27 w 52"/>
                  <a:gd name="T13" fmla="*/ 34 h 41"/>
                  <a:gd name="T14" fmla="*/ 23 w 52"/>
                  <a:gd name="T15" fmla="*/ 31 h 41"/>
                  <a:gd name="T16" fmla="*/ 19 w 52"/>
                  <a:gd name="T17" fmla="*/ 28 h 41"/>
                  <a:gd name="T18" fmla="*/ 16 w 52"/>
                  <a:gd name="T19" fmla="*/ 25 h 41"/>
                  <a:gd name="T20" fmla="*/ 12 w 52"/>
                  <a:gd name="T21" fmla="*/ 21 h 41"/>
                  <a:gd name="T22" fmla="*/ 9 w 52"/>
                  <a:gd name="T23" fmla="*/ 18 h 41"/>
                  <a:gd name="T24" fmla="*/ 7 w 52"/>
                  <a:gd name="T25" fmla="*/ 14 h 41"/>
                  <a:gd name="T26" fmla="*/ 4 w 52"/>
                  <a:gd name="T27" fmla="*/ 11 h 41"/>
                  <a:gd name="T28" fmla="*/ 2 w 52"/>
                  <a:gd name="T29" fmla="*/ 7 h 41"/>
                  <a:gd name="T30" fmla="*/ 1 w 52"/>
                  <a:gd name="T31" fmla="*/ 3 h 41"/>
                  <a:gd name="T32" fmla="*/ 0 w 52"/>
                  <a:gd name="T33" fmla="*/ 0 h 41"/>
                  <a:gd name="T34" fmla="*/ 1 w 52"/>
                  <a:gd name="T35" fmla="*/ 1 h 41"/>
                  <a:gd name="T36" fmla="*/ 2 w 52"/>
                  <a:gd name="T37" fmla="*/ 5 h 41"/>
                  <a:gd name="T38" fmla="*/ 4 w 52"/>
                  <a:gd name="T39" fmla="*/ 9 h 41"/>
                  <a:gd name="T40" fmla="*/ 6 w 52"/>
                  <a:gd name="T41" fmla="*/ 12 h 41"/>
                  <a:gd name="T42" fmla="*/ 8 w 52"/>
                  <a:gd name="T43" fmla="*/ 16 h 41"/>
                  <a:gd name="T44" fmla="*/ 11 w 52"/>
                  <a:gd name="T45" fmla="*/ 20 h 41"/>
                  <a:gd name="T46" fmla="*/ 14 w 52"/>
                  <a:gd name="T47" fmla="*/ 23 h 41"/>
                  <a:gd name="T48" fmla="*/ 18 w 52"/>
                  <a:gd name="T49" fmla="*/ 26 h 41"/>
                  <a:gd name="T50" fmla="*/ 21 w 52"/>
                  <a:gd name="T51" fmla="*/ 29 h 41"/>
                  <a:gd name="T52" fmla="*/ 25 w 52"/>
                  <a:gd name="T53" fmla="*/ 32 h 41"/>
                  <a:gd name="T54" fmla="*/ 29 w 52"/>
                  <a:gd name="T55" fmla="*/ 34 h 41"/>
                  <a:gd name="T56" fmla="*/ 33 w 52"/>
                  <a:gd name="T57" fmla="*/ 36 h 41"/>
                  <a:gd name="T58" fmla="*/ 37 w 52"/>
                  <a:gd name="T59" fmla="*/ 38 h 41"/>
                  <a:gd name="T60" fmla="*/ 40 w 52"/>
                  <a:gd name="T61" fmla="*/ 38 h 41"/>
                  <a:gd name="T62" fmla="*/ 44 w 52"/>
                  <a:gd name="T63" fmla="*/ 39 h 41"/>
                  <a:gd name="T64" fmla="*/ 48 w 52"/>
                  <a:gd name="T65" fmla="*/ 39 h 41"/>
                  <a:gd name="T66" fmla="*/ 50 w 52"/>
                  <a:gd name="T67" fmla="*/ 38 h 41"/>
                  <a:gd name="T68" fmla="*/ 50 w 52"/>
                  <a:gd name="T69" fmla="*/ 38 h 41"/>
                  <a:gd name="T70" fmla="*/ 51 w 52"/>
                  <a:gd name="T71" fmla="*/ 38 h 41"/>
                  <a:gd name="T72" fmla="*/ 51 w 52"/>
                  <a:gd name="T73" fmla="*/ 39 h 41"/>
                  <a:gd name="T74" fmla="*/ 50 w 52"/>
                  <a:gd name="T75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2" h="41">
                    <a:moveTo>
                      <a:pt x="50" y="39"/>
                    </a:moveTo>
                    <a:lnTo>
                      <a:pt x="50" y="39"/>
                    </a:lnTo>
                    <a:lnTo>
                      <a:pt x="48" y="40"/>
                    </a:lnTo>
                    <a:lnTo>
                      <a:pt x="46" y="40"/>
                    </a:lnTo>
                    <a:lnTo>
                      <a:pt x="44" y="40"/>
                    </a:lnTo>
                    <a:lnTo>
                      <a:pt x="42" y="40"/>
                    </a:lnTo>
                    <a:lnTo>
                      <a:pt x="40" y="39"/>
                    </a:lnTo>
                    <a:lnTo>
                      <a:pt x="38" y="39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3" y="37"/>
                    </a:lnTo>
                    <a:lnTo>
                      <a:pt x="31" y="36"/>
                    </a:lnTo>
                    <a:lnTo>
                      <a:pt x="29" y="34"/>
                    </a:lnTo>
                    <a:lnTo>
                      <a:pt x="27" y="34"/>
                    </a:lnTo>
                    <a:lnTo>
                      <a:pt x="25" y="32"/>
                    </a:lnTo>
                    <a:lnTo>
                      <a:pt x="23" y="31"/>
                    </a:lnTo>
                    <a:lnTo>
                      <a:pt x="21" y="30"/>
                    </a:lnTo>
                    <a:lnTo>
                      <a:pt x="19" y="28"/>
                    </a:lnTo>
                    <a:lnTo>
                      <a:pt x="17" y="27"/>
                    </a:lnTo>
                    <a:lnTo>
                      <a:pt x="16" y="25"/>
                    </a:lnTo>
                    <a:lnTo>
                      <a:pt x="14" y="23"/>
                    </a:lnTo>
                    <a:lnTo>
                      <a:pt x="12" y="21"/>
                    </a:lnTo>
                    <a:lnTo>
                      <a:pt x="11" y="20"/>
                    </a:lnTo>
                    <a:lnTo>
                      <a:pt x="9" y="18"/>
                    </a:lnTo>
                    <a:lnTo>
                      <a:pt x="8" y="16"/>
                    </a:lnTo>
                    <a:lnTo>
                      <a:pt x="7" y="14"/>
                    </a:lnTo>
                    <a:lnTo>
                      <a:pt x="5" y="13"/>
                    </a:lnTo>
                    <a:lnTo>
                      <a:pt x="4" y="11"/>
                    </a:lnTo>
                    <a:lnTo>
                      <a:pt x="3" y="9"/>
                    </a:lnTo>
                    <a:lnTo>
                      <a:pt x="2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4" y="9"/>
                    </a:lnTo>
                    <a:lnTo>
                      <a:pt x="5" y="10"/>
                    </a:lnTo>
                    <a:lnTo>
                      <a:pt x="6" y="12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8"/>
                    </a:lnTo>
                    <a:lnTo>
                      <a:pt x="11" y="20"/>
                    </a:lnTo>
                    <a:lnTo>
                      <a:pt x="13" y="21"/>
                    </a:lnTo>
                    <a:lnTo>
                      <a:pt x="14" y="23"/>
                    </a:lnTo>
                    <a:lnTo>
                      <a:pt x="16" y="25"/>
                    </a:lnTo>
                    <a:lnTo>
                      <a:pt x="18" y="26"/>
                    </a:lnTo>
                    <a:lnTo>
                      <a:pt x="19" y="27"/>
                    </a:lnTo>
                    <a:lnTo>
                      <a:pt x="21" y="29"/>
                    </a:lnTo>
                    <a:lnTo>
                      <a:pt x="23" y="30"/>
                    </a:lnTo>
                    <a:lnTo>
                      <a:pt x="25" y="32"/>
                    </a:lnTo>
                    <a:lnTo>
                      <a:pt x="27" y="33"/>
                    </a:lnTo>
                    <a:lnTo>
                      <a:pt x="29" y="34"/>
                    </a:lnTo>
                    <a:lnTo>
                      <a:pt x="31" y="35"/>
                    </a:lnTo>
                    <a:lnTo>
                      <a:pt x="33" y="36"/>
                    </a:lnTo>
                    <a:lnTo>
                      <a:pt x="35" y="37"/>
                    </a:lnTo>
                    <a:lnTo>
                      <a:pt x="37" y="38"/>
                    </a:lnTo>
                    <a:lnTo>
                      <a:pt x="39" y="38"/>
                    </a:lnTo>
                    <a:lnTo>
                      <a:pt x="40" y="38"/>
                    </a:lnTo>
                    <a:lnTo>
                      <a:pt x="42" y="39"/>
                    </a:lnTo>
                    <a:lnTo>
                      <a:pt x="44" y="39"/>
                    </a:lnTo>
                    <a:lnTo>
                      <a:pt x="46" y="39"/>
                    </a:lnTo>
                    <a:lnTo>
                      <a:pt x="48" y="39"/>
                    </a:lnTo>
                    <a:lnTo>
                      <a:pt x="50" y="38"/>
                    </a:lnTo>
                    <a:lnTo>
                      <a:pt x="50" y="38"/>
                    </a:lnTo>
                    <a:lnTo>
                      <a:pt x="50" y="38"/>
                    </a:lnTo>
                    <a:lnTo>
                      <a:pt x="50" y="38"/>
                    </a:lnTo>
                    <a:lnTo>
                      <a:pt x="50" y="38"/>
                    </a:lnTo>
                    <a:lnTo>
                      <a:pt x="51" y="38"/>
                    </a:lnTo>
                    <a:lnTo>
                      <a:pt x="51" y="38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0" y="39"/>
                    </a:lnTo>
                    <a:lnTo>
                      <a:pt x="50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695" name="Freeform 623">
                <a:extLst>
                  <a:ext uri="{FF2B5EF4-FFF2-40B4-BE49-F238E27FC236}">
                    <a16:creationId xmlns:a16="http://schemas.microsoft.com/office/drawing/2014/main" id="{E40145E5-751B-2BBA-B601-EBEE2390B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2355"/>
                <a:ext cx="43" cy="31"/>
              </a:xfrm>
              <a:custGeom>
                <a:avLst/>
                <a:gdLst>
                  <a:gd name="T0" fmla="*/ 42 w 43"/>
                  <a:gd name="T1" fmla="*/ 0 h 31"/>
                  <a:gd name="T2" fmla="*/ 40 w 43"/>
                  <a:gd name="T3" fmla="*/ 3 h 31"/>
                  <a:gd name="T4" fmla="*/ 39 w 43"/>
                  <a:gd name="T5" fmla="*/ 5 h 31"/>
                  <a:gd name="T6" fmla="*/ 37 w 43"/>
                  <a:gd name="T7" fmla="*/ 8 h 31"/>
                  <a:gd name="T8" fmla="*/ 35 w 43"/>
                  <a:gd name="T9" fmla="*/ 10 h 31"/>
                  <a:gd name="T10" fmla="*/ 33 w 43"/>
                  <a:gd name="T11" fmla="*/ 13 h 31"/>
                  <a:gd name="T12" fmla="*/ 30 w 43"/>
                  <a:gd name="T13" fmla="*/ 15 h 31"/>
                  <a:gd name="T14" fmla="*/ 28 w 43"/>
                  <a:gd name="T15" fmla="*/ 18 h 31"/>
                  <a:gd name="T16" fmla="*/ 25 w 43"/>
                  <a:gd name="T17" fmla="*/ 21 h 31"/>
                  <a:gd name="T18" fmla="*/ 21 w 43"/>
                  <a:gd name="T19" fmla="*/ 22 h 31"/>
                  <a:gd name="T20" fmla="*/ 18 w 43"/>
                  <a:gd name="T21" fmla="*/ 24 h 31"/>
                  <a:gd name="T22" fmla="*/ 15 w 43"/>
                  <a:gd name="T23" fmla="*/ 26 h 31"/>
                  <a:gd name="T24" fmla="*/ 12 w 43"/>
                  <a:gd name="T25" fmla="*/ 28 h 31"/>
                  <a:gd name="T26" fmla="*/ 9 w 43"/>
                  <a:gd name="T27" fmla="*/ 29 h 31"/>
                  <a:gd name="T28" fmla="*/ 6 w 43"/>
                  <a:gd name="T29" fmla="*/ 30 h 31"/>
                  <a:gd name="T30" fmla="*/ 3 w 43"/>
                  <a:gd name="T31" fmla="*/ 30 h 31"/>
                  <a:gd name="T32" fmla="*/ 0 w 43"/>
                  <a:gd name="T33" fmla="*/ 30 h 31"/>
                  <a:gd name="T34" fmla="*/ 1 w 43"/>
                  <a:gd name="T35" fmla="*/ 29 h 31"/>
                  <a:gd name="T36" fmla="*/ 4 w 43"/>
                  <a:gd name="T37" fmla="*/ 29 h 31"/>
                  <a:gd name="T38" fmla="*/ 7 w 43"/>
                  <a:gd name="T39" fmla="*/ 28 h 31"/>
                  <a:gd name="T40" fmla="*/ 10 w 43"/>
                  <a:gd name="T41" fmla="*/ 28 h 31"/>
                  <a:gd name="T42" fmla="*/ 13 w 43"/>
                  <a:gd name="T43" fmla="*/ 26 h 31"/>
                  <a:gd name="T44" fmla="*/ 16 w 43"/>
                  <a:gd name="T45" fmla="*/ 25 h 31"/>
                  <a:gd name="T46" fmla="*/ 20 w 43"/>
                  <a:gd name="T47" fmla="*/ 23 h 31"/>
                  <a:gd name="T48" fmla="*/ 23 w 43"/>
                  <a:gd name="T49" fmla="*/ 21 h 31"/>
                  <a:gd name="T50" fmla="*/ 26 w 43"/>
                  <a:gd name="T51" fmla="*/ 19 h 31"/>
                  <a:gd name="T52" fmla="*/ 29 w 43"/>
                  <a:gd name="T53" fmla="*/ 16 h 31"/>
                  <a:gd name="T54" fmla="*/ 31 w 43"/>
                  <a:gd name="T55" fmla="*/ 14 h 31"/>
                  <a:gd name="T56" fmla="*/ 34 w 43"/>
                  <a:gd name="T57" fmla="*/ 11 h 31"/>
                  <a:gd name="T58" fmla="*/ 36 w 43"/>
                  <a:gd name="T59" fmla="*/ 8 h 31"/>
                  <a:gd name="T60" fmla="*/ 38 w 43"/>
                  <a:gd name="T61" fmla="*/ 6 h 31"/>
                  <a:gd name="T62" fmla="*/ 39 w 43"/>
                  <a:gd name="T63" fmla="*/ 3 h 31"/>
                  <a:gd name="T64" fmla="*/ 40 w 43"/>
                  <a:gd name="T65" fmla="*/ 1 h 31"/>
                  <a:gd name="T66" fmla="*/ 41 w 43"/>
                  <a:gd name="T67" fmla="*/ 0 h 31"/>
                  <a:gd name="T68" fmla="*/ 41 w 43"/>
                  <a:gd name="T69" fmla="*/ 0 h 31"/>
                  <a:gd name="T70" fmla="*/ 41 w 43"/>
                  <a:gd name="T71" fmla="*/ 0 h 31"/>
                  <a:gd name="T72" fmla="*/ 42 w 43"/>
                  <a:gd name="T73" fmla="*/ 0 h 31"/>
                  <a:gd name="T74" fmla="*/ 42 w 43"/>
                  <a:gd name="T7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31">
                    <a:moveTo>
                      <a:pt x="42" y="0"/>
                    </a:moveTo>
                    <a:lnTo>
                      <a:pt x="42" y="0"/>
                    </a:lnTo>
                    <a:lnTo>
                      <a:pt x="41" y="1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5"/>
                    </a:lnTo>
                    <a:lnTo>
                      <a:pt x="38" y="7"/>
                    </a:lnTo>
                    <a:lnTo>
                      <a:pt x="37" y="8"/>
                    </a:lnTo>
                    <a:lnTo>
                      <a:pt x="36" y="9"/>
                    </a:lnTo>
                    <a:lnTo>
                      <a:pt x="35" y="10"/>
                    </a:lnTo>
                    <a:lnTo>
                      <a:pt x="34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0" y="15"/>
                    </a:lnTo>
                    <a:lnTo>
                      <a:pt x="29" y="17"/>
                    </a:lnTo>
                    <a:lnTo>
                      <a:pt x="28" y="18"/>
                    </a:lnTo>
                    <a:lnTo>
                      <a:pt x="26" y="19"/>
                    </a:lnTo>
                    <a:lnTo>
                      <a:pt x="25" y="21"/>
                    </a:lnTo>
                    <a:lnTo>
                      <a:pt x="23" y="21"/>
                    </a:lnTo>
                    <a:lnTo>
                      <a:pt x="21" y="22"/>
                    </a:lnTo>
                    <a:lnTo>
                      <a:pt x="20" y="24"/>
                    </a:lnTo>
                    <a:lnTo>
                      <a:pt x="18" y="24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3" y="27"/>
                    </a:lnTo>
                    <a:lnTo>
                      <a:pt x="12" y="28"/>
                    </a:lnTo>
                    <a:lnTo>
                      <a:pt x="10" y="28"/>
                    </a:lnTo>
                    <a:lnTo>
                      <a:pt x="9" y="29"/>
                    </a:lnTo>
                    <a:lnTo>
                      <a:pt x="7" y="30"/>
                    </a:lnTo>
                    <a:lnTo>
                      <a:pt x="6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1" y="30"/>
                    </a:lnTo>
                    <a:lnTo>
                      <a:pt x="0" y="30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10" y="28"/>
                    </a:lnTo>
                    <a:lnTo>
                      <a:pt x="12" y="27"/>
                    </a:lnTo>
                    <a:lnTo>
                      <a:pt x="13" y="26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8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4" y="20"/>
                    </a:lnTo>
                    <a:lnTo>
                      <a:pt x="26" y="19"/>
                    </a:lnTo>
                    <a:lnTo>
                      <a:pt x="27" y="17"/>
                    </a:lnTo>
                    <a:lnTo>
                      <a:pt x="29" y="16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3" y="12"/>
                    </a:lnTo>
                    <a:lnTo>
                      <a:pt x="34" y="11"/>
                    </a:lnTo>
                    <a:lnTo>
                      <a:pt x="35" y="10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5"/>
                    </a:lnTo>
                    <a:lnTo>
                      <a:pt x="39" y="3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696" name="Freeform 624">
                <a:extLst>
                  <a:ext uri="{FF2B5EF4-FFF2-40B4-BE49-F238E27FC236}">
                    <a16:creationId xmlns:a16="http://schemas.microsoft.com/office/drawing/2014/main" id="{6798E824-61DB-2707-89F6-074665C0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11"/>
                <a:ext cx="17" cy="45"/>
              </a:xfrm>
              <a:custGeom>
                <a:avLst/>
                <a:gdLst>
                  <a:gd name="T0" fmla="*/ 15 w 17"/>
                  <a:gd name="T1" fmla="*/ 0 h 45"/>
                  <a:gd name="T2" fmla="*/ 16 w 17"/>
                  <a:gd name="T3" fmla="*/ 1 h 45"/>
                  <a:gd name="T4" fmla="*/ 16 w 17"/>
                  <a:gd name="T5" fmla="*/ 3 h 45"/>
                  <a:gd name="T6" fmla="*/ 16 w 17"/>
                  <a:gd name="T7" fmla="*/ 5 h 45"/>
                  <a:gd name="T8" fmla="*/ 15 w 17"/>
                  <a:gd name="T9" fmla="*/ 9 h 45"/>
                  <a:gd name="T10" fmla="*/ 14 w 17"/>
                  <a:gd name="T11" fmla="*/ 12 h 45"/>
                  <a:gd name="T12" fmla="*/ 14 w 17"/>
                  <a:gd name="T13" fmla="*/ 15 h 45"/>
                  <a:gd name="T14" fmla="*/ 13 w 17"/>
                  <a:gd name="T15" fmla="*/ 19 h 45"/>
                  <a:gd name="T16" fmla="*/ 12 w 17"/>
                  <a:gd name="T17" fmla="*/ 23 h 45"/>
                  <a:gd name="T18" fmla="*/ 10 w 17"/>
                  <a:gd name="T19" fmla="*/ 26 h 45"/>
                  <a:gd name="T20" fmla="*/ 9 w 17"/>
                  <a:gd name="T21" fmla="*/ 30 h 45"/>
                  <a:gd name="T22" fmla="*/ 8 w 17"/>
                  <a:gd name="T23" fmla="*/ 33 h 45"/>
                  <a:gd name="T24" fmla="*/ 6 w 17"/>
                  <a:gd name="T25" fmla="*/ 36 h 45"/>
                  <a:gd name="T26" fmla="*/ 4 w 17"/>
                  <a:gd name="T27" fmla="*/ 39 h 45"/>
                  <a:gd name="T28" fmla="*/ 3 w 17"/>
                  <a:gd name="T29" fmla="*/ 42 h 45"/>
                  <a:gd name="T30" fmla="*/ 2 w 17"/>
                  <a:gd name="T31" fmla="*/ 43 h 45"/>
                  <a:gd name="T32" fmla="*/ 0 w 17"/>
                  <a:gd name="T33" fmla="*/ 44 h 45"/>
                  <a:gd name="T34" fmla="*/ 0 w 17"/>
                  <a:gd name="T35" fmla="*/ 43 h 45"/>
                  <a:gd name="T36" fmla="*/ 2 w 17"/>
                  <a:gd name="T37" fmla="*/ 42 h 45"/>
                  <a:gd name="T38" fmla="*/ 3 w 17"/>
                  <a:gd name="T39" fmla="*/ 40 h 45"/>
                  <a:gd name="T40" fmla="*/ 5 w 17"/>
                  <a:gd name="T41" fmla="*/ 38 h 45"/>
                  <a:gd name="T42" fmla="*/ 6 w 17"/>
                  <a:gd name="T43" fmla="*/ 34 h 45"/>
                  <a:gd name="T44" fmla="*/ 8 w 17"/>
                  <a:gd name="T45" fmla="*/ 31 h 45"/>
                  <a:gd name="T46" fmla="*/ 9 w 17"/>
                  <a:gd name="T47" fmla="*/ 28 h 45"/>
                  <a:gd name="T48" fmla="*/ 10 w 17"/>
                  <a:gd name="T49" fmla="*/ 24 h 45"/>
                  <a:gd name="T50" fmla="*/ 12 w 17"/>
                  <a:gd name="T51" fmla="*/ 20 h 45"/>
                  <a:gd name="T52" fmla="*/ 12 w 17"/>
                  <a:gd name="T53" fmla="*/ 17 h 45"/>
                  <a:gd name="T54" fmla="*/ 14 w 17"/>
                  <a:gd name="T55" fmla="*/ 13 h 45"/>
                  <a:gd name="T56" fmla="*/ 14 w 17"/>
                  <a:gd name="T57" fmla="*/ 10 h 45"/>
                  <a:gd name="T58" fmla="*/ 14 w 17"/>
                  <a:gd name="T59" fmla="*/ 7 h 45"/>
                  <a:gd name="T60" fmla="*/ 15 w 17"/>
                  <a:gd name="T61" fmla="*/ 4 h 45"/>
                  <a:gd name="T62" fmla="*/ 15 w 17"/>
                  <a:gd name="T63" fmla="*/ 2 h 45"/>
                  <a:gd name="T64" fmla="*/ 14 w 17"/>
                  <a:gd name="T65" fmla="*/ 1 h 45"/>
                  <a:gd name="T66" fmla="*/ 14 w 17"/>
                  <a:gd name="T67" fmla="*/ 0 h 45"/>
                  <a:gd name="T68" fmla="*/ 14 w 17"/>
                  <a:gd name="T69" fmla="*/ 0 h 45"/>
                  <a:gd name="T70" fmla="*/ 14 w 17"/>
                  <a:gd name="T71" fmla="*/ 0 h 45"/>
                  <a:gd name="T72" fmla="*/ 14 w 17"/>
                  <a:gd name="T73" fmla="*/ 0 h 45"/>
                  <a:gd name="T74" fmla="*/ 14 w 17"/>
                  <a:gd name="T75" fmla="*/ 0 h 45"/>
                  <a:gd name="T76" fmla="*/ 15 w 17"/>
                  <a:gd name="T77" fmla="*/ 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" h="45">
                    <a:moveTo>
                      <a:pt x="15" y="1"/>
                    </a:moveTo>
                    <a:lnTo>
                      <a:pt x="15" y="0"/>
                    </a:lnTo>
                    <a:lnTo>
                      <a:pt x="15" y="0"/>
                    </a:lnTo>
                    <a:lnTo>
                      <a:pt x="16" y="1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5" y="9"/>
                    </a:lnTo>
                    <a:lnTo>
                      <a:pt x="15" y="10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4" y="15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2" y="21"/>
                    </a:lnTo>
                    <a:lnTo>
                      <a:pt x="12" y="23"/>
                    </a:lnTo>
                    <a:lnTo>
                      <a:pt x="11" y="24"/>
                    </a:lnTo>
                    <a:lnTo>
                      <a:pt x="10" y="26"/>
                    </a:lnTo>
                    <a:lnTo>
                      <a:pt x="10" y="28"/>
                    </a:lnTo>
                    <a:lnTo>
                      <a:pt x="9" y="30"/>
                    </a:lnTo>
                    <a:lnTo>
                      <a:pt x="8" y="32"/>
                    </a:lnTo>
                    <a:lnTo>
                      <a:pt x="8" y="33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3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2" y="41"/>
                    </a:lnTo>
                    <a:lnTo>
                      <a:pt x="3" y="40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6" y="36"/>
                    </a:lnTo>
                    <a:lnTo>
                      <a:pt x="6" y="34"/>
                    </a:lnTo>
                    <a:lnTo>
                      <a:pt x="7" y="33"/>
                    </a:lnTo>
                    <a:lnTo>
                      <a:pt x="8" y="31"/>
                    </a:lnTo>
                    <a:lnTo>
                      <a:pt x="8" y="30"/>
                    </a:lnTo>
                    <a:lnTo>
                      <a:pt x="9" y="28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1" y="22"/>
                    </a:lnTo>
                    <a:lnTo>
                      <a:pt x="12" y="20"/>
                    </a:lnTo>
                    <a:lnTo>
                      <a:pt x="12" y="18"/>
                    </a:lnTo>
                    <a:lnTo>
                      <a:pt x="12" y="17"/>
                    </a:lnTo>
                    <a:lnTo>
                      <a:pt x="13" y="15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5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697" name="Freeform 625">
                <a:extLst>
                  <a:ext uri="{FF2B5EF4-FFF2-40B4-BE49-F238E27FC236}">
                    <a16:creationId xmlns:a16="http://schemas.microsoft.com/office/drawing/2014/main" id="{AAD64E25-6E2D-E1D6-32B1-1989B5F95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2273"/>
                <a:ext cx="17" cy="41"/>
              </a:xfrm>
              <a:custGeom>
                <a:avLst/>
                <a:gdLst>
                  <a:gd name="T0" fmla="*/ 0 w 17"/>
                  <a:gd name="T1" fmla="*/ 0 h 41"/>
                  <a:gd name="T2" fmla="*/ 2 w 17"/>
                  <a:gd name="T3" fmla="*/ 0 h 41"/>
                  <a:gd name="T4" fmla="*/ 3 w 17"/>
                  <a:gd name="T5" fmla="*/ 1 h 41"/>
                  <a:gd name="T6" fmla="*/ 5 w 17"/>
                  <a:gd name="T7" fmla="*/ 3 h 41"/>
                  <a:gd name="T8" fmla="*/ 6 w 17"/>
                  <a:gd name="T9" fmla="*/ 5 h 41"/>
                  <a:gd name="T10" fmla="*/ 7 w 17"/>
                  <a:gd name="T11" fmla="*/ 8 h 41"/>
                  <a:gd name="T12" fmla="*/ 9 w 17"/>
                  <a:gd name="T13" fmla="*/ 11 h 41"/>
                  <a:gd name="T14" fmla="*/ 10 w 17"/>
                  <a:gd name="T15" fmla="*/ 15 h 41"/>
                  <a:gd name="T16" fmla="*/ 12 w 17"/>
                  <a:gd name="T17" fmla="*/ 19 h 41"/>
                  <a:gd name="T18" fmla="*/ 12 w 17"/>
                  <a:gd name="T19" fmla="*/ 22 h 41"/>
                  <a:gd name="T20" fmla="*/ 14 w 17"/>
                  <a:gd name="T21" fmla="*/ 26 h 41"/>
                  <a:gd name="T22" fmla="*/ 15 w 17"/>
                  <a:gd name="T23" fmla="*/ 29 h 41"/>
                  <a:gd name="T24" fmla="*/ 16 w 17"/>
                  <a:gd name="T25" fmla="*/ 32 h 41"/>
                  <a:gd name="T26" fmla="*/ 16 w 17"/>
                  <a:gd name="T27" fmla="*/ 34 h 41"/>
                  <a:gd name="T28" fmla="*/ 16 w 17"/>
                  <a:gd name="T29" fmla="*/ 36 h 41"/>
                  <a:gd name="T30" fmla="*/ 16 w 17"/>
                  <a:gd name="T31" fmla="*/ 38 h 41"/>
                  <a:gd name="T32" fmla="*/ 15 w 17"/>
                  <a:gd name="T33" fmla="*/ 40 h 41"/>
                  <a:gd name="T34" fmla="*/ 14 w 17"/>
                  <a:gd name="T35" fmla="*/ 38 h 41"/>
                  <a:gd name="T36" fmla="*/ 15 w 17"/>
                  <a:gd name="T37" fmla="*/ 38 h 41"/>
                  <a:gd name="T38" fmla="*/ 15 w 17"/>
                  <a:gd name="T39" fmla="*/ 36 h 41"/>
                  <a:gd name="T40" fmla="*/ 15 w 17"/>
                  <a:gd name="T41" fmla="*/ 33 h 41"/>
                  <a:gd name="T42" fmla="*/ 14 w 17"/>
                  <a:gd name="T43" fmla="*/ 30 h 41"/>
                  <a:gd name="T44" fmla="*/ 13 w 17"/>
                  <a:gd name="T45" fmla="*/ 27 h 41"/>
                  <a:gd name="T46" fmla="*/ 12 w 17"/>
                  <a:gd name="T47" fmla="*/ 24 h 41"/>
                  <a:gd name="T48" fmla="*/ 12 w 17"/>
                  <a:gd name="T49" fmla="*/ 20 h 41"/>
                  <a:gd name="T50" fmla="*/ 10 w 17"/>
                  <a:gd name="T51" fmla="*/ 17 h 41"/>
                  <a:gd name="T52" fmla="*/ 9 w 17"/>
                  <a:gd name="T53" fmla="*/ 13 h 41"/>
                  <a:gd name="T54" fmla="*/ 7 w 17"/>
                  <a:gd name="T55" fmla="*/ 10 h 41"/>
                  <a:gd name="T56" fmla="*/ 6 w 17"/>
                  <a:gd name="T57" fmla="*/ 7 h 41"/>
                  <a:gd name="T58" fmla="*/ 5 w 17"/>
                  <a:gd name="T59" fmla="*/ 5 h 41"/>
                  <a:gd name="T60" fmla="*/ 3 w 17"/>
                  <a:gd name="T61" fmla="*/ 2 h 41"/>
                  <a:gd name="T62" fmla="*/ 2 w 17"/>
                  <a:gd name="T63" fmla="*/ 1 h 41"/>
                  <a:gd name="T64" fmla="*/ 0 w 17"/>
                  <a:gd name="T65" fmla="*/ 0 h 41"/>
                  <a:gd name="T66" fmla="*/ 0 w 17"/>
                  <a:gd name="T67" fmla="*/ 0 h 41"/>
                  <a:gd name="T68" fmla="*/ 0 w 17"/>
                  <a:gd name="T69" fmla="*/ 0 h 41"/>
                  <a:gd name="T70" fmla="*/ 0 w 17"/>
                  <a:gd name="T71" fmla="*/ 0 h 41"/>
                  <a:gd name="T72" fmla="*/ 0 w 17"/>
                  <a:gd name="T73" fmla="*/ 0 h 41"/>
                  <a:gd name="T74" fmla="*/ 0 w 17"/>
                  <a:gd name="T7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" h="4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10" y="15"/>
                    </a:lnTo>
                    <a:lnTo>
                      <a:pt x="11" y="17"/>
                    </a:lnTo>
                    <a:lnTo>
                      <a:pt x="12" y="19"/>
                    </a:lnTo>
                    <a:lnTo>
                      <a:pt x="12" y="20"/>
                    </a:lnTo>
                    <a:lnTo>
                      <a:pt x="12" y="22"/>
                    </a:lnTo>
                    <a:lnTo>
                      <a:pt x="13" y="24"/>
                    </a:lnTo>
                    <a:lnTo>
                      <a:pt x="14" y="26"/>
                    </a:lnTo>
                    <a:lnTo>
                      <a:pt x="14" y="27"/>
                    </a:lnTo>
                    <a:lnTo>
                      <a:pt x="15" y="29"/>
                    </a:lnTo>
                    <a:lnTo>
                      <a:pt x="15" y="30"/>
                    </a:lnTo>
                    <a:lnTo>
                      <a:pt x="16" y="32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5" y="39"/>
                    </a:lnTo>
                    <a:lnTo>
                      <a:pt x="15" y="40"/>
                    </a:lnTo>
                    <a:lnTo>
                      <a:pt x="14" y="39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5" y="36"/>
                    </a:lnTo>
                    <a:lnTo>
                      <a:pt x="15" y="36"/>
                    </a:lnTo>
                    <a:lnTo>
                      <a:pt x="15" y="34"/>
                    </a:lnTo>
                    <a:lnTo>
                      <a:pt x="15" y="33"/>
                    </a:lnTo>
                    <a:lnTo>
                      <a:pt x="14" y="32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3" y="27"/>
                    </a:lnTo>
                    <a:lnTo>
                      <a:pt x="13" y="26"/>
                    </a:lnTo>
                    <a:lnTo>
                      <a:pt x="12" y="24"/>
                    </a:lnTo>
                    <a:lnTo>
                      <a:pt x="12" y="22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0" y="17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8" y="12"/>
                    </a:lnTo>
                    <a:lnTo>
                      <a:pt x="7" y="10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698" name="Freeform 626">
                <a:extLst>
                  <a:ext uri="{FF2B5EF4-FFF2-40B4-BE49-F238E27FC236}">
                    <a16:creationId xmlns:a16="http://schemas.microsoft.com/office/drawing/2014/main" id="{3CF58A5C-9BDE-3428-2D4A-D0E3B0FC1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2243"/>
                <a:ext cx="45" cy="31"/>
              </a:xfrm>
              <a:custGeom>
                <a:avLst/>
                <a:gdLst>
                  <a:gd name="T0" fmla="*/ 0 w 45"/>
                  <a:gd name="T1" fmla="*/ 0 h 31"/>
                  <a:gd name="T2" fmla="*/ 4 w 45"/>
                  <a:gd name="T3" fmla="*/ 0 h 31"/>
                  <a:gd name="T4" fmla="*/ 7 w 45"/>
                  <a:gd name="T5" fmla="*/ 0 h 31"/>
                  <a:gd name="T6" fmla="*/ 11 w 45"/>
                  <a:gd name="T7" fmla="*/ 0 h 31"/>
                  <a:gd name="T8" fmla="*/ 15 w 45"/>
                  <a:gd name="T9" fmla="*/ 1 h 31"/>
                  <a:gd name="T10" fmla="*/ 19 w 45"/>
                  <a:gd name="T11" fmla="*/ 3 h 31"/>
                  <a:gd name="T12" fmla="*/ 22 w 45"/>
                  <a:gd name="T13" fmla="*/ 5 h 31"/>
                  <a:gd name="T14" fmla="*/ 26 w 45"/>
                  <a:gd name="T15" fmla="*/ 8 h 31"/>
                  <a:gd name="T16" fmla="*/ 29 w 45"/>
                  <a:gd name="T17" fmla="*/ 10 h 31"/>
                  <a:gd name="T18" fmla="*/ 32 w 45"/>
                  <a:gd name="T19" fmla="*/ 13 h 31"/>
                  <a:gd name="T20" fmla="*/ 35 w 45"/>
                  <a:gd name="T21" fmla="*/ 15 h 31"/>
                  <a:gd name="T22" fmla="*/ 37 w 45"/>
                  <a:gd name="T23" fmla="*/ 18 h 31"/>
                  <a:gd name="T24" fmla="*/ 39 w 45"/>
                  <a:gd name="T25" fmla="*/ 21 h 31"/>
                  <a:gd name="T26" fmla="*/ 41 w 45"/>
                  <a:gd name="T27" fmla="*/ 24 h 31"/>
                  <a:gd name="T28" fmla="*/ 42 w 45"/>
                  <a:gd name="T29" fmla="*/ 26 h 31"/>
                  <a:gd name="T30" fmla="*/ 44 w 45"/>
                  <a:gd name="T31" fmla="*/ 28 h 31"/>
                  <a:gd name="T32" fmla="*/ 44 w 45"/>
                  <a:gd name="T33" fmla="*/ 30 h 31"/>
                  <a:gd name="T34" fmla="*/ 43 w 45"/>
                  <a:gd name="T35" fmla="*/ 29 h 31"/>
                  <a:gd name="T36" fmla="*/ 42 w 45"/>
                  <a:gd name="T37" fmla="*/ 27 h 31"/>
                  <a:gd name="T38" fmla="*/ 41 w 45"/>
                  <a:gd name="T39" fmla="*/ 25 h 31"/>
                  <a:gd name="T40" fmla="*/ 40 w 45"/>
                  <a:gd name="T41" fmla="*/ 22 h 31"/>
                  <a:gd name="T42" fmla="*/ 38 w 45"/>
                  <a:gd name="T43" fmla="*/ 20 h 31"/>
                  <a:gd name="T44" fmla="*/ 36 w 45"/>
                  <a:gd name="T45" fmla="*/ 17 h 31"/>
                  <a:gd name="T46" fmla="*/ 33 w 45"/>
                  <a:gd name="T47" fmla="*/ 15 h 31"/>
                  <a:gd name="T48" fmla="*/ 30 w 45"/>
                  <a:gd name="T49" fmla="*/ 12 h 31"/>
                  <a:gd name="T50" fmla="*/ 27 w 45"/>
                  <a:gd name="T51" fmla="*/ 10 h 31"/>
                  <a:gd name="T52" fmla="*/ 24 w 45"/>
                  <a:gd name="T53" fmla="*/ 7 h 31"/>
                  <a:gd name="T54" fmla="*/ 20 w 45"/>
                  <a:gd name="T55" fmla="*/ 5 h 31"/>
                  <a:gd name="T56" fmla="*/ 17 w 45"/>
                  <a:gd name="T57" fmla="*/ 3 h 31"/>
                  <a:gd name="T58" fmla="*/ 13 w 45"/>
                  <a:gd name="T59" fmla="*/ 1 h 31"/>
                  <a:gd name="T60" fmla="*/ 9 w 45"/>
                  <a:gd name="T61" fmla="*/ 1 h 31"/>
                  <a:gd name="T62" fmla="*/ 6 w 45"/>
                  <a:gd name="T63" fmla="*/ 0 h 31"/>
                  <a:gd name="T64" fmla="*/ 2 w 45"/>
                  <a:gd name="T65" fmla="*/ 0 h 31"/>
                  <a:gd name="T66" fmla="*/ 0 w 45"/>
                  <a:gd name="T67" fmla="*/ 0 h 31"/>
                  <a:gd name="T68" fmla="*/ 0 w 45"/>
                  <a:gd name="T69" fmla="*/ 0 h 31"/>
                  <a:gd name="T70" fmla="*/ 0 w 45"/>
                  <a:gd name="T71" fmla="*/ 0 h 31"/>
                  <a:gd name="T72" fmla="*/ 0 w 45"/>
                  <a:gd name="T73" fmla="*/ 0 h 31"/>
                  <a:gd name="T74" fmla="*/ 0 w 45"/>
                  <a:gd name="T7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" h="31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7" y="3"/>
                    </a:lnTo>
                    <a:lnTo>
                      <a:pt x="19" y="3"/>
                    </a:lnTo>
                    <a:lnTo>
                      <a:pt x="20" y="5"/>
                    </a:lnTo>
                    <a:lnTo>
                      <a:pt x="22" y="5"/>
                    </a:lnTo>
                    <a:lnTo>
                      <a:pt x="24" y="7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9" y="10"/>
                    </a:lnTo>
                    <a:lnTo>
                      <a:pt x="31" y="12"/>
                    </a:lnTo>
                    <a:lnTo>
                      <a:pt x="32" y="13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8" y="20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6"/>
                    </a:lnTo>
                    <a:lnTo>
                      <a:pt x="43" y="27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0" y="22"/>
                    </a:lnTo>
                    <a:lnTo>
                      <a:pt x="39" y="21"/>
                    </a:lnTo>
                    <a:lnTo>
                      <a:pt x="38" y="20"/>
                    </a:lnTo>
                    <a:lnTo>
                      <a:pt x="37" y="19"/>
                    </a:lnTo>
                    <a:lnTo>
                      <a:pt x="36" y="17"/>
                    </a:lnTo>
                    <a:lnTo>
                      <a:pt x="35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0" y="12"/>
                    </a:lnTo>
                    <a:lnTo>
                      <a:pt x="29" y="11"/>
                    </a:lnTo>
                    <a:lnTo>
                      <a:pt x="27" y="10"/>
                    </a:lnTo>
                    <a:lnTo>
                      <a:pt x="25" y="8"/>
                    </a:lnTo>
                    <a:lnTo>
                      <a:pt x="24" y="7"/>
                    </a:lnTo>
                    <a:lnTo>
                      <a:pt x="22" y="6"/>
                    </a:lnTo>
                    <a:lnTo>
                      <a:pt x="20" y="5"/>
                    </a:lnTo>
                    <a:lnTo>
                      <a:pt x="18" y="4"/>
                    </a:lnTo>
                    <a:lnTo>
                      <a:pt x="17" y="3"/>
                    </a:lnTo>
                    <a:lnTo>
                      <a:pt x="15" y="2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699" name="Freeform 627">
                <a:extLst>
                  <a:ext uri="{FF2B5EF4-FFF2-40B4-BE49-F238E27FC236}">
                    <a16:creationId xmlns:a16="http://schemas.microsoft.com/office/drawing/2014/main" id="{19870CBE-3605-0CCA-97BB-16750ACE8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313"/>
                <a:ext cx="95" cy="70"/>
              </a:xfrm>
              <a:custGeom>
                <a:avLst/>
                <a:gdLst>
                  <a:gd name="T0" fmla="*/ 18 w 95"/>
                  <a:gd name="T1" fmla="*/ 5 h 70"/>
                  <a:gd name="T2" fmla="*/ 13 w 95"/>
                  <a:gd name="T3" fmla="*/ 4 h 70"/>
                  <a:gd name="T4" fmla="*/ 10 w 95"/>
                  <a:gd name="T5" fmla="*/ 3 h 70"/>
                  <a:gd name="T6" fmla="*/ 7 w 95"/>
                  <a:gd name="T7" fmla="*/ 2 h 70"/>
                  <a:gd name="T8" fmla="*/ 4 w 95"/>
                  <a:gd name="T9" fmla="*/ 1 h 70"/>
                  <a:gd name="T10" fmla="*/ 2 w 95"/>
                  <a:gd name="T11" fmla="*/ 1 h 70"/>
                  <a:gd name="T12" fmla="*/ 1 w 95"/>
                  <a:gd name="T13" fmla="*/ 0 h 70"/>
                  <a:gd name="T14" fmla="*/ 0 w 95"/>
                  <a:gd name="T15" fmla="*/ 0 h 70"/>
                  <a:gd name="T16" fmla="*/ 0 w 95"/>
                  <a:gd name="T17" fmla="*/ 5 h 70"/>
                  <a:gd name="T18" fmla="*/ 1 w 95"/>
                  <a:gd name="T19" fmla="*/ 11 h 70"/>
                  <a:gd name="T20" fmla="*/ 2 w 95"/>
                  <a:gd name="T21" fmla="*/ 18 h 70"/>
                  <a:gd name="T22" fmla="*/ 4 w 95"/>
                  <a:gd name="T23" fmla="*/ 24 h 70"/>
                  <a:gd name="T24" fmla="*/ 6 w 95"/>
                  <a:gd name="T25" fmla="*/ 30 h 70"/>
                  <a:gd name="T26" fmla="*/ 8 w 95"/>
                  <a:gd name="T27" fmla="*/ 36 h 70"/>
                  <a:gd name="T28" fmla="*/ 11 w 95"/>
                  <a:gd name="T29" fmla="*/ 41 h 70"/>
                  <a:gd name="T30" fmla="*/ 15 w 95"/>
                  <a:gd name="T31" fmla="*/ 47 h 70"/>
                  <a:gd name="T32" fmla="*/ 18 w 95"/>
                  <a:gd name="T33" fmla="*/ 51 h 70"/>
                  <a:gd name="T34" fmla="*/ 22 w 95"/>
                  <a:gd name="T35" fmla="*/ 55 h 70"/>
                  <a:gd name="T36" fmla="*/ 26 w 95"/>
                  <a:gd name="T37" fmla="*/ 59 h 70"/>
                  <a:gd name="T38" fmla="*/ 31 w 95"/>
                  <a:gd name="T39" fmla="*/ 62 h 70"/>
                  <a:gd name="T40" fmla="*/ 36 w 95"/>
                  <a:gd name="T41" fmla="*/ 65 h 70"/>
                  <a:gd name="T42" fmla="*/ 41 w 95"/>
                  <a:gd name="T43" fmla="*/ 67 h 70"/>
                  <a:gd name="T44" fmla="*/ 46 w 95"/>
                  <a:gd name="T45" fmla="*/ 68 h 70"/>
                  <a:gd name="T46" fmla="*/ 51 w 95"/>
                  <a:gd name="T47" fmla="*/ 69 h 70"/>
                  <a:gd name="T48" fmla="*/ 56 w 95"/>
                  <a:gd name="T49" fmla="*/ 68 h 70"/>
                  <a:gd name="T50" fmla="*/ 61 w 95"/>
                  <a:gd name="T51" fmla="*/ 67 h 70"/>
                  <a:gd name="T52" fmla="*/ 67 w 95"/>
                  <a:gd name="T53" fmla="*/ 65 h 70"/>
                  <a:gd name="T54" fmla="*/ 72 w 95"/>
                  <a:gd name="T55" fmla="*/ 63 h 70"/>
                  <a:gd name="T56" fmla="*/ 77 w 95"/>
                  <a:gd name="T57" fmla="*/ 59 h 70"/>
                  <a:gd name="T58" fmla="*/ 82 w 95"/>
                  <a:gd name="T59" fmla="*/ 55 h 70"/>
                  <a:gd name="T60" fmla="*/ 87 w 95"/>
                  <a:gd name="T61" fmla="*/ 50 h 70"/>
                  <a:gd name="T62" fmla="*/ 92 w 95"/>
                  <a:gd name="T63" fmla="*/ 43 h 70"/>
                  <a:gd name="T64" fmla="*/ 90 w 95"/>
                  <a:gd name="T65" fmla="*/ 41 h 70"/>
                  <a:gd name="T66" fmla="*/ 85 w 95"/>
                  <a:gd name="T67" fmla="*/ 42 h 70"/>
                  <a:gd name="T68" fmla="*/ 81 w 95"/>
                  <a:gd name="T69" fmla="*/ 41 h 70"/>
                  <a:gd name="T70" fmla="*/ 77 w 95"/>
                  <a:gd name="T71" fmla="*/ 41 h 70"/>
                  <a:gd name="T72" fmla="*/ 74 w 95"/>
                  <a:gd name="T73" fmla="*/ 41 h 70"/>
                  <a:gd name="T74" fmla="*/ 70 w 95"/>
                  <a:gd name="T75" fmla="*/ 40 h 70"/>
                  <a:gd name="T76" fmla="*/ 67 w 95"/>
                  <a:gd name="T77" fmla="*/ 39 h 70"/>
                  <a:gd name="T78" fmla="*/ 64 w 95"/>
                  <a:gd name="T79" fmla="*/ 39 h 70"/>
                  <a:gd name="T80" fmla="*/ 58 w 95"/>
                  <a:gd name="T81" fmla="*/ 39 h 70"/>
                  <a:gd name="T82" fmla="*/ 52 w 95"/>
                  <a:gd name="T83" fmla="*/ 38 h 70"/>
                  <a:gd name="T84" fmla="*/ 46 w 95"/>
                  <a:gd name="T85" fmla="*/ 36 h 70"/>
                  <a:gd name="T86" fmla="*/ 39 w 95"/>
                  <a:gd name="T87" fmla="*/ 32 h 70"/>
                  <a:gd name="T88" fmla="*/ 33 w 95"/>
                  <a:gd name="T89" fmla="*/ 27 h 70"/>
                  <a:gd name="T90" fmla="*/ 28 w 95"/>
                  <a:gd name="T91" fmla="*/ 22 h 70"/>
                  <a:gd name="T92" fmla="*/ 24 w 95"/>
                  <a:gd name="T93" fmla="*/ 16 h 70"/>
                  <a:gd name="T94" fmla="*/ 22 w 95"/>
                  <a:gd name="T95" fmla="*/ 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5" h="70">
                    <a:moveTo>
                      <a:pt x="22" y="7"/>
                    </a:moveTo>
                    <a:lnTo>
                      <a:pt x="21" y="6"/>
                    </a:lnTo>
                    <a:lnTo>
                      <a:pt x="19" y="6"/>
                    </a:lnTo>
                    <a:lnTo>
                      <a:pt x="18" y="5"/>
                    </a:lnTo>
                    <a:lnTo>
                      <a:pt x="17" y="5"/>
                    </a:lnTo>
                    <a:lnTo>
                      <a:pt x="15" y="5"/>
                    </a:lnTo>
                    <a:lnTo>
                      <a:pt x="14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9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5" y="27"/>
                    </a:lnTo>
                    <a:lnTo>
                      <a:pt x="5" y="29"/>
                    </a:lnTo>
                    <a:lnTo>
                      <a:pt x="6" y="30"/>
                    </a:lnTo>
                    <a:lnTo>
                      <a:pt x="6" y="32"/>
                    </a:lnTo>
                    <a:lnTo>
                      <a:pt x="7" y="33"/>
                    </a:lnTo>
                    <a:lnTo>
                      <a:pt x="8" y="35"/>
                    </a:lnTo>
                    <a:lnTo>
                      <a:pt x="8" y="36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2" y="43"/>
                    </a:lnTo>
                    <a:lnTo>
                      <a:pt x="13" y="44"/>
                    </a:lnTo>
                    <a:lnTo>
                      <a:pt x="14" y="45"/>
                    </a:lnTo>
                    <a:lnTo>
                      <a:pt x="15" y="47"/>
                    </a:lnTo>
                    <a:lnTo>
                      <a:pt x="15" y="48"/>
                    </a:lnTo>
                    <a:lnTo>
                      <a:pt x="16" y="49"/>
                    </a:lnTo>
                    <a:lnTo>
                      <a:pt x="17" y="50"/>
                    </a:lnTo>
                    <a:lnTo>
                      <a:pt x="18" y="51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2" y="55"/>
                    </a:lnTo>
                    <a:lnTo>
                      <a:pt x="23" y="56"/>
                    </a:lnTo>
                    <a:lnTo>
                      <a:pt x="24" y="57"/>
                    </a:lnTo>
                    <a:lnTo>
                      <a:pt x="25" y="58"/>
                    </a:lnTo>
                    <a:lnTo>
                      <a:pt x="26" y="59"/>
                    </a:lnTo>
                    <a:lnTo>
                      <a:pt x="28" y="59"/>
                    </a:lnTo>
                    <a:lnTo>
                      <a:pt x="29" y="60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3"/>
                    </a:lnTo>
                    <a:lnTo>
                      <a:pt x="33" y="63"/>
                    </a:lnTo>
                    <a:lnTo>
                      <a:pt x="34" y="64"/>
                    </a:lnTo>
                    <a:lnTo>
                      <a:pt x="36" y="65"/>
                    </a:lnTo>
                    <a:lnTo>
                      <a:pt x="37" y="65"/>
                    </a:lnTo>
                    <a:lnTo>
                      <a:pt x="38" y="65"/>
                    </a:lnTo>
                    <a:lnTo>
                      <a:pt x="39" y="66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4" y="67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50" y="69"/>
                    </a:lnTo>
                    <a:lnTo>
                      <a:pt x="51" y="69"/>
                    </a:lnTo>
                    <a:lnTo>
                      <a:pt x="52" y="69"/>
                    </a:lnTo>
                    <a:lnTo>
                      <a:pt x="54" y="69"/>
                    </a:lnTo>
                    <a:lnTo>
                      <a:pt x="55" y="69"/>
                    </a:lnTo>
                    <a:lnTo>
                      <a:pt x="56" y="68"/>
                    </a:lnTo>
                    <a:lnTo>
                      <a:pt x="57" y="68"/>
                    </a:lnTo>
                    <a:lnTo>
                      <a:pt x="59" y="68"/>
                    </a:lnTo>
                    <a:lnTo>
                      <a:pt x="60" y="67"/>
                    </a:lnTo>
                    <a:lnTo>
                      <a:pt x="61" y="67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5" y="66"/>
                    </a:lnTo>
                    <a:lnTo>
                      <a:pt x="67" y="65"/>
                    </a:lnTo>
                    <a:lnTo>
                      <a:pt x="68" y="65"/>
                    </a:lnTo>
                    <a:lnTo>
                      <a:pt x="69" y="64"/>
                    </a:lnTo>
                    <a:lnTo>
                      <a:pt x="71" y="63"/>
                    </a:lnTo>
                    <a:lnTo>
                      <a:pt x="72" y="63"/>
                    </a:lnTo>
                    <a:lnTo>
                      <a:pt x="73" y="62"/>
                    </a:lnTo>
                    <a:lnTo>
                      <a:pt x="75" y="61"/>
                    </a:lnTo>
                    <a:lnTo>
                      <a:pt x="76" y="60"/>
                    </a:lnTo>
                    <a:lnTo>
                      <a:pt x="77" y="59"/>
                    </a:lnTo>
                    <a:lnTo>
                      <a:pt x="79" y="58"/>
                    </a:lnTo>
                    <a:lnTo>
                      <a:pt x="80" y="58"/>
                    </a:lnTo>
                    <a:lnTo>
                      <a:pt x="81" y="56"/>
                    </a:lnTo>
                    <a:lnTo>
                      <a:pt x="82" y="55"/>
                    </a:lnTo>
                    <a:lnTo>
                      <a:pt x="84" y="54"/>
                    </a:lnTo>
                    <a:lnTo>
                      <a:pt x="85" y="52"/>
                    </a:lnTo>
                    <a:lnTo>
                      <a:pt x="86" y="51"/>
                    </a:lnTo>
                    <a:lnTo>
                      <a:pt x="87" y="50"/>
                    </a:lnTo>
                    <a:lnTo>
                      <a:pt x="89" y="48"/>
                    </a:lnTo>
                    <a:lnTo>
                      <a:pt x="90" y="47"/>
                    </a:lnTo>
                    <a:lnTo>
                      <a:pt x="91" y="45"/>
                    </a:lnTo>
                    <a:lnTo>
                      <a:pt x="92" y="43"/>
                    </a:lnTo>
                    <a:lnTo>
                      <a:pt x="94" y="41"/>
                    </a:lnTo>
                    <a:lnTo>
                      <a:pt x="92" y="41"/>
                    </a:lnTo>
                    <a:lnTo>
                      <a:pt x="91" y="41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2"/>
                    </a:lnTo>
                    <a:lnTo>
                      <a:pt x="86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1" y="41"/>
                    </a:lnTo>
                    <a:lnTo>
                      <a:pt x="80" y="41"/>
                    </a:lnTo>
                    <a:lnTo>
                      <a:pt x="79" y="41"/>
                    </a:lnTo>
                    <a:lnTo>
                      <a:pt x="78" y="41"/>
                    </a:lnTo>
                    <a:lnTo>
                      <a:pt x="77" y="41"/>
                    </a:lnTo>
                    <a:lnTo>
                      <a:pt x="76" y="41"/>
                    </a:lnTo>
                    <a:lnTo>
                      <a:pt x="75" y="41"/>
                    </a:lnTo>
                    <a:lnTo>
                      <a:pt x="75" y="41"/>
                    </a:lnTo>
                    <a:lnTo>
                      <a:pt x="74" y="41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40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5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2" y="39"/>
                    </a:lnTo>
                    <a:lnTo>
                      <a:pt x="60" y="39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5" y="39"/>
                    </a:lnTo>
                    <a:lnTo>
                      <a:pt x="54" y="38"/>
                    </a:lnTo>
                    <a:lnTo>
                      <a:pt x="52" y="38"/>
                    </a:lnTo>
                    <a:lnTo>
                      <a:pt x="50" y="38"/>
                    </a:lnTo>
                    <a:lnTo>
                      <a:pt x="49" y="37"/>
                    </a:lnTo>
                    <a:lnTo>
                      <a:pt x="47" y="36"/>
                    </a:lnTo>
                    <a:lnTo>
                      <a:pt x="46" y="36"/>
                    </a:lnTo>
                    <a:lnTo>
                      <a:pt x="44" y="35"/>
                    </a:lnTo>
                    <a:lnTo>
                      <a:pt x="42" y="34"/>
                    </a:lnTo>
                    <a:lnTo>
                      <a:pt x="41" y="33"/>
                    </a:lnTo>
                    <a:lnTo>
                      <a:pt x="39" y="32"/>
                    </a:lnTo>
                    <a:lnTo>
                      <a:pt x="38" y="31"/>
                    </a:lnTo>
                    <a:lnTo>
                      <a:pt x="36" y="30"/>
                    </a:lnTo>
                    <a:lnTo>
                      <a:pt x="35" y="29"/>
                    </a:lnTo>
                    <a:lnTo>
                      <a:pt x="33" y="27"/>
                    </a:lnTo>
                    <a:lnTo>
                      <a:pt x="32" y="26"/>
                    </a:lnTo>
                    <a:lnTo>
                      <a:pt x="31" y="25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0"/>
                    </a:lnTo>
                    <a:lnTo>
                      <a:pt x="26" y="19"/>
                    </a:lnTo>
                    <a:lnTo>
                      <a:pt x="25" y="17"/>
                    </a:lnTo>
                    <a:lnTo>
                      <a:pt x="24" y="16"/>
                    </a:lnTo>
                    <a:lnTo>
                      <a:pt x="24" y="14"/>
                    </a:lnTo>
                    <a:lnTo>
                      <a:pt x="23" y="12"/>
                    </a:lnTo>
                    <a:lnTo>
                      <a:pt x="23" y="10"/>
                    </a:lnTo>
                    <a:lnTo>
                      <a:pt x="22" y="8"/>
                    </a:lnTo>
                    <a:lnTo>
                      <a:pt x="22" y="7"/>
                    </a:lnTo>
                  </a:path>
                </a:pathLst>
              </a:custGeom>
              <a:solidFill>
                <a:srgbClr val="CC7F0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00" name="Freeform 628">
                <a:extLst>
                  <a:ext uri="{FF2B5EF4-FFF2-40B4-BE49-F238E27FC236}">
                    <a16:creationId xmlns:a16="http://schemas.microsoft.com/office/drawing/2014/main" id="{A5ECC06A-59B9-98E3-BD05-A3107390C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17"/>
                <a:ext cx="17" cy="17"/>
              </a:xfrm>
              <a:custGeom>
                <a:avLst/>
                <a:gdLst>
                  <a:gd name="T0" fmla="*/ 0 w 17"/>
                  <a:gd name="T1" fmla="*/ 0 h 17"/>
                  <a:gd name="T2" fmla="*/ 16 w 17"/>
                  <a:gd name="T3" fmla="*/ 0 h 17"/>
                  <a:gd name="T4" fmla="*/ 16 w 17"/>
                  <a:gd name="T5" fmla="*/ 0 h 17"/>
                  <a:gd name="T6" fmla="*/ 16 w 17"/>
                  <a:gd name="T7" fmla="*/ 0 h 17"/>
                  <a:gd name="T8" fmla="*/ 16 w 17"/>
                  <a:gd name="T9" fmla="*/ 0 h 17"/>
                  <a:gd name="T10" fmla="*/ 16 w 17"/>
                  <a:gd name="T11" fmla="*/ 16 h 17"/>
                  <a:gd name="T12" fmla="*/ 16 w 17"/>
                  <a:gd name="T13" fmla="*/ 16 h 17"/>
                  <a:gd name="T14" fmla="*/ 16 w 17"/>
                  <a:gd name="T15" fmla="*/ 16 h 17"/>
                  <a:gd name="T16" fmla="*/ 16 w 17"/>
                  <a:gd name="T17" fmla="*/ 16 h 17"/>
                  <a:gd name="T18" fmla="*/ 0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01" name="Freeform 629">
                <a:extLst>
                  <a:ext uri="{FF2B5EF4-FFF2-40B4-BE49-F238E27FC236}">
                    <a16:creationId xmlns:a16="http://schemas.microsoft.com/office/drawing/2014/main" id="{D8367107-90FC-6EAC-CE0B-4EAEBAC76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311"/>
                <a:ext cx="111" cy="17"/>
              </a:xfrm>
              <a:custGeom>
                <a:avLst/>
                <a:gdLst>
                  <a:gd name="T0" fmla="*/ 2 w 111"/>
                  <a:gd name="T1" fmla="*/ 2 h 17"/>
                  <a:gd name="T2" fmla="*/ 6 w 111"/>
                  <a:gd name="T3" fmla="*/ 5 h 17"/>
                  <a:gd name="T4" fmla="*/ 12 w 111"/>
                  <a:gd name="T5" fmla="*/ 8 h 17"/>
                  <a:gd name="T6" fmla="*/ 17 w 111"/>
                  <a:gd name="T7" fmla="*/ 10 h 17"/>
                  <a:gd name="T8" fmla="*/ 24 w 111"/>
                  <a:gd name="T9" fmla="*/ 12 h 17"/>
                  <a:gd name="T10" fmla="*/ 30 w 111"/>
                  <a:gd name="T11" fmla="*/ 14 h 17"/>
                  <a:gd name="T12" fmla="*/ 38 w 111"/>
                  <a:gd name="T13" fmla="*/ 15 h 17"/>
                  <a:gd name="T14" fmla="*/ 45 w 111"/>
                  <a:gd name="T15" fmla="*/ 15 h 17"/>
                  <a:gd name="T16" fmla="*/ 53 w 111"/>
                  <a:gd name="T17" fmla="*/ 15 h 17"/>
                  <a:gd name="T18" fmla="*/ 60 w 111"/>
                  <a:gd name="T19" fmla="*/ 14 h 17"/>
                  <a:gd name="T20" fmla="*/ 68 w 111"/>
                  <a:gd name="T21" fmla="*/ 13 h 17"/>
                  <a:gd name="T22" fmla="*/ 76 w 111"/>
                  <a:gd name="T23" fmla="*/ 12 h 17"/>
                  <a:gd name="T24" fmla="*/ 84 w 111"/>
                  <a:gd name="T25" fmla="*/ 10 h 17"/>
                  <a:gd name="T26" fmla="*/ 91 w 111"/>
                  <a:gd name="T27" fmla="*/ 8 h 17"/>
                  <a:gd name="T28" fmla="*/ 99 w 111"/>
                  <a:gd name="T29" fmla="*/ 5 h 17"/>
                  <a:gd name="T30" fmla="*/ 106 w 111"/>
                  <a:gd name="T31" fmla="*/ 2 h 17"/>
                  <a:gd name="T32" fmla="*/ 110 w 111"/>
                  <a:gd name="T33" fmla="*/ 1 h 17"/>
                  <a:gd name="T34" fmla="*/ 102 w 111"/>
                  <a:gd name="T35" fmla="*/ 5 h 17"/>
                  <a:gd name="T36" fmla="*/ 95 w 111"/>
                  <a:gd name="T37" fmla="*/ 8 h 17"/>
                  <a:gd name="T38" fmla="*/ 88 w 111"/>
                  <a:gd name="T39" fmla="*/ 10 h 17"/>
                  <a:gd name="T40" fmla="*/ 80 w 111"/>
                  <a:gd name="T41" fmla="*/ 12 h 17"/>
                  <a:gd name="T42" fmla="*/ 72 w 111"/>
                  <a:gd name="T43" fmla="*/ 14 h 17"/>
                  <a:gd name="T44" fmla="*/ 64 w 111"/>
                  <a:gd name="T45" fmla="*/ 15 h 17"/>
                  <a:gd name="T46" fmla="*/ 56 w 111"/>
                  <a:gd name="T47" fmla="*/ 16 h 17"/>
                  <a:gd name="T48" fmla="*/ 49 w 111"/>
                  <a:gd name="T49" fmla="*/ 16 h 17"/>
                  <a:gd name="T50" fmla="*/ 41 w 111"/>
                  <a:gd name="T51" fmla="*/ 16 h 17"/>
                  <a:gd name="T52" fmla="*/ 34 w 111"/>
                  <a:gd name="T53" fmla="*/ 15 h 17"/>
                  <a:gd name="T54" fmla="*/ 27 w 111"/>
                  <a:gd name="T55" fmla="*/ 14 h 17"/>
                  <a:gd name="T56" fmla="*/ 20 w 111"/>
                  <a:gd name="T57" fmla="*/ 13 h 17"/>
                  <a:gd name="T58" fmla="*/ 14 w 111"/>
                  <a:gd name="T59" fmla="*/ 10 h 17"/>
                  <a:gd name="T60" fmla="*/ 9 w 111"/>
                  <a:gd name="T61" fmla="*/ 8 h 17"/>
                  <a:gd name="T62" fmla="*/ 4 w 111"/>
                  <a:gd name="T63" fmla="*/ 5 h 17"/>
                  <a:gd name="T64" fmla="*/ 0 w 111"/>
                  <a:gd name="T6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1" h="17">
                    <a:moveTo>
                      <a:pt x="0" y="0"/>
                    </a:moveTo>
                    <a:lnTo>
                      <a:pt x="2" y="2"/>
                    </a:lnTo>
                    <a:lnTo>
                      <a:pt x="4" y="4"/>
                    </a:lnTo>
                    <a:lnTo>
                      <a:pt x="6" y="5"/>
                    </a:lnTo>
                    <a:lnTo>
                      <a:pt x="9" y="7"/>
                    </a:lnTo>
                    <a:lnTo>
                      <a:pt x="12" y="8"/>
                    </a:lnTo>
                    <a:lnTo>
                      <a:pt x="14" y="9"/>
                    </a:lnTo>
                    <a:lnTo>
                      <a:pt x="17" y="10"/>
                    </a:lnTo>
                    <a:lnTo>
                      <a:pt x="20" y="11"/>
                    </a:lnTo>
                    <a:lnTo>
                      <a:pt x="24" y="12"/>
                    </a:lnTo>
                    <a:lnTo>
                      <a:pt x="27" y="13"/>
                    </a:lnTo>
                    <a:lnTo>
                      <a:pt x="30" y="14"/>
                    </a:lnTo>
                    <a:lnTo>
                      <a:pt x="34" y="14"/>
                    </a:lnTo>
                    <a:lnTo>
                      <a:pt x="38" y="15"/>
                    </a:lnTo>
                    <a:lnTo>
                      <a:pt x="41" y="15"/>
                    </a:lnTo>
                    <a:lnTo>
                      <a:pt x="45" y="15"/>
                    </a:lnTo>
                    <a:lnTo>
                      <a:pt x="49" y="15"/>
                    </a:lnTo>
                    <a:lnTo>
                      <a:pt x="53" y="15"/>
                    </a:lnTo>
                    <a:lnTo>
                      <a:pt x="56" y="15"/>
                    </a:lnTo>
                    <a:lnTo>
                      <a:pt x="60" y="14"/>
                    </a:lnTo>
                    <a:lnTo>
                      <a:pt x="64" y="14"/>
                    </a:lnTo>
                    <a:lnTo>
                      <a:pt x="68" y="13"/>
                    </a:lnTo>
                    <a:lnTo>
                      <a:pt x="72" y="13"/>
                    </a:lnTo>
                    <a:lnTo>
                      <a:pt x="76" y="12"/>
                    </a:lnTo>
                    <a:lnTo>
                      <a:pt x="80" y="11"/>
                    </a:lnTo>
                    <a:lnTo>
                      <a:pt x="84" y="10"/>
                    </a:lnTo>
                    <a:lnTo>
                      <a:pt x="88" y="9"/>
                    </a:lnTo>
                    <a:lnTo>
                      <a:pt x="91" y="8"/>
                    </a:lnTo>
                    <a:lnTo>
                      <a:pt x="95" y="6"/>
                    </a:lnTo>
                    <a:lnTo>
                      <a:pt x="99" y="5"/>
                    </a:lnTo>
                    <a:lnTo>
                      <a:pt x="102" y="3"/>
                    </a:lnTo>
                    <a:lnTo>
                      <a:pt x="106" y="2"/>
                    </a:lnTo>
                    <a:lnTo>
                      <a:pt x="109" y="0"/>
                    </a:lnTo>
                    <a:lnTo>
                      <a:pt x="110" y="1"/>
                    </a:lnTo>
                    <a:lnTo>
                      <a:pt x="106" y="3"/>
                    </a:lnTo>
                    <a:lnTo>
                      <a:pt x="102" y="5"/>
                    </a:lnTo>
                    <a:lnTo>
                      <a:pt x="99" y="6"/>
                    </a:lnTo>
                    <a:lnTo>
                      <a:pt x="95" y="8"/>
                    </a:lnTo>
                    <a:lnTo>
                      <a:pt x="91" y="9"/>
                    </a:lnTo>
                    <a:lnTo>
                      <a:pt x="88" y="10"/>
                    </a:lnTo>
                    <a:lnTo>
                      <a:pt x="84" y="11"/>
                    </a:lnTo>
                    <a:lnTo>
                      <a:pt x="80" y="12"/>
                    </a:lnTo>
                    <a:lnTo>
                      <a:pt x="76" y="13"/>
                    </a:lnTo>
                    <a:lnTo>
                      <a:pt x="72" y="14"/>
                    </a:lnTo>
                    <a:lnTo>
                      <a:pt x="68" y="15"/>
                    </a:lnTo>
                    <a:lnTo>
                      <a:pt x="64" y="15"/>
                    </a:lnTo>
                    <a:lnTo>
                      <a:pt x="60" y="16"/>
                    </a:lnTo>
                    <a:lnTo>
                      <a:pt x="56" y="16"/>
                    </a:lnTo>
                    <a:lnTo>
                      <a:pt x="53" y="16"/>
                    </a:lnTo>
                    <a:lnTo>
                      <a:pt x="49" y="16"/>
                    </a:lnTo>
                    <a:lnTo>
                      <a:pt x="45" y="16"/>
                    </a:lnTo>
                    <a:lnTo>
                      <a:pt x="41" y="16"/>
                    </a:lnTo>
                    <a:lnTo>
                      <a:pt x="38" y="16"/>
                    </a:lnTo>
                    <a:lnTo>
                      <a:pt x="34" y="15"/>
                    </a:lnTo>
                    <a:lnTo>
                      <a:pt x="30" y="15"/>
                    </a:lnTo>
                    <a:lnTo>
                      <a:pt x="27" y="14"/>
                    </a:lnTo>
                    <a:lnTo>
                      <a:pt x="23" y="13"/>
                    </a:lnTo>
                    <a:lnTo>
                      <a:pt x="20" y="13"/>
                    </a:lnTo>
                    <a:lnTo>
                      <a:pt x="17" y="12"/>
                    </a:lnTo>
                    <a:lnTo>
                      <a:pt x="14" y="10"/>
                    </a:lnTo>
                    <a:lnTo>
                      <a:pt x="11" y="9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02" name="Freeform 630">
                <a:extLst>
                  <a:ext uri="{FF2B5EF4-FFF2-40B4-BE49-F238E27FC236}">
                    <a16:creationId xmlns:a16="http://schemas.microsoft.com/office/drawing/2014/main" id="{E2DEED4B-094F-D417-41C5-F7C8512A8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2317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0 w 17"/>
                  <a:gd name="T3" fmla="*/ 16 h 17"/>
                  <a:gd name="T4" fmla="*/ 0 w 17"/>
                  <a:gd name="T5" fmla="*/ 16 h 17"/>
                  <a:gd name="T6" fmla="*/ 0 w 17"/>
                  <a:gd name="T7" fmla="*/ 0 h 17"/>
                  <a:gd name="T8" fmla="*/ 0 w 17"/>
                  <a:gd name="T9" fmla="*/ 0 h 17"/>
                  <a:gd name="T10" fmla="*/ 16 w 17"/>
                  <a:gd name="T11" fmla="*/ 0 h 17"/>
                  <a:gd name="T12" fmla="*/ 16 w 17"/>
                  <a:gd name="T13" fmla="*/ 0 h 17"/>
                  <a:gd name="T14" fmla="*/ 16 w 17"/>
                  <a:gd name="T15" fmla="*/ 0 h 17"/>
                  <a:gd name="T16" fmla="*/ 16 w 17"/>
                  <a:gd name="T17" fmla="*/ 0 h 17"/>
                  <a:gd name="T18" fmla="*/ 16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0" y="16"/>
                    </a:lnTo>
                    <a:lnTo>
                      <a:pt x="0" y="1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03" name="Freeform 631">
                <a:extLst>
                  <a:ext uri="{FF2B5EF4-FFF2-40B4-BE49-F238E27FC236}">
                    <a16:creationId xmlns:a16="http://schemas.microsoft.com/office/drawing/2014/main" id="{32B9DD99-AD34-9DFA-C0BA-C4E8F294B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287"/>
                <a:ext cx="17" cy="17"/>
              </a:xfrm>
              <a:custGeom>
                <a:avLst/>
                <a:gdLst>
                  <a:gd name="T0" fmla="*/ 0 w 17"/>
                  <a:gd name="T1" fmla="*/ 16 h 17"/>
                  <a:gd name="T2" fmla="*/ 0 w 17"/>
                  <a:gd name="T3" fmla="*/ 16 h 17"/>
                  <a:gd name="T4" fmla="*/ 0 w 17"/>
                  <a:gd name="T5" fmla="*/ 16 h 17"/>
                  <a:gd name="T6" fmla="*/ 0 w 17"/>
                  <a:gd name="T7" fmla="*/ 16 h 17"/>
                  <a:gd name="T8" fmla="*/ 0 w 17"/>
                  <a:gd name="T9" fmla="*/ 16 h 17"/>
                  <a:gd name="T10" fmla="*/ 16 w 17"/>
                  <a:gd name="T11" fmla="*/ 0 h 17"/>
                  <a:gd name="T12" fmla="*/ 16 w 17"/>
                  <a:gd name="T13" fmla="*/ 0 h 17"/>
                  <a:gd name="T14" fmla="*/ 16 w 17"/>
                  <a:gd name="T15" fmla="*/ 0 h 17"/>
                  <a:gd name="T16" fmla="*/ 16 w 17"/>
                  <a:gd name="T17" fmla="*/ 16 h 17"/>
                  <a:gd name="T18" fmla="*/ 0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16"/>
                    </a:move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04" name="Freeform 632">
                <a:extLst>
                  <a:ext uri="{FF2B5EF4-FFF2-40B4-BE49-F238E27FC236}">
                    <a16:creationId xmlns:a16="http://schemas.microsoft.com/office/drawing/2014/main" id="{3928AD2C-7DDC-2FF2-BBF4-2AA582B0D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282"/>
                <a:ext cx="17" cy="65"/>
              </a:xfrm>
              <a:custGeom>
                <a:avLst/>
                <a:gdLst>
                  <a:gd name="T0" fmla="*/ 1 w 17"/>
                  <a:gd name="T1" fmla="*/ 61 h 65"/>
                  <a:gd name="T2" fmla="*/ 4 w 17"/>
                  <a:gd name="T3" fmla="*/ 58 h 65"/>
                  <a:gd name="T4" fmla="*/ 7 w 17"/>
                  <a:gd name="T5" fmla="*/ 55 h 65"/>
                  <a:gd name="T6" fmla="*/ 9 w 17"/>
                  <a:gd name="T7" fmla="*/ 51 h 65"/>
                  <a:gd name="T8" fmla="*/ 11 w 17"/>
                  <a:gd name="T9" fmla="*/ 47 h 65"/>
                  <a:gd name="T10" fmla="*/ 12 w 17"/>
                  <a:gd name="T11" fmla="*/ 43 h 65"/>
                  <a:gd name="T12" fmla="*/ 14 w 17"/>
                  <a:gd name="T13" fmla="*/ 39 h 65"/>
                  <a:gd name="T14" fmla="*/ 15 w 17"/>
                  <a:gd name="T15" fmla="*/ 35 h 65"/>
                  <a:gd name="T16" fmla="*/ 15 w 17"/>
                  <a:gd name="T17" fmla="*/ 31 h 65"/>
                  <a:gd name="T18" fmla="*/ 15 w 17"/>
                  <a:gd name="T19" fmla="*/ 27 h 65"/>
                  <a:gd name="T20" fmla="*/ 14 w 17"/>
                  <a:gd name="T21" fmla="*/ 22 h 65"/>
                  <a:gd name="T22" fmla="*/ 12 w 17"/>
                  <a:gd name="T23" fmla="*/ 19 h 65"/>
                  <a:gd name="T24" fmla="*/ 11 w 17"/>
                  <a:gd name="T25" fmla="*/ 14 h 65"/>
                  <a:gd name="T26" fmla="*/ 9 w 17"/>
                  <a:gd name="T27" fmla="*/ 10 h 65"/>
                  <a:gd name="T28" fmla="*/ 6 w 17"/>
                  <a:gd name="T29" fmla="*/ 6 h 65"/>
                  <a:gd name="T30" fmla="*/ 2 w 17"/>
                  <a:gd name="T31" fmla="*/ 2 h 65"/>
                  <a:gd name="T32" fmla="*/ 0 w 17"/>
                  <a:gd name="T33" fmla="*/ 0 h 65"/>
                  <a:gd name="T34" fmla="*/ 4 w 17"/>
                  <a:gd name="T35" fmla="*/ 3 h 65"/>
                  <a:gd name="T36" fmla="*/ 8 w 17"/>
                  <a:gd name="T37" fmla="*/ 8 h 65"/>
                  <a:gd name="T38" fmla="*/ 10 w 17"/>
                  <a:gd name="T39" fmla="*/ 12 h 65"/>
                  <a:gd name="T40" fmla="*/ 12 w 17"/>
                  <a:gd name="T41" fmla="*/ 16 h 65"/>
                  <a:gd name="T42" fmla="*/ 14 w 17"/>
                  <a:gd name="T43" fmla="*/ 20 h 65"/>
                  <a:gd name="T44" fmla="*/ 15 w 17"/>
                  <a:gd name="T45" fmla="*/ 25 h 65"/>
                  <a:gd name="T46" fmla="*/ 16 w 17"/>
                  <a:gd name="T47" fmla="*/ 29 h 65"/>
                  <a:gd name="T48" fmla="*/ 16 w 17"/>
                  <a:gd name="T49" fmla="*/ 33 h 65"/>
                  <a:gd name="T50" fmla="*/ 15 w 17"/>
                  <a:gd name="T51" fmla="*/ 38 h 65"/>
                  <a:gd name="T52" fmla="*/ 14 w 17"/>
                  <a:gd name="T53" fmla="*/ 41 h 65"/>
                  <a:gd name="T54" fmla="*/ 12 w 17"/>
                  <a:gd name="T55" fmla="*/ 45 h 65"/>
                  <a:gd name="T56" fmla="*/ 11 w 17"/>
                  <a:gd name="T57" fmla="*/ 50 h 65"/>
                  <a:gd name="T58" fmla="*/ 9 w 17"/>
                  <a:gd name="T59" fmla="*/ 53 h 65"/>
                  <a:gd name="T60" fmla="*/ 6 w 17"/>
                  <a:gd name="T61" fmla="*/ 57 h 65"/>
                  <a:gd name="T62" fmla="*/ 3 w 17"/>
                  <a:gd name="T63" fmla="*/ 60 h 65"/>
                  <a:gd name="T64" fmla="*/ 0 w 17"/>
                  <a:gd name="T65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" h="65">
                    <a:moveTo>
                      <a:pt x="0" y="63"/>
                    </a:moveTo>
                    <a:lnTo>
                      <a:pt x="1" y="61"/>
                    </a:lnTo>
                    <a:lnTo>
                      <a:pt x="3" y="60"/>
                    </a:lnTo>
                    <a:lnTo>
                      <a:pt x="4" y="58"/>
                    </a:lnTo>
                    <a:lnTo>
                      <a:pt x="6" y="56"/>
                    </a:lnTo>
                    <a:lnTo>
                      <a:pt x="7" y="55"/>
                    </a:lnTo>
                    <a:lnTo>
                      <a:pt x="8" y="53"/>
                    </a:lnTo>
                    <a:lnTo>
                      <a:pt x="9" y="51"/>
                    </a:lnTo>
                    <a:lnTo>
                      <a:pt x="10" y="49"/>
                    </a:lnTo>
                    <a:lnTo>
                      <a:pt x="11" y="47"/>
                    </a:lnTo>
                    <a:lnTo>
                      <a:pt x="12" y="45"/>
                    </a:lnTo>
                    <a:lnTo>
                      <a:pt x="12" y="43"/>
                    </a:lnTo>
                    <a:lnTo>
                      <a:pt x="13" y="41"/>
                    </a:lnTo>
                    <a:lnTo>
                      <a:pt x="14" y="39"/>
                    </a:lnTo>
                    <a:lnTo>
                      <a:pt x="14" y="37"/>
                    </a:lnTo>
                    <a:lnTo>
                      <a:pt x="15" y="35"/>
                    </a:lnTo>
                    <a:lnTo>
                      <a:pt x="15" y="33"/>
                    </a:lnTo>
                    <a:lnTo>
                      <a:pt x="15" y="31"/>
                    </a:lnTo>
                    <a:lnTo>
                      <a:pt x="15" y="29"/>
                    </a:lnTo>
                    <a:lnTo>
                      <a:pt x="15" y="27"/>
                    </a:lnTo>
                    <a:lnTo>
                      <a:pt x="14" y="25"/>
                    </a:lnTo>
                    <a:lnTo>
                      <a:pt x="14" y="22"/>
                    </a:lnTo>
                    <a:lnTo>
                      <a:pt x="13" y="20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7" y="8"/>
                    </a:lnTo>
                    <a:lnTo>
                      <a:pt x="6" y="6"/>
                    </a:ln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6" y="5"/>
                    </a:lnTo>
                    <a:lnTo>
                      <a:pt x="8" y="8"/>
                    </a:lnTo>
                    <a:lnTo>
                      <a:pt x="9" y="10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3" y="18"/>
                    </a:lnTo>
                    <a:lnTo>
                      <a:pt x="14" y="20"/>
                    </a:lnTo>
                    <a:lnTo>
                      <a:pt x="15" y="22"/>
                    </a:lnTo>
                    <a:lnTo>
                      <a:pt x="15" y="25"/>
                    </a:lnTo>
                    <a:lnTo>
                      <a:pt x="16" y="27"/>
                    </a:lnTo>
                    <a:lnTo>
                      <a:pt x="16" y="29"/>
                    </a:lnTo>
                    <a:lnTo>
                      <a:pt x="16" y="31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5" y="38"/>
                    </a:lnTo>
                    <a:lnTo>
                      <a:pt x="15" y="39"/>
                    </a:lnTo>
                    <a:lnTo>
                      <a:pt x="14" y="41"/>
                    </a:lnTo>
                    <a:lnTo>
                      <a:pt x="13" y="43"/>
                    </a:lnTo>
                    <a:lnTo>
                      <a:pt x="12" y="45"/>
                    </a:lnTo>
                    <a:lnTo>
                      <a:pt x="12" y="47"/>
                    </a:lnTo>
                    <a:lnTo>
                      <a:pt x="11" y="50"/>
                    </a:lnTo>
                    <a:lnTo>
                      <a:pt x="10" y="51"/>
                    </a:lnTo>
                    <a:lnTo>
                      <a:pt x="9" y="53"/>
                    </a:lnTo>
                    <a:lnTo>
                      <a:pt x="8" y="55"/>
                    </a:lnTo>
                    <a:lnTo>
                      <a:pt x="6" y="57"/>
                    </a:lnTo>
                    <a:lnTo>
                      <a:pt x="5" y="58"/>
                    </a:lnTo>
                    <a:lnTo>
                      <a:pt x="3" y="60"/>
                    </a:lnTo>
                    <a:lnTo>
                      <a:pt x="2" y="62"/>
                    </a:lnTo>
                    <a:lnTo>
                      <a:pt x="0" y="64"/>
                    </a:lnTo>
                    <a:lnTo>
                      <a:pt x="0" y="6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05" name="Freeform 633">
                <a:extLst>
                  <a:ext uri="{FF2B5EF4-FFF2-40B4-BE49-F238E27FC236}">
                    <a16:creationId xmlns:a16="http://schemas.microsoft.com/office/drawing/2014/main" id="{EB39609F-EEAD-AE7B-F9C4-C2BE77460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351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16 w 17"/>
                  <a:gd name="T3" fmla="*/ 16 h 17"/>
                  <a:gd name="T4" fmla="*/ 16 w 17"/>
                  <a:gd name="T5" fmla="*/ 16 h 17"/>
                  <a:gd name="T6" fmla="*/ 16 w 17"/>
                  <a:gd name="T7" fmla="*/ 16 h 17"/>
                  <a:gd name="T8" fmla="*/ 0 w 17"/>
                  <a:gd name="T9" fmla="*/ 16 h 17"/>
                  <a:gd name="T10" fmla="*/ 0 w 17"/>
                  <a:gd name="T11" fmla="*/ 0 h 17"/>
                  <a:gd name="T12" fmla="*/ 0 w 17"/>
                  <a:gd name="T13" fmla="*/ 0 h 17"/>
                  <a:gd name="T14" fmla="*/ 0 w 17"/>
                  <a:gd name="T15" fmla="*/ 0 h 17"/>
                  <a:gd name="T16" fmla="*/ 0 w 17"/>
                  <a:gd name="T17" fmla="*/ 0 h 17"/>
                  <a:gd name="T18" fmla="*/ 16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0" y="1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06" name="Freeform 634">
                <a:extLst>
                  <a:ext uri="{FF2B5EF4-FFF2-40B4-BE49-F238E27FC236}">
                    <a16:creationId xmlns:a16="http://schemas.microsoft.com/office/drawing/2014/main" id="{5E625746-6E56-8428-8D87-1C0C8149D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249"/>
                <a:ext cx="17" cy="17"/>
              </a:xfrm>
              <a:custGeom>
                <a:avLst/>
                <a:gdLst>
                  <a:gd name="T0" fmla="*/ 0 w 17"/>
                  <a:gd name="T1" fmla="*/ 0 h 17"/>
                  <a:gd name="T2" fmla="*/ 16 w 17"/>
                  <a:gd name="T3" fmla="*/ 0 h 17"/>
                  <a:gd name="T4" fmla="*/ 16 w 17"/>
                  <a:gd name="T5" fmla="*/ 0 h 17"/>
                  <a:gd name="T6" fmla="*/ 16 w 17"/>
                  <a:gd name="T7" fmla="*/ 0 h 17"/>
                  <a:gd name="T8" fmla="*/ 16 w 17"/>
                  <a:gd name="T9" fmla="*/ 0 h 17"/>
                  <a:gd name="T10" fmla="*/ 16 w 17"/>
                  <a:gd name="T11" fmla="*/ 16 h 17"/>
                  <a:gd name="T12" fmla="*/ 16 w 17"/>
                  <a:gd name="T13" fmla="*/ 16 h 17"/>
                  <a:gd name="T14" fmla="*/ 16 w 17"/>
                  <a:gd name="T15" fmla="*/ 16 h 17"/>
                  <a:gd name="T16" fmla="*/ 16 w 17"/>
                  <a:gd name="T17" fmla="*/ 16 h 17"/>
                  <a:gd name="T18" fmla="*/ 0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07" name="Freeform 635">
                <a:extLst>
                  <a:ext uri="{FF2B5EF4-FFF2-40B4-BE49-F238E27FC236}">
                    <a16:creationId xmlns:a16="http://schemas.microsoft.com/office/drawing/2014/main" id="{7546B360-AFCA-DA1B-3B8D-E8A396805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243"/>
                <a:ext cx="33" cy="143"/>
              </a:xfrm>
              <a:custGeom>
                <a:avLst/>
                <a:gdLst>
                  <a:gd name="T0" fmla="*/ 27 w 33"/>
                  <a:gd name="T1" fmla="*/ 139 h 143"/>
                  <a:gd name="T2" fmla="*/ 20 w 33"/>
                  <a:gd name="T3" fmla="*/ 133 h 143"/>
                  <a:gd name="T4" fmla="*/ 14 w 33"/>
                  <a:gd name="T5" fmla="*/ 125 h 143"/>
                  <a:gd name="T6" fmla="*/ 9 w 33"/>
                  <a:gd name="T7" fmla="*/ 117 h 143"/>
                  <a:gd name="T8" fmla="*/ 5 w 33"/>
                  <a:gd name="T9" fmla="*/ 107 h 143"/>
                  <a:gd name="T10" fmla="*/ 2 w 33"/>
                  <a:gd name="T11" fmla="*/ 97 h 143"/>
                  <a:gd name="T12" fmla="*/ 0 w 33"/>
                  <a:gd name="T13" fmla="*/ 86 h 143"/>
                  <a:gd name="T14" fmla="*/ 0 w 33"/>
                  <a:gd name="T15" fmla="*/ 75 h 143"/>
                  <a:gd name="T16" fmla="*/ 0 w 33"/>
                  <a:gd name="T17" fmla="*/ 64 h 143"/>
                  <a:gd name="T18" fmla="*/ 0 w 33"/>
                  <a:gd name="T19" fmla="*/ 53 h 143"/>
                  <a:gd name="T20" fmla="*/ 2 w 33"/>
                  <a:gd name="T21" fmla="*/ 43 h 143"/>
                  <a:gd name="T22" fmla="*/ 6 w 33"/>
                  <a:gd name="T23" fmla="*/ 32 h 143"/>
                  <a:gd name="T24" fmla="*/ 10 w 33"/>
                  <a:gd name="T25" fmla="*/ 23 h 143"/>
                  <a:gd name="T26" fmla="*/ 15 w 33"/>
                  <a:gd name="T27" fmla="*/ 15 h 143"/>
                  <a:gd name="T28" fmla="*/ 21 w 33"/>
                  <a:gd name="T29" fmla="*/ 8 h 143"/>
                  <a:gd name="T30" fmla="*/ 28 w 33"/>
                  <a:gd name="T31" fmla="*/ 2 h 143"/>
                  <a:gd name="T32" fmla="*/ 32 w 33"/>
                  <a:gd name="T33" fmla="*/ 0 h 143"/>
                  <a:gd name="T34" fmla="*/ 24 w 33"/>
                  <a:gd name="T35" fmla="*/ 5 h 143"/>
                  <a:gd name="T36" fmla="*/ 18 w 33"/>
                  <a:gd name="T37" fmla="*/ 12 h 143"/>
                  <a:gd name="T38" fmla="*/ 12 w 33"/>
                  <a:gd name="T39" fmla="*/ 20 h 143"/>
                  <a:gd name="T40" fmla="*/ 8 w 33"/>
                  <a:gd name="T41" fmla="*/ 28 h 143"/>
                  <a:gd name="T42" fmla="*/ 4 w 33"/>
                  <a:gd name="T43" fmla="*/ 38 h 143"/>
                  <a:gd name="T44" fmla="*/ 2 w 33"/>
                  <a:gd name="T45" fmla="*/ 48 h 143"/>
                  <a:gd name="T46" fmla="*/ 0 w 33"/>
                  <a:gd name="T47" fmla="*/ 59 h 143"/>
                  <a:gd name="T48" fmla="*/ 0 w 33"/>
                  <a:gd name="T49" fmla="*/ 70 h 143"/>
                  <a:gd name="T50" fmla="*/ 0 w 33"/>
                  <a:gd name="T51" fmla="*/ 81 h 143"/>
                  <a:gd name="T52" fmla="*/ 1 w 33"/>
                  <a:gd name="T53" fmla="*/ 91 h 143"/>
                  <a:gd name="T54" fmla="*/ 4 w 33"/>
                  <a:gd name="T55" fmla="*/ 102 h 143"/>
                  <a:gd name="T56" fmla="*/ 7 w 33"/>
                  <a:gd name="T57" fmla="*/ 112 h 143"/>
                  <a:gd name="T58" fmla="*/ 12 w 33"/>
                  <a:gd name="T59" fmla="*/ 121 h 143"/>
                  <a:gd name="T60" fmla="*/ 17 w 33"/>
                  <a:gd name="T61" fmla="*/ 129 h 143"/>
                  <a:gd name="T62" fmla="*/ 24 w 33"/>
                  <a:gd name="T63" fmla="*/ 136 h 143"/>
                  <a:gd name="T64" fmla="*/ 32 w 33"/>
                  <a:gd name="T65" fmla="*/ 141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" h="143">
                    <a:moveTo>
                      <a:pt x="31" y="142"/>
                    </a:moveTo>
                    <a:lnTo>
                      <a:pt x="27" y="139"/>
                    </a:lnTo>
                    <a:lnTo>
                      <a:pt x="24" y="136"/>
                    </a:lnTo>
                    <a:lnTo>
                      <a:pt x="20" y="133"/>
                    </a:lnTo>
                    <a:lnTo>
                      <a:pt x="17" y="129"/>
                    </a:lnTo>
                    <a:lnTo>
                      <a:pt x="14" y="125"/>
                    </a:lnTo>
                    <a:lnTo>
                      <a:pt x="11" y="121"/>
                    </a:lnTo>
                    <a:lnTo>
                      <a:pt x="9" y="117"/>
                    </a:lnTo>
                    <a:lnTo>
                      <a:pt x="7" y="112"/>
                    </a:lnTo>
                    <a:lnTo>
                      <a:pt x="5" y="107"/>
                    </a:lnTo>
                    <a:lnTo>
                      <a:pt x="3" y="102"/>
                    </a:lnTo>
                    <a:lnTo>
                      <a:pt x="2" y="97"/>
                    </a:lnTo>
                    <a:lnTo>
                      <a:pt x="1" y="92"/>
                    </a:lnTo>
                    <a:lnTo>
                      <a:pt x="0" y="86"/>
                    </a:lnTo>
                    <a:lnTo>
                      <a:pt x="0" y="81"/>
                    </a:lnTo>
                    <a:lnTo>
                      <a:pt x="0" y="75"/>
                    </a:lnTo>
                    <a:lnTo>
                      <a:pt x="0" y="70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0" y="53"/>
                    </a:lnTo>
                    <a:lnTo>
                      <a:pt x="1" y="48"/>
                    </a:lnTo>
                    <a:lnTo>
                      <a:pt x="2" y="43"/>
                    </a:lnTo>
                    <a:lnTo>
                      <a:pt x="4" y="38"/>
                    </a:lnTo>
                    <a:lnTo>
                      <a:pt x="6" y="32"/>
                    </a:lnTo>
                    <a:lnTo>
                      <a:pt x="7" y="28"/>
                    </a:lnTo>
                    <a:lnTo>
                      <a:pt x="10" y="23"/>
                    </a:lnTo>
                    <a:lnTo>
                      <a:pt x="12" y="19"/>
                    </a:lnTo>
                    <a:lnTo>
                      <a:pt x="15" y="15"/>
                    </a:lnTo>
                    <a:lnTo>
                      <a:pt x="18" y="11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8" y="2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28" y="3"/>
                    </a:lnTo>
                    <a:lnTo>
                      <a:pt x="24" y="5"/>
                    </a:lnTo>
                    <a:lnTo>
                      <a:pt x="21" y="9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2" y="20"/>
                    </a:lnTo>
                    <a:lnTo>
                      <a:pt x="10" y="23"/>
                    </a:lnTo>
                    <a:lnTo>
                      <a:pt x="8" y="28"/>
                    </a:lnTo>
                    <a:lnTo>
                      <a:pt x="6" y="33"/>
                    </a:lnTo>
                    <a:lnTo>
                      <a:pt x="4" y="38"/>
                    </a:lnTo>
                    <a:lnTo>
                      <a:pt x="3" y="43"/>
                    </a:lnTo>
                    <a:lnTo>
                      <a:pt x="2" y="48"/>
                    </a:lnTo>
                    <a:lnTo>
                      <a:pt x="1" y="53"/>
                    </a:lnTo>
                    <a:lnTo>
                      <a:pt x="0" y="59"/>
                    </a:lnTo>
                    <a:lnTo>
                      <a:pt x="0" y="64"/>
                    </a:lnTo>
                    <a:lnTo>
                      <a:pt x="0" y="70"/>
                    </a:lnTo>
                    <a:lnTo>
                      <a:pt x="0" y="75"/>
                    </a:lnTo>
                    <a:lnTo>
                      <a:pt x="0" y="81"/>
                    </a:lnTo>
                    <a:lnTo>
                      <a:pt x="1" y="86"/>
                    </a:lnTo>
                    <a:lnTo>
                      <a:pt x="1" y="91"/>
                    </a:lnTo>
                    <a:lnTo>
                      <a:pt x="3" y="97"/>
                    </a:lnTo>
                    <a:lnTo>
                      <a:pt x="4" y="102"/>
                    </a:lnTo>
                    <a:lnTo>
                      <a:pt x="5" y="107"/>
                    </a:lnTo>
                    <a:lnTo>
                      <a:pt x="7" y="112"/>
                    </a:lnTo>
                    <a:lnTo>
                      <a:pt x="9" y="116"/>
                    </a:lnTo>
                    <a:lnTo>
                      <a:pt x="12" y="121"/>
                    </a:lnTo>
                    <a:lnTo>
                      <a:pt x="14" y="125"/>
                    </a:lnTo>
                    <a:lnTo>
                      <a:pt x="17" y="129"/>
                    </a:lnTo>
                    <a:lnTo>
                      <a:pt x="21" y="132"/>
                    </a:lnTo>
                    <a:lnTo>
                      <a:pt x="24" y="136"/>
                    </a:lnTo>
                    <a:lnTo>
                      <a:pt x="28" y="138"/>
                    </a:lnTo>
                    <a:lnTo>
                      <a:pt x="32" y="141"/>
                    </a:lnTo>
                    <a:lnTo>
                      <a:pt x="31" y="14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08" name="Freeform 636">
                <a:extLst>
                  <a:ext uri="{FF2B5EF4-FFF2-40B4-BE49-F238E27FC236}">
                    <a16:creationId xmlns:a16="http://schemas.microsoft.com/office/drawing/2014/main" id="{C214FA32-E552-A5B1-3D94-4251A246B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2389"/>
                <a:ext cx="17" cy="17"/>
              </a:xfrm>
              <a:custGeom>
                <a:avLst/>
                <a:gdLst>
                  <a:gd name="T0" fmla="*/ 16 w 17"/>
                  <a:gd name="T1" fmla="*/ 0 h 17"/>
                  <a:gd name="T2" fmla="*/ 16 w 17"/>
                  <a:gd name="T3" fmla="*/ 0 h 17"/>
                  <a:gd name="T4" fmla="*/ 16 w 17"/>
                  <a:gd name="T5" fmla="*/ 0 h 17"/>
                  <a:gd name="T6" fmla="*/ 16 w 17"/>
                  <a:gd name="T7" fmla="*/ 16 h 17"/>
                  <a:gd name="T8" fmla="*/ 16 w 17"/>
                  <a:gd name="T9" fmla="*/ 16 h 17"/>
                  <a:gd name="T10" fmla="*/ 16 w 17"/>
                  <a:gd name="T11" fmla="*/ 16 h 17"/>
                  <a:gd name="T12" fmla="*/ 16 w 17"/>
                  <a:gd name="T13" fmla="*/ 16 h 17"/>
                  <a:gd name="T14" fmla="*/ 16 w 17"/>
                  <a:gd name="T15" fmla="*/ 16 h 17"/>
                  <a:gd name="T16" fmla="*/ 0 w 17"/>
                  <a:gd name="T17" fmla="*/ 16 h 17"/>
                  <a:gd name="T18" fmla="*/ 16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0" y="16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09" name="Freeform 637">
                <a:extLst>
                  <a:ext uri="{FF2B5EF4-FFF2-40B4-BE49-F238E27FC236}">
                    <a16:creationId xmlns:a16="http://schemas.microsoft.com/office/drawing/2014/main" id="{68403599-006C-16BC-1E7B-ACA74EA0F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3" y="2279"/>
                <a:ext cx="1" cy="17"/>
              </a:xfrm>
              <a:custGeom>
                <a:avLst/>
                <a:gdLst>
                  <a:gd name="T0" fmla="*/ 0 w 1"/>
                  <a:gd name="T1" fmla="*/ 0 h 17"/>
                  <a:gd name="T2" fmla="*/ 0 w 1"/>
                  <a:gd name="T3" fmla="*/ 0 h 17"/>
                  <a:gd name="T4" fmla="*/ 0 w 1"/>
                  <a:gd name="T5" fmla="*/ 0 h 17"/>
                  <a:gd name="T6" fmla="*/ 0 w 1"/>
                  <a:gd name="T7" fmla="*/ 0 h 17"/>
                  <a:gd name="T8" fmla="*/ 0 w 1"/>
                  <a:gd name="T9" fmla="*/ 0 h 17"/>
                  <a:gd name="T10" fmla="*/ 0 w 1"/>
                  <a:gd name="T11" fmla="*/ 0 h 17"/>
                  <a:gd name="T12" fmla="*/ 0 w 1"/>
                  <a:gd name="T13" fmla="*/ 16 h 17"/>
                  <a:gd name="T14" fmla="*/ 0 w 1"/>
                  <a:gd name="T15" fmla="*/ 16 h 17"/>
                  <a:gd name="T16" fmla="*/ 0 w 1"/>
                  <a:gd name="T17" fmla="*/ 16 h 17"/>
                  <a:gd name="T18" fmla="*/ 0 w 1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10" name="Freeform 638">
                <a:extLst>
                  <a:ext uri="{FF2B5EF4-FFF2-40B4-BE49-F238E27FC236}">
                    <a16:creationId xmlns:a16="http://schemas.microsoft.com/office/drawing/2014/main" id="{8D5D4D13-A1E0-06AF-4FC3-702D76134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2273"/>
                <a:ext cx="66" cy="84"/>
              </a:xfrm>
              <a:custGeom>
                <a:avLst/>
                <a:gdLst>
                  <a:gd name="T0" fmla="*/ 56 w 66"/>
                  <a:gd name="T1" fmla="*/ 83 h 84"/>
                  <a:gd name="T2" fmla="*/ 41 w 66"/>
                  <a:gd name="T3" fmla="*/ 82 h 84"/>
                  <a:gd name="T4" fmla="*/ 30 w 66"/>
                  <a:gd name="T5" fmla="*/ 80 h 84"/>
                  <a:gd name="T6" fmla="*/ 19 w 66"/>
                  <a:gd name="T7" fmla="*/ 76 h 84"/>
                  <a:gd name="T8" fmla="*/ 12 w 66"/>
                  <a:gd name="T9" fmla="*/ 70 h 84"/>
                  <a:gd name="T10" fmla="*/ 6 w 66"/>
                  <a:gd name="T11" fmla="*/ 64 h 84"/>
                  <a:gd name="T12" fmla="*/ 2 w 66"/>
                  <a:gd name="T13" fmla="*/ 57 h 84"/>
                  <a:gd name="T14" fmla="*/ 0 w 66"/>
                  <a:gd name="T15" fmla="*/ 49 h 84"/>
                  <a:gd name="T16" fmla="*/ 0 w 66"/>
                  <a:gd name="T17" fmla="*/ 42 h 84"/>
                  <a:gd name="T18" fmla="*/ 2 w 66"/>
                  <a:gd name="T19" fmla="*/ 33 h 84"/>
                  <a:gd name="T20" fmla="*/ 6 w 66"/>
                  <a:gd name="T21" fmla="*/ 26 h 84"/>
                  <a:gd name="T22" fmla="*/ 12 w 66"/>
                  <a:gd name="T23" fmla="*/ 18 h 84"/>
                  <a:gd name="T24" fmla="*/ 20 w 66"/>
                  <a:gd name="T25" fmla="*/ 12 h 84"/>
                  <a:gd name="T26" fmla="*/ 30 w 66"/>
                  <a:gd name="T27" fmla="*/ 7 h 84"/>
                  <a:gd name="T28" fmla="*/ 42 w 66"/>
                  <a:gd name="T29" fmla="*/ 3 h 84"/>
                  <a:gd name="T30" fmla="*/ 56 w 66"/>
                  <a:gd name="T31" fmla="*/ 0 h 84"/>
                  <a:gd name="T32" fmla="*/ 65 w 66"/>
                  <a:gd name="T33" fmla="*/ 0 h 84"/>
                  <a:gd name="T34" fmla="*/ 49 w 66"/>
                  <a:gd name="T35" fmla="*/ 2 h 84"/>
                  <a:gd name="T36" fmla="*/ 36 w 66"/>
                  <a:gd name="T37" fmla="*/ 5 h 84"/>
                  <a:gd name="T38" fmla="*/ 25 w 66"/>
                  <a:gd name="T39" fmla="*/ 10 h 84"/>
                  <a:gd name="T40" fmla="*/ 16 w 66"/>
                  <a:gd name="T41" fmla="*/ 16 h 84"/>
                  <a:gd name="T42" fmla="*/ 9 w 66"/>
                  <a:gd name="T43" fmla="*/ 23 h 84"/>
                  <a:gd name="T44" fmla="*/ 4 w 66"/>
                  <a:gd name="T45" fmla="*/ 30 h 84"/>
                  <a:gd name="T46" fmla="*/ 1 w 66"/>
                  <a:gd name="T47" fmla="*/ 38 h 84"/>
                  <a:gd name="T48" fmla="*/ 0 w 66"/>
                  <a:gd name="T49" fmla="*/ 46 h 84"/>
                  <a:gd name="T50" fmla="*/ 1 w 66"/>
                  <a:gd name="T51" fmla="*/ 53 h 84"/>
                  <a:gd name="T52" fmla="*/ 4 w 66"/>
                  <a:gd name="T53" fmla="*/ 60 h 84"/>
                  <a:gd name="T54" fmla="*/ 9 w 66"/>
                  <a:gd name="T55" fmla="*/ 67 h 84"/>
                  <a:gd name="T56" fmla="*/ 16 w 66"/>
                  <a:gd name="T57" fmla="*/ 73 h 84"/>
                  <a:gd name="T58" fmla="*/ 25 w 66"/>
                  <a:gd name="T59" fmla="*/ 77 h 84"/>
                  <a:gd name="T60" fmla="*/ 35 w 66"/>
                  <a:gd name="T61" fmla="*/ 80 h 84"/>
                  <a:gd name="T62" fmla="*/ 48 w 66"/>
                  <a:gd name="T63" fmla="*/ 82 h 84"/>
                  <a:gd name="T64" fmla="*/ 63 w 66"/>
                  <a:gd name="T65" fmla="*/ 8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6" h="84">
                    <a:moveTo>
                      <a:pt x="63" y="82"/>
                    </a:moveTo>
                    <a:lnTo>
                      <a:pt x="56" y="83"/>
                    </a:lnTo>
                    <a:lnTo>
                      <a:pt x="48" y="83"/>
                    </a:lnTo>
                    <a:lnTo>
                      <a:pt x="41" y="82"/>
                    </a:lnTo>
                    <a:lnTo>
                      <a:pt x="35" y="81"/>
                    </a:lnTo>
                    <a:lnTo>
                      <a:pt x="30" y="80"/>
                    </a:lnTo>
                    <a:lnTo>
                      <a:pt x="25" y="78"/>
                    </a:lnTo>
                    <a:lnTo>
                      <a:pt x="19" y="76"/>
                    </a:lnTo>
                    <a:lnTo>
                      <a:pt x="15" y="73"/>
                    </a:lnTo>
                    <a:lnTo>
                      <a:pt x="12" y="70"/>
                    </a:lnTo>
                    <a:lnTo>
                      <a:pt x="8" y="68"/>
                    </a:lnTo>
                    <a:lnTo>
                      <a:pt x="6" y="64"/>
                    </a:lnTo>
                    <a:lnTo>
                      <a:pt x="4" y="60"/>
                    </a:lnTo>
                    <a:lnTo>
                      <a:pt x="2" y="57"/>
                    </a:lnTo>
                    <a:lnTo>
                      <a:pt x="1" y="53"/>
                    </a:lnTo>
                    <a:lnTo>
                      <a:pt x="0" y="49"/>
                    </a:lnTo>
                    <a:lnTo>
                      <a:pt x="0" y="46"/>
                    </a:lnTo>
                    <a:lnTo>
                      <a:pt x="0" y="42"/>
                    </a:lnTo>
                    <a:lnTo>
                      <a:pt x="1" y="38"/>
                    </a:lnTo>
                    <a:lnTo>
                      <a:pt x="2" y="33"/>
                    </a:lnTo>
                    <a:lnTo>
                      <a:pt x="4" y="29"/>
                    </a:lnTo>
                    <a:lnTo>
                      <a:pt x="6" y="26"/>
                    </a:lnTo>
                    <a:lnTo>
                      <a:pt x="9" y="22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20" y="12"/>
                    </a:lnTo>
                    <a:lnTo>
                      <a:pt x="25" y="9"/>
                    </a:lnTo>
                    <a:lnTo>
                      <a:pt x="30" y="7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9" y="1"/>
                    </a:lnTo>
                    <a:lnTo>
                      <a:pt x="56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56" y="1"/>
                    </a:lnTo>
                    <a:lnTo>
                      <a:pt x="49" y="2"/>
                    </a:lnTo>
                    <a:lnTo>
                      <a:pt x="42" y="3"/>
                    </a:lnTo>
                    <a:lnTo>
                      <a:pt x="36" y="5"/>
                    </a:lnTo>
                    <a:lnTo>
                      <a:pt x="30" y="7"/>
                    </a:lnTo>
                    <a:lnTo>
                      <a:pt x="25" y="10"/>
                    </a:lnTo>
                    <a:lnTo>
                      <a:pt x="20" y="13"/>
                    </a:lnTo>
                    <a:lnTo>
                      <a:pt x="16" y="16"/>
                    </a:lnTo>
                    <a:lnTo>
                      <a:pt x="12" y="19"/>
                    </a:lnTo>
                    <a:lnTo>
                      <a:pt x="9" y="23"/>
                    </a:lnTo>
                    <a:lnTo>
                      <a:pt x="6" y="26"/>
                    </a:lnTo>
                    <a:lnTo>
                      <a:pt x="4" y="30"/>
                    </a:lnTo>
                    <a:lnTo>
                      <a:pt x="2" y="34"/>
                    </a:lnTo>
                    <a:lnTo>
                      <a:pt x="1" y="38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0" y="49"/>
                    </a:lnTo>
                    <a:lnTo>
                      <a:pt x="1" y="53"/>
                    </a:lnTo>
                    <a:lnTo>
                      <a:pt x="2" y="57"/>
                    </a:lnTo>
                    <a:lnTo>
                      <a:pt x="4" y="60"/>
                    </a:lnTo>
                    <a:lnTo>
                      <a:pt x="6" y="64"/>
                    </a:lnTo>
                    <a:lnTo>
                      <a:pt x="9" y="67"/>
                    </a:lnTo>
                    <a:lnTo>
                      <a:pt x="12" y="70"/>
                    </a:lnTo>
                    <a:lnTo>
                      <a:pt x="16" y="73"/>
                    </a:lnTo>
                    <a:lnTo>
                      <a:pt x="20" y="75"/>
                    </a:lnTo>
                    <a:lnTo>
                      <a:pt x="25" y="77"/>
                    </a:lnTo>
                    <a:lnTo>
                      <a:pt x="30" y="79"/>
                    </a:lnTo>
                    <a:lnTo>
                      <a:pt x="35" y="80"/>
                    </a:lnTo>
                    <a:lnTo>
                      <a:pt x="41" y="81"/>
                    </a:lnTo>
                    <a:lnTo>
                      <a:pt x="48" y="82"/>
                    </a:lnTo>
                    <a:lnTo>
                      <a:pt x="56" y="82"/>
                    </a:lnTo>
                    <a:lnTo>
                      <a:pt x="63" y="81"/>
                    </a:lnTo>
                    <a:lnTo>
                      <a:pt x="63" y="8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3711" name="Freeform 639">
                <a:extLst>
                  <a:ext uri="{FF2B5EF4-FFF2-40B4-BE49-F238E27FC236}">
                    <a16:creationId xmlns:a16="http://schemas.microsoft.com/office/drawing/2014/main" id="{0CC3CF8E-059F-01C0-D4B1-BDBA94AD5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360"/>
                <a:ext cx="17" cy="17"/>
              </a:xfrm>
              <a:custGeom>
                <a:avLst/>
                <a:gdLst>
                  <a:gd name="T0" fmla="*/ 0 w 17"/>
                  <a:gd name="T1" fmla="*/ 0 h 17"/>
                  <a:gd name="T2" fmla="*/ 16 w 17"/>
                  <a:gd name="T3" fmla="*/ 0 h 17"/>
                  <a:gd name="T4" fmla="*/ 16 w 17"/>
                  <a:gd name="T5" fmla="*/ 0 h 17"/>
                  <a:gd name="T6" fmla="*/ 16 w 17"/>
                  <a:gd name="T7" fmla="*/ 0 h 17"/>
                  <a:gd name="T8" fmla="*/ 16 w 17"/>
                  <a:gd name="T9" fmla="*/ 0 h 17"/>
                  <a:gd name="T10" fmla="*/ 16 w 17"/>
                  <a:gd name="T11" fmla="*/ 16 h 17"/>
                  <a:gd name="T12" fmla="*/ 16 w 17"/>
                  <a:gd name="T13" fmla="*/ 16 h 17"/>
                  <a:gd name="T14" fmla="*/ 16 w 17"/>
                  <a:gd name="T15" fmla="*/ 16 h 17"/>
                  <a:gd name="T16" fmla="*/ 16 w 17"/>
                  <a:gd name="T17" fmla="*/ 16 h 17"/>
                  <a:gd name="T18" fmla="*/ 0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grpSp>
            <p:nvGrpSpPr>
              <p:cNvPr id="3762" name="Group 690">
                <a:extLst>
                  <a:ext uri="{FF2B5EF4-FFF2-40B4-BE49-F238E27FC236}">
                    <a16:creationId xmlns:a16="http://schemas.microsoft.com/office/drawing/2014/main" id="{F6851548-1A56-AE5C-C4FA-D7620906DC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10" y="2651"/>
                <a:ext cx="280" cy="241"/>
                <a:chOff x="4910" y="2651"/>
                <a:chExt cx="280" cy="241"/>
              </a:xfrm>
            </p:grpSpPr>
            <p:sp>
              <p:nvSpPr>
                <p:cNvPr id="3712" name="Freeform 640">
                  <a:extLst>
                    <a:ext uri="{FF2B5EF4-FFF2-40B4-BE49-F238E27FC236}">
                      <a16:creationId xmlns:a16="http://schemas.microsoft.com/office/drawing/2014/main" id="{85C9ADD0-4FB9-40DC-0474-67BDE3C1BC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" y="2659"/>
                  <a:ext cx="17" cy="17"/>
                </a:xfrm>
                <a:custGeom>
                  <a:avLst/>
                  <a:gdLst>
                    <a:gd name="T0" fmla="*/ 16 w 17"/>
                    <a:gd name="T1" fmla="*/ 0 h 17"/>
                    <a:gd name="T2" fmla="*/ 13 w 17"/>
                    <a:gd name="T3" fmla="*/ 0 h 17"/>
                    <a:gd name="T4" fmla="*/ 10 w 17"/>
                    <a:gd name="T5" fmla="*/ 0 h 17"/>
                    <a:gd name="T6" fmla="*/ 7 w 17"/>
                    <a:gd name="T7" fmla="*/ 0 h 17"/>
                    <a:gd name="T8" fmla="*/ 5 w 17"/>
                    <a:gd name="T9" fmla="*/ 0 h 17"/>
                    <a:gd name="T10" fmla="*/ 3 w 17"/>
                    <a:gd name="T11" fmla="*/ 1 h 17"/>
                    <a:gd name="T12" fmla="*/ 1 w 17"/>
                    <a:gd name="T13" fmla="*/ 3 h 17"/>
                    <a:gd name="T14" fmla="*/ 0 w 17"/>
                    <a:gd name="T15" fmla="*/ 4 h 17"/>
                    <a:gd name="T16" fmla="*/ 0 w 17"/>
                    <a:gd name="T17" fmla="*/ 6 h 17"/>
                    <a:gd name="T18" fmla="*/ 0 w 17"/>
                    <a:gd name="T19" fmla="*/ 7 h 17"/>
                    <a:gd name="T20" fmla="*/ 0 w 17"/>
                    <a:gd name="T21" fmla="*/ 9 h 17"/>
                    <a:gd name="T22" fmla="*/ 0 w 17"/>
                    <a:gd name="T23" fmla="*/ 10 h 17"/>
                    <a:gd name="T24" fmla="*/ 1 w 17"/>
                    <a:gd name="T25" fmla="*/ 12 h 17"/>
                    <a:gd name="T26" fmla="*/ 2 w 17"/>
                    <a:gd name="T27" fmla="*/ 13 h 17"/>
                    <a:gd name="T28" fmla="*/ 4 w 17"/>
                    <a:gd name="T29" fmla="*/ 15 h 17"/>
                    <a:gd name="T30" fmla="*/ 7 w 17"/>
                    <a:gd name="T31" fmla="*/ 15 h 17"/>
                    <a:gd name="T32" fmla="*/ 10 w 17"/>
                    <a:gd name="T33" fmla="*/ 16 h 17"/>
                    <a:gd name="T34" fmla="*/ 16 w 17"/>
                    <a:gd name="T3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" h="17">
                      <a:moveTo>
                        <a:pt x="16" y="0"/>
                      </a:moveTo>
                      <a:lnTo>
                        <a:pt x="13" y="0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3" y="1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1" y="12"/>
                      </a:lnTo>
                      <a:lnTo>
                        <a:pt x="2" y="13"/>
                      </a:lnTo>
                      <a:lnTo>
                        <a:pt x="4" y="15"/>
                      </a:lnTo>
                      <a:lnTo>
                        <a:pt x="7" y="15"/>
                      </a:lnTo>
                      <a:lnTo>
                        <a:pt x="10" y="16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13" name="Freeform 641">
                  <a:extLst>
                    <a:ext uri="{FF2B5EF4-FFF2-40B4-BE49-F238E27FC236}">
                      <a16:creationId xmlns:a16="http://schemas.microsoft.com/office/drawing/2014/main" id="{4413B076-B190-2A6E-53EC-942A45C34A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7" y="2651"/>
                  <a:ext cx="159" cy="30"/>
                </a:xfrm>
                <a:custGeom>
                  <a:avLst/>
                  <a:gdLst>
                    <a:gd name="T0" fmla="*/ 156 w 159"/>
                    <a:gd name="T1" fmla="*/ 19 h 30"/>
                    <a:gd name="T2" fmla="*/ 149 w 159"/>
                    <a:gd name="T3" fmla="*/ 11 h 30"/>
                    <a:gd name="T4" fmla="*/ 142 w 159"/>
                    <a:gd name="T5" fmla="*/ 4 h 30"/>
                    <a:gd name="T6" fmla="*/ 135 w 159"/>
                    <a:gd name="T7" fmla="*/ 1 h 30"/>
                    <a:gd name="T8" fmla="*/ 127 w 159"/>
                    <a:gd name="T9" fmla="*/ 0 h 30"/>
                    <a:gd name="T10" fmla="*/ 119 w 159"/>
                    <a:gd name="T11" fmla="*/ 0 h 30"/>
                    <a:gd name="T12" fmla="*/ 111 w 159"/>
                    <a:gd name="T13" fmla="*/ 0 h 30"/>
                    <a:gd name="T14" fmla="*/ 103 w 159"/>
                    <a:gd name="T15" fmla="*/ 1 h 30"/>
                    <a:gd name="T16" fmla="*/ 94 w 159"/>
                    <a:gd name="T17" fmla="*/ 4 h 30"/>
                    <a:gd name="T18" fmla="*/ 85 w 159"/>
                    <a:gd name="T19" fmla="*/ 6 h 30"/>
                    <a:gd name="T20" fmla="*/ 75 w 159"/>
                    <a:gd name="T21" fmla="*/ 9 h 30"/>
                    <a:gd name="T22" fmla="*/ 65 w 159"/>
                    <a:gd name="T23" fmla="*/ 11 h 30"/>
                    <a:gd name="T24" fmla="*/ 54 w 159"/>
                    <a:gd name="T25" fmla="*/ 12 h 30"/>
                    <a:gd name="T26" fmla="*/ 43 w 159"/>
                    <a:gd name="T27" fmla="*/ 13 h 30"/>
                    <a:gd name="T28" fmla="*/ 29 w 159"/>
                    <a:gd name="T29" fmla="*/ 13 h 30"/>
                    <a:gd name="T30" fmla="*/ 16 w 159"/>
                    <a:gd name="T31" fmla="*/ 11 h 30"/>
                    <a:gd name="T32" fmla="*/ 2 w 159"/>
                    <a:gd name="T33" fmla="*/ 8 h 30"/>
                    <a:gd name="T34" fmla="*/ 8 w 159"/>
                    <a:gd name="T35" fmla="*/ 20 h 30"/>
                    <a:gd name="T36" fmla="*/ 22 w 159"/>
                    <a:gd name="T37" fmla="*/ 23 h 30"/>
                    <a:gd name="T38" fmla="*/ 36 w 159"/>
                    <a:gd name="T39" fmla="*/ 24 h 30"/>
                    <a:gd name="T40" fmla="*/ 49 w 159"/>
                    <a:gd name="T41" fmla="*/ 24 h 30"/>
                    <a:gd name="T42" fmla="*/ 61 w 159"/>
                    <a:gd name="T43" fmla="*/ 23 h 30"/>
                    <a:gd name="T44" fmla="*/ 72 w 159"/>
                    <a:gd name="T45" fmla="*/ 20 h 30"/>
                    <a:gd name="T46" fmla="*/ 82 w 159"/>
                    <a:gd name="T47" fmla="*/ 19 h 30"/>
                    <a:gd name="T48" fmla="*/ 91 w 159"/>
                    <a:gd name="T49" fmla="*/ 16 h 30"/>
                    <a:gd name="T50" fmla="*/ 101 w 159"/>
                    <a:gd name="T51" fmla="*/ 13 h 30"/>
                    <a:gd name="T52" fmla="*/ 108 w 159"/>
                    <a:gd name="T53" fmla="*/ 11 h 30"/>
                    <a:gd name="T54" fmla="*/ 116 w 159"/>
                    <a:gd name="T55" fmla="*/ 10 h 30"/>
                    <a:gd name="T56" fmla="*/ 123 w 159"/>
                    <a:gd name="T57" fmla="*/ 10 h 30"/>
                    <a:gd name="T58" fmla="*/ 129 w 159"/>
                    <a:gd name="T59" fmla="*/ 11 h 30"/>
                    <a:gd name="T60" fmla="*/ 135 w 159"/>
                    <a:gd name="T61" fmla="*/ 13 h 30"/>
                    <a:gd name="T62" fmla="*/ 141 w 159"/>
                    <a:gd name="T63" fmla="*/ 17 h 30"/>
                    <a:gd name="T64" fmla="*/ 147 w 159"/>
                    <a:gd name="T65" fmla="*/ 22 h 30"/>
                    <a:gd name="T66" fmla="*/ 150 w 159"/>
                    <a:gd name="T67" fmla="*/ 26 h 30"/>
                    <a:gd name="T68" fmla="*/ 150 w 159"/>
                    <a:gd name="T69" fmla="*/ 27 h 30"/>
                    <a:gd name="T70" fmla="*/ 152 w 159"/>
                    <a:gd name="T71" fmla="*/ 29 h 30"/>
                    <a:gd name="T72" fmla="*/ 154 w 159"/>
                    <a:gd name="T73" fmla="*/ 29 h 30"/>
                    <a:gd name="T74" fmla="*/ 155 w 159"/>
                    <a:gd name="T75" fmla="*/ 27 h 30"/>
                    <a:gd name="T76" fmla="*/ 157 w 159"/>
                    <a:gd name="T77" fmla="*/ 26 h 30"/>
                    <a:gd name="T78" fmla="*/ 158 w 159"/>
                    <a:gd name="T79" fmla="*/ 24 h 30"/>
                    <a:gd name="T80" fmla="*/ 158 w 159"/>
                    <a:gd name="T81" fmla="*/ 22 h 30"/>
                    <a:gd name="T82" fmla="*/ 157 w 159"/>
                    <a:gd name="T83" fmla="*/ 2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59" h="30">
                      <a:moveTo>
                        <a:pt x="156" y="19"/>
                      </a:moveTo>
                      <a:lnTo>
                        <a:pt x="156" y="19"/>
                      </a:lnTo>
                      <a:lnTo>
                        <a:pt x="153" y="14"/>
                      </a:lnTo>
                      <a:lnTo>
                        <a:pt x="149" y="11"/>
                      </a:lnTo>
                      <a:lnTo>
                        <a:pt x="146" y="8"/>
                      </a:lnTo>
                      <a:lnTo>
                        <a:pt x="142" y="4"/>
                      </a:lnTo>
                      <a:lnTo>
                        <a:pt x="138" y="3"/>
                      </a:lnTo>
                      <a:lnTo>
                        <a:pt x="135" y="1"/>
                      </a:lnTo>
                      <a:lnTo>
                        <a:pt x="131" y="0"/>
                      </a:lnTo>
                      <a:lnTo>
                        <a:pt x="127" y="0"/>
                      </a:lnTo>
                      <a:lnTo>
                        <a:pt x="123" y="0"/>
                      </a:lnTo>
                      <a:lnTo>
                        <a:pt x="119" y="0"/>
                      </a:lnTo>
                      <a:lnTo>
                        <a:pt x="115" y="0"/>
                      </a:lnTo>
                      <a:lnTo>
                        <a:pt x="111" y="0"/>
                      </a:lnTo>
                      <a:lnTo>
                        <a:pt x="107" y="0"/>
                      </a:lnTo>
                      <a:lnTo>
                        <a:pt x="103" y="1"/>
                      </a:lnTo>
                      <a:lnTo>
                        <a:pt x="99" y="3"/>
                      </a:lnTo>
                      <a:lnTo>
                        <a:pt x="94" y="4"/>
                      </a:lnTo>
                      <a:lnTo>
                        <a:pt x="89" y="5"/>
                      </a:lnTo>
                      <a:lnTo>
                        <a:pt x="85" y="6"/>
                      </a:lnTo>
                      <a:lnTo>
                        <a:pt x="80" y="8"/>
                      </a:lnTo>
                      <a:lnTo>
                        <a:pt x="75" y="9"/>
                      </a:lnTo>
                      <a:lnTo>
                        <a:pt x="71" y="10"/>
                      </a:lnTo>
                      <a:lnTo>
                        <a:pt x="65" y="11"/>
                      </a:lnTo>
                      <a:lnTo>
                        <a:pt x="59" y="12"/>
                      </a:lnTo>
                      <a:lnTo>
                        <a:pt x="54" y="12"/>
                      </a:lnTo>
                      <a:lnTo>
                        <a:pt x="48" y="13"/>
                      </a:lnTo>
                      <a:lnTo>
                        <a:pt x="43" y="13"/>
                      </a:lnTo>
                      <a:lnTo>
                        <a:pt x="36" y="13"/>
                      </a:lnTo>
                      <a:lnTo>
                        <a:pt x="29" y="13"/>
                      </a:lnTo>
                      <a:lnTo>
                        <a:pt x="23" y="12"/>
                      </a:lnTo>
                      <a:lnTo>
                        <a:pt x="16" y="11"/>
                      </a:lnTo>
                      <a:lnTo>
                        <a:pt x="9" y="10"/>
                      </a:lnTo>
                      <a:lnTo>
                        <a:pt x="2" y="8"/>
                      </a:lnTo>
                      <a:lnTo>
                        <a:pt x="0" y="19"/>
                      </a:lnTo>
                      <a:lnTo>
                        <a:pt x="8" y="20"/>
                      </a:lnTo>
                      <a:lnTo>
                        <a:pt x="15" y="22"/>
                      </a:lnTo>
                      <a:lnTo>
                        <a:pt x="22" y="23"/>
                      </a:lnTo>
                      <a:lnTo>
                        <a:pt x="29" y="24"/>
                      </a:lnTo>
                      <a:lnTo>
                        <a:pt x="36" y="24"/>
                      </a:lnTo>
                      <a:lnTo>
                        <a:pt x="43" y="24"/>
                      </a:lnTo>
                      <a:lnTo>
                        <a:pt x="49" y="24"/>
                      </a:lnTo>
                      <a:lnTo>
                        <a:pt x="55" y="24"/>
                      </a:lnTo>
                      <a:lnTo>
                        <a:pt x="61" y="23"/>
                      </a:lnTo>
                      <a:lnTo>
                        <a:pt x="67" y="22"/>
                      </a:lnTo>
                      <a:lnTo>
                        <a:pt x="72" y="20"/>
                      </a:lnTo>
                      <a:lnTo>
                        <a:pt x="77" y="20"/>
                      </a:lnTo>
                      <a:lnTo>
                        <a:pt x="82" y="19"/>
                      </a:lnTo>
                      <a:lnTo>
                        <a:pt x="87" y="17"/>
                      </a:lnTo>
                      <a:lnTo>
                        <a:pt x="91" y="16"/>
                      </a:lnTo>
                      <a:lnTo>
                        <a:pt x="96" y="14"/>
                      </a:lnTo>
                      <a:lnTo>
                        <a:pt x="101" y="13"/>
                      </a:lnTo>
                      <a:lnTo>
                        <a:pt x="105" y="12"/>
                      </a:lnTo>
                      <a:lnTo>
                        <a:pt x="108" y="11"/>
                      </a:lnTo>
                      <a:lnTo>
                        <a:pt x="112" y="11"/>
                      </a:lnTo>
                      <a:lnTo>
                        <a:pt x="116" y="10"/>
                      </a:lnTo>
                      <a:lnTo>
                        <a:pt x="119" y="10"/>
                      </a:lnTo>
                      <a:lnTo>
                        <a:pt x="123" y="10"/>
                      </a:lnTo>
                      <a:lnTo>
                        <a:pt x="126" y="10"/>
                      </a:lnTo>
                      <a:lnTo>
                        <a:pt x="129" y="11"/>
                      </a:lnTo>
                      <a:lnTo>
                        <a:pt x="132" y="12"/>
                      </a:lnTo>
                      <a:lnTo>
                        <a:pt x="135" y="13"/>
                      </a:lnTo>
                      <a:lnTo>
                        <a:pt x="138" y="14"/>
                      </a:lnTo>
                      <a:lnTo>
                        <a:pt x="141" y="17"/>
                      </a:lnTo>
                      <a:lnTo>
                        <a:pt x="144" y="19"/>
                      </a:lnTo>
                      <a:lnTo>
                        <a:pt x="147" y="22"/>
                      </a:lnTo>
                      <a:lnTo>
                        <a:pt x="150" y="26"/>
                      </a:lnTo>
                      <a:lnTo>
                        <a:pt x="150" y="26"/>
                      </a:lnTo>
                      <a:lnTo>
                        <a:pt x="150" y="26"/>
                      </a:lnTo>
                      <a:lnTo>
                        <a:pt x="150" y="27"/>
                      </a:lnTo>
                      <a:lnTo>
                        <a:pt x="151" y="28"/>
                      </a:lnTo>
                      <a:lnTo>
                        <a:pt x="152" y="29"/>
                      </a:lnTo>
                      <a:lnTo>
                        <a:pt x="153" y="29"/>
                      </a:lnTo>
                      <a:lnTo>
                        <a:pt x="154" y="29"/>
                      </a:lnTo>
                      <a:lnTo>
                        <a:pt x="154" y="28"/>
                      </a:lnTo>
                      <a:lnTo>
                        <a:pt x="155" y="27"/>
                      </a:lnTo>
                      <a:lnTo>
                        <a:pt x="156" y="27"/>
                      </a:lnTo>
                      <a:lnTo>
                        <a:pt x="157" y="26"/>
                      </a:lnTo>
                      <a:lnTo>
                        <a:pt x="157" y="25"/>
                      </a:lnTo>
                      <a:lnTo>
                        <a:pt x="158" y="24"/>
                      </a:lnTo>
                      <a:lnTo>
                        <a:pt x="158" y="23"/>
                      </a:lnTo>
                      <a:lnTo>
                        <a:pt x="158" y="22"/>
                      </a:lnTo>
                      <a:lnTo>
                        <a:pt x="158" y="21"/>
                      </a:lnTo>
                      <a:lnTo>
                        <a:pt x="157" y="20"/>
                      </a:lnTo>
                      <a:lnTo>
                        <a:pt x="156" y="1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14" name="Freeform 642">
                  <a:extLst>
                    <a:ext uri="{FF2B5EF4-FFF2-40B4-BE49-F238E27FC236}">
                      <a16:creationId xmlns:a16="http://schemas.microsoft.com/office/drawing/2014/main" id="{691A78C4-44EB-6B24-8477-0B68159AE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7" y="2671"/>
                  <a:ext cx="103" cy="80"/>
                </a:xfrm>
                <a:custGeom>
                  <a:avLst/>
                  <a:gdLst>
                    <a:gd name="T0" fmla="*/ 23 w 103"/>
                    <a:gd name="T1" fmla="*/ 64 h 80"/>
                    <a:gd name="T2" fmla="*/ 13 w 103"/>
                    <a:gd name="T3" fmla="*/ 57 h 80"/>
                    <a:gd name="T4" fmla="*/ 9 w 103"/>
                    <a:gd name="T5" fmla="*/ 52 h 80"/>
                    <a:gd name="T6" fmla="*/ 9 w 103"/>
                    <a:gd name="T7" fmla="*/ 53 h 80"/>
                    <a:gd name="T8" fmla="*/ 10 w 103"/>
                    <a:gd name="T9" fmla="*/ 52 h 80"/>
                    <a:gd name="T10" fmla="*/ 15 w 103"/>
                    <a:gd name="T11" fmla="*/ 48 h 80"/>
                    <a:gd name="T12" fmla="*/ 24 w 103"/>
                    <a:gd name="T13" fmla="*/ 46 h 80"/>
                    <a:gd name="T14" fmla="*/ 35 w 103"/>
                    <a:gd name="T15" fmla="*/ 44 h 80"/>
                    <a:gd name="T16" fmla="*/ 46 w 103"/>
                    <a:gd name="T17" fmla="*/ 41 h 80"/>
                    <a:gd name="T18" fmla="*/ 58 w 103"/>
                    <a:gd name="T19" fmla="*/ 39 h 80"/>
                    <a:gd name="T20" fmla="*/ 70 w 103"/>
                    <a:gd name="T21" fmla="*/ 36 h 80"/>
                    <a:gd name="T22" fmla="*/ 81 w 103"/>
                    <a:gd name="T23" fmla="*/ 33 h 80"/>
                    <a:gd name="T24" fmla="*/ 90 w 103"/>
                    <a:gd name="T25" fmla="*/ 29 h 80"/>
                    <a:gd name="T26" fmla="*/ 97 w 103"/>
                    <a:gd name="T27" fmla="*/ 24 h 80"/>
                    <a:gd name="T28" fmla="*/ 102 w 103"/>
                    <a:gd name="T29" fmla="*/ 15 h 80"/>
                    <a:gd name="T30" fmla="*/ 99 w 103"/>
                    <a:gd name="T31" fmla="*/ 4 h 80"/>
                    <a:gd name="T32" fmla="*/ 90 w 103"/>
                    <a:gd name="T33" fmla="*/ 7 h 80"/>
                    <a:gd name="T34" fmla="*/ 93 w 103"/>
                    <a:gd name="T35" fmla="*/ 12 h 80"/>
                    <a:gd name="T36" fmla="*/ 92 w 103"/>
                    <a:gd name="T37" fmla="*/ 14 h 80"/>
                    <a:gd name="T38" fmla="*/ 89 w 103"/>
                    <a:gd name="T39" fmla="*/ 17 h 80"/>
                    <a:gd name="T40" fmla="*/ 83 w 103"/>
                    <a:gd name="T41" fmla="*/ 20 h 80"/>
                    <a:gd name="T42" fmla="*/ 74 w 103"/>
                    <a:gd name="T43" fmla="*/ 24 h 80"/>
                    <a:gd name="T44" fmla="*/ 62 w 103"/>
                    <a:gd name="T45" fmla="*/ 26 h 80"/>
                    <a:gd name="T46" fmla="*/ 51 w 103"/>
                    <a:gd name="T47" fmla="*/ 29 h 80"/>
                    <a:gd name="T48" fmla="*/ 39 w 103"/>
                    <a:gd name="T49" fmla="*/ 31 h 80"/>
                    <a:gd name="T50" fmla="*/ 27 w 103"/>
                    <a:gd name="T51" fmla="*/ 34 h 80"/>
                    <a:gd name="T52" fmla="*/ 17 w 103"/>
                    <a:gd name="T53" fmla="*/ 36 h 80"/>
                    <a:gd name="T54" fmla="*/ 9 w 103"/>
                    <a:gd name="T55" fmla="*/ 39 h 80"/>
                    <a:gd name="T56" fmla="*/ 2 w 103"/>
                    <a:gd name="T57" fmla="*/ 44 h 80"/>
                    <a:gd name="T58" fmla="*/ 0 w 103"/>
                    <a:gd name="T59" fmla="*/ 53 h 80"/>
                    <a:gd name="T60" fmla="*/ 4 w 103"/>
                    <a:gd name="T61" fmla="*/ 62 h 80"/>
                    <a:gd name="T62" fmla="*/ 13 w 103"/>
                    <a:gd name="T63" fmla="*/ 70 h 80"/>
                    <a:gd name="T64" fmla="*/ 27 w 103"/>
                    <a:gd name="T65" fmla="*/ 79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3" h="80">
                      <a:moveTo>
                        <a:pt x="30" y="68"/>
                      </a:moveTo>
                      <a:lnTo>
                        <a:pt x="23" y="64"/>
                      </a:lnTo>
                      <a:lnTo>
                        <a:pt x="17" y="59"/>
                      </a:lnTo>
                      <a:lnTo>
                        <a:pt x="13" y="57"/>
                      </a:lnTo>
                      <a:lnTo>
                        <a:pt x="10" y="53"/>
                      </a:lnTo>
                      <a:lnTo>
                        <a:pt x="9" y="52"/>
                      </a:lnTo>
                      <a:lnTo>
                        <a:pt x="9" y="52"/>
                      </a:lnTo>
                      <a:lnTo>
                        <a:pt x="9" y="53"/>
                      </a:lnTo>
                      <a:lnTo>
                        <a:pt x="9" y="52"/>
                      </a:lnTo>
                      <a:lnTo>
                        <a:pt x="10" y="52"/>
                      </a:lnTo>
                      <a:lnTo>
                        <a:pt x="12" y="50"/>
                      </a:lnTo>
                      <a:lnTo>
                        <a:pt x="15" y="48"/>
                      </a:lnTo>
                      <a:lnTo>
                        <a:pt x="19" y="47"/>
                      </a:lnTo>
                      <a:lnTo>
                        <a:pt x="24" y="46"/>
                      </a:lnTo>
                      <a:lnTo>
                        <a:pt x="29" y="45"/>
                      </a:lnTo>
                      <a:lnTo>
                        <a:pt x="35" y="44"/>
                      </a:lnTo>
                      <a:lnTo>
                        <a:pt x="40" y="43"/>
                      </a:lnTo>
                      <a:lnTo>
                        <a:pt x="46" y="41"/>
                      </a:lnTo>
                      <a:lnTo>
                        <a:pt x="52" y="41"/>
                      </a:lnTo>
                      <a:lnTo>
                        <a:pt x="58" y="39"/>
                      </a:lnTo>
                      <a:lnTo>
                        <a:pt x="64" y="37"/>
                      </a:lnTo>
                      <a:lnTo>
                        <a:pt x="70" y="36"/>
                      </a:lnTo>
                      <a:lnTo>
                        <a:pt x="76" y="35"/>
                      </a:lnTo>
                      <a:lnTo>
                        <a:pt x="81" y="33"/>
                      </a:lnTo>
                      <a:lnTo>
                        <a:pt x="86" y="32"/>
                      </a:lnTo>
                      <a:lnTo>
                        <a:pt x="90" y="29"/>
                      </a:lnTo>
                      <a:lnTo>
                        <a:pt x="94" y="27"/>
                      </a:lnTo>
                      <a:lnTo>
                        <a:pt x="97" y="24"/>
                      </a:lnTo>
                      <a:lnTo>
                        <a:pt x="100" y="20"/>
                      </a:lnTo>
                      <a:lnTo>
                        <a:pt x="102" y="15"/>
                      </a:lnTo>
                      <a:lnTo>
                        <a:pt x="102" y="9"/>
                      </a:lnTo>
                      <a:lnTo>
                        <a:pt x="99" y="4"/>
                      </a:lnTo>
                      <a:lnTo>
                        <a:pt x="97" y="0"/>
                      </a:lnTo>
                      <a:lnTo>
                        <a:pt x="90" y="7"/>
                      </a:lnTo>
                      <a:lnTo>
                        <a:pt x="92" y="10"/>
                      </a:lnTo>
                      <a:lnTo>
                        <a:pt x="93" y="12"/>
                      </a:lnTo>
                      <a:lnTo>
                        <a:pt x="93" y="13"/>
                      </a:lnTo>
                      <a:lnTo>
                        <a:pt x="92" y="14"/>
                      </a:lnTo>
                      <a:lnTo>
                        <a:pt x="91" y="15"/>
                      </a:lnTo>
                      <a:lnTo>
                        <a:pt x="89" y="17"/>
                      </a:lnTo>
                      <a:lnTo>
                        <a:pt x="87" y="19"/>
                      </a:lnTo>
                      <a:lnTo>
                        <a:pt x="83" y="20"/>
                      </a:lnTo>
                      <a:lnTo>
                        <a:pt x="78" y="22"/>
                      </a:lnTo>
                      <a:lnTo>
                        <a:pt x="74" y="24"/>
                      </a:lnTo>
                      <a:lnTo>
                        <a:pt x="69" y="25"/>
                      </a:lnTo>
                      <a:lnTo>
                        <a:pt x="62" y="26"/>
                      </a:lnTo>
                      <a:lnTo>
                        <a:pt x="57" y="28"/>
                      </a:lnTo>
                      <a:lnTo>
                        <a:pt x="51" y="29"/>
                      </a:lnTo>
                      <a:lnTo>
                        <a:pt x="45" y="30"/>
                      </a:lnTo>
                      <a:lnTo>
                        <a:pt x="39" y="31"/>
                      </a:lnTo>
                      <a:lnTo>
                        <a:pt x="33" y="32"/>
                      </a:lnTo>
                      <a:lnTo>
                        <a:pt x="27" y="34"/>
                      </a:lnTo>
                      <a:lnTo>
                        <a:pt x="22" y="35"/>
                      </a:lnTo>
                      <a:lnTo>
                        <a:pt x="17" y="36"/>
                      </a:lnTo>
                      <a:lnTo>
                        <a:pt x="13" y="37"/>
                      </a:lnTo>
                      <a:lnTo>
                        <a:pt x="9" y="39"/>
                      </a:lnTo>
                      <a:lnTo>
                        <a:pt x="6" y="41"/>
                      </a:lnTo>
                      <a:lnTo>
                        <a:pt x="2" y="44"/>
                      </a:lnTo>
                      <a:lnTo>
                        <a:pt x="0" y="48"/>
                      </a:lnTo>
                      <a:lnTo>
                        <a:pt x="0" y="53"/>
                      </a:lnTo>
                      <a:lnTo>
                        <a:pt x="1" y="59"/>
                      </a:lnTo>
                      <a:lnTo>
                        <a:pt x="4" y="62"/>
                      </a:lnTo>
                      <a:lnTo>
                        <a:pt x="8" y="66"/>
                      </a:lnTo>
                      <a:lnTo>
                        <a:pt x="13" y="70"/>
                      </a:lnTo>
                      <a:lnTo>
                        <a:pt x="19" y="74"/>
                      </a:lnTo>
                      <a:lnTo>
                        <a:pt x="27" y="79"/>
                      </a:lnTo>
                      <a:lnTo>
                        <a:pt x="30" y="6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15" name="Freeform 643">
                  <a:extLst>
                    <a:ext uri="{FF2B5EF4-FFF2-40B4-BE49-F238E27FC236}">
                      <a16:creationId xmlns:a16="http://schemas.microsoft.com/office/drawing/2014/main" id="{47B114C1-C37D-9F8B-5A94-7CC2BD4EBE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739"/>
                  <a:ext cx="17" cy="17"/>
                </a:xfrm>
                <a:custGeom>
                  <a:avLst/>
                  <a:gdLst>
                    <a:gd name="T0" fmla="*/ 0 w 17"/>
                    <a:gd name="T1" fmla="*/ 15 h 17"/>
                    <a:gd name="T2" fmla="*/ 2 w 17"/>
                    <a:gd name="T3" fmla="*/ 16 h 17"/>
                    <a:gd name="T4" fmla="*/ 5 w 17"/>
                    <a:gd name="T5" fmla="*/ 16 h 17"/>
                    <a:gd name="T6" fmla="*/ 7 w 17"/>
                    <a:gd name="T7" fmla="*/ 16 h 17"/>
                    <a:gd name="T8" fmla="*/ 9 w 17"/>
                    <a:gd name="T9" fmla="*/ 15 h 17"/>
                    <a:gd name="T10" fmla="*/ 11 w 17"/>
                    <a:gd name="T11" fmla="*/ 14 h 17"/>
                    <a:gd name="T12" fmla="*/ 12 w 17"/>
                    <a:gd name="T13" fmla="*/ 13 h 17"/>
                    <a:gd name="T14" fmla="*/ 14 w 17"/>
                    <a:gd name="T15" fmla="*/ 11 h 17"/>
                    <a:gd name="T16" fmla="*/ 15 w 17"/>
                    <a:gd name="T17" fmla="*/ 10 h 17"/>
                    <a:gd name="T18" fmla="*/ 16 w 17"/>
                    <a:gd name="T19" fmla="*/ 9 h 17"/>
                    <a:gd name="T20" fmla="*/ 16 w 17"/>
                    <a:gd name="T21" fmla="*/ 7 h 17"/>
                    <a:gd name="T22" fmla="*/ 16 w 17"/>
                    <a:gd name="T23" fmla="*/ 5 h 17"/>
                    <a:gd name="T24" fmla="*/ 16 w 17"/>
                    <a:gd name="T25" fmla="*/ 4 h 17"/>
                    <a:gd name="T26" fmla="*/ 14 w 17"/>
                    <a:gd name="T27" fmla="*/ 2 h 17"/>
                    <a:gd name="T28" fmla="*/ 13 w 17"/>
                    <a:gd name="T29" fmla="*/ 1 h 17"/>
                    <a:gd name="T30" fmla="*/ 11 w 17"/>
                    <a:gd name="T31" fmla="*/ 0 h 17"/>
                    <a:gd name="T32" fmla="*/ 9 w 17"/>
                    <a:gd name="T33" fmla="*/ 0 h 17"/>
                    <a:gd name="T34" fmla="*/ 0 w 17"/>
                    <a:gd name="T35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" h="17">
                      <a:moveTo>
                        <a:pt x="0" y="15"/>
                      </a:moveTo>
                      <a:lnTo>
                        <a:pt x="2" y="16"/>
                      </a:lnTo>
                      <a:lnTo>
                        <a:pt x="5" y="16"/>
                      </a:lnTo>
                      <a:lnTo>
                        <a:pt x="7" y="16"/>
                      </a:lnTo>
                      <a:lnTo>
                        <a:pt x="9" y="15"/>
                      </a:lnTo>
                      <a:lnTo>
                        <a:pt x="11" y="14"/>
                      </a:lnTo>
                      <a:lnTo>
                        <a:pt x="12" y="13"/>
                      </a:lnTo>
                      <a:lnTo>
                        <a:pt x="14" y="11"/>
                      </a:lnTo>
                      <a:lnTo>
                        <a:pt x="15" y="10"/>
                      </a:lnTo>
                      <a:lnTo>
                        <a:pt x="16" y="9"/>
                      </a:lnTo>
                      <a:lnTo>
                        <a:pt x="16" y="7"/>
                      </a:lnTo>
                      <a:lnTo>
                        <a:pt x="16" y="5"/>
                      </a:lnTo>
                      <a:lnTo>
                        <a:pt x="16" y="4"/>
                      </a:lnTo>
                      <a:lnTo>
                        <a:pt x="14" y="2"/>
                      </a:lnTo>
                      <a:lnTo>
                        <a:pt x="13" y="1"/>
                      </a:lnTo>
                      <a:lnTo>
                        <a:pt x="11" y="0"/>
                      </a:lnTo>
                      <a:lnTo>
                        <a:pt x="9" y="0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16" name="Freeform 644">
                  <a:extLst>
                    <a:ext uri="{FF2B5EF4-FFF2-40B4-BE49-F238E27FC236}">
                      <a16:creationId xmlns:a16="http://schemas.microsoft.com/office/drawing/2014/main" id="{3892FDE6-B54B-1431-341E-A791C88D8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1" y="2660"/>
                  <a:ext cx="17" cy="17"/>
                </a:xfrm>
                <a:custGeom>
                  <a:avLst/>
                  <a:gdLst>
                    <a:gd name="T0" fmla="*/ 16 w 17"/>
                    <a:gd name="T1" fmla="*/ 0 h 17"/>
                    <a:gd name="T2" fmla="*/ 13 w 17"/>
                    <a:gd name="T3" fmla="*/ 0 h 17"/>
                    <a:gd name="T4" fmla="*/ 11 w 17"/>
                    <a:gd name="T5" fmla="*/ 0 h 17"/>
                    <a:gd name="T6" fmla="*/ 8 w 17"/>
                    <a:gd name="T7" fmla="*/ 1 h 17"/>
                    <a:gd name="T8" fmla="*/ 6 w 17"/>
                    <a:gd name="T9" fmla="*/ 2 h 17"/>
                    <a:gd name="T10" fmla="*/ 5 w 17"/>
                    <a:gd name="T11" fmla="*/ 3 h 17"/>
                    <a:gd name="T12" fmla="*/ 2 w 17"/>
                    <a:gd name="T13" fmla="*/ 4 h 17"/>
                    <a:gd name="T14" fmla="*/ 1 w 17"/>
                    <a:gd name="T15" fmla="*/ 5 h 17"/>
                    <a:gd name="T16" fmla="*/ 1 w 17"/>
                    <a:gd name="T17" fmla="*/ 6 h 17"/>
                    <a:gd name="T18" fmla="*/ 0 w 17"/>
                    <a:gd name="T19" fmla="*/ 8 h 17"/>
                    <a:gd name="T20" fmla="*/ 1 w 17"/>
                    <a:gd name="T21" fmla="*/ 10 h 17"/>
                    <a:gd name="T22" fmla="*/ 1 w 17"/>
                    <a:gd name="T23" fmla="*/ 11 h 17"/>
                    <a:gd name="T24" fmla="*/ 2 w 17"/>
                    <a:gd name="T25" fmla="*/ 13 h 17"/>
                    <a:gd name="T26" fmla="*/ 3 w 17"/>
                    <a:gd name="T27" fmla="*/ 14 h 17"/>
                    <a:gd name="T28" fmla="*/ 5 w 17"/>
                    <a:gd name="T29" fmla="*/ 15 h 17"/>
                    <a:gd name="T30" fmla="*/ 7 w 17"/>
                    <a:gd name="T31" fmla="*/ 16 h 17"/>
                    <a:gd name="T32" fmla="*/ 11 w 17"/>
                    <a:gd name="T33" fmla="*/ 16 h 17"/>
                    <a:gd name="T34" fmla="*/ 16 w 17"/>
                    <a:gd name="T3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" h="17">
                      <a:moveTo>
                        <a:pt x="16" y="0"/>
                      </a:move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8" y="1"/>
                      </a:lnTo>
                      <a:lnTo>
                        <a:pt x="6" y="2"/>
                      </a:lnTo>
                      <a:lnTo>
                        <a:pt x="5" y="3"/>
                      </a:lnTo>
                      <a:lnTo>
                        <a:pt x="2" y="4"/>
                      </a:lnTo>
                      <a:lnTo>
                        <a:pt x="1" y="5"/>
                      </a:lnTo>
                      <a:lnTo>
                        <a:pt x="1" y="6"/>
                      </a:lnTo>
                      <a:lnTo>
                        <a:pt x="0" y="8"/>
                      </a:lnTo>
                      <a:lnTo>
                        <a:pt x="1" y="10"/>
                      </a:lnTo>
                      <a:lnTo>
                        <a:pt x="1" y="11"/>
                      </a:lnTo>
                      <a:lnTo>
                        <a:pt x="2" y="13"/>
                      </a:lnTo>
                      <a:lnTo>
                        <a:pt x="3" y="14"/>
                      </a:lnTo>
                      <a:lnTo>
                        <a:pt x="5" y="15"/>
                      </a:lnTo>
                      <a:lnTo>
                        <a:pt x="7" y="16"/>
                      </a:lnTo>
                      <a:lnTo>
                        <a:pt x="11" y="16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17" name="Freeform 645">
                  <a:extLst>
                    <a:ext uri="{FF2B5EF4-FFF2-40B4-BE49-F238E27FC236}">
                      <a16:creationId xmlns:a16="http://schemas.microsoft.com/office/drawing/2014/main" id="{1B87EC48-9EA1-37A7-B509-4BC8EE602B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7" y="2652"/>
                  <a:ext cx="157" cy="27"/>
                </a:xfrm>
                <a:custGeom>
                  <a:avLst/>
                  <a:gdLst>
                    <a:gd name="T0" fmla="*/ 154 w 157"/>
                    <a:gd name="T1" fmla="*/ 19 h 27"/>
                    <a:gd name="T2" fmla="*/ 148 w 157"/>
                    <a:gd name="T3" fmla="*/ 11 h 27"/>
                    <a:gd name="T4" fmla="*/ 141 w 157"/>
                    <a:gd name="T5" fmla="*/ 5 h 27"/>
                    <a:gd name="T6" fmla="*/ 133 w 157"/>
                    <a:gd name="T7" fmla="*/ 1 h 27"/>
                    <a:gd name="T8" fmla="*/ 126 w 157"/>
                    <a:gd name="T9" fmla="*/ 0 h 27"/>
                    <a:gd name="T10" fmla="*/ 118 w 157"/>
                    <a:gd name="T11" fmla="*/ 0 h 27"/>
                    <a:gd name="T12" fmla="*/ 110 w 157"/>
                    <a:gd name="T13" fmla="*/ 1 h 27"/>
                    <a:gd name="T14" fmla="*/ 102 w 157"/>
                    <a:gd name="T15" fmla="*/ 2 h 27"/>
                    <a:gd name="T16" fmla="*/ 93 w 157"/>
                    <a:gd name="T17" fmla="*/ 4 h 27"/>
                    <a:gd name="T18" fmla="*/ 84 w 157"/>
                    <a:gd name="T19" fmla="*/ 7 h 27"/>
                    <a:gd name="T20" fmla="*/ 74 w 157"/>
                    <a:gd name="T21" fmla="*/ 9 h 27"/>
                    <a:gd name="T22" fmla="*/ 64 w 157"/>
                    <a:gd name="T23" fmla="*/ 11 h 27"/>
                    <a:gd name="T24" fmla="*/ 53 w 157"/>
                    <a:gd name="T25" fmla="*/ 13 h 27"/>
                    <a:gd name="T26" fmla="*/ 42 w 157"/>
                    <a:gd name="T27" fmla="*/ 14 h 27"/>
                    <a:gd name="T28" fmla="*/ 29 w 157"/>
                    <a:gd name="T29" fmla="*/ 13 h 27"/>
                    <a:gd name="T30" fmla="*/ 16 w 157"/>
                    <a:gd name="T31" fmla="*/ 12 h 27"/>
                    <a:gd name="T32" fmla="*/ 1 w 157"/>
                    <a:gd name="T33" fmla="*/ 8 h 27"/>
                    <a:gd name="T34" fmla="*/ 7 w 157"/>
                    <a:gd name="T35" fmla="*/ 18 h 27"/>
                    <a:gd name="T36" fmla="*/ 22 w 157"/>
                    <a:gd name="T37" fmla="*/ 21 h 27"/>
                    <a:gd name="T38" fmla="*/ 35 w 157"/>
                    <a:gd name="T39" fmla="*/ 22 h 27"/>
                    <a:gd name="T40" fmla="*/ 48 w 157"/>
                    <a:gd name="T41" fmla="*/ 22 h 27"/>
                    <a:gd name="T42" fmla="*/ 60 w 157"/>
                    <a:gd name="T43" fmla="*/ 21 h 27"/>
                    <a:gd name="T44" fmla="*/ 71 w 157"/>
                    <a:gd name="T45" fmla="*/ 18 h 27"/>
                    <a:gd name="T46" fmla="*/ 81 w 157"/>
                    <a:gd name="T47" fmla="*/ 16 h 27"/>
                    <a:gd name="T48" fmla="*/ 90 w 157"/>
                    <a:gd name="T49" fmla="*/ 14 h 27"/>
                    <a:gd name="T50" fmla="*/ 99 w 157"/>
                    <a:gd name="T51" fmla="*/ 11 h 27"/>
                    <a:gd name="T52" fmla="*/ 107 w 157"/>
                    <a:gd name="T53" fmla="*/ 9 h 27"/>
                    <a:gd name="T54" fmla="*/ 114 w 157"/>
                    <a:gd name="T55" fmla="*/ 8 h 27"/>
                    <a:gd name="T56" fmla="*/ 122 w 157"/>
                    <a:gd name="T57" fmla="*/ 8 h 27"/>
                    <a:gd name="T58" fmla="*/ 128 w 157"/>
                    <a:gd name="T59" fmla="*/ 9 h 27"/>
                    <a:gd name="T60" fmla="*/ 134 w 157"/>
                    <a:gd name="T61" fmla="*/ 11 h 27"/>
                    <a:gd name="T62" fmla="*/ 140 w 157"/>
                    <a:gd name="T63" fmla="*/ 15 h 27"/>
                    <a:gd name="T64" fmla="*/ 146 w 157"/>
                    <a:gd name="T65" fmla="*/ 21 h 27"/>
                    <a:gd name="T66" fmla="*/ 149 w 157"/>
                    <a:gd name="T67" fmla="*/ 24 h 27"/>
                    <a:gd name="T68" fmla="*/ 150 w 157"/>
                    <a:gd name="T69" fmla="*/ 25 h 27"/>
                    <a:gd name="T70" fmla="*/ 151 w 157"/>
                    <a:gd name="T71" fmla="*/ 26 h 27"/>
                    <a:gd name="T72" fmla="*/ 152 w 157"/>
                    <a:gd name="T73" fmla="*/ 26 h 27"/>
                    <a:gd name="T74" fmla="*/ 154 w 157"/>
                    <a:gd name="T75" fmla="*/ 26 h 27"/>
                    <a:gd name="T76" fmla="*/ 154 w 157"/>
                    <a:gd name="T77" fmla="*/ 24 h 27"/>
                    <a:gd name="T78" fmla="*/ 156 w 157"/>
                    <a:gd name="T79" fmla="*/ 23 h 27"/>
                    <a:gd name="T80" fmla="*/ 156 w 157"/>
                    <a:gd name="T81" fmla="*/ 21 h 27"/>
                    <a:gd name="T82" fmla="*/ 155 w 157"/>
                    <a:gd name="T83" fmla="*/ 20 h 27"/>
                    <a:gd name="T84" fmla="*/ 154 w 157"/>
                    <a:gd name="T85" fmla="*/ 19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57" h="27">
                      <a:moveTo>
                        <a:pt x="154" y="19"/>
                      </a:moveTo>
                      <a:lnTo>
                        <a:pt x="154" y="19"/>
                      </a:lnTo>
                      <a:lnTo>
                        <a:pt x="151" y="15"/>
                      </a:lnTo>
                      <a:lnTo>
                        <a:pt x="148" y="11"/>
                      </a:lnTo>
                      <a:lnTo>
                        <a:pt x="144" y="8"/>
                      </a:lnTo>
                      <a:lnTo>
                        <a:pt x="141" y="5"/>
                      </a:lnTo>
                      <a:lnTo>
                        <a:pt x="137" y="3"/>
                      </a:lnTo>
                      <a:lnTo>
                        <a:pt x="133" y="1"/>
                      </a:lnTo>
                      <a:lnTo>
                        <a:pt x="130" y="1"/>
                      </a:lnTo>
                      <a:lnTo>
                        <a:pt x="126" y="0"/>
                      </a:lnTo>
                      <a:lnTo>
                        <a:pt x="122" y="0"/>
                      </a:lnTo>
                      <a:lnTo>
                        <a:pt x="118" y="0"/>
                      </a:lnTo>
                      <a:lnTo>
                        <a:pt x="114" y="0"/>
                      </a:lnTo>
                      <a:lnTo>
                        <a:pt x="110" y="1"/>
                      </a:lnTo>
                      <a:lnTo>
                        <a:pt x="106" y="1"/>
                      </a:lnTo>
                      <a:lnTo>
                        <a:pt x="102" y="2"/>
                      </a:lnTo>
                      <a:lnTo>
                        <a:pt x="98" y="3"/>
                      </a:lnTo>
                      <a:lnTo>
                        <a:pt x="93" y="4"/>
                      </a:lnTo>
                      <a:lnTo>
                        <a:pt x="89" y="6"/>
                      </a:lnTo>
                      <a:lnTo>
                        <a:pt x="84" y="7"/>
                      </a:lnTo>
                      <a:lnTo>
                        <a:pt x="80" y="8"/>
                      </a:lnTo>
                      <a:lnTo>
                        <a:pt x="74" y="9"/>
                      </a:lnTo>
                      <a:lnTo>
                        <a:pt x="69" y="11"/>
                      </a:lnTo>
                      <a:lnTo>
                        <a:pt x="64" y="11"/>
                      </a:lnTo>
                      <a:lnTo>
                        <a:pt x="59" y="13"/>
                      </a:lnTo>
                      <a:lnTo>
                        <a:pt x="53" y="13"/>
                      </a:lnTo>
                      <a:lnTo>
                        <a:pt x="48" y="14"/>
                      </a:lnTo>
                      <a:lnTo>
                        <a:pt x="42" y="14"/>
                      </a:lnTo>
                      <a:lnTo>
                        <a:pt x="35" y="14"/>
                      </a:lnTo>
                      <a:lnTo>
                        <a:pt x="29" y="13"/>
                      </a:lnTo>
                      <a:lnTo>
                        <a:pt x="22" y="13"/>
                      </a:lnTo>
                      <a:lnTo>
                        <a:pt x="16" y="12"/>
                      </a:lnTo>
                      <a:lnTo>
                        <a:pt x="8" y="10"/>
                      </a:lnTo>
                      <a:lnTo>
                        <a:pt x="1" y="8"/>
                      </a:lnTo>
                      <a:lnTo>
                        <a:pt x="0" y="16"/>
                      </a:lnTo>
                      <a:lnTo>
                        <a:pt x="7" y="18"/>
                      </a:lnTo>
                      <a:lnTo>
                        <a:pt x="14" y="20"/>
                      </a:lnTo>
                      <a:lnTo>
                        <a:pt x="22" y="21"/>
                      </a:lnTo>
                      <a:lnTo>
                        <a:pt x="28" y="22"/>
                      </a:lnTo>
                      <a:lnTo>
                        <a:pt x="35" y="22"/>
                      </a:lnTo>
                      <a:lnTo>
                        <a:pt x="42" y="22"/>
                      </a:lnTo>
                      <a:lnTo>
                        <a:pt x="48" y="22"/>
                      </a:lnTo>
                      <a:lnTo>
                        <a:pt x="54" y="21"/>
                      </a:lnTo>
                      <a:lnTo>
                        <a:pt x="60" y="21"/>
                      </a:lnTo>
                      <a:lnTo>
                        <a:pt x="65" y="19"/>
                      </a:lnTo>
                      <a:lnTo>
                        <a:pt x="71" y="18"/>
                      </a:lnTo>
                      <a:lnTo>
                        <a:pt x="76" y="17"/>
                      </a:lnTo>
                      <a:lnTo>
                        <a:pt x="81" y="16"/>
                      </a:lnTo>
                      <a:lnTo>
                        <a:pt x="86" y="15"/>
                      </a:lnTo>
                      <a:lnTo>
                        <a:pt x="90" y="14"/>
                      </a:lnTo>
                      <a:lnTo>
                        <a:pt x="95" y="13"/>
                      </a:lnTo>
                      <a:lnTo>
                        <a:pt x="99" y="11"/>
                      </a:lnTo>
                      <a:lnTo>
                        <a:pt x="103" y="10"/>
                      </a:lnTo>
                      <a:lnTo>
                        <a:pt x="107" y="9"/>
                      </a:lnTo>
                      <a:lnTo>
                        <a:pt x="111" y="9"/>
                      </a:lnTo>
                      <a:lnTo>
                        <a:pt x="114" y="8"/>
                      </a:lnTo>
                      <a:lnTo>
                        <a:pt x="118" y="8"/>
                      </a:lnTo>
                      <a:lnTo>
                        <a:pt x="122" y="8"/>
                      </a:lnTo>
                      <a:lnTo>
                        <a:pt x="125" y="8"/>
                      </a:lnTo>
                      <a:lnTo>
                        <a:pt x="128" y="9"/>
                      </a:lnTo>
                      <a:lnTo>
                        <a:pt x="132" y="9"/>
                      </a:lnTo>
                      <a:lnTo>
                        <a:pt x="134" y="11"/>
                      </a:lnTo>
                      <a:lnTo>
                        <a:pt x="138" y="13"/>
                      </a:lnTo>
                      <a:lnTo>
                        <a:pt x="140" y="15"/>
                      </a:lnTo>
                      <a:lnTo>
                        <a:pt x="143" y="17"/>
                      </a:lnTo>
                      <a:lnTo>
                        <a:pt x="146" y="21"/>
                      </a:lnTo>
                      <a:lnTo>
                        <a:pt x="149" y="24"/>
                      </a:lnTo>
                      <a:lnTo>
                        <a:pt x="149" y="24"/>
                      </a:lnTo>
                      <a:lnTo>
                        <a:pt x="149" y="24"/>
                      </a:lnTo>
                      <a:lnTo>
                        <a:pt x="150" y="25"/>
                      </a:lnTo>
                      <a:lnTo>
                        <a:pt x="150" y="26"/>
                      </a:lnTo>
                      <a:lnTo>
                        <a:pt x="151" y="26"/>
                      </a:lnTo>
                      <a:lnTo>
                        <a:pt x="152" y="26"/>
                      </a:lnTo>
                      <a:lnTo>
                        <a:pt x="152" y="26"/>
                      </a:lnTo>
                      <a:lnTo>
                        <a:pt x="153" y="26"/>
                      </a:lnTo>
                      <a:lnTo>
                        <a:pt x="154" y="26"/>
                      </a:lnTo>
                      <a:lnTo>
                        <a:pt x="154" y="24"/>
                      </a:lnTo>
                      <a:lnTo>
                        <a:pt x="154" y="24"/>
                      </a:lnTo>
                      <a:lnTo>
                        <a:pt x="155" y="24"/>
                      </a:lnTo>
                      <a:lnTo>
                        <a:pt x="156" y="23"/>
                      </a:lnTo>
                      <a:lnTo>
                        <a:pt x="156" y="22"/>
                      </a:lnTo>
                      <a:lnTo>
                        <a:pt x="156" y="21"/>
                      </a:lnTo>
                      <a:lnTo>
                        <a:pt x="156" y="21"/>
                      </a:lnTo>
                      <a:lnTo>
                        <a:pt x="155" y="20"/>
                      </a:lnTo>
                      <a:lnTo>
                        <a:pt x="154" y="19"/>
                      </a:lnTo>
                      <a:lnTo>
                        <a:pt x="154" y="19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18" name="Freeform 646">
                  <a:extLst>
                    <a:ext uri="{FF2B5EF4-FFF2-40B4-BE49-F238E27FC236}">
                      <a16:creationId xmlns:a16="http://schemas.microsoft.com/office/drawing/2014/main" id="{E18321B0-10D1-AE06-D7F1-76F5DB193E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8" y="2671"/>
                  <a:ext cx="100" cy="77"/>
                </a:xfrm>
                <a:custGeom>
                  <a:avLst/>
                  <a:gdLst>
                    <a:gd name="T0" fmla="*/ 21 w 100"/>
                    <a:gd name="T1" fmla="*/ 64 h 77"/>
                    <a:gd name="T2" fmla="*/ 11 w 100"/>
                    <a:gd name="T3" fmla="*/ 57 h 77"/>
                    <a:gd name="T4" fmla="*/ 7 w 100"/>
                    <a:gd name="T5" fmla="*/ 53 h 77"/>
                    <a:gd name="T6" fmla="*/ 6 w 100"/>
                    <a:gd name="T7" fmla="*/ 52 h 77"/>
                    <a:gd name="T8" fmla="*/ 8 w 100"/>
                    <a:gd name="T9" fmla="*/ 49 h 77"/>
                    <a:gd name="T10" fmla="*/ 14 w 100"/>
                    <a:gd name="T11" fmla="*/ 47 h 77"/>
                    <a:gd name="T12" fmla="*/ 22 w 100"/>
                    <a:gd name="T13" fmla="*/ 44 h 77"/>
                    <a:gd name="T14" fmla="*/ 33 w 100"/>
                    <a:gd name="T15" fmla="*/ 42 h 77"/>
                    <a:gd name="T16" fmla="*/ 44 w 100"/>
                    <a:gd name="T17" fmla="*/ 40 h 77"/>
                    <a:gd name="T18" fmla="*/ 57 w 100"/>
                    <a:gd name="T19" fmla="*/ 37 h 77"/>
                    <a:gd name="T20" fmla="*/ 68 w 100"/>
                    <a:gd name="T21" fmla="*/ 35 h 77"/>
                    <a:gd name="T22" fmla="*/ 79 w 100"/>
                    <a:gd name="T23" fmla="*/ 31 h 77"/>
                    <a:gd name="T24" fmla="*/ 88 w 100"/>
                    <a:gd name="T25" fmla="*/ 28 h 77"/>
                    <a:gd name="T26" fmla="*/ 94 w 100"/>
                    <a:gd name="T27" fmla="*/ 22 h 77"/>
                    <a:gd name="T28" fmla="*/ 99 w 100"/>
                    <a:gd name="T29" fmla="*/ 14 h 77"/>
                    <a:gd name="T30" fmla="*/ 97 w 100"/>
                    <a:gd name="T31" fmla="*/ 5 h 77"/>
                    <a:gd name="T32" fmla="*/ 89 w 100"/>
                    <a:gd name="T33" fmla="*/ 6 h 77"/>
                    <a:gd name="T34" fmla="*/ 92 w 100"/>
                    <a:gd name="T35" fmla="*/ 11 h 77"/>
                    <a:gd name="T36" fmla="*/ 91 w 100"/>
                    <a:gd name="T37" fmla="*/ 14 h 77"/>
                    <a:gd name="T38" fmla="*/ 88 w 100"/>
                    <a:gd name="T39" fmla="*/ 17 h 77"/>
                    <a:gd name="T40" fmla="*/ 81 w 100"/>
                    <a:gd name="T41" fmla="*/ 21 h 77"/>
                    <a:gd name="T42" fmla="*/ 72 w 100"/>
                    <a:gd name="T43" fmla="*/ 24 h 77"/>
                    <a:gd name="T44" fmla="*/ 62 w 100"/>
                    <a:gd name="T45" fmla="*/ 28 h 77"/>
                    <a:gd name="T46" fmla="*/ 50 w 100"/>
                    <a:gd name="T47" fmla="*/ 30 h 77"/>
                    <a:gd name="T48" fmla="*/ 37 w 100"/>
                    <a:gd name="T49" fmla="*/ 32 h 77"/>
                    <a:gd name="T50" fmla="*/ 26 w 100"/>
                    <a:gd name="T51" fmla="*/ 34 h 77"/>
                    <a:gd name="T52" fmla="*/ 16 w 100"/>
                    <a:gd name="T53" fmla="*/ 37 h 77"/>
                    <a:gd name="T54" fmla="*/ 8 w 100"/>
                    <a:gd name="T55" fmla="*/ 40 h 77"/>
                    <a:gd name="T56" fmla="*/ 2 w 100"/>
                    <a:gd name="T57" fmla="*/ 45 h 77"/>
                    <a:gd name="T58" fmla="*/ 0 w 100"/>
                    <a:gd name="T59" fmla="*/ 53 h 77"/>
                    <a:gd name="T60" fmla="*/ 4 w 100"/>
                    <a:gd name="T61" fmla="*/ 61 h 77"/>
                    <a:gd name="T62" fmla="*/ 12 w 100"/>
                    <a:gd name="T63" fmla="*/ 68 h 77"/>
                    <a:gd name="T64" fmla="*/ 26 w 100"/>
                    <a:gd name="T65" fmla="*/ 7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0" h="77">
                      <a:moveTo>
                        <a:pt x="28" y="68"/>
                      </a:moveTo>
                      <a:lnTo>
                        <a:pt x="21" y="64"/>
                      </a:lnTo>
                      <a:lnTo>
                        <a:pt x="15" y="60"/>
                      </a:lnTo>
                      <a:lnTo>
                        <a:pt x="11" y="57"/>
                      </a:lnTo>
                      <a:lnTo>
                        <a:pt x="8" y="54"/>
                      </a:lnTo>
                      <a:lnTo>
                        <a:pt x="7" y="53"/>
                      </a:lnTo>
                      <a:lnTo>
                        <a:pt x="6" y="52"/>
                      </a:lnTo>
                      <a:lnTo>
                        <a:pt x="6" y="52"/>
                      </a:lnTo>
                      <a:lnTo>
                        <a:pt x="7" y="51"/>
                      </a:lnTo>
                      <a:lnTo>
                        <a:pt x="8" y="49"/>
                      </a:lnTo>
                      <a:lnTo>
                        <a:pt x="11" y="48"/>
                      </a:lnTo>
                      <a:lnTo>
                        <a:pt x="14" y="47"/>
                      </a:lnTo>
                      <a:lnTo>
                        <a:pt x="18" y="45"/>
                      </a:lnTo>
                      <a:lnTo>
                        <a:pt x="22" y="44"/>
                      </a:lnTo>
                      <a:lnTo>
                        <a:pt x="27" y="43"/>
                      </a:lnTo>
                      <a:lnTo>
                        <a:pt x="33" y="42"/>
                      </a:lnTo>
                      <a:lnTo>
                        <a:pt x="38" y="40"/>
                      </a:lnTo>
                      <a:lnTo>
                        <a:pt x="44" y="40"/>
                      </a:lnTo>
                      <a:lnTo>
                        <a:pt x="51" y="38"/>
                      </a:lnTo>
                      <a:lnTo>
                        <a:pt x="57" y="37"/>
                      </a:lnTo>
                      <a:lnTo>
                        <a:pt x="62" y="36"/>
                      </a:lnTo>
                      <a:lnTo>
                        <a:pt x="68" y="35"/>
                      </a:lnTo>
                      <a:lnTo>
                        <a:pt x="74" y="33"/>
                      </a:lnTo>
                      <a:lnTo>
                        <a:pt x="79" y="31"/>
                      </a:lnTo>
                      <a:lnTo>
                        <a:pt x="83" y="30"/>
                      </a:lnTo>
                      <a:lnTo>
                        <a:pt x="88" y="28"/>
                      </a:lnTo>
                      <a:lnTo>
                        <a:pt x="91" y="25"/>
                      </a:lnTo>
                      <a:lnTo>
                        <a:pt x="94" y="22"/>
                      </a:lnTo>
                      <a:lnTo>
                        <a:pt x="97" y="19"/>
                      </a:lnTo>
                      <a:lnTo>
                        <a:pt x="99" y="14"/>
                      </a:lnTo>
                      <a:lnTo>
                        <a:pt x="99" y="10"/>
                      </a:lnTo>
                      <a:lnTo>
                        <a:pt x="97" y="5"/>
                      </a:lnTo>
                      <a:lnTo>
                        <a:pt x="94" y="0"/>
                      </a:lnTo>
                      <a:lnTo>
                        <a:pt x="89" y="6"/>
                      </a:lnTo>
                      <a:lnTo>
                        <a:pt x="91" y="9"/>
                      </a:lnTo>
                      <a:lnTo>
                        <a:pt x="92" y="11"/>
                      </a:lnTo>
                      <a:lnTo>
                        <a:pt x="92" y="13"/>
                      </a:lnTo>
                      <a:lnTo>
                        <a:pt x="91" y="14"/>
                      </a:lnTo>
                      <a:lnTo>
                        <a:pt x="90" y="16"/>
                      </a:lnTo>
                      <a:lnTo>
                        <a:pt x="88" y="17"/>
                      </a:lnTo>
                      <a:lnTo>
                        <a:pt x="85" y="20"/>
                      </a:lnTo>
                      <a:lnTo>
                        <a:pt x="81" y="21"/>
                      </a:lnTo>
                      <a:lnTo>
                        <a:pt x="77" y="23"/>
                      </a:lnTo>
                      <a:lnTo>
                        <a:pt x="72" y="24"/>
                      </a:lnTo>
                      <a:lnTo>
                        <a:pt x="67" y="26"/>
                      </a:lnTo>
                      <a:lnTo>
                        <a:pt x="62" y="28"/>
                      </a:lnTo>
                      <a:lnTo>
                        <a:pt x="56" y="28"/>
                      </a:lnTo>
                      <a:lnTo>
                        <a:pt x="50" y="30"/>
                      </a:lnTo>
                      <a:lnTo>
                        <a:pt x="43" y="31"/>
                      </a:lnTo>
                      <a:lnTo>
                        <a:pt x="37" y="32"/>
                      </a:lnTo>
                      <a:lnTo>
                        <a:pt x="32" y="33"/>
                      </a:lnTo>
                      <a:lnTo>
                        <a:pt x="26" y="34"/>
                      </a:lnTo>
                      <a:lnTo>
                        <a:pt x="21" y="36"/>
                      </a:lnTo>
                      <a:lnTo>
                        <a:pt x="16" y="37"/>
                      </a:lnTo>
                      <a:lnTo>
                        <a:pt x="12" y="38"/>
                      </a:lnTo>
                      <a:lnTo>
                        <a:pt x="8" y="40"/>
                      </a:lnTo>
                      <a:lnTo>
                        <a:pt x="5" y="42"/>
                      </a:lnTo>
                      <a:lnTo>
                        <a:pt x="2" y="45"/>
                      </a:lnTo>
                      <a:lnTo>
                        <a:pt x="0" y="48"/>
                      </a:lnTo>
                      <a:lnTo>
                        <a:pt x="0" y="53"/>
                      </a:lnTo>
                      <a:lnTo>
                        <a:pt x="1" y="57"/>
                      </a:lnTo>
                      <a:lnTo>
                        <a:pt x="4" y="61"/>
                      </a:lnTo>
                      <a:lnTo>
                        <a:pt x="7" y="64"/>
                      </a:lnTo>
                      <a:lnTo>
                        <a:pt x="12" y="68"/>
                      </a:lnTo>
                      <a:lnTo>
                        <a:pt x="18" y="72"/>
                      </a:lnTo>
                      <a:lnTo>
                        <a:pt x="26" y="76"/>
                      </a:lnTo>
                      <a:lnTo>
                        <a:pt x="28" y="68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19" name="Freeform 647">
                  <a:extLst>
                    <a:ext uri="{FF2B5EF4-FFF2-40B4-BE49-F238E27FC236}">
                      <a16:creationId xmlns:a16="http://schemas.microsoft.com/office/drawing/2014/main" id="{32DD3145-C2E5-DA60-FDC8-8396A0E22F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2741"/>
                  <a:ext cx="17" cy="17"/>
                </a:xfrm>
                <a:custGeom>
                  <a:avLst/>
                  <a:gdLst>
                    <a:gd name="T0" fmla="*/ 0 w 17"/>
                    <a:gd name="T1" fmla="*/ 15 h 17"/>
                    <a:gd name="T2" fmla="*/ 3 w 17"/>
                    <a:gd name="T3" fmla="*/ 16 h 17"/>
                    <a:gd name="T4" fmla="*/ 5 w 17"/>
                    <a:gd name="T5" fmla="*/ 16 h 17"/>
                    <a:gd name="T6" fmla="*/ 7 w 17"/>
                    <a:gd name="T7" fmla="*/ 16 h 17"/>
                    <a:gd name="T8" fmla="*/ 9 w 17"/>
                    <a:gd name="T9" fmla="*/ 15 h 17"/>
                    <a:gd name="T10" fmla="*/ 10 w 17"/>
                    <a:gd name="T11" fmla="*/ 14 h 17"/>
                    <a:gd name="T12" fmla="*/ 12 w 17"/>
                    <a:gd name="T13" fmla="*/ 14 h 17"/>
                    <a:gd name="T14" fmla="*/ 13 w 17"/>
                    <a:gd name="T15" fmla="*/ 12 h 17"/>
                    <a:gd name="T16" fmla="*/ 14 w 17"/>
                    <a:gd name="T17" fmla="*/ 11 h 17"/>
                    <a:gd name="T18" fmla="*/ 14 w 17"/>
                    <a:gd name="T19" fmla="*/ 10 h 17"/>
                    <a:gd name="T20" fmla="*/ 16 w 17"/>
                    <a:gd name="T21" fmla="*/ 8 h 17"/>
                    <a:gd name="T22" fmla="*/ 16 w 17"/>
                    <a:gd name="T23" fmla="*/ 6 h 17"/>
                    <a:gd name="T24" fmla="*/ 14 w 17"/>
                    <a:gd name="T25" fmla="*/ 5 h 17"/>
                    <a:gd name="T26" fmla="*/ 13 w 17"/>
                    <a:gd name="T27" fmla="*/ 3 h 17"/>
                    <a:gd name="T28" fmla="*/ 12 w 17"/>
                    <a:gd name="T29" fmla="*/ 2 h 17"/>
                    <a:gd name="T30" fmla="*/ 10 w 17"/>
                    <a:gd name="T31" fmla="*/ 1 h 17"/>
                    <a:gd name="T32" fmla="*/ 8 w 17"/>
                    <a:gd name="T33" fmla="*/ 0 h 17"/>
                    <a:gd name="T34" fmla="*/ 0 w 17"/>
                    <a:gd name="T35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" h="17">
                      <a:moveTo>
                        <a:pt x="0" y="15"/>
                      </a:moveTo>
                      <a:lnTo>
                        <a:pt x="3" y="16"/>
                      </a:lnTo>
                      <a:lnTo>
                        <a:pt x="5" y="16"/>
                      </a:lnTo>
                      <a:lnTo>
                        <a:pt x="7" y="16"/>
                      </a:lnTo>
                      <a:lnTo>
                        <a:pt x="9" y="15"/>
                      </a:lnTo>
                      <a:lnTo>
                        <a:pt x="10" y="14"/>
                      </a:lnTo>
                      <a:lnTo>
                        <a:pt x="12" y="14"/>
                      </a:lnTo>
                      <a:lnTo>
                        <a:pt x="13" y="12"/>
                      </a:lnTo>
                      <a:lnTo>
                        <a:pt x="14" y="11"/>
                      </a:lnTo>
                      <a:lnTo>
                        <a:pt x="14" y="10"/>
                      </a:lnTo>
                      <a:lnTo>
                        <a:pt x="16" y="8"/>
                      </a:lnTo>
                      <a:lnTo>
                        <a:pt x="16" y="6"/>
                      </a:lnTo>
                      <a:lnTo>
                        <a:pt x="14" y="5"/>
                      </a:lnTo>
                      <a:lnTo>
                        <a:pt x="13" y="3"/>
                      </a:lnTo>
                      <a:lnTo>
                        <a:pt x="12" y="2"/>
                      </a:lnTo>
                      <a:lnTo>
                        <a:pt x="10" y="1"/>
                      </a:lnTo>
                      <a:lnTo>
                        <a:pt x="8" y="0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20" name="Freeform 648">
                  <a:extLst>
                    <a:ext uri="{FF2B5EF4-FFF2-40B4-BE49-F238E27FC236}">
                      <a16:creationId xmlns:a16="http://schemas.microsoft.com/office/drawing/2014/main" id="{C8AB1B5D-CD48-4C7E-0499-68F67D4FE7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3" y="2721"/>
                  <a:ext cx="195" cy="170"/>
                </a:xfrm>
                <a:custGeom>
                  <a:avLst/>
                  <a:gdLst>
                    <a:gd name="T0" fmla="*/ 79 w 195"/>
                    <a:gd name="T1" fmla="*/ 0 h 170"/>
                    <a:gd name="T2" fmla="*/ 5 w 195"/>
                    <a:gd name="T3" fmla="*/ 19 h 170"/>
                    <a:gd name="T4" fmla="*/ 4 w 195"/>
                    <a:gd name="T5" fmla="*/ 20 h 170"/>
                    <a:gd name="T6" fmla="*/ 3 w 195"/>
                    <a:gd name="T7" fmla="*/ 20 h 170"/>
                    <a:gd name="T8" fmla="*/ 2 w 195"/>
                    <a:gd name="T9" fmla="*/ 21 h 170"/>
                    <a:gd name="T10" fmla="*/ 1 w 195"/>
                    <a:gd name="T11" fmla="*/ 23 h 170"/>
                    <a:gd name="T12" fmla="*/ 0 w 195"/>
                    <a:gd name="T13" fmla="*/ 23 h 170"/>
                    <a:gd name="T14" fmla="*/ 0 w 195"/>
                    <a:gd name="T15" fmla="*/ 25 h 170"/>
                    <a:gd name="T16" fmla="*/ 0 w 195"/>
                    <a:gd name="T17" fmla="*/ 26 h 170"/>
                    <a:gd name="T18" fmla="*/ 0 w 195"/>
                    <a:gd name="T19" fmla="*/ 28 h 170"/>
                    <a:gd name="T20" fmla="*/ 0 w 195"/>
                    <a:gd name="T21" fmla="*/ 72 h 170"/>
                    <a:gd name="T22" fmla="*/ 0 w 195"/>
                    <a:gd name="T23" fmla="*/ 74 h 170"/>
                    <a:gd name="T24" fmla="*/ 0 w 195"/>
                    <a:gd name="T25" fmla="*/ 74 h 170"/>
                    <a:gd name="T26" fmla="*/ 0 w 195"/>
                    <a:gd name="T27" fmla="*/ 76 h 170"/>
                    <a:gd name="T28" fmla="*/ 0 w 195"/>
                    <a:gd name="T29" fmla="*/ 77 h 170"/>
                    <a:gd name="T30" fmla="*/ 0 w 195"/>
                    <a:gd name="T31" fmla="*/ 78 h 170"/>
                    <a:gd name="T32" fmla="*/ 1 w 195"/>
                    <a:gd name="T33" fmla="*/ 79 h 170"/>
                    <a:gd name="T34" fmla="*/ 1 w 195"/>
                    <a:gd name="T35" fmla="*/ 80 h 170"/>
                    <a:gd name="T36" fmla="*/ 2 w 195"/>
                    <a:gd name="T37" fmla="*/ 81 h 170"/>
                    <a:gd name="T38" fmla="*/ 98 w 195"/>
                    <a:gd name="T39" fmla="*/ 169 h 170"/>
                    <a:gd name="T40" fmla="*/ 182 w 195"/>
                    <a:gd name="T41" fmla="*/ 146 h 170"/>
                    <a:gd name="T42" fmla="*/ 182 w 195"/>
                    <a:gd name="T43" fmla="*/ 131 h 170"/>
                    <a:gd name="T44" fmla="*/ 184 w 195"/>
                    <a:gd name="T45" fmla="*/ 131 h 170"/>
                    <a:gd name="T46" fmla="*/ 186 w 195"/>
                    <a:gd name="T47" fmla="*/ 130 h 170"/>
                    <a:gd name="T48" fmla="*/ 188 w 195"/>
                    <a:gd name="T49" fmla="*/ 128 h 170"/>
                    <a:gd name="T50" fmla="*/ 189 w 195"/>
                    <a:gd name="T51" fmla="*/ 126 h 170"/>
                    <a:gd name="T52" fmla="*/ 190 w 195"/>
                    <a:gd name="T53" fmla="*/ 124 h 170"/>
                    <a:gd name="T54" fmla="*/ 191 w 195"/>
                    <a:gd name="T55" fmla="*/ 122 h 170"/>
                    <a:gd name="T56" fmla="*/ 192 w 195"/>
                    <a:gd name="T57" fmla="*/ 120 h 170"/>
                    <a:gd name="T58" fmla="*/ 193 w 195"/>
                    <a:gd name="T59" fmla="*/ 117 h 170"/>
                    <a:gd name="T60" fmla="*/ 193 w 195"/>
                    <a:gd name="T61" fmla="*/ 115 h 170"/>
                    <a:gd name="T62" fmla="*/ 194 w 195"/>
                    <a:gd name="T63" fmla="*/ 112 h 170"/>
                    <a:gd name="T64" fmla="*/ 193 w 195"/>
                    <a:gd name="T65" fmla="*/ 109 h 170"/>
                    <a:gd name="T66" fmla="*/ 193 w 195"/>
                    <a:gd name="T67" fmla="*/ 106 h 170"/>
                    <a:gd name="T68" fmla="*/ 192 w 195"/>
                    <a:gd name="T69" fmla="*/ 104 h 170"/>
                    <a:gd name="T70" fmla="*/ 191 w 195"/>
                    <a:gd name="T71" fmla="*/ 101 h 170"/>
                    <a:gd name="T72" fmla="*/ 190 w 195"/>
                    <a:gd name="T73" fmla="*/ 99 h 170"/>
                    <a:gd name="T74" fmla="*/ 189 w 195"/>
                    <a:gd name="T75" fmla="*/ 97 h 170"/>
                    <a:gd name="T76" fmla="*/ 128 w 195"/>
                    <a:gd name="T77" fmla="*/ 17 h 170"/>
                    <a:gd name="T78" fmla="*/ 87 w 195"/>
                    <a:gd name="T79" fmla="*/ 1 h 170"/>
                    <a:gd name="T80" fmla="*/ 87 w 195"/>
                    <a:gd name="T81" fmla="*/ 1 h 170"/>
                    <a:gd name="T82" fmla="*/ 86 w 195"/>
                    <a:gd name="T83" fmla="*/ 1 h 170"/>
                    <a:gd name="T84" fmla="*/ 86 w 195"/>
                    <a:gd name="T85" fmla="*/ 1 h 170"/>
                    <a:gd name="T86" fmla="*/ 85 w 195"/>
                    <a:gd name="T87" fmla="*/ 0 h 170"/>
                    <a:gd name="T88" fmla="*/ 85 w 195"/>
                    <a:gd name="T89" fmla="*/ 0 h 170"/>
                    <a:gd name="T90" fmla="*/ 84 w 195"/>
                    <a:gd name="T91" fmla="*/ 0 h 170"/>
                    <a:gd name="T92" fmla="*/ 84 w 195"/>
                    <a:gd name="T93" fmla="*/ 0 h 170"/>
                    <a:gd name="T94" fmla="*/ 83 w 195"/>
                    <a:gd name="T95" fmla="*/ 0 h 170"/>
                    <a:gd name="T96" fmla="*/ 83 w 195"/>
                    <a:gd name="T97" fmla="*/ 0 h 170"/>
                    <a:gd name="T98" fmla="*/ 82 w 195"/>
                    <a:gd name="T99" fmla="*/ 0 h 170"/>
                    <a:gd name="T100" fmla="*/ 82 w 195"/>
                    <a:gd name="T101" fmla="*/ 0 h 170"/>
                    <a:gd name="T102" fmla="*/ 81 w 195"/>
                    <a:gd name="T103" fmla="*/ 0 h 170"/>
                    <a:gd name="T104" fmla="*/ 81 w 195"/>
                    <a:gd name="T105" fmla="*/ 0 h 170"/>
                    <a:gd name="T106" fmla="*/ 80 w 195"/>
                    <a:gd name="T107" fmla="*/ 0 h 170"/>
                    <a:gd name="T108" fmla="*/ 80 w 195"/>
                    <a:gd name="T109" fmla="*/ 0 h 170"/>
                    <a:gd name="T110" fmla="*/ 79 w 195"/>
                    <a:gd name="T111" fmla="*/ 0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95" h="170">
                      <a:moveTo>
                        <a:pt x="79" y="0"/>
                      </a:moveTo>
                      <a:lnTo>
                        <a:pt x="5" y="19"/>
                      </a:lnTo>
                      <a:lnTo>
                        <a:pt x="4" y="20"/>
                      </a:lnTo>
                      <a:lnTo>
                        <a:pt x="3" y="20"/>
                      </a:lnTo>
                      <a:lnTo>
                        <a:pt x="2" y="21"/>
                      </a:lnTo>
                      <a:lnTo>
                        <a:pt x="1" y="23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0" y="26"/>
                      </a:lnTo>
                      <a:lnTo>
                        <a:pt x="0" y="28"/>
                      </a:lnTo>
                      <a:lnTo>
                        <a:pt x="0" y="72"/>
                      </a:lnTo>
                      <a:lnTo>
                        <a:pt x="0" y="74"/>
                      </a:lnTo>
                      <a:lnTo>
                        <a:pt x="0" y="74"/>
                      </a:lnTo>
                      <a:lnTo>
                        <a:pt x="0" y="76"/>
                      </a:lnTo>
                      <a:lnTo>
                        <a:pt x="0" y="77"/>
                      </a:lnTo>
                      <a:lnTo>
                        <a:pt x="0" y="78"/>
                      </a:lnTo>
                      <a:lnTo>
                        <a:pt x="1" y="79"/>
                      </a:lnTo>
                      <a:lnTo>
                        <a:pt x="1" y="80"/>
                      </a:lnTo>
                      <a:lnTo>
                        <a:pt x="2" y="81"/>
                      </a:lnTo>
                      <a:lnTo>
                        <a:pt x="98" y="169"/>
                      </a:lnTo>
                      <a:lnTo>
                        <a:pt x="182" y="146"/>
                      </a:lnTo>
                      <a:lnTo>
                        <a:pt x="182" y="131"/>
                      </a:lnTo>
                      <a:lnTo>
                        <a:pt x="184" y="131"/>
                      </a:lnTo>
                      <a:lnTo>
                        <a:pt x="186" y="130"/>
                      </a:lnTo>
                      <a:lnTo>
                        <a:pt x="188" y="128"/>
                      </a:lnTo>
                      <a:lnTo>
                        <a:pt x="189" y="126"/>
                      </a:lnTo>
                      <a:lnTo>
                        <a:pt x="190" y="124"/>
                      </a:lnTo>
                      <a:lnTo>
                        <a:pt x="191" y="122"/>
                      </a:lnTo>
                      <a:lnTo>
                        <a:pt x="192" y="120"/>
                      </a:lnTo>
                      <a:lnTo>
                        <a:pt x="193" y="117"/>
                      </a:lnTo>
                      <a:lnTo>
                        <a:pt x="193" y="115"/>
                      </a:lnTo>
                      <a:lnTo>
                        <a:pt x="194" y="112"/>
                      </a:lnTo>
                      <a:lnTo>
                        <a:pt x="193" y="109"/>
                      </a:lnTo>
                      <a:lnTo>
                        <a:pt x="193" y="106"/>
                      </a:lnTo>
                      <a:lnTo>
                        <a:pt x="192" y="104"/>
                      </a:lnTo>
                      <a:lnTo>
                        <a:pt x="191" y="101"/>
                      </a:lnTo>
                      <a:lnTo>
                        <a:pt x="190" y="99"/>
                      </a:lnTo>
                      <a:lnTo>
                        <a:pt x="189" y="97"/>
                      </a:lnTo>
                      <a:lnTo>
                        <a:pt x="128" y="17"/>
                      </a:lnTo>
                      <a:lnTo>
                        <a:pt x="87" y="1"/>
                      </a:lnTo>
                      <a:lnTo>
                        <a:pt x="87" y="1"/>
                      </a:lnTo>
                      <a:lnTo>
                        <a:pt x="86" y="1"/>
                      </a:lnTo>
                      <a:lnTo>
                        <a:pt x="86" y="1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4" y="0"/>
                      </a:lnTo>
                      <a:lnTo>
                        <a:pt x="84" y="0"/>
                      </a:lnTo>
                      <a:lnTo>
                        <a:pt x="83" y="0"/>
                      </a:lnTo>
                      <a:lnTo>
                        <a:pt x="83" y="0"/>
                      </a:lnTo>
                      <a:lnTo>
                        <a:pt x="82" y="0"/>
                      </a:lnTo>
                      <a:lnTo>
                        <a:pt x="82" y="0"/>
                      </a:lnTo>
                      <a:lnTo>
                        <a:pt x="81" y="0"/>
                      </a:lnTo>
                      <a:lnTo>
                        <a:pt x="81" y="0"/>
                      </a:lnTo>
                      <a:lnTo>
                        <a:pt x="80" y="0"/>
                      </a:lnTo>
                      <a:lnTo>
                        <a:pt x="80" y="0"/>
                      </a:lnTo>
                      <a:lnTo>
                        <a:pt x="79" y="0"/>
                      </a:lnTo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21" name="Freeform 649">
                  <a:extLst>
                    <a:ext uri="{FF2B5EF4-FFF2-40B4-BE49-F238E27FC236}">
                      <a16:creationId xmlns:a16="http://schemas.microsoft.com/office/drawing/2014/main" id="{92773EC0-A8B2-24DD-C6F1-6F08B33197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8" y="2721"/>
                  <a:ext cx="76" cy="21"/>
                </a:xfrm>
                <a:custGeom>
                  <a:avLst/>
                  <a:gdLst>
                    <a:gd name="T0" fmla="*/ 0 w 76"/>
                    <a:gd name="T1" fmla="*/ 20 h 21"/>
                    <a:gd name="T2" fmla="*/ 0 w 76"/>
                    <a:gd name="T3" fmla="*/ 20 h 21"/>
                    <a:gd name="T4" fmla="*/ 75 w 76"/>
                    <a:gd name="T5" fmla="*/ 0 h 21"/>
                    <a:gd name="T6" fmla="*/ 75 w 76"/>
                    <a:gd name="T7" fmla="*/ 0 h 21"/>
                    <a:gd name="T8" fmla="*/ 0 w 76"/>
                    <a:gd name="T9" fmla="*/ 19 h 21"/>
                    <a:gd name="T10" fmla="*/ 0 w 76"/>
                    <a:gd name="T11" fmla="*/ 19 h 21"/>
                    <a:gd name="T12" fmla="*/ 0 w 76"/>
                    <a:gd name="T13" fmla="*/ 19 h 21"/>
                    <a:gd name="T14" fmla="*/ 0 w 76"/>
                    <a:gd name="T15" fmla="*/ 19 h 21"/>
                    <a:gd name="T16" fmla="*/ 0 w 76"/>
                    <a:gd name="T17" fmla="*/ 19 h 21"/>
                    <a:gd name="T18" fmla="*/ 0 w 76"/>
                    <a:gd name="T19" fmla="*/ 20 h 21"/>
                    <a:gd name="T20" fmla="*/ 0 w 76"/>
                    <a:gd name="T21" fmla="*/ 2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6" h="21">
                      <a:moveTo>
                        <a:pt x="0" y="20"/>
                      </a:moveTo>
                      <a:lnTo>
                        <a:pt x="0" y="20"/>
                      </a:lnTo>
                      <a:lnTo>
                        <a:pt x="75" y="0"/>
                      </a:lnTo>
                      <a:lnTo>
                        <a:pt x="75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0"/>
                      </a:lnTo>
                      <a:lnTo>
                        <a:pt x="0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22" name="Freeform 650">
                  <a:extLst>
                    <a:ext uri="{FF2B5EF4-FFF2-40B4-BE49-F238E27FC236}">
                      <a16:creationId xmlns:a16="http://schemas.microsoft.com/office/drawing/2014/main" id="{53B8AC45-995A-4DA7-9834-8B5C289723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0" y="2741"/>
                  <a:ext cx="17" cy="17"/>
                </a:xfrm>
                <a:custGeom>
                  <a:avLst/>
                  <a:gdLst>
                    <a:gd name="T0" fmla="*/ 0 w 17"/>
                    <a:gd name="T1" fmla="*/ 15 h 17"/>
                    <a:gd name="T2" fmla="*/ 0 w 17"/>
                    <a:gd name="T3" fmla="*/ 15 h 17"/>
                    <a:gd name="T4" fmla="*/ 1 w 17"/>
                    <a:gd name="T5" fmla="*/ 13 h 17"/>
                    <a:gd name="T6" fmla="*/ 2 w 17"/>
                    <a:gd name="T7" fmla="*/ 11 h 17"/>
                    <a:gd name="T8" fmla="*/ 3 w 17"/>
                    <a:gd name="T9" fmla="*/ 9 h 17"/>
                    <a:gd name="T10" fmla="*/ 5 w 17"/>
                    <a:gd name="T11" fmla="*/ 7 h 17"/>
                    <a:gd name="T12" fmla="*/ 6 w 17"/>
                    <a:gd name="T13" fmla="*/ 5 h 17"/>
                    <a:gd name="T14" fmla="*/ 9 w 17"/>
                    <a:gd name="T15" fmla="*/ 3 h 17"/>
                    <a:gd name="T16" fmla="*/ 12 w 17"/>
                    <a:gd name="T17" fmla="*/ 2 h 17"/>
                    <a:gd name="T18" fmla="*/ 16 w 17"/>
                    <a:gd name="T19" fmla="*/ 1 h 17"/>
                    <a:gd name="T20" fmla="*/ 16 w 17"/>
                    <a:gd name="T21" fmla="*/ 0 h 17"/>
                    <a:gd name="T22" fmla="*/ 11 w 17"/>
                    <a:gd name="T23" fmla="*/ 1 h 17"/>
                    <a:gd name="T24" fmla="*/ 9 w 17"/>
                    <a:gd name="T25" fmla="*/ 3 h 17"/>
                    <a:gd name="T26" fmla="*/ 6 w 17"/>
                    <a:gd name="T27" fmla="*/ 4 h 17"/>
                    <a:gd name="T28" fmla="*/ 4 w 17"/>
                    <a:gd name="T29" fmla="*/ 6 h 17"/>
                    <a:gd name="T30" fmla="*/ 2 w 17"/>
                    <a:gd name="T31" fmla="*/ 8 h 17"/>
                    <a:gd name="T32" fmla="*/ 0 w 17"/>
                    <a:gd name="T33" fmla="*/ 10 h 17"/>
                    <a:gd name="T34" fmla="*/ 0 w 17"/>
                    <a:gd name="T35" fmla="*/ 13 h 17"/>
                    <a:gd name="T36" fmla="*/ 0 w 17"/>
                    <a:gd name="T37" fmla="*/ 15 h 17"/>
                    <a:gd name="T38" fmla="*/ 0 w 17"/>
                    <a:gd name="T39" fmla="*/ 15 h 17"/>
                    <a:gd name="T40" fmla="*/ 0 w 17"/>
                    <a:gd name="T41" fmla="*/ 15 h 17"/>
                    <a:gd name="T42" fmla="*/ 0 w 17"/>
                    <a:gd name="T43" fmla="*/ 15 h 17"/>
                    <a:gd name="T44" fmla="*/ 0 w 17"/>
                    <a:gd name="T45" fmla="*/ 16 h 17"/>
                    <a:gd name="T46" fmla="*/ 0 w 17"/>
                    <a:gd name="T47" fmla="*/ 15 h 17"/>
                    <a:gd name="T48" fmla="*/ 0 w 17"/>
                    <a:gd name="T49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" h="17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3" y="9"/>
                      </a:lnTo>
                      <a:lnTo>
                        <a:pt x="5" y="7"/>
                      </a:lnTo>
                      <a:lnTo>
                        <a:pt x="6" y="5"/>
                      </a:lnTo>
                      <a:lnTo>
                        <a:pt x="9" y="3"/>
                      </a:lnTo>
                      <a:lnTo>
                        <a:pt x="12" y="2"/>
                      </a:lnTo>
                      <a:lnTo>
                        <a:pt x="16" y="1"/>
                      </a:lnTo>
                      <a:lnTo>
                        <a:pt x="16" y="0"/>
                      </a:lnTo>
                      <a:lnTo>
                        <a:pt x="11" y="1"/>
                      </a:lnTo>
                      <a:lnTo>
                        <a:pt x="9" y="3"/>
                      </a:lnTo>
                      <a:lnTo>
                        <a:pt x="6" y="4"/>
                      </a:lnTo>
                      <a:lnTo>
                        <a:pt x="4" y="6"/>
                      </a:lnTo>
                      <a:lnTo>
                        <a:pt x="2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23" name="Freeform 651">
                  <a:extLst>
                    <a:ext uri="{FF2B5EF4-FFF2-40B4-BE49-F238E27FC236}">
                      <a16:creationId xmlns:a16="http://schemas.microsoft.com/office/drawing/2014/main" id="{9D4486F1-793A-0F97-5870-FBB0311265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1" y="2750"/>
                  <a:ext cx="17" cy="46"/>
                </a:xfrm>
                <a:custGeom>
                  <a:avLst/>
                  <a:gdLst>
                    <a:gd name="T0" fmla="*/ 16 w 17"/>
                    <a:gd name="T1" fmla="*/ 44 h 46"/>
                    <a:gd name="T2" fmla="*/ 16 w 17"/>
                    <a:gd name="T3" fmla="*/ 44 h 46"/>
                    <a:gd name="T4" fmla="*/ 16 w 17"/>
                    <a:gd name="T5" fmla="*/ 0 h 46"/>
                    <a:gd name="T6" fmla="*/ 0 w 17"/>
                    <a:gd name="T7" fmla="*/ 0 h 46"/>
                    <a:gd name="T8" fmla="*/ 0 w 17"/>
                    <a:gd name="T9" fmla="*/ 44 h 46"/>
                    <a:gd name="T10" fmla="*/ 0 w 17"/>
                    <a:gd name="T11" fmla="*/ 44 h 46"/>
                    <a:gd name="T12" fmla="*/ 0 w 17"/>
                    <a:gd name="T13" fmla="*/ 44 h 46"/>
                    <a:gd name="T14" fmla="*/ 0 w 17"/>
                    <a:gd name="T15" fmla="*/ 44 h 46"/>
                    <a:gd name="T16" fmla="*/ 16 w 17"/>
                    <a:gd name="T17" fmla="*/ 45 h 46"/>
                    <a:gd name="T18" fmla="*/ 16 w 17"/>
                    <a:gd name="T19" fmla="*/ 44 h 46"/>
                    <a:gd name="T20" fmla="*/ 16 w 17"/>
                    <a:gd name="T21" fmla="*/ 4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" h="46">
                      <a:moveTo>
                        <a:pt x="16" y="44"/>
                      </a:moveTo>
                      <a:lnTo>
                        <a:pt x="16" y="44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44"/>
                      </a:lnTo>
                      <a:lnTo>
                        <a:pt x="0" y="44"/>
                      </a:lnTo>
                      <a:lnTo>
                        <a:pt x="0" y="44"/>
                      </a:lnTo>
                      <a:lnTo>
                        <a:pt x="0" y="44"/>
                      </a:lnTo>
                      <a:lnTo>
                        <a:pt x="16" y="45"/>
                      </a:lnTo>
                      <a:lnTo>
                        <a:pt x="16" y="44"/>
                      </a:lnTo>
                      <a:lnTo>
                        <a:pt x="16" y="4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24" name="Freeform 652">
                  <a:extLst>
                    <a:ext uri="{FF2B5EF4-FFF2-40B4-BE49-F238E27FC236}">
                      <a16:creationId xmlns:a16="http://schemas.microsoft.com/office/drawing/2014/main" id="{747261C7-E9BD-3595-3145-3CB976800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9" y="2795"/>
                  <a:ext cx="17" cy="17"/>
                </a:xfrm>
                <a:custGeom>
                  <a:avLst/>
                  <a:gdLst>
                    <a:gd name="T0" fmla="*/ 16 w 17"/>
                    <a:gd name="T1" fmla="*/ 15 h 17"/>
                    <a:gd name="T2" fmla="*/ 16 w 17"/>
                    <a:gd name="T3" fmla="*/ 15 h 17"/>
                    <a:gd name="T4" fmla="*/ 11 w 17"/>
                    <a:gd name="T5" fmla="*/ 14 h 17"/>
                    <a:gd name="T6" fmla="*/ 9 w 17"/>
                    <a:gd name="T7" fmla="*/ 12 h 17"/>
                    <a:gd name="T8" fmla="*/ 7 w 17"/>
                    <a:gd name="T9" fmla="*/ 10 h 17"/>
                    <a:gd name="T10" fmla="*/ 5 w 17"/>
                    <a:gd name="T11" fmla="*/ 9 h 17"/>
                    <a:gd name="T12" fmla="*/ 3 w 17"/>
                    <a:gd name="T13" fmla="*/ 7 h 17"/>
                    <a:gd name="T14" fmla="*/ 3 w 17"/>
                    <a:gd name="T15" fmla="*/ 5 h 17"/>
                    <a:gd name="T16" fmla="*/ 3 w 17"/>
                    <a:gd name="T17" fmla="*/ 2 h 17"/>
                    <a:gd name="T18" fmla="*/ 2 w 17"/>
                    <a:gd name="T19" fmla="*/ 0 h 17"/>
                    <a:gd name="T20" fmla="*/ 0 w 17"/>
                    <a:gd name="T21" fmla="*/ 0 h 17"/>
                    <a:gd name="T22" fmla="*/ 0 w 17"/>
                    <a:gd name="T23" fmla="*/ 2 h 17"/>
                    <a:gd name="T24" fmla="*/ 0 w 17"/>
                    <a:gd name="T25" fmla="*/ 5 h 17"/>
                    <a:gd name="T26" fmla="*/ 2 w 17"/>
                    <a:gd name="T27" fmla="*/ 7 h 17"/>
                    <a:gd name="T28" fmla="*/ 2 w 17"/>
                    <a:gd name="T29" fmla="*/ 9 h 17"/>
                    <a:gd name="T30" fmla="*/ 3 w 17"/>
                    <a:gd name="T31" fmla="*/ 11 h 17"/>
                    <a:gd name="T32" fmla="*/ 5 w 17"/>
                    <a:gd name="T33" fmla="*/ 13 h 17"/>
                    <a:gd name="T34" fmla="*/ 9 w 17"/>
                    <a:gd name="T35" fmla="*/ 14 h 17"/>
                    <a:gd name="T36" fmla="*/ 14 w 17"/>
                    <a:gd name="T37" fmla="*/ 16 h 17"/>
                    <a:gd name="T38" fmla="*/ 14 w 17"/>
                    <a:gd name="T39" fmla="*/ 16 h 17"/>
                    <a:gd name="T40" fmla="*/ 14 w 17"/>
                    <a:gd name="T41" fmla="*/ 16 h 17"/>
                    <a:gd name="T42" fmla="*/ 14 w 17"/>
                    <a:gd name="T43" fmla="*/ 16 h 17"/>
                    <a:gd name="T44" fmla="*/ 16 w 17"/>
                    <a:gd name="T45" fmla="*/ 16 h 17"/>
                    <a:gd name="T46" fmla="*/ 16 w 17"/>
                    <a:gd name="T47" fmla="*/ 16 h 17"/>
                    <a:gd name="T48" fmla="*/ 16 w 17"/>
                    <a:gd name="T49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" h="17">
                      <a:moveTo>
                        <a:pt x="16" y="15"/>
                      </a:moveTo>
                      <a:lnTo>
                        <a:pt x="16" y="15"/>
                      </a:lnTo>
                      <a:lnTo>
                        <a:pt x="11" y="14"/>
                      </a:lnTo>
                      <a:lnTo>
                        <a:pt x="9" y="12"/>
                      </a:lnTo>
                      <a:lnTo>
                        <a:pt x="7" y="10"/>
                      </a:lnTo>
                      <a:lnTo>
                        <a:pt x="5" y="9"/>
                      </a:lnTo>
                      <a:lnTo>
                        <a:pt x="3" y="7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2" y="9"/>
                      </a:lnTo>
                      <a:lnTo>
                        <a:pt x="3" y="11"/>
                      </a:lnTo>
                      <a:lnTo>
                        <a:pt x="5" y="13"/>
                      </a:lnTo>
                      <a:lnTo>
                        <a:pt x="9" y="14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6" y="16"/>
                      </a:lnTo>
                      <a:lnTo>
                        <a:pt x="16" y="16"/>
                      </a:lnTo>
                      <a:lnTo>
                        <a:pt x="16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25" name="Freeform 653">
                  <a:extLst>
                    <a:ext uri="{FF2B5EF4-FFF2-40B4-BE49-F238E27FC236}">
                      <a16:creationId xmlns:a16="http://schemas.microsoft.com/office/drawing/2014/main" id="{FD59949F-23EE-9C9B-CB16-EC9C42B356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5" y="2802"/>
                  <a:ext cx="98" cy="90"/>
                </a:xfrm>
                <a:custGeom>
                  <a:avLst/>
                  <a:gdLst>
                    <a:gd name="T0" fmla="*/ 97 w 98"/>
                    <a:gd name="T1" fmla="*/ 89 h 90"/>
                    <a:gd name="T2" fmla="*/ 97 w 98"/>
                    <a:gd name="T3" fmla="*/ 89 h 90"/>
                    <a:gd name="T4" fmla="*/ 0 w 98"/>
                    <a:gd name="T5" fmla="*/ 0 h 90"/>
                    <a:gd name="T6" fmla="*/ 0 w 98"/>
                    <a:gd name="T7" fmla="*/ 1 h 90"/>
                    <a:gd name="T8" fmla="*/ 97 w 98"/>
                    <a:gd name="T9" fmla="*/ 89 h 90"/>
                    <a:gd name="T10" fmla="*/ 97 w 98"/>
                    <a:gd name="T11" fmla="*/ 89 h 90"/>
                    <a:gd name="T12" fmla="*/ 97 w 98"/>
                    <a:gd name="T13" fmla="*/ 89 h 90"/>
                    <a:gd name="T14" fmla="*/ 97 w 98"/>
                    <a:gd name="T15" fmla="*/ 89 h 90"/>
                    <a:gd name="T16" fmla="*/ 97 w 98"/>
                    <a:gd name="T17" fmla="*/ 89 h 90"/>
                    <a:gd name="T18" fmla="*/ 97 w 98"/>
                    <a:gd name="T19" fmla="*/ 89 h 90"/>
                    <a:gd name="T20" fmla="*/ 97 w 98"/>
                    <a:gd name="T21" fmla="*/ 89 h 90"/>
                    <a:gd name="T22" fmla="*/ 97 w 98"/>
                    <a:gd name="T23" fmla="*/ 89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8" h="90">
                      <a:moveTo>
                        <a:pt x="97" y="89"/>
                      </a:moveTo>
                      <a:lnTo>
                        <a:pt x="97" y="89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26" name="Freeform 654">
                  <a:extLst>
                    <a:ext uri="{FF2B5EF4-FFF2-40B4-BE49-F238E27FC236}">
                      <a16:creationId xmlns:a16="http://schemas.microsoft.com/office/drawing/2014/main" id="{8E446AD5-D6E7-6CA6-3C29-991DA39A3C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2868"/>
                  <a:ext cx="86" cy="24"/>
                </a:xfrm>
                <a:custGeom>
                  <a:avLst/>
                  <a:gdLst>
                    <a:gd name="T0" fmla="*/ 85 w 86"/>
                    <a:gd name="T1" fmla="*/ 0 h 24"/>
                    <a:gd name="T2" fmla="*/ 85 w 86"/>
                    <a:gd name="T3" fmla="*/ 0 h 24"/>
                    <a:gd name="T4" fmla="*/ 0 w 86"/>
                    <a:gd name="T5" fmla="*/ 23 h 24"/>
                    <a:gd name="T6" fmla="*/ 0 w 86"/>
                    <a:gd name="T7" fmla="*/ 23 h 24"/>
                    <a:gd name="T8" fmla="*/ 85 w 86"/>
                    <a:gd name="T9" fmla="*/ 1 h 24"/>
                    <a:gd name="T10" fmla="*/ 85 w 86"/>
                    <a:gd name="T11" fmla="*/ 0 h 24"/>
                    <a:gd name="T12" fmla="*/ 85 w 86"/>
                    <a:gd name="T13" fmla="*/ 1 h 24"/>
                    <a:gd name="T14" fmla="*/ 85 w 86"/>
                    <a:gd name="T15" fmla="*/ 0 h 24"/>
                    <a:gd name="T16" fmla="*/ 85 w 86"/>
                    <a:gd name="T17" fmla="*/ 0 h 24"/>
                    <a:gd name="T18" fmla="*/ 85 w 86"/>
                    <a:gd name="T19" fmla="*/ 0 h 24"/>
                    <a:gd name="T20" fmla="*/ 85 w 86"/>
                    <a:gd name="T21" fmla="*/ 0 h 24"/>
                    <a:gd name="T22" fmla="*/ 85 w 86"/>
                    <a:gd name="T23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6" h="24">
                      <a:moveTo>
                        <a:pt x="85" y="0"/>
                      </a:moveTo>
                      <a:lnTo>
                        <a:pt x="85" y="0"/>
                      </a:lnTo>
                      <a:lnTo>
                        <a:pt x="0" y="23"/>
                      </a:lnTo>
                      <a:lnTo>
                        <a:pt x="0" y="23"/>
                      </a:lnTo>
                      <a:lnTo>
                        <a:pt x="85" y="1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27" name="Freeform 655">
                  <a:extLst>
                    <a:ext uri="{FF2B5EF4-FFF2-40B4-BE49-F238E27FC236}">
                      <a16:creationId xmlns:a16="http://schemas.microsoft.com/office/drawing/2014/main" id="{FD3997CF-5F1B-1537-CCBA-7490C3B16B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6" y="2853"/>
                  <a:ext cx="17" cy="17"/>
                </a:xfrm>
                <a:custGeom>
                  <a:avLst/>
                  <a:gdLst>
                    <a:gd name="T0" fmla="*/ 0 w 17"/>
                    <a:gd name="T1" fmla="*/ 0 h 17"/>
                    <a:gd name="T2" fmla="*/ 0 w 17"/>
                    <a:gd name="T3" fmla="*/ 0 h 17"/>
                    <a:gd name="T4" fmla="*/ 0 w 17"/>
                    <a:gd name="T5" fmla="*/ 16 h 17"/>
                    <a:gd name="T6" fmla="*/ 16 w 17"/>
                    <a:gd name="T7" fmla="*/ 16 h 17"/>
                    <a:gd name="T8" fmla="*/ 16 w 17"/>
                    <a:gd name="T9" fmla="*/ 0 h 17"/>
                    <a:gd name="T10" fmla="*/ 0 w 17"/>
                    <a:gd name="T11" fmla="*/ 1 h 17"/>
                    <a:gd name="T12" fmla="*/ 16 w 17"/>
                    <a:gd name="T13" fmla="*/ 0 h 17"/>
                    <a:gd name="T14" fmla="*/ 16 w 17"/>
                    <a:gd name="T15" fmla="*/ 0 h 17"/>
                    <a:gd name="T16" fmla="*/ 0 w 17"/>
                    <a:gd name="T17" fmla="*/ 0 h 17"/>
                    <a:gd name="T18" fmla="*/ 0 w 17"/>
                    <a:gd name="T19" fmla="*/ 0 h 17"/>
                    <a:gd name="T20" fmla="*/ 0 w 17"/>
                    <a:gd name="T21" fmla="*/ 0 h 17"/>
                    <a:gd name="T22" fmla="*/ 0 w 17"/>
                    <a:gd name="T23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1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6"/>
                      </a:lnTo>
                      <a:lnTo>
                        <a:pt x="16" y="16"/>
                      </a:lnTo>
                      <a:lnTo>
                        <a:pt x="16" y="0"/>
                      </a:lnTo>
                      <a:lnTo>
                        <a:pt x="0" y="1"/>
                      </a:lnTo>
                      <a:lnTo>
                        <a:pt x="16" y="0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28" name="Freeform 656">
                  <a:extLst>
                    <a:ext uri="{FF2B5EF4-FFF2-40B4-BE49-F238E27FC236}">
                      <a16:creationId xmlns:a16="http://schemas.microsoft.com/office/drawing/2014/main" id="{365C3B59-6162-A6EF-03F1-2BACE4EA3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6" y="2819"/>
                  <a:ext cx="17" cy="36"/>
                </a:xfrm>
                <a:custGeom>
                  <a:avLst/>
                  <a:gdLst>
                    <a:gd name="T0" fmla="*/ 9 w 17"/>
                    <a:gd name="T1" fmla="*/ 0 h 36"/>
                    <a:gd name="T2" fmla="*/ 9 w 17"/>
                    <a:gd name="T3" fmla="*/ 0 h 36"/>
                    <a:gd name="T4" fmla="*/ 11 w 17"/>
                    <a:gd name="T5" fmla="*/ 2 h 36"/>
                    <a:gd name="T6" fmla="*/ 13 w 17"/>
                    <a:gd name="T7" fmla="*/ 4 h 36"/>
                    <a:gd name="T8" fmla="*/ 14 w 17"/>
                    <a:gd name="T9" fmla="*/ 7 h 36"/>
                    <a:gd name="T10" fmla="*/ 15 w 17"/>
                    <a:gd name="T11" fmla="*/ 9 h 36"/>
                    <a:gd name="T12" fmla="*/ 16 w 17"/>
                    <a:gd name="T13" fmla="*/ 11 h 36"/>
                    <a:gd name="T14" fmla="*/ 16 w 17"/>
                    <a:gd name="T15" fmla="*/ 14 h 36"/>
                    <a:gd name="T16" fmla="*/ 16 w 17"/>
                    <a:gd name="T17" fmla="*/ 16 h 36"/>
                    <a:gd name="T18" fmla="*/ 14 w 17"/>
                    <a:gd name="T19" fmla="*/ 20 h 36"/>
                    <a:gd name="T20" fmla="*/ 14 w 17"/>
                    <a:gd name="T21" fmla="*/ 22 h 36"/>
                    <a:gd name="T22" fmla="*/ 12 w 17"/>
                    <a:gd name="T23" fmla="*/ 24 h 36"/>
                    <a:gd name="T24" fmla="*/ 11 w 17"/>
                    <a:gd name="T25" fmla="*/ 27 h 36"/>
                    <a:gd name="T26" fmla="*/ 9 w 17"/>
                    <a:gd name="T27" fmla="*/ 29 h 36"/>
                    <a:gd name="T28" fmla="*/ 7 w 17"/>
                    <a:gd name="T29" fmla="*/ 31 h 36"/>
                    <a:gd name="T30" fmla="*/ 5 w 17"/>
                    <a:gd name="T31" fmla="*/ 32 h 36"/>
                    <a:gd name="T32" fmla="*/ 3 w 17"/>
                    <a:gd name="T33" fmla="*/ 33 h 36"/>
                    <a:gd name="T34" fmla="*/ 0 w 17"/>
                    <a:gd name="T35" fmla="*/ 34 h 36"/>
                    <a:gd name="T36" fmla="*/ 0 w 17"/>
                    <a:gd name="T37" fmla="*/ 35 h 36"/>
                    <a:gd name="T38" fmla="*/ 3 w 17"/>
                    <a:gd name="T39" fmla="*/ 34 h 36"/>
                    <a:gd name="T40" fmla="*/ 6 w 17"/>
                    <a:gd name="T41" fmla="*/ 33 h 36"/>
                    <a:gd name="T42" fmla="*/ 8 w 17"/>
                    <a:gd name="T43" fmla="*/ 31 h 36"/>
                    <a:gd name="T44" fmla="*/ 10 w 17"/>
                    <a:gd name="T45" fmla="*/ 29 h 36"/>
                    <a:gd name="T46" fmla="*/ 12 w 17"/>
                    <a:gd name="T47" fmla="*/ 27 h 36"/>
                    <a:gd name="T48" fmla="*/ 13 w 17"/>
                    <a:gd name="T49" fmla="*/ 25 h 36"/>
                    <a:gd name="T50" fmla="*/ 14 w 17"/>
                    <a:gd name="T51" fmla="*/ 22 h 36"/>
                    <a:gd name="T52" fmla="*/ 16 w 17"/>
                    <a:gd name="T53" fmla="*/ 20 h 36"/>
                    <a:gd name="T54" fmla="*/ 16 w 17"/>
                    <a:gd name="T55" fmla="*/ 17 h 36"/>
                    <a:gd name="T56" fmla="*/ 16 w 17"/>
                    <a:gd name="T57" fmla="*/ 14 h 36"/>
                    <a:gd name="T58" fmla="*/ 16 w 17"/>
                    <a:gd name="T59" fmla="*/ 11 h 36"/>
                    <a:gd name="T60" fmla="*/ 16 w 17"/>
                    <a:gd name="T61" fmla="*/ 9 h 36"/>
                    <a:gd name="T62" fmla="*/ 14 w 17"/>
                    <a:gd name="T63" fmla="*/ 6 h 36"/>
                    <a:gd name="T64" fmla="*/ 13 w 17"/>
                    <a:gd name="T65" fmla="*/ 4 h 36"/>
                    <a:gd name="T66" fmla="*/ 12 w 17"/>
                    <a:gd name="T67" fmla="*/ 1 h 36"/>
                    <a:gd name="T68" fmla="*/ 9 w 17"/>
                    <a:gd name="T69" fmla="*/ 0 h 36"/>
                    <a:gd name="T70" fmla="*/ 10 w 17"/>
                    <a:gd name="T71" fmla="*/ 0 h 36"/>
                    <a:gd name="T72" fmla="*/ 9 w 17"/>
                    <a:gd name="T73" fmla="*/ 0 h 36"/>
                    <a:gd name="T74" fmla="*/ 9 w 17"/>
                    <a:gd name="T75" fmla="*/ 0 h 36"/>
                    <a:gd name="T76" fmla="*/ 9 w 17"/>
                    <a:gd name="T77" fmla="*/ 0 h 36"/>
                    <a:gd name="T78" fmla="*/ 9 w 17"/>
                    <a:gd name="T79" fmla="*/ 0 h 36"/>
                    <a:gd name="T80" fmla="*/ 9 w 17"/>
                    <a:gd name="T81" fmla="*/ 0 h 36"/>
                    <a:gd name="T82" fmla="*/ 9 w 17"/>
                    <a:gd name="T83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7" h="36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11" y="2"/>
                      </a:lnTo>
                      <a:lnTo>
                        <a:pt x="13" y="4"/>
                      </a:lnTo>
                      <a:lnTo>
                        <a:pt x="14" y="7"/>
                      </a:lnTo>
                      <a:lnTo>
                        <a:pt x="15" y="9"/>
                      </a:lnTo>
                      <a:lnTo>
                        <a:pt x="16" y="11"/>
                      </a:lnTo>
                      <a:lnTo>
                        <a:pt x="16" y="14"/>
                      </a:lnTo>
                      <a:lnTo>
                        <a:pt x="16" y="16"/>
                      </a:lnTo>
                      <a:lnTo>
                        <a:pt x="14" y="20"/>
                      </a:lnTo>
                      <a:lnTo>
                        <a:pt x="14" y="22"/>
                      </a:lnTo>
                      <a:lnTo>
                        <a:pt x="12" y="24"/>
                      </a:lnTo>
                      <a:lnTo>
                        <a:pt x="11" y="27"/>
                      </a:lnTo>
                      <a:lnTo>
                        <a:pt x="9" y="29"/>
                      </a:lnTo>
                      <a:lnTo>
                        <a:pt x="7" y="31"/>
                      </a:lnTo>
                      <a:lnTo>
                        <a:pt x="5" y="32"/>
                      </a:lnTo>
                      <a:lnTo>
                        <a:pt x="3" y="33"/>
                      </a:lnTo>
                      <a:lnTo>
                        <a:pt x="0" y="34"/>
                      </a:lnTo>
                      <a:lnTo>
                        <a:pt x="0" y="35"/>
                      </a:lnTo>
                      <a:lnTo>
                        <a:pt x="3" y="34"/>
                      </a:lnTo>
                      <a:lnTo>
                        <a:pt x="6" y="33"/>
                      </a:lnTo>
                      <a:lnTo>
                        <a:pt x="8" y="31"/>
                      </a:lnTo>
                      <a:lnTo>
                        <a:pt x="10" y="29"/>
                      </a:lnTo>
                      <a:lnTo>
                        <a:pt x="12" y="27"/>
                      </a:lnTo>
                      <a:lnTo>
                        <a:pt x="13" y="25"/>
                      </a:lnTo>
                      <a:lnTo>
                        <a:pt x="14" y="22"/>
                      </a:lnTo>
                      <a:lnTo>
                        <a:pt x="16" y="20"/>
                      </a:lnTo>
                      <a:lnTo>
                        <a:pt x="16" y="17"/>
                      </a:lnTo>
                      <a:lnTo>
                        <a:pt x="16" y="14"/>
                      </a:lnTo>
                      <a:lnTo>
                        <a:pt x="16" y="11"/>
                      </a:lnTo>
                      <a:lnTo>
                        <a:pt x="16" y="9"/>
                      </a:lnTo>
                      <a:lnTo>
                        <a:pt x="14" y="6"/>
                      </a:lnTo>
                      <a:lnTo>
                        <a:pt x="13" y="4"/>
                      </a:lnTo>
                      <a:lnTo>
                        <a:pt x="12" y="1"/>
                      </a:lnTo>
                      <a:lnTo>
                        <a:pt x="9" y="0"/>
                      </a:lnTo>
                      <a:lnTo>
                        <a:pt x="1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29" name="Freeform 657">
                  <a:extLst>
                    <a:ext uri="{FF2B5EF4-FFF2-40B4-BE49-F238E27FC236}">
                      <a16:creationId xmlns:a16="http://schemas.microsoft.com/office/drawing/2014/main" id="{DE853858-D73F-BD8C-5705-F21AF8FD61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1" y="2739"/>
                  <a:ext cx="63" cy="81"/>
                </a:xfrm>
                <a:custGeom>
                  <a:avLst/>
                  <a:gdLst>
                    <a:gd name="T0" fmla="*/ 0 w 63"/>
                    <a:gd name="T1" fmla="*/ 0 h 81"/>
                    <a:gd name="T2" fmla="*/ 0 w 63"/>
                    <a:gd name="T3" fmla="*/ 0 h 81"/>
                    <a:gd name="T4" fmla="*/ 60 w 63"/>
                    <a:gd name="T5" fmla="*/ 80 h 81"/>
                    <a:gd name="T6" fmla="*/ 62 w 63"/>
                    <a:gd name="T7" fmla="*/ 80 h 81"/>
                    <a:gd name="T8" fmla="*/ 0 w 63"/>
                    <a:gd name="T9" fmla="*/ 0 h 81"/>
                    <a:gd name="T10" fmla="*/ 0 w 63"/>
                    <a:gd name="T11" fmla="*/ 0 h 81"/>
                    <a:gd name="T12" fmla="*/ 0 w 63"/>
                    <a:gd name="T13" fmla="*/ 0 h 81"/>
                    <a:gd name="T14" fmla="*/ 0 w 63"/>
                    <a:gd name="T15" fmla="*/ 0 h 81"/>
                    <a:gd name="T16" fmla="*/ 0 w 63"/>
                    <a:gd name="T17" fmla="*/ 0 h 81"/>
                    <a:gd name="T18" fmla="*/ 0 w 63"/>
                    <a:gd name="T19" fmla="*/ 0 h 81"/>
                    <a:gd name="T20" fmla="*/ 0 w 63"/>
                    <a:gd name="T21" fmla="*/ 0 h 81"/>
                    <a:gd name="T22" fmla="*/ 0 w 63"/>
                    <a:gd name="T23" fmla="*/ 0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3" h="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60" y="80"/>
                      </a:lnTo>
                      <a:lnTo>
                        <a:pt x="62" y="8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30" name="Freeform 658">
                  <a:extLst>
                    <a:ext uri="{FF2B5EF4-FFF2-40B4-BE49-F238E27FC236}">
                      <a16:creationId xmlns:a16="http://schemas.microsoft.com/office/drawing/2014/main" id="{FBA8B003-0166-501D-A5EA-A5920EC48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1" y="2723"/>
                  <a:ext cx="41" cy="18"/>
                </a:xfrm>
                <a:custGeom>
                  <a:avLst/>
                  <a:gdLst>
                    <a:gd name="T0" fmla="*/ 0 w 41"/>
                    <a:gd name="T1" fmla="*/ 0 h 18"/>
                    <a:gd name="T2" fmla="*/ 0 w 41"/>
                    <a:gd name="T3" fmla="*/ 0 h 18"/>
                    <a:gd name="T4" fmla="*/ 40 w 41"/>
                    <a:gd name="T5" fmla="*/ 17 h 18"/>
                    <a:gd name="T6" fmla="*/ 40 w 41"/>
                    <a:gd name="T7" fmla="*/ 17 h 18"/>
                    <a:gd name="T8" fmla="*/ 0 w 41"/>
                    <a:gd name="T9" fmla="*/ 0 h 18"/>
                    <a:gd name="T10" fmla="*/ 0 w 41"/>
                    <a:gd name="T11" fmla="*/ 0 h 18"/>
                    <a:gd name="T12" fmla="*/ 0 w 41"/>
                    <a:gd name="T13" fmla="*/ 0 h 18"/>
                    <a:gd name="T14" fmla="*/ 0 w 41"/>
                    <a:gd name="T15" fmla="*/ 0 h 18"/>
                    <a:gd name="T16" fmla="*/ 0 w 41"/>
                    <a:gd name="T17" fmla="*/ 0 h 18"/>
                    <a:gd name="T18" fmla="*/ 0 w 41"/>
                    <a:gd name="T19" fmla="*/ 0 h 18"/>
                    <a:gd name="T20" fmla="*/ 0 w 41"/>
                    <a:gd name="T2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1" h="1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0" y="17"/>
                      </a:lnTo>
                      <a:lnTo>
                        <a:pt x="40" y="17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31" name="Freeform 659">
                  <a:extLst>
                    <a:ext uri="{FF2B5EF4-FFF2-40B4-BE49-F238E27FC236}">
                      <a16:creationId xmlns:a16="http://schemas.microsoft.com/office/drawing/2014/main" id="{AE252724-28F3-5C1E-56D2-82038FF622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3" y="2721"/>
                  <a:ext cx="17" cy="17"/>
                </a:xfrm>
                <a:custGeom>
                  <a:avLst/>
                  <a:gdLst>
                    <a:gd name="T0" fmla="*/ 0 w 17"/>
                    <a:gd name="T1" fmla="*/ 5 h 17"/>
                    <a:gd name="T2" fmla="*/ 0 w 17"/>
                    <a:gd name="T3" fmla="*/ 5 h 17"/>
                    <a:gd name="T4" fmla="*/ 1 w 17"/>
                    <a:gd name="T5" fmla="*/ 5 h 17"/>
                    <a:gd name="T6" fmla="*/ 2 w 17"/>
                    <a:gd name="T7" fmla="*/ 5 h 17"/>
                    <a:gd name="T8" fmla="*/ 3 w 17"/>
                    <a:gd name="T9" fmla="*/ 5 h 17"/>
                    <a:gd name="T10" fmla="*/ 4 w 17"/>
                    <a:gd name="T11" fmla="*/ 5 h 17"/>
                    <a:gd name="T12" fmla="*/ 5 w 17"/>
                    <a:gd name="T13" fmla="*/ 5 h 17"/>
                    <a:gd name="T14" fmla="*/ 6 w 17"/>
                    <a:gd name="T15" fmla="*/ 5 h 17"/>
                    <a:gd name="T16" fmla="*/ 7 w 17"/>
                    <a:gd name="T17" fmla="*/ 5 h 17"/>
                    <a:gd name="T18" fmla="*/ 8 w 17"/>
                    <a:gd name="T19" fmla="*/ 8 h 17"/>
                    <a:gd name="T20" fmla="*/ 9 w 17"/>
                    <a:gd name="T21" fmla="*/ 8 h 17"/>
                    <a:gd name="T22" fmla="*/ 10 w 17"/>
                    <a:gd name="T23" fmla="*/ 8 h 17"/>
                    <a:gd name="T24" fmla="*/ 10 w 17"/>
                    <a:gd name="T25" fmla="*/ 11 h 17"/>
                    <a:gd name="T26" fmla="*/ 12 w 17"/>
                    <a:gd name="T27" fmla="*/ 11 h 17"/>
                    <a:gd name="T28" fmla="*/ 13 w 17"/>
                    <a:gd name="T29" fmla="*/ 13 h 17"/>
                    <a:gd name="T30" fmla="*/ 14 w 17"/>
                    <a:gd name="T31" fmla="*/ 13 h 17"/>
                    <a:gd name="T32" fmla="*/ 15 w 17"/>
                    <a:gd name="T33" fmla="*/ 16 h 17"/>
                    <a:gd name="T34" fmla="*/ 15 w 17"/>
                    <a:gd name="T35" fmla="*/ 16 h 17"/>
                    <a:gd name="T36" fmla="*/ 16 w 17"/>
                    <a:gd name="T37" fmla="*/ 13 h 17"/>
                    <a:gd name="T38" fmla="*/ 15 w 17"/>
                    <a:gd name="T39" fmla="*/ 11 h 17"/>
                    <a:gd name="T40" fmla="*/ 14 w 17"/>
                    <a:gd name="T41" fmla="*/ 11 h 17"/>
                    <a:gd name="T42" fmla="*/ 13 w 17"/>
                    <a:gd name="T43" fmla="*/ 8 h 17"/>
                    <a:gd name="T44" fmla="*/ 12 w 17"/>
                    <a:gd name="T45" fmla="*/ 8 h 17"/>
                    <a:gd name="T46" fmla="*/ 11 w 17"/>
                    <a:gd name="T47" fmla="*/ 5 h 17"/>
                    <a:gd name="T48" fmla="*/ 10 w 17"/>
                    <a:gd name="T49" fmla="*/ 5 h 17"/>
                    <a:gd name="T50" fmla="*/ 9 w 17"/>
                    <a:gd name="T51" fmla="*/ 5 h 17"/>
                    <a:gd name="T52" fmla="*/ 8 w 17"/>
                    <a:gd name="T53" fmla="*/ 3 h 17"/>
                    <a:gd name="T54" fmla="*/ 7 w 17"/>
                    <a:gd name="T55" fmla="*/ 3 h 17"/>
                    <a:gd name="T56" fmla="*/ 6 w 17"/>
                    <a:gd name="T57" fmla="*/ 3 h 17"/>
                    <a:gd name="T58" fmla="*/ 5 w 17"/>
                    <a:gd name="T59" fmla="*/ 3 h 17"/>
                    <a:gd name="T60" fmla="*/ 4 w 17"/>
                    <a:gd name="T61" fmla="*/ 0 h 17"/>
                    <a:gd name="T62" fmla="*/ 3 w 17"/>
                    <a:gd name="T63" fmla="*/ 0 h 17"/>
                    <a:gd name="T64" fmla="*/ 2 w 17"/>
                    <a:gd name="T65" fmla="*/ 3 h 17"/>
                    <a:gd name="T66" fmla="*/ 1 w 17"/>
                    <a:gd name="T67" fmla="*/ 3 h 17"/>
                    <a:gd name="T68" fmla="*/ 0 w 17"/>
                    <a:gd name="T69" fmla="*/ 3 h 17"/>
                    <a:gd name="T70" fmla="*/ 0 w 17"/>
                    <a:gd name="T71" fmla="*/ 3 h 17"/>
                    <a:gd name="T72" fmla="*/ 0 w 17"/>
                    <a:gd name="T73" fmla="*/ 3 h 17"/>
                    <a:gd name="T74" fmla="*/ 0 w 17"/>
                    <a:gd name="T75" fmla="*/ 3 h 17"/>
                    <a:gd name="T76" fmla="*/ 0 w 17"/>
                    <a:gd name="T77" fmla="*/ 5 h 17"/>
                    <a:gd name="T78" fmla="*/ 0 w 17"/>
                    <a:gd name="T79" fmla="*/ 5 h 17"/>
                    <a:gd name="T80" fmla="*/ 0 w 17"/>
                    <a:gd name="T81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7" h="17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2" y="5"/>
                      </a:lnTo>
                      <a:lnTo>
                        <a:pt x="3" y="5"/>
                      </a:lnTo>
                      <a:lnTo>
                        <a:pt x="4" y="5"/>
                      </a:lnTo>
                      <a:lnTo>
                        <a:pt x="5" y="5"/>
                      </a:lnTo>
                      <a:lnTo>
                        <a:pt x="6" y="5"/>
                      </a:lnTo>
                      <a:lnTo>
                        <a:pt x="7" y="5"/>
                      </a:lnTo>
                      <a:lnTo>
                        <a:pt x="8" y="8"/>
                      </a:lnTo>
                      <a:lnTo>
                        <a:pt x="9" y="8"/>
                      </a:lnTo>
                      <a:lnTo>
                        <a:pt x="10" y="8"/>
                      </a:lnTo>
                      <a:lnTo>
                        <a:pt x="10" y="11"/>
                      </a:lnTo>
                      <a:lnTo>
                        <a:pt x="12" y="11"/>
                      </a:lnTo>
                      <a:lnTo>
                        <a:pt x="13" y="13"/>
                      </a:lnTo>
                      <a:lnTo>
                        <a:pt x="14" y="13"/>
                      </a:lnTo>
                      <a:lnTo>
                        <a:pt x="15" y="16"/>
                      </a:lnTo>
                      <a:lnTo>
                        <a:pt x="15" y="16"/>
                      </a:lnTo>
                      <a:lnTo>
                        <a:pt x="16" y="13"/>
                      </a:lnTo>
                      <a:lnTo>
                        <a:pt x="15" y="11"/>
                      </a:lnTo>
                      <a:lnTo>
                        <a:pt x="14" y="11"/>
                      </a:lnTo>
                      <a:lnTo>
                        <a:pt x="13" y="8"/>
                      </a:lnTo>
                      <a:lnTo>
                        <a:pt x="12" y="8"/>
                      </a:lnTo>
                      <a:lnTo>
                        <a:pt x="11" y="5"/>
                      </a:lnTo>
                      <a:lnTo>
                        <a:pt x="10" y="5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7" y="3"/>
                      </a:lnTo>
                      <a:lnTo>
                        <a:pt x="6" y="3"/>
                      </a:lnTo>
                      <a:lnTo>
                        <a:pt x="5" y="3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32" name="Freeform 660">
                  <a:extLst>
                    <a:ext uri="{FF2B5EF4-FFF2-40B4-BE49-F238E27FC236}">
                      <a16:creationId xmlns:a16="http://schemas.microsoft.com/office/drawing/2014/main" id="{5962E96C-40D2-3FD8-3791-7CD85FDB08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3" y="2721"/>
                  <a:ext cx="194" cy="129"/>
                </a:xfrm>
                <a:custGeom>
                  <a:avLst/>
                  <a:gdLst>
                    <a:gd name="T0" fmla="*/ 34 w 194"/>
                    <a:gd name="T1" fmla="*/ 41 h 129"/>
                    <a:gd name="T2" fmla="*/ 98 w 194"/>
                    <a:gd name="T3" fmla="*/ 127 h 129"/>
                    <a:gd name="T4" fmla="*/ 98 w 194"/>
                    <a:gd name="T5" fmla="*/ 125 h 129"/>
                    <a:gd name="T6" fmla="*/ 98 w 194"/>
                    <a:gd name="T7" fmla="*/ 123 h 129"/>
                    <a:gd name="T8" fmla="*/ 98 w 194"/>
                    <a:gd name="T9" fmla="*/ 121 h 129"/>
                    <a:gd name="T10" fmla="*/ 99 w 194"/>
                    <a:gd name="T11" fmla="*/ 119 h 129"/>
                    <a:gd name="T12" fmla="*/ 100 w 194"/>
                    <a:gd name="T13" fmla="*/ 118 h 129"/>
                    <a:gd name="T14" fmla="*/ 101 w 194"/>
                    <a:gd name="T15" fmla="*/ 117 h 129"/>
                    <a:gd name="T16" fmla="*/ 102 w 194"/>
                    <a:gd name="T17" fmla="*/ 116 h 129"/>
                    <a:gd name="T18" fmla="*/ 183 w 194"/>
                    <a:gd name="T19" fmla="*/ 97 h 129"/>
                    <a:gd name="T20" fmla="*/ 185 w 194"/>
                    <a:gd name="T21" fmla="*/ 97 h 129"/>
                    <a:gd name="T22" fmla="*/ 187 w 194"/>
                    <a:gd name="T23" fmla="*/ 97 h 129"/>
                    <a:gd name="T24" fmla="*/ 188 w 194"/>
                    <a:gd name="T25" fmla="*/ 97 h 129"/>
                    <a:gd name="T26" fmla="*/ 189 w 194"/>
                    <a:gd name="T27" fmla="*/ 98 h 129"/>
                    <a:gd name="T28" fmla="*/ 190 w 194"/>
                    <a:gd name="T29" fmla="*/ 99 h 129"/>
                    <a:gd name="T30" fmla="*/ 191 w 194"/>
                    <a:gd name="T31" fmla="*/ 101 h 129"/>
                    <a:gd name="T32" fmla="*/ 192 w 194"/>
                    <a:gd name="T33" fmla="*/ 103 h 129"/>
                    <a:gd name="T34" fmla="*/ 193 w 194"/>
                    <a:gd name="T35" fmla="*/ 105 h 129"/>
                    <a:gd name="T36" fmla="*/ 193 w 194"/>
                    <a:gd name="T37" fmla="*/ 103 h 129"/>
                    <a:gd name="T38" fmla="*/ 191 w 194"/>
                    <a:gd name="T39" fmla="*/ 102 h 129"/>
                    <a:gd name="T40" fmla="*/ 191 w 194"/>
                    <a:gd name="T41" fmla="*/ 101 h 129"/>
                    <a:gd name="T42" fmla="*/ 190 w 194"/>
                    <a:gd name="T43" fmla="*/ 99 h 129"/>
                    <a:gd name="T44" fmla="*/ 189 w 194"/>
                    <a:gd name="T45" fmla="*/ 98 h 129"/>
                    <a:gd name="T46" fmla="*/ 188 w 194"/>
                    <a:gd name="T47" fmla="*/ 97 h 129"/>
                    <a:gd name="T48" fmla="*/ 187 w 194"/>
                    <a:gd name="T49" fmla="*/ 95 h 129"/>
                    <a:gd name="T50" fmla="*/ 186 w 194"/>
                    <a:gd name="T51" fmla="*/ 94 h 129"/>
                    <a:gd name="T52" fmla="*/ 87 w 194"/>
                    <a:gd name="T53" fmla="*/ 1 h 129"/>
                    <a:gd name="T54" fmla="*/ 87 w 194"/>
                    <a:gd name="T55" fmla="*/ 1 h 129"/>
                    <a:gd name="T56" fmla="*/ 85 w 194"/>
                    <a:gd name="T57" fmla="*/ 0 h 129"/>
                    <a:gd name="T58" fmla="*/ 84 w 194"/>
                    <a:gd name="T59" fmla="*/ 0 h 129"/>
                    <a:gd name="T60" fmla="*/ 83 w 194"/>
                    <a:gd name="T61" fmla="*/ 0 h 129"/>
                    <a:gd name="T62" fmla="*/ 82 w 194"/>
                    <a:gd name="T63" fmla="*/ 0 h 129"/>
                    <a:gd name="T64" fmla="*/ 81 w 194"/>
                    <a:gd name="T65" fmla="*/ 0 h 129"/>
                    <a:gd name="T66" fmla="*/ 80 w 194"/>
                    <a:gd name="T67" fmla="*/ 0 h 129"/>
                    <a:gd name="T68" fmla="*/ 79 w 194"/>
                    <a:gd name="T69" fmla="*/ 0 h 129"/>
                    <a:gd name="T70" fmla="*/ 5 w 194"/>
                    <a:gd name="T71" fmla="*/ 19 h 129"/>
                    <a:gd name="T72" fmla="*/ 3 w 194"/>
                    <a:gd name="T73" fmla="*/ 21 h 129"/>
                    <a:gd name="T74" fmla="*/ 1 w 194"/>
                    <a:gd name="T75" fmla="*/ 23 h 129"/>
                    <a:gd name="T76" fmla="*/ 0 w 194"/>
                    <a:gd name="T77" fmla="*/ 24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94" h="129">
                      <a:moveTo>
                        <a:pt x="0" y="26"/>
                      </a:moveTo>
                      <a:lnTo>
                        <a:pt x="34" y="41"/>
                      </a:lnTo>
                      <a:lnTo>
                        <a:pt x="98" y="128"/>
                      </a:lnTo>
                      <a:lnTo>
                        <a:pt x="98" y="127"/>
                      </a:lnTo>
                      <a:lnTo>
                        <a:pt x="98" y="126"/>
                      </a:lnTo>
                      <a:lnTo>
                        <a:pt x="98" y="125"/>
                      </a:lnTo>
                      <a:lnTo>
                        <a:pt x="98" y="124"/>
                      </a:lnTo>
                      <a:lnTo>
                        <a:pt x="98" y="123"/>
                      </a:lnTo>
                      <a:lnTo>
                        <a:pt x="98" y="122"/>
                      </a:lnTo>
                      <a:lnTo>
                        <a:pt x="98" y="121"/>
                      </a:lnTo>
                      <a:lnTo>
                        <a:pt x="99" y="120"/>
                      </a:lnTo>
                      <a:lnTo>
                        <a:pt x="99" y="119"/>
                      </a:lnTo>
                      <a:lnTo>
                        <a:pt x="99" y="119"/>
                      </a:lnTo>
                      <a:lnTo>
                        <a:pt x="100" y="118"/>
                      </a:lnTo>
                      <a:lnTo>
                        <a:pt x="100" y="117"/>
                      </a:lnTo>
                      <a:lnTo>
                        <a:pt x="101" y="117"/>
                      </a:lnTo>
                      <a:lnTo>
                        <a:pt x="101" y="117"/>
                      </a:lnTo>
                      <a:lnTo>
                        <a:pt x="102" y="116"/>
                      </a:lnTo>
                      <a:lnTo>
                        <a:pt x="103" y="116"/>
                      </a:lnTo>
                      <a:lnTo>
                        <a:pt x="183" y="97"/>
                      </a:lnTo>
                      <a:lnTo>
                        <a:pt x="184" y="97"/>
                      </a:lnTo>
                      <a:lnTo>
                        <a:pt x="185" y="97"/>
                      </a:lnTo>
                      <a:lnTo>
                        <a:pt x="186" y="97"/>
                      </a:lnTo>
                      <a:lnTo>
                        <a:pt x="187" y="97"/>
                      </a:lnTo>
                      <a:lnTo>
                        <a:pt x="187" y="97"/>
                      </a:lnTo>
                      <a:lnTo>
                        <a:pt x="188" y="97"/>
                      </a:lnTo>
                      <a:lnTo>
                        <a:pt x="189" y="98"/>
                      </a:lnTo>
                      <a:lnTo>
                        <a:pt x="189" y="98"/>
                      </a:lnTo>
                      <a:lnTo>
                        <a:pt x="190" y="99"/>
                      </a:lnTo>
                      <a:lnTo>
                        <a:pt x="190" y="99"/>
                      </a:lnTo>
                      <a:lnTo>
                        <a:pt x="191" y="100"/>
                      </a:lnTo>
                      <a:lnTo>
                        <a:pt x="191" y="101"/>
                      </a:lnTo>
                      <a:lnTo>
                        <a:pt x="191" y="102"/>
                      </a:lnTo>
                      <a:lnTo>
                        <a:pt x="192" y="103"/>
                      </a:lnTo>
                      <a:lnTo>
                        <a:pt x="193" y="104"/>
                      </a:lnTo>
                      <a:lnTo>
                        <a:pt x="193" y="105"/>
                      </a:lnTo>
                      <a:lnTo>
                        <a:pt x="193" y="104"/>
                      </a:lnTo>
                      <a:lnTo>
                        <a:pt x="193" y="103"/>
                      </a:lnTo>
                      <a:lnTo>
                        <a:pt x="192" y="103"/>
                      </a:lnTo>
                      <a:lnTo>
                        <a:pt x="191" y="102"/>
                      </a:lnTo>
                      <a:lnTo>
                        <a:pt x="191" y="101"/>
                      </a:lnTo>
                      <a:lnTo>
                        <a:pt x="191" y="101"/>
                      </a:lnTo>
                      <a:lnTo>
                        <a:pt x="190" y="100"/>
                      </a:lnTo>
                      <a:lnTo>
                        <a:pt x="190" y="99"/>
                      </a:lnTo>
                      <a:lnTo>
                        <a:pt x="190" y="99"/>
                      </a:lnTo>
                      <a:lnTo>
                        <a:pt x="189" y="98"/>
                      </a:lnTo>
                      <a:lnTo>
                        <a:pt x="189" y="97"/>
                      </a:lnTo>
                      <a:lnTo>
                        <a:pt x="188" y="97"/>
                      </a:lnTo>
                      <a:lnTo>
                        <a:pt x="188" y="96"/>
                      </a:lnTo>
                      <a:lnTo>
                        <a:pt x="187" y="95"/>
                      </a:lnTo>
                      <a:lnTo>
                        <a:pt x="187" y="94"/>
                      </a:lnTo>
                      <a:lnTo>
                        <a:pt x="186" y="94"/>
                      </a:lnTo>
                      <a:lnTo>
                        <a:pt x="128" y="17"/>
                      </a:lnTo>
                      <a:lnTo>
                        <a:pt x="87" y="1"/>
                      </a:lnTo>
                      <a:lnTo>
                        <a:pt x="87" y="1"/>
                      </a:lnTo>
                      <a:lnTo>
                        <a:pt x="87" y="1"/>
                      </a:lnTo>
                      <a:lnTo>
                        <a:pt x="86" y="1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4" y="0"/>
                      </a:lnTo>
                      <a:lnTo>
                        <a:pt x="84" y="0"/>
                      </a:lnTo>
                      <a:lnTo>
                        <a:pt x="83" y="0"/>
                      </a:lnTo>
                      <a:lnTo>
                        <a:pt x="83" y="0"/>
                      </a:lnTo>
                      <a:lnTo>
                        <a:pt x="82" y="0"/>
                      </a:lnTo>
                      <a:lnTo>
                        <a:pt x="82" y="0"/>
                      </a:lnTo>
                      <a:lnTo>
                        <a:pt x="81" y="0"/>
                      </a:lnTo>
                      <a:lnTo>
                        <a:pt x="81" y="0"/>
                      </a:lnTo>
                      <a:lnTo>
                        <a:pt x="80" y="0"/>
                      </a:lnTo>
                      <a:lnTo>
                        <a:pt x="80" y="0"/>
                      </a:lnTo>
                      <a:lnTo>
                        <a:pt x="79" y="0"/>
                      </a:lnTo>
                      <a:lnTo>
                        <a:pt x="6" y="19"/>
                      </a:lnTo>
                      <a:lnTo>
                        <a:pt x="5" y="19"/>
                      </a:lnTo>
                      <a:lnTo>
                        <a:pt x="4" y="20"/>
                      </a:lnTo>
                      <a:lnTo>
                        <a:pt x="3" y="21"/>
                      </a:lnTo>
                      <a:lnTo>
                        <a:pt x="2" y="21"/>
                      </a:lnTo>
                      <a:lnTo>
                        <a:pt x="1" y="23"/>
                      </a:lnTo>
                      <a:lnTo>
                        <a:pt x="0" y="24"/>
                      </a:lnTo>
                      <a:lnTo>
                        <a:pt x="0" y="24"/>
                      </a:lnTo>
                      <a:lnTo>
                        <a:pt x="0" y="26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33" name="Freeform 661">
                  <a:extLst>
                    <a:ext uri="{FF2B5EF4-FFF2-40B4-BE49-F238E27FC236}">
                      <a16:creationId xmlns:a16="http://schemas.microsoft.com/office/drawing/2014/main" id="{D6B51E63-7012-072B-A97D-0B8EDC6C35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2" y="2854"/>
                  <a:ext cx="86" cy="37"/>
                </a:xfrm>
                <a:custGeom>
                  <a:avLst/>
                  <a:gdLst>
                    <a:gd name="T0" fmla="*/ 0 w 86"/>
                    <a:gd name="T1" fmla="*/ 10 h 37"/>
                    <a:gd name="T2" fmla="*/ 0 w 86"/>
                    <a:gd name="T3" fmla="*/ 12 h 37"/>
                    <a:gd name="T4" fmla="*/ 0 w 86"/>
                    <a:gd name="T5" fmla="*/ 13 h 37"/>
                    <a:gd name="T6" fmla="*/ 0 w 86"/>
                    <a:gd name="T7" fmla="*/ 14 h 37"/>
                    <a:gd name="T8" fmla="*/ 0 w 86"/>
                    <a:gd name="T9" fmla="*/ 15 h 37"/>
                    <a:gd name="T10" fmla="*/ 0 w 86"/>
                    <a:gd name="T11" fmla="*/ 16 h 37"/>
                    <a:gd name="T12" fmla="*/ 1 w 86"/>
                    <a:gd name="T13" fmla="*/ 17 h 37"/>
                    <a:gd name="T14" fmla="*/ 1 w 86"/>
                    <a:gd name="T15" fmla="*/ 18 h 37"/>
                    <a:gd name="T16" fmla="*/ 2 w 86"/>
                    <a:gd name="T17" fmla="*/ 18 h 37"/>
                    <a:gd name="T18" fmla="*/ 3 w 86"/>
                    <a:gd name="T19" fmla="*/ 18 h 37"/>
                    <a:gd name="T20" fmla="*/ 4 w 86"/>
                    <a:gd name="T21" fmla="*/ 19 h 37"/>
                    <a:gd name="T22" fmla="*/ 5 w 86"/>
                    <a:gd name="T23" fmla="*/ 19 h 37"/>
                    <a:gd name="T24" fmla="*/ 5 w 86"/>
                    <a:gd name="T25" fmla="*/ 19 h 37"/>
                    <a:gd name="T26" fmla="*/ 7 w 86"/>
                    <a:gd name="T27" fmla="*/ 19 h 37"/>
                    <a:gd name="T28" fmla="*/ 8 w 86"/>
                    <a:gd name="T29" fmla="*/ 18 h 37"/>
                    <a:gd name="T30" fmla="*/ 9 w 86"/>
                    <a:gd name="T31" fmla="*/ 18 h 37"/>
                    <a:gd name="T32" fmla="*/ 10 w 86"/>
                    <a:gd name="T33" fmla="*/ 18 h 37"/>
                    <a:gd name="T34" fmla="*/ 85 w 86"/>
                    <a:gd name="T35" fmla="*/ 0 h 37"/>
                    <a:gd name="T36" fmla="*/ 85 w 86"/>
                    <a:gd name="T37" fmla="*/ 13 h 37"/>
                    <a:gd name="T38" fmla="*/ 0 w 86"/>
                    <a:gd name="T39" fmla="*/ 36 h 37"/>
                    <a:gd name="T40" fmla="*/ 0 w 86"/>
                    <a:gd name="T41" fmla="*/ 1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86" h="37">
                      <a:moveTo>
                        <a:pt x="0" y="10"/>
                      </a:moveTo>
                      <a:lnTo>
                        <a:pt x="0" y="12"/>
                      </a:lnTo>
                      <a:lnTo>
                        <a:pt x="0" y="13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16"/>
                      </a:lnTo>
                      <a:lnTo>
                        <a:pt x="1" y="17"/>
                      </a:lnTo>
                      <a:lnTo>
                        <a:pt x="1" y="18"/>
                      </a:lnTo>
                      <a:lnTo>
                        <a:pt x="2" y="18"/>
                      </a:lnTo>
                      <a:lnTo>
                        <a:pt x="3" y="18"/>
                      </a:lnTo>
                      <a:lnTo>
                        <a:pt x="4" y="19"/>
                      </a:lnTo>
                      <a:lnTo>
                        <a:pt x="5" y="19"/>
                      </a:lnTo>
                      <a:lnTo>
                        <a:pt x="5" y="19"/>
                      </a:lnTo>
                      <a:lnTo>
                        <a:pt x="7" y="19"/>
                      </a:lnTo>
                      <a:lnTo>
                        <a:pt x="8" y="18"/>
                      </a:lnTo>
                      <a:lnTo>
                        <a:pt x="9" y="18"/>
                      </a:lnTo>
                      <a:lnTo>
                        <a:pt x="10" y="18"/>
                      </a:lnTo>
                      <a:lnTo>
                        <a:pt x="85" y="0"/>
                      </a:lnTo>
                      <a:lnTo>
                        <a:pt x="85" y="13"/>
                      </a:lnTo>
                      <a:lnTo>
                        <a:pt x="0" y="36"/>
                      </a:lnTo>
                      <a:lnTo>
                        <a:pt x="0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34" name="Freeform 662">
                  <a:extLst>
                    <a:ext uri="{FF2B5EF4-FFF2-40B4-BE49-F238E27FC236}">
                      <a16:creationId xmlns:a16="http://schemas.microsoft.com/office/drawing/2014/main" id="{08BD1AB4-710C-4218-9C93-EC85093EED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2864"/>
                  <a:ext cx="17" cy="17"/>
                </a:xfrm>
                <a:custGeom>
                  <a:avLst/>
                  <a:gdLst>
                    <a:gd name="T0" fmla="*/ 16 w 17"/>
                    <a:gd name="T1" fmla="*/ 13 h 17"/>
                    <a:gd name="T2" fmla="*/ 16 w 17"/>
                    <a:gd name="T3" fmla="*/ 13 h 17"/>
                    <a:gd name="T4" fmla="*/ 13 w 17"/>
                    <a:gd name="T5" fmla="*/ 14 h 17"/>
                    <a:gd name="T6" fmla="*/ 12 w 17"/>
                    <a:gd name="T7" fmla="*/ 15 h 17"/>
                    <a:gd name="T8" fmla="*/ 10 w 17"/>
                    <a:gd name="T9" fmla="*/ 15 h 17"/>
                    <a:gd name="T10" fmla="*/ 9 w 17"/>
                    <a:gd name="T11" fmla="*/ 15 h 17"/>
                    <a:gd name="T12" fmla="*/ 7 w 17"/>
                    <a:gd name="T13" fmla="*/ 15 h 17"/>
                    <a:gd name="T14" fmla="*/ 6 w 17"/>
                    <a:gd name="T15" fmla="*/ 15 h 17"/>
                    <a:gd name="T16" fmla="*/ 5 w 17"/>
                    <a:gd name="T17" fmla="*/ 14 h 17"/>
                    <a:gd name="T18" fmla="*/ 4 w 17"/>
                    <a:gd name="T19" fmla="*/ 14 h 17"/>
                    <a:gd name="T20" fmla="*/ 3 w 17"/>
                    <a:gd name="T21" fmla="*/ 13 h 17"/>
                    <a:gd name="T22" fmla="*/ 2 w 17"/>
                    <a:gd name="T23" fmla="*/ 12 h 17"/>
                    <a:gd name="T24" fmla="*/ 2 w 17"/>
                    <a:gd name="T25" fmla="*/ 11 h 17"/>
                    <a:gd name="T26" fmla="*/ 2 w 17"/>
                    <a:gd name="T27" fmla="*/ 9 h 17"/>
                    <a:gd name="T28" fmla="*/ 1 w 17"/>
                    <a:gd name="T29" fmla="*/ 7 h 17"/>
                    <a:gd name="T30" fmla="*/ 0 w 17"/>
                    <a:gd name="T31" fmla="*/ 5 h 17"/>
                    <a:gd name="T32" fmla="*/ 0 w 17"/>
                    <a:gd name="T33" fmla="*/ 3 h 17"/>
                    <a:gd name="T34" fmla="*/ 0 w 17"/>
                    <a:gd name="T35" fmla="*/ 0 h 17"/>
                    <a:gd name="T36" fmla="*/ 0 w 17"/>
                    <a:gd name="T37" fmla="*/ 0 h 17"/>
                    <a:gd name="T38" fmla="*/ 0 w 17"/>
                    <a:gd name="T39" fmla="*/ 3 h 17"/>
                    <a:gd name="T40" fmla="*/ 0 w 17"/>
                    <a:gd name="T41" fmla="*/ 5 h 17"/>
                    <a:gd name="T42" fmla="*/ 0 w 17"/>
                    <a:gd name="T43" fmla="*/ 7 h 17"/>
                    <a:gd name="T44" fmla="*/ 0 w 17"/>
                    <a:gd name="T45" fmla="*/ 9 h 17"/>
                    <a:gd name="T46" fmla="*/ 2 w 17"/>
                    <a:gd name="T47" fmla="*/ 11 h 17"/>
                    <a:gd name="T48" fmla="*/ 2 w 17"/>
                    <a:gd name="T49" fmla="*/ 13 h 17"/>
                    <a:gd name="T50" fmla="*/ 3 w 17"/>
                    <a:gd name="T51" fmla="*/ 13 h 17"/>
                    <a:gd name="T52" fmla="*/ 4 w 17"/>
                    <a:gd name="T53" fmla="*/ 15 h 17"/>
                    <a:gd name="T54" fmla="*/ 5 w 17"/>
                    <a:gd name="T55" fmla="*/ 15 h 17"/>
                    <a:gd name="T56" fmla="*/ 6 w 17"/>
                    <a:gd name="T57" fmla="*/ 15 h 17"/>
                    <a:gd name="T58" fmla="*/ 7 w 17"/>
                    <a:gd name="T59" fmla="*/ 16 h 17"/>
                    <a:gd name="T60" fmla="*/ 9 w 17"/>
                    <a:gd name="T61" fmla="*/ 16 h 17"/>
                    <a:gd name="T62" fmla="*/ 10 w 17"/>
                    <a:gd name="T63" fmla="*/ 15 h 17"/>
                    <a:gd name="T64" fmla="*/ 12 w 17"/>
                    <a:gd name="T65" fmla="*/ 15 h 17"/>
                    <a:gd name="T66" fmla="*/ 13 w 17"/>
                    <a:gd name="T67" fmla="*/ 15 h 17"/>
                    <a:gd name="T68" fmla="*/ 16 w 17"/>
                    <a:gd name="T69" fmla="*/ 15 h 17"/>
                    <a:gd name="T70" fmla="*/ 16 w 17"/>
                    <a:gd name="T71" fmla="*/ 15 h 17"/>
                    <a:gd name="T72" fmla="*/ 16 w 17"/>
                    <a:gd name="T73" fmla="*/ 15 h 17"/>
                    <a:gd name="T74" fmla="*/ 16 w 17"/>
                    <a:gd name="T75" fmla="*/ 14 h 17"/>
                    <a:gd name="T76" fmla="*/ 16 w 17"/>
                    <a:gd name="T77" fmla="*/ 14 h 17"/>
                    <a:gd name="T78" fmla="*/ 16 w 17"/>
                    <a:gd name="T79" fmla="*/ 13 h 17"/>
                    <a:gd name="T80" fmla="*/ 16 w 17"/>
                    <a:gd name="T81" fmla="*/ 1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7" h="17">
                      <a:moveTo>
                        <a:pt x="16" y="13"/>
                      </a:moveTo>
                      <a:lnTo>
                        <a:pt x="16" y="13"/>
                      </a:lnTo>
                      <a:lnTo>
                        <a:pt x="13" y="14"/>
                      </a:lnTo>
                      <a:lnTo>
                        <a:pt x="12" y="15"/>
                      </a:lnTo>
                      <a:lnTo>
                        <a:pt x="10" y="15"/>
                      </a:lnTo>
                      <a:lnTo>
                        <a:pt x="9" y="15"/>
                      </a:lnTo>
                      <a:lnTo>
                        <a:pt x="7" y="15"/>
                      </a:lnTo>
                      <a:lnTo>
                        <a:pt x="6" y="15"/>
                      </a:lnTo>
                      <a:lnTo>
                        <a:pt x="5" y="14"/>
                      </a:lnTo>
                      <a:lnTo>
                        <a:pt x="4" y="14"/>
                      </a:lnTo>
                      <a:lnTo>
                        <a:pt x="3" y="13"/>
                      </a:lnTo>
                      <a:lnTo>
                        <a:pt x="2" y="12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3" y="13"/>
                      </a:lnTo>
                      <a:lnTo>
                        <a:pt x="4" y="15"/>
                      </a:lnTo>
                      <a:lnTo>
                        <a:pt x="5" y="15"/>
                      </a:lnTo>
                      <a:lnTo>
                        <a:pt x="6" y="15"/>
                      </a:lnTo>
                      <a:lnTo>
                        <a:pt x="7" y="16"/>
                      </a:lnTo>
                      <a:lnTo>
                        <a:pt x="9" y="16"/>
                      </a:lnTo>
                      <a:lnTo>
                        <a:pt x="10" y="15"/>
                      </a:lnTo>
                      <a:lnTo>
                        <a:pt x="12" y="15"/>
                      </a:lnTo>
                      <a:lnTo>
                        <a:pt x="13" y="15"/>
                      </a:lnTo>
                      <a:lnTo>
                        <a:pt x="16" y="15"/>
                      </a:lnTo>
                      <a:lnTo>
                        <a:pt x="16" y="15"/>
                      </a:lnTo>
                      <a:lnTo>
                        <a:pt x="16" y="15"/>
                      </a:lnTo>
                      <a:lnTo>
                        <a:pt x="16" y="14"/>
                      </a:lnTo>
                      <a:lnTo>
                        <a:pt x="16" y="14"/>
                      </a:lnTo>
                      <a:lnTo>
                        <a:pt x="16" y="13"/>
                      </a:lnTo>
                      <a:lnTo>
                        <a:pt x="16" y="1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35" name="Freeform 663">
                  <a:extLst>
                    <a:ext uri="{FF2B5EF4-FFF2-40B4-BE49-F238E27FC236}">
                      <a16:creationId xmlns:a16="http://schemas.microsoft.com/office/drawing/2014/main" id="{6E06ACF4-ABAF-7F62-36C9-308CEE988C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3" y="2854"/>
                  <a:ext cx="75" cy="21"/>
                </a:xfrm>
                <a:custGeom>
                  <a:avLst/>
                  <a:gdLst>
                    <a:gd name="T0" fmla="*/ 74 w 75"/>
                    <a:gd name="T1" fmla="*/ 0 h 21"/>
                    <a:gd name="T2" fmla="*/ 73 w 75"/>
                    <a:gd name="T3" fmla="*/ 0 h 21"/>
                    <a:gd name="T4" fmla="*/ 0 w 75"/>
                    <a:gd name="T5" fmla="*/ 18 h 21"/>
                    <a:gd name="T6" fmla="*/ 0 w 75"/>
                    <a:gd name="T7" fmla="*/ 20 h 21"/>
                    <a:gd name="T8" fmla="*/ 73 w 75"/>
                    <a:gd name="T9" fmla="*/ 0 h 21"/>
                    <a:gd name="T10" fmla="*/ 73 w 75"/>
                    <a:gd name="T11" fmla="*/ 0 h 21"/>
                    <a:gd name="T12" fmla="*/ 73 w 75"/>
                    <a:gd name="T13" fmla="*/ 0 h 21"/>
                    <a:gd name="T14" fmla="*/ 74 w 75"/>
                    <a:gd name="T15" fmla="*/ 0 h 21"/>
                    <a:gd name="T16" fmla="*/ 74 w 75"/>
                    <a:gd name="T17" fmla="*/ 0 h 21"/>
                    <a:gd name="T18" fmla="*/ 74 w 75"/>
                    <a:gd name="T19" fmla="*/ 0 h 21"/>
                    <a:gd name="T20" fmla="*/ 73 w 75"/>
                    <a:gd name="T21" fmla="*/ 0 h 21"/>
                    <a:gd name="T22" fmla="*/ 74 w 75"/>
                    <a:gd name="T23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5" h="21">
                      <a:moveTo>
                        <a:pt x="74" y="0"/>
                      </a:moveTo>
                      <a:lnTo>
                        <a:pt x="73" y="0"/>
                      </a:lnTo>
                      <a:lnTo>
                        <a:pt x="0" y="18"/>
                      </a:lnTo>
                      <a:lnTo>
                        <a:pt x="0" y="20"/>
                      </a:lnTo>
                      <a:lnTo>
                        <a:pt x="73" y="0"/>
                      </a:lnTo>
                      <a:lnTo>
                        <a:pt x="73" y="0"/>
                      </a:lnTo>
                      <a:lnTo>
                        <a:pt x="73" y="0"/>
                      </a:lnTo>
                      <a:lnTo>
                        <a:pt x="74" y="0"/>
                      </a:lnTo>
                      <a:lnTo>
                        <a:pt x="74" y="0"/>
                      </a:lnTo>
                      <a:lnTo>
                        <a:pt x="74" y="0"/>
                      </a:lnTo>
                      <a:lnTo>
                        <a:pt x="73" y="0"/>
                      </a:lnTo>
                      <a:lnTo>
                        <a:pt x="7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36" name="Freeform 664">
                  <a:extLst>
                    <a:ext uri="{FF2B5EF4-FFF2-40B4-BE49-F238E27FC236}">
                      <a16:creationId xmlns:a16="http://schemas.microsoft.com/office/drawing/2014/main" id="{68095E0C-B0C3-19EB-AFCC-C3D34541A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6" y="2854"/>
                  <a:ext cx="17" cy="17"/>
                </a:xfrm>
                <a:custGeom>
                  <a:avLst/>
                  <a:gdLst>
                    <a:gd name="T0" fmla="*/ 0 w 17"/>
                    <a:gd name="T1" fmla="*/ 16 h 17"/>
                    <a:gd name="T2" fmla="*/ 16 w 17"/>
                    <a:gd name="T3" fmla="*/ 15 h 17"/>
                    <a:gd name="T4" fmla="*/ 16 w 17"/>
                    <a:gd name="T5" fmla="*/ 0 h 17"/>
                    <a:gd name="T6" fmla="*/ 0 w 17"/>
                    <a:gd name="T7" fmla="*/ 0 h 17"/>
                    <a:gd name="T8" fmla="*/ 0 w 17"/>
                    <a:gd name="T9" fmla="*/ 15 h 17"/>
                    <a:gd name="T10" fmla="*/ 0 w 17"/>
                    <a:gd name="T11" fmla="*/ 15 h 17"/>
                    <a:gd name="T12" fmla="*/ 0 w 17"/>
                    <a:gd name="T13" fmla="*/ 15 h 17"/>
                    <a:gd name="T14" fmla="*/ 0 w 17"/>
                    <a:gd name="T15" fmla="*/ 15 h 17"/>
                    <a:gd name="T16" fmla="*/ 0 w 17"/>
                    <a:gd name="T17" fmla="*/ 15 h 17"/>
                    <a:gd name="T18" fmla="*/ 16 w 17"/>
                    <a:gd name="T19" fmla="*/ 15 h 17"/>
                    <a:gd name="T20" fmla="*/ 16 w 17"/>
                    <a:gd name="T21" fmla="*/ 15 h 17"/>
                    <a:gd name="T22" fmla="*/ 0 w 17"/>
                    <a:gd name="T23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17">
                      <a:moveTo>
                        <a:pt x="0" y="16"/>
                      </a:moveTo>
                      <a:lnTo>
                        <a:pt x="16" y="15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16" y="15"/>
                      </a:lnTo>
                      <a:lnTo>
                        <a:pt x="16" y="15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37" name="Freeform 665">
                  <a:extLst>
                    <a:ext uri="{FF2B5EF4-FFF2-40B4-BE49-F238E27FC236}">
                      <a16:creationId xmlns:a16="http://schemas.microsoft.com/office/drawing/2014/main" id="{A10F11B7-FDD2-A504-A633-DED2CD5C11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2868"/>
                  <a:ext cx="86" cy="24"/>
                </a:xfrm>
                <a:custGeom>
                  <a:avLst/>
                  <a:gdLst>
                    <a:gd name="T0" fmla="*/ 0 w 86"/>
                    <a:gd name="T1" fmla="*/ 23 h 24"/>
                    <a:gd name="T2" fmla="*/ 0 w 86"/>
                    <a:gd name="T3" fmla="*/ 23 h 24"/>
                    <a:gd name="T4" fmla="*/ 85 w 86"/>
                    <a:gd name="T5" fmla="*/ 1 h 24"/>
                    <a:gd name="T6" fmla="*/ 85 w 86"/>
                    <a:gd name="T7" fmla="*/ 0 h 24"/>
                    <a:gd name="T8" fmla="*/ 0 w 86"/>
                    <a:gd name="T9" fmla="*/ 23 h 24"/>
                    <a:gd name="T10" fmla="*/ 0 w 86"/>
                    <a:gd name="T11" fmla="*/ 23 h 24"/>
                    <a:gd name="T12" fmla="*/ 0 w 86"/>
                    <a:gd name="T13" fmla="*/ 23 h 24"/>
                    <a:gd name="T14" fmla="*/ 0 w 86"/>
                    <a:gd name="T15" fmla="*/ 23 h 24"/>
                    <a:gd name="T16" fmla="*/ 0 w 86"/>
                    <a:gd name="T17" fmla="*/ 23 h 24"/>
                    <a:gd name="T18" fmla="*/ 0 w 86"/>
                    <a:gd name="T19" fmla="*/ 23 h 24"/>
                    <a:gd name="T20" fmla="*/ 0 w 86"/>
                    <a:gd name="T21" fmla="*/ 23 h 24"/>
                    <a:gd name="T22" fmla="*/ 0 w 86"/>
                    <a:gd name="T23" fmla="*/ 2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6" h="24">
                      <a:moveTo>
                        <a:pt x="0" y="23"/>
                      </a:moveTo>
                      <a:lnTo>
                        <a:pt x="0" y="23"/>
                      </a:lnTo>
                      <a:lnTo>
                        <a:pt x="85" y="1"/>
                      </a:lnTo>
                      <a:lnTo>
                        <a:pt x="85" y="0"/>
                      </a:lnTo>
                      <a:lnTo>
                        <a:pt x="0" y="23"/>
                      </a:lnTo>
                      <a:lnTo>
                        <a:pt x="0" y="23"/>
                      </a:lnTo>
                      <a:lnTo>
                        <a:pt x="0" y="23"/>
                      </a:lnTo>
                      <a:lnTo>
                        <a:pt x="0" y="23"/>
                      </a:lnTo>
                      <a:lnTo>
                        <a:pt x="0" y="23"/>
                      </a:lnTo>
                      <a:lnTo>
                        <a:pt x="0" y="23"/>
                      </a:lnTo>
                      <a:lnTo>
                        <a:pt x="0" y="23"/>
                      </a:lnTo>
                      <a:lnTo>
                        <a:pt x="0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38" name="Freeform 666">
                  <a:extLst>
                    <a:ext uri="{FF2B5EF4-FFF2-40B4-BE49-F238E27FC236}">
                      <a16:creationId xmlns:a16="http://schemas.microsoft.com/office/drawing/2014/main" id="{3AE9261B-5EFF-3F7B-04A7-D86AF242CA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8" y="2864"/>
                  <a:ext cx="17" cy="27"/>
                </a:xfrm>
                <a:custGeom>
                  <a:avLst/>
                  <a:gdLst>
                    <a:gd name="T0" fmla="*/ 16 w 17"/>
                    <a:gd name="T1" fmla="*/ 0 h 27"/>
                    <a:gd name="T2" fmla="*/ 0 w 17"/>
                    <a:gd name="T3" fmla="*/ 0 h 27"/>
                    <a:gd name="T4" fmla="*/ 0 w 17"/>
                    <a:gd name="T5" fmla="*/ 26 h 27"/>
                    <a:gd name="T6" fmla="*/ 16 w 17"/>
                    <a:gd name="T7" fmla="*/ 26 h 27"/>
                    <a:gd name="T8" fmla="*/ 16 w 17"/>
                    <a:gd name="T9" fmla="*/ 0 h 27"/>
                    <a:gd name="T10" fmla="*/ 0 w 17"/>
                    <a:gd name="T11" fmla="*/ 0 h 27"/>
                    <a:gd name="T12" fmla="*/ 16 w 17"/>
                    <a:gd name="T13" fmla="*/ 0 h 27"/>
                    <a:gd name="T14" fmla="*/ 16 w 17"/>
                    <a:gd name="T15" fmla="*/ 0 h 27"/>
                    <a:gd name="T16" fmla="*/ 8 w 17"/>
                    <a:gd name="T17" fmla="*/ 0 h 27"/>
                    <a:gd name="T18" fmla="*/ 8 w 17"/>
                    <a:gd name="T19" fmla="*/ 0 h 27"/>
                    <a:gd name="T20" fmla="*/ 0 w 17"/>
                    <a:gd name="T21" fmla="*/ 0 h 27"/>
                    <a:gd name="T22" fmla="*/ 16 w 17"/>
                    <a:gd name="T23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27">
                      <a:moveTo>
                        <a:pt x="16" y="0"/>
                      </a:moveTo>
                      <a:lnTo>
                        <a:pt x="0" y="0"/>
                      </a:lnTo>
                      <a:lnTo>
                        <a:pt x="0" y="26"/>
                      </a:lnTo>
                      <a:lnTo>
                        <a:pt x="16" y="26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16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39" name="Freeform 667">
                  <a:extLst>
                    <a:ext uri="{FF2B5EF4-FFF2-40B4-BE49-F238E27FC236}">
                      <a16:creationId xmlns:a16="http://schemas.microsoft.com/office/drawing/2014/main" id="{D1B3B750-2A7B-5BEB-6AA9-E10120656B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834"/>
                  <a:ext cx="17" cy="17"/>
                </a:xfrm>
                <a:custGeom>
                  <a:avLst/>
                  <a:gdLst>
                    <a:gd name="T0" fmla="*/ 8 w 17"/>
                    <a:gd name="T1" fmla="*/ 16 h 17"/>
                    <a:gd name="T2" fmla="*/ 16 w 17"/>
                    <a:gd name="T3" fmla="*/ 10 h 17"/>
                    <a:gd name="T4" fmla="*/ 16 w 17"/>
                    <a:gd name="T5" fmla="*/ 5 h 17"/>
                    <a:gd name="T6" fmla="*/ 8 w 17"/>
                    <a:gd name="T7" fmla="*/ 0 h 17"/>
                    <a:gd name="T8" fmla="*/ 0 w 17"/>
                    <a:gd name="T9" fmla="*/ 0 h 17"/>
                    <a:gd name="T10" fmla="*/ 8 w 17"/>
                    <a:gd name="T11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8" y="16"/>
                      </a:moveTo>
                      <a:lnTo>
                        <a:pt x="16" y="10"/>
                      </a:lnTo>
                      <a:lnTo>
                        <a:pt x="16" y="5"/>
                      </a:ln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8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40" name="Freeform 668">
                  <a:extLst>
                    <a:ext uri="{FF2B5EF4-FFF2-40B4-BE49-F238E27FC236}">
                      <a16:creationId xmlns:a16="http://schemas.microsoft.com/office/drawing/2014/main" id="{7E29E4F7-82DB-3246-BF1E-1541E6389F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2833"/>
                  <a:ext cx="97" cy="25"/>
                </a:xfrm>
                <a:custGeom>
                  <a:avLst/>
                  <a:gdLst>
                    <a:gd name="T0" fmla="*/ 0 w 97"/>
                    <a:gd name="T1" fmla="*/ 24 h 25"/>
                    <a:gd name="T2" fmla="*/ 0 w 97"/>
                    <a:gd name="T3" fmla="*/ 24 h 25"/>
                    <a:gd name="T4" fmla="*/ 96 w 97"/>
                    <a:gd name="T5" fmla="*/ 1 h 25"/>
                    <a:gd name="T6" fmla="*/ 95 w 97"/>
                    <a:gd name="T7" fmla="*/ 0 h 25"/>
                    <a:gd name="T8" fmla="*/ 0 w 97"/>
                    <a:gd name="T9" fmla="*/ 22 h 25"/>
                    <a:gd name="T10" fmla="*/ 0 w 97"/>
                    <a:gd name="T11" fmla="*/ 23 h 25"/>
                    <a:gd name="T12" fmla="*/ 0 w 97"/>
                    <a:gd name="T13" fmla="*/ 22 h 25"/>
                    <a:gd name="T14" fmla="*/ 0 w 97"/>
                    <a:gd name="T15" fmla="*/ 23 h 25"/>
                    <a:gd name="T16" fmla="*/ 0 w 97"/>
                    <a:gd name="T17" fmla="*/ 23 h 25"/>
                    <a:gd name="T18" fmla="*/ 0 w 97"/>
                    <a:gd name="T19" fmla="*/ 24 h 25"/>
                    <a:gd name="T20" fmla="*/ 0 w 97"/>
                    <a:gd name="T21" fmla="*/ 24 h 25"/>
                    <a:gd name="T22" fmla="*/ 0 w 97"/>
                    <a:gd name="T23" fmla="*/ 24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7" h="25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96" y="1"/>
                      </a:lnTo>
                      <a:lnTo>
                        <a:pt x="95" y="0"/>
                      </a:lnTo>
                      <a:lnTo>
                        <a:pt x="0" y="22"/>
                      </a:lnTo>
                      <a:lnTo>
                        <a:pt x="0" y="23"/>
                      </a:lnTo>
                      <a:lnTo>
                        <a:pt x="0" y="22"/>
                      </a:lnTo>
                      <a:lnTo>
                        <a:pt x="0" y="23"/>
                      </a:lnTo>
                      <a:lnTo>
                        <a:pt x="0" y="23"/>
                      </a:lnTo>
                      <a:lnTo>
                        <a:pt x="0" y="24"/>
                      </a:lnTo>
                      <a:lnTo>
                        <a:pt x="0" y="24"/>
                      </a:lnTo>
                      <a:lnTo>
                        <a:pt x="0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41" name="Freeform 669">
                  <a:extLst>
                    <a:ext uri="{FF2B5EF4-FFF2-40B4-BE49-F238E27FC236}">
                      <a16:creationId xmlns:a16="http://schemas.microsoft.com/office/drawing/2014/main" id="{8586E9CA-BA8E-9D32-0232-E0F6DA79E3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5" y="2770"/>
                  <a:ext cx="69" cy="88"/>
                </a:xfrm>
                <a:custGeom>
                  <a:avLst/>
                  <a:gdLst>
                    <a:gd name="T0" fmla="*/ 0 w 69"/>
                    <a:gd name="T1" fmla="*/ 1 h 88"/>
                    <a:gd name="T2" fmla="*/ 0 w 69"/>
                    <a:gd name="T3" fmla="*/ 1 h 88"/>
                    <a:gd name="T4" fmla="*/ 66 w 69"/>
                    <a:gd name="T5" fmla="*/ 87 h 88"/>
                    <a:gd name="T6" fmla="*/ 68 w 69"/>
                    <a:gd name="T7" fmla="*/ 86 h 88"/>
                    <a:gd name="T8" fmla="*/ 0 w 69"/>
                    <a:gd name="T9" fmla="*/ 0 h 88"/>
                    <a:gd name="T10" fmla="*/ 0 w 69"/>
                    <a:gd name="T11" fmla="*/ 0 h 88"/>
                    <a:gd name="T12" fmla="*/ 0 w 69"/>
                    <a:gd name="T13" fmla="*/ 0 h 88"/>
                    <a:gd name="T14" fmla="*/ 0 w 69"/>
                    <a:gd name="T15" fmla="*/ 0 h 88"/>
                    <a:gd name="T16" fmla="*/ 0 w 69"/>
                    <a:gd name="T17" fmla="*/ 0 h 88"/>
                    <a:gd name="T18" fmla="*/ 0 w 69"/>
                    <a:gd name="T19" fmla="*/ 0 h 88"/>
                    <a:gd name="T20" fmla="*/ 0 w 69"/>
                    <a:gd name="T21" fmla="*/ 1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9" h="88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66" y="87"/>
                      </a:lnTo>
                      <a:lnTo>
                        <a:pt x="68" y="86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42" name="Freeform 670">
                  <a:extLst>
                    <a:ext uri="{FF2B5EF4-FFF2-40B4-BE49-F238E27FC236}">
                      <a16:creationId xmlns:a16="http://schemas.microsoft.com/office/drawing/2014/main" id="{B5A56CBD-EE1C-F231-4895-31F10467B3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2" y="2755"/>
                  <a:ext cx="34" cy="17"/>
                </a:xfrm>
                <a:custGeom>
                  <a:avLst/>
                  <a:gdLst>
                    <a:gd name="T0" fmla="*/ 0 w 34"/>
                    <a:gd name="T1" fmla="*/ 0 h 17"/>
                    <a:gd name="T2" fmla="*/ 0 w 34"/>
                    <a:gd name="T3" fmla="*/ 0 h 17"/>
                    <a:gd name="T4" fmla="*/ 32 w 34"/>
                    <a:gd name="T5" fmla="*/ 16 h 17"/>
                    <a:gd name="T6" fmla="*/ 33 w 34"/>
                    <a:gd name="T7" fmla="*/ 14 h 17"/>
                    <a:gd name="T8" fmla="*/ 0 w 34"/>
                    <a:gd name="T9" fmla="*/ 0 h 17"/>
                    <a:gd name="T10" fmla="*/ 0 w 34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1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2" y="16"/>
                      </a:lnTo>
                      <a:lnTo>
                        <a:pt x="33" y="14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43" name="Freeform 671">
                  <a:extLst>
                    <a:ext uri="{FF2B5EF4-FFF2-40B4-BE49-F238E27FC236}">
                      <a16:creationId xmlns:a16="http://schemas.microsoft.com/office/drawing/2014/main" id="{E20CB9C9-0556-7D0C-AA20-9CC88883B5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1" y="2755"/>
                  <a:ext cx="17" cy="17"/>
                </a:xfrm>
                <a:custGeom>
                  <a:avLst/>
                  <a:gdLst>
                    <a:gd name="T0" fmla="*/ 16 w 17"/>
                    <a:gd name="T1" fmla="*/ 0 h 17"/>
                    <a:gd name="T2" fmla="*/ 0 w 17"/>
                    <a:gd name="T3" fmla="*/ 0 h 17"/>
                    <a:gd name="T4" fmla="*/ 0 w 17"/>
                    <a:gd name="T5" fmla="*/ 0 h 17"/>
                    <a:gd name="T6" fmla="*/ 0 w 17"/>
                    <a:gd name="T7" fmla="*/ 8 h 17"/>
                    <a:gd name="T8" fmla="*/ 0 w 17"/>
                    <a:gd name="T9" fmla="*/ 16 h 17"/>
                    <a:gd name="T10" fmla="*/ 16 w 17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16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6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44" name="Freeform 672">
                  <a:extLst>
                    <a:ext uri="{FF2B5EF4-FFF2-40B4-BE49-F238E27FC236}">
                      <a16:creationId xmlns:a16="http://schemas.microsoft.com/office/drawing/2014/main" id="{FDEEEBCB-DAAD-365D-FBD6-08A002F93A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1" y="2741"/>
                  <a:ext cx="17" cy="17"/>
                </a:xfrm>
                <a:custGeom>
                  <a:avLst/>
                  <a:gdLst>
                    <a:gd name="T0" fmla="*/ 0 w 17"/>
                    <a:gd name="T1" fmla="*/ 16 h 17"/>
                    <a:gd name="T2" fmla="*/ 16 w 17"/>
                    <a:gd name="T3" fmla="*/ 10 h 17"/>
                    <a:gd name="T4" fmla="*/ 16 w 17"/>
                    <a:gd name="T5" fmla="*/ 5 h 17"/>
                    <a:gd name="T6" fmla="*/ 16 w 17"/>
                    <a:gd name="T7" fmla="*/ 0 h 17"/>
                    <a:gd name="T8" fmla="*/ 0 w 17"/>
                    <a:gd name="T9" fmla="*/ 0 h 17"/>
                    <a:gd name="T10" fmla="*/ 0 w 17"/>
                    <a:gd name="T11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0" y="16"/>
                      </a:moveTo>
                      <a:lnTo>
                        <a:pt x="16" y="10"/>
                      </a:lnTo>
                      <a:lnTo>
                        <a:pt x="16" y="5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45" name="Freeform 673">
                  <a:extLst>
                    <a:ext uri="{FF2B5EF4-FFF2-40B4-BE49-F238E27FC236}">
                      <a16:creationId xmlns:a16="http://schemas.microsoft.com/office/drawing/2014/main" id="{1144E694-C924-1B9C-CB9A-E5763174B4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9" y="2739"/>
                  <a:ext cx="93" cy="23"/>
                </a:xfrm>
                <a:custGeom>
                  <a:avLst/>
                  <a:gdLst>
                    <a:gd name="T0" fmla="*/ 0 w 93"/>
                    <a:gd name="T1" fmla="*/ 22 h 23"/>
                    <a:gd name="T2" fmla="*/ 0 w 93"/>
                    <a:gd name="T3" fmla="*/ 22 h 23"/>
                    <a:gd name="T4" fmla="*/ 92 w 93"/>
                    <a:gd name="T5" fmla="*/ 1 h 23"/>
                    <a:gd name="T6" fmla="*/ 92 w 93"/>
                    <a:gd name="T7" fmla="*/ 0 h 23"/>
                    <a:gd name="T8" fmla="*/ 0 w 93"/>
                    <a:gd name="T9" fmla="*/ 20 h 23"/>
                    <a:gd name="T10" fmla="*/ 0 w 93"/>
                    <a:gd name="T11" fmla="*/ 20 h 23"/>
                    <a:gd name="T12" fmla="*/ 0 w 93"/>
                    <a:gd name="T13" fmla="*/ 20 h 23"/>
                    <a:gd name="T14" fmla="*/ 0 w 93"/>
                    <a:gd name="T15" fmla="*/ 21 h 23"/>
                    <a:gd name="T16" fmla="*/ 0 w 93"/>
                    <a:gd name="T17" fmla="*/ 21 h 23"/>
                    <a:gd name="T18" fmla="*/ 0 w 93"/>
                    <a:gd name="T19" fmla="*/ 22 h 23"/>
                    <a:gd name="T20" fmla="*/ 0 w 93"/>
                    <a:gd name="T21" fmla="*/ 2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3" h="23">
                      <a:moveTo>
                        <a:pt x="0" y="22"/>
                      </a:moveTo>
                      <a:lnTo>
                        <a:pt x="0" y="22"/>
                      </a:lnTo>
                      <a:lnTo>
                        <a:pt x="92" y="1"/>
                      </a:lnTo>
                      <a:lnTo>
                        <a:pt x="92" y="0"/>
                      </a:lnTo>
                      <a:lnTo>
                        <a:pt x="0" y="20"/>
                      </a:lnTo>
                      <a:lnTo>
                        <a:pt x="0" y="20"/>
                      </a:lnTo>
                      <a:lnTo>
                        <a:pt x="0" y="20"/>
                      </a:lnTo>
                      <a:lnTo>
                        <a:pt x="0" y="21"/>
                      </a:lnTo>
                      <a:lnTo>
                        <a:pt x="0" y="21"/>
                      </a:lnTo>
                      <a:lnTo>
                        <a:pt x="0" y="22"/>
                      </a:lnTo>
                      <a:lnTo>
                        <a:pt x="0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46" name="Freeform 674">
                  <a:extLst>
                    <a:ext uri="{FF2B5EF4-FFF2-40B4-BE49-F238E27FC236}">
                      <a16:creationId xmlns:a16="http://schemas.microsoft.com/office/drawing/2014/main" id="{3CDFA5AB-6327-A015-8793-214AA0C2D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3" y="2760"/>
                  <a:ext cx="17" cy="17"/>
                </a:xfrm>
                <a:custGeom>
                  <a:avLst/>
                  <a:gdLst>
                    <a:gd name="T0" fmla="*/ 3 w 17"/>
                    <a:gd name="T1" fmla="*/ 16 h 17"/>
                    <a:gd name="T2" fmla="*/ 3 w 17"/>
                    <a:gd name="T3" fmla="*/ 15 h 17"/>
                    <a:gd name="T4" fmla="*/ 3 w 17"/>
                    <a:gd name="T5" fmla="*/ 14 h 17"/>
                    <a:gd name="T6" fmla="*/ 3 w 17"/>
                    <a:gd name="T7" fmla="*/ 12 h 17"/>
                    <a:gd name="T8" fmla="*/ 5 w 17"/>
                    <a:gd name="T9" fmla="*/ 11 h 17"/>
                    <a:gd name="T10" fmla="*/ 5 w 17"/>
                    <a:gd name="T11" fmla="*/ 10 h 17"/>
                    <a:gd name="T12" fmla="*/ 5 w 17"/>
                    <a:gd name="T13" fmla="*/ 9 h 17"/>
                    <a:gd name="T14" fmla="*/ 6 w 17"/>
                    <a:gd name="T15" fmla="*/ 8 h 17"/>
                    <a:gd name="T16" fmla="*/ 6 w 17"/>
                    <a:gd name="T17" fmla="*/ 7 h 17"/>
                    <a:gd name="T18" fmla="*/ 7 w 17"/>
                    <a:gd name="T19" fmla="*/ 6 h 17"/>
                    <a:gd name="T20" fmla="*/ 7 w 17"/>
                    <a:gd name="T21" fmla="*/ 6 h 17"/>
                    <a:gd name="T22" fmla="*/ 8 w 17"/>
                    <a:gd name="T23" fmla="*/ 4 h 17"/>
                    <a:gd name="T24" fmla="*/ 9 w 17"/>
                    <a:gd name="T25" fmla="*/ 4 h 17"/>
                    <a:gd name="T26" fmla="*/ 11 w 17"/>
                    <a:gd name="T27" fmla="*/ 3 h 17"/>
                    <a:gd name="T28" fmla="*/ 12 w 17"/>
                    <a:gd name="T29" fmla="*/ 3 h 17"/>
                    <a:gd name="T30" fmla="*/ 14 w 17"/>
                    <a:gd name="T31" fmla="*/ 2 h 17"/>
                    <a:gd name="T32" fmla="*/ 16 w 17"/>
                    <a:gd name="T33" fmla="*/ 2 h 17"/>
                    <a:gd name="T34" fmla="*/ 16 w 17"/>
                    <a:gd name="T35" fmla="*/ 0 h 17"/>
                    <a:gd name="T36" fmla="*/ 13 w 17"/>
                    <a:gd name="T37" fmla="*/ 1 h 17"/>
                    <a:gd name="T38" fmla="*/ 11 w 17"/>
                    <a:gd name="T39" fmla="*/ 1 h 17"/>
                    <a:gd name="T40" fmla="*/ 9 w 17"/>
                    <a:gd name="T41" fmla="*/ 2 h 17"/>
                    <a:gd name="T42" fmla="*/ 7 w 17"/>
                    <a:gd name="T43" fmla="*/ 2 h 17"/>
                    <a:gd name="T44" fmla="*/ 6 w 17"/>
                    <a:gd name="T45" fmla="*/ 4 h 17"/>
                    <a:gd name="T46" fmla="*/ 5 w 17"/>
                    <a:gd name="T47" fmla="*/ 4 h 17"/>
                    <a:gd name="T48" fmla="*/ 3 w 17"/>
                    <a:gd name="T49" fmla="*/ 6 h 17"/>
                    <a:gd name="T50" fmla="*/ 2 w 17"/>
                    <a:gd name="T51" fmla="*/ 6 h 17"/>
                    <a:gd name="T52" fmla="*/ 2 w 17"/>
                    <a:gd name="T53" fmla="*/ 7 h 17"/>
                    <a:gd name="T54" fmla="*/ 1 w 17"/>
                    <a:gd name="T55" fmla="*/ 9 h 17"/>
                    <a:gd name="T56" fmla="*/ 1 w 17"/>
                    <a:gd name="T57" fmla="*/ 10 h 17"/>
                    <a:gd name="T58" fmla="*/ 1 w 17"/>
                    <a:gd name="T59" fmla="*/ 11 h 17"/>
                    <a:gd name="T60" fmla="*/ 1 w 17"/>
                    <a:gd name="T61" fmla="*/ 12 h 17"/>
                    <a:gd name="T62" fmla="*/ 0 w 17"/>
                    <a:gd name="T63" fmla="*/ 14 h 17"/>
                    <a:gd name="T64" fmla="*/ 0 w 17"/>
                    <a:gd name="T65" fmla="*/ 15 h 17"/>
                    <a:gd name="T66" fmla="*/ 0 w 17"/>
                    <a:gd name="T67" fmla="*/ 16 h 17"/>
                    <a:gd name="T68" fmla="*/ 3 w 17"/>
                    <a:gd name="T6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17">
                      <a:moveTo>
                        <a:pt x="3" y="16"/>
                      </a:moveTo>
                      <a:lnTo>
                        <a:pt x="3" y="15"/>
                      </a:lnTo>
                      <a:lnTo>
                        <a:pt x="3" y="14"/>
                      </a:lnTo>
                      <a:lnTo>
                        <a:pt x="3" y="12"/>
                      </a:lnTo>
                      <a:lnTo>
                        <a:pt x="5" y="11"/>
                      </a:lnTo>
                      <a:lnTo>
                        <a:pt x="5" y="10"/>
                      </a:lnTo>
                      <a:lnTo>
                        <a:pt x="5" y="9"/>
                      </a:lnTo>
                      <a:lnTo>
                        <a:pt x="6" y="8"/>
                      </a:lnTo>
                      <a:lnTo>
                        <a:pt x="6" y="7"/>
                      </a:lnTo>
                      <a:lnTo>
                        <a:pt x="7" y="6"/>
                      </a:lnTo>
                      <a:lnTo>
                        <a:pt x="7" y="6"/>
                      </a:lnTo>
                      <a:lnTo>
                        <a:pt x="8" y="4"/>
                      </a:lnTo>
                      <a:lnTo>
                        <a:pt x="9" y="4"/>
                      </a:lnTo>
                      <a:lnTo>
                        <a:pt x="11" y="3"/>
                      </a:lnTo>
                      <a:lnTo>
                        <a:pt x="12" y="3"/>
                      </a:lnTo>
                      <a:lnTo>
                        <a:pt x="14" y="2"/>
                      </a:lnTo>
                      <a:lnTo>
                        <a:pt x="16" y="2"/>
                      </a:lnTo>
                      <a:lnTo>
                        <a:pt x="16" y="0"/>
                      </a:lnTo>
                      <a:lnTo>
                        <a:pt x="13" y="1"/>
                      </a:lnTo>
                      <a:lnTo>
                        <a:pt x="11" y="1"/>
                      </a:lnTo>
                      <a:lnTo>
                        <a:pt x="9" y="2"/>
                      </a:lnTo>
                      <a:lnTo>
                        <a:pt x="7" y="2"/>
                      </a:lnTo>
                      <a:lnTo>
                        <a:pt x="6" y="4"/>
                      </a:lnTo>
                      <a:lnTo>
                        <a:pt x="5" y="4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2" y="7"/>
                      </a:lnTo>
                      <a:lnTo>
                        <a:pt x="1" y="9"/>
                      </a:lnTo>
                      <a:lnTo>
                        <a:pt x="1" y="10"/>
                      </a:lnTo>
                      <a:lnTo>
                        <a:pt x="1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16"/>
                      </a:lnTo>
                      <a:lnTo>
                        <a:pt x="3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47" name="Freeform 675">
                  <a:extLst>
                    <a:ext uri="{FF2B5EF4-FFF2-40B4-BE49-F238E27FC236}">
                      <a16:creationId xmlns:a16="http://schemas.microsoft.com/office/drawing/2014/main" id="{F649DFA1-9A41-D088-5553-0B45704C72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3" y="2774"/>
                  <a:ext cx="17" cy="17"/>
                </a:xfrm>
                <a:custGeom>
                  <a:avLst/>
                  <a:gdLst>
                    <a:gd name="T0" fmla="*/ 0 w 17"/>
                    <a:gd name="T1" fmla="*/ 0 h 17"/>
                    <a:gd name="T2" fmla="*/ 5 w 17"/>
                    <a:gd name="T3" fmla="*/ 16 h 17"/>
                    <a:gd name="T4" fmla="*/ 10 w 17"/>
                    <a:gd name="T5" fmla="*/ 16 h 17"/>
                    <a:gd name="T6" fmla="*/ 16 w 17"/>
                    <a:gd name="T7" fmla="*/ 16 h 17"/>
                    <a:gd name="T8" fmla="*/ 16 w 17"/>
                    <a:gd name="T9" fmla="*/ 0 h 17"/>
                    <a:gd name="T10" fmla="*/ 0 w 17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0" y="0"/>
                      </a:moveTo>
                      <a:lnTo>
                        <a:pt x="5" y="16"/>
                      </a:lnTo>
                      <a:lnTo>
                        <a:pt x="10" y="16"/>
                      </a:lnTo>
                      <a:lnTo>
                        <a:pt x="16" y="16"/>
                      </a:lnTo>
                      <a:lnTo>
                        <a:pt x="16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48" name="Freeform 676">
                  <a:extLst>
                    <a:ext uri="{FF2B5EF4-FFF2-40B4-BE49-F238E27FC236}">
                      <a16:creationId xmlns:a16="http://schemas.microsoft.com/office/drawing/2014/main" id="{A2F31FB1-36DF-93E7-E5FA-BD5AE33EC5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750"/>
                  <a:ext cx="17" cy="17"/>
                </a:xfrm>
                <a:custGeom>
                  <a:avLst/>
                  <a:gdLst>
                    <a:gd name="T0" fmla="*/ 0 w 17"/>
                    <a:gd name="T1" fmla="*/ 16 h 17"/>
                    <a:gd name="T2" fmla="*/ 8 w 17"/>
                    <a:gd name="T3" fmla="*/ 16 h 17"/>
                    <a:gd name="T4" fmla="*/ 16 w 17"/>
                    <a:gd name="T5" fmla="*/ 10 h 17"/>
                    <a:gd name="T6" fmla="*/ 16 w 17"/>
                    <a:gd name="T7" fmla="*/ 5 h 17"/>
                    <a:gd name="T8" fmla="*/ 8 w 17"/>
                    <a:gd name="T9" fmla="*/ 0 h 17"/>
                    <a:gd name="T10" fmla="*/ 0 w 17"/>
                    <a:gd name="T11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0" y="16"/>
                      </a:moveTo>
                      <a:lnTo>
                        <a:pt x="8" y="16"/>
                      </a:lnTo>
                      <a:lnTo>
                        <a:pt x="16" y="10"/>
                      </a:lnTo>
                      <a:lnTo>
                        <a:pt x="16" y="5"/>
                      </a:lnTo>
                      <a:lnTo>
                        <a:pt x="8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49" name="Freeform 677">
                  <a:extLst>
                    <a:ext uri="{FF2B5EF4-FFF2-40B4-BE49-F238E27FC236}">
                      <a16:creationId xmlns:a16="http://schemas.microsoft.com/office/drawing/2014/main" id="{92C6406F-A837-E8AF-D095-8E56C5485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9" y="2729"/>
                  <a:ext cx="41" cy="22"/>
                </a:xfrm>
                <a:custGeom>
                  <a:avLst/>
                  <a:gdLst>
                    <a:gd name="T0" fmla="*/ 0 w 41"/>
                    <a:gd name="T1" fmla="*/ 1 h 22"/>
                    <a:gd name="T2" fmla="*/ 0 w 41"/>
                    <a:gd name="T3" fmla="*/ 1 h 22"/>
                    <a:gd name="T4" fmla="*/ 39 w 41"/>
                    <a:gd name="T5" fmla="*/ 21 h 22"/>
                    <a:gd name="T6" fmla="*/ 40 w 41"/>
                    <a:gd name="T7" fmla="*/ 19 h 22"/>
                    <a:gd name="T8" fmla="*/ 0 w 41"/>
                    <a:gd name="T9" fmla="*/ 0 h 22"/>
                    <a:gd name="T10" fmla="*/ 0 w 41"/>
                    <a:gd name="T11" fmla="*/ 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1" h="22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39" y="21"/>
                      </a:lnTo>
                      <a:lnTo>
                        <a:pt x="40" y="19"/>
                      </a:lnTo>
                      <a:lnTo>
                        <a:pt x="0" y="0"/>
                      </a:lnTo>
                      <a:lnTo>
                        <a:pt x="0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50" name="Freeform 678">
                  <a:extLst>
                    <a:ext uri="{FF2B5EF4-FFF2-40B4-BE49-F238E27FC236}">
                      <a16:creationId xmlns:a16="http://schemas.microsoft.com/office/drawing/2014/main" id="{5A13181A-434F-CF25-D80D-C586B2D347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5" y="2731"/>
                  <a:ext cx="17" cy="17"/>
                </a:xfrm>
                <a:custGeom>
                  <a:avLst/>
                  <a:gdLst>
                    <a:gd name="T0" fmla="*/ 16 w 17"/>
                    <a:gd name="T1" fmla="*/ 0 h 17"/>
                    <a:gd name="T2" fmla="*/ 8 w 17"/>
                    <a:gd name="T3" fmla="*/ 0 h 17"/>
                    <a:gd name="T4" fmla="*/ 0 w 17"/>
                    <a:gd name="T5" fmla="*/ 5 h 17"/>
                    <a:gd name="T6" fmla="*/ 0 w 17"/>
                    <a:gd name="T7" fmla="*/ 10 h 17"/>
                    <a:gd name="T8" fmla="*/ 8 w 17"/>
                    <a:gd name="T9" fmla="*/ 16 h 17"/>
                    <a:gd name="T10" fmla="*/ 16 w 17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16" y="0"/>
                      </a:moveTo>
                      <a:lnTo>
                        <a:pt x="8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8" y="16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51" name="Freeform 679">
                  <a:extLst>
                    <a:ext uri="{FF2B5EF4-FFF2-40B4-BE49-F238E27FC236}">
                      <a16:creationId xmlns:a16="http://schemas.microsoft.com/office/drawing/2014/main" id="{CF4F3E28-14F9-5032-FB57-6D9B32CFD1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8" y="2721"/>
                  <a:ext cx="76" cy="21"/>
                </a:xfrm>
                <a:custGeom>
                  <a:avLst/>
                  <a:gdLst>
                    <a:gd name="T0" fmla="*/ 0 w 76"/>
                    <a:gd name="T1" fmla="*/ 20 h 21"/>
                    <a:gd name="T2" fmla="*/ 0 w 76"/>
                    <a:gd name="T3" fmla="*/ 20 h 21"/>
                    <a:gd name="T4" fmla="*/ 75 w 76"/>
                    <a:gd name="T5" fmla="*/ 0 h 21"/>
                    <a:gd name="T6" fmla="*/ 75 w 76"/>
                    <a:gd name="T7" fmla="*/ 0 h 21"/>
                    <a:gd name="T8" fmla="*/ 0 w 76"/>
                    <a:gd name="T9" fmla="*/ 19 h 21"/>
                    <a:gd name="T10" fmla="*/ 0 w 76"/>
                    <a:gd name="T11" fmla="*/ 19 h 21"/>
                    <a:gd name="T12" fmla="*/ 0 w 76"/>
                    <a:gd name="T13" fmla="*/ 19 h 21"/>
                    <a:gd name="T14" fmla="*/ 0 w 76"/>
                    <a:gd name="T15" fmla="*/ 19 h 21"/>
                    <a:gd name="T16" fmla="*/ 0 w 76"/>
                    <a:gd name="T17" fmla="*/ 19 h 21"/>
                    <a:gd name="T18" fmla="*/ 0 w 76"/>
                    <a:gd name="T19" fmla="*/ 20 h 21"/>
                    <a:gd name="T20" fmla="*/ 0 w 76"/>
                    <a:gd name="T21" fmla="*/ 2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6" h="21">
                      <a:moveTo>
                        <a:pt x="0" y="20"/>
                      </a:moveTo>
                      <a:lnTo>
                        <a:pt x="0" y="20"/>
                      </a:lnTo>
                      <a:lnTo>
                        <a:pt x="75" y="0"/>
                      </a:lnTo>
                      <a:lnTo>
                        <a:pt x="75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20"/>
                      </a:lnTo>
                      <a:lnTo>
                        <a:pt x="0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52" name="Freeform 680">
                  <a:extLst>
                    <a:ext uri="{FF2B5EF4-FFF2-40B4-BE49-F238E27FC236}">
                      <a16:creationId xmlns:a16="http://schemas.microsoft.com/office/drawing/2014/main" id="{34169FED-E338-1021-1602-93C40A0DE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0" y="2741"/>
                  <a:ext cx="17" cy="17"/>
                </a:xfrm>
                <a:custGeom>
                  <a:avLst/>
                  <a:gdLst>
                    <a:gd name="T0" fmla="*/ 0 w 17"/>
                    <a:gd name="T1" fmla="*/ 15 h 17"/>
                    <a:gd name="T2" fmla="*/ 0 w 17"/>
                    <a:gd name="T3" fmla="*/ 15 h 17"/>
                    <a:gd name="T4" fmla="*/ 1 w 17"/>
                    <a:gd name="T5" fmla="*/ 13 h 17"/>
                    <a:gd name="T6" fmla="*/ 2 w 17"/>
                    <a:gd name="T7" fmla="*/ 11 h 17"/>
                    <a:gd name="T8" fmla="*/ 3 w 17"/>
                    <a:gd name="T9" fmla="*/ 9 h 17"/>
                    <a:gd name="T10" fmla="*/ 5 w 17"/>
                    <a:gd name="T11" fmla="*/ 7 h 17"/>
                    <a:gd name="T12" fmla="*/ 6 w 17"/>
                    <a:gd name="T13" fmla="*/ 5 h 17"/>
                    <a:gd name="T14" fmla="*/ 9 w 17"/>
                    <a:gd name="T15" fmla="*/ 3 h 17"/>
                    <a:gd name="T16" fmla="*/ 12 w 17"/>
                    <a:gd name="T17" fmla="*/ 2 h 17"/>
                    <a:gd name="T18" fmla="*/ 16 w 17"/>
                    <a:gd name="T19" fmla="*/ 1 h 17"/>
                    <a:gd name="T20" fmla="*/ 16 w 17"/>
                    <a:gd name="T21" fmla="*/ 0 h 17"/>
                    <a:gd name="T22" fmla="*/ 11 w 17"/>
                    <a:gd name="T23" fmla="*/ 1 h 17"/>
                    <a:gd name="T24" fmla="*/ 9 w 17"/>
                    <a:gd name="T25" fmla="*/ 3 h 17"/>
                    <a:gd name="T26" fmla="*/ 6 w 17"/>
                    <a:gd name="T27" fmla="*/ 4 h 17"/>
                    <a:gd name="T28" fmla="*/ 4 w 17"/>
                    <a:gd name="T29" fmla="*/ 6 h 17"/>
                    <a:gd name="T30" fmla="*/ 2 w 17"/>
                    <a:gd name="T31" fmla="*/ 8 h 17"/>
                    <a:gd name="T32" fmla="*/ 0 w 17"/>
                    <a:gd name="T33" fmla="*/ 10 h 17"/>
                    <a:gd name="T34" fmla="*/ 0 w 17"/>
                    <a:gd name="T35" fmla="*/ 13 h 17"/>
                    <a:gd name="T36" fmla="*/ 0 w 17"/>
                    <a:gd name="T37" fmla="*/ 15 h 17"/>
                    <a:gd name="T38" fmla="*/ 0 w 17"/>
                    <a:gd name="T39" fmla="*/ 15 h 17"/>
                    <a:gd name="T40" fmla="*/ 0 w 17"/>
                    <a:gd name="T41" fmla="*/ 15 h 17"/>
                    <a:gd name="T42" fmla="*/ 0 w 17"/>
                    <a:gd name="T43" fmla="*/ 15 h 17"/>
                    <a:gd name="T44" fmla="*/ 0 w 17"/>
                    <a:gd name="T45" fmla="*/ 16 h 17"/>
                    <a:gd name="T46" fmla="*/ 0 w 17"/>
                    <a:gd name="T47" fmla="*/ 15 h 17"/>
                    <a:gd name="T48" fmla="*/ 0 w 17"/>
                    <a:gd name="T49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" h="17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3" y="9"/>
                      </a:lnTo>
                      <a:lnTo>
                        <a:pt x="5" y="7"/>
                      </a:lnTo>
                      <a:lnTo>
                        <a:pt x="6" y="5"/>
                      </a:lnTo>
                      <a:lnTo>
                        <a:pt x="9" y="3"/>
                      </a:lnTo>
                      <a:lnTo>
                        <a:pt x="12" y="2"/>
                      </a:lnTo>
                      <a:lnTo>
                        <a:pt x="16" y="1"/>
                      </a:lnTo>
                      <a:lnTo>
                        <a:pt x="16" y="0"/>
                      </a:lnTo>
                      <a:lnTo>
                        <a:pt x="11" y="1"/>
                      </a:lnTo>
                      <a:lnTo>
                        <a:pt x="9" y="3"/>
                      </a:lnTo>
                      <a:lnTo>
                        <a:pt x="6" y="4"/>
                      </a:lnTo>
                      <a:lnTo>
                        <a:pt x="4" y="6"/>
                      </a:lnTo>
                      <a:lnTo>
                        <a:pt x="2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53" name="Freeform 681">
                  <a:extLst>
                    <a:ext uri="{FF2B5EF4-FFF2-40B4-BE49-F238E27FC236}">
                      <a16:creationId xmlns:a16="http://schemas.microsoft.com/office/drawing/2014/main" id="{52BCAF6B-4112-3769-12E9-65CB34FFC8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1" y="2750"/>
                  <a:ext cx="17" cy="46"/>
                </a:xfrm>
                <a:custGeom>
                  <a:avLst/>
                  <a:gdLst>
                    <a:gd name="T0" fmla="*/ 16 w 17"/>
                    <a:gd name="T1" fmla="*/ 44 h 46"/>
                    <a:gd name="T2" fmla="*/ 16 w 17"/>
                    <a:gd name="T3" fmla="*/ 44 h 46"/>
                    <a:gd name="T4" fmla="*/ 16 w 17"/>
                    <a:gd name="T5" fmla="*/ 0 h 46"/>
                    <a:gd name="T6" fmla="*/ 0 w 17"/>
                    <a:gd name="T7" fmla="*/ 0 h 46"/>
                    <a:gd name="T8" fmla="*/ 0 w 17"/>
                    <a:gd name="T9" fmla="*/ 44 h 46"/>
                    <a:gd name="T10" fmla="*/ 0 w 17"/>
                    <a:gd name="T11" fmla="*/ 44 h 46"/>
                    <a:gd name="T12" fmla="*/ 0 w 17"/>
                    <a:gd name="T13" fmla="*/ 44 h 46"/>
                    <a:gd name="T14" fmla="*/ 0 w 17"/>
                    <a:gd name="T15" fmla="*/ 44 h 46"/>
                    <a:gd name="T16" fmla="*/ 16 w 17"/>
                    <a:gd name="T17" fmla="*/ 45 h 46"/>
                    <a:gd name="T18" fmla="*/ 16 w 17"/>
                    <a:gd name="T19" fmla="*/ 44 h 46"/>
                    <a:gd name="T20" fmla="*/ 16 w 17"/>
                    <a:gd name="T21" fmla="*/ 4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" h="46">
                      <a:moveTo>
                        <a:pt x="16" y="44"/>
                      </a:moveTo>
                      <a:lnTo>
                        <a:pt x="16" y="44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44"/>
                      </a:lnTo>
                      <a:lnTo>
                        <a:pt x="0" y="44"/>
                      </a:lnTo>
                      <a:lnTo>
                        <a:pt x="0" y="44"/>
                      </a:lnTo>
                      <a:lnTo>
                        <a:pt x="0" y="44"/>
                      </a:lnTo>
                      <a:lnTo>
                        <a:pt x="16" y="45"/>
                      </a:lnTo>
                      <a:lnTo>
                        <a:pt x="16" y="44"/>
                      </a:lnTo>
                      <a:lnTo>
                        <a:pt x="16" y="4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54" name="Freeform 682">
                  <a:extLst>
                    <a:ext uri="{FF2B5EF4-FFF2-40B4-BE49-F238E27FC236}">
                      <a16:creationId xmlns:a16="http://schemas.microsoft.com/office/drawing/2014/main" id="{42C249D5-147B-DD95-79C0-5FC42CFB2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9" y="2795"/>
                  <a:ext cx="17" cy="17"/>
                </a:xfrm>
                <a:custGeom>
                  <a:avLst/>
                  <a:gdLst>
                    <a:gd name="T0" fmla="*/ 16 w 17"/>
                    <a:gd name="T1" fmla="*/ 15 h 17"/>
                    <a:gd name="T2" fmla="*/ 16 w 17"/>
                    <a:gd name="T3" fmla="*/ 15 h 17"/>
                    <a:gd name="T4" fmla="*/ 11 w 17"/>
                    <a:gd name="T5" fmla="*/ 14 h 17"/>
                    <a:gd name="T6" fmla="*/ 9 w 17"/>
                    <a:gd name="T7" fmla="*/ 12 h 17"/>
                    <a:gd name="T8" fmla="*/ 7 w 17"/>
                    <a:gd name="T9" fmla="*/ 10 h 17"/>
                    <a:gd name="T10" fmla="*/ 5 w 17"/>
                    <a:gd name="T11" fmla="*/ 9 h 17"/>
                    <a:gd name="T12" fmla="*/ 3 w 17"/>
                    <a:gd name="T13" fmla="*/ 7 h 17"/>
                    <a:gd name="T14" fmla="*/ 3 w 17"/>
                    <a:gd name="T15" fmla="*/ 5 h 17"/>
                    <a:gd name="T16" fmla="*/ 3 w 17"/>
                    <a:gd name="T17" fmla="*/ 2 h 17"/>
                    <a:gd name="T18" fmla="*/ 2 w 17"/>
                    <a:gd name="T19" fmla="*/ 0 h 17"/>
                    <a:gd name="T20" fmla="*/ 0 w 17"/>
                    <a:gd name="T21" fmla="*/ 0 h 17"/>
                    <a:gd name="T22" fmla="*/ 0 w 17"/>
                    <a:gd name="T23" fmla="*/ 2 h 17"/>
                    <a:gd name="T24" fmla="*/ 0 w 17"/>
                    <a:gd name="T25" fmla="*/ 5 h 17"/>
                    <a:gd name="T26" fmla="*/ 2 w 17"/>
                    <a:gd name="T27" fmla="*/ 7 h 17"/>
                    <a:gd name="T28" fmla="*/ 2 w 17"/>
                    <a:gd name="T29" fmla="*/ 9 h 17"/>
                    <a:gd name="T30" fmla="*/ 3 w 17"/>
                    <a:gd name="T31" fmla="*/ 11 h 17"/>
                    <a:gd name="T32" fmla="*/ 5 w 17"/>
                    <a:gd name="T33" fmla="*/ 13 h 17"/>
                    <a:gd name="T34" fmla="*/ 9 w 17"/>
                    <a:gd name="T35" fmla="*/ 14 h 17"/>
                    <a:gd name="T36" fmla="*/ 14 w 17"/>
                    <a:gd name="T37" fmla="*/ 16 h 17"/>
                    <a:gd name="T38" fmla="*/ 14 w 17"/>
                    <a:gd name="T39" fmla="*/ 16 h 17"/>
                    <a:gd name="T40" fmla="*/ 14 w 17"/>
                    <a:gd name="T41" fmla="*/ 16 h 17"/>
                    <a:gd name="T42" fmla="*/ 14 w 17"/>
                    <a:gd name="T43" fmla="*/ 16 h 17"/>
                    <a:gd name="T44" fmla="*/ 16 w 17"/>
                    <a:gd name="T45" fmla="*/ 16 h 17"/>
                    <a:gd name="T46" fmla="*/ 16 w 17"/>
                    <a:gd name="T47" fmla="*/ 16 h 17"/>
                    <a:gd name="T48" fmla="*/ 16 w 17"/>
                    <a:gd name="T49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" h="17">
                      <a:moveTo>
                        <a:pt x="16" y="15"/>
                      </a:moveTo>
                      <a:lnTo>
                        <a:pt x="16" y="15"/>
                      </a:lnTo>
                      <a:lnTo>
                        <a:pt x="11" y="14"/>
                      </a:lnTo>
                      <a:lnTo>
                        <a:pt x="9" y="12"/>
                      </a:lnTo>
                      <a:lnTo>
                        <a:pt x="7" y="10"/>
                      </a:lnTo>
                      <a:lnTo>
                        <a:pt x="5" y="9"/>
                      </a:lnTo>
                      <a:lnTo>
                        <a:pt x="3" y="7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2" y="9"/>
                      </a:lnTo>
                      <a:lnTo>
                        <a:pt x="3" y="11"/>
                      </a:lnTo>
                      <a:lnTo>
                        <a:pt x="5" y="13"/>
                      </a:lnTo>
                      <a:lnTo>
                        <a:pt x="9" y="14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6" y="16"/>
                      </a:lnTo>
                      <a:lnTo>
                        <a:pt x="16" y="16"/>
                      </a:lnTo>
                      <a:lnTo>
                        <a:pt x="16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55" name="Freeform 683">
                  <a:extLst>
                    <a:ext uri="{FF2B5EF4-FFF2-40B4-BE49-F238E27FC236}">
                      <a16:creationId xmlns:a16="http://schemas.microsoft.com/office/drawing/2014/main" id="{9F00D7D5-A6BC-C6EE-9013-91C5D7207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5" y="2802"/>
                  <a:ext cx="98" cy="90"/>
                </a:xfrm>
                <a:custGeom>
                  <a:avLst/>
                  <a:gdLst>
                    <a:gd name="T0" fmla="*/ 97 w 98"/>
                    <a:gd name="T1" fmla="*/ 89 h 90"/>
                    <a:gd name="T2" fmla="*/ 97 w 98"/>
                    <a:gd name="T3" fmla="*/ 89 h 90"/>
                    <a:gd name="T4" fmla="*/ 0 w 98"/>
                    <a:gd name="T5" fmla="*/ 0 h 90"/>
                    <a:gd name="T6" fmla="*/ 0 w 98"/>
                    <a:gd name="T7" fmla="*/ 1 h 90"/>
                    <a:gd name="T8" fmla="*/ 97 w 98"/>
                    <a:gd name="T9" fmla="*/ 89 h 90"/>
                    <a:gd name="T10" fmla="*/ 97 w 98"/>
                    <a:gd name="T11" fmla="*/ 89 h 90"/>
                    <a:gd name="T12" fmla="*/ 97 w 98"/>
                    <a:gd name="T13" fmla="*/ 89 h 90"/>
                    <a:gd name="T14" fmla="*/ 97 w 98"/>
                    <a:gd name="T15" fmla="*/ 89 h 90"/>
                    <a:gd name="T16" fmla="*/ 97 w 98"/>
                    <a:gd name="T17" fmla="*/ 89 h 90"/>
                    <a:gd name="T18" fmla="*/ 97 w 98"/>
                    <a:gd name="T19" fmla="*/ 89 h 90"/>
                    <a:gd name="T20" fmla="*/ 97 w 98"/>
                    <a:gd name="T21" fmla="*/ 89 h 90"/>
                    <a:gd name="T22" fmla="*/ 97 w 98"/>
                    <a:gd name="T23" fmla="*/ 89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8" h="90">
                      <a:moveTo>
                        <a:pt x="97" y="89"/>
                      </a:moveTo>
                      <a:lnTo>
                        <a:pt x="97" y="89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  <a:lnTo>
                        <a:pt x="97" y="8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56" name="Freeform 684">
                  <a:extLst>
                    <a:ext uri="{FF2B5EF4-FFF2-40B4-BE49-F238E27FC236}">
                      <a16:creationId xmlns:a16="http://schemas.microsoft.com/office/drawing/2014/main" id="{2EB24BA6-EE17-99E0-F377-98C5026A3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2868"/>
                  <a:ext cx="86" cy="24"/>
                </a:xfrm>
                <a:custGeom>
                  <a:avLst/>
                  <a:gdLst>
                    <a:gd name="T0" fmla="*/ 85 w 86"/>
                    <a:gd name="T1" fmla="*/ 0 h 24"/>
                    <a:gd name="T2" fmla="*/ 85 w 86"/>
                    <a:gd name="T3" fmla="*/ 0 h 24"/>
                    <a:gd name="T4" fmla="*/ 0 w 86"/>
                    <a:gd name="T5" fmla="*/ 23 h 24"/>
                    <a:gd name="T6" fmla="*/ 0 w 86"/>
                    <a:gd name="T7" fmla="*/ 23 h 24"/>
                    <a:gd name="T8" fmla="*/ 85 w 86"/>
                    <a:gd name="T9" fmla="*/ 1 h 24"/>
                    <a:gd name="T10" fmla="*/ 85 w 86"/>
                    <a:gd name="T11" fmla="*/ 0 h 24"/>
                    <a:gd name="T12" fmla="*/ 85 w 86"/>
                    <a:gd name="T13" fmla="*/ 1 h 24"/>
                    <a:gd name="T14" fmla="*/ 85 w 86"/>
                    <a:gd name="T15" fmla="*/ 0 h 24"/>
                    <a:gd name="T16" fmla="*/ 85 w 86"/>
                    <a:gd name="T17" fmla="*/ 0 h 24"/>
                    <a:gd name="T18" fmla="*/ 85 w 86"/>
                    <a:gd name="T19" fmla="*/ 0 h 24"/>
                    <a:gd name="T20" fmla="*/ 85 w 86"/>
                    <a:gd name="T21" fmla="*/ 0 h 24"/>
                    <a:gd name="T22" fmla="*/ 85 w 86"/>
                    <a:gd name="T23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6" h="24">
                      <a:moveTo>
                        <a:pt x="85" y="0"/>
                      </a:moveTo>
                      <a:lnTo>
                        <a:pt x="85" y="0"/>
                      </a:lnTo>
                      <a:lnTo>
                        <a:pt x="0" y="23"/>
                      </a:lnTo>
                      <a:lnTo>
                        <a:pt x="0" y="23"/>
                      </a:lnTo>
                      <a:lnTo>
                        <a:pt x="85" y="1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57" name="Freeform 685">
                  <a:extLst>
                    <a:ext uri="{FF2B5EF4-FFF2-40B4-BE49-F238E27FC236}">
                      <a16:creationId xmlns:a16="http://schemas.microsoft.com/office/drawing/2014/main" id="{527AF1E3-4AEE-C568-BAF8-41456D0E5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6" y="2853"/>
                  <a:ext cx="17" cy="17"/>
                </a:xfrm>
                <a:custGeom>
                  <a:avLst/>
                  <a:gdLst>
                    <a:gd name="T0" fmla="*/ 0 w 17"/>
                    <a:gd name="T1" fmla="*/ 0 h 17"/>
                    <a:gd name="T2" fmla="*/ 0 w 17"/>
                    <a:gd name="T3" fmla="*/ 0 h 17"/>
                    <a:gd name="T4" fmla="*/ 0 w 17"/>
                    <a:gd name="T5" fmla="*/ 16 h 17"/>
                    <a:gd name="T6" fmla="*/ 16 w 17"/>
                    <a:gd name="T7" fmla="*/ 16 h 17"/>
                    <a:gd name="T8" fmla="*/ 16 w 17"/>
                    <a:gd name="T9" fmla="*/ 0 h 17"/>
                    <a:gd name="T10" fmla="*/ 0 w 17"/>
                    <a:gd name="T11" fmla="*/ 1 h 17"/>
                    <a:gd name="T12" fmla="*/ 16 w 17"/>
                    <a:gd name="T13" fmla="*/ 0 h 17"/>
                    <a:gd name="T14" fmla="*/ 16 w 17"/>
                    <a:gd name="T15" fmla="*/ 0 h 17"/>
                    <a:gd name="T16" fmla="*/ 0 w 17"/>
                    <a:gd name="T17" fmla="*/ 0 h 17"/>
                    <a:gd name="T18" fmla="*/ 0 w 17"/>
                    <a:gd name="T19" fmla="*/ 0 h 17"/>
                    <a:gd name="T20" fmla="*/ 0 w 17"/>
                    <a:gd name="T21" fmla="*/ 0 h 17"/>
                    <a:gd name="T22" fmla="*/ 0 w 17"/>
                    <a:gd name="T23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1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6"/>
                      </a:lnTo>
                      <a:lnTo>
                        <a:pt x="16" y="16"/>
                      </a:lnTo>
                      <a:lnTo>
                        <a:pt x="16" y="0"/>
                      </a:lnTo>
                      <a:lnTo>
                        <a:pt x="0" y="1"/>
                      </a:lnTo>
                      <a:lnTo>
                        <a:pt x="16" y="0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58" name="Freeform 686">
                  <a:extLst>
                    <a:ext uri="{FF2B5EF4-FFF2-40B4-BE49-F238E27FC236}">
                      <a16:creationId xmlns:a16="http://schemas.microsoft.com/office/drawing/2014/main" id="{9AFC221A-8534-9AAB-F125-9CC224A723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6" y="2819"/>
                  <a:ext cx="17" cy="36"/>
                </a:xfrm>
                <a:custGeom>
                  <a:avLst/>
                  <a:gdLst>
                    <a:gd name="T0" fmla="*/ 9 w 17"/>
                    <a:gd name="T1" fmla="*/ 0 h 36"/>
                    <a:gd name="T2" fmla="*/ 9 w 17"/>
                    <a:gd name="T3" fmla="*/ 0 h 36"/>
                    <a:gd name="T4" fmla="*/ 11 w 17"/>
                    <a:gd name="T5" fmla="*/ 2 h 36"/>
                    <a:gd name="T6" fmla="*/ 13 w 17"/>
                    <a:gd name="T7" fmla="*/ 4 h 36"/>
                    <a:gd name="T8" fmla="*/ 14 w 17"/>
                    <a:gd name="T9" fmla="*/ 7 h 36"/>
                    <a:gd name="T10" fmla="*/ 15 w 17"/>
                    <a:gd name="T11" fmla="*/ 9 h 36"/>
                    <a:gd name="T12" fmla="*/ 16 w 17"/>
                    <a:gd name="T13" fmla="*/ 11 h 36"/>
                    <a:gd name="T14" fmla="*/ 16 w 17"/>
                    <a:gd name="T15" fmla="*/ 14 h 36"/>
                    <a:gd name="T16" fmla="*/ 16 w 17"/>
                    <a:gd name="T17" fmla="*/ 16 h 36"/>
                    <a:gd name="T18" fmla="*/ 14 w 17"/>
                    <a:gd name="T19" fmla="*/ 20 h 36"/>
                    <a:gd name="T20" fmla="*/ 14 w 17"/>
                    <a:gd name="T21" fmla="*/ 22 h 36"/>
                    <a:gd name="T22" fmla="*/ 12 w 17"/>
                    <a:gd name="T23" fmla="*/ 24 h 36"/>
                    <a:gd name="T24" fmla="*/ 11 w 17"/>
                    <a:gd name="T25" fmla="*/ 27 h 36"/>
                    <a:gd name="T26" fmla="*/ 9 w 17"/>
                    <a:gd name="T27" fmla="*/ 29 h 36"/>
                    <a:gd name="T28" fmla="*/ 7 w 17"/>
                    <a:gd name="T29" fmla="*/ 31 h 36"/>
                    <a:gd name="T30" fmla="*/ 5 w 17"/>
                    <a:gd name="T31" fmla="*/ 32 h 36"/>
                    <a:gd name="T32" fmla="*/ 3 w 17"/>
                    <a:gd name="T33" fmla="*/ 33 h 36"/>
                    <a:gd name="T34" fmla="*/ 0 w 17"/>
                    <a:gd name="T35" fmla="*/ 34 h 36"/>
                    <a:gd name="T36" fmla="*/ 0 w 17"/>
                    <a:gd name="T37" fmla="*/ 35 h 36"/>
                    <a:gd name="T38" fmla="*/ 3 w 17"/>
                    <a:gd name="T39" fmla="*/ 34 h 36"/>
                    <a:gd name="T40" fmla="*/ 6 w 17"/>
                    <a:gd name="T41" fmla="*/ 33 h 36"/>
                    <a:gd name="T42" fmla="*/ 8 w 17"/>
                    <a:gd name="T43" fmla="*/ 31 h 36"/>
                    <a:gd name="T44" fmla="*/ 10 w 17"/>
                    <a:gd name="T45" fmla="*/ 29 h 36"/>
                    <a:gd name="T46" fmla="*/ 12 w 17"/>
                    <a:gd name="T47" fmla="*/ 27 h 36"/>
                    <a:gd name="T48" fmla="*/ 13 w 17"/>
                    <a:gd name="T49" fmla="*/ 25 h 36"/>
                    <a:gd name="T50" fmla="*/ 14 w 17"/>
                    <a:gd name="T51" fmla="*/ 22 h 36"/>
                    <a:gd name="T52" fmla="*/ 16 w 17"/>
                    <a:gd name="T53" fmla="*/ 20 h 36"/>
                    <a:gd name="T54" fmla="*/ 16 w 17"/>
                    <a:gd name="T55" fmla="*/ 17 h 36"/>
                    <a:gd name="T56" fmla="*/ 16 w 17"/>
                    <a:gd name="T57" fmla="*/ 14 h 36"/>
                    <a:gd name="T58" fmla="*/ 16 w 17"/>
                    <a:gd name="T59" fmla="*/ 11 h 36"/>
                    <a:gd name="T60" fmla="*/ 16 w 17"/>
                    <a:gd name="T61" fmla="*/ 9 h 36"/>
                    <a:gd name="T62" fmla="*/ 14 w 17"/>
                    <a:gd name="T63" fmla="*/ 6 h 36"/>
                    <a:gd name="T64" fmla="*/ 13 w 17"/>
                    <a:gd name="T65" fmla="*/ 4 h 36"/>
                    <a:gd name="T66" fmla="*/ 12 w 17"/>
                    <a:gd name="T67" fmla="*/ 1 h 36"/>
                    <a:gd name="T68" fmla="*/ 9 w 17"/>
                    <a:gd name="T69" fmla="*/ 0 h 36"/>
                    <a:gd name="T70" fmla="*/ 10 w 17"/>
                    <a:gd name="T71" fmla="*/ 0 h 36"/>
                    <a:gd name="T72" fmla="*/ 9 w 17"/>
                    <a:gd name="T73" fmla="*/ 0 h 36"/>
                    <a:gd name="T74" fmla="*/ 9 w 17"/>
                    <a:gd name="T75" fmla="*/ 0 h 36"/>
                    <a:gd name="T76" fmla="*/ 9 w 17"/>
                    <a:gd name="T77" fmla="*/ 0 h 36"/>
                    <a:gd name="T78" fmla="*/ 9 w 17"/>
                    <a:gd name="T79" fmla="*/ 0 h 36"/>
                    <a:gd name="T80" fmla="*/ 9 w 17"/>
                    <a:gd name="T81" fmla="*/ 0 h 36"/>
                    <a:gd name="T82" fmla="*/ 9 w 17"/>
                    <a:gd name="T83" fmla="*/ 0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7" h="36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11" y="2"/>
                      </a:lnTo>
                      <a:lnTo>
                        <a:pt x="13" y="4"/>
                      </a:lnTo>
                      <a:lnTo>
                        <a:pt x="14" y="7"/>
                      </a:lnTo>
                      <a:lnTo>
                        <a:pt x="15" y="9"/>
                      </a:lnTo>
                      <a:lnTo>
                        <a:pt x="16" y="11"/>
                      </a:lnTo>
                      <a:lnTo>
                        <a:pt x="16" y="14"/>
                      </a:lnTo>
                      <a:lnTo>
                        <a:pt x="16" y="16"/>
                      </a:lnTo>
                      <a:lnTo>
                        <a:pt x="14" y="20"/>
                      </a:lnTo>
                      <a:lnTo>
                        <a:pt x="14" y="22"/>
                      </a:lnTo>
                      <a:lnTo>
                        <a:pt x="12" y="24"/>
                      </a:lnTo>
                      <a:lnTo>
                        <a:pt x="11" y="27"/>
                      </a:lnTo>
                      <a:lnTo>
                        <a:pt x="9" y="29"/>
                      </a:lnTo>
                      <a:lnTo>
                        <a:pt x="7" y="31"/>
                      </a:lnTo>
                      <a:lnTo>
                        <a:pt x="5" y="32"/>
                      </a:lnTo>
                      <a:lnTo>
                        <a:pt x="3" y="33"/>
                      </a:lnTo>
                      <a:lnTo>
                        <a:pt x="0" y="34"/>
                      </a:lnTo>
                      <a:lnTo>
                        <a:pt x="0" y="35"/>
                      </a:lnTo>
                      <a:lnTo>
                        <a:pt x="3" y="34"/>
                      </a:lnTo>
                      <a:lnTo>
                        <a:pt x="6" y="33"/>
                      </a:lnTo>
                      <a:lnTo>
                        <a:pt x="8" y="31"/>
                      </a:lnTo>
                      <a:lnTo>
                        <a:pt x="10" y="29"/>
                      </a:lnTo>
                      <a:lnTo>
                        <a:pt x="12" y="27"/>
                      </a:lnTo>
                      <a:lnTo>
                        <a:pt x="13" y="25"/>
                      </a:lnTo>
                      <a:lnTo>
                        <a:pt x="14" y="22"/>
                      </a:lnTo>
                      <a:lnTo>
                        <a:pt x="16" y="20"/>
                      </a:lnTo>
                      <a:lnTo>
                        <a:pt x="16" y="17"/>
                      </a:lnTo>
                      <a:lnTo>
                        <a:pt x="16" y="14"/>
                      </a:lnTo>
                      <a:lnTo>
                        <a:pt x="16" y="11"/>
                      </a:lnTo>
                      <a:lnTo>
                        <a:pt x="16" y="9"/>
                      </a:lnTo>
                      <a:lnTo>
                        <a:pt x="14" y="6"/>
                      </a:lnTo>
                      <a:lnTo>
                        <a:pt x="13" y="4"/>
                      </a:lnTo>
                      <a:lnTo>
                        <a:pt x="12" y="1"/>
                      </a:lnTo>
                      <a:lnTo>
                        <a:pt x="9" y="0"/>
                      </a:lnTo>
                      <a:lnTo>
                        <a:pt x="1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59" name="Freeform 687">
                  <a:extLst>
                    <a:ext uri="{FF2B5EF4-FFF2-40B4-BE49-F238E27FC236}">
                      <a16:creationId xmlns:a16="http://schemas.microsoft.com/office/drawing/2014/main" id="{EE33780A-20B7-75F6-609D-A768CB9644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1" y="2739"/>
                  <a:ext cx="63" cy="81"/>
                </a:xfrm>
                <a:custGeom>
                  <a:avLst/>
                  <a:gdLst>
                    <a:gd name="T0" fmla="*/ 0 w 63"/>
                    <a:gd name="T1" fmla="*/ 0 h 81"/>
                    <a:gd name="T2" fmla="*/ 0 w 63"/>
                    <a:gd name="T3" fmla="*/ 0 h 81"/>
                    <a:gd name="T4" fmla="*/ 60 w 63"/>
                    <a:gd name="T5" fmla="*/ 80 h 81"/>
                    <a:gd name="T6" fmla="*/ 62 w 63"/>
                    <a:gd name="T7" fmla="*/ 80 h 81"/>
                    <a:gd name="T8" fmla="*/ 0 w 63"/>
                    <a:gd name="T9" fmla="*/ 0 h 81"/>
                    <a:gd name="T10" fmla="*/ 0 w 63"/>
                    <a:gd name="T11" fmla="*/ 0 h 81"/>
                    <a:gd name="T12" fmla="*/ 0 w 63"/>
                    <a:gd name="T13" fmla="*/ 0 h 81"/>
                    <a:gd name="T14" fmla="*/ 0 w 63"/>
                    <a:gd name="T15" fmla="*/ 0 h 81"/>
                    <a:gd name="T16" fmla="*/ 0 w 63"/>
                    <a:gd name="T17" fmla="*/ 0 h 81"/>
                    <a:gd name="T18" fmla="*/ 0 w 63"/>
                    <a:gd name="T19" fmla="*/ 0 h 81"/>
                    <a:gd name="T20" fmla="*/ 0 w 63"/>
                    <a:gd name="T21" fmla="*/ 0 h 81"/>
                    <a:gd name="T22" fmla="*/ 0 w 63"/>
                    <a:gd name="T23" fmla="*/ 0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3" h="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60" y="80"/>
                      </a:lnTo>
                      <a:lnTo>
                        <a:pt x="62" y="8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60" name="Freeform 688">
                  <a:extLst>
                    <a:ext uri="{FF2B5EF4-FFF2-40B4-BE49-F238E27FC236}">
                      <a16:creationId xmlns:a16="http://schemas.microsoft.com/office/drawing/2014/main" id="{BF6E1195-8081-93D0-E330-B4AFA63063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1" y="2723"/>
                  <a:ext cx="41" cy="18"/>
                </a:xfrm>
                <a:custGeom>
                  <a:avLst/>
                  <a:gdLst>
                    <a:gd name="T0" fmla="*/ 0 w 41"/>
                    <a:gd name="T1" fmla="*/ 0 h 18"/>
                    <a:gd name="T2" fmla="*/ 0 w 41"/>
                    <a:gd name="T3" fmla="*/ 0 h 18"/>
                    <a:gd name="T4" fmla="*/ 40 w 41"/>
                    <a:gd name="T5" fmla="*/ 17 h 18"/>
                    <a:gd name="T6" fmla="*/ 40 w 41"/>
                    <a:gd name="T7" fmla="*/ 17 h 18"/>
                    <a:gd name="T8" fmla="*/ 0 w 41"/>
                    <a:gd name="T9" fmla="*/ 0 h 18"/>
                    <a:gd name="T10" fmla="*/ 0 w 41"/>
                    <a:gd name="T11" fmla="*/ 0 h 18"/>
                    <a:gd name="T12" fmla="*/ 0 w 41"/>
                    <a:gd name="T13" fmla="*/ 0 h 18"/>
                    <a:gd name="T14" fmla="*/ 0 w 41"/>
                    <a:gd name="T15" fmla="*/ 0 h 18"/>
                    <a:gd name="T16" fmla="*/ 0 w 41"/>
                    <a:gd name="T17" fmla="*/ 0 h 18"/>
                    <a:gd name="T18" fmla="*/ 0 w 41"/>
                    <a:gd name="T19" fmla="*/ 0 h 18"/>
                    <a:gd name="T20" fmla="*/ 0 w 41"/>
                    <a:gd name="T2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1" h="1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0" y="17"/>
                      </a:lnTo>
                      <a:lnTo>
                        <a:pt x="40" y="17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3761" name="Freeform 689">
                  <a:extLst>
                    <a:ext uri="{FF2B5EF4-FFF2-40B4-BE49-F238E27FC236}">
                      <a16:creationId xmlns:a16="http://schemas.microsoft.com/office/drawing/2014/main" id="{E654FABC-5D50-CA9A-6381-5FA4C3DC4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3" y="2721"/>
                  <a:ext cx="17" cy="17"/>
                </a:xfrm>
                <a:custGeom>
                  <a:avLst/>
                  <a:gdLst>
                    <a:gd name="T0" fmla="*/ 0 w 17"/>
                    <a:gd name="T1" fmla="*/ 5 h 17"/>
                    <a:gd name="T2" fmla="*/ 0 w 17"/>
                    <a:gd name="T3" fmla="*/ 5 h 17"/>
                    <a:gd name="T4" fmla="*/ 1 w 17"/>
                    <a:gd name="T5" fmla="*/ 5 h 17"/>
                    <a:gd name="T6" fmla="*/ 2 w 17"/>
                    <a:gd name="T7" fmla="*/ 5 h 17"/>
                    <a:gd name="T8" fmla="*/ 3 w 17"/>
                    <a:gd name="T9" fmla="*/ 5 h 17"/>
                    <a:gd name="T10" fmla="*/ 4 w 17"/>
                    <a:gd name="T11" fmla="*/ 5 h 17"/>
                    <a:gd name="T12" fmla="*/ 5 w 17"/>
                    <a:gd name="T13" fmla="*/ 5 h 17"/>
                    <a:gd name="T14" fmla="*/ 6 w 17"/>
                    <a:gd name="T15" fmla="*/ 5 h 17"/>
                    <a:gd name="T16" fmla="*/ 7 w 17"/>
                    <a:gd name="T17" fmla="*/ 5 h 17"/>
                    <a:gd name="T18" fmla="*/ 8 w 17"/>
                    <a:gd name="T19" fmla="*/ 8 h 17"/>
                    <a:gd name="T20" fmla="*/ 9 w 17"/>
                    <a:gd name="T21" fmla="*/ 8 h 17"/>
                    <a:gd name="T22" fmla="*/ 10 w 17"/>
                    <a:gd name="T23" fmla="*/ 8 h 17"/>
                    <a:gd name="T24" fmla="*/ 10 w 17"/>
                    <a:gd name="T25" fmla="*/ 11 h 17"/>
                    <a:gd name="T26" fmla="*/ 12 w 17"/>
                    <a:gd name="T27" fmla="*/ 11 h 17"/>
                    <a:gd name="T28" fmla="*/ 13 w 17"/>
                    <a:gd name="T29" fmla="*/ 13 h 17"/>
                    <a:gd name="T30" fmla="*/ 14 w 17"/>
                    <a:gd name="T31" fmla="*/ 13 h 17"/>
                    <a:gd name="T32" fmla="*/ 15 w 17"/>
                    <a:gd name="T33" fmla="*/ 16 h 17"/>
                    <a:gd name="T34" fmla="*/ 15 w 17"/>
                    <a:gd name="T35" fmla="*/ 16 h 17"/>
                    <a:gd name="T36" fmla="*/ 16 w 17"/>
                    <a:gd name="T37" fmla="*/ 13 h 17"/>
                    <a:gd name="T38" fmla="*/ 15 w 17"/>
                    <a:gd name="T39" fmla="*/ 11 h 17"/>
                    <a:gd name="T40" fmla="*/ 14 w 17"/>
                    <a:gd name="T41" fmla="*/ 11 h 17"/>
                    <a:gd name="T42" fmla="*/ 13 w 17"/>
                    <a:gd name="T43" fmla="*/ 8 h 17"/>
                    <a:gd name="T44" fmla="*/ 12 w 17"/>
                    <a:gd name="T45" fmla="*/ 8 h 17"/>
                    <a:gd name="T46" fmla="*/ 11 w 17"/>
                    <a:gd name="T47" fmla="*/ 5 h 17"/>
                    <a:gd name="T48" fmla="*/ 10 w 17"/>
                    <a:gd name="T49" fmla="*/ 5 h 17"/>
                    <a:gd name="T50" fmla="*/ 9 w 17"/>
                    <a:gd name="T51" fmla="*/ 5 h 17"/>
                    <a:gd name="T52" fmla="*/ 8 w 17"/>
                    <a:gd name="T53" fmla="*/ 3 h 17"/>
                    <a:gd name="T54" fmla="*/ 7 w 17"/>
                    <a:gd name="T55" fmla="*/ 3 h 17"/>
                    <a:gd name="T56" fmla="*/ 6 w 17"/>
                    <a:gd name="T57" fmla="*/ 3 h 17"/>
                    <a:gd name="T58" fmla="*/ 5 w 17"/>
                    <a:gd name="T59" fmla="*/ 3 h 17"/>
                    <a:gd name="T60" fmla="*/ 4 w 17"/>
                    <a:gd name="T61" fmla="*/ 0 h 17"/>
                    <a:gd name="T62" fmla="*/ 3 w 17"/>
                    <a:gd name="T63" fmla="*/ 0 h 17"/>
                    <a:gd name="T64" fmla="*/ 2 w 17"/>
                    <a:gd name="T65" fmla="*/ 3 h 17"/>
                    <a:gd name="T66" fmla="*/ 1 w 17"/>
                    <a:gd name="T67" fmla="*/ 3 h 17"/>
                    <a:gd name="T68" fmla="*/ 0 w 17"/>
                    <a:gd name="T69" fmla="*/ 3 h 17"/>
                    <a:gd name="T70" fmla="*/ 0 w 17"/>
                    <a:gd name="T71" fmla="*/ 3 h 17"/>
                    <a:gd name="T72" fmla="*/ 0 w 17"/>
                    <a:gd name="T73" fmla="*/ 3 h 17"/>
                    <a:gd name="T74" fmla="*/ 0 w 17"/>
                    <a:gd name="T75" fmla="*/ 3 h 17"/>
                    <a:gd name="T76" fmla="*/ 0 w 17"/>
                    <a:gd name="T77" fmla="*/ 5 h 17"/>
                    <a:gd name="T78" fmla="*/ 0 w 17"/>
                    <a:gd name="T79" fmla="*/ 5 h 17"/>
                    <a:gd name="T80" fmla="*/ 0 w 17"/>
                    <a:gd name="T81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7" h="17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2" y="5"/>
                      </a:lnTo>
                      <a:lnTo>
                        <a:pt x="3" y="5"/>
                      </a:lnTo>
                      <a:lnTo>
                        <a:pt x="4" y="5"/>
                      </a:lnTo>
                      <a:lnTo>
                        <a:pt x="5" y="5"/>
                      </a:lnTo>
                      <a:lnTo>
                        <a:pt x="6" y="5"/>
                      </a:lnTo>
                      <a:lnTo>
                        <a:pt x="7" y="5"/>
                      </a:lnTo>
                      <a:lnTo>
                        <a:pt x="8" y="8"/>
                      </a:lnTo>
                      <a:lnTo>
                        <a:pt x="9" y="8"/>
                      </a:lnTo>
                      <a:lnTo>
                        <a:pt x="10" y="8"/>
                      </a:lnTo>
                      <a:lnTo>
                        <a:pt x="10" y="11"/>
                      </a:lnTo>
                      <a:lnTo>
                        <a:pt x="12" y="11"/>
                      </a:lnTo>
                      <a:lnTo>
                        <a:pt x="13" y="13"/>
                      </a:lnTo>
                      <a:lnTo>
                        <a:pt x="14" y="13"/>
                      </a:lnTo>
                      <a:lnTo>
                        <a:pt x="15" y="16"/>
                      </a:lnTo>
                      <a:lnTo>
                        <a:pt x="15" y="16"/>
                      </a:lnTo>
                      <a:lnTo>
                        <a:pt x="16" y="13"/>
                      </a:lnTo>
                      <a:lnTo>
                        <a:pt x="15" y="11"/>
                      </a:lnTo>
                      <a:lnTo>
                        <a:pt x="14" y="11"/>
                      </a:lnTo>
                      <a:lnTo>
                        <a:pt x="13" y="8"/>
                      </a:lnTo>
                      <a:lnTo>
                        <a:pt x="12" y="8"/>
                      </a:lnTo>
                      <a:lnTo>
                        <a:pt x="11" y="5"/>
                      </a:lnTo>
                      <a:lnTo>
                        <a:pt x="10" y="5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7" y="3"/>
                      </a:lnTo>
                      <a:lnTo>
                        <a:pt x="6" y="3"/>
                      </a:lnTo>
                      <a:lnTo>
                        <a:pt x="5" y="3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</p:grpSp>
          <p:sp>
            <p:nvSpPr>
              <p:cNvPr id="3763" name="Line 691">
                <a:extLst>
                  <a:ext uri="{FF2B5EF4-FFF2-40B4-BE49-F238E27FC236}">
                    <a16:creationId xmlns:a16="http://schemas.microsoft.com/office/drawing/2014/main" id="{C2FDF96E-804C-283C-5C57-6952B43C11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76" y="2755"/>
                <a:ext cx="52" cy="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LID4096"/>
              </a:p>
            </p:txBody>
          </p:sp>
          <p:sp>
            <p:nvSpPr>
              <p:cNvPr id="3764" name="Line 692">
                <a:extLst>
                  <a:ext uri="{FF2B5EF4-FFF2-40B4-BE49-F238E27FC236}">
                    <a16:creationId xmlns:a16="http://schemas.microsoft.com/office/drawing/2014/main" id="{A44FB8C0-778C-9AE3-1494-679DB5B01A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017" y="2748"/>
                <a:ext cx="96" cy="16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LID4096"/>
              </a:p>
            </p:txBody>
          </p:sp>
        </p:grpSp>
      </p:grpSp>
      <p:grpSp>
        <p:nvGrpSpPr>
          <p:cNvPr id="3771" name="Group 699">
            <a:extLst>
              <a:ext uri="{FF2B5EF4-FFF2-40B4-BE49-F238E27FC236}">
                <a16:creationId xmlns:a16="http://schemas.microsoft.com/office/drawing/2014/main" id="{09E2418F-B78F-ED08-7A37-83F4FFFDB8D0}"/>
              </a:ext>
            </a:extLst>
          </p:cNvPr>
          <p:cNvGrpSpPr>
            <a:grpSpLocks/>
          </p:cNvGrpSpPr>
          <p:nvPr/>
        </p:nvGrpSpPr>
        <p:grpSpPr bwMode="auto">
          <a:xfrm>
            <a:off x="2457450" y="3505200"/>
            <a:ext cx="4506913" cy="534988"/>
            <a:chOff x="1548" y="2208"/>
            <a:chExt cx="2839" cy="337"/>
          </a:xfrm>
        </p:grpSpPr>
        <p:sp>
          <p:nvSpPr>
            <p:cNvPr id="3767" name="Freeform 695">
              <a:extLst>
                <a:ext uri="{FF2B5EF4-FFF2-40B4-BE49-F238E27FC236}">
                  <a16:creationId xmlns:a16="http://schemas.microsoft.com/office/drawing/2014/main" id="{05A2FA27-44F7-A377-0F0C-E4FEAD7D8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322"/>
              <a:ext cx="527" cy="118"/>
            </a:xfrm>
            <a:custGeom>
              <a:avLst/>
              <a:gdLst>
                <a:gd name="T0" fmla="*/ 0 w 527"/>
                <a:gd name="T1" fmla="*/ 55 h 118"/>
                <a:gd name="T2" fmla="*/ 5 w 527"/>
                <a:gd name="T3" fmla="*/ 45 h 118"/>
                <a:gd name="T4" fmla="*/ 16 w 527"/>
                <a:gd name="T5" fmla="*/ 35 h 118"/>
                <a:gd name="T6" fmla="*/ 23 w 527"/>
                <a:gd name="T7" fmla="*/ 28 h 118"/>
                <a:gd name="T8" fmla="*/ 36 w 527"/>
                <a:gd name="T9" fmla="*/ 25 h 118"/>
                <a:gd name="T10" fmla="*/ 49 w 527"/>
                <a:gd name="T11" fmla="*/ 22 h 118"/>
                <a:gd name="T12" fmla="*/ 62 w 527"/>
                <a:gd name="T13" fmla="*/ 22 h 118"/>
                <a:gd name="T14" fmla="*/ 78 w 527"/>
                <a:gd name="T15" fmla="*/ 23 h 118"/>
                <a:gd name="T16" fmla="*/ 93 w 527"/>
                <a:gd name="T17" fmla="*/ 26 h 118"/>
                <a:gd name="T18" fmla="*/ 100 w 527"/>
                <a:gd name="T19" fmla="*/ 30 h 118"/>
                <a:gd name="T20" fmla="*/ 105 w 527"/>
                <a:gd name="T21" fmla="*/ 36 h 118"/>
                <a:gd name="T22" fmla="*/ 133 w 527"/>
                <a:gd name="T23" fmla="*/ 72 h 118"/>
                <a:gd name="T24" fmla="*/ 140 w 527"/>
                <a:gd name="T25" fmla="*/ 77 h 118"/>
                <a:gd name="T26" fmla="*/ 146 w 527"/>
                <a:gd name="T27" fmla="*/ 81 h 118"/>
                <a:gd name="T28" fmla="*/ 162 w 527"/>
                <a:gd name="T29" fmla="*/ 83 h 118"/>
                <a:gd name="T30" fmla="*/ 178 w 527"/>
                <a:gd name="T31" fmla="*/ 84 h 118"/>
                <a:gd name="T32" fmla="*/ 193 w 527"/>
                <a:gd name="T33" fmla="*/ 82 h 118"/>
                <a:gd name="T34" fmla="*/ 202 w 527"/>
                <a:gd name="T35" fmla="*/ 78 h 118"/>
                <a:gd name="T36" fmla="*/ 208 w 527"/>
                <a:gd name="T37" fmla="*/ 72 h 118"/>
                <a:gd name="T38" fmla="*/ 244 w 527"/>
                <a:gd name="T39" fmla="*/ 18 h 118"/>
                <a:gd name="T40" fmla="*/ 250 w 527"/>
                <a:gd name="T41" fmla="*/ 11 h 118"/>
                <a:gd name="T42" fmla="*/ 257 w 527"/>
                <a:gd name="T43" fmla="*/ 6 h 118"/>
                <a:gd name="T44" fmla="*/ 266 w 527"/>
                <a:gd name="T45" fmla="*/ 2 h 118"/>
                <a:gd name="T46" fmla="*/ 277 w 527"/>
                <a:gd name="T47" fmla="*/ 0 h 118"/>
                <a:gd name="T48" fmla="*/ 292 w 527"/>
                <a:gd name="T49" fmla="*/ 0 h 118"/>
                <a:gd name="T50" fmla="*/ 310 w 527"/>
                <a:gd name="T51" fmla="*/ 0 h 118"/>
                <a:gd name="T52" fmla="*/ 323 w 527"/>
                <a:gd name="T53" fmla="*/ 5 h 118"/>
                <a:gd name="T54" fmla="*/ 330 w 527"/>
                <a:gd name="T55" fmla="*/ 9 h 118"/>
                <a:gd name="T56" fmla="*/ 336 w 527"/>
                <a:gd name="T57" fmla="*/ 14 h 118"/>
                <a:gd name="T58" fmla="*/ 392 w 527"/>
                <a:gd name="T59" fmla="*/ 100 h 118"/>
                <a:gd name="T60" fmla="*/ 398 w 527"/>
                <a:gd name="T61" fmla="*/ 107 h 118"/>
                <a:gd name="T62" fmla="*/ 409 w 527"/>
                <a:gd name="T63" fmla="*/ 113 h 118"/>
                <a:gd name="T64" fmla="*/ 420 w 527"/>
                <a:gd name="T65" fmla="*/ 115 h 118"/>
                <a:gd name="T66" fmla="*/ 440 w 527"/>
                <a:gd name="T67" fmla="*/ 117 h 118"/>
                <a:gd name="T68" fmla="*/ 456 w 527"/>
                <a:gd name="T69" fmla="*/ 113 h 118"/>
                <a:gd name="T70" fmla="*/ 465 w 527"/>
                <a:gd name="T71" fmla="*/ 108 h 118"/>
                <a:gd name="T72" fmla="*/ 473 w 527"/>
                <a:gd name="T73" fmla="*/ 100 h 118"/>
                <a:gd name="T74" fmla="*/ 526 w 527"/>
                <a:gd name="T75" fmla="*/ 2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27" h="118">
                  <a:moveTo>
                    <a:pt x="0" y="55"/>
                  </a:moveTo>
                  <a:lnTo>
                    <a:pt x="5" y="45"/>
                  </a:lnTo>
                  <a:lnTo>
                    <a:pt x="16" y="35"/>
                  </a:lnTo>
                  <a:lnTo>
                    <a:pt x="23" y="28"/>
                  </a:lnTo>
                  <a:lnTo>
                    <a:pt x="36" y="25"/>
                  </a:lnTo>
                  <a:lnTo>
                    <a:pt x="49" y="22"/>
                  </a:lnTo>
                  <a:lnTo>
                    <a:pt x="62" y="22"/>
                  </a:lnTo>
                  <a:lnTo>
                    <a:pt x="78" y="23"/>
                  </a:lnTo>
                  <a:lnTo>
                    <a:pt x="93" y="26"/>
                  </a:lnTo>
                  <a:lnTo>
                    <a:pt x="100" y="30"/>
                  </a:lnTo>
                  <a:lnTo>
                    <a:pt x="105" y="36"/>
                  </a:lnTo>
                  <a:lnTo>
                    <a:pt x="133" y="72"/>
                  </a:lnTo>
                  <a:lnTo>
                    <a:pt x="140" y="77"/>
                  </a:lnTo>
                  <a:lnTo>
                    <a:pt x="146" y="81"/>
                  </a:lnTo>
                  <a:lnTo>
                    <a:pt x="162" y="83"/>
                  </a:lnTo>
                  <a:lnTo>
                    <a:pt x="178" y="84"/>
                  </a:lnTo>
                  <a:lnTo>
                    <a:pt x="193" y="82"/>
                  </a:lnTo>
                  <a:lnTo>
                    <a:pt x="202" y="78"/>
                  </a:lnTo>
                  <a:lnTo>
                    <a:pt x="208" y="72"/>
                  </a:lnTo>
                  <a:lnTo>
                    <a:pt x="244" y="18"/>
                  </a:lnTo>
                  <a:lnTo>
                    <a:pt x="250" y="11"/>
                  </a:lnTo>
                  <a:lnTo>
                    <a:pt x="257" y="6"/>
                  </a:lnTo>
                  <a:lnTo>
                    <a:pt x="266" y="2"/>
                  </a:lnTo>
                  <a:lnTo>
                    <a:pt x="277" y="0"/>
                  </a:lnTo>
                  <a:lnTo>
                    <a:pt x="292" y="0"/>
                  </a:lnTo>
                  <a:lnTo>
                    <a:pt x="310" y="0"/>
                  </a:lnTo>
                  <a:lnTo>
                    <a:pt x="323" y="5"/>
                  </a:lnTo>
                  <a:lnTo>
                    <a:pt x="330" y="9"/>
                  </a:lnTo>
                  <a:lnTo>
                    <a:pt x="336" y="14"/>
                  </a:lnTo>
                  <a:lnTo>
                    <a:pt x="392" y="100"/>
                  </a:lnTo>
                  <a:lnTo>
                    <a:pt x="398" y="107"/>
                  </a:lnTo>
                  <a:lnTo>
                    <a:pt x="409" y="113"/>
                  </a:lnTo>
                  <a:lnTo>
                    <a:pt x="420" y="115"/>
                  </a:lnTo>
                  <a:lnTo>
                    <a:pt x="440" y="117"/>
                  </a:lnTo>
                  <a:lnTo>
                    <a:pt x="456" y="113"/>
                  </a:lnTo>
                  <a:lnTo>
                    <a:pt x="465" y="108"/>
                  </a:lnTo>
                  <a:lnTo>
                    <a:pt x="473" y="100"/>
                  </a:lnTo>
                  <a:lnTo>
                    <a:pt x="526" y="23"/>
                  </a:lnTo>
                </a:path>
              </a:pathLst>
            </a:custGeom>
            <a:noFill/>
            <a:ln w="12700" cap="rnd" cmpd="sng">
              <a:solidFill>
                <a:srgbClr val="EFEF1C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3768" name="Freeform 696">
              <a:extLst>
                <a:ext uri="{FF2B5EF4-FFF2-40B4-BE49-F238E27FC236}">
                  <a16:creationId xmlns:a16="http://schemas.microsoft.com/office/drawing/2014/main" id="{586A7A0A-C4AD-C0EE-B08D-E503912AC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208"/>
              <a:ext cx="899" cy="337"/>
            </a:xfrm>
            <a:custGeom>
              <a:avLst/>
              <a:gdLst>
                <a:gd name="T0" fmla="*/ 0 w 899"/>
                <a:gd name="T1" fmla="*/ 136 h 337"/>
                <a:gd name="T2" fmla="*/ 45 w 899"/>
                <a:gd name="T3" fmla="*/ 73 h 337"/>
                <a:gd name="T4" fmla="*/ 51 w 899"/>
                <a:gd name="T5" fmla="*/ 68 h 337"/>
                <a:gd name="T6" fmla="*/ 67 w 899"/>
                <a:gd name="T7" fmla="*/ 66 h 337"/>
                <a:gd name="T8" fmla="*/ 78 w 899"/>
                <a:gd name="T9" fmla="*/ 65 h 337"/>
                <a:gd name="T10" fmla="*/ 100 w 899"/>
                <a:gd name="T11" fmla="*/ 66 h 337"/>
                <a:gd name="T12" fmla="*/ 109 w 899"/>
                <a:gd name="T13" fmla="*/ 69 h 337"/>
                <a:gd name="T14" fmla="*/ 114 w 899"/>
                <a:gd name="T15" fmla="*/ 73 h 337"/>
                <a:gd name="T16" fmla="*/ 224 w 899"/>
                <a:gd name="T17" fmla="*/ 256 h 337"/>
                <a:gd name="T18" fmla="*/ 235 w 899"/>
                <a:gd name="T19" fmla="*/ 265 h 337"/>
                <a:gd name="T20" fmla="*/ 244 w 899"/>
                <a:gd name="T21" fmla="*/ 269 h 337"/>
                <a:gd name="T22" fmla="*/ 262 w 899"/>
                <a:gd name="T23" fmla="*/ 270 h 337"/>
                <a:gd name="T24" fmla="*/ 275 w 899"/>
                <a:gd name="T25" fmla="*/ 272 h 337"/>
                <a:gd name="T26" fmla="*/ 293 w 899"/>
                <a:gd name="T27" fmla="*/ 270 h 337"/>
                <a:gd name="T28" fmla="*/ 308 w 899"/>
                <a:gd name="T29" fmla="*/ 266 h 337"/>
                <a:gd name="T30" fmla="*/ 319 w 899"/>
                <a:gd name="T31" fmla="*/ 256 h 337"/>
                <a:gd name="T32" fmla="*/ 427 w 899"/>
                <a:gd name="T33" fmla="*/ 45 h 337"/>
                <a:gd name="T34" fmla="*/ 432 w 899"/>
                <a:gd name="T35" fmla="*/ 34 h 337"/>
                <a:gd name="T36" fmla="*/ 439 w 899"/>
                <a:gd name="T37" fmla="*/ 31 h 337"/>
                <a:gd name="T38" fmla="*/ 447 w 899"/>
                <a:gd name="T39" fmla="*/ 28 h 337"/>
                <a:gd name="T40" fmla="*/ 459 w 899"/>
                <a:gd name="T41" fmla="*/ 26 h 337"/>
                <a:gd name="T42" fmla="*/ 474 w 899"/>
                <a:gd name="T43" fmla="*/ 25 h 337"/>
                <a:gd name="T44" fmla="*/ 492 w 899"/>
                <a:gd name="T45" fmla="*/ 27 h 337"/>
                <a:gd name="T46" fmla="*/ 505 w 899"/>
                <a:gd name="T47" fmla="*/ 29 h 337"/>
                <a:gd name="T48" fmla="*/ 514 w 899"/>
                <a:gd name="T49" fmla="*/ 31 h 337"/>
                <a:gd name="T50" fmla="*/ 522 w 899"/>
                <a:gd name="T51" fmla="*/ 34 h 337"/>
                <a:gd name="T52" fmla="*/ 529 w 899"/>
                <a:gd name="T53" fmla="*/ 43 h 337"/>
                <a:gd name="T54" fmla="*/ 626 w 899"/>
                <a:gd name="T55" fmla="*/ 314 h 337"/>
                <a:gd name="T56" fmla="*/ 633 w 899"/>
                <a:gd name="T57" fmla="*/ 326 h 337"/>
                <a:gd name="T58" fmla="*/ 642 w 899"/>
                <a:gd name="T59" fmla="*/ 331 h 337"/>
                <a:gd name="T60" fmla="*/ 658 w 899"/>
                <a:gd name="T61" fmla="*/ 334 h 337"/>
                <a:gd name="T62" fmla="*/ 677 w 899"/>
                <a:gd name="T63" fmla="*/ 336 h 337"/>
                <a:gd name="T64" fmla="*/ 693 w 899"/>
                <a:gd name="T65" fmla="*/ 334 h 337"/>
                <a:gd name="T66" fmla="*/ 702 w 899"/>
                <a:gd name="T67" fmla="*/ 331 h 337"/>
                <a:gd name="T68" fmla="*/ 708 w 899"/>
                <a:gd name="T69" fmla="*/ 327 h 337"/>
                <a:gd name="T70" fmla="*/ 713 w 899"/>
                <a:gd name="T71" fmla="*/ 315 h 337"/>
                <a:gd name="T72" fmla="*/ 841 w 899"/>
                <a:gd name="T73" fmla="*/ 19 h 337"/>
                <a:gd name="T74" fmla="*/ 846 w 899"/>
                <a:gd name="T75" fmla="*/ 13 h 337"/>
                <a:gd name="T76" fmla="*/ 856 w 899"/>
                <a:gd name="T77" fmla="*/ 7 h 337"/>
                <a:gd name="T78" fmla="*/ 865 w 899"/>
                <a:gd name="T79" fmla="*/ 3 h 337"/>
                <a:gd name="T80" fmla="*/ 876 w 899"/>
                <a:gd name="T81" fmla="*/ 1 h 337"/>
                <a:gd name="T82" fmla="*/ 887 w 899"/>
                <a:gd name="T83" fmla="*/ 0 h 337"/>
                <a:gd name="T84" fmla="*/ 898 w 899"/>
                <a:gd name="T85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99" h="337">
                  <a:moveTo>
                    <a:pt x="0" y="136"/>
                  </a:moveTo>
                  <a:lnTo>
                    <a:pt x="45" y="73"/>
                  </a:lnTo>
                  <a:lnTo>
                    <a:pt x="51" y="68"/>
                  </a:lnTo>
                  <a:lnTo>
                    <a:pt x="67" y="66"/>
                  </a:lnTo>
                  <a:lnTo>
                    <a:pt x="78" y="65"/>
                  </a:lnTo>
                  <a:lnTo>
                    <a:pt x="100" y="66"/>
                  </a:lnTo>
                  <a:lnTo>
                    <a:pt x="109" y="69"/>
                  </a:lnTo>
                  <a:lnTo>
                    <a:pt x="114" y="73"/>
                  </a:lnTo>
                  <a:lnTo>
                    <a:pt x="224" y="256"/>
                  </a:lnTo>
                  <a:lnTo>
                    <a:pt x="235" y="265"/>
                  </a:lnTo>
                  <a:lnTo>
                    <a:pt x="244" y="269"/>
                  </a:lnTo>
                  <a:lnTo>
                    <a:pt x="262" y="270"/>
                  </a:lnTo>
                  <a:lnTo>
                    <a:pt x="275" y="272"/>
                  </a:lnTo>
                  <a:lnTo>
                    <a:pt x="293" y="270"/>
                  </a:lnTo>
                  <a:lnTo>
                    <a:pt x="308" y="266"/>
                  </a:lnTo>
                  <a:lnTo>
                    <a:pt x="319" y="256"/>
                  </a:lnTo>
                  <a:lnTo>
                    <a:pt x="427" y="45"/>
                  </a:lnTo>
                  <a:lnTo>
                    <a:pt x="432" y="34"/>
                  </a:lnTo>
                  <a:lnTo>
                    <a:pt x="439" y="31"/>
                  </a:lnTo>
                  <a:lnTo>
                    <a:pt x="447" y="28"/>
                  </a:lnTo>
                  <a:lnTo>
                    <a:pt x="459" y="26"/>
                  </a:lnTo>
                  <a:lnTo>
                    <a:pt x="474" y="25"/>
                  </a:lnTo>
                  <a:lnTo>
                    <a:pt x="492" y="27"/>
                  </a:lnTo>
                  <a:lnTo>
                    <a:pt x="505" y="29"/>
                  </a:lnTo>
                  <a:lnTo>
                    <a:pt x="514" y="31"/>
                  </a:lnTo>
                  <a:lnTo>
                    <a:pt x="522" y="34"/>
                  </a:lnTo>
                  <a:lnTo>
                    <a:pt x="529" y="43"/>
                  </a:lnTo>
                  <a:lnTo>
                    <a:pt x="626" y="314"/>
                  </a:lnTo>
                  <a:lnTo>
                    <a:pt x="633" y="326"/>
                  </a:lnTo>
                  <a:lnTo>
                    <a:pt x="642" y="331"/>
                  </a:lnTo>
                  <a:lnTo>
                    <a:pt x="658" y="334"/>
                  </a:lnTo>
                  <a:lnTo>
                    <a:pt x="677" y="336"/>
                  </a:lnTo>
                  <a:lnTo>
                    <a:pt x="693" y="334"/>
                  </a:lnTo>
                  <a:lnTo>
                    <a:pt x="702" y="331"/>
                  </a:lnTo>
                  <a:lnTo>
                    <a:pt x="708" y="327"/>
                  </a:lnTo>
                  <a:lnTo>
                    <a:pt x="713" y="315"/>
                  </a:lnTo>
                  <a:lnTo>
                    <a:pt x="841" y="19"/>
                  </a:lnTo>
                  <a:lnTo>
                    <a:pt x="846" y="13"/>
                  </a:lnTo>
                  <a:lnTo>
                    <a:pt x="856" y="7"/>
                  </a:lnTo>
                  <a:lnTo>
                    <a:pt x="865" y="3"/>
                  </a:lnTo>
                  <a:lnTo>
                    <a:pt x="876" y="1"/>
                  </a:lnTo>
                  <a:lnTo>
                    <a:pt x="887" y="0"/>
                  </a:lnTo>
                  <a:lnTo>
                    <a:pt x="898" y="0"/>
                  </a:lnTo>
                </a:path>
              </a:pathLst>
            </a:custGeom>
            <a:noFill/>
            <a:ln w="12700" cap="rnd" cmpd="sng">
              <a:solidFill>
                <a:srgbClr val="EFEF1C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3769" name="Freeform 697">
              <a:extLst>
                <a:ext uri="{FF2B5EF4-FFF2-40B4-BE49-F238E27FC236}">
                  <a16:creationId xmlns:a16="http://schemas.microsoft.com/office/drawing/2014/main" id="{E88162B0-210F-85B9-F3EC-5725C748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322"/>
              <a:ext cx="527" cy="118"/>
            </a:xfrm>
            <a:custGeom>
              <a:avLst/>
              <a:gdLst>
                <a:gd name="T0" fmla="*/ 526 w 527"/>
                <a:gd name="T1" fmla="*/ 55 h 118"/>
                <a:gd name="T2" fmla="*/ 520 w 527"/>
                <a:gd name="T3" fmla="*/ 45 h 118"/>
                <a:gd name="T4" fmla="*/ 509 w 527"/>
                <a:gd name="T5" fmla="*/ 35 h 118"/>
                <a:gd name="T6" fmla="*/ 502 w 527"/>
                <a:gd name="T7" fmla="*/ 28 h 118"/>
                <a:gd name="T8" fmla="*/ 491 w 527"/>
                <a:gd name="T9" fmla="*/ 25 h 118"/>
                <a:gd name="T10" fmla="*/ 476 w 527"/>
                <a:gd name="T11" fmla="*/ 22 h 118"/>
                <a:gd name="T12" fmla="*/ 463 w 527"/>
                <a:gd name="T13" fmla="*/ 22 h 118"/>
                <a:gd name="T14" fmla="*/ 447 w 527"/>
                <a:gd name="T15" fmla="*/ 23 h 118"/>
                <a:gd name="T16" fmla="*/ 434 w 527"/>
                <a:gd name="T17" fmla="*/ 26 h 118"/>
                <a:gd name="T18" fmla="*/ 427 w 527"/>
                <a:gd name="T19" fmla="*/ 30 h 118"/>
                <a:gd name="T20" fmla="*/ 420 w 527"/>
                <a:gd name="T21" fmla="*/ 36 h 118"/>
                <a:gd name="T22" fmla="*/ 392 w 527"/>
                <a:gd name="T23" fmla="*/ 72 h 118"/>
                <a:gd name="T24" fmla="*/ 385 w 527"/>
                <a:gd name="T25" fmla="*/ 77 h 118"/>
                <a:gd name="T26" fmla="*/ 379 w 527"/>
                <a:gd name="T27" fmla="*/ 81 h 118"/>
                <a:gd name="T28" fmla="*/ 363 w 527"/>
                <a:gd name="T29" fmla="*/ 83 h 118"/>
                <a:gd name="T30" fmla="*/ 348 w 527"/>
                <a:gd name="T31" fmla="*/ 84 h 118"/>
                <a:gd name="T32" fmla="*/ 332 w 527"/>
                <a:gd name="T33" fmla="*/ 82 h 118"/>
                <a:gd name="T34" fmla="*/ 326 w 527"/>
                <a:gd name="T35" fmla="*/ 78 h 118"/>
                <a:gd name="T36" fmla="*/ 317 w 527"/>
                <a:gd name="T37" fmla="*/ 72 h 118"/>
                <a:gd name="T38" fmla="*/ 281 w 527"/>
                <a:gd name="T39" fmla="*/ 18 h 118"/>
                <a:gd name="T40" fmla="*/ 275 w 527"/>
                <a:gd name="T41" fmla="*/ 11 h 118"/>
                <a:gd name="T42" fmla="*/ 268 w 527"/>
                <a:gd name="T43" fmla="*/ 6 h 118"/>
                <a:gd name="T44" fmla="*/ 259 w 527"/>
                <a:gd name="T45" fmla="*/ 2 h 118"/>
                <a:gd name="T46" fmla="*/ 248 w 527"/>
                <a:gd name="T47" fmla="*/ 0 h 118"/>
                <a:gd name="T48" fmla="*/ 231 w 527"/>
                <a:gd name="T49" fmla="*/ 0 h 118"/>
                <a:gd name="T50" fmla="*/ 215 w 527"/>
                <a:gd name="T51" fmla="*/ 0 h 118"/>
                <a:gd name="T52" fmla="*/ 200 w 527"/>
                <a:gd name="T53" fmla="*/ 5 h 118"/>
                <a:gd name="T54" fmla="*/ 195 w 527"/>
                <a:gd name="T55" fmla="*/ 9 h 118"/>
                <a:gd name="T56" fmla="*/ 189 w 527"/>
                <a:gd name="T57" fmla="*/ 14 h 118"/>
                <a:gd name="T58" fmla="*/ 135 w 527"/>
                <a:gd name="T59" fmla="*/ 100 h 118"/>
                <a:gd name="T60" fmla="*/ 127 w 527"/>
                <a:gd name="T61" fmla="*/ 107 h 118"/>
                <a:gd name="T62" fmla="*/ 118 w 527"/>
                <a:gd name="T63" fmla="*/ 113 h 118"/>
                <a:gd name="T64" fmla="*/ 105 w 527"/>
                <a:gd name="T65" fmla="*/ 115 h 118"/>
                <a:gd name="T66" fmla="*/ 85 w 527"/>
                <a:gd name="T67" fmla="*/ 117 h 118"/>
                <a:gd name="T68" fmla="*/ 69 w 527"/>
                <a:gd name="T69" fmla="*/ 113 h 118"/>
                <a:gd name="T70" fmla="*/ 60 w 527"/>
                <a:gd name="T71" fmla="*/ 108 h 118"/>
                <a:gd name="T72" fmla="*/ 54 w 527"/>
                <a:gd name="T73" fmla="*/ 100 h 118"/>
                <a:gd name="T74" fmla="*/ 0 w 527"/>
                <a:gd name="T75" fmla="*/ 2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27" h="118">
                  <a:moveTo>
                    <a:pt x="526" y="55"/>
                  </a:moveTo>
                  <a:lnTo>
                    <a:pt x="520" y="45"/>
                  </a:lnTo>
                  <a:lnTo>
                    <a:pt x="509" y="35"/>
                  </a:lnTo>
                  <a:lnTo>
                    <a:pt x="502" y="28"/>
                  </a:lnTo>
                  <a:lnTo>
                    <a:pt x="491" y="25"/>
                  </a:lnTo>
                  <a:lnTo>
                    <a:pt x="476" y="22"/>
                  </a:lnTo>
                  <a:lnTo>
                    <a:pt x="463" y="22"/>
                  </a:lnTo>
                  <a:lnTo>
                    <a:pt x="447" y="23"/>
                  </a:lnTo>
                  <a:lnTo>
                    <a:pt x="434" y="26"/>
                  </a:lnTo>
                  <a:lnTo>
                    <a:pt x="427" y="30"/>
                  </a:lnTo>
                  <a:lnTo>
                    <a:pt x="420" y="36"/>
                  </a:lnTo>
                  <a:lnTo>
                    <a:pt x="392" y="72"/>
                  </a:lnTo>
                  <a:lnTo>
                    <a:pt x="385" y="77"/>
                  </a:lnTo>
                  <a:lnTo>
                    <a:pt x="379" y="81"/>
                  </a:lnTo>
                  <a:lnTo>
                    <a:pt x="363" y="83"/>
                  </a:lnTo>
                  <a:lnTo>
                    <a:pt x="348" y="84"/>
                  </a:lnTo>
                  <a:lnTo>
                    <a:pt x="332" y="82"/>
                  </a:lnTo>
                  <a:lnTo>
                    <a:pt x="326" y="78"/>
                  </a:lnTo>
                  <a:lnTo>
                    <a:pt x="317" y="72"/>
                  </a:lnTo>
                  <a:lnTo>
                    <a:pt x="281" y="18"/>
                  </a:lnTo>
                  <a:lnTo>
                    <a:pt x="275" y="11"/>
                  </a:lnTo>
                  <a:lnTo>
                    <a:pt x="268" y="6"/>
                  </a:lnTo>
                  <a:lnTo>
                    <a:pt x="259" y="2"/>
                  </a:lnTo>
                  <a:lnTo>
                    <a:pt x="248" y="0"/>
                  </a:lnTo>
                  <a:lnTo>
                    <a:pt x="231" y="0"/>
                  </a:lnTo>
                  <a:lnTo>
                    <a:pt x="215" y="0"/>
                  </a:lnTo>
                  <a:lnTo>
                    <a:pt x="200" y="5"/>
                  </a:lnTo>
                  <a:lnTo>
                    <a:pt x="195" y="9"/>
                  </a:lnTo>
                  <a:lnTo>
                    <a:pt x="189" y="14"/>
                  </a:lnTo>
                  <a:lnTo>
                    <a:pt x="135" y="100"/>
                  </a:lnTo>
                  <a:lnTo>
                    <a:pt x="127" y="107"/>
                  </a:lnTo>
                  <a:lnTo>
                    <a:pt x="118" y="113"/>
                  </a:lnTo>
                  <a:lnTo>
                    <a:pt x="105" y="115"/>
                  </a:lnTo>
                  <a:lnTo>
                    <a:pt x="85" y="117"/>
                  </a:lnTo>
                  <a:lnTo>
                    <a:pt x="69" y="113"/>
                  </a:lnTo>
                  <a:lnTo>
                    <a:pt x="60" y="108"/>
                  </a:lnTo>
                  <a:lnTo>
                    <a:pt x="54" y="100"/>
                  </a:lnTo>
                  <a:lnTo>
                    <a:pt x="0" y="23"/>
                  </a:lnTo>
                </a:path>
              </a:pathLst>
            </a:custGeom>
            <a:noFill/>
            <a:ln w="12700" cap="rnd" cmpd="sng">
              <a:solidFill>
                <a:srgbClr val="EFEF1C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3770" name="Freeform 698">
              <a:extLst>
                <a:ext uri="{FF2B5EF4-FFF2-40B4-BE49-F238E27FC236}">
                  <a16:creationId xmlns:a16="http://schemas.microsoft.com/office/drawing/2014/main" id="{FDBB12B2-25E3-4B7F-14AB-4DC944F99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208"/>
              <a:ext cx="901" cy="337"/>
            </a:xfrm>
            <a:custGeom>
              <a:avLst/>
              <a:gdLst>
                <a:gd name="T0" fmla="*/ 900 w 901"/>
                <a:gd name="T1" fmla="*/ 137 h 337"/>
                <a:gd name="T2" fmla="*/ 852 w 901"/>
                <a:gd name="T3" fmla="*/ 73 h 337"/>
                <a:gd name="T4" fmla="*/ 847 w 901"/>
                <a:gd name="T5" fmla="*/ 68 h 337"/>
                <a:gd name="T6" fmla="*/ 832 w 901"/>
                <a:gd name="T7" fmla="*/ 66 h 337"/>
                <a:gd name="T8" fmla="*/ 819 w 901"/>
                <a:gd name="T9" fmla="*/ 65 h 337"/>
                <a:gd name="T10" fmla="*/ 797 w 901"/>
                <a:gd name="T11" fmla="*/ 66 h 337"/>
                <a:gd name="T12" fmla="*/ 788 w 901"/>
                <a:gd name="T13" fmla="*/ 69 h 337"/>
                <a:gd name="T14" fmla="*/ 781 w 901"/>
                <a:gd name="T15" fmla="*/ 73 h 337"/>
                <a:gd name="T16" fmla="*/ 673 w 901"/>
                <a:gd name="T17" fmla="*/ 256 h 337"/>
                <a:gd name="T18" fmla="*/ 662 w 901"/>
                <a:gd name="T19" fmla="*/ 265 h 337"/>
                <a:gd name="T20" fmla="*/ 653 w 901"/>
                <a:gd name="T21" fmla="*/ 269 h 337"/>
                <a:gd name="T22" fmla="*/ 635 w 901"/>
                <a:gd name="T23" fmla="*/ 270 h 337"/>
                <a:gd name="T24" fmla="*/ 622 w 901"/>
                <a:gd name="T25" fmla="*/ 272 h 337"/>
                <a:gd name="T26" fmla="*/ 604 w 901"/>
                <a:gd name="T27" fmla="*/ 270 h 337"/>
                <a:gd name="T28" fmla="*/ 589 w 901"/>
                <a:gd name="T29" fmla="*/ 266 h 337"/>
                <a:gd name="T30" fmla="*/ 580 w 901"/>
                <a:gd name="T31" fmla="*/ 256 h 337"/>
                <a:gd name="T32" fmla="*/ 470 w 901"/>
                <a:gd name="T33" fmla="*/ 45 h 337"/>
                <a:gd name="T34" fmla="*/ 463 w 901"/>
                <a:gd name="T35" fmla="*/ 34 h 337"/>
                <a:gd name="T36" fmla="*/ 460 w 901"/>
                <a:gd name="T37" fmla="*/ 31 h 337"/>
                <a:gd name="T38" fmla="*/ 450 w 901"/>
                <a:gd name="T39" fmla="*/ 28 h 337"/>
                <a:gd name="T40" fmla="*/ 438 w 901"/>
                <a:gd name="T41" fmla="*/ 26 h 337"/>
                <a:gd name="T42" fmla="*/ 425 w 901"/>
                <a:gd name="T43" fmla="*/ 25 h 337"/>
                <a:gd name="T44" fmla="*/ 407 w 901"/>
                <a:gd name="T45" fmla="*/ 27 h 337"/>
                <a:gd name="T46" fmla="*/ 392 w 901"/>
                <a:gd name="T47" fmla="*/ 29 h 337"/>
                <a:gd name="T48" fmla="*/ 383 w 901"/>
                <a:gd name="T49" fmla="*/ 31 h 337"/>
                <a:gd name="T50" fmla="*/ 377 w 901"/>
                <a:gd name="T51" fmla="*/ 34 h 337"/>
                <a:gd name="T52" fmla="*/ 370 w 901"/>
                <a:gd name="T53" fmla="*/ 43 h 337"/>
                <a:gd name="T54" fmla="*/ 272 w 901"/>
                <a:gd name="T55" fmla="*/ 314 h 337"/>
                <a:gd name="T56" fmla="*/ 264 w 901"/>
                <a:gd name="T57" fmla="*/ 326 h 337"/>
                <a:gd name="T58" fmla="*/ 255 w 901"/>
                <a:gd name="T59" fmla="*/ 331 h 337"/>
                <a:gd name="T60" fmla="*/ 239 w 901"/>
                <a:gd name="T61" fmla="*/ 334 h 337"/>
                <a:gd name="T62" fmla="*/ 222 w 901"/>
                <a:gd name="T63" fmla="*/ 336 h 337"/>
                <a:gd name="T64" fmla="*/ 206 w 901"/>
                <a:gd name="T65" fmla="*/ 334 h 337"/>
                <a:gd name="T66" fmla="*/ 197 w 901"/>
                <a:gd name="T67" fmla="*/ 331 h 337"/>
                <a:gd name="T68" fmla="*/ 189 w 901"/>
                <a:gd name="T69" fmla="*/ 327 h 337"/>
                <a:gd name="T70" fmla="*/ 184 w 901"/>
                <a:gd name="T71" fmla="*/ 315 h 337"/>
                <a:gd name="T72" fmla="*/ 56 w 901"/>
                <a:gd name="T73" fmla="*/ 19 h 337"/>
                <a:gd name="T74" fmla="*/ 52 w 901"/>
                <a:gd name="T75" fmla="*/ 13 h 337"/>
                <a:gd name="T76" fmla="*/ 43 w 901"/>
                <a:gd name="T77" fmla="*/ 7 h 337"/>
                <a:gd name="T78" fmla="*/ 32 w 901"/>
                <a:gd name="T79" fmla="*/ 3 h 337"/>
                <a:gd name="T80" fmla="*/ 23 w 901"/>
                <a:gd name="T81" fmla="*/ 1 h 337"/>
                <a:gd name="T82" fmla="*/ 10 w 901"/>
                <a:gd name="T83" fmla="*/ 0 h 337"/>
                <a:gd name="T84" fmla="*/ 0 w 901"/>
                <a:gd name="T85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01" h="337">
                  <a:moveTo>
                    <a:pt x="900" y="137"/>
                  </a:moveTo>
                  <a:lnTo>
                    <a:pt x="852" y="73"/>
                  </a:lnTo>
                  <a:lnTo>
                    <a:pt x="847" y="68"/>
                  </a:lnTo>
                  <a:lnTo>
                    <a:pt x="832" y="66"/>
                  </a:lnTo>
                  <a:lnTo>
                    <a:pt x="819" y="65"/>
                  </a:lnTo>
                  <a:lnTo>
                    <a:pt x="797" y="66"/>
                  </a:lnTo>
                  <a:lnTo>
                    <a:pt x="788" y="69"/>
                  </a:lnTo>
                  <a:lnTo>
                    <a:pt x="781" y="73"/>
                  </a:lnTo>
                  <a:lnTo>
                    <a:pt x="673" y="256"/>
                  </a:lnTo>
                  <a:lnTo>
                    <a:pt x="662" y="265"/>
                  </a:lnTo>
                  <a:lnTo>
                    <a:pt x="653" y="269"/>
                  </a:lnTo>
                  <a:lnTo>
                    <a:pt x="635" y="270"/>
                  </a:lnTo>
                  <a:lnTo>
                    <a:pt x="622" y="272"/>
                  </a:lnTo>
                  <a:lnTo>
                    <a:pt x="604" y="270"/>
                  </a:lnTo>
                  <a:lnTo>
                    <a:pt x="589" y="266"/>
                  </a:lnTo>
                  <a:lnTo>
                    <a:pt x="580" y="256"/>
                  </a:lnTo>
                  <a:lnTo>
                    <a:pt x="470" y="45"/>
                  </a:lnTo>
                  <a:lnTo>
                    <a:pt x="463" y="34"/>
                  </a:lnTo>
                  <a:lnTo>
                    <a:pt x="460" y="31"/>
                  </a:lnTo>
                  <a:lnTo>
                    <a:pt x="450" y="28"/>
                  </a:lnTo>
                  <a:lnTo>
                    <a:pt x="438" y="26"/>
                  </a:lnTo>
                  <a:lnTo>
                    <a:pt x="425" y="25"/>
                  </a:lnTo>
                  <a:lnTo>
                    <a:pt x="407" y="27"/>
                  </a:lnTo>
                  <a:lnTo>
                    <a:pt x="392" y="29"/>
                  </a:lnTo>
                  <a:lnTo>
                    <a:pt x="383" y="31"/>
                  </a:lnTo>
                  <a:lnTo>
                    <a:pt x="377" y="34"/>
                  </a:lnTo>
                  <a:lnTo>
                    <a:pt x="370" y="43"/>
                  </a:lnTo>
                  <a:lnTo>
                    <a:pt x="272" y="314"/>
                  </a:lnTo>
                  <a:lnTo>
                    <a:pt x="264" y="326"/>
                  </a:lnTo>
                  <a:lnTo>
                    <a:pt x="255" y="331"/>
                  </a:lnTo>
                  <a:lnTo>
                    <a:pt x="239" y="334"/>
                  </a:lnTo>
                  <a:lnTo>
                    <a:pt x="222" y="336"/>
                  </a:lnTo>
                  <a:lnTo>
                    <a:pt x="206" y="334"/>
                  </a:lnTo>
                  <a:lnTo>
                    <a:pt x="197" y="331"/>
                  </a:lnTo>
                  <a:lnTo>
                    <a:pt x="189" y="327"/>
                  </a:lnTo>
                  <a:lnTo>
                    <a:pt x="184" y="315"/>
                  </a:lnTo>
                  <a:lnTo>
                    <a:pt x="56" y="19"/>
                  </a:lnTo>
                  <a:lnTo>
                    <a:pt x="52" y="13"/>
                  </a:lnTo>
                  <a:lnTo>
                    <a:pt x="43" y="7"/>
                  </a:lnTo>
                  <a:lnTo>
                    <a:pt x="32" y="3"/>
                  </a:lnTo>
                  <a:lnTo>
                    <a:pt x="23" y="1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12700" cap="rnd" cmpd="sng">
              <a:solidFill>
                <a:srgbClr val="EFEF1C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23D519F1-571C-7D9B-9047-93D53EDFC487}"/>
              </a:ext>
            </a:extLst>
          </p:cNvPr>
          <p:cNvSpPr txBox="1"/>
          <p:nvPr/>
        </p:nvSpPr>
        <p:spPr>
          <a:xfrm>
            <a:off x="495733" y="90745"/>
            <a:ext cx="751532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CA" sz="2000" b="1" i="1" dirty="0"/>
              <a:t>Note: </a:t>
            </a:r>
            <a:r>
              <a:rPr lang="en-CA" sz="2000" i="1" dirty="0"/>
              <a:t>Slide deck does not include videos shown during </a:t>
            </a:r>
            <a:r>
              <a:rPr lang="en-CA" sz="2000" i="1"/>
              <a:t>the presentation</a:t>
            </a:r>
            <a:endParaRPr lang="LID4096" sz="2000" b="1" i="1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A7EA490A-D6DB-BC5B-52EB-9F84D381DDA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Overview</a:t>
            </a:r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132FB608-7856-900A-C50B-086FE60E90A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The Message</a:t>
            </a:r>
          </a:p>
          <a:p>
            <a:pPr lvl="1"/>
            <a:r>
              <a:rPr lang="en-US" altLang="LID4096">
                <a:latin typeface="New York" charset="0"/>
              </a:rPr>
              <a:t>Children using a collaborative microworld show extremes in collaboration styles, from conflict to smooth interaction</a:t>
            </a:r>
            <a:br>
              <a:rPr lang="en-US" altLang="LID4096">
                <a:latin typeface="New York" charset="0"/>
              </a:rPr>
            </a:br>
            <a:br>
              <a:rPr lang="en-US" altLang="LID4096"/>
            </a:br>
            <a:endParaRPr lang="en-US" altLang="LID4096"/>
          </a:p>
          <a:p>
            <a:pPr>
              <a:lnSpc>
                <a:spcPct val="40000"/>
              </a:lnSpc>
            </a:pPr>
            <a:r>
              <a:rPr lang="en-US" altLang="LID4096"/>
              <a:t>Outline</a:t>
            </a:r>
          </a:p>
          <a:p>
            <a:pPr lvl="1"/>
            <a:r>
              <a:rPr lang="en-US" altLang="LID4096"/>
              <a:t>microworlds and TurboTurtle</a:t>
            </a:r>
          </a:p>
          <a:p>
            <a:pPr lvl="1"/>
            <a:r>
              <a:rPr lang="en-US" altLang="LID4096"/>
              <a:t>kids collaboration styles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A5B324AA-8BF0-9325-2765-4959547D4E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Exploratory learning</a:t>
            </a:r>
          </a:p>
        </p:txBody>
      </p:sp>
      <p:grpSp>
        <p:nvGrpSpPr>
          <p:cNvPr id="5318" name="Group 198">
            <a:extLst>
              <a:ext uri="{FF2B5EF4-FFF2-40B4-BE49-F238E27FC236}">
                <a16:creationId xmlns:a16="http://schemas.microsoft.com/office/drawing/2014/main" id="{A297923F-84A2-DB86-1C33-F48BFCD00DED}"/>
              </a:ext>
            </a:extLst>
          </p:cNvPr>
          <p:cNvGrpSpPr>
            <a:grpSpLocks/>
          </p:cNvGrpSpPr>
          <p:nvPr/>
        </p:nvGrpSpPr>
        <p:grpSpPr bwMode="auto">
          <a:xfrm>
            <a:off x="533400" y="2227263"/>
            <a:ext cx="2090738" cy="3567112"/>
            <a:chOff x="336" y="1403"/>
            <a:chExt cx="1317" cy="2247"/>
          </a:xfrm>
        </p:grpSpPr>
        <p:sp>
          <p:nvSpPr>
            <p:cNvPr id="5123" name="Freeform 3">
              <a:extLst>
                <a:ext uri="{FF2B5EF4-FFF2-40B4-BE49-F238E27FC236}">
                  <a16:creationId xmlns:a16="http://schemas.microsoft.com/office/drawing/2014/main" id="{D08EDD95-029D-DEB2-720E-F7733E681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516"/>
              <a:ext cx="21" cy="112"/>
            </a:xfrm>
            <a:custGeom>
              <a:avLst/>
              <a:gdLst>
                <a:gd name="T0" fmla="*/ 5 w 21"/>
                <a:gd name="T1" fmla="*/ 111 h 112"/>
                <a:gd name="T2" fmla="*/ 12 w 21"/>
                <a:gd name="T3" fmla="*/ 105 h 112"/>
                <a:gd name="T4" fmla="*/ 20 w 21"/>
                <a:gd name="T5" fmla="*/ 0 h 112"/>
                <a:gd name="T6" fmla="*/ 7 w 21"/>
                <a:gd name="T7" fmla="*/ 0 h 112"/>
                <a:gd name="T8" fmla="*/ 0 w 21"/>
                <a:gd name="T9" fmla="*/ 104 h 112"/>
                <a:gd name="T10" fmla="*/ 7 w 21"/>
                <a:gd name="T11" fmla="*/ 99 h 112"/>
                <a:gd name="T12" fmla="*/ 0 w 21"/>
                <a:gd name="T13" fmla="*/ 104 h 112"/>
                <a:gd name="T14" fmla="*/ 0 w 21"/>
                <a:gd name="T15" fmla="*/ 107 h 112"/>
                <a:gd name="T16" fmla="*/ 1 w 21"/>
                <a:gd name="T17" fmla="*/ 108 h 112"/>
                <a:gd name="T18" fmla="*/ 4 w 21"/>
                <a:gd name="T19" fmla="*/ 110 h 112"/>
                <a:gd name="T20" fmla="*/ 6 w 21"/>
                <a:gd name="T21" fmla="*/ 110 h 112"/>
                <a:gd name="T22" fmla="*/ 8 w 21"/>
                <a:gd name="T23" fmla="*/ 110 h 112"/>
                <a:gd name="T24" fmla="*/ 10 w 21"/>
                <a:gd name="T25" fmla="*/ 109 h 112"/>
                <a:gd name="T26" fmla="*/ 12 w 21"/>
                <a:gd name="T27" fmla="*/ 107 h 112"/>
                <a:gd name="T28" fmla="*/ 12 w 21"/>
                <a:gd name="T29" fmla="*/ 105 h 112"/>
                <a:gd name="T30" fmla="*/ 5 w 21"/>
                <a:gd name="T31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" h="112">
                  <a:moveTo>
                    <a:pt x="5" y="111"/>
                  </a:moveTo>
                  <a:lnTo>
                    <a:pt x="12" y="105"/>
                  </a:lnTo>
                  <a:lnTo>
                    <a:pt x="20" y="0"/>
                  </a:lnTo>
                  <a:lnTo>
                    <a:pt x="7" y="0"/>
                  </a:lnTo>
                  <a:lnTo>
                    <a:pt x="0" y="104"/>
                  </a:lnTo>
                  <a:lnTo>
                    <a:pt x="7" y="99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4" y="110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10" y="109"/>
                  </a:lnTo>
                  <a:lnTo>
                    <a:pt x="12" y="107"/>
                  </a:lnTo>
                  <a:lnTo>
                    <a:pt x="12" y="105"/>
                  </a:lnTo>
                  <a:lnTo>
                    <a:pt x="5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24" name="Freeform 4">
              <a:extLst>
                <a:ext uri="{FF2B5EF4-FFF2-40B4-BE49-F238E27FC236}">
                  <a16:creationId xmlns:a16="http://schemas.microsoft.com/office/drawing/2014/main" id="{3C8560DA-44AF-C6CA-4196-36832184C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24"/>
              <a:ext cx="24" cy="24"/>
            </a:xfrm>
            <a:custGeom>
              <a:avLst/>
              <a:gdLst>
                <a:gd name="T0" fmla="*/ 0 w 24"/>
                <a:gd name="T1" fmla="*/ 2 h 24"/>
                <a:gd name="T2" fmla="*/ 0 w 24"/>
                <a:gd name="T3" fmla="*/ 9 h 24"/>
                <a:gd name="T4" fmla="*/ 2 w 24"/>
                <a:gd name="T5" fmla="*/ 11 h 24"/>
                <a:gd name="T6" fmla="*/ 5 w 24"/>
                <a:gd name="T7" fmla="*/ 13 h 24"/>
                <a:gd name="T8" fmla="*/ 7 w 24"/>
                <a:gd name="T9" fmla="*/ 16 h 24"/>
                <a:gd name="T10" fmla="*/ 8 w 24"/>
                <a:gd name="T11" fmla="*/ 17 h 24"/>
                <a:gd name="T12" fmla="*/ 10 w 24"/>
                <a:gd name="T13" fmla="*/ 19 h 24"/>
                <a:gd name="T14" fmla="*/ 12 w 24"/>
                <a:gd name="T15" fmla="*/ 20 h 24"/>
                <a:gd name="T16" fmla="*/ 13 w 24"/>
                <a:gd name="T17" fmla="*/ 22 h 24"/>
                <a:gd name="T18" fmla="*/ 13 w 24"/>
                <a:gd name="T19" fmla="*/ 23 h 24"/>
                <a:gd name="T20" fmla="*/ 23 w 24"/>
                <a:gd name="T21" fmla="*/ 17 h 24"/>
                <a:gd name="T22" fmla="*/ 21 w 24"/>
                <a:gd name="T23" fmla="*/ 15 h 24"/>
                <a:gd name="T24" fmla="*/ 19 w 24"/>
                <a:gd name="T25" fmla="*/ 13 h 24"/>
                <a:gd name="T26" fmla="*/ 17 w 24"/>
                <a:gd name="T27" fmla="*/ 11 h 24"/>
                <a:gd name="T28" fmla="*/ 15 w 24"/>
                <a:gd name="T29" fmla="*/ 9 h 24"/>
                <a:gd name="T30" fmla="*/ 14 w 24"/>
                <a:gd name="T31" fmla="*/ 7 h 24"/>
                <a:gd name="T32" fmla="*/ 12 w 24"/>
                <a:gd name="T33" fmla="*/ 5 h 24"/>
                <a:gd name="T34" fmla="*/ 10 w 24"/>
                <a:gd name="T35" fmla="*/ 3 h 24"/>
                <a:gd name="T36" fmla="*/ 8 w 24"/>
                <a:gd name="T37" fmla="*/ 2 h 24"/>
                <a:gd name="T38" fmla="*/ 8 w 24"/>
                <a:gd name="T39" fmla="*/ 9 h 24"/>
                <a:gd name="T40" fmla="*/ 8 w 24"/>
                <a:gd name="T41" fmla="*/ 2 h 24"/>
                <a:gd name="T42" fmla="*/ 7 w 24"/>
                <a:gd name="T43" fmla="*/ 0 h 24"/>
                <a:gd name="T44" fmla="*/ 5 w 24"/>
                <a:gd name="T45" fmla="*/ 0 h 24"/>
                <a:gd name="T46" fmla="*/ 3 w 24"/>
                <a:gd name="T47" fmla="*/ 0 h 24"/>
                <a:gd name="T48" fmla="*/ 1 w 24"/>
                <a:gd name="T49" fmla="*/ 1 h 24"/>
                <a:gd name="T50" fmla="*/ 0 w 24"/>
                <a:gd name="T51" fmla="*/ 2 h 24"/>
                <a:gd name="T52" fmla="*/ 0 w 24"/>
                <a:gd name="T53" fmla="*/ 4 h 24"/>
                <a:gd name="T54" fmla="*/ 0 w 24"/>
                <a:gd name="T55" fmla="*/ 6 h 24"/>
                <a:gd name="T56" fmla="*/ 1 w 24"/>
                <a:gd name="T57" fmla="*/ 9 h 24"/>
                <a:gd name="T58" fmla="*/ 0 w 24"/>
                <a:gd name="T59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24">
                  <a:moveTo>
                    <a:pt x="0" y="2"/>
                  </a:moveTo>
                  <a:lnTo>
                    <a:pt x="0" y="9"/>
                  </a:lnTo>
                  <a:lnTo>
                    <a:pt x="2" y="11"/>
                  </a:lnTo>
                  <a:lnTo>
                    <a:pt x="5" y="13"/>
                  </a:lnTo>
                  <a:lnTo>
                    <a:pt x="7" y="16"/>
                  </a:lnTo>
                  <a:lnTo>
                    <a:pt x="8" y="17"/>
                  </a:lnTo>
                  <a:lnTo>
                    <a:pt x="10" y="19"/>
                  </a:lnTo>
                  <a:lnTo>
                    <a:pt x="12" y="20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23" y="17"/>
                  </a:lnTo>
                  <a:lnTo>
                    <a:pt x="21" y="15"/>
                  </a:lnTo>
                  <a:lnTo>
                    <a:pt x="19" y="13"/>
                  </a:lnTo>
                  <a:lnTo>
                    <a:pt x="17" y="11"/>
                  </a:lnTo>
                  <a:lnTo>
                    <a:pt x="15" y="9"/>
                  </a:lnTo>
                  <a:lnTo>
                    <a:pt x="14" y="7"/>
                  </a:lnTo>
                  <a:lnTo>
                    <a:pt x="12" y="5"/>
                  </a:lnTo>
                  <a:lnTo>
                    <a:pt x="10" y="3"/>
                  </a:lnTo>
                  <a:lnTo>
                    <a:pt x="8" y="2"/>
                  </a:lnTo>
                  <a:lnTo>
                    <a:pt x="8" y="9"/>
                  </a:lnTo>
                  <a:lnTo>
                    <a:pt x="8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9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25" name="Freeform 5">
              <a:extLst>
                <a:ext uri="{FF2B5EF4-FFF2-40B4-BE49-F238E27FC236}">
                  <a16:creationId xmlns:a16="http://schemas.microsoft.com/office/drawing/2014/main" id="{FEA9B0B7-DA0E-1E8A-FF1B-19D332FC1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02"/>
              <a:ext cx="23" cy="31"/>
            </a:xfrm>
            <a:custGeom>
              <a:avLst/>
              <a:gdLst>
                <a:gd name="T0" fmla="*/ 19 w 23"/>
                <a:gd name="T1" fmla="*/ 10 h 31"/>
                <a:gd name="T2" fmla="*/ 11 w 23"/>
                <a:gd name="T3" fmla="*/ 3 h 31"/>
                <a:gd name="T4" fmla="*/ 10 w 23"/>
                <a:gd name="T5" fmla="*/ 5 h 31"/>
                <a:gd name="T6" fmla="*/ 9 w 23"/>
                <a:gd name="T7" fmla="*/ 8 h 31"/>
                <a:gd name="T8" fmla="*/ 7 w 23"/>
                <a:gd name="T9" fmla="*/ 10 h 31"/>
                <a:gd name="T10" fmla="*/ 6 w 23"/>
                <a:gd name="T11" fmla="*/ 13 h 31"/>
                <a:gd name="T12" fmla="*/ 5 w 23"/>
                <a:gd name="T13" fmla="*/ 15 h 31"/>
                <a:gd name="T14" fmla="*/ 3 w 23"/>
                <a:gd name="T15" fmla="*/ 17 h 31"/>
                <a:gd name="T16" fmla="*/ 2 w 23"/>
                <a:gd name="T17" fmla="*/ 20 h 31"/>
                <a:gd name="T18" fmla="*/ 0 w 23"/>
                <a:gd name="T19" fmla="*/ 22 h 31"/>
                <a:gd name="T20" fmla="*/ 9 w 23"/>
                <a:gd name="T21" fmla="*/ 30 h 31"/>
                <a:gd name="T22" fmla="*/ 11 w 23"/>
                <a:gd name="T23" fmla="*/ 27 h 31"/>
                <a:gd name="T24" fmla="*/ 12 w 23"/>
                <a:gd name="T25" fmla="*/ 24 h 31"/>
                <a:gd name="T26" fmla="*/ 14 w 23"/>
                <a:gd name="T27" fmla="*/ 21 h 31"/>
                <a:gd name="T28" fmla="*/ 17 w 23"/>
                <a:gd name="T29" fmla="*/ 18 h 31"/>
                <a:gd name="T30" fmla="*/ 18 w 23"/>
                <a:gd name="T31" fmla="*/ 16 h 31"/>
                <a:gd name="T32" fmla="*/ 19 w 23"/>
                <a:gd name="T33" fmla="*/ 13 h 31"/>
                <a:gd name="T34" fmla="*/ 20 w 23"/>
                <a:gd name="T35" fmla="*/ 10 h 31"/>
                <a:gd name="T36" fmla="*/ 22 w 23"/>
                <a:gd name="T37" fmla="*/ 7 h 31"/>
                <a:gd name="T38" fmla="*/ 14 w 23"/>
                <a:gd name="T39" fmla="*/ 0 h 31"/>
                <a:gd name="T40" fmla="*/ 22 w 23"/>
                <a:gd name="T41" fmla="*/ 7 h 31"/>
                <a:gd name="T42" fmla="*/ 22 w 23"/>
                <a:gd name="T43" fmla="*/ 5 h 31"/>
                <a:gd name="T44" fmla="*/ 22 w 23"/>
                <a:gd name="T45" fmla="*/ 2 h 31"/>
                <a:gd name="T46" fmla="*/ 20 w 23"/>
                <a:gd name="T47" fmla="*/ 1 h 31"/>
                <a:gd name="T48" fmla="*/ 18 w 23"/>
                <a:gd name="T49" fmla="*/ 0 h 31"/>
                <a:gd name="T50" fmla="*/ 16 w 23"/>
                <a:gd name="T51" fmla="*/ 0 h 31"/>
                <a:gd name="T52" fmla="*/ 14 w 23"/>
                <a:gd name="T53" fmla="*/ 0 h 31"/>
                <a:gd name="T54" fmla="*/ 12 w 23"/>
                <a:gd name="T55" fmla="*/ 1 h 31"/>
                <a:gd name="T56" fmla="*/ 11 w 23"/>
                <a:gd name="T57" fmla="*/ 3 h 31"/>
                <a:gd name="T58" fmla="*/ 19 w 23"/>
                <a:gd name="T59" fmla="*/ 1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" h="31">
                  <a:moveTo>
                    <a:pt x="19" y="10"/>
                  </a:moveTo>
                  <a:lnTo>
                    <a:pt x="11" y="3"/>
                  </a:lnTo>
                  <a:lnTo>
                    <a:pt x="10" y="5"/>
                  </a:lnTo>
                  <a:lnTo>
                    <a:pt x="9" y="8"/>
                  </a:lnTo>
                  <a:lnTo>
                    <a:pt x="7" y="10"/>
                  </a:lnTo>
                  <a:lnTo>
                    <a:pt x="6" y="13"/>
                  </a:lnTo>
                  <a:lnTo>
                    <a:pt x="5" y="15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0" y="22"/>
                  </a:lnTo>
                  <a:lnTo>
                    <a:pt x="9" y="30"/>
                  </a:lnTo>
                  <a:lnTo>
                    <a:pt x="11" y="27"/>
                  </a:lnTo>
                  <a:lnTo>
                    <a:pt x="12" y="24"/>
                  </a:lnTo>
                  <a:lnTo>
                    <a:pt x="14" y="21"/>
                  </a:lnTo>
                  <a:lnTo>
                    <a:pt x="17" y="18"/>
                  </a:lnTo>
                  <a:lnTo>
                    <a:pt x="18" y="16"/>
                  </a:lnTo>
                  <a:lnTo>
                    <a:pt x="19" y="13"/>
                  </a:lnTo>
                  <a:lnTo>
                    <a:pt x="20" y="10"/>
                  </a:lnTo>
                  <a:lnTo>
                    <a:pt x="22" y="7"/>
                  </a:lnTo>
                  <a:lnTo>
                    <a:pt x="14" y="0"/>
                  </a:lnTo>
                  <a:lnTo>
                    <a:pt x="22" y="7"/>
                  </a:lnTo>
                  <a:lnTo>
                    <a:pt x="22" y="5"/>
                  </a:lnTo>
                  <a:lnTo>
                    <a:pt x="22" y="2"/>
                  </a:lnTo>
                  <a:lnTo>
                    <a:pt x="20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1" y="3"/>
                  </a:lnTo>
                  <a:lnTo>
                    <a:pt x="19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26" name="Freeform 6">
              <a:extLst>
                <a:ext uri="{FF2B5EF4-FFF2-40B4-BE49-F238E27FC236}">
                  <a16:creationId xmlns:a16="http://schemas.microsoft.com/office/drawing/2014/main" id="{C06A82E1-547D-2318-8DD9-3F5746318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102"/>
              <a:ext cx="122" cy="28"/>
            </a:xfrm>
            <a:custGeom>
              <a:avLst/>
              <a:gdLst>
                <a:gd name="T0" fmla="*/ 6 w 122"/>
                <a:gd name="T1" fmla="*/ 23 h 28"/>
                <a:gd name="T2" fmla="*/ 4 w 122"/>
                <a:gd name="T3" fmla="*/ 24 h 28"/>
                <a:gd name="T4" fmla="*/ 12 w 122"/>
                <a:gd name="T5" fmla="*/ 24 h 28"/>
                <a:gd name="T6" fmla="*/ 20 w 122"/>
                <a:gd name="T7" fmla="*/ 26 h 28"/>
                <a:gd name="T8" fmla="*/ 27 w 122"/>
                <a:gd name="T9" fmla="*/ 26 h 28"/>
                <a:gd name="T10" fmla="*/ 35 w 122"/>
                <a:gd name="T11" fmla="*/ 27 h 28"/>
                <a:gd name="T12" fmla="*/ 43 w 122"/>
                <a:gd name="T13" fmla="*/ 27 h 28"/>
                <a:gd name="T14" fmla="*/ 51 w 122"/>
                <a:gd name="T15" fmla="*/ 27 h 28"/>
                <a:gd name="T16" fmla="*/ 59 w 122"/>
                <a:gd name="T17" fmla="*/ 26 h 28"/>
                <a:gd name="T18" fmla="*/ 66 w 122"/>
                <a:gd name="T19" fmla="*/ 25 h 28"/>
                <a:gd name="T20" fmla="*/ 74 w 122"/>
                <a:gd name="T21" fmla="*/ 24 h 28"/>
                <a:gd name="T22" fmla="*/ 81 w 122"/>
                <a:gd name="T23" fmla="*/ 24 h 28"/>
                <a:gd name="T24" fmla="*/ 88 w 122"/>
                <a:gd name="T25" fmla="*/ 22 h 28"/>
                <a:gd name="T26" fmla="*/ 95 w 122"/>
                <a:gd name="T27" fmla="*/ 20 h 28"/>
                <a:gd name="T28" fmla="*/ 101 w 122"/>
                <a:gd name="T29" fmla="*/ 18 h 28"/>
                <a:gd name="T30" fmla="*/ 108 w 122"/>
                <a:gd name="T31" fmla="*/ 16 h 28"/>
                <a:gd name="T32" fmla="*/ 114 w 122"/>
                <a:gd name="T33" fmla="*/ 13 h 28"/>
                <a:gd name="T34" fmla="*/ 121 w 122"/>
                <a:gd name="T35" fmla="*/ 10 h 28"/>
                <a:gd name="T36" fmla="*/ 116 w 122"/>
                <a:gd name="T37" fmla="*/ 0 h 28"/>
                <a:gd name="T38" fmla="*/ 111 w 122"/>
                <a:gd name="T39" fmla="*/ 2 h 28"/>
                <a:gd name="T40" fmla="*/ 106 w 122"/>
                <a:gd name="T41" fmla="*/ 5 h 28"/>
                <a:gd name="T42" fmla="*/ 99 w 122"/>
                <a:gd name="T43" fmla="*/ 7 h 28"/>
                <a:gd name="T44" fmla="*/ 93 w 122"/>
                <a:gd name="T45" fmla="*/ 9 h 28"/>
                <a:gd name="T46" fmla="*/ 87 w 122"/>
                <a:gd name="T47" fmla="*/ 11 h 28"/>
                <a:gd name="T48" fmla="*/ 80 w 122"/>
                <a:gd name="T49" fmla="*/ 12 h 28"/>
                <a:gd name="T50" fmla="*/ 73 w 122"/>
                <a:gd name="T51" fmla="*/ 13 h 28"/>
                <a:gd name="T52" fmla="*/ 66 w 122"/>
                <a:gd name="T53" fmla="*/ 14 h 28"/>
                <a:gd name="T54" fmla="*/ 58 w 122"/>
                <a:gd name="T55" fmla="*/ 14 h 28"/>
                <a:gd name="T56" fmla="*/ 51 w 122"/>
                <a:gd name="T57" fmla="*/ 15 h 28"/>
                <a:gd name="T58" fmla="*/ 43 w 122"/>
                <a:gd name="T59" fmla="*/ 15 h 28"/>
                <a:gd name="T60" fmla="*/ 35 w 122"/>
                <a:gd name="T61" fmla="*/ 15 h 28"/>
                <a:gd name="T62" fmla="*/ 28 w 122"/>
                <a:gd name="T63" fmla="*/ 15 h 28"/>
                <a:gd name="T64" fmla="*/ 20 w 122"/>
                <a:gd name="T65" fmla="*/ 14 h 28"/>
                <a:gd name="T66" fmla="*/ 12 w 122"/>
                <a:gd name="T67" fmla="*/ 14 h 28"/>
                <a:gd name="T68" fmla="*/ 4 w 122"/>
                <a:gd name="T69" fmla="*/ 13 h 28"/>
                <a:gd name="T70" fmla="*/ 1 w 122"/>
                <a:gd name="T71" fmla="*/ 14 h 28"/>
                <a:gd name="T72" fmla="*/ 4 w 122"/>
                <a:gd name="T73" fmla="*/ 13 h 28"/>
                <a:gd name="T74" fmla="*/ 2 w 122"/>
                <a:gd name="T75" fmla="*/ 13 h 28"/>
                <a:gd name="T76" fmla="*/ 1 w 122"/>
                <a:gd name="T77" fmla="*/ 14 h 28"/>
                <a:gd name="T78" fmla="*/ 0 w 122"/>
                <a:gd name="T79" fmla="*/ 16 h 28"/>
                <a:gd name="T80" fmla="*/ 0 w 122"/>
                <a:gd name="T81" fmla="*/ 18 h 28"/>
                <a:gd name="T82" fmla="*/ 0 w 122"/>
                <a:gd name="T83" fmla="*/ 20 h 28"/>
                <a:gd name="T84" fmla="*/ 0 w 122"/>
                <a:gd name="T85" fmla="*/ 22 h 28"/>
                <a:gd name="T86" fmla="*/ 2 w 122"/>
                <a:gd name="T87" fmla="*/ 24 h 28"/>
                <a:gd name="T88" fmla="*/ 4 w 122"/>
                <a:gd name="T89" fmla="*/ 24 h 28"/>
                <a:gd name="T90" fmla="*/ 6 w 122"/>
                <a:gd name="T91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2" h="28">
                  <a:moveTo>
                    <a:pt x="6" y="23"/>
                  </a:moveTo>
                  <a:lnTo>
                    <a:pt x="4" y="24"/>
                  </a:lnTo>
                  <a:lnTo>
                    <a:pt x="12" y="24"/>
                  </a:lnTo>
                  <a:lnTo>
                    <a:pt x="20" y="26"/>
                  </a:lnTo>
                  <a:lnTo>
                    <a:pt x="27" y="26"/>
                  </a:lnTo>
                  <a:lnTo>
                    <a:pt x="35" y="27"/>
                  </a:lnTo>
                  <a:lnTo>
                    <a:pt x="43" y="27"/>
                  </a:lnTo>
                  <a:lnTo>
                    <a:pt x="51" y="27"/>
                  </a:lnTo>
                  <a:lnTo>
                    <a:pt x="59" y="26"/>
                  </a:lnTo>
                  <a:lnTo>
                    <a:pt x="66" y="25"/>
                  </a:lnTo>
                  <a:lnTo>
                    <a:pt x="74" y="24"/>
                  </a:lnTo>
                  <a:lnTo>
                    <a:pt x="81" y="24"/>
                  </a:lnTo>
                  <a:lnTo>
                    <a:pt x="88" y="22"/>
                  </a:lnTo>
                  <a:lnTo>
                    <a:pt x="95" y="20"/>
                  </a:lnTo>
                  <a:lnTo>
                    <a:pt x="101" y="18"/>
                  </a:lnTo>
                  <a:lnTo>
                    <a:pt x="108" y="16"/>
                  </a:lnTo>
                  <a:lnTo>
                    <a:pt x="114" y="13"/>
                  </a:lnTo>
                  <a:lnTo>
                    <a:pt x="121" y="10"/>
                  </a:lnTo>
                  <a:lnTo>
                    <a:pt x="116" y="0"/>
                  </a:lnTo>
                  <a:lnTo>
                    <a:pt x="111" y="2"/>
                  </a:lnTo>
                  <a:lnTo>
                    <a:pt x="106" y="5"/>
                  </a:lnTo>
                  <a:lnTo>
                    <a:pt x="99" y="7"/>
                  </a:lnTo>
                  <a:lnTo>
                    <a:pt x="93" y="9"/>
                  </a:lnTo>
                  <a:lnTo>
                    <a:pt x="87" y="11"/>
                  </a:lnTo>
                  <a:lnTo>
                    <a:pt x="80" y="12"/>
                  </a:lnTo>
                  <a:lnTo>
                    <a:pt x="73" y="13"/>
                  </a:lnTo>
                  <a:lnTo>
                    <a:pt x="66" y="14"/>
                  </a:lnTo>
                  <a:lnTo>
                    <a:pt x="58" y="14"/>
                  </a:lnTo>
                  <a:lnTo>
                    <a:pt x="51" y="15"/>
                  </a:lnTo>
                  <a:lnTo>
                    <a:pt x="43" y="15"/>
                  </a:lnTo>
                  <a:lnTo>
                    <a:pt x="35" y="15"/>
                  </a:lnTo>
                  <a:lnTo>
                    <a:pt x="28" y="15"/>
                  </a:lnTo>
                  <a:lnTo>
                    <a:pt x="20" y="14"/>
                  </a:lnTo>
                  <a:lnTo>
                    <a:pt x="12" y="14"/>
                  </a:lnTo>
                  <a:lnTo>
                    <a:pt x="4" y="13"/>
                  </a:lnTo>
                  <a:lnTo>
                    <a:pt x="1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27" name="Freeform 7">
              <a:extLst>
                <a:ext uri="{FF2B5EF4-FFF2-40B4-BE49-F238E27FC236}">
                  <a16:creationId xmlns:a16="http://schemas.microsoft.com/office/drawing/2014/main" id="{1A3A9279-6068-A386-0513-E1B956580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152"/>
              <a:ext cx="23" cy="101"/>
            </a:xfrm>
            <a:custGeom>
              <a:avLst/>
              <a:gdLst>
                <a:gd name="T0" fmla="*/ 13 w 23"/>
                <a:gd name="T1" fmla="*/ 88 h 101"/>
                <a:gd name="T2" fmla="*/ 22 w 23"/>
                <a:gd name="T3" fmla="*/ 94 h 101"/>
                <a:gd name="T4" fmla="*/ 22 w 23"/>
                <a:gd name="T5" fmla="*/ 88 h 101"/>
                <a:gd name="T6" fmla="*/ 21 w 23"/>
                <a:gd name="T7" fmla="*/ 82 h 101"/>
                <a:gd name="T8" fmla="*/ 20 w 23"/>
                <a:gd name="T9" fmla="*/ 76 h 101"/>
                <a:gd name="T10" fmla="*/ 19 w 23"/>
                <a:gd name="T11" fmla="*/ 70 h 101"/>
                <a:gd name="T12" fmla="*/ 19 w 23"/>
                <a:gd name="T13" fmla="*/ 64 h 101"/>
                <a:gd name="T14" fmla="*/ 19 w 23"/>
                <a:gd name="T15" fmla="*/ 58 h 101"/>
                <a:gd name="T16" fmla="*/ 18 w 23"/>
                <a:gd name="T17" fmla="*/ 52 h 101"/>
                <a:gd name="T18" fmla="*/ 17 w 23"/>
                <a:gd name="T19" fmla="*/ 46 h 101"/>
                <a:gd name="T20" fmla="*/ 17 w 23"/>
                <a:gd name="T21" fmla="*/ 41 h 101"/>
                <a:gd name="T22" fmla="*/ 16 w 23"/>
                <a:gd name="T23" fmla="*/ 35 h 101"/>
                <a:gd name="T24" fmla="*/ 16 w 23"/>
                <a:gd name="T25" fmla="*/ 29 h 101"/>
                <a:gd name="T26" fmla="*/ 15 w 23"/>
                <a:gd name="T27" fmla="*/ 23 h 101"/>
                <a:gd name="T28" fmla="*/ 14 w 23"/>
                <a:gd name="T29" fmla="*/ 17 h 101"/>
                <a:gd name="T30" fmla="*/ 13 w 23"/>
                <a:gd name="T31" fmla="*/ 11 h 101"/>
                <a:gd name="T32" fmla="*/ 12 w 23"/>
                <a:gd name="T33" fmla="*/ 5 h 101"/>
                <a:gd name="T34" fmla="*/ 11 w 23"/>
                <a:gd name="T35" fmla="*/ 0 h 101"/>
                <a:gd name="T36" fmla="*/ 0 w 23"/>
                <a:gd name="T37" fmla="*/ 2 h 101"/>
                <a:gd name="T38" fmla="*/ 1 w 23"/>
                <a:gd name="T39" fmla="*/ 7 h 101"/>
                <a:gd name="T40" fmla="*/ 2 w 23"/>
                <a:gd name="T41" fmla="*/ 13 h 101"/>
                <a:gd name="T42" fmla="*/ 2 w 23"/>
                <a:gd name="T43" fmla="*/ 18 h 101"/>
                <a:gd name="T44" fmla="*/ 3 w 23"/>
                <a:gd name="T45" fmla="*/ 24 h 101"/>
                <a:gd name="T46" fmla="*/ 4 w 23"/>
                <a:gd name="T47" fmla="*/ 29 h 101"/>
                <a:gd name="T48" fmla="*/ 5 w 23"/>
                <a:gd name="T49" fmla="*/ 35 h 101"/>
                <a:gd name="T50" fmla="*/ 5 w 23"/>
                <a:gd name="T51" fmla="*/ 41 h 101"/>
                <a:gd name="T52" fmla="*/ 6 w 23"/>
                <a:gd name="T53" fmla="*/ 47 h 101"/>
                <a:gd name="T54" fmla="*/ 6 w 23"/>
                <a:gd name="T55" fmla="*/ 53 h 101"/>
                <a:gd name="T56" fmla="*/ 7 w 23"/>
                <a:gd name="T57" fmla="*/ 59 h 101"/>
                <a:gd name="T58" fmla="*/ 8 w 23"/>
                <a:gd name="T59" fmla="*/ 65 h 101"/>
                <a:gd name="T60" fmla="*/ 8 w 23"/>
                <a:gd name="T61" fmla="*/ 71 h 101"/>
                <a:gd name="T62" fmla="*/ 8 w 23"/>
                <a:gd name="T63" fmla="*/ 76 h 101"/>
                <a:gd name="T64" fmla="*/ 9 w 23"/>
                <a:gd name="T65" fmla="*/ 82 h 101"/>
                <a:gd name="T66" fmla="*/ 10 w 23"/>
                <a:gd name="T67" fmla="*/ 88 h 101"/>
                <a:gd name="T68" fmla="*/ 11 w 23"/>
                <a:gd name="T69" fmla="*/ 94 h 101"/>
                <a:gd name="T70" fmla="*/ 19 w 23"/>
                <a:gd name="T71" fmla="*/ 99 h 101"/>
                <a:gd name="T72" fmla="*/ 11 w 23"/>
                <a:gd name="T73" fmla="*/ 94 h 101"/>
                <a:gd name="T74" fmla="*/ 11 w 23"/>
                <a:gd name="T75" fmla="*/ 97 h 101"/>
                <a:gd name="T76" fmla="*/ 12 w 23"/>
                <a:gd name="T77" fmla="*/ 99 h 101"/>
                <a:gd name="T78" fmla="*/ 14 w 23"/>
                <a:gd name="T79" fmla="*/ 100 h 101"/>
                <a:gd name="T80" fmla="*/ 16 w 23"/>
                <a:gd name="T81" fmla="*/ 100 h 101"/>
                <a:gd name="T82" fmla="*/ 19 w 23"/>
                <a:gd name="T83" fmla="*/ 99 h 101"/>
                <a:gd name="T84" fmla="*/ 20 w 23"/>
                <a:gd name="T85" fmla="*/ 97 h 101"/>
                <a:gd name="T86" fmla="*/ 22 w 23"/>
                <a:gd name="T87" fmla="*/ 96 h 101"/>
                <a:gd name="T88" fmla="*/ 22 w 23"/>
                <a:gd name="T89" fmla="*/ 94 h 101"/>
                <a:gd name="T90" fmla="*/ 13 w 23"/>
                <a:gd name="T91" fmla="*/ 8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101">
                  <a:moveTo>
                    <a:pt x="13" y="88"/>
                  </a:moveTo>
                  <a:lnTo>
                    <a:pt x="22" y="94"/>
                  </a:lnTo>
                  <a:lnTo>
                    <a:pt x="22" y="88"/>
                  </a:lnTo>
                  <a:lnTo>
                    <a:pt x="21" y="82"/>
                  </a:lnTo>
                  <a:lnTo>
                    <a:pt x="20" y="76"/>
                  </a:lnTo>
                  <a:lnTo>
                    <a:pt x="19" y="70"/>
                  </a:lnTo>
                  <a:lnTo>
                    <a:pt x="19" y="64"/>
                  </a:lnTo>
                  <a:lnTo>
                    <a:pt x="19" y="58"/>
                  </a:lnTo>
                  <a:lnTo>
                    <a:pt x="18" y="52"/>
                  </a:lnTo>
                  <a:lnTo>
                    <a:pt x="17" y="46"/>
                  </a:lnTo>
                  <a:lnTo>
                    <a:pt x="17" y="41"/>
                  </a:lnTo>
                  <a:lnTo>
                    <a:pt x="16" y="35"/>
                  </a:lnTo>
                  <a:lnTo>
                    <a:pt x="16" y="29"/>
                  </a:lnTo>
                  <a:lnTo>
                    <a:pt x="15" y="23"/>
                  </a:lnTo>
                  <a:lnTo>
                    <a:pt x="14" y="17"/>
                  </a:lnTo>
                  <a:lnTo>
                    <a:pt x="13" y="11"/>
                  </a:lnTo>
                  <a:lnTo>
                    <a:pt x="12" y="5"/>
                  </a:lnTo>
                  <a:lnTo>
                    <a:pt x="11" y="0"/>
                  </a:lnTo>
                  <a:lnTo>
                    <a:pt x="0" y="2"/>
                  </a:lnTo>
                  <a:lnTo>
                    <a:pt x="1" y="7"/>
                  </a:lnTo>
                  <a:lnTo>
                    <a:pt x="2" y="13"/>
                  </a:lnTo>
                  <a:lnTo>
                    <a:pt x="2" y="18"/>
                  </a:lnTo>
                  <a:lnTo>
                    <a:pt x="3" y="24"/>
                  </a:lnTo>
                  <a:lnTo>
                    <a:pt x="4" y="29"/>
                  </a:lnTo>
                  <a:lnTo>
                    <a:pt x="5" y="35"/>
                  </a:lnTo>
                  <a:lnTo>
                    <a:pt x="5" y="41"/>
                  </a:lnTo>
                  <a:lnTo>
                    <a:pt x="6" y="47"/>
                  </a:lnTo>
                  <a:lnTo>
                    <a:pt x="6" y="53"/>
                  </a:lnTo>
                  <a:lnTo>
                    <a:pt x="7" y="59"/>
                  </a:lnTo>
                  <a:lnTo>
                    <a:pt x="8" y="65"/>
                  </a:lnTo>
                  <a:lnTo>
                    <a:pt x="8" y="71"/>
                  </a:lnTo>
                  <a:lnTo>
                    <a:pt x="8" y="76"/>
                  </a:lnTo>
                  <a:lnTo>
                    <a:pt x="9" y="82"/>
                  </a:lnTo>
                  <a:lnTo>
                    <a:pt x="10" y="88"/>
                  </a:lnTo>
                  <a:lnTo>
                    <a:pt x="11" y="94"/>
                  </a:lnTo>
                  <a:lnTo>
                    <a:pt x="19" y="99"/>
                  </a:lnTo>
                  <a:lnTo>
                    <a:pt x="11" y="94"/>
                  </a:lnTo>
                  <a:lnTo>
                    <a:pt x="11" y="97"/>
                  </a:lnTo>
                  <a:lnTo>
                    <a:pt x="12" y="99"/>
                  </a:lnTo>
                  <a:lnTo>
                    <a:pt x="14" y="100"/>
                  </a:lnTo>
                  <a:lnTo>
                    <a:pt x="16" y="100"/>
                  </a:lnTo>
                  <a:lnTo>
                    <a:pt x="19" y="99"/>
                  </a:lnTo>
                  <a:lnTo>
                    <a:pt x="20" y="97"/>
                  </a:lnTo>
                  <a:lnTo>
                    <a:pt x="22" y="96"/>
                  </a:lnTo>
                  <a:lnTo>
                    <a:pt x="22" y="94"/>
                  </a:lnTo>
                  <a:lnTo>
                    <a:pt x="13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28" name="Freeform 8">
              <a:extLst>
                <a:ext uri="{FF2B5EF4-FFF2-40B4-BE49-F238E27FC236}">
                  <a16:creationId xmlns:a16="http://schemas.microsoft.com/office/drawing/2014/main" id="{C44BA453-6323-6C11-02D3-9492A0DC8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2213"/>
              <a:ext cx="21" cy="82"/>
            </a:xfrm>
            <a:custGeom>
              <a:avLst/>
              <a:gdLst>
                <a:gd name="T0" fmla="*/ 17 w 21"/>
                <a:gd name="T1" fmla="*/ 80 h 82"/>
                <a:gd name="T2" fmla="*/ 19 w 21"/>
                <a:gd name="T3" fmla="*/ 72 h 82"/>
                <a:gd name="T4" fmla="*/ 18 w 21"/>
                <a:gd name="T5" fmla="*/ 68 h 82"/>
                <a:gd name="T6" fmla="*/ 17 w 21"/>
                <a:gd name="T7" fmla="*/ 64 h 82"/>
                <a:gd name="T8" fmla="*/ 16 w 21"/>
                <a:gd name="T9" fmla="*/ 59 h 82"/>
                <a:gd name="T10" fmla="*/ 16 w 21"/>
                <a:gd name="T11" fmla="*/ 55 h 82"/>
                <a:gd name="T12" fmla="*/ 15 w 21"/>
                <a:gd name="T13" fmla="*/ 50 h 82"/>
                <a:gd name="T14" fmla="*/ 14 w 21"/>
                <a:gd name="T15" fmla="*/ 45 h 82"/>
                <a:gd name="T16" fmla="*/ 13 w 21"/>
                <a:gd name="T17" fmla="*/ 41 h 82"/>
                <a:gd name="T18" fmla="*/ 13 w 21"/>
                <a:gd name="T19" fmla="*/ 36 h 82"/>
                <a:gd name="T20" fmla="*/ 12 w 21"/>
                <a:gd name="T21" fmla="*/ 31 h 82"/>
                <a:gd name="T22" fmla="*/ 11 w 21"/>
                <a:gd name="T23" fmla="*/ 26 h 82"/>
                <a:gd name="T24" fmla="*/ 11 w 21"/>
                <a:gd name="T25" fmla="*/ 22 h 82"/>
                <a:gd name="T26" fmla="*/ 10 w 21"/>
                <a:gd name="T27" fmla="*/ 17 h 82"/>
                <a:gd name="T28" fmla="*/ 10 w 21"/>
                <a:gd name="T29" fmla="*/ 13 h 82"/>
                <a:gd name="T30" fmla="*/ 9 w 21"/>
                <a:gd name="T31" fmla="*/ 8 h 82"/>
                <a:gd name="T32" fmla="*/ 8 w 21"/>
                <a:gd name="T33" fmla="*/ 4 h 82"/>
                <a:gd name="T34" fmla="*/ 8 w 21"/>
                <a:gd name="T35" fmla="*/ 0 h 82"/>
                <a:gd name="T36" fmla="*/ 0 w 21"/>
                <a:gd name="T37" fmla="*/ 1 h 82"/>
                <a:gd name="T38" fmla="*/ 0 w 21"/>
                <a:gd name="T39" fmla="*/ 5 h 82"/>
                <a:gd name="T40" fmla="*/ 1 w 21"/>
                <a:gd name="T41" fmla="*/ 10 h 82"/>
                <a:gd name="T42" fmla="*/ 1 w 21"/>
                <a:gd name="T43" fmla="*/ 14 h 82"/>
                <a:gd name="T44" fmla="*/ 2 w 21"/>
                <a:gd name="T45" fmla="*/ 19 h 82"/>
                <a:gd name="T46" fmla="*/ 2 w 21"/>
                <a:gd name="T47" fmla="*/ 24 h 82"/>
                <a:gd name="T48" fmla="*/ 3 w 21"/>
                <a:gd name="T49" fmla="*/ 29 h 82"/>
                <a:gd name="T50" fmla="*/ 4 w 21"/>
                <a:gd name="T51" fmla="*/ 33 h 82"/>
                <a:gd name="T52" fmla="*/ 4 w 21"/>
                <a:gd name="T53" fmla="*/ 38 h 82"/>
                <a:gd name="T54" fmla="*/ 5 w 21"/>
                <a:gd name="T55" fmla="*/ 43 h 82"/>
                <a:gd name="T56" fmla="*/ 6 w 21"/>
                <a:gd name="T57" fmla="*/ 48 h 82"/>
                <a:gd name="T58" fmla="*/ 6 w 21"/>
                <a:gd name="T59" fmla="*/ 53 h 82"/>
                <a:gd name="T60" fmla="*/ 7 w 21"/>
                <a:gd name="T61" fmla="*/ 58 h 82"/>
                <a:gd name="T62" fmla="*/ 8 w 21"/>
                <a:gd name="T63" fmla="*/ 62 h 82"/>
                <a:gd name="T64" fmla="*/ 9 w 21"/>
                <a:gd name="T65" fmla="*/ 67 h 82"/>
                <a:gd name="T66" fmla="*/ 10 w 21"/>
                <a:gd name="T67" fmla="*/ 72 h 82"/>
                <a:gd name="T68" fmla="*/ 11 w 21"/>
                <a:gd name="T69" fmla="*/ 76 h 82"/>
                <a:gd name="T70" fmla="*/ 13 w 21"/>
                <a:gd name="T71" fmla="*/ 69 h 82"/>
                <a:gd name="T72" fmla="*/ 11 w 21"/>
                <a:gd name="T73" fmla="*/ 76 h 82"/>
                <a:gd name="T74" fmla="*/ 12 w 21"/>
                <a:gd name="T75" fmla="*/ 78 h 82"/>
                <a:gd name="T76" fmla="*/ 13 w 21"/>
                <a:gd name="T77" fmla="*/ 80 h 82"/>
                <a:gd name="T78" fmla="*/ 15 w 21"/>
                <a:gd name="T79" fmla="*/ 81 h 82"/>
                <a:gd name="T80" fmla="*/ 16 w 21"/>
                <a:gd name="T81" fmla="*/ 80 h 82"/>
                <a:gd name="T82" fmla="*/ 18 w 21"/>
                <a:gd name="T83" fmla="*/ 79 h 82"/>
                <a:gd name="T84" fmla="*/ 19 w 21"/>
                <a:gd name="T85" fmla="*/ 78 h 82"/>
                <a:gd name="T86" fmla="*/ 20 w 21"/>
                <a:gd name="T87" fmla="*/ 75 h 82"/>
                <a:gd name="T88" fmla="*/ 19 w 21"/>
                <a:gd name="T89" fmla="*/ 72 h 82"/>
                <a:gd name="T90" fmla="*/ 17 w 21"/>
                <a:gd name="T91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" h="82">
                  <a:moveTo>
                    <a:pt x="17" y="80"/>
                  </a:moveTo>
                  <a:lnTo>
                    <a:pt x="19" y="72"/>
                  </a:lnTo>
                  <a:lnTo>
                    <a:pt x="18" y="68"/>
                  </a:lnTo>
                  <a:lnTo>
                    <a:pt x="17" y="64"/>
                  </a:lnTo>
                  <a:lnTo>
                    <a:pt x="16" y="59"/>
                  </a:lnTo>
                  <a:lnTo>
                    <a:pt x="16" y="55"/>
                  </a:lnTo>
                  <a:lnTo>
                    <a:pt x="15" y="50"/>
                  </a:lnTo>
                  <a:lnTo>
                    <a:pt x="14" y="45"/>
                  </a:lnTo>
                  <a:lnTo>
                    <a:pt x="13" y="41"/>
                  </a:lnTo>
                  <a:lnTo>
                    <a:pt x="13" y="36"/>
                  </a:lnTo>
                  <a:lnTo>
                    <a:pt x="12" y="31"/>
                  </a:lnTo>
                  <a:lnTo>
                    <a:pt x="11" y="26"/>
                  </a:lnTo>
                  <a:lnTo>
                    <a:pt x="11" y="22"/>
                  </a:lnTo>
                  <a:lnTo>
                    <a:pt x="10" y="17"/>
                  </a:lnTo>
                  <a:lnTo>
                    <a:pt x="10" y="13"/>
                  </a:lnTo>
                  <a:lnTo>
                    <a:pt x="9" y="8"/>
                  </a:lnTo>
                  <a:lnTo>
                    <a:pt x="8" y="4"/>
                  </a:lnTo>
                  <a:lnTo>
                    <a:pt x="8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1" y="10"/>
                  </a:lnTo>
                  <a:lnTo>
                    <a:pt x="1" y="14"/>
                  </a:lnTo>
                  <a:lnTo>
                    <a:pt x="2" y="19"/>
                  </a:lnTo>
                  <a:lnTo>
                    <a:pt x="2" y="24"/>
                  </a:lnTo>
                  <a:lnTo>
                    <a:pt x="3" y="29"/>
                  </a:lnTo>
                  <a:lnTo>
                    <a:pt x="4" y="33"/>
                  </a:lnTo>
                  <a:lnTo>
                    <a:pt x="4" y="38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6" y="53"/>
                  </a:lnTo>
                  <a:lnTo>
                    <a:pt x="7" y="58"/>
                  </a:lnTo>
                  <a:lnTo>
                    <a:pt x="8" y="62"/>
                  </a:lnTo>
                  <a:lnTo>
                    <a:pt x="9" y="67"/>
                  </a:lnTo>
                  <a:lnTo>
                    <a:pt x="10" y="72"/>
                  </a:lnTo>
                  <a:lnTo>
                    <a:pt x="11" y="76"/>
                  </a:lnTo>
                  <a:lnTo>
                    <a:pt x="13" y="69"/>
                  </a:lnTo>
                  <a:lnTo>
                    <a:pt x="11" y="76"/>
                  </a:lnTo>
                  <a:lnTo>
                    <a:pt x="12" y="78"/>
                  </a:lnTo>
                  <a:lnTo>
                    <a:pt x="13" y="80"/>
                  </a:lnTo>
                  <a:lnTo>
                    <a:pt x="15" y="81"/>
                  </a:lnTo>
                  <a:lnTo>
                    <a:pt x="16" y="80"/>
                  </a:lnTo>
                  <a:lnTo>
                    <a:pt x="18" y="79"/>
                  </a:lnTo>
                  <a:lnTo>
                    <a:pt x="19" y="78"/>
                  </a:lnTo>
                  <a:lnTo>
                    <a:pt x="20" y="75"/>
                  </a:lnTo>
                  <a:lnTo>
                    <a:pt x="19" y="72"/>
                  </a:lnTo>
                  <a:lnTo>
                    <a:pt x="17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29" name="Freeform 9">
              <a:extLst>
                <a:ext uri="{FF2B5EF4-FFF2-40B4-BE49-F238E27FC236}">
                  <a16:creationId xmlns:a16="http://schemas.microsoft.com/office/drawing/2014/main" id="{D6833DBA-BF9D-3215-BDE5-A7AB3DBD8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1949"/>
              <a:ext cx="618" cy="735"/>
            </a:xfrm>
            <a:custGeom>
              <a:avLst/>
              <a:gdLst>
                <a:gd name="T0" fmla="*/ 53 w 618"/>
                <a:gd name="T1" fmla="*/ 681 h 735"/>
                <a:gd name="T2" fmla="*/ 120 w 618"/>
                <a:gd name="T3" fmla="*/ 703 h 735"/>
                <a:gd name="T4" fmla="*/ 207 w 618"/>
                <a:gd name="T5" fmla="*/ 724 h 735"/>
                <a:gd name="T6" fmla="*/ 297 w 618"/>
                <a:gd name="T7" fmla="*/ 734 h 735"/>
                <a:gd name="T8" fmla="*/ 368 w 618"/>
                <a:gd name="T9" fmla="*/ 719 h 735"/>
                <a:gd name="T10" fmla="*/ 397 w 618"/>
                <a:gd name="T11" fmla="*/ 691 h 735"/>
                <a:gd name="T12" fmla="*/ 405 w 618"/>
                <a:gd name="T13" fmla="*/ 668 h 735"/>
                <a:gd name="T14" fmla="*/ 403 w 618"/>
                <a:gd name="T15" fmla="*/ 637 h 735"/>
                <a:gd name="T16" fmla="*/ 420 w 618"/>
                <a:gd name="T17" fmla="*/ 594 h 735"/>
                <a:gd name="T18" fmla="*/ 431 w 618"/>
                <a:gd name="T19" fmla="*/ 532 h 735"/>
                <a:gd name="T20" fmla="*/ 438 w 618"/>
                <a:gd name="T21" fmla="*/ 461 h 735"/>
                <a:gd name="T22" fmla="*/ 446 w 618"/>
                <a:gd name="T23" fmla="*/ 389 h 735"/>
                <a:gd name="T24" fmla="*/ 464 w 618"/>
                <a:gd name="T25" fmla="*/ 328 h 735"/>
                <a:gd name="T26" fmla="*/ 509 w 618"/>
                <a:gd name="T27" fmla="*/ 303 h 735"/>
                <a:gd name="T28" fmla="*/ 561 w 618"/>
                <a:gd name="T29" fmla="*/ 299 h 735"/>
                <a:gd name="T30" fmla="*/ 600 w 618"/>
                <a:gd name="T31" fmla="*/ 290 h 735"/>
                <a:gd name="T32" fmla="*/ 614 w 618"/>
                <a:gd name="T33" fmla="*/ 270 h 735"/>
                <a:gd name="T34" fmla="*/ 617 w 618"/>
                <a:gd name="T35" fmla="*/ 225 h 735"/>
                <a:gd name="T36" fmla="*/ 613 w 618"/>
                <a:gd name="T37" fmla="*/ 169 h 735"/>
                <a:gd name="T38" fmla="*/ 605 w 618"/>
                <a:gd name="T39" fmla="*/ 111 h 735"/>
                <a:gd name="T40" fmla="*/ 594 w 618"/>
                <a:gd name="T41" fmla="*/ 64 h 735"/>
                <a:gd name="T42" fmla="*/ 571 w 618"/>
                <a:gd name="T43" fmla="*/ 58 h 735"/>
                <a:gd name="T44" fmla="*/ 531 w 618"/>
                <a:gd name="T45" fmla="*/ 70 h 735"/>
                <a:gd name="T46" fmla="*/ 480 w 618"/>
                <a:gd name="T47" fmla="*/ 83 h 735"/>
                <a:gd name="T48" fmla="*/ 461 w 618"/>
                <a:gd name="T49" fmla="*/ 141 h 735"/>
                <a:gd name="T50" fmla="*/ 430 w 618"/>
                <a:gd name="T51" fmla="*/ 192 h 735"/>
                <a:gd name="T52" fmla="*/ 397 w 618"/>
                <a:gd name="T53" fmla="*/ 212 h 735"/>
                <a:gd name="T54" fmla="*/ 356 w 618"/>
                <a:gd name="T55" fmla="*/ 160 h 735"/>
                <a:gd name="T56" fmla="*/ 327 w 618"/>
                <a:gd name="T57" fmla="*/ 82 h 735"/>
                <a:gd name="T58" fmla="*/ 315 w 618"/>
                <a:gd name="T59" fmla="*/ 28 h 735"/>
                <a:gd name="T60" fmla="*/ 281 w 618"/>
                <a:gd name="T61" fmla="*/ 16 h 735"/>
                <a:gd name="T62" fmla="*/ 250 w 618"/>
                <a:gd name="T63" fmla="*/ 15 h 735"/>
                <a:gd name="T64" fmla="*/ 233 w 618"/>
                <a:gd name="T65" fmla="*/ 128 h 735"/>
                <a:gd name="T66" fmla="*/ 199 w 618"/>
                <a:gd name="T67" fmla="*/ 258 h 735"/>
                <a:gd name="T68" fmla="*/ 153 w 618"/>
                <a:gd name="T69" fmla="*/ 376 h 735"/>
                <a:gd name="T70" fmla="*/ 103 w 618"/>
                <a:gd name="T71" fmla="*/ 473 h 735"/>
                <a:gd name="T72" fmla="*/ 56 w 618"/>
                <a:gd name="T73" fmla="*/ 544 h 735"/>
                <a:gd name="T74" fmla="*/ 152 w 618"/>
                <a:gd name="T75" fmla="*/ 5 h 735"/>
                <a:gd name="T76" fmla="*/ 107 w 618"/>
                <a:gd name="T77" fmla="*/ 0 h 735"/>
                <a:gd name="T78" fmla="*/ 57 w 618"/>
                <a:gd name="T79" fmla="*/ 6 h 735"/>
                <a:gd name="T80" fmla="*/ 23 w 618"/>
                <a:gd name="T81" fmla="*/ 37 h 735"/>
                <a:gd name="T82" fmla="*/ 22 w 618"/>
                <a:gd name="T83" fmla="*/ 94 h 735"/>
                <a:gd name="T84" fmla="*/ 6 w 618"/>
                <a:gd name="T85" fmla="*/ 167 h 735"/>
                <a:gd name="T86" fmla="*/ 19 w 618"/>
                <a:gd name="T87" fmla="*/ 201 h 735"/>
                <a:gd name="T88" fmla="*/ 47 w 618"/>
                <a:gd name="T89" fmla="*/ 214 h 735"/>
                <a:gd name="T90" fmla="*/ 68 w 618"/>
                <a:gd name="T91" fmla="*/ 221 h 735"/>
                <a:gd name="T92" fmla="*/ 69 w 618"/>
                <a:gd name="T93" fmla="*/ 259 h 735"/>
                <a:gd name="T94" fmla="*/ 66 w 618"/>
                <a:gd name="T95" fmla="*/ 297 h 735"/>
                <a:gd name="T96" fmla="*/ 60 w 618"/>
                <a:gd name="T97" fmla="*/ 333 h 735"/>
                <a:gd name="T98" fmla="*/ 51 w 618"/>
                <a:gd name="T99" fmla="*/ 371 h 735"/>
                <a:gd name="T100" fmla="*/ 41 w 618"/>
                <a:gd name="T101" fmla="*/ 408 h 735"/>
                <a:gd name="T102" fmla="*/ 69 w 618"/>
                <a:gd name="T103" fmla="*/ 352 h 735"/>
                <a:gd name="T104" fmla="*/ 101 w 618"/>
                <a:gd name="T105" fmla="*/ 279 h 735"/>
                <a:gd name="T106" fmla="*/ 128 w 618"/>
                <a:gd name="T107" fmla="*/ 204 h 735"/>
                <a:gd name="T108" fmla="*/ 148 w 618"/>
                <a:gd name="T109" fmla="*/ 126 h 735"/>
                <a:gd name="T110" fmla="*/ 158 w 618"/>
                <a:gd name="T111" fmla="*/ 47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18" h="735">
                  <a:moveTo>
                    <a:pt x="29" y="672"/>
                  </a:moveTo>
                  <a:lnTo>
                    <a:pt x="32" y="672"/>
                  </a:lnTo>
                  <a:lnTo>
                    <a:pt x="35" y="674"/>
                  </a:lnTo>
                  <a:lnTo>
                    <a:pt x="40" y="676"/>
                  </a:lnTo>
                  <a:lnTo>
                    <a:pt x="46" y="678"/>
                  </a:lnTo>
                  <a:lnTo>
                    <a:pt x="53" y="681"/>
                  </a:lnTo>
                  <a:lnTo>
                    <a:pt x="62" y="684"/>
                  </a:lnTo>
                  <a:lnTo>
                    <a:pt x="72" y="688"/>
                  </a:lnTo>
                  <a:lnTo>
                    <a:pt x="83" y="691"/>
                  </a:lnTo>
                  <a:lnTo>
                    <a:pt x="94" y="695"/>
                  </a:lnTo>
                  <a:lnTo>
                    <a:pt x="107" y="699"/>
                  </a:lnTo>
                  <a:lnTo>
                    <a:pt x="120" y="703"/>
                  </a:lnTo>
                  <a:lnTo>
                    <a:pt x="133" y="707"/>
                  </a:lnTo>
                  <a:lnTo>
                    <a:pt x="147" y="710"/>
                  </a:lnTo>
                  <a:lnTo>
                    <a:pt x="162" y="714"/>
                  </a:lnTo>
                  <a:lnTo>
                    <a:pt x="177" y="718"/>
                  </a:lnTo>
                  <a:lnTo>
                    <a:pt x="192" y="721"/>
                  </a:lnTo>
                  <a:lnTo>
                    <a:pt x="207" y="724"/>
                  </a:lnTo>
                  <a:lnTo>
                    <a:pt x="223" y="727"/>
                  </a:lnTo>
                  <a:lnTo>
                    <a:pt x="238" y="729"/>
                  </a:lnTo>
                  <a:lnTo>
                    <a:pt x="253" y="731"/>
                  </a:lnTo>
                  <a:lnTo>
                    <a:pt x="268" y="733"/>
                  </a:lnTo>
                  <a:lnTo>
                    <a:pt x="283" y="734"/>
                  </a:lnTo>
                  <a:lnTo>
                    <a:pt x="297" y="734"/>
                  </a:lnTo>
                  <a:lnTo>
                    <a:pt x="311" y="733"/>
                  </a:lnTo>
                  <a:lnTo>
                    <a:pt x="324" y="732"/>
                  </a:lnTo>
                  <a:lnTo>
                    <a:pt x="336" y="730"/>
                  </a:lnTo>
                  <a:lnTo>
                    <a:pt x="348" y="728"/>
                  </a:lnTo>
                  <a:lnTo>
                    <a:pt x="358" y="723"/>
                  </a:lnTo>
                  <a:lnTo>
                    <a:pt x="368" y="719"/>
                  </a:lnTo>
                  <a:lnTo>
                    <a:pt x="376" y="714"/>
                  </a:lnTo>
                  <a:lnTo>
                    <a:pt x="384" y="707"/>
                  </a:lnTo>
                  <a:lnTo>
                    <a:pt x="390" y="699"/>
                  </a:lnTo>
                  <a:lnTo>
                    <a:pt x="393" y="697"/>
                  </a:lnTo>
                  <a:lnTo>
                    <a:pt x="395" y="694"/>
                  </a:lnTo>
                  <a:lnTo>
                    <a:pt x="397" y="691"/>
                  </a:lnTo>
                  <a:lnTo>
                    <a:pt x="399" y="688"/>
                  </a:lnTo>
                  <a:lnTo>
                    <a:pt x="401" y="685"/>
                  </a:lnTo>
                  <a:lnTo>
                    <a:pt x="402" y="681"/>
                  </a:lnTo>
                  <a:lnTo>
                    <a:pt x="403" y="677"/>
                  </a:lnTo>
                  <a:lnTo>
                    <a:pt x="405" y="672"/>
                  </a:lnTo>
                  <a:lnTo>
                    <a:pt x="405" y="668"/>
                  </a:lnTo>
                  <a:lnTo>
                    <a:pt x="406" y="664"/>
                  </a:lnTo>
                  <a:lnTo>
                    <a:pt x="406" y="658"/>
                  </a:lnTo>
                  <a:lnTo>
                    <a:pt x="406" y="653"/>
                  </a:lnTo>
                  <a:lnTo>
                    <a:pt x="405" y="648"/>
                  </a:lnTo>
                  <a:lnTo>
                    <a:pt x="405" y="642"/>
                  </a:lnTo>
                  <a:lnTo>
                    <a:pt x="403" y="637"/>
                  </a:lnTo>
                  <a:lnTo>
                    <a:pt x="402" y="631"/>
                  </a:lnTo>
                  <a:lnTo>
                    <a:pt x="406" y="626"/>
                  </a:lnTo>
                  <a:lnTo>
                    <a:pt x="410" y="618"/>
                  </a:lnTo>
                  <a:lnTo>
                    <a:pt x="414" y="611"/>
                  </a:lnTo>
                  <a:lnTo>
                    <a:pt x="417" y="603"/>
                  </a:lnTo>
                  <a:lnTo>
                    <a:pt x="420" y="594"/>
                  </a:lnTo>
                  <a:lnTo>
                    <a:pt x="422" y="585"/>
                  </a:lnTo>
                  <a:lnTo>
                    <a:pt x="425" y="575"/>
                  </a:lnTo>
                  <a:lnTo>
                    <a:pt x="427" y="565"/>
                  </a:lnTo>
                  <a:lnTo>
                    <a:pt x="429" y="554"/>
                  </a:lnTo>
                  <a:lnTo>
                    <a:pt x="430" y="543"/>
                  </a:lnTo>
                  <a:lnTo>
                    <a:pt x="431" y="532"/>
                  </a:lnTo>
                  <a:lnTo>
                    <a:pt x="433" y="521"/>
                  </a:lnTo>
                  <a:lnTo>
                    <a:pt x="434" y="509"/>
                  </a:lnTo>
                  <a:lnTo>
                    <a:pt x="435" y="497"/>
                  </a:lnTo>
                  <a:lnTo>
                    <a:pt x="436" y="485"/>
                  </a:lnTo>
                  <a:lnTo>
                    <a:pt x="437" y="473"/>
                  </a:lnTo>
                  <a:lnTo>
                    <a:pt x="438" y="461"/>
                  </a:lnTo>
                  <a:lnTo>
                    <a:pt x="439" y="449"/>
                  </a:lnTo>
                  <a:lnTo>
                    <a:pt x="440" y="437"/>
                  </a:lnTo>
                  <a:lnTo>
                    <a:pt x="442" y="424"/>
                  </a:lnTo>
                  <a:lnTo>
                    <a:pt x="443" y="413"/>
                  </a:lnTo>
                  <a:lnTo>
                    <a:pt x="445" y="401"/>
                  </a:lnTo>
                  <a:lnTo>
                    <a:pt x="446" y="389"/>
                  </a:lnTo>
                  <a:lnTo>
                    <a:pt x="449" y="379"/>
                  </a:lnTo>
                  <a:lnTo>
                    <a:pt x="451" y="368"/>
                  </a:lnTo>
                  <a:lnTo>
                    <a:pt x="453" y="357"/>
                  </a:lnTo>
                  <a:lnTo>
                    <a:pt x="457" y="347"/>
                  </a:lnTo>
                  <a:lnTo>
                    <a:pt x="460" y="338"/>
                  </a:lnTo>
                  <a:lnTo>
                    <a:pt x="464" y="328"/>
                  </a:lnTo>
                  <a:lnTo>
                    <a:pt x="468" y="320"/>
                  </a:lnTo>
                  <a:lnTo>
                    <a:pt x="472" y="312"/>
                  </a:lnTo>
                  <a:lnTo>
                    <a:pt x="478" y="305"/>
                  </a:lnTo>
                  <a:lnTo>
                    <a:pt x="488" y="304"/>
                  </a:lnTo>
                  <a:lnTo>
                    <a:pt x="498" y="303"/>
                  </a:lnTo>
                  <a:lnTo>
                    <a:pt x="509" y="303"/>
                  </a:lnTo>
                  <a:lnTo>
                    <a:pt x="518" y="303"/>
                  </a:lnTo>
                  <a:lnTo>
                    <a:pt x="528" y="302"/>
                  </a:lnTo>
                  <a:lnTo>
                    <a:pt x="536" y="301"/>
                  </a:lnTo>
                  <a:lnTo>
                    <a:pt x="545" y="301"/>
                  </a:lnTo>
                  <a:lnTo>
                    <a:pt x="553" y="300"/>
                  </a:lnTo>
                  <a:lnTo>
                    <a:pt x="561" y="299"/>
                  </a:lnTo>
                  <a:lnTo>
                    <a:pt x="569" y="298"/>
                  </a:lnTo>
                  <a:lnTo>
                    <a:pt x="576" y="297"/>
                  </a:lnTo>
                  <a:lnTo>
                    <a:pt x="582" y="295"/>
                  </a:lnTo>
                  <a:lnTo>
                    <a:pt x="588" y="294"/>
                  </a:lnTo>
                  <a:lnTo>
                    <a:pt x="595" y="292"/>
                  </a:lnTo>
                  <a:lnTo>
                    <a:pt x="600" y="290"/>
                  </a:lnTo>
                  <a:lnTo>
                    <a:pt x="605" y="287"/>
                  </a:lnTo>
                  <a:lnTo>
                    <a:pt x="607" y="285"/>
                  </a:lnTo>
                  <a:lnTo>
                    <a:pt x="609" y="282"/>
                  </a:lnTo>
                  <a:lnTo>
                    <a:pt x="611" y="279"/>
                  </a:lnTo>
                  <a:lnTo>
                    <a:pt x="612" y="275"/>
                  </a:lnTo>
                  <a:lnTo>
                    <a:pt x="614" y="270"/>
                  </a:lnTo>
                  <a:lnTo>
                    <a:pt x="615" y="263"/>
                  </a:lnTo>
                  <a:lnTo>
                    <a:pt x="615" y="257"/>
                  </a:lnTo>
                  <a:lnTo>
                    <a:pt x="616" y="250"/>
                  </a:lnTo>
                  <a:lnTo>
                    <a:pt x="616" y="242"/>
                  </a:lnTo>
                  <a:lnTo>
                    <a:pt x="617" y="234"/>
                  </a:lnTo>
                  <a:lnTo>
                    <a:pt x="617" y="225"/>
                  </a:lnTo>
                  <a:lnTo>
                    <a:pt x="616" y="217"/>
                  </a:lnTo>
                  <a:lnTo>
                    <a:pt x="616" y="207"/>
                  </a:lnTo>
                  <a:lnTo>
                    <a:pt x="615" y="198"/>
                  </a:lnTo>
                  <a:lnTo>
                    <a:pt x="615" y="188"/>
                  </a:lnTo>
                  <a:lnTo>
                    <a:pt x="614" y="179"/>
                  </a:lnTo>
                  <a:lnTo>
                    <a:pt x="613" y="169"/>
                  </a:lnTo>
                  <a:lnTo>
                    <a:pt x="612" y="158"/>
                  </a:lnTo>
                  <a:lnTo>
                    <a:pt x="611" y="149"/>
                  </a:lnTo>
                  <a:lnTo>
                    <a:pt x="610" y="139"/>
                  </a:lnTo>
                  <a:lnTo>
                    <a:pt x="608" y="129"/>
                  </a:lnTo>
                  <a:lnTo>
                    <a:pt x="607" y="120"/>
                  </a:lnTo>
                  <a:lnTo>
                    <a:pt x="605" y="111"/>
                  </a:lnTo>
                  <a:lnTo>
                    <a:pt x="603" y="102"/>
                  </a:lnTo>
                  <a:lnTo>
                    <a:pt x="602" y="94"/>
                  </a:lnTo>
                  <a:lnTo>
                    <a:pt x="600" y="86"/>
                  </a:lnTo>
                  <a:lnTo>
                    <a:pt x="598" y="77"/>
                  </a:lnTo>
                  <a:lnTo>
                    <a:pt x="596" y="71"/>
                  </a:lnTo>
                  <a:lnTo>
                    <a:pt x="594" y="64"/>
                  </a:lnTo>
                  <a:lnTo>
                    <a:pt x="592" y="59"/>
                  </a:lnTo>
                  <a:lnTo>
                    <a:pt x="590" y="53"/>
                  </a:lnTo>
                  <a:lnTo>
                    <a:pt x="588" y="49"/>
                  </a:lnTo>
                  <a:lnTo>
                    <a:pt x="583" y="52"/>
                  </a:lnTo>
                  <a:lnTo>
                    <a:pt x="578" y="55"/>
                  </a:lnTo>
                  <a:lnTo>
                    <a:pt x="571" y="58"/>
                  </a:lnTo>
                  <a:lnTo>
                    <a:pt x="566" y="60"/>
                  </a:lnTo>
                  <a:lnTo>
                    <a:pt x="559" y="62"/>
                  </a:lnTo>
                  <a:lnTo>
                    <a:pt x="552" y="64"/>
                  </a:lnTo>
                  <a:lnTo>
                    <a:pt x="546" y="66"/>
                  </a:lnTo>
                  <a:lnTo>
                    <a:pt x="539" y="68"/>
                  </a:lnTo>
                  <a:lnTo>
                    <a:pt x="531" y="70"/>
                  </a:lnTo>
                  <a:lnTo>
                    <a:pt x="524" y="72"/>
                  </a:lnTo>
                  <a:lnTo>
                    <a:pt x="515" y="74"/>
                  </a:lnTo>
                  <a:lnTo>
                    <a:pt x="507" y="76"/>
                  </a:lnTo>
                  <a:lnTo>
                    <a:pt x="498" y="78"/>
                  </a:lnTo>
                  <a:lnTo>
                    <a:pt x="489" y="80"/>
                  </a:lnTo>
                  <a:lnTo>
                    <a:pt x="480" y="83"/>
                  </a:lnTo>
                  <a:lnTo>
                    <a:pt x="470" y="85"/>
                  </a:lnTo>
                  <a:lnTo>
                    <a:pt x="470" y="97"/>
                  </a:lnTo>
                  <a:lnTo>
                    <a:pt x="469" y="109"/>
                  </a:lnTo>
                  <a:lnTo>
                    <a:pt x="468" y="120"/>
                  </a:lnTo>
                  <a:lnTo>
                    <a:pt x="465" y="131"/>
                  </a:lnTo>
                  <a:lnTo>
                    <a:pt x="461" y="141"/>
                  </a:lnTo>
                  <a:lnTo>
                    <a:pt x="457" y="151"/>
                  </a:lnTo>
                  <a:lnTo>
                    <a:pt x="452" y="161"/>
                  </a:lnTo>
                  <a:lnTo>
                    <a:pt x="447" y="169"/>
                  </a:lnTo>
                  <a:lnTo>
                    <a:pt x="441" y="177"/>
                  </a:lnTo>
                  <a:lnTo>
                    <a:pt x="435" y="185"/>
                  </a:lnTo>
                  <a:lnTo>
                    <a:pt x="430" y="192"/>
                  </a:lnTo>
                  <a:lnTo>
                    <a:pt x="424" y="199"/>
                  </a:lnTo>
                  <a:lnTo>
                    <a:pt x="418" y="204"/>
                  </a:lnTo>
                  <a:lnTo>
                    <a:pt x="413" y="209"/>
                  </a:lnTo>
                  <a:lnTo>
                    <a:pt x="408" y="214"/>
                  </a:lnTo>
                  <a:lnTo>
                    <a:pt x="403" y="217"/>
                  </a:lnTo>
                  <a:lnTo>
                    <a:pt x="397" y="212"/>
                  </a:lnTo>
                  <a:lnTo>
                    <a:pt x="390" y="206"/>
                  </a:lnTo>
                  <a:lnTo>
                    <a:pt x="384" y="198"/>
                  </a:lnTo>
                  <a:lnTo>
                    <a:pt x="376" y="190"/>
                  </a:lnTo>
                  <a:lnTo>
                    <a:pt x="370" y="181"/>
                  </a:lnTo>
                  <a:lnTo>
                    <a:pt x="363" y="171"/>
                  </a:lnTo>
                  <a:lnTo>
                    <a:pt x="356" y="160"/>
                  </a:lnTo>
                  <a:lnTo>
                    <a:pt x="349" y="149"/>
                  </a:lnTo>
                  <a:lnTo>
                    <a:pt x="343" y="137"/>
                  </a:lnTo>
                  <a:lnTo>
                    <a:pt x="338" y="123"/>
                  </a:lnTo>
                  <a:lnTo>
                    <a:pt x="333" y="110"/>
                  </a:lnTo>
                  <a:lnTo>
                    <a:pt x="329" y="96"/>
                  </a:lnTo>
                  <a:lnTo>
                    <a:pt x="327" y="82"/>
                  </a:lnTo>
                  <a:lnTo>
                    <a:pt x="325" y="67"/>
                  </a:lnTo>
                  <a:lnTo>
                    <a:pt x="325" y="52"/>
                  </a:lnTo>
                  <a:lnTo>
                    <a:pt x="327" y="37"/>
                  </a:lnTo>
                  <a:lnTo>
                    <a:pt x="323" y="33"/>
                  </a:lnTo>
                  <a:lnTo>
                    <a:pt x="320" y="30"/>
                  </a:lnTo>
                  <a:lnTo>
                    <a:pt x="315" y="28"/>
                  </a:lnTo>
                  <a:lnTo>
                    <a:pt x="310" y="25"/>
                  </a:lnTo>
                  <a:lnTo>
                    <a:pt x="305" y="23"/>
                  </a:lnTo>
                  <a:lnTo>
                    <a:pt x="299" y="21"/>
                  </a:lnTo>
                  <a:lnTo>
                    <a:pt x="293" y="19"/>
                  </a:lnTo>
                  <a:lnTo>
                    <a:pt x="287" y="18"/>
                  </a:lnTo>
                  <a:lnTo>
                    <a:pt x="281" y="16"/>
                  </a:lnTo>
                  <a:lnTo>
                    <a:pt x="275" y="16"/>
                  </a:lnTo>
                  <a:lnTo>
                    <a:pt x="269" y="15"/>
                  </a:lnTo>
                  <a:lnTo>
                    <a:pt x="264" y="15"/>
                  </a:lnTo>
                  <a:lnTo>
                    <a:pt x="258" y="14"/>
                  </a:lnTo>
                  <a:lnTo>
                    <a:pt x="254" y="15"/>
                  </a:lnTo>
                  <a:lnTo>
                    <a:pt x="250" y="15"/>
                  </a:lnTo>
                  <a:lnTo>
                    <a:pt x="247" y="16"/>
                  </a:lnTo>
                  <a:lnTo>
                    <a:pt x="245" y="38"/>
                  </a:lnTo>
                  <a:lnTo>
                    <a:pt x="243" y="61"/>
                  </a:lnTo>
                  <a:lnTo>
                    <a:pt x="240" y="83"/>
                  </a:lnTo>
                  <a:lnTo>
                    <a:pt x="237" y="105"/>
                  </a:lnTo>
                  <a:lnTo>
                    <a:pt x="233" y="128"/>
                  </a:lnTo>
                  <a:lnTo>
                    <a:pt x="228" y="150"/>
                  </a:lnTo>
                  <a:lnTo>
                    <a:pt x="223" y="172"/>
                  </a:lnTo>
                  <a:lnTo>
                    <a:pt x="218" y="193"/>
                  </a:lnTo>
                  <a:lnTo>
                    <a:pt x="211" y="215"/>
                  </a:lnTo>
                  <a:lnTo>
                    <a:pt x="205" y="236"/>
                  </a:lnTo>
                  <a:lnTo>
                    <a:pt x="199" y="258"/>
                  </a:lnTo>
                  <a:lnTo>
                    <a:pt x="192" y="279"/>
                  </a:lnTo>
                  <a:lnTo>
                    <a:pt x="185" y="298"/>
                  </a:lnTo>
                  <a:lnTo>
                    <a:pt x="177" y="319"/>
                  </a:lnTo>
                  <a:lnTo>
                    <a:pt x="169" y="338"/>
                  </a:lnTo>
                  <a:lnTo>
                    <a:pt x="161" y="357"/>
                  </a:lnTo>
                  <a:lnTo>
                    <a:pt x="153" y="376"/>
                  </a:lnTo>
                  <a:lnTo>
                    <a:pt x="145" y="393"/>
                  </a:lnTo>
                  <a:lnTo>
                    <a:pt x="136" y="411"/>
                  </a:lnTo>
                  <a:lnTo>
                    <a:pt x="128" y="427"/>
                  </a:lnTo>
                  <a:lnTo>
                    <a:pt x="120" y="443"/>
                  </a:lnTo>
                  <a:lnTo>
                    <a:pt x="111" y="459"/>
                  </a:lnTo>
                  <a:lnTo>
                    <a:pt x="103" y="473"/>
                  </a:lnTo>
                  <a:lnTo>
                    <a:pt x="95" y="487"/>
                  </a:lnTo>
                  <a:lnTo>
                    <a:pt x="87" y="500"/>
                  </a:lnTo>
                  <a:lnTo>
                    <a:pt x="79" y="513"/>
                  </a:lnTo>
                  <a:lnTo>
                    <a:pt x="71" y="524"/>
                  </a:lnTo>
                  <a:lnTo>
                    <a:pt x="64" y="535"/>
                  </a:lnTo>
                  <a:lnTo>
                    <a:pt x="56" y="544"/>
                  </a:lnTo>
                  <a:lnTo>
                    <a:pt x="49" y="552"/>
                  </a:lnTo>
                  <a:lnTo>
                    <a:pt x="43" y="560"/>
                  </a:lnTo>
                  <a:lnTo>
                    <a:pt x="37" y="566"/>
                  </a:lnTo>
                  <a:lnTo>
                    <a:pt x="29" y="672"/>
                  </a:lnTo>
                  <a:lnTo>
                    <a:pt x="159" y="7"/>
                  </a:lnTo>
                  <a:lnTo>
                    <a:pt x="152" y="5"/>
                  </a:lnTo>
                  <a:lnTo>
                    <a:pt x="145" y="3"/>
                  </a:lnTo>
                  <a:lnTo>
                    <a:pt x="138" y="2"/>
                  </a:lnTo>
                  <a:lnTo>
                    <a:pt x="130" y="1"/>
                  </a:lnTo>
                  <a:lnTo>
                    <a:pt x="123" y="0"/>
                  </a:lnTo>
                  <a:lnTo>
                    <a:pt x="115" y="0"/>
                  </a:lnTo>
                  <a:lnTo>
                    <a:pt x="107" y="0"/>
                  </a:lnTo>
                  <a:lnTo>
                    <a:pt x="99" y="0"/>
                  </a:lnTo>
                  <a:lnTo>
                    <a:pt x="91" y="0"/>
                  </a:lnTo>
                  <a:lnTo>
                    <a:pt x="83" y="1"/>
                  </a:lnTo>
                  <a:lnTo>
                    <a:pt x="75" y="2"/>
                  </a:lnTo>
                  <a:lnTo>
                    <a:pt x="66" y="3"/>
                  </a:lnTo>
                  <a:lnTo>
                    <a:pt x="57" y="6"/>
                  </a:lnTo>
                  <a:lnTo>
                    <a:pt x="49" y="8"/>
                  </a:lnTo>
                  <a:lnTo>
                    <a:pt x="39" y="12"/>
                  </a:lnTo>
                  <a:lnTo>
                    <a:pt x="30" y="16"/>
                  </a:lnTo>
                  <a:lnTo>
                    <a:pt x="26" y="22"/>
                  </a:lnTo>
                  <a:lnTo>
                    <a:pt x="24" y="30"/>
                  </a:lnTo>
                  <a:lnTo>
                    <a:pt x="23" y="37"/>
                  </a:lnTo>
                  <a:lnTo>
                    <a:pt x="22" y="46"/>
                  </a:lnTo>
                  <a:lnTo>
                    <a:pt x="22" y="55"/>
                  </a:lnTo>
                  <a:lnTo>
                    <a:pt x="22" y="64"/>
                  </a:lnTo>
                  <a:lnTo>
                    <a:pt x="22" y="73"/>
                  </a:lnTo>
                  <a:lnTo>
                    <a:pt x="22" y="83"/>
                  </a:lnTo>
                  <a:lnTo>
                    <a:pt x="22" y="94"/>
                  </a:lnTo>
                  <a:lnTo>
                    <a:pt x="21" y="105"/>
                  </a:lnTo>
                  <a:lnTo>
                    <a:pt x="20" y="116"/>
                  </a:lnTo>
                  <a:lnTo>
                    <a:pt x="18" y="129"/>
                  </a:lnTo>
                  <a:lnTo>
                    <a:pt x="16" y="141"/>
                  </a:lnTo>
                  <a:lnTo>
                    <a:pt x="12" y="154"/>
                  </a:lnTo>
                  <a:lnTo>
                    <a:pt x="6" y="167"/>
                  </a:lnTo>
                  <a:lnTo>
                    <a:pt x="0" y="181"/>
                  </a:lnTo>
                  <a:lnTo>
                    <a:pt x="2" y="186"/>
                  </a:lnTo>
                  <a:lnTo>
                    <a:pt x="6" y="190"/>
                  </a:lnTo>
                  <a:lnTo>
                    <a:pt x="10" y="195"/>
                  </a:lnTo>
                  <a:lnTo>
                    <a:pt x="14" y="198"/>
                  </a:lnTo>
                  <a:lnTo>
                    <a:pt x="19" y="201"/>
                  </a:lnTo>
                  <a:lnTo>
                    <a:pt x="23" y="205"/>
                  </a:lnTo>
                  <a:lnTo>
                    <a:pt x="28" y="207"/>
                  </a:lnTo>
                  <a:lnTo>
                    <a:pt x="33" y="209"/>
                  </a:lnTo>
                  <a:lnTo>
                    <a:pt x="37" y="212"/>
                  </a:lnTo>
                  <a:lnTo>
                    <a:pt x="42" y="213"/>
                  </a:lnTo>
                  <a:lnTo>
                    <a:pt x="47" y="214"/>
                  </a:lnTo>
                  <a:lnTo>
                    <a:pt x="52" y="215"/>
                  </a:lnTo>
                  <a:lnTo>
                    <a:pt x="56" y="215"/>
                  </a:lnTo>
                  <a:lnTo>
                    <a:pt x="60" y="215"/>
                  </a:lnTo>
                  <a:lnTo>
                    <a:pt x="64" y="215"/>
                  </a:lnTo>
                  <a:lnTo>
                    <a:pt x="67" y="215"/>
                  </a:lnTo>
                  <a:lnTo>
                    <a:pt x="68" y="221"/>
                  </a:lnTo>
                  <a:lnTo>
                    <a:pt x="68" y="228"/>
                  </a:lnTo>
                  <a:lnTo>
                    <a:pt x="69" y="234"/>
                  </a:lnTo>
                  <a:lnTo>
                    <a:pt x="69" y="240"/>
                  </a:lnTo>
                  <a:lnTo>
                    <a:pt x="69" y="247"/>
                  </a:lnTo>
                  <a:lnTo>
                    <a:pt x="69" y="253"/>
                  </a:lnTo>
                  <a:lnTo>
                    <a:pt x="69" y="259"/>
                  </a:lnTo>
                  <a:lnTo>
                    <a:pt x="69" y="266"/>
                  </a:lnTo>
                  <a:lnTo>
                    <a:pt x="69" y="272"/>
                  </a:lnTo>
                  <a:lnTo>
                    <a:pt x="68" y="278"/>
                  </a:lnTo>
                  <a:lnTo>
                    <a:pt x="68" y="284"/>
                  </a:lnTo>
                  <a:lnTo>
                    <a:pt x="67" y="290"/>
                  </a:lnTo>
                  <a:lnTo>
                    <a:pt x="66" y="297"/>
                  </a:lnTo>
                  <a:lnTo>
                    <a:pt x="65" y="303"/>
                  </a:lnTo>
                  <a:lnTo>
                    <a:pt x="64" y="309"/>
                  </a:lnTo>
                  <a:lnTo>
                    <a:pt x="63" y="315"/>
                  </a:lnTo>
                  <a:lnTo>
                    <a:pt x="62" y="321"/>
                  </a:lnTo>
                  <a:lnTo>
                    <a:pt x="61" y="328"/>
                  </a:lnTo>
                  <a:lnTo>
                    <a:pt x="60" y="333"/>
                  </a:lnTo>
                  <a:lnTo>
                    <a:pt x="59" y="340"/>
                  </a:lnTo>
                  <a:lnTo>
                    <a:pt x="57" y="346"/>
                  </a:lnTo>
                  <a:lnTo>
                    <a:pt x="56" y="352"/>
                  </a:lnTo>
                  <a:lnTo>
                    <a:pt x="54" y="358"/>
                  </a:lnTo>
                  <a:lnTo>
                    <a:pt x="53" y="364"/>
                  </a:lnTo>
                  <a:lnTo>
                    <a:pt x="51" y="371"/>
                  </a:lnTo>
                  <a:lnTo>
                    <a:pt x="50" y="376"/>
                  </a:lnTo>
                  <a:lnTo>
                    <a:pt x="48" y="383"/>
                  </a:lnTo>
                  <a:lnTo>
                    <a:pt x="46" y="389"/>
                  </a:lnTo>
                  <a:lnTo>
                    <a:pt x="45" y="395"/>
                  </a:lnTo>
                  <a:lnTo>
                    <a:pt x="43" y="401"/>
                  </a:lnTo>
                  <a:lnTo>
                    <a:pt x="41" y="408"/>
                  </a:lnTo>
                  <a:lnTo>
                    <a:pt x="40" y="414"/>
                  </a:lnTo>
                  <a:lnTo>
                    <a:pt x="46" y="402"/>
                  </a:lnTo>
                  <a:lnTo>
                    <a:pt x="52" y="389"/>
                  </a:lnTo>
                  <a:lnTo>
                    <a:pt x="58" y="377"/>
                  </a:lnTo>
                  <a:lnTo>
                    <a:pt x="64" y="365"/>
                  </a:lnTo>
                  <a:lnTo>
                    <a:pt x="69" y="352"/>
                  </a:lnTo>
                  <a:lnTo>
                    <a:pt x="75" y="341"/>
                  </a:lnTo>
                  <a:lnTo>
                    <a:pt x="80" y="328"/>
                  </a:lnTo>
                  <a:lnTo>
                    <a:pt x="86" y="316"/>
                  </a:lnTo>
                  <a:lnTo>
                    <a:pt x="91" y="303"/>
                  </a:lnTo>
                  <a:lnTo>
                    <a:pt x="96" y="291"/>
                  </a:lnTo>
                  <a:lnTo>
                    <a:pt x="101" y="279"/>
                  </a:lnTo>
                  <a:lnTo>
                    <a:pt x="106" y="266"/>
                  </a:lnTo>
                  <a:lnTo>
                    <a:pt x="111" y="254"/>
                  </a:lnTo>
                  <a:lnTo>
                    <a:pt x="116" y="241"/>
                  </a:lnTo>
                  <a:lnTo>
                    <a:pt x="120" y="229"/>
                  </a:lnTo>
                  <a:lnTo>
                    <a:pt x="124" y="216"/>
                  </a:lnTo>
                  <a:lnTo>
                    <a:pt x="128" y="204"/>
                  </a:lnTo>
                  <a:lnTo>
                    <a:pt x="132" y="190"/>
                  </a:lnTo>
                  <a:lnTo>
                    <a:pt x="135" y="178"/>
                  </a:lnTo>
                  <a:lnTo>
                    <a:pt x="139" y="165"/>
                  </a:lnTo>
                  <a:lnTo>
                    <a:pt x="142" y="153"/>
                  </a:lnTo>
                  <a:lnTo>
                    <a:pt x="145" y="139"/>
                  </a:lnTo>
                  <a:lnTo>
                    <a:pt x="148" y="126"/>
                  </a:lnTo>
                  <a:lnTo>
                    <a:pt x="150" y="113"/>
                  </a:lnTo>
                  <a:lnTo>
                    <a:pt x="152" y="100"/>
                  </a:lnTo>
                  <a:lnTo>
                    <a:pt x="154" y="87"/>
                  </a:lnTo>
                  <a:lnTo>
                    <a:pt x="156" y="74"/>
                  </a:lnTo>
                  <a:lnTo>
                    <a:pt x="157" y="61"/>
                  </a:lnTo>
                  <a:lnTo>
                    <a:pt x="158" y="47"/>
                  </a:lnTo>
                  <a:lnTo>
                    <a:pt x="159" y="34"/>
                  </a:lnTo>
                  <a:lnTo>
                    <a:pt x="159" y="20"/>
                  </a:lnTo>
                  <a:lnTo>
                    <a:pt x="159" y="7"/>
                  </a:lnTo>
                  <a:lnTo>
                    <a:pt x="29" y="67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30" name="Freeform 10">
              <a:extLst>
                <a:ext uri="{FF2B5EF4-FFF2-40B4-BE49-F238E27FC236}">
                  <a16:creationId xmlns:a16="http://schemas.microsoft.com/office/drawing/2014/main" id="{1BF74998-7BF8-65B6-1DE2-34FED524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616"/>
              <a:ext cx="372" cy="74"/>
            </a:xfrm>
            <a:custGeom>
              <a:avLst/>
              <a:gdLst>
                <a:gd name="T0" fmla="*/ 363 w 372"/>
                <a:gd name="T1" fmla="*/ 29 h 74"/>
                <a:gd name="T2" fmla="*/ 350 w 372"/>
                <a:gd name="T3" fmla="*/ 43 h 74"/>
                <a:gd name="T4" fmla="*/ 332 w 372"/>
                <a:gd name="T5" fmla="*/ 53 h 74"/>
                <a:gd name="T6" fmla="*/ 310 w 372"/>
                <a:gd name="T7" fmla="*/ 58 h 74"/>
                <a:gd name="T8" fmla="*/ 285 w 372"/>
                <a:gd name="T9" fmla="*/ 61 h 74"/>
                <a:gd name="T10" fmla="*/ 258 w 372"/>
                <a:gd name="T11" fmla="*/ 62 h 74"/>
                <a:gd name="T12" fmla="*/ 228 w 372"/>
                <a:gd name="T13" fmla="*/ 60 h 74"/>
                <a:gd name="T14" fmla="*/ 197 w 372"/>
                <a:gd name="T15" fmla="*/ 56 h 74"/>
                <a:gd name="T16" fmla="*/ 166 w 372"/>
                <a:gd name="T17" fmla="*/ 50 h 74"/>
                <a:gd name="T18" fmla="*/ 136 w 372"/>
                <a:gd name="T19" fmla="*/ 42 h 74"/>
                <a:gd name="T20" fmla="*/ 107 w 372"/>
                <a:gd name="T21" fmla="*/ 35 h 74"/>
                <a:gd name="T22" fmla="*/ 80 w 372"/>
                <a:gd name="T23" fmla="*/ 28 h 74"/>
                <a:gd name="T24" fmla="*/ 56 w 372"/>
                <a:gd name="T25" fmla="*/ 19 h 74"/>
                <a:gd name="T26" fmla="*/ 35 w 372"/>
                <a:gd name="T27" fmla="*/ 13 h 74"/>
                <a:gd name="T28" fmla="*/ 19 w 372"/>
                <a:gd name="T29" fmla="*/ 6 h 74"/>
                <a:gd name="T30" fmla="*/ 8 w 372"/>
                <a:gd name="T31" fmla="*/ 2 h 74"/>
                <a:gd name="T32" fmla="*/ 4 w 372"/>
                <a:gd name="T33" fmla="*/ 0 h 74"/>
                <a:gd name="T34" fmla="*/ 2 w 372"/>
                <a:gd name="T35" fmla="*/ 11 h 74"/>
                <a:gd name="T36" fmla="*/ 10 w 372"/>
                <a:gd name="T37" fmla="*/ 14 h 74"/>
                <a:gd name="T38" fmla="*/ 24 w 372"/>
                <a:gd name="T39" fmla="*/ 19 h 74"/>
                <a:gd name="T40" fmla="*/ 43 w 372"/>
                <a:gd name="T41" fmla="*/ 25 h 74"/>
                <a:gd name="T42" fmla="*/ 66 w 372"/>
                <a:gd name="T43" fmla="*/ 33 h 74"/>
                <a:gd name="T44" fmla="*/ 92 w 372"/>
                <a:gd name="T45" fmla="*/ 41 h 74"/>
                <a:gd name="T46" fmla="*/ 120 w 372"/>
                <a:gd name="T47" fmla="*/ 49 h 74"/>
                <a:gd name="T48" fmla="*/ 150 w 372"/>
                <a:gd name="T49" fmla="*/ 57 h 74"/>
                <a:gd name="T50" fmla="*/ 181 w 372"/>
                <a:gd name="T51" fmla="*/ 63 h 74"/>
                <a:gd name="T52" fmla="*/ 211 w 372"/>
                <a:gd name="T53" fmla="*/ 68 h 74"/>
                <a:gd name="T54" fmla="*/ 243 w 372"/>
                <a:gd name="T55" fmla="*/ 72 h 74"/>
                <a:gd name="T56" fmla="*/ 272 w 372"/>
                <a:gd name="T57" fmla="*/ 73 h 74"/>
                <a:gd name="T58" fmla="*/ 299 w 372"/>
                <a:gd name="T59" fmla="*/ 71 h 74"/>
                <a:gd name="T60" fmla="*/ 324 w 372"/>
                <a:gd name="T61" fmla="*/ 66 h 74"/>
                <a:gd name="T62" fmla="*/ 345 w 372"/>
                <a:gd name="T63" fmla="*/ 57 h 74"/>
                <a:gd name="T64" fmla="*/ 362 w 372"/>
                <a:gd name="T65" fmla="*/ 44 h 74"/>
                <a:gd name="T66" fmla="*/ 368 w 372"/>
                <a:gd name="T67" fmla="*/ 37 h 74"/>
                <a:gd name="T68" fmla="*/ 370 w 372"/>
                <a:gd name="T69" fmla="*/ 34 h 74"/>
                <a:gd name="T70" fmla="*/ 369 w 372"/>
                <a:gd name="T71" fmla="*/ 30 h 74"/>
                <a:gd name="T72" fmla="*/ 367 w 372"/>
                <a:gd name="T73" fmla="*/ 28 h 74"/>
                <a:gd name="T74" fmla="*/ 364 w 372"/>
                <a:gd name="T75" fmla="*/ 28 h 74"/>
                <a:gd name="T76" fmla="*/ 364 w 372"/>
                <a:gd name="T77" fmla="*/ 2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72" h="74">
                  <a:moveTo>
                    <a:pt x="364" y="28"/>
                  </a:moveTo>
                  <a:lnTo>
                    <a:pt x="363" y="29"/>
                  </a:lnTo>
                  <a:lnTo>
                    <a:pt x="357" y="36"/>
                  </a:lnTo>
                  <a:lnTo>
                    <a:pt x="350" y="43"/>
                  </a:lnTo>
                  <a:lnTo>
                    <a:pt x="342" y="48"/>
                  </a:lnTo>
                  <a:lnTo>
                    <a:pt x="332" y="53"/>
                  </a:lnTo>
                  <a:lnTo>
                    <a:pt x="322" y="56"/>
                  </a:lnTo>
                  <a:lnTo>
                    <a:pt x="310" y="58"/>
                  </a:lnTo>
                  <a:lnTo>
                    <a:pt x="298" y="61"/>
                  </a:lnTo>
                  <a:lnTo>
                    <a:pt x="285" y="61"/>
                  </a:lnTo>
                  <a:lnTo>
                    <a:pt x="272" y="62"/>
                  </a:lnTo>
                  <a:lnTo>
                    <a:pt x="258" y="62"/>
                  </a:lnTo>
                  <a:lnTo>
                    <a:pt x="243" y="61"/>
                  </a:lnTo>
                  <a:lnTo>
                    <a:pt x="228" y="60"/>
                  </a:lnTo>
                  <a:lnTo>
                    <a:pt x="212" y="58"/>
                  </a:lnTo>
                  <a:lnTo>
                    <a:pt x="197" y="56"/>
                  </a:lnTo>
                  <a:lnTo>
                    <a:pt x="182" y="53"/>
                  </a:lnTo>
                  <a:lnTo>
                    <a:pt x="166" y="50"/>
                  </a:lnTo>
                  <a:lnTo>
                    <a:pt x="151" y="46"/>
                  </a:lnTo>
                  <a:lnTo>
                    <a:pt x="136" y="42"/>
                  </a:lnTo>
                  <a:lnTo>
                    <a:pt x="121" y="39"/>
                  </a:lnTo>
                  <a:lnTo>
                    <a:pt x="107" y="35"/>
                  </a:lnTo>
                  <a:lnTo>
                    <a:pt x="93" y="31"/>
                  </a:lnTo>
                  <a:lnTo>
                    <a:pt x="80" y="28"/>
                  </a:lnTo>
                  <a:lnTo>
                    <a:pt x="68" y="23"/>
                  </a:lnTo>
                  <a:lnTo>
                    <a:pt x="56" y="19"/>
                  </a:lnTo>
                  <a:lnTo>
                    <a:pt x="45" y="16"/>
                  </a:lnTo>
                  <a:lnTo>
                    <a:pt x="35" y="13"/>
                  </a:lnTo>
                  <a:lnTo>
                    <a:pt x="27" y="9"/>
                  </a:lnTo>
                  <a:lnTo>
                    <a:pt x="19" y="6"/>
                  </a:lnTo>
                  <a:lnTo>
                    <a:pt x="13" y="4"/>
                  </a:lnTo>
                  <a:lnTo>
                    <a:pt x="8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0" y="9"/>
                  </a:lnTo>
                  <a:lnTo>
                    <a:pt x="2" y="11"/>
                  </a:lnTo>
                  <a:lnTo>
                    <a:pt x="6" y="12"/>
                  </a:lnTo>
                  <a:lnTo>
                    <a:pt x="10" y="14"/>
                  </a:lnTo>
                  <a:lnTo>
                    <a:pt x="17" y="16"/>
                  </a:lnTo>
                  <a:lnTo>
                    <a:pt x="24" y="19"/>
                  </a:lnTo>
                  <a:lnTo>
                    <a:pt x="33" y="22"/>
                  </a:lnTo>
                  <a:lnTo>
                    <a:pt x="43" y="25"/>
                  </a:lnTo>
                  <a:lnTo>
                    <a:pt x="54" y="30"/>
                  </a:lnTo>
                  <a:lnTo>
                    <a:pt x="66" y="33"/>
                  </a:lnTo>
                  <a:lnTo>
                    <a:pt x="78" y="37"/>
                  </a:lnTo>
                  <a:lnTo>
                    <a:pt x="92" y="41"/>
                  </a:lnTo>
                  <a:lnTo>
                    <a:pt x="105" y="45"/>
                  </a:lnTo>
                  <a:lnTo>
                    <a:pt x="120" y="49"/>
                  </a:lnTo>
                  <a:lnTo>
                    <a:pt x="135" y="53"/>
                  </a:lnTo>
                  <a:lnTo>
                    <a:pt x="150" y="57"/>
                  </a:lnTo>
                  <a:lnTo>
                    <a:pt x="165" y="60"/>
                  </a:lnTo>
                  <a:lnTo>
                    <a:pt x="181" y="63"/>
                  </a:lnTo>
                  <a:lnTo>
                    <a:pt x="196" y="66"/>
                  </a:lnTo>
                  <a:lnTo>
                    <a:pt x="211" y="68"/>
                  </a:lnTo>
                  <a:lnTo>
                    <a:pt x="228" y="70"/>
                  </a:lnTo>
                  <a:lnTo>
                    <a:pt x="243" y="72"/>
                  </a:lnTo>
                  <a:lnTo>
                    <a:pt x="257" y="73"/>
                  </a:lnTo>
                  <a:lnTo>
                    <a:pt x="272" y="73"/>
                  </a:lnTo>
                  <a:lnTo>
                    <a:pt x="285" y="72"/>
                  </a:lnTo>
                  <a:lnTo>
                    <a:pt x="299" y="71"/>
                  </a:lnTo>
                  <a:lnTo>
                    <a:pt x="311" y="70"/>
                  </a:lnTo>
                  <a:lnTo>
                    <a:pt x="324" y="66"/>
                  </a:lnTo>
                  <a:lnTo>
                    <a:pt x="335" y="62"/>
                  </a:lnTo>
                  <a:lnTo>
                    <a:pt x="345" y="57"/>
                  </a:lnTo>
                  <a:lnTo>
                    <a:pt x="354" y="52"/>
                  </a:lnTo>
                  <a:lnTo>
                    <a:pt x="362" y="44"/>
                  </a:lnTo>
                  <a:lnTo>
                    <a:pt x="369" y="36"/>
                  </a:lnTo>
                  <a:lnTo>
                    <a:pt x="368" y="37"/>
                  </a:lnTo>
                  <a:lnTo>
                    <a:pt x="369" y="36"/>
                  </a:lnTo>
                  <a:lnTo>
                    <a:pt x="370" y="34"/>
                  </a:lnTo>
                  <a:lnTo>
                    <a:pt x="371" y="32"/>
                  </a:lnTo>
                  <a:lnTo>
                    <a:pt x="369" y="30"/>
                  </a:lnTo>
                  <a:lnTo>
                    <a:pt x="369" y="28"/>
                  </a:lnTo>
                  <a:lnTo>
                    <a:pt x="367" y="28"/>
                  </a:lnTo>
                  <a:lnTo>
                    <a:pt x="366" y="28"/>
                  </a:lnTo>
                  <a:lnTo>
                    <a:pt x="364" y="28"/>
                  </a:lnTo>
                  <a:lnTo>
                    <a:pt x="363" y="29"/>
                  </a:lnTo>
                  <a:lnTo>
                    <a:pt x="364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31" name="Freeform 11">
              <a:extLst>
                <a:ext uri="{FF2B5EF4-FFF2-40B4-BE49-F238E27FC236}">
                  <a16:creationId xmlns:a16="http://schemas.microsoft.com/office/drawing/2014/main" id="{6A90F627-F460-905B-623C-AEC7100ED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575"/>
              <a:ext cx="25" cy="81"/>
            </a:xfrm>
            <a:custGeom>
              <a:avLst/>
              <a:gdLst>
                <a:gd name="T0" fmla="*/ 11 w 25"/>
                <a:gd name="T1" fmla="*/ 1 h 81"/>
                <a:gd name="T2" fmla="*/ 10 w 25"/>
                <a:gd name="T3" fmla="*/ 6 h 81"/>
                <a:gd name="T4" fmla="*/ 12 w 25"/>
                <a:gd name="T5" fmla="*/ 12 h 81"/>
                <a:gd name="T6" fmla="*/ 13 w 25"/>
                <a:gd name="T7" fmla="*/ 18 h 81"/>
                <a:gd name="T8" fmla="*/ 14 w 25"/>
                <a:gd name="T9" fmla="*/ 23 h 81"/>
                <a:gd name="T10" fmla="*/ 14 w 25"/>
                <a:gd name="T11" fmla="*/ 28 h 81"/>
                <a:gd name="T12" fmla="*/ 15 w 25"/>
                <a:gd name="T13" fmla="*/ 33 h 81"/>
                <a:gd name="T14" fmla="*/ 14 w 25"/>
                <a:gd name="T15" fmla="*/ 37 h 81"/>
                <a:gd name="T16" fmla="*/ 14 w 25"/>
                <a:gd name="T17" fmla="*/ 42 h 81"/>
                <a:gd name="T18" fmla="*/ 13 w 25"/>
                <a:gd name="T19" fmla="*/ 46 h 81"/>
                <a:gd name="T20" fmla="*/ 12 w 25"/>
                <a:gd name="T21" fmla="*/ 50 h 81"/>
                <a:gd name="T22" fmla="*/ 11 w 25"/>
                <a:gd name="T23" fmla="*/ 53 h 81"/>
                <a:gd name="T24" fmla="*/ 9 w 25"/>
                <a:gd name="T25" fmla="*/ 57 h 81"/>
                <a:gd name="T26" fmla="*/ 8 w 25"/>
                <a:gd name="T27" fmla="*/ 61 h 81"/>
                <a:gd name="T28" fmla="*/ 6 w 25"/>
                <a:gd name="T29" fmla="*/ 63 h 81"/>
                <a:gd name="T30" fmla="*/ 4 w 25"/>
                <a:gd name="T31" fmla="*/ 66 h 81"/>
                <a:gd name="T32" fmla="*/ 2 w 25"/>
                <a:gd name="T33" fmla="*/ 68 h 81"/>
                <a:gd name="T34" fmla="*/ 0 w 25"/>
                <a:gd name="T35" fmla="*/ 70 h 81"/>
                <a:gd name="T36" fmla="*/ 4 w 25"/>
                <a:gd name="T37" fmla="*/ 80 h 81"/>
                <a:gd name="T38" fmla="*/ 8 w 25"/>
                <a:gd name="T39" fmla="*/ 76 h 81"/>
                <a:gd name="T40" fmla="*/ 10 w 25"/>
                <a:gd name="T41" fmla="*/ 73 h 81"/>
                <a:gd name="T42" fmla="*/ 12 w 25"/>
                <a:gd name="T43" fmla="*/ 70 h 81"/>
                <a:gd name="T44" fmla="*/ 15 w 25"/>
                <a:gd name="T45" fmla="*/ 66 h 81"/>
                <a:gd name="T46" fmla="*/ 17 w 25"/>
                <a:gd name="T47" fmla="*/ 62 h 81"/>
                <a:gd name="T48" fmla="*/ 19 w 25"/>
                <a:gd name="T49" fmla="*/ 58 h 81"/>
                <a:gd name="T50" fmla="*/ 20 w 25"/>
                <a:gd name="T51" fmla="*/ 53 h 81"/>
                <a:gd name="T52" fmla="*/ 22 w 25"/>
                <a:gd name="T53" fmla="*/ 49 h 81"/>
                <a:gd name="T54" fmla="*/ 23 w 25"/>
                <a:gd name="T55" fmla="*/ 43 h 81"/>
                <a:gd name="T56" fmla="*/ 23 w 25"/>
                <a:gd name="T57" fmla="*/ 38 h 81"/>
                <a:gd name="T58" fmla="*/ 24 w 25"/>
                <a:gd name="T59" fmla="*/ 33 h 81"/>
                <a:gd name="T60" fmla="*/ 23 w 25"/>
                <a:gd name="T61" fmla="*/ 27 h 81"/>
                <a:gd name="T62" fmla="*/ 23 w 25"/>
                <a:gd name="T63" fmla="*/ 21 h 81"/>
                <a:gd name="T64" fmla="*/ 22 w 25"/>
                <a:gd name="T65" fmla="*/ 15 h 81"/>
                <a:gd name="T66" fmla="*/ 20 w 25"/>
                <a:gd name="T67" fmla="*/ 9 h 81"/>
                <a:gd name="T68" fmla="*/ 19 w 25"/>
                <a:gd name="T69" fmla="*/ 3 h 81"/>
                <a:gd name="T70" fmla="*/ 17 w 25"/>
                <a:gd name="T71" fmla="*/ 9 h 81"/>
                <a:gd name="T72" fmla="*/ 19 w 25"/>
                <a:gd name="T73" fmla="*/ 3 h 81"/>
                <a:gd name="T74" fmla="*/ 17 w 25"/>
                <a:gd name="T75" fmla="*/ 0 h 81"/>
                <a:gd name="T76" fmla="*/ 16 w 25"/>
                <a:gd name="T77" fmla="*/ 0 h 81"/>
                <a:gd name="T78" fmla="*/ 14 w 25"/>
                <a:gd name="T79" fmla="*/ 0 h 81"/>
                <a:gd name="T80" fmla="*/ 12 w 25"/>
                <a:gd name="T81" fmla="*/ 0 h 81"/>
                <a:gd name="T82" fmla="*/ 11 w 25"/>
                <a:gd name="T83" fmla="*/ 1 h 81"/>
                <a:gd name="T84" fmla="*/ 10 w 25"/>
                <a:gd name="T85" fmla="*/ 3 h 81"/>
                <a:gd name="T86" fmla="*/ 10 w 25"/>
                <a:gd name="T87" fmla="*/ 4 h 81"/>
                <a:gd name="T88" fmla="*/ 10 w 25"/>
                <a:gd name="T89" fmla="*/ 7 h 81"/>
                <a:gd name="T90" fmla="*/ 11 w 25"/>
                <a:gd name="T91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" h="81">
                  <a:moveTo>
                    <a:pt x="11" y="1"/>
                  </a:moveTo>
                  <a:lnTo>
                    <a:pt x="10" y="6"/>
                  </a:lnTo>
                  <a:lnTo>
                    <a:pt x="12" y="12"/>
                  </a:lnTo>
                  <a:lnTo>
                    <a:pt x="13" y="18"/>
                  </a:lnTo>
                  <a:lnTo>
                    <a:pt x="14" y="23"/>
                  </a:lnTo>
                  <a:lnTo>
                    <a:pt x="14" y="28"/>
                  </a:lnTo>
                  <a:lnTo>
                    <a:pt x="15" y="33"/>
                  </a:lnTo>
                  <a:lnTo>
                    <a:pt x="14" y="37"/>
                  </a:lnTo>
                  <a:lnTo>
                    <a:pt x="14" y="42"/>
                  </a:lnTo>
                  <a:lnTo>
                    <a:pt x="13" y="46"/>
                  </a:lnTo>
                  <a:lnTo>
                    <a:pt x="12" y="50"/>
                  </a:lnTo>
                  <a:lnTo>
                    <a:pt x="11" y="53"/>
                  </a:lnTo>
                  <a:lnTo>
                    <a:pt x="9" y="57"/>
                  </a:lnTo>
                  <a:lnTo>
                    <a:pt x="8" y="61"/>
                  </a:lnTo>
                  <a:lnTo>
                    <a:pt x="6" y="63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0"/>
                  </a:lnTo>
                  <a:lnTo>
                    <a:pt x="4" y="80"/>
                  </a:lnTo>
                  <a:lnTo>
                    <a:pt x="8" y="76"/>
                  </a:lnTo>
                  <a:lnTo>
                    <a:pt x="10" y="73"/>
                  </a:lnTo>
                  <a:lnTo>
                    <a:pt x="12" y="70"/>
                  </a:lnTo>
                  <a:lnTo>
                    <a:pt x="15" y="66"/>
                  </a:lnTo>
                  <a:lnTo>
                    <a:pt x="17" y="62"/>
                  </a:lnTo>
                  <a:lnTo>
                    <a:pt x="19" y="58"/>
                  </a:lnTo>
                  <a:lnTo>
                    <a:pt x="20" y="53"/>
                  </a:lnTo>
                  <a:lnTo>
                    <a:pt x="22" y="49"/>
                  </a:lnTo>
                  <a:lnTo>
                    <a:pt x="23" y="43"/>
                  </a:lnTo>
                  <a:lnTo>
                    <a:pt x="23" y="38"/>
                  </a:lnTo>
                  <a:lnTo>
                    <a:pt x="24" y="33"/>
                  </a:lnTo>
                  <a:lnTo>
                    <a:pt x="23" y="27"/>
                  </a:lnTo>
                  <a:lnTo>
                    <a:pt x="23" y="21"/>
                  </a:lnTo>
                  <a:lnTo>
                    <a:pt x="22" y="15"/>
                  </a:lnTo>
                  <a:lnTo>
                    <a:pt x="20" y="9"/>
                  </a:lnTo>
                  <a:lnTo>
                    <a:pt x="19" y="3"/>
                  </a:lnTo>
                  <a:lnTo>
                    <a:pt x="17" y="9"/>
                  </a:lnTo>
                  <a:lnTo>
                    <a:pt x="19" y="3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1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32" name="Freeform 12">
              <a:extLst>
                <a:ext uri="{FF2B5EF4-FFF2-40B4-BE49-F238E27FC236}">
                  <a16:creationId xmlns:a16="http://schemas.microsoft.com/office/drawing/2014/main" id="{CCDFCD06-00F1-813D-4DC8-3D709FF3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247"/>
              <a:ext cx="85" cy="339"/>
            </a:xfrm>
            <a:custGeom>
              <a:avLst/>
              <a:gdLst>
                <a:gd name="T0" fmla="*/ 76 w 85"/>
                <a:gd name="T1" fmla="*/ 1 h 339"/>
                <a:gd name="T2" fmla="*/ 66 w 85"/>
                <a:gd name="T3" fmla="*/ 17 h 339"/>
                <a:gd name="T4" fmla="*/ 57 w 85"/>
                <a:gd name="T5" fmla="*/ 36 h 339"/>
                <a:gd name="T6" fmla="*/ 51 w 85"/>
                <a:gd name="T7" fmla="*/ 55 h 339"/>
                <a:gd name="T8" fmla="*/ 46 w 85"/>
                <a:gd name="T9" fmla="*/ 77 h 339"/>
                <a:gd name="T10" fmla="*/ 42 w 85"/>
                <a:gd name="T11" fmla="*/ 101 h 339"/>
                <a:gd name="T12" fmla="*/ 38 w 85"/>
                <a:gd name="T13" fmla="*/ 124 h 339"/>
                <a:gd name="T14" fmla="*/ 36 w 85"/>
                <a:gd name="T15" fmla="*/ 149 h 339"/>
                <a:gd name="T16" fmla="*/ 34 w 85"/>
                <a:gd name="T17" fmla="*/ 174 h 339"/>
                <a:gd name="T18" fmla="*/ 32 w 85"/>
                <a:gd name="T19" fmla="*/ 198 h 339"/>
                <a:gd name="T20" fmla="*/ 30 w 85"/>
                <a:gd name="T21" fmla="*/ 221 h 339"/>
                <a:gd name="T22" fmla="*/ 27 w 85"/>
                <a:gd name="T23" fmla="*/ 244 h 339"/>
                <a:gd name="T24" fmla="*/ 24 w 85"/>
                <a:gd name="T25" fmla="*/ 265 h 339"/>
                <a:gd name="T26" fmla="*/ 20 w 85"/>
                <a:gd name="T27" fmla="*/ 285 h 339"/>
                <a:gd name="T28" fmla="*/ 15 w 85"/>
                <a:gd name="T29" fmla="*/ 303 h 339"/>
                <a:gd name="T30" fmla="*/ 8 w 85"/>
                <a:gd name="T31" fmla="*/ 318 h 339"/>
                <a:gd name="T32" fmla="*/ 0 w 85"/>
                <a:gd name="T33" fmla="*/ 330 h 339"/>
                <a:gd name="T34" fmla="*/ 11 w 85"/>
                <a:gd name="T35" fmla="*/ 331 h 339"/>
                <a:gd name="T36" fmla="*/ 18 w 85"/>
                <a:gd name="T37" fmla="*/ 315 h 339"/>
                <a:gd name="T38" fmla="*/ 24 w 85"/>
                <a:gd name="T39" fmla="*/ 298 h 339"/>
                <a:gd name="T40" fmla="*/ 30 w 85"/>
                <a:gd name="T41" fmla="*/ 279 h 339"/>
                <a:gd name="T42" fmla="*/ 33 w 85"/>
                <a:gd name="T43" fmla="*/ 257 h 339"/>
                <a:gd name="T44" fmla="*/ 37 w 85"/>
                <a:gd name="T45" fmla="*/ 235 h 339"/>
                <a:gd name="T46" fmla="*/ 39 w 85"/>
                <a:gd name="T47" fmla="*/ 211 h 339"/>
                <a:gd name="T48" fmla="*/ 41 w 85"/>
                <a:gd name="T49" fmla="*/ 187 h 339"/>
                <a:gd name="T50" fmla="*/ 43 w 85"/>
                <a:gd name="T51" fmla="*/ 163 h 339"/>
                <a:gd name="T52" fmla="*/ 45 w 85"/>
                <a:gd name="T53" fmla="*/ 138 h 339"/>
                <a:gd name="T54" fmla="*/ 48 w 85"/>
                <a:gd name="T55" fmla="*/ 114 h 339"/>
                <a:gd name="T56" fmla="*/ 51 w 85"/>
                <a:gd name="T57" fmla="*/ 91 h 339"/>
                <a:gd name="T58" fmla="*/ 56 w 85"/>
                <a:gd name="T59" fmla="*/ 69 h 339"/>
                <a:gd name="T60" fmla="*/ 61 w 85"/>
                <a:gd name="T61" fmla="*/ 49 h 339"/>
                <a:gd name="T62" fmla="*/ 68 w 85"/>
                <a:gd name="T63" fmla="*/ 31 h 339"/>
                <a:gd name="T64" fmla="*/ 77 w 85"/>
                <a:gd name="T65" fmla="*/ 15 h 339"/>
                <a:gd name="T66" fmla="*/ 79 w 85"/>
                <a:gd name="T67" fmla="*/ 10 h 339"/>
                <a:gd name="T68" fmla="*/ 83 w 85"/>
                <a:gd name="T69" fmla="*/ 6 h 339"/>
                <a:gd name="T70" fmla="*/ 83 w 85"/>
                <a:gd name="T71" fmla="*/ 2 h 339"/>
                <a:gd name="T72" fmla="*/ 81 w 85"/>
                <a:gd name="T73" fmla="*/ 0 h 339"/>
                <a:gd name="T74" fmla="*/ 78 w 85"/>
                <a:gd name="T75" fmla="*/ 0 h 339"/>
                <a:gd name="T76" fmla="*/ 79 w 85"/>
                <a:gd name="T77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339">
                  <a:moveTo>
                    <a:pt x="79" y="0"/>
                  </a:moveTo>
                  <a:lnTo>
                    <a:pt x="76" y="1"/>
                  </a:lnTo>
                  <a:lnTo>
                    <a:pt x="71" y="9"/>
                  </a:lnTo>
                  <a:lnTo>
                    <a:pt x="66" y="17"/>
                  </a:lnTo>
                  <a:lnTo>
                    <a:pt x="61" y="26"/>
                  </a:lnTo>
                  <a:lnTo>
                    <a:pt x="57" y="36"/>
                  </a:lnTo>
                  <a:lnTo>
                    <a:pt x="54" y="45"/>
                  </a:lnTo>
                  <a:lnTo>
                    <a:pt x="51" y="55"/>
                  </a:lnTo>
                  <a:lnTo>
                    <a:pt x="48" y="66"/>
                  </a:lnTo>
                  <a:lnTo>
                    <a:pt x="46" y="77"/>
                  </a:lnTo>
                  <a:lnTo>
                    <a:pt x="44" y="89"/>
                  </a:lnTo>
                  <a:lnTo>
                    <a:pt x="42" y="101"/>
                  </a:lnTo>
                  <a:lnTo>
                    <a:pt x="40" y="113"/>
                  </a:lnTo>
                  <a:lnTo>
                    <a:pt x="38" y="124"/>
                  </a:lnTo>
                  <a:lnTo>
                    <a:pt x="37" y="137"/>
                  </a:lnTo>
                  <a:lnTo>
                    <a:pt x="36" y="149"/>
                  </a:lnTo>
                  <a:lnTo>
                    <a:pt x="35" y="161"/>
                  </a:lnTo>
                  <a:lnTo>
                    <a:pt x="34" y="174"/>
                  </a:lnTo>
                  <a:lnTo>
                    <a:pt x="33" y="185"/>
                  </a:lnTo>
                  <a:lnTo>
                    <a:pt x="32" y="198"/>
                  </a:lnTo>
                  <a:lnTo>
                    <a:pt x="31" y="210"/>
                  </a:lnTo>
                  <a:lnTo>
                    <a:pt x="30" y="221"/>
                  </a:lnTo>
                  <a:lnTo>
                    <a:pt x="28" y="233"/>
                  </a:lnTo>
                  <a:lnTo>
                    <a:pt x="27" y="244"/>
                  </a:lnTo>
                  <a:lnTo>
                    <a:pt x="26" y="255"/>
                  </a:lnTo>
                  <a:lnTo>
                    <a:pt x="24" y="265"/>
                  </a:lnTo>
                  <a:lnTo>
                    <a:pt x="22" y="276"/>
                  </a:lnTo>
                  <a:lnTo>
                    <a:pt x="20" y="285"/>
                  </a:lnTo>
                  <a:lnTo>
                    <a:pt x="17" y="295"/>
                  </a:lnTo>
                  <a:lnTo>
                    <a:pt x="15" y="303"/>
                  </a:lnTo>
                  <a:lnTo>
                    <a:pt x="11" y="310"/>
                  </a:lnTo>
                  <a:lnTo>
                    <a:pt x="8" y="318"/>
                  </a:lnTo>
                  <a:lnTo>
                    <a:pt x="4" y="324"/>
                  </a:lnTo>
                  <a:lnTo>
                    <a:pt x="0" y="330"/>
                  </a:lnTo>
                  <a:lnTo>
                    <a:pt x="5" y="338"/>
                  </a:lnTo>
                  <a:lnTo>
                    <a:pt x="11" y="331"/>
                  </a:lnTo>
                  <a:lnTo>
                    <a:pt x="15" y="324"/>
                  </a:lnTo>
                  <a:lnTo>
                    <a:pt x="18" y="315"/>
                  </a:lnTo>
                  <a:lnTo>
                    <a:pt x="22" y="307"/>
                  </a:lnTo>
                  <a:lnTo>
                    <a:pt x="24" y="298"/>
                  </a:lnTo>
                  <a:lnTo>
                    <a:pt x="27" y="288"/>
                  </a:lnTo>
                  <a:lnTo>
                    <a:pt x="30" y="279"/>
                  </a:lnTo>
                  <a:lnTo>
                    <a:pt x="31" y="268"/>
                  </a:lnTo>
                  <a:lnTo>
                    <a:pt x="33" y="257"/>
                  </a:lnTo>
                  <a:lnTo>
                    <a:pt x="35" y="246"/>
                  </a:lnTo>
                  <a:lnTo>
                    <a:pt x="37" y="235"/>
                  </a:lnTo>
                  <a:lnTo>
                    <a:pt x="38" y="223"/>
                  </a:lnTo>
                  <a:lnTo>
                    <a:pt x="39" y="211"/>
                  </a:lnTo>
                  <a:lnTo>
                    <a:pt x="40" y="199"/>
                  </a:lnTo>
                  <a:lnTo>
                    <a:pt x="41" y="187"/>
                  </a:lnTo>
                  <a:lnTo>
                    <a:pt x="42" y="174"/>
                  </a:lnTo>
                  <a:lnTo>
                    <a:pt x="43" y="163"/>
                  </a:lnTo>
                  <a:lnTo>
                    <a:pt x="44" y="150"/>
                  </a:lnTo>
                  <a:lnTo>
                    <a:pt x="45" y="138"/>
                  </a:lnTo>
                  <a:lnTo>
                    <a:pt x="47" y="126"/>
                  </a:lnTo>
                  <a:lnTo>
                    <a:pt x="48" y="114"/>
                  </a:lnTo>
                  <a:lnTo>
                    <a:pt x="50" y="102"/>
                  </a:lnTo>
                  <a:lnTo>
                    <a:pt x="51" y="91"/>
                  </a:lnTo>
                  <a:lnTo>
                    <a:pt x="53" y="80"/>
                  </a:lnTo>
                  <a:lnTo>
                    <a:pt x="56" y="69"/>
                  </a:lnTo>
                  <a:lnTo>
                    <a:pt x="59" y="59"/>
                  </a:lnTo>
                  <a:lnTo>
                    <a:pt x="61" y="49"/>
                  </a:lnTo>
                  <a:lnTo>
                    <a:pt x="65" y="40"/>
                  </a:lnTo>
                  <a:lnTo>
                    <a:pt x="68" y="31"/>
                  </a:lnTo>
                  <a:lnTo>
                    <a:pt x="72" y="23"/>
                  </a:lnTo>
                  <a:lnTo>
                    <a:pt x="77" y="15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82" y="8"/>
                  </a:lnTo>
                  <a:lnTo>
                    <a:pt x="83" y="6"/>
                  </a:lnTo>
                  <a:lnTo>
                    <a:pt x="84" y="5"/>
                  </a:lnTo>
                  <a:lnTo>
                    <a:pt x="83" y="2"/>
                  </a:lnTo>
                  <a:lnTo>
                    <a:pt x="82" y="1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33" name="Freeform 13">
              <a:extLst>
                <a:ext uri="{FF2B5EF4-FFF2-40B4-BE49-F238E27FC236}">
                  <a16:creationId xmlns:a16="http://schemas.microsoft.com/office/drawing/2014/main" id="{089B3038-FB26-F6ED-A99B-906D55592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228"/>
              <a:ext cx="133" cy="30"/>
            </a:xfrm>
            <a:custGeom>
              <a:avLst/>
              <a:gdLst>
                <a:gd name="T0" fmla="*/ 126 w 133"/>
                <a:gd name="T1" fmla="*/ 0 h 30"/>
                <a:gd name="T2" fmla="*/ 126 w 133"/>
                <a:gd name="T3" fmla="*/ 0 h 30"/>
                <a:gd name="T4" fmla="*/ 122 w 133"/>
                <a:gd name="T5" fmla="*/ 2 h 30"/>
                <a:gd name="T6" fmla="*/ 117 w 133"/>
                <a:gd name="T7" fmla="*/ 5 h 30"/>
                <a:gd name="T8" fmla="*/ 111 w 133"/>
                <a:gd name="T9" fmla="*/ 7 h 30"/>
                <a:gd name="T10" fmla="*/ 104 w 133"/>
                <a:gd name="T11" fmla="*/ 8 h 30"/>
                <a:gd name="T12" fmla="*/ 98 w 133"/>
                <a:gd name="T13" fmla="*/ 9 h 30"/>
                <a:gd name="T14" fmla="*/ 91 w 133"/>
                <a:gd name="T15" fmla="*/ 11 h 30"/>
                <a:gd name="T16" fmla="*/ 84 w 133"/>
                <a:gd name="T17" fmla="*/ 12 h 30"/>
                <a:gd name="T18" fmla="*/ 76 w 133"/>
                <a:gd name="T19" fmla="*/ 13 h 30"/>
                <a:gd name="T20" fmla="*/ 68 w 133"/>
                <a:gd name="T21" fmla="*/ 14 h 30"/>
                <a:gd name="T22" fmla="*/ 59 w 133"/>
                <a:gd name="T23" fmla="*/ 14 h 30"/>
                <a:gd name="T24" fmla="*/ 50 w 133"/>
                <a:gd name="T25" fmla="*/ 15 h 30"/>
                <a:gd name="T26" fmla="*/ 40 w 133"/>
                <a:gd name="T27" fmla="*/ 16 h 30"/>
                <a:gd name="T28" fmla="*/ 31 w 133"/>
                <a:gd name="T29" fmla="*/ 17 h 30"/>
                <a:gd name="T30" fmla="*/ 21 w 133"/>
                <a:gd name="T31" fmla="*/ 17 h 30"/>
                <a:gd name="T32" fmla="*/ 10 w 133"/>
                <a:gd name="T33" fmla="*/ 17 h 30"/>
                <a:gd name="T34" fmla="*/ 0 w 133"/>
                <a:gd name="T35" fmla="*/ 18 h 30"/>
                <a:gd name="T36" fmla="*/ 0 w 133"/>
                <a:gd name="T37" fmla="*/ 29 h 30"/>
                <a:gd name="T38" fmla="*/ 10 w 133"/>
                <a:gd name="T39" fmla="*/ 28 h 30"/>
                <a:gd name="T40" fmla="*/ 21 w 133"/>
                <a:gd name="T41" fmla="*/ 28 h 30"/>
                <a:gd name="T42" fmla="*/ 31 w 133"/>
                <a:gd name="T43" fmla="*/ 27 h 30"/>
                <a:gd name="T44" fmla="*/ 41 w 133"/>
                <a:gd name="T45" fmla="*/ 26 h 30"/>
                <a:gd name="T46" fmla="*/ 50 w 133"/>
                <a:gd name="T47" fmla="*/ 26 h 30"/>
                <a:gd name="T48" fmla="*/ 59 w 133"/>
                <a:gd name="T49" fmla="*/ 25 h 30"/>
                <a:gd name="T50" fmla="*/ 68 w 133"/>
                <a:gd name="T51" fmla="*/ 24 h 30"/>
                <a:gd name="T52" fmla="*/ 76 w 133"/>
                <a:gd name="T53" fmla="*/ 23 h 30"/>
                <a:gd name="T54" fmla="*/ 84 w 133"/>
                <a:gd name="T55" fmla="*/ 23 h 30"/>
                <a:gd name="T56" fmla="*/ 92 w 133"/>
                <a:gd name="T57" fmla="*/ 22 h 30"/>
                <a:gd name="T58" fmla="*/ 99 w 133"/>
                <a:gd name="T59" fmla="*/ 20 h 30"/>
                <a:gd name="T60" fmla="*/ 106 w 133"/>
                <a:gd name="T61" fmla="*/ 19 h 30"/>
                <a:gd name="T62" fmla="*/ 112 w 133"/>
                <a:gd name="T63" fmla="*/ 17 h 30"/>
                <a:gd name="T64" fmla="*/ 119 w 133"/>
                <a:gd name="T65" fmla="*/ 15 h 30"/>
                <a:gd name="T66" fmla="*/ 124 w 133"/>
                <a:gd name="T67" fmla="*/ 13 h 30"/>
                <a:gd name="T68" fmla="*/ 130 w 133"/>
                <a:gd name="T69" fmla="*/ 10 h 30"/>
                <a:gd name="T70" fmla="*/ 130 w 133"/>
                <a:gd name="T71" fmla="*/ 10 h 30"/>
                <a:gd name="T72" fmla="*/ 130 w 133"/>
                <a:gd name="T73" fmla="*/ 10 h 30"/>
                <a:gd name="T74" fmla="*/ 131 w 133"/>
                <a:gd name="T75" fmla="*/ 8 h 30"/>
                <a:gd name="T76" fmla="*/ 132 w 133"/>
                <a:gd name="T77" fmla="*/ 7 h 30"/>
                <a:gd name="T78" fmla="*/ 132 w 133"/>
                <a:gd name="T79" fmla="*/ 5 h 30"/>
                <a:gd name="T80" fmla="*/ 132 w 133"/>
                <a:gd name="T81" fmla="*/ 3 h 30"/>
                <a:gd name="T82" fmla="*/ 131 w 133"/>
                <a:gd name="T83" fmla="*/ 2 h 30"/>
                <a:gd name="T84" fmla="*/ 130 w 133"/>
                <a:gd name="T85" fmla="*/ 0 h 30"/>
                <a:gd name="T86" fmla="*/ 128 w 133"/>
                <a:gd name="T87" fmla="*/ 0 h 30"/>
                <a:gd name="T88" fmla="*/ 126 w 133"/>
                <a:gd name="T8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3" h="30">
                  <a:moveTo>
                    <a:pt x="126" y="0"/>
                  </a:moveTo>
                  <a:lnTo>
                    <a:pt x="126" y="0"/>
                  </a:lnTo>
                  <a:lnTo>
                    <a:pt x="122" y="2"/>
                  </a:lnTo>
                  <a:lnTo>
                    <a:pt x="117" y="5"/>
                  </a:lnTo>
                  <a:lnTo>
                    <a:pt x="111" y="7"/>
                  </a:lnTo>
                  <a:lnTo>
                    <a:pt x="104" y="8"/>
                  </a:lnTo>
                  <a:lnTo>
                    <a:pt x="98" y="9"/>
                  </a:lnTo>
                  <a:lnTo>
                    <a:pt x="91" y="11"/>
                  </a:lnTo>
                  <a:lnTo>
                    <a:pt x="84" y="12"/>
                  </a:lnTo>
                  <a:lnTo>
                    <a:pt x="76" y="13"/>
                  </a:lnTo>
                  <a:lnTo>
                    <a:pt x="68" y="14"/>
                  </a:lnTo>
                  <a:lnTo>
                    <a:pt x="59" y="14"/>
                  </a:lnTo>
                  <a:lnTo>
                    <a:pt x="50" y="15"/>
                  </a:lnTo>
                  <a:lnTo>
                    <a:pt x="40" y="16"/>
                  </a:lnTo>
                  <a:lnTo>
                    <a:pt x="31" y="17"/>
                  </a:lnTo>
                  <a:lnTo>
                    <a:pt x="21" y="17"/>
                  </a:lnTo>
                  <a:lnTo>
                    <a:pt x="10" y="17"/>
                  </a:lnTo>
                  <a:lnTo>
                    <a:pt x="0" y="18"/>
                  </a:lnTo>
                  <a:lnTo>
                    <a:pt x="0" y="29"/>
                  </a:lnTo>
                  <a:lnTo>
                    <a:pt x="10" y="28"/>
                  </a:lnTo>
                  <a:lnTo>
                    <a:pt x="21" y="28"/>
                  </a:lnTo>
                  <a:lnTo>
                    <a:pt x="31" y="27"/>
                  </a:lnTo>
                  <a:lnTo>
                    <a:pt x="41" y="26"/>
                  </a:lnTo>
                  <a:lnTo>
                    <a:pt x="50" y="26"/>
                  </a:lnTo>
                  <a:lnTo>
                    <a:pt x="59" y="25"/>
                  </a:lnTo>
                  <a:lnTo>
                    <a:pt x="68" y="24"/>
                  </a:lnTo>
                  <a:lnTo>
                    <a:pt x="76" y="23"/>
                  </a:lnTo>
                  <a:lnTo>
                    <a:pt x="84" y="23"/>
                  </a:lnTo>
                  <a:lnTo>
                    <a:pt x="92" y="22"/>
                  </a:lnTo>
                  <a:lnTo>
                    <a:pt x="99" y="20"/>
                  </a:lnTo>
                  <a:lnTo>
                    <a:pt x="106" y="19"/>
                  </a:lnTo>
                  <a:lnTo>
                    <a:pt x="112" y="17"/>
                  </a:lnTo>
                  <a:lnTo>
                    <a:pt x="119" y="15"/>
                  </a:lnTo>
                  <a:lnTo>
                    <a:pt x="124" y="13"/>
                  </a:lnTo>
                  <a:lnTo>
                    <a:pt x="130" y="10"/>
                  </a:lnTo>
                  <a:lnTo>
                    <a:pt x="130" y="10"/>
                  </a:lnTo>
                  <a:lnTo>
                    <a:pt x="130" y="10"/>
                  </a:lnTo>
                  <a:lnTo>
                    <a:pt x="131" y="8"/>
                  </a:lnTo>
                  <a:lnTo>
                    <a:pt x="132" y="7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1" y="2"/>
                  </a:lnTo>
                  <a:lnTo>
                    <a:pt x="130" y="0"/>
                  </a:lnTo>
                  <a:lnTo>
                    <a:pt x="128" y="0"/>
                  </a:lnTo>
                  <a:lnTo>
                    <a:pt x="1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34" name="Freeform 14">
              <a:extLst>
                <a:ext uri="{FF2B5EF4-FFF2-40B4-BE49-F238E27FC236}">
                  <a16:creationId xmlns:a16="http://schemas.microsoft.com/office/drawing/2014/main" id="{C94B7274-39D6-D07F-0DFF-43377E934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989"/>
              <a:ext cx="38" cy="252"/>
            </a:xfrm>
            <a:custGeom>
              <a:avLst/>
              <a:gdLst>
                <a:gd name="T0" fmla="*/ 0 w 38"/>
                <a:gd name="T1" fmla="*/ 8 h 252"/>
                <a:gd name="T2" fmla="*/ 4 w 38"/>
                <a:gd name="T3" fmla="*/ 16 h 252"/>
                <a:gd name="T4" fmla="*/ 7 w 38"/>
                <a:gd name="T5" fmla="*/ 28 h 252"/>
                <a:gd name="T6" fmla="*/ 11 w 38"/>
                <a:gd name="T7" fmla="*/ 43 h 252"/>
                <a:gd name="T8" fmla="*/ 15 w 38"/>
                <a:gd name="T9" fmla="*/ 59 h 252"/>
                <a:gd name="T10" fmla="*/ 18 w 38"/>
                <a:gd name="T11" fmla="*/ 78 h 252"/>
                <a:gd name="T12" fmla="*/ 21 w 38"/>
                <a:gd name="T13" fmla="*/ 97 h 252"/>
                <a:gd name="T14" fmla="*/ 24 w 38"/>
                <a:gd name="T15" fmla="*/ 117 h 252"/>
                <a:gd name="T16" fmla="*/ 25 w 38"/>
                <a:gd name="T17" fmla="*/ 136 h 252"/>
                <a:gd name="T18" fmla="*/ 27 w 38"/>
                <a:gd name="T19" fmla="*/ 156 h 252"/>
                <a:gd name="T20" fmla="*/ 28 w 38"/>
                <a:gd name="T21" fmla="*/ 174 h 252"/>
                <a:gd name="T22" fmla="*/ 28 w 38"/>
                <a:gd name="T23" fmla="*/ 192 h 252"/>
                <a:gd name="T24" fmla="*/ 28 w 38"/>
                <a:gd name="T25" fmla="*/ 208 h 252"/>
                <a:gd name="T26" fmla="*/ 27 w 38"/>
                <a:gd name="T27" fmla="*/ 221 h 252"/>
                <a:gd name="T28" fmla="*/ 24 w 38"/>
                <a:gd name="T29" fmla="*/ 231 h 252"/>
                <a:gd name="T30" fmla="*/ 22 w 38"/>
                <a:gd name="T31" fmla="*/ 238 h 252"/>
                <a:gd name="T32" fmla="*/ 19 w 38"/>
                <a:gd name="T33" fmla="*/ 241 h 252"/>
                <a:gd name="T34" fmla="*/ 25 w 38"/>
                <a:gd name="T35" fmla="*/ 248 h 252"/>
                <a:gd name="T36" fmla="*/ 30 w 38"/>
                <a:gd name="T37" fmla="*/ 240 h 252"/>
                <a:gd name="T38" fmla="*/ 33 w 38"/>
                <a:gd name="T39" fmla="*/ 229 h 252"/>
                <a:gd name="T40" fmla="*/ 35 w 38"/>
                <a:gd name="T41" fmla="*/ 216 h 252"/>
                <a:gd name="T42" fmla="*/ 37 w 38"/>
                <a:gd name="T43" fmla="*/ 200 h 252"/>
                <a:gd name="T44" fmla="*/ 37 w 38"/>
                <a:gd name="T45" fmla="*/ 183 h 252"/>
                <a:gd name="T46" fmla="*/ 36 w 38"/>
                <a:gd name="T47" fmla="*/ 165 h 252"/>
                <a:gd name="T48" fmla="*/ 35 w 38"/>
                <a:gd name="T49" fmla="*/ 146 h 252"/>
                <a:gd name="T50" fmla="*/ 33 w 38"/>
                <a:gd name="T51" fmla="*/ 125 h 252"/>
                <a:gd name="T52" fmla="*/ 31 w 38"/>
                <a:gd name="T53" fmla="*/ 105 h 252"/>
                <a:gd name="T54" fmla="*/ 28 w 38"/>
                <a:gd name="T55" fmla="*/ 85 h 252"/>
                <a:gd name="T56" fmla="*/ 24 w 38"/>
                <a:gd name="T57" fmla="*/ 66 h 252"/>
                <a:gd name="T58" fmla="*/ 21 w 38"/>
                <a:gd name="T59" fmla="*/ 48 h 252"/>
                <a:gd name="T60" fmla="*/ 17 w 38"/>
                <a:gd name="T61" fmla="*/ 32 h 252"/>
                <a:gd name="T62" fmla="*/ 14 w 38"/>
                <a:gd name="T63" fmla="*/ 19 h 252"/>
                <a:gd name="T64" fmla="*/ 9 w 38"/>
                <a:gd name="T65" fmla="*/ 7 h 252"/>
                <a:gd name="T66" fmla="*/ 1 w 38"/>
                <a:gd name="T67" fmla="*/ 0 h 252"/>
                <a:gd name="T68" fmla="*/ 5 w 38"/>
                <a:gd name="T69" fmla="*/ 0 h 252"/>
                <a:gd name="T70" fmla="*/ 2 w 38"/>
                <a:gd name="T71" fmla="*/ 0 h 252"/>
                <a:gd name="T72" fmla="*/ 0 w 38"/>
                <a:gd name="T73" fmla="*/ 2 h 252"/>
                <a:gd name="T74" fmla="*/ 0 w 38"/>
                <a:gd name="T75" fmla="*/ 5 h 252"/>
                <a:gd name="T76" fmla="*/ 5 w 38"/>
                <a:gd name="T77" fmla="*/ 9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" h="252">
                  <a:moveTo>
                    <a:pt x="5" y="9"/>
                  </a:moveTo>
                  <a:lnTo>
                    <a:pt x="0" y="8"/>
                  </a:lnTo>
                  <a:lnTo>
                    <a:pt x="2" y="11"/>
                  </a:lnTo>
                  <a:lnTo>
                    <a:pt x="4" y="16"/>
                  </a:lnTo>
                  <a:lnTo>
                    <a:pt x="5" y="22"/>
                  </a:lnTo>
                  <a:lnTo>
                    <a:pt x="7" y="28"/>
                  </a:lnTo>
                  <a:lnTo>
                    <a:pt x="9" y="36"/>
                  </a:lnTo>
                  <a:lnTo>
                    <a:pt x="11" y="43"/>
                  </a:lnTo>
                  <a:lnTo>
                    <a:pt x="13" y="51"/>
                  </a:lnTo>
                  <a:lnTo>
                    <a:pt x="15" y="59"/>
                  </a:lnTo>
                  <a:lnTo>
                    <a:pt x="17" y="68"/>
                  </a:lnTo>
                  <a:lnTo>
                    <a:pt x="18" y="78"/>
                  </a:lnTo>
                  <a:lnTo>
                    <a:pt x="19" y="87"/>
                  </a:lnTo>
                  <a:lnTo>
                    <a:pt x="21" y="97"/>
                  </a:lnTo>
                  <a:lnTo>
                    <a:pt x="22" y="107"/>
                  </a:lnTo>
                  <a:lnTo>
                    <a:pt x="24" y="117"/>
                  </a:lnTo>
                  <a:lnTo>
                    <a:pt x="25" y="126"/>
                  </a:lnTo>
                  <a:lnTo>
                    <a:pt x="25" y="136"/>
                  </a:lnTo>
                  <a:lnTo>
                    <a:pt x="27" y="146"/>
                  </a:lnTo>
                  <a:lnTo>
                    <a:pt x="27" y="156"/>
                  </a:lnTo>
                  <a:lnTo>
                    <a:pt x="28" y="166"/>
                  </a:lnTo>
                  <a:lnTo>
                    <a:pt x="28" y="174"/>
                  </a:lnTo>
                  <a:lnTo>
                    <a:pt x="28" y="183"/>
                  </a:lnTo>
                  <a:lnTo>
                    <a:pt x="28" y="192"/>
                  </a:lnTo>
                  <a:lnTo>
                    <a:pt x="28" y="200"/>
                  </a:lnTo>
                  <a:lnTo>
                    <a:pt x="28" y="208"/>
                  </a:lnTo>
                  <a:lnTo>
                    <a:pt x="27" y="214"/>
                  </a:lnTo>
                  <a:lnTo>
                    <a:pt x="27" y="221"/>
                  </a:lnTo>
                  <a:lnTo>
                    <a:pt x="25" y="227"/>
                  </a:lnTo>
                  <a:lnTo>
                    <a:pt x="24" y="231"/>
                  </a:lnTo>
                  <a:lnTo>
                    <a:pt x="23" y="235"/>
                  </a:lnTo>
                  <a:lnTo>
                    <a:pt x="22" y="238"/>
                  </a:lnTo>
                  <a:lnTo>
                    <a:pt x="20" y="240"/>
                  </a:lnTo>
                  <a:lnTo>
                    <a:pt x="19" y="241"/>
                  </a:lnTo>
                  <a:lnTo>
                    <a:pt x="22" y="251"/>
                  </a:lnTo>
                  <a:lnTo>
                    <a:pt x="25" y="248"/>
                  </a:lnTo>
                  <a:lnTo>
                    <a:pt x="28" y="245"/>
                  </a:lnTo>
                  <a:lnTo>
                    <a:pt x="30" y="240"/>
                  </a:lnTo>
                  <a:lnTo>
                    <a:pt x="32" y="235"/>
                  </a:lnTo>
                  <a:lnTo>
                    <a:pt x="33" y="229"/>
                  </a:lnTo>
                  <a:lnTo>
                    <a:pt x="35" y="222"/>
                  </a:lnTo>
                  <a:lnTo>
                    <a:pt x="35" y="216"/>
                  </a:lnTo>
                  <a:lnTo>
                    <a:pt x="36" y="208"/>
                  </a:lnTo>
                  <a:lnTo>
                    <a:pt x="37" y="200"/>
                  </a:lnTo>
                  <a:lnTo>
                    <a:pt x="37" y="192"/>
                  </a:lnTo>
                  <a:lnTo>
                    <a:pt x="37" y="183"/>
                  </a:lnTo>
                  <a:lnTo>
                    <a:pt x="37" y="174"/>
                  </a:lnTo>
                  <a:lnTo>
                    <a:pt x="36" y="165"/>
                  </a:lnTo>
                  <a:lnTo>
                    <a:pt x="35" y="155"/>
                  </a:lnTo>
                  <a:lnTo>
                    <a:pt x="35" y="146"/>
                  </a:lnTo>
                  <a:lnTo>
                    <a:pt x="34" y="135"/>
                  </a:lnTo>
                  <a:lnTo>
                    <a:pt x="33" y="125"/>
                  </a:lnTo>
                  <a:lnTo>
                    <a:pt x="32" y="115"/>
                  </a:lnTo>
                  <a:lnTo>
                    <a:pt x="31" y="105"/>
                  </a:lnTo>
                  <a:lnTo>
                    <a:pt x="29" y="95"/>
                  </a:lnTo>
                  <a:lnTo>
                    <a:pt x="28" y="85"/>
                  </a:lnTo>
                  <a:lnTo>
                    <a:pt x="26" y="76"/>
                  </a:lnTo>
                  <a:lnTo>
                    <a:pt x="24" y="66"/>
                  </a:lnTo>
                  <a:lnTo>
                    <a:pt x="23" y="57"/>
                  </a:lnTo>
                  <a:lnTo>
                    <a:pt x="21" y="48"/>
                  </a:lnTo>
                  <a:lnTo>
                    <a:pt x="19" y="40"/>
                  </a:lnTo>
                  <a:lnTo>
                    <a:pt x="17" y="32"/>
                  </a:lnTo>
                  <a:lnTo>
                    <a:pt x="15" y="25"/>
                  </a:lnTo>
                  <a:lnTo>
                    <a:pt x="14" y="19"/>
                  </a:lnTo>
                  <a:lnTo>
                    <a:pt x="11" y="12"/>
                  </a:lnTo>
                  <a:lnTo>
                    <a:pt x="9" y="7"/>
                  </a:lnTo>
                  <a:lnTo>
                    <a:pt x="7" y="2"/>
                  </a:lnTo>
                  <a:lnTo>
                    <a:pt x="1" y="0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8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35" name="Freeform 15">
              <a:extLst>
                <a:ext uri="{FF2B5EF4-FFF2-40B4-BE49-F238E27FC236}">
                  <a16:creationId xmlns:a16="http://schemas.microsoft.com/office/drawing/2014/main" id="{2D85E509-A7B1-6C38-8D61-FDA7A6CFC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989"/>
              <a:ext cx="125" cy="47"/>
            </a:xfrm>
            <a:custGeom>
              <a:avLst/>
              <a:gdLst>
                <a:gd name="T0" fmla="*/ 8 w 125"/>
                <a:gd name="T1" fmla="*/ 40 h 47"/>
                <a:gd name="T2" fmla="*/ 5 w 125"/>
                <a:gd name="T3" fmla="*/ 46 h 47"/>
                <a:gd name="T4" fmla="*/ 14 w 125"/>
                <a:gd name="T5" fmla="*/ 43 h 47"/>
                <a:gd name="T6" fmla="*/ 23 w 125"/>
                <a:gd name="T7" fmla="*/ 41 h 47"/>
                <a:gd name="T8" fmla="*/ 32 w 125"/>
                <a:gd name="T9" fmla="*/ 39 h 47"/>
                <a:gd name="T10" fmla="*/ 41 w 125"/>
                <a:gd name="T11" fmla="*/ 37 h 47"/>
                <a:gd name="T12" fmla="*/ 49 w 125"/>
                <a:gd name="T13" fmla="*/ 34 h 47"/>
                <a:gd name="T14" fmla="*/ 57 w 125"/>
                <a:gd name="T15" fmla="*/ 32 h 47"/>
                <a:gd name="T16" fmla="*/ 65 w 125"/>
                <a:gd name="T17" fmla="*/ 31 h 47"/>
                <a:gd name="T18" fmla="*/ 73 w 125"/>
                <a:gd name="T19" fmla="*/ 28 h 47"/>
                <a:gd name="T20" fmla="*/ 80 w 125"/>
                <a:gd name="T21" fmla="*/ 26 h 47"/>
                <a:gd name="T22" fmla="*/ 87 w 125"/>
                <a:gd name="T23" fmla="*/ 24 h 47"/>
                <a:gd name="T24" fmla="*/ 93 w 125"/>
                <a:gd name="T25" fmla="*/ 23 h 47"/>
                <a:gd name="T26" fmla="*/ 100 w 125"/>
                <a:gd name="T27" fmla="*/ 20 h 47"/>
                <a:gd name="T28" fmla="*/ 106 w 125"/>
                <a:gd name="T29" fmla="*/ 17 h 47"/>
                <a:gd name="T30" fmla="*/ 112 w 125"/>
                <a:gd name="T31" fmla="*/ 15 h 47"/>
                <a:gd name="T32" fmla="*/ 118 w 125"/>
                <a:gd name="T33" fmla="*/ 11 h 47"/>
                <a:gd name="T34" fmla="*/ 124 w 125"/>
                <a:gd name="T35" fmla="*/ 8 h 47"/>
                <a:gd name="T36" fmla="*/ 119 w 125"/>
                <a:gd name="T37" fmla="*/ 0 h 47"/>
                <a:gd name="T38" fmla="*/ 115 w 125"/>
                <a:gd name="T39" fmla="*/ 2 h 47"/>
                <a:gd name="T40" fmla="*/ 109 w 125"/>
                <a:gd name="T41" fmla="*/ 5 h 47"/>
                <a:gd name="T42" fmla="*/ 104 w 125"/>
                <a:gd name="T43" fmla="*/ 8 h 47"/>
                <a:gd name="T44" fmla="*/ 98 w 125"/>
                <a:gd name="T45" fmla="*/ 10 h 47"/>
                <a:gd name="T46" fmla="*/ 91 w 125"/>
                <a:gd name="T47" fmla="*/ 12 h 47"/>
                <a:gd name="T48" fmla="*/ 85 w 125"/>
                <a:gd name="T49" fmla="*/ 14 h 47"/>
                <a:gd name="T50" fmla="*/ 78 w 125"/>
                <a:gd name="T51" fmla="*/ 17 h 47"/>
                <a:gd name="T52" fmla="*/ 71 w 125"/>
                <a:gd name="T53" fmla="*/ 18 h 47"/>
                <a:gd name="T54" fmla="*/ 64 w 125"/>
                <a:gd name="T55" fmla="*/ 20 h 47"/>
                <a:gd name="T56" fmla="*/ 56 w 125"/>
                <a:gd name="T57" fmla="*/ 22 h 47"/>
                <a:gd name="T58" fmla="*/ 48 w 125"/>
                <a:gd name="T59" fmla="*/ 24 h 47"/>
                <a:gd name="T60" fmla="*/ 40 w 125"/>
                <a:gd name="T61" fmla="*/ 26 h 47"/>
                <a:gd name="T62" fmla="*/ 31 w 125"/>
                <a:gd name="T63" fmla="*/ 28 h 47"/>
                <a:gd name="T64" fmla="*/ 22 w 125"/>
                <a:gd name="T65" fmla="*/ 31 h 47"/>
                <a:gd name="T66" fmla="*/ 13 w 125"/>
                <a:gd name="T67" fmla="*/ 33 h 47"/>
                <a:gd name="T68" fmla="*/ 2 w 125"/>
                <a:gd name="T69" fmla="*/ 36 h 47"/>
                <a:gd name="T70" fmla="*/ 0 w 125"/>
                <a:gd name="T71" fmla="*/ 41 h 47"/>
                <a:gd name="T72" fmla="*/ 2 w 125"/>
                <a:gd name="T73" fmla="*/ 36 h 47"/>
                <a:gd name="T74" fmla="*/ 1 w 125"/>
                <a:gd name="T75" fmla="*/ 37 h 47"/>
                <a:gd name="T76" fmla="*/ 0 w 125"/>
                <a:gd name="T77" fmla="*/ 38 h 47"/>
                <a:gd name="T78" fmla="*/ 0 w 125"/>
                <a:gd name="T79" fmla="*/ 40 h 47"/>
                <a:gd name="T80" fmla="*/ 0 w 125"/>
                <a:gd name="T81" fmla="*/ 42 h 47"/>
                <a:gd name="T82" fmla="*/ 0 w 125"/>
                <a:gd name="T83" fmla="*/ 43 h 47"/>
                <a:gd name="T84" fmla="*/ 1 w 125"/>
                <a:gd name="T85" fmla="*/ 45 h 47"/>
                <a:gd name="T86" fmla="*/ 2 w 125"/>
                <a:gd name="T87" fmla="*/ 46 h 47"/>
                <a:gd name="T88" fmla="*/ 5 w 125"/>
                <a:gd name="T89" fmla="*/ 46 h 47"/>
                <a:gd name="T90" fmla="*/ 8 w 125"/>
                <a:gd name="T9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5" h="47">
                  <a:moveTo>
                    <a:pt x="8" y="40"/>
                  </a:moveTo>
                  <a:lnTo>
                    <a:pt x="5" y="46"/>
                  </a:lnTo>
                  <a:lnTo>
                    <a:pt x="14" y="43"/>
                  </a:lnTo>
                  <a:lnTo>
                    <a:pt x="23" y="41"/>
                  </a:lnTo>
                  <a:lnTo>
                    <a:pt x="32" y="39"/>
                  </a:lnTo>
                  <a:lnTo>
                    <a:pt x="41" y="37"/>
                  </a:lnTo>
                  <a:lnTo>
                    <a:pt x="49" y="34"/>
                  </a:lnTo>
                  <a:lnTo>
                    <a:pt x="57" y="32"/>
                  </a:lnTo>
                  <a:lnTo>
                    <a:pt x="65" y="31"/>
                  </a:lnTo>
                  <a:lnTo>
                    <a:pt x="73" y="28"/>
                  </a:lnTo>
                  <a:lnTo>
                    <a:pt x="80" y="26"/>
                  </a:lnTo>
                  <a:lnTo>
                    <a:pt x="87" y="24"/>
                  </a:lnTo>
                  <a:lnTo>
                    <a:pt x="93" y="23"/>
                  </a:lnTo>
                  <a:lnTo>
                    <a:pt x="100" y="20"/>
                  </a:lnTo>
                  <a:lnTo>
                    <a:pt x="106" y="17"/>
                  </a:lnTo>
                  <a:lnTo>
                    <a:pt x="112" y="15"/>
                  </a:lnTo>
                  <a:lnTo>
                    <a:pt x="118" y="11"/>
                  </a:lnTo>
                  <a:lnTo>
                    <a:pt x="124" y="8"/>
                  </a:lnTo>
                  <a:lnTo>
                    <a:pt x="119" y="0"/>
                  </a:lnTo>
                  <a:lnTo>
                    <a:pt x="115" y="2"/>
                  </a:lnTo>
                  <a:lnTo>
                    <a:pt x="109" y="5"/>
                  </a:lnTo>
                  <a:lnTo>
                    <a:pt x="104" y="8"/>
                  </a:lnTo>
                  <a:lnTo>
                    <a:pt x="98" y="10"/>
                  </a:lnTo>
                  <a:lnTo>
                    <a:pt x="91" y="12"/>
                  </a:lnTo>
                  <a:lnTo>
                    <a:pt x="85" y="14"/>
                  </a:lnTo>
                  <a:lnTo>
                    <a:pt x="78" y="17"/>
                  </a:lnTo>
                  <a:lnTo>
                    <a:pt x="71" y="18"/>
                  </a:lnTo>
                  <a:lnTo>
                    <a:pt x="64" y="20"/>
                  </a:lnTo>
                  <a:lnTo>
                    <a:pt x="56" y="22"/>
                  </a:lnTo>
                  <a:lnTo>
                    <a:pt x="48" y="24"/>
                  </a:lnTo>
                  <a:lnTo>
                    <a:pt x="40" y="26"/>
                  </a:lnTo>
                  <a:lnTo>
                    <a:pt x="31" y="28"/>
                  </a:lnTo>
                  <a:lnTo>
                    <a:pt x="22" y="31"/>
                  </a:lnTo>
                  <a:lnTo>
                    <a:pt x="13" y="33"/>
                  </a:lnTo>
                  <a:lnTo>
                    <a:pt x="2" y="36"/>
                  </a:lnTo>
                  <a:lnTo>
                    <a:pt x="0" y="41"/>
                  </a:lnTo>
                  <a:lnTo>
                    <a:pt x="2" y="36"/>
                  </a:lnTo>
                  <a:lnTo>
                    <a:pt x="1" y="37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1" y="45"/>
                  </a:lnTo>
                  <a:lnTo>
                    <a:pt x="2" y="46"/>
                  </a:lnTo>
                  <a:lnTo>
                    <a:pt x="5" y="46"/>
                  </a:lnTo>
                  <a:lnTo>
                    <a:pt x="8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36" name="Freeform 16">
              <a:extLst>
                <a:ext uri="{FF2B5EF4-FFF2-40B4-BE49-F238E27FC236}">
                  <a16:creationId xmlns:a16="http://schemas.microsoft.com/office/drawing/2014/main" id="{E5CFE5E6-743D-2373-666F-09463622E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029"/>
              <a:ext cx="77" cy="139"/>
            </a:xfrm>
            <a:custGeom>
              <a:avLst/>
              <a:gdLst>
                <a:gd name="T0" fmla="*/ 1 w 77"/>
                <a:gd name="T1" fmla="*/ 137 h 139"/>
                <a:gd name="T2" fmla="*/ 5 w 77"/>
                <a:gd name="T3" fmla="*/ 137 h 139"/>
                <a:gd name="T4" fmla="*/ 11 w 77"/>
                <a:gd name="T5" fmla="*/ 133 h 139"/>
                <a:gd name="T6" fmla="*/ 15 w 77"/>
                <a:gd name="T7" fmla="*/ 129 h 139"/>
                <a:gd name="T8" fmla="*/ 21 w 77"/>
                <a:gd name="T9" fmla="*/ 124 h 139"/>
                <a:gd name="T10" fmla="*/ 27 w 77"/>
                <a:gd name="T11" fmla="*/ 118 h 139"/>
                <a:gd name="T12" fmla="*/ 33 w 77"/>
                <a:gd name="T13" fmla="*/ 111 h 139"/>
                <a:gd name="T14" fmla="*/ 39 w 77"/>
                <a:gd name="T15" fmla="*/ 104 h 139"/>
                <a:gd name="T16" fmla="*/ 45 w 77"/>
                <a:gd name="T17" fmla="*/ 96 h 139"/>
                <a:gd name="T18" fmla="*/ 51 w 77"/>
                <a:gd name="T19" fmla="*/ 87 h 139"/>
                <a:gd name="T20" fmla="*/ 56 w 77"/>
                <a:gd name="T21" fmla="*/ 78 h 139"/>
                <a:gd name="T22" fmla="*/ 61 w 77"/>
                <a:gd name="T23" fmla="*/ 68 h 139"/>
                <a:gd name="T24" fmla="*/ 66 w 77"/>
                <a:gd name="T25" fmla="*/ 58 h 139"/>
                <a:gd name="T26" fmla="*/ 70 w 77"/>
                <a:gd name="T27" fmla="*/ 47 h 139"/>
                <a:gd name="T28" fmla="*/ 73 w 77"/>
                <a:gd name="T29" fmla="*/ 36 h 139"/>
                <a:gd name="T30" fmla="*/ 74 w 77"/>
                <a:gd name="T31" fmla="*/ 24 h 139"/>
                <a:gd name="T32" fmla="*/ 76 w 77"/>
                <a:gd name="T33" fmla="*/ 12 h 139"/>
                <a:gd name="T34" fmla="*/ 76 w 77"/>
                <a:gd name="T35" fmla="*/ 0 h 139"/>
                <a:gd name="T36" fmla="*/ 67 w 77"/>
                <a:gd name="T37" fmla="*/ 0 h 139"/>
                <a:gd name="T38" fmla="*/ 67 w 77"/>
                <a:gd name="T39" fmla="*/ 12 h 139"/>
                <a:gd name="T40" fmla="*/ 66 w 77"/>
                <a:gd name="T41" fmla="*/ 23 h 139"/>
                <a:gd name="T42" fmla="*/ 65 w 77"/>
                <a:gd name="T43" fmla="*/ 33 h 139"/>
                <a:gd name="T44" fmla="*/ 62 w 77"/>
                <a:gd name="T45" fmla="*/ 44 h 139"/>
                <a:gd name="T46" fmla="*/ 58 w 77"/>
                <a:gd name="T47" fmla="*/ 54 h 139"/>
                <a:gd name="T48" fmla="*/ 54 w 77"/>
                <a:gd name="T49" fmla="*/ 63 h 139"/>
                <a:gd name="T50" fmla="*/ 49 w 77"/>
                <a:gd name="T51" fmla="*/ 73 h 139"/>
                <a:gd name="T52" fmla="*/ 44 w 77"/>
                <a:gd name="T53" fmla="*/ 81 h 139"/>
                <a:gd name="T54" fmla="*/ 39 w 77"/>
                <a:gd name="T55" fmla="*/ 89 h 139"/>
                <a:gd name="T56" fmla="*/ 33 w 77"/>
                <a:gd name="T57" fmla="*/ 97 h 139"/>
                <a:gd name="T58" fmla="*/ 27 w 77"/>
                <a:gd name="T59" fmla="*/ 103 h 139"/>
                <a:gd name="T60" fmla="*/ 22 w 77"/>
                <a:gd name="T61" fmla="*/ 110 h 139"/>
                <a:gd name="T62" fmla="*/ 16 w 77"/>
                <a:gd name="T63" fmla="*/ 116 h 139"/>
                <a:gd name="T64" fmla="*/ 11 w 77"/>
                <a:gd name="T65" fmla="*/ 121 h 139"/>
                <a:gd name="T66" fmla="*/ 6 w 77"/>
                <a:gd name="T67" fmla="*/ 125 h 139"/>
                <a:gd name="T68" fmla="*/ 1 w 77"/>
                <a:gd name="T69" fmla="*/ 128 h 139"/>
                <a:gd name="T70" fmla="*/ 5 w 77"/>
                <a:gd name="T71" fmla="*/ 128 h 139"/>
                <a:gd name="T72" fmla="*/ 1 w 77"/>
                <a:gd name="T73" fmla="*/ 128 h 139"/>
                <a:gd name="T74" fmla="*/ 0 w 77"/>
                <a:gd name="T75" fmla="*/ 129 h 139"/>
                <a:gd name="T76" fmla="*/ 0 w 77"/>
                <a:gd name="T77" fmla="*/ 132 h 139"/>
                <a:gd name="T78" fmla="*/ 0 w 77"/>
                <a:gd name="T79" fmla="*/ 133 h 139"/>
                <a:gd name="T80" fmla="*/ 0 w 77"/>
                <a:gd name="T81" fmla="*/ 135 h 139"/>
                <a:gd name="T82" fmla="*/ 1 w 77"/>
                <a:gd name="T83" fmla="*/ 137 h 139"/>
                <a:gd name="T84" fmla="*/ 2 w 77"/>
                <a:gd name="T85" fmla="*/ 138 h 139"/>
                <a:gd name="T86" fmla="*/ 4 w 77"/>
                <a:gd name="T87" fmla="*/ 138 h 139"/>
                <a:gd name="T88" fmla="*/ 5 w 77"/>
                <a:gd name="T89" fmla="*/ 137 h 139"/>
                <a:gd name="T90" fmla="*/ 1 w 77"/>
                <a:gd name="T91" fmla="*/ 13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7" h="139">
                  <a:moveTo>
                    <a:pt x="1" y="137"/>
                  </a:moveTo>
                  <a:lnTo>
                    <a:pt x="5" y="137"/>
                  </a:lnTo>
                  <a:lnTo>
                    <a:pt x="11" y="133"/>
                  </a:lnTo>
                  <a:lnTo>
                    <a:pt x="15" y="129"/>
                  </a:lnTo>
                  <a:lnTo>
                    <a:pt x="21" y="124"/>
                  </a:lnTo>
                  <a:lnTo>
                    <a:pt x="27" y="118"/>
                  </a:lnTo>
                  <a:lnTo>
                    <a:pt x="33" y="111"/>
                  </a:lnTo>
                  <a:lnTo>
                    <a:pt x="39" y="104"/>
                  </a:lnTo>
                  <a:lnTo>
                    <a:pt x="45" y="96"/>
                  </a:lnTo>
                  <a:lnTo>
                    <a:pt x="51" y="87"/>
                  </a:lnTo>
                  <a:lnTo>
                    <a:pt x="56" y="78"/>
                  </a:lnTo>
                  <a:lnTo>
                    <a:pt x="61" y="68"/>
                  </a:lnTo>
                  <a:lnTo>
                    <a:pt x="66" y="58"/>
                  </a:lnTo>
                  <a:lnTo>
                    <a:pt x="70" y="47"/>
                  </a:lnTo>
                  <a:lnTo>
                    <a:pt x="73" y="36"/>
                  </a:lnTo>
                  <a:lnTo>
                    <a:pt x="74" y="24"/>
                  </a:lnTo>
                  <a:lnTo>
                    <a:pt x="76" y="12"/>
                  </a:lnTo>
                  <a:lnTo>
                    <a:pt x="76" y="0"/>
                  </a:lnTo>
                  <a:lnTo>
                    <a:pt x="67" y="0"/>
                  </a:lnTo>
                  <a:lnTo>
                    <a:pt x="67" y="12"/>
                  </a:lnTo>
                  <a:lnTo>
                    <a:pt x="66" y="23"/>
                  </a:lnTo>
                  <a:lnTo>
                    <a:pt x="65" y="33"/>
                  </a:lnTo>
                  <a:lnTo>
                    <a:pt x="62" y="44"/>
                  </a:lnTo>
                  <a:lnTo>
                    <a:pt x="58" y="54"/>
                  </a:lnTo>
                  <a:lnTo>
                    <a:pt x="54" y="63"/>
                  </a:lnTo>
                  <a:lnTo>
                    <a:pt x="49" y="73"/>
                  </a:lnTo>
                  <a:lnTo>
                    <a:pt x="44" y="81"/>
                  </a:lnTo>
                  <a:lnTo>
                    <a:pt x="39" y="89"/>
                  </a:lnTo>
                  <a:lnTo>
                    <a:pt x="33" y="97"/>
                  </a:lnTo>
                  <a:lnTo>
                    <a:pt x="27" y="103"/>
                  </a:lnTo>
                  <a:lnTo>
                    <a:pt x="22" y="110"/>
                  </a:lnTo>
                  <a:lnTo>
                    <a:pt x="16" y="116"/>
                  </a:lnTo>
                  <a:lnTo>
                    <a:pt x="11" y="121"/>
                  </a:lnTo>
                  <a:lnTo>
                    <a:pt x="6" y="125"/>
                  </a:lnTo>
                  <a:lnTo>
                    <a:pt x="1" y="128"/>
                  </a:lnTo>
                  <a:lnTo>
                    <a:pt x="5" y="128"/>
                  </a:lnTo>
                  <a:lnTo>
                    <a:pt x="1" y="128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3"/>
                  </a:lnTo>
                  <a:lnTo>
                    <a:pt x="0" y="135"/>
                  </a:lnTo>
                  <a:lnTo>
                    <a:pt x="1" y="137"/>
                  </a:lnTo>
                  <a:lnTo>
                    <a:pt x="2" y="138"/>
                  </a:lnTo>
                  <a:lnTo>
                    <a:pt x="4" y="138"/>
                  </a:lnTo>
                  <a:lnTo>
                    <a:pt x="5" y="137"/>
                  </a:lnTo>
                  <a:lnTo>
                    <a:pt x="1" y="1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37" name="Freeform 17">
              <a:extLst>
                <a:ext uri="{FF2B5EF4-FFF2-40B4-BE49-F238E27FC236}">
                  <a16:creationId xmlns:a16="http://schemas.microsoft.com/office/drawing/2014/main" id="{C5BAB386-F7D0-F287-D4E6-C22A0F5E7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977"/>
              <a:ext cx="85" cy="191"/>
            </a:xfrm>
            <a:custGeom>
              <a:avLst/>
              <a:gdLst>
                <a:gd name="T0" fmla="*/ 2 w 85"/>
                <a:gd name="T1" fmla="*/ 8 h 191"/>
                <a:gd name="T2" fmla="*/ 1 w 85"/>
                <a:gd name="T3" fmla="*/ 4 h 191"/>
                <a:gd name="T4" fmla="*/ 0 w 85"/>
                <a:gd name="T5" fmla="*/ 20 h 191"/>
                <a:gd name="T6" fmla="*/ 0 w 85"/>
                <a:gd name="T7" fmla="*/ 35 h 191"/>
                <a:gd name="T8" fmla="*/ 1 w 85"/>
                <a:gd name="T9" fmla="*/ 50 h 191"/>
                <a:gd name="T10" fmla="*/ 4 w 85"/>
                <a:gd name="T11" fmla="*/ 65 h 191"/>
                <a:gd name="T12" fmla="*/ 8 w 85"/>
                <a:gd name="T13" fmla="*/ 80 h 191"/>
                <a:gd name="T14" fmla="*/ 13 w 85"/>
                <a:gd name="T15" fmla="*/ 93 h 191"/>
                <a:gd name="T16" fmla="*/ 18 w 85"/>
                <a:gd name="T17" fmla="*/ 107 h 191"/>
                <a:gd name="T18" fmla="*/ 24 w 85"/>
                <a:gd name="T19" fmla="*/ 119 h 191"/>
                <a:gd name="T20" fmla="*/ 31 w 85"/>
                <a:gd name="T21" fmla="*/ 131 h 191"/>
                <a:gd name="T22" fmla="*/ 38 w 85"/>
                <a:gd name="T23" fmla="*/ 142 h 191"/>
                <a:gd name="T24" fmla="*/ 45 w 85"/>
                <a:gd name="T25" fmla="*/ 152 h 191"/>
                <a:gd name="T26" fmla="*/ 53 w 85"/>
                <a:gd name="T27" fmla="*/ 162 h 191"/>
                <a:gd name="T28" fmla="*/ 60 w 85"/>
                <a:gd name="T29" fmla="*/ 170 h 191"/>
                <a:gd name="T30" fmla="*/ 66 w 85"/>
                <a:gd name="T31" fmla="*/ 178 h 191"/>
                <a:gd name="T32" fmla="*/ 73 w 85"/>
                <a:gd name="T33" fmla="*/ 184 h 191"/>
                <a:gd name="T34" fmla="*/ 80 w 85"/>
                <a:gd name="T35" fmla="*/ 190 h 191"/>
                <a:gd name="T36" fmla="*/ 84 w 85"/>
                <a:gd name="T37" fmla="*/ 181 h 191"/>
                <a:gd name="T38" fmla="*/ 78 w 85"/>
                <a:gd name="T39" fmla="*/ 176 h 191"/>
                <a:gd name="T40" fmla="*/ 72 w 85"/>
                <a:gd name="T41" fmla="*/ 170 h 191"/>
                <a:gd name="T42" fmla="*/ 65 w 85"/>
                <a:gd name="T43" fmla="*/ 163 h 191"/>
                <a:gd name="T44" fmla="*/ 58 w 85"/>
                <a:gd name="T45" fmla="*/ 155 h 191"/>
                <a:gd name="T46" fmla="*/ 51 w 85"/>
                <a:gd name="T47" fmla="*/ 145 h 191"/>
                <a:gd name="T48" fmla="*/ 44 w 85"/>
                <a:gd name="T49" fmla="*/ 136 h 191"/>
                <a:gd name="T50" fmla="*/ 37 w 85"/>
                <a:gd name="T51" fmla="*/ 125 h 191"/>
                <a:gd name="T52" fmla="*/ 31 w 85"/>
                <a:gd name="T53" fmla="*/ 114 h 191"/>
                <a:gd name="T54" fmla="*/ 25 w 85"/>
                <a:gd name="T55" fmla="*/ 101 h 191"/>
                <a:gd name="T56" fmla="*/ 20 w 85"/>
                <a:gd name="T57" fmla="*/ 89 h 191"/>
                <a:gd name="T58" fmla="*/ 16 w 85"/>
                <a:gd name="T59" fmla="*/ 76 h 191"/>
                <a:gd name="T60" fmla="*/ 12 w 85"/>
                <a:gd name="T61" fmla="*/ 62 h 191"/>
                <a:gd name="T62" fmla="*/ 9 w 85"/>
                <a:gd name="T63" fmla="*/ 49 h 191"/>
                <a:gd name="T64" fmla="*/ 8 w 85"/>
                <a:gd name="T65" fmla="*/ 34 h 191"/>
                <a:gd name="T66" fmla="*/ 8 w 85"/>
                <a:gd name="T67" fmla="*/ 20 h 191"/>
                <a:gd name="T68" fmla="*/ 9 w 85"/>
                <a:gd name="T69" fmla="*/ 5 h 191"/>
                <a:gd name="T70" fmla="*/ 8 w 85"/>
                <a:gd name="T71" fmla="*/ 1 h 191"/>
                <a:gd name="T72" fmla="*/ 9 w 85"/>
                <a:gd name="T73" fmla="*/ 5 h 191"/>
                <a:gd name="T74" fmla="*/ 9 w 85"/>
                <a:gd name="T75" fmla="*/ 3 h 191"/>
                <a:gd name="T76" fmla="*/ 8 w 85"/>
                <a:gd name="T77" fmla="*/ 2 h 191"/>
                <a:gd name="T78" fmla="*/ 7 w 85"/>
                <a:gd name="T79" fmla="*/ 0 h 191"/>
                <a:gd name="T80" fmla="*/ 6 w 85"/>
                <a:gd name="T81" fmla="*/ 0 h 191"/>
                <a:gd name="T82" fmla="*/ 4 w 85"/>
                <a:gd name="T83" fmla="*/ 0 h 191"/>
                <a:gd name="T84" fmla="*/ 3 w 85"/>
                <a:gd name="T85" fmla="*/ 0 h 191"/>
                <a:gd name="T86" fmla="*/ 2 w 85"/>
                <a:gd name="T87" fmla="*/ 2 h 191"/>
                <a:gd name="T88" fmla="*/ 1 w 85"/>
                <a:gd name="T89" fmla="*/ 4 h 191"/>
                <a:gd name="T90" fmla="*/ 2 w 85"/>
                <a:gd name="T91" fmla="*/ 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5" h="191">
                  <a:moveTo>
                    <a:pt x="2" y="8"/>
                  </a:moveTo>
                  <a:lnTo>
                    <a:pt x="1" y="4"/>
                  </a:lnTo>
                  <a:lnTo>
                    <a:pt x="0" y="20"/>
                  </a:lnTo>
                  <a:lnTo>
                    <a:pt x="0" y="35"/>
                  </a:lnTo>
                  <a:lnTo>
                    <a:pt x="1" y="50"/>
                  </a:lnTo>
                  <a:lnTo>
                    <a:pt x="4" y="65"/>
                  </a:lnTo>
                  <a:lnTo>
                    <a:pt x="8" y="80"/>
                  </a:lnTo>
                  <a:lnTo>
                    <a:pt x="13" y="93"/>
                  </a:lnTo>
                  <a:lnTo>
                    <a:pt x="18" y="107"/>
                  </a:lnTo>
                  <a:lnTo>
                    <a:pt x="24" y="119"/>
                  </a:lnTo>
                  <a:lnTo>
                    <a:pt x="31" y="131"/>
                  </a:lnTo>
                  <a:lnTo>
                    <a:pt x="38" y="142"/>
                  </a:lnTo>
                  <a:lnTo>
                    <a:pt x="45" y="152"/>
                  </a:lnTo>
                  <a:lnTo>
                    <a:pt x="53" y="162"/>
                  </a:lnTo>
                  <a:lnTo>
                    <a:pt x="60" y="170"/>
                  </a:lnTo>
                  <a:lnTo>
                    <a:pt x="66" y="178"/>
                  </a:lnTo>
                  <a:lnTo>
                    <a:pt x="73" y="184"/>
                  </a:lnTo>
                  <a:lnTo>
                    <a:pt x="80" y="190"/>
                  </a:lnTo>
                  <a:lnTo>
                    <a:pt x="84" y="181"/>
                  </a:lnTo>
                  <a:lnTo>
                    <a:pt x="78" y="176"/>
                  </a:lnTo>
                  <a:lnTo>
                    <a:pt x="72" y="170"/>
                  </a:lnTo>
                  <a:lnTo>
                    <a:pt x="65" y="163"/>
                  </a:lnTo>
                  <a:lnTo>
                    <a:pt x="58" y="155"/>
                  </a:lnTo>
                  <a:lnTo>
                    <a:pt x="51" y="145"/>
                  </a:lnTo>
                  <a:lnTo>
                    <a:pt x="44" y="136"/>
                  </a:lnTo>
                  <a:lnTo>
                    <a:pt x="37" y="125"/>
                  </a:lnTo>
                  <a:lnTo>
                    <a:pt x="31" y="114"/>
                  </a:lnTo>
                  <a:lnTo>
                    <a:pt x="25" y="101"/>
                  </a:lnTo>
                  <a:lnTo>
                    <a:pt x="20" y="89"/>
                  </a:lnTo>
                  <a:lnTo>
                    <a:pt x="16" y="76"/>
                  </a:lnTo>
                  <a:lnTo>
                    <a:pt x="12" y="62"/>
                  </a:lnTo>
                  <a:lnTo>
                    <a:pt x="9" y="49"/>
                  </a:lnTo>
                  <a:lnTo>
                    <a:pt x="8" y="34"/>
                  </a:lnTo>
                  <a:lnTo>
                    <a:pt x="8" y="20"/>
                  </a:lnTo>
                  <a:lnTo>
                    <a:pt x="9" y="5"/>
                  </a:lnTo>
                  <a:lnTo>
                    <a:pt x="8" y="1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1" y="4"/>
                  </a:lnTo>
                  <a:lnTo>
                    <a:pt x="2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38" name="Freeform 18">
              <a:extLst>
                <a:ext uri="{FF2B5EF4-FFF2-40B4-BE49-F238E27FC236}">
                  <a16:creationId xmlns:a16="http://schemas.microsoft.com/office/drawing/2014/main" id="{3E7AFA45-9A35-921D-C800-C98C18F1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949"/>
              <a:ext cx="190" cy="37"/>
            </a:xfrm>
            <a:custGeom>
              <a:avLst/>
              <a:gdLst>
                <a:gd name="T0" fmla="*/ 17 w 190"/>
                <a:gd name="T1" fmla="*/ 7 h 37"/>
                <a:gd name="T2" fmla="*/ 10 w 190"/>
                <a:gd name="T3" fmla="*/ 13 h 37"/>
                <a:gd name="T4" fmla="*/ 16 w 190"/>
                <a:gd name="T5" fmla="*/ 12 h 37"/>
                <a:gd name="T6" fmla="*/ 25 w 190"/>
                <a:gd name="T7" fmla="*/ 12 h 37"/>
                <a:gd name="T8" fmla="*/ 33 w 190"/>
                <a:gd name="T9" fmla="*/ 12 h 37"/>
                <a:gd name="T10" fmla="*/ 45 w 190"/>
                <a:gd name="T11" fmla="*/ 12 h 37"/>
                <a:gd name="T12" fmla="*/ 56 w 190"/>
                <a:gd name="T13" fmla="*/ 12 h 37"/>
                <a:gd name="T14" fmla="*/ 68 w 190"/>
                <a:gd name="T15" fmla="*/ 13 h 37"/>
                <a:gd name="T16" fmla="*/ 82 w 190"/>
                <a:gd name="T17" fmla="*/ 14 h 37"/>
                <a:gd name="T18" fmla="*/ 95 w 190"/>
                <a:gd name="T19" fmla="*/ 15 h 37"/>
                <a:gd name="T20" fmla="*/ 107 w 190"/>
                <a:gd name="T21" fmla="*/ 16 h 37"/>
                <a:gd name="T22" fmla="*/ 120 w 190"/>
                <a:gd name="T23" fmla="*/ 19 h 37"/>
                <a:gd name="T24" fmla="*/ 132 w 190"/>
                <a:gd name="T25" fmla="*/ 21 h 37"/>
                <a:gd name="T26" fmla="*/ 143 w 190"/>
                <a:gd name="T27" fmla="*/ 24 h 37"/>
                <a:gd name="T28" fmla="*/ 153 w 190"/>
                <a:gd name="T29" fmla="*/ 26 h 37"/>
                <a:gd name="T30" fmla="*/ 162 w 190"/>
                <a:gd name="T31" fmla="*/ 29 h 37"/>
                <a:gd name="T32" fmla="*/ 170 w 190"/>
                <a:gd name="T33" fmla="*/ 32 h 37"/>
                <a:gd name="T34" fmla="*/ 175 w 190"/>
                <a:gd name="T35" fmla="*/ 36 h 37"/>
                <a:gd name="T36" fmla="*/ 189 w 190"/>
                <a:gd name="T37" fmla="*/ 27 h 37"/>
                <a:gd name="T38" fmla="*/ 180 w 190"/>
                <a:gd name="T39" fmla="*/ 23 h 37"/>
                <a:gd name="T40" fmla="*/ 171 w 190"/>
                <a:gd name="T41" fmla="*/ 19 h 37"/>
                <a:gd name="T42" fmla="*/ 161 w 190"/>
                <a:gd name="T43" fmla="*/ 15 h 37"/>
                <a:gd name="T44" fmla="*/ 150 w 190"/>
                <a:gd name="T45" fmla="*/ 12 h 37"/>
                <a:gd name="T46" fmla="*/ 137 w 190"/>
                <a:gd name="T47" fmla="*/ 10 h 37"/>
                <a:gd name="T48" fmla="*/ 123 w 190"/>
                <a:gd name="T49" fmla="*/ 7 h 37"/>
                <a:gd name="T50" fmla="*/ 111 w 190"/>
                <a:gd name="T51" fmla="*/ 5 h 37"/>
                <a:gd name="T52" fmla="*/ 97 w 190"/>
                <a:gd name="T53" fmla="*/ 4 h 37"/>
                <a:gd name="T54" fmla="*/ 83 w 190"/>
                <a:gd name="T55" fmla="*/ 2 h 37"/>
                <a:gd name="T56" fmla="*/ 71 w 190"/>
                <a:gd name="T57" fmla="*/ 1 h 37"/>
                <a:gd name="T58" fmla="*/ 57 w 190"/>
                <a:gd name="T59" fmla="*/ 0 h 37"/>
                <a:gd name="T60" fmla="*/ 46 w 190"/>
                <a:gd name="T61" fmla="*/ 0 h 37"/>
                <a:gd name="T62" fmla="*/ 33 w 190"/>
                <a:gd name="T63" fmla="*/ 0 h 37"/>
                <a:gd name="T64" fmla="*/ 23 w 190"/>
                <a:gd name="T65" fmla="*/ 0 h 37"/>
                <a:gd name="T66" fmla="*/ 15 w 190"/>
                <a:gd name="T67" fmla="*/ 0 h 37"/>
                <a:gd name="T68" fmla="*/ 7 w 190"/>
                <a:gd name="T69" fmla="*/ 1 h 37"/>
                <a:gd name="T70" fmla="*/ 0 w 190"/>
                <a:gd name="T71" fmla="*/ 7 h 37"/>
                <a:gd name="T72" fmla="*/ 7 w 190"/>
                <a:gd name="T73" fmla="*/ 1 h 37"/>
                <a:gd name="T74" fmla="*/ 3 w 190"/>
                <a:gd name="T75" fmla="*/ 2 h 37"/>
                <a:gd name="T76" fmla="*/ 1 w 190"/>
                <a:gd name="T77" fmla="*/ 4 h 37"/>
                <a:gd name="T78" fmla="*/ 0 w 190"/>
                <a:gd name="T79" fmla="*/ 5 h 37"/>
                <a:gd name="T80" fmla="*/ 0 w 190"/>
                <a:gd name="T81" fmla="*/ 8 h 37"/>
                <a:gd name="T82" fmla="*/ 1 w 190"/>
                <a:gd name="T83" fmla="*/ 10 h 37"/>
                <a:gd name="T84" fmla="*/ 3 w 190"/>
                <a:gd name="T85" fmla="*/ 12 h 37"/>
                <a:gd name="T86" fmla="*/ 6 w 190"/>
                <a:gd name="T87" fmla="*/ 13 h 37"/>
                <a:gd name="T88" fmla="*/ 10 w 190"/>
                <a:gd name="T89" fmla="*/ 13 h 37"/>
                <a:gd name="T90" fmla="*/ 17 w 190"/>
                <a:gd name="T91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0" h="37">
                  <a:moveTo>
                    <a:pt x="17" y="7"/>
                  </a:moveTo>
                  <a:lnTo>
                    <a:pt x="10" y="13"/>
                  </a:lnTo>
                  <a:lnTo>
                    <a:pt x="16" y="12"/>
                  </a:lnTo>
                  <a:lnTo>
                    <a:pt x="25" y="12"/>
                  </a:lnTo>
                  <a:lnTo>
                    <a:pt x="33" y="12"/>
                  </a:lnTo>
                  <a:lnTo>
                    <a:pt x="45" y="12"/>
                  </a:lnTo>
                  <a:lnTo>
                    <a:pt x="56" y="12"/>
                  </a:lnTo>
                  <a:lnTo>
                    <a:pt x="68" y="13"/>
                  </a:lnTo>
                  <a:lnTo>
                    <a:pt x="82" y="14"/>
                  </a:lnTo>
                  <a:lnTo>
                    <a:pt x="95" y="15"/>
                  </a:lnTo>
                  <a:lnTo>
                    <a:pt x="107" y="16"/>
                  </a:lnTo>
                  <a:lnTo>
                    <a:pt x="120" y="19"/>
                  </a:lnTo>
                  <a:lnTo>
                    <a:pt x="132" y="21"/>
                  </a:lnTo>
                  <a:lnTo>
                    <a:pt x="143" y="24"/>
                  </a:lnTo>
                  <a:lnTo>
                    <a:pt x="153" y="26"/>
                  </a:lnTo>
                  <a:lnTo>
                    <a:pt x="162" y="29"/>
                  </a:lnTo>
                  <a:lnTo>
                    <a:pt x="170" y="32"/>
                  </a:lnTo>
                  <a:lnTo>
                    <a:pt x="175" y="36"/>
                  </a:lnTo>
                  <a:lnTo>
                    <a:pt x="189" y="27"/>
                  </a:lnTo>
                  <a:lnTo>
                    <a:pt x="180" y="23"/>
                  </a:lnTo>
                  <a:lnTo>
                    <a:pt x="171" y="19"/>
                  </a:lnTo>
                  <a:lnTo>
                    <a:pt x="161" y="15"/>
                  </a:lnTo>
                  <a:lnTo>
                    <a:pt x="150" y="12"/>
                  </a:lnTo>
                  <a:lnTo>
                    <a:pt x="137" y="10"/>
                  </a:lnTo>
                  <a:lnTo>
                    <a:pt x="123" y="7"/>
                  </a:lnTo>
                  <a:lnTo>
                    <a:pt x="111" y="5"/>
                  </a:lnTo>
                  <a:lnTo>
                    <a:pt x="97" y="4"/>
                  </a:lnTo>
                  <a:lnTo>
                    <a:pt x="83" y="2"/>
                  </a:lnTo>
                  <a:lnTo>
                    <a:pt x="71" y="1"/>
                  </a:lnTo>
                  <a:lnTo>
                    <a:pt x="57" y="0"/>
                  </a:lnTo>
                  <a:lnTo>
                    <a:pt x="46" y="0"/>
                  </a:lnTo>
                  <a:lnTo>
                    <a:pt x="33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7" y="1"/>
                  </a:lnTo>
                  <a:lnTo>
                    <a:pt x="0" y="7"/>
                  </a:lnTo>
                  <a:lnTo>
                    <a:pt x="7" y="1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0"/>
                  </a:lnTo>
                  <a:lnTo>
                    <a:pt x="3" y="12"/>
                  </a:lnTo>
                  <a:lnTo>
                    <a:pt x="6" y="13"/>
                  </a:lnTo>
                  <a:lnTo>
                    <a:pt x="10" y="13"/>
                  </a:lnTo>
                  <a:lnTo>
                    <a:pt x="1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39" name="Freeform 19">
              <a:extLst>
                <a:ext uri="{FF2B5EF4-FFF2-40B4-BE49-F238E27FC236}">
                  <a16:creationId xmlns:a16="http://schemas.microsoft.com/office/drawing/2014/main" id="{03607042-B887-F3EC-5F82-E9A94A91E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516"/>
              <a:ext cx="23" cy="112"/>
            </a:xfrm>
            <a:custGeom>
              <a:avLst/>
              <a:gdLst>
                <a:gd name="T0" fmla="*/ 8 w 23"/>
                <a:gd name="T1" fmla="*/ 100 h 112"/>
                <a:gd name="T2" fmla="*/ 12 w 23"/>
                <a:gd name="T3" fmla="*/ 105 h 112"/>
                <a:gd name="T4" fmla="*/ 22 w 23"/>
                <a:gd name="T5" fmla="*/ 0 h 112"/>
                <a:gd name="T6" fmla="*/ 10 w 23"/>
                <a:gd name="T7" fmla="*/ 0 h 112"/>
                <a:gd name="T8" fmla="*/ 0 w 23"/>
                <a:gd name="T9" fmla="*/ 105 h 112"/>
                <a:gd name="T10" fmla="*/ 3 w 23"/>
                <a:gd name="T11" fmla="*/ 110 h 112"/>
                <a:gd name="T12" fmla="*/ 0 w 23"/>
                <a:gd name="T13" fmla="*/ 105 h 112"/>
                <a:gd name="T14" fmla="*/ 0 w 23"/>
                <a:gd name="T15" fmla="*/ 107 h 112"/>
                <a:gd name="T16" fmla="*/ 1 w 23"/>
                <a:gd name="T17" fmla="*/ 109 h 112"/>
                <a:gd name="T18" fmla="*/ 4 w 23"/>
                <a:gd name="T19" fmla="*/ 110 h 112"/>
                <a:gd name="T20" fmla="*/ 5 w 23"/>
                <a:gd name="T21" fmla="*/ 111 h 112"/>
                <a:gd name="T22" fmla="*/ 8 w 23"/>
                <a:gd name="T23" fmla="*/ 110 h 112"/>
                <a:gd name="T24" fmla="*/ 9 w 23"/>
                <a:gd name="T25" fmla="*/ 109 h 112"/>
                <a:gd name="T26" fmla="*/ 11 w 23"/>
                <a:gd name="T27" fmla="*/ 108 h 112"/>
                <a:gd name="T28" fmla="*/ 12 w 23"/>
                <a:gd name="T29" fmla="*/ 105 h 112"/>
                <a:gd name="T30" fmla="*/ 8 w 23"/>
                <a:gd name="T31" fmla="*/ 10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" h="112">
                  <a:moveTo>
                    <a:pt x="8" y="100"/>
                  </a:moveTo>
                  <a:lnTo>
                    <a:pt x="12" y="105"/>
                  </a:lnTo>
                  <a:lnTo>
                    <a:pt x="22" y="0"/>
                  </a:lnTo>
                  <a:lnTo>
                    <a:pt x="10" y="0"/>
                  </a:lnTo>
                  <a:lnTo>
                    <a:pt x="0" y="105"/>
                  </a:lnTo>
                  <a:lnTo>
                    <a:pt x="3" y="110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4" y="110"/>
                  </a:lnTo>
                  <a:lnTo>
                    <a:pt x="5" y="111"/>
                  </a:lnTo>
                  <a:lnTo>
                    <a:pt x="8" y="110"/>
                  </a:lnTo>
                  <a:lnTo>
                    <a:pt x="9" y="109"/>
                  </a:lnTo>
                  <a:lnTo>
                    <a:pt x="11" y="108"/>
                  </a:lnTo>
                  <a:lnTo>
                    <a:pt x="12" y="105"/>
                  </a:lnTo>
                  <a:lnTo>
                    <a:pt x="8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40" name="Freeform 20">
              <a:extLst>
                <a:ext uri="{FF2B5EF4-FFF2-40B4-BE49-F238E27FC236}">
                  <a16:creationId xmlns:a16="http://schemas.microsoft.com/office/drawing/2014/main" id="{4374D124-5521-CB7B-3781-51199442C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1940"/>
              <a:ext cx="139" cy="27"/>
            </a:xfrm>
            <a:custGeom>
              <a:avLst/>
              <a:gdLst>
                <a:gd name="T0" fmla="*/ 7 w 139"/>
                <a:gd name="T1" fmla="*/ 23 h 27"/>
                <a:gd name="T2" fmla="*/ 5 w 139"/>
                <a:gd name="T3" fmla="*/ 26 h 27"/>
                <a:gd name="T4" fmla="*/ 14 w 139"/>
                <a:gd name="T5" fmla="*/ 21 h 27"/>
                <a:gd name="T6" fmla="*/ 24 w 139"/>
                <a:gd name="T7" fmla="*/ 18 h 27"/>
                <a:gd name="T8" fmla="*/ 32 w 139"/>
                <a:gd name="T9" fmla="*/ 15 h 27"/>
                <a:gd name="T10" fmla="*/ 41 w 139"/>
                <a:gd name="T11" fmla="*/ 14 h 27"/>
                <a:gd name="T12" fmla="*/ 50 w 139"/>
                <a:gd name="T13" fmla="*/ 12 h 27"/>
                <a:gd name="T14" fmla="*/ 58 w 139"/>
                <a:gd name="T15" fmla="*/ 11 h 27"/>
                <a:gd name="T16" fmla="*/ 66 w 139"/>
                <a:gd name="T17" fmla="*/ 10 h 27"/>
                <a:gd name="T18" fmla="*/ 75 w 139"/>
                <a:gd name="T19" fmla="*/ 10 h 27"/>
                <a:gd name="T20" fmla="*/ 83 w 139"/>
                <a:gd name="T21" fmla="*/ 10 h 27"/>
                <a:gd name="T22" fmla="*/ 91 w 139"/>
                <a:gd name="T23" fmla="*/ 10 h 27"/>
                <a:gd name="T24" fmla="*/ 98 w 139"/>
                <a:gd name="T25" fmla="*/ 10 h 27"/>
                <a:gd name="T26" fmla="*/ 106 w 139"/>
                <a:gd name="T27" fmla="*/ 11 h 27"/>
                <a:gd name="T28" fmla="*/ 113 w 139"/>
                <a:gd name="T29" fmla="*/ 13 h 27"/>
                <a:gd name="T30" fmla="*/ 121 w 139"/>
                <a:gd name="T31" fmla="*/ 14 h 27"/>
                <a:gd name="T32" fmla="*/ 129 w 139"/>
                <a:gd name="T33" fmla="*/ 15 h 27"/>
                <a:gd name="T34" fmla="*/ 136 w 139"/>
                <a:gd name="T35" fmla="*/ 17 h 27"/>
                <a:gd name="T36" fmla="*/ 138 w 139"/>
                <a:gd name="T37" fmla="*/ 7 h 27"/>
                <a:gd name="T38" fmla="*/ 130 w 139"/>
                <a:gd name="T39" fmla="*/ 5 h 27"/>
                <a:gd name="T40" fmla="*/ 122 w 139"/>
                <a:gd name="T41" fmla="*/ 3 h 27"/>
                <a:gd name="T42" fmla="*/ 115 w 139"/>
                <a:gd name="T43" fmla="*/ 2 h 27"/>
                <a:gd name="T44" fmla="*/ 107 w 139"/>
                <a:gd name="T45" fmla="*/ 1 h 27"/>
                <a:gd name="T46" fmla="*/ 99 w 139"/>
                <a:gd name="T47" fmla="*/ 0 h 27"/>
                <a:gd name="T48" fmla="*/ 91 w 139"/>
                <a:gd name="T49" fmla="*/ 0 h 27"/>
                <a:gd name="T50" fmla="*/ 83 w 139"/>
                <a:gd name="T51" fmla="*/ 0 h 27"/>
                <a:gd name="T52" fmla="*/ 75 w 139"/>
                <a:gd name="T53" fmla="*/ 0 h 27"/>
                <a:gd name="T54" fmla="*/ 66 w 139"/>
                <a:gd name="T55" fmla="*/ 0 h 27"/>
                <a:gd name="T56" fmla="*/ 58 w 139"/>
                <a:gd name="T57" fmla="*/ 0 h 27"/>
                <a:gd name="T58" fmla="*/ 49 w 139"/>
                <a:gd name="T59" fmla="*/ 2 h 27"/>
                <a:gd name="T60" fmla="*/ 40 w 139"/>
                <a:gd name="T61" fmla="*/ 3 h 27"/>
                <a:gd name="T62" fmla="*/ 31 w 139"/>
                <a:gd name="T63" fmla="*/ 6 h 27"/>
                <a:gd name="T64" fmla="*/ 22 w 139"/>
                <a:gd name="T65" fmla="*/ 8 h 27"/>
                <a:gd name="T66" fmla="*/ 12 w 139"/>
                <a:gd name="T67" fmla="*/ 12 h 27"/>
                <a:gd name="T68" fmla="*/ 2 w 139"/>
                <a:gd name="T69" fmla="*/ 15 h 27"/>
                <a:gd name="T70" fmla="*/ 1 w 139"/>
                <a:gd name="T71" fmla="*/ 18 h 27"/>
                <a:gd name="T72" fmla="*/ 2 w 139"/>
                <a:gd name="T73" fmla="*/ 15 h 27"/>
                <a:gd name="T74" fmla="*/ 1 w 139"/>
                <a:gd name="T75" fmla="*/ 17 h 27"/>
                <a:gd name="T76" fmla="*/ 0 w 139"/>
                <a:gd name="T77" fmla="*/ 18 h 27"/>
                <a:gd name="T78" fmla="*/ 0 w 139"/>
                <a:gd name="T79" fmla="*/ 20 h 27"/>
                <a:gd name="T80" fmla="*/ 0 w 139"/>
                <a:gd name="T81" fmla="*/ 22 h 27"/>
                <a:gd name="T82" fmla="*/ 1 w 139"/>
                <a:gd name="T83" fmla="*/ 24 h 27"/>
                <a:gd name="T84" fmla="*/ 2 w 139"/>
                <a:gd name="T85" fmla="*/ 25 h 27"/>
                <a:gd name="T86" fmla="*/ 3 w 139"/>
                <a:gd name="T87" fmla="*/ 26 h 27"/>
                <a:gd name="T88" fmla="*/ 5 w 139"/>
                <a:gd name="T89" fmla="*/ 26 h 27"/>
                <a:gd name="T90" fmla="*/ 7 w 139"/>
                <a:gd name="T91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9" h="27">
                  <a:moveTo>
                    <a:pt x="7" y="23"/>
                  </a:moveTo>
                  <a:lnTo>
                    <a:pt x="5" y="26"/>
                  </a:lnTo>
                  <a:lnTo>
                    <a:pt x="14" y="21"/>
                  </a:lnTo>
                  <a:lnTo>
                    <a:pt x="24" y="18"/>
                  </a:lnTo>
                  <a:lnTo>
                    <a:pt x="32" y="15"/>
                  </a:lnTo>
                  <a:lnTo>
                    <a:pt x="41" y="14"/>
                  </a:lnTo>
                  <a:lnTo>
                    <a:pt x="50" y="12"/>
                  </a:lnTo>
                  <a:lnTo>
                    <a:pt x="58" y="11"/>
                  </a:lnTo>
                  <a:lnTo>
                    <a:pt x="66" y="10"/>
                  </a:lnTo>
                  <a:lnTo>
                    <a:pt x="75" y="10"/>
                  </a:lnTo>
                  <a:lnTo>
                    <a:pt x="83" y="10"/>
                  </a:lnTo>
                  <a:lnTo>
                    <a:pt x="91" y="10"/>
                  </a:lnTo>
                  <a:lnTo>
                    <a:pt x="98" y="10"/>
                  </a:lnTo>
                  <a:lnTo>
                    <a:pt x="106" y="11"/>
                  </a:lnTo>
                  <a:lnTo>
                    <a:pt x="113" y="13"/>
                  </a:lnTo>
                  <a:lnTo>
                    <a:pt x="121" y="14"/>
                  </a:lnTo>
                  <a:lnTo>
                    <a:pt x="129" y="15"/>
                  </a:lnTo>
                  <a:lnTo>
                    <a:pt x="136" y="17"/>
                  </a:lnTo>
                  <a:lnTo>
                    <a:pt x="138" y="7"/>
                  </a:lnTo>
                  <a:lnTo>
                    <a:pt x="130" y="5"/>
                  </a:lnTo>
                  <a:lnTo>
                    <a:pt x="122" y="3"/>
                  </a:lnTo>
                  <a:lnTo>
                    <a:pt x="115" y="2"/>
                  </a:lnTo>
                  <a:lnTo>
                    <a:pt x="107" y="1"/>
                  </a:lnTo>
                  <a:lnTo>
                    <a:pt x="99" y="0"/>
                  </a:lnTo>
                  <a:lnTo>
                    <a:pt x="91" y="0"/>
                  </a:lnTo>
                  <a:lnTo>
                    <a:pt x="83" y="0"/>
                  </a:lnTo>
                  <a:lnTo>
                    <a:pt x="75" y="0"/>
                  </a:lnTo>
                  <a:lnTo>
                    <a:pt x="66" y="0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3"/>
                  </a:lnTo>
                  <a:lnTo>
                    <a:pt x="31" y="6"/>
                  </a:lnTo>
                  <a:lnTo>
                    <a:pt x="22" y="8"/>
                  </a:lnTo>
                  <a:lnTo>
                    <a:pt x="12" y="12"/>
                  </a:lnTo>
                  <a:lnTo>
                    <a:pt x="2" y="15"/>
                  </a:lnTo>
                  <a:lnTo>
                    <a:pt x="1" y="18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2" y="25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41" name="Freeform 21">
              <a:extLst>
                <a:ext uri="{FF2B5EF4-FFF2-40B4-BE49-F238E27FC236}">
                  <a16:creationId xmlns:a16="http://schemas.microsoft.com/office/drawing/2014/main" id="{429219C6-9FC7-0513-33E6-351146C78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958"/>
              <a:ext cx="41" cy="175"/>
            </a:xfrm>
            <a:custGeom>
              <a:avLst/>
              <a:gdLst>
                <a:gd name="T0" fmla="*/ 7 w 41"/>
                <a:gd name="T1" fmla="*/ 165 h 175"/>
                <a:gd name="T2" fmla="*/ 7 w 41"/>
                <a:gd name="T3" fmla="*/ 171 h 175"/>
                <a:gd name="T4" fmla="*/ 15 w 41"/>
                <a:gd name="T5" fmla="*/ 157 h 175"/>
                <a:gd name="T6" fmla="*/ 20 w 41"/>
                <a:gd name="T7" fmla="*/ 142 h 175"/>
                <a:gd name="T8" fmla="*/ 24 w 41"/>
                <a:gd name="T9" fmla="*/ 129 h 175"/>
                <a:gd name="T10" fmla="*/ 27 w 41"/>
                <a:gd name="T11" fmla="*/ 117 h 175"/>
                <a:gd name="T12" fmla="*/ 30 w 41"/>
                <a:gd name="T13" fmla="*/ 104 h 175"/>
                <a:gd name="T14" fmla="*/ 31 w 41"/>
                <a:gd name="T15" fmla="*/ 92 h 175"/>
                <a:gd name="T16" fmla="*/ 32 w 41"/>
                <a:gd name="T17" fmla="*/ 81 h 175"/>
                <a:gd name="T18" fmla="*/ 32 w 41"/>
                <a:gd name="T19" fmla="*/ 70 h 175"/>
                <a:gd name="T20" fmla="*/ 32 w 41"/>
                <a:gd name="T21" fmla="*/ 60 h 175"/>
                <a:gd name="T22" fmla="*/ 32 w 41"/>
                <a:gd name="T23" fmla="*/ 50 h 175"/>
                <a:gd name="T24" fmla="*/ 32 w 41"/>
                <a:gd name="T25" fmla="*/ 42 h 175"/>
                <a:gd name="T26" fmla="*/ 32 w 41"/>
                <a:gd name="T27" fmla="*/ 33 h 175"/>
                <a:gd name="T28" fmla="*/ 33 w 41"/>
                <a:gd name="T29" fmla="*/ 26 h 175"/>
                <a:gd name="T30" fmla="*/ 34 w 41"/>
                <a:gd name="T31" fmla="*/ 18 h 175"/>
                <a:gd name="T32" fmla="*/ 36 w 41"/>
                <a:gd name="T33" fmla="*/ 12 h 175"/>
                <a:gd name="T34" fmla="*/ 40 w 41"/>
                <a:gd name="T35" fmla="*/ 5 h 175"/>
                <a:gd name="T36" fmla="*/ 33 w 41"/>
                <a:gd name="T37" fmla="*/ 0 h 175"/>
                <a:gd name="T38" fmla="*/ 29 w 41"/>
                <a:gd name="T39" fmla="*/ 7 h 175"/>
                <a:gd name="T40" fmla="*/ 26 w 41"/>
                <a:gd name="T41" fmla="*/ 16 h 175"/>
                <a:gd name="T42" fmla="*/ 24 w 41"/>
                <a:gd name="T43" fmla="*/ 24 h 175"/>
                <a:gd name="T44" fmla="*/ 23 w 41"/>
                <a:gd name="T45" fmla="*/ 32 h 175"/>
                <a:gd name="T46" fmla="*/ 23 w 41"/>
                <a:gd name="T47" fmla="*/ 42 h 175"/>
                <a:gd name="T48" fmla="*/ 23 w 41"/>
                <a:gd name="T49" fmla="*/ 50 h 175"/>
                <a:gd name="T50" fmla="*/ 23 w 41"/>
                <a:gd name="T51" fmla="*/ 60 h 175"/>
                <a:gd name="T52" fmla="*/ 23 w 41"/>
                <a:gd name="T53" fmla="*/ 70 h 175"/>
                <a:gd name="T54" fmla="*/ 23 w 41"/>
                <a:gd name="T55" fmla="*/ 80 h 175"/>
                <a:gd name="T56" fmla="*/ 23 w 41"/>
                <a:gd name="T57" fmla="*/ 91 h 175"/>
                <a:gd name="T58" fmla="*/ 21 w 41"/>
                <a:gd name="T59" fmla="*/ 102 h 175"/>
                <a:gd name="T60" fmla="*/ 20 w 41"/>
                <a:gd name="T61" fmla="*/ 114 h 175"/>
                <a:gd name="T62" fmla="*/ 16 w 41"/>
                <a:gd name="T63" fmla="*/ 126 h 175"/>
                <a:gd name="T64" fmla="*/ 12 w 41"/>
                <a:gd name="T65" fmla="*/ 139 h 175"/>
                <a:gd name="T66" fmla="*/ 7 w 41"/>
                <a:gd name="T67" fmla="*/ 152 h 175"/>
                <a:gd name="T68" fmla="*/ 0 w 41"/>
                <a:gd name="T69" fmla="*/ 165 h 175"/>
                <a:gd name="T70" fmla="*/ 0 w 41"/>
                <a:gd name="T71" fmla="*/ 171 h 175"/>
                <a:gd name="T72" fmla="*/ 0 w 41"/>
                <a:gd name="T73" fmla="*/ 165 h 175"/>
                <a:gd name="T74" fmla="*/ 0 w 41"/>
                <a:gd name="T75" fmla="*/ 167 h 175"/>
                <a:gd name="T76" fmla="*/ 0 w 41"/>
                <a:gd name="T77" fmla="*/ 169 h 175"/>
                <a:gd name="T78" fmla="*/ 0 w 41"/>
                <a:gd name="T79" fmla="*/ 171 h 175"/>
                <a:gd name="T80" fmla="*/ 1 w 41"/>
                <a:gd name="T81" fmla="*/ 172 h 175"/>
                <a:gd name="T82" fmla="*/ 3 w 41"/>
                <a:gd name="T83" fmla="*/ 174 h 175"/>
                <a:gd name="T84" fmla="*/ 4 w 41"/>
                <a:gd name="T85" fmla="*/ 174 h 175"/>
                <a:gd name="T86" fmla="*/ 6 w 41"/>
                <a:gd name="T87" fmla="*/ 173 h 175"/>
                <a:gd name="T88" fmla="*/ 7 w 41"/>
                <a:gd name="T89" fmla="*/ 171 h 175"/>
                <a:gd name="T90" fmla="*/ 7 w 41"/>
                <a:gd name="T91" fmla="*/ 16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1" h="175">
                  <a:moveTo>
                    <a:pt x="7" y="165"/>
                  </a:moveTo>
                  <a:lnTo>
                    <a:pt x="7" y="171"/>
                  </a:lnTo>
                  <a:lnTo>
                    <a:pt x="15" y="157"/>
                  </a:lnTo>
                  <a:lnTo>
                    <a:pt x="20" y="142"/>
                  </a:lnTo>
                  <a:lnTo>
                    <a:pt x="24" y="129"/>
                  </a:lnTo>
                  <a:lnTo>
                    <a:pt x="27" y="117"/>
                  </a:lnTo>
                  <a:lnTo>
                    <a:pt x="30" y="104"/>
                  </a:lnTo>
                  <a:lnTo>
                    <a:pt x="31" y="92"/>
                  </a:lnTo>
                  <a:lnTo>
                    <a:pt x="32" y="81"/>
                  </a:lnTo>
                  <a:lnTo>
                    <a:pt x="32" y="70"/>
                  </a:lnTo>
                  <a:lnTo>
                    <a:pt x="32" y="60"/>
                  </a:lnTo>
                  <a:lnTo>
                    <a:pt x="32" y="50"/>
                  </a:lnTo>
                  <a:lnTo>
                    <a:pt x="32" y="42"/>
                  </a:lnTo>
                  <a:lnTo>
                    <a:pt x="32" y="33"/>
                  </a:lnTo>
                  <a:lnTo>
                    <a:pt x="33" y="26"/>
                  </a:lnTo>
                  <a:lnTo>
                    <a:pt x="34" y="18"/>
                  </a:lnTo>
                  <a:lnTo>
                    <a:pt x="36" y="12"/>
                  </a:lnTo>
                  <a:lnTo>
                    <a:pt x="40" y="5"/>
                  </a:lnTo>
                  <a:lnTo>
                    <a:pt x="33" y="0"/>
                  </a:lnTo>
                  <a:lnTo>
                    <a:pt x="29" y="7"/>
                  </a:lnTo>
                  <a:lnTo>
                    <a:pt x="26" y="16"/>
                  </a:lnTo>
                  <a:lnTo>
                    <a:pt x="24" y="24"/>
                  </a:lnTo>
                  <a:lnTo>
                    <a:pt x="23" y="32"/>
                  </a:lnTo>
                  <a:lnTo>
                    <a:pt x="23" y="42"/>
                  </a:lnTo>
                  <a:lnTo>
                    <a:pt x="23" y="50"/>
                  </a:lnTo>
                  <a:lnTo>
                    <a:pt x="23" y="60"/>
                  </a:lnTo>
                  <a:lnTo>
                    <a:pt x="23" y="70"/>
                  </a:lnTo>
                  <a:lnTo>
                    <a:pt x="23" y="80"/>
                  </a:lnTo>
                  <a:lnTo>
                    <a:pt x="23" y="91"/>
                  </a:lnTo>
                  <a:lnTo>
                    <a:pt x="21" y="102"/>
                  </a:lnTo>
                  <a:lnTo>
                    <a:pt x="20" y="114"/>
                  </a:lnTo>
                  <a:lnTo>
                    <a:pt x="16" y="126"/>
                  </a:lnTo>
                  <a:lnTo>
                    <a:pt x="12" y="139"/>
                  </a:lnTo>
                  <a:lnTo>
                    <a:pt x="7" y="152"/>
                  </a:lnTo>
                  <a:lnTo>
                    <a:pt x="0" y="165"/>
                  </a:lnTo>
                  <a:lnTo>
                    <a:pt x="0" y="171"/>
                  </a:lnTo>
                  <a:lnTo>
                    <a:pt x="0" y="165"/>
                  </a:lnTo>
                  <a:lnTo>
                    <a:pt x="0" y="167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" y="172"/>
                  </a:lnTo>
                  <a:lnTo>
                    <a:pt x="3" y="174"/>
                  </a:lnTo>
                  <a:lnTo>
                    <a:pt x="4" y="174"/>
                  </a:lnTo>
                  <a:lnTo>
                    <a:pt x="6" y="173"/>
                  </a:lnTo>
                  <a:lnTo>
                    <a:pt x="7" y="171"/>
                  </a:lnTo>
                  <a:lnTo>
                    <a:pt x="7" y="1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42" name="Freeform 22">
              <a:extLst>
                <a:ext uri="{FF2B5EF4-FFF2-40B4-BE49-F238E27FC236}">
                  <a16:creationId xmlns:a16="http://schemas.microsoft.com/office/drawing/2014/main" id="{F7701146-8B42-F168-9498-2EB538CFF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125"/>
              <a:ext cx="77" cy="42"/>
            </a:xfrm>
            <a:custGeom>
              <a:avLst/>
              <a:gdLst>
                <a:gd name="T0" fmla="*/ 76 w 77"/>
                <a:gd name="T1" fmla="*/ 34 h 42"/>
                <a:gd name="T2" fmla="*/ 71 w 77"/>
                <a:gd name="T3" fmla="*/ 30 h 42"/>
                <a:gd name="T4" fmla="*/ 67 w 77"/>
                <a:gd name="T5" fmla="*/ 31 h 42"/>
                <a:gd name="T6" fmla="*/ 64 w 77"/>
                <a:gd name="T7" fmla="*/ 31 h 42"/>
                <a:gd name="T8" fmla="*/ 60 w 77"/>
                <a:gd name="T9" fmla="*/ 31 h 42"/>
                <a:gd name="T10" fmla="*/ 56 w 77"/>
                <a:gd name="T11" fmla="*/ 31 h 42"/>
                <a:gd name="T12" fmla="*/ 52 w 77"/>
                <a:gd name="T13" fmla="*/ 29 h 42"/>
                <a:gd name="T14" fmla="*/ 47 w 77"/>
                <a:gd name="T15" fmla="*/ 28 h 42"/>
                <a:gd name="T16" fmla="*/ 42 w 77"/>
                <a:gd name="T17" fmla="*/ 27 h 42"/>
                <a:gd name="T18" fmla="*/ 38 w 77"/>
                <a:gd name="T19" fmla="*/ 25 h 42"/>
                <a:gd name="T20" fmla="*/ 33 w 77"/>
                <a:gd name="T21" fmla="*/ 24 h 42"/>
                <a:gd name="T22" fmla="*/ 29 w 77"/>
                <a:gd name="T23" fmla="*/ 21 h 42"/>
                <a:gd name="T24" fmla="*/ 24 w 77"/>
                <a:gd name="T25" fmla="*/ 19 h 42"/>
                <a:gd name="T26" fmla="*/ 20 w 77"/>
                <a:gd name="T27" fmla="*/ 15 h 42"/>
                <a:gd name="T28" fmla="*/ 16 w 77"/>
                <a:gd name="T29" fmla="*/ 12 h 42"/>
                <a:gd name="T30" fmla="*/ 12 w 77"/>
                <a:gd name="T31" fmla="*/ 8 h 42"/>
                <a:gd name="T32" fmla="*/ 9 w 77"/>
                <a:gd name="T33" fmla="*/ 4 h 42"/>
                <a:gd name="T34" fmla="*/ 6 w 77"/>
                <a:gd name="T35" fmla="*/ 0 h 42"/>
                <a:gd name="T36" fmla="*/ 0 w 77"/>
                <a:gd name="T37" fmla="*/ 6 h 42"/>
                <a:gd name="T38" fmla="*/ 3 w 77"/>
                <a:gd name="T39" fmla="*/ 11 h 42"/>
                <a:gd name="T40" fmla="*/ 7 w 77"/>
                <a:gd name="T41" fmla="*/ 15 h 42"/>
                <a:gd name="T42" fmla="*/ 11 w 77"/>
                <a:gd name="T43" fmla="*/ 20 h 42"/>
                <a:gd name="T44" fmla="*/ 16 w 77"/>
                <a:gd name="T45" fmla="*/ 24 h 42"/>
                <a:gd name="T46" fmla="*/ 20 w 77"/>
                <a:gd name="T47" fmla="*/ 26 h 42"/>
                <a:gd name="T48" fmla="*/ 25 w 77"/>
                <a:gd name="T49" fmla="*/ 30 h 42"/>
                <a:gd name="T50" fmla="*/ 30 w 77"/>
                <a:gd name="T51" fmla="*/ 33 h 42"/>
                <a:gd name="T52" fmla="*/ 35 w 77"/>
                <a:gd name="T53" fmla="*/ 35 h 42"/>
                <a:gd name="T54" fmla="*/ 40 w 77"/>
                <a:gd name="T55" fmla="*/ 37 h 42"/>
                <a:gd name="T56" fmla="*/ 45 w 77"/>
                <a:gd name="T57" fmla="*/ 38 h 42"/>
                <a:gd name="T58" fmla="*/ 51 w 77"/>
                <a:gd name="T59" fmla="*/ 40 h 42"/>
                <a:gd name="T60" fmla="*/ 55 w 77"/>
                <a:gd name="T61" fmla="*/ 41 h 42"/>
                <a:gd name="T62" fmla="*/ 60 w 77"/>
                <a:gd name="T63" fmla="*/ 41 h 42"/>
                <a:gd name="T64" fmla="*/ 64 w 77"/>
                <a:gd name="T65" fmla="*/ 41 h 42"/>
                <a:gd name="T66" fmla="*/ 69 w 77"/>
                <a:gd name="T67" fmla="*/ 41 h 42"/>
                <a:gd name="T68" fmla="*/ 72 w 77"/>
                <a:gd name="T69" fmla="*/ 40 h 42"/>
                <a:gd name="T70" fmla="*/ 67 w 77"/>
                <a:gd name="T71" fmla="*/ 36 h 42"/>
                <a:gd name="T72" fmla="*/ 72 w 77"/>
                <a:gd name="T73" fmla="*/ 40 h 42"/>
                <a:gd name="T74" fmla="*/ 74 w 77"/>
                <a:gd name="T75" fmla="*/ 39 h 42"/>
                <a:gd name="T76" fmla="*/ 76 w 77"/>
                <a:gd name="T77" fmla="*/ 38 h 42"/>
                <a:gd name="T78" fmla="*/ 76 w 77"/>
                <a:gd name="T79" fmla="*/ 36 h 42"/>
                <a:gd name="T80" fmla="*/ 76 w 77"/>
                <a:gd name="T81" fmla="*/ 34 h 42"/>
                <a:gd name="T82" fmla="*/ 76 w 77"/>
                <a:gd name="T83" fmla="*/ 33 h 42"/>
                <a:gd name="T84" fmla="*/ 74 w 77"/>
                <a:gd name="T85" fmla="*/ 31 h 42"/>
                <a:gd name="T86" fmla="*/ 73 w 77"/>
                <a:gd name="T87" fmla="*/ 30 h 42"/>
                <a:gd name="T88" fmla="*/ 71 w 77"/>
                <a:gd name="T89" fmla="*/ 30 h 42"/>
                <a:gd name="T90" fmla="*/ 76 w 77"/>
                <a:gd name="T9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7" h="42">
                  <a:moveTo>
                    <a:pt x="76" y="34"/>
                  </a:moveTo>
                  <a:lnTo>
                    <a:pt x="71" y="30"/>
                  </a:lnTo>
                  <a:lnTo>
                    <a:pt x="67" y="31"/>
                  </a:lnTo>
                  <a:lnTo>
                    <a:pt x="64" y="31"/>
                  </a:lnTo>
                  <a:lnTo>
                    <a:pt x="60" y="31"/>
                  </a:lnTo>
                  <a:lnTo>
                    <a:pt x="56" y="31"/>
                  </a:lnTo>
                  <a:lnTo>
                    <a:pt x="52" y="29"/>
                  </a:lnTo>
                  <a:lnTo>
                    <a:pt x="47" y="28"/>
                  </a:lnTo>
                  <a:lnTo>
                    <a:pt x="42" y="27"/>
                  </a:lnTo>
                  <a:lnTo>
                    <a:pt x="38" y="25"/>
                  </a:lnTo>
                  <a:lnTo>
                    <a:pt x="33" y="24"/>
                  </a:lnTo>
                  <a:lnTo>
                    <a:pt x="29" y="21"/>
                  </a:lnTo>
                  <a:lnTo>
                    <a:pt x="24" y="19"/>
                  </a:lnTo>
                  <a:lnTo>
                    <a:pt x="20" y="15"/>
                  </a:lnTo>
                  <a:lnTo>
                    <a:pt x="16" y="12"/>
                  </a:lnTo>
                  <a:lnTo>
                    <a:pt x="12" y="8"/>
                  </a:lnTo>
                  <a:lnTo>
                    <a:pt x="9" y="4"/>
                  </a:lnTo>
                  <a:lnTo>
                    <a:pt x="6" y="0"/>
                  </a:lnTo>
                  <a:lnTo>
                    <a:pt x="0" y="6"/>
                  </a:lnTo>
                  <a:lnTo>
                    <a:pt x="3" y="11"/>
                  </a:lnTo>
                  <a:lnTo>
                    <a:pt x="7" y="15"/>
                  </a:lnTo>
                  <a:lnTo>
                    <a:pt x="11" y="20"/>
                  </a:lnTo>
                  <a:lnTo>
                    <a:pt x="16" y="24"/>
                  </a:lnTo>
                  <a:lnTo>
                    <a:pt x="20" y="26"/>
                  </a:lnTo>
                  <a:lnTo>
                    <a:pt x="25" y="30"/>
                  </a:lnTo>
                  <a:lnTo>
                    <a:pt x="30" y="33"/>
                  </a:lnTo>
                  <a:lnTo>
                    <a:pt x="35" y="35"/>
                  </a:lnTo>
                  <a:lnTo>
                    <a:pt x="40" y="37"/>
                  </a:lnTo>
                  <a:lnTo>
                    <a:pt x="45" y="38"/>
                  </a:lnTo>
                  <a:lnTo>
                    <a:pt x="51" y="40"/>
                  </a:lnTo>
                  <a:lnTo>
                    <a:pt x="55" y="41"/>
                  </a:lnTo>
                  <a:lnTo>
                    <a:pt x="60" y="41"/>
                  </a:lnTo>
                  <a:lnTo>
                    <a:pt x="64" y="41"/>
                  </a:lnTo>
                  <a:lnTo>
                    <a:pt x="69" y="41"/>
                  </a:lnTo>
                  <a:lnTo>
                    <a:pt x="72" y="40"/>
                  </a:lnTo>
                  <a:lnTo>
                    <a:pt x="67" y="36"/>
                  </a:lnTo>
                  <a:lnTo>
                    <a:pt x="72" y="40"/>
                  </a:lnTo>
                  <a:lnTo>
                    <a:pt x="74" y="39"/>
                  </a:lnTo>
                  <a:lnTo>
                    <a:pt x="76" y="38"/>
                  </a:lnTo>
                  <a:lnTo>
                    <a:pt x="76" y="36"/>
                  </a:lnTo>
                  <a:lnTo>
                    <a:pt x="76" y="34"/>
                  </a:lnTo>
                  <a:lnTo>
                    <a:pt x="76" y="33"/>
                  </a:lnTo>
                  <a:lnTo>
                    <a:pt x="74" y="31"/>
                  </a:lnTo>
                  <a:lnTo>
                    <a:pt x="73" y="30"/>
                  </a:lnTo>
                  <a:lnTo>
                    <a:pt x="71" y="30"/>
                  </a:lnTo>
                  <a:lnTo>
                    <a:pt x="76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43" name="Freeform 23">
              <a:extLst>
                <a:ext uri="{FF2B5EF4-FFF2-40B4-BE49-F238E27FC236}">
                  <a16:creationId xmlns:a16="http://schemas.microsoft.com/office/drawing/2014/main" id="{07E248A9-350B-182B-84E6-B4CDC031C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160"/>
              <a:ext cx="42" cy="357"/>
            </a:xfrm>
            <a:custGeom>
              <a:avLst/>
              <a:gdLst>
                <a:gd name="T0" fmla="*/ 8 w 42"/>
                <a:gd name="T1" fmla="*/ 349 h 357"/>
                <a:gd name="T2" fmla="*/ 12 w 42"/>
                <a:gd name="T3" fmla="*/ 326 h 357"/>
                <a:gd name="T4" fmla="*/ 15 w 42"/>
                <a:gd name="T5" fmla="*/ 305 h 357"/>
                <a:gd name="T6" fmla="*/ 19 w 42"/>
                <a:gd name="T7" fmla="*/ 285 h 357"/>
                <a:gd name="T8" fmla="*/ 22 w 42"/>
                <a:gd name="T9" fmla="*/ 262 h 357"/>
                <a:gd name="T10" fmla="*/ 26 w 42"/>
                <a:gd name="T11" fmla="*/ 242 h 357"/>
                <a:gd name="T12" fmla="*/ 29 w 42"/>
                <a:gd name="T13" fmla="*/ 220 h 357"/>
                <a:gd name="T14" fmla="*/ 31 w 42"/>
                <a:gd name="T15" fmla="*/ 198 h 357"/>
                <a:gd name="T16" fmla="*/ 34 w 42"/>
                <a:gd name="T17" fmla="*/ 176 h 357"/>
                <a:gd name="T18" fmla="*/ 36 w 42"/>
                <a:gd name="T19" fmla="*/ 155 h 357"/>
                <a:gd name="T20" fmla="*/ 38 w 42"/>
                <a:gd name="T21" fmla="*/ 133 h 357"/>
                <a:gd name="T22" fmla="*/ 39 w 42"/>
                <a:gd name="T23" fmla="*/ 112 h 357"/>
                <a:gd name="T24" fmla="*/ 40 w 42"/>
                <a:gd name="T25" fmla="*/ 89 h 357"/>
                <a:gd name="T26" fmla="*/ 41 w 42"/>
                <a:gd name="T27" fmla="*/ 68 h 357"/>
                <a:gd name="T28" fmla="*/ 40 w 42"/>
                <a:gd name="T29" fmla="*/ 45 h 357"/>
                <a:gd name="T30" fmla="*/ 39 w 42"/>
                <a:gd name="T31" fmla="*/ 22 h 357"/>
                <a:gd name="T32" fmla="*/ 38 w 42"/>
                <a:gd name="T33" fmla="*/ 0 h 357"/>
                <a:gd name="T34" fmla="*/ 30 w 42"/>
                <a:gd name="T35" fmla="*/ 13 h 357"/>
                <a:gd name="T36" fmla="*/ 31 w 42"/>
                <a:gd name="T37" fmla="*/ 35 h 357"/>
                <a:gd name="T38" fmla="*/ 32 w 42"/>
                <a:gd name="T39" fmla="*/ 56 h 357"/>
                <a:gd name="T40" fmla="*/ 31 w 42"/>
                <a:gd name="T41" fmla="*/ 78 h 357"/>
                <a:gd name="T42" fmla="*/ 31 w 42"/>
                <a:gd name="T43" fmla="*/ 99 h 357"/>
                <a:gd name="T44" fmla="*/ 30 w 42"/>
                <a:gd name="T45" fmla="*/ 121 h 357"/>
                <a:gd name="T46" fmla="*/ 28 w 42"/>
                <a:gd name="T47" fmla="*/ 141 h 357"/>
                <a:gd name="T48" fmla="*/ 26 w 42"/>
                <a:gd name="T49" fmla="*/ 162 h 357"/>
                <a:gd name="T50" fmla="*/ 24 w 42"/>
                <a:gd name="T51" fmla="*/ 184 h 357"/>
                <a:gd name="T52" fmla="*/ 22 w 42"/>
                <a:gd name="T53" fmla="*/ 205 h 357"/>
                <a:gd name="T54" fmla="*/ 19 w 42"/>
                <a:gd name="T55" fmla="*/ 225 h 357"/>
                <a:gd name="T56" fmla="*/ 16 w 42"/>
                <a:gd name="T57" fmla="*/ 247 h 357"/>
                <a:gd name="T58" fmla="*/ 13 w 42"/>
                <a:gd name="T59" fmla="*/ 268 h 357"/>
                <a:gd name="T60" fmla="*/ 9 w 42"/>
                <a:gd name="T61" fmla="*/ 289 h 357"/>
                <a:gd name="T62" fmla="*/ 5 w 42"/>
                <a:gd name="T63" fmla="*/ 310 h 357"/>
                <a:gd name="T64" fmla="*/ 1 w 42"/>
                <a:gd name="T65" fmla="*/ 332 h 357"/>
                <a:gd name="T66" fmla="*/ 8 w 42"/>
                <a:gd name="T67" fmla="*/ 350 h 357"/>
                <a:gd name="T68" fmla="*/ 0 w 42"/>
                <a:gd name="T69" fmla="*/ 347 h 357"/>
                <a:gd name="T70" fmla="*/ 1 w 42"/>
                <a:gd name="T71" fmla="*/ 353 h 357"/>
                <a:gd name="T72" fmla="*/ 4 w 42"/>
                <a:gd name="T73" fmla="*/ 356 h 357"/>
                <a:gd name="T74" fmla="*/ 7 w 42"/>
                <a:gd name="T75" fmla="*/ 353 h 357"/>
                <a:gd name="T76" fmla="*/ 0 w 42"/>
                <a:gd name="T77" fmla="*/ 34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" h="357">
                  <a:moveTo>
                    <a:pt x="0" y="340"/>
                  </a:moveTo>
                  <a:lnTo>
                    <a:pt x="8" y="349"/>
                  </a:lnTo>
                  <a:lnTo>
                    <a:pt x="10" y="338"/>
                  </a:lnTo>
                  <a:lnTo>
                    <a:pt x="12" y="326"/>
                  </a:lnTo>
                  <a:lnTo>
                    <a:pt x="14" y="316"/>
                  </a:lnTo>
                  <a:lnTo>
                    <a:pt x="15" y="305"/>
                  </a:lnTo>
                  <a:lnTo>
                    <a:pt x="17" y="295"/>
                  </a:lnTo>
                  <a:lnTo>
                    <a:pt x="19" y="285"/>
                  </a:lnTo>
                  <a:lnTo>
                    <a:pt x="21" y="273"/>
                  </a:lnTo>
                  <a:lnTo>
                    <a:pt x="22" y="262"/>
                  </a:lnTo>
                  <a:lnTo>
                    <a:pt x="24" y="252"/>
                  </a:lnTo>
                  <a:lnTo>
                    <a:pt x="26" y="242"/>
                  </a:lnTo>
                  <a:lnTo>
                    <a:pt x="27" y="231"/>
                  </a:lnTo>
                  <a:lnTo>
                    <a:pt x="29" y="220"/>
                  </a:lnTo>
                  <a:lnTo>
                    <a:pt x="30" y="209"/>
                  </a:lnTo>
                  <a:lnTo>
                    <a:pt x="31" y="198"/>
                  </a:lnTo>
                  <a:lnTo>
                    <a:pt x="32" y="188"/>
                  </a:lnTo>
                  <a:lnTo>
                    <a:pt x="34" y="176"/>
                  </a:lnTo>
                  <a:lnTo>
                    <a:pt x="35" y="166"/>
                  </a:lnTo>
                  <a:lnTo>
                    <a:pt x="36" y="155"/>
                  </a:lnTo>
                  <a:lnTo>
                    <a:pt x="37" y="145"/>
                  </a:lnTo>
                  <a:lnTo>
                    <a:pt x="38" y="133"/>
                  </a:lnTo>
                  <a:lnTo>
                    <a:pt x="39" y="122"/>
                  </a:lnTo>
                  <a:lnTo>
                    <a:pt x="39" y="112"/>
                  </a:lnTo>
                  <a:lnTo>
                    <a:pt x="40" y="100"/>
                  </a:lnTo>
                  <a:lnTo>
                    <a:pt x="40" y="89"/>
                  </a:lnTo>
                  <a:lnTo>
                    <a:pt x="40" y="79"/>
                  </a:lnTo>
                  <a:lnTo>
                    <a:pt x="41" y="68"/>
                  </a:lnTo>
                  <a:lnTo>
                    <a:pt x="41" y="56"/>
                  </a:lnTo>
                  <a:lnTo>
                    <a:pt x="40" y="45"/>
                  </a:lnTo>
                  <a:lnTo>
                    <a:pt x="40" y="34"/>
                  </a:lnTo>
                  <a:lnTo>
                    <a:pt x="39" y="22"/>
                  </a:lnTo>
                  <a:lnTo>
                    <a:pt x="39" y="11"/>
                  </a:lnTo>
                  <a:lnTo>
                    <a:pt x="38" y="0"/>
                  </a:lnTo>
                  <a:lnTo>
                    <a:pt x="29" y="2"/>
                  </a:lnTo>
                  <a:lnTo>
                    <a:pt x="30" y="13"/>
                  </a:lnTo>
                  <a:lnTo>
                    <a:pt x="31" y="25"/>
                  </a:lnTo>
                  <a:lnTo>
                    <a:pt x="31" y="35"/>
                  </a:lnTo>
                  <a:lnTo>
                    <a:pt x="31" y="46"/>
                  </a:lnTo>
                  <a:lnTo>
                    <a:pt x="32" y="56"/>
                  </a:lnTo>
                  <a:lnTo>
                    <a:pt x="32" y="68"/>
                  </a:lnTo>
                  <a:lnTo>
                    <a:pt x="31" y="78"/>
                  </a:lnTo>
                  <a:lnTo>
                    <a:pt x="31" y="89"/>
                  </a:lnTo>
                  <a:lnTo>
                    <a:pt x="31" y="99"/>
                  </a:lnTo>
                  <a:lnTo>
                    <a:pt x="31" y="111"/>
                  </a:lnTo>
                  <a:lnTo>
                    <a:pt x="30" y="121"/>
                  </a:lnTo>
                  <a:lnTo>
                    <a:pt x="29" y="132"/>
                  </a:lnTo>
                  <a:lnTo>
                    <a:pt x="28" y="141"/>
                  </a:lnTo>
                  <a:lnTo>
                    <a:pt x="27" y="152"/>
                  </a:lnTo>
                  <a:lnTo>
                    <a:pt x="26" y="162"/>
                  </a:lnTo>
                  <a:lnTo>
                    <a:pt x="25" y="172"/>
                  </a:lnTo>
                  <a:lnTo>
                    <a:pt x="24" y="184"/>
                  </a:lnTo>
                  <a:lnTo>
                    <a:pt x="23" y="194"/>
                  </a:lnTo>
                  <a:lnTo>
                    <a:pt x="22" y="205"/>
                  </a:lnTo>
                  <a:lnTo>
                    <a:pt x="20" y="215"/>
                  </a:lnTo>
                  <a:lnTo>
                    <a:pt x="19" y="225"/>
                  </a:lnTo>
                  <a:lnTo>
                    <a:pt x="17" y="237"/>
                  </a:lnTo>
                  <a:lnTo>
                    <a:pt x="16" y="247"/>
                  </a:lnTo>
                  <a:lnTo>
                    <a:pt x="14" y="257"/>
                  </a:lnTo>
                  <a:lnTo>
                    <a:pt x="13" y="268"/>
                  </a:lnTo>
                  <a:lnTo>
                    <a:pt x="11" y="278"/>
                  </a:lnTo>
                  <a:lnTo>
                    <a:pt x="9" y="289"/>
                  </a:lnTo>
                  <a:lnTo>
                    <a:pt x="7" y="300"/>
                  </a:lnTo>
                  <a:lnTo>
                    <a:pt x="5" y="310"/>
                  </a:lnTo>
                  <a:lnTo>
                    <a:pt x="3" y="321"/>
                  </a:lnTo>
                  <a:lnTo>
                    <a:pt x="1" y="332"/>
                  </a:lnTo>
                  <a:lnTo>
                    <a:pt x="0" y="343"/>
                  </a:lnTo>
                  <a:lnTo>
                    <a:pt x="8" y="350"/>
                  </a:lnTo>
                  <a:lnTo>
                    <a:pt x="0" y="343"/>
                  </a:lnTo>
                  <a:lnTo>
                    <a:pt x="0" y="347"/>
                  </a:lnTo>
                  <a:lnTo>
                    <a:pt x="0" y="350"/>
                  </a:lnTo>
                  <a:lnTo>
                    <a:pt x="1" y="353"/>
                  </a:lnTo>
                  <a:lnTo>
                    <a:pt x="3" y="354"/>
                  </a:lnTo>
                  <a:lnTo>
                    <a:pt x="4" y="356"/>
                  </a:lnTo>
                  <a:lnTo>
                    <a:pt x="6" y="354"/>
                  </a:lnTo>
                  <a:lnTo>
                    <a:pt x="7" y="353"/>
                  </a:lnTo>
                  <a:lnTo>
                    <a:pt x="8" y="349"/>
                  </a:lnTo>
                  <a:lnTo>
                    <a:pt x="0" y="3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44" name="Freeform 24">
              <a:extLst>
                <a:ext uri="{FF2B5EF4-FFF2-40B4-BE49-F238E27FC236}">
                  <a16:creationId xmlns:a16="http://schemas.microsoft.com/office/drawing/2014/main" id="{2B48759E-3FDD-FC82-0E15-338FBBB57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622"/>
              <a:ext cx="567" cy="863"/>
            </a:xfrm>
            <a:custGeom>
              <a:avLst/>
              <a:gdLst>
                <a:gd name="T0" fmla="*/ 216 w 567"/>
                <a:gd name="T1" fmla="*/ 13 h 863"/>
                <a:gd name="T2" fmla="*/ 308 w 567"/>
                <a:gd name="T3" fmla="*/ 41 h 863"/>
                <a:gd name="T4" fmla="*/ 419 w 567"/>
                <a:gd name="T5" fmla="*/ 62 h 863"/>
                <a:gd name="T6" fmla="*/ 511 w 567"/>
                <a:gd name="T7" fmla="*/ 57 h 863"/>
                <a:gd name="T8" fmla="*/ 511 w 567"/>
                <a:gd name="T9" fmla="*/ 91 h 863"/>
                <a:gd name="T10" fmla="*/ 496 w 567"/>
                <a:gd name="T11" fmla="*/ 131 h 863"/>
                <a:gd name="T12" fmla="*/ 510 w 567"/>
                <a:gd name="T13" fmla="*/ 216 h 863"/>
                <a:gd name="T14" fmla="*/ 538 w 567"/>
                <a:gd name="T15" fmla="*/ 309 h 863"/>
                <a:gd name="T16" fmla="*/ 561 w 567"/>
                <a:gd name="T17" fmla="*/ 394 h 863"/>
                <a:gd name="T18" fmla="*/ 563 w 567"/>
                <a:gd name="T19" fmla="*/ 461 h 863"/>
                <a:gd name="T20" fmla="*/ 536 w 567"/>
                <a:gd name="T21" fmla="*/ 517 h 863"/>
                <a:gd name="T22" fmla="*/ 522 w 567"/>
                <a:gd name="T23" fmla="*/ 583 h 863"/>
                <a:gd name="T24" fmla="*/ 517 w 567"/>
                <a:gd name="T25" fmla="*/ 654 h 863"/>
                <a:gd name="T26" fmla="*/ 516 w 567"/>
                <a:gd name="T27" fmla="*/ 726 h 863"/>
                <a:gd name="T28" fmla="*/ 536 w 567"/>
                <a:gd name="T29" fmla="*/ 756 h 863"/>
                <a:gd name="T30" fmla="*/ 529 w 567"/>
                <a:gd name="T31" fmla="*/ 782 h 863"/>
                <a:gd name="T32" fmla="*/ 477 w 567"/>
                <a:gd name="T33" fmla="*/ 821 h 863"/>
                <a:gd name="T34" fmla="*/ 396 w 567"/>
                <a:gd name="T35" fmla="*/ 834 h 863"/>
                <a:gd name="T36" fmla="*/ 316 w 567"/>
                <a:gd name="T37" fmla="*/ 820 h 863"/>
                <a:gd name="T38" fmla="*/ 261 w 567"/>
                <a:gd name="T39" fmla="*/ 790 h 863"/>
                <a:gd name="T40" fmla="*/ 251 w 567"/>
                <a:gd name="T41" fmla="*/ 744 h 863"/>
                <a:gd name="T42" fmla="*/ 264 w 567"/>
                <a:gd name="T43" fmla="*/ 715 h 863"/>
                <a:gd name="T44" fmla="*/ 297 w 567"/>
                <a:gd name="T45" fmla="*/ 646 h 863"/>
                <a:gd name="T46" fmla="*/ 329 w 567"/>
                <a:gd name="T47" fmla="*/ 582 h 863"/>
                <a:gd name="T48" fmla="*/ 361 w 567"/>
                <a:gd name="T49" fmla="*/ 534 h 863"/>
                <a:gd name="T50" fmla="*/ 396 w 567"/>
                <a:gd name="T51" fmla="*/ 499 h 863"/>
                <a:gd name="T52" fmla="*/ 388 w 567"/>
                <a:gd name="T53" fmla="*/ 466 h 863"/>
                <a:gd name="T54" fmla="*/ 402 w 567"/>
                <a:gd name="T55" fmla="*/ 437 h 863"/>
                <a:gd name="T56" fmla="*/ 387 w 567"/>
                <a:gd name="T57" fmla="*/ 384 h 863"/>
                <a:gd name="T58" fmla="*/ 371 w 567"/>
                <a:gd name="T59" fmla="*/ 323 h 863"/>
                <a:gd name="T60" fmla="*/ 356 w 567"/>
                <a:gd name="T61" fmla="*/ 263 h 863"/>
                <a:gd name="T62" fmla="*/ 339 w 567"/>
                <a:gd name="T63" fmla="*/ 204 h 863"/>
                <a:gd name="T64" fmla="*/ 314 w 567"/>
                <a:gd name="T65" fmla="*/ 203 h 863"/>
                <a:gd name="T66" fmla="*/ 292 w 567"/>
                <a:gd name="T67" fmla="*/ 196 h 863"/>
                <a:gd name="T68" fmla="*/ 287 w 567"/>
                <a:gd name="T69" fmla="*/ 248 h 863"/>
                <a:gd name="T70" fmla="*/ 279 w 567"/>
                <a:gd name="T71" fmla="*/ 309 h 863"/>
                <a:gd name="T72" fmla="*/ 273 w 567"/>
                <a:gd name="T73" fmla="*/ 370 h 863"/>
                <a:gd name="T74" fmla="*/ 270 w 567"/>
                <a:gd name="T75" fmla="*/ 431 h 863"/>
                <a:gd name="T76" fmla="*/ 288 w 567"/>
                <a:gd name="T77" fmla="*/ 482 h 863"/>
                <a:gd name="T78" fmla="*/ 283 w 567"/>
                <a:gd name="T79" fmla="*/ 552 h 863"/>
                <a:gd name="T80" fmla="*/ 249 w 567"/>
                <a:gd name="T81" fmla="*/ 621 h 863"/>
                <a:gd name="T82" fmla="*/ 232 w 567"/>
                <a:gd name="T83" fmla="*/ 699 h 863"/>
                <a:gd name="T84" fmla="*/ 226 w 567"/>
                <a:gd name="T85" fmla="*/ 772 h 863"/>
                <a:gd name="T86" fmla="*/ 223 w 567"/>
                <a:gd name="T87" fmla="*/ 825 h 863"/>
                <a:gd name="T88" fmla="*/ 190 w 567"/>
                <a:gd name="T89" fmla="*/ 855 h 863"/>
                <a:gd name="T90" fmla="*/ 133 w 567"/>
                <a:gd name="T91" fmla="*/ 861 h 863"/>
                <a:gd name="T92" fmla="*/ 70 w 567"/>
                <a:gd name="T93" fmla="*/ 842 h 863"/>
                <a:gd name="T94" fmla="*/ 17 w 567"/>
                <a:gd name="T95" fmla="*/ 799 h 863"/>
                <a:gd name="T96" fmla="*/ 0 w 567"/>
                <a:gd name="T97" fmla="*/ 769 h 863"/>
                <a:gd name="T98" fmla="*/ 9 w 567"/>
                <a:gd name="T99" fmla="*/ 744 h 863"/>
                <a:gd name="T100" fmla="*/ 32 w 567"/>
                <a:gd name="T101" fmla="*/ 660 h 863"/>
                <a:gd name="T102" fmla="*/ 61 w 567"/>
                <a:gd name="T103" fmla="*/ 600 h 863"/>
                <a:gd name="T104" fmla="*/ 94 w 567"/>
                <a:gd name="T105" fmla="*/ 555 h 863"/>
                <a:gd name="T106" fmla="*/ 131 w 567"/>
                <a:gd name="T107" fmla="*/ 508 h 863"/>
                <a:gd name="T108" fmla="*/ 130 w 567"/>
                <a:gd name="T109" fmla="*/ 446 h 863"/>
                <a:gd name="T110" fmla="*/ 113 w 567"/>
                <a:gd name="T111" fmla="*/ 389 h 863"/>
                <a:gd name="T112" fmla="*/ 116 w 567"/>
                <a:gd name="T113" fmla="*/ 366 h 863"/>
                <a:gd name="T114" fmla="*/ 123 w 567"/>
                <a:gd name="T115" fmla="*/ 338 h 863"/>
                <a:gd name="T116" fmla="*/ 124 w 567"/>
                <a:gd name="T117" fmla="*/ 223 h 863"/>
                <a:gd name="T118" fmla="*/ 132 w 567"/>
                <a:gd name="T119" fmla="*/ 132 h 863"/>
                <a:gd name="T120" fmla="*/ 149 w 567"/>
                <a:gd name="T121" fmla="*/ 64 h 863"/>
                <a:gd name="T122" fmla="*/ 179 w 567"/>
                <a:gd name="T123" fmla="*/ 7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7" h="863">
                  <a:moveTo>
                    <a:pt x="184" y="0"/>
                  </a:moveTo>
                  <a:lnTo>
                    <a:pt x="185" y="0"/>
                  </a:lnTo>
                  <a:lnTo>
                    <a:pt x="187" y="2"/>
                  </a:lnTo>
                  <a:lnTo>
                    <a:pt x="190" y="3"/>
                  </a:lnTo>
                  <a:lnTo>
                    <a:pt x="195" y="5"/>
                  </a:lnTo>
                  <a:lnTo>
                    <a:pt x="201" y="8"/>
                  </a:lnTo>
                  <a:lnTo>
                    <a:pt x="208" y="11"/>
                  </a:lnTo>
                  <a:lnTo>
                    <a:pt x="216" y="13"/>
                  </a:lnTo>
                  <a:lnTo>
                    <a:pt x="225" y="16"/>
                  </a:lnTo>
                  <a:lnTo>
                    <a:pt x="235" y="19"/>
                  </a:lnTo>
                  <a:lnTo>
                    <a:pt x="246" y="23"/>
                  </a:lnTo>
                  <a:lnTo>
                    <a:pt x="257" y="27"/>
                  </a:lnTo>
                  <a:lnTo>
                    <a:pt x="269" y="30"/>
                  </a:lnTo>
                  <a:lnTo>
                    <a:pt x="281" y="33"/>
                  </a:lnTo>
                  <a:lnTo>
                    <a:pt x="294" y="37"/>
                  </a:lnTo>
                  <a:lnTo>
                    <a:pt x="308" y="41"/>
                  </a:lnTo>
                  <a:lnTo>
                    <a:pt x="321" y="44"/>
                  </a:lnTo>
                  <a:lnTo>
                    <a:pt x="335" y="47"/>
                  </a:lnTo>
                  <a:lnTo>
                    <a:pt x="349" y="50"/>
                  </a:lnTo>
                  <a:lnTo>
                    <a:pt x="363" y="53"/>
                  </a:lnTo>
                  <a:lnTo>
                    <a:pt x="378" y="56"/>
                  </a:lnTo>
                  <a:lnTo>
                    <a:pt x="392" y="58"/>
                  </a:lnTo>
                  <a:lnTo>
                    <a:pt x="406" y="60"/>
                  </a:lnTo>
                  <a:lnTo>
                    <a:pt x="419" y="62"/>
                  </a:lnTo>
                  <a:lnTo>
                    <a:pt x="433" y="63"/>
                  </a:lnTo>
                  <a:lnTo>
                    <a:pt x="446" y="63"/>
                  </a:lnTo>
                  <a:lnTo>
                    <a:pt x="458" y="64"/>
                  </a:lnTo>
                  <a:lnTo>
                    <a:pt x="470" y="63"/>
                  </a:lnTo>
                  <a:lnTo>
                    <a:pt x="482" y="63"/>
                  </a:lnTo>
                  <a:lnTo>
                    <a:pt x="492" y="61"/>
                  </a:lnTo>
                  <a:lnTo>
                    <a:pt x="502" y="59"/>
                  </a:lnTo>
                  <a:lnTo>
                    <a:pt x="511" y="57"/>
                  </a:lnTo>
                  <a:lnTo>
                    <a:pt x="520" y="53"/>
                  </a:lnTo>
                  <a:lnTo>
                    <a:pt x="518" y="58"/>
                  </a:lnTo>
                  <a:lnTo>
                    <a:pt x="518" y="64"/>
                  </a:lnTo>
                  <a:lnTo>
                    <a:pt x="517" y="69"/>
                  </a:lnTo>
                  <a:lnTo>
                    <a:pt x="516" y="74"/>
                  </a:lnTo>
                  <a:lnTo>
                    <a:pt x="514" y="80"/>
                  </a:lnTo>
                  <a:lnTo>
                    <a:pt x="513" y="85"/>
                  </a:lnTo>
                  <a:lnTo>
                    <a:pt x="511" y="91"/>
                  </a:lnTo>
                  <a:lnTo>
                    <a:pt x="510" y="96"/>
                  </a:lnTo>
                  <a:lnTo>
                    <a:pt x="509" y="101"/>
                  </a:lnTo>
                  <a:lnTo>
                    <a:pt x="507" y="106"/>
                  </a:lnTo>
                  <a:lnTo>
                    <a:pt x="504" y="111"/>
                  </a:lnTo>
                  <a:lnTo>
                    <a:pt x="503" y="116"/>
                  </a:lnTo>
                  <a:lnTo>
                    <a:pt x="500" y="121"/>
                  </a:lnTo>
                  <a:lnTo>
                    <a:pt x="498" y="126"/>
                  </a:lnTo>
                  <a:lnTo>
                    <a:pt x="496" y="131"/>
                  </a:lnTo>
                  <a:lnTo>
                    <a:pt x="493" y="136"/>
                  </a:lnTo>
                  <a:lnTo>
                    <a:pt x="495" y="147"/>
                  </a:lnTo>
                  <a:lnTo>
                    <a:pt x="496" y="158"/>
                  </a:lnTo>
                  <a:lnTo>
                    <a:pt x="499" y="170"/>
                  </a:lnTo>
                  <a:lnTo>
                    <a:pt x="501" y="181"/>
                  </a:lnTo>
                  <a:lnTo>
                    <a:pt x="504" y="193"/>
                  </a:lnTo>
                  <a:lnTo>
                    <a:pt x="507" y="204"/>
                  </a:lnTo>
                  <a:lnTo>
                    <a:pt x="510" y="216"/>
                  </a:lnTo>
                  <a:lnTo>
                    <a:pt x="513" y="228"/>
                  </a:lnTo>
                  <a:lnTo>
                    <a:pt x="517" y="240"/>
                  </a:lnTo>
                  <a:lnTo>
                    <a:pt x="520" y="251"/>
                  </a:lnTo>
                  <a:lnTo>
                    <a:pt x="524" y="263"/>
                  </a:lnTo>
                  <a:lnTo>
                    <a:pt x="527" y="275"/>
                  </a:lnTo>
                  <a:lnTo>
                    <a:pt x="531" y="287"/>
                  </a:lnTo>
                  <a:lnTo>
                    <a:pt x="535" y="298"/>
                  </a:lnTo>
                  <a:lnTo>
                    <a:pt x="538" y="309"/>
                  </a:lnTo>
                  <a:lnTo>
                    <a:pt x="542" y="320"/>
                  </a:lnTo>
                  <a:lnTo>
                    <a:pt x="545" y="331"/>
                  </a:lnTo>
                  <a:lnTo>
                    <a:pt x="548" y="342"/>
                  </a:lnTo>
                  <a:lnTo>
                    <a:pt x="552" y="353"/>
                  </a:lnTo>
                  <a:lnTo>
                    <a:pt x="554" y="364"/>
                  </a:lnTo>
                  <a:lnTo>
                    <a:pt x="557" y="374"/>
                  </a:lnTo>
                  <a:lnTo>
                    <a:pt x="559" y="384"/>
                  </a:lnTo>
                  <a:lnTo>
                    <a:pt x="561" y="394"/>
                  </a:lnTo>
                  <a:lnTo>
                    <a:pt x="563" y="403"/>
                  </a:lnTo>
                  <a:lnTo>
                    <a:pt x="564" y="413"/>
                  </a:lnTo>
                  <a:lnTo>
                    <a:pt x="565" y="422"/>
                  </a:lnTo>
                  <a:lnTo>
                    <a:pt x="566" y="430"/>
                  </a:lnTo>
                  <a:lnTo>
                    <a:pt x="566" y="438"/>
                  </a:lnTo>
                  <a:lnTo>
                    <a:pt x="565" y="446"/>
                  </a:lnTo>
                  <a:lnTo>
                    <a:pt x="564" y="453"/>
                  </a:lnTo>
                  <a:lnTo>
                    <a:pt x="563" y="461"/>
                  </a:lnTo>
                  <a:lnTo>
                    <a:pt x="561" y="467"/>
                  </a:lnTo>
                  <a:lnTo>
                    <a:pt x="556" y="474"/>
                  </a:lnTo>
                  <a:lnTo>
                    <a:pt x="552" y="480"/>
                  </a:lnTo>
                  <a:lnTo>
                    <a:pt x="549" y="488"/>
                  </a:lnTo>
                  <a:lnTo>
                    <a:pt x="545" y="494"/>
                  </a:lnTo>
                  <a:lnTo>
                    <a:pt x="542" y="502"/>
                  </a:lnTo>
                  <a:lnTo>
                    <a:pt x="539" y="509"/>
                  </a:lnTo>
                  <a:lnTo>
                    <a:pt x="536" y="517"/>
                  </a:lnTo>
                  <a:lnTo>
                    <a:pt x="534" y="525"/>
                  </a:lnTo>
                  <a:lnTo>
                    <a:pt x="532" y="533"/>
                  </a:lnTo>
                  <a:lnTo>
                    <a:pt x="529" y="541"/>
                  </a:lnTo>
                  <a:lnTo>
                    <a:pt x="527" y="549"/>
                  </a:lnTo>
                  <a:lnTo>
                    <a:pt x="526" y="558"/>
                  </a:lnTo>
                  <a:lnTo>
                    <a:pt x="524" y="566"/>
                  </a:lnTo>
                  <a:lnTo>
                    <a:pt x="523" y="574"/>
                  </a:lnTo>
                  <a:lnTo>
                    <a:pt x="522" y="583"/>
                  </a:lnTo>
                  <a:lnTo>
                    <a:pt x="521" y="591"/>
                  </a:lnTo>
                  <a:lnTo>
                    <a:pt x="520" y="601"/>
                  </a:lnTo>
                  <a:lnTo>
                    <a:pt x="519" y="609"/>
                  </a:lnTo>
                  <a:lnTo>
                    <a:pt x="518" y="618"/>
                  </a:lnTo>
                  <a:lnTo>
                    <a:pt x="518" y="627"/>
                  </a:lnTo>
                  <a:lnTo>
                    <a:pt x="517" y="636"/>
                  </a:lnTo>
                  <a:lnTo>
                    <a:pt x="517" y="645"/>
                  </a:lnTo>
                  <a:lnTo>
                    <a:pt x="517" y="654"/>
                  </a:lnTo>
                  <a:lnTo>
                    <a:pt x="516" y="663"/>
                  </a:lnTo>
                  <a:lnTo>
                    <a:pt x="516" y="672"/>
                  </a:lnTo>
                  <a:lnTo>
                    <a:pt x="516" y="682"/>
                  </a:lnTo>
                  <a:lnTo>
                    <a:pt x="516" y="690"/>
                  </a:lnTo>
                  <a:lnTo>
                    <a:pt x="516" y="699"/>
                  </a:lnTo>
                  <a:lnTo>
                    <a:pt x="516" y="708"/>
                  </a:lnTo>
                  <a:lnTo>
                    <a:pt x="516" y="718"/>
                  </a:lnTo>
                  <a:lnTo>
                    <a:pt x="516" y="726"/>
                  </a:lnTo>
                  <a:lnTo>
                    <a:pt x="516" y="735"/>
                  </a:lnTo>
                  <a:lnTo>
                    <a:pt x="521" y="737"/>
                  </a:lnTo>
                  <a:lnTo>
                    <a:pt x="525" y="740"/>
                  </a:lnTo>
                  <a:lnTo>
                    <a:pt x="529" y="743"/>
                  </a:lnTo>
                  <a:lnTo>
                    <a:pt x="532" y="745"/>
                  </a:lnTo>
                  <a:lnTo>
                    <a:pt x="534" y="749"/>
                  </a:lnTo>
                  <a:lnTo>
                    <a:pt x="535" y="752"/>
                  </a:lnTo>
                  <a:lnTo>
                    <a:pt x="536" y="756"/>
                  </a:lnTo>
                  <a:lnTo>
                    <a:pt x="537" y="759"/>
                  </a:lnTo>
                  <a:lnTo>
                    <a:pt x="537" y="763"/>
                  </a:lnTo>
                  <a:lnTo>
                    <a:pt x="536" y="767"/>
                  </a:lnTo>
                  <a:lnTo>
                    <a:pt x="535" y="770"/>
                  </a:lnTo>
                  <a:lnTo>
                    <a:pt x="534" y="774"/>
                  </a:lnTo>
                  <a:lnTo>
                    <a:pt x="533" y="777"/>
                  </a:lnTo>
                  <a:lnTo>
                    <a:pt x="531" y="780"/>
                  </a:lnTo>
                  <a:lnTo>
                    <a:pt x="529" y="782"/>
                  </a:lnTo>
                  <a:lnTo>
                    <a:pt x="527" y="784"/>
                  </a:lnTo>
                  <a:lnTo>
                    <a:pt x="522" y="791"/>
                  </a:lnTo>
                  <a:lnTo>
                    <a:pt x="516" y="798"/>
                  </a:lnTo>
                  <a:lnTo>
                    <a:pt x="510" y="803"/>
                  </a:lnTo>
                  <a:lnTo>
                    <a:pt x="502" y="809"/>
                  </a:lnTo>
                  <a:lnTo>
                    <a:pt x="495" y="813"/>
                  </a:lnTo>
                  <a:lnTo>
                    <a:pt x="486" y="817"/>
                  </a:lnTo>
                  <a:lnTo>
                    <a:pt x="477" y="821"/>
                  </a:lnTo>
                  <a:lnTo>
                    <a:pt x="468" y="824"/>
                  </a:lnTo>
                  <a:lnTo>
                    <a:pt x="459" y="827"/>
                  </a:lnTo>
                  <a:lnTo>
                    <a:pt x="449" y="829"/>
                  </a:lnTo>
                  <a:lnTo>
                    <a:pt x="439" y="831"/>
                  </a:lnTo>
                  <a:lnTo>
                    <a:pt x="428" y="832"/>
                  </a:lnTo>
                  <a:lnTo>
                    <a:pt x="418" y="833"/>
                  </a:lnTo>
                  <a:lnTo>
                    <a:pt x="407" y="834"/>
                  </a:lnTo>
                  <a:lnTo>
                    <a:pt x="396" y="834"/>
                  </a:lnTo>
                  <a:lnTo>
                    <a:pt x="386" y="833"/>
                  </a:lnTo>
                  <a:lnTo>
                    <a:pt x="375" y="832"/>
                  </a:lnTo>
                  <a:lnTo>
                    <a:pt x="365" y="831"/>
                  </a:lnTo>
                  <a:lnTo>
                    <a:pt x="355" y="829"/>
                  </a:lnTo>
                  <a:lnTo>
                    <a:pt x="345" y="828"/>
                  </a:lnTo>
                  <a:lnTo>
                    <a:pt x="335" y="826"/>
                  </a:lnTo>
                  <a:lnTo>
                    <a:pt x="325" y="823"/>
                  </a:lnTo>
                  <a:lnTo>
                    <a:pt x="316" y="820"/>
                  </a:lnTo>
                  <a:lnTo>
                    <a:pt x="307" y="817"/>
                  </a:lnTo>
                  <a:lnTo>
                    <a:pt x="299" y="814"/>
                  </a:lnTo>
                  <a:lnTo>
                    <a:pt x="291" y="810"/>
                  </a:lnTo>
                  <a:lnTo>
                    <a:pt x="284" y="806"/>
                  </a:lnTo>
                  <a:lnTo>
                    <a:pt x="277" y="803"/>
                  </a:lnTo>
                  <a:lnTo>
                    <a:pt x="271" y="798"/>
                  </a:lnTo>
                  <a:lnTo>
                    <a:pt x="266" y="794"/>
                  </a:lnTo>
                  <a:lnTo>
                    <a:pt x="261" y="790"/>
                  </a:lnTo>
                  <a:lnTo>
                    <a:pt x="258" y="784"/>
                  </a:lnTo>
                  <a:lnTo>
                    <a:pt x="255" y="780"/>
                  </a:lnTo>
                  <a:lnTo>
                    <a:pt x="253" y="774"/>
                  </a:lnTo>
                  <a:lnTo>
                    <a:pt x="252" y="768"/>
                  </a:lnTo>
                  <a:lnTo>
                    <a:pt x="251" y="762"/>
                  </a:lnTo>
                  <a:lnTo>
                    <a:pt x="250" y="757"/>
                  </a:lnTo>
                  <a:lnTo>
                    <a:pt x="250" y="750"/>
                  </a:lnTo>
                  <a:lnTo>
                    <a:pt x="251" y="744"/>
                  </a:lnTo>
                  <a:lnTo>
                    <a:pt x="251" y="738"/>
                  </a:lnTo>
                  <a:lnTo>
                    <a:pt x="252" y="732"/>
                  </a:lnTo>
                  <a:lnTo>
                    <a:pt x="254" y="727"/>
                  </a:lnTo>
                  <a:lnTo>
                    <a:pt x="255" y="723"/>
                  </a:lnTo>
                  <a:lnTo>
                    <a:pt x="258" y="719"/>
                  </a:lnTo>
                  <a:lnTo>
                    <a:pt x="259" y="717"/>
                  </a:lnTo>
                  <a:lnTo>
                    <a:pt x="262" y="715"/>
                  </a:lnTo>
                  <a:lnTo>
                    <a:pt x="264" y="715"/>
                  </a:lnTo>
                  <a:lnTo>
                    <a:pt x="266" y="715"/>
                  </a:lnTo>
                  <a:lnTo>
                    <a:pt x="271" y="704"/>
                  </a:lnTo>
                  <a:lnTo>
                    <a:pt x="276" y="694"/>
                  </a:lnTo>
                  <a:lnTo>
                    <a:pt x="280" y="684"/>
                  </a:lnTo>
                  <a:lnTo>
                    <a:pt x="284" y="674"/>
                  </a:lnTo>
                  <a:lnTo>
                    <a:pt x="289" y="664"/>
                  </a:lnTo>
                  <a:lnTo>
                    <a:pt x="293" y="655"/>
                  </a:lnTo>
                  <a:lnTo>
                    <a:pt x="297" y="646"/>
                  </a:lnTo>
                  <a:lnTo>
                    <a:pt x="301" y="637"/>
                  </a:lnTo>
                  <a:lnTo>
                    <a:pt x="305" y="629"/>
                  </a:lnTo>
                  <a:lnTo>
                    <a:pt x="309" y="620"/>
                  </a:lnTo>
                  <a:lnTo>
                    <a:pt x="313" y="612"/>
                  </a:lnTo>
                  <a:lnTo>
                    <a:pt x="317" y="605"/>
                  </a:lnTo>
                  <a:lnTo>
                    <a:pt x="321" y="597"/>
                  </a:lnTo>
                  <a:lnTo>
                    <a:pt x="326" y="589"/>
                  </a:lnTo>
                  <a:lnTo>
                    <a:pt x="329" y="582"/>
                  </a:lnTo>
                  <a:lnTo>
                    <a:pt x="333" y="575"/>
                  </a:lnTo>
                  <a:lnTo>
                    <a:pt x="337" y="569"/>
                  </a:lnTo>
                  <a:lnTo>
                    <a:pt x="341" y="563"/>
                  </a:lnTo>
                  <a:lnTo>
                    <a:pt x="345" y="556"/>
                  </a:lnTo>
                  <a:lnTo>
                    <a:pt x="349" y="550"/>
                  </a:lnTo>
                  <a:lnTo>
                    <a:pt x="353" y="545"/>
                  </a:lnTo>
                  <a:lnTo>
                    <a:pt x="357" y="539"/>
                  </a:lnTo>
                  <a:lnTo>
                    <a:pt x="361" y="534"/>
                  </a:lnTo>
                  <a:lnTo>
                    <a:pt x="365" y="529"/>
                  </a:lnTo>
                  <a:lnTo>
                    <a:pt x="370" y="524"/>
                  </a:lnTo>
                  <a:lnTo>
                    <a:pt x="374" y="519"/>
                  </a:lnTo>
                  <a:lnTo>
                    <a:pt x="378" y="515"/>
                  </a:lnTo>
                  <a:lnTo>
                    <a:pt x="382" y="511"/>
                  </a:lnTo>
                  <a:lnTo>
                    <a:pt x="387" y="507"/>
                  </a:lnTo>
                  <a:lnTo>
                    <a:pt x="391" y="502"/>
                  </a:lnTo>
                  <a:lnTo>
                    <a:pt x="396" y="499"/>
                  </a:lnTo>
                  <a:lnTo>
                    <a:pt x="400" y="495"/>
                  </a:lnTo>
                  <a:lnTo>
                    <a:pt x="398" y="491"/>
                  </a:lnTo>
                  <a:lnTo>
                    <a:pt x="395" y="487"/>
                  </a:lnTo>
                  <a:lnTo>
                    <a:pt x="393" y="483"/>
                  </a:lnTo>
                  <a:lnTo>
                    <a:pt x="391" y="479"/>
                  </a:lnTo>
                  <a:lnTo>
                    <a:pt x="390" y="475"/>
                  </a:lnTo>
                  <a:lnTo>
                    <a:pt x="389" y="471"/>
                  </a:lnTo>
                  <a:lnTo>
                    <a:pt x="388" y="466"/>
                  </a:lnTo>
                  <a:lnTo>
                    <a:pt x="389" y="463"/>
                  </a:lnTo>
                  <a:lnTo>
                    <a:pt x="389" y="458"/>
                  </a:lnTo>
                  <a:lnTo>
                    <a:pt x="390" y="455"/>
                  </a:lnTo>
                  <a:lnTo>
                    <a:pt x="391" y="451"/>
                  </a:lnTo>
                  <a:lnTo>
                    <a:pt x="393" y="447"/>
                  </a:lnTo>
                  <a:lnTo>
                    <a:pt x="396" y="444"/>
                  </a:lnTo>
                  <a:lnTo>
                    <a:pt x="399" y="441"/>
                  </a:lnTo>
                  <a:lnTo>
                    <a:pt x="402" y="437"/>
                  </a:lnTo>
                  <a:lnTo>
                    <a:pt x="406" y="433"/>
                  </a:lnTo>
                  <a:lnTo>
                    <a:pt x="403" y="427"/>
                  </a:lnTo>
                  <a:lnTo>
                    <a:pt x="400" y="419"/>
                  </a:lnTo>
                  <a:lnTo>
                    <a:pt x="398" y="413"/>
                  </a:lnTo>
                  <a:lnTo>
                    <a:pt x="395" y="406"/>
                  </a:lnTo>
                  <a:lnTo>
                    <a:pt x="392" y="398"/>
                  </a:lnTo>
                  <a:lnTo>
                    <a:pt x="390" y="391"/>
                  </a:lnTo>
                  <a:lnTo>
                    <a:pt x="387" y="384"/>
                  </a:lnTo>
                  <a:lnTo>
                    <a:pt x="385" y="376"/>
                  </a:lnTo>
                  <a:lnTo>
                    <a:pt x="382" y="369"/>
                  </a:lnTo>
                  <a:lnTo>
                    <a:pt x="381" y="361"/>
                  </a:lnTo>
                  <a:lnTo>
                    <a:pt x="378" y="354"/>
                  </a:lnTo>
                  <a:lnTo>
                    <a:pt x="377" y="347"/>
                  </a:lnTo>
                  <a:lnTo>
                    <a:pt x="374" y="339"/>
                  </a:lnTo>
                  <a:lnTo>
                    <a:pt x="373" y="331"/>
                  </a:lnTo>
                  <a:lnTo>
                    <a:pt x="371" y="323"/>
                  </a:lnTo>
                  <a:lnTo>
                    <a:pt x="369" y="316"/>
                  </a:lnTo>
                  <a:lnTo>
                    <a:pt x="367" y="309"/>
                  </a:lnTo>
                  <a:lnTo>
                    <a:pt x="365" y="301"/>
                  </a:lnTo>
                  <a:lnTo>
                    <a:pt x="363" y="293"/>
                  </a:lnTo>
                  <a:lnTo>
                    <a:pt x="362" y="286"/>
                  </a:lnTo>
                  <a:lnTo>
                    <a:pt x="360" y="278"/>
                  </a:lnTo>
                  <a:lnTo>
                    <a:pt x="357" y="270"/>
                  </a:lnTo>
                  <a:lnTo>
                    <a:pt x="356" y="263"/>
                  </a:lnTo>
                  <a:lnTo>
                    <a:pt x="354" y="255"/>
                  </a:lnTo>
                  <a:lnTo>
                    <a:pt x="352" y="248"/>
                  </a:lnTo>
                  <a:lnTo>
                    <a:pt x="350" y="240"/>
                  </a:lnTo>
                  <a:lnTo>
                    <a:pt x="348" y="233"/>
                  </a:lnTo>
                  <a:lnTo>
                    <a:pt x="346" y="226"/>
                  </a:lnTo>
                  <a:lnTo>
                    <a:pt x="344" y="218"/>
                  </a:lnTo>
                  <a:lnTo>
                    <a:pt x="342" y="211"/>
                  </a:lnTo>
                  <a:lnTo>
                    <a:pt x="339" y="204"/>
                  </a:lnTo>
                  <a:lnTo>
                    <a:pt x="337" y="197"/>
                  </a:lnTo>
                  <a:lnTo>
                    <a:pt x="334" y="198"/>
                  </a:lnTo>
                  <a:lnTo>
                    <a:pt x="330" y="200"/>
                  </a:lnTo>
                  <a:lnTo>
                    <a:pt x="327" y="201"/>
                  </a:lnTo>
                  <a:lnTo>
                    <a:pt x="324" y="201"/>
                  </a:lnTo>
                  <a:lnTo>
                    <a:pt x="321" y="202"/>
                  </a:lnTo>
                  <a:lnTo>
                    <a:pt x="317" y="203"/>
                  </a:lnTo>
                  <a:lnTo>
                    <a:pt x="314" y="203"/>
                  </a:lnTo>
                  <a:lnTo>
                    <a:pt x="312" y="202"/>
                  </a:lnTo>
                  <a:lnTo>
                    <a:pt x="309" y="202"/>
                  </a:lnTo>
                  <a:lnTo>
                    <a:pt x="306" y="201"/>
                  </a:lnTo>
                  <a:lnTo>
                    <a:pt x="303" y="201"/>
                  </a:lnTo>
                  <a:lnTo>
                    <a:pt x="300" y="200"/>
                  </a:lnTo>
                  <a:lnTo>
                    <a:pt x="297" y="198"/>
                  </a:lnTo>
                  <a:lnTo>
                    <a:pt x="295" y="198"/>
                  </a:lnTo>
                  <a:lnTo>
                    <a:pt x="292" y="196"/>
                  </a:lnTo>
                  <a:lnTo>
                    <a:pt x="289" y="195"/>
                  </a:lnTo>
                  <a:lnTo>
                    <a:pt x="289" y="203"/>
                  </a:lnTo>
                  <a:lnTo>
                    <a:pt x="289" y="210"/>
                  </a:lnTo>
                  <a:lnTo>
                    <a:pt x="289" y="218"/>
                  </a:lnTo>
                  <a:lnTo>
                    <a:pt x="288" y="226"/>
                  </a:lnTo>
                  <a:lnTo>
                    <a:pt x="288" y="233"/>
                  </a:lnTo>
                  <a:lnTo>
                    <a:pt x="287" y="241"/>
                  </a:lnTo>
                  <a:lnTo>
                    <a:pt x="287" y="248"/>
                  </a:lnTo>
                  <a:lnTo>
                    <a:pt x="285" y="256"/>
                  </a:lnTo>
                  <a:lnTo>
                    <a:pt x="285" y="264"/>
                  </a:lnTo>
                  <a:lnTo>
                    <a:pt x="284" y="271"/>
                  </a:lnTo>
                  <a:lnTo>
                    <a:pt x="283" y="279"/>
                  </a:lnTo>
                  <a:lnTo>
                    <a:pt x="282" y="287"/>
                  </a:lnTo>
                  <a:lnTo>
                    <a:pt x="281" y="294"/>
                  </a:lnTo>
                  <a:lnTo>
                    <a:pt x="280" y="301"/>
                  </a:lnTo>
                  <a:lnTo>
                    <a:pt x="279" y="309"/>
                  </a:lnTo>
                  <a:lnTo>
                    <a:pt x="278" y="317"/>
                  </a:lnTo>
                  <a:lnTo>
                    <a:pt x="277" y="325"/>
                  </a:lnTo>
                  <a:lnTo>
                    <a:pt x="276" y="332"/>
                  </a:lnTo>
                  <a:lnTo>
                    <a:pt x="276" y="339"/>
                  </a:lnTo>
                  <a:lnTo>
                    <a:pt x="274" y="347"/>
                  </a:lnTo>
                  <a:lnTo>
                    <a:pt x="274" y="355"/>
                  </a:lnTo>
                  <a:lnTo>
                    <a:pt x="273" y="362"/>
                  </a:lnTo>
                  <a:lnTo>
                    <a:pt x="273" y="370"/>
                  </a:lnTo>
                  <a:lnTo>
                    <a:pt x="271" y="378"/>
                  </a:lnTo>
                  <a:lnTo>
                    <a:pt x="271" y="385"/>
                  </a:lnTo>
                  <a:lnTo>
                    <a:pt x="271" y="393"/>
                  </a:lnTo>
                  <a:lnTo>
                    <a:pt x="270" y="400"/>
                  </a:lnTo>
                  <a:lnTo>
                    <a:pt x="270" y="408"/>
                  </a:lnTo>
                  <a:lnTo>
                    <a:pt x="270" y="417"/>
                  </a:lnTo>
                  <a:lnTo>
                    <a:pt x="270" y="424"/>
                  </a:lnTo>
                  <a:lnTo>
                    <a:pt x="270" y="431"/>
                  </a:lnTo>
                  <a:lnTo>
                    <a:pt x="270" y="439"/>
                  </a:lnTo>
                  <a:lnTo>
                    <a:pt x="274" y="442"/>
                  </a:lnTo>
                  <a:lnTo>
                    <a:pt x="277" y="445"/>
                  </a:lnTo>
                  <a:lnTo>
                    <a:pt x="280" y="451"/>
                  </a:lnTo>
                  <a:lnTo>
                    <a:pt x="283" y="458"/>
                  </a:lnTo>
                  <a:lnTo>
                    <a:pt x="285" y="464"/>
                  </a:lnTo>
                  <a:lnTo>
                    <a:pt x="287" y="473"/>
                  </a:lnTo>
                  <a:lnTo>
                    <a:pt x="288" y="482"/>
                  </a:lnTo>
                  <a:lnTo>
                    <a:pt x="289" y="491"/>
                  </a:lnTo>
                  <a:lnTo>
                    <a:pt x="289" y="500"/>
                  </a:lnTo>
                  <a:lnTo>
                    <a:pt x="289" y="511"/>
                  </a:lnTo>
                  <a:lnTo>
                    <a:pt x="289" y="519"/>
                  </a:lnTo>
                  <a:lnTo>
                    <a:pt x="288" y="528"/>
                  </a:lnTo>
                  <a:lnTo>
                    <a:pt x="287" y="537"/>
                  </a:lnTo>
                  <a:lnTo>
                    <a:pt x="285" y="545"/>
                  </a:lnTo>
                  <a:lnTo>
                    <a:pt x="283" y="552"/>
                  </a:lnTo>
                  <a:lnTo>
                    <a:pt x="280" y="558"/>
                  </a:lnTo>
                  <a:lnTo>
                    <a:pt x="274" y="566"/>
                  </a:lnTo>
                  <a:lnTo>
                    <a:pt x="269" y="575"/>
                  </a:lnTo>
                  <a:lnTo>
                    <a:pt x="265" y="584"/>
                  </a:lnTo>
                  <a:lnTo>
                    <a:pt x="260" y="593"/>
                  </a:lnTo>
                  <a:lnTo>
                    <a:pt x="256" y="602"/>
                  </a:lnTo>
                  <a:lnTo>
                    <a:pt x="253" y="612"/>
                  </a:lnTo>
                  <a:lnTo>
                    <a:pt x="249" y="621"/>
                  </a:lnTo>
                  <a:lnTo>
                    <a:pt x="246" y="631"/>
                  </a:lnTo>
                  <a:lnTo>
                    <a:pt x="244" y="640"/>
                  </a:lnTo>
                  <a:lnTo>
                    <a:pt x="241" y="650"/>
                  </a:lnTo>
                  <a:lnTo>
                    <a:pt x="239" y="660"/>
                  </a:lnTo>
                  <a:lnTo>
                    <a:pt x="237" y="670"/>
                  </a:lnTo>
                  <a:lnTo>
                    <a:pt x="235" y="680"/>
                  </a:lnTo>
                  <a:lnTo>
                    <a:pt x="234" y="690"/>
                  </a:lnTo>
                  <a:lnTo>
                    <a:pt x="232" y="699"/>
                  </a:lnTo>
                  <a:lnTo>
                    <a:pt x="231" y="709"/>
                  </a:lnTo>
                  <a:lnTo>
                    <a:pt x="230" y="719"/>
                  </a:lnTo>
                  <a:lnTo>
                    <a:pt x="229" y="728"/>
                  </a:lnTo>
                  <a:lnTo>
                    <a:pt x="228" y="737"/>
                  </a:lnTo>
                  <a:lnTo>
                    <a:pt x="227" y="746"/>
                  </a:lnTo>
                  <a:lnTo>
                    <a:pt x="227" y="755"/>
                  </a:lnTo>
                  <a:lnTo>
                    <a:pt x="226" y="763"/>
                  </a:lnTo>
                  <a:lnTo>
                    <a:pt x="226" y="772"/>
                  </a:lnTo>
                  <a:lnTo>
                    <a:pt x="226" y="779"/>
                  </a:lnTo>
                  <a:lnTo>
                    <a:pt x="225" y="787"/>
                  </a:lnTo>
                  <a:lnTo>
                    <a:pt x="225" y="795"/>
                  </a:lnTo>
                  <a:lnTo>
                    <a:pt x="224" y="801"/>
                  </a:lnTo>
                  <a:lnTo>
                    <a:pt x="224" y="808"/>
                  </a:lnTo>
                  <a:lnTo>
                    <a:pt x="224" y="814"/>
                  </a:lnTo>
                  <a:lnTo>
                    <a:pt x="224" y="820"/>
                  </a:lnTo>
                  <a:lnTo>
                    <a:pt x="223" y="825"/>
                  </a:lnTo>
                  <a:lnTo>
                    <a:pt x="223" y="829"/>
                  </a:lnTo>
                  <a:lnTo>
                    <a:pt x="220" y="834"/>
                  </a:lnTo>
                  <a:lnTo>
                    <a:pt x="216" y="839"/>
                  </a:lnTo>
                  <a:lnTo>
                    <a:pt x="211" y="843"/>
                  </a:lnTo>
                  <a:lnTo>
                    <a:pt x="206" y="846"/>
                  </a:lnTo>
                  <a:lnTo>
                    <a:pt x="201" y="850"/>
                  </a:lnTo>
                  <a:lnTo>
                    <a:pt x="196" y="853"/>
                  </a:lnTo>
                  <a:lnTo>
                    <a:pt x="190" y="855"/>
                  </a:lnTo>
                  <a:lnTo>
                    <a:pt x="184" y="857"/>
                  </a:lnTo>
                  <a:lnTo>
                    <a:pt x="177" y="859"/>
                  </a:lnTo>
                  <a:lnTo>
                    <a:pt x="170" y="860"/>
                  </a:lnTo>
                  <a:lnTo>
                    <a:pt x="163" y="861"/>
                  </a:lnTo>
                  <a:lnTo>
                    <a:pt x="156" y="862"/>
                  </a:lnTo>
                  <a:lnTo>
                    <a:pt x="148" y="862"/>
                  </a:lnTo>
                  <a:lnTo>
                    <a:pt x="141" y="862"/>
                  </a:lnTo>
                  <a:lnTo>
                    <a:pt x="133" y="861"/>
                  </a:lnTo>
                  <a:lnTo>
                    <a:pt x="125" y="860"/>
                  </a:lnTo>
                  <a:lnTo>
                    <a:pt x="117" y="859"/>
                  </a:lnTo>
                  <a:lnTo>
                    <a:pt x="109" y="857"/>
                  </a:lnTo>
                  <a:lnTo>
                    <a:pt x="101" y="854"/>
                  </a:lnTo>
                  <a:lnTo>
                    <a:pt x="93" y="852"/>
                  </a:lnTo>
                  <a:lnTo>
                    <a:pt x="86" y="849"/>
                  </a:lnTo>
                  <a:lnTo>
                    <a:pt x="77" y="846"/>
                  </a:lnTo>
                  <a:lnTo>
                    <a:pt x="70" y="842"/>
                  </a:lnTo>
                  <a:lnTo>
                    <a:pt x="62" y="838"/>
                  </a:lnTo>
                  <a:lnTo>
                    <a:pt x="55" y="834"/>
                  </a:lnTo>
                  <a:lnTo>
                    <a:pt x="48" y="829"/>
                  </a:lnTo>
                  <a:lnTo>
                    <a:pt x="41" y="824"/>
                  </a:lnTo>
                  <a:lnTo>
                    <a:pt x="35" y="818"/>
                  </a:lnTo>
                  <a:lnTo>
                    <a:pt x="29" y="812"/>
                  </a:lnTo>
                  <a:lnTo>
                    <a:pt x="23" y="806"/>
                  </a:lnTo>
                  <a:lnTo>
                    <a:pt x="17" y="799"/>
                  </a:lnTo>
                  <a:lnTo>
                    <a:pt x="12" y="792"/>
                  </a:lnTo>
                  <a:lnTo>
                    <a:pt x="9" y="790"/>
                  </a:lnTo>
                  <a:lnTo>
                    <a:pt x="6" y="787"/>
                  </a:lnTo>
                  <a:lnTo>
                    <a:pt x="4" y="783"/>
                  </a:lnTo>
                  <a:lnTo>
                    <a:pt x="2" y="780"/>
                  </a:lnTo>
                  <a:lnTo>
                    <a:pt x="1" y="776"/>
                  </a:lnTo>
                  <a:lnTo>
                    <a:pt x="0" y="773"/>
                  </a:lnTo>
                  <a:lnTo>
                    <a:pt x="0" y="769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0" y="759"/>
                  </a:lnTo>
                  <a:lnTo>
                    <a:pt x="1" y="756"/>
                  </a:lnTo>
                  <a:lnTo>
                    <a:pt x="3" y="752"/>
                  </a:lnTo>
                  <a:lnTo>
                    <a:pt x="5" y="749"/>
                  </a:lnTo>
                  <a:lnTo>
                    <a:pt x="6" y="746"/>
                  </a:lnTo>
                  <a:lnTo>
                    <a:pt x="9" y="744"/>
                  </a:lnTo>
                  <a:lnTo>
                    <a:pt x="12" y="742"/>
                  </a:lnTo>
                  <a:lnTo>
                    <a:pt x="15" y="728"/>
                  </a:lnTo>
                  <a:lnTo>
                    <a:pt x="18" y="715"/>
                  </a:lnTo>
                  <a:lnTo>
                    <a:pt x="20" y="703"/>
                  </a:lnTo>
                  <a:lnTo>
                    <a:pt x="23" y="691"/>
                  </a:lnTo>
                  <a:lnTo>
                    <a:pt x="26" y="680"/>
                  </a:lnTo>
                  <a:lnTo>
                    <a:pt x="29" y="670"/>
                  </a:lnTo>
                  <a:lnTo>
                    <a:pt x="32" y="660"/>
                  </a:lnTo>
                  <a:lnTo>
                    <a:pt x="36" y="652"/>
                  </a:lnTo>
                  <a:lnTo>
                    <a:pt x="38" y="643"/>
                  </a:lnTo>
                  <a:lnTo>
                    <a:pt x="42" y="635"/>
                  </a:lnTo>
                  <a:lnTo>
                    <a:pt x="45" y="627"/>
                  </a:lnTo>
                  <a:lnTo>
                    <a:pt x="49" y="620"/>
                  </a:lnTo>
                  <a:lnTo>
                    <a:pt x="53" y="613"/>
                  </a:lnTo>
                  <a:lnTo>
                    <a:pt x="56" y="607"/>
                  </a:lnTo>
                  <a:lnTo>
                    <a:pt x="61" y="600"/>
                  </a:lnTo>
                  <a:lnTo>
                    <a:pt x="64" y="594"/>
                  </a:lnTo>
                  <a:lnTo>
                    <a:pt x="68" y="588"/>
                  </a:lnTo>
                  <a:lnTo>
                    <a:pt x="72" y="582"/>
                  </a:lnTo>
                  <a:lnTo>
                    <a:pt x="76" y="577"/>
                  </a:lnTo>
                  <a:lnTo>
                    <a:pt x="80" y="571"/>
                  </a:lnTo>
                  <a:lnTo>
                    <a:pt x="85" y="566"/>
                  </a:lnTo>
                  <a:lnTo>
                    <a:pt x="89" y="561"/>
                  </a:lnTo>
                  <a:lnTo>
                    <a:pt x="94" y="555"/>
                  </a:lnTo>
                  <a:lnTo>
                    <a:pt x="98" y="550"/>
                  </a:lnTo>
                  <a:lnTo>
                    <a:pt x="102" y="545"/>
                  </a:lnTo>
                  <a:lnTo>
                    <a:pt x="107" y="539"/>
                  </a:lnTo>
                  <a:lnTo>
                    <a:pt x="112" y="533"/>
                  </a:lnTo>
                  <a:lnTo>
                    <a:pt x="117" y="527"/>
                  </a:lnTo>
                  <a:lnTo>
                    <a:pt x="122" y="521"/>
                  </a:lnTo>
                  <a:lnTo>
                    <a:pt x="126" y="514"/>
                  </a:lnTo>
                  <a:lnTo>
                    <a:pt x="131" y="508"/>
                  </a:lnTo>
                  <a:lnTo>
                    <a:pt x="136" y="500"/>
                  </a:lnTo>
                  <a:lnTo>
                    <a:pt x="135" y="492"/>
                  </a:lnTo>
                  <a:lnTo>
                    <a:pt x="135" y="484"/>
                  </a:lnTo>
                  <a:lnTo>
                    <a:pt x="134" y="477"/>
                  </a:lnTo>
                  <a:lnTo>
                    <a:pt x="133" y="469"/>
                  </a:lnTo>
                  <a:lnTo>
                    <a:pt x="132" y="461"/>
                  </a:lnTo>
                  <a:lnTo>
                    <a:pt x="131" y="453"/>
                  </a:lnTo>
                  <a:lnTo>
                    <a:pt x="130" y="446"/>
                  </a:lnTo>
                  <a:lnTo>
                    <a:pt x="129" y="438"/>
                  </a:lnTo>
                  <a:lnTo>
                    <a:pt x="127" y="431"/>
                  </a:lnTo>
                  <a:lnTo>
                    <a:pt x="124" y="424"/>
                  </a:lnTo>
                  <a:lnTo>
                    <a:pt x="123" y="417"/>
                  </a:lnTo>
                  <a:lnTo>
                    <a:pt x="120" y="409"/>
                  </a:lnTo>
                  <a:lnTo>
                    <a:pt x="118" y="403"/>
                  </a:lnTo>
                  <a:lnTo>
                    <a:pt x="116" y="396"/>
                  </a:lnTo>
                  <a:lnTo>
                    <a:pt x="113" y="389"/>
                  </a:lnTo>
                  <a:lnTo>
                    <a:pt x="109" y="382"/>
                  </a:lnTo>
                  <a:lnTo>
                    <a:pt x="110" y="381"/>
                  </a:lnTo>
                  <a:lnTo>
                    <a:pt x="112" y="379"/>
                  </a:lnTo>
                  <a:lnTo>
                    <a:pt x="113" y="377"/>
                  </a:lnTo>
                  <a:lnTo>
                    <a:pt x="113" y="374"/>
                  </a:lnTo>
                  <a:lnTo>
                    <a:pt x="115" y="372"/>
                  </a:lnTo>
                  <a:lnTo>
                    <a:pt x="116" y="369"/>
                  </a:lnTo>
                  <a:lnTo>
                    <a:pt x="116" y="366"/>
                  </a:lnTo>
                  <a:lnTo>
                    <a:pt x="117" y="363"/>
                  </a:lnTo>
                  <a:lnTo>
                    <a:pt x="118" y="359"/>
                  </a:lnTo>
                  <a:lnTo>
                    <a:pt x="119" y="356"/>
                  </a:lnTo>
                  <a:lnTo>
                    <a:pt x="120" y="353"/>
                  </a:lnTo>
                  <a:lnTo>
                    <a:pt x="121" y="349"/>
                  </a:lnTo>
                  <a:lnTo>
                    <a:pt x="122" y="345"/>
                  </a:lnTo>
                  <a:lnTo>
                    <a:pt x="123" y="342"/>
                  </a:lnTo>
                  <a:lnTo>
                    <a:pt x="123" y="338"/>
                  </a:lnTo>
                  <a:lnTo>
                    <a:pt x="124" y="334"/>
                  </a:lnTo>
                  <a:lnTo>
                    <a:pt x="124" y="317"/>
                  </a:lnTo>
                  <a:lnTo>
                    <a:pt x="124" y="300"/>
                  </a:lnTo>
                  <a:lnTo>
                    <a:pt x="124" y="283"/>
                  </a:lnTo>
                  <a:lnTo>
                    <a:pt x="124" y="267"/>
                  </a:lnTo>
                  <a:lnTo>
                    <a:pt x="124" y="252"/>
                  </a:lnTo>
                  <a:lnTo>
                    <a:pt x="124" y="237"/>
                  </a:lnTo>
                  <a:lnTo>
                    <a:pt x="124" y="223"/>
                  </a:lnTo>
                  <a:lnTo>
                    <a:pt x="125" y="211"/>
                  </a:lnTo>
                  <a:lnTo>
                    <a:pt x="126" y="198"/>
                  </a:lnTo>
                  <a:lnTo>
                    <a:pt x="126" y="186"/>
                  </a:lnTo>
                  <a:lnTo>
                    <a:pt x="127" y="174"/>
                  </a:lnTo>
                  <a:lnTo>
                    <a:pt x="128" y="163"/>
                  </a:lnTo>
                  <a:lnTo>
                    <a:pt x="129" y="152"/>
                  </a:lnTo>
                  <a:lnTo>
                    <a:pt x="131" y="142"/>
                  </a:lnTo>
                  <a:lnTo>
                    <a:pt x="132" y="132"/>
                  </a:lnTo>
                  <a:lnTo>
                    <a:pt x="134" y="122"/>
                  </a:lnTo>
                  <a:lnTo>
                    <a:pt x="135" y="113"/>
                  </a:lnTo>
                  <a:lnTo>
                    <a:pt x="137" y="104"/>
                  </a:lnTo>
                  <a:lnTo>
                    <a:pt x="140" y="96"/>
                  </a:lnTo>
                  <a:lnTo>
                    <a:pt x="141" y="88"/>
                  </a:lnTo>
                  <a:lnTo>
                    <a:pt x="144" y="80"/>
                  </a:lnTo>
                  <a:lnTo>
                    <a:pt x="147" y="71"/>
                  </a:lnTo>
                  <a:lnTo>
                    <a:pt x="149" y="64"/>
                  </a:lnTo>
                  <a:lnTo>
                    <a:pt x="152" y="57"/>
                  </a:lnTo>
                  <a:lnTo>
                    <a:pt x="156" y="49"/>
                  </a:lnTo>
                  <a:lnTo>
                    <a:pt x="159" y="42"/>
                  </a:lnTo>
                  <a:lnTo>
                    <a:pt x="162" y="35"/>
                  </a:lnTo>
                  <a:lnTo>
                    <a:pt x="166" y="27"/>
                  </a:lnTo>
                  <a:lnTo>
                    <a:pt x="170" y="21"/>
                  </a:lnTo>
                  <a:lnTo>
                    <a:pt x="175" y="14"/>
                  </a:lnTo>
                  <a:lnTo>
                    <a:pt x="179" y="7"/>
                  </a:lnTo>
                  <a:lnTo>
                    <a:pt x="184" y="0"/>
                  </a:lnTo>
                </a:path>
              </a:pathLst>
            </a:custGeom>
            <a:solidFill>
              <a:srgbClr val="7F7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45" name="Freeform 25">
              <a:extLst>
                <a:ext uri="{FF2B5EF4-FFF2-40B4-BE49-F238E27FC236}">
                  <a16:creationId xmlns:a16="http://schemas.microsoft.com/office/drawing/2014/main" id="{1D74E937-5170-BD92-2ED6-1D320C52E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616"/>
              <a:ext cx="344" cy="74"/>
            </a:xfrm>
            <a:custGeom>
              <a:avLst/>
              <a:gdLst>
                <a:gd name="T0" fmla="*/ 337 w 344"/>
                <a:gd name="T1" fmla="*/ 51 h 74"/>
                <a:gd name="T2" fmla="*/ 320 w 344"/>
                <a:gd name="T3" fmla="*/ 57 h 74"/>
                <a:gd name="T4" fmla="*/ 300 w 344"/>
                <a:gd name="T5" fmla="*/ 61 h 74"/>
                <a:gd name="T6" fmla="*/ 277 w 344"/>
                <a:gd name="T7" fmla="*/ 62 h 74"/>
                <a:gd name="T8" fmla="*/ 252 w 344"/>
                <a:gd name="T9" fmla="*/ 61 h 74"/>
                <a:gd name="T10" fmla="*/ 225 w 344"/>
                <a:gd name="T11" fmla="*/ 58 h 74"/>
                <a:gd name="T12" fmla="*/ 198 w 344"/>
                <a:gd name="T13" fmla="*/ 54 h 74"/>
                <a:gd name="T14" fmla="*/ 169 w 344"/>
                <a:gd name="T15" fmla="*/ 48 h 74"/>
                <a:gd name="T16" fmla="*/ 142 w 344"/>
                <a:gd name="T17" fmla="*/ 42 h 74"/>
                <a:gd name="T18" fmla="*/ 115 w 344"/>
                <a:gd name="T19" fmla="*/ 35 h 74"/>
                <a:gd name="T20" fmla="*/ 89 w 344"/>
                <a:gd name="T21" fmla="*/ 28 h 74"/>
                <a:gd name="T22" fmla="*/ 67 w 344"/>
                <a:gd name="T23" fmla="*/ 21 h 74"/>
                <a:gd name="T24" fmla="*/ 46 w 344"/>
                <a:gd name="T25" fmla="*/ 14 h 74"/>
                <a:gd name="T26" fmla="*/ 29 w 344"/>
                <a:gd name="T27" fmla="*/ 8 h 74"/>
                <a:gd name="T28" fmla="*/ 16 w 344"/>
                <a:gd name="T29" fmla="*/ 4 h 74"/>
                <a:gd name="T30" fmla="*/ 8 w 344"/>
                <a:gd name="T31" fmla="*/ 0 h 74"/>
                <a:gd name="T32" fmla="*/ 8 w 344"/>
                <a:gd name="T33" fmla="*/ 2 h 74"/>
                <a:gd name="T34" fmla="*/ 2 w 344"/>
                <a:gd name="T35" fmla="*/ 9 h 74"/>
                <a:gd name="T36" fmla="*/ 9 w 344"/>
                <a:gd name="T37" fmla="*/ 12 h 74"/>
                <a:gd name="T38" fmla="*/ 20 w 344"/>
                <a:gd name="T39" fmla="*/ 17 h 74"/>
                <a:gd name="T40" fmla="*/ 35 w 344"/>
                <a:gd name="T41" fmla="*/ 22 h 74"/>
                <a:gd name="T42" fmla="*/ 53 w 344"/>
                <a:gd name="T43" fmla="*/ 29 h 74"/>
                <a:gd name="T44" fmla="*/ 75 w 344"/>
                <a:gd name="T45" fmla="*/ 35 h 74"/>
                <a:gd name="T46" fmla="*/ 100 w 344"/>
                <a:gd name="T47" fmla="*/ 43 h 74"/>
                <a:gd name="T48" fmla="*/ 126 w 344"/>
                <a:gd name="T49" fmla="*/ 49 h 74"/>
                <a:gd name="T50" fmla="*/ 154 w 344"/>
                <a:gd name="T51" fmla="*/ 56 h 74"/>
                <a:gd name="T52" fmla="*/ 182 w 344"/>
                <a:gd name="T53" fmla="*/ 62 h 74"/>
                <a:gd name="T54" fmla="*/ 210 w 344"/>
                <a:gd name="T55" fmla="*/ 67 h 74"/>
                <a:gd name="T56" fmla="*/ 238 w 344"/>
                <a:gd name="T57" fmla="*/ 70 h 74"/>
                <a:gd name="T58" fmla="*/ 265 w 344"/>
                <a:gd name="T59" fmla="*/ 73 h 74"/>
                <a:gd name="T60" fmla="*/ 290 w 344"/>
                <a:gd name="T61" fmla="*/ 73 h 74"/>
                <a:gd name="T62" fmla="*/ 312 w 344"/>
                <a:gd name="T63" fmla="*/ 70 h 74"/>
                <a:gd name="T64" fmla="*/ 331 w 344"/>
                <a:gd name="T65" fmla="*/ 65 h 74"/>
                <a:gd name="T66" fmla="*/ 334 w 344"/>
                <a:gd name="T67" fmla="*/ 56 h 74"/>
                <a:gd name="T68" fmla="*/ 341 w 344"/>
                <a:gd name="T69" fmla="*/ 60 h 74"/>
                <a:gd name="T70" fmla="*/ 343 w 344"/>
                <a:gd name="T71" fmla="*/ 56 h 74"/>
                <a:gd name="T72" fmla="*/ 341 w 344"/>
                <a:gd name="T73" fmla="*/ 53 h 74"/>
                <a:gd name="T74" fmla="*/ 338 w 344"/>
                <a:gd name="T75" fmla="*/ 51 h 74"/>
                <a:gd name="T76" fmla="*/ 343 w 344"/>
                <a:gd name="T77" fmla="*/ 5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44" h="74">
                  <a:moveTo>
                    <a:pt x="343" y="57"/>
                  </a:moveTo>
                  <a:lnTo>
                    <a:pt x="337" y="51"/>
                  </a:lnTo>
                  <a:lnTo>
                    <a:pt x="329" y="54"/>
                  </a:lnTo>
                  <a:lnTo>
                    <a:pt x="320" y="57"/>
                  </a:lnTo>
                  <a:lnTo>
                    <a:pt x="311" y="59"/>
                  </a:lnTo>
                  <a:lnTo>
                    <a:pt x="300" y="61"/>
                  </a:lnTo>
                  <a:lnTo>
                    <a:pt x="289" y="62"/>
                  </a:lnTo>
                  <a:lnTo>
                    <a:pt x="277" y="62"/>
                  </a:lnTo>
                  <a:lnTo>
                    <a:pt x="265" y="62"/>
                  </a:lnTo>
                  <a:lnTo>
                    <a:pt x="252" y="61"/>
                  </a:lnTo>
                  <a:lnTo>
                    <a:pt x="239" y="59"/>
                  </a:lnTo>
                  <a:lnTo>
                    <a:pt x="225" y="58"/>
                  </a:lnTo>
                  <a:lnTo>
                    <a:pt x="212" y="56"/>
                  </a:lnTo>
                  <a:lnTo>
                    <a:pt x="198" y="54"/>
                  </a:lnTo>
                  <a:lnTo>
                    <a:pt x="184" y="51"/>
                  </a:lnTo>
                  <a:lnTo>
                    <a:pt x="169" y="48"/>
                  </a:lnTo>
                  <a:lnTo>
                    <a:pt x="155" y="45"/>
                  </a:lnTo>
                  <a:lnTo>
                    <a:pt x="142" y="42"/>
                  </a:lnTo>
                  <a:lnTo>
                    <a:pt x="128" y="38"/>
                  </a:lnTo>
                  <a:lnTo>
                    <a:pt x="115" y="35"/>
                  </a:lnTo>
                  <a:lnTo>
                    <a:pt x="102" y="32"/>
                  </a:lnTo>
                  <a:lnTo>
                    <a:pt x="89" y="28"/>
                  </a:lnTo>
                  <a:lnTo>
                    <a:pt x="78" y="24"/>
                  </a:lnTo>
                  <a:lnTo>
                    <a:pt x="67" y="21"/>
                  </a:lnTo>
                  <a:lnTo>
                    <a:pt x="56" y="18"/>
                  </a:lnTo>
                  <a:lnTo>
                    <a:pt x="46" y="14"/>
                  </a:lnTo>
                  <a:lnTo>
                    <a:pt x="37" y="11"/>
                  </a:lnTo>
                  <a:lnTo>
                    <a:pt x="29" y="8"/>
                  </a:lnTo>
                  <a:lnTo>
                    <a:pt x="22" y="6"/>
                  </a:lnTo>
                  <a:lnTo>
                    <a:pt x="16" y="4"/>
                  </a:lnTo>
                  <a:lnTo>
                    <a:pt x="12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0" y="4"/>
                  </a:lnTo>
                  <a:lnTo>
                    <a:pt x="2" y="9"/>
                  </a:lnTo>
                  <a:lnTo>
                    <a:pt x="5" y="10"/>
                  </a:lnTo>
                  <a:lnTo>
                    <a:pt x="9" y="12"/>
                  </a:lnTo>
                  <a:lnTo>
                    <a:pt x="13" y="15"/>
                  </a:lnTo>
                  <a:lnTo>
                    <a:pt x="20" y="17"/>
                  </a:lnTo>
                  <a:lnTo>
                    <a:pt x="27" y="19"/>
                  </a:lnTo>
                  <a:lnTo>
                    <a:pt x="35" y="22"/>
                  </a:lnTo>
                  <a:lnTo>
                    <a:pt x="44" y="25"/>
                  </a:lnTo>
                  <a:lnTo>
                    <a:pt x="53" y="29"/>
                  </a:lnTo>
                  <a:lnTo>
                    <a:pt x="64" y="32"/>
                  </a:lnTo>
                  <a:lnTo>
                    <a:pt x="75" y="35"/>
                  </a:lnTo>
                  <a:lnTo>
                    <a:pt x="88" y="39"/>
                  </a:lnTo>
                  <a:lnTo>
                    <a:pt x="100" y="43"/>
                  </a:lnTo>
                  <a:lnTo>
                    <a:pt x="113" y="46"/>
                  </a:lnTo>
                  <a:lnTo>
                    <a:pt x="126" y="49"/>
                  </a:lnTo>
                  <a:lnTo>
                    <a:pt x="140" y="53"/>
                  </a:lnTo>
                  <a:lnTo>
                    <a:pt x="154" y="56"/>
                  </a:lnTo>
                  <a:lnTo>
                    <a:pt x="168" y="59"/>
                  </a:lnTo>
                  <a:lnTo>
                    <a:pt x="182" y="62"/>
                  </a:lnTo>
                  <a:lnTo>
                    <a:pt x="196" y="64"/>
                  </a:lnTo>
                  <a:lnTo>
                    <a:pt x="210" y="67"/>
                  </a:lnTo>
                  <a:lnTo>
                    <a:pt x="224" y="69"/>
                  </a:lnTo>
                  <a:lnTo>
                    <a:pt x="238" y="70"/>
                  </a:lnTo>
                  <a:lnTo>
                    <a:pt x="252" y="72"/>
                  </a:lnTo>
                  <a:lnTo>
                    <a:pt x="265" y="73"/>
                  </a:lnTo>
                  <a:lnTo>
                    <a:pt x="277" y="73"/>
                  </a:lnTo>
                  <a:lnTo>
                    <a:pt x="290" y="73"/>
                  </a:lnTo>
                  <a:lnTo>
                    <a:pt x="301" y="72"/>
                  </a:lnTo>
                  <a:lnTo>
                    <a:pt x="312" y="70"/>
                  </a:lnTo>
                  <a:lnTo>
                    <a:pt x="322" y="68"/>
                  </a:lnTo>
                  <a:lnTo>
                    <a:pt x="331" y="65"/>
                  </a:lnTo>
                  <a:lnTo>
                    <a:pt x="340" y="62"/>
                  </a:lnTo>
                  <a:lnTo>
                    <a:pt x="334" y="56"/>
                  </a:lnTo>
                  <a:lnTo>
                    <a:pt x="340" y="62"/>
                  </a:lnTo>
                  <a:lnTo>
                    <a:pt x="341" y="60"/>
                  </a:lnTo>
                  <a:lnTo>
                    <a:pt x="343" y="59"/>
                  </a:lnTo>
                  <a:lnTo>
                    <a:pt x="343" y="56"/>
                  </a:lnTo>
                  <a:lnTo>
                    <a:pt x="343" y="54"/>
                  </a:lnTo>
                  <a:lnTo>
                    <a:pt x="341" y="53"/>
                  </a:lnTo>
                  <a:lnTo>
                    <a:pt x="340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43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46" name="Freeform 26">
              <a:extLst>
                <a:ext uri="{FF2B5EF4-FFF2-40B4-BE49-F238E27FC236}">
                  <a16:creationId xmlns:a16="http://schemas.microsoft.com/office/drawing/2014/main" id="{8F92CA20-E09B-5F3D-3A11-AC48BDFA3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673"/>
              <a:ext cx="35" cy="91"/>
            </a:xfrm>
            <a:custGeom>
              <a:avLst/>
              <a:gdLst>
                <a:gd name="T0" fmla="*/ 8 w 35"/>
                <a:gd name="T1" fmla="*/ 83 h 91"/>
                <a:gd name="T2" fmla="*/ 7 w 35"/>
                <a:gd name="T3" fmla="*/ 87 h 91"/>
                <a:gd name="T4" fmla="*/ 10 w 35"/>
                <a:gd name="T5" fmla="*/ 82 h 91"/>
                <a:gd name="T6" fmla="*/ 13 w 35"/>
                <a:gd name="T7" fmla="*/ 77 h 91"/>
                <a:gd name="T8" fmla="*/ 15 w 35"/>
                <a:gd name="T9" fmla="*/ 72 h 91"/>
                <a:gd name="T10" fmla="*/ 17 w 35"/>
                <a:gd name="T11" fmla="*/ 66 h 91"/>
                <a:gd name="T12" fmla="*/ 20 w 35"/>
                <a:gd name="T13" fmla="*/ 61 h 91"/>
                <a:gd name="T14" fmla="*/ 21 w 35"/>
                <a:gd name="T15" fmla="*/ 56 h 91"/>
                <a:gd name="T16" fmla="*/ 23 w 35"/>
                <a:gd name="T17" fmla="*/ 51 h 91"/>
                <a:gd name="T18" fmla="*/ 25 w 35"/>
                <a:gd name="T19" fmla="*/ 46 h 91"/>
                <a:gd name="T20" fmla="*/ 26 w 35"/>
                <a:gd name="T21" fmla="*/ 40 h 91"/>
                <a:gd name="T22" fmla="*/ 27 w 35"/>
                <a:gd name="T23" fmla="*/ 34 h 91"/>
                <a:gd name="T24" fmla="*/ 28 w 35"/>
                <a:gd name="T25" fmla="*/ 29 h 91"/>
                <a:gd name="T26" fmla="*/ 30 w 35"/>
                <a:gd name="T27" fmla="*/ 23 h 91"/>
                <a:gd name="T28" fmla="*/ 31 w 35"/>
                <a:gd name="T29" fmla="*/ 18 h 91"/>
                <a:gd name="T30" fmla="*/ 32 w 35"/>
                <a:gd name="T31" fmla="*/ 12 h 91"/>
                <a:gd name="T32" fmla="*/ 33 w 35"/>
                <a:gd name="T33" fmla="*/ 7 h 91"/>
                <a:gd name="T34" fmla="*/ 34 w 35"/>
                <a:gd name="T35" fmla="*/ 1 h 91"/>
                <a:gd name="T36" fmla="*/ 25 w 35"/>
                <a:gd name="T37" fmla="*/ 0 h 91"/>
                <a:gd name="T38" fmla="*/ 25 w 35"/>
                <a:gd name="T39" fmla="*/ 5 h 91"/>
                <a:gd name="T40" fmla="*/ 23 w 35"/>
                <a:gd name="T41" fmla="*/ 10 h 91"/>
                <a:gd name="T42" fmla="*/ 22 w 35"/>
                <a:gd name="T43" fmla="*/ 15 h 91"/>
                <a:gd name="T44" fmla="*/ 21 w 35"/>
                <a:gd name="T45" fmla="*/ 20 h 91"/>
                <a:gd name="T46" fmla="*/ 21 w 35"/>
                <a:gd name="T47" fmla="*/ 26 h 91"/>
                <a:gd name="T48" fmla="*/ 19 w 35"/>
                <a:gd name="T49" fmla="*/ 31 h 91"/>
                <a:gd name="T50" fmla="*/ 18 w 35"/>
                <a:gd name="T51" fmla="*/ 36 h 91"/>
                <a:gd name="T52" fmla="*/ 16 w 35"/>
                <a:gd name="T53" fmla="*/ 41 h 91"/>
                <a:gd name="T54" fmla="*/ 15 w 35"/>
                <a:gd name="T55" fmla="*/ 46 h 91"/>
                <a:gd name="T56" fmla="*/ 13 w 35"/>
                <a:gd name="T57" fmla="*/ 52 h 91"/>
                <a:gd name="T58" fmla="*/ 11 w 35"/>
                <a:gd name="T59" fmla="*/ 57 h 91"/>
                <a:gd name="T60" fmla="*/ 10 w 35"/>
                <a:gd name="T61" fmla="*/ 61 h 91"/>
                <a:gd name="T62" fmla="*/ 7 w 35"/>
                <a:gd name="T63" fmla="*/ 66 h 91"/>
                <a:gd name="T64" fmla="*/ 5 w 35"/>
                <a:gd name="T65" fmla="*/ 71 h 91"/>
                <a:gd name="T66" fmla="*/ 3 w 35"/>
                <a:gd name="T67" fmla="*/ 75 h 91"/>
                <a:gd name="T68" fmla="*/ 1 w 35"/>
                <a:gd name="T69" fmla="*/ 81 h 91"/>
                <a:gd name="T70" fmla="*/ 0 w 35"/>
                <a:gd name="T71" fmla="*/ 85 h 91"/>
                <a:gd name="T72" fmla="*/ 1 w 35"/>
                <a:gd name="T73" fmla="*/ 81 h 91"/>
                <a:gd name="T74" fmla="*/ 0 w 35"/>
                <a:gd name="T75" fmla="*/ 83 h 91"/>
                <a:gd name="T76" fmla="*/ 0 w 35"/>
                <a:gd name="T77" fmla="*/ 85 h 91"/>
                <a:gd name="T78" fmla="*/ 1 w 35"/>
                <a:gd name="T79" fmla="*/ 87 h 91"/>
                <a:gd name="T80" fmla="*/ 2 w 35"/>
                <a:gd name="T81" fmla="*/ 89 h 91"/>
                <a:gd name="T82" fmla="*/ 3 w 35"/>
                <a:gd name="T83" fmla="*/ 90 h 91"/>
                <a:gd name="T84" fmla="*/ 5 w 35"/>
                <a:gd name="T85" fmla="*/ 90 h 91"/>
                <a:gd name="T86" fmla="*/ 6 w 35"/>
                <a:gd name="T87" fmla="*/ 89 h 91"/>
                <a:gd name="T88" fmla="*/ 7 w 35"/>
                <a:gd name="T89" fmla="*/ 87 h 91"/>
                <a:gd name="T90" fmla="*/ 8 w 35"/>
                <a:gd name="T91" fmla="*/ 83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" h="91">
                  <a:moveTo>
                    <a:pt x="8" y="83"/>
                  </a:moveTo>
                  <a:lnTo>
                    <a:pt x="7" y="87"/>
                  </a:lnTo>
                  <a:lnTo>
                    <a:pt x="10" y="82"/>
                  </a:lnTo>
                  <a:lnTo>
                    <a:pt x="13" y="77"/>
                  </a:lnTo>
                  <a:lnTo>
                    <a:pt x="15" y="72"/>
                  </a:lnTo>
                  <a:lnTo>
                    <a:pt x="17" y="66"/>
                  </a:lnTo>
                  <a:lnTo>
                    <a:pt x="20" y="61"/>
                  </a:lnTo>
                  <a:lnTo>
                    <a:pt x="21" y="56"/>
                  </a:lnTo>
                  <a:lnTo>
                    <a:pt x="23" y="51"/>
                  </a:lnTo>
                  <a:lnTo>
                    <a:pt x="25" y="46"/>
                  </a:lnTo>
                  <a:lnTo>
                    <a:pt x="26" y="40"/>
                  </a:lnTo>
                  <a:lnTo>
                    <a:pt x="27" y="34"/>
                  </a:lnTo>
                  <a:lnTo>
                    <a:pt x="28" y="29"/>
                  </a:lnTo>
                  <a:lnTo>
                    <a:pt x="30" y="23"/>
                  </a:lnTo>
                  <a:lnTo>
                    <a:pt x="31" y="18"/>
                  </a:lnTo>
                  <a:lnTo>
                    <a:pt x="32" y="12"/>
                  </a:lnTo>
                  <a:lnTo>
                    <a:pt x="33" y="7"/>
                  </a:lnTo>
                  <a:lnTo>
                    <a:pt x="34" y="1"/>
                  </a:lnTo>
                  <a:lnTo>
                    <a:pt x="25" y="0"/>
                  </a:lnTo>
                  <a:lnTo>
                    <a:pt x="25" y="5"/>
                  </a:lnTo>
                  <a:lnTo>
                    <a:pt x="23" y="10"/>
                  </a:lnTo>
                  <a:lnTo>
                    <a:pt x="22" y="15"/>
                  </a:lnTo>
                  <a:lnTo>
                    <a:pt x="21" y="20"/>
                  </a:lnTo>
                  <a:lnTo>
                    <a:pt x="21" y="26"/>
                  </a:lnTo>
                  <a:lnTo>
                    <a:pt x="19" y="31"/>
                  </a:lnTo>
                  <a:lnTo>
                    <a:pt x="18" y="36"/>
                  </a:lnTo>
                  <a:lnTo>
                    <a:pt x="16" y="41"/>
                  </a:lnTo>
                  <a:lnTo>
                    <a:pt x="15" y="46"/>
                  </a:lnTo>
                  <a:lnTo>
                    <a:pt x="13" y="52"/>
                  </a:lnTo>
                  <a:lnTo>
                    <a:pt x="11" y="57"/>
                  </a:lnTo>
                  <a:lnTo>
                    <a:pt x="10" y="61"/>
                  </a:lnTo>
                  <a:lnTo>
                    <a:pt x="7" y="66"/>
                  </a:lnTo>
                  <a:lnTo>
                    <a:pt x="5" y="71"/>
                  </a:lnTo>
                  <a:lnTo>
                    <a:pt x="3" y="75"/>
                  </a:lnTo>
                  <a:lnTo>
                    <a:pt x="1" y="81"/>
                  </a:lnTo>
                  <a:lnTo>
                    <a:pt x="0" y="85"/>
                  </a:lnTo>
                  <a:lnTo>
                    <a:pt x="1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2" y="89"/>
                  </a:lnTo>
                  <a:lnTo>
                    <a:pt x="3" y="90"/>
                  </a:lnTo>
                  <a:lnTo>
                    <a:pt x="5" y="90"/>
                  </a:lnTo>
                  <a:lnTo>
                    <a:pt x="6" y="89"/>
                  </a:lnTo>
                  <a:lnTo>
                    <a:pt x="7" y="87"/>
                  </a:lnTo>
                  <a:lnTo>
                    <a:pt x="8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47" name="Freeform 27">
              <a:extLst>
                <a:ext uri="{FF2B5EF4-FFF2-40B4-BE49-F238E27FC236}">
                  <a16:creationId xmlns:a16="http://schemas.microsoft.com/office/drawing/2014/main" id="{CB5380B2-CCE5-ED3A-B284-8FA94E387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755"/>
              <a:ext cx="83" cy="341"/>
            </a:xfrm>
            <a:custGeom>
              <a:avLst/>
              <a:gdLst>
                <a:gd name="T0" fmla="*/ 76 w 83"/>
                <a:gd name="T1" fmla="*/ 337 h 341"/>
                <a:gd name="T2" fmla="*/ 80 w 83"/>
                <a:gd name="T3" fmla="*/ 322 h 341"/>
                <a:gd name="T4" fmla="*/ 82 w 83"/>
                <a:gd name="T5" fmla="*/ 306 h 341"/>
                <a:gd name="T6" fmla="*/ 81 w 83"/>
                <a:gd name="T7" fmla="*/ 288 h 341"/>
                <a:gd name="T8" fmla="*/ 79 w 83"/>
                <a:gd name="T9" fmla="*/ 269 h 341"/>
                <a:gd name="T10" fmla="*/ 75 w 83"/>
                <a:gd name="T11" fmla="*/ 249 h 341"/>
                <a:gd name="T12" fmla="*/ 70 w 83"/>
                <a:gd name="T13" fmla="*/ 229 h 341"/>
                <a:gd name="T14" fmla="*/ 63 w 83"/>
                <a:gd name="T15" fmla="*/ 207 h 341"/>
                <a:gd name="T16" fmla="*/ 57 w 83"/>
                <a:gd name="T17" fmla="*/ 184 h 341"/>
                <a:gd name="T18" fmla="*/ 50 w 83"/>
                <a:gd name="T19" fmla="*/ 162 h 341"/>
                <a:gd name="T20" fmla="*/ 43 w 83"/>
                <a:gd name="T21" fmla="*/ 138 h 341"/>
                <a:gd name="T22" fmla="*/ 36 w 83"/>
                <a:gd name="T23" fmla="*/ 115 h 341"/>
                <a:gd name="T24" fmla="*/ 29 w 83"/>
                <a:gd name="T25" fmla="*/ 91 h 341"/>
                <a:gd name="T26" fmla="*/ 22 w 83"/>
                <a:gd name="T27" fmla="*/ 68 h 341"/>
                <a:gd name="T28" fmla="*/ 17 w 83"/>
                <a:gd name="T29" fmla="*/ 45 h 341"/>
                <a:gd name="T30" fmla="*/ 12 w 83"/>
                <a:gd name="T31" fmla="*/ 22 h 341"/>
                <a:gd name="T32" fmla="*/ 8 w 83"/>
                <a:gd name="T33" fmla="*/ 0 h 341"/>
                <a:gd name="T34" fmla="*/ 1 w 83"/>
                <a:gd name="T35" fmla="*/ 13 h 341"/>
                <a:gd name="T36" fmla="*/ 5 w 83"/>
                <a:gd name="T37" fmla="*/ 36 h 341"/>
                <a:gd name="T38" fmla="*/ 11 w 83"/>
                <a:gd name="T39" fmla="*/ 60 h 341"/>
                <a:gd name="T40" fmla="*/ 17 w 83"/>
                <a:gd name="T41" fmla="*/ 83 h 341"/>
                <a:gd name="T42" fmla="*/ 24 w 83"/>
                <a:gd name="T43" fmla="*/ 107 h 341"/>
                <a:gd name="T44" fmla="*/ 31 w 83"/>
                <a:gd name="T45" fmla="*/ 131 h 341"/>
                <a:gd name="T46" fmla="*/ 38 w 83"/>
                <a:gd name="T47" fmla="*/ 154 h 341"/>
                <a:gd name="T48" fmla="*/ 45 w 83"/>
                <a:gd name="T49" fmla="*/ 177 h 341"/>
                <a:gd name="T50" fmla="*/ 52 w 83"/>
                <a:gd name="T51" fmla="*/ 200 h 341"/>
                <a:gd name="T52" fmla="*/ 59 w 83"/>
                <a:gd name="T53" fmla="*/ 221 h 341"/>
                <a:gd name="T54" fmla="*/ 63 w 83"/>
                <a:gd name="T55" fmla="*/ 242 h 341"/>
                <a:gd name="T56" fmla="*/ 68 w 83"/>
                <a:gd name="T57" fmla="*/ 262 h 341"/>
                <a:gd name="T58" fmla="*/ 71 w 83"/>
                <a:gd name="T59" fmla="*/ 280 h 341"/>
                <a:gd name="T60" fmla="*/ 73 w 83"/>
                <a:gd name="T61" fmla="*/ 297 h 341"/>
                <a:gd name="T62" fmla="*/ 72 w 83"/>
                <a:gd name="T63" fmla="*/ 312 h 341"/>
                <a:gd name="T64" fmla="*/ 70 w 83"/>
                <a:gd name="T65" fmla="*/ 325 h 341"/>
                <a:gd name="T66" fmla="*/ 69 w 83"/>
                <a:gd name="T67" fmla="*/ 330 h 341"/>
                <a:gd name="T68" fmla="*/ 68 w 83"/>
                <a:gd name="T69" fmla="*/ 334 h 341"/>
                <a:gd name="T70" fmla="*/ 69 w 83"/>
                <a:gd name="T71" fmla="*/ 338 h 341"/>
                <a:gd name="T72" fmla="*/ 72 w 83"/>
                <a:gd name="T73" fmla="*/ 340 h 341"/>
                <a:gd name="T74" fmla="*/ 75 w 83"/>
                <a:gd name="T75" fmla="*/ 338 h 341"/>
                <a:gd name="T76" fmla="*/ 76 w 83"/>
                <a:gd name="T77" fmla="*/ 338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" h="341">
                  <a:moveTo>
                    <a:pt x="76" y="338"/>
                  </a:moveTo>
                  <a:lnTo>
                    <a:pt x="76" y="337"/>
                  </a:lnTo>
                  <a:lnTo>
                    <a:pt x="78" y="329"/>
                  </a:lnTo>
                  <a:lnTo>
                    <a:pt x="80" y="322"/>
                  </a:lnTo>
                  <a:lnTo>
                    <a:pt x="81" y="314"/>
                  </a:lnTo>
                  <a:lnTo>
                    <a:pt x="82" y="306"/>
                  </a:lnTo>
                  <a:lnTo>
                    <a:pt x="82" y="297"/>
                  </a:lnTo>
                  <a:lnTo>
                    <a:pt x="81" y="288"/>
                  </a:lnTo>
                  <a:lnTo>
                    <a:pt x="80" y="279"/>
                  </a:lnTo>
                  <a:lnTo>
                    <a:pt x="79" y="269"/>
                  </a:lnTo>
                  <a:lnTo>
                    <a:pt x="77" y="259"/>
                  </a:lnTo>
                  <a:lnTo>
                    <a:pt x="75" y="249"/>
                  </a:lnTo>
                  <a:lnTo>
                    <a:pt x="72" y="239"/>
                  </a:lnTo>
                  <a:lnTo>
                    <a:pt x="70" y="229"/>
                  </a:lnTo>
                  <a:lnTo>
                    <a:pt x="67" y="218"/>
                  </a:lnTo>
                  <a:lnTo>
                    <a:pt x="63" y="207"/>
                  </a:lnTo>
                  <a:lnTo>
                    <a:pt x="61" y="196"/>
                  </a:lnTo>
                  <a:lnTo>
                    <a:pt x="57" y="184"/>
                  </a:lnTo>
                  <a:lnTo>
                    <a:pt x="54" y="173"/>
                  </a:lnTo>
                  <a:lnTo>
                    <a:pt x="50" y="162"/>
                  </a:lnTo>
                  <a:lnTo>
                    <a:pt x="47" y="150"/>
                  </a:lnTo>
                  <a:lnTo>
                    <a:pt x="43" y="138"/>
                  </a:lnTo>
                  <a:lnTo>
                    <a:pt x="39" y="127"/>
                  </a:lnTo>
                  <a:lnTo>
                    <a:pt x="36" y="115"/>
                  </a:lnTo>
                  <a:lnTo>
                    <a:pt x="32" y="103"/>
                  </a:lnTo>
                  <a:lnTo>
                    <a:pt x="29" y="91"/>
                  </a:lnTo>
                  <a:lnTo>
                    <a:pt x="25" y="80"/>
                  </a:lnTo>
                  <a:lnTo>
                    <a:pt x="22" y="68"/>
                  </a:lnTo>
                  <a:lnTo>
                    <a:pt x="19" y="56"/>
                  </a:lnTo>
                  <a:lnTo>
                    <a:pt x="17" y="45"/>
                  </a:lnTo>
                  <a:lnTo>
                    <a:pt x="14" y="34"/>
                  </a:lnTo>
                  <a:lnTo>
                    <a:pt x="12" y="22"/>
                  </a:lnTo>
                  <a:lnTo>
                    <a:pt x="10" y="11"/>
                  </a:lnTo>
                  <a:lnTo>
                    <a:pt x="8" y="0"/>
                  </a:lnTo>
                  <a:lnTo>
                    <a:pt x="0" y="2"/>
                  </a:lnTo>
                  <a:lnTo>
                    <a:pt x="1" y="13"/>
                  </a:lnTo>
                  <a:lnTo>
                    <a:pt x="3" y="25"/>
                  </a:lnTo>
                  <a:lnTo>
                    <a:pt x="5" y="36"/>
                  </a:lnTo>
                  <a:lnTo>
                    <a:pt x="8" y="48"/>
                  </a:lnTo>
                  <a:lnTo>
                    <a:pt x="11" y="60"/>
                  </a:lnTo>
                  <a:lnTo>
                    <a:pt x="14" y="71"/>
                  </a:lnTo>
                  <a:lnTo>
                    <a:pt x="17" y="83"/>
                  </a:lnTo>
                  <a:lnTo>
                    <a:pt x="20" y="96"/>
                  </a:lnTo>
                  <a:lnTo>
                    <a:pt x="24" y="107"/>
                  </a:lnTo>
                  <a:lnTo>
                    <a:pt x="27" y="119"/>
                  </a:lnTo>
                  <a:lnTo>
                    <a:pt x="31" y="131"/>
                  </a:lnTo>
                  <a:lnTo>
                    <a:pt x="34" y="143"/>
                  </a:lnTo>
                  <a:lnTo>
                    <a:pt x="38" y="154"/>
                  </a:lnTo>
                  <a:lnTo>
                    <a:pt x="42" y="166"/>
                  </a:lnTo>
                  <a:lnTo>
                    <a:pt x="45" y="177"/>
                  </a:lnTo>
                  <a:lnTo>
                    <a:pt x="49" y="189"/>
                  </a:lnTo>
                  <a:lnTo>
                    <a:pt x="52" y="200"/>
                  </a:lnTo>
                  <a:lnTo>
                    <a:pt x="55" y="211"/>
                  </a:lnTo>
                  <a:lnTo>
                    <a:pt x="59" y="221"/>
                  </a:lnTo>
                  <a:lnTo>
                    <a:pt x="61" y="232"/>
                  </a:lnTo>
                  <a:lnTo>
                    <a:pt x="63" y="242"/>
                  </a:lnTo>
                  <a:lnTo>
                    <a:pt x="66" y="252"/>
                  </a:lnTo>
                  <a:lnTo>
                    <a:pt x="68" y="262"/>
                  </a:lnTo>
                  <a:lnTo>
                    <a:pt x="70" y="272"/>
                  </a:lnTo>
                  <a:lnTo>
                    <a:pt x="71" y="280"/>
                  </a:lnTo>
                  <a:lnTo>
                    <a:pt x="72" y="289"/>
                  </a:lnTo>
                  <a:lnTo>
                    <a:pt x="73" y="297"/>
                  </a:lnTo>
                  <a:lnTo>
                    <a:pt x="72" y="305"/>
                  </a:lnTo>
                  <a:lnTo>
                    <a:pt x="72" y="312"/>
                  </a:lnTo>
                  <a:lnTo>
                    <a:pt x="71" y="320"/>
                  </a:lnTo>
                  <a:lnTo>
                    <a:pt x="70" y="325"/>
                  </a:lnTo>
                  <a:lnTo>
                    <a:pt x="68" y="331"/>
                  </a:lnTo>
                  <a:lnTo>
                    <a:pt x="69" y="330"/>
                  </a:lnTo>
                  <a:lnTo>
                    <a:pt x="68" y="331"/>
                  </a:lnTo>
                  <a:lnTo>
                    <a:pt x="68" y="334"/>
                  </a:lnTo>
                  <a:lnTo>
                    <a:pt x="68" y="336"/>
                  </a:lnTo>
                  <a:lnTo>
                    <a:pt x="69" y="338"/>
                  </a:lnTo>
                  <a:lnTo>
                    <a:pt x="70" y="339"/>
                  </a:lnTo>
                  <a:lnTo>
                    <a:pt x="72" y="340"/>
                  </a:lnTo>
                  <a:lnTo>
                    <a:pt x="73" y="340"/>
                  </a:lnTo>
                  <a:lnTo>
                    <a:pt x="75" y="338"/>
                  </a:lnTo>
                  <a:lnTo>
                    <a:pt x="76" y="337"/>
                  </a:lnTo>
                  <a:lnTo>
                    <a:pt x="76" y="3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48" name="Freeform 28">
              <a:extLst>
                <a:ext uri="{FF2B5EF4-FFF2-40B4-BE49-F238E27FC236}">
                  <a16:creationId xmlns:a16="http://schemas.microsoft.com/office/drawing/2014/main" id="{F6373C35-A124-66F1-3353-E960FEB02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084"/>
              <a:ext cx="54" cy="279"/>
            </a:xfrm>
            <a:custGeom>
              <a:avLst/>
              <a:gdLst>
                <a:gd name="T0" fmla="*/ 9 w 54"/>
                <a:gd name="T1" fmla="*/ 272 h 279"/>
                <a:gd name="T2" fmla="*/ 9 w 54"/>
                <a:gd name="T3" fmla="*/ 255 h 279"/>
                <a:gd name="T4" fmla="*/ 9 w 54"/>
                <a:gd name="T5" fmla="*/ 236 h 279"/>
                <a:gd name="T6" fmla="*/ 9 w 54"/>
                <a:gd name="T7" fmla="*/ 219 h 279"/>
                <a:gd name="T8" fmla="*/ 9 w 54"/>
                <a:gd name="T9" fmla="*/ 200 h 279"/>
                <a:gd name="T10" fmla="*/ 9 w 54"/>
                <a:gd name="T11" fmla="*/ 183 h 279"/>
                <a:gd name="T12" fmla="*/ 10 w 54"/>
                <a:gd name="T13" fmla="*/ 164 h 279"/>
                <a:gd name="T14" fmla="*/ 12 w 54"/>
                <a:gd name="T15" fmla="*/ 147 h 279"/>
                <a:gd name="T16" fmla="*/ 13 w 54"/>
                <a:gd name="T17" fmla="*/ 130 h 279"/>
                <a:gd name="T18" fmla="*/ 16 w 54"/>
                <a:gd name="T19" fmla="*/ 112 h 279"/>
                <a:gd name="T20" fmla="*/ 19 w 54"/>
                <a:gd name="T21" fmla="*/ 96 h 279"/>
                <a:gd name="T22" fmla="*/ 22 w 54"/>
                <a:gd name="T23" fmla="*/ 80 h 279"/>
                <a:gd name="T24" fmla="*/ 27 w 54"/>
                <a:gd name="T25" fmla="*/ 64 h 279"/>
                <a:gd name="T26" fmla="*/ 32 w 54"/>
                <a:gd name="T27" fmla="*/ 49 h 279"/>
                <a:gd name="T28" fmla="*/ 38 w 54"/>
                <a:gd name="T29" fmla="*/ 34 h 279"/>
                <a:gd name="T30" fmla="*/ 44 w 54"/>
                <a:gd name="T31" fmla="*/ 20 h 279"/>
                <a:gd name="T32" fmla="*/ 53 w 54"/>
                <a:gd name="T33" fmla="*/ 8 h 279"/>
                <a:gd name="T34" fmla="*/ 41 w 54"/>
                <a:gd name="T35" fmla="*/ 7 h 279"/>
                <a:gd name="T36" fmla="*/ 33 w 54"/>
                <a:gd name="T37" fmla="*/ 22 h 279"/>
                <a:gd name="T38" fmla="*/ 27 w 54"/>
                <a:gd name="T39" fmla="*/ 36 h 279"/>
                <a:gd name="T40" fmla="*/ 21 w 54"/>
                <a:gd name="T41" fmla="*/ 52 h 279"/>
                <a:gd name="T42" fmla="*/ 16 w 54"/>
                <a:gd name="T43" fmla="*/ 68 h 279"/>
                <a:gd name="T44" fmla="*/ 12 w 54"/>
                <a:gd name="T45" fmla="*/ 85 h 279"/>
                <a:gd name="T46" fmla="*/ 8 w 54"/>
                <a:gd name="T47" fmla="*/ 102 h 279"/>
                <a:gd name="T48" fmla="*/ 6 w 54"/>
                <a:gd name="T49" fmla="*/ 119 h 279"/>
                <a:gd name="T50" fmla="*/ 4 w 54"/>
                <a:gd name="T51" fmla="*/ 137 h 279"/>
                <a:gd name="T52" fmla="*/ 2 w 54"/>
                <a:gd name="T53" fmla="*/ 155 h 279"/>
                <a:gd name="T54" fmla="*/ 1 w 54"/>
                <a:gd name="T55" fmla="*/ 173 h 279"/>
                <a:gd name="T56" fmla="*/ 1 w 54"/>
                <a:gd name="T57" fmla="*/ 191 h 279"/>
                <a:gd name="T58" fmla="*/ 0 w 54"/>
                <a:gd name="T59" fmla="*/ 209 h 279"/>
                <a:gd name="T60" fmla="*/ 0 w 54"/>
                <a:gd name="T61" fmla="*/ 227 h 279"/>
                <a:gd name="T62" fmla="*/ 0 w 54"/>
                <a:gd name="T63" fmla="*/ 245 h 279"/>
                <a:gd name="T64" fmla="*/ 0 w 54"/>
                <a:gd name="T65" fmla="*/ 264 h 279"/>
                <a:gd name="T66" fmla="*/ 3 w 54"/>
                <a:gd name="T67" fmla="*/ 278 h 279"/>
                <a:gd name="T68" fmla="*/ 0 w 54"/>
                <a:gd name="T69" fmla="*/ 275 h 279"/>
                <a:gd name="T70" fmla="*/ 3 w 54"/>
                <a:gd name="T71" fmla="*/ 278 h 279"/>
                <a:gd name="T72" fmla="*/ 6 w 54"/>
                <a:gd name="T73" fmla="*/ 278 h 279"/>
                <a:gd name="T74" fmla="*/ 8 w 54"/>
                <a:gd name="T75" fmla="*/ 275 h 279"/>
                <a:gd name="T76" fmla="*/ 5 w 54"/>
                <a:gd name="T77" fmla="*/ 266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" h="279">
                  <a:moveTo>
                    <a:pt x="5" y="266"/>
                  </a:moveTo>
                  <a:lnTo>
                    <a:pt x="9" y="272"/>
                  </a:lnTo>
                  <a:lnTo>
                    <a:pt x="9" y="264"/>
                  </a:lnTo>
                  <a:lnTo>
                    <a:pt x="9" y="255"/>
                  </a:lnTo>
                  <a:lnTo>
                    <a:pt x="9" y="245"/>
                  </a:lnTo>
                  <a:lnTo>
                    <a:pt x="9" y="236"/>
                  </a:lnTo>
                  <a:lnTo>
                    <a:pt x="9" y="227"/>
                  </a:lnTo>
                  <a:lnTo>
                    <a:pt x="9" y="219"/>
                  </a:lnTo>
                  <a:lnTo>
                    <a:pt x="9" y="209"/>
                  </a:lnTo>
                  <a:lnTo>
                    <a:pt x="9" y="200"/>
                  </a:lnTo>
                  <a:lnTo>
                    <a:pt x="9" y="191"/>
                  </a:lnTo>
                  <a:lnTo>
                    <a:pt x="9" y="183"/>
                  </a:lnTo>
                  <a:lnTo>
                    <a:pt x="10" y="174"/>
                  </a:lnTo>
                  <a:lnTo>
                    <a:pt x="10" y="164"/>
                  </a:lnTo>
                  <a:lnTo>
                    <a:pt x="11" y="155"/>
                  </a:lnTo>
                  <a:lnTo>
                    <a:pt x="12" y="147"/>
                  </a:lnTo>
                  <a:lnTo>
                    <a:pt x="13" y="138"/>
                  </a:lnTo>
                  <a:lnTo>
                    <a:pt x="13" y="130"/>
                  </a:lnTo>
                  <a:lnTo>
                    <a:pt x="14" y="121"/>
                  </a:lnTo>
                  <a:lnTo>
                    <a:pt x="16" y="112"/>
                  </a:lnTo>
                  <a:lnTo>
                    <a:pt x="17" y="104"/>
                  </a:lnTo>
                  <a:lnTo>
                    <a:pt x="19" y="96"/>
                  </a:lnTo>
                  <a:lnTo>
                    <a:pt x="20" y="87"/>
                  </a:lnTo>
                  <a:lnTo>
                    <a:pt x="22" y="80"/>
                  </a:lnTo>
                  <a:lnTo>
                    <a:pt x="24" y="72"/>
                  </a:lnTo>
                  <a:lnTo>
                    <a:pt x="27" y="64"/>
                  </a:lnTo>
                  <a:lnTo>
                    <a:pt x="29" y="56"/>
                  </a:lnTo>
                  <a:lnTo>
                    <a:pt x="32" y="49"/>
                  </a:lnTo>
                  <a:lnTo>
                    <a:pt x="34" y="41"/>
                  </a:lnTo>
                  <a:lnTo>
                    <a:pt x="38" y="34"/>
                  </a:lnTo>
                  <a:lnTo>
                    <a:pt x="40" y="27"/>
                  </a:lnTo>
                  <a:lnTo>
                    <a:pt x="44" y="20"/>
                  </a:lnTo>
                  <a:lnTo>
                    <a:pt x="48" y="13"/>
                  </a:lnTo>
                  <a:lnTo>
                    <a:pt x="53" y="8"/>
                  </a:lnTo>
                  <a:lnTo>
                    <a:pt x="46" y="0"/>
                  </a:lnTo>
                  <a:lnTo>
                    <a:pt x="41" y="7"/>
                  </a:lnTo>
                  <a:lnTo>
                    <a:pt x="37" y="14"/>
                  </a:lnTo>
                  <a:lnTo>
                    <a:pt x="33" y="22"/>
                  </a:lnTo>
                  <a:lnTo>
                    <a:pt x="29" y="28"/>
                  </a:lnTo>
                  <a:lnTo>
                    <a:pt x="27" y="36"/>
                  </a:lnTo>
                  <a:lnTo>
                    <a:pt x="23" y="44"/>
                  </a:lnTo>
                  <a:lnTo>
                    <a:pt x="21" y="52"/>
                  </a:lnTo>
                  <a:lnTo>
                    <a:pt x="18" y="60"/>
                  </a:lnTo>
                  <a:lnTo>
                    <a:pt x="16" y="68"/>
                  </a:lnTo>
                  <a:lnTo>
                    <a:pt x="14" y="76"/>
                  </a:lnTo>
                  <a:lnTo>
                    <a:pt x="12" y="85"/>
                  </a:lnTo>
                  <a:lnTo>
                    <a:pt x="10" y="93"/>
                  </a:lnTo>
                  <a:lnTo>
                    <a:pt x="8" y="102"/>
                  </a:lnTo>
                  <a:lnTo>
                    <a:pt x="7" y="111"/>
                  </a:lnTo>
                  <a:lnTo>
                    <a:pt x="6" y="119"/>
                  </a:lnTo>
                  <a:lnTo>
                    <a:pt x="5" y="127"/>
                  </a:lnTo>
                  <a:lnTo>
                    <a:pt x="4" y="137"/>
                  </a:lnTo>
                  <a:lnTo>
                    <a:pt x="3" y="146"/>
                  </a:lnTo>
                  <a:lnTo>
                    <a:pt x="2" y="155"/>
                  </a:lnTo>
                  <a:lnTo>
                    <a:pt x="2" y="164"/>
                  </a:lnTo>
                  <a:lnTo>
                    <a:pt x="1" y="173"/>
                  </a:lnTo>
                  <a:lnTo>
                    <a:pt x="1" y="182"/>
                  </a:lnTo>
                  <a:lnTo>
                    <a:pt x="1" y="191"/>
                  </a:lnTo>
                  <a:lnTo>
                    <a:pt x="0" y="200"/>
                  </a:lnTo>
                  <a:lnTo>
                    <a:pt x="0" y="209"/>
                  </a:lnTo>
                  <a:lnTo>
                    <a:pt x="0" y="219"/>
                  </a:lnTo>
                  <a:lnTo>
                    <a:pt x="0" y="227"/>
                  </a:lnTo>
                  <a:lnTo>
                    <a:pt x="0" y="236"/>
                  </a:lnTo>
                  <a:lnTo>
                    <a:pt x="0" y="245"/>
                  </a:lnTo>
                  <a:lnTo>
                    <a:pt x="0" y="255"/>
                  </a:lnTo>
                  <a:lnTo>
                    <a:pt x="0" y="264"/>
                  </a:lnTo>
                  <a:lnTo>
                    <a:pt x="0" y="272"/>
                  </a:lnTo>
                  <a:lnTo>
                    <a:pt x="3" y="278"/>
                  </a:lnTo>
                  <a:lnTo>
                    <a:pt x="0" y="272"/>
                  </a:lnTo>
                  <a:lnTo>
                    <a:pt x="0" y="275"/>
                  </a:lnTo>
                  <a:lnTo>
                    <a:pt x="1" y="276"/>
                  </a:lnTo>
                  <a:lnTo>
                    <a:pt x="3" y="278"/>
                  </a:lnTo>
                  <a:lnTo>
                    <a:pt x="4" y="278"/>
                  </a:lnTo>
                  <a:lnTo>
                    <a:pt x="6" y="278"/>
                  </a:lnTo>
                  <a:lnTo>
                    <a:pt x="8" y="276"/>
                  </a:lnTo>
                  <a:lnTo>
                    <a:pt x="8" y="275"/>
                  </a:lnTo>
                  <a:lnTo>
                    <a:pt x="9" y="272"/>
                  </a:lnTo>
                  <a:lnTo>
                    <a:pt x="5" y="2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49" name="Freeform 29">
              <a:extLst>
                <a:ext uri="{FF2B5EF4-FFF2-40B4-BE49-F238E27FC236}">
                  <a16:creationId xmlns:a16="http://schemas.microsoft.com/office/drawing/2014/main" id="{F7750358-7BF9-BE1B-6018-F80B6595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3350"/>
              <a:ext cx="27" cy="62"/>
            </a:xfrm>
            <a:custGeom>
              <a:avLst/>
              <a:gdLst>
                <a:gd name="T0" fmla="*/ 15 w 27"/>
                <a:gd name="T1" fmla="*/ 58 h 62"/>
                <a:gd name="T2" fmla="*/ 15 w 27"/>
                <a:gd name="T3" fmla="*/ 59 h 62"/>
                <a:gd name="T4" fmla="*/ 17 w 27"/>
                <a:gd name="T5" fmla="*/ 57 h 62"/>
                <a:gd name="T6" fmla="*/ 19 w 27"/>
                <a:gd name="T7" fmla="*/ 54 h 62"/>
                <a:gd name="T8" fmla="*/ 21 w 27"/>
                <a:gd name="T9" fmla="*/ 50 h 62"/>
                <a:gd name="T10" fmla="*/ 23 w 27"/>
                <a:gd name="T11" fmla="*/ 47 h 62"/>
                <a:gd name="T12" fmla="*/ 24 w 27"/>
                <a:gd name="T13" fmla="*/ 43 h 62"/>
                <a:gd name="T14" fmla="*/ 25 w 27"/>
                <a:gd name="T15" fmla="*/ 38 h 62"/>
                <a:gd name="T16" fmla="*/ 26 w 27"/>
                <a:gd name="T17" fmla="*/ 34 h 62"/>
                <a:gd name="T18" fmla="*/ 26 w 27"/>
                <a:gd name="T19" fmla="*/ 30 h 62"/>
                <a:gd name="T20" fmla="*/ 25 w 27"/>
                <a:gd name="T21" fmla="*/ 25 h 62"/>
                <a:gd name="T22" fmla="*/ 24 w 27"/>
                <a:gd name="T23" fmla="*/ 20 h 62"/>
                <a:gd name="T24" fmla="*/ 22 w 27"/>
                <a:gd name="T25" fmla="*/ 16 h 62"/>
                <a:gd name="T26" fmla="*/ 19 w 27"/>
                <a:gd name="T27" fmla="*/ 12 h 62"/>
                <a:gd name="T28" fmla="*/ 16 w 27"/>
                <a:gd name="T29" fmla="*/ 8 h 62"/>
                <a:gd name="T30" fmla="*/ 12 w 27"/>
                <a:gd name="T31" fmla="*/ 5 h 62"/>
                <a:gd name="T32" fmla="*/ 7 w 27"/>
                <a:gd name="T33" fmla="*/ 2 h 62"/>
                <a:gd name="T34" fmla="*/ 2 w 27"/>
                <a:gd name="T35" fmla="*/ 0 h 62"/>
                <a:gd name="T36" fmla="*/ 0 w 27"/>
                <a:gd name="T37" fmla="*/ 11 h 62"/>
                <a:gd name="T38" fmla="*/ 5 w 27"/>
                <a:gd name="T39" fmla="*/ 13 h 62"/>
                <a:gd name="T40" fmla="*/ 8 w 27"/>
                <a:gd name="T41" fmla="*/ 15 h 62"/>
                <a:gd name="T42" fmla="*/ 11 w 27"/>
                <a:gd name="T43" fmla="*/ 17 h 62"/>
                <a:gd name="T44" fmla="*/ 13 w 27"/>
                <a:gd name="T45" fmla="*/ 19 h 62"/>
                <a:gd name="T46" fmla="*/ 15 w 27"/>
                <a:gd name="T47" fmla="*/ 22 h 62"/>
                <a:gd name="T48" fmla="*/ 16 w 27"/>
                <a:gd name="T49" fmla="*/ 24 h 62"/>
                <a:gd name="T50" fmla="*/ 16 w 27"/>
                <a:gd name="T51" fmla="*/ 27 h 62"/>
                <a:gd name="T52" fmla="*/ 17 w 27"/>
                <a:gd name="T53" fmla="*/ 30 h 62"/>
                <a:gd name="T54" fmla="*/ 17 w 27"/>
                <a:gd name="T55" fmla="*/ 33 h 62"/>
                <a:gd name="T56" fmla="*/ 16 w 27"/>
                <a:gd name="T57" fmla="*/ 36 h 62"/>
                <a:gd name="T58" fmla="*/ 16 w 27"/>
                <a:gd name="T59" fmla="*/ 38 h 62"/>
                <a:gd name="T60" fmla="*/ 15 w 27"/>
                <a:gd name="T61" fmla="*/ 42 h 62"/>
                <a:gd name="T62" fmla="*/ 14 w 27"/>
                <a:gd name="T63" fmla="*/ 44 h 62"/>
                <a:gd name="T64" fmla="*/ 13 w 27"/>
                <a:gd name="T65" fmla="*/ 47 h 62"/>
                <a:gd name="T66" fmla="*/ 11 w 27"/>
                <a:gd name="T67" fmla="*/ 49 h 62"/>
                <a:gd name="T68" fmla="*/ 10 w 27"/>
                <a:gd name="T69" fmla="*/ 50 h 62"/>
                <a:gd name="T70" fmla="*/ 9 w 27"/>
                <a:gd name="T71" fmla="*/ 51 h 62"/>
                <a:gd name="T72" fmla="*/ 10 w 27"/>
                <a:gd name="T73" fmla="*/ 50 h 62"/>
                <a:gd name="T74" fmla="*/ 8 w 27"/>
                <a:gd name="T75" fmla="*/ 52 h 62"/>
                <a:gd name="T76" fmla="*/ 8 w 27"/>
                <a:gd name="T77" fmla="*/ 54 h 62"/>
                <a:gd name="T78" fmla="*/ 8 w 27"/>
                <a:gd name="T79" fmla="*/ 56 h 62"/>
                <a:gd name="T80" fmla="*/ 9 w 27"/>
                <a:gd name="T81" fmla="*/ 58 h 62"/>
                <a:gd name="T82" fmla="*/ 10 w 27"/>
                <a:gd name="T83" fmla="*/ 60 h 62"/>
                <a:gd name="T84" fmla="*/ 11 w 27"/>
                <a:gd name="T85" fmla="*/ 61 h 62"/>
                <a:gd name="T86" fmla="*/ 13 w 27"/>
                <a:gd name="T87" fmla="*/ 61 h 62"/>
                <a:gd name="T88" fmla="*/ 15 w 27"/>
                <a:gd name="T89" fmla="*/ 59 h 62"/>
                <a:gd name="T90" fmla="*/ 15 w 27"/>
                <a:gd name="T91" fmla="*/ 5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" h="62">
                  <a:moveTo>
                    <a:pt x="15" y="58"/>
                  </a:moveTo>
                  <a:lnTo>
                    <a:pt x="15" y="59"/>
                  </a:lnTo>
                  <a:lnTo>
                    <a:pt x="17" y="57"/>
                  </a:lnTo>
                  <a:lnTo>
                    <a:pt x="19" y="54"/>
                  </a:lnTo>
                  <a:lnTo>
                    <a:pt x="21" y="50"/>
                  </a:lnTo>
                  <a:lnTo>
                    <a:pt x="23" y="47"/>
                  </a:lnTo>
                  <a:lnTo>
                    <a:pt x="24" y="43"/>
                  </a:lnTo>
                  <a:lnTo>
                    <a:pt x="25" y="38"/>
                  </a:lnTo>
                  <a:lnTo>
                    <a:pt x="26" y="34"/>
                  </a:lnTo>
                  <a:lnTo>
                    <a:pt x="26" y="30"/>
                  </a:lnTo>
                  <a:lnTo>
                    <a:pt x="25" y="25"/>
                  </a:lnTo>
                  <a:lnTo>
                    <a:pt x="24" y="20"/>
                  </a:lnTo>
                  <a:lnTo>
                    <a:pt x="22" y="16"/>
                  </a:lnTo>
                  <a:lnTo>
                    <a:pt x="19" y="12"/>
                  </a:lnTo>
                  <a:lnTo>
                    <a:pt x="16" y="8"/>
                  </a:lnTo>
                  <a:lnTo>
                    <a:pt x="12" y="5"/>
                  </a:lnTo>
                  <a:lnTo>
                    <a:pt x="7" y="2"/>
                  </a:lnTo>
                  <a:lnTo>
                    <a:pt x="2" y="0"/>
                  </a:lnTo>
                  <a:lnTo>
                    <a:pt x="0" y="11"/>
                  </a:lnTo>
                  <a:lnTo>
                    <a:pt x="5" y="13"/>
                  </a:lnTo>
                  <a:lnTo>
                    <a:pt x="8" y="15"/>
                  </a:lnTo>
                  <a:lnTo>
                    <a:pt x="11" y="17"/>
                  </a:lnTo>
                  <a:lnTo>
                    <a:pt x="13" y="19"/>
                  </a:lnTo>
                  <a:lnTo>
                    <a:pt x="15" y="22"/>
                  </a:lnTo>
                  <a:lnTo>
                    <a:pt x="16" y="24"/>
                  </a:lnTo>
                  <a:lnTo>
                    <a:pt x="16" y="27"/>
                  </a:lnTo>
                  <a:lnTo>
                    <a:pt x="17" y="30"/>
                  </a:lnTo>
                  <a:lnTo>
                    <a:pt x="17" y="33"/>
                  </a:lnTo>
                  <a:lnTo>
                    <a:pt x="16" y="36"/>
                  </a:lnTo>
                  <a:lnTo>
                    <a:pt x="16" y="38"/>
                  </a:lnTo>
                  <a:lnTo>
                    <a:pt x="15" y="42"/>
                  </a:lnTo>
                  <a:lnTo>
                    <a:pt x="14" y="44"/>
                  </a:lnTo>
                  <a:lnTo>
                    <a:pt x="13" y="47"/>
                  </a:lnTo>
                  <a:lnTo>
                    <a:pt x="11" y="49"/>
                  </a:lnTo>
                  <a:lnTo>
                    <a:pt x="10" y="50"/>
                  </a:lnTo>
                  <a:lnTo>
                    <a:pt x="9" y="51"/>
                  </a:lnTo>
                  <a:lnTo>
                    <a:pt x="10" y="50"/>
                  </a:lnTo>
                  <a:lnTo>
                    <a:pt x="8" y="52"/>
                  </a:lnTo>
                  <a:lnTo>
                    <a:pt x="8" y="54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60"/>
                  </a:lnTo>
                  <a:lnTo>
                    <a:pt x="11" y="61"/>
                  </a:lnTo>
                  <a:lnTo>
                    <a:pt x="13" y="61"/>
                  </a:lnTo>
                  <a:lnTo>
                    <a:pt x="15" y="59"/>
                  </a:lnTo>
                  <a:lnTo>
                    <a:pt x="15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50" name="Freeform 30">
              <a:extLst>
                <a:ext uri="{FF2B5EF4-FFF2-40B4-BE49-F238E27FC236}">
                  <a16:creationId xmlns:a16="http://schemas.microsoft.com/office/drawing/2014/main" id="{032DFD28-E71D-4135-4869-D12AB8873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3330"/>
              <a:ext cx="26" cy="79"/>
            </a:xfrm>
            <a:custGeom>
              <a:avLst/>
              <a:gdLst>
                <a:gd name="T0" fmla="*/ 16 w 26"/>
                <a:gd name="T1" fmla="*/ 3 h 79"/>
                <a:gd name="T2" fmla="*/ 22 w 26"/>
                <a:gd name="T3" fmla="*/ 1 h 79"/>
                <a:gd name="T4" fmla="*/ 18 w 26"/>
                <a:gd name="T5" fmla="*/ 0 h 79"/>
                <a:gd name="T6" fmla="*/ 13 w 26"/>
                <a:gd name="T7" fmla="*/ 0 h 79"/>
                <a:gd name="T8" fmla="*/ 10 w 26"/>
                <a:gd name="T9" fmla="*/ 3 h 79"/>
                <a:gd name="T10" fmla="*/ 7 w 26"/>
                <a:gd name="T11" fmla="*/ 7 h 79"/>
                <a:gd name="T12" fmla="*/ 5 w 26"/>
                <a:gd name="T13" fmla="*/ 11 h 79"/>
                <a:gd name="T14" fmla="*/ 4 w 26"/>
                <a:gd name="T15" fmla="*/ 16 h 79"/>
                <a:gd name="T16" fmla="*/ 2 w 26"/>
                <a:gd name="T17" fmla="*/ 21 h 79"/>
                <a:gd name="T18" fmla="*/ 1 w 26"/>
                <a:gd name="T19" fmla="*/ 27 h 79"/>
                <a:gd name="T20" fmla="*/ 0 w 26"/>
                <a:gd name="T21" fmla="*/ 33 h 79"/>
                <a:gd name="T22" fmla="*/ 0 w 26"/>
                <a:gd name="T23" fmla="*/ 40 h 79"/>
                <a:gd name="T24" fmla="*/ 0 w 26"/>
                <a:gd name="T25" fmla="*/ 46 h 79"/>
                <a:gd name="T26" fmla="*/ 0 w 26"/>
                <a:gd name="T27" fmla="*/ 53 h 79"/>
                <a:gd name="T28" fmla="*/ 1 w 26"/>
                <a:gd name="T29" fmla="*/ 59 h 79"/>
                <a:gd name="T30" fmla="*/ 2 w 26"/>
                <a:gd name="T31" fmla="*/ 66 h 79"/>
                <a:gd name="T32" fmla="*/ 4 w 26"/>
                <a:gd name="T33" fmla="*/ 72 h 79"/>
                <a:gd name="T34" fmla="*/ 8 w 26"/>
                <a:gd name="T35" fmla="*/ 78 h 79"/>
                <a:gd name="T36" fmla="*/ 14 w 26"/>
                <a:gd name="T37" fmla="*/ 70 h 79"/>
                <a:gd name="T38" fmla="*/ 12 w 26"/>
                <a:gd name="T39" fmla="*/ 67 h 79"/>
                <a:gd name="T40" fmla="*/ 11 w 26"/>
                <a:gd name="T41" fmla="*/ 62 h 79"/>
                <a:gd name="T42" fmla="*/ 9 w 26"/>
                <a:gd name="T43" fmla="*/ 57 h 79"/>
                <a:gd name="T44" fmla="*/ 9 w 26"/>
                <a:gd name="T45" fmla="*/ 52 h 79"/>
                <a:gd name="T46" fmla="*/ 8 w 26"/>
                <a:gd name="T47" fmla="*/ 46 h 79"/>
                <a:gd name="T48" fmla="*/ 8 w 26"/>
                <a:gd name="T49" fmla="*/ 40 h 79"/>
                <a:gd name="T50" fmla="*/ 9 w 26"/>
                <a:gd name="T51" fmla="*/ 35 h 79"/>
                <a:gd name="T52" fmla="*/ 9 w 26"/>
                <a:gd name="T53" fmla="*/ 29 h 79"/>
                <a:gd name="T54" fmla="*/ 11 w 26"/>
                <a:gd name="T55" fmla="*/ 24 h 79"/>
                <a:gd name="T56" fmla="*/ 12 w 26"/>
                <a:gd name="T57" fmla="*/ 20 h 79"/>
                <a:gd name="T58" fmla="*/ 13 w 26"/>
                <a:gd name="T59" fmla="*/ 16 h 79"/>
                <a:gd name="T60" fmla="*/ 15 w 26"/>
                <a:gd name="T61" fmla="*/ 13 h 79"/>
                <a:gd name="T62" fmla="*/ 16 w 26"/>
                <a:gd name="T63" fmla="*/ 12 h 79"/>
                <a:gd name="T64" fmla="*/ 17 w 26"/>
                <a:gd name="T65" fmla="*/ 10 h 79"/>
                <a:gd name="T66" fmla="*/ 18 w 26"/>
                <a:gd name="T67" fmla="*/ 10 h 79"/>
                <a:gd name="T68" fmla="*/ 18 w 26"/>
                <a:gd name="T69" fmla="*/ 11 h 79"/>
                <a:gd name="T70" fmla="*/ 24 w 26"/>
                <a:gd name="T71" fmla="*/ 8 h 79"/>
                <a:gd name="T72" fmla="*/ 18 w 26"/>
                <a:gd name="T73" fmla="*/ 11 h 79"/>
                <a:gd name="T74" fmla="*/ 20 w 26"/>
                <a:gd name="T75" fmla="*/ 12 h 79"/>
                <a:gd name="T76" fmla="*/ 22 w 26"/>
                <a:gd name="T77" fmla="*/ 11 h 79"/>
                <a:gd name="T78" fmla="*/ 23 w 26"/>
                <a:gd name="T79" fmla="*/ 10 h 79"/>
                <a:gd name="T80" fmla="*/ 24 w 26"/>
                <a:gd name="T81" fmla="*/ 8 h 79"/>
                <a:gd name="T82" fmla="*/ 25 w 26"/>
                <a:gd name="T83" fmla="*/ 6 h 79"/>
                <a:gd name="T84" fmla="*/ 25 w 26"/>
                <a:gd name="T85" fmla="*/ 4 h 79"/>
                <a:gd name="T86" fmla="*/ 23 w 26"/>
                <a:gd name="T87" fmla="*/ 2 h 79"/>
                <a:gd name="T88" fmla="*/ 22 w 26"/>
                <a:gd name="T89" fmla="*/ 1 h 79"/>
                <a:gd name="T90" fmla="*/ 16 w 26"/>
                <a:gd name="T91" fmla="*/ 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" h="79">
                  <a:moveTo>
                    <a:pt x="16" y="3"/>
                  </a:moveTo>
                  <a:lnTo>
                    <a:pt x="22" y="1"/>
                  </a:lnTo>
                  <a:lnTo>
                    <a:pt x="18" y="0"/>
                  </a:lnTo>
                  <a:lnTo>
                    <a:pt x="13" y="0"/>
                  </a:lnTo>
                  <a:lnTo>
                    <a:pt x="10" y="3"/>
                  </a:lnTo>
                  <a:lnTo>
                    <a:pt x="7" y="7"/>
                  </a:lnTo>
                  <a:lnTo>
                    <a:pt x="5" y="11"/>
                  </a:lnTo>
                  <a:lnTo>
                    <a:pt x="4" y="16"/>
                  </a:lnTo>
                  <a:lnTo>
                    <a:pt x="2" y="21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1" y="59"/>
                  </a:lnTo>
                  <a:lnTo>
                    <a:pt x="2" y="66"/>
                  </a:lnTo>
                  <a:lnTo>
                    <a:pt x="4" y="72"/>
                  </a:lnTo>
                  <a:lnTo>
                    <a:pt x="8" y="78"/>
                  </a:lnTo>
                  <a:lnTo>
                    <a:pt x="14" y="70"/>
                  </a:lnTo>
                  <a:lnTo>
                    <a:pt x="12" y="67"/>
                  </a:lnTo>
                  <a:lnTo>
                    <a:pt x="11" y="62"/>
                  </a:lnTo>
                  <a:lnTo>
                    <a:pt x="9" y="57"/>
                  </a:lnTo>
                  <a:lnTo>
                    <a:pt x="9" y="52"/>
                  </a:lnTo>
                  <a:lnTo>
                    <a:pt x="8" y="46"/>
                  </a:lnTo>
                  <a:lnTo>
                    <a:pt x="8" y="40"/>
                  </a:lnTo>
                  <a:lnTo>
                    <a:pt x="9" y="35"/>
                  </a:lnTo>
                  <a:lnTo>
                    <a:pt x="9" y="29"/>
                  </a:lnTo>
                  <a:lnTo>
                    <a:pt x="11" y="24"/>
                  </a:lnTo>
                  <a:lnTo>
                    <a:pt x="12" y="20"/>
                  </a:lnTo>
                  <a:lnTo>
                    <a:pt x="13" y="16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0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24" y="8"/>
                  </a:lnTo>
                  <a:lnTo>
                    <a:pt x="18" y="11"/>
                  </a:lnTo>
                  <a:lnTo>
                    <a:pt x="20" y="12"/>
                  </a:lnTo>
                  <a:lnTo>
                    <a:pt x="22" y="11"/>
                  </a:lnTo>
                  <a:lnTo>
                    <a:pt x="23" y="10"/>
                  </a:lnTo>
                  <a:lnTo>
                    <a:pt x="24" y="8"/>
                  </a:lnTo>
                  <a:lnTo>
                    <a:pt x="25" y="6"/>
                  </a:lnTo>
                  <a:lnTo>
                    <a:pt x="25" y="4"/>
                  </a:lnTo>
                  <a:lnTo>
                    <a:pt x="23" y="2"/>
                  </a:lnTo>
                  <a:lnTo>
                    <a:pt x="22" y="1"/>
                  </a:lnTo>
                  <a:lnTo>
                    <a:pt x="1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51" name="Freeform 31">
              <a:extLst>
                <a:ext uri="{FF2B5EF4-FFF2-40B4-BE49-F238E27FC236}">
                  <a16:creationId xmlns:a16="http://schemas.microsoft.com/office/drawing/2014/main" id="{A5A4EEE1-9C36-B4EE-4510-196944095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3110"/>
              <a:ext cx="143" cy="230"/>
            </a:xfrm>
            <a:custGeom>
              <a:avLst/>
              <a:gdLst>
                <a:gd name="T0" fmla="*/ 135 w 143"/>
                <a:gd name="T1" fmla="*/ 0 h 230"/>
                <a:gd name="T2" fmla="*/ 126 w 143"/>
                <a:gd name="T3" fmla="*/ 8 h 230"/>
                <a:gd name="T4" fmla="*/ 116 w 143"/>
                <a:gd name="T5" fmla="*/ 16 h 230"/>
                <a:gd name="T6" fmla="*/ 108 w 143"/>
                <a:gd name="T7" fmla="*/ 25 h 230"/>
                <a:gd name="T8" fmla="*/ 99 w 143"/>
                <a:gd name="T9" fmla="*/ 35 h 230"/>
                <a:gd name="T10" fmla="*/ 91 w 143"/>
                <a:gd name="T11" fmla="*/ 46 h 230"/>
                <a:gd name="T12" fmla="*/ 83 w 143"/>
                <a:gd name="T13" fmla="*/ 57 h 230"/>
                <a:gd name="T14" fmla="*/ 75 w 143"/>
                <a:gd name="T15" fmla="*/ 69 h 230"/>
                <a:gd name="T16" fmla="*/ 66 w 143"/>
                <a:gd name="T17" fmla="*/ 83 h 230"/>
                <a:gd name="T18" fmla="*/ 58 w 143"/>
                <a:gd name="T19" fmla="*/ 97 h 230"/>
                <a:gd name="T20" fmla="*/ 51 w 143"/>
                <a:gd name="T21" fmla="*/ 111 h 230"/>
                <a:gd name="T22" fmla="*/ 42 w 143"/>
                <a:gd name="T23" fmla="*/ 128 h 230"/>
                <a:gd name="T24" fmla="*/ 34 w 143"/>
                <a:gd name="T25" fmla="*/ 145 h 230"/>
                <a:gd name="T26" fmla="*/ 26 w 143"/>
                <a:gd name="T27" fmla="*/ 163 h 230"/>
                <a:gd name="T28" fmla="*/ 17 w 143"/>
                <a:gd name="T29" fmla="*/ 182 h 230"/>
                <a:gd name="T30" fmla="*/ 8 w 143"/>
                <a:gd name="T31" fmla="*/ 202 h 230"/>
                <a:gd name="T32" fmla="*/ 0 w 143"/>
                <a:gd name="T33" fmla="*/ 223 h 230"/>
                <a:gd name="T34" fmla="*/ 12 w 143"/>
                <a:gd name="T35" fmla="*/ 218 h 230"/>
                <a:gd name="T36" fmla="*/ 20 w 143"/>
                <a:gd name="T37" fmla="*/ 198 h 230"/>
                <a:gd name="T38" fmla="*/ 29 w 143"/>
                <a:gd name="T39" fmla="*/ 178 h 230"/>
                <a:gd name="T40" fmla="*/ 38 w 143"/>
                <a:gd name="T41" fmla="*/ 159 h 230"/>
                <a:gd name="T42" fmla="*/ 46 w 143"/>
                <a:gd name="T43" fmla="*/ 142 h 230"/>
                <a:gd name="T44" fmla="*/ 54 w 143"/>
                <a:gd name="T45" fmla="*/ 125 h 230"/>
                <a:gd name="T46" fmla="*/ 62 w 143"/>
                <a:gd name="T47" fmla="*/ 111 h 230"/>
                <a:gd name="T48" fmla="*/ 70 w 143"/>
                <a:gd name="T49" fmla="*/ 96 h 230"/>
                <a:gd name="T50" fmla="*/ 77 w 143"/>
                <a:gd name="T51" fmla="*/ 83 h 230"/>
                <a:gd name="T52" fmla="*/ 86 w 143"/>
                <a:gd name="T53" fmla="*/ 70 h 230"/>
                <a:gd name="T54" fmla="*/ 93 w 143"/>
                <a:gd name="T55" fmla="*/ 59 h 230"/>
                <a:gd name="T56" fmla="*/ 101 w 143"/>
                <a:gd name="T57" fmla="*/ 48 h 230"/>
                <a:gd name="T58" fmla="*/ 109 w 143"/>
                <a:gd name="T59" fmla="*/ 39 h 230"/>
                <a:gd name="T60" fmla="*/ 118 w 143"/>
                <a:gd name="T61" fmla="*/ 29 h 230"/>
                <a:gd name="T62" fmla="*/ 126 w 143"/>
                <a:gd name="T63" fmla="*/ 22 h 230"/>
                <a:gd name="T64" fmla="*/ 135 w 143"/>
                <a:gd name="T65" fmla="*/ 13 h 230"/>
                <a:gd name="T66" fmla="*/ 140 w 143"/>
                <a:gd name="T67" fmla="*/ 2 h 230"/>
                <a:gd name="T68" fmla="*/ 141 w 143"/>
                <a:gd name="T69" fmla="*/ 8 h 230"/>
                <a:gd name="T70" fmla="*/ 142 w 143"/>
                <a:gd name="T71" fmla="*/ 5 h 230"/>
                <a:gd name="T72" fmla="*/ 140 w 143"/>
                <a:gd name="T73" fmla="*/ 1 h 230"/>
                <a:gd name="T74" fmla="*/ 137 w 143"/>
                <a:gd name="T75" fmla="*/ 0 h 230"/>
                <a:gd name="T76" fmla="*/ 134 w 143"/>
                <a:gd name="T77" fmla="*/ 9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3" h="230">
                  <a:moveTo>
                    <a:pt x="134" y="9"/>
                  </a:moveTo>
                  <a:lnTo>
                    <a:pt x="135" y="0"/>
                  </a:lnTo>
                  <a:lnTo>
                    <a:pt x="130" y="5"/>
                  </a:lnTo>
                  <a:lnTo>
                    <a:pt x="126" y="8"/>
                  </a:lnTo>
                  <a:lnTo>
                    <a:pt x="121" y="12"/>
                  </a:lnTo>
                  <a:lnTo>
                    <a:pt x="116" y="16"/>
                  </a:lnTo>
                  <a:lnTo>
                    <a:pt x="112" y="21"/>
                  </a:lnTo>
                  <a:lnTo>
                    <a:pt x="108" y="25"/>
                  </a:lnTo>
                  <a:lnTo>
                    <a:pt x="103" y="30"/>
                  </a:lnTo>
                  <a:lnTo>
                    <a:pt x="99" y="35"/>
                  </a:lnTo>
                  <a:lnTo>
                    <a:pt x="95" y="40"/>
                  </a:lnTo>
                  <a:lnTo>
                    <a:pt x="91" y="46"/>
                  </a:lnTo>
                  <a:lnTo>
                    <a:pt x="87" y="51"/>
                  </a:lnTo>
                  <a:lnTo>
                    <a:pt x="83" y="57"/>
                  </a:lnTo>
                  <a:lnTo>
                    <a:pt x="79" y="64"/>
                  </a:lnTo>
                  <a:lnTo>
                    <a:pt x="75" y="69"/>
                  </a:lnTo>
                  <a:lnTo>
                    <a:pt x="71" y="76"/>
                  </a:lnTo>
                  <a:lnTo>
                    <a:pt x="66" y="83"/>
                  </a:lnTo>
                  <a:lnTo>
                    <a:pt x="62" y="89"/>
                  </a:lnTo>
                  <a:lnTo>
                    <a:pt x="58" y="97"/>
                  </a:lnTo>
                  <a:lnTo>
                    <a:pt x="55" y="104"/>
                  </a:lnTo>
                  <a:lnTo>
                    <a:pt x="51" y="111"/>
                  </a:lnTo>
                  <a:lnTo>
                    <a:pt x="47" y="120"/>
                  </a:lnTo>
                  <a:lnTo>
                    <a:pt x="42" y="128"/>
                  </a:lnTo>
                  <a:lnTo>
                    <a:pt x="38" y="136"/>
                  </a:lnTo>
                  <a:lnTo>
                    <a:pt x="34" y="145"/>
                  </a:lnTo>
                  <a:lnTo>
                    <a:pt x="30" y="153"/>
                  </a:lnTo>
                  <a:lnTo>
                    <a:pt x="26" y="163"/>
                  </a:lnTo>
                  <a:lnTo>
                    <a:pt x="22" y="172"/>
                  </a:lnTo>
                  <a:lnTo>
                    <a:pt x="17" y="182"/>
                  </a:lnTo>
                  <a:lnTo>
                    <a:pt x="13" y="192"/>
                  </a:lnTo>
                  <a:lnTo>
                    <a:pt x="8" y="202"/>
                  </a:lnTo>
                  <a:lnTo>
                    <a:pt x="4" y="213"/>
                  </a:lnTo>
                  <a:lnTo>
                    <a:pt x="0" y="223"/>
                  </a:lnTo>
                  <a:lnTo>
                    <a:pt x="7" y="229"/>
                  </a:lnTo>
                  <a:lnTo>
                    <a:pt x="12" y="218"/>
                  </a:lnTo>
                  <a:lnTo>
                    <a:pt x="16" y="208"/>
                  </a:lnTo>
                  <a:lnTo>
                    <a:pt x="20" y="198"/>
                  </a:lnTo>
                  <a:lnTo>
                    <a:pt x="25" y="187"/>
                  </a:lnTo>
                  <a:lnTo>
                    <a:pt x="29" y="178"/>
                  </a:lnTo>
                  <a:lnTo>
                    <a:pt x="34" y="169"/>
                  </a:lnTo>
                  <a:lnTo>
                    <a:pt x="38" y="159"/>
                  </a:lnTo>
                  <a:lnTo>
                    <a:pt x="42" y="150"/>
                  </a:lnTo>
                  <a:lnTo>
                    <a:pt x="46" y="142"/>
                  </a:lnTo>
                  <a:lnTo>
                    <a:pt x="50" y="134"/>
                  </a:lnTo>
                  <a:lnTo>
                    <a:pt x="54" y="125"/>
                  </a:lnTo>
                  <a:lnTo>
                    <a:pt x="58" y="118"/>
                  </a:lnTo>
                  <a:lnTo>
                    <a:pt x="62" y="111"/>
                  </a:lnTo>
                  <a:lnTo>
                    <a:pt x="66" y="103"/>
                  </a:lnTo>
                  <a:lnTo>
                    <a:pt x="70" y="96"/>
                  </a:lnTo>
                  <a:lnTo>
                    <a:pt x="74" y="89"/>
                  </a:lnTo>
                  <a:lnTo>
                    <a:pt x="77" y="83"/>
                  </a:lnTo>
                  <a:lnTo>
                    <a:pt x="82" y="76"/>
                  </a:lnTo>
                  <a:lnTo>
                    <a:pt x="86" y="70"/>
                  </a:lnTo>
                  <a:lnTo>
                    <a:pt x="89" y="65"/>
                  </a:lnTo>
                  <a:lnTo>
                    <a:pt x="93" y="59"/>
                  </a:lnTo>
                  <a:lnTo>
                    <a:pt x="97" y="53"/>
                  </a:lnTo>
                  <a:lnTo>
                    <a:pt x="101" y="48"/>
                  </a:lnTo>
                  <a:lnTo>
                    <a:pt x="105" y="43"/>
                  </a:lnTo>
                  <a:lnTo>
                    <a:pt x="109" y="39"/>
                  </a:lnTo>
                  <a:lnTo>
                    <a:pt x="114" y="34"/>
                  </a:lnTo>
                  <a:lnTo>
                    <a:pt x="118" y="29"/>
                  </a:lnTo>
                  <a:lnTo>
                    <a:pt x="122" y="25"/>
                  </a:lnTo>
                  <a:lnTo>
                    <a:pt x="126" y="22"/>
                  </a:lnTo>
                  <a:lnTo>
                    <a:pt x="130" y="17"/>
                  </a:lnTo>
                  <a:lnTo>
                    <a:pt x="135" y="13"/>
                  </a:lnTo>
                  <a:lnTo>
                    <a:pt x="140" y="11"/>
                  </a:lnTo>
                  <a:lnTo>
                    <a:pt x="140" y="2"/>
                  </a:lnTo>
                  <a:lnTo>
                    <a:pt x="140" y="11"/>
                  </a:lnTo>
                  <a:lnTo>
                    <a:pt x="141" y="8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41" y="2"/>
                  </a:lnTo>
                  <a:lnTo>
                    <a:pt x="140" y="1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4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52" name="Freeform 32">
              <a:extLst>
                <a:ext uri="{FF2B5EF4-FFF2-40B4-BE49-F238E27FC236}">
                  <a16:creationId xmlns:a16="http://schemas.microsoft.com/office/drawing/2014/main" id="{E2CBCB47-8547-2A32-A4FA-D8C967D07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050"/>
              <a:ext cx="29" cy="70"/>
            </a:xfrm>
            <a:custGeom>
              <a:avLst/>
              <a:gdLst>
                <a:gd name="T0" fmla="*/ 19 w 29"/>
                <a:gd name="T1" fmla="*/ 7 h 70"/>
                <a:gd name="T2" fmla="*/ 20 w 29"/>
                <a:gd name="T3" fmla="*/ 0 h 70"/>
                <a:gd name="T4" fmla="*/ 16 w 29"/>
                <a:gd name="T5" fmla="*/ 4 h 70"/>
                <a:gd name="T6" fmla="*/ 12 w 29"/>
                <a:gd name="T7" fmla="*/ 7 h 70"/>
                <a:gd name="T8" fmla="*/ 9 w 29"/>
                <a:gd name="T9" fmla="*/ 11 h 70"/>
                <a:gd name="T10" fmla="*/ 6 w 29"/>
                <a:gd name="T11" fmla="*/ 15 h 70"/>
                <a:gd name="T12" fmla="*/ 4 w 29"/>
                <a:gd name="T13" fmla="*/ 19 h 70"/>
                <a:gd name="T14" fmla="*/ 2 w 29"/>
                <a:gd name="T15" fmla="*/ 24 h 70"/>
                <a:gd name="T16" fmla="*/ 1 w 29"/>
                <a:gd name="T17" fmla="*/ 28 h 70"/>
                <a:gd name="T18" fmla="*/ 0 w 29"/>
                <a:gd name="T19" fmla="*/ 33 h 70"/>
                <a:gd name="T20" fmla="*/ 0 w 29"/>
                <a:gd name="T21" fmla="*/ 38 h 70"/>
                <a:gd name="T22" fmla="*/ 1 w 29"/>
                <a:gd name="T23" fmla="*/ 42 h 70"/>
                <a:gd name="T24" fmla="*/ 1 w 29"/>
                <a:gd name="T25" fmla="*/ 47 h 70"/>
                <a:gd name="T26" fmla="*/ 3 w 29"/>
                <a:gd name="T27" fmla="*/ 51 h 70"/>
                <a:gd name="T28" fmla="*/ 5 w 29"/>
                <a:gd name="T29" fmla="*/ 56 h 70"/>
                <a:gd name="T30" fmla="*/ 7 w 29"/>
                <a:gd name="T31" fmla="*/ 60 h 70"/>
                <a:gd name="T32" fmla="*/ 10 w 29"/>
                <a:gd name="T33" fmla="*/ 64 h 70"/>
                <a:gd name="T34" fmla="*/ 13 w 29"/>
                <a:gd name="T35" fmla="*/ 69 h 70"/>
                <a:gd name="T36" fmla="*/ 20 w 29"/>
                <a:gd name="T37" fmla="*/ 61 h 70"/>
                <a:gd name="T38" fmla="*/ 17 w 29"/>
                <a:gd name="T39" fmla="*/ 58 h 70"/>
                <a:gd name="T40" fmla="*/ 15 w 29"/>
                <a:gd name="T41" fmla="*/ 53 h 70"/>
                <a:gd name="T42" fmla="*/ 13 w 29"/>
                <a:gd name="T43" fmla="*/ 50 h 70"/>
                <a:gd name="T44" fmla="*/ 11 w 29"/>
                <a:gd name="T45" fmla="*/ 47 h 70"/>
                <a:gd name="T46" fmla="*/ 10 w 29"/>
                <a:gd name="T47" fmla="*/ 43 h 70"/>
                <a:gd name="T48" fmla="*/ 10 w 29"/>
                <a:gd name="T49" fmla="*/ 40 h 70"/>
                <a:gd name="T50" fmla="*/ 9 w 29"/>
                <a:gd name="T51" fmla="*/ 37 h 70"/>
                <a:gd name="T52" fmla="*/ 9 w 29"/>
                <a:gd name="T53" fmla="*/ 33 h 70"/>
                <a:gd name="T54" fmla="*/ 10 w 29"/>
                <a:gd name="T55" fmla="*/ 30 h 70"/>
                <a:gd name="T56" fmla="*/ 10 w 29"/>
                <a:gd name="T57" fmla="*/ 28 h 70"/>
                <a:gd name="T58" fmla="*/ 11 w 29"/>
                <a:gd name="T59" fmla="*/ 25 h 70"/>
                <a:gd name="T60" fmla="*/ 13 w 29"/>
                <a:gd name="T61" fmla="*/ 22 h 70"/>
                <a:gd name="T62" fmla="*/ 16 w 29"/>
                <a:gd name="T63" fmla="*/ 19 h 70"/>
                <a:gd name="T64" fmla="*/ 18 w 29"/>
                <a:gd name="T65" fmla="*/ 16 h 70"/>
                <a:gd name="T66" fmla="*/ 22 w 29"/>
                <a:gd name="T67" fmla="*/ 12 h 70"/>
                <a:gd name="T68" fmla="*/ 25 w 29"/>
                <a:gd name="T69" fmla="*/ 9 h 70"/>
                <a:gd name="T70" fmla="*/ 27 w 29"/>
                <a:gd name="T71" fmla="*/ 2 h 70"/>
                <a:gd name="T72" fmla="*/ 25 w 29"/>
                <a:gd name="T73" fmla="*/ 9 h 70"/>
                <a:gd name="T74" fmla="*/ 26 w 29"/>
                <a:gd name="T75" fmla="*/ 7 h 70"/>
                <a:gd name="T76" fmla="*/ 28 w 29"/>
                <a:gd name="T77" fmla="*/ 6 h 70"/>
                <a:gd name="T78" fmla="*/ 28 w 29"/>
                <a:gd name="T79" fmla="*/ 4 h 70"/>
                <a:gd name="T80" fmla="*/ 27 w 29"/>
                <a:gd name="T81" fmla="*/ 2 h 70"/>
                <a:gd name="T82" fmla="*/ 26 w 29"/>
                <a:gd name="T83" fmla="*/ 0 h 70"/>
                <a:gd name="T84" fmla="*/ 24 w 29"/>
                <a:gd name="T85" fmla="*/ 0 h 70"/>
                <a:gd name="T86" fmla="*/ 22 w 29"/>
                <a:gd name="T87" fmla="*/ 0 h 70"/>
                <a:gd name="T88" fmla="*/ 20 w 29"/>
                <a:gd name="T89" fmla="*/ 0 h 70"/>
                <a:gd name="T90" fmla="*/ 19 w 29"/>
                <a:gd name="T91" fmla="*/ 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" h="70">
                  <a:moveTo>
                    <a:pt x="19" y="7"/>
                  </a:moveTo>
                  <a:lnTo>
                    <a:pt x="20" y="0"/>
                  </a:lnTo>
                  <a:lnTo>
                    <a:pt x="16" y="4"/>
                  </a:lnTo>
                  <a:lnTo>
                    <a:pt x="12" y="7"/>
                  </a:lnTo>
                  <a:lnTo>
                    <a:pt x="9" y="11"/>
                  </a:lnTo>
                  <a:lnTo>
                    <a:pt x="6" y="15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1" y="28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1" y="42"/>
                  </a:lnTo>
                  <a:lnTo>
                    <a:pt x="1" y="47"/>
                  </a:lnTo>
                  <a:lnTo>
                    <a:pt x="3" y="51"/>
                  </a:lnTo>
                  <a:lnTo>
                    <a:pt x="5" y="56"/>
                  </a:lnTo>
                  <a:lnTo>
                    <a:pt x="7" y="60"/>
                  </a:lnTo>
                  <a:lnTo>
                    <a:pt x="10" y="64"/>
                  </a:lnTo>
                  <a:lnTo>
                    <a:pt x="13" y="69"/>
                  </a:lnTo>
                  <a:lnTo>
                    <a:pt x="20" y="61"/>
                  </a:lnTo>
                  <a:lnTo>
                    <a:pt x="17" y="58"/>
                  </a:lnTo>
                  <a:lnTo>
                    <a:pt x="15" y="53"/>
                  </a:lnTo>
                  <a:lnTo>
                    <a:pt x="13" y="50"/>
                  </a:lnTo>
                  <a:lnTo>
                    <a:pt x="11" y="47"/>
                  </a:lnTo>
                  <a:lnTo>
                    <a:pt x="10" y="43"/>
                  </a:lnTo>
                  <a:lnTo>
                    <a:pt x="10" y="40"/>
                  </a:lnTo>
                  <a:lnTo>
                    <a:pt x="9" y="37"/>
                  </a:lnTo>
                  <a:lnTo>
                    <a:pt x="9" y="33"/>
                  </a:lnTo>
                  <a:lnTo>
                    <a:pt x="10" y="30"/>
                  </a:lnTo>
                  <a:lnTo>
                    <a:pt x="10" y="28"/>
                  </a:lnTo>
                  <a:lnTo>
                    <a:pt x="11" y="25"/>
                  </a:lnTo>
                  <a:lnTo>
                    <a:pt x="13" y="22"/>
                  </a:lnTo>
                  <a:lnTo>
                    <a:pt x="16" y="19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5" y="9"/>
                  </a:lnTo>
                  <a:lnTo>
                    <a:pt x="27" y="2"/>
                  </a:lnTo>
                  <a:lnTo>
                    <a:pt x="25" y="9"/>
                  </a:lnTo>
                  <a:lnTo>
                    <a:pt x="26" y="7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7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53" name="Freeform 33">
              <a:extLst>
                <a:ext uri="{FF2B5EF4-FFF2-40B4-BE49-F238E27FC236}">
                  <a16:creationId xmlns:a16="http://schemas.microsoft.com/office/drawing/2014/main" id="{9CD8748F-4C4A-0F12-54F0-6C1BD2A2E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812"/>
              <a:ext cx="80" cy="247"/>
            </a:xfrm>
            <a:custGeom>
              <a:avLst/>
              <a:gdLst>
                <a:gd name="T0" fmla="*/ 0 w 80"/>
                <a:gd name="T1" fmla="*/ 8 h 247"/>
                <a:gd name="T2" fmla="*/ 5 w 80"/>
                <a:gd name="T3" fmla="*/ 22 h 247"/>
                <a:gd name="T4" fmla="*/ 9 w 80"/>
                <a:gd name="T5" fmla="*/ 36 h 247"/>
                <a:gd name="T6" fmla="*/ 13 w 80"/>
                <a:gd name="T7" fmla="*/ 51 h 247"/>
                <a:gd name="T8" fmla="*/ 17 w 80"/>
                <a:gd name="T9" fmla="*/ 66 h 247"/>
                <a:gd name="T10" fmla="*/ 21 w 80"/>
                <a:gd name="T11" fmla="*/ 81 h 247"/>
                <a:gd name="T12" fmla="*/ 24 w 80"/>
                <a:gd name="T13" fmla="*/ 96 h 247"/>
                <a:gd name="T14" fmla="*/ 28 w 80"/>
                <a:gd name="T15" fmla="*/ 111 h 247"/>
                <a:gd name="T16" fmla="*/ 32 w 80"/>
                <a:gd name="T17" fmla="*/ 127 h 247"/>
                <a:gd name="T18" fmla="*/ 36 w 80"/>
                <a:gd name="T19" fmla="*/ 142 h 247"/>
                <a:gd name="T20" fmla="*/ 40 w 80"/>
                <a:gd name="T21" fmla="*/ 157 h 247"/>
                <a:gd name="T22" fmla="*/ 44 w 80"/>
                <a:gd name="T23" fmla="*/ 172 h 247"/>
                <a:gd name="T24" fmla="*/ 48 w 80"/>
                <a:gd name="T25" fmla="*/ 187 h 247"/>
                <a:gd name="T26" fmla="*/ 54 w 80"/>
                <a:gd name="T27" fmla="*/ 202 h 247"/>
                <a:gd name="T28" fmla="*/ 58 w 80"/>
                <a:gd name="T29" fmla="*/ 217 h 247"/>
                <a:gd name="T30" fmla="*/ 64 w 80"/>
                <a:gd name="T31" fmla="*/ 232 h 247"/>
                <a:gd name="T32" fmla="*/ 70 w 80"/>
                <a:gd name="T33" fmla="*/ 246 h 247"/>
                <a:gd name="T34" fmla="*/ 76 w 80"/>
                <a:gd name="T35" fmla="*/ 233 h 247"/>
                <a:gd name="T36" fmla="*/ 69 w 80"/>
                <a:gd name="T37" fmla="*/ 220 h 247"/>
                <a:gd name="T38" fmla="*/ 64 w 80"/>
                <a:gd name="T39" fmla="*/ 205 h 247"/>
                <a:gd name="T40" fmla="*/ 59 w 80"/>
                <a:gd name="T41" fmla="*/ 191 h 247"/>
                <a:gd name="T42" fmla="*/ 55 w 80"/>
                <a:gd name="T43" fmla="*/ 176 h 247"/>
                <a:gd name="T44" fmla="*/ 50 w 80"/>
                <a:gd name="T45" fmla="*/ 161 h 247"/>
                <a:gd name="T46" fmla="*/ 47 w 80"/>
                <a:gd name="T47" fmla="*/ 146 h 247"/>
                <a:gd name="T48" fmla="*/ 43 w 80"/>
                <a:gd name="T49" fmla="*/ 131 h 247"/>
                <a:gd name="T50" fmla="*/ 39 w 80"/>
                <a:gd name="T51" fmla="*/ 116 h 247"/>
                <a:gd name="T52" fmla="*/ 35 w 80"/>
                <a:gd name="T53" fmla="*/ 100 h 247"/>
                <a:gd name="T54" fmla="*/ 31 w 80"/>
                <a:gd name="T55" fmla="*/ 86 h 247"/>
                <a:gd name="T56" fmla="*/ 28 w 80"/>
                <a:gd name="T57" fmla="*/ 69 h 247"/>
                <a:gd name="T58" fmla="*/ 24 w 80"/>
                <a:gd name="T59" fmla="*/ 55 h 247"/>
                <a:gd name="T60" fmla="*/ 20 w 80"/>
                <a:gd name="T61" fmla="*/ 40 h 247"/>
                <a:gd name="T62" fmla="*/ 15 w 80"/>
                <a:gd name="T63" fmla="*/ 25 h 247"/>
                <a:gd name="T64" fmla="*/ 11 w 80"/>
                <a:gd name="T65" fmla="*/ 11 h 247"/>
                <a:gd name="T66" fmla="*/ 2 w 80"/>
                <a:gd name="T67" fmla="*/ 0 h 247"/>
                <a:gd name="T68" fmla="*/ 7 w 80"/>
                <a:gd name="T69" fmla="*/ 1 h 247"/>
                <a:gd name="T70" fmla="*/ 4 w 80"/>
                <a:gd name="T71" fmla="*/ 0 h 247"/>
                <a:gd name="T72" fmla="*/ 1 w 80"/>
                <a:gd name="T73" fmla="*/ 1 h 247"/>
                <a:gd name="T74" fmla="*/ 0 w 80"/>
                <a:gd name="T75" fmla="*/ 5 h 247"/>
                <a:gd name="T76" fmla="*/ 6 w 80"/>
                <a:gd name="T77" fmla="*/ 11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0" h="247">
                  <a:moveTo>
                    <a:pt x="6" y="11"/>
                  </a:moveTo>
                  <a:lnTo>
                    <a:pt x="0" y="8"/>
                  </a:lnTo>
                  <a:lnTo>
                    <a:pt x="2" y="14"/>
                  </a:lnTo>
                  <a:lnTo>
                    <a:pt x="5" y="22"/>
                  </a:lnTo>
                  <a:lnTo>
                    <a:pt x="7" y="29"/>
                  </a:lnTo>
                  <a:lnTo>
                    <a:pt x="9" y="36"/>
                  </a:lnTo>
                  <a:lnTo>
                    <a:pt x="11" y="43"/>
                  </a:lnTo>
                  <a:lnTo>
                    <a:pt x="13" y="51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1" y="81"/>
                  </a:lnTo>
                  <a:lnTo>
                    <a:pt x="22" y="88"/>
                  </a:lnTo>
                  <a:lnTo>
                    <a:pt x="24" y="96"/>
                  </a:lnTo>
                  <a:lnTo>
                    <a:pt x="26" y="103"/>
                  </a:lnTo>
                  <a:lnTo>
                    <a:pt x="28" y="111"/>
                  </a:lnTo>
                  <a:lnTo>
                    <a:pt x="30" y="119"/>
                  </a:lnTo>
                  <a:lnTo>
                    <a:pt x="32" y="127"/>
                  </a:lnTo>
                  <a:lnTo>
                    <a:pt x="34" y="134"/>
                  </a:lnTo>
                  <a:lnTo>
                    <a:pt x="36" y="142"/>
                  </a:lnTo>
                  <a:lnTo>
                    <a:pt x="38" y="150"/>
                  </a:lnTo>
                  <a:lnTo>
                    <a:pt x="40" y="157"/>
                  </a:lnTo>
                  <a:lnTo>
                    <a:pt x="42" y="164"/>
                  </a:lnTo>
                  <a:lnTo>
                    <a:pt x="44" y="172"/>
                  </a:lnTo>
                  <a:lnTo>
                    <a:pt x="46" y="180"/>
                  </a:lnTo>
                  <a:lnTo>
                    <a:pt x="48" y="187"/>
                  </a:lnTo>
                  <a:lnTo>
                    <a:pt x="51" y="195"/>
                  </a:lnTo>
                  <a:lnTo>
                    <a:pt x="54" y="202"/>
                  </a:lnTo>
                  <a:lnTo>
                    <a:pt x="56" y="209"/>
                  </a:lnTo>
                  <a:lnTo>
                    <a:pt x="58" y="217"/>
                  </a:lnTo>
                  <a:lnTo>
                    <a:pt x="61" y="224"/>
                  </a:lnTo>
                  <a:lnTo>
                    <a:pt x="64" y="232"/>
                  </a:lnTo>
                  <a:lnTo>
                    <a:pt x="67" y="238"/>
                  </a:lnTo>
                  <a:lnTo>
                    <a:pt x="70" y="246"/>
                  </a:lnTo>
                  <a:lnTo>
                    <a:pt x="79" y="240"/>
                  </a:lnTo>
                  <a:lnTo>
                    <a:pt x="76" y="233"/>
                  </a:lnTo>
                  <a:lnTo>
                    <a:pt x="72" y="226"/>
                  </a:lnTo>
                  <a:lnTo>
                    <a:pt x="69" y="220"/>
                  </a:lnTo>
                  <a:lnTo>
                    <a:pt x="67" y="212"/>
                  </a:lnTo>
                  <a:lnTo>
                    <a:pt x="64" y="205"/>
                  </a:lnTo>
                  <a:lnTo>
                    <a:pt x="62" y="198"/>
                  </a:lnTo>
                  <a:lnTo>
                    <a:pt x="59" y="191"/>
                  </a:lnTo>
                  <a:lnTo>
                    <a:pt x="57" y="183"/>
                  </a:lnTo>
                  <a:lnTo>
                    <a:pt x="55" y="176"/>
                  </a:lnTo>
                  <a:lnTo>
                    <a:pt x="53" y="169"/>
                  </a:lnTo>
                  <a:lnTo>
                    <a:pt x="50" y="161"/>
                  </a:lnTo>
                  <a:lnTo>
                    <a:pt x="48" y="153"/>
                  </a:lnTo>
                  <a:lnTo>
                    <a:pt x="47" y="146"/>
                  </a:lnTo>
                  <a:lnTo>
                    <a:pt x="45" y="139"/>
                  </a:lnTo>
                  <a:lnTo>
                    <a:pt x="43" y="131"/>
                  </a:lnTo>
                  <a:lnTo>
                    <a:pt x="41" y="123"/>
                  </a:lnTo>
                  <a:lnTo>
                    <a:pt x="39" y="116"/>
                  </a:lnTo>
                  <a:lnTo>
                    <a:pt x="37" y="108"/>
                  </a:lnTo>
                  <a:lnTo>
                    <a:pt x="35" y="100"/>
                  </a:lnTo>
                  <a:lnTo>
                    <a:pt x="33" y="92"/>
                  </a:lnTo>
                  <a:lnTo>
                    <a:pt x="31" y="86"/>
                  </a:lnTo>
                  <a:lnTo>
                    <a:pt x="30" y="78"/>
                  </a:lnTo>
                  <a:lnTo>
                    <a:pt x="28" y="69"/>
                  </a:lnTo>
                  <a:lnTo>
                    <a:pt x="26" y="62"/>
                  </a:lnTo>
                  <a:lnTo>
                    <a:pt x="24" y="55"/>
                  </a:lnTo>
                  <a:lnTo>
                    <a:pt x="22" y="47"/>
                  </a:lnTo>
                  <a:lnTo>
                    <a:pt x="20" y="40"/>
                  </a:lnTo>
                  <a:lnTo>
                    <a:pt x="17" y="33"/>
                  </a:lnTo>
                  <a:lnTo>
                    <a:pt x="15" y="25"/>
                  </a:lnTo>
                  <a:lnTo>
                    <a:pt x="13" y="17"/>
                  </a:lnTo>
                  <a:lnTo>
                    <a:pt x="11" y="11"/>
                  </a:lnTo>
                  <a:lnTo>
                    <a:pt x="8" y="3"/>
                  </a:lnTo>
                  <a:lnTo>
                    <a:pt x="2" y="0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54" name="Freeform 34">
              <a:extLst>
                <a:ext uri="{FF2B5EF4-FFF2-40B4-BE49-F238E27FC236}">
                  <a16:creationId xmlns:a16="http://schemas.microsoft.com/office/drawing/2014/main" id="{D711F74F-9D98-7120-8529-33265C05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810"/>
              <a:ext cx="57" cy="23"/>
            </a:xfrm>
            <a:custGeom>
              <a:avLst/>
              <a:gdLst>
                <a:gd name="T0" fmla="*/ 9 w 57"/>
                <a:gd name="T1" fmla="*/ 6 h 23"/>
                <a:gd name="T2" fmla="*/ 2 w 57"/>
                <a:gd name="T3" fmla="*/ 12 h 23"/>
                <a:gd name="T4" fmla="*/ 5 w 57"/>
                <a:gd name="T5" fmla="*/ 14 h 23"/>
                <a:gd name="T6" fmla="*/ 8 w 57"/>
                <a:gd name="T7" fmla="*/ 16 h 23"/>
                <a:gd name="T8" fmla="*/ 11 w 57"/>
                <a:gd name="T9" fmla="*/ 17 h 23"/>
                <a:gd name="T10" fmla="*/ 15 w 57"/>
                <a:gd name="T11" fmla="*/ 18 h 23"/>
                <a:gd name="T12" fmla="*/ 18 w 57"/>
                <a:gd name="T13" fmla="*/ 19 h 23"/>
                <a:gd name="T14" fmla="*/ 20 w 57"/>
                <a:gd name="T15" fmla="*/ 21 h 23"/>
                <a:gd name="T16" fmla="*/ 24 w 57"/>
                <a:gd name="T17" fmla="*/ 21 h 23"/>
                <a:gd name="T18" fmla="*/ 28 w 57"/>
                <a:gd name="T19" fmla="*/ 22 h 23"/>
                <a:gd name="T20" fmla="*/ 30 w 57"/>
                <a:gd name="T21" fmla="*/ 22 h 23"/>
                <a:gd name="T22" fmla="*/ 34 w 57"/>
                <a:gd name="T23" fmla="*/ 22 h 23"/>
                <a:gd name="T24" fmla="*/ 37 w 57"/>
                <a:gd name="T25" fmla="*/ 22 h 23"/>
                <a:gd name="T26" fmla="*/ 41 w 57"/>
                <a:gd name="T27" fmla="*/ 21 h 23"/>
                <a:gd name="T28" fmla="*/ 44 w 57"/>
                <a:gd name="T29" fmla="*/ 20 h 23"/>
                <a:gd name="T30" fmla="*/ 48 w 57"/>
                <a:gd name="T31" fmla="*/ 19 h 23"/>
                <a:gd name="T32" fmla="*/ 52 w 57"/>
                <a:gd name="T33" fmla="*/ 16 h 23"/>
                <a:gd name="T34" fmla="*/ 56 w 57"/>
                <a:gd name="T35" fmla="*/ 15 h 23"/>
                <a:gd name="T36" fmla="*/ 52 w 57"/>
                <a:gd name="T37" fmla="*/ 3 h 23"/>
                <a:gd name="T38" fmla="*/ 48 w 57"/>
                <a:gd name="T39" fmla="*/ 5 h 23"/>
                <a:gd name="T40" fmla="*/ 45 w 57"/>
                <a:gd name="T41" fmla="*/ 6 h 23"/>
                <a:gd name="T42" fmla="*/ 42 w 57"/>
                <a:gd name="T43" fmla="*/ 7 h 23"/>
                <a:gd name="T44" fmla="*/ 39 w 57"/>
                <a:gd name="T45" fmla="*/ 8 h 23"/>
                <a:gd name="T46" fmla="*/ 36 w 57"/>
                <a:gd name="T47" fmla="*/ 9 h 23"/>
                <a:gd name="T48" fmla="*/ 33 w 57"/>
                <a:gd name="T49" fmla="*/ 9 h 23"/>
                <a:gd name="T50" fmla="*/ 30 w 57"/>
                <a:gd name="T51" fmla="*/ 9 h 23"/>
                <a:gd name="T52" fmla="*/ 28 w 57"/>
                <a:gd name="T53" fmla="*/ 9 h 23"/>
                <a:gd name="T54" fmla="*/ 25 w 57"/>
                <a:gd name="T55" fmla="*/ 8 h 23"/>
                <a:gd name="T56" fmla="*/ 23 w 57"/>
                <a:gd name="T57" fmla="*/ 8 h 23"/>
                <a:gd name="T58" fmla="*/ 20 w 57"/>
                <a:gd name="T59" fmla="*/ 6 h 23"/>
                <a:gd name="T60" fmla="*/ 17 w 57"/>
                <a:gd name="T61" fmla="*/ 5 h 23"/>
                <a:gd name="T62" fmla="*/ 14 w 57"/>
                <a:gd name="T63" fmla="*/ 5 h 23"/>
                <a:gd name="T64" fmla="*/ 12 w 57"/>
                <a:gd name="T65" fmla="*/ 3 h 23"/>
                <a:gd name="T66" fmla="*/ 9 w 57"/>
                <a:gd name="T67" fmla="*/ 2 h 23"/>
                <a:gd name="T68" fmla="*/ 6 w 57"/>
                <a:gd name="T69" fmla="*/ 0 h 23"/>
                <a:gd name="T70" fmla="*/ 0 w 57"/>
                <a:gd name="T71" fmla="*/ 6 h 23"/>
                <a:gd name="T72" fmla="*/ 6 w 57"/>
                <a:gd name="T73" fmla="*/ 0 h 23"/>
                <a:gd name="T74" fmla="*/ 4 w 57"/>
                <a:gd name="T75" fmla="*/ 0 h 23"/>
                <a:gd name="T76" fmla="*/ 2 w 57"/>
                <a:gd name="T77" fmla="*/ 0 h 23"/>
                <a:gd name="T78" fmla="*/ 1 w 57"/>
                <a:gd name="T79" fmla="*/ 1 h 23"/>
                <a:gd name="T80" fmla="*/ 0 w 57"/>
                <a:gd name="T81" fmla="*/ 4 h 23"/>
                <a:gd name="T82" fmla="*/ 0 w 57"/>
                <a:gd name="T83" fmla="*/ 6 h 23"/>
                <a:gd name="T84" fmla="*/ 0 w 57"/>
                <a:gd name="T85" fmla="*/ 9 h 23"/>
                <a:gd name="T86" fmla="*/ 1 w 57"/>
                <a:gd name="T87" fmla="*/ 11 h 23"/>
                <a:gd name="T88" fmla="*/ 2 w 57"/>
                <a:gd name="T89" fmla="*/ 12 h 23"/>
                <a:gd name="T90" fmla="*/ 9 w 57"/>
                <a:gd name="T91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7" h="23">
                  <a:moveTo>
                    <a:pt x="9" y="6"/>
                  </a:moveTo>
                  <a:lnTo>
                    <a:pt x="2" y="12"/>
                  </a:lnTo>
                  <a:lnTo>
                    <a:pt x="5" y="14"/>
                  </a:lnTo>
                  <a:lnTo>
                    <a:pt x="8" y="16"/>
                  </a:lnTo>
                  <a:lnTo>
                    <a:pt x="11" y="17"/>
                  </a:lnTo>
                  <a:lnTo>
                    <a:pt x="15" y="18"/>
                  </a:lnTo>
                  <a:lnTo>
                    <a:pt x="18" y="19"/>
                  </a:lnTo>
                  <a:lnTo>
                    <a:pt x="20" y="21"/>
                  </a:lnTo>
                  <a:lnTo>
                    <a:pt x="24" y="21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4" y="22"/>
                  </a:lnTo>
                  <a:lnTo>
                    <a:pt x="37" y="22"/>
                  </a:lnTo>
                  <a:lnTo>
                    <a:pt x="41" y="21"/>
                  </a:lnTo>
                  <a:lnTo>
                    <a:pt x="44" y="20"/>
                  </a:lnTo>
                  <a:lnTo>
                    <a:pt x="48" y="19"/>
                  </a:lnTo>
                  <a:lnTo>
                    <a:pt x="52" y="16"/>
                  </a:lnTo>
                  <a:lnTo>
                    <a:pt x="56" y="15"/>
                  </a:lnTo>
                  <a:lnTo>
                    <a:pt x="52" y="3"/>
                  </a:lnTo>
                  <a:lnTo>
                    <a:pt x="48" y="5"/>
                  </a:lnTo>
                  <a:lnTo>
                    <a:pt x="45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6" y="9"/>
                  </a:lnTo>
                  <a:lnTo>
                    <a:pt x="33" y="9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5" y="8"/>
                  </a:lnTo>
                  <a:lnTo>
                    <a:pt x="23" y="8"/>
                  </a:lnTo>
                  <a:lnTo>
                    <a:pt x="20" y="6"/>
                  </a:lnTo>
                  <a:lnTo>
                    <a:pt x="17" y="5"/>
                  </a:lnTo>
                  <a:lnTo>
                    <a:pt x="14" y="5"/>
                  </a:lnTo>
                  <a:lnTo>
                    <a:pt x="12" y="3"/>
                  </a:lnTo>
                  <a:lnTo>
                    <a:pt x="9" y="2"/>
                  </a:lnTo>
                  <a:lnTo>
                    <a:pt x="6" y="0"/>
                  </a:lnTo>
                  <a:lnTo>
                    <a:pt x="0" y="6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1"/>
                  </a:lnTo>
                  <a:lnTo>
                    <a:pt x="2" y="12"/>
                  </a:lnTo>
                  <a:lnTo>
                    <a:pt x="9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55" name="Freeform 35">
              <a:extLst>
                <a:ext uri="{FF2B5EF4-FFF2-40B4-BE49-F238E27FC236}">
                  <a16:creationId xmlns:a16="http://schemas.microsoft.com/office/drawing/2014/main" id="{74EBFD53-7136-594B-EC83-09E895CFB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816"/>
              <a:ext cx="30" cy="253"/>
            </a:xfrm>
            <a:custGeom>
              <a:avLst/>
              <a:gdLst>
                <a:gd name="T0" fmla="*/ 9 w 30"/>
                <a:gd name="T1" fmla="*/ 246 h 253"/>
                <a:gd name="T2" fmla="*/ 9 w 30"/>
                <a:gd name="T3" fmla="*/ 230 h 253"/>
                <a:gd name="T4" fmla="*/ 9 w 30"/>
                <a:gd name="T5" fmla="*/ 215 h 253"/>
                <a:gd name="T6" fmla="*/ 9 w 30"/>
                <a:gd name="T7" fmla="*/ 199 h 253"/>
                <a:gd name="T8" fmla="*/ 10 w 30"/>
                <a:gd name="T9" fmla="*/ 184 h 253"/>
                <a:gd name="T10" fmla="*/ 12 w 30"/>
                <a:gd name="T11" fmla="*/ 169 h 253"/>
                <a:gd name="T12" fmla="*/ 13 w 30"/>
                <a:gd name="T13" fmla="*/ 154 h 253"/>
                <a:gd name="T14" fmla="*/ 15 w 30"/>
                <a:gd name="T15" fmla="*/ 138 h 253"/>
                <a:gd name="T16" fmla="*/ 17 w 30"/>
                <a:gd name="T17" fmla="*/ 123 h 253"/>
                <a:gd name="T18" fmla="*/ 19 w 30"/>
                <a:gd name="T19" fmla="*/ 108 h 253"/>
                <a:gd name="T20" fmla="*/ 21 w 30"/>
                <a:gd name="T21" fmla="*/ 93 h 253"/>
                <a:gd name="T22" fmla="*/ 23 w 30"/>
                <a:gd name="T23" fmla="*/ 77 h 253"/>
                <a:gd name="T24" fmla="*/ 25 w 30"/>
                <a:gd name="T25" fmla="*/ 62 h 253"/>
                <a:gd name="T26" fmla="*/ 26 w 30"/>
                <a:gd name="T27" fmla="*/ 46 h 253"/>
                <a:gd name="T28" fmla="*/ 27 w 30"/>
                <a:gd name="T29" fmla="*/ 31 h 253"/>
                <a:gd name="T30" fmla="*/ 28 w 30"/>
                <a:gd name="T31" fmla="*/ 15 h 253"/>
                <a:gd name="T32" fmla="*/ 29 w 30"/>
                <a:gd name="T33" fmla="*/ 0 h 253"/>
                <a:gd name="T34" fmla="*/ 19 w 30"/>
                <a:gd name="T35" fmla="*/ 8 h 253"/>
                <a:gd name="T36" fmla="*/ 19 w 30"/>
                <a:gd name="T37" fmla="*/ 22 h 253"/>
                <a:gd name="T38" fmla="*/ 18 w 30"/>
                <a:gd name="T39" fmla="*/ 37 h 253"/>
                <a:gd name="T40" fmla="*/ 16 w 30"/>
                <a:gd name="T41" fmla="*/ 53 h 253"/>
                <a:gd name="T42" fmla="*/ 15 w 30"/>
                <a:gd name="T43" fmla="*/ 68 h 253"/>
                <a:gd name="T44" fmla="*/ 13 w 30"/>
                <a:gd name="T45" fmla="*/ 83 h 253"/>
                <a:gd name="T46" fmla="*/ 11 w 30"/>
                <a:gd name="T47" fmla="*/ 99 h 253"/>
                <a:gd name="T48" fmla="*/ 9 w 30"/>
                <a:gd name="T49" fmla="*/ 113 h 253"/>
                <a:gd name="T50" fmla="*/ 7 w 30"/>
                <a:gd name="T51" fmla="*/ 129 h 253"/>
                <a:gd name="T52" fmla="*/ 6 w 30"/>
                <a:gd name="T53" fmla="*/ 144 h 253"/>
                <a:gd name="T54" fmla="*/ 3 w 30"/>
                <a:gd name="T55" fmla="*/ 160 h 253"/>
                <a:gd name="T56" fmla="*/ 2 w 30"/>
                <a:gd name="T57" fmla="*/ 175 h 253"/>
                <a:gd name="T58" fmla="*/ 1 w 30"/>
                <a:gd name="T59" fmla="*/ 191 h 253"/>
                <a:gd name="T60" fmla="*/ 0 w 30"/>
                <a:gd name="T61" fmla="*/ 206 h 253"/>
                <a:gd name="T62" fmla="*/ 0 w 30"/>
                <a:gd name="T63" fmla="*/ 223 h 253"/>
                <a:gd name="T64" fmla="*/ 0 w 30"/>
                <a:gd name="T65" fmla="*/ 238 h 253"/>
                <a:gd name="T66" fmla="*/ 3 w 30"/>
                <a:gd name="T67" fmla="*/ 252 h 253"/>
                <a:gd name="T68" fmla="*/ 1 w 30"/>
                <a:gd name="T69" fmla="*/ 249 h 253"/>
                <a:gd name="T70" fmla="*/ 3 w 30"/>
                <a:gd name="T71" fmla="*/ 251 h 253"/>
                <a:gd name="T72" fmla="*/ 7 w 30"/>
                <a:gd name="T73" fmla="*/ 251 h 253"/>
                <a:gd name="T74" fmla="*/ 9 w 30"/>
                <a:gd name="T75" fmla="*/ 248 h 253"/>
                <a:gd name="T76" fmla="*/ 6 w 30"/>
                <a:gd name="T77" fmla="*/ 24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" h="253">
                  <a:moveTo>
                    <a:pt x="6" y="240"/>
                  </a:moveTo>
                  <a:lnTo>
                    <a:pt x="9" y="246"/>
                  </a:lnTo>
                  <a:lnTo>
                    <a:pt x="9" y="237"/>
                  </a:lnTo>
                  <a:lnTo>
                    <a:pt x="9" y="230"/>
                  </a:lnTo>
                  <a:lnTo>
                    <a:pt x="9" y="223"/>
                  </a:lnTo>
                  <a:lnTo>
                    <a:pt x="9" y="215"/>
                  </a:lnTo>
                  <a:lnTo>
                    <a:pt x="9" y="207"/>
                  </a:lnTo>
                  <a:lnTo>
                    <a:pt x="9" y="199"/>
                  </a:lnTo>
                  <a:lnTo>
                    <a:pt x="10" y="192"/>
                  </a:lnTo>
                  <a:lnTo>
                    <a:pt x="10" y="184"/>
                  </a:lnTo>
                  <a:lnTo>
                    <a:pt x="11" y="176"/>
                  </a:lnTo>
                  <a:lnTo>
                    <a:pt x="12" y="169"/>
                  </a:lnTo>
                  <a:lnTo>
                    <a:pt x="12" y="161"/>
                  </a:lnTo>
                  <a:lnTo>
                    <a:pt x="13" y="154"/>
                  </a:lnTo>
                  <a:lnTo>
                    <a:pt x="15" y="146"/>
                  </a:lnTo>
                  <a:lnTo>
                    <a:pt x="15" y="138"/>
                  </a:lnTo>
                  <a:lnTo>
                    <a:pt x="16" y="131"/>
                  </a:lnTo>
                  <a:lnTo>
                    <a:pt x="17" y="123"/>
                  </a:lnTo>
                  <a:lnTo>
                    <a:pt x="18" y="116"/>
                  </a:lnTo>
                  <a:lnTo>
                    <a:pt x="19" y="108"/>
                  </a:lnTo>
                  <a:lnTo>
                    <a:pt x="20" y="100"/>
                  </a:lnTo>
                  <a:lnTo>
                    <a:pt x="21" y="93"/>
                  </a:lnTo>
                  <a:lnTo>
                    <a:pt x="22" y="84"/>
                  </a:lnTo>
                  <a:lnTo>
                    <a:pt x="23" y="77"/>
                  </a:lnTo>
                  <a:lnTo>
                    <a:pt x="24" y="70"/>
                  </a:lnTo>
                  <a:lnTo>
                    <a:pt x="25" y="62"/>
                  </a:lnTo>
                  <a:lnTo>
                    <a:pt x="25" y="54"/>
                  </a:lnTo>
                  <a:lnTo>
                    <a:pt x="26" y="46"/>
                  </a:lnTo>
                  <a:lnTo>
                    <a:pt x="27" y="39"/>
                  </a:lnTo>
                  <a:lnTo>
                    <a:pt x="27" y="31"/>
                  </a:lnTo>
                  <a:lnTo>
                    <a:pt x="28" y="23"/>
                  </a:lnTo>
                  <a:lnTo>
                    <a:pt x="28" y="15"/>
                  </a:lnTo>
                  <a:lnTo>
                    <a:pt x="29" y="8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9" y="8"/>
                  </a:lnTo>
                  <a:lnTo>
                    <a:pt x="19" y="14"/>
                  </a:lnTo>
                  <a:lnTo>
                    <a:pt x="19" y="22"/>
                  </a:lnTo>
                  <a:lnTo>
                    <a:pt x="18" y="30"/>
                  </a:lnTo>
                  <a:lnTo>
                    <a:pt x="18" y="37"/>
                  </a:lnTo>
                  <a:lnTo>
                    <a:pt x="17" y="45"/>
                  </a:lnTo>
                  <a:lnTo>
                    <a:pt x="16" y="53"/>
                  </a:lnTo>
                  <a:lnTo>
                    <a:pt x="16" y="60"/>
                  </a:lnTo>
                  <a:lnTo>
                    <a:pt x="15" y="68"/>
                  </a:lnTo>
                  <a:lnTo>
                    <a:pt x="14" y="76"/>
                  </a:lnTo>
                  <a:lnTo>
                    <a:pt x="13" y="83"/>
                  </a:lnTo>
                  <a:lnTo>
                    <a:pt x="12" y="90"/>
                  </a:lnTo>
                  <a:lnTo>
                    <a:pt x="11" y="99"/>
                  </a:lnTo>
                  <a:lnTo>
                    <a:pt x="10" y="106"/>
                  </a:lnTo>
                  <a:lnTo>
                    <a:pt x="9" y="113"/>
                  </a:lnTo>
                  <a:lnTo>
                    <a:pt x="8" y="121"/>
                  </a:lnTo>
                  <a:lnTo>
                    <a:pt x="7" y="129"/>
                  </a:lnTo>
                  <a:lnTo>
                    <a:pt x="6" y="137"/>
                  </a:lnTo>
                  <a:lnTo>
                    <a:pt x="6" y="144"/>
                  </a:lnTo>
                  <a:lnTo>
                    <a:pt x="4" y="152"/>
                  </a:lnTo>
                  <a:lnTo>
                    <a:pt x="3" y="160"/>
                  </a:lnTo>
                  <a:lnTo>
                    <a:pt x="3" y="167"/>
                  </a:lnTo>
                  <a:lnTo>
                    <a:pt x="2" y="175"/>
                  </a:lnTo>
                  <a:lnTo>
                    <a:pt x="1" y="183"/>
                  </a:lnTo>
                  <a:lnTo>
                    <a:pt x="1" y="191"/>
                  </a:lnTo>
                  <a:lnTo>
                    <a:pt x="0" y="199"/>
                  </a:lnTo>
                  <a:lnTo>
                    <a:pt x="0" y="206"/>
                  </a:lnTo>
                  <a:lnTo>
                    <a:pt x="0" y="215"/>
                  </a:lnTo>
                  <a:lnTo>
                    <a:pt x="0" y="223"/>
                  </a:lnTo>
                  <a:lnTo>
                    <a:pt x="0" y="230"/>
                  </a:lnTo>
                  <a:lnTo>
                    <a:pt x="0" y="238"/>
                  </a:lnTo>
                  <a:lnTo>
                    <a:pt x="0" y="246"/>
                  </a:lnTo>
                  <a:lnTo>
                    <a:pt x="3" y="252"/>
                  </a:lnTo>
                  <a:lnTo>
                    <a:pt x="0" y="246"/>
                  </a:lnTo>
                  <a:lnTo>
                    <a:pt x="1" y="249"/>
                  </a:lnTo>
                  <a:lnTo>
                    <a:pt x="2" y="250"/>
                  </a:lnTo>
                  <a:lnTo>
                    <a:pt x="3" y="251"/>
                  </a:lnTo>
                  <a:lnTo>
                    <a:pt x="5" y="252"/>
                  </a:lnTo>
                  <a:lnTo>
                    <a:pt x="7" y="251"/>
                  </a:lnTo>
                  <a:lnTo>
                    <a:pt x="8" y="249"/>
                  </a:lnTo>
                  <a:lnTo>
                    <a:pt x="9" y="248"/>
                  </a:lnTo>
                  <a:lnTo>
                    <a:pt x="9" y="246"/>
                  </a:lnTo>
                  <a:lnTo>
                    <a:pt x="6" y="2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56" name="Freeform 36">
              <a:extLst>
                <a:ext uri="{FF2B5EF4-FFF2-40B4-BE49-F238E27FC236}">
                  <a16:creationId xmlns:a16="http://schemas.microsoft.com/office/drawing/2014/main" id="{2C3AD3FB-707E-91DE-5580-407260F50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055"/>
              <a:ext cx="26" cy="131"/>
            </a:xfrm>
            <a:custGeom>
              <a:avLst/>
              <a:gdLst>
                <a:gd name="T0" fmla="*/ 14 w 26"/>
                <a:gd name="T1" fmla="*/ 127 h 131"/>
                <a:gd name="T2" fmla="*/ 14 w 26"/>
                <a:gd name="T3" fmla="*/ 127 h 131"/>
                <a:gd name="T4" fmla="*/ 17 w 26"/>
                <a:gd name="T5" fmla="*/ 121 h 131"/>
                <a:gd name="T6" fmla="*/ 20 w 26"/>
                <a:gd name="T7" fmla="*/ 113 h 131"/>
                <a:gd name="T8" fmla="*/ 22 w 26"/>
                <a:gd name="T9" fmla="*/ 104 h 131"/>
                <a:gd name="T10" fmla="*/ 23 w 26"/>
                <a:gd name="T11" fmla="*/ 96 h 131"/>
                <a:gd name="T12" fmla="*/ 24 w 26"/>
                <a:gd name="T13" fmla="*/ 86 h 131"/>
                <a:gd name="T14" fmla="*/ 25 w 26"/>
                <a:gd name="T15" fmla="*/ 76 h 131"/>
                <a:gd name="T16" fmla="*/ 25 w 26"/>
                <a:gd name="T17" fmla="*/ 66 h 131"/>
                <a:gd name="T18" fmla="*/ 24 w 26"/>
                <a:gd name="T19" fmla="*/ 56 h 131"/>
                <a:gd name="T20" fmla="*/ 23 w 26"/>
                <a:gd name="T21" fmla="*/ 47 h 131"/>
                <a:gd name="T22" fmla="*/ 22 w 26"/>
                <a:gd name="T23" fmla="*/ 37 h 131"/>
                <a:gd name="T24" fmla="*/ 20 w 26"/>
                <a:gd name="T25" fmla="*/ 28 h 131"/>
                <a:gd name="T26" fmla="*/ 17 w 26"/>
                <a:gd name="T27" fmla="*/ 20 h 131"/>
                <a:gd name="T28" fmla="*/ 15 w 26"/>
                <a:gd name="T29" fmla="*/ 14 h 131"/>
                <a:gd name="T30" fmla="*/ 11 w 26"/>
                <a:gd name="T31" fmla="*/ 8 h 131"/>
                <a:gd name="T32" fmla="*/ 7 w 26"/>
                <a:gd name="T33" fmla="*/ 2 h 131"/>
                <a:gd name="T34" fmla="*/ 2 w 26"/>
                <a:gd name="T35" fmla="*/ 0 h 131"/>
                <a:gd name="T36" fmla="*/ 0 w 26"/>
                <a:gd name="T37" fmla="*/ 11 h 131"/>
                <a:gd name="T38" fmla="*/ 2 w 26"/>
                <a:gd name="T39" fmla="*/ 12 h 131"/>
                <a:gd name="T40" fmla="*/ 4 w 26"/>
                <a:gd name="T41" fmla="*/ 14 h 131"/>
                <a:gd name="T42" fmla="*/ 7 w 26"/>
                <a:gd name="T43" fmla="*/ 19 h 131"/>
                <a:gd name="T44" fmla="*/ 9 w 26"/>
                <a:gd name="T45" fmla="*/ 25 h 131"/>
                <a:gd name="T46" fmla="*/ 11 w 26"/>
                <a:gd name="T47" fmla="*/ 31 h 131"/>
                <a:gd name="T48" fmla="*/ 13 w 26"/>
                <a:gd name="T49" fmla="*/ 39 h 131"/>
                <a:gd name="T50" fmla="*/ 14 w 26"/>
                <a:gd name="T51" fmla="*/ 48 h 131"/>
                <a:gd name="T52" fmla="*/ 15 w 26"/>
                <a:gd name="T53" fmla="*/ 57 h 131"/>
                <a:gd name="T54" fmla="*/ 15 w 26"/>
                <a:gd name="T55" fmla="*/ 66 h 131"/>
                <a:gd name="T56" fmla="*/ 15 w 26"/>
                <a:gd name="T57" fmla="*/ 76 h 131"/>
                <a:gd name="T58" fmla="*/ 15 w 26"/>
                <a:gd name="T59" fmla="*/ 84 h 131"/>
                <a:gd name="T60" fmla="*/ 14 w 26"/>
                <a:gd name="T61" fmla="*/ 93 h 131"/>
                <a:gd name="T62" fmla="*/ 13 w 26"/>
                <a:gd name="T63" fmla="*/ 102 h 131"/>
                <a:gd name="T64" fmla="*/ 11 w 26"/>
                <a:gd name="T65" fmla="*/ 110 h 131"/>
                <a:gd name="T66" fmla="*/ 10 w 26"/>
                <a:gd name="T67" fmla="*/ 115 h 131"/>
                <a:gd name="T68" fmla="*/ 7 w 26"/>
                <a:gd name="T69" fmla="*/ 121 h 131"/>
                <a:gd name="T70" fmla="*/ 7 w 26"/>
                <a:gd name="T71" fmla="*/ 120 h 131"/>
                <a:gd name="T72" fmla="*/ 7 w 26"/>
                <a:gd name="T73" fmla="*/ 121 h 131"/>
                <a:gd name="T74" fmla="*/ 6 w 26"/>
                <a:gd name="T75" fmla="*/ 123 h 131"/>
                <a:gd name="T76" fmla="*/ 6 w 26"/>
                <a:gd name="T77" fmla="*/ 125 h 131"/>
                <a:gd name="T78" fmla="*/ 7 w 26"/>
                <a:gd name="T79" fmla="*/ 127 h 131"/>
                <a:gd name="T80" fmla="*/ 8 w 26"/>
                <a:gd name="T81" fmla="*/ 129 h 131"/>
                <a:gd name="T82" fmla="*/ 10 w 26"/>
                <a:gd name="T83" fmla="*/ 130 h 131"/>
                <a:gd name="T84" fmla="*/ 11 w 26"/>
                <a:gd name="T85" fmla="*/ 130 h 131"/>
                <a:gd name="T86" fmla="*/ 13 w 26"/>
                <a:gd name="T87" fmla="*/ 129 h 131"/>
                <a:gd name="T88" fmla="*/ 14 w 26"/>
                <a:gd name="T89" fmla="*/ 127 h 131"/>
                <a:gd name="T90" fmla="*/ 14 w 26"/>
                <a:gd name="T91" fmla="*/ 127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" h="131">
                  <a:moveTo>
                    <a:pt x="14" y="127"/>
                  </a:moveTo>
                  <a:lnTo>
                    <a:pt x="14" y="127"/>
                  </a:lnTo>
                  <a:lnTo>
                    <a:pt x="17" y="121"/>
                  </a:lnTo>
                  <a:lnTo>
                    <a:pt x="20" y="113"/>
                  </a:lnTo>
                  <a:lnTo>
                    <a:pt x="22" y="104"/>
                  </a:lnTo>
                  <a:lnTo>
                    <a:pt x="23" y="96"/>
                  </a:lnTo>
                  <a:lnTo>
                    <a:pt x="24" y="86"/>
                  </a:lnTo>
                  <a:lnTo>
                    <a:pt x="25" y="76"/>
                  </a:lnTo>
                  <a:lnTo>
                    <a:pt x="25" y="66"/>
                  </a:lnTo>
                  <a:lnTo>
                    <a:pt x="24" y="56"/>
                  </a:lnTo>
                  <a:lnTo>
                    <a:pt x="23" y="47"/>
                  </a:lnTo>
                  <a:lnTo>
                    <a:pt x="22" y="37"/>
                  </a:lnTo>
                  <a:lnTo>
                    <a:pt x="20" y="28"/>
                  </a:lnTo>
                  <a:lnTo>
                    <a:pt x="17" y="20"/>
                  </a:lnTo>
                  <a:lnTo>
                    <a:pt x="15" y="14"/>
                  </a:lnTo>
                  <a:lnTo>
                    <a:pt x="11" y="8"/>
                  </a:lnTo>
                  <a:lnTo>
                    <a:pt x="7" y="2"/>
                  </a:lnTo>
                  <a:lnTo>
                    <a:pt x="2" y="0"/>
                  </a:lnTo>
                  <a:lnTo>
                    <a:pt x="0" y="11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7" y="19"/>
                  </a:lnTo>
                  <a:lnTo>
                    <a:pt x="9" y="25"/>
                  </a:lnTo>
                  <a:lnTo>
                    <a:pt x="11" y="31"/>
                  </a:lnTo>
                  <a:lnTo>
                    <a:pt x="13" y="39"/>
                  </a:lnTo>
                  <a:lnTo>
                    <a:pt x="14" y="48"/>
                  </a:lnTo>
                  <a:lnTo>
                    <a:pt x="15" y="57"/>
                  </a:lnTo>
                  <a:lnTo>
                    <a:pt x="15" y="66"/>
                  </a:lnTo>
                  <a:lnTo>
                    <a:pt x="15" y="76"/>
                  </a:lnTo>
                  <a:lnTo>
                    <a:pt x="15" y="84"/>
                  </a:lnTo>
                  <a:lnTo>
                    <a:pt x="14" y="93"/>
                  </a:lnTo>
                  <a:lnTo>
                    <a:pt x="13" y="102"/>
                  </a:lnTo>
                  <a:lnTo>
                    <a:pt x="11" y="110"/>
                  </a:lnTo>
                  <a:lnTo>
                    <a:pt x="10" y="115"/>
                  </a:lnTo>
                  <a:lnTo>
                    <a:pt x="7" y="121"/>
                  </a:lnTo>
                  <a:lnTo>
                    <a:pt x="7" y="120"/>
                  </a:lnTo>
                  <a:lnTo>
                    <a:pt x="7" y="121"/>
                  </a:lnTo>
                  <a:lnTo>
                    <a:pt x="6" y="123"/>
                  </a:lnTo>
                  <a:lnTo>
                    <a:pt x="6" y="125"/>
                  </a:lnTo>
                  <a:lnTo>
                    <a:pt x="7" y="127"/>
                  </a:lnTo>
                  <a:lnTo>
                    <a:pt x="8" y="129"/>
                  </a:lnTo>
                  <a:lnTo>
                    <a:pt x="10" y="130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14" y="127"/>
                  </a:lnTo>
                  <a:lnTo>
                    <a:pt x="14" y="1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57" name="Freeform 37">
              <a:extLst>
                <a:ext uri="{FF2B5EF4-FFF2-40B4-BE49-F238E27FC236}">
                  <a16:creationId xmlns:a16="http://schemas.microsoft.com/office/drawing/2014/main" id="{E839F5A5-5623-6CF0-2437-DF24DD91A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175"/>
              <a:ext cx="65" cy="281"/>
            </a:xfrm>
            <a:custGeom>
              <a:avLst/>
              <a:gdLst>
                <a:gd name="T0" fmla="*/ 8 w 65"/>
                <a:gd name="T1" fmla="*/ 275 h 281"/>
                <a:gd name="T2" fmla="*/ 9 w 65"/>
                <a:gd name="T3" fmla="*/ 265 h 281"/>
                <a:gd name="T4" fmla="*/ 9 w 65"/>
                <a:gd name="T5" fmla="*/ 252 h 281"/>
                <a:gd name="T6" fmla="*/ 10 w 65"/>
                <a:gd name="T7" fmla="*/ 239 h 281"/>
                <a:gd name="T8" fmla="*/ 10 w 65"/>
                <a:gd name="T9" fmla="*/ 225 h 281"/>
                <a:gd name="T10" fmla="*/ 11 w 65"/>
                <a:gd name="T11" fmla="*/ 209 h 281"/>
                <a:gd name="T12" fmla="*/ 12 w 65"/>
                <a:gd name="T13" fmla="*/ 192 h 281"/>
                <a:gd name="T14" fmla="*/ 14 w 65"/>
                <a:gd name="T15" fmla="*/ 173 h 281"/>
                <a:gd name="T16" fmla="*/ 16 w 65"/>
                <a:gd name="T17" fmla="*/ 155 h 281"/>
                <a:gd name="T18" fmla="*/ 19 w 65"/>
                <a:gd name="T19" fmla="*/ 136 h 281"/>
                <a:gd name="T20" fmla="*/ 22 w 65"/>
                <a:gd name="T21" fmla="*/ 116 h 281"/>
                <a:gd name="T22" fmla="*/ 26 w 65"/>
                <a:gd name="T23" fmla="*/ 97 h 281"/>
                <a:gd name="T24" fmla="*/ 31 w 65"/>
                <a:gd name="T25" fmla="*/ 78 h 281"/>
                <a:gd name="T26" fmla="*/ 38 w 65"/>
                <a:gd name="T27" fmla="*/ 59 h 281"/>
                <a:gd name="T28" fmla="*/ 45 w 65"/>
                <a:gd name="T29" fmla="*/ 41 h 281"/>
                <a:gd name="T30" fmla="*/ 54 w 65"/>
                <a:gd name="T31" fmla="*/ 24 h 281"/>
                <a:gd name="T32" fmla="*/ 64 w 65"/>
                <a:gd name="T33" fmla="*/ 7 h 281"/>
                <a:gd name="T34" fmla="*/ 51 w 65"/>
                <a:gd name="T35" fmla="*/ 8 h 281"/>
                <a:gd name="T36" fmla="*/ 42 w 65"/>
                <a:gd name="T37" fmla="*/ 27 h 281"/>
                <a:gd name="T38" fmla="*/ 34 w 65"/>
                <a:gd name="T39" fmla="*/ 45 h 281"/>
                <a:gd name="T40" fmla="*/ 26 w 65"/>
                <a:gd name="T41" fmla="*/ 64 h 281"/>
                <a:gd name="T42" fmla="*/ 20 w 65"/>
                <a:gd name="T43" fmla="*/ 84 h 281"/>
                <a:gd name="T44" fmla="*/ 16 w 65"/>
                <a:gd name="T45" fmla="*/ 104 h 281"/>
                <a:gd name="T46" fmla="*/ 12 w 65"/>
                <a:gd name="T47" fmla="*/ 124 h 281"/>
                <a:gd name="T48" fmla="*/ 9 w 65"/>
                <a:gd name="T49" fmla="*/ 144 h 281"/>
                <a:gd name="T50" fmla="*/ 6 w 65"/>
                <a:gd name="T51" fmla="*/ 163 h 281"/>
                <a:gd name="T52" fmla="*/ 5 w 65"/>
                <a:gd name="T53" fmla="*/ 182 h 281"/>
                <a:gd name="T54" fmla="*/ 4 w 65"/>
                <a:gd name="T55" fmla="*/ 199 h 281"/>
                <a:gd name="T56" fmla="*/ 2 w 65"/>
                <a:gd name="T57" fmla="*/ 216 h 281"/>
                <a:gd name="T58" fmla="*/ 1 w 65"/>
                <a:gd name="T59" fmla="*/ 232 h 281"/>
                <a:gd name="T60" fmla="*/ 1 w 65"/>
                <a:gd name="T61" fmla="*/ 246 h 281"/>
                <a:gd name="T62" fmla="*/ 1 w 65"/>
                <a:gd name="T63" fmla="*/ 258 h 281"/>
                <a:gd name="T64" fmla="*/ 0 w 65"/>
                <a:gd name="T65" fmla="*/ 269 h 281"/>
                <a:gd name="T66" fmla="*/ 0 w 65"/>
                <a:gd name="T67" fmla="*/ 271 h 281"/>
                <a:gd name="T68" fmla="*/ 0 w 65"/>
                <a:gd name="T69" fmla="*/ 275 h 281"/>
                <a:gd name="T70" fmla="*/ 1 w 65"/>
                <a:gd name="T71" fmla="*/ 279 h 281"/>
                <a:gd name="T72" fmla="*/ 5 w 65"/>
                <a:gd name="T73" fmla="*/ 280 h 281"/>
                <a:gd name="T74" fmla="*/ 7 w 65"/>
                <a:gd name="T75" fmla="*/ 277 h 281"/>
                <a:gd name="T76" fmla="*/ 7 w 65"/>
                <a:gd name="T7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5" h="281">
                  <a:moveTo>
                    <a:pt x="7" y="277"/>
                  </a:moveTo>
                  <a:lnTo>
                    <a:pt x="8" y="275"/>
                  </a:lnTo>
                  <a:lnTo>
                    <a:pt x="8" y="270"/>
                  </a:lnTo>
                  <a:lnTo>
                    <a:pt x="9" y="265"/>
                  </a:lnTo>
                  <a:lnTo>
                    <a:pt x="9" y="259"/>
                  </a:lnTo>
                  <a:lnTo>
                    <a:pt x="9" y="252"/>
                  </a:lnTo>
                  <a:lnTo>
                    <a:pt x="10" y="247"/>
                  </a:lnTo>
                  <a:lnTo>
                    <a:pt x="10" y="239"/>
                  </a:lnTo>
                  <a:lnTo>
                    <a:pt x="10" y="232"/>
                  </a:lnTo>
                  <a:lnTo>
                    <a:pt x="10" y="225"/>
                  </a:lnTo>
                  <a:lnTo>
                    <a:pt x="11" y="217"/>
                  </a:lnTo>
                  <a:lnTo>
                    <a:pt x="11" y="209"/>
                  </a:lnTo>
                  <a:lnTo>
                    <a:pt x="12" y="201"/>
                  </a:lnTo>
                  <a:lnTo>
                    <a:pt x="12" y="192"/>
                  </a:lnTo>
                  <a:lnTo>
                    <a:pt x="13" y="183"/>
                  </a:lnTo>
                  <a:lnTo>
                    <a:pt x="14" y="173"/>
                  </a:lnTo>
                  <a:lnTo>
                    <a:pt x="15" y="164"/>
                  </a:lnTo>
                  <a:lnTo>
                    <a:pt x="16" y="155"/>
                  </a:lnTo>
                  <a:lnTo>
                    <a:pt x="17" y="146"/>
                  </a:lnTo>
                  <a:lnTo>
                    <a:pt x="19" y="136"/>
                  </a:lnTo>
                  <a:lnTo>
                    <a:pt x="20" y="126"/>
                  </a:lnTo>
                  <a:lnTo>
                    <a:pt x="22" y="116"/>
                  </a:lnTo>
                  <a:lnTo>
                    <a:pt x="24" y="107"/>
                  </a:lnTo>
                  <a:lnTo>
                    <a:pt x="26" y="97"/>
                  </a:lnTo>
                  <a:lnTo>
                    <a:pt x="28" y="87"/>
                  </a:lnTo>
                  <a:lnTo>
                    <a:pt x="31" y="78"/>
                  </a:lnTo>
                  <a:lnTo>
                    <a:pt x="34" y="69"/>
                  </a:lnTo>
                  <a:lnTo>
                    <a:pt x="38" y="59"/>
                  </a:lnTo>
                  <a:lnTo>
                    <a:pt x="41" y="50"/>
                  </a:lnTo>
                  <a:lnTo>
                    <a:pt x="45" y="41"/>
                  </a:lnTo>
                  <a:lnTo>
                    <a:pt x="49" y="32"/>
                  </a:lnTo>
                  <a:lnTo>
                    <a:pt x="54" y="24"/>
                  </a:lnTo>
                  <a:lnTo>
                    <a:pt x="58" y="15"/>
                  </a:lnTo>
                  <a:lnTo>
                    <a:pt x="64" y="7"/>
                  </a:lnTo>
                  <a:lnTo>
                    <a:pt x="57" y="0"/>
                  </a:lnTo>
                  <a:lnTo>
                    <a:pt x="51" y="8"/>
                  </a:lnTo>
                  <a:lnTo>
                    <a:pt x="46" y="17"/>
                  </a:lnTo>
                  <a:lnTo>
                    <a:pt x="42" y="27"/>
                  </a:lnTo>
                  <a:lnTo>
                    <a:pt x="37" y="35"/>
                  </a:lnTo>
                  <a:lnTo>
                    <a:pt x="34" y="45"/>
                  </a:lnTo>
                  <a:lnTo>
                    <a:pt x="29" y="54"/>
                  </a:lnTo>
                  <a:lnTo>
                    <a:pt x="26" y="64"/>
                  </a:lnTo>
                  <a:lnTo>
                    <a:pt x="23" y="74"/>
                  </a:lnTo>
                  <a:lnTo>
                    <a:pt x="20" y="84"/>
                  </a:lnTo>
                  <a:lnTo>
                    <a:pt x="17" y="94"/>
                  </a:lnTo>
                  <a:lnTo>
                    <a:pt x="16" y="104"/>
                  </a:lnTo>
                  <a:lnTo>
                    <a:pt x="13" y="114"/>
                  </a:lnTo>
                  <a:lnTo>
                    <a:pt x="12" y="124"/>
                  </a:lnTo>
                  <a:lnTo>
                    <a:pt x="10" y="134"/>
                  </a:lnTo>
                  <a:lnTo>
                    <a:pt x="9" y="144"/>
                  </a:lnTo>
                  <a:lnTo>
                    <a:pt x="7" y="153"/>
                  </a:lnTo>
                  <a:lnTo>
                    <a:pt x="6" y="163"/>
                  </a:lnTo>
                  <a:lnTo>
                    <a:pt x="5" y="172"/>
                  </a:lnTo>
                  <a:lnTo>
                    <a:pt x="5" y="182"/>
                  </a:lnTo>
                  <a:lnTo>
                    <a:pt x="4" y="190"/>
                  </a:lnTo>
                  <a:lnTo>
                    <a:pt x="4" y="199"/>
                  </a:lnTo>
                  <a:lnTo>
                    <a:pt x="2" y="208"/>
                  </a:lnTo>
                  <a:lnTo>
                    <a:pt x="2" y="216"/>
                  </a:lnTo>
                  <a:lnTo>
                    <a:pt x="2" y="224"/>
                  </a:lnTo>
                  <a:lnTo>
                    <a:pt x="1" y="232"/>
                  </a:lnTo>
                  <a:lnTo>
                    <a:pt x="1" y="239"/>
                  </a:lnTo>
                  <a:lnTo>
                    <a:pt x="1" y="246"/>
                  </a:lnTo>
                  <a:lnTo>
                    <a:pt x="1" y="252"/>
                  </a:lnTo>
                  <a:lnTo>
                    <a:pt x="1" y="258"/>
                  </a:lnTo>
                  <a:lnTo>
                    <a:pt x="0" y="263"/>
                  </a:lnTo>
                  <a:lnTo>
                    <a:pt x="0" y="269"/>
                  </a:lnTo>
                  <a:lnTo>
                    <a:pt x="0" y="273"/>
                  </a:lnTo>
                  <a:lnTo>
                    <a:pt x="0" y="271"/>
                  </a:lnTo>
                  <a:lnTo>
                    <a:pt x="0" y="273"/>
                  </a:lnTo>
                  <a:lnTo>
                    <a:pt x="0" y="275"/>
                  </a:lnTo>
                  <a:lnTo>
                    <a:pt x="0" y="277"/>
                  </a:lnTo>
                  <a:lnTo>
                    <a:pt x="1" y="279"/>
                  </a:lnTo>
                  <a:lnTo>
                    <a:pt x="3" y="280"/>
                  </a:lnTo>
                  <a:lnTo>
                    <a:pt x="5" y="280"/>
                  </a:lnTo>
                  <a:lnTo>
                    <a:pt x="6" y="279"/>
                  </a:lnTo>
                  <a:lnTo>
                    <a:pt x="7" y="277"/>
                  </a:lnTo>
                  <a:lnTo>
                    <a:pt x="8" y="275"/>
                  </a:lnTo>
                  <a:lnTo>
                    <a:pt x="7" y="2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58" name="Freeform 38">
              <a:extLst>
                <a:ext uri="{FF2B5EF4-FFF2-40B4-BE49-F238E27FC236}">
                  <a16:creationId xmlns:a16="http://schemas.microsoft.com/office/drawing/2014/main" id="{1DEE9B97-AE0C-D322-D5CA-B0979E46D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3116"/>
              <a:ext cx="135" cy="247"/>
            </a:xfrm>
            <a:custGeom>
              <a:avLst/>
              <a:gdLst>
                <a:gd name="T0" fmla="*/ 125 w 135"/>
                <a:gd name="T1" fmla="*/ 2 h 247"/>
                <a:gd name="T2" fmla="*/ 116 w 135"/>
                <a:gd name="T3" fmla="*/ 16 h 247"/>
                <a:gd name="T4" fmla="*/ 106 w 135"/>
                <a:gd name="T5" fmla="*/ 28 h 247"/>
                <a:gd name="T6" fmla="*/ 97 w 135"/>
                <a:gd name="T7" fmla="*/ 40 h 247"/>
                <a:gd name="T8" fmla="*/ 88 w 135"/>
                <a:gd name="T9" fmla="*/ 51 h 247"/>
                <a:gd name="T10" fmla="*/ 78 w 135"/>
                <a:gd name="T11" fmla="*/ 61 h 247"/>
                <a:gd name="T12" fmla="*/ 70 w 135"/>
                <a:gd name="T13" fmla="*/ 72 h 247"/>
                <a:gd name="T14" fmla="*/ 62 w 135"/>
                <a:gd name="T15" fmla="*/ 83 h 247"/>
                <a:gd name="T16" fmla="*/ 53 w 135"/>
                <a:gd name="T17" fmla="*/ 95 h 247"/>
                <a:gd name="T18" fmla="*/ 45 w 135"/>
                <a:gd name="T19" fmla="*/ 107 h 247"/>
                <a:gd name="T20" fmla="*/ 38 w 135"/>
                <a:gd name="T21" fmla="*/ 121 h 247"/>
                <a:gd name="T22" fmla="*/ 30 w 135"/>
                <a:gd name="T23" fmla="*/ 136 h 247"/>
                <a:gd name="T24" fmla="*/ 23 w 135"/>
                <a:gd name="T25" fmla="*/ 153 h 247"/>
                <a:gd name="T26" fmla="*/ 17 w 135"/>
                <a:gd name="T27" fmla="*/ 172 h 247"/>
                <a:gd name="T28" fmla="*/ 11 w 135"/>
                <a:gd name="T29" fmla="*/ 193 h 247"/>
                <a:gd name="T30" fmla="*/ 5 w 135"/>
                <a:gd name="T31" fmla="*/ 216 h 247"/>
                <a:gd name="T32" fmla="*/ 0 w 135"/>
                <a:gd name="T33" fmla="*/ 243 h 247"/>
                <a:gd name="T34" fmla="*/ 11 w 135"/>
                <a:gd name="T35" fmla="*/ 232 h 247"/>
                <a:gd name="T36" fmla="*/ 16 w 135"/>
                <a:gd name="T37" fmla="*/ 208 h 247"/>
                <a:gd name="T38" fmla="*/ 22 w 135"/>
                <a:gd name="T39" fmla="*/ 186 h 247"/>
                <a:gd name="T40" fmla="*/ 28 w 135"/>
                <a:gd name="T41" fmla="*/ 166 h 247"/>
                <a:gd name="T42" fmla="*/ 35 w 135"/>
                <a:gd name="T43" fmla="*/ 149 h 247"/>
                <a:gd name="T44" fmla="*/ 42 w 135"/>
                <a:gd name="T45" fmla="*/ 134 h 247"/>
                <a:gd name="T46" fmla="*/ 49 w 135"/>
                <a:gd name="T47" fmla="*/ 120 h 247"/>
                <a:gd name="T48" fmla="*/ 56 w 135"/>
                <a:gd name="T49" fmla="*/ 108 h 247"/>
                <a:gd name="T50" fmla="*/ 64 w 135"/>
                <a:gd name="T51" fmla="*/ 96 h 247"/>
                <a:gd name="T52" fmla="*/ 72 w 135"/>
                <a:gd name="T53" fmla="*/ 85 h 247"/>
                <a:gd name="T54" fmla="*/ 80 w 135"/>
                <a:gd name="T55" fmla="*/ 74 h 247"/>
                <a:gd name="T56" fmla="*/ 89 w 135"/>
                <a:gd name="T57" fmla="*/ 64 h 247"/>
                <a:gd name="T58" fmla="*/ 98 w 135"/>
                <a:gd name="T59" fmla="*/ 53 h 247"/>
                <a:gd name="T60" fmla="*/ 108 w 135"/>
                <a:gd name="T61" fmla="*/ 42 h 247"/>
                <a:gd name="T62" fmla="*/ 117 w 135"/>
                <a:gd name="T63" fmla="*/ 29 h 247"/>
                <a:gd name="T64" fmla="*/ 127 w 135"/>
                <a:gd name="T65" fmla="*/ 16 h 247"/>
                <a:gd name="T66" fmla="*/ 134 w 135"/>
                <a:gd name="T67" fmla="*/ 5 h 247"/>
                <a:gd name="T68" fmla="*/ 134 w 135"/>
                <a:gd name="T69" fmla="*/ 7 h 247"/>
                <a:gd name="T70" fmla="*/ 133 w 135"/>
                <a:gd name="T71" fmla="*/ 3 h 247"/>
                <a:gd name="T72" fmla="*/ 130 w 135"/>
                <a:gd name="T73" fmla="*/ 0 h 247"/>
                <a:gd name="T74" fmla="*/ 127 w 135"/>
                <a:gd name="T75" fmla="*/ 0 h 247"/>
                <a:gd name="T76" fmla="*/ 125 w 135"/>
                <a:gd name="T77" fmla="*/ 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5" h="247">
                  <a:moveTo>
                    <a:pt x="125" y="6"/>
                  </a:moveTo>
                  <a:lnTo>
                    <a:pt x="125" y="2"/>
                  </a:lnTo>
                  <a:lnTo>
                    <a:pt x="121" y="9"/>
                  </a:lnTo>
                  <a:lnTo>
                    <a:pt x="116" y="16"/>
                  </a:lnTo>
                  <a:lnTo>
                    <a:pt x="111" y="22"/>
                  </a:lnTo>
                  <a:lnTo>
                    <a:pt x="106" y="28"/>
                  </a:lnTo>
                  <a:lnTo>
                    <a:pt x="101" y="34"/>
                  </a:lnTo>
                  <a:lnTo>
                    <a:pt x="97" y="40"/>
                  </a:lnTo>
                  <a:lnTo>
                    <a:pt x="92" y="45"/>
                  </a:lnTo>
                  <a:lnTo>
                    <a:pt x="88" y="51"/>
                  </a:lnTo>
                  <a:lnTo>
                    <a:pt x="83" y="56"/>
                  </a:lnTo>
                  <a:lnTo>
                    <a:pt x="78" y="61"/>
                  </a:lnTo>
                  <a:lnTo>
                    <a:pt x="74" y="66"/>
                  </a:lnTo>
                  <a:lnTo>
                    <a:pt x="70" y="72"/>
                  </a:lnTo>
                  <a:lnTo>
                    <a:pt x="66" y="78"/>
                  </a:lnTo>
                  <a:lnTo>
                    <a:pt x="62" y="83"/>
                  </a:lnTo>
                  <a:lnTo>
                    <a:pt x="57" y="89"/>
                  </a:lnTo>
                  <a:lnTo>
                    <a:pt x="53" y="95"/>
                  </a:lnTo>
                  <a:lnTo>
                    <a:pt x="49" y="101"/>
                  </a:lnTo>
                  <a:lnTo>
                    <a:pt x="45" y="107"/>
                  </a:lnTo>
                  <a:lnTo>
                    <a:pt x="41" y="114"/>
                  </a:lnTo>
                  <a:lnTo>
                    <a:pt x="38" y="121"/>
                  </a:lnTo>
                  <a:lnTo>
                    <a:pt x="33" y="128"/>
                  </a:lnTo>
                  <a:lnTo>
                    <a:pt x="30" y="136"/>
                  </a:lnTo>
                  <a:lnTo>
                    <a:pt x="27" y="144"/>
                  </a:lnTo>
                  <a:lnTo>
                    <a:pt x="23" y="153"/>
                  </a:lnTo>
                  <a:lnTo>
                    <a:pt x="20" y="162"/>
                  </a:lnTo>
                  <a:lnTo>
                    <a:pt x="17" y="172"/>
                  </a:lnTo>
                  <a:lnTo>
                    <a:pt x="14" y="182"/>
                  </a:lnTo>
                  <a:lnTo>
                    <a:pt x="11" y="193"/>
                  </a:lnTo>
                  <a:lnTo>
                    <a:pt x="8" y="204"/>
                  </a:lnTo>
                  <a:lnTo>
                    <a:pt x="5" y="216"/>
                  </a:lnTo>
                  <a:lnTo>
                    <a:pt x="2" y="229"/>
                  </a:lnTo>
                  <a:lnTo>
                    <a:pt x="0" y="243"/>
                  </a:lnTo>
                  <a:lnTo>
                    <a:pt x="8" y="246"/>
                  </a:lnTo>
                  <a:lnTo>
                    <a:pt x="11" y="232"/>
                  </a:lnTo>
                  <a:lnTo>
                    <a:pt x="14" y="219"/>
                  </a:lnTo>
                  <a:lnTo>
                    <a:pt x="16" y="208"/>
                  </a:lnTo>
                  <a:lnTo>
                    <a:pt x="19" y="196"/>
                  </a:lnTo>
                  <a:lnTo>
                    <a:pt x="22" y="186"/>
                  </a:lnTo>
                  <a:lnTo>
                    <a:pt x="25" y="176"/>
                  </a:lnTo>
                  <a:lnTo>
                    <a:pt x="28" y="166"/>
                  </a:lnTo>
                  <a:lnTo>
                    <a:pt x="32" y="157"/>
                  </a:lnTo>
                  <a:lnTo>
                    <a:pt x="35" y="149"/>
                  </a:lnTo>
                  <a:lnTo>
                    <a:pt x="38" y="141"/>
                  </a:lnTo>
                  <a:lnTo>
                    <a:pt x="42" y="134"/>
                  </a:lnTo>
                  <a:lnTo>
                    <a:pt x="45" y="127"/>
                  </a:lnTo>
                  <a:lnTo>
                    <a:pt x="49" y="120"/>
                  </a:lnTo>
                  <a:lnTo>
                    <a:pt x="52" y="114"/>
                  </a:lnTo>
                  <a:lnTo>
                    <a:pt x="56" y="108"/>
                  </a:lnTo>
                  <a:lnTo>
                    <a:pt x="60" y="101"/>
                  </a:lnTo>
                  <a:lnTo>
                    <a:pt x="64" y="96"/>
                  </a:lnTo>
                  <a:lnTo>
                    <a:pt x="68" y="90"/>
                  </a:lnTo>
                  <a:lnTo>
                    <a:pt x="72" y="85"/>
                  </a:lnTo>
                  <a:lnTo>
                    <a:pt x="76" y="80"/>
                  </a:lnTo>
                  <a:lnTo>
                    <a:pt x="80" y="74"/>
                  </a:lnTo>
                  <a:lnTo>
                    <a:pt x="85" y="69"/>
                  </a:lnTo>
                  <a:lnTo>
                    <a:pt x="89" y="64"/>
                  </a:lnTo>
                  <a:lnTo>
                    <a:pt x="94" y="59"/>
                  </a:lnTo>
                  <a:lnTo>
                    <a:pt x="98" y="53"/>
                  </a:lnTo>
                  <a:lnTo>
                    <a:pt x="103" y="48"/>
                  </a:lnTo>
                  <a:lnTo>
                    <a:pt x="108" y="42"/>
                  </a:lnTo>
                  <a:lnTo>
                    <a:pt x="112" y="36"/>
                  </a:lnTo>
                  <a:lnTo>
                    <a:pt x="117" y="29"/>
                  </a:lnTo>
                  <a:lnTo>
                    <a:pt x="122" y="23"/>
                  </a:lnTo>
                  <a:lnTo>
                    <a:pt x="127" y="16"/>
                  </a:lnTo>
                  <a:lnTo>
                    <a:pt x="132" y="9"/>
                  </a:lnTo>
                  <a:lnTo>
                    <a:pt x="134" y="5"/>
                  </a:lnTo>
                  <a:lnTo>
                    <a:pt x="132" y="9"/>
                  </a:lnTo>
                  <a:lnTo>
                    <a:pt x="134" y="7"/>
                  </a:lnTo>
                  <a:lnTo>
                    <a:pt x="134" y="5"/>
                  </a:lnTo>
                  <a:lnTo>
                    <a:pt x="133" y="3"/>
                  </a:lnTo>
                  <a:lnTo>
                    <a:pt x="132" y="1"/>
                  </a:lnTo>
                  <a:lnTo>
                    <a:pt x="130" y="0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5" y="2"/>
                  </a:lnTo>
                  <a:lnTo>
                    <a:pt x="12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59" name="Freeform 39">
              <a:extLst>
                <a:ext uri="{FF2B5EF4-FFF2-40B4-BE49-F238E27FC236}">
                  <a16:creationId xmlns:a16="http://schemas.microsoft.com/office/drawing/2014/main" id="{B2768044-69B0-2387-1D78-C952713EC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997"/>
              <a:ext cx="36" cy="125"/>
            </a:xfrm>
            <a:custGeom>
              <a:avLst/>
              <a:gdLst>
                <a:gd name="T0" fmla="*/ 1 w 36"/>
                <a:gd name="T1" fmla="*/ 2 h 125"/>
                <a:gd name="T2" fmla="*/ 1 w 36"/>
                <a:gd name="T3" fmla="*/ 8 h 125"/>
                <a:gd name="T4" fmla="*/ 3 w 36"/>
                <a:gd name="T5" fmla="*/ 14 h 125"/>
                <a:gd name="T6" fmla="*/ 6 w 36"/>
                <a:gd name="T7" fmla="*/ 21 h 125"/>
                <a:gd name="T8" fmla="*/ 9 w 36"/>
                <a:gd name="T9" fmla="*/ 27 h 125"/>
                <a:gd name="T10" fmla="*/ 11 w 36"/>
                <a:gd name="T11" fmla="*/ 34 h 125"/>
                <a:gd name="T12" fmla="*/ 13 w 36"/>
                <a:gd name="T13" fmla="*/ 41 h 125"/>
                <a:gd name="T14" fmla="*/ 15 w 36"/>
                <a:gd name="T15" fmla="*/ 48 h 125"/>
                <a:gd name="T16" fmla="*/ 16 w 36"/>
                <a:gd name="T17" fmla="*/ 55 h 125"/>
                <a:gd name="T18" fmla="*/ 18 w 36"/>
                <a:gd name="T19" fmla="*/ 62 h 125"/>
                <a:gd name="T20" fmla="*/ 20 w 36"/>
                <a:gd name="T21" fmla="*/ 69 h 125"/>
                <a:gd name="T22" fmla="*/ 21 w 36"/>
                <a:gd name="T23" fmla="*/ 77 h 125"/>
                <a:gd name="T24" fmla="*/ 22 w 36"/>
                <a:gd name="T25" fmla="*/ 84 h 125"/>
                <a:gd name="T26" fmla="*/ 23 w 36"/>
                <a:gd name="T27" fmla="*/ 92 h 125"/>
                <a:gd name="T28" fmla="*/ 24 w 36"/>
                <a:gd name="T29" fmla="*/ 100 h 125"/>
                <a:gd name="T30" fmla="*/ 25 w 36"/>
                <a:gd name="T31" fmla="*/ 107 h 125"/>
                <a:gd name="T32" fmla="*/ 25 w 36"/>
                <a:gd name="T33" fmla="*/ 115 h 125"/>
                <a:gd name="T34" fmla="*/ 26 w 36"/>
                <a:gd name="T35" fmla="*/ 124 h 125"/>
                <a:gd name="T36" fmla="*/ 35 w 36"/>
                <a:gd name="T37" fmla="*/ 123 h 125"/>
                <a:gd name="T38" fmla="*/ 34 w 36"/>
                <a:gd name="T39" fmla="*/ 114 h 125"/>
                <a:gd name="T40" fmla="*/ 33 w 36"/>
                <a:gd name="T41" fmla="*/ 106 h 125"/>
                <a:gd name="T42" fmla="*/ 32 w 36"/>
                <a:gd name="T43" fmla="*/ 98 h 125"/>
                <a:gd name="T44" fmla="*/ 31 w 36"/>
                <a:gd name="T45" fmla="*/ 90 h 125"/>
                <a:gd name="T46" fmla="*/ 31 w 36"/>
                <a:gd name="T47" fmla="*/ 82 h 125"/>
                <a:gd name="T48" fmla="*/ 29 w 36"/>
                <a:gd name="T49" fmla="*/ 74 h 125"/>
                <a:gd name="T50" fmla="*/ 28 w 36"/>
                <a:gd name="T51" fmla="*/ 67 h 125"/>
                <a:gd name="T52" fmla="*/ 27 w 36"/>
                <a:gd name="T53" fmla="*/ 60 h 125"/>
                <a:gd name="T54" fmla="*/ 25 w 36"/>
                <a:gd name="T55" fmla="*/ 52 h 125"/>
                <a:gd name="T56" fmla="*/ 23 w 36"/>
                <a:gd name="T57" fmla="*/ 44 h 125"/>
                <a:gd name="T58" fmla="*/ 21 w 36"/>
                <a:gd name="T59" fmla="*/ 37 h 125"/>
                <a:gd name="T60" fmla="*/ 19 w 36"/>
                <a:gd name="T61" fmla="*/ 30 h 125"/>
                <a:gd name="T62" fmla="*/ 16 w 36"/>
                <a:gd name="T63" fmla="*/ 23 h 125"/>
                <a:gd name="T64" fmla="*/ 14 w 36"/>
                <a:gd name="T65" fmla="*/ 16 h 125"/>
                <a:gd name="T66" fmla="*/ 11 w 36"/>
                <a:gd name="T67" fmla="*/ 9 h 125"/>
                <a:gd name="T68" fmla="*/ 8 w 36"/>
                <a:gd name="T69" fmla="*/ 2 h 125"/>
                <a:gd name="T70" fmla="*/ 7 w 36"/>
                <a:gd name="T71" fmla="*/ 8 h 125"/>
                <a:gd name="T72" fmla="*/ 8 w 36"/>
                <a:gd name="T73" fmla="*/ 2 h 125"/>
                <a:gd name="T74" fmla="*/ 7 w 36"/>
                <a:gd name="T75" fmla="*/ 0 h 125"/>
                <a:gd name="T76" fmla="*/ 5 w 36"/>
                <a:gd name="T77" fmla="*/ 0 h 125"/>
                <a:gd name="T78" fmla="*/ 3 w 36"/>
                <a:gd name="T79" fmla="*/ 0 h 125"/>
                <a:gd name="T80" fmla="*/ 2 w 36"/>
                <a:gd name="T81" fmla="*/ 0 h 125"/>
                <a:gd name="T82" fmla="*/ 1 w 36"/>
                <a:gd name="T83" fmla="*/ 2 h 125"/>
                <a:gd name="T84" fmla="*/ 0 w 36"/>
                <a:gd name="T85" fmla="*/ 3 h 125"/>
                <a:gd name="T86" fmla="*/ 0 w 36"/>
                <a:gd name="T87" fmla="*/ 5 h 125"/>
                <a:gd name="T88" fmla="*/ 1 w 36"/>
                <a:gd name="T89" fmla="*/ 8 h 125"/>
                <a:gd name="T90" fmla="*/ 1 w 36"/>
                <a:gd name="T91" fmla="*/ 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" h="125">
                  <a:moveTo>
                    <a:pt x="1" y="2"/>
                  </a:moveTo>
                  <a:lnTo>
                    <a:pt x="1" y="8"/>
                  </a:lnTo>
                  <a:lnTo>
                    <a:pt x="3" y="14"/>
                  </a:lnTo>
                  <a:lnTo>
                    <a:pt x="6" y="21"/>
                  </a:lnTo>
                  <a:lnTo>
                    <a:pt x="9" y="27"/>
                  </a:lnTo>
                  <a:lnTo>
                    <a:pt x="11" y="34"/>
                  </a:lnTo>
                  <a:lnTo>
                    <a:pt x="13" y="41"/>
                  </a:lnTo>
                  <a:lnTo>
                    <a:pt x="15" y="48"/>
                  </a:lnTo>
                  <a:lnTo>
                    <a:pt x="16" y="55"/>
                  </a:lnTo>
                  <a:lnTo>
                    <a:pt x="18" y="62"/>
                  </a:lnTo>
                  <a:lnTo>
                    <a:pt x="20" y="69"/>
                  </a:lnTo>
                  <a:lnTo>
                    <a:pt x="21" y="77"/>
                  </a:lnTo>
                  <a:lnTo>
                    <a:pt x="22" y="84"/>
                  </a:lnTo>
                  <a:lnTo>
                    <a:pt x="23" y="92"/>
                  </a:lnTo>
                  <a:lnTo>
                    <a:pt x="24" y="100"/>
                  </a:lnTo>
                  <a:lnTo>
                    <a:pt x="25" y="107"/>
                  </a:lnTo>
                  <a:lnTo>
                    <a:pt x="25" y="115"/>
                  </a:lnTo>
                  <a:lnTo>
                    <a:pt x="26" y="124"/>
                  </a:lnTo>
                  <a:lnTo>
                    <a:pt x="35" y="123"/>
                  </a:lnTo>
                  <a:lnTo>
                    <a:pt x="34" y="114"/>
                  </a:lnTo>
                  <a:lnTo>
                    <a:pt x="33" y="106"/>
                  </a:lnTo>
                  <a:lnTo>
                    <a:pt x="32" y="98"/>
                  </a:lnTo>
                  <a:lnTo>
                    <a:pt x="31" y="90"/>
                  </a:lnTo>
                  <a:lnTo>
                    <a:pt x="31" y="82"/>
                  </a:lnTo>
                  <a:lnTo>
                    <a:pt x="29" y="74"/>
                  </a:lnTo>
                  <a:lnTo>
                    <a:pt x="28" y="67"/>
                  </a:lnTo>
                  <a:lnTo>
                    <a:pt x="27" y="60"/>
                  </a:lnTo>
                  <a:lnTo>
                    <a:pt x="25" y="52"/>
                  </a:lnTo>
                  <a:lnTo>
                    <a:pt x="23" y="44"/>
                  </a:lnTo>
                  <a:lnTo>
                    <a:pt x="21" y="37"/>
                  </a:lnTo>
                  <a:lnTo>
                    <a:pt x="19" y="30"/>
                  </a:lnTo>
                  <a:lnTo>
                    <a:pt x="16" y="23"/>
                  </a:lnTo>
                  <a:lnTo>
                    <a:pt x="14" y="16"/>
                  </a:lnTo>
                  <a:lnTo>
                    <a:pt x="11" y="9"/>
                  </a:lnTo>
                  <a:lnTo>
                    <a:pt x="8" y="2"/>
                  </a:lnTo>
                  <a:lnTo>
                    <a:pt x="7" y="8"/>
                  </a:lnTo>
                  <a:lnTo>
                    <a:pt x="8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8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60" name="Freeform 40">
              <a:extLst>
                <a:ext uri="{FF2B5EF4-FFF2-40B4-BE49-F238E27FC236}">
                  <a16:creationId xmlns:a16="http://schemas.microsoft.com/office/drawing/2014/main" id="{215C1E8D-CC3E-3D27-9900-49D714C28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950"/>
              <a:ext cx="23" cy="56"/>
            </a:xfrm>
            <a:custGeom>
              <a:avLst/>
              <a:gdLst>
                <a:gd name="T0" fmla="*/ 13 w 23"/>
                <a:gd name="T1" fmla="*/ 5 h 56"/>
                <a:gd name="T2" fmla="*/ 13 w 23"/>
                <a:gd name="T3" fmla="*/ 3 h 56"/>
                <a:gd name="T4" fmla="*/ 12 w 23"/>
                <a:gd name="T5" fmla="*/ 7 h 56"/>
                <a:gd name="T6" fmla="*/ 12 w 23"/>
                <a:gd name="T7" fmla="*/ 10 h 56"/>
                <a:gd name="T8" fmla="*/ 11 w 23"/>
                <a:gd name="T9" fmla="*/ 14 h 56"/>
                <a:gd name="T10" fmla="*/ 10 w 23"/>
                <a:gd name="T11" fmla="*/ 18 h 56"/>
                <a:gd name="T12" fmla="*/ 9 w 23"/>
                <a:gd name="T13" fmla="*/ 21 h 56"/>
                <a:gd name="T14" fmla="*/ 9 w 23"/>
                <a:gd name="T15" fmla="*/ 24 h 56"/>
                <a:gd name="T16" fmla="*/ 7 w 23"/>
                <a:gd name="T17" fmla="*/ 27 h 56"/>
                <a:gd name="T18" fmla="*/ 7 w 23"/>
                <a:gd name="T19" fmla="*/ 30 h 56"/>
                <a:gd name="T20" fmla="*/ 6 w 23"/>
                <a:gd name="T21" fmla="*/ 33 h 56"/>
                <a:gd name="T22" fmla="*/ 5 w 23"/>
                <a:gd name="T23" fmla="*/ 36 h 56"/>
                <a:gd name="T24" fmla="*/ 4 w 23"/>
                <a:gd name="T25" fmla="*/ 39 h 56"/>
                <a:gd name="T26" fmla="*/ 3 w 23"/>
                <a:gd name="T27" fmla="*/ 41 h 56"/>
                <a:gd name="T28" fmla="*/ 2 w 23"/>
                <a:gd name="T29" fmla="*/ 43 h 56"/>
                <a:gd name="T30" fmla="*/ 2 w 23"/>
                <a:gd name="T31" fmla="*/ 45 h 56"/>
                <a:gd name="T32" fmla="*/ 1 w 23"/>
                <a:gd name="T33" fmla="*/ 47 h 56"/>
                <a:gd name="T34" fmla="*/ 0 w 23"/>
                <a:gd name="T35" fmla="*/ 48 h 56"/>
                <a:gd name="T36" fmla="*/ 6 w 23"/>
                <a:gd name="T37" fmla="*/ 55 h 56"/>
                <a:gd name="T38" fmla="*/ 7 w 23"/>
                <a:gd name="T39" fmla="*/ 52 h 56"/>
                <a:gd name="T40" fmla="*/ 9 w 23"/>
                <a:gd name="T41" fmla="*/ 51 h 56"/>
                <a:gd name="T42" fmla="*/ 10 w 23"/>
                <a:gd name="T43" fmla="*/ 48 h 56"/>
                <a:gd name="T44" fmla="*/ 11 w 23"/>
                <a:gd name="T45" fmla="*/ 46 h 56"/>
                <a:gd name="T46" fmla="*/ 12 w 23"/>
                <a:gd name="T47" fmla="*/ 43 h 56"/>
                <a:gd name="T48" fmla="*/ 13 w 23"/>
                <a:gd name="T49" fmla="*/ 40 h 56"/>
                <a:gd name="T50" fmla="*/ 14 w 23"/>
                <a:gd name="T51" fmla="*/ 37 h 56"/>
                <a:gd name="T52" fmla="*/ 15 w 23"/>
                <a:gd name="T53" fmla="*/ 34 h 56"/>
                <a:gd name="T54" fmla="*/ 15 w 23"/>
                <a:gd name="T55" fmla="*/ 31 h 56"/>
                <a:gd name="T56" fmla="*/ 16 w 23"/>
                <a:gd name="T57" fmla="*/ 28 h 56"/>
                <a:gd name="T58" fmla="*/ 18 w 23"/>
                <a:gd name="T59" fmla="*/ 25 h 56"/>
                <a:gd name="T60" fmla="*/ 19 w 23"/>
                <a:gd name="T61" fmla="*/ 20 h 56"/>
                <a:gd name="T62" fmla="*/ 19 w 23"/>
                <a:gd name="T63" fmla="*/ 17 h 56"/>
                <a:gd name="T64" fmla="*/ 20 w 23"/>
                <a:gd name="T65" fmla="*/ 14 h 56"/>
                <a:gd name="T66" fmla="*/ 21 w 23"/>
                <a:gd name="T67" fmla="*/ 10 h 56"/>
                <a:gd name="T68" fmla="*/ 22 w 23"/>
                <a:gd name="T69" fmla="*/ 6 h 56"/>
                <a:gd name="T70" fmla="*/ 22 w 23"/>
                <a:gd name="T71" fmla="*/ 5 h 56"/>
                <a:gd name="T72" fmla="*/ 22 w 23"/>
                <a:gd name="T73" fmla="*/ 6 h 56"/>
                <a:gd name="T74" fmla="*/ 22 w 23"/>
                <a:gd name="T75" fmla="*/ 4 h 56"/>
                <a:gd name="T76" fmla="*/ 21 w 23"/>
                <a:gd name="T77" fmla="*/ 2 h 56"/>
                <a:gd name="T78" fmla="*/ 20 w 23"/>
                <a:gd name="T79" fmla="*/ 0 h 56"/>
                <a:gd name="T80" fmla="*/ 19 w 23"/>
                <a:gd name="T81" fmla="*/ 0 h 56"/>
                <a:gd name="T82" fmla="*/ 16 w 23"/>
                <a:gd name="T83" fmla="*/ 0 h 56"/>
                <a:gd name="T84" fmla="*/ 15 w 23"/>
                <a:gd name="T85" fmla="*/ 0 h 56"/>
                <a:gd name="T86" fmla="*/ 14 w 23"/>
                <a:gd name="T87" fmla="*/ 1 h 56"/>
                <a:gd name="T88" fmla="*/ 13 w 23"/>
                <a:gd name="T89" fmla="*/ 3 h 56"/>
                <a:gd name="T90" fmla="*/ 13 w 23"/>
                <a:gd name="T91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56">
                  <a:moveTo>
                    <a:pt x="13" y="5"/>
                  </a:moveTo>
                  <a:lnTo>
                    <a:pt x="13" y="3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1" y="14"/>
                  </a:lnTo>
                  <a:lnTo>
                    <a:pt x="10" y="18"/>
                  </a:lnTo>
                  <a:lnTo>
                    <a:pt x="9" y="21"/>
                  </a:lnTo>
                  <a:lnTo>
                    <a:pt x="9" y="24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6" y="33"/>
                  </a:lnTo>
                  <a:lnTo>
                    <a:pt x="5" y="36"/>
                  </a:lnTo>
                  <a:lnTo>
                    <a:pt x="4" y="39"/>
                  </a:lnTo>
                  <a:lnTo>
                    <a:pt x="3" y="41"/>
                  </a:lnTo>
                  <a:lnTo>
                    <a:pt x="2" y="43"/>
                  </a:lnTo>
                  <a:lnTo>
                    <a:pt x="2" y="45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6" y="55"/>
                  </a:lnTo>
                  <a:lnTo>
                    <a:pt x="7" y="52"/>
                  </a:lnTo>
                  <a:lnTo>
                    <a:pt x="9" y="51"/>
                  </a:lnTo>
                  <a:lnTo>
                    <a:pt x="10" y="48"/>
                  </a:lnTo>
                  <a:lnTo>
                    <a:pt x="11" y="46"/>
                  </a:lnTo>
                  <a:lnTo>
                    <a:pt x="12" y="43"/>
                  </a:lnTo>
                  <a:lnTo>
                    <a:pt x="13" y="40"/>
                  </a:lnTo>
                  <a:lnTo>
                    <a:pt x="14" y="37"/>
                  </a:lnTo>
                  <a:lnTo>
                    <a:pt x="15" y="34"/>
                  </a:lnTo>
                  <a:lnTo>
                    <a:pt x="15" y="31"/>
                  </a:lnTo>
                  <a:lnTo>
                    <a:pt x="16" y="28"/>
                  </a:lnTo>
                  <a:lnTo>
                    <a:pt x="18" y="25"/>
                  </a:lnTo>
                  <a:lnTo>
                    <a:pt x="19" y="20"/>
                  </a:lnTo>
                  <a:lnTo>
                    <a:pt x="19" y="17"/>
                  </a:lnTo>
                  <a:lnTo>
                    <a:pt x="20" y="14"/>
                  </a:lnTo>
                  <a:lnTo>
                    <a:pt x="21" y="10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1" y="2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161" name="Freeform 41">
              <a:extLst>
                <a:ext uri="{FF2B5EF4-FFF2-40B4-BE49-F238E27FC236}">
                  <a16:creationId xmlns:a16="http://schemas.microsoft.com/office/drawing/2014/main" id="{F1729522-BC69-2276-E3B7-C1D45F149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614"/>
              <a:ext cx="70" cy="342"/>
            </a:xfrm>
            <a:custGeom>
              <a:avLst/>
              <a:gdLst>
                <a:gd name="T0" fmla="*/ 61 w 70"/>
                <a:gd name="T1" fmla="*/ 2 h 342"/>
                <a:gd name="T2" fmla="*/ 52 w 70"/>
                <a:gd name="T3" fmla="*/ 16 h 342"/>
                <a:gd name="T4" fmla="*/ 43 w 70"/>
                <a:gd name="T5" fmla="*/ 30 h 342"/>
                <a:gd name="T6" fmla="*/ 35 w 70"/>
                <a:gd name="T7" fmla="*/ 45 h 342"/>
                <a:gd name="T8" fmla="*/ 28 w 70"/>
                <a:gd name="T9" fmla="*/ 60 h 342"/>
                <a:gd name="T10" fmla="*/ 23 w 70"/>
                <a:gd name="T11" fmla="*/ 75 h 342"/>
                <a:gd name="T12" fmla="*/ 17 w 70"/>
                <a:gd name="T13" fmla="*/ 91 h 342"/>
                <a:gd name="T14" fmla="*/ 13 w 70"/>
                <a:gd name="T15" fmla="*/ 108 h 342"/>
                <a:gd name="T16" fmla="*/ 9 w 70"/>
                <a:gd name="T17" fmla="*/ 127 h 342"/>
                <a:gd name="T18" fmla="*/ 6 w 70"/>
                <a:gd name="T19" fmla="*/ 147 h 342"/>
                <a:gd name="T20" fmla="*/ 4 w 70"/>
                <a:gd name="T21" fmla="*/ 169 h 342"/>
                <a:gd name="T22" fmla="*/ 2 w 70"/>
                <a:gd name="T23" fmla="*/ 191 h 342"/>
                <a:gd name="T24" fmla="*/ 1 w 70"/>
                <a:gd name="T25" fmla="*/ 216 h 342"/>
                <a:gd name="T26" fmla="*/ 0 w 70"/>
                <a:gd name="T27" fmla="*/ 243 h 342"/>
                <a:gd name="T28" fmla="*/ 0 w 70"/>
                <a:gd name="T29" fmla="*/ 274 h 342"/>
                <a:gd name="T30" fmla="*/ 0 w 70"/>
                <a:gd name="T31" fmla="*/ 306 h 342"/>
                <a:gd name="T32" fmla="*/ 0 w 70"/>
                <a:gd name="T33" fmla="*/ 341 h 342"/>
                <a:gd name="T34" fmla="*/ 9 w 70"/>
                <a:gd name="T35" fmla="*/ 323 h 342"/>
                <a:gd name="T36" fmla="*/ 9 w 70"/>
                <a:gd name="T37" fmla="*/ 289 h 342"/>
                <a:gd name="T38" fmla="*/ 9 w 70"/>
                <a:gd name="T39" fmla="*/ 258 h 342"/>
                <a:gd name="T40" fmla="*/ 9 w 70"/>
                <a:gd name="T41" fmla="*/ 230 h 342"/>
                <a:gd name="T42" fmla="*/ 10 w 70"/>
                <a:gd name="T43" fmla="*/ 205 h 342"/>
                <a:gd name="T44" fmla="*/ 12 w 70"/>
                <a:gd name="T45" fmla="*/ 180 h 342"/>
                <a:gd name="T46" fmla="*/ 14 w 70"/>
                <a:gd name="T47" fmla="*/ 159 h 342"/>
                <a:gd name="T48" fmla="*/ 16 w 70"/>
                <a:gd name="T49" fmla="*/ 139 h 342"/>
                <a:gd name="T50" fmla="*/ 20 w 70"/>
                <a:gd name="T51" fmla="*/ 121 h 342"/>
                <a:gd name="T52" fmla="*/ 24 w 70"/>
                <a:gd name="T53" fmla="*/ 103 h 342"/>
                <a:gd name="T54" fmla="*/ 28 w 70"/>
                <a:gd name="T55" fmla="*/ 87 h 342"/>
                <a:gd name="T56" fmla="*/ 34 w 70"/>
                <a:gd name="T57" fmla="*/ 72 h 342"/>
                <a:gd name="T58" fmla="*/ 40 w 70"/>
                <a:gd name="T59" fmla="*/ 58 h 342"/>
                <a:gd name="T60" fmla="*/ 46 w 70"/>
                <a:gd name="T61" fmla="*/ 44 h 342"/>
                <a:gd name="T62" fmla="*/ 54 w 70"/>
                <a:gd name="T63" fmla="*/ 30 h 342"/>
                <a:gd name="T64" fmla="*/ 63 w 70"/>
                <a:gd name="T65" fmla="*/ 16 h 342"/>
                <a:gd name="T66" fmla="*/ 60 w 70"/>
                <a:gd name="T67" fmla="*/ 6 h 342"/>
                <a:gd name="T68" fmla="*/ 69 w 70"/>
                <a:gd name="T69" fmla="*/ 7 h 342"/>
                <a:gd name="T70" fmla="*/ 68 w 70"/>
                <a:gd name="T71" fmla="*/ 3 h 342"/>
                <a:gd name="T72" fmla="*/ 66 w 70"/>
                <a:gd name="T73" fmla="*/ 0 h 342"/>
                <a:gd name="T74" fmla="*/ 62 w 70"/>
                <a:gd name="T75" fmla="*/ 0 h 342"/>
                <a:gd name="T76" fmla="*/ 69 w 70"/>
                <a:gd name="T77" fmla="*/ 5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0" h="342">
                  <a:moveTo>
                    <a:pt x="69" y="5"/>
                  </a:moveTo>
                  <a:lnTo>
                    <a:pt x="61" y="2"/>
                  </a:lnTo>
                  <a:lnTo>
                    <a:pt x="56" y="9"/>
                  </a:lnTo>
                  <a:lnTo>
                    <a:pt x="52" y="16"/>
                  </a:lnTo>
                  <a:lnTo>
                    <a:pt x="47" y="23"/>
                  </a:lnTo>
                  <a:lnTo>
                    <a:pt x="43" y="30"/>
                  </a:lnTo>
                  <a:lnTo>
                    <a:pt x="39" y="38"/>
                  </a:lnTo>
                  <a:lnTo>
                    <a:pt x="35" y="45"/>
                  </a:lnTo>
                  <a:lnTo>
                    <a:pt x="32" y="52"/>
                  </a:lnTo>
                  <a:lnTo>
                    <a:pt x="28" y="60"/>
                  </a:lnTo>
                  <a:lnTo>
                    <a:pt x="26" y="67"/>
                  </a:lnTo>
                  <a:lnTo>
                    <a:pt x="23" y="75"/>
                  </a:lnTo>
                  <a:lnTo>
                    <a:pt x="20" y="83"/>
                  </a:lnTo>
                  <a:lnTo>
                    <a:pt x="17" y="91"/>
                  </a:lnTo>
                  <a:lnTo>
                    <a:pt x="15" y="100"/>
                  </a:lnTo>
                  <a:lnTo>
                    <a:pt x="13" y="108"/>
                  </a:lnTo>
                  <a:lnTo>
                    <a:pt x="11" y="118"/>
                  </a:lnTo>
                  <a:lnTo>
                    <a:pt x="9" y="127"/>
                  </a:lnTo>
                  <a:lnTo>
                    <a:pt x="8" y="137"/>
                  </a:lnTo>
                  <a:lnTo>
                    <a:pt x="6" y="147"/>
                  </a:lnTo>
                  <a:lnTo>
                    <a:pt x="5" y="157"/>
                  </a:lnTo>
                  <a:lnTo>
                    <a:pt x="4" y="169"/>
                  </a:lnTo>
                  <a:lnTo>
                    <a:pt x="3" y="180"/>
                  </a:lnTo>
                  <a:lnTo>
                    <a:pt x="2" y="191"/>
                  </a:lnTo>
                  <a:lnTo>
                    <a:pt x="1" y="204"/>
                  </a:lnTo>
                  <a:lnTo>
                    <a:pt x="1" y="216"/>
                  </a:lnTo>
                  <a:lnTo>
                    <a:pt x="1" y="230"/>
                  </a:lnTo>
                  <a:lnTo>
                    <a:pt x="0" y="243"/>
                  </a:lnTo>
                  <a:lnTo>
                    <a:pt x="0" y="258"/>
                  </a:lnTo>
                  <a:lnTo>
                    <a:pt x="0" y="274"/>
                  </a:lnTo>
                  <a:lnTo>
                    <a:pt x="0" y="289"/>
                  </a:lnTo>
                  <a:lnTo>
                    <a:pt x="0" y="306"/>
                  </a:lnTo>
                  <a:lnTo>
                    <a:pt x="0" y="323"/>
                  </a:lnTo>
                  <a:lnTo>
                    <a:pt x="0" y="341"/>
                  </a:lnTo>
                  <a:lnTo>
                    <a:pt x="9" y="341"/>
                  </a:lnTo>
                  <a:lnTo>
                    <a:pt x="9" y="323"/>
                  </a:lnTo>
                  <a:lnTo>
                    <a:pt x="9" y="306"/>
                  </a:lnTo>
                  <a:lnTo>
                    <a:pt x="9" y="289"/>
                  </a:lnTo>
                  <a:lnTo>
                    <a:pt x="9" y="274"/>
                  </a:lnTo>
                  <a:lnTo>
                    <a:pt x="9" y="258"/>
                  </a:lnTo>
                  <a:lnTo>
                    <a:pt x="9" y="244"/>
                  </a:lnTo>
                  <a:lnTo>
                    <a:pt x="9" y="230"/>
                  </a:lnTo>
                  <a:lnTo>
                    <a:pt x="10" y="217"/>
                  </a:lnTo>
                  <a:lnTo>
                    <a:pt x="10" y="205"/>
                  </a:lnTo>
                  <a:lnTo>
                    <a:pt x="11" y="193"/>
                  </a:lnTo>
                  <a:lnTo>
                    <a:pt x="12" y="180"/>
                  </a:lnTo>
                  <a:lnTo>
                    <a:pt x="13" y="169"/>
                  </a:lnTo>
                  <a:lnTo>
                    <a:pt x="14" y="159"/>
                  </a:lnTo>
                  <a:lnTo>
                    <a:pt x="15" y="149"/>
                  </a:lnTo>
                  <a:lnTo>
                    <a:pt x="16" y="139"/>
                  </a:lnTo>
                  <a:lnTo>
                    <a:pt x="18" y="130"/>
                  </a:lnTo>
                  <a:lnTo>
                    <a:pt x="20" y="121"/>
                  </a:lnTo>
                  <a:lnTo>
                    <a:pt x="22" y="112"/>
                  </a:lnTo>
                  <a:lnTo>
                    <a:pt x="24" y="103"/>
                  </a:lnTo>
                  <a:lnTo>
                    <a:pt x="26" y="95"/>
                  </a:lnTo>
                  <a:lnTo>
                    <a:pt x="28" y="87"/>
                  </a:lnTo>
                  <a:lnTo>
                    <a:pt x="31" y="80"/>
                  </a:lnTo>
                  <a:lnTo>
                    <a:pt x="34" y="72"/>
                  </a:lnTo>
                  <a:lnTo>
                    <a:pt x="37" y="65"/>
                  </a:lnTo>
                  <a:lnTo>
                    <a:pt x="40" y="58"/>
                  </a:lnTo>
                  <a:lnTo>
                    <a:pt x="43" y="51"/>
                  </a:lnTo>
                  <a:lnTo>
                    <a:pt x="46" y="44"/>
                  </a:lnTo>
                  <a:lnTo>
                    <a:pt x="50" y="37"/>
                  </a:lnTo>
                  <a:lnTo>
                    <a:pt x="54" y="30"/>
                  </a:lnTo>
                  <a:lnTo>
                    <a:pt x="59" y="23"/>
                  </a:lnTo>
                  <a:lnTo>
                    <a:pt x="63" y="16"/>
                  </a:lnTo>
                  <a:lnTo>
                    <a:pt x="67" y="9"/>
                  </a:lnTo>
                  <a:lnTo>
                    <a:pt x="60" y="6"/>
                  </a:lnTo>
                  <a:lnTo>
                    <a:pt x="67" y="9"/>
                  </a:lnTo>
                  <a:lnTo>
                    <a:pt x="69" y="7"/>
                  </a:lnTo>
                  <a:lnTo>
                    <a:pt x="69" y="5"/>
                  </a:lnTo>
                  <a:lnTo>
                    <a:pt x="68" y="3"/>
                  </a:lnTo>
                  <a:lnTo>
                    <a:pt x="67" y="1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1" y="2"/>
                  </a:lnTo>
                  <a:lnTo>
                    <a:pt x="6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grpSp>
          <p:nvGrpSpPr>
            <p:cNvPr id="5213" name="Group 93">
              <a:extLst>
                <a:ext uri="{FF2B5EF4-FFF2-40B4-BE49-F238E27FC236}">
                  <a16:creationId xmlns:a16="http://schemas.microsoft.com/office/drawing/2014/main" id="{F0265627-3AFC-5191-7257-4D3AA2BED5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" y="3357"/>
              <a:ext cx="716" cy="293"/>
              <a:chOff x="445" y="3357"/>
              <a:chExt cx="716" cy="293"/>
            </a:xfrm>
          </p:grpSpPr>
          <p:sp>
            <p:nvSpPr>
              <p:cNvPr id="5162" name="Freeform 42">
                <a:extLst>
                  <a:ext uri="{FF2B5EF4-FFF2-40B4-BE49-F238E27FC236}">
                    <a16:creationId xmlns:a16="http://schemas.microsoft.com/office/drawing/2014/main" id="{AF573988-A485-CCB6-663F-7055FC7D5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3384"/>
                <a:ext cx="246" cy="35"/>
              </a:xfrm>
              <a:custGeom>
                <a:avLst/>
                <a:gdLst>
                  <a:gd name="T0" fmla="*/ 1 w 246"/>
                  <a:gd name="T1" fmla="*/ 5 h 35"/>
                  <a:gd name="T2" fmla="*/ 8 w 246"/>
                  <a:gd name="T3" fmla="*/ 11 h 35"/>
                  <a:gd name="T4" fmla="*/ 19 w 246"/>
                  <a:gd name="T5" fmla="*/ 16 h 35"/>
                  <a:gd name="T6" fmla="*/ 32 w 246"/>
                  <a:gd name="T7" fmla="*/ 21 h 35"/>
                  <a:gd name="T8" fmla="*/ 46 w 246"/>
                  <a:gd name="T9" fmla="*/ 24 h 35"/>
                  <a:gd name="T10" fmla="*/ 63 w 246"/>
                  <a:gd name="T11" fmla="*/ 28 h 35"/>
                  <a:gd name="T12" fmla="*/ 79 w 246"/>
                  <a:gd name="T13" fmla="*/ 31 h 35"/>
                  <a:gd name="T14" fmla="*/ 98 w 246"/>
                  <a:gd name="T15" fmla="*/ 32 h 35"/>
                  <a:gd name="T16" fmla="*/ 117 w 246"/>
                  <a:gd name="T17" fmla="*/ 34 h 35"/>
                  <a:gd name="T18" fmla="*/ 136 w 246"/>
                  <a:gd name="T19" fmla="*/ 34 h 35"/>
                  <a:gd name="T20" fmla="*/ 154 w 246"/>
                  <a:gd name="T21" fmla="*/ 33 h 35"/>
                  <a:gd name="T22" fmla="*/ 173 w 246"/>
                  <a:gd name="T23" fmla="*/ 31 h 35"/>
                  <a:gd name="T24" fmla="*/ 190 w 246"/>
                  <a:gd name="T25" fmla="*/ 29 h 35"/>
                  <a:gd name="T26" fmla="*/ 207 w 246"/>
                  <a:gd name="T27" fmla="*/ 24 h 35"/>
                  <a:gd name="T28" fmla="*/ 221 w 246"/>
                  <a:gd name="T29" fmla="*/ 19 h 35"/>
                  <a:gd name="T30" fmla="*/ 234 w 246"/>
                  <a:gd name="T31" fmla="*/ 13 h 35"/>
                  <a:gd name="T32" fmla="*/ 245 w 246"/>
                  <a:gd name="T33" fmla="*/ 5 h 35"/>
                  <a:gd name="T34" fmla="*/ 234 w 246"/>
                  <a:gd name="T35" fmla="*/ 4 h 35"/>
                  <a:gd name="T36" fmla="*/ 224 w 246"/>
                  <a:gd name="T37" fmla="*/ 11 h 35"/>
                  <a:gd name="T38" fmla="*/ 211 w 246"/>
                  <a:gd name="T39" fmla="*/ 16 h 35"/>
                  <a:gd name="T40" fmla="*/ 196 w 246"/>
                  <a:gd name="T41" fmla="*/ 21 h 35"/>
                  <a:gd name="T42" fmla="*/ 180 w 246"/>
                  <a:gd name="T43" fmla="*/ 24 h 35"/>
                  <a:gd name="T44" fmla="*/ 163 w 246"/>
                  <a:gd name="T45" fmla="*/ 26 h 35"/>
                  <a:gd name="T46" fmla="*/ 145 w 246"/>
                  <a:gd name="T47" fmla="*/ 27 h 35"/>
                  <a:gd name="T48" fmla="*/ 126 w 246"/>
                  <a:gd name="T49" fmla="*/ 27 h 35"/>
                  <a:gd name="T50" fmla="*/ 108 w 246"/>
                  <a:gd name="T51" fmla="*/ 27 h 35"/>
                  <a:gd name="T52" fmla="*/ 90 w 246"/>
                  <a:gd name="T53" fmla="*/ 25 h 35"/>
                  <a:gd name="T54" fmla="*/ 72 w 246"/>
                  <a:gd name="T55" fmla="*/ 23 h 35"/>
                  <a:gd name="T56" fmla="*/ 56 w 246"/>
                  <a:gd name="T57" fmla="*/ 20 h 35"/>
                  <a:gd name="T58" fmla="*/ 41 w 246"/>
                  <a:gd name="T59" fmla="*/ 17 h 35"/>
                  <a:gd name="T60" fmla="*/ 28 w 246"/>
                  <a:gd name="T61" fmla="*/ 12 h 35"/>
                  <a:gd name="T62" fmla="*/ 17 w 246"/>
                  <a:gd name="T63" fmla="*/ 8 h 35"/>
                  <a:gd name="T64" fmla="*/ 9 w 246"/>
                  <a:gd name="T65" fmla="*/ 3 h 35"/>
                  <a:gd name="T66" fmla="*/ 6 w 246"/>
                  <a:gd name="T67" fmla="*/ 1 h 35"/>
                  <a:gd name="T68" fmla="*/ 5 w 246"/>
                  <a:gd name="T69" fmla="*/ 0 h 35"/>
                  <a:gd name="T70" fmla="*/ 2 w 246"/>
                  <a:gd name="T71" fmla="*/ 0 h 35"/>
                  <a:gd name="T72" fmla="*/ 0 w 246"/>
                  <a:gd name="T73" fmla="*/ 1 h 35"/>
                  <a:gd name="T74" fmla="*/ 0 w 246"/>
                  <a:gd name="T7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6" h="35">
                    <a:moveTo>
                      <a:pt x="1" y="5"/>
                    </a:moveTo>
                    <a:lnTo>
                      <a:pt x="1" y="5"/>
                    </a:lnTo>
                    <a:lnTo>
                      <a:pt x="4" y="8"/>
                    </a:lnTo>
                    <a:lnTo>
                      <a:pt x="8" y="11"/>
                    </a:lnTo>
                    <a:lnTo>
                      <a:pt x="13" y="14"/>
                    </a:lnTo>
                    <a:lnTo>
                      <a:pt x="19" y="16"/>
                    </a:lnTo>
                    <a:lnTo>
                      <a:pt x="25" y="18"/>
                    </a:lnTo>
                    <a:lnTo>
                      <a:pt x="32" y="21"/>
                    </a:lnTo>
                    <a:lnTo>
                      <a:pt x="38" y="22"/>
                    </a:lnTo>
                    <a:lnTo>
                      <a:pt x="46" y="24"/>
                    </a:lnTo>
                    <a:lnTo>
                      <a:pt x="54" y="26"/>
                    </a:lnTo>
                    <a:lnTo>
                      <a:pt x="63" y="28"/>
                    </a:lnTo>
                    <a:lnTo>
                      <a:pt x="71" y="29"/>
                    </a:lnTo>
                    <a:lnTo>
                      <a:pt x="79" y="31"/>
                    </a:lnTo>
                    <a:lnTo>
                      <a:pt x="89" y="31"/>
                    </a:lnTo>
                    <a:lnTo>
                      <a:pt x="98" y="32"/>
                    </a:lnTo>
                    <a:lnTo>
                      <a:pt x="107" y="33"/>
                    </a:lnTo>
                    <a:lnTo>
                      <a:pt x="117" y="34"/>
                    </a:lnTo>
                    <a:lnTo>
                      <a:pt x="126" y="34"/>
                    </a:lnTo>
                    <a:lnTo>
                      <a:pt x="136" y="34"/>
                    </a:lnTo>
                    <a:lnTo>
                      <a:pt x="146" y="33"/>
                    </a:lnTo>
                    <a:lnTo>
                      <a:pt x="154" y="33"/>
                    </a:lnTo>
                    <a:lnTo>
                      <a:pt x="164" y="32"/>
                    </a:lnTo>
                    <a:lnTo>
                      <a:pt x="173" y="31"/>
                    </a:lnTo>
                    <a:lnTo>
                      <a:pt x="182" y="30"/>
                    </a:lnTo>
                    <a:lnTo>
                      <a:pt x="190" y="29"/>
                    </a:lnTo>
                    <a:lnTo>
                      <a:pt x="199" y="27"/>
                    </a:lnTo>
                    <a:lnTo>
                      <a:pt x="207" y="24"/>
                    </a:lnTo>
                    <a:lnTo>
                      <a:pt x="214" y="22"/>
                    </a:lnTo>
                    <a:lnTo>
                      <a:pt x="221" y="19"/>
                    </a:lnTo>
                    <a:lnTo>
                      <a:pt x="228" y="16"/>
                    </a:lnTo>
                    <a:lnTo>
                      <a:pt x="234" y="13"/>
                    </a:lnTo>
                    <a:lnTo>
                      <a:pt x="240" y="9"/>
                    </a:lnTo>
                    <a:lnTo>
                      <a:pt x="245" y="5"/>
                    </a:lnTo>
                    <a:lnTo>
                      <a:pt x="239" y="1"/>
                    </a:lnTo>
                    <a:lnTo>
                      <a:pt x="234" y="4"/>
                    </a:lnTo>
                    <a:lnTo>
                      <a:pt x="229" y="8"/>
                    </a:lnTo>
                    <a:lnTo>
                      <a:pt x="224" y="11"/>
                    </a:lnTo>
                    <a:lnTo>
                      <a:pt x="218" y="14"/>
                    </a:lnTo>
                    <a:lnTo>
                      <a:pt x="211" y="16"/>
                    </a:lnTo>
                    <a:lnTo>
                      <a:pt x="204" y="19"/>
                    </a:lnTo>
                    <a:lnTo>
                      <a:pt x="196" y="21"/>
                    </a:lnTo>
                    <a:lnTo>
                      <a:pt x="188" y="22"/>
                    </a:lnTo>
                    <a:lnTo>
                      <a:pt x="180" y="24"/>
                    </a:lnTo>
                    <a:lnTo>
                      <a:pt x="172" y="25"/>
                    </a:lnTo>
                    <a:lnTo>
                      <a:pt x="163" y="26"/>
                    </a:lnTo>
                    <a:lnTo>
                      <a:pt x="154" y="27"/>
                    </a:lnTo>
                    <a:lnTo>
                      <a:pt x="145" y="27"/>
                    </a:lnTo>
                    <a:lnTo>
                      <a:pt x="136" y="27"/>
                    </a:lnTo>
                    <a:lnTo>
                      <a:pt x="126" y="27"/>
                    </a:lnTo>
                    <a:lnTo>
                      <a:pt x="117" y="27"/>
                    </a:lnTo>
                    <a:lnTo>
                      <a:pt x="108" y="27"/>
                    </a:lnTo>
                    <a:lnTo>
                      <a:pt x="99" y="26"/>
                    </a:lnTo>
                    <a:lnTo>
                      <a:pt x="90" y="25"/>
                    </a:lnTo>
                    <a:lnTo>
                      <a:pt x="81" y="24"/>
                    </a:lnTo>
                    <a:lnTo>
                      <a:pt x="72" y="23"/>
                    </a:lnTo>
                    <a:lnTo>
                      <a:pt x="64" y="21"/>
                    </a:lnTo>
                    <a:lnTo>
                      <a:pt x="56" y="20"/>
                    </a:lnTo>
                    <a:lnTo>
                      <a:pt x="49" y="18"/>
                    </a:lnTo>
                    <a:lnTo>
                      <a:pt x="41" y="17"/>
                    </a:lnTo>
                    <a:lnTo>
                      <a:pt x="34" y="14"/>
                    </a:lnTo>
                    <a:lnTo>
                      <a:pt x="28" y="12"/>
                    </a:lnTo>
                    <a:lnTo>
                      <a:pt x="23" y="10"/>
                    </a:lnTo>
                    <a:lnTo>
                      <a:pt x="17" y="8"/>
                    </a:lnTo>
                    <a:lnTo>
                      <a:pt x="13" y="6"/>
                    </a:lnTo>
                    <a:lnTo>
                      <a:pt x="9" y="3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63" name="Freeform 43">
                <a:extLst>
                  <a:ext uri="{FF2B5EF4-FFF2-40B4-BE49-F238E27FC236}">
                    <a16:creationId xmlns:a16="http://schemas.microsoft.com/office/drawing/2014/main" id="{FAD0CD08-75E9-3B47-BA28-5F42CD652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3386"/>
                <a:ext cx="192" cy="48"/>
              </a:xfrm>
              <a:custGeom>
                <a:avLst/>
                <a:gdLst>
                  <a:gd name="T0" fmla="*/ 1 w 192"/>
                  <a:gd name="T1" fmla="*/ 5 h 48"/>
                  <a:gd name="T2" fmla="*/ 10 w 192"/>
                  <a:gd name="T3" fmla="*/ 13 h 48"/>
                  <a:gd name="T4" fmla="*/ 21 w 192"/>
                  <a:gd name="T5" fmla="*/ 20 h 48"/>
                  <a:gd name="T6" fmla="*/ 33 w 192"/>
                  <a:gd name="T7" fmla="*/ 27 h 48"/>
                  <a:gd name="T8" fmla="*/ 46 w 192"/>
                  <a:gd name="T9" fmla="*/ 32 h 48"/>
                  <a:gd name="T10" fmla="*/ 59 w 192"/>
                  <a:gd name="T11" fmla="*/ 37 h 48"/>
                  <a:gd name="T12" fmla="*/ 73 w 192"/>
                  <a:gd name="T13" fmla="*/ 41 h 48"/>
                  <a:gd name="T14" fmla="*/ 87 w 192"/>
                  <a:gd name="T15" fmla="*/ 44 h 48"/>
                  <a:gd name="T16" fmla="*/ 102 w 192"/>
                  <a:gd name="T17" fmla="*/ 45 h 48"/>
                  <a:gd name="T18" fmla="*/ 115 w 192"/>
                  <a:gd name="T19" fmla="*/ 46 h 48"/>
                  <a:gd name="T20" fmla="*/ 129 w 192"/>
                  <a:gd name="T21" fmla="*/ 46 h 48"/>
                  <a:gd name="T22" fmla="*/ 142 w 192"/>
                  <a:gd name="T23" fmla="*/ 45 h 48"/>
                  <a:gd name="T24" fmla="*/ 154 w 192"/>
                  <a:gd name="T25" fmla="*/ 44 h 48"/>
                  <a:gd name="T26" fmla="*/ 166 w 192"/>
                  <a:gd name="T27" fmla="*/ 41 h 48"/>
                  <a:gd name="T28" fmla="*/ 175 w 192"/>
                  <a:gd name="T29" fmla="*/ 37 h 48"/>
                  <a:gd name="T30" fmla="*/ 184 w 192"/>
                  <a:gd name="T31" fmla="*/ 32 h 48"/>
                  <a:gd name="T32" fmla="*/ 191 w 192"/>
                  <a:gd name="T33" fmla="*/ 26 h 48"/>
                  <a:gd name="T34" fmla="*/ 182 w 192"/>
                  <a:gd name="T35" fmla="*/ 25 h 48"/>
                  <a:gd name="T36" fmla="*/ 175 w 192"/>
                  <a:gd name="T37" fmla="*/ 29 h 48"/>
                  <a:gd name="T38" fmla="*/ 167 w 192"/>
                  <a:gd name="T39" fmla="*/ 33 h 48"/>
                  <a:gd name="T40" fmla="*/ 158 w 192"/>
                  <a:gd name="T41" fmla="*/ 36 h 48"/>
                  <a:gd name="T42" fmla="*/ 147 w 192"/>
                  <a:gd name="T43" fmla="*/ 38 h 48"/>
                  <a:gd name="T44" fmla="*/ 135 w 192"/>
                  <a:gd name="T45" fmla="*/ 40 h 48"/>
                  <a:gd name="T46" fmla="*/ 122 w 192"/>
                  <a:gd name="T47" fmla="*/ 40 h 48"/>
                  <a:gd name="T48" fmla="*/ 109 w 192"/>
                  <a:gd name="T49" fmla="*/ 40 h 48"/>
                  <a:gd name="T50" fmla="*/ 96 w 192"/>
                  <a:gd name="T51" fmla="*/ 38 h 48"/>
                  <a:gd name="T52" fmla="*/ 82 w 192"/>
                  <a:gd name="T53" fmla="*/ 36 h 48"/>
                  <a:gd name="T54" fmla="*/ 69 w 192"/>
                  <a:gd name="T55" fmla="*/ 33 h 48"/>
                  <a:gd name="T56" fmla="*/ 55 w 192"/>
                  <a:gd name="T57" fmla="*/ 29 h 48"/>
                  <a:gd name="T58" fmla="*/ 43 w 192"/>
                  <a:gd name="T59" fmla="*/ 24 h 48"/>
                  <a:gd name="T60" fmla="*/ 31 w 192"/>
                  <a:gd name="T61" fmla="*/ 18 h 48"/>
                  <a:gd name="T62" fmla="*/ 20 w 192"/>
                  <a:gd name="T63" fmla="*/ 12 h 48"/>
                  <a:gd name="T64" fmla="*/ 11 w 192"/>
                  <a:gd name="T65" fmla="*/ 5 h 48"/>
                  <a:gd name="T66" fmla="*/ 5 w 192"/>
                  <a:gd name="T67" fmla="*/ 0 h 48"/>
                  <a:gd name="T68" fmla="*/ 5 w 192"/>
                  <a:gd name="T69" fmla="*/ 0 h 48"/>
                  <a:gd name="T70" fmla="*/ 2 w 192"/>
                  <a:gd name="T71" fmla="*/ 0 h 48"/>
                  <a:gd name="T72" fmla="*/ 0 w 192"/>
                  <a:gd name="T73" fmla="*/ 1 h 48"/>
                  <a:gd name="T74" fmla="*/ 0 w 192"/>
                  <a:gd name="T75" fmla="*/ 4 h 48"/>
                  <a:gd name="T76" fmla="*/ 2 w 192"/>
                  <a:gd name="T77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48">
                    <a:moveTo>
                      <a:pt x="2" y="5"/>
                    </a:moveTo>
                    <a:lnTo>
                      <a:pt x="1" y="5"/>
                    </a:lnTo>
                    <a:lnTo>
                      <a:pt x="5" y="9"/>
                    </a:lnTo>
                    <a:lnTo>
                      <a:pt x="10" y="13"/>
                    </a:lnTo>
                    <a:lnTo>
                      <a:pt x="15" y="17"/>
                    </a:lnTo>
                    <a:lnTo>
                      <a:pt x="21" y="20"/>
                    </a:lnTo>
                    <a:lnTo>
                      <a:pt x="27" y="24"/>
                    </a:lnTo>
                    <a:lnTo>
                      <a:pt x="33" y="27"/>
                    </a:lnTo>
                    <a:lnTo>
                      <a:pt x="39" y="30"/>
                    </a:lnTo>
                    <a:lnTo>
                      <a:pt x="46" y="32"/>
                    </a:lnTo>
                    <a:lnTo>
                      <a:pt x="52" y="35"/>
                    </a:lnTo>
                    <a:lnTo>
                      <a:pt x="59" y="37"/>
                    </a:lnTo>
                    <a:lnTo>
                      <a:pt x="66" y="39"/>
                    </a:lnTo>
                    <a:lnTo>
                      <a:pt x="73" y="41"/>
                    </a:lnTo>
                    <a:lnTo>
                      <a:pt x="80" y="42"/>
                    </a:lnTo>
                    <a:lnTo>
                      <a:pt x="87" y="44"/>
                    </a:lnTo>
                    <a:lnTo>
                      <a:pt x="94" y="44"/>
                    </a:lnTo>
                    <a:lnTo>
                      <a:pt x="102" y="45"/>
                    </a:lnTo>
                    <a:lnTo>
                      <a:pt x="109" y="46"/>
                    </a:lnTo>
                    <a:lnTo>
                      <a:pt x="115" y="46"/>
                    </a:lnTo>
                    <a:lnTo>
                      <a:pt x="122" y="47"/>
                    </a:lnTo>
                    <a:lnTo>
                      <a:pt x="129" y="46"/>
                    </a:lnTo>
                    <a:lnTo>
                      <a:pt x="136" y="46"/>
                    </a:lnTo>
                    <a:lnTo>
                      <a:pt x="142" y="45"/>
                    </a:lnTo>
                    <a:lnTo>
                      <a:pt x="148" y="45"/>
                    </a:lnTo>
                    <a:lnTo>
                      <a:pt x="154" y="44"/>
                    </a:lnTo>
                    <a:lnTo>
                      <a:pt x="160" y="43"/>
                    </a:lnTo>
                    <a:lnTo>
                      <a:pt x="166" y="41"/>
                    </a:lnTo>
                    <a:lnTo>
                      <a:pt x="171" y="39"/>
                    </a:lnTo>
                    <a:lnTo>
                      <a:pt x="175" y="37"/>
                    </a:lnTo>
                    <a:lnTo>
                      <a:pt x="180" y="35"/>
                    </a:lnTo>
                    <a:lnTo>
                      <a:pt x="184" y="32"/>
                    </a:lnTo>
                    <a:lnTo>
                      <a:pt x="187" y="29"/>
                    </a:lnTo>
                    <a:lnTo>
                      <a:pt x="191" y="26"/>
                    </a:lnTo>
                    <a:lnTo>
                      <a:pt x="184" y="23"/>
                    </a:lnTo>
                    <a:lnTo>
                      <a:pt x="182" y="25"/>
                    </a:lnTo>
                    <a:lnTo>
                      <a:pt x="179" y="27"/>
                    </a:lnTo>
                    <a:lnTo>
                      <a:pt x="175" y="29"/>
                    </a:lnTo>
                    <a:lnTo>
                      <a:pt x="172" y="32"/>
                    </a:lnTo>
                    <a:lnTo>
                      <a:pt x="167" y="33"/>
                    </a:lnTo>
                    <a:lnTo>
                      <a:pt x="163" y="35"/>
                    </a:lnTo>
                    <a:lnTo>
                      <a:pt x="158" y="36"/>
                    </a:lnTo>
                    <a:lnTo>
                      <a:pt x="152" y="37"/>
                    </a:lnTo>
                    <a:lnTo>
                      <a:pt x="147" y="38"/>
                    </a:lnTo>
                    <a:lnTo>
                      <a:pt x="141" y="39"/>
                    </a:lnTo>
                    <a:lnTo>
                      <a:pt x="135" y="40"/>
                    </a:lnTo>
                    <a:lnTo>
                      <a:pt x="129" y="40"/>
                    </a:lnTo>
                    <a:lnTo>
                      <a:pt x="122" y="40"/>
                    </a:lnTo>
                    <a:lnTo>
                      <a:pt x="116" y="40"/>
                    </a:lnTo>
                    <a:lnTo>
                      <a:pt x="109" y="40"/>
                    </a:lnTo>
                    <a:lnTo>
                      <a:pt x="103" y="39"/>
                    </a:lnTo>
                    <a:lnTo>
                      <a:pt x="96" y="38"/>
                    </a:lnTo>
                    <a:lnTo>
                      <a:pt x="89" y="37"/>
                    </a:lnTo>
                    <a:lnTo>
                      <a:pt x="82" y="36"/>
                    </a:lnTo>
                    <a:lnTo>
                      <a:pt x="75" y="35"/>
                    </a:lnTo>
                    <a:lnTo>
                      <a:pt x="69" y="33"/>
                    </a:lnTo>
                    <a:lnTo>
                      <a:pt x="62" y="31"/>
                    </a:lnTo>
                    <a:lnTo>
                      <a:pt x="55" y="29"/>
                    </a:lnTo>
                    <a:lnTo>
                      <a:pt x="49" y="26"/>
                    </a:lnTo>
                    <a:lnTo>
                      <a:pt x="43" y="24"/>
                    </a:lnTo>
                    <a:lnTo>
                      <a:pt x="37" y="21"/>
                    </a:lnTo>
                    <a:lnTo>
                      <a:pt x="31" y="18"/>
                    </a:lnTo>
                    <a:lnTo>
                      <a:pt x="25" y="15"/>
                    </a:lnTo>
                    <a:lnTo>
                      <a:pt x="20" y="12"/>
                    </a:lnTo>
                    <a:lnTo>
                      <a:pt x="15" y="8"/>
                    </a:lnTo>
                    <a:lnTo>
                      <a:pt x="11" y="5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2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64" name="Freeform 44">
                <a:extLst>
                  <a:ext uri="{FF2B5EF4-FFF2-40B4-BE49-F238E27FC236}">
                    <a16:creationId xmlns:a16="http://schemas.microsoft.com/office/drawing/2014/main" id="{68F5DC1F-7C90-1C79-A722-BD1012499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3357"/>
                <a:ext cx="24" cy="38"/>
              </a:xfrm>
              <a:custGeom>
                <a:avLst/>
                <a:gdLst>
                  <a:gd name="T0" fmla="*/ 13 w 24"/>
                  <a:gd name="T1" fmla="*/ 2 h 38"/>
                  <a:gd name="T2" fmla="*/ 16 w 24"/>
                  <a:gd name="T3" fmla="*/ 0 h 38"/>
                  <a:gd name="T4" fmla="*/ 12 w 24"/>
                  <a:gd name="T5" fmla="*/ 2 h 38"/>
                  <a:gd name="T6" fmla="*/ 9 w 24"/>
                  <a:gd name="T7" fmla="*/ 4 h 38"/>
                  <a:gd name="T8" fmla="*/ 6 w 24"/>
                  <a:gd name="T9" fmla="*/ 6 h 38"/>
                  <a:gd name="T10" fmla="*/ 4 w 24"/>
                  <a:gd name="T11" fmla="*/ 8 h 38"/>
                  <a:gd name="T12" fmla="*/ 2 w 24"/>
                  <a:gd name="T13" fmla="*/ 10 h 38"/>
                  <a:gd name="T14" fmla="*/ 1 w 24"/>
                  <a:gd name="T15" fmla="*/ 12 h 38"/>
                  <a:gd name="T16" fmla="*/ 0 w 24"/>
                  <a:gd name="T17" fmla="*/ 15 h 38"/>
                  <a:gd name="T18" fmla="*/ 0 w 24"/>
                  <a:gd name="T19" fmla="*/ 17 h 38"/>
                  <a:gd name="T20" fmla="*/ 0 w 24"/>
                  <a:gd name="T21" fmla="*/ 20 h 38"/>
                  <a:gd name="T22" fmla="*/ 0 w 24"/>
                  <a:gd name="T23" fmla="*/ 23 h 38"/>
                  <a:gd name="T24" fmla="*/ 1 w 24"/>
                  <a:gd name="T25" fmla="*/ 25 h 38"/>
                  <a:gd name="T26" fmla="*/ 3 w 24"/>
                  <a:gd name="T27" fmla="*/ 28 h 38"/>
                  <a:gd name="T28" fmla="*/ 5 w 24"/>
                  <a:gd name="T29" fmla="*/ 30 h 38"/>
                  <a:gd name="T30" fmla="*/ 8 w 24"/>
                  <a:gd name="T31" fmla="*/ 32 h 38"/>
                  <a:gd name="T32" fmla="*/ 11 w 24"/>
                  <a:gd name="T33" fmla="*/ 35 h 38"/>
                  <a:gd name="T34" fmla="*/ 16 w 24"/>
                  <a:gd name="T35" fmla="*/ 37 h 38"/>
                  <a:gd name="T36" fmla="*/ 20 w 24"/>
                  <a:gd name="T37" fmla="*/ 31 h 38"/>
                  <a:gd name="T38" fmla="*/ 18 w 24"/>
                  <a:gd name="T39" fmla="*/ 29 h 38"/>
                  <a:gd name="T40" fmla="*/ 15 w 24"/>
                  <a:gd name="T41" fmla="*/ 28 h 38"/>
                  <a:gd name="T42" fmla="*/ 13 w 24"/>
                  <a:gd name="T43" fmla="*/ 26 h 38"/>
                  <a:gd name="T44" fmla="*/ 11 w 24"/>
                  <a:gd name="T45" fmla="*/ 24 h 38"/>
                  <a:gd name="T46" fmla="*/ 10 w 24"/>
                  <a:gd name="T47" fmla="*/ 23 h 38"/>
                  <a:gd name="T48" fmla="*/ 9 w 24"/>
                  <a:gd name="T49" fmla="*/ 21 h 38"/>
                  <a:gd name="T50" fmla="*/ 9 w 24"/>
                  <a:gd name="T51" fmla="*/ 20 h 38"/>
                  <a:gd name="T52" fmla="*/ 9 w 24"/>
                  <a:gd name="T53" fmla="*/ 18 h 38"/>
                  <a:gd name="T54" fmla="*/ 9 w 24"/>
                  <a:gd name="T55" fmla="*/ 16 h 38"/>
                  <a:gd name="T56" fmla="*/ 10 w 24"/>
                  <a:gd name="T57" fmla="*/ 15 h 38"/>
                  <a:gd name="T58" fmla="*/ 11 w 24"/>
                  <a:gd name="T59" fmla="*/ 13 h 38"/>
                  <a:gd name="T60" fmla="*/ 12 w 24"/>
                  <a:gd name="T61" fmla="*/ 12 h 38"/>
                  <a:gd name="T62" fmla="*/ 14 w 24"/>
                  <a:gd name="T63" fmla="*/ 10 h 38"/>
                  <a:gd name="T64" fmla="*/ 16 w 24"/>
                  <a:gd name="T65" fmla="*/ 8 h 38"/>
                  <a:gd name="T66" fmla="*/ 18 w 24"/>
                  <a:gd name="T67" fmla="*/ 7 h 38"/>
                  <a:gd name="T68" fmla="*/ 20 w 24"/>
                  <a:gd name="T69" fmla="*/ 6 h 38"/>
                  <a:gd name="T70" fmla="*/ 23 w 24"/>
                  <a:gd name="T71" fmla="*/ 4 h 38"/>
                  <a:gd name="T72" fmla="*/ 20 w 24"/>
                  <a:gd name="T73" fmla="*/ 6 h 38"/>
                  <a:gd name="T74" fmla="*/ 22 w 24"/>
                  <a:gd name="T75" fmla="*/ 5 h 38"/>
                  <a:gd name="T76" fmla="*/ 23 w 24"/>
                  <a:gd name="T77" fmla="*/ 4 h 38"/>
                  <a:gd name="T78" fmla="*/ 23 w 24"/>
                  <a:gd name="T79" fmla="*/ 2 h 38"/>
                  <a:gd name="T80" fmla="*/ 22 w 24"/>
                  <a:gd name="T81" fmla="*/ 1 h 38"/>
                  <a:gd name="T82" fmla="*/ 21 w 24"/>
                  <a:gd name="T83" fmla="*/ 0 h 38"/>
                  <a:gd name="T84" fmla="*/ 19 w 24"/>
                  <a:gd name="T85" fmla="*/ 0 h 38"/>
                  <a:gd name="T86" fmla="*/ 18 w 24"/>
                  <a:gd name="T87" fmla="*/ 0 h 38"/>
                  <a:gd name="T88" fmla="*/ 16 w 24"/>
                  <a:gd name="T89" fmla="*/ 0 h 38"/>
                  <a:gd name="T90" fmla="*/ 13 w 24"/>
                  <a:gd name="T9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" h="38">
                    <a:moveTo>
                      <a:pt x="13" y="2"/>
                    </a:moveTo>
                    <a:lnTo>
                      <a:pt x="16" y="0"/>
                    </a:lnTo>
                    <a:lnTo>
                      <a:pt x="12" y="2"/>
                    </a:lnTo>
                    <a:lnTo>
                      <a:pt x="9" y="4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1" y="25"/>
                    </a:lnTo>
                    <a:lnTo>
                      <a:pt x="3" y="28"/>
                    </a:lnTo>
                    <a:lnTo>
                      <a:pt x="5" y="30"/>
                    </a:lnTo>
                    <a:lnTo>
                      <a:pt x="8" y="32"/>
                    </a:lnTo>
                    <a:lnTo>
                      <a:pt x="11" y="35"/>
                    </a:lnTo>
                    <a:lnTo>
                      <a:pt x="16" y="37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5" y="28"/>
                    </a:lnTo>
                    <a:lnTo>
                      <a:pt x="13" y="26"/>
                    </a:lnTo>
                    <a:lnTo>
                      <a:pt x="11" y="24"/>
                    </a:lnTo>
                    <a:lnTo>
                      <a:pt x="10" y="23"/>
                    </a:lnTo>
                    <a:lnTo>
                      <a:pt x="9" y="21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1" y="13"/>
                    </a:lnTo>
                    <a:lnTo>
                      <a:pt x="12" y="12"/>
                    </a:lnTo>
                    <a:lnTo>
                      <a:pt x="14" y="10"/>
                    </a:lnTo>
                    <a:lnTo>
                      <a:pt x="16" y="8"/>
                    </a:lnTo>
                    <a:lnTo>
                      <a:pt x="18" y="7"/>
                    </a:lnTo>
                    <a:lnTo>
                      <a:pt x="20" y="6"/>
                    </a:lnTo>
                    <a:lnTo>
                      <a:pt x="23" y="4"/>
                    </a:lnTo>
                    <a:lnTo>
                      <a:pt x="20" y="6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2" y="1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3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65" name="Freeform 45">
                <a:extLst>
                  <a:ext uri="{FF2B5EF4-FFF2-40B4-BE49-F238E27FC236}">
                    <a16:creationId xmlns:a16="http://schemas.microsoft.com/office/drawing/2014/main" id="{F201A8CE-0444-6851-7370-2C05B0184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3384"/>
                <a:ext cx="710" cy="264"/>
              </a:xfrm>
              <a:custGeom>
                <a:avLst/>
                <a:gdLst>
                  <a:gd name="T0" fmla="*/ 507 w 710"/>
                  <a:gd name="T1" fmla="*/ 14 h 264"/>
                  <a:gd name="T2" fmla="*/ 527 w 710"/>
                  <a:gd name="T3" fmla="*/ 34 h 264"/>
                  <a:gd name="T4" fmla="*/ 546 w 710"/>
                  <a:gd name="T5" fmla="*/ 54 h 264"/>
                  <a:gd name="T6" fmla="*/ 575 w 710"/>
                  <a:gd name="T7" fmla="*/ 67 h 264"/>
                  <a:gd name="T8" fmla="*/ 609 w 710"/>
                  <a:gd name="T9" fmla="*/ 80 h 264"/>
                  <a:gd name="T10" fmla="*/ 643 w 710"/>
                  <a:gd name="T11" fmla="*/ 95 h 264"/>
                  <a:gd name="T12" fmla="*/ 673 w 710"/>
                  <a:gd name="T13" fmla="*/ 113 h 264"/>
                  <a:gd name="T14" fmla="*/ 696 w 710"/>
                  <a:gd name="T15" fmla="*/ 134 h 264"/>
                  <a:gd name="T16" fmla="*/ 708 w 710"/>
                  <a:gd name="T17" fmla="*/ 160 h 264"/>
                  <a:gd name="T18" fmla="*/ 702 w 710"/>
                  <a:gd name="T19" fmla="*/ 191 h 264"/>
                  <a:gd name="T20" fmla="*/ 674 w 710"/>
                  <a:gd name="T21" fmla="*/ 216 h 264"/>
                  <a:gd name="T22" fmla="*/ 636 w 710"/>
                  <a:gd name="T23" fmla="*/ 231 h 264"/>
                  <a:gd name="T24" fmla="*/ 594 w 710"/>
                  <a:gd name="T25" fmla="*/ 236 h 264"/>
                  <a:gd name="T26" fmla="*/ 550 w 710"/>
                  <a:gd name="T27" fmla="*/ 234 h 264"/>
                  <a:gd name="T28" fmla="*/ 508 w 710"/>
                  <a:gd name="T29" fmla="*/ 226 h 264"/>
                  <a:gd name="T30" fmla="*/ 473 w 710"/>
                  <a:gd name="T31" fmla="*/ 213 h 264"/>
                  <a:gd name="T32" fmla="*/ 466 w 710"/>
                  <a:gd name="T33" fmla="*/ 219 h 264"/>
                  <a:gd name="T34" fmla="*/ 463 w 710"/>
                  <a:gd name="T35" fmla="*/ 229 h 264"/>
                  <a:gd name="T36" fmla="*/ 457 w 710"/>
                  <a:gd name="T37" fmla="*/ 237 h 264"/>
                  <a:gd name="T38" fmla="*/ 427 w 710"/>
                  <a:gd name="T39" fmla="*/ 252 h 264"/>
                  <a:gd name="T40" fmla="*/ 373 w 710"/>
                  <a:gd name="T41" fmla="*/ 262 h 264"/>
                  <a:gd name="T42" fmla="*/ 310 w 710"/>
                  <a:gd name="T43" fmla="*/ 261 h 264"/>
                  <a:gd name="T44" fmla="*/ 245 w 710"/>
                  <a:gd name="T45" fmla="*/ 252 h 264"/>
                  <a:gd name="T46" fmla="*/ 185 w 710"/>
                  <a:gd name="T47" fmla="*/ 238 h 264"/>
                  <a:gd name="T48" fmla="*/ 138 w 710"/>
                  <a:gd name="T49" fmla="*/ 221 h 264"/>
                  <a:gd name="T50" fmla="*/ 110 w 710"/>
                  <a:gd name="T51" fmla="*/ 204 h 264"/>
                  <a:gd name="T52" fmla="*/ 99 w 710"/>
                  <a:gd name="T53" fmla="*/ 188 h 264"/>
                  <a:gd name="T54" fmla="*/ 85 w 710"/>
                  <a:gd name="T55" fmla="*/ 170 h 264"/>
                  <a:gd name="T56" fmla="*/ 53 w 710"/>
                  <a:gd name="T57" fmla="*/ 158 h 264"/>
                  <a:gd name="T58" fmla="*/ 27 w 710"/>
                  <a:gd name="T59" fmla="*/ 144 h 264"/>
                  <a:gd name="T60" fmla="*/ 9 w 710"/>
                  <a:gd name="T61" fmla="*/ 123 h 264"/>
                  <a:gd name="T62" fmla="*/ 1 w 710"/>
                  <a:gd name="T63" fmla="*/ 98 h 264"/>
                  <a:gd name="T64" fmla="*/ 1 w 710"/>
                  <a:gd name="T65" fmla="*/ 71 h 264"/>
                  <a:gd name="T66" fmla="*/ 8 w 710"/>
                  <a:gd name="T67" fmla="*/ 43 h 264"/>
                  <a:gd name="T68" fmla="*/ 23 w 710"/>
                  <a:gd name="T69" fmla="*/ 15 h 264"/>
                  <a:gd name="T70" fmla="*/ 43 w 710"/>
                  <a:gd name="T71" fmla="*/ 18 h 264"/>
                  <a:gd name="T72" fmla="*/ 70 w 710"/>
                  <a:gd name="T73" fmla="*/ 33 h 264"/>
                  <a:gd name="T74" fmla="*/ 103 w 710"/>
                  <a:gd name="T75" fmla="*/ 43 h 264"/>
                  <a:gd name="T76" fmla="*/ 138 w 710"/>
                  <a:gd name="T77" fmla="*/ 47 h 264"/>
                  <a:gd name="T78" fmla="*/ 172 w 710"/>
                  <a:gd name="T79" fmla="*/ 46 h 264"/>
                  <a:gd name="T80" fmla="*/ 200 w 710"/>
                  <a:gd name="T81" fmla="*/ 40 h 264"/>
                  <a:gd name="T82" fmla="*/ 221 w 710"/>
                  <a:gd name="T83" fmla="*/ 34 h 264"/>
                  <a:gd name="T84" fmla="*/ 240 w 710"/>
                  <a:gd name="T85" fmla="*/ 41 h 264"/>
                  <a:gd name="T86" fmla="*/ 242 w 710"/>
                  <a:gd name="T87" fmla="*/ 35 h 264"/>
                  <a:gd name="T88" fmla="*/ 238 w 710"/>
                  <a:gd name="T89" fmla="*/ 20 h 264"/>
                  <a:gd name="T90" fmla="*/ 241 w 710"/>
                  <a:gd name="T91" fmla="*/ 6 h 264"/>
                  <a:gd name="T92" fmla="*/ 252 w 710"/>
                  <a:gd name="T93" fmla="*/ 7 h 264"/>
                  <a:gd name="T94" fmla="*/ 282 w 710"/>
                  <a:gd name="T95" fmla="*/ 21 h 264"/>
                  <a:gd name="T96" fmla="*/ 321 w 710"/>
                  <a:gd name="T97" fmla="*/ 29 h 264"/>
                  <a:gd name="T98" fmla="*/ 364 w 710"/>
                  <a:gd name="T99" fmla="*/ 32 h 264"/>
                  <a:gd name="T100" fmla="*/ 408 w 710"/>
                  <a:gd name="T101" fmla="*/ 29 h 264"/>
                  <a:gd name="T102" fmla="*/ 449 w 710"/>
                  <a:gd name="T103" fmla="*/ 21 h 264"/>
                  <a:gd name="T104" fmla="*/ 482 w 710"/>
                  <a:gd name="T105" fmla="*/ 8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10" h="264">
                    <a:moveTo>
                      <a:pt x="482" y="8"/>
                    </a:moveTo>
                    <a:lnTo>
                      <a:pt x="489" y="8"/>
                    </a:lnTo>
                    <a:lnTo>
                      <a:pt x="495" y="10"/>
                    </a:lnTo>
                    <a:lnTo>
                      <a:pt x="501" y="11"/>
                    </a:lnTo>
                    <a:lnTo>
                      <a:pt x="507" y="14"/>
                    </a:lnTo>
                    <a:lnTo>
                      <a:pt x="511" y="18"/>
                    </a:lnTo>
                    <a:lnTo>
                      <a:pt x="515" y="21"/>
                    </a:lnTo>
                    <a:lnTo>
                      <a:pt x="520" y="25"/>
                    </a:lnTo>
                    <a:lnTo>
                      <a:pt x="523" y="29"/>
                    </a:lnTo>
                    <a:lnTo>
                      <a:pt x="527" y="34"/>
                    </a:lnTo>
                    <a:lnTo>
                      <a:pt x="530" y="38"/>
                    </a:lnTo>
                    <a:lnTo>
                      <a:pt x="534" y="43"/>
                    </a:lnTo>
                    <a:lnTo>
                      <a:pt x="538" y="46"/>
                    </a:lnTo>
                    <a:lnTo>
                      <a:pt x="542" y="50"/>
                    </a:lnTo>
                    <a:lnTo>
                      <a:pt x="546" y="54"/>
                    </a:lnTo>
                    <a:lnTo>
                      <a:pt x="551" y="57"/>
                    </a:lnTo>
                    <a:lnTo>
                      <a:pt x="556" y="60"/>
                    </a:lnTo>
                    <a:lnTo>
                      <a:pt x="562" y="62"/>
                    </a:lnTo>
                    <a:lnTo>
                      <a:pt x="569" y="64"/>
                    </a:lnTo>
                    <a:lnTo>
                      <a:pt x="575" y="67"/>
                    </a:lnTo>
                    <a:lnTo>
                      <a:pt x="582" y="70"/>
                    </a:lnTo>
                    <a:lnTo>
                      <a:pt x="588" y="72"/>
                    </a:lnTo>
                    <a:lnTo>
                      <a:pt x="595" y="75"/>
                    </a:lnTo>
                    <a:lnTo>
                      <a:pt x="602" y="78"/>
                    </a:lnTo>
                    <a:lnTo>
                      <a:pt x="609" y="80"/>
                    </a:lnTo>
                    <a:lnTo>
                      <a:pt x="616" y="83"/>
                    </a:lnTo>
                    <a:lnTo>
                      <a:pt x="623" y="86"/>
                    </a:lnTo>
                    <a:lnTo>
                      <a:pt x="630" y="89"/>
                    </a:lnTo>
                    <a:lnTo>
                      <a:pt x="636" y="92"/>
                    </a:lnTo>
                    <a:lnTo>
                      <a:pt x="643" y="95"/>
                    </a:lnTo>
                    <a:lnTo>
                      <a:pt x="650" y="99"/>
                    </a:lnTo>
                    <a:lnTo>
                      <a:pt x="656" y="102"/>
                    </a:lnTo>
                    <a:lnTo>
                      <a:pt x="662" y="106"/>
                    </a:lnTo>
                    <a:lnTo>
                      <a:pt x="668" y="109"/>
                    </a:lnTo>
                    <a:lnTo>
                      <a:pt x="673" y="113"/>
                    </a:lnTo>
                    <a:lnTo>
                      <a:pt x="679" y="117"/>
                    </a:lnTo>
                    <a:lnTo>
                      <a:pt x="683" y="121"/>
                    </a:lnTo>
                    <a:lnTo>
                      <a:pt x="688" y="125"/>
                    </a:lnTo>
                    <a:lnTo>
                      <a:pt x="693" y="130"/>
                    </a:lnTo>
                    <a:lnTo>
                      <a:pt x="696" y="134"/>
                    </a:lnTo>
                    <a:lnTo>
                      <a:pt x="699" y="139"/>
                    </a:lnTo>
                    <a:lnTo>
                      <a:pt x="702" y="144"/>
                    </a:lnTo>
                    <a:lnTo>
                      <a:pt x="705" y="149"/>
                    </a:lnTo>
                    <a:lnTo>
                      <a:pt x="706" y="154"/>
                    </a:lnTo>
                    <a:lnTo>
                      <a:pt x="708" y="160"/>
                    </a:lnTo>
                    <a:lnTo>
                      <a:pt x="709" y="166"/>
                    </a:lnTo>
                    <a:lnTo>
                      <a:pt x="709" y="172"/>
                    </a:lnTo>
                    <a:lnTo>
                      <a:pt x="708" y="178"/>
                    </a:lnTo>
                    <a:lnTo>
                      <a:pt x="706" y="184"/>
                    </a:lnTo>
                    <a:lnTo>
                      <a:pt x="702" y="191"/>
                    </a:lnTo>
                    <a:lnTo>
                      <a:pt x="697" y="197"/>
                    </a:lnTo>
                    <a:lnTo>
                      <a:pt x="692" y="203"/>
                    </a:lnTo>
                    <a:lnTo>
                      <a:pt x="687" y="208"/>
                    </a:lnTo>
                    <a:lnTo>
                      <a:pt x="680" y="212"/>
                    </a:lnTo>
                    <a:lnTo>
                      <a:pt x="674" y="216"/>
                    </a:lnTo>
                    <a:lnTo>
                      <a:pt x="667" y="220"/>
                    </a:lnTo>
                    <a:lnTo>
                      <a:pt x="659" y="224"/>
                    </a:lnTo>
                    <a:lnTo>
                      <a:pt x="652" y="226"/>
                    </a:lnTo>
                    <a:lnTo>
                      <a:pt x="645" y="229"/>
                    </a:lnTo>
                    <a:lnTo>
                      <a:pt x="636" y="231"/>
                    </a:lnTo>
                    <a:lnTo>
                      <a:pt x="628" y="233"/>
                    </a:lnTo>
                    <a:lnTo>
                      <a:pt x="620" y="234"/>
                    </a:lnTo>
                    <a:lnTo>
                      <a:pt x="611" y="235"/>
                    </a:lnTo>
                    <a:lnTo>
                      <a:pt x="603" y="236"/>
                    </a:lnTo>
                    <a:lnTo>
                      <a:pt x="594" y="236"/>
                    </a:lnTo>
                    <a:lnTo>
                      <a:pt x="585" y="237"/>
                    </a:lnTo>
                    <a:lnTo>
                      <a:pt x="577" y="236"/>
                    </a:lnTo>
                    <a:lnTo>
                      <a:pt x="568" y="236"/>
                    </a:lnTo>
                    <a:lnTo>
                      <a:pt x="559" y="235"/>
                    </a:lnTo>
                    <a:lnTo>
                      <a:pt x="550" y="234"/>
                    </a:lnTo>
                    <a:lnTo>
                      <a:pt x="541" y="233"/>
                    </a:lnTo>
                    <a:lnTo>
                      <a:pt x="533" y="231"/>
                    </a:lnTo>
                    <a:lnTo>
                      <a:pt x="525" y="230"/>
                    </a:lnTo>
                    <a:lnTo>
                      <a:pt x="516" y="228"/>
                    </a:lnTo>
                    <a:lnTo>
                      <a:pt x="508" y="226"/>
                    </a:lnTo>
                    <a:lnTo>
                      <a:pt x="501" y="223"/>
                    </a:lnTo>
                    <a:lnTo>
                      <a:pt x="493" y="221"/>
                    </a:lnTo>
                    <a:lnTo>
                      <a:pt x="486" y="219"/>
                    </a:lnTo>
                    <a:lnTo>
                      <a:pt x="479" y="216"/>
                    </a:lnTo>
                    <a:lnTo>
                      <a:pt x="473" y="213"/>
                    </a:lnTo>
                    <a:lnTo>
                      <a:pt x="466" y="211"/>
                    </a:lnTo>
                    <a:lnTo>
                      <a:pt x="466" y="213"/>
                    </a:lnTo>
                    <a:lnTo>
                      <a:pt x="466" y="215"/>
                    </a:lnTo>
                    <a:lnTo>
                      <a:pt x="466" y="217"/>
                    </a:lnTo>
                    <a:lnTo>
                      <a:pt x="466" y="219"/>
                    </a:lnTo>
                    <a:lnTo>
                      <a:pt x="466" y="221"/>
                    </a:lnTo>
                    <a:lnTo>
                      <a:pt x="465" y="223"/>
                    </a:lnTo>
                    <a:lnTo>
                      <a:pt x="465" y="226"/>
                    </a:lnTo>
                    <a:lnTo>
                      <a:pt x="464" y="227"/>
                    </a:lnTo>
                    <a:lnTo>
                      <a:pt x="463" y="229"/>
                    </a:lnTo>
                    <a:lnTo>
                      <a:pt x="462" y="231"/>
                    </a:lnTo>
                    <a:lnTo>
                      <a:pt x="461" y="233"/>
                    </a:lnTo>
                    <a:lnTo>
                      <a:pt x="460" y="234"/>
                    </a:lnTo>
                    <a:lnTo>
                      <a:pt x="458" y="236"/>
                    </a:lnTo>
                    <a:lnTo>
                      <a:pt x="457" y="237"/>
                    </a:lnTo>
                    <a:lnTo>
                      <a:pt x="455" y="239"/>
                    </a:lnTo>
                    <a:lnTo>
                      <a:pt x="453" y="240"/>
                    </a:lnTo>
                    <a:lnTo>
                      <a:pt x="445" y="244"/>
                    </a:lnTo>
                    <a:lnTo>
                      <a:pt x="437" y="248"/>
                    </a:lnTo>
                    <a:lnTo>
                      <a:pt x="427" y="252"/>
                    </a:lnTo>
                    <a:lnTo>
                      <a:pt x="417" y="255"/>
                    </a:lnTo>
                    <a:lnTo>
                      <a:pt x="407" y="257"/>
                    </a:lnTo>
                    <a:lnTo>
                      <a:pt x="396" y="259"/>
                    </a:lnTo>
                    <a:lnTo>
                      <a:pt x="384" y="261"/>
                    </a:lnTo>
                    <a:lnTo>
                      <a:pt x="373" y="262"/>
                    </a:lnTo>
                    <a:lnTo>
                      <a:pt x="361" y="262"/>
                    </a:lnTo>
                    <a:lnTo>
                      <a:pt x="348" y="263"/>
                    </a:lnTo>
                    <a:lnTo>
                      <a:pt x="335" y="262"/>
                    </a:lnTo>
                    <a:lnTo>
                      <a:pt x="322" y="262"/>
                    </a:lnTo>
                    <a:lnTo>
                      <a:pt x="310" y="261"/>
                    </a:lnTo>
                    <a:lnTo>
                      <a:pt x="296" y="260"/>
                    </a:lnTo>
                    <a:lnTo>
                      <a:pt x="284" y="258"/>
                    </a:lnTo>
                    <a:lnTo>
                      <a:pt x="270" y="256"/>
                    </a:lnTo>
                    <a:lnTo>
                      <a:pt x="257" y="255"/>
                    </a:lnTo>
                    <a:lnTo>
                      <a:pt x="245" y="252"/>
                    </a:lnTo>
                    <a:lnTo>
                      <a:pt x="232" y="250"/>
                    </a:lnTo>
                    <a:lnTo>
                      <a:pt x="220" y="247"/>
                    </a:lnTo>
                    <a:lnTo>
                      <a:pt x="208" y="244"/>
                    </a:lnTo>
                    <a:lnTo>
                      <a:pt x="196" y="241"/>
                    </a:lnTo>
                    <a:lnTo>
                      <a:pt x="185" y="238"/>
                    </a:lnTo>
                    <a:lnTo>
                      <a:pt x="175" y="235"/>
                    </a:lnTo>
                    <a:lnTo>
                      <a:pt x="164" y="231"/>
                    </a:lnTo>
                    <a:lnTo>
                      <a:pt x="155" y="228"/>
                    </a:lnTo>
                    <a:lnTo>
                      <a:pt x="146" y="225"/>
                    </a:lnTo>
                    <a:lnTo>
                      <a:pt x="138" y="221"/>
                    </a:lnTo>
                    <a:lnTo>
                      <a:pt x="130" y="217"/>
                    </a:lnTo>
                    <a:lnTo>
                      <a:pt x="124" y="214"/>
                    </a:lnTo>
                    <a:lnTo>
                      <a:pt x="118" y="210"/>
                    </a:lnTo>
                    <a:lnTo>
                      <a:pt x="113" y="207"/>
                    </a:lnTo>
                    <a:lnTo>
                      <a:pt x="110" y="204"/>
                    </a:lnTo>
                    <a:lnTo>
                      <a:pt x="107" y="201"/>
                    </a:lnTo>
                    <a:lnTo>
                      <a:pt x="105" y="198"/>
                    </a:lnTo>
                    <a:lnTo>
                      <a:pt x="102" y="195"/>
                    </a:lnTo>
                    <a:lnTo>
                      <a:pt x="100" y="192"/>
                    </a:lnTo>
                    <a:lnTo>
                      <a:pt x="99" y="188"/>
                    </a:lnTo>
                    <a:lnTo>
                      <a:pt x="97" y="184"/>
                    </a:lnTo>
                    <a:lnTo>
                      <a:pt x="94" y="180"/>
                    </a:lnTo>
                    <a:lnTo>
                      <a:pt x="91" y="177"/>
                    </a:lnTo>
                    <a:lnTo>
                      <a:pt x="88" y="173"/>
                    </a:lnTo>
                    <a:lnTo>
                      <a:pt x="85" y="170"/>
                    </a:lnTo>
                    <a:lnTo>
                      <a:pt x="80" y="167"/>
                    </a:lnTo>
                    <a:lnTo>
                      <a:pt x="75" y="164"/>
                    </a:lnTo>
                    <a:lnTo>
                      <a:pt x="69" y="162"/>
                    </a:lnTo>
                    <a:lnTo>
                      <a:pt x="62" y="159"/>
                    </a:lnTo>
                    <a:lnTo>
                      <a:pt x="53" y="158"/>
                    </a:lnTo>
                    <a:lnTo>
                      <a:pt x="47" y="155"/>
                    </a:lnTo>
                    <a:lnTo>
                      <a:pt x="41" y="153"/>
                    </a:lnTo>
                    <a:lnTo>
                      <a:pt x="36" y="150"/>
                    </a:lnTo>
                    <a:lnTo>
                      <a:pt x="31" y="147"/>
                    </a:lnTo>
                    <a:lnTo>
                      <a:pt x="27" y="144"/>
                    </a:lnTo>
                    <a:lnTo>
                      <a:pt x="22" y="140"/>
                    </a:lnTo>
                    <a:lnTo>
                      <a:pt x="18" y="136"/>
                    </a:lnTo>
                    <a:lnTo>
                      <a:pt x="15" y="132"/>
                    </a:lnTo>
                    <a:lnTo>
                      <a:pt x="12" y="127"/>
                    </a:lnTo>
                    <a:lnTo>
                      <a:pt x="9" y="123"/>
                    </a:lnTo>
                    <a:lnTo>
                      <a:pt x="7" y="118"/>
                    </a:lnTo>
                    <a:lnTo>
                      <a:pt x="5" y="113"/>
                    </a:lnTo>
                    <a:lnTo>
                      <a:pt x="4" y="108"/>
                    </a:lnTo>
                    <a:lnTo>
                      <a:pt x="2" y="104"/>
                    </a:lnTo>
                    <a:lnTo>
                      <a:pt x="1" y="98"/>
                    </a:lnTo>
                    <a:lnTo>
                      <a:pt x="0" y="93"/>
                    </a:lnTo>
                    <a:lnTo>
                      <a:pt x="0" y="87"/>
                    </a:lnTo>
                    <a:lnTo>
                      <a:pt x="0" y="82"/>
                    </a:lnTo>
                    <a:lnTo>
                      <a:pt x="0" y="76"/>
                    </a:lnTo>
                    <a:lnTo>
                      <a:pt x="1" y="71"/>
                    </a:lnTo>
                    <a:lnTo>
                      <a:pt x="2" y="65"/>
                    </a:lnTo>
                    <a:lnTo>
                      <a:pt x="3" y="59"/>
                    </a:lnTo>
                    <a:lnTo>
                      <a:pt x="5" y="54"/>
                    </a:lnTo>
                    <a:lnTo>
                      <a:pt x="6" y="48"/>
                    </a:lnTo>
                    <a:lnTo>
                      <a:pt x="8" y="43"/>
                    </a:lnTo>
                    <a:lnTo>
                      <a:pt x="11" y="37"/>
                    </a:lnTo>
                    <a:lnTo>
                      <a:pt x="13" y="32"/>
                    </a:lnTo>
                    <a:lnTo>
                      <a:pt x="16" y="26"/>
                    </a:lnTo>
                    <a:lnTo>
                      <a:pt x="19" y="21"/>
                    </a:lnTo>
                    <a:lnTo>
                      <a:pt x="23" y="15"/>
                    </a:lnTo>
                    <a:lnTo>
                      <a:pt x="27" y="10"/>
                    </a:lnTo>
                    <a:lnTo>
                      <a:pt x="31" y="5"/>
                    </a:lnTo>
                    <a:lnTo>
                      <a:pt x="35" y="10"/>
                    </a:lnTo>
                    <a:lnTo>
                      <a:pt x="38" y="14"/>
                    </a:lnTo>
                    <a:lnTo>
                      <a:pt x="43" y="18"/>
                    </a:lnTo>
                    <a:lnTo>
                      <a:pt x="48" y="21"/>
                    </a:lnTo>
                    <a:lnTo>
                      <a:pt x="53" y="25"/>
                    </a:lnTo>
                    <a:lnTo>
                      <a:pt x="58" y="28"/>
                    </a:lnTo>
                    <a:lnTo>
                      <a:pt x="64" y="31"/>
                    </a:lnTo>
                    <a:lnTo>
                      <a:pt x="70" y="33"/>
                    </a:lnTo>
                    <a:lnTo>
                      <a:pt x="76" y="36"/>
                    </a:lnTo>
                    <a:lnTo>
                      <a:pt x="83" y="38"/>
                    </a:lnTo>
                    <a:lnTo>
                      <a:pt x="89" y="40"/>
                    </a:lnTo>
                    <a:lnTo>
                      <a:pt x="96" y="41"/>
                    </a:lnTo>
                    <a:lnTo>
                      <a:pt x="103" y="43"/>
                    </a:lnTo>
                    <a:lnTo>
                      <a:pt x="110" y="44"/>
                    </a:lnTo>
                    <a:lnTo>
                      <a:pt x="117" y="46"/>
                    </a:lnTo>
                    <a:lnTo>
                      <a:pt x="124" y="46"/>
                    </a:lnTo>
                    <a:lnTo>
                      <a:pt x="131" y="47"/>
                    </a:lnTo>
                    <a:lnTo>
                      <a:pt x="138" y="47"/>
                    </a:lnTo>
                    <a:lnTo>
                      <a:pt x="145" y="47"/>
                    </a:lnTo>
                    <a:lnTo>
                      <a:pt x="152" y="47"/>
                    </a:lnTo>
                    <a:lnTo>
                      <a:pt x="159" y="47"/>
                    </a:lnTo>
                    <a:lnTo>
                      <a:pt x="166" y="47"/>
                    </a:lnTo>
                    <a:lnTo>
                      <a:pt x="172" y="46"/>
                    </a:lnTo>
                    <a:lnTo>
                      <a:pt x="178" y="45"/>
                    </a:lnTo>
                    <a:lnTo>
                      <a:pt x="184" y="44"/>
                    </a:lnTo>
                    <a:lnTo>
                      <a:pt x="190" y="43"/>
                    </a:lnTo>
                    <a:lnTo>
                      <a:pt x="195" y="41"/>
                    </a:lnTo>
                    <a:lnTo>
                      <a:pt x="200" y="40"/>
                    </a:lnTo>
                    <a:lnTo>
                      <a:pt x="205" y="38"/>
                    </a:lnTo>
                    <a:lnTo>
                      <a:pt x="209" y="36"/>
                    </a:lnTo>
                    <a:lnTo>
                      <a:pt x="214" y="33"/>
                    </a:lnTo>
                    <a:lnTo>
                      <a:pt x="217" y="31"/>
                    </a:lnTo>
                    <a:lnTo>
                      <a:pt x="221" y="34"/>
                    </a:lnTo>
                    <a:lnTo>
                      <a:pt x="225" y="36"/>
                    </a:lnTo>
                    <a:lnTo>
                      <a:pt x="229" y="38"/>
                    </a:lnTo>
                    <a:lnTo>
                      <a:pt x="232" y="39"/>
                    </a:lnTo>
                    <a:lnTo>
                      <a:pt x="236" y="40"/>
                    </a:lnTo>
                    <a:lnTo>
                      <a:pt x="240" y="41"/>
                    </a:lnTo>
                    <a:lnTo>
                      <a:pt x="244" y="42"/>
                    </a:lnTo>
                    <a:lnTo>
                      <a:pt x="248" y="43"/>
                    </a:lnTo>
                    <a:lnTo>
                      <a:pt x="245" y="41"/>
                    </a:lnTo>
                    <a:lnTo>
                      <a:pt x="243" y="38"/>
                    </a:lnTo>
                    <a:lnTo>
                      <a:pt x="242" y="35"/>
                    </a:lnTo>
                    <a:lnTo>
                      <a:pt x="240" y="32"/>
                    </a:lnTo>
                    <a:lnTo>
                      <a:pt x="239" y="29"/>
                    </a:lnTo>
                    <a:lnTo>
                      <a:pt x="239" y="26"/>
                    </a:lnTo>
                    <a:lnTo>
                      <a:pt x="238" y="23"/>
                    </a:lnTo>
                    <a:lnTo>
                      <a:pt x="238" y="20"/>
                    </a:lnTo>
                    <a:lnTo>
                      <a:pt x="238" y="17"/>
                    </a:lnTo>
                    <a:lnTo>
                      <a:pt x="239" y="14"/>
                    </a:lnTo>
                    <a:lnTo>
                      <a:pt x="239" y="11"/>
                    </a:lnTo>
                    <a:lnTo>
                      <a:pt x="240" y="9"/>
                    </a:lnTo>
                    <a:lnTo>
                      <a:pt x="241" y="6"/>
                    </a:lnTo>
                    <a:lnTo>
                      <a:pt x="241" y="4"/>
                    </a:lnTo>
                    <a:lnTo>
                      <a:pt x="242" y="2"/>
                    </a:lnTo>
                    <a:lnTo>
                      <a:pt x="243" y="0"/>
                    </a:lnTo>
                    <a:lnTo>
                      <a:pt x="247" y="3"/>
                    </a:lnTo>
                    <a:lnTo>
                      <a:pt x="252" y="7"/>
                    </a:lnTo>
                    <a:lnTo>
                      <a:pt x="257" y="10"/>
                    </a:lnTo>
                    <a:lnTo>
                      <a:pt x="263" y="13"/>
                    </a:lnTo>
                    <a:lnTo>
                      <a:pt x="269" y="16"/>
                    </a:lnTo>
                    <a:lnTo>
                      <a:pt x="275" y="18"/>
                    </a:lnTo>
                    <a:lnTo>
                      <a:pt x="282" y="21"/>
                    </a:lnTo>
                    <a:lnTo>
                      <a:pt x="289" y="23"/>
                    </a:lnTo>
                    <a:lnTo>
                      <a:pt x="297" y="25"/>
                    </a:lnTo>
                    <a:lnTo>
                      <a:pt x="304" y="27"/>
                    </a:lnTo>
                    <a:lnTo>
                      <a:pt x="313" y="28"/>
                    </a:lnTo>
                    <a:lnTo>
                      <a:pt x="321" y="29"/>
                    </a:lnTo>
                    <a:lnTo>
                      <a:pt x="329" y="30"/>
                    </a:lnTo>
                    <a:lnTo>
                      <a:pt x="338" y="31"/>
                    </a:lnTo>
                    <a:lnTo>
                      <a:pt x="347" y="32"/>
                    </a:lnTo>
                    <a:lnTo>
                      <a:pt x="356" y="32"/>
                    </a:lnTo>
                    <a:lnTo>
                      <a:pt x="364" y="32"/>
                    </a:lnTo>
                    <a:lnTo>
                      <a:pt x="373" y="32"/>
                    </a:lnTo>
                    <a:lnTo>
                      <a:pt x="382" y="32"/>
                    </a:lnTo>
                    <a:lnTo>
                      <a:pt x="391" y="31"/>
                    </a:lnTo>
                    <a:lnTo>
                      <a:pt x="399" y="30"/>
                    </a:lnTo>
                    <a:lnTo>
                      <a:pt x="408" y="29"/>
                    </a:lnTo>
                    <a:lnTo>
                      <a:pt x="417" y="28"/>
                    </a:lnTo>
                    <a:lnTo>
                      <a:pt x="425" y="27"/>
                    </a:lnTo>
                    <a:lnTo>
                      <a:pt x="433" y="25"/>
                    </a:lnTo>
                    <a:lnTo>
                      <a:pt x="441" y="23"/>
                    </a:lnTo>
                    <a:lnTo>
                      <a:pt x="449" y="21"/>
                    </a:lnTo>
                    <a:lnTo>
                      <a:pt x="456" y="19"/>
                    </a:lnTo>
                    <a:lnTo>
                      <a:pt x="463" y="16"/>
                    </a:lnTo>
                    <a:lnTo>
                      <a:pt x="469" y="14"/>
                    </a:lnTo>
                    <a:lnTo>
                      <a:pt x="476" y="11"/>
                    </a:lnTo>
                    <a:lnTo>
                      <a:pt x="482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66" name="Freeform 46">
                <a:extLst>
                  <a:ext uri="{FF2B5EF4-FFF2-40B4-BE49-F238E27FC236}">
                    <a16:creationId xmlns:a16="http://schemas.microsoft.com/office/drawing/2014/main" id="{688CED41-01E9-7C1D-F6F9-10FB41A93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3386"/>
                <a:ext cx="81" cy="63"/>
              </a:xfrm>
              <a:custGeom>
                <a:avLst/>
                <a:gdLst>
                  <a:gd name="T0" fmla="*/ 77 w 81"/>
                  <a:gd name="T1" fmla="*/ 55 h 63"/>
                  <a:gd name="T2" fmla="*/ 77 w 81"/>
                  <a:gd name="T3" fmla="*/ 55 h 63"/>
                  <a:gd name="T4" fmla="*/ 72 w 81"/>
                  <a:gd name="T5" fmla="*/ 52 h 63"/>
                  <a:gd name="T6" fmla="*/ 68 w 81"/>
                  <a:gd name="T7" fmla="*/ 49 h 63"/>
                  <a:gd name="T8" fmla="*/ 63 w 81"/>
                  <a:gd name="T9" fmla="*/ 46 h 63"/>
                  <a:gd name="T10" fmla="*/ 60 w 81"/>
                  <a:gd name="T11" fmla="*/ 42 h 63"/>
                  <a:gd name="T12" fmla="*/ 56 w 81"/>
                  <a:gd name="T13" fmla="*/ 37 h 63"/>
                  <a:gd name="T14" fmla="*/ 52 w 81"/>
                  <a:gd name="T15" fmla="*/ 33 h 63"/>
                  <a:gd name="T16" fmla="*/ 48 w 81"/>
                  <a:gd name="T17" fmla="*/ 29 h 63"/>
                  <a:gd name="T18" fmla="*/ 45 w 81"/>
                  <a:gd name="T19" fmla="*/ 24 h 63"/>
                  <a:gd name="T20" fmla="*/ 41 w 81"/>
                  <a:gd name="T21" fmla="*/ 19 h 63"/>
                  <a:gd name="T22" fmla="*/ 37 w 81"/>
                  <a:gd name="T23" fmla="*/ 15 h 63"/>
                  <a:gd name="T24" fmla="*/ 32 w 81"/>
                  <a:gd name="T25" fmla="*/ 11 h 63"/>
                  <a:gd name="T26" fmla="*/ 27 w 81"/>
                  <a:gd name="T27" fmla="*/ 7 h 63"/>
                  <a:gd name="T28" fmla="*/ 21 w 81"/>
                  <a:gd name="T29" fmla="*/ 4 h 63"/>
                  <a:gd name="T30" fmla="*/ 15 w 81"/>
                  <a:gd name="T31" fmla="*/ 1 h 63"/>
                  <a:gd name="T32" fmla="*/ 7 w 81"/>
                  <a:gd name="T33" fmla="*/ 0 h 63"/>
                  <a:gd name="T34" fmla="*/ 0 w 81"/>
                  <a:gd name="T35" fmla="*/ 0 h 63"/>
                  <a:gd name="T36" fmla="*/ 0 w 81"/>
                  <a:gd name="T37" fmla="*/ 6 h 63"/>
                  <a:gd name="T38" fmla="*/ 6 w 81"/>
                  <a:gd name="T39" fmla="*/ 7 h 63"/>
                  <a:gd name="T40" fmla="*/ 12 w 81"/>
                  <a:gd name="T41" fmla="*/ 8 h 63"/>
                  <a:gd name="T42" fmla="*/ 18 w 81"/>
                  <a:gd name="T43" fmla="*/ 10 h 63"/>
                  <a:gd name="T44" fmla="*/ 22 w 81"/>
                  <a:gd name="T45" fmla="*/ 13 h 63"/>
                  <a:gd name="T46" fmla="*/ 27 w 81"/>
                  <a:gd name="T47" fmla="*/ 16 h 63"/>
                  <a:gd name="T48" fmla="*/ 31 w 81"/>
                  <a:gd name="T49" fmla="*/ 19 h 63"/>
                  <a:gd name="T50" fmla="*/ 35 w 81"/>
                  <a:gd name="T51" fmla="*/ 24 h 63"/>
                  <a:gd name="T52" fmla="*/ 38 w 81"/>
                  <a:gd name="T53" fmla="*/ 28 h 63"/>
                  <a:gd name="T54" fmla="*/ 42 w 81"/>
                  <a:gd name="T55" fmla="*/ 32 h 63"/>
                  <a:gd name="T56" fmla="*/ 46 w 81"/>
                  <a:gd name="T57" fmla="*/ 37 h 63"/>
                  <a:gd name="T58" fmla="*/ 49 w 81"/>
                  <a:gd name="T59" fmla="*/ 42 h 63"/>
                  <a:gd name="T60" fmla="*/ 54 w 81"/>
                  <a:gd name="T61" fmla="*/ 46 h 63"/>
                  <a:gd name="T62" fmla="*/ 58 w 81"/>
                  <a:gd name="T63" fmla="*/ 50 h 63"/>
                  <a:gd name="T64" fmla="*/ 62 w 81"/>
                  <a:gd name="T65" fmla="*/ 55 h 63"/>
                  <a:gd name="T66" fmla="*/ 68 w 81"/>
                  <a:gd name="T67" fmla="*/ 58 h 63"/>
                  <a:gd name="T68" fmla="*/ 74 w 81"/>
                  <a:gd name="T69" fmla="*/ 61 h 63"/>
                  <a:gd name="T70" fmla="*/ 74 w 81"/>
                  <a:gd name="T71" fmla="*/ 61 h 63"/>
                  <a:gd name="T72" fmla="*/ 74 w 81"/>
                  <a:gd name="T73" fmla="*/ 61 h 63"/>
                  <a:gd name="T74" fmla="*/ 75 w 81"/>
                  <a:gd name="T75" fmla="*/ 62 h 63"/>
                  <a:gd name="T76" fmla="*/ 77 w 81"/>
                  <a:gd name="T77" fmla="*/ 61 h 63"/>
                  <a:gd name="T78" fmla="*/ 78 w 81"/>
                  <a:gd name="T79" fmla="*/ 60 h 63"/>
                  <a:gd name="T80" fmla="*/ 79 w 81"/>
                  <a:gd name="T81" fmla="*/ 59 h 63"/>
                  <a:gd name="T82" fmla="*/ 80 w 81"/>
                  <a:gd name="T83" fmla="*/ 58 h 63"/>
                  <a:gd name="T84" fmla="*/ 79 w 81"/>
                  <a:gd name="T85" fmla="*/ 56 h 63"/>
                  <a:gd name="T86" fmla="*/ 78 w 81"/>
                  <a:gd name="T87" fmla="*/ 55 h 63"/>
                  <a:gd name="T88" fmla="*/ 77 w 81"/>
                  <a:gd name="T8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1" h="63">
                    <a:moveTo>
                      <a:pt x="77" y="55"/>
                    </a:moveTo>
                    <a:lnTo>
                      <a:pt x="77" y="55"/>
                    </a:lnTo>
                    <a:lnTo>
                      <a:pt x="72" y="52"/>
                    </a:lnTo>
                    <a:lnTo>
                      <a:pt x="68" y="49"/>
                    </a:lnTo>
                    <a:lnTo>
                      <a:pt x="63" y="46"/>
                    </a:lnTo>
                    <a:lnTo>
                      <a:pt x="60" y="42"/>
                    </a:lnTo>
                    <a:lnTo>
                      <a:pt x="56" y="37"/>
                    </a:lnTo>
                    <a:lnTo>
                      <a:pt x="52" y="33"/>
                    </a:lnTo>
                    <a:lnTo>
                      <a:pt x="48" y="29"/>
                    </a:lnTo>
                    <a:lnTo>
                      <a:pt x="45" y="24"/>
                    </a:lnTo>
                    <a:lnTo>
                      <a:pt x="41" y="19"/>
                    </a:lnTo>
                    <a:lnTo>
                      <a:pt x="37" y="15"/>
                    </a:lnTo>
                    <a:lnTo>
                      <a:pt x="32" y="11"/>
                    </a:lnTo>
                    <a:lnTo>
                      <a:pt x="27" y="7"/>
                    </a:lnTo>
                    <a:lnTo>
                      <a:pt x="21" y="4"/>
                    </a:lnTo>
                    <a:lnTo>
                      <a:pt x="15" y="1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7"/>
                    </a:lnTo>
                    <a:lnTo>
                      <a:pt x="12" y="8"/>
                    </a:lnTo>
                    <a:lnTo>
                      <a:pt x="18" y="10"/>
                    </a:lnTo>
                    <a:lnTo>
                      <a:pt x="22" y="13"/>
                    </a:lnTo>
                    <a:lnTo>
                      <a:pt x="27" y="16"/>
                    </a:lnTo>
                    <a:lnTo>
                      <a:pt x="31" y="19"/>
                    </a:lnTo>
                    <a:lnTo>
                      <a:pt x="35" y="24"/>
                    </a:lnTo>
                    <a:lnTo>
                      <a:pt x="38" y="28"/>
                    </a:lnTo>
                    <a:lnTo>
                      <a:pt x="42" y="32"/>
                    </a:lnTo>
                    <a:lnTo>
                      <a:pt x="46" y="37"/>
                    </a:lnTo>
                    <a:lnTo>
                      <a:pt x="49" y="42"/>
                    </a:lnTo>
                    <a:lnTo>
                      <a:pt x="54" y="46"/>
                    </a:lnTo>
                    <a:lnTo>
                      <a:pt x="58" y="50"/>
                    </a:lnTo>
                    <a:lnTo>
                      <a:pt x="62" y="55"/>
                    </a:lnTo>
                    <a:lnTo>
                      <a:pt x="68" y="58"/>
                    </a:lnTo>
                    <a:lnTo>
                      <a:pt x="74" y="61"/>
                    </a:lnTo>
                    <a:lnTo>
                      <a:pt x="74" y="61"/>
                    </a:lnTo>
                    <a:lnTo>
                      <a:pt x="74" y="61"/>
                    </a:lnTo>
                    <a:lnTo>
                      <a:pt x="75" y="62"/>
                    </a:lnTo>
                    <a:lnTo>
                      <a:pt x="77" y="61"/>
                    </a:lnTo>
                    <a:lnTo>
                      <a:pt x="78" y="60"/>
                    </a:lnTo>
                    <a:lnTo>
                      <a:pt x="79" y="59"/>
                    </a:lnTo>
                    <a:lnTo>
                      <a:pt x="80" y="58"/>
                    </a:lnTo>
                    <a:lnTo>
                      <a:pt x="79" y="56"/>
                    </a:lnTo>
                    <a:lnTo>
                      <a:pt x="78" y="55"/>
                    </a:lnTo>
                    <a:lnTo>
                      <a:pt x="77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67" name="Freeform 47">
                <a:extLst>
                  <a:ext uri="{FF2B5EF4-FFF2-40B4-BE49-F238E27FC236}">
                    <a16:creationId xmlns:a16="http://schemas.microsoft.com/office/drawing/2014/main" id="{925873E8-1918-50F7-AFC0-0CD8C02B4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441"/>
                <a:ext cx="158" cy="131"/>
              </a:xfrm>
              <a:custGeom>
                <a:avLst/>
                <a:gdLst>
                  <a:gd name="T0" fmla="*/ 154 w 158"/>
                  <a:gd name="T1" fmla="*/ 127 h 131"/>
                  <a:gd name="T2" fmla="*/ 157 w 158"/>
                  <a:gd name="T3" fmla="*/ 114 h 131"/>
                  <a:gd name="T4" fmla="*/ 156 w 158"/>
                  <a:gd name="T5" fmla="*/ 102 h 131"/>
                  <a:gd name="T6" fmla="*/ 153 w 158"/>
                  <a:gd name="T7" fmla="*/ 90 h 131"/>
                  <a:gd name="T8" fmla="*/ 147 w 158"/>
                  <a:gd name="T9" fmla="*/ 80 h 131"/>
                  <a:gd name="T10" fmla="*/ 140 w 158"/>
                  <a:gd name="T11" fmla="*/ 70 h 131"/>
                  <a:gd name="T12" fmla="*/ 131 w 158"/>
                  <a:gd name="T13" fmla="*/ 61 h 131"/>
                  <a:gd name="T14" fmla="*/ 120 w 158"/>
                  <a:gd name="T15" fmla="*/ 53 h 131"/>
                  <a:gd name="T16" fmla="*/ 109 w 158"/>
                  <a:gd name="T17" fmla="*/ 45 h 131"/>
                  <a:gd name="T18" fmla="*/ 96 w 158"/>
                  <a:gd name="T19" fmla="*/ 39 h 131"/>
                  <a:gd name="T20" fmla="*/ 83 w 158"/>
                  <a:gd name="T21" fmla="*/ 32 h 131"/>
                  <a:gd name="T22" fmla="*/ 69 w 158"/>
                  <a:gd name="T23" fmla="*/ 26 h 131"/>
                  <a:gd name="T24" fmla="*/ 56 w 158"/>
                  <a:gd name="T25" fmla="*/ 20 h 131"/>
                  <a:gd name="T26" fmla="*/ 42 w 158"/>
                  <a:gd name="T27" fmla="*/ 15 h 131"/>
                  <a:gd name="T28" fmla="*/ 28 w 158"/>
                  <a:gd name="T29" fmla="*/ 10 h 131"/>
                  <a:gd name="T30" fmla="*/ 15 w 158"/>
                  <a:gd name="T31" fmla="*/ 4 h 131"/>
                  <a:gd name="T32" fmla="*/ 3 w 158"/>
                  <a:gd name="T33" fmla="*/ 0 h 131"/>
                  <a:gd name="T34" fmla="*/ 6 w 158"/>
                  <a:gd name="T35" fmla="*/ 8 h 131"/>
                  <a:gd name="T36" fmla="*/ 18 w 158"/>
                  <a:gd name="T37" fmla="*/ 13 h 131"/>
                  <a:gd name="T38" fmla="*/ 32 w 158"/>
                  <a:gd name="T39" fmla="*/ 18 h 131"/>
                  <a:gd name="T40" fmla="*/ 45 w 158"/>
                  <a:gd name="T41" fmla="*/ 23 h 131"/>
                  <a:gd name="T42" fmla="*/ 59 w 158"/>
                  <a:gd name="T43" fmla="*/ 29 h 131"/>
                  <a:gd name="T44" fmla="*/ 73 w 158"/>
                  <a:gd name="T45" fmla="*/ 35 h 131"/>
                  <a:gd name="T46" fmla="*/ 86 w 158"/>
                  <a:gd name="T47" fmla="*/ 41 h 131"/>
                  <a:gd name="T48" fmla="*/ 98 w 158"/>
                  <a:gd name="T49" fmla="*/ 47 h 131"/>
                  <a:gd name="T50" fmla="*/ 110 w 158"/>
                  <a:gd name="T51" fmla="*/ 54 h 131"/>
                  <a:gd name="T52" fmla="*/ 121 w 158"/>
                  <a:gd name="T53" fmla="*/ 62 h 131"/>
                  <a:gd name="T54" fmla="*/ 129 w 158"/>
                  <a:gd name="T55" fmla="*/ 70 h 131"/>
                  <a:gd name="T56" fmla="*/ 137 w 158"/>
                  <a:gd name="T57" fmla="*/ 78 h 131"/>
                  <a:gd name="T58" fmla="*/ 143 w 158"/>
                  <a:gd name="T59" fmla="*/ 88 h 131"/>
                  <a:gd name="T60" fmla="*/ 147 w 158"/>
                  <a:gd name="T61" fmla="*/ 97 h 131"/>
                  <a:gd name="T62" fmla="*/ 149 w 158"/>
                  <a:gd name="T63" fmla="*/ 108 h 131"/>
                  <a:gd name="T64" fmla="*/ 148 w 158"/>
                  <a:gd name="T65" fmla="*/ 119 h 131"/>
                  <a:gd name="T66" fmla="*/ 147 w 158"/>
                  <a:gd name="T67" fmla="*/ 125 h 131"/>
                  <a:gd name="T68" fmla="*/ 147 w 158"/>
                  <a:gd name="T69" fmla="*/ 127 h 131"/>
                  <a:gd name="T70" fmla="*/ 149 w 158"/>
                  <a:gd name="T71" fmla="*/ 129 h 131"/>
                  <a:gd name="T72" fmla="*/ 151 w 158"/>
                  <a:gd name="T73" fmla="*/ 130 h 131"/>
                  <a:gd name="T74" fmla="*/ 154 w 158"/>
                  <a:gd name="T75" fmla="*/ 128 h 131"/>
                  <a:gd name="T76" fmla="*/ 154 w 158"/>
                  <a:gd name="T77" fmla="*/ 128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8" h="131">
                    <a:moveTo>
                      <a:pt x="154" y="128"/>
                    </a:moveTo>
                    <a:lnTo>
                      <a:pt x="154" y="127"/>
                    </a:lnTo>
                    <a:lnTo>
                      <a:pt x="156" y="120"/>
                    </a:lnTo>
                    <a:lnTo>
                      <a:pt x="157" y="114"/>
                    </a:lnTo>
                    <a:lnTo>
                      <a:pt x="157" y="108"/>
                    </a:lnTo>
                    <a:lnTo>
                      <a:pt x="156" y="102"/>
                    </a:lnTo>
                    <a:lnTo>
                      <a:pt x="155" y="96"/>
                    </a:lnTo>
                    <a:lnTo>
                      <a:pt x="153" y="90"/>
                    </a:lnTo>
                    <a:lnTo>
                      <a:pt x="150" y="85"/>
                    </a:lnTo>
                    <a:lnTo>
                      <a:pt x="147" y="80"/>
                    </a:lnTo>
                    <a:lnTo>
                      <a:pt x="144" y="75"/>
                    </a:lnTo>
                    <a:lnTo>
                      <a:pt x="140" y="70"/>
                    </a:lnTo>
                    <a:lnTo>
                      <a:pt x="136" y="65"/>
                    </a:lnTo>
                    <a:lnTo>
                      <a:pt x="131" y="61"/>
                    </a:lnTo>
                    <a:lnTo>
                      <a:pt x="126" y="57"/>
                    </a:lnTo>
                    <a:lnTo>
                      <a:pt x="120" y="53"/>
                    </a:lnTo>
                    <a:lnTo>
                      <a:pt x="115" y="49"/>
                    </a:lnTo>
                    <a:lnTo>
                      <a:pt x="109" y="45"/>
                    </a:lnTo>
                    <a:lnTo>
                      <a:pt x="102" y="42"/>
                    </a:lnTo>
                    <a:lnTo>
                      <a:pt x="96" y="39"/>
                    </a:lnTo>
                    <a:lnTo>
                      <a:pt x="90" y="35"/>
                    </a:lnTo>
                    <a:lnTo>
                      <a:pt x="83" y="32"/>
                    </a:lnTo>
                    <a:lnTo>
                      <a:pt x="76" y="29"/>
                    </a:lnTo>
                    <a:lnTo>
                      <a:pt x="69" y="26"/>
                    </a:lnTo>
                    <a:lnTo>
                      <a:pt x="62" y="23"/>
                    </a:lnTo>
                    <a:lnTo>
                      <a:pt x="56" y="20"/>
                    </a:lnTo>
                    <a:lnTo>
                      <a:pt x="48" y="17"/>
                    </a:lnTo>
                    <a:lnTo>
                      <a:pt x="42" y="15"/>
                    </a:lnTo>
                    <a:lnTo>
                      <a:pt x="35" y="12"/>
                    </a:lnTo>
                    <a:lnTo>
                      <a:pt x="28" y="10"/>
                    </a:lnTo>
                    <a:lnTo>
                      <a:pt x="21" y="7"/>
                    </a:lnTo>
                    <a:lnTo>
                      <a:pt x="15" y="4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12" y="10"/>
                    </a:lnTo>
                    <a:lnTo>
                      <a:pt x="18" y="13"/>
                    </a:lnTo>
                    <a:lnTo>
                      <a:pt x="25" y="16"/>
                    </a:lnTo>
                    <a:lnTo>
                      <a:pt x="32" y="18"/>
                    </a:lnTo>
                    <a:lnTo>
                      <a:pt x="38" y="21"/>
                    </a:lnTo>
                    <a:lnTo>
                      <a:pt x="45" y="23"/>
                    </a:lnTo>
                    <a:lnTo>
                      <a:pt x="52" y="26"/>
                    </a:lnTo>
                    <a:lnTo>
                      <a:pt x="59" y="29"/>
                    </a:lnTo>
                    <a:lnTo>
                      <a:pt x="66" y="32"/>
                    </a:lnTo>
                    <a:lnTo>
                      <a:pt x="73" y="35"/>
                    </a:lnTo>
                    <a:lnTo>
                      <a:pt x="80" y="38"/>
                    </a:lnTo>
                    <a:lnTo>
                      <a:pt x="86" y="41"/>
                    </a:lnTo>
                    <a:lnTo>
                      <a:pt x="92" y="44"/>
                    </a:lnTo>
                    <a:lnTo>
                      <a:pt x="98" y="47"/>
                    </a:lnTo>
                    <a:lnTo>
                      <a:pt x="105" y="51"/>
                    </a:lnTo>
                    <a:lnTo>
                      <a:pt x="110" y="54"/>
                    </a:lnTo>
                    <a:lnTo>
                      <a:pt x="116" y="58"/>
                    </a:lnTo>
                    <a:lnTo>
                      <a:pt x="121" y="62"/>
                    </a:lnTo>
                    <a:lnTo>
                      <a:pt x="125" y="66"/>
                    </a:lnTo>
                    <a:lnTo>
                      <a:pt x="129" y="70"/>
                    </a:lnTo>
                    <a:lnTo>
                      <a:pt x="134" y="74"/>
                    </a:lnTo>
                    <a:lnTo>
                      <a:pt x="137" y="78"/>
                    </a:lnTo>
                    <a:lnTo>
                      <a:pt x="141" y="83"/>
                    </a:lnTo>
                    <a:lnTo>
                      <a:pt x="143" y="88"/>
                    </a:lnTo>
                    <a:lnTo>
                      <a:pt x="146" y="92"/>
                    </a:lnTo>
                    <a:lnTo>
                      <a:pt x="147" y="97"/>
                    </a:lnTo>
                    <a:lnTo>
                      <a:pt x="148" y="102"/>
                    </a:lnTo>
                    <a:lnTo>
                      <a:pt x="149" y="108"/>
                    </a:lnTo>
                    <a:lnTo>
                      <a:pt x="149" y="114"/>
                    </a:lnTo>
                    <a:lnTo>
                      <a:pt x="148" y="119"/>
                    </a:lnTo>
                    <a:lnTo>
                      <a:pt x="147" y="126"/>
                    </a:lnTo>
                    <a:lnTo>
                      <a:pt x="147" y="125"/>
                    </a:lnTo>
                    <a:lnTo>
                      <a:pt x="147" y="126"/>
                    </a:lnTo>
                    <a:lnTo>
                      <a:pt x="147" y="127"/>
                    </a:lnTo>
                    <a:lnTo>
                      <a:pt x="148" y="128"/>
                    </a:lnTo>
                    <a:lnTo>
                      <a:pt x="149" y="129"/>
                    </a:lnTo>
                    <a:lnTo>
                      <a:pt x="150" y="130"/>
                    </a:lnTo>
                    <a:lnTo>
                      <a:pt x="151" y="130"/>
                    </a:lnTo>
                    <a:lnTo>
                      <a:pt x="153" y="129"/>
                    </a:lnTo>
                    <a:lnTo>
                      <a:pt x="154" y="128"/>
                    </a:lnTo>
                    <a:lnTo>
                      <a:pt x="154" y="127"/>
                    </a:lnTo>
                    <a:lnTo>
                      <a:pt x="154" y="1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68" name="Freeform 48">
                <a:extLst>
                  <a:ext uri="{FF2B5EF4-FFF2-40B4-BE49-F238E27FC236}">
                    <a16:creationId xmlns:a16="http://schemas.microsoft.com/office/drawing/2014/main" id="{88431075-939D-CDDB-01A4-49D4DB59D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3566"/>
                <a:ext cx="248" cy="59"/>
              </a:xfrm>
              <a:custGeom>
                <a:avLst/>
                <a:gdLst>
                  <a:gd name="T0" fmla="*/ 2 w 248"/>
                  <a:gd name="T1" fmla="*/ 31 h 59"/>
                  <a:gd name="T2" fmla="*/ 14 w 248"/>
                  <a:gd name="T3" fmla="*/ 37 h 59"/>
                  <a:gd name="T4" fmla="*/ 29 w 248"/>
                  <a:gd name="T5" fmla="*/ 42 h 59"/>
                  <a:gd name="T6" fmla="*/ 44 w 248"/>
                  <a:gd name="T7" fmla="*/ 46 h 59"/>
                  <a:gd name="T8" fmla="*/ 61 w 248"/>
                  <a:gd name="T9" fmla="*/ 50 h 59"/>
                  <a:gd name="T10" fmla="*/ 78 w 248"/>
                  <a:gd name="T11" fmla="*/ 54 h 59"/>
                  <a:gd name="T12" fmla="*/ 95 w 248"/>
                  <a:gd name="T13" fmla="*/ 56 h 59"/>
                  <a:gd name="T14" fmla="*/ 113 w 248"/>
                  <a:gd name="T15" fmla="*/ 57 h 59"/>
                  <a:gd name="T16" fmla="*/ 131 w 248"/>
                  <a:gd name="T17" fmla="*/ 58 h 59"/>
                  <a:gd name="T18" fmla="*/ 149 w 248"/>
                  <a:gd name="T19" fmla="*/ 57 h 59"/>
                  <a:gd name="T20" fmla="*/ 166 w 248"/>
                  <a:gd name="T21" fmla="*/ 54 h 59"/>
                  <a:gd name="T22" fmla="*/ 182 w 248"/>
                  <a:gd name="T23" fmla="*/ 50 h 59"/>
                  <a:gd name="T24" fmla="*/ 198 w 248"/>
                  <a:gd name="T25" fmla="*/ 44 h 59"/>
                  <a:gd name="T26" fmla="*/ 212 w 248"/>
                  <a:gd name="T27" fmla="*/ 37 h 59"/>
                  <a:gd name="T28" fmla="*/ 226 w 248"/>
                  <a:gd name="T29" fmla="*/ 28 h 59"/>
                  <a:gd name="T30" fmla="*/ 237 w 248"/>
                  <a:gd name="T31" fmla="*/ 16 h 59"/>
                  <a:gd name="T32" fmla="*/ 247 w 248"/>
                  <a:gd name="T33" fmla="*/ 3 h 59"/>
                  <a:gd name="T34" fmla="*/ 235 w 248"/>
                  <a:gd name="T35" fmla="*/ 6 h 59"/>
                  <a:gd name="T36" fmla="*/ 226 w 248"/>
                  <a:gd name="T37" fmla="*/ 17 h 59"/>
                  <a:gd name="T38" fmla="*/ 214 w 248"/>
                  <a:gd name="T39" fmla="*/ 27 h 59"/>
                  <a:gd name="T40" fmla="*/ 202 w 248"/>
                  <a:gd name="T41" fmla="*/ 35 h 59"/>
                  <a:gd name="T42" fmla="*/ 187 w 248"/>
                  <a:gd name="T43" fmla="*/ 41 h 59"/>
                  <a:gd name="T44" fmla="*/ 172 w 248"/>
                  <a:gd name="T45" fmla="*/ 45 h 59"/>
                  <a:gd name="T46" fmla="*/ 156 w 248"/>
                  <a:gd name="T47" fmla="*/ 49 h 59"/>
                  <a:gd name="T48" fmla="*/ 140 w 248"/>
                  <a:gd name="T49" fmla="*/ 50 h 59"/>
                  <a:gd name="T50" fmla="*/ 122 w 248"/>
                  <a:gd name="T51" fmla="*/ 51 h 59"/>
                  <a:gd name="T52" fmla="*/ 105 w 248"/>
                  <a:gd name="T53" fmla="*/ 50 h 59"/>
                  <a:gd name="T54" fmla="*/ 88 w 248"/>
                  <a:gd name="T55" fmla="*/ 48 h 59"/>
                  <a:gd name="T56" fmla="*/ 71 w 248"/>
                  <a:gd name="T57" fmla="*/ 45 h 59"/>
                  <a:gd name="T58" fmla="*/ 55 w 248"/>
                  <a:gd name="T59" fmla="*/ 42 h 59"/>
                  <a:gd name="T60" fmla="*/ 39 w 248"/>
                  <a:gd name="T61" fmla="*/ 38 h 59"/>
                  <a:gd name="T62" fmla="*/ 24 w 248"/>
                  <a:gd name="T63" fmla="*/ 33 h 59"/>
                  <a:gd name="T64" fmla="*/ 11 w 248"/>
                  <a:gd name="T65" fmla="*/ 28 h 59"/>
                  <a:gd name="T66" fmla="*/ 0 w 248"/>
                  <a:gd name="T67" fmla="*/ 28 h 59"/>
                  <a:gd name="T68" fmla="*/ 4 w 248"/>
                  <a:gd name="T69" fmla="*/ 24 h 59"/>
                  <a:gd name="T70" fmla="*/ 1 w 248"/>
                  <a:gd name="T71" fmla="*/ 25 h 59"/>
                  <a:gd name="T72" fmla="*/ 0 w 248"/>
                  <a:gd name="T73" fmla="*/ 28 h 59"/>
                  <a:gd name="T74" fmla="*/ 0 w 248"/>
                  <a:gd name="T75" fmla="*/ 30 h 59"/>
                  <a:gd name="T76" fmla="*/ 7 w 248"/>
                  <a:gd name="T77" fmla="*/ 2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48" h="59">
                    <a:moveTo>
                      <a:pt x="7" y="28"/>
                    </a:moveTo>
                    <a:lnTo>
                      <a:pt x="2" y="31"/>
                    </a:lnTo>
                    <a:lnTo>
                      <a:pt x="8" y="34"/>
                    </a:lnTo>
                    <a:lnTo>
                      <a:pt x="14" y="37"/>
                    </a:lnTo>
                    <a:lnTo>
                      <a:pt x="21" y="39"/>
                    </a:lnTo>
                    <a:lnTo>
                      <a:pt x="29" y="42"/>
                    </a:lnTo>
                    <a:lnTo>
                      <a:pt x="36" y="44"/>
                    </a:lnTo>
                    <a:lnTo>
                      <a:pt x="44" y="46"/>
                    </a:lnTo>
                    <a:lnTo>
                      <a:pt x="52" y="49"/>
                    </a:lnTo>
                    <a:lnTo>
                      <a:pt x="61" y="50"/>
                    </a:lnTo>
                    <a:lnTo>
                      <a:pt x="69" y="52"/>
                    </a:lnTo>
                    <a:lnTo>
                      <a:pt x="78" y="54"/>
                    </a:lnTo>
                    <a:lnTo>
                      <a:pt x="87" y="55"/>
                    </a:lnTo>
                    <a:lnTo>
                      <a:pt x="95" y="56"/>
                    </a:lnTo>
                    <a:lnTo>
                      <a:pt x="104" y="57"/>
                    </a:lnTo>
                    <a:lnTo>
                      <a:pt x="113" y="57"/>
                    </a:lnTo>
                    <a:lnTo>
                      <a:pt x="122" y="58"/>
                    </a:lnTo>
                    <a:lnTo>
                      <a:pt x="131" y="58"/>
                    </a:lnTo>
                    <a:lnTo>
                      <a:pt x="140" y="57"/>
                    </a:lnTo>
                    <a:lnTo>
                      <a:pt x="149" y="57"/>
                    </a:lnTo>
                    <a:lnTo>
                      <a:pt x="157" y="55"/>
                    </a:lnTo>
                    <a:lnTo>
                      <a:pt x="166" y="54"/>
                    </a:lnTo>
                    <a:lnTo>
                      <a:pt x="174" y="52"/>
                    </a:lnTo>
                    <a:lnTo>
                      <a:pt x="182" y="50"/>
                    </a:lnTo>
                    <a:lnTo>
                      <a:pt x="190" y="47"/>
                    </a:lnTo>
                    <a:lnTo>
                      <a:pt x="198" y="44"/>
                    </a:lnTo>
                    <a:lnTo>
                      <a:pt x="206" y="41"/>
                    </a:lnTo>
                    <a:lnTo>
                      <a:pt x="212" y="37"/>
                    </a:lnTo>
                    <a:lnTo>
                      <a:pt x="219" y="33"/>
                    </a:lnTo>
                    <a:lnTo>
                      <a:pt x="226" y="28"/>
                    </a:lnTo>
                    <a:lnTo>
                      <a:pt x="232" y="22"/>
                    </a:lnTo>
                    <a:lnTo>
                      <a:pt x="237" y="16"/>
                    </a:lnTo>
                    <a:lnTo>
                      <a:pt x="242" y="10"/>
                    </a:lnTo>
                    <a:lnTo>
                      <a:pt x="247" y="3"/>
                    </a:lnTo>
                    <a:lnTo>
                      <a:pt x="239" y="0"/>
                    </a:lnTo>
                    <a:lnTo>
                      <a:pt x="235" y="6"/>
                    </a:lnTo>
                    <a:lnTo>
                      <a:pt x="231" y="12"/>
                    </a:lnTo>
                    <a:lnTo>
                      <a:pt x="226" y="17"/>
                    </a:lnTo>
                    <a:lnTo>
                      <a:pt x="220" y="23"/>
                    </a:lnTo>
                    <a:lnTo>
                      <a:pt x="214" y="27"/>
                    </a:lnTo>
                    <a:lnTo>
                      <a:pt x="208" y="31"/>
                    </a:lnTo>
                    <a:lnTo>
                      <a:pt x="202" y="35"/>
                    </a:lnTo>
                    <a:lnTo>
                      <a:pt x="195" y="38"/>
                    </a:lnTo>
                    <a:lnTo>
                      <a:pt x="187" y="41"/>
                    </a:lnTo>
                    <a:lnTo>
                      <a:pt x="180" y="44"/>
                    </a:lnTo>
                    <a:lnTo>
                      <a:pt x="172" y="45"/>
                    </a:lnTo>
                    <a:lnTo>
                      <a:pt x="164" y="47"/>
                    </a:lnTo>
                    <a:lnTo>
                      <a:pt x="156" y="49"/>
                    </a:lnTo>
                    <a:lnTo>
                      <a:pt x="148" y="50"/>
                    </a:lnTo>
                    <a:lnTo>
                      <a:pt x="140" y="50"/>
                    </a:lnTo>
                    <a:lnTo>
                      <a:pt x="131" y="51"/>
                    </a:lnTo>
                    <a:lnTo>
                      <a:pt x="122" y="51"/>
                    </a:lnTo>
                    <a:lnTo>
                      <a:pt x="114" y="50"/>
                    </a:lnTo>
                    <a:lnTo>
                      <a:pt x="105" y="50"/>
                    </a:lnTo>
                    <a:lnTo>
                      <a:pt x="96" y="49"/>
                    </a:lnTo>
                    <a:lnTo>
                      <a:pt x="88" y="48"/>
                    </a:lnTo>
                    <a:lnTo>
                      <a:pt x="79" y="47"/>
                    </a:lnTo>
                    <a:lnTo>
                      <a:pt x="71" y="45"/>
                    </a:lnTo>
                    <a:lnTo>
                      <a:pt x="63" y="44"/>
                    </a:lnTo>
                    <a:lnTo>
                      <a:pt x="55" y="42"/>
                    </a:lnTo>
                    <a:lnTo>
                      <a:pt x="47" y="40"/>
                    </a:lnTo>
                    <a:lnTo>
                      <a:pt x="39" y="38"/>
                    </a:lnTo>
                    <a:lnTo>
                      <a:pt x="32" y="36"/>
                    </a:lnTo>
                    <a:lnTo>
                      <a:pt x="24" y="33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5" y="25"/>
                    </a:lnTo>
                    <a:lnTo>
                      <a:pt x="0" y="28"/>
                    </a:lnTo>
                    <a:lnTo>
                      <a:pt x="5" y="25"/>
                    </a:lnTo>
                    <a:lnTo>
                      <a:pt x="4" y="24"/>
                    </a:lnTo>
                    <a:lnTo>
                      <a:pt x="2" y="25"/>
                    </a:lnTo>
                    <a:lnTo>
                      <a:pt x="1" y="25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2" y="31"/>
                    </a:lnTo>
                    <a:lnTo>
                      <a:pt x="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69" name="Freeform 49">
                <a:extLst>
                  <a:ext uri="{FF2B5EF4-FFF2-40B4-BE49-F238E27FC236}">
                    <a16:creationId xmlns:a16="http://schemas.microsoft.com/office/drawing/2014/main" id="{8F6C2C08-52D8-648C-C2DC-5B4E246C9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3591"/>
                <a:ext cx="22" cy="38"/>
              </a:xfrm>
              <a:custGeom>
                <a:avLst/>
                <a:gdLst>
                  <a:gd name="T0" fmla="*/ 6 w 22"/>
                  <a:gd name="T1" fmla="*/ 36 h 38"/>
                  <a:gd name="T2" fmla="*/ 6 w 22"/>
                  <a:gd name="T3" fmla="*/ 36 h 38"/>
                  <a:gd name="T4" fmla="*/ 8 w 22"/>
                  <a:gd name="T5" fmla="*/ 34 h 38"/>
                  <a:gd name="T6" fmla="*/ 10 w 22"/>
                  <a:gd name="T7" fmla="*/ 32 h 38"/>
                  <a:gd name="T8" fmla="*/ 12 w 22"/>
                  <a:gd name="T9" fmla="*/ 31 h 38"/>
                  <a:gd name="T10" fmla="*/ 13 w 22"/>
                  <a:gd name="T11" fmla="*/ 29 h 38"/>
                  <a:gd name="T12" fmla="*/ 15 w 22"/>
                  <a:gd name="T13" fmla="*/ 26 h 38"/>
                  <a:gd name="T14" fmla="*/ 16 w 22"/>
                  <a:gd name="T15" fmla="*/ 24 h 38"/>
                  <a:gd name="T16" fmla="*/ 17 w 22"/>
                  <a:gd name="T17" fmla="*/ 22 h 38"/>
                  <a:gd name="T18" fmla="*/ 18 w 22"/>
                  <a:gd name="T19" fmla="*/ 20 h 38"/>
                  <a:gd name="T20" fmla="*/ 19 w 22"/>
                  <a:gd name="T21" fmla="*/ 18 h 38"/>
                  <a:gd name="T22" fmla="*/ 20 w 22"/>
                  <a:gd name="T23" fmla="*/ 15 h 38"/>
                  <a:gd name="T24" fmla="*/ 20 w 22"/>
                  <a:gd name="T25" fmla="*/ 12 h 38"/>
                  <a:gd name="T26" fmla="*/ 20 w 22"/>
                  <a:gd name="T27" fmla="*/ 10 h 38"/>
                  <a:gd name="T28" fmla="*/ 21 w 22"/>
                  <a:gd name="T29" fmla="*/ 7 h 38"/>
                  <a:gd name="T30" fmla="*/ 21 w 22"/>
                  <a:gd name="T31" fmla="*/ 4 h 38"/>
                  <a:gd name="T32" fmla="*/ 20 w 22"/>
                  <a:gd name="T33" fmla="*/ 2 h 38"/>
                  <a:gd name="T34" fmla="*/ 20 w 22"/>
                  <a:gd name="T35" fmla="*/ 0 h 38"/>
                  <a:gd name="T36" fmla="*/ 13 w 22"/>
                  <a:gd name="T37" fmla="*/ 0 h 38"/>
                  <a:gd name="T38" fmla="*/ 13 w 22"/>
                  <a:gd name="T39" fmla="*/ 2 h 38"/>
                  <a:gd name="T40" fmla="*/ 13 w 22"/>
                  <a:gd name="T41" fmla="*/ 5 h 38"/>
                  <a:gd name="T42" fmla="*/ 13 w 22"/>
                  <a:gd name="T43" fmla="*/ 7 h 38"/>
                  <a:gd name="T44" fmla="*/ 13 w 22"/>
                  <a:gd name="T45" fmla="*/ 9 h 38"/>
                  <a:gd name="T46" fmla="*/ 13 w 22"/>
                  <a:gd name="T47" fmla="*/ 11 h 38"/>
                  <a:gd name="T48" fmla="*/ 12 w 22"/>
                  <a:gd name="T49" fmla="*/ 13 h 38"/>
                  <a:gd name="T50" fmla="*/ 12 w 22"/>
                  <a:gd name="T51" fmla="*/ 16 h 38"/>
                  <a:gd name="T52" fmla="*/ 11 w 22"/>
                  <a:gd name="T53" fmla="*/ 17 h 38"/>
                  <a:gd name="T54" fmla="*/ 10 w 22"/>
                  <a:gd name="T55" fmla="*/ 19 h 38"/>
                  <a:gd name="T56" fmla="*/ 9 w 22"/>
                  <a:gd name="T57" fmla="*/ 21 h 38"/>
                  <a:gd name="T58" fmla="*/ 8 w 22"/>
                  <a:gd name="T59" fmla="*/ 22 h 38"/>
                  <a:gd name="T60" fmla="*/ 7 w 22"/>
                  <a:gd name="T61" fmla="*/ 24 h 38"/>
                  <a:gd name="T62" fmla="*/ 6 w 22"/>
                  <a:gd name="T63" fmla="*/ 25 h 38"/>
                  <a:gd name="T64" fmla="*/ 5 w 22"/>
                  <a:gd name="T65" fmla="*/ 27 h 38"/>
                  <a:gd name="T66" fmla="*/ 3 w 22"/>
                  <a:gd name="T67" fmla="*/ 28 h 38"/>
                  <a:gd name="T68" fmla="*/ 1 w 22"/>
                  <a:gd name="T69" fmla="*/ 30 h 38"/>
                  <a:gd name="T70" fmla="*/ 1 w 22"/>
                  <a:gd name="T71" fmla="*/ 30 h 38"/>
                  <a:gd name="T72" fmla="*/ 1 w 22"/>
                  <a:gd name="T73" fmla="*/ 30 h 38"/>
                  <a:gd name="T74" fmla="*/ 0 w 22"/>
                  <a:gd name="T75" fmla="*/ 31 h 38"/>
                  <a:gd name="T76" fmla="*/ 0 w 22"/>
                  <a:gd name="T77" fmla="*/ 32 h 38"/>
                  <a:gd name="T78" fmla="*/ 0 w 22"/>
                  <a:gd name="T79" fmla="*/ 34 h 38"/>
                  <a:gd name="T80" fmla="*/ 1 w 22"/>
                  <a:gd name="T81" fmla="*/ 35 h 38"/>
                  <a:gd name="T82" fmla="*/ 2 w 22"/>
                  <a:gd name="T83" fmla="*/ 36 h 38"/>
                  <a:gd name="T84" fmla="*/ 3 w 22"/>
                  <a:gd name="T85" fmla="*/ 37 h 38"/>
                  <a:gd name="T86" fmla="*/ 5 w 22"/>
                  <a:gd name="T87" fmla="*/ 37 h 38"/>
                  <a:gd name="T88" fmla="*/ 6 w 22"/>
                  <a:gd name="T89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" h="38">
                    <a:moveTo>
                      <a:pt x="6" y="36"/>
                    </a:moveTo>
                    <a:lnTo>
                      <a:pt x="6" y="36"/>
                    </a:lnTo>
                    <a:lnTo>
                      <a:pt x="8" y="34"/>
                    </a:lnTo>
                    <a:lnTo>
                      <a:pt x="10" y="32"/>
                    </a:lnTo>
                    <a:lnTo>
                      <a:pt x="12" y="31"/>
                    </a:lnTo>
                    <a:lnTo>
                      <a:pt x="13" y="29"/>
                    </a:lnTo>
                    <a:lnTo>
                      <a:pt x="15" y="26"/>
                    </a:lnTo>
                    <a:lnTo>
                      <a:pt x="16" y="24"/>
                    </a:lnTo>
                    <a:lnTo>
                      <a:pt x="17" y="22"/>
                    </a:lnTo>
                    <a:lnTo>
                      <a:pt x="18" y="20"/>
                    </a:lnTo>
                    <a:lnTo>
                      <a:pt x="19" y="18"/>
                    </a:lnTo>
                    <a:lnTo>
                      <a:pt x="20" y="15"/>
                    </a:lnTo>
                    <a:lnTo>
                      <a:pt x="20" y="12"/>
                    </a:lnTo>
                    <a:lnTo>
                      <a:pt x="20" y="10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9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4"/>
                    </a:lnTo>
                    <a:lnTo>
                      <a:pt x="6" y="25"/>
                    </a:lnTo>
                    <a:lnTo>
                      <a:pt x="5" y="27"/>
                    </a:lnTo>
                    <a:lnTo>
                      <a:pt x="3" y="28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1" y="35"/>
                    </a:lnTo>
                    <a:lnTo>
                      <a:pt x="2" y="36"/>
                    </a:lnTo>
                    <a:lnTo>
                      <a:pt x="3" y="37"/>
                    </a:lnTo>
                    <a:lnTo>
                      <a:pt x="5" y="37"/>
                    </a:lnTo>
                    <a:lnTo>
                      <a:pt x="6" y="3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70" name="Freeform 50">
                <a:extLst>
                  <a:ext uri="{FF2B5EF4-FFF2-40B4-BE49-F238E27FC236}">
                    <a16:creationId xmlns:a16="http://schemas.microsoft.com/office/drawing/2014/main" id="{80CCBCE7-52D3-1DE6-25E8-5730E3DB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3587"/>
                <a:ext cx="348" cy="63"/>
              </a:xfrm>
              <a:custGeom>
                <a:avLst/>
                <a:gdLst>
                  <a:gd name="T0" fmla="*/ 1 w 348"/>
                  <a:gd name="T1" fmla="*/ 5 h 63"/>
                  <a:gd name="T2" fmla="*/ 12 w 348"/>
                  <a:gd name="T3" fmla="*/ 13 h 63"/>
                  <a:gd name="T4" fmla="*/ 26 w 348"/>
                  <a:gd name="T5" fmla="*/ 20 h 63"/>
                  <a:gd name="T6" fmla="*/ 44 w 348"/>
                  <a:gd name="T7" fmla="*/ 27 h 63"/>
                  <a:gd name="T8" fmla="*/ 63 w 348"/>
                  <a:gd name="T9" fmla="*/ 34 h 63"/>
                  <a:gd name="T10" fmla="*/ 85 w 348"/>
                  <a:gd name="T11" fmla="*/ 41 h 63"/>
                  <a:gd name="T12" fmla="*/ 110 w 348"/>
                  <a:gd name="T13" fmla="*/ 46 h 63"/>
                  <a:gd name="T14" fmla="*/ 134 w 348"/>
                  <a:gd name="T15" fmla="*/ 51 h 63"/>
                  <a:gd name="T16" fmla="*/ 160 w 348"/>
                  <a:gd name="T17" fmla="*/ 56 h 63"/>
                  <a:gd name="T18" fmla="*/ 186 w 348"/>
                  <a:gd name="T19" fmla="*/ 59 h 63"/>
                  <a:gd name="T20" fmla="*/ 213 w 348"/>
                  <a:gd name="T21" fmla="*/ 61 h 63"/>
                  <a:gd name="T22" fmla="*/ 239 w 348"/>
                  <a:gd name="T23" fmla="*/ 62 h 63"/>
                  <a:gd name="T24" fmla="*/ 264 w 348"/>
                  <a:gd name="T25" fmla="*/ 61 h 63"/>
                  <a:gd name="T26" fmla="*/ 287 w 348"/>
                  <a:gd name="T27" fmla="*/ 58 h 63"/>
                  <a:gd name="T28" fmla="*/ 309 w 348"/>
                  <a:gd name="T29" fmla="*/ 54 h 63"/>
                  <a:gd name="T30" fmla="*/ 329 w 348"/>
                  <a:gd name="T31" fmla="*/ 48 h 63"/>
                  <a:gd name="T32" fmla="*/ 347 w 348"/>
                  <a:gd name="T33" fmla="*/ 39 h 63"/>
                  <a:gd name="T34" fmla="*/ 334 w 348"/>
                  <a:gd name="T35" fmla="*/ 38 h 63"/>
                  <a:gd name="T36" fmla="*/ 317 w 348"/>
                  <a:gd name="T37" fmla="*/ 45 h 63"/>
                  <a:gd name="T38" fmla="*/ 297 w 348"/>
                  <a:gd name="T39" fmla="*/ 50 h 63"/>
                  <a:gd name="T40" fmla="*/ 274 w 348"/>
                  <a:gd name="T41" fmla="*/ 53 h 63"/>
                  <a:gd name="T42" fmla="*/ 251 w 348"/>
                  <a:gd name="T43" fmla="*/ 55 h 63"/>
                  <a:gd name="T44" fmla="*/ 226 w 348"/>
                  <a:gd name="T45" fmla="*/ 55 h 63"/>
                  <a:gd name="T46" fmla="*/ 201 w 348"/>
                  <a:gd name="T47" fmla="*/ 54 h 63"/>
                  <a:gd name="T48" fmla="*/ 175 w 348"/>
                  <a:gd name="T49" fmla="*/ 51 h 63"/>
                  <a:gd name="T50" fmla="*/ 149 w 348"/>
                  <a:gd name="T51" fmla="*/ 47 h 63"/>
                  <a:gd name="T52" fmla="*/ 124 w 348"/>
                  <a:gd name="T53" fmla="*/ 43 h 63"/>
                  <a:gd name="T54" fmla="*/ 99 w 348"/>
                  <a:gd name="T55" fmla="*/ 37 h 63"/>
                  <a:gd name="T56" fmla="*/ 77 w 348"/>
                  <a:gd name="T57" fmla="*/ 31 h 63"/>
                  <a:gd name="T58" fmla="*/ 56 w 348"/>
                  <a:gd name="T59" fmla="*/ 24 h 63"/>
                  <a:gd name="T60" fmla="*/ 38 w 348"/>
                  <a:gd name="T61" fmla="*/ 17 h 63"/>
                  <a:gd name="T62" fmla="*/ 23 w 348"/>
                  <a:gd name="T63" fmla="*/ 11 h 63"/>
                  <a:gd name="T64" fmla="*/ 11 w 348"/>
                  <a:gd name="T65" fmla="*/ 4 h 63"/>
                  <a:gd name="T66" fmla="*/ 6 w 348"/>
                  <a:gd name="T67" fmla="*/ 0 h 63"/>
                  <a:gd name="T68" fmla="*/ 5 w 348"/>
                  <a:gd name="T69" fmla="*/ 0 h 63"/>
                  <a:gd name="T70" fmla="*/ 2 w 348"/>
                  <a:gd name="T71" fmla="*/ 0 h 63"/>
                  <a:gd name="T72" fmla="*/ 0 w 348"/>
                  <a:gd name="T73" fmla="*/ 2 h 63"/>
                  <a:gd name="T74" fmla="*/ 0 w 348"/>
                  <a:gd name="T75" fmla="*/ 4 h 63"/>
                  <a:gd name="T76" fmla="*/ 1 w 348"/>
                  <a:gd name="T77" fmla="*/ 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8" h="63">
                    <a:moveTo>
                      <a:pt x="1" y="6"/>
                    </a:moveTo>
                    <a:lnTo>
                      <a:pt x="1" y="5"/>
                    </a:lnTo>
                    <a:lnTo>
                      <a:pt x="6" y="9"/>
                    </a:lnTo>
                    <a:lnTo>
                      <a:pt x="12" y="13"/>
                    </a:lnTo>
                    <a:lnTo>
                      <a:pt x="18" y="17"/>
                    </a:lnTo>
                    <a:lnTo>
                      <a:pt x="26" y="20"/>
                    </a:lnTo>
                    <a:lnTo>
                      <a:pt x="35" y="24"/>
                    </a:lnTo>
                    <a:lnTo>
                      <a:pt x="44" y="27"/>
                    </a:lnTo>
                    <a:lnTo>
                      <a:pt x="53" y="31"/>
                    </a:lnTo>
                    <a:lnTo>
                      <a:pt x="63" y="34"/>
                    </a:lnTo>
                    <a:lnTo>
                      <a:pt x="74" y="37"/>
                    </a:lnTo>
                    <a:lnTo>
                      <a:pt x="85" y="41"/>
                    </a:lnTo>
                    <a:lnTo>
                      <a:pt x="97" y="44"/>
                    </a:lnTo>
                    <a:lnTo>
                      <a:pt x="110" y="46"/>
                    </a:lnTo>
                    <a:lnTo>
                      <a:pt x="122" y="49"/>
                    </a:lnTo>
                    <a:lnTo>
                      <a:pt x="134" y="51"/>
                    </a:lnTo>
                    <a:lnTo>
                      <a:pt x="147" y="54"/>
                    </a:lnTo>
                    <a:lnTo>
                      <a:pt x="160" y="56"/>
                    </a:lnTo>
                    <a:lnTo>
                      <a:pt x="173" y="58"/>
                    </a:lnTo>
                    <a:lnTo>
                      <a:pt x="186" y="59"/>
                    </a:lnTo>
                    <a:lnTo>
                      <a:pt x="200" y="60"/>
                    </a:lnTo>
                    <a:lnTo>
                      <a:pt x="213" y="61"/>
                    </a:lnTo>
                    <a:lnTo>
                      <a:pt x="226" y="62"/>
                    </a:lnTo>
                    <a:lnTo>
                      <a:pt x="239" y="62"/>
                    </a:lnTo>
                    <a:lnTo>
                      <a:pt x="251" y="62"/>
                    </a:lnTo>
                    <a:lnTo>
                      <a:pt x="264" y="61"/>
                    </a:lnTo>
                    <a:lnTo>
                      <a:pt x="276" y="60"/>
                    </a:lnTo>
                    <a:lnTo>
                      <a:pt x="287" y="58"/>
                    </a:lnTo>
                    <a:lnTo>
                      <a:pt x="298" y="56"/>
                    </a:lnTo>
                    <a:lnTo>
                      <a:pt x="309" y="54"/>
                    </a:lnTo>
                    <a:lnTo>
                      <a:pt x="319" y="51"/>
                    </a:lnTo>
                    <a:lnTo>
                      <a:pt x="329" y="48"/>
                    </a:lnTo>
                    <a:lnTo>
                      <a:pt x="338" y="44"/>
                    </a:lnTo>
                    <a:lnTo>
                      <a:pt x="347" y="39"/>
                    </a:lnTo>
                    <a:lnTo>
                      <a:pt x="341" y="34"/>
                    </a:lnTo>
                    <a:lnTo>
                      <a:pt x="334" y="38"/>
                    </a:lnTo>
                    <a:lnTo>
                      <a:pt x="326" y="41"/>
                    </a:lnTo>
                    <a:lnTo>
                      <a:pt x="317" y="45"/>
                    </a:lnTo>
                    <a:lnTo>
                      <a:pt x="307" y="48"/>
                    </a:lnTo>
                    <a:lnTo>
                      <a:pt x="297" y="50"/>
                    </a:lnTo>
                    <a:lnTo>
                      <a:pt x="286" y="52"/>
                    </a:lnTo>
                    <a:lnTo>
                      <a:pt x="274" y="53"/>
                    </a:lnTo>
                    <a:lnTo>
                      <a:pt x="263" y="54"/>
                    </a:lnTo>
                    <a:lnTo>
                      <a:pt x="251" y="55"/>
                    </a:lnTo>
                    <a:lnTo>
                      <a:pt x="239" y="55"/>
                    </a:lnTo>
                    <a:lnTo>
                      <a:pt x="226" y="55"/>
                    </a:lnTo>
                    <a:lnTo>
                      <a:pt x="213" y="54"/>
                    </a:lnTo>
                    <a:lnTo>
                      <a:pt x="201" y="54"/>
                    </a:lnTo>
                    <a:lnTo>
                      <a:pt x="187" y="52"/>
                    </a:lnTo>
                    <a:lnTo>
                      <a:pt x="175" y="51"/>
                    </a:lnTo>
                    <a:lnTo>
                      <a:pt x="162" y="49"/>
                    </a:lnTo>
                    <a:lnTo>
                      <a:pt x="149" y="47"/>
                    </a:lnTo>
                    <a:lnTo>
                      <a:pt x="136" y="45"/>
                    </a:lnTo>
                    <a:lnTo>
                      <a:pt x="124" y="43"/>
                    </a:lnTo>
                    <a:lnTo>
                      <a:pt x="111" y="40"/>
                    </a:lnTo>
                    <a:lnTo>
                      <a:pt x="99" y="37"/>
                    </a:lnTo>
                    <a:lnTo>
                      <a:pt x="88" y="34"/>
                    </a:lnTo>
                    <a:lnTo>
                      <a:pt x="77" y="31"/>
                    </a:lnTo>
                    <a:lnTo>
                      <a:pt x="67" y="28"/>
                    </a:lnTo>
                    <a:lnTo>
                      <a:pt x="56" y="24"/>
                    </a:lnTo>
                    <a:lnTo>
                      <a:pt x="47" y="21"/>
                    </a:lnTo>
                    <a:lnTo>
                      <a:pt x="38" y="17"/>
                    </a:lnTo>
                    <a:lnTo>
                      <a:pt x="30" y="14"/>
                    </a:lnTo>
                    <a:lnTo>
                      <a:pt x="23" y="11"/>
                    </a:lnTo>
                    <a:lnTo>
                      <a:pt x="16" y="7"/>
                    </a:lnTo>
                    <a:lnTo>
                      <a:pt x="11" y="4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1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71" name="Freeform 51">
                <a:extLst>
                  <a:ext uri="{FF2B5EF4-FFF2-40B4-BE49-F238E27FC236}">
                    <a16:creationId xmlns:a16="http://schemas.microsoft.com/office/drawing/2014/main" id="{8D1B5E60-311E-527B-B447-835A49C10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3538"/>
                <a:ext cx="66" cy="54"/>
              </a:xfrm>
              <a:custGeom>
                <a:avLst/>
                <a:gdLst>
                  <a:gd name="T0" fmla="*/ 2 w 66"/>
                  <a:gd name="T1" fmla="*/ 5 h 54"/>
                  <a:gd name="T2" fmla="*/ 3 w 66"/>
                  <a:gd name="T3" fmla="*/ 6 h 54"/>
                  <a:gd name="T4" fmla="*/ 11 w 66"/>
                  <a:gd name="T5" fmla="*/ 7 h 54"/>
                  <a:gd name="T6" fmla="*/ 17 w 66"/>
                  <a:gd name="T7" fmla="*/ 9 h 54"/>
                  <a:gd name="T8" fmla="*/ 23 w 66"/>
                  <a:gd name="T9" fmla="*/ 11 h 54"/>
                  <a:gd name="T10" fmla="*/ 28 w 66"/>
                  <a:gd name="T11" fmla="*/ 14 h 54"/>
                  <a:gd name="T12" fmla="*/ 32 w 66"/>
                  <a:gd name="T13" fmla="*/ 17 h 54"/>
                  <a:gd name="T14" fmla="*/ 35 w 66"/>
                  <a:gd name="T15" fmla="*/ 20 h 54"/>
                  <a:gd name="T16" fmla="*/ 37 w 66"/>
                  <a:gd name="T17" fmla="*/ 23 h 54"/>
                  <a:gd name="T18" fmla="*/ 40 w 66"/>
                  <a:gd name="T19" fmla="*/ 26 h 54"/>
                  <a:gd name="T20" fmla="*/ 42 w 66"/>
                  <a:gd name="T21" fmla="*/ 30 h 54"/>
                  <a:gd name="T22" fmla="*/ 44 w 66"/>
                  <a:gd name="T23" fmla="*/ 33 h 54"/>
                  <a:gd name="T24" fmla="*/ 46 w 66"/>
                  <a:gd name="T25" fmla="*/ 37 h 54"/>
                  <a:gd name="T26" fmla="*/ 48 w 66"/>
                  <a:gd name="T27" fmla="*/ 40 h 54"/>
                  <a:gd name="T28" fmla="*/ 50 w 66"/>
                  <a:gd name="T29" fmla="*/ 44 h 54"/>
                  <a:gd name="T30" fmla="*/ 53 w 66"/>
                  <a:gd name="T31" fmla="*/ 47 h 54"/>
                  <a:gd name="T32" fmla="*/ 56 w 66"/>
                  <a:gd name="T33" fmla="*/ 50 h 54"/>
                  <a:gd name="T34" fmla="*/ 60 w 66"/>
                  <a:gd name="T35" fmla="*/ 53 h 54"/>
                  <a:gd name="T36" fmla="*/ 65 w 66"/>
                  <a:gd name="T37" fmla="*/ 47 h 54"/>
                  <a:gd name="T38" fmla="*/ 61 w 66"/>
                  <a:gd name="T39" fmla="*/ 45 h 54"/>
                  <a:gd name="T40" fmla="*/ 59 w 66"/>
                  <a:gd name="T41" fmla="*/ 43 h 54"/>
                  <a:gd name="T42" fmla="*/ 57 w 66"/>
                  <a:gd name="T43" fmla="*/ 40 h 54"/>
                  <a:gd name="T44" fmla="*/ 55 w 66"/>
                  <a:gd name="T45" fmla="*/ 37 h 54"/>
                  <a:gd name="T46" fmla="*/ 53 w 66"/>
                  <a:gd name="T47" fmla="*/ 34 h 54"/>
                  <a:gd name="T48" fmla="*/ 51 w 66"/>
                  <a:gd name="T49" fmla="*/ 30 h 54"/>
                  <a:gd name="T50" fmla="*/ 49 w 66"/>
                  <a:gd name="T51" fmla="*/ 27 h 54"/>
                  <a:gd name="T52" fmla="*/ 47 w 66"/>
                  <a:gd name="T53" fmla="*/ 23 h 54"/>
                  <a:gd name="T54" fmla="*/ 44 w 66"/>
                  <a:gd name="T55" fmla="*/ 19 h 54"/>
                  <a:gd name="T56" fmla="*/ 41 w 66"/>
                  <a:gd name="T57" fmla="*/ 16 h 54"/>
                  <a:gd name="T58" fmla="*/ 37 w 66"/>
                  <a:gd name="T59" fmla="*/ 12 h 54"/>
                  <a:gd name="T60" fmla="*/ 32 w 66"/>
                  <a:gd name="T61" fmla="*/ 9 h 54"/>
                  <a:gd name="T62" fmla="*/ 26 w 66"/>
                  <a:gd name="T63" fmla="*/ 6 h 54"/>
                  <a:gd name="T64" fmla="*/ 20 w 66"/>
                  <a:gd name="T65" fmla="*/ 3 h 54"/>
                  <a:gd name="T66" fmla="*/ 13 w 66"/>
                  <a:gd name="T67" fmla="*/ 1 h 54"/>
                  <a:gd name="T68" fmla="*/ 4 w 66"/>
                  <a:gd name="T69" fmla="*/ 0 h 54"/>
                  <a:gd name="T70" fmla="*/ 5 w 66"/>
                  <a:gd name="T71" fmla="*/ 0 h 54"/>
                  <a:gd name="T72" fmla="*/ 4 w 66"/>
                  <a:gd name="T73" fmla="*/ 0 h 54"/>
                  <a:gd name="T74" fmla="*/ 2 w 66"/>
                  <a:gd name="T75" fmla="*/ 0 h 54"/>
                  <a:gd name="T76" fmla="*/ 1 w 66"/>
                  <a:gd name="T77" fmla="*/ 0 h 54"/>
                  <a:gd name="T78" fmla="*/ 0 w 66"/>
                  <a:gd name="T79" fmla="*/ 1 h 54"/>
                  <a:gd name="T80" fmla="*/ 0 w 66"/>
                  <a:gd name="T81" fmla="*/ 2 h 54"/>
                  <a:gd name="T82" fmla="*/ 0 w 66"/>
                  <a:gd name="T83" fmla="*/ 3 h 54"/>
                  <a:gd name="T84" fmla="*/ 0 w 66"/>
                  <a:gd name="T85" fmla="*/ 5 h 54"/>
                  <a:gd name="T86" fmla="*/ 1 w 66"/>
                  <a:gd name="T87" fmla="*/ 5 h 54"/>
                  <a:gd name="T88" fmla="*/ 3 w 66"/>
                  <a:gd name="T89" fmla="*/ 6 h 54"/>
                  <a:gd name="T90" fmla="*/ 2 w 66"/>
                  <a:gd name="T91" fmla="*/ 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6" h="54">
                    <a:moveTo>
                      <a:pt x="2" y="5"/>
                    </a:moveTo>
                    <a:lnTo>
                      <a:pt x="3" y="6"/>
                    </a:lnTo>
                    <a:lnTo>
                      <a:pt x="11" y="7"/>
                    </a:lnTo>
                    <a:lnTo>
                      <a:pt x="17" y="9"/>
                    </a:lnTo>
                    <a:lnTo>
                      <a:pt x="23" y="11"/>
                    </a:lnTo>
                    <a:lnTo>
                      <a:pt x="28" y="14"/>
                    </a:lnTo>
                    <a:lnTo>
                      <a:pt x="32" y="17"/>
                    </a:lnTo>
                    <a:lnTo>
                      <a:pt x="35" y="20"/>
                    </a:lnTo>
                    <a:lnTo>
                      <a:pt x="37" y="23"/>
                    </a:lnTo>
                    <a:lnTo>
                      <a:pt x="40" y="26"/>
                    </a:lnTo>
                    <a:lnTo>
                      <a:pt x="42" y="30"/>
                    </a:lnTo>
                    <a:lnTo>
                      <a:pt x="44" y="33"/>
                    </a:lnTo>
                    <a:lnTo>
                      <a:pt x="46" y="37"/>
                    </a:lnTo>
                    <a:lnTo>
                      <a:pt x="48" y="40"/>
                    </a:lnTo>
                    <a:lnTo>
                      <a:pt x="50" y="44"/>
                    </a:lnTo>
                    <a:lnTo>
                      <a:pt x="53" y="47"/>
                    </a:lnTo>
                    <a:lnTo>
                      <a:pt x="56" y="50"/>
                    </a:lnTo>
                    <a:lnTo>
                      <a:pt x="60" y="53"/>
                    </a:lnTo>
                    <a:lnTo>
                      <a:pt x="65" y="47"/>
                    </a:lnTo>
                    <a:lnTo>
                      <a:pt x="61" y="45"/>
                    </a:lnTo>
                    <a:lnTo>
                      <a:pt x="59" y="43"/>
                    </a:lnTo>
                    <a:lnTo>
                      <a:pt x="57" y="40"/>
                    </a:lnTo>
                    <a:lnTo>
                      <a:pt x="55" y="37"/>
                    </a:lnTo>
                    <a:lnTo>
                      <a:pt x="53" y="34"/>
                    </a:lnTo>
                    <a:lnTo>
                      <a:pt x="51" y="30"/>
                    </a:lnTo>
                    <a:lnTo>
                      <a:pt x="49" y="27"/>
                    </a:lnTo>
                    <a:lnTo>
                      <a:pt x="47" y="23"/>
                    </a:lnTo>
                    <a:lnTo>
                      <a:pt x="44" y="19"/>
                    </a:lnTo>
                    <a:lnTo>
                      <a:pt x="41" y="16"/>
                    </a:lnTo>
                    <a:lnTo>
                      <a:pt x="37" y="12"/>
                    </a:lnTo>
                    <a:lnTo>
                      <a:pt x="32" y="9"/>
                    </a:lnTo>
                    <a:lnTo>
                      <a:pt x="26" y="6"/>
                    </a:lnTo>
                    <a:lnTo>
                      <a:pt x="20" y="3"/>
                    </a:lnTo>
                    <a:lnTo>
                      <a:pt x="1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2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72" name="Freeform 52">
                <a:extLst>
                  <a:ext uri="{FF2B5EF4-FFF2-40B4-BE49-F238E27FC236}">
                    <a16:creationId xmlns:a16="http://schemas.microsoft.com/office/drawing/2014/main" id="{51F119E5-BE44-5C6E-33C3-FE0741045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3385"/>
                <a:ext cx="60" cy="159"/>
              </a:xfrm>
              <a:custGeom>
                <a:avLst/>
                <a:gdLst>
                  <a:gd name="T0" fmla="*/ 31 w 60"/>
                  <a:gd name="T1" fmla="*/ 1 h 159"/>
                  <a:gd name="T2" fmla="*/ 23 w 60"/>
                  <a:gd name="T3" fmla="*/ 11 h 159"/>
                  <a:gd name="T4" fmla="*/ 16 w 60"/>
                  <a:gd name="T5" fmla="*/ 22 h 159"/>
                  <a:gd name="T6" fmla="*/ 11 w 60"/>
                  <a:gd name="T7" fmla="*/ 33 h 159"/>
                  <a:gd name="T8" fmla="*/ 6 w 60"/>
                  <a:gd name="T9" fmla="*/ 45 h 159"/>
                  <a:gd name="T10" fmla="*/ 3 w 60"/>
                  <a:gd name="T11" fmla="*/ 56 h 159"/>
                  <a:gd name="T12" fmla="*/ 1 w 60"/>
                  <a:gd name="T13" fmla="*/ 68 h 159"/>
                  <a:gd name="T14" fmla="*/ 0 w 60"/>
                  <a:gd name="T15" fmla="*/ 79 h 159"/>
                  <a:gd name="T16" fmla="*/ 0 w 60"/>
                  <a:gd name="T17" fmla="*/ 90 h 159"/>
                  <a:gd name="T18" fmla="*/ 2 w 60"/>
                  <a:gd name="T19" fmla="*/ 101 h 159"/>
                  <a:gd name="T20" fmla="*/ 5 w 60"/>
                  <a:gd name="T21" fmla="*/ 112 h 159"/>
                  <a:gd name="T22" fmla="*/ 9 w 60"/>
                  <a:gd name="T23" fmla="*/ 121 h 159"/>
                  <a:gd name="T24" fmla="*/ 15 w 60"/>
                  <a:gd name="T25" fmla="*/ 131 h 159"/>
                  <a:gd name="T26" fmla="*/ 23 w 60"/>
                  <a:gd name="T27" fmla="*/ 139 h 159"/>
                  <a:gd name="T28" fmla="*/ 33 w 60"/>
                  <a:gd name="T29" fmla="*/ 146 h 159"/>
                  <a:gd name="T30" fmla="*/ 43 w 60"/>
                  <a:gd name="T31" fmla="*/ 153 h 159"/>
                  <a:gd name="T32" fmla="*/ 56 w 60"/>
                  <a:gd name="T33" fmla="*/ 158 h 159"/>
                  <a:gd name="T34" fmla="*/ 53 w 60"/>
                  <a:gd name="T35" fmla="*/ 150 h 159"/>
                  <a:gd name="T36" fmla="*/ 42 w 60"/>
                  <a:gd name="T37" fmla="*/ 144 h 159"/>
                  <a:gd name="T38" fmla="*/ 33 w 60"/>
                  <a:gd name="T39" fmla="*/ 138 h 159"/>
                  <a:gd name="T40" fmla="*/ 25 w 60"/>
                  <a:gd name="T41" fmla="*/ 131 h 159"/>
                  <a:gd name="T42" fmla="*/ 20 w 60"/>
                  <a:gd name="T43" fmla="*/ 123 h 159"/>
                  <a:gd name="T44" fmla="*/ 14 w 60"/>
                  <a:gd name="T45" fmla="*/ 114 h 159"/>
                  <a:gd name="T46" fmla="*/ 11 w 60"/>
                  <a:gd name="T47" fmla="*/ 105 h 159"/>
                  <a:gd name="T48" fmla="*/ 8 w 60"/>
                  <a:gd name="T49" fmla="*/ 95 h 159"/>
                  <a:gd name="T50" fmla="*/ 8 w 60"/>
                  <a:gd name="T51" fmla="*/ 85 h 159"/>
                  <a:gd name="T52" fmla="*/ 8 w 60"/>
                  <a:gd name="T53" fmla="*/ 74 h 159"/>
                  <a:gd name="T54" fmla="*/ 9 w 60"/>
                  <a:gd name="T55" fmla="*/ 63 h 159"/>
                  <a:gd name="T56" fmla="*/ 12 w 60"/>
                  <a:gd name="T57" fmla="*/ 52 h 159"/>
                  <a:gd name="T58" fmla="*/ 15 w 60"/>
                  <a:gd name="T59" fmla="*/ 41 h 159"/>
                  <a:gd name="T60" fmla="*/ 21 w 60"/>
                  <a:gd name="T61" fmla="*/ 30 h 159"/>
                  <a:gd name="T62" fmla="*/ 27 w 60"/>
                  <a:gd name="T63" fmla="*/ 20 h 159"/>
                  <a:gd name="T64" fmla="*/ 34 w 60"/>
                  <a:gd name="T65" fmla="*/ 10 h 159"/>
                  <a:gd name="T66" fmla="*/ 31 w 60"/>
                  <a:gd name="T67" fmla="*/ 5 h 159"/>
                  <a:gd name="T68" fmla="*/ 38 w 60"/>
                  <a:gd name="T69" fmla="*/ 3 h 159"/>
                  <a:gd name="T70" fmla="*/ 38 w 60"/>
                  <a:gd name="T71" fmla="*/ 1 h 159"/>
                  <a:gd name="T72" fmla="*/ 35 w 60"/>
                  <a:gd name="T73" fmla="*/ 0 h 159"/>
                  <a:gd name="T74" fmla="*/ 33 w 60"/>
                  <a:gd name="T75" fmla="*/ 0 h 159"/>
                  <a:gd name="T76" fmla="*/ 38 w 60"/>
                  <a:gd name="T77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0" h="159">
                    <a:moveTo>
                      <a:pt x="38" y="1"/>
                    </a:moveTo>
                    <a:lnTo>
                      <a:pt x="31" y="1"/>
                    </a:lnTo>
                    <a:lnTo>
                      <a:pt x="27" y="6"/>
                    </a:lnTo>
                    <a:lnTo>
                      <a:pt x="23" y="11"/>
                    </a:lnTo>
                    <a:lnTo>
                      <a:pt x="20" y="17"/>
                    </a:lnTo>
                    <a:lnTo>
                      <a:pt x="16" y="22"/>
                    </a:lnTo>
                    <a:lnTo>
                      <a:pt x="13" y="27"/>
                    </a:lnTo>
                    <a:lnTo>
                      <a:pt x="11" y="33"/>
                    </a:lnTo>
                    <a:lnTo>
                      <a:pt x="8" y="39"/>
                    </a:lnTo>
                    <a:lnTo>
                      <a:pt x="6" y="45"/>
                    </a:lnTo>
                    <a:lnTo>
                      <a:pt x="4" y="50"/>
                    </a:lnTo>
                    <a:lnTo>
                      <a:pt x="3" y="56"/>
                    </a:lnTo>
                    <a:lnTo>
                      <a:pt x="2" y="62"/>
                    </a:lnTo>
                    <a:lnTo>
                      <a:pt x="1" y="68"/>
                    </a:lnTo>
                    <a:lnTo>
                      <a:pt x="0" y="74"/>
                    </a:lnTo>
                    <a:lnTo>
                      <a:pt x="0" y="79"/>
                    </a:lnTo>
                    <a:lnTo>
                      <a:pt x="0" y="85"/>
                    </a:lnTo>
                    <a:lnTo>
                      <a:pt x="0" y="90"/>
                    </a:lnTo>
                    <a:lnTo>
                      <a:pt x="1" y="96"/>
                    </a:lnTo>
                    <a:lnTo>
                      <a:pt x="2" y="101"/>
                    </a:lnTo>
                    <a:lnTo>
                      <a:pt x="3" y="106"/>
                    </a:lnTo>
                    <a:lnTo>
                      <a:pt x="5" y="112"/>
                    </a:lnTo>
                    <a:lnTo>
                      <a:pt x="7" y="116"/>
                    </a:lnTo>
                    <a:lnTo>
                      <a:pt x="9" y="121"/>
                    </a:lnTo>
                    <a:lnTo>
                      <a:pt x="12" y="126"/>
                    </a:lnTo>
                    <a:lnTo>
                      <a:pt x="15" y="131"/>
                    </a:lnTo>
                    <a:lnTo>
                      <a:pt x="20" y="135"/>
                    </a:lnTo>
                    <a:lnTo>
                      <a:pt x="23" y="139"/>
                    </a:lnTo>
                    <a:lnTo>
                      <a:pt x="28" y="143"/>
                    </a:lnTo>
                    <a:lnTo>
                      <a:pt x="33" y="146"/>
                    </a:lnTo>
                    <a:lnTo>
                      <a:pt x="37" y="150"/>
                    </a:lnTo>
                    <a:lnTo>
                      <a:pt x="43" y="153"/>
                    </a:lnTo>
                    <a:lnTo>
                      <a:pt x="49" y="155"/>
                    </a:lnTo>
                    <a:lnTo>
                      <a:pt x="56" y="158"/>
                    </a:lnTo>
                    <a:lnTo>
                      <a:pt x="59" y="151"/>
                    </a:lnTo>
                    <a:lnTo>
                      <a:pt x="53" y="150"/>
                    </a:lnTo>
                    <a:lnTo>
                      <a:pt x="47" y="147"/>
                    </a:lnTo>
                    <a:lnTo>
                      <a:pt x="42" y="144"/>
                    </a:lnTo>
                    <a:lnTo>
                      <a:pt x="37" y="141"/>
                    </a:lnTo>
                    <a:lnTo>
                      <a:pt x="33" y="138"/>
                    </a:lnTo>
                    <a:lnTo>
                      <a:pt x="29" y="134"/>
                    </a:lnTo>
                    <a:lnTo>
                      <a:pt x="25" y="131"/>
                    </a:lnTo>
                    <a:lnTo>
                      <a:pt x="22" y="127"/>
                    </a:lnTo>
                    <a:lnTo>
                      <a:pt x="20" y="123"/>
                    </a:lnTo>
                    <a:lnTo>
                      <a:pt x="16" y="119"/>
                    </a:lnTo>
                    <a:lnTo>
                      <a:pt x="14" y="114"/>
                    </a:lnTo>
                    <a:lnTo>
                      <a:pt x="12" y="109"/>
                    </a:lnTo>
                    <a:lnTo>
                      <a:pt x="11" y="105"/>
                    </a:lnTo>
                    <a:lnTo>
                      <a:pt x="9" y="100"/>
                    </a:lnTo>
                    <a:lnTo>
                      <a:pt x="8" y="95"/>
                    </a:lnTo>
                    <a:lnTo>
                      <a:pt x="8" y="90"/>
                    </a:lnTo>
                    <a:lnTo>
                      <a:pt x="8" y="85"/>
                    </a:lnTo>
                    <a:lnTo>
                      <a:pt x="7" y="79"/>
                    </a:lnTo>
                    <a:lnTo>
                      <a:pt x="8" y="74"/>
                    </a:lnTo>
                    <a:lnTo>
                      <a:pt x="8" y="68"/>
                    </a:lnTo>
                    <a:lnTo>
                      <a:pt x="9" y="63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4" y="47"/>
                    </a:lnTo>
                    <a:lnTo>
                      <a:pt x="15" y="41"/>
                    </a:lnTo>
                    <a:lnTo>
                      <a:pt x="18" y="36"/>
                    </a:lnTo>
                    <a:lnTo>
                      <a:pt x="21" y="30"/>
                    </a:lnTo>
                    <a:lnTo>
                      <a:pt x="23" y="25"/>
                    </a:lnTo>
                    <a:lnTo>
                      <a:pt x="27" y="20"/>
                    </a:lnTo>
                    <a:lnTo>
                      <a:pt x="30" y="15"/>
                    </a:lnTo>
                    <a:lnTo>
                      <a:pt x="34" y="10"/>
                    </a:lnTo>
                    <a:lnTo>
                      <a:pt x="38" y="5"/>
                    </a:lnTo>
                    <a:lnTo>
                      <a:pt x="31" y="5"/>
                    </a:lnTo>
                    <a:lnTo>
                      <a:pt x="38" y="5"/>
                    </a:lnTo>
                    <a:lnTo>
                      <a:pt x="38" y="3"/>
                    </a:lnTo>
                    <a:lnTo>
                      <a:pt x="38" y="2"/>
                    </a:lnTo>
                    <a:lnTo>
                      <a:pt x="38" y="1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33" y="0"/>
                    </a:lnTo>
                    <a:lnTo>
                      <a:pt x="31" y="1"/>
                    </a:lnTo>
                    <a:lnTo>
                      <a:pt x="38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73" name="Freeform 53">
                <a:extLst>
                  <a:ext uri="{FF2B5EF4-FFF2-40B4-BE49-F238E27FC236}">
                    <a16:creationId xmlns:a16="http://schemas.microsoft.com/office/drawing/2014/main" id="{3D4924A1-C694-A366-23D7-F93CE7BA7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3386"/>
                <a:ext cx="194" cy="48"/>
              </a:xfrm>
              <a:custGeom>
                <a:avLst/>
                <a:gdLst>
                  <a:gd name="T0" fmla="*/ 186 w 194"/>
                  <a:gd name="T1" fmla="*/ 24 h 48"/>
                  <a:gd name="T2" fmla="*/ 179 w 194"/>
                  <a:gd name="T3" fmla="*/ 29 h 48"/>
                  <a:gd name="T4" fmla="*/ 171 w 194"/>
                  <a:gd name="T5" fmla="*/ 32 h 48"/>
                  <a:gd name="T6" fmla="*/ 160 w 194"/>
                  <a:gd name="T7" fmla="*/ 35 h 48"/>
                  <a:gd name="T8" fmla="*/ 149 w 194"/>
                  <a:gd name="T9" fmla="*/ 38 h 48"/>
                  <a:gd name="T10" fmla="*/ 137 w 194"/>
                  <a:gd name="T11" fmla="*/ 39 h 48"/>
                  <a:gd name="T12" fmla="*/ 124 w 194"/>
                  <a:gd name="T13" fmla="*/ 40 h 48"/>
                  <a:gd name="T14" fmla="*/ 110 w 194"/>
                  <a:gd name="T15" fmla="*/ 40 h 48"/>
                  <a:gd name="T16" fmla="*/ 96 w 194"/>
                  <a:gd name="T17" fmla="*/ 39 h 48"/>
                  <a:gd name="T18" fmla="*/ 83 w 194"/>
                  <a:gd name="T19" fmla="*/ 37 h 48"/>
                  <a:gd name="T20" fmla="*/ 69 w 194"/>
                  <a:gd name="T21" fmla="*/ 34 h 48"/>
                  <a:gd name="T22" fmla="*/ 56 w 194"/>
                  <a:gd name="T23" fmla="*/ 30 h 48"/>
                  <a:gd name="T24" fmla="*/ 43 w 194"/>
                  <a:gd name="T25" fmla="*/ 26 h 48"/>
                  <a:gd name="T26" fmla="*/ 32 w 194"/>
                  <a:gd name="T27" fmla="*/ 21 h 48"/>
                  <a:gd name="T28" fmla="*/ 22 w 194"/>
                  <a:gd name="T29" fmla="*/ 14 h 48"/>
                  <a:gd name="T30" fmla="*/ 13 w 194"/>
                  <a:gd name="T31" fmla="*/ 7 h 48"/>
                  <a:gd name="T32" fmla="*/ 6 w 194"/>
                  <a:gd name="T33" fmla="*/ 0 h 48"/>
                  <a:gd name="T34" fmla="*/ 4 w 194"/>
                  <a:gd name="T35" fmla="*/ 7 h 48"/>
                  <a:gd name="T36" fmla="*/ 12 w 194"/>
                  <a:gd name="T37" fmla="*/ 16 h 48"/>
                  <a:gd name="T38" fmla="*/ 22 w 194"/>
                  <a:gd name="T39" fmla="*/ 23 h 48"/>
                  <a:gd name="T40" fmla="*/ 34 w 194"/>
                  <a:gd name="T41" fmla="*/ 29 h 48"/>
                  <a:gd name="T42" fmla="*/ 46 w 194"/>
                  <a:gd name="T43" fmla="*/ 34 h 48"/>
                  <a:gd name="T44" fmla="*/ 60 w 194"/>
                  <a:gd name="T45" fmla="*/ 39 h 48"/>
                  <a:gd name="T46" fmla="*/ 74 w 194"/>
                  <a:gd name="T47" fmla="*/ 42 h 48"/>
                  <a:gd name="T48" fmla="*/ 88 w 194"/>
                  <a:gd name="T49" fmla="*/ 44 h 48"/>
                  <a:gd name="T50" fmla="*/ 103 w 194"/>
                  <a:gd name="T51" fmla="*/ 46 h 48"/>
                  <a:gd name="T52" fmla="*/ 117 w 194"/>
                  <a:gd name="T53" fmla="*/ 47 h 48"/>
                  <a:gd name="T54" fmla="*/ 131 w 194"/>
                  <a:gd name="T55" fmla="*/ 46 h 48"/>
                  <a:gd name="T56" fmla="*/ 145 w 194"/>
                  <a:gd name="T57" fmla="*/ 45 h 48"/>
                  <a:gd name="T58" fmla="*/ 157 w 194"/>
                  <a:gd name="T59" fmla="*/ 43 h 48"/>
                  <a:gd name="T60" fmla="*/ 168 w 194"/>
                  <a:gd name="T61" fmla="*/ 40 h 48"/>
                  <a:gd name="T62" fmla="*/ 179 w 194"/>
                  <a:gd name="T63" fmla="*/ 36 h 48"/>
                  <a:gd name="T64" fmla="*/ 187 w 194"/>
                  <a:gd name="T65" fmla="*/ 32 h 48"/>
                  <a:gd name="T66" fmla="*/ 186 w 194"/>
                  <a:gd name="T67" fmla="*/ 30 h 48"/>
                  <a:gd name="T68" fmla="*/ 193 w 194"/>
                  <a:gd name="T69" fmla="*/ 28 h 48"/>
                  <a:gd name="T70" fmla="*/ 192 w 194"/>
                  <a:gd name="T71" fmla="*/ 26 h 48"/>
                  <a:gd name="T72" fmla="*/ 190 w 194"/>
                  <a:gd name="T73" fmla="*/ 24 h 48"/>
                  <a:gd name="T74" fmla="*/ 187 w 194"/>
                  <a:gd name="T75" fmla="*/ 24 h 48"/>
                  <a:gd name="T76" fmla="*/ 191 w 194"/>
                  <a:gd name="T77" fmla="*/ 2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4" h="48">
                    <a:moveTo>
                      <a:pt x="191" y="24"/>
                    </a:moveTo>
                    <a:lnTo>
                      <a:pt x="186" y="24"/>
                    </a:lnTo>
                    <a:lnTo>
                      <a:pt x="183" y="26"/>
                    </a:lnTo>
                    <a:lnTo>
                      <a:pt x="179" y="29"/>
                    </a:lnTo>
                    <a:lnTo>
                      <a:pt x="175" y="30"/>
                    </a:lnTo>
                    <a:lnTo>
                      <a:pt x="171" y="32"/>
                    </a:lnTo>
                    <a:lnTo>
                      <a:pt x="166" y="34"/>
                    </a:lnTo>
                    <a:lnTo>
                      <a:pt x="160" y="35"/>
                    </a:lnTo>
                    <a:lnTo>
                      <a:pt x="155" y="36"/>
                    </a:lnTo>
                    <a:lnTo>
                      <a:pt x="149" y="38"/>
                    </a:lnTo>
                    <a:lnTo>
                      <a:pt x="143" y="39"/>
                    </a:lnTo>
                    <a:lnTo>
                      <a:pt x="137" y="39"/>
                    </a:lnTo>
                    <a:lnTo>
                      <a:pt x="130" y="40"/>
                    </a:lnTo>
                    <a:lnTo>
                      <a:pt x="124" y="40"/>
                    </a:lnTo>
                    <a:lnTo>
                      <a:pt x="117" y="40"/>
                    </a:lnTo>
                    <a:lnTo>
                      <a:pt x="110" y="40"/>
                    </a:lnTo>
                    <a:lnTo>
                      <a:pt x="103" y="39"/>
                    </a:lnTo>
                    <a:lnTo>
                      <a:pt x="96" y="39"/>
                    </a:lnTo>
                    <a:lnTo>
                      <a:pt x="89" y="38"/>
                    </a:lnTo>
                    <a:lnTo>
                      <a:pt x="83" y="37"/>
                    </a:lnTo>
                    <a:lnTo>
                      <a:pt x="76" y="36"/>
                    </a:lnTo>
                    <a:lnTo>
                      <a:pt x="69" y="34"/>
                    </a:lnTo>
                    <a:lnTo>
                      <a:pt x="62" y="32"/>
                    </a:lnTo>
                    <a:lnTo>
                      <a:pt x="56" y="30"/>
                    </a:lnTo>
                    <a:lnTo>
                      <a:pt x="50" y="28"/>
                    </a:lnTo>
                    <a:lnTo>
                      <a:pt x="43" y="26"/>
                    </a:lnTo>
                    <a:lnTo>
                      <a:pt x="38" y="23"/>
                    </a:lnTo>
                    <a:lnTo>
                      <a:pt x="32" y="21"/>
                    </a:lnTo>
                    <a:lnTo>
                      <a:pt x="27" y="18"/>
                    </a:lnTo>
                    <a:lnTo>
                      <a:pt x="22" y="14"/>
                    </a:lnTo>
                    <a:lnTo>
                      <a:pt x="17" y="11"/>
                    </a:lnTo>
                    <a:lnTo>
                      <a:pt x="13" y="7"/>
                    </a:lnTo>
                    <a:lnTo>
                      <a:pt x="10" y="3"/>
                    </a:lnTo>
                    <a:lnTo>
                      <a:pt x="6" y="0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7" y="12"/>
                    </a:lnTo>
                    <a:lnTo>
                      <a:pt x="12" y="16"/>
                    </a:lnTo>
                    <a:lnTo>
                      <a:pt x="17" y="20"/>
                    </a:lnTo>
                    <a:lnTo>
                      <a:pt x="22" y="23"/>
                    </a:lnTo>
                    <a:lnTo>
                      <a:pt x="28" y="26"/>
                    </a:lnTo>
                    <a:lnTo>
                      <a:pt x="34" y="29"/>
                    </a:lnTo>
                    <a:lnTo>
                      <a:pt x="40" y="32"/>
                    </a:lnTo>
                    <a:lnTo>
                      <a:pt x="46" y="34"/>
                    </a:lnTo>
                    <a:lnTo>
                      <a:pt x="53" y="36"/>
                    </a:lnTo>
                    <a:lnTo>
                      <a:pt x="60" y="39"/>
                    </a:lnTo>
                    <a:lnTo>
                      <a:pt x="67" y="40"/>
                    </a:lnTo>
                    <a:lnTo>
                      <a:pt x="74" y="42"/>
                    </a:lnTo>
                    <a:lnTo>
                      <a:pt x="81" y="43"/>
                    </a:lnTo>
                    <a:lnTo>
                      <a:pt x="88" y="44"/>
                    </a:lnTo>
                    <a:lnTo>
                      <a:pt x="95" y="45"/>
                    </a:lnTo>
                    <a:lnTo>
                      <a:pt x="103" y="46"/>
                    </a:lnTo>
                    <a:lnTo>
                      <a:pt x="110" y="46"/>
                    </a:lnTo>
                    <a:lnTo>
                      <a:pt x="117" y="47"/>
                    </a:lnTo>
                    <a:lnTo>
                      <a:pt x="124" y="47"/>
                    </a:lnTo>
                    <a:lnTo>
                      <a:pt x="131" y="46"/>
                    </a:lnTo>
                    <a:lnTo>
                      <a:pt x="138" y="46"/>
                    </a:lnTo>
                    <a:lnTo>
                      <a:pt x="145" y="45"/>
                    </a:lnTo>
                    <a:lnTo>
                      <a:pt x="151" y="44"/>
                    </a:lnTo>
                    <a:lnTo>
                      <a:pt x="157" y="43"/>
                    </a:lnTo>
                    <a:lnTo>
                      <a:pt x="162" y="42"/>
                    </a:lnTo>
                    <a:lnTo>
                      <a:pt x="168" y="40"/>
                    </a:lnTo>
                    <a:lnTo>
                      <a:pt x="174" y="39"/>
                    </a:lnTo>
                    <a:lnTo>
                      <a:pt x="179" y="36"/>
                    </a:lnTo>
                    <a:lnTo>
                      <a:pt x="183" y="34"/>
                    </a:lnTo>
                    <a:lnTo>
                      <a:pt x="187" y="32"/>
                    </a:lnTo>
                    <a:lnTo>
                      <a:pt x="191" y="29"/>
                    </a:lnTo>
                    <a:lnTo>
                      <a:pt x="186" y="30"/>
                    </a:lnTo>
                    <a:lnTo>
                      <a:pt x="191" y="29"/>
                    </a:lnTo>
                    <a:lnTo>
                      <a:pt x="193" y="28"/>
                    </a:lnTo>
                    <a:lnTo>
                      <a:pt x="193" y="27"/>
                    </a:lnTo>
                    <a:lnTo>
                      <a:pt x="192" y="26"/>
                    </a:lnTo>
                    <a:lnTo>
                      <a:pt x="191" y="25"/>
                    </a:lnTo>
                    <a:lnTo>
                      <a:pt x="190" y="24"/>
                    </a:lnTo>
                    <a:lnTo>
                      <a:pt x="189" y="23"/>
                    </a:lnTo>
                    <a:lnTo>
                      <a:pt x="187" y="24"/>
                    </a:lnTo>
                    <a:lnTo>
                      <a:pt x="186" y="24"/>
                    </a:lnTo>
                    <a:lnTo>
                      <a:pt x="191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74" name="Freeform 54">
                <a:extLst>
                  <a:ext uri="{FF2B5EF4-FFF2-40B4-BE49-F238E27FC236}">
                    <a16:creationId xmlns:a16="http://schemas.microsoft.com/office/drawing/2014/main" id="{B69FC460-0E87-B057-9B6B-02CDA3A8E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3414"/>
                <a:ext cx="36" cy="23"/>
              </a:xfrm>
              <a:custGeom>
                <a:avLst/>
                <a:gdLst>
                  <a:gd name="T0" fmla="*/ 28 w 36"/>
                  <a:gd name="T1" fmla="*/ 20 h 23"/>
                  <a:gd name="T2" fmla="*/ 32 w 36"/>
                  <a:gd name="T3" fmla="*/ 13 h 23"/>
                  <a:gd name="T4" fmla="*/ 28 w 36"/>
                  <a:gd name="T5" fmla="*/ 12 h 23"/>
                  <a:gd name="T6" fmla="*/ 24 w 36"/>
                  <a:gd name="T7" fmla="*/ 11 h 23"/>
                  <a:gd name="T8" fmla="*/ 21 w 36"/>
                  <a:gd name="T9" fmla="*/ 10 h 23"/>
                  <a:gd name="T10" fmla="*/ 18 w 36"/>
                  <a:gd name="T11" fmla="*/ 9 h 23"/>
                  <a:gd name="T12" fmla="*/ 14 w 36"/>
                  <a:gd name="T13" fmla="*/ 7 h 23"/>
                  <a:gd name="T14" fmla="*/ 11 w 36"/>
                  <a:gd name="T15" fmla="*/ 5 h 23"/>
                  <a:gd name="T16" fmla="*/ 8 w 36"/>
                  <a:gd name="T17" fmla="*/ 3 h 23"/>
                  <a:gd name="T18" fmla="*/ 4 w 36"/>
                  <a:gd name="T19" fmla="*/ 0 h 23"/>
                  <a:gd name="T20" fmla="*/ 0 w 36"/>
                  <a:gd name="T21" fmla="*/ 6 h 23"/>
                  <a:gd name="T22" fmla="*/ 4 w 36"/>
                  <a:gd name="T23" fmla="*/ 9 h 23"/>
                  <a:gd name="T24" fmla="*/ 7 w 36"/>
                  <a:gd name="T25" fmla="*/ 12 h 23"/>
                  <a:gd name="T26" fmla="*/ 11 w 36"/>
                  <a:gd name="T27" fmla="*/ 15 h 23"/>
                  <a:gd name="T28" fmla="*/ 14 w 36"/>
                  <a:gd name="T29" fmla="*/ 16 h 23"/>
                  <a:gd name="T30" fmla="*/ 18 w 36"/>
                  <a:gd name="T31" fmla="*/ 18 h 23"/>
                  <a:gd name="T32" fmla="*/ 22 w 36"/>
                  <a:gd name="T33" fmla="*/ 19 h 23"/>
                  <a:gd name="T34" fmla="*/ 26 w 36"/>
                  <a:gd name="T35" fmla="*/ 20 h 23"/>
                  <a:gd name="T36" fmla="*/ 30 w 36"/>
                  <a:gd name="T37" fmla="*/ 22 h 23"/>
                  <a:gd name="T38" fmla="*/ 34 w 36"/>
                  <a:gd name="T39" fmla="*/ 15 h 23"/>
                  <a:gd name="T40" fmla="*/ 30 w 36"/>
                  <a:gd name="T41" fmla="*/ 22 h 23"/>
                  <a:gd name="T42" fmla="*/ 32 w 36"/>
                  <a:gd name="T43" fmla="*/ 22 h 23"/>
                  <a:gd name="T44" fmla="*/ 33 w 36"/>
                  <a:gd name="T45" fmla="*/ 21 h 23"/>
                  <a:gd name="T46" fmla="*/ 34 w 36"/>
                  <a:gd name="T47" fmla="*/ 20 h 23"/>
                  <a:gd name="T48" fmla="*/ 35 w 36"/>
                  <a:gd name="T49" fmla="*/ 18 h 23"/>
                  <a:gd name="T50" fmla="*/ 35 w 36"/>
                  <a:gd name="T51" fmla="*/ 17 h 23"/>
                  <a:gd name="T52" fmla="*/ 34 w 36"/>
                  <a:gd name="T53" fmla="*/ 16 h 23"/>
                  <a:gd name="T54" fmla="*/ 33 w 36"/>
                  <a:gd name="T55" fmla="*/ 15 h 23"/>
                  <a:gd name="T56" fmla="*/ 32 w 36"/>
                  <a:gd name="T57" fmla="*/ 13 h 23"/>
                  <a:gd name="T58" fmla="*/ 28 w 36"/>
                  <a:gd name="T5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6" h="23">
                    <a:moveTo>
                      <a:pt x="28" y="20"/>
                    </a:moveTo>
                    <a:lnTo>
                      <a:pt x="32" y="13"/>
                    </a:lnTo>
                    <a:lnTo>
                      <a:pt x="28" y="12"/>
                    </a:lnTo>
                    <a:lnTo>
                      <a:pt x="24" y="11"/>
                    </a:lnTo>
                    <a:lnTo>
                      <a:pt x="21" y="10"/>
                    </a:lnTo>
                    <a:lnTo>
                      <a:pt x="18" y="9"/>
                    </a:lnTo>
                    <a:lnTo>
                      <a:pt x="14" y="7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4" y="9"/>
                    </a:lnTo>
                    <a:lnTo>
                      <a:pt x="7" y="12"/>
                    </a:lnTo>
                    <a:lnTo>
                      <a:pt x="11" y="15"/>
                    </a:lnTo>
                    <a:lnTo>
                      <a:pt x="14" y="16"/>
                    </a:lnTo>
                    <a:lnTo>
                      <a:pt x="18" y="18"/>
                    </a:lnTo>
                    <a:lnTo>
                      <a:pt x="22" y="19"/>
                    </a:lnTo>
                    <a:lnTo>
                      <a:pt x="26" y="20"/>
                    </a:lnTo>
                    <a:lnTo>
                      <a:pt x="30" y="22"/>
                    </a:lnTo>
                    <a:lnTo>
                      <a:pt x="34" y="15"/>
                    </a:lnTo>
                    <a:lnTo>
                      <a:pt x="30" y="22"/>
                    </a:lnTo>
                    <a:lnTo>
                      <a:pt x="32" y="22"/>
                    </a:lnTo>
                    <a:lnTo>
                      <a:pt x="33" y="21"/>
                    </a:lnTo>
                    <a:lnTo>
                      <a:pt x="34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6"/>
                    </a:lnTo>
                    <a:lnTo>
                      <a:pt x="33" y="15"/>
                    </a:lnTo>
                    <a:lnTo>
                      <a:pt x="32" y="13"/>
                    </a:lnTo>
                    <a:lnTo>
                      <a:pt x="28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75" name="Freeform 55">
                <a:extLst>
                  <a:ext uri="{FF2B5EF4-FFF2-40B4-BE49-F238E27FC236}">
                    <a16:creationId xmlns:a16="http://schemas.microsoft.com/office/drawing/2014/main" id="{E6CEDE53-4F86-9A28-AA71-C204BB0C5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3380"/>
                <a:ext cx="22" cy="50"/>
              </a:xfrm>
              <a:custGeom>
                <a:avLst/>
                <a:gdLst>
                  <a:gd name="T0" fmla="*/ 14 w 22"/>
                  <a:gd name="T1" fmla="*/ 0 h 50"/>
                  <a:gd name="T2" fmla="*/ 6 w 22"/>
                  <a:gd name="T3" fmla="*/ 2 h 50"/>
                  <a:gd name="T4" fmla="*/ 5 w 22"/>
                  <a:gd name="T5" fmla="*/ 3 h 50"/>
                  <a:gd name="T6" fmla="*/ 3 w 22"/>
                  <a:gd name="T7" fmla="*/ 6 h 50"/>
                  <a:gd name="T8" fmla="*/ 3 w 22"/>
                  <a:gd name="T9" fmla="*/ 8 h 50"/>
                  <a:gd name="T10" fmla="*/ 2 w 22"/>
                  <a:gd name="T11" fmla="*/ 11 h 50"/>
                  <a:gd name="T12" fmla="*/ 1 w 22"/>
                  <a:gd name="T13" fmla="*/ 14 h 50"/>
                  <a:gd name="T14" fmla="*/ 1 w 22"/>
                  <a:gd name="T15" fmla="*/ 17 h 50"/>
                  <a:gd name="T16" fmla="*/ 0 w 22"/>
                  <a:gd name="T17" fmla="*/ 20 h 50"/>
                  <a:gd name="T18" fmla="*/ 0 w 22"/>
                  <a:gd name="T19" fmla="*/ 23 h 50"/>
                  <a:gd name="T20" fmla="*/ 0 w 22"/>
                  <a:gd name="T21" fmla="*/ 26 h 50"/>
                  <a:gd name="T22" fmla="*/ 1 w 22"/>
                  <a:gd name="T23" fmla="*/ 30 h 50"/>
                  <a:gd name="T24" fmla="*/ 1 w 22"/>
                  <a:gd name="T25" fmla="*/ 33 h 50"/>
                  <a:gd name="T26" fmla="*/ 3 w 22"/>
                  <a:gd name="T27" fmla="*/ 36 h 50"/>
                  <a:gd name="T28" fmla="*/ 5 w 22"/>
                  <a:gd name="T29" fmla="*/ 39 h 50"/>
                  <a:gd name="T30" fmla="*/ 7 w 22"/>
                  <a:gd name="T31" fmla="*/ 43 h 50"/>
                  <a:gd name="T32" fmla="*/ 10 w 22"/>
                  <a:gd name="T33" fmla="*/ 46 h 50"/>
                  <a:gd name="T34" fmla="*/ 14 w 22"/>
                  <a:gd name="T35" fmla="*/ 49 h 50"/>
                  <a:gd name="T36" fmla="*/ 21 w 22"/>
                  <a:gd name="T37" fmla="*/ 44 h 50"/>
                  <a:gd name="T38" fmla="*/ 17 w 22"/>
                  <a:gd name="T39" fmla="*/ 42 h 50"/>
                  <a:gd name="T40" fmla="*/ 15 w 22"/>
                  <a:gd name="T41" fmla="*/ 39 h 50"/>
                  <a:gd name="T42" fmla="*/ 14 w 22"/>
                  <a:gd name="T43" fmla="*/ 37 h 50"/>
                  <a:gd name="T44" fmla="*/ 12 w 22"/>
                  <a:gd name="T45" fmla="*/ 34 h 50"/>
                  <a:gd name="T46" fmla="*/ 11 w 22"/>
                  <a:gd name="T47" fmla="*/ 31 h 50"/>
                  <a:gd name="T48" fmla="*/ 10 w 22"/>
                  <a:gd name="T49" fmla="*/ 28 h 50"/>
                  <a:gd name="T50" fmla="*/ 10 w 22"/>
                  <a:gd name="T51" fmla="*/ 26 h 50"/>
                  <a:gd name="T52" fmla="*/ 10 w 22"/>
                  <a:gd name="T53" fmla="*/ 23 h 50"/>
                  <a:gd name="T54" fmla="*/ 10 w 22"/>
                  <a:gd name="T55" fmla="*/ 20 h 50"/>
                  <a:gd name="T56" fmla="*/ 10 w 22"/>
                  <a:gd name="T57" fmla="*/ 17 h 50"/>
                  <a:gd name="T58" fmla="*/ 10 w 22"/>
                  <a:gd name="T59" fmla="*/ 15 h 50"/>
                  <a:gd name="T60" fmla="*/ 12 w 22"/>
                  <a:gd name="T61" fmla="*/ 12 h 50"/>
                  <a:gd name="T62" fmla="*/ 12 w 22"/>
                  <a:gd name="T63" fmla="*/ 10 h 50"/>
                  <a:gd name="T64" fmla="*/ 13 w 22"/>
                  <a:gd name="T65" fmla="*/ 8 h 50"/>
                  <a:gd name="T66" fmla="*/ 14 w 22"/>
                  <a:gd name="T67" fmla="*/ 6 h 50"/>
                  <a:gd name="T68" fmla="*/ 15 w 22"/>
                  <a:gd name="T69" fmla="*/ 4 h 50"/>
                  <a:gd name="T70" fmla="*/ 7 w 22"/>
                  <a:gd name="T71" fmla="*/ 5 h 50"/>
                  <a:gd name="T72" fmla="*/ 15 w 22"/>
                  <a:gd name="T73" fmla="*/ 4 h 50"/>
                  <a:gd name="T74" fmla="*/ 15 w 22"/>
                  <a:gd name="T75" fmla="*/ 3 h 50"/>
                  <a:gd name="T76" fmla="*/ 15 w 22"/>
                  <a:gd name="T77" fmla="*/ 1 h 50"/>
                  <a:gd name="T78" fmla="*/ 14 w 22"/>
                  <a:gd name="T79" fmla="*/ 0 h 50"/>
                  <a:gd name="T80" fmla="*/ 12 w 22"/>
                  <a:gd name="T81" fmla="*/ 0 h 50"/>
                  <a:gd name="T82" fmla="*/ 10 w 22"/>
                  <a:gd name="T83" fmla="*/ 0 h 50"/>
                  <a:gd name="T84" fmla="*/ 8 w 22"/>
                  <a:gd name="T85" fmla="*/ 0 h 50"/>
                  <a:gd name="T86" fmla="*/ 7 w 22"/>
                  <a:gd name="T87" fmla="*/ 0 h 50"/>
                  <a:gd name="T88" fmla="*/ 6 w 22"/>
                  <a:gd name="T89" fmla="*/ 2 h 50"/>
                  <a:gd name="T90" fmla="*/ 14 w 22"/>
                  <a:gd name="T9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50">
                    <a:moveTo>
                      <a:pt x="14" y="0"/>
                    </a:moveTo>
                    <a:lnTo>
                      <a:pt x="6" y="2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2" y="11"/>
                    </a:lnTo>
                    <a:lnTo>
                      <a:pt x="1" y="14"/>
                    </a:lnTo>
                    <a:lnTo>
                      <a:pt x="1" y="17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0"/>
                    </a:lnTo>
                    <a:lnTo>
                      <a:pt x="1" y="33"/>
                    </a:lnTo>
                    <a:lnTo>
                      <a:pt x="3" y="36"/>
                    </a:lnTo>
                    <a:lnTo>
                      <a:pt x="5" y="39"/>
                    </a:lnTo>
                    <a:lnTo>
                      <a:pt x="7" y="43"/>
                    </a:lnTo>
                    <a:lnTo>
                      <a:pt x="10" y="46"/>
                    </a:lnTo>
                    <a:lnTo>
                      <a:pt x="14" y="49"/>
                    </a:lnTo>
                    <a:lnTo>
                      <a:pt x="21" y="44"/>
                    </a:lnTo>
                    <a:lnTo>
                      <a:pt x="17" y="42"/>
                    </a:lnTo>
                    <a:lnTo>
                      <a:pt x="15" y="39"/>
                    </a:lnTo>
                    <a:lnTo>
                      <a:pt x="14" y="37"/>
                    </a:lnTo>
                    <a:lnTo>
                      <a:pt x="12" y="34"/>
                    </a:lnTo>
                    <a:lnTo>
                      <a:pt x="11" y="31"/>
                    </a:lnTo>
                    <a:lnTo>
                      <a:pt x="10" y="28"/>
                    </a:lnTo>
                    <a:lnTo>
                      <a:pt x="10" y="26"/>
                    </a:lnTo>
                    <a:lnTo>
                      <a:pt x="10" y="23"/>
                    </a:lnTo>
                    <a:lnTo>
                      <a:pt x="10" y="20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5" y="4"/>
                    </a:lnTo>
                    <a:lnTo>
                      <a:pt x="7" y="5"/>
                    </a:lnTo>
                    <a:lnTo>
                      <a:pt x="15" y="4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6" y="2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76" name="Freeform 56">
                <a:extLst>
                  <a:ext uri="{FF2B5EF4-FFF2-40B4-BE49-F238E27FC236}">
                    <a16:creationId xmlns:a16="http://schemas.microsoft.com/office/drawing/2014/main" id="{A9A9AACC-0D93-F1D2-358C-30493B695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382"/>
                <a:ext cx="247" cy="37"/>
              </a:xfrm>
              <a:custGeom>
                <a:avLst/>
                <a:gdLst>
                  <a:gd name="T0" fmla="*/ 239 w 247"/>
                  <a:gd name="T1" fmla="*/ 7 h 37"/>
                  <a:gd name="T2" fmla="*/ 228 w 247"/>
                  <a:gd name="T3" fmla="*/ 12 h 37"/>
                  <a:gd name="T4" fmla="*/ 214 w 247"/>
                  <a:gd name="T5" fmla="*/ 17 h 37"/>
                  <a:gd name="T6" fmla="*/ 200 w 247"/>
                  <a:gd name="T7" fmla="*/ 21 h 37"/>
                  <a:gd name="T8" fmla="*/ 184 w 247"/>
                  <a:gd name="T9" fmla="*/ 24 h 37"/>
                  <a:gd name="T10" fmla="*/ 167 w 247"/>
                  <a:gd name="T11" fmla="*/ 27 h 37"/>
                  <a:gd name="T12" fmla="*/ 150 w 247"/>
                  <a:gd name="T13" fmla="*/ 28 h 37"/>
                  <a:gd name="T14" fmla="*/ 133 w 247"/>
                  <a:gd name="T15" fmla="*/ 29 h 37"/>
                  <a:gd name="T16" fmla="*/ 115 w 247"/>
                  <a:gd name="T17" fmla="*/ 29 h 37"/>
                  <a:gd name="T18" fmla="*/ 99 w 247"/>
                  <a:gd name="T19" fmla="*/ 28 h 37"/>
                  <a:gd name="T20" fmla="*/ 81 w 247"/>
                  <a:gd name="T21" fmla="*/ 27 h 37"/>
                  <a:gd name="T22" fmla="*/ 65 w 247"/>
                  <a:gd name="T23" fmla="*/ 24 h 37"/>
                  <a:gd name="T24" fmla="*/ 51 w 247"/>
                  <a:gd name="T25" fmla="*/ 21 h 37"/>
                  <a:gd name="T26" fmla="*/ 37 w 247"/>
                  <a:gd name="T27" fmla="*/ 17 h 37"/>
                  <a:gd name="T28" fmla="*/ 25 w 247"/>
                  <a:gd name="T29" fmla="*/ 12 h 37"/>
                  <a:gd name="T30" fmla="*/ 14 w 247"/>
                  <a:gd name="T31" fmla="*/ 6 h 37"/>
                  <a:gd name="T32" fmla="*/ 6 w 247"/>
                  <a:gd name="T33" fmla="*/ 0 h 37"/>
                  <a:gd name="T34" fmla="*/ 4 w 247"/>
                  <a:gd name="T35" fmla="*/ 7 h 37"/>
                  <a:gd name="T36" fmla="*/ 15 w 247"/>
                  <a:gd name="T37" fmla="*/ 14 h 37"/>
                  <a:gd name="T38" fmla="*/ 27 w 247"/>
                  <a:gd name="T39" fmla="*/ 20 h 37"/>
                  <a:gd name="T40" fmla="*/ 41 w 247"/>
                  <a:gd name="T41" fmla="*/ 25 h 37"/>
                  <a:gd name="T42" fmla="*/ 56 w 247"/>
                  <a:gd name="T43" fmla="*/ 29 h 37"/>
                  <a:gd name="T44" fmla="*/ 72 w 247"/>
                  <a:gd name="T45" fmla="*/ 32 h 37"/>
                  <a:gd name="T46" fmla="*/ 89 w 247"/>
                  <a:gd name="T47" fmla="*/ 34 h 37"/>
                  <a:gd name="T48" fmla="*/ 106 w 247"/>
                  <a:gd name="T49" fmla="*/ 35 h 37"/>
                  <a:gd name="T50" fmla="*/ 124 w 247"/>
                  <a:gd name="T51" fmla="*/ 36 h 37"/>
                  <a:gd name="T52" fmla="*/ 142 w 247"/>
                  <a:gd name="T53" fmla="*/ 35 h 37"/>
                  <a:gd name="T54" fmla="*/ 160 w 247"/>
                  <a:gd name="T55" fmla="*/ 34 h 37"/>
                  <a:gd name="T56" fmla="*/ 177 w 247"/>
                  <a:gd name="T57" fmla="*/ 32 h 37"/>
                  <a:gd name="T58" fmla="*/ 194 w 247"/>
                  <a:gd name="T59" fmla="*/ 29 h 37"/>
                  <a:gd name="T60" fmla="*/ 210 w 247"/>
                  <a:gd name="T61" fmla="*/ 25 h 37"/>
                  <a:gd name="T62" fmla="*/ 225 w 247"/>
                  <a:gd name="T63" fmla="*/ 20 h 37"/>
                  <a:gd name="T64" fmla="*/ 238 w 247"/>
                  <a:gd name="T65" fmla="*/ 15 h 37"/>
                  <a:gd name="T66" fmla="*/ 241 w 247"/>
                  <a:gd name="T67" fmla="*/ 12 h 37"/>
                  <a:gd name="T68" fmla="*/ 245 w 247"/>
                  <a:gd name="T69" fmla="*/ 11 h 37"/>
                  <a:gd name="T70" fmla="*/ 246 w 247"/>
                  <a:gd name="T71" fmla="*/ 9 h 37"/>
                  <a:gd name="T72" fmla="*/ 243 w 247"/>
                  <a:gd name="T73" fmla="*/ 7 h 37"/>
                  <a:gd name="T74" fmla="*/ 241 w 247"/>
                  <a:gd name="T75" fmla="*/ 6 h 37"/>
                  <a:gd name="T76" fmla="*/ 241 w 247"/>
                  <a:gd name="T77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47" h="37">
                    <a:moveTo>
                      <a:pt x="241" y="6"/>
                    </a:moveTo>
                    <a:lnTo>
                      <a:pt x="239" y="7"/>
                    </a:lnTo>
                    <a:lnTo>
                      <a:pt x="234" y="10"/>
                    </a:lnTo>
                    <a:lnTo>
                      <a:pt x="228" y="12"/>
                    </a:lnTo>
                    <a:lnTo>
                      <a:pt x="221" y="15"/>
                    </a:lnTo>
                    <a:lnTo>
                      <a:pt x="214" y="17"/>
                    </a:lnTo>
                    <a:lnTo>
                      <a:pt x="207" y="19"/>
                    </a:lnTo>
                    <a:lnTo>
                      <a:pt x="200" y="21"/>
                    </a:lnTo>
                    <a:lnTo>
                      <a:pt x="192" y="23"/>
                    </a:lnTo>
                    <a:lnTo>
                      <a:pt x="184" y="24"/>
                    </a:lnTo>
                    <a:lnTo>
                      <a:pt x="176" y="26"/>
                    </a:lnTo>
                    <a:lnTo>
                      <a:pt x="167" y="27"/>
                    </a:lnTo>
                    <a:lnTo>
                      <a:pt x="159" y="28"/>
                    </a:lnTo>
                    <a:lnTo>
                      <a:pt x="150" y="28"/>
                    </a:lnTo>
                    <a:lnTo>
                      <a:pt x="142" y="29"/>
                    </a:lnTo>
                    <a:lnTo>
                      <a:pt x="133" y="29"/>
                    </a:lnTo>
                    <a:lnTo>
                      <a:pt x="124" y="29"/>
                    </a:lnTo>
                    <a:lnTo>
                      <a:pt x="115" y="29"/>
                    </a:lnTo>
                    <a:lnTo>
                      <a:pt x="107" y="29"/>
                    </a:lnTo>
                    <a:lnTo>
                      <a:pt x="99" y="28"/>
                    </a:lnTo>
                    <a:lnTo>
                      <a:pt x="90" y="28"/>
                    </a:lnTo>
                    <a:lnTo>
                      <a:pt x="81" y="27"/>
                    </a:lnTo>
                    <a:lnTo>
                      <a:pt x="74" y="25"/>
                    </a:lnTo>
                    <a:lnTo>
                      <a:pt x="65" y="24"/>
                    </a:lnTo>
                    <a:lnTo>
                      <a:pt x="58" y="23"/>
                    </a:lnTo>
                    <a:lnTo>
                      <a:pt x="51" y="21"/>
                    </a:lnTo>
                    <a:lnTo>
                      <a:pt x="43" y="19"/>
                    </a:lnTo>
                    <a:lnTo>
                      <a:pt x="37" y="17"/>
                    </a:lnTo>
                    <a:lnTo>
                      <a:pt x="30" y="15"/>
                    </a:lnTo>
                    <a:lnTo>
                      <a:pt x="25" y="12"/>
                    </a:lnTo>
                    <a:lnTo>
                      <a:pt x="19" y="9"/>
                    </a:lnTo>
                    <a:lnTo>
                      <a:pt x="14" y="6"/>
                    </a:lnTo>
                    <a:lnTo>
                      <a:pt x="9" y="3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9" y="11"/>
                    </a:lnTo>
                    <a:lnTo>
                      <a:pt x="15" y="14"/>
                    </a:lnTo>
                    <a:lnTo>
                      <a:pt x="20" y="18"/>
                    </a:lnTo>
                    <a:lnTo>
                      <a:pt x="27" y="20"/>
                    </a:lnTo>
                    <a:lnTo>
                      <a:pt x="34" y="23"/>
                    </a:lnTo>
                    <a:lnTo>
                      <a:pt x="41" y="25"/>
                    </a:lnTo>
                    <a:lnTo>
                      <a:pt x="48" y="27"/>
                    </a:lnTo>
                    <a:lnTo>
                      <a:pt x="56" y="29"/>
                    </a:lnTo>
                    <a:lnTo>
                      <a:pt x="64" y="30"/>
                    </a:lnTo>
                    <a:lnTo>
                      <a:pt x="72" y="32"/>
                    </a:lnTo>
                    <a:lnTo>
                      <a:pt x="80" y="33"/>
                    </a:lnTo>
                    <a:lnTo>
                      <a:pt x="89" y="34"/>
                    </a:lnTo>
                    <a:lnTo>
                      <a:pt x="97" y="35"/>
                    </a:lnTo>
                    <a:lnTo>
                      <a:pt x="106" y="35"/>
                    </a:lnTo>
                    <a:lnTo>
                      <a:pt x="115" y="36"/>
                    </a:lnTo>
                    <a:lnTo>
                      <a:pt x="124" y="36"/>
                    </a:lnTo>
                    <a:lnTo>
                      <a:pt x="133" y="36"/>
                    </a:lnTo>
                    <a:lnTo>
                      <a:pt x="142" y="35"/>
                    </a:lnTo>
                    <a:lnTo>
                      <a:pt x="151" y="35"/>
                    </a:lnTo>
                    <a:lnTo>
                      <a:pt x="160" y="34"/>
                    </a:lnTo>
                    <a:lnTo>
                      <a:pt x="168" y="33"/>
                    </a:lnTo>
                    <a:lnTo>
                      <a:pt x="177" y="32"/>
                    </a:lnTo>
                    <a:lnTo>
                      <a:pt x="186" y="30"/>
                    </a:lnTo>
                    <a:lnTo>
                      <a:pt x="194" y="29"/>
                    </a:lnTo>
                    <a:lnTo>
                      <a:pt x="202" y="28"/>
                    </a:lnTo>
                    <a:lnTo>
                      <a:pt x="210" y="25"/>
                    </a:lnTo>
                    <a:lnTo>
                      <a:pt x="217" y="23"/>
                    </a:lnTo>
                    <a:lnTo>
                      <a:pt x="225" y="20"/>
                    </a:lnTo>
                    <a:lnTo>
                      <a:pt x="231" y="18"/>
                    </a:lnTo>
                    <a:lnTo>
                      <a:pt x="238" y="15"/>
                    </a:lnTo>
                    <a:lnTo>
                      <a:pt x="243" y="12"/>
                    </a:lnTo>
                    <a:lnTo>
                      <a:pt x="241" y="12"/>
                    </a:lnTo>
                    <a:lnTo>
                      <a:pt x="243" y="12"/>
                    </a:lnTo>
                    <a:lnTo>
                      <a:pt x="245" y="11"/>
                    </a:lnTo>
                    <a:lnTo>
                      <a:pt x="246" y="10"/>
                    </a:lnTo>
                    <a:lnTo>
                      <a:pt x="246" y="9"/>
                    </a:lnTo>
                    <a:lnTo>
                      <a:pt x="244" y="7"/>
                    </a:lnTo>
                    <a:lnTo>
                      <a:pt x="243" y="7"/>
                    </a:lnTo>
                    <a:lnTo>
                      <a:pt x="242" y="6"/>
                    </a:lnTo>
                    <a:lnTo>
                      <a:pt x="241" y="6"/>
                    </a:lnTo>
                    <a:lnTo>
                      <a:pt x="239" y="7"/>
                    </a:lnTo>
                    <a:lnTo>
                      <a:pt x="241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77" name="Freeform 57">
                <a:extLst>
                  <a:ext uri="{FF2B5EF4-FFF2-40B4-BE49-F238E27FC236}">
                    <a16:creationId xmlns:a16="http://schemas.microsoft.com/office/drawing/2014/main" id="{2C65336F-E88C-96CE-A78B-1794B9814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3465"/>
                <a:ext cx="485" cy="180"/>
              </a:xfrm>
              <a:custGeom>
                <a:avLst/>
                <a:gdLst>
                  <a:gd name="T0" fmla="*/ 457 w 485"/>
                  <a:gd name="T1" fmla="*/ 38 h 180"/>
                  <a:gd name="T2" fmla="*/ 433 w 485"/>
                  <a:gd name="T3" fmla="*/ 23 h 180"/>
                  <a:gd name="T4" fmla="*/ 408 w 485"/>
                  <a:gd name="T5" fmla="*/ 10 h 180"/>
                  <a:gd name="T6" fmla="*/ 384 w 485"/>
                  <a:gd name="T7" fmla="*/ 1 h 180"/>
                  <a:gd name="T8" fmla="*/ 362 w 485"/>
                  <a:gd name="T9" fmla="*/ 1 h 180"/>
                  <a:gd name="T10" fmla="*/ 340 w 485"/>
                  <a:gd name="T11" fmla="*/ 6 h 180"/>
                  <a:gd name="T12" fmla="*/ 319 w 485"/>
                  <a:gd name="T13" fmla="*/ 15 h 180"/>
                  <a:gd name="T14" fmla="*/ 300 w 485"/>
                  <a:gd name="T15" fmla="*/ 27 h 180"/>
                  <a:gd name="T16" fmla="*/ 283 w 485"/>
                  <a:gd name="T17" fmla="*/ 44 h 180"/>
                  <a:gd name="T18" fmla="*/ 268 w 485"/>
                  <a:gd name="T19" fmla="*/ 64 h 180"/>
                  <a:gd name="T20" fmla="*/ 257 w 485"/>
                  <a:gd name="T21" fmla="*/ 90 h 180"/>
                  <a:gd name="T22" fmla="*/ 249 w 485"/>
                  <a:gd name="T23" fmla="*/ 120 h 180"/>
                  <a:gd name="T24" fmla="*/ 255 w 485"/>
                  <a:gd name="T25" fmla="*/ 133 h 180"/>
                  <a:gd name="T26" fmla="*/ 270 w 485"/>
                  <a:gd name="T27" fmla="*/ 139 h 180"/>
                  <a:gd name="T28" fmla="*/ 289 w 485"/>
                  <a:gd name="T29" fmla="*/ 145 h 180"/>
                  <a:gd name="T30" fmla="*/ 310 w 485"/>
                  <a:gd name="T31" fmla="*/ 149 h 180"/>
                  <a:gd name="T32" fmla="*/ 331 w 485"/>
                  <a:gd name="T33" fmla="*/ 151 h 180"/>
                  <a:gd name="T34" fmla="*/ 352 w 485"/>
                  <a:gd name="T35" fmla="*/ 153 h 180"/>
                  <a:gd name="T36" fmla="*/ 371 w 485"/>
                  <a:gd name="T37" fmla="*/ 153 h 180"/>
                  <a:gd name="T38" fmla="*/ 385 w 485"/>
                  <a:gd name="T39" fmla="*/ 153 h 180"/>
                  <a:gd name="T40" fmla="*/ 419 w 485"/>
                  <a:gd name="T41" fmla="*/ 147 h 180"/>
                  <a:gd name="T42" fmla="*/ 457 w 485"/>
                  <a:gd name="T43" fmla="*/ 128 h 180"/>
                  <a:gd name="T44" fmla="*/ 481 w 485"/>
                  <a:gd name="T45" fmla="*/ 99 h 180"/>
                  <a:gd name="T46" fmla="*/ 478 w 485"/>
                  <a:gd name="T47" fmla="*/ 62 h 180"/>
                  <a:gd name="T48" fmla="*/ 239 w 485"/>
                  <a:gd name="T49" fmla="*/ 107 h 180"/>
                  <a:gd name="T50" fmla="*/ 218 w 485"/>
                  <a:gd name="T51" fmla="*/ 69 h 180"/>
                  <a:gd name="T52" fmla="*/ 185 w 485"/>
                  <a:gd name="T53" fmla="*/ 42 h 180"/>
                  <a:gd name="T54" fmla="*/ 148 w 485"/>
                  <a:gd name="T55" fmla="*/ 26 h 180"/>
                  <a:gd name="T56" fmla="*/ 116 w 485"/>
                  <a:gd name="T57" fmla="*/ 23 h 180"/>
                  <a:gd name="T58" fmla="*/ 89 w 485"/>
                  <a:gd name="T59" fmla="*/ 28 h 180"/>
                  <a:gd name="T60" fmla="*/ 65 w 485"/>
                  <a:gd name="T61" fmla="*/ 38 h 180"/>
                  <a:gd name="T62" fmla="*/ 45 w 485"/>
                  <a:gd name="T63" fmla="*/ 52 h 180"/>
                  <a:gd name="T64" fmla="*/ 28 w 485"/>
                  <a:gd name="T65" fmla="*/ 69 h 180"/>
                  <a:gd name="T66" fmla="*/ 15 w 485"/>
                  <a:gd name="T67" fmla="*/ 91 h 180"/>
                  <a:gd name="T68" fmla="*/ 6 w 485"/>
                  <a:gd name="T69" fmla="*/ 116 h 180"/>
                  <a:gd name="T70" fmla="*/ 1 w 485"/>
                  <a:gd name="T71" fmla="*/ 144 h 180"/>
                  <a:gd name="T72" fmla="*/ 10 w 485"/>
                  <a:gd name="T73" fmla="*/ 162 h 180"/>
                  <a:gd name="T74" fmla="*/ 32 w 485"/>
                  <a:gd name="T75" fmla="*/ 167 h 180"/>
                  <a:gd name="T76" fmla="*/ 53 w 485"/>
                  <a:gd name="T77" fmla="*/ 171 h 180"/>
                  <a:gd name="T78" fmla="*/ 75 w 485"/>
                  <a:gd name="T79" fmla="*/ 175 h 180"/>
                  <a:gd name="T80" fmla="*/ 97 w 485"/>
                  <a:gd name="T81" fmla="*/ 178 h 180"/>
                  <a:gd name="T82" fmla="*/ 120 w 485"/>
                  <a:gd name="T83" fmla="*/ 179 h 180"/>
                  <a:gd name="T84" fmla="*/ 143 w 485"/>
                  <a:gd name="T85" fmla="*/ 178 h 180"/>
                  <a:gd name="T86" fmla="*/ 167 w 485"/>
                  <a:gd name="T87" fmla="*/ 175 h 180"/>
                  <a:gd name="T88" fmla="*/ 184 w 485"/>
                  <a:gd name="T89" fmla="*/ 171 h 180"/>
                  <a:gd name="T90" fmla="*/ 203 w 485"/>
                  <a:gd name="T91" fmla="*/ 167 h 180"/>
                  <a:gd name="T92" fmla="*/ 225 w 485"/>
                  <a:gd name="T93" fmla="*/ 157 h 180"/>
                  <a:gd name="T94" fmla="*/ 241 w 485"/>
                  <a:gd name="T95" fmla="*/ 14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85" h="180">
                    <a:moveTo>
                      <a:pt x="472" y="52"/>
                    </a:moveTo>
                    <a:lnTo>
                      <a:pt x="468" y="47"/>
                    </a:lnTo>
                    <a:lnTo>
                      <a:pt x="463" y="42"/>
                    </a:lnTo>
                    <a:lnTo>
                      <a:pt x="457" y="38"/>
                    </a:lnTo>
                    <a:lnTo>
                      <a:pt x="451" y="34"/>
                    </a:lnTo>
                    <a:lnTo>
                      <a:pt x="446" y="30"/>
                    </a:lnTo>
                    <a:lnTo>
                      <a:pt x="440" y="26"/>
                    </a:lnTo>
                    <a:lnTo>
                      <a:pt x="433" y="23"/>
                    </a:lnTo>
                    <a:lnTo>
                      <a:pt x="427" y="19"/>
                    </a:lnTo>
                    <a:lnTo>
                      <a:pt x="421" y="16"/>
                    </a:lnTo>
                    <a:lnTo>
                      <a:pt x="415" y="13"/>
                    </a:lnTo>
                    <a:lnTo>
                      <a:pt x="408" y="10"/>
                    </a:lnTo>
                    <a:lnTo>
                      <a:pt x="402" y="8"/>
                    </a:lnTo>
                    <a:lnTo>
                      <a:pt x="396" y="6"/>
                    </a:lnTo>
                    <a:lnTo>
                      <a:pt x="390" y="3"/>
                    </a:lnTo>
                    <a:lnTo>
                      <a:pt x="384" y="1"/>
                    </a:lnTo>
                    <a:lnTo>
                      <a:pt x="378" y="0"/>
                    </a:lnTo>
                    <a:lnTo>
                      <a:pt x="373" y="0"/>
                    </a:lnTo>
                    <a:lnTo>
                      <a:pt x="367" y="0"/>
                    </a:lnTo>
                    <a:lnTo>
                      <a:pt x="362" y="1"/>
                    </a:lnTo>
                    <a:lnTo>
                      <a:pt x="356" y="2"/>
                    </a:lnTo>
                    <a:lnTo>
                      <a:pt x="351" y="3"/>
                    </a:lnTo>
                    <a:lnTo>
                      <a:pt x="346" y="5"/>
                    </a:lnTo>
                    <a:lnTo>
                      <a:pt x="340" y="6"/>
                    </a:lnTo>
                    <a:lnTo>
                      <a:pt x="335" y="8"/>
                    </a:lnTo>
                    <a:lnTo>
                      <a:pt x="330" y="10"/>
                    </a:lnTo>
                    <a:lnTo>
                      <a:pt x="325" y="12"/>
                    </a:lnTo>
                    <a:lnTo>
                      <a:pt x="319" y="15"/>
                    </a:lnTo>
                    <a:lnTo>
                      <a:pt x="314" y="17"/>
                    </a:lnTo>
                    <a:lnTo>
                      <a:pt x="310" y="21"/>
                    </a:lnTo>
                    <a:lnTo>
                      <a:pt x="305" y="24"/>
                    </a:lnTo>
                    <a:lnTo>
                      <a:pt x="300" y="27"/>
                    </a:lnTo>
                    <a:lnTo>
                      <a:pt x="295" y="31"/>
                    </a:lnTo>
                    <a:lnTo>
                      <a:pt x="291" y="35"/>
                    </a:lnTo>
                    <a:lnTo>
                      <a:pt x="287" y="39"/>
                    </a:lnTo>
                    <a:lnTo>
                      <a:pt x="283" y="44"/>
                    </a:lnTo>
                    <a:lnTo>
                      <a:pt x="279" y="49"/>
                    </a:lnTo>
                    <a:lnTo>
                      <a:pt x="275" y="53"/>
                    </a:lnTo>
                    <a:lnTo>
                      <a:pt x="271" y="59"/>
                    </a:lnTo>
                    <a:lnTo>
                      <a:pt x="268" y="64"/>
                    </a:lnTo>
                    <a:lnTo>
                      <a:pt x="265" y="71"/>
                    </a:lnTo>
                    <a:lnTo>
                      <a:pt x="262" y="76"/>
                    </a:lnTo>
                    <a:lnTo>
                      <a:pt x="259" y="83"/>
                    </a:lnTo>
                    <a:lnTo>
                      <a:pt x="257" y="90"/>
                    </a:lnTo>
                    <a:lnTo>
                      <a:pt x="254" y="96"/>
                    </a:lnTo>
                    <a:lnTo>
                      <a:pt x="252" y="104"/>
                    </a:lnTo>
                    <a:lnTo>
                      <a:pt x="250" y="112"/>
                    </a:lnTo>
                    <a:lnTo>
                      <a:pt x="249" y="120"/>
                    </a:lnTo>
                    <a:lnTo>
                      <a:pt x="248" y="128"/>
                    </a:lnTo>
                    <a:lnTo>
                      <a:pt x="250" y="130"/>
                    </a:lnTo>
                    <a:lnTo>
                      <a:pt x="252" y="132"/>
                    </a:lnTo>
                    <a:lnTo>
                      <a:pt x="255" y="133"/>
                    </a:lnTo>
                    <a:lnTo>
                      <a:pt x="259" y="135"/>
                    </a:lnTo>
                    <a:lnTo>
                      <a:pt x="262" y="136"/>
                    </a:lnTo>
                    <a:lnTo>
                      <a:pt x="266" y="138"/>
                    </a:lnTo>
                    <a:lnTo>
                      <a:pt x="270" y="139"/>
                    </a:lnTo>
                    <a:lnTo>
                      <a:pt x="274" y="141"/>
                    </a:lnTo>
                    <a:lnTo>
                      <a:pt x="279" y="142"/>
                    </a:lnTo>
                    <a:lnTo>
                      <a:pt x="284" y="143"/>
                    </a:lnTo>
                    <a:lnTo>
                      <a:pt x="289" y="145"/>
                    </a:lnTo>
                    <a:lnTo>
                      <a:pt x="294" y="146"/>
                    </a:lnTo>
                    <a:lnTo>
                      <a:pt x="299" y="146"/>
                    </a:lnTo>
                    <a:lnTo>
                      <a:pt x="304" y="148"/>
                    </a:lnTo>
                    <a:lnTo>
                      <a:pt x="310" y="149"/>
                    </a:lnTo>
                    <a:lnTo>
                      <a:pt x="315" y="149"/>
                    </a:lnTo>
                    <a:lnTo>
                      <a:pt x="320" y="150"/>
                    </a:lnTo>
                    <a:lnTo>
                      <a:pt x="326" y="150"/>
                    </a:lnTo>
                    <a:lnTo>
                      <a:pt x="331" y="151"/>
                    </a:lnTo>
                    <a:lnTo>
                      <a:pt x="337" y="152"/>
                    </a:lnTo>
                    <a:lnTo>
                      <a:pt x="342" y="152"/>
                    </a:lnTo>
                    <a:lnTo>
                      <a:pt x="347" y="153"/>
                    </a:lnTo>
                    <a:lnTo>
                      <a:pt x="352" y="153"/>
                    </a:lnTo>
                    <a:lnTo>
                      <a:pt x="357" y="153"/>
                    </a:lnTo>
                    <a:lnTo>
                      <a:pt x="361" y="153"/>
                    </a:lnTo>
                    <a:lnTo>
                      <a:pt x="366" y="153"/>
                    </a:lnTo>
                    <a:lnTo>
                      <a:pt x="371" y="153"/>
                    </a:lnTo>
                    <a:lnTo>
                      <a:pt x="375" y="153"/>
                    </a:lnTo>
                    <a:lnTo>
                      <a:pt x="378" y="153"/>
                    </a:lnTo>
                    <a:lnTo>
                      <a:pt x="382" y="153"/>
                    </a:lnTo>
                    <a:lnTo>
                      <a:pt x="385" y="153"/>
                    </a:lnTo>
                    <a:lnTo>
                      <a:pt x="387" y="152"/>
                    </a:lnTo>
                    <a:lnTo>
                      <a:pt x="398" y="152"/>
                    </a:lnTo>
                    <a:lnTo>
                      <a:pt x="408" y="150"/>
                    </a:lnTo>
                    <a:lnTo>
                      <a:pt x="419" y="147"/>
                    </a:lnTo>
                    <a:lnTo>
                      <a:pt x="429" y="144"/>
                    </a:lnTo>
                    <a:lnTo>
                      <a:pt x="439" y="139"/>
                    </a:lnTo>
                    <a:lnTo>
                      <a:pt x="449" y="134"/>
                    </a:lnTo>
                    <a:lnTo>
                      <a:pt x="457" y="128"/>
                    </a:lnTo>
                    <a:lnTo>
                      <a:pt x="465" y="122"/>
                    </a:lnTo>
                    <a:lnTo>
                      <a:pt x="472" y="114"/>
                    </a:lnTo>
                    <a:lnTo>
                      <a:pt x="477" y="107"/>
                    </a:lnTo>
                    <a:lnTo>
                      <a:pt x="481" y="99"/>
                    </a:lnTo>
                    <a:lnTo>
                      <a:pt x="483" y="90"/>
                    </a:lnTo>
                    <a:lnTo>
                      <a:pt x="484" y="81"/>
                    </a:lnTo>
                    <a:lnTo>
                      <a:pt x="482" y="71"/>
                    </a:lnTo>
                    <a:lnTo>
                      <a:pt x="478" y="62"/>
                    </a:lnTo>
                    <a:lnTo>
                      <a:pt x="472" y="52"/>
                    </a:lnTo>
                    <a:lnTo>
                      <a:pt x="244" y="129"/>
                    </a:lnTo>
                    <a:lnTo>
                      <a:pt x="242" y="118"/>
                    </a:lnTo>
                    <a:lnTo>
                      <a:pt x="239" y="107"/>
                    </a:lnTo>
                    <a:lnTo>
                      <a:pt x="235" y="96"/>
                    </a:lnTo>
                    <a:lnTo>
                      <a:pt x="231" y="86"/>
                    </a:lnTo>
                    <a:lnTo>
                      <a:pt x="224" y="77"/>
                    </a:lnTo>
                    <a:lnTo>
                      <a:pt x="218" y="69"/>
                    </a:lnTo>
                    <a:lnTo>
                      <a:pt x="210" y="61"/>
                    </a:lnTo>
                    <a:lnTo>
                      <a:pt x="202" y="53"/>
                    </a:lnTo>
                    <a:lnTo>
                      <a:pt x="194" y="47"/>
                    </a:lnTo>
                    <a:lnTo>
                      <a:pt x="185" y="42"/>
                    </a:lnTo>
                    <a:lnTo>
                      <a:pt x="176" y="37"/>
                    </a:lnTo>
                    <a:lnTo>
                      <a:pt x="167" y="32"/>
                    </a:lnTo>
                    <a:lnTo>
                      <a:pt x="157" y="29"/>
                    </a:lnTo>
                    <a:lnTo>
                      <a:pt x="148" y="26"/>
                    </a:lnTo>
                    <a:lnTo>
                      <a:pt x="139" y="24"/>
                    </a:lnTo>
                    <a:lnTo>
                      <a:pt x="130" y="22"/>
                    </a:lnTo>
                    <a:lnTo>
                      <a:pt x="123" y="23"/>
                    </a:lnTo>
                    <a:lnTo>
                      <a:pt x="116" y="23"/>
                    </a:lnTo>
                    <a:lnTo>
                      <a:pt x="109" y="24"/>
                    </a:lnTo>
                    <a:lnTo>
                      <a:pt x="102" y="25"/>
                    </a:lnTo>
                    <a:lnTo>
                      <a:pt x="95" y="27"/>
                    </a:lnTo>
                    <a:lnTo>
                      <a:pt x="89" y="28"/>
                    </a:lnTo>
                    <a:lnTo>
                      <a:pt x="82" y="31"/>
                    </a:lnTo>
                    <a:lnTo>
                      <a:pt x="77" y="33"/>
                    </a:lnTo>
                    <a:lnTo>
                      <a:pt x="71" y="35"/>
                    </a:lnTo>
                    <a:lnTo>
                      <a:pt x="65" y="38"/>
                    </a:lnTo>
                    <a:lnTo>
                      <a:pt x="60" y="41"/>
                    </a:lnTo>
                    <a:lnTo>
                      <a:pt x="55" y="44"/>
                    </a:lnTo>
                    <a:lnTo>
                      <a:pt x="50" y="48"/>
                    </a:lnTo>
                    <a:lnTo>
                      <a:pt x="45" y="52"/>
                    </a:lnTo>
                    <a:lnTo>
                      <a:pt x="40" y="56"/>
                    </a:lnTo>
                    <a:lnTo>
                      <a:pt x="36" y="60"/>
                    </a:lnTo>
                    <a:lnTo>
                      <a:pt x="32" y="64"/>
                    </a:lnTo>
                    <a:lnTo>
                      <a:pt x="28" y="69"/>
                    </a:lnTo>
                    <a:lnTo>
                      <a:pt x="25" y="74"/>
                    </a:lnTo>
                    <a:lnTo>
                      <a:pt x="21" y="79"/>
                    </a:lnTo>
                    <a:lnTo>
                      <a:pt x="18" y="85"/>
                    </a:lnTo>
                    <a:lnTo>
                      <a:pt x="15" y="91"/>
                    </a:lnTo>
                    <a:lnTo>
                      <a:pt x="12" y="96"/>
                    </a:lnTo>
                    <a:lnTo>
                      <a:pt x="10" y="103"/>
                    </a:lnTo>
                    <a:lnTo>
                      <a:pt x="8" y="109"/>
                    </a:lnTo>
                    <a:lnTo>
                      <a:pt x="6" y="116"/>
                    </a:lnTo>
                    <a:lnTo>
                      <a:pt x="4" y="122"/>
                    </a:lnTo>
                    <a:lnTo>
                      <a:pt x="3" y="129"/>
                    </a:lnTo>
                    <a:lnTo>
                      <a:pt x="2" y="137"/>
                    </a:lnTo>
                    <a:lnTo>
                      <a:pt x="1" y="144"/>
                    </a:lnTo>
                    <a:lnTo>
                      <a:pt x="0" y="152"/>
                    </a:lnTo>
                    <a:lnTo>
                      <a:pt x="0" y="160"/>
                    </a:lnTo>
                    <a:lnTo>
                      <a:pt x="5" y="161"/>
                    </a:lnTo>
                    <a:lnTo>
                      <a:pt x="10" y="162"/>
                    </a:lnTo>
                    <a:lnTo>
                      <a:pt x="16" y="163"/>
                    </a:lnTo>
                    <a:lnTo>
                      <a:pt x="21" y="164"/>
                    </a:lnTo>
                    <a:lnTo>
                      <a:pt x="26" y="166"/>
                    </a:lnTo>
                    <a:lnTo>
                      <a:pt x="32" y="167"/>
                    </a:lnTo>
                    <a:lnTo>
                      <a:pt x="37" y="168"/>
                    </a:lnTo>
                    <a:lnTo>
                      <a:pt x="42" y="169"/>
                    </a:lnTo>
                    <a:lnTo>
                      <a:pt x="48" y="171"/>
                    </a:lnTo>
                    <a:lnTo>
                      <a:pt x="53" y="171"/>
                    </a:lnTo>
                    <a:lnTo>
                      <a:pt x="59" y="173"/>
                    </a:lnTo>
                    <a:lnTo>
                      <a:pt x="64" y="174"/>
                    </a:lnTo>
                    <a:lnTo>
                      <a:pt x="70" y="175"/>
                    </a:lnTo>
                    <a:lnTo>
                      <a:pt x="75" y="175"/>
                    </a:lnTo>
                    <a:lnTo>
                      <a:pt x="80" y="176"/>
                    </a:lnTo>
                    <a:lnTo>
                      <a:pt x="86" y="177"/>
                    </a:lnTo>
                    <a:lnTo>
                      <a:pt x="91" y="177"/>
                    </a:lnTo>
                    <a:lnTo>
                      <a:pt x="97" y="178"/>
                    </a:lnTo>
                    <a:lnTo>
                      <a:pt x="103" y="178"/>
                    </a:lnTo>
                    <a:lnTo>
                      <a:pt x="108" y="179"/>
                    </a:lnTo>
                    <a:lnTo>
                      <a:pt x="114" y="179"/>
                    </a:lnTo>
                    <a:lnTo>
                      <a:pt x="120" y="179"/>
                    </a:lnTo>
                    <a:lnTo>
                      <a:pt x="125" y="179"/>
                    </a:lnTo>
                    <a:lnTo>
                      <a:pt x="131" y="179"/>
                    </a:lnTo>
                    <a:lnTo>
                      <a:pt x="137" y="178"/>
                    </a:lnTo>
                    <a:lnTo>
                      <a:pt x="143" y="178"/>
                    </a:lnTo>
                    <a:lnTo>
                      <a:pt x="149" y="177"/>
                    </a:lnTo>
                    <a:lnTo>
                      <a:pt x="155" y="176"/>
                    </a:lnTo>
                    <a:lnTo>
                      <a:pt x="161" y="175"/>
                    </a:lnTo>
                    <a:lnTo>
                      <a:pt x="167" y="175"/>
                    </a:lnTo>
                    <a:lnTo>
                      <a:pt x="173" y="173"/>
                    </a:lnTo>
                    <a:lnTo>
                      <a:pt x="179" y="172"/>
                    </a:lnTo>
                    <a:lnTo>
                      <a:pt x="181" y="171"/>
                    </a:lnTo>
                    <a:lnTo>
                      <a:pt x="184" y="171"/>
                    </a:lnTo>
                    <a:lnTo>
                      <a:pt x="188" y="171"/>
                    </a:lnTo>
                    <a:lnTo>
                      <a:pt x="193" y="169"/>
                    </a:lnTo>
                    <a:lnTo>
                      <a:pt x="198" y="168"/>
                    </a:lnTo>
                    <a:lnTo>
                      <a:pt x="203" y="167"/>
                    </a:lnTo>
                    <a:lnTo>
                      <a:pt x="209" y="165"/>
                    </a:lnTo>
                    <a:lnTo>
                      <a:pt x="214" y="162"/>
                    </a:lnTo>
                    <a:lnTo>
                      <a:pt x="220" y="160"/>
                    </a:lnTo>
                    <a:lnTo>
                      <a:pt x="225" y="157"/>
                    </a:lnTo>
                    <a:lnTo>
                      <a:pt x="231" y="153"/>
                    </a:lnTo>
                    <a:lnTo>
                      <a:pt x="235" y="150"/>
                    </a:lnTo>
                    <a:lnTo>
                      <a:pt x="239" y="145"/>
                    </a:lnTo>
                    <a:lnTo>
                      <a:pt x="241" y="140"/>
                    </a:lnTo>
                    <a:lnTo>
                      <a:pt x="243" y="135"/>
                    </a:lnTo>
                    <a:lnTo>
                      <a:pt x="244" y="129"/>
                    </a:lnTo>
                    <a:lnTo>
                      <a:pt x="472" y="5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78" name="Freeform 58">
                <a:extLst>
                  <a:ext uri="{FF2B5EF4-FFF2-40B4-BE49-F238E27FC236}">
                    <a16:creationId xmlns:a16="http://schemas.microsoft.com/office/drawing/2014/main" id="{B4E43778-3A48-FB9D-9359-64B655BF8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3462"/>
                <a:ext cx="101" cy="59"/>
              </a:xfrm>
              <a:custGeom>
                <a:avLst/>
                <a:gdLst>
                  <a:gd name="T0" fmla="*/ 4 w 101"/>
                  <a:gd name="T1" fmla="*/ 6 h 59"/>
                  <a:gd name="T2" fmla="*/ 2 w 101"/>
                  <a:gd name="T3" fmla="*/ 6 h 59"/>
                  <a:gd name="T4" fmla="*/ 8 w 101"/>
                  <a:gd name="T5" fmla="*/ 7 h 59"/>
                  <a:gd name="T6" fmla="*/ 14 w 101"/>
                  <a:gd name="T7" fmla="*/ 10 h 59"/>
                  <a:gd name="T8" fmla="*/ 19 w 101"/>
                  <a:gd name="T9" fmla="*/ 12 h 59"/>
                  <a:gd name="T10" fmla="*/ 25 w 101"/>
                  <a:gd name="T11" fmla="*/ 14 h 59"/>
                  <a:gd name="T12" fmla="*/ 31 w 101"/>
                  <a:gd name="T13" fmla="*/ 16 h 59"/>
                  <a:gd name="T14" fmla="*/ 38 w 101"/>
                  <a:gd name="T15" fmla="*/ 19 h 59"/>
                  <a:gd name="T16" fmla="*/ 44 w 101"/>
                  <a:gd name="T17" fmla="*/ 22 h 59"/>
                  <a:gd name="T18" fmla="*/ 50 w 101"/>
                  <a:gd name="T19" fmla="*/ 25 h 59"/>
                  <a:gd name="T20" fmla="*/ 56 w 101"/>
                  <a:gd name="T21" fmla="*/ 29 h 59"/>
                  <a:gd name="T22" fmla="*/ 62 w 101"/>
                  <a:gd name="T23" fmla="*/ 32 h 59"/>
                  <a:gd name="T24" fmla="*/ 68 w 101"/>
                  <a:gd name="T25" fmla="*/ 36 h 59"/>
                  <a:gd name="T26" fmla="*/ 73 w 101"/>
                  <a:gd name="T27" fmla="*/ 40 h 59"/>
                  <a:gd name="T28" fmla="*/ 79 w 101"/>
                  <a:gd name="T29" fmla="*/ 44 h 59"/>
                  <a:gd name="T30" fmla="*/ 84 w 101"/>
                  <a:gd name="T31" fmla="*/ 48 h 59"/>
                  <a:gd name="T32" fmla="*/ 89 w 101"/>
                  <a:gd name="T33" fmla="*/ 53 h 59"/>
                  <a:gd name="T34" fmla="*/ 93 w 101"/>
                  <a:gd name="T35" fmla="*/ 58 h 59"/>
                  <a:gd name="T36" fmla="*/ 100 w 101"/>
                  <a:gd name="T37" fmla="*/ 53 h 59"/>
                  <a:gd name="T38" fmla="*/ 95 w 101"/>
                  <a:gd name="T39" fmla="*/ 48 h 59"/>
                  <a:gd name="T40" fmla="*/ 89 w 101"/>
                  <a:gd name="T41" fmla="*/ 43 h 59"/>
                  <a:gd name="T42" fmla="*/ 84 w 101"/>
                  <a:gd name="T43" fmla="*/ 39 h 59"/>
                  <a:gd name="T44" fmla="*/ 78 w 101"/>
                  <a:gd name="T45" fmla="*/ 35 h 59"/>
                  <a:gd name="T46" fmla="*/ 73 w 101"/>
                  <a:gd name="T47" fmla="*/ 31 h 59"/>
                  <a:gd name="T48" fmla="*/ 66 w 101"/>
                  <a:gd name="T49" fmla="*/ 27 h 59"/>
                  <a:gd name="T50" fmla="*/ 60 w 101"/>
                  <a:gd name="T51" fmla="*/ 23 h 59"/>
                  <a:gd name="T52" fmla="*/ 54 w 101"/>
                  <a:gd name="T53" fmla="*/ 19 h 59"/>
                  <a:gd name="T54" fmla="*/ 47 w 101"/>
                  <a:gd name="T55" fmla="*/ 16 h 59"/>
                  <a:gd name="T56" fmla="*/ 41 w 101"/>
                  <a:gd name="T57" fmla="*/ 13 h 59"/>
                  <a:gd name="T58" fmla="*/ 35 w 101"/>
                  <a:gd name="T59" fmla="*/ 10 h 59"/>
                  <a:gd name="T60" fmla="*/ 28 w 101"/>
                  <a:gd name="T61" fmla="*/ 8 h 59"/>
                  <a:gd name="T62" fmla="*/ 23 w 101"/>
                  <a:gd name="T63" fmla="*/ 6 h 59"/>
                  <a:gd name="T64" fmla="*/ 16 w 101"/>
                  <a:gd name="T65" fmla="*/ 3 h 59"/>
                  <a:gd name="T66" fmla="*/ 11 w 101"/>
                  <a:gd name="T67" fmla="*/ 1 h 59"/>
                  <a:gd name="T68" fmla="*/ 5 w 101"/>
                  <a:gd name="T69" fmla="*/ 0 h 59"/>
                  <a:gd name="T70" fmla="*/ 3 w 101"/>
                  <a:gd name="T71" fmla="*/ 0 h 59"/>
                  <a:gd name="T72" fmla="*/ 5 w 101"/>
                  <a:gd name="T73" fmla="*/ 0 h 59"/>
                  <a:gd name="T74" fmla="*/ 3 w 101"/>
                  <a:gd name="T75" fmla="*/ 0 h 59"/>
                  <a:gd name="T76" fmla="*/ 2 w 101"/>
                  <a:gd name="T77" fmla="*/ 0 h 59"/>
                  <a:gd name="T78" fmla="*/ 1 w 101"/>
                  <a:gd name="T79" fmla="*/ 1 h 59"/>
                  <a:gd name="T80" fmla="*/ 0 w 101"/>
                  <a:gd name="T81" fmla="*/ 2 h 59"/>
                  <a:gd name="T82" fmla="*/ 0 w 101"/>
                  <a:gd name="T83" fmla="*/ 3 h 59"/>
                  <a:gd name="T84" fmla="*/ 0 w 101"/>
                  <a:gd name="T85" fmla="*/ 4 h 59"/>
                  <a:gd name="T86" fmla="*/ 1 w 101"/>
                  <a:gd name="T87" fmla="*/ 5 h 59"/>
                  <a:gd name="T88" fmla="*/ 2 w 101"/>
                  <a:gd name="T89" fmla="*/ 6 h 59"/>
                  <a:gd name="T90" fmla="*/ 4 w 101"/>
                  <a:gd name="T91" fmla="*/ 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1" h="59">
                    <a:moveTo>
                      <a:pt x="4" y="6"/>
                    </a:moveTo>
                    <a:lnTo>
                      <a:pt x="2" y="6"/>
                    </a:lnTo>
                    <a:lnTo>
                      <a:pt x="8" y="7"/>
                    </a:lnTo>
                    <a:lnTo>
                      <a:pt x="14" y="10"/>
                    </a:lnTo>
                    <a:lnTo>
                      <a:pt x="19" y="12"/>
                    </a:lnTo>
                    <a:lnTo>
                      <a:pt x="25" y="14"/>
                    </a:lnTo>
                    <a:lnTo>
                      <a:pt x="31" y="16"/>
                    </a:lnTo>
                    <a:lnTo>
                      <a:pt x="38" y="19"/>
                    </a:lnTo>
                    <a:lnTo>
                      <a:pt x="44" y="22"/>
                    </a:lnTo>
                    <a:lnTo>
                      <a:pt x="50" y="25"/>
                    </a:lnTo>
                    <a:lnTo>
                      <a:pt x="56" y="29"/>
                    </a:lnTo>
                    <a:lnTo>
                      <a:pt x="62" y="32"/>
                    </a:lnTo>
                    <a:lnTo>
                      <a:pt x="68" y="36"/>
                    </a:lnTo>
                    <a:lnTo>
                      <a:pt x="73" y="40"/>
                    </a:lnTo>
                    <a:lnTo>
                      <a:pt x="79" y="44"/>
                    </a:lnTo>
                    <a:lnTo>
                      <a:pt x="84" y="48"/>
                    </a:lnTo>
                    <a:lnTo>
                      <a:pt x="89" y="53"/>
                    </a:lnTo>
                    <a:lnTo>
                      <a:pt x="93" y="58"/>
                    </a:lnTo>
                    <a:lnTo>
                      <a:pt x="100" y="53"/>
                    </a:lnTo>
                    <a:lnTo>
                      <a:pt x="95" y="48"/>
                    </a:lnTo>
                    <a:lnTo>
                      <a:pt x="89" y="43"/>
                    </a:lnTo>
                    <a:lnTo>
                      <a:pt x="84" y="39"/>
                    </a:lnTo>
                    <a:lnTo>
                      <a:pt x="78" y="35"/>
                    </a:lnTo>
                    <a:lnTo>
                      <a:pt x="73" y="31"/>
                    </a:lnTo>
                    <a:lnTo>
                      <a:pt x="66" y="27"/>
                    </a:lnTo>
                    <a:lnTo>
                      <a:pt x="60" y="23"/>
                    </a:lnTo>
                    <a:lnTo>
                      <a:pt x="54" y="19"/>
                    </a:lnTo>
                    <a:lnTo>
                      <a:pt x="47" y="16"/>
                    </a:lnTo>
                    <a:lnTo>
                      <a:pt x="41" y="13"/>
                    </a:lnTo>
                    <a:lnTo>
                      <a:pt x="35" y="10"/>
                    </a:lnTo>
                    <a:lnTo>
                      <a:pt x="28" y="8"/>
                    </a:lnTo>
                    <a:lnTo>
                      <a:pt x="23" y="6"/>
                    </a:lnTo>
                    <a:lnTo>
                      <a:pt x="16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79" name="Freeform 59">
                <a:extLst>
                  <a:ext uri="{FF2B5EF4-FFF2-40B4-BE49-F238E27FC236}">
                    <a16:creationId xmlns:a16="http://schemas.microsoft.com/office/drawing/2014/main" id="{484CC323-0DC3-A90C-6C70-D7F844DB9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3462"/>
                <a:ext cx="135" cy="136"/>
              </a:xfrm>
              <a:custGeom>
                <a:avLst/>
                <a:gdLst>
                  <a:gd name="T0" fmla="*/ 7 w 135"/>
                  <a:gd name="T1" fmla="*/ 131 h 136"/>
                  <a:gd name="T2" fmla="*/ 10 w 135"/>
                  <a:gd name="T3" fmla="*/ 116 h 136"/>
                  <a:gd name="T4" fmla="*/ 14 w 135"/>
                  <a:gd name="T5" fmla="*/ 101 h 136"/>
                  <a:gd name="T6" fmla="*/ 18 w 135"/>
                  <a:gd name="T7" fmla="*/ 87 h 136"/>
                  <a:gd name="T8" fmla="*/ 24 w 135"/>
                  <a:gd name="T9" fmla="*/ 75 h 136"/>
                  <a:gd name="T10" fmla="*/ 31 w 135"/>
                  <a:gd name="T11" fmla="*/ 64 h 136"/>
                  <a:gd name="T12" fmla="*/ 38 w 135"/>
                  <a:gd name="T13" fmla="*/ 54 h 136"/>
                  <a:gd name="T14" fmla="*/ 45 w 135"/>
                  <a:gd name="T15" fmla="*/ 44 h 136"/>
                  <a:gd name="T16" fmla="*/ 54 w 135"/>
                  <a:gd name="T17" fmla="*/ 36 h 136"/>
                  <a:gd name="T18" fmla="*/ 63 w 135"/>
                  <a:gd name="T19" fmla="*/ 29 h 136"/>
                  <a:gd name="T20" fmla="*/ 72 w 135"/>
                  <a:gd name="T21" fmla="*/ 23 h 136"/>
                  <a:gd name="T22" fmla="*/ 82 w 135"/>
                  <a:gd name="T23" fmla="*/ 18 h 136"/>
                  <a:gd name="T24" fmla="*/ 92 w 135"/>
                  <a:gd name="T25" fmla="*/ 14 h 136"/>
                  <a:gd name="T26" fmla="*/ 102 w 135"/>
                  <a:gd name="T27" fmla="*/ 11 h 136"/>
                  <a:gd name="T28" fmla="*/ 113 w 135"/>
                  <a:gd name="T29" fmla="*/ 8 h 136"/>
                  <a:gd name="T30" fmla="*/ 123 w 135"/>
                  <a:gd name="T31" fmla="*/ 7 h 136"/>
                  <a:gd name="T32" fmla="*/ 134 w 135"/>
                  <a:gd name="T33" fmla="*/ 6 h 136"/>
                  <a:gd name="T34" fmla="*/ 127 w 135"/>
                  <a:gd name="T35" fmla="*/ 0 h 136"/>
                  <a:gd name="T36" fmla="*/ 117 w 135"/>
                  <a:gd name="T37" fmla="*/ 1 h 136"/>
                  <a:gd name="T38" fmla="*/ 105 w 135"/>
                  <a:gd name="T39" fmla="*/ 3 h 136"/>
                  <a:gd name="T40" fmla="*/ 94 w 135"/>
                  <a:gd name="T41" fmla="*/ 6 h 136"/>
                  <a:gd name="T42" fmla="*/ 84 w 135"/>
                  <a:gd name="T43" fmla="*/ 10 h 136"/>
                  <a:gd name="T44" fmla="*/ 73 w 135"/>
                  <a:gd name="T45" fmla="*/ 15 h 136"/>
                  <a:gd name="T46" fmla="*/ 63 w 135"/>
                  <a:gd name="T47" fmla="*/ 21 h 136"/>
                  <a:gd name="T48" fmla="*/ 53 w 135"/>
                  <a:gd name="T49" fmla="*/ 28 h 136"/>
                  <a:gd name="T50" fmla="*/ 44 w 135"/>
                  <a:gd name="T51" fmla="*/ 36 h 136"/>
                  <a:gd name="T52" fmla="*/ 35 w 135"/>
                  <a:gd name="T53" fmla="*/ 45 h 136"/>
                  <a:gd name="T54" fmla="*/ 28 w 135"/>
                  <a:gd name="T55" fmla="*/ 55 h 136"/>
                  <a:gd name="T56" fmla="*/ 20 w 135"/>
                  <a:gd name="T57" fmla="*/ 66 h 136"/>
                  <a:gd name="T58" fmla="*/ 14 w 135"/>
                  <a:gd name="T59" fmla="*/ 79 h 136"/>
                  <a:gd name="T60" fmla="*/ 8 w 135"/>
                  <a:gd name="T61" fmla="*/ 92 h 136"/>
                  <a:gd name="T62" fmla="*/ 4 w 135"/>
                  <a:gd name="T63" fmla="*/ 107 h 136"/>
                  <a:gd name="T64" fmla="*/ 1 w 135"/>
                  <a:gd name="T65" fmla="*/ 122 h 136"/>
                  <a:gd name="T66" fmla="*/ 1 w 135"/>
                  <a:gd name="T67" fmla="*/ 134 h 136"/>
                  <a:gd name="T68" fmla="*/ 0 w 135"/>
                  <a:gd name="T69" fmla="*/ 132 h 136"/>
                  <a:gd name="T70" fmla="*/ 2 w 135"/>
                  <a:gd name="T71" fmla="*/ 134 h 136"/>
                  <a:gd name="T72" fmla="*/ 5 w 135"/>
                  <a:gd name="T73" fmla="*/ 135 h 136"/>
                  <a:gd name="T74" fmla="*/ 7 w 135"/>
                  <a:gd name="T75" fmla="*/ 133 h 136"/>
                  <a:gd name="T76" fmla="*/ 7 w 135"/>
                  <a:gd name="T77" fmla="*/ 129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5" h="136">
                    <a:moveTo>
                      <a:pt x="7" y="129"/>
                    </a:moveTo>
                    <a:lnTo>
                      <a:pt x="7" y="131"/>
                    </a:lnTo>
                    <a:lnTo>
                      <a:pt x="9" y="124"/>
                    </a:lnTo>
                    <a:lnTo>
                      <a:pt x="10" y="116"/>
                    </a:lnTo>
                    <a:lnTo>
                      <a:pt x="12" y="108"/>
                    </a:lnTo>
                    <a:lnTo>
                      <a:pt x="14" y="101"/>
                    </a:lnTo>
                    <a:lnTo>
                      <a:pt x="16" y="94"/>
                    </a:lnTo>
                    <a:lnTo>
                      <a:pt x="18" y="87"/>
                    </a:lnTo>
                    <a:lnTo>
                      <a:pt x="21" y="81"/>
                    </a:lnTo>
                    <a:lnTo>
                      <a:pt x="24" y="75"/>
                    </a:lnTo>
                    <a:lnTo>
                      <a:pt x="27" y="69"/>
                    </a:lnTo>
                    <a:lnTo>
                      <a:pt x="31" y="64"/>
                    </a:lnTo>
                    <a:lnTo>
                      <a:pt x="34" y="58"/>
                    </a:lnTo>
                    <a:lnTo>
                      <a:pt x="38" y="54"/>
                    </a:lnTo>
                    <a:lnTo>
                      <a:pt x="42" y="49"/>
                    </a:lnTo>
                    <a:lnTo>
                      <a:pt x="45" y="44"/>
                    </a:lnTo>
                    <a:lnTo>
                      <a:pt x="49" y="40"/>
                    </a:lnTo>
                    <a:lnTo>
                      <a:pt x="54" y="36"/>
                    </a:lnTo>
                    <a:lnTo>
                      <a:pt x="58" y="33"/>
                    </a:lnTo>
                    <a:lnTo>
                      <a:pt x="63" y="29"/>
                    </a:lnTo>
                    <a:lnTo>
                      <a:pt x="68" y="26"/>
                    </a:lnTo>
                    <a:lnTo>
                      <a:pt x="72" y="23"/>
                    </a:lnTo>
                    <a:lnTo>
                      <a:pt x="77" y="21"/>
                    </a:lnTo>
                    <a:lnTo>
                      <a:pt x="82" y="18"/>
                    </a:lnTo>
                    <a:lnTo>
                      <a:pt x="87" y="16"/>
                    </a:lnTo>
                    <a:lnTo>
                      <a:pt x="92" y="14"/>
                    </a:lnTo>
                    <a:lnTo>
                      <a:pt x="97" y="12"/>
                    </a:lnTo>
                    <a:lnTo>
                      <a:pt x="102" y="11"/>
                    </a:lnTo>
                    <a:lnTo>
                      <a:pt x="108" y="10"/>
                    </a:lnTo>
                    <a:lnTo>
                      <a:pt x="113" y="8"/>
                    </a:lnTo>
                    <a:lnTo>
                      <a:pt x="118" y="7"/>
                    </a:lnTo>
                    <a:lnTo>
                      <a:pt x="123" y="7"/>
                    </a:lnTo>
                    <a:lnTo>
                      <a:pt x="128" y="7"/>
                    </a:lnTo>
                    <a:lnTo>
                      <a:pt x="134" y="6"/>
                    </a:lnTo>
                    <a:lnTo>
                      <a:pt x="133" y="0"/>
                    </a:lnTo>
                    <a:lnTo>
                      <a:pt x="127" y="0"/>
                    </a:lnTo>
                    <a:lnTo>
                      <a:pt x="122" y="0"/>
                    </a:lnTo>
                    <a:lnTo>
                      <a:pt x="117" y="1"/>
                    </a:lnTo>
                    <a:lnTo>
                      <a:pt x="111" y="2"/>
                    </a:lnTo>
                    <a:lnTo>
                      <a:pt x="105" y="3"/>
                    </a:lnTo>
                    <a:lnTo>
                      <a:pt x="100" y="5"/>
                    </a:lnTo>
                    <a:lnTo>
                      <a:pt x="94" y="6"/>
                    </a:lnTo>
                    <a:lnTo>
                      <a:pt x="89" y="8"/>
                    </a:lnTo>
                    <a:lnTo>
                      <a:pt x="84" y="10"/>
                    </a:lnTo>
                    <a:lnTo>
                      <a:pt x="78" y="12"/>
                    </a:lnTo>
                    <a:lnTo>
                      <a:pt x="73" y="15"/>
                    </a:lnTo>
                    <a:lnTo>
                      <a:pt x="68" y="18"/>
                    </a:lnTo>
                    <a:lnTo>
                      <a:pt x="63" y="21"/>
                    </a:lnTo>
                    <a:lnTo>
                      <a:pt x="58" y="24"/>
                    </a:lnTo>
                    <a:lnTo>
                      <a:pt x="53" y="28"/>
                    </a:lnTo>
                    <a:lnTo>
                      <a:pt x="48" y="32"/>
                    </a:lnTo>
                    <a:lnTo>
                      <a:pt x="44" y="36"/>
                    </a:lnTo>
                    <a:lnTo>
                      <a:pt x="39" y="40"/>
                    </a:lnTo>
                    <a:lnTo>
                      <a:pt x="35" y="45"/>
                    </a:lnTo>
                    <a:lnTo>
                      <a:pt x="31" y="50"/>
                    </a:lnTo>
                    <a:lnTo>
                      <a:pt x="28" y="55"/>
                    </a:lnTo>
                    <a:lnTo>
                      <a:pt x="23" y="61"/>
                    </a:lnTo>
                    <a:lnTo>
                      <a:pt x="20" y="66"/>
                    </a:lnTo>
                    <a:lnTo>
                      <a:pt x="17" y="72"/>
                    </a:lnTo>
                    <a:lnTo>
                      <a:pt x="14" y="79"/>
                    </a:lnTo>
                    <a:lnTo>
                      <a:pt x="11" y="85"/>
                    </a:lnTo>
                    <a:lnTo>
                      <a:pt x="8" y="92"/>
                    </a:lnTo>
                    <a:lnTo>
                      <a:pt x="6" y="99"/>
                    </a:lnTo>
                    <a:lnTo>
                      <a:pt x="4" y="107"/>
                    </a:lnTo>
                    <a:lnTo>
                      <a:pt x="2" y="115"/>
                    </a:lnTo>
                    <a:lnTo>
                      <a:pt x="1" y="122"/>
                    </a:lnTo>
                    <a:lnTo>
                      <a:pt x="0" y="131"/>
                    </a:lnTo>
                    <a:lnTo>
                      <a:pt x="1" y="134"/>
                    </a:lnTo>
                    <a:lnTo>
                      <a:pt x="0" y="131"/>
                    </a:lnTo>
                    <a:lnTo>
                      <a:pt x="0" y="132"/>
                    </a:lnTo>
                    <a:lnTo>
                      <a:pt x="1" y="134"/>
                    </a:lnTo>
                    <a:lnTo>
                      <a:pt x="2" y="134"/>
                    </a:lnTo>
                    <a:lnTo>
                      <a:pt x="3" y="135"/>
                    </a:lnTo>
                    <a:lnTo>
                      <a:pt x="5" y="135"/>
                    </a:lnTo>
                    <a:lnTo>
                      <a:pt x="6" y="134"/>
                    </a:lnTo>
                    <a:lnTo>
                      <a:pt x="7" y="133"/>
                    </a:lnTo>
                    <a:lnTo>
                      <a:pt x="7" y="131"/>
                    </a:lnTo>
                    <a:lnTo>
                      <a:pt x="7" y="1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80" name="Freeform 60">
                <a:extLst>
                  <a:ext uri="{FF2B5EF4-FFF2-40B4-BE49-F238E27FC236}">
                    <a16:creationId xmlns:a16="http://schemas.microsoft.com/office/drawing/2014/main" id="{88AE7953-1309-05C6-C3D0-D10A9CAD7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3591"/>
                <a:ext cx="146" cy="34"/>
              </a:xfrm>
              <a:custGeom>
                <a:avLst/>
                <a:gdLst>
                  <a:gd name="T0" fmla="*/ 140 w 146"/>
                  <a:gd name="T1" fmla="*/ 25 h 34"/>
                  <a:gd name="T2" fmla="*/ 134 w 146"/>
                  <a:gd name="T3" fmla="*/ 26 h 34"/>
                  <a:gd name="T4" fmla="*/ 128 w 146"/>
                  <a:gd name="T5" fmla="*/ 26 h 34"/>
                  <a:gd name="T6" fmla="*/ 120 w 146"/>
                  <a:gd name="T7" fmla="*/ 26 h 34"/>
                  <a:gd name="T8" fmla="*/ 111 w 146"/>
                  <a:gd name="T9" fmla="*/ 26 h 34"/>
                  <a:gd name="T10" fmla="*/ 101 w 146"/>
                  <a:gd name="T11" fmla="*/ 25 h 34"/>
                  <a:gd name="T12" fmla="*/ 90 w 146"/>
                  <a:gd name="T13" fmla="*/ 24 h 34"/>
                  <a:gd name="T14" fmla="*/ 80 w 146"/>
                  <a:gd name="T15" fmla="*/ 23 h 34"/>
                  <a:gd name="T16" fmla="*/ 70 w 146"/>
                  <a:gd name="T17" fmla="*/ 21 h 34"/>
                  <a:gd name="T18" fmla="*/ 59 w 146"/>
                  <a:gd name="T19" fmla="*/ 19 h 34"/>
                  <a:gd name="T20" fmla="*/ 49 w 146"/>
                  <a:gd name="T21" fmla="*/ 18 h 34"/>
                  <a:gd name="T22" fmla="*/ 39 w 146"/>
                  <a:gd name="T23" fmla="*/ 15 h 34"/>
                  <a:gd name="T24" fmla="*/ 30 w 146"/>
                  <a:gd name="T25" fmla="*/ 13 h 34"/>
                  <a:gd name="T26" fmla="*/ 22 w 146"/>
                  <a:gd name="T27" fmla="*/ 10 h 34"/>
                  <a:gd name="T28" fmla="*/ 15 w 146"/>
                  <a:gd name="T29" fmla="*/ 6 h 34"/>
                  <a:gd name="T30" fmla="*/ 10 w 146"/>
                  <a:gd name="T31" fmla="*/ 3 h 34"/>
                  <a:gd name="T32" fmla="*/ 6 w 146"/>
                  <a:gd name="T33" fmla="*/ 0 h 34"/>
                  <a:gd name="T34" fmla="*/ 2 w 146"/>
                  <a:gd name="T35" fmla="*/ 6 h 34"/>
                  <a:gd name="T36" fmla="*/ 8 w 146"/>
                  <a:gd name="T37" fmla="*/ 11 h 34"/>
                  <a:gd name="T38" fmla="*/ 15 w 146"/>
                  <a:gd name="T39" fmla="*/ 14 h 34"/>
                  <a:gd name="T40" fmla="*/ 23 w 146"/>
                  <a:gd name="T41" fmla="*/ 18 h 34"/>
                  <a:gd name="T42" fmla="*/ 32 w 146"/>
                  <a:gd name="T43" fmla="*/ 21 h 34"/>
                  <a:gd name="T44" fmla="*/ 42 w 146"/>
                  <a:gd name="T45" fmla="*/ 23 h 34"/>
                  <a:gd name="T46" fmla="*/ 52 w 146"/>
                  <a:gd name="T47" fmla="*/ 26 h 34"/>
                  <a:gd name="T48" fmla="*/ 63 w 146"/>
                  <a:gd name="T49" fmla="*/ 27 h 34"/>
                  <a:gd name="T50" fmla="*/ 74 w 146"/>
                  <a:gd name="T51" fmla="*/ 29 h 34"/>
                  <a:gd name="T52" fmla="*/ 85 w 146"/>
                  <a:gd name="T53" fmla="*/ 31 h 34"/>
                  <a:gd name="T54" fmla="*/ 95 w 146"/>
                  <a:gd name="T55" fmla="*/ 32 h 34"/>
                  <a:gd name="T56" fmla="*/ 106 w 146"/>
                  <a:gd name="T57" fmla="*/ 32 h 34"/>
                  <a:gd name="T58" fmla="*/ 115 w 146"/>
                  <a:gd name="T59" fmla="*/ 33 h 34"/>
                  <a:gd name="T60" fmla="*/ 124 w 146"/>
                  <a:gd name="T61" fmla="*/ 33 h 34"/>
                  <a:gd name="T62" fmla="*/ 131 w 146"/>
                  <a:gd name="T63" fmla="*/ 33 h 34"/>
                  <a:gd name="T64" fmla="*/ 138 w 146"/>
                  <a:gd name="T65" fmla="*/ 32 h 34"/>
                  <a:gd name="T66" fmla="*/ 140 w 146"/>
                  <a:gd name="T67" fmla="*/ 32 h 34"/>
                  <a:gd name="T68" fmla="*/ 143 w 146"/>
                  <a:gd name="T69" fmla="*/ 31 h 34"/>
                  <a:gd name="T70" fmla="*/ 145 w 146"/>
                  <a:gd name="T71" fmla="*/ 29 h 34"/>
                  <a:gd name="T72" fmla="*/ 144 w 146"/>
                  <a:gd name="T73" fmla="*/ 26 h 34"/>
                  <a:gd name="T74" fmla="*/ 141 w 146"/>
                  <a:gd name="T75" fmla="*/ 25 h 34"/>
                  <a:gd name="T76" fmla="*/ 140 w 146"/>
                  <a:gd name="T77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6" h="34">
                    <a:moveTo>
                      <a:pt x="140" y="25"/>
                    </a:moveTo>
                    <a:lnTo>
                      <a:pt x="140" y="25"/>
                    </a:lnTo>
                    <a:lnTo>
                      <a:pt x="137" y="25"/>
                    </a:lnTo>
                    <a:lnTo>
                      <a:pt x="134" y="26"/>
                    </a:lnTo>
                    <a:lnTo>
                      <a:pt x="131" y="26"/>
                    </a:lnTo>
                    <a:lnTo>
                      <a:pt x="128" y="26"/>
                    </a:lnTo>
                    <a:lnTo>
                      <a:pt x="124" y="26"/>
                    </a:lnTo>
                    <a:lnTo>
                      <a:pt x="120" y="26"/>
                    </a:lnTo>
                    <a:lnTo>
                      <a:pt x="115" y="26"/>
                    </a:lnTo>
                    <a:lnTo>
                      <a:pt x="111" y="26"/>
                    </a:lnTo>
                    <a:lnTo>
                      <a:pt x="106" y="25"/>
                    </a:lnTo>
                    <a:lnTo>
                      <a:pt x="101" y="25"/>
                    </a:lnTo>
                    <a:lnTo>
                      <a:pt x="96" y="25"/>
                    </a:lnTo>
                    <a:lnTo>
                      <a:pt x="90" y="24"/>
                    </a:lnTo>
                    <a:lnTo>
                      <a:pt x="85" y="24"/>
                    </a:lnTo>
                    <a:lnTo>
                      <a:pt x="80" y="23"/>
                    </a:lnTo>
                    <a:lnTo>
                      <a:pt x="75" y="22"/>
                    </a:lnTo>
                    <a:lnTo>
                      <a:pt x="70" y="21"/>
                    </a:lnTo>
                    <a:lnTo>
                      <a:pt x="64" y="20"/>
                    </a:lnTo>
                    <a:lnTo>
                      <a:pt x="59" y="19"/>
                    </a:lnTo>
                    <a:lnTo>
                      <a:pt x="54" y="19"/>
                    </a:lnTo>
                    <a:lnTo>
                      <a:pt x="49" y="18"/>
                    </a:lnTo>
                    <a:lnTo>
                      <a:pt x="44" y="16"/>
                    </a:lnTo>
                    <a:lnTo>
                      <a:pt x="39" y="15"/>
                    </a:lnTo>
                    <a:lnTo>
                      <a:pt x="34" y="14"/>
                    </a:lnTo>
                    <a:lnTo>
                      <a:pt x="30" y="13"/>
                    </a:lnTo>
                    <a:lnTo>
                      <a:pt x="26" y="11"/>
                    </a:lnTo>
                    <a:lnTo>
                      <a:pt x="22" y="10"/>
                    </a:lnTo>
                    <a:lnTo>
                      <a:pt x="18" y="8"/>
                    </a:lnTo>
                    <a:lnTo>
                      <a:pt x="15" y="6"/>
                    </a:lnTo>
                    <a:lnTo>
                      <a:pt x="12" y="5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5" y="9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5" y="14"/>
                    </a:lnTo>
                    <a:lnTo>
                      <a:pt x="19" y="16"/>
                    </a:lnTo>
                    <a:lnTo>
                      <a:pt x="23" y="18"/>
                    </a:lnTo>
                    <a:lnTo>
                      <a:pt x="27" y="19"/>
                    </a:lnTo>
                    <a:lnTo>
                      <a:pt x="32" y="21"/>
                    </a:lnTo>
                    <a:lnTo>
                      <a:pt x="37" y="22"/>
                    </a:lnTo>
                    <a:lnTo>
                      <a:pt x="42" y="23"/>
                    </a:lnTo>
                    <a:lnTo>
                      <a:pt x="47" y="25"/>
                    </a:lnTo>
                    <a:lnTo>
                      <a:pt x="52" y="26"/>
                    </a:lnTo>
                    <a:lnTo>
                      <a:pt x="58" y="26"/>
                    </a:lnTo>
                    <a:lnTo>
                      <a:pt x="63" y="27"/>
                    </a:lnTo>
                    <a:lnTo>
                      <a:pt x="68" y="28"/>
                    </a:lnTo>
                    <a:lnTo>
                      <a:pt x="74" y="29"/>
                    </a:lnTo>
                    <a:lnTo>
                      <a:pt x="79" y="30"/>
                    </a:lnTo>
                    <a:lnTo>
                      <a:pt x="85" y="31"/>
                    </a:lnTo>
                    <a:lnTo>
                      <a:pt x="90" y="31"/>
                    </a:lnTo>
                    <a:lnTo>
                      <a:pt x="95" y="32"/>
                    </a:lnTo>
                    <a:lnTo>
                      <a:pt x="100" y="32"/>
                    </a:lnTo>
                    <a:lnTo>
                      <a:pt x="106" y="32"/>
                    </a:lnTo>
                    <a:lnTo>
                      <a:pt x="110" y="33"/>
                    </a:lnTo>
                    <a:lnTo>
                      <a:pt x="115" y="33"/>
                    </a:lnTo>
                    <a:lnTo>
                      <a:pt x="120" y="33"/>
                    </a:lnTo>
                    <a:lnTo>
                      <a:pt x="124" y="33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8" y="32"/>
                    </a:lnTo>
                    <a:lnTo>
                      <a:pt x="141" y="32"/>
                    </a:lnTo>
                    <a:lnTo>
                      <a:pt x="140" y="32"/>
                    </a:lnTo>
                    <a:lnTo>
                      <a:pt x="141" y="32"/>
                    </a:lnTo>
                    <a:lnTo>
                      <a:pt x="143" y="31"/>
                    </a:lnTo>
                    <a:lnTo>
                      <a:pt x="144" y="30"/>
                    </a:lnTo>
                    <a:lnTo>
                      <a:pt x="145" y="29"/>
                    </a:lnTo>
                    <a:lnTo>
                      <a:pt x="145" y="27"/>
                    </a:lnTo>
                    <a:lnTo>
                      <a:pt x="144" y="26"/>
                    </a:lnTo>
                    <a:lnTo>
                      <a:pt x="143" y="26"/>
                    </a:lnTo>
                    <a:lnTo>
                      <a:pt x="141" y="25"/>
                    </a:lnTo>
                    <a:lnTo>
                      <a:pt x="140" y="25"/>
                    </a:lnTo>
                    <a:lnTo>
                      <a:pt x="14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81" name="Freeform 61">
                <a:extLst>
                  <a:ext uri="{FF2B5EF4-FFF2-40B4-BE49-F238E27FC236}">
                    <a16:creationId xmlns:a16="http://schemas.microsoft.com/office/drawing/2014/main" id="{EE94B38B-DC02-1EE3-E028-E3A8AA6BC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515"/>
                <a:ext cx="98" cy="109"/>
              </a:xfrm>
              <a:custGeom>
                <a:avLst/>
                <a:gdLst>
                  <a:gd name="T0" fmla="*/ 79 w 98"/>
                  <a:gd name="T1" fmla="*/ 5 h 109"/>
                  <a:gd name="T2" fmla="*/ 79 w 98"/>
                  <a:gd name="T3" fmla="*/ 4 h 109"/>
                  <a:gd name="T4" fmla="*/ 84 w 98"/>
                  <a:gd name="T5" fmla="*/ 14 h 109"/>
                  <a:gd name="T6" fmla="*/ 88 w 98"/>
                  <a:gd name="T7" fmla="*/ 23 h 109"/>
                  <a:gd name="T8" fmla="*/ 89 w 98"/>
                  <a:gd name="T9" fmla="*/ 32 h 109"/>
                  <a:gd name="T10" fmla="*/ 89 w 98"/>
                  <a:gd name="T11" fmla="*/ 41 h 109"/>
                  <a:gd name="T12" fmla="*/ 87 w 98"/>
                  <a:gd name="T13" fmla="*/ 49 h 109"/>
                  <a:gd name="T14" fmla="*/ 83 w 98"/>
                  <a:gd name="T15" fmla="*/ 56 h 109"/>
                  <a:gd name="T16" fmla="*/ 78 w 98"/>
                  <a:gd name="T17" fmla="*/ 64 h 109"/>
                  <a:gd name="T18" fmla="*/ 72 w 98"/>
                  <a:gd name="T19" fmla="*/ 71 h 109"/>
                  <a:gd name="T20" fmla="*/ 65 w 98"/>
                  <a:gd name="T21" fmla="*/ 77 h 109"/>
                  <a:gd name="T22" fmla="*/ 56 w 98"/>
                  <a:gd name="T23" fmla="*/ 83 h 109"/>
                  <a:gd name="T24" fmla="*/ 48 w 98"/>
                  <a:gd name="T25" fmla="*/ 88 h 109"/>
                  <a:gd name="T26" fmla="*/ 39 w 98"/>
                  <a:gd name="T27" fmla="*/ 92 h 109"/>
                  <a:gd name="T28" fmla="*/ 29 w 98"/>
                  <a:gd name="T29" fmla="*/ 96 h 109"/>
                  <a:gd name="T30" fmla="*/ 19 w 98"/>
                  <a:gd name="T31" fmla="*/ 99 h 109"/>
                  <a:gd name="T32" fmla="*/ 9 w 98"/>
                  <a:gd name="T33" fmla="*/ 100 h 109"/>
                  <a:gd name="T34" fmla="*/ 0 w 98"/>
                  <a:gd name="T35" fmla="*/ 101 h 109"/>
                  <a:gd name="T36" fmla="*/ 0 w 98"/>
                  <a:gd name="T37" fmla="*/ 108 h 109"/>
                  <a:gd name="T38" fmla="*/ 10 w 98"/>
                  <a:gd name="T39" fmla="*/ 107 h 109"/>
                  <a:gd name="T40" fmla="*/ 21 w 98"/>
                  <a:gd name="T41" fmla="*/ 105 h 109"/>
                  <a:gd name="T42" fmla="*/ 31 w 98"/>
                  <a:gd name="T43" fmla="*/ 102 h 109"/>
                  <a:gd name="T44" fmla="*/ 42 w 98"/>
                  <a:gd name="T45" fmla="*/ 99 h 109"/>
                  <a:gd name="T46" fmla="*/ 51 w 98"/>
                  <a:gd name="T47" fmla="*/ 94 h 109"/>
                  <a:gd name="T48" fmla="*/ 61 w 98"/>
                  <a:gd name="T49" fmla="*/ 89 h 109"/>
                  <a:gd name="T50" fmla="*/ 70 w 98"/>
                  <a:gd name="T51" fmla="*/ 83 h 109"/>
                  <a:gd name="T52" fmla="*/ 78 w 98"/>
                  <a:gd name="T53" fmla="*/ 76 h 109"/>
                  <a:gd name="T54" fmla="*/ 84 w 98"/>
                  <a:gd name="T55" fmla="*/ 68 h 109"/>
                  <a:gd name="T56" fmla="*/ 90 w 98"/>
                  <a:gd name="T57" fmla="*/ 60 h 109"/>
                  <a:gd name="T58" fmla="*/ 94 w 98"/>
                  <a:gd name="T59" fmla="*/ 51 h 109"/>
                  <a:gd name="T60" fmla="*/ 96 w 98"/>
                  <a:gd name="T61" fmla="*/ 41 h 109"/>
                  <a:gd name="T62" fmla="*/ 97 w 98"/>
                  <a:gd name="T63" fmla="*/ 32 h 109"/>
                  <a:gd name="T64" fmla="*/ 95 w 98"/>
                  <a:gd name="T65" fmla="*/ 22 h 109"/>
                  <a:gd name="T66" fmla="*/ 91 w 98"/>
                  <a:gd name="T67" fmla="*/ 11 h 109"/>
                  <a:gd name="T68" fmla="*/ 85 w 98"/>
                  <a:gd name="T69" fmla="*/ 1 h 109"/>
                  <a:gd name="T70" fmla="*/ 85 w 98"/>
                  <a:gd name="T71" fmla="*/ 0 h 109"/>
                  <a:gd name="T72" fmla="*/ 85 w 98"/>
                  <a:gd name="T73" fmla="*/ 1 h 109"/>
                  <a:gd name="T74" fmla="*/ 84 w 98"/>
                  <a:gd name="T75" fmla="*/ 0 h 109"/>
                  <a:gd name="T76" fmla="*/ 83 w 98"/>
                  <a:gd name="T77" fmla="*/ 0 h 109"/>
                  <a:gd name="T78" fmla="*/ 81 w 98"/>
                  <a:gd name="T79" fmla="*/ 0 h 109"/>
                  <a:gd name="T80" fmla="*/ 80 w 98"/>
                  <a:gd name="T81" fmla="*/ 0 h 109"/>
                  <a:gd name="T82" fmla="*/ 79 w 98"/>
                  <a:gd name="T83" fmla="*/ 1 h 109"/>
                  <a:gd name="T84" fmla="*/ 78 w 98"/>
                  <a:gd name="T85" fmla="*/ 2 h 109"/>
                  <a:gd name="T86" fmla="*/ 78 w 98"/>
                  <a:gd name="T87" fmla="*/ 3 h 109"/>
                  <a:gd name="T88" fmla="*/ 79 w 98"/>
                  <a:gd name="T89" fmla="*/ 4 h 109"/>
                  <a:gd name="T90" fmla="*/ 79 w 98"/>
                  <a:gd name="T91" fmla="*/ 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8" h="109">
                    <a:moveTo>
                      <a:pt x="79" y="5"/>
                    </a:moveTo>
                    <a:lnTo>
                      <a:pt x="79" y="4"/>
                    </a:lnTo>
                    <a:lnTo>
                      <a:pt x="84" y="14"/>
                    </a:lnTo>
                    <a:lnTo>
                      <a:pt x="88" y="23"/>
                    </a:lnTo>
                    <a:lnTo>
                      <a:pt x="89" y="32"/>
                    </a:lnTo>
                    <a:lnTo>
                      <a:pt x="89" y="41"/>
                    </a:lnTo>
                    <a:lnTo>
                      <a:pt x="87" y="49"/>
                    </a:lnTo>
                    <a:lnTo>
                      <a:pt x="83" y="56"/>
                    </a:lnTo>
                    <a:lnTo>
                      <a:pt x="78" y="64"/>
                    </a:lnTo>
                    <a:lnTo>
                      <a:pt x="72" y="71"/>
                    </a:lnTo>
                    <a:lnTo>
                      <a:pt x="65" y="77"/>
                    </a:lnTo>
                    <a:lnTo>
                      <a:pt x="56" y="83"/>
                    </a:lnTo>
                    <a:lnTo>
                      <a:pt x="48" y="88"/>
                    </a:lnTo>
                    <a:lnTo>
                      <a:pt x="39" y="92"/>
                    </a:lnTo>
                    <a:lnTo>
                      <a:pt x="29" y="96"/>
                    </a:lnTo>
                    <a:lnTo>
                      <a:pt x="19" y="99"/>
                    </a:lnTo>
                    <a:lnTo>
                      <a:pt x="9" y="100"/>
                    </a:lnTo>
                    <a:lnTo>
                      <a:pt x="0" y="101"/>
                    </a:lnTo>
                    <a:lnTo>
                      <a:pt x="0" y="108"/>
                    </a:lnTo>
                    <a:lnTo>
                      <a:pt x="10" y="107"/>
                    </a:lnTo>
                    <a:lnTo>
                      <a:pt x="21" y="105"/>
                    </a:lnTo>
                    <a:lnTo>
                      <a:pt x="31" y="102"/>
                    </a:lnTo>
                    <a:lnTo>
                      <a:pt x="42" y="99"/>
                    </a:lnTo>
                    <a:lnTo>
                      <a:pt x="51" y="94"/>
                    </a:lnTo>
                    <a:lnTo>
                      <a:pt x="61" y="89"/>
                    </a:lnTo>
                    <a:lnTo>
                      <a:pt x="70" y="83"/>
                    </a:lnTo>
                    <a:lnTo>
                      <a:pt x="78" y="76"/>
                    </a:lnTo>
                    <a:lnTo>
                      <a:pt x="84" y="68"/>
                    </a:lnTo>
                    <a:lnTo>
                      <a:pt x="90" y="60"/>
                    </a:lnTo>
                    <a:lnTo>
                      <a:pt x="94" y="51"/>
                    </a:lnTo>
                    <a:lnTo>
                      <a:pt x="96" y="41"/>
                    </a:lnTo>
                    <a:lnTo>
                      <a:pt x="97" y="32"/>
                    </a:lnTo>
                    <a:lnTo>
                      <a:pt x="95" y="22"/>
                    </a:lnTo>
                    <a:lnTo>
                      <a:pt x="91" y="11"/>
                    </a:lnTo>
                    <a:lnTo>
                      <a:pt x="85" y="1"/>
                    </a:lnTo>
                    <a:lnTo>
                      <a:pt x="85" y="0"/>
                    </a:lnTo>
                    <a:lnTo>
                      <a:pt x="85" y="1"/>
                    </a:lnTo>
                    <a:lnTo>
                      <a:pt x="84" y="0"/>
                    </a:lnTo>
                    <a:lnTo>
                      <a:pt x="83" y="0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9" y="1"/>
                    </a:lnTo>
                    <a:lnTo>
                      <a:pt x="78" y="2"/>
                    </a:lnTo>
                    <a:lnTo>
                      <a:pt x="78" y="3"/>
                    </a:lnTo>
                    <a:lnTo>
                      <a:pt x="79" y="4"/>
                    </a:lnTo>
                    <a:lnTo>
                      <a:pt x="79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82" name="Freeform 62">
                <a:extLst>
                  <a:ext uri="{FF2B5EF4-FFF2-40B4-BE49-F238E27FC236}">
                    <a16:creationId xmlns:a16="http://schemas.microsoft.com/office/drawing/2014/main" id="{723F12D0-ACEB-7D78-465F-2D29CB063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3485"/>
                <a:ext cx="122" cy="110"/>
              </a:xfrm>
              <a:custGeom>
                <a:avLst/>
                <a:gdLst>
                  <a:gd name="T0" fmla="*/ 3 w 122"/>
                  <a:gd name="T1" fmla="*/ 6 h 110"/>
                  <a:gd name="T2" fmla="*/ 3 w 122"/>
                  <a:gd name="T3" fmla="*/ 6 h 110"/>
                  <a:gd name="T4" fmla="*/ 11 w 122"/>
                  <a:gd name="T5" fmla="*/ 7 h 110"/>
                  <a:gd name="T6" fmla="*/ 19 w 122"/>
                  <a:gd name="T7" fmla="*/ 9 h 110"/>
                  <a:gd name="T8" fmla="*/ 29 w 122"/>
                  <a:gd name="T9" fmla="*/ 12 h 110"/>
                  <a:gd name="T10" fmla="*/ 38 w 122"/>
                  <a:gd name="T11" fmla="*/ 16 h 110"/>
                  <a:gd name="T12" fmla="*/ 47 w 122"/>
                  <a:gd name="T13" fmla="*/ 19 h 110"/>
                  <a:gd name="T14" fmla="*/ 56 w 122"/>
                  <a:gd name="T15" fmla="*/ 24 h 110"/>
                  <a:gd name="T16" fmla="*/ 64 w 122"/>
                  <a:gd name="T17" fmla="*/ 30 h 110"/>
                  <a:gd name="T18" fmla="*/ 73 w 122"/>
                  <a:gd name="T19" fmla="*/ 36 h 110"/>
                  <a:gd name="T20" fmla="*/ 80 w 122"/>
                  <a:gd name="T21" fmla="*/ 43 h 110"/>
                  <a:gd name="T22" fmla="*/ 87 w 122"/>
                  <a:gd name="T23" fmla="*/ 50 h 110"/>
                  <a:gd name="T24" fmla="*/ 94 w 122"/>
                  <a:gd name="T25" fmla="*/ 58 h 110"/>
                  <a:gd name="T26" fmla="*/ 100 w 122"/>
                  <a:gd name="T27" fmla="*/ 67 h 110"/>
                  <a:gd name="T28" fmla="*/ 105 w 122"/>
                  <a:gd name="T29" fmla="*/ 76 h 110"/>
                  <a:gd name="T30" fmla="*/ 109 w 122"/>
                  <a:gd name="T31" fmla="*/ 86 h 110"/>
                  <a:gd name="T32" fmla="*/ 111 w 122"/>
                  <a:gd name="T33" fmla="*/ 97 h 110"/>
                  <a:gd name="T34" fmla="*/ 113 w 122"/>
                  <a:gd name="T35" fmla="*/ 109 h 110"/>
                  <a:gd name="T36" fmla="*/ 121 w 122"/>
                  <a:gd name="T37" fmla="*/ 108 h 110"/>
                  <a:gd name="T38" fmla="*/ 119 w 122"/>
                  <a:gd name="T39" fmla="*/ 96 h 110"/>
                  <a:gd name="T40" fmla="*/ 116 w 122"/>
                  <a:gd name="T41" fmla="*/ 85 h 110"/>
                  <a:gd name="T42" fmla="*/ 112 w 122"/>
                  <a:gd name="T43" fmla="*/ 74 h 110"/>
                  <a:gd name="T44" fmla="*/ 107 w 122"/>
                  <a:gd name="T45" fmla="*/ 64 h 110"/>
                  <a:gd name="T46" fmla="*/ 101 w 122"/>
                  <a:gd name="T47" fmla="*/ 55 h 110"/>
                  <a:gd name="T48" fmla="*/ 94 w 122"/>
                  <a:gd name="T49" fmla="*/ 46 h 110"/>
                  <a:gd name="T50" fmla="*/ 86 w 122"/>
                  <a:gd name="T51" fmla="*/ 38 h 110"/>
                  <a:gd name="T52" fmla="*/ 78 w 122"/>
                  <a:gd name="T53" fmla="*/ 31 h 110"/>
                  <a:gd name="T54" fmla="*/ 69 w 122"/>
                  <a:gd name="T55" fmla="*/ 25 h 110"/>
                  <a:gd name="T56" fmla="*/ 60 w 122"/>
                  <a:gd name="T57" fmla="*/ 19 h 110"/>
                  <a:gd name="T58" fmla="*/ 51 w 122"/>
                  <a:gd name="T59" fmla="*/ 14 h 110"/>
                  <a:gd name="T60" fmla="*/ 42 w 122"/>
                  <a:gd name="T61" fmla="*/ 9 h 110"/>
                  <a:gd name="T62" fmla="*/ 32 w 122"/>
                  <a:gd name="T63" fmla="*/ 6 h 110"/>
                  <a:gd name="T64" fmla="*/ 22 w 122"/>
                  <a:gd name="T65" fmla="*/ 3 h 110"/>
                  <a:gd name="T66" fmla="*/ 13 w 122"/>
                  <a:gd name="T67" fmla="*/ 1 h 110"/>
                  <a:gd name="T68" fmla="*/ 4 w 122"/>
                  <a:gd name="T69" fmla="*/ 0 h 110"/>
                  <a:gd name="T70" fmla="*/ 3 w 122"/>
                  <a:gd name="T71" fmla="*/ 0 h 110"/>
                  <a:gd name="T72" fmla="*/ 4 w 122"/>
                  <a:gd name="T73" fmla="*/ 0 h 110"/>
                  <a:gd name="T74" fmla="*/ 2 w 122"/>
                  <a:gd name="T75" fmla="*/ 0 h 110"/>
                  <a:gd name="T76" fmla="*/ 1 w 122"/>
                  <a:gd name="T77" fmla="*/ 0 h 110"/>
                  <a:gd name="T78" fmla="*/ 0 w 122"/>
                  <a:gd name="T79" fmla="*/ 1 h 110"/>
                  <a:gd name="T80" fmla="*/ 0 w 122"/>
                  <a:gd name="T81" fmla="*/ 2 h 110"/>
                  <a:gd name="T82" fmla="*/ 0 w 122"/>
                  <a:gd name="T83" fmla="*/ 3 h 110"/>
                  <a:gd name="T84" fmla="*/ 0 w 122"/>
                  <a:gd name="T85" fmla="*/ 5 h 110"/>
                  <a:gd name="T86" fmla="*/ 1 w 122"/>
                  <a:gd name="T87" fmla="*/ 6 h 110"/>
                  <a:gd name="T88" fmla="*/ 3 w 122"/>
                  <a:gd name="T89" fmla="*/ 6 h 110"/>
                  <a:gd name="T90" fmla="*/ 3 w 122"/>
                  <a:gd name="T91" fmla="*/ 6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2" h="110">
                    <a:moveTo>
                      <a:pt x="3" y="6"/>
                    </a:moveTo>
                    <a:lnTo>
                      <a:pt x="3" y="6"/>
                    </a:lnTo>
                    <a:lnTo>
                      <a:pt x="11" y="7"/>
                    </a:lnTo>
                    <a:lnTo>
                      <a:pt x="19" y="9"/>
                    </a:lnTo>
                    <a:lnTo>
                      <a:pt x="29" y="12"/>
                    </a:lnTo>
                    <a:lnTo>
                      <a:pt x="38" y="16"/>
                    </a:lnTo>
                    <a:lnTo>
                      <a:pt x="47" y="19"/>
                    </a:lnTo>
                    <a:lnTo>
                      <a:pt x="56" y="24"/>
                    </a:lnTo>
                    <a:lnTo>
                      <a:pt x="64" y="30"/>
                    </a:lnTo>
                    <a:lnTo>
                      <a:pt x="73" y="36"/>
                    </a:lnTo>
                    <a:lnTo>
                      <a:pt x="80" y="43"/>
                    </a:lnTo>
                    <a:lnTo>
                      <a:pt x="87" y="50"/>
                    </a:lnTo>
                    <a:lnTo>
                      <a:pt x="94" y="58"/>
                    </a:lnTo>
                    <a:lnTo>
                      <a:pt x="100" y="67"/>
                    </a:lnTo>
                    <a:lnTo>
                      <a:pt x="105" y="76"/>
                    </a:lnTo>
                    <a:lnTo>
                      <a:pt x="109" y="86"/>
                    </a:lnTo>
                    <a:lnTo>
                      <a:pt x="111" y="97"/>
                    </a:lnTo>
                    <a:lnTo>
                      <a:pt x="113" y="109"/>
                    </a:lnTo>
                    <a:lnTo>
                      <a:pt x="121" y="108"/>
                    </a:lnTo>
                    <a:lnTo>
                      <a:pt x="119" y="96"/>
                    </a:lnTo>
                    <a:lnTo>
                      <a:pt x="116" y="85"/>
                    </a:lnTo>
                    <a:lnTo>
                      <a:pt x="112" y="74"/>
                    </a:lnTo>
                    <a:lnTo>
                      <a:pt x="107" y="64"/>
                    </a:lnTo>
                    <a:lnTo>
                      <a:pt x="101" y="55"/>
                    </a:lnTo>
                    <a:lnTo>
                      <a:pt x="94" y="46"/>
                    </a:lnTo>
                    <a:lnTo>
                      <a:pt x="86" y="38"/>
                    </a:lnTo>
                    <a:lnTo>
                      <a:pt x="78" y="31"/>
                    </a:lnTo>
                    <a:lnTo>
                      <a:pt x="69" y="25"/>
                    </a:lnTo>
                    <a:lnTo>
                      <a:pt x="60" y="19"/>
                    </a:lnTo>
                    <a:lnTo>
                      <a:pt x="51" y="14"/>
                    </a:lnTo>
                    <a:lnTo>
                      <a:pt x="42" y="9"/>
                    </a:lnTo>
                    <a:lnTo>
                      <a:pt x="32" y="6"/>
                    </a:lnTo>
                    <a:lnTo>
                      <a:pt x="22" y="3"/>
                    </a:lnTo>
                    <a:lnTo>
                      <a:pt x="13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83" name="Freeform 63">
                <a:extLst>
                  <a:ext uri="{FF2B5EF4-FFF2-40B4-BE49-F238E27FC236}">
                    <a16:creationId xmlns:a16="http://schemas.microsoft.com/office/drawing/2014/main" id="{F48A6EDB-BCB7-0296-8104-EF37EBBE4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3485"/>
                <a:ext cx="136" cy="145"/>
              </a:xfrm>
              <a:custGeom>
                <a:avLst/>
                <a:gdLst>
                  <a:gd name="T0" fmla="*/ 7 w 136"/>
                  <a:gd name="T1" fmla="*/ 140 h 145"/>
                  <a:gd name="T2" fmla="*/ 8 w 136"/>
                  <a:gd name="T3" fmla="*/ 125 h 145"/>
                  <a:gd name="T4" fmla="*/ 11 w 136"/>
                  <a:gd name="T5" fmla="*/ 110 h 145"/>
                  <a:gd name="T6" fmla="*/ 14 w 136"/>
                  <a:gd name="T7" fmla="*/ 97 h 145"/>
                  <a:gd name="T8" fmla="*/ 18 w 136"/>
                  <a:gd name="T9" fmla="*/ 84 h 145"/>
                  <a:gd name="T10" fmla="*/ 23 w 136"/>
                  <a:gd name="T11" fmla="*/ 73 h 145"/>
                  <a:gd name="T12" fmla="*/ 29 w 136"/>
                  <a:gd name="T13" fmla="*/ 62 h 145"/>
                  <a:gd name="T14" fmla="*/ 35 w 136"/>
                  <a:gd name="T15" fmla="*/ 51 h 145"/>
                  <a:gd name="T16" fmla="*/ 43 w 136"/>
                  <a:gd name="T17" fmla="*/ 43 h 145"/>
                  <a:gd name="T18" fmla="*/ 52 w 136"/>
                  <a:gd name="T19" fmla="*/ 35 h 145"/>
                  <a:gd name="T20" fmla="*/ 61 w 136"/>
                  <a:gd name="T21" fmla="*/ 27 h 145"/>
                  <a:gd name="T22" fmla="*/ 71 w 136"/>
                  <a:gd name="T23" fmla="*/ 22 h 145"/>
                  <a:gd name="T24" fmla="*/ 82 w 136"/>
                  <a:gd name="T25" fmla="*/ 16 h 145"/>
                  <a:gd name="T26" fmla="*/ 94 w 136"/>
                  <a:gd name="T27" fmla="*/ 12 h 145"/>
                  <a:gd name="T28" fmla="*/ 107 w 136"/>
                  <a:gd name="T29" fmla="*/ 9 h 145"/>
                  <a:gd name="T30" fmla="*/ 120 w 136"/>
                  <a:gd name="T31" fmla="*/ 7 h 145"/>
                  <a:gd name="T32" fmla="*/ 135 w 136"/>
                  <a:gd name="T33" fmla="*/ 6 h 145"/>
                  <a:gd name="T34" fmla="*/ 127 w 136"/>
                  <a:gd name="T35" fmla="*/ 0 h 145"/>
                  <a:gd name="T36" fmla="*/ 112 w 136"/>
                  <a:gd name="T37" fmla="*/ 1 h 145"/>
                  <a:gd name="T38" fmla="*/ 98 w 136"/>
                  <a:gd name="T39" fmla="*/ 4 h 145"/>
                  <a:gd name="T40" fmla="*/ 85 w 136"/>
                  <a:gd name="T41" fmla="*/ 7 h 145"/>
                  <a:gd name="T42" fmla="*/ 73 w 136"/>
                  <a:gd name="T43" fmla="*/ 13 h 145"/>
                  <a:gd name="T44" fmla="*/ 62 w 136"/>
                  <a:gd name="T45" fmla="*/ 18 h 145"/>
                  <a:gd name="T46" fmla="*/ 51 w 136"/>
                  <a:gd name="T47" fmla="*/ 26 h 145"/>
                  <a:gd name="T48" fmla="*/ 41 w 136"/>
                  <a:gd name="T49" fmla="*/ 34 h 145"/>
                  <a:gd name="T50" fmla="*/ 33 w 136"/>
                  <a:gd name="T51" fmla="*/ 43 h 145"/>
                  <a:gd name="T52" fmla="*/ 25 w 136"/>
                  <a:gd name="T53" fmla="*/ 53 h 145"/>
                  <a:gd name="T54" fmla="*/ 18 w 136"/>
                  <a:gd name="T55" fmla="*/ 64 h 145"/>
                  <a:gd name="T56" fmla="*/ 13 w 136"/>
                  <a:gd name="T57" fmla="*/ 76 h 145"/>
                  <a:gd name="T58" fmla="*/ 8 w 136"/>
                  <a:gd name="T59" fmla="*/ 89 h 145"/>
                  <a:gd name="T60" fmla="*/ 5 w 136"/>
                  <a:gd name="T61" fmla="*/ 103 h 145"/>
                  <a:gd name="T62" fmla="*/ 2 w 136"/>
                  <a:gd name="T63" fmla="*/ 117 h 145"/>
                  <a:gd name="T64" fmla="*/ 0 w 136"/>
                  <a:gd name="T65" fmla="*/ 132 h 145"/>
                  <a:gd name="T66" fmla="*/ 3 w 136"/>
                  <a:gd name="T67" fmla="*/ 144 h 145"/>
                  <a:gd name="T68" fmla="*/ 0 w 136"/>
                  <a:gd name="T69" fmla="*/ 141 h 145"/>
                  <a:gd name="T70" fmla="*/ 2 w 136"/>
                  <a:gd name="T71" fmla="*/ 143 h 145"/>
                  <a:gd name="T72" fmla="*/ 5 w 136"/>
                  <a:gd name="T73" fmla="*/ 144 h 145"/>
                  <a:gd name="T74" fmla="*/ 7 w 136"/>
                  <a:gd name="T75" fmla="*/ 142 h 145"/>
                  <a:gd name="T76" fmla="*/ 5 w 136"/>
                  <a:gd name="T77" fmla="*/ 13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6" h="145">
                    <a:moveTo>
                      <a:pt x="5" y="137"/>
                    </a:moveTo>
                    <a:lnTo>
                      <a:pt x="7" y="140"/>
                    </a:lnTo>
                    <a:lnTo>
                      <a:pt x="8" y="132"/>
                    </a:lnTo>
                    <a:lnTo>
                      <a:pt x="8" y="125"/>
                    </a:lnTo>
                    <a:lnTo>
                      <a:pt x="9" y="118"/>
                    </a:lnTo>
                    <a:lnTo>
                      <a:pt x="11" y="110"/>
                    </a:lnTo>
                    <a:lnTo>
                      <a:pt x="12" y="104"/>
                    </a:lnTo>
                    <a:lnTo>
                      <a:pt x="14" y="97"/>
                    </a:lnTo>
                    <a:lnTo>
                      <a:pt x="16" y="91"/>
                    </a:lnTo>
                    <a:lnTo>
                      <a:pt x="18" y="84"/>
                    </a:lnTo>
                    <a:lnTo>
                      <a:pt x="20" y="78"/>
                    </a:lnTo>
                    <a:lnTo>
                      <a:pt x="23" y="73"/>
                    </a:lnTo>
                    <a:lnTo>
                      <a:pt x="26" y="67"/>
                    </a:lnTo>
                    <a:lnTo>
                      <a:pt x="29" y="62"/>
                    </a:lnTo>
                    <a:lnTo>
                      <a:pt x="32" y="56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43" y="43"/>
                    </a:lnTo>
                    <a:lnTo>
                      <a:pt x="48" y="38"/>
                    </a:lnTo>
                    <a:lnTo>
                      <a:pt x="52" y="35"/>
                    </a:lnTo>
                    <a:lnTo>
                      <a:pt x="56" y="31"/>
                    </a:lnTo>
                    <a:lnTo>
                      <a:pt x="61" y="27"/>
                    </a:lnTo>
                    <a:lnTo>
                      <a:pt x="66" y="24"/>
                    </a:lnTo>
                    <a:lnTo>
                      <a:pt x="71" y="22"/>
                    </a:lnTo>
                    <a:lnTo>
                      <a:pt x="77" y="18"/>
                    </a:lnTo>
                    <a:lnTo>
                      <a:pt x="82" y="16"/>
                    </a:lnTo>
                    <a:lnTo>
                      <a:pt x="88" y="14"/>
                    </a:lnTo>
                    <a:lnTo>
                      <a:pt x="94" y="12"/>
                    </a:lnTo>
                    <a:lnTo>
                      <a:pt x="100" y="11"/>
                    </a:lnTo>
                    <a:lnTo>
                      <a:pt x="107" y="9"/>
                    </a:lnTo>
                    <a:lnTo>
                      <a:pt x="114" y="8"/>
                    </a:lnTo>
                    <a:lnTo>
                      <a:pt x="120" y="7"/>
                    </a:lnTo>
                    <a:lnTo>
                      <a:pt x="127" y="7"/>
                    </a:lnTo>
                    <a:lnTo>
                      <a:pt x="135" y="6"/>
                    </a:lnTo>
                    <a:lnTo>
                      <a:pt x="135" y="0"/>
                    </a:lnTo>
                    <a:lnTo>
                      <a:pt x="127" y="0"/>
                    </a:lnTo>
                    <a:lnTo>
                      <a:pt x="120" y="0"/>
                    </a:lnTo>
                    <a:lnTo>
                      <a:pt x="112" y="1"/>
                    </a:lnTo>
                    <a:lnTo>
                      <a:pt x="105" y="3"/>
                    </a:lnTo>
                    <a:lnTo>
                      <a:pt x="98" y="4"/>
                    </a:lnTo>
                    <a:lnTo>
                      <a:pt x="92" y="6"/>
                    </a:lnTo>
                    <a:lnTo>
                      <a:pt x="85" y="7"/>
                    </a:lnTo>
                    <a:lnTo>
                      <a:pt x="79" y="10"/>
                    </a:lnTo>
                    <a:lnTo>
                      <a:pt x="73" y="13"/>
                    </a:lnTo>
                    <a:lnTo>
                      <a:pt x="68" y="15"/>
                    </a:lnTo>
                    <a:lnTo>
                      <a:pt x="62" y="18"/>
                    </a:lnTo>
                    <a:lnTo>
                      <a:pt x="56" y="22"/>
                    </a:lnTo>
                    <a:lnTo>
                      <a:pt x="51" y="26"/>
                    </a:lnTo>
                    <a:lnTo>
                      <a:pt x="46" y="29"/>
                    </a:lnTo>
                    <a:lnTo>
                      <a:pt x="41" y="34"/>
                    </a:lnTo>
                    <a:lnTo>
                      <a:pt x="37" y="38"/>
                    </a:lnTo>
                    <a:lnTo>
                      <a:pt x="33" y="43"/>
                    </a:lnTo>
                    <a:lnTo>
                      <a:pt x="29" y="48"/>
                    </a:lnTo>
                    <a:lnTo>
                      <a:pt x="25" y="53"/>
                    </a:lnTo>
                    <a:lnTo>
                      <a:pt x="22" y="59"/>
                    </a:lnTo>
                    <a:lnTo>
                      <a:pt x="18" y="64"/>
                    </a:lnTo>
                    <a:lnTo>
                      <a:pt x="16" y="70"/>
                    </a:lnTo>
                    <a:lnTo>
                      <a:pt x="13" y="76"/>
                    </a:lnTo>
                    <a:lnTo>
                      <a:pt x="10" y="82"/>
                    </a:lnTo>
                    <a:lnTo>
                      <a:pt x="8" y="89"/>
                    </a:lnTo>
                    <a:lnTo>
                      <a:pt x="6" y="96"/>
                    </a:lnTo>
                    <a:lnTo>
                      <a:pt x="5" y="103"/>
                    </a:lnTo>
                    <a:lnTo>
                      <a:pt x="3" y="110"/>
                    </a:lnTo>
                    <a:lnTo>
                      <a:pt x="2" y="117"/>
                    </a:lnTo>
                    <a:lnTo>
                      <a:pt x="1" y="125"/>
                    </a:lnTo>
                    <a:lnTo>
                      <a:pt x="0" y="132"/>
                    </a:lnTo>
                    <a:lnTo>
                      <a:pt x="0" y="140"/>
                    </a:lnTo>
                    <a:lnTo>
                      <a:pt x="3" y="144"/>
                    </a:lnTo>
                    <a:lnTo>
                      <a:pt x="0" y="140"/>
                    </a:lnTo>
                    <a:lnTo>
                      <a:pt x="0" y="141"/>
                    </a:lnTo>
                    <a:lnTo>
                      <a:pt x="1" y="143"/>
                    </a:lnTo>
                    <a:lnTo>
                      <a:pt x="2" y="143"/>
                    </a:lnTo>
                    <a:lnTo>
                      <a:pt x="3" y="144"/>
                    </a:lnTo>
                    <a:lnTo>
                      <a:pt x="5" y="144"/>
                    </a:lnTo>
                    <a:lnTo>
                      <a:pt x="6" y="143"/>
                    </a:lnTo>
                    <a:lnTo>
                      <a:pt x="7" y="142"/>
                    </a:lnTo>
                    <a:lnTo>
                      <a:pt x="7" y="140"/>
                    </a:lnTo>
                    <a:lnTo>
                      <a:pt x="5" y="1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84" name="Freeform 64">
                <a:extLst>
                  <a:ext uri="{FF2B5EF4-FFF2-40B4-BE49-F238E27FC236}">
                    <a16:creationId xmlns:a16="http://schemas.microsoft.com/office/drawing/2014/main" id="{E93DCC83-87D1-5E48-FCCB-D1CB7A9D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3623"/>
                <a:ext cx="184" cy="26"/>
              </a:xfrm>
              <a:custGeom>
                <a:avLst/>
                <a:gdLst>
                  <a:gd name="T0" fmla="*/ 178 w 184"/>
                  <a:gd name="T1" fmla="*/ 11 h 26"/>
                  <a:gd name="T2" fmla="*/ 166 w 184"/>
                  <a:gd name="T3" fmla="*/ 14 h 26"/>
                  <a:gd name="T4" fmla="*/ 154 w 184"/>
                  <a:gd name="T5" fmla="*/ 16 h 26"/>
                  <a:gd name="T6" fmla="*/ 142 w 184"/>
                  <a:gd name="T7" fmla="*/ 17 h 26"/>
                  <a:gd name="T8" fmla="*/ 131 w 184"/>
                  <a:gd name="T9" fmla="*/ 18 h 26"/>
                  <a:gd name="T10" fmla="*/ 120 w 184"/>
                  <a:gd name="T11" fmla="*/ 18 h 26"/>
                  <a:gd name="T12" fmla="*/ 109 w 184"/>
                  <a:gd name="T13" fmla="*/ 18 h 26"/>
                  <a:gd name="T14" fmla="*/ 98 w 184"/>
                  <a:gd name="T15" fmla="*/ 17 h 26"/>
                  <a:gd name="T16" fmla="*/ 87 w 184"/>
                  <a:gd name="T17" fmla="*/ 16 h 26"/>
                  <a:gd name="T18" fmla="*/ 76 w 184"/>
                  <a:gd name="T19" fmla="*/ 15 h 26"/>
                  <a:gd name="T20" fmla="*/ 65 w 184"/>
                  <a:gd name="T21" fmla="*/ 13 h 26"/>
                  <a:gd name="T22" fmla="*/ 55 w 184"/>
                  <a:gd name="T23" fmla="*/ 11 h 26"/>
                  <a:gd name="T24" fmla="*/ 44 w 184"/>
                  <a:gd name="T25" fmla="*/ 9 h 26"/>
                  <a:gd name="T26" fmla="*/ 33 w 184"/>
                  <a:gd name="T27" fmla="*/ 7 h 26"/>
                  <a:gd name="T28" fmla="*/ 23 w 184"/>
                  <a:gd name="T29" fmla="*/ 5 h 26"/>
                  <a:gd name="T30" fmla="*/ 12 w 184"/>
                  <a:gd name="T31" fmla="*/ 2 h 26"/>
                  <a:gd name="T32" fmla="*/ 2 w 184"/>
                  <a:gd name="T33" fmla="*/ 0 h 26"/>
                  <a:gd name="T34" fmla="*/ 5 w 184"/>
                  <a:gd name="T35" fmla="*/ 7 h 26"/>
                  <a:gd name="T36" fmla="*/ 16 w 184"/>
                  <a:gd name="T37" fmla="*/ 10 h 26"/>
                  <a:gd name="T38" fmla="*/ 26 w 184"/>
                  <a:gd name="T39" fmla="*/ 12 h 26"/>
                  <a:gd name="T40" fmla="*/ 37 w 184"/>
                  <a:gd name="T41" fmla="*/ 14 h 26"/>
                  <a:gd name="T42" fmla="*/ 48 w 184"/>
                  <a:gd name="T43" fmla="*/ 16 h 26"/>
                  <a:gd name="T44" fmla="*/ 58 w 184"/>
                  <a:gd name="T45" fmla="*/ 19 h 26"/>
                  <a:gd name="T46" fmla="*/ 69 w 184"/>
                  <a:gd name="T47" fmla="*/ 20 h 26"/>
                  <a:gd name="T48" fmla="*/ 80 w 184"/>
                  <a:gd name="T49" fmla="*/ 22 h 26"/>
                  <a:gd name="T50" fmla="*/ 91 w 184"/>
                  <a:gd name="T51" fmla="*/ 23 h 26"/>
                  <a:gd name="T52" fmla="*/ 103 w 184"/>
                  <a:gd name="T53" fmla="*/ 24 h 26"/>
                  <a:gd name="T54" fmla="*/ 114 w 184"/>
                  <a:gd name="T55" fmla="*/ 25 h 26"/>
                  <a:gd name="T56" fmla="*/ 125 w 184"/>
                  <a:gd name="T57" fmla="*/ 25 h 26"/>
                  <a:gd name="T58" fmla="*/ 137 w 184"/>
                  <a:gd name="T59" fmla="*/ 24 h 26"/>
                  <a:gd name="T60" fmla="*/ 149 w 184"/>
                  <a:gd name="T61" fmla="*/ 23 h 26"/>
                  <a:gd name="T62" fmla="*/ 161 w 184"/>
                  <a:gd name="T63" fmla="*/ 21 h 26"/>
                  <a:gd name="T64" fmla="*/ 173 w 184"/>
                  <a:gd name="T65" fmla="*/ 19 h 26"/>
                  <a:gd name="T66" fmla="*/ 178 w 184"/>
                  <a:gd name="T67" fmla="*/ 18 h 26"/>
                  <a:gd name="T68" fmla="*/ 181 w 184"/>
                  <a:gd name="T69" fmla="*/ 17 h 26"/>
                  <a:gd name="T70" fmla="*/ 183 w 184"/>
                  <a:gd name="T71" fmla="*/ 15 h 26"/>
                  <a:gd name="T72" fmla="*/ 182 w 184"/>
                  <a:gd name="T73" fmla="*/ 13 h 26"/>
                  <a:gd name="T74" fmla="*/ 179 w 184"/>
                  <a:gd name="T75" fmla="*/ 11 h 26"/>
                  <a:gd name="T76" fmla="*/ 178 w 184"/>
                  <a:gd name="T77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4" h="26">
                    <a:moveTo>
                      <a:pt x="178" y="11"/>
                    </a:moveTo>
                    <a:lnTo>
                      <a:pt x="178" y="11"/>
                    </a:lnTo>
                    <a:lnTo>
                      <a:pt x="171" y="13"/>
                    </a:lnTo>
                    <a:lnTo>
                      <a:pt x="166" y="14"/>
                    </a:lnTo>
                    <a:lnTo>
                      <a:pt x="160" y="15"/>
                    </a:lnTo>
                    <a:lnTo>
                      <a:pt x="154" y="16"/>
                    </a:lnTo>
                    <a:lnTo>
                      <a:pt x="148" y="16"/>
                    </a:lnTo>
                    <a:lnTo>
                      <a:pt x="142" y="17"/>
                    </a:lnTo>
                    <a:lnTo>
                      <a:pt x="136" y="18"/>
                    </a:lnTo>
                    <a:lnTo>
                      <a:pt x="131" y="18"/>
                    </a:lnTo>
                    <a:lnTo>
                      <a:pt x="125" y="18"/>
                    </a:lnTo>
                    <a:lnTo>
                      <a:pt x="120" y="18"/>
                    </a:lnTo>
                    <a:lnTo>
                      <a:pt x="114" y="18"/>
                    </a:lnTo>
                    <a:lnTo>
                      <a:pt x="109" y="18"/>
                    </a:lnTo>
                    <a:lnTo>
                      <a:pt x="103" y="18"/>
                    </a:lnTo>
                    <a:lnTo>
                      <a:pt x="98" y="17"/>
                    </a:lnTo>
                    <a:lnTo>
                      <a:pt x="92" y="17"/>
                    </a:lnTo>
                    <a:lnTo>
                      <a:pt x="87" y="16"/>
                    </a:lnTo>
                    <a:lnTo>
                      <a:pt x="82" y="16"/>
                    </a:lnTo>
                    <a:lnTo>
                      <a:pt x="76" y="15"/>
                    </a:lnTo>
                    <a:lnTo>
                      <a:pt x="71" y="14"/>
                    </a:lnTo>
                    <a:lnTo>
                      <a:pt x="65" y="13"/>
                    </a:lnTo>
                    <a:lnTo>
                      <a:pt x="60" y="12"/>
                    </a:lnTo>
                    <a:lnTo>
                      <a:pt x="55" y="11"/>
                    </a:lnTo>
                    <a:lnTo>
                      <a:pt x="49" y="10"/>
                    </a:lnTo>
                    <a:lnTo>
                      <a:pt x="44" y="9"/>
                    </a:lnTo>
                    <a:lnTo>
                      <a:pt x="39" y="8"/>
                    </a:lnTo>
                    <a:lnTo>
                      <a:pt x="33" y="7"/>
                    </a:lnTo>
                    <a:lnTo>
                      <a:pt x="28" y="6"/>
                    </a:lnTo>
                    <a:lnTo>
                      <a:pt x="23" y="5"/>
                    </a:lnTo>
                    <a:lnTo>
                      <a:pt x="18" y="3"/>
                    </a:lnTo>
                    <a:lnTo>
                      <a:pt x="12" y="2"/>
                    </a:lnTo>
                    <a:lnTo>
                      <a:pt x="7" y="1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5" y="7"/>
                    </a:lnTo>
                    <a:lnTo>
                      <a:pt x="10" y="8"/>
                    </a:lnTo>
                    <a:lnTo>
                      <a:pt x="16" y="10"/>
                    </a:lnTo>
                    <a:lnTo>
                      <a:pt x="21" y="11"/>
                    </a:lnTo>
                    <a:lnTo>
                      <a:pt x="26" y="12"/>
                    </a:lnTo>
                    <a:lnTo>
                      <a:pt x="31" y="13"/>
                    </a:lnTo>
                    <a:lnTo>
                      <a:pt x="37" y="14"/>
                    </a:lnTo>
                    <a:lnTo>
                      <a:pt x="42" y="16"/>
                    </a:lnTo>
                    <a:lnTo>
                      <a:pt x="48" y="16"/>
                    </a:lnTo>
                    <a:lnTo>
                      <a:pt x="53" y="18"/>
                    </a:lnTo>
                    <a:lnTo>
                      <a:pt x="58" y="19"/>
                    </a:lnTo>
                    <a:lnTo>
                      <a:pt x="64" y="19"/>
                    </a:lnTo>
                    <a:lnTo>
                      <a:pt x="69" y="20"/>
                    </a:lnTo>
                    <a:lnTo>
                      <a:pt x="75" y="21"/>
                    </a:lnTo>
                    <a:lnTo>
                      <a:pt x="80" y="22"/>
                    </a:lnTo>
                    <a:lnTo>
                      <a:pt x="86" y="23"/>
                    </a:lnTo>
                    <a:lnTo>
                      <a:pt x="91" y="23"/>
                    </a:lnTo>
                    <a:lnTo>
                      <a:pt x="97" y="24"/>
                    </a:lnTo>
                    <a:lnTo>
                      <a:pt x="103" y="24"/>
                    </a:lnTo>
                    <a:lnTo>
                      <a:pt x="108" y="24"/>
                    </a:lnTo>
                    <a:lnTo>
                      <a:pt x="114" y="25"/>
                    </a:lnTo>
                    <a:lnTo>
                      <a:pt x="120" y="25"/>
                    </a:lnTo>
                    <a:lnTo>
                      <a:pt x="125" y="25"/>
                    </a:lnTo>
                    <a:lnTo>
                      <a:pt x="131" y="24"/>
                    </a:lnTo>
                    <a:lnTo>
                      <a:pt x="137" y="24"/>
                    </a:lnTo>
                    <a:lnTo>
                      <a:pt x="143" y="23"/>
                    </a:lnTo>
                    <a:lnTo>
                      <a:pt x="149" y="23"/>
                    </a:lnTo>
                    <a:lnTo>
                      <a:pt x="155" y="22"/>
                    </a:lnTo>
                    <a:lnTo>
                      <a:pt x="161" y="21"/>
                    </a:lnTo>
                    <a:lnTo>
                      <a:pt x="167" y="20"/>
                    </a:lnTo>
                    <a:lnTo>
                      <a:pt x="173" y="19"/>
                    </a:lnTo>
                    <a:lnTo>
                      <a:pt x="179" y="18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81" y="17"/>
                    </a:lnTo>
                    <a:lnTo>
                      <a:pt x="183" y="16"/>
                    </a:lnTo>
                    <a:lnTo>
                      <a:pt x="183" y="15"/>
                    </a:lnTo>
                    <a:lnTo>
                      <a:pt x="183" y="14"/>
                    </a:lnTo>
                    <a:lnTo>
                      <a:pt x="182" y="13"/>
                    </a:lnTo>
                    <a:lnTo>
                      <a:pt x="181" y="12"/>
                    </a:lnTo>
                    <a:lnTo>
                      <a:pt x="179" y="11"/>
                    </a:lnTo>
                    <a:lnTo>
                      <a:pt x="178" y="11"/>
                    </a:lnTo>
                    <a:lnTo>
                      <a:pt x="178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85" name="Freeform 65">
                <a:extLst>
                  <a:ext uri="{FF2B5EF4-FFF2-40B4-BE49-F238E27FC236}">
                    <a16:creationId xmlns:a16="http://schemas.microsoft.com/office/drawing/2014/main" id="{BA67952C-35D8-0DA7-48AF-3ADFD9A72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591"/>
                <a:ext cx="71" cy="51"/>
              </a:xfrm>
              <a:custGeom>
                <a:avLst/>
                <a:gdLst>
                  <a:gd name="T0" fmla="*/ 61 w 71"/>
                  <a:gd name="T1" fmla="*/ 3 h 51"/>
                  <a:gd name="T2" fmla="*/ 61 w 71"/>
                  <a:gd name="T3" fmla="*/ 3 h 51"/>
                  <a:gd name="T4" fmla="*/ 61 w 71"/>
                  <a:gd name="T5" fmla="*/ 8 h 51"/>
                  <a:gd name="T6" fmla="*/ 59 w 71"/>
                  <a:gd name="T7" fmla="*/ 13 h 51"/>
                  <a:gd name="T8" fmla="*/ 57 w 71"/>
                  <a:gd name="T9" fmla="*/ 17 h 51"/>
                  <a:gd name="T10" fmla="*/ 53 w 71"/>
                  <a:gd name="T11" fmla="*/ 21 h 51"/>
                  <a:gd name="T12" fmla="*/ 49 w 71"/>
                  <a:gd name="T13" fmla="*/ 25 h 51"/>
                  <a:gd name="T14" fmla="*/ 44 w 71"/>
                  <a:gd name="T15" fmla="*/ 28 h 51"/>
                  <a:gd name="T16" fmla="*/ 39 w 71"/>
                  <a:gd name="T17" fmla="*/ 31 h 51"/>
                  <a:gd name="T18" fmla="*/ 34 w 71"/>
                  <a:gd name="T19" fmla="*/ 34 h 51"/>
                  <a:gd name="T20" fmla="*/ 28 w 71"/>
                  <a:gd name="T21" fmla="*/ 36 h 51"/>
                  <a:gd name="T22" fmla="*/ 23 w 71"/>
                  <a:gd name="T23" fmla="*/ 38 h 51"/>
                  <a:gd name="T24" fmla="*/ 17 w 71"/>
                  <a:gd name="T25" fmla="*/ 39 h 51"/>
                  <a:gd name="T26" fmla="*/ 12 w 71"/>
                  <a:gd name="T27" fmla="*/ 40 h 51"/>
                  <a:gd name="T28" fmla="*/ 8 w 71"/>
                  <a:gd name="T29" fmla="*/ 41 h 51"/>
                  <a:gd name="T30" fmla="*/ 4 w 71"/>
                  <a:gd name="T31" fmla="*/ 42 h 51"/>
                  <a:gd name="T32" fmla="*/ 1 w 71"/>
                  <a:gd name="T33" fmla="*/ 43 h 51"/>
                  <a:gd name="T34" fmla="*/ 0 w 71"/>
                  <a:gd name="T35" fmla="*/ 43 h 51"/>
                  <a:gd name="T36" fmla="*/ 0 w 71"/>
                  <a:gd name="T37" fmla="*/ 50 h 51"/>
                  <a:gd name="T38" fmla="*/ 3 w 71"/>
                  <a:gd name="T39" fmla="*/ 50 h 51"/>
                  <a:gd name="T40" fmla="*/ 6 w 71"/>
                  <a:gd name="T41" fmla="*/ 49 h 51"/>
                  <a:gd name="T42" fmla="*/ 9 w 71"/>
                  <a:gd name="T43" fmla="*/ 48 h 51"/>
                  <a:gd name="T44" fmla="*/ 15 w 71"/>
                  <a:gd name="T45" fmla="*/ 47 h 51"/>
                  <a:gd name="T46" fmla="*/ 20 w 71"/>
                  <a:gd name="T47" fmla="*/ 46 h 51"/>
                  <a:gd name="T48" fmla="*/ 25 w 71"/>
                  <a:gd name="T49" fmla="*/ 44 h 51"/>
                  <a:gd name="T50" fmla="*/ 32 w 71"/>
                  <a:gd name="T51" fmla="*/ 42 h 51"/>
                  <a:gd name="T52" fmla="*/ 37 w 71"/>
                  <a:gd name="T53" fmla="*/ 40 h 51"/>
                  <a:gd name="T54" fmla="*/ 43 w 71"/>
                  <a:gd name="T55" fmla="*/ 37 h 51"/>
                  <a:gd name="T56" fmla="*/ 49 w 71"/>
                  <a:gd name="T57" fmla="*/ 33 h 51"/>
                  <a:gd name="T58" fmla="*/ 54 w 71"/>
                  <a:gd name="T59" fmla="*/ 30 h 51"/>
                  <a:gd name="T60" fmla="*/ 59 w 71"/>
                  <a:gd name="T61" fmla="*/ 26 h 51"/>
                  <a:gd name="T62" fmla="*/ 63 w 71"/>
                  <a:gd name="T63" fmla="*/ 21 h 51"/>
                  <a:gd name="T64" fmla="*/ 66 w 71"/>
                  <a:gd name="T65" fmla="*/ 15 h 51"/>
                  <a:gd name="T66" fmla="*/ 68 w 71"/>
                  <a:gd name="T67" fmla="*/ 9 h 51"/>
                  <a:gd name="T68" fmla="*/ 70 w 71"/>
                  <a:gd name="T69" fmla="*/ 3 h 51"/>
                  <a:gd name="T70" fmla="*/ 69 w 71"/>
                  <a:gd name="T71" fmla="*/ 3 h 51"/>
                  <a:gd name="T72" fmla="*/ 70 w 71"/>
                  <a:gd name="T73" fmla="*/ 3 h 51"/>
                  <a:gd name="T74" fmla="*/ 69 w 71"/>
                  <a:gd name="T75" fmla="*/ 1 h 51"/>
                  <a:gd name="T76" fmla="*/ 68 w 71"/>
                  <a:gd name="T77" fmla="*/ 0 h 51"/>
                  <a:gd name="T78" fmla="*/ 67 w 71"/>
                  <a:gd name="T79" fmla="*/ 0 h 51"/>
                  <a:gd name="T80" fmla="*/ 65 w 71"/>
                  <a:gd name="T81" fmla="*/ 0 h 51"/>
                  <a:gd name="T82" fmla="*/ 64 w 71"/>
                  <a:gd name="T83" fmla="*/ 0 h 51"/>
                  <a:gd name="T84" fmla="*/ 62 w 71"/>
                  <a:gd name="T85" fmla="*/ 0 h 51"/>
                  <a:gd name="T86" fmla="*/ 62 w 71"/>
                  <a:gd name="T87" fmla="*/ 1 h 51"/>
                  <a:gd name="T88" fmla="*/ 61 w 71"/>
                  <a:gd name="T89" fmla="*/ 3 h 51"/>
                  <a:gd name="T90" fmla="*/ 61 w 71"/>
                  <a:gd name="T91" fmla="*/ 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1" h="51">
                    <a:moveTo>
                      <a:pt x="61" y="3"/>
                    </a:moveTo>
                    <a:lnTo>
                      <a:pt x="61" y="3"/>
                    </a:lnTo>
                    <a:lnTo>
                      <a:pt x="61" y="8"/>
                    </a:lnTo>
                    <a:lnTo>
                      <a:pt x="59" y="13"/>
                    </a:lnTo>
                    <a:lnTo>
                      <a:pt x="57" y="17"/>
                    </a:lnTo>
                    <a:lnTo>
                      <a:pt x="53" y="21"/>
                    </a:lnTo>
                    <a:lnTo>
                      <a:pt x="49" y="25"/>
                    </a:lnTo>
                    <a:lnTo>
                      <a:pt x="44" y="28"/>
                    </a:lnTo>
                    <a:lnTo>
                      <a:pt x="39" y="31"/>
                    </a:lnTo>
                    <a:lnTo>
                      <a:pt x="34" y="34"/>
                    </a:lnTo>
                    <a:lnTo>
                      <a:pt x="28" y="36"/>
                    </a:lnTo>
                    <a:lnTo>
                      <a:pt x="23" y="38"/>
                    </a:lnTo>
                    <a:lnTo>
                      <a:pt x="17" y="39"/>
                    </a:lnTo>
                    <a:lnTo>
                      <a:pt x="12" y="40"/>
                    </a:lnTo>
                    <a:lnTo>
                      <a:pt x="8" y="41"/>
                    </a:lnTo>
                    <a:lnTo>
                      <a:pt x="4" y="42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50"/>
                    </a:lnTo>
                    <a:lnTo>
                      <a:pt x="3" y="50"/>
                    </a:lnTo>
                    <a:lnTo>
                      <a:pt x="6" y="49"/>
                    </a:lnTo>
                    <a:lnTo>
                      <a:pt x="9" y="48"/>
                    </a:lnTo>
                    <a:lnTo>
                      <a:pt x="15" y="47"/>
                    </a:lnTo>
                    <a:lnTo>
                      <a:pt x="20" y="46"/>
                    </a:lnTo>
                    <a:lnTo>
                      <a:pt x="25" y="44"/>
                    </a:lnTo>
                    <a:lnTo>
                      <a:pt x="32" y="42"/>
                    </a:lnTo>
                    <a:lnTo>
                      <a:pt x="37" y="40"/>
                    </a:lnTo>
                    <a:lnTo>
                      <a:pt x="43" y="37"/>
                    </a:lnTo>
                    <a:lnTo>
                      <a:pt x="49" y="33"/>
                    </a:lnTo>
                    <a:lnTo>
                      <a:pt x="54" y="30"/>
                    </a:lnTo>
                    <a:lnTo>
                      <a:pt x="59" y="26"/>
                    </a:lnTo>
                    <a:lnTo>
                      <a:pt x="63" y="21"/>
                    </a:lnTo>
                    <a:lnTo>
                      <a:pt x="66" y="15"/>
                    </a:lnTo>
                    <a:lnTo>
                      <a:pt x="68" y="9"/>
                    </a:lnTo>
                    <a:lnTo>
                      <a:pt x="70" y="3"/>
                    </a:lnTo>
                    <a:lnTo>
                      <a:pt x="69" y="3"/>
                    </a:lnTo>
                    <a:lnTo>
                      <a:pt x="70" y="3"/>
                    </a:lnTo>
                    <a:lnTo>
                      <a:pt x="69" y="1"/>
                    </a:lnTo>
                    <a:lnTo>
                      <a:pt x="68" y="0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4" y="0"/>
                    </a:lnTo>
                    <a:lnTo>
                      <a:pt x="62" y="0"/>
                    </a:lnTo>
                    <a:lnTo>
                      <a:pt x="62" y="1"/>
                    </a:lnTo>
                    <a:lnTo>
                      <a:pt x="61" y="3"/>
                    </a:lnTo>
                    <a:lnTo>
                      <a:pt x="61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86" name="Freeform 66">
                <a:extLst>
                  <a:ext uri="{FF2B5EF4-FFF2-40B4-BE49-F238E27FC236}">
                    <a16:creationId xmlns:a16="http://schemas.microsoft.com/office/drawing/2014/main" id="{342B8995-9FB8-162E-F3D1-588D8E53E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452"/>
                <a:ext cx="23" cy="23"/>
              </a:xfrm>
              <a:custGeom>
                <a:avLst/>
                <a:gdLst>
                  <a:gd name="T0" fmla="*/ 7 w 23"/>
                  <a:gd name="T1" fmla="*/ 22 h 23"/>
                  <a:gd name="T2" fmla="*/ 14 w 23"/>
                  <a:gd name="T3" fmla="*/ 20 h 23"/>
                  <a:gd name="T4" fmla="*/ 19 w 23"/>
                  <a:gd name="T5" fmla="*/ 17 h 23"/>
                  <a:gd name="T6" fmla="*/ 22 w 23"/>
                  <a:gd name="T7" fmla="*/ 13 h 23"/>
                  <a:gd name="T8" fmla="*/ 22 w 23"/>
                  <a:gd name="T9" fmla="*/ 8 h 23"/>
                  <a:gd name="T10" fmla="*/ 17 w 23"/>
                  <a:gd name="T11" fmla="*/ 4 h 23"/>
                  <a:gd name="T12" fmla="*/ 12 w 23"/>
                  <a:gd name="T13" fmla="*/ 1 h 23"/>
                  <a:gd name="T14" fmla="*/ 7 w 23"/>
                  <a:gd name="T15" fmla="*/ 0 h 23"/>
                  <a:gd name="T16" fmla="*/ 0 w 23"/>
                  <a:gd name="T17" fmla="*/ 0 h 23"/>
                  <a:gd name="T18" fmla="*/ 7 w 23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7" y="22"/>
                    </a:moveTo>
                    <a:lnTo>
                      <a:pt x="14" y="20"/>
                    </a:lnTo>
                    <a:lnTo>
                      <a:pt x="19" y="17"/>
                    </a:lnTo>
                    <a:lnTo>
                      <a:pt x="22" y="13"/>
                    </a:lnTo>
                    <a:lnTo>
                      <a:pt x="22" y="8"/>
                    </a:lnTo>
                    <a:lnTo>
                      <a:pt x="17" y="4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7" y="2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87" name="Freeform 67">
                <a:extLst>
                  <a:ext uri="{FF2B5EF4-FFF2-40B4-BE49-F238E27FC236}">
                    <a16:creationId xmlns:a16="http://schemas.microsoft.com/office/drawing/2014/main" id="{D7307B7B-C4C2-D6F1-2F3D-D33840D2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452"/>
                <a:ext cx="81" cy="39"/>
              </a:xfrm>
              <a:custGeom>
                <a:avLst/>
                <a:gdLst>
                  <a:gd name="T0" fmla="*/ 6 w 81"/>
                  <a:gd name="T1" fmla="*/ 38 h 39"/>
                  <a:gd name="T2" fmla="*/ 9 w 81"/>
                  <a:gd name="T3" fmla="*/ 34 h 39"/>
                  <a:gd name="T4" fmla="*/ 12 w 81"/>
                  <a:gd name="T5" fmla="*/ 32 h 39"/>
                  <a:gd name="T6" fmla="*/ 16 w 81"/>
                  <a:gd name="T7" fmla="*/ 29 h 39"/>
                  <a:gd name="T8" fmla="*/ 20 w 81"/>
                  <a:gd name="T9" fmla="*/ 27 h 39"/>
                  <a:gd name="T10" fmla="*/ 25 w 81"/>
                  <a:gd name="T11" fmla="*/ 24 h 39"/>
                  <a:gd name="T12" fmla="*/ 30 w 81"/>
                  <a:gd name="T13" fmla="*/ 21 h 39"/>
                  <a:gd name="T14" fmla="*/ 35 w 81"/>
                  <a:gd name="T15" fmla="*/ 20 h 39"/>
                  <a:gd name="T16" fmla="*/ 40 w 81"/>
                  <a:gd name="T17" fmla="*/ 17 h 39"/>
                  <a:gd name="T18" fmla="*/ 45 w 81"/>
                  <a:gd name="T19" fmla="*/ 15 h 39"/>
                  <a:gd name="T20" fmla="*/ 50 w 81"/>
                  <a:gd name="T21" fmla="*/ 14 h 39"/>
                  <a:gd name="T22" fmla="*/ 56 w 81"/>
                  <a:gd name="T23" fmla="*/ 12 h 39"/>
                  <a:gd name="T24" fmla="*/ 61 w 81"/>
                  <a:gd name="T25" fmla="*/ 10 h 39"/>
                  <a:gd name="T26" fmla="*/ 66 w 81"/>
                  <a:gd name="T27" fmla="*/ 9 h 39"/>
                  <a:gd name="T28" fmla="*/ 71 w 81"/>
                  <a:gd name="T29" fmla="*/ 8 h 39"/>
                  <a:gd name="T30" fmla="*/ 75 w 81"/>
                  <a:gd name="T31" fmla="*/ 7 h 39"/>
                  <a:gd name="T32" fmla="*/ 80 w 81"/>
                  <a:gd name="T33" fmla="*/ 6 h 39"/>
                  <a:gd name="T34" fmla="*/ 78 w 81"/>
                  <a:gd name="T35" fmla="*/ 0 h 39"/>
                  <a:gd name="T36" fmla="*/ 73 w 81"/>
                  <a:gd name="T37" fmla="*/ 0 h 39"/>
                  <a:gd name="T38" fmla="*/ 69 w 81"/>
                  <a:gd name="T39" fmla="*/ 1 h 39"/>
                  <a:gd name="T40" fmla="*/ 64 w 81"/>
                  <a:gd name="T41" fmla="*/ 2 h 39"/>
                  <a:gd name="T42" fmla="*/ 59 w 81"/>
                  <a:gd name="T43" fmla="*/ 4 h 39"/>
                  <a:gd name="T44" fmla="*/ 54 w 81"/>
                  <a:gd name="T45" fmla="*/ 5 h 39"/>
                  <a:gd name="T46" fmla="*/ 48 w 81"/>
                  <a:gd name="T47" fmla="*/ 7 h 39"/>
                  <a:gd name="T48" fmla="*/ 42 w 81"/>
                  <a:gd name="T49" fmla="*/ 9 h 39"/>
                  <a:gd name="T50" fmla="*/ 37 w 81"/>
                  <a:gd name="T51" fmla="*/ 11 h 39"/>
                  <a:gd name="T52" fmla="*/ 32 w 81"/>
                  <a:gd name="T53" fmla="*/ 13 h 39"/>
                  <a:gd name="T54" fmla="*/ 26 w 81"/>
                  <a:gd name="T55" fmla="*/ 16 h 39"/>
                  <a:gd name="T56" fmla="*/ 21 w 81"/>
                  <a:gd name="T57" fmla="*/ 18 h 39"/>
                  <a:gd name="T58" fmla="*/ 16 w 81"/>
                  <a:gd name="T59" fmla="*/ 21 h 39"/>
                  <a:gd name="T60" fmla="*/ 11 w 81"/>
                  <a:gd name="T61" fmla="*/ 23 h 39"/>
                  <a:gd name="T62" fmla="*/ 7 w 81"/>
                  <a:gd name="T63" fmla="*/ 27 h 39"/>
                  <a:gd name="T64" fmla="*/ 3 w 81"/>
                  <a:gd name="T65" fmla="*/ 29 h 39"/>
                  <a:gd name="T66" fmla="*/ 0 w 81"/>
                  <a:gd name="T67" fmla="*/ 32 h 39"/>
                  <a:gd name="T68" fmla="*/ 6 w 81"/>
                  <a:gd name="T69" fmla="*/ 3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1" h="39">
                    <a:moveTo>
                      <a:pt x="6" y="38"/>
                    </a:moveTo>
                    <a:lnTo>
                      <a:pt x="9" y="34"/>
                    </a:lnTo>
                    <a:lnTo>
                      <a:pt x="12" y="32"/>
                    </a:lnTo>
                    <a:lnTo>
                      <a:pt x="16" y="29"/>
                    </a:lnTo>
                    <a:lnTo>
                      <a:pt x="20" y="27"/>
                    </a:lnTo>
                    <a:lnTo>
                      <a:pt x="25" y="24"/>
                    </a:lnTo>
                    <a:lnTo>
                      <a:pt x="30" y="21"/>
                    </a:lnTo>
                    <a:lnTo>
                      <a:pt x="35" y="20"/>
                    </a:lnTo>
                    <a:lnTo>
                      <a:pt x="40" y="17"/>
                    </a:lnTo>
                    <a:lnTo>
                      <a:pt x="45" y="15"/>
                    </a:lnTo>
                    <a:lnTo>
                      <a:pt x="50" y="14"/>
                    </a:lnTo>
                    <a:lnTo>
                      <a:pt x="56" y="12"/>
                    </a:lnTo>
                    <a:lnTo>
                      <a:pt x="61" y="10"/>
                    </a:lnTo>
                    <a:lnTo>
                      <a:pt x="66" y="9"/>
                    </a:lnTo>
                    <a:lnTo>
                      <a:pt x="71" y="8"/>
                    </a:lnTo>
                    <a:lnTo>
                      <a:pt x="75" y="7"/>
                    </a:lnTo>
                    <a:lnTo>
                      <a:pt x="80" y="6"/>
                    </a:lnTo>
                    <a:lnTo>
                      <a:pt x="78" y="0"/>
                    </a:lnTo>
                    <a:lnTo>
                      <a:pt x="73" y="0"/>
                    </a:lnTo>
                    <a:lnTo>
                      <a:pt x="69" y="1"/>
                    </a:lnTo>
                    <a:lnTo>
                      <a:pt x="64" y="2"/>
                    </a:lnTo>
                    <a:lnTo>
                      <a:pt x="59" y="4"/>
                    </a:lnTo>
                    <a:lnTo>
                      <a:pt x="54" y="5"/>
                    </a:lnTo>
                    <a:lnTo>
                      <a:pt x="48" y="7"/>
                    </a:lnTo>
                    <a:lnTo>
                      <a:pt x="42" y="9"/>
                    </a:lnTo>
                    <a:lnTo>
                      <a:pt x="37" y="11"/>
                    </a:lnTo>
                    <a:lnTo>
                      <a:pt x="32" y="13"/>
                    </a:lnTo>
                    <a:lnTo>
                      <a:pt x="26" y="16"/>
                    </a:lnTo>
                    <a:lnTo>
                      <a:pt x="21" y="18"/>
                    </a:lnTo>
                    <a:lnTo>
                      <a:pt x="16" y="21"/>
                    </a:lnTo>
                    <a:lnTo>
                      <a:pt x="11" y="23"/>
                    </a:lnTo>
                    <a:lnTo>
                      <a:pt x="7" y="27"/>
                    </a:lnTo>
                    <a:lnTo>
                      <a:pt x="3" y="29"/>
                    </a:lnTo>
                    <a:lnTo>
                      <a:pt x="0" y="32"/>
                    </a:lnTo>
                    <a:lnTo>
                      <a:pt x="6" y="38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88" name="Freeform 68">
                <a:extLst>
                  <a:ext uri="{FF2B5EF4-FFF2-40B4-BE49-F238E27FC236}">
                    <a16:creationId xmlns:a16="http://schemas.microsoft.com/office/drawing/2014/main" id="{04095227-D4C6-5921-3404-2312F7551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485"/>
                <a:ext cx="22" cy="23"/>
              </a:xfrm>
              <a:custGeom>
                <a:avLst/>
                <a:gdLst>
                  <a:gd name="T0" fmla="*/ 3 w 22"/>
                  <a:gd name="T1" fmla="*/ 0 h 23"/>
                  <a:gd name="T2" fmla="*/ 1 w 22"/>
                  <a:gd name="T3" fmla="*/ 5 h 23"/>
                  <a:gd name="T4" fmla="*/ 0 w 22"/>
                  <a:gd name="T5" fmla="*/ 10 h 23"/>
                  <a:gd name="T6" fmla="*/ 1 w 22"/>
                  <a:gd name="T7" fmla="*/ 15 h 23"/>
                  <a:gd name="T8" fmla="*/ 4 w 22"/>
                  <a:gd name="T9" fmla="*/ 18 h 23"/>
                  <a:gd name="T10" fmla="*/ 9 w 22"/>
                  <a:gd name="T11" fmla="*/ 22 h 23"/>
                  <a:gd name="T12" fmla="*/ 13 w 22"/>
                  <a:gd name="T13" fmla="*/ 22 h 23"/>
                  <a:gd name="T14" fmla="*/ 16 w 22"/>
                  <a:gd name="T15" fmla="*/ 22 h 23"/>
                  <a:gd name="T16" fmla="*/ 21 w 22"/>
                  <a:gd name="T17" fmla="*/ 18 h 23"/>
                  <a:gd name="T18" fmla="*/ 3 w 22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3" y="0"/>
                    </a:moveTo>
                    <a:lnTo>
                      <a:pt x="1" y="5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22"/>
                    </a:lnTo>
                    <a:lnTo>
                      <a:pt x="21" y="18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89" name="Freeform 69">
                <a:extLst>
                  <a:ext uri="{FF2B5EF4-FFF2-40B4-BE49-F238E27FC236}">
                    <a16:creationId xmlns:a16="http://schemas.microsoft.com/office/drawing/2014/main" id="{9042B867-22BE-0C0C-2042-5FB4DECFF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433"/>
                <a:ext cx="23" cy="23"/>
              </a:xfrm>
              <a:custGeom>
                <a:avLst/>
                <a:gdLst>
                  <a:gd name="T0" fmla="*/ 11 w 23"/>
                  <a:gd name="T1" fmla="*/ 22 h 23"/>
                  <a:gd name="T2" fmla="*/ 17 w 23"/>
                  <a:gd name="T3" fmla="*/ 20 h 23"/>
                  <a:gd name="T4" fmla="*/ 22 w 23"/>
                  <a:gd name="T5" fmla="*/ 16 h 23"/>
                  <a:gd name="T6" fmla="*/ 22 w 23"/>
                  <a:gd name="T7" fmla="*/ 11 h 23"/>
                  <a:gd name="T8" fmla="*/ 22 w 23"/>
                  <a:gd name="T9" fmla="*/ 7 h 23"/>
                  <a:gd name="T10" fmla="*/ 17 w 23"/>
                  <a:gd name="T11" fmla="*/ 4 h 23"/>
                  <a:gd name="T12" fmla="*/ 15 w 23"/>
                  <a:gd name="T13" fmla="*/ 1 h 23"/>
                  <a:gd name="T14" fmla="*/ 8 w 23"/>
                  <a:gd name="T15" fmla="*/ 0 h 23"/>
                  <a:gd name="T16" fmla="*/ 0 w 23"/>
                  <a:gd name="T17" fmla="*/ 0 h 23"/>
                  <a:gd name="T18" fmla="*/ 11 w 23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22"/>
                    </a:moveTo>
                    <a:lnTo>
                      <a:pt x="17" y="20"/>
                    </a:lnTo>
                    <a:lnTo>
                      <a:pt x="22" y="16"/>
                    </a:lnTo>
                    <a:lnTo>
                      <a:pt x="22" y="11"/>
                    </a:lnTo>
                    <a:lnTo>
                      <a:pt x="22" y="7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1" y="2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90" name="Freeform 70">
                <a:extLst>
                  <a:ext uri="{FF2B5EF4-FFF2-40B4-BE49-F238E27FC236}">
                    <a16:creationId xmlns:a16="http://schemas.microsoft.com/office/drawing/2014/main" id="{583D5178-0FA0-0C43-A17D-5E881144C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3433"/>
                <a:ext cx="75" cy="40"/>
              </a:xfrm>
              <a:custGeom>
                <a:avLst/>
                <a:gdLst>
                  <a:gd name="T0" fmla="*/ 6 w 75"/>
                  <a:gd name="T1" fmla="*/ 39 h 40"/>
                  <a:gd name="T2" fmla="*/ 9 w 75"/>
                  <a:gd name="T3" fmla="*/ 35 h 40"/>
                  <a:gd name="T4" fmla="*/ 13 w 75"/>
                  <a:gd name="T5" fmla="*/ 32 h 40"/>
                  <a:gd name="T6" fmla="*/ 17 w 75"/>
                  <a:gd name="T7" fmla="*/ 29 h 40"/>
                  <a:gd name="T8" fmla="*/ 20 w 75"/>
                  <a:gd name="T9" fmla="*/ 27 h 40"/>
                  <a:gd name="T10" fmla="*/ 24 w 75"/>
                  <a:gd name="T11" fmla="*/ 24 h 40"/>
                  <a:gd name="T12" fmla="*/ 28 w 75"/>
                  <a:gd name="T13" fmla="*/ 22 h 40"/>
                  <a:gd name="T14" fmla="*/ 33 w 75"/>
                  <a:gd name="T15" fmla="*/ 20 h 40"/>
                  <a:gd name="T16" fmla="*/ 37 w 75"/>
                  <a:gd name="T17" fmla="*/ 18 h 40"/>
                  <a:gd name="T18" fmla="*/ 42 w 75"/>
                  <a:gd name="T19" fmla="*/ 16 h 40"/>
                  <a:gd name="T20" fmla="*/ 47 w 75"/>
                  <a:gd name="T21" fmla="*/ 15 h 40"/>
                  <a:gd name="T22" fmla="*/ 51 w 75"/>
                  <a:gd name="T23" fmla="*/ 13 h 40"/>
                  <a:gd name="T24" fmla="*/ 55 w 75"/>
                  <a:gd name="T25" fmla="*/ 12 h 40"/>
                  <a:gd name="T26" fmla="*/ 60 w 75"/>
                  <a:gd name="T27" fmla="*/ 10 h 40"/>
                  <a:gd name="T28" fmla="*/ 65 w 75"/>
                  <a:gd name="T29" fmla="*/ 9 h 40"/>
                  <a:gd name="T30" fmla="*/ 69 w 75"/>
                  <a:gd name="T31" fmla="*/ 8 h 40"/>
                  <a:gd name="T32" fmla="*/ 74 w 75"/>
                  <a:gd name="T33" fmla="*/ 7 h 40"/>
                  <a:gd name="T34" fmla="*/ 71 w 75"/>
                  <a:gd name="T35" fmla="*/ 0 h 40"/>
                  <a:gd name="T36" fmla="*/ 67 w 75"/>
                  <a:gd name="T37" fmla="*/ 1 h 40"/>
                  <a:gd name="T38" fmla="*/ 62 w 75"/>
                  <a:gd name="T39" fmla="*/ 2 h 40"/>
                  <a:gd name="T40" fmla="*/ 57 w 75"/>
                  <a:gd name="T41" fmla="*/ 3 h 40"/>
                  <a:gd name="T42" fmla="*/ 53 w 75"/>
                  <a:gd name="T43" fmla="*/ 5 h 40"/>
                  <a:gd name="T44" fmla="*/ 48 w 75"/>
                  <a:gd name="T45" fmla="*/ 7 h 40"/>
                  <a:gd name="T46" fmla="*/ 43 w 75"/>
                  <a:gd name="T47" fmla="*/ 8 h 40"/>
                  <a:gd name="T48" fmla="*/ 39 w 75"/>
                  <a:gd name="T49" fmla="*/ 10 h 40"/>
                  <a:gd name="T50" fmla="*/ 34 w 75"/>
                  <a:gd name="T51" fmla="*/ 11 h 40"/>
                  <a:gd name="T52" fmla="*/ 30 w 75"/>
                  <a:gd name="T53" fmla="*/ 14 h 40"/>
                  <a:gd name="T54" fmla="*/ 25 w 75"/>
                  <a:gd name="T55" fmla="*/ 16 h 40"/>
                  <a:gd name="T56" fmla="*/ 20 w 75"/>
                  <a:gd name="T57" fmla="*/ 18 h 40"/>
                  <a:gd name="T58" fmla="*/ 16 w 75"/>
                  <a:gd name="T59" fmla="*/ 21 h 40"/>
                  <a:gd name="T60" fmla="*/ 12 w 75"/>
                  <a:gd name="T61" fmla="*/ 23 h 40"/>
                  <a:gd name="T62" fmla="*/ 7 w 75"/>
                  <a:gd name="T63" fmla="*/ 27 h 40"/>
                  <a:gd name="T64" fmla="*/ 4 w 75"/>
                  <a:gd name="T65" fmla="*/ 30 h 40"/>
                  <a:gd name="T66" fmla="*/ 0 w 75"/>
                  <a:gd name="T67" fmla="*/ 34 h 40"/>
                  <a:gd name="T68" fmla="*/ 6 w 75"/>
                  <a:gd name="T69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40">
                    <a:moveTo>
                      <a:pt x="6" y="39"/>
                    </a:moveTo>
                    <a:lnTo>
                      <a:pt x="9" y="35"/>
                    </a:lnTo>
                    <a:lnTo>
                      <a:pt x="13" y="32"/>
                    </a:lnTo>
                    <a:lnTo>
                      <a:pt x="17" y="29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8" y="22"/>
                    </a:lnTo>
                    <a:lnTo>
                      <a:pt x="33" y="20"/>
                    </a:lnTo>
                    <a:lnTo>
                      <a:pt x="37" y="18"/>
                    </a:lnTo>
                    <a:lnTo>
                      <a:pt x="42" y="16"/>
                    </a:lnTo>
                    <a:lnTo>
                      <a:pt x="47" y="15"/>
                    </a:lnTo>
                    <a:lnTo>
                      <a:pt x="51" y="13"/>
                    </a:lnTo>
                    <a:lnTo>
                      <a:pt x="55" y="12"/>
                    </a:lnTo>
                    <a:lnTo>
                      <a:pt x="60" y="10"/>
                    </a:lnTo>
                    <a:lnTo>
                      <a:pt x="65" y="9"/>
                    </a:lnTo>
                    <a:lnTo>
                      <a:pt x="69" y="8"/>
                    </a:lnTo>
                    <a:lnTo>
                      <a:pt x="74" y="7"/>
                    </a:lnTo>
                    <a:lnTo>
                      <a:pt x="71" y="0"/>
                    </a:lnTo>
                    <a:lnTo>
                      <a:pt x="67" y="1"/>
                    </a:lnTo>
                    <a:lnTo>
                      <a:pt x="62" y="2"/>
                    </a:lnTo>
                    <a:lnTo>
                      <a:pt x="57" y="3"/>
                    </a:lnTo>
                    <a:lnTo>
                      <a:pt x="53" y="5"/>
                    </a:lnTo>
                    <a:lnTo>
                      <a:pt x="48" y="7"/>
                    </a:lnTo>
                    <a:lnTo>
                      <a:pt x="43" y="8"/>
                    </a:lnTo>
                    <a:lnTo>
                      <a:pt x="39" y="10"/>
                    </a:lnTo>
                    <a:lnTo>
                      <a:pt x="34" y="11"/>
                    </a:lnTo>
                    <a:lnTo>
                      <a:pt x="30" y="14"/>
                    </a:lnTo>
                    <a:lnTo>
                      <a:pt x="25" y="16"/>
                    </a:lnTo>
                    <a:lnTo>
                      <a:pt x="20" y="18"/>
                    </a:lnTo>
                    <a:lnTo>
                      <a:pt x="16" y="21"/>
                    </a:lnTo>
                    <a:lnTo>
                      <a:pt x="12" y="23"/>
                    </a:lnTo>
                    <a:lnTo>
                      <a:pt x="7" y="27"/>
                    </a:lnTo>
                    <a:lnTo>
                      <a:pt x="4" y="30"/>
                    </a:lnTo>
                    <a:lnTo>
                      <a:pt x="0" y="34"/>
                    </a:lnTo>
                    <a:lnTo>
                      <a:pt x="6" y="39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91" name="Freeform 71">
                <a:extLst>
                  <a:ext uri="{FF2B5EF4-FFF2-40B4-BE49-F238E27FC236}">
                    <a16:creationId xmlns:a16="http://schemas.microsoft.com/office/drawing/2014/main" id="{54DF6B8E-EB54-E0B1-9462-ECDE19FAB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3466"/>
                <a:ext cx="21" cy="24"/>
              </a:xfrm>
              <a:custGeom>
                <a:avLst/>
                <a:gdLst>
                  <a:gd name="T0" fmla="*/ 2 w 21"/>
                  <a:gd name="T1" fmla="*/ 0 h 24"/>
                  <a:gd name="T2" fmla="*/ 1 w 21"/>
                  <a:gd name="T3" fmla="*/ 5 h 24"/>
                  <a:gd name="T4" fmla="*/ 0 w 21"/>
                  <a:gd name="T5" fmla="*/ 10 h 24"/>
                  <a:gd name="T6" fmla="*/ 2 w 21"/>
                  <a:gd name="T7" fmla="*/ 15 h 24"/>
                  <a:gd name="T8" fmla="*/ 4 w 21"/>
                  <a:gd name="T9" fmla="*/ 19 h 24"/>
                  <a:gd name="T10" fmla="*/ 8 w 21"/>
                  <a:gd name="T11" fmla="*/ 21 h 24"/>
                  <a:gd name="T12" fmla="*/ 12 w 21"/>
                  <a:gd name="T13" fmla="*/ 23 h 24"/>
                  <a:gd name="T14" fmla="*/ 15 w 21"/>
                  <a:gd name="T15" fmla="*/ 21 h 24"/>
                  <a:gd name="T16" fmla="*/ 20 w 21"/>
                  <a:gd name="T17" fmla="*/ 17 h 24"/>
                  <a:gd name="T18" fmla="*/ 2 w 21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2" y="0"/>
                    </a:moveTo>
                    <a:lnTo>
                      <a:pt x="1" y="5"/>
                    </a:lnTo>
                    <a:lnTo>
                      <a:pt x="0" y="10"/>
                    </a:lnTo>
                    <a:lnTo>
                      <a:pt x="2" y="15"/>
                    </a:lnTo>
                    <a:lnTo>
                      <a:pt x="4" y="19"/>
                    </a:lnTo>
                    <a:lnTo>
                      <a:pt x="8" y="21"/>
                    </a:lnTo>
                    <a:lnTo>
                      <a:pt x="12" y="23"/>
                    </a:lnTo>
                    <a:lnTo>
                      <a:pt x="15" y="21"/>
                    </a:lnTo>
                    <a:lnTo>
                      <a:pt x="20" y="17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92" name="Freeform 72">
                <a:extLst>
                  <a:ext uri="{FF2B5EF4-FFF2-40B4-BE49-F238E27FC236}">
                    <a16:creationId xmlns:a16="http://schemas.microsoft.com/office/drawing/2014/main" id="{4D918559-7464-4761-A0DB-14A834B54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3420"/>
                <a:ext cx="23" cy="23"/>
              </a:xfrm>
              <a:custGeom>
                <a:avLst/>
                <a:gdLst>
                  <a:gd name="T0" fmla="*/ 0 w 23"/>
                  <a:gd name="T1" fmla="*/ 22 h 23"/>
                  <a:gd name="T2" fmla="*/ 11 w 23"/>
                  <a:gd name="T3" fmla="*/ 20 h 23"/>
                  <a:gd name="T4" fmla="*/ 16 w 23"/>
                  <a:gd name="T5" fmla="*/ 17 h 23"/>
                  <a:gd name="T6" fmla="*/ 19 w 23"/>
                  <a:gd name="T7" fmla="*/ 14 h 23"/>
                  <a:gd name="T8" fmla="*/ 22 w 23"/>
                  <a:gd name="T9" fmla="*/ 10 h 23"/>
                  <a:gd name="T10" fmla="*/ 19 w 23"/>
                  <a:gd name="T11" fmla="*/ 5 h 23"/>
                  <a:gd name="T12" fmla="*/ 16 w 23"/>
                  <a:gd name="T13" fmla="*/ 2 h 23"/>
                  <a:gd name="T14" fmla="*/ 11 w 23"/>
                  <a:gd name="T15" fmla="*/ 0 h 23"/>
                  <a:gd name="T16" fmla="*/ 0 w 23"/>
                  <a:gd name="T17" fmla="*/ 0 h 23"/>
                  <a:gd name="T18" fmla="*/ 0 w 23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0" y="22"/>
                    </a:moveTo>
                    <a:lnTo>
                      <a:pt x="11" y="20"/>
                    </a:lnTo>
                    <a:lnTo>
                      <a:pt x="16" y="17"/>
                    </a:lnTo>
                    <a:lnTo>
                      <a:pt x="19" y="14"/>
                    </a:lnTo>
                    <a:lnTo>
                      <a:pt x="22" y="10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93" name="Freeform 73">
                <a:extLst>
                  <a:ext uri="{FF2B5EF4-FFF2-40B4-BE49-F238E27FC236}">
                    <a16:creationId xmlns:a16="http://schemas.microsoft.com/office/drawing/2014/main" id="{5D9C53B4-3670-C661-A05B-0686E96D9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420"/>
                <a:ext cx="78" cy="36"/>
              </a:xfrm>
              <a:custGeom>
                <a:avLst/>
                <a:gdLst>
                  <a:gd name="T0" fmla="*/ 6 w 78"/>
                  <a:gd name="T1" fmla="*/ 35 h 36"/>
                  <a:gd name="T2" fmla="*/ 10 w 78"/>
                  <a:gd name="T3" fmla="*/ 31 h 36"/>
                  <a:gd name="T4" fmla="*/ 13 w 78"/>
                  <a:gd name="T5" fmla="*/ 28 h 36"/>
                  <a:gd name="T6" fmla="*/ 17 w 78"/>
                  <a:gd name="T7" fmla="*/ 25 h 36"/>
                  <a:gd name="T8" fmla="*/ 21 w 78"/>
                  <a:gd name="T9" fmla="*/ 22 h 36"/>
                  <a:gd name="T10" fmla="*/ 26 w 78"/>
                  <a:gd name="T11" fmla="*/ 20 h 36"/>
                  <a:gd name="T12" fmla="*/ 30 w 78"/>
                  <a:gd name="T13" fmla="*/ 17 h 36"/>
                  <a:gd name="T14" fmla="*/ 34 w 78"/>
                  <a:gd name="T15" fmla="*/ 15 h 36"/>
                  <a:gd name="T16" fmla="*/ 39 w 78"/>
                  <a:gd name="T17" fmla="*/ 13 h 36"/>
                  <a:gd name="T18" fmla="*/ 44 w 78"/>
                  <a:gd name="T19" fmla="*/ 11 h 36"/>
                  <a:gd name="T20" fmla="*/ 48 w 78"/>
                  <a:gd name="T21" fmla="*/ 10 h 36"/>
                  <a:gd name="T22" fmla="*/ 53 w 78"/>
                  <a:gd name="T23" fmla="*/ 8 h 36"/>
                  <a:gd name="T24" fmla="*/ 57 w 78"/>
                  <a:gd name="T25" fmla="*/ 8 h 36"/>
                  <a:gd name="T26" fmla="*/ 62 w 78"/>
                  <a:gd name="T27" fmla="*/ 7 h 36"/>
                  <a:gd name="T28" fmla="*/ 67 w 78"/>
                  <a:gd name="T29" fmla="*/ 6 h 36"/>
                  <a:gd name="T30" fmla="*/ 72 w 78"/>
                  <a:gd name="T31" fmla="*/ 6 h 36"/>
                  <a:gd name="T32" fmla="*/ 77 w 78"/>
                  <a:gd name="T33" fmla="*/ 6 h 36"/>
                  <a:gd name="T34" fmla="*/ 77 w 78"/>
                  <a:gd name="T35" fmla="*/ 0 h 36"/>
                  <a:gd name="T36" fmla="*/ 71 w 78"/>
                  <a:gd name="T37" fmla="*/ 0 h 36"/>
                  <a:gd name="T38" fmla="*/ 66 w 78"/>
                  <a:gd name="T39" fmla="*/ 0 h 36"/>
                  <a:gd name="T40" fmla="*/ 61 w 78"/>
                  <a:gd name="T41" fmla="*/ 0 h 36"/>
                  <a:gd name="T42" fmla="*/ 56 w 78"/>
                  <a:gd name="T43" fmla="*/ 1 h 36"/>
                  <a:gd name="T44" fmla="*/ 51 w 78"/>
                  <a:gd name="T45" fmla="*/ 2 h 36"/>
                  <a:gd name="T46" fmla="*/ 46 w 78"/>
                  <a:gd name="T47" fmla="*/ 4 h 36"/>
                  <a:gd name="T48" fmla="*/ 41 w 78"/>
                  <a:gd name="T49" fmla="*/ 5 h 36"/>
                  <a:gd name="T50" fmla="*/ 35 w 78"/>
                  <a:gd name="T51" fmla="*/ 7 h 36"/>
                  <a:gd name="T52" fmla="*/ 31 w 78"/>
                  <a:gd name="T53" fmla="*/ 9 h 36"/>
                  <a:gd name="T54" fmla="*/ 26 w 78"/>
                  <a:gd name="T55" fmla="*/ 11 h 36"/>
                  <a:gd name="T56" fmla="*/ 21 w 78"/>
                  <a:gd name="T57" fmla="*/ 14 h 36"/>
                  <a:gd name="T58" fmla="*/ 17 w 78"/>
                  <a:gd name="T59" fmla="*/ 17 h 36"/>
                  <a:gd name="T60" fmla="*/ 12 w 78"/>
                  <a:gd name="T61" fmla="*/ 20 h 36"/>
                  <a:gd name="T62" fmla="*/ 8 w 78"/>
                  <a:gd name="T63" fmla="*/ 23 h 36"/>
                  <a:gd name="T64" fmla="*/ 4 w 78"/>
                  <a:gd name="T65" fmla="*/ 27 h 36"/>
                  <a:gd name="T66" fmla="*/ 0 w 78"/>
                  <a:gd name="T67" fmla="*/ 30 h 36"/>
                  <a:gd name="T68" fmla="*/ 6 w 78"/>
                  <a:gd name="T69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36">
                    <a:moveTo>
                      <a:pt x="6" y="35"/>
                    </a:moveTo>
                    <a:lnTo>
                      <a:pt x="10" y="31"/>
                    </a:lnTo>
                    <a:lnTo>
                      <a:pt x="13" y="28"/>
                    </a:lnTo>
                    <a:lnTo>
                      <a:pt x="17" y="25"/>
                    </a:lnTo>
                    <a:lnTo>
                      <a:pt x="21" y="22"/>
                    </a:lnTo>
                    <a:lnTo>
                      <a:pt x="26" y="20"/>
                    </a:lnTo>
                    <a:lnTo>
                      <a:pt x="30" y="17"/>
                    </a:lnTo>
                    <a:lnTo>
                      <a:pt x="34" y="15"/>
                    </a:lnTo>
                    <a:lnTo>
                      <a:pt x="39" y="13"/>
                    </a:lnTo>
                    <a:lnTo>
                      <a:pt x="44" y="11"/>
                    </a:lnTo>
                    <a:lnTo>
                      <a:pt x="48" y="10"/>
                    </a:lnTo>
                    <a:lnTo>
                      <a:pt x="53" y="8"/>
                    </a:lnTo>
                    <a:lnTo>
                      <a:pt x="57" y="8"/>
                    </a:lnTo>
                    <a:lnTo>
                      <a:pt x="62" y="7"/>
                    </a:lnTo>
                    <a:lnTo>
                      <a:pt x="67" y="6"/>
                    </a:lnTo>
                    <a:lnTo>
                      <a:pt x="72" y="6"/>
                    </a:lnTo>
                    <a:lnTo>
                      <a:pt x="77" y="6"/>
                    </a:lnTo>
                    <a:lnTo>
                      <a:pt x="77" y="0"/>
                    </a:lnTo>
                    <a:lnTo>
                      <a:pt x="71" y="0"/>
                    </a:lnTo>
                    <a:lnTo>
                      <a:pt x="66" y="0"/>
                    </a:lnTo>
                    <a:lnTo>
                      <a:pt x="61" y="0"/>
                    </a:lnTo>
                    <a:lnTo>
                      <a:pt x="56" y="1"/>
                    </a:lnTo>
                    <a:lnTo>
                      <a:pt x="51" y="2"/>
                    </a:lnTo>
                    <a:lnTo>
                      <a:pt x="46" y="4"/>
                    </a:lnTo>
                    <a:lnTo>
                      <a:pt x="41" y="5"/>
                    </a:lnTo>
                    <a:lnTo>
                      <a:pt x="35" y="7"/>
                    </a:lnTo>
                    <a:lnTo>
                      <a:pt x="31" y="9"/>
                    </a:lnTo>
                    <a:lnTo>
                      <a:pt x="26" y="11"/>
                    </a:lnTo>
                    <a:lnTo>
                      <a:pt x="21" y="14"/>
                    </a:lnTo>
                    <a:lnTo>
                      <a:pt x="17" y="17"/>
                    </a:lnTo>
                    <a:lnTo>
                      <a:pt x="12" y="20"/>
                    </a:lnTo>
                    <a:lnTo>
                      <a:pt x="8" y="23"/>
                    </a:lnTo>
                    <a:lnTo>
                      <a:pt x="4" y="27"/>
                    </a:lnTo>
                    <a:lnTo>
                      <a:pt x="0" y="30"/>
                    </a:lnTo>
                    <a:lnTo>
                      <a:pt x="6" y="35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94" name="Freeform 74">
                <a:extLst>
                  <a:ext uri="{FF2B5EF4-FFF2-40B4-BE49-F238E27FC236}">
                    <a16:creationId xmlns:a16="http://schemas.microsoft.com/office/drawing/2014/main" id="{6E58CCDF-9248-C32E-DF32-EF3D94CD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450"/>
                <a:ext cx="22" cy="24"/>
              </a:xfrm>
              <a:custGeom>
                <a:avLst/>
                <a:gdLst>
                  <a:gd name="T0" fmla="*/ 3 w 22"/>
                  <a:gd name="T1" fmla="*/ 0 h 24"/>
                  <a:gd name="T2" fmla="*/ 1 w 22"/>
                  <a:gd name="T3" fmla="*/ 5 h 24"/>
                  <a:gd name="T4" fmla="*/ 0 w 22"/>
                  <a:gd name="T5" fmla="*/ 10 h 24"/>
                  <a:gd name="T6" fmla="*/ 3 w 22"/>
                  <a:gd name="T7" fmla="*/ 15 h 24"/>
                  <a:gd name="T8" fmla="*/ 4 w 22"/>
                  <a:gd name="T9" fmla="*/ 19 h 24"/>
                  <a:gd name="T10" fmla="*/ 9 w 22"/>
                  <a:gd name="T11" fmla="*/ 23 h 24"/>
                  <a:gd name="T12" fmla="*/ 13 w 22"/>
                  <a:gd name="T13" fmla="*/ 23 h 24"/>
                  <a:gd name="T14" fmla="*/ 16 w 22"/>
                  <a:gd name="T15" fmla="*/ 21 h 24"/>
                  <a:gd name="T16" fmla="*/ 21 w 22"/>
                  <a:gd name="T17" fmla="*/ 17 h 24"/>
                  <a:gd name="T18" fmla="*/ 3 w 22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4">
                    <a:moveTo>
                      <a:pt x="3" y="0"/>
                    </a:moveTo>
                    <a:lnTo>
                      <a:pt x="1" y="5"/>
                    </a:lnTo>
                    <a:lnTo>
                      <a:pt x="0" y="10"/>
                    </a:lnTo>
                    <a:lnTo>
                      <a:pt x="3" y="15"/>
                    </a:lnTo>
                    <a:lnTo>
                      <a:pt x="4" y="19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1"/>
                    </a:lnTo>
                    <a:lnTo>
                      <a:pt x="21" y="17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95" name="Freeform 75">
                <a:extLst>
                  <a:ext uri="{FF2B5EF4-FFF2-40B4-BE49-F238E27FC236}">
                    <a16:creationId xmlns:a16="http://schemas.microsoft.com/office/drawing/2014/main" id="{5FD147A8-C12B-92D0-F192-9AD3DCB56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3406"/>
                <a:ext cx="21" cy="22"/>
              </a:xfrm>
              <a:custGeom>
                <a:avLst/>
                <a:gdLst>
                  <a:gd name="T0" fmla="*/ 0 w 21"/>
                  <a:gd name="T1" fmla="*/ 21 h 22"/>
                  <a:gd name="T2" fmla="*/ 10 w 21"/>
                  <a:gd name="T3" fmla="*/ 19 h 22"/>
                  <a:gd name="T4" fmla="*/ 15 w 21"/>
                  <a:gd name="T5" fmla="*/ 18 h 22"/>
                  <a:gd name="T6" fmla="*/ 17 w 21"/>
                  <a:gd name="T7" fmla="*/ 14 h 22"/>
                  <a:gd name="T8" fmla="*/ 20 w 21"/>
                  <a:gd name="T9" fmla="*/ 9 h 22"/>
                  <a:gd name="T10" fmla="*/ 17 w 21"/>
                  <a:gd name="T11" fmla="*/ 7 h 22"/>
                  <a:gd name="T12" fmla="*/ 15 w 21"/>
                  <a:gd name="T13" fmla="*/ 2 h 22"/>
                  <a:gd name="T14" fmla="*/ 10 w 21"/>
                  <a:gd name="T15" fmla="*/ 1 h 22"/>
                  <a:gd name="T16" fmla="*/ 0 w 21"/>
                  <a:gd name="T17" fmla="*/ 0 h 22"/>
                  <a:gd name="T18" fmla="*/ 0 w 21"/>
                  <a:gd name="T19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0" y="21"/>
                    </a:moveTo>
                    <a:lnTo>
                      <a:pt x="10" y="19"/>
                    </a:lnTo>
                    <a:lnTo>
                      <a:pt x="15" y="18"/>
                    </a:lnTo>
                    <a:lnTo>
                      <a:pt x="17" y="14"/>
                    </a:lnTo>
                    <a:lnTo>
                      <a:pt x="20" y="9"/>
                    </a:lnTo>
                    <a:lnTo>
                      <a:pt x="17" y="7"/>
                    </a:lnTo>
                    <a:lnTo>
                      <a:pt x="15" y="2"/>
                    </a:lnTo>
                    <a:lnTo>
                      <a:pt x="10" y="1"/>
                    </a:lnTo>
                    <a:lnTo>
                      <a:pt x="0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96" name="Freeform 76">
                <a:extLst>
                  <a:ext uri="{FF2B5EF4-FFF2-40B4-BE49-F238E27FC236}">
                    <a16:creationId xmlns:a16="http://schemas.microsoft.com/office/drawing/2014/main" id="{0CC53CCD-C63D-00E2-BA05-CD0FBA413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406"/>
                <a:ext cx="82" cy="34"/>
              </a:xfrm>
              <a:custGeom>
                <a:avLst/>
                <a:gdLst>
                  <a:gd name="T0" fmla="*/ 6 w 82"/>
                  <a:gd name="T1" fmla="*/ 33 h 34"/>
                  <a:gd name="T2" fmla="*/ 9 w 82"/>
                  <a:gd name="T3" fmla="*/ 29 h 34"/>
                  <a:gd name="T4" fmla="*/ 13 w 82"/>
                  <a:gd name="T5" fmla="*/ 26 h 34"/>
                  <a:gd name="T6" fmla="*/ 17 w 82"/>
                  <a:gd name="T7" fmla="*/ 23 h 34"/>
                  <a:gd name="T8" fmla="*/ 21 w 82"/>
                  <a:gd name="T9" fmla="*/ 21 h 34"/>
                  <a:gd name="T10" fmla="*/ 26 w 82"/>
                  <a:gd name="T11" fmla="*/ 19 h 34"/>
                  <a:gd name="T12" fmla="*/ 31 w 82"/>
                  <a:gd name="T13" fmla="*/ 16 h 34"/>
                  <a:gd name="T14" fmla="*/ 36 w 82"/>
                  <a:gd name="T15" fmla="*/ 14 h 34"/>
                  <a:gd name="T16" fmla="*/ 40 w 82"/>
                  <a:gd name="T17" fmla="*/ 13 h 34"/>
                  <a:gd name="T18" fmla="*/ 45 w 82"/>
                  <a:gd name="T19" fmla="*/ 11 h 34"/>
                  <a:gd name="T20" fmla="*/ 50 w 82"/>
                  <a:gd name="T21" fmla="*/ 10 h 34"/>
                  <a:gd name="T22" fmla="*/ 55 w 82"/>
                  <a:gd name="T23" fmla="*/ 8 h 34"/>
                  <a:gd name="T24" fmla="*/ 61 w 82"/>
                  <a:gd name="T25" fmla="*/ 8 h 34"/>
                  <a:gd name="T26" fmla="*/ 66 w 82"/>
                  <a:gd name="T27" fmla="*/ 7 h 34"/>
                  <a:gd name="T28" fmla="*/ 71 w 82"/>
                  <a:gd name="T29" fmla="*/ 6 h 34"/>
                  <a:gd name="T30" fmla="*/ 76 w 82"/>
                  <a:gd name="T31" fmla="*/ 6 h 34"/>
                  <a:gd name="T32" fmla="*/ 81 w 82"/>
                  <a:gd name="T33" fmla="*/ 6 h 34"/>
                  <a:gd name="T34" fmla="*/ 81 w 82"/>
                  <a:gd name="T35" fmla="*/ 0 h 34"/>
                  <a:gd name="T36" fmla="*/ 75 w 82"/>
                  <a:gd name="T37" fmla="*/ 0 h 34"/>
                  <a:gd name="T38" fmla="*/ 70 w 82"/>
                  <a:gd name="T39" fmla="*/ 0 h 34"/>
                  <a:gd name="T40" fmla="*/ 64 w 82"/>
                  <a:gd name="T41" fmla="*/ 0 h 34"/>
                  <a:gd name="T42" fmla="*/ 59 w 82"/>
                  <a:gd name="T43" fmla="*/ 1 h 34"/>
                  <a:gd name="T44" fmla="*/ 53 w 82"/>
                  <a:gd name="T45" fmla="*/ 2 h 34"/>
                  <a:gd name="T46" fmla="*/ 48 w 82"/>
                  <a:gd name="T47" fmla="*/ 3 h 34"/>
                  <a:gd name="T48" fmla="*/ 42 w 82"/>
                  <a:gd name="T49" fmla="*/ 5 h 34"/>
                  <a:gd name="T50" fmla="*/ 38 w 82"/>
                  <a:gd name="T51" fmla="*/ 7 h 34"/>
                  <a:gd name="T52" fmla="*/ 32 w 82"/>
                  <a:gd name="T53" fmla="*/ 8 h 34"/>
                  <a:gd name="T54" fmla="*/ 27 w 82"/>
                  <a:gd name="T55" fmla="*/ 11 h 34"/>
                  <a:gd name="T56" fmla="*/ 22 w 82"/>
                  <a:gd name="T57" fmla="*/ 13 h 34"/>
                  <a:gd name="T58" fmla="*/ 17 w 82"/>
                  <a:gd name="T59" fmla="*/ 15 h 34"/>
                  <a:gd name="T60" fmla="*/ 13 w 82"/>
                  <a:gd name="T61" fmla="*/ 19 h 34"/>
                  <a:gd name="T62" fmla="*/ 8 w 82"/>
                  <a:gd name="T63" fmla="*/ 22 h 34"/>
                  <a:gd name="T64" fmla="*/ 4 w 82"/>
                  <a:gd name="T65" fmla="*/ 24 h 34"/>
                  <a:gd name="T66" fmla="*/ 0 w 82"/>
                  <a:gd name="T67" fmla="*/ 28 h 34"/>
                  <a:gd name="T68" fmla="*/ 6 w 82"/>
                  <a:gd name="T69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2" h="34">
                    <a:moveTo>
                      <a:pt x="6" y="33"/>
                    </a:moveTo>
                    <a:lnTo>
                      <a:pt x="9" y="29"/>
                    </a:lnTo>
                    <a:lnTo>
                      <a:pt x="13" y="26"/>
                    </a:lnTo>
                    <a:lnTo>
                      <a:pt x="17" y="23"/>
                    </a:lnTo>
                    <a:lnTo>
                      <a:pt x="21" y="21"/>
                    </a:lnTo>
                    <a:lnTo>
                      <a:pt x="26" y="19"/>
                    </a:lnTo>
                    <a:lnTo>
                      <a:pt x="31" y="16"/>
                    </a:lnTo>
                    <a:lnTo>
                      <a:pt x="36" y="14"/>
                    </a:lnTo>
                    <a:lnTo>
                      <a:pt x="40" y="13"/>
                    </a:lnTo>
                    <a:lnTo>
                      <a:pt x="45" y="11"/>
                    </a:lnTo>
                    <a:lnTo>
                      <a:pt x="50" y="10"/>
                    </a:lnTo>
                    <a:lnTo>
                      <a:pt x="55" y="8"/>
                    </a:lnTo>
                    <a:lnTo>
                      <a:pt x="61" y="8"/>
                    </a:lnTo>
                    <a:lnTo>
                      <a:pt x="66" y="7"/>
                    </a:lnTo>
                    <a:lnTo>
                      <a:pt x="71" y="6"/>
                    </a:lnTo>
                    <a:lnTo>
                      <a:pt x="76" y="6"/>
                    </a:lnTo>
                    <a:lnTo>
                      <a:pt x="81" y="6"/>
                    </a:lnTo>
                    <a:lnTo>
                      <a:pt x="81" y="0"/>
                    </a:lnTo>
                    <a:lnTo>
                      <a:pt x="75" y="0"/>
                    </a:lnTo>
                    <a:lnTo>
                      <a:pt x="70" y="0"/>
                    </a:lnTo>
                    <a:lnTo>
                      <a:pt x="64" y="0"/>
                    </a:lnTo>
                    <a:lnTo>
                      <a:pt x="59" y="1"/>
                    </a:lnTo>
                    <a:lnTo>
                      <a:pt x="53" y="2"/>
                    </a:lnTo>
                    <a:lnTo>
                      <a:pt x="48" y="3"/>
                    </a:lnTo>
                    <a:lnTo>
                      <a:pt x="42" y="5"/>
                    </a:lnTo>
                    <a:lnTo>
                      <a:pt x="38" y="7"/>
                    </a:lnTo>
                    <a:lnTo>
                      <a:pt x="32" y="8"/>
                    </a:lnTo>
                    <a:lnTo>
                      <a:pt x="27" y="11"/>
                    </a:lnTo>
                    <a:lnTo>
                      <a:pt x="22" y="13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8" y="22"/>
                    </a:lnTo>
                    <a:lnTo>
                      <a:pt x="4" y="24"/>
                    </a:lnTo>
                    <a:lnTo>
                      <a:pt x="0" y="28"/>
                    </a:lnTo>
                    <a:lnTo>
                      <a:pt x="6" y="3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97" name="Freeform 77">
                <a:extLst>
                  <a:ext uri="{FF2B5EF4-FFF2-40B4-BE49-F238E27FC236}">
                    <a16:creationId xmlns:a16="http://schemas.microsoft.com/office/drawing/2014/main" id="{3E618FA5-F990-8E16-CB2D-4E17850DB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433"/>
                <a:ext cx="21" cy="23"/>
              </a:xfrm>
              <a:custGeom>
                <a:avLst/>
                <a:gdLst>
                  <a:gd name="T0" fmla="*/ 2 w 21"/>
                  <a:gd name="T1" fmla="*/ 0 h 23"/>
                  <a:gd name="T2" fmla="*/ 1 w 21"/>
                  <a:gd name="T3" fmla="*/ 6 h 23"/>
                  <a:gd name="T4" fmla="*/ 0 w 21"/>
                  <a:gd name="T5" fmla="*/ 10 h 23"/>
                  <a:gd name="T6" fmla="*/ 1 w 21"/>
                  <a:gd name="T7" fmla="*/ 15 h 23"/>
                  <a:gd name="T8" fmla="*/ 4 w 21"/>
                  <a:gd name="T9" fmla="*/ 18 h 23"/>
                  <a:gd name="T10" fmla="*/ 8 w 21"/>
                  <a:gd name="T11" fmla="*/ 22 h 23"/>
                  <a:gd name="T12" fmla="*/ 11 w 21"/>
                  <a:gd name="T13" fmla="*/ 22 h 23"/>
                  <a:gd name="T14" fmla="*/ 15 w 21"/>
                  <a:gd name="T15" fmla="*/ 22 h 23"/>
                  <a:gd name="T16" fmla="*/ 20 w 21"/>
                  <a:gd name="T17" fmla="*/ 18 h 23"/>
                  <a:gd name="T18" fmla="*/ 2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2" y="0"/>
                    </a:moveTo>
                    <a:lnTo>
                      <a:pt x="1" y="6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8" y="22"/>
                    </a:lnTo>
                    <a:lnTo>
                      <a:pt x="11" y="22"/>
                    </a:lnTo>
                    <a:lnTo>
                      <a:pt x="15" y="22"/>
                    </a:lnTo>
                    <a:lnTo>
                      <a:pt x="20" y="18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98" name="Freeform 78">
                <a:extLst>
                  <a:ext uri="{FF2B5EF4-FFF2-40B4-BE49-F238E27FC236}">
                    <a16:creationId xmlns:a16="http://schemas.microsoft.com/office/drawing/2014/main" id="{14AA2310-13D5-032F-6766-B2550354A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3426"/>
                <a:ext cx="21" cy="23"/>
              </a:xfrm>
              <a:custGeom>
                <a:avLst/>
                <a:gdLst>
                  <a:gd name="T0" fmla="*/ 0 w 21"/>
                  <a:gd name="T1" fmla="*/ 22 h 23"/>
                  <a:gd name="T2" fmla="*/ 8 w 21"/>
                  <a:gd name="T3" fmla="*/ 20 h 23"/>
                  <a:gd name="T4" fmla="*/ 14 w 21"/>
                  <a:gd name="T5" fmla="*/ 19 h 23"/>
                  <a:gd name="T6" fmla="*/ 20 w 21"/>
                  <a:gd name="T7" fmla="*/ 14 h 23"/>
                  <a:gd name="T8" fmla="*/ 20 w 21"/>
                  <a:gd name="T9" fmla="*/ 11 h 23"/>
                  <a:gd name="T10" fmla="*/ 20 w 21"/>
                  <a:gd name="T11" fmla="*/ 7 h 23"/>
                  <a:gd name="T12" fmla="*/ 14 w 21"/>
                  <a:gd name="T13" fmla="*/ 2 h 23"/>
                  <a:gd name="T14" fmla="*/ 8 w 21"/>
                  <a:gd name="T15" fmla="*/ 1 h 23"/>
                  <a:gd name="T16" fmla="*/ 0 w 21"/>
                  <a:gd name="T17" fmla="*/ 0 h 23"/>
                  <a:gd name="T18" fmla="*/ 0 w 21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0" y="22"/>
                    </a:moveTo>
                    <a:lnTo>
                      <a:pt x="8" y="20"/>
                    </a:lnTo>
                    <a:lnTo>
                      <a:pt x="14" y="19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0" y="7"/>
                    </a:lnTo>
                    <a:lnTo>
                      <a:pt x="14" y="2"/>
                    </a:lnTo>
                    <a:lnTo>
                      <a:pt x="8" y="1"/>
                    </a:lnTo>
                    <a:lnTo>
                      <a:pt x="0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199" name="Freeform 79">
                <a:extLst>
                  <a:ext uri="{FF2B5EF4-FFF2-40B4-BE49-F238E27FC236}">
                    <a16:creationId xmlns:a16="http://schemas.microsoft.com/office/drawing/2014/main" id="{2F9BD89B-6BB7-E8E1-FFAF-4295ABAF5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3426"/>
                <a:ext cx="86" cy="34"/>
              </a:xfrm>
              <a:custGeom>
                <a:avLst/>
                <a:gdLst>
                  <a:gd name="T0" fmla="*/ 5 w 86"/>
                  <a:gd name="T1" fmla="*/ 33 h 34"/>
                  <a:gd name="T2" fmla="*/ 8 w 86"/>
                  <a:gd name="T3" fmla="*/ 29 h 34"/>
                  <a:gd name="T4" fmla="*/ 12 w 86"/>
                  <a:gd name="T5" fmla="*/ 26 h 34"/>
                  <a:gd name="T6" fmla="*/ 16 w 86"/>
                  <a:gd name="T7" fmla="*/ 24 h 34"/>
                  <a:gd name="T8" fmla="*/ 22 w 86"/>
                  <a:gd name="T9" fmla="*/ 21 h 34"/>
                  <a:gd name="T10" fmla="*/ 27 w 86"/>
                  <a:gd name="T11" fmla="*/ 19 h 34"/>
                  <a:gd name="T12" fmla="*/ 32 w 86"/>
                  <a:gd name="T13" fmla="*/ 17 h 34"/>
                  <a:gd name="T14" fmla="*/ 38 w 86"/>
                  <a:gd name="T15" fmla="*/ 15 h 34"/>
                  <a:gd name="T16" fmla="*/ 44 w 86"/>
                  <a:gd name="T17" fmla="*/ 13 h 34"/>
                  <a:gd name="T18" fmla="*/ 50 w 86"/>
                  <a:gd name="T19" fmla="*/ 12 h 34"/>
                  <a:gd name="T20" fmla="*/ 56 w 86"/>
                  <a:gd name="T21" fmla="*/ 10 h 34"/>
                  <a:gd name="T22" fmla="*/ 61 w 86"/>
                  <a:gd name="T23" fmla="*/ 9 h 34"/>
                  <a:gd name="T24" fmla="*/ 67 w 86"/>
                  <a:gd name="T25" fmla="*/ 8 h 34"/>
                  <a:gd name="T26" fmla="*/ 72 w 86"/>
                  <a:gd name="T27" fmla="*/ 7 h 34"/>
                  <a:gd name="T28" fmla="*/ 77 w 86"/>
                  <a:gd name="T29" fmla="*/ 7 h 34"/>
                  <a:gd name="T30" fmla="*/ 80 w 86"/>
                  <a:gd name="T31" fmla="*/ 6 h 34"/>
                  <a:gd name="T32" fmla="*/ 85 w 86"/>
                  <a:gd name="T33" fmla="*/ 6 h 34"/>
                  <a:gd name="T34" fmla="*/ 85 w 86"/>
                  <a:gd name="T35" fmla="*/ 0 h 34"/>
                  <a:gd name="T36" fmla="*/ 80 w 86"/>
                  <a:gd name="T37" fmla="*/ 0 h 34"/>
                  <a:gd name="T38" fmla="*/ 76 w 86"/>
                  <a:gd name="T39" fmla="*/ 0 h 34"/>
                  <a:gd name="T40" fmla="*/ 71 w 86"/>
                  <a:gd name="T41" fmla="*/ 0 h 34"/>
                  <a:gd name="T42" fmla="*/ 65 w 86"/>
                  <a:gd name="T43" fmla="*/ 1 h 34"/>
                  <a:gd name="T44" fmla="*/ 59 w 86"/>
                  <a:gd name="T45" fmla="*/ 2 h 34"/>
                  <a:gd name="T46" fmla="*/ 54 w 86"/>
                  <a:gd name="T47" fmla="*/ 3 h 34"/>
                  <a:gd name="T48" fmla="*/ 48 w 86"/>
                  <a:gd name="T49" fmla="*/ 5 h 34"/>
                  <a:gd name="T50" fmla="*/ 41 w 86"/>
                  <a:gd name="T51" fmla="*/ 6 h 34"/>
                  <a:gd name="T52" fmla="*/ 35 w 86"/>
                  <a:gd name="T53" fmla="*/ 8 h 34"/>
                  <a:gd name="T54" fmla="*/ 29 w 86"/>
                  <a:gd name="T55" fmla="*/ 11 h 34"/>
                  <a:gd name="T56" fmla="*/ 24 w 86"/>
                  <a:gd name="T57" fmla="*/ 13 h 34"/>
                  <a:gd name="T58" fmla="*/ 17 w 86"/>
                  <a:gd name="T59" fmla="*/ 15 h 34"/>
                  <a:gd name="T60" fmla="*/ 12 w 86"/>
                  <a:gd name="T61" fmla="*/ 18 h 34"/>
                  <a:gd name="T62" fmla="*/ 7 w 86"/>
                  <a:gd name="T63" fmla="*/ 21 h 34"/>
                  <a:gd name="T64" fmla="*/ 3 w 86"/>
                  <a:gd name="T65" fmla="*/ 24 h 34"/>
                  <a:gd name="T66" fmla="*/ 0 w 86"/>
                  <a:gd name="T67" fmla="*/ 27 h 34"/>
                  <a:gd name="T68" fmla="*/ 5 w 86"/>
                  <a:gd name="T69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" h="34">
                    <a:moveTo>
                      <a:pt x="5" y="33"/>
                    </a:moveTo>
                    <a:lnTo>
                      <a:pt x="8" y="29"/>
                    </a:lnTo>
                    <a:lnTo>
                      <a:pt x="12" y="26"/>
                    </a:lnTo>
                    <a:lnTo>
                      <a:pt x="16" y="24"/>
                    </a:lnTo>
                    <a:lnTo>
                      <a:pt x="22" y="21"/>
                    </a:lnTo>
                    <a:lnTo>
                      <a:pt x="27" y="19"/>
                    </a:lnTo>
                    <a:lnTo>
                      <a:pt x="32" y="17"/>
                    </a:lnTo>
                    <a:lnTo>
                      <a:pt x="38" y="15"/>
                    </a:lnTo>
                    <a:lnTo>
                      <a:pt x="44" y="13"/>
                    </a:lnTo>
                    <a:lnTo>
                      <a:pt x="50" y="12"/>
                    </a:lnTo>
                    <a:lnTo>
                      <a:pt x="56" y="10"/>
                    </a:lnTo>
                    <a:lnTo>
                      <a:pt x="61" y="9"/>
                    </a:lnTo>
                    <a:lnTo>
                      <a:pt x="67" y="8"/>
                    </a:lnTo>
                    <a:lnTo>
                      <a:pt x="72" y="7"/>
                    </a:lnTo>
                    <a:lnTo>
                      <a:pt x="77" y="7"/>
                    </a:lnTo>
                    <a:lnTo>
                      <a:pt x="80" y="6"/>
                    </a:lnTo>
                    <a:lnTo>
                      <a:pt x="85" y="6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6" y="0"/>
                    </a:lnTo>
                    <a:lnTo>
                      <a:pt x="71" y="0"/>
                    </a:lnTo>
                    <a:lnTo>
                      <a:pt x="65" y="1"/>
                    </a:lnTo>
                    <a:lnTo>
                      <a:pt x="59" y="2"/>
                    </a:lnTo>
                    <a:lnTo>
                      <a:pt x="54" y="3"/>
                    </a:lnTo>
                    <a:lnTo>
                      <a:pt x="48" y="5"/>
                    </a:lnTo>
                    <a:lnTo>
                      <a:pt x="41" y="6"/>
                    </a:lnTo>
                    <a:lnTo>
                      <a:pt x="35" y="8"/>
                    </a:lnTo>
                    <a:lnTo>
                      <a:pt x="29" y="11"/>
                    </a:lnTo>
                    <a:lnTo>
                      <a:pt x="24" y="13"/>
                    </a:lnTo>
                    <a:lnTo>
                      <a:pt x="17" y="15"/>
                    </a:lnTo>
                    <a:lnTo>
                      <a:pt x="12" y="18"/>
                    </a:lnTo>
                    <a:lnTo>
                      <a:pt x="7" y="21"/>
                    </a:lnTo>
                    <a:lnTo>
                      <a:pt x="3" y="24"/>
                    </a:lnTo>
                    <a:lnTo>
                      <a:pt x="0" y="27"/>
                    </a:lnTo>
                    <a:lnTo>
                      <a:pt x="5" y="3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00" name="Freeform 80">
                <a:extLst>
                  <a:ext uri="{FF2B5EF4-FFF2-40B4-BE49-F238E27FC236}">
                    <a16:creationId xmlns:a16="http://schemas.microsoft.com/office/drawing/2014/main" id="{EB465601-E2F8-9AB6-BE7B-0879469D0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3453"/>
                <a:ext cx="21" cy="24"/>
              </a:xfrm>
              <a:custGeom>
                <a:avLst/>
                <a:gdLst>
                  <a:gd name="T0" fmla="*/ 3 w 21"/>
                  <a:gd name="T1" fmla="*/ 0 h 24"/>
                  <a:gd name="T2" fmla="*/ 0 w 21"/>
                  <a:gd name="T3" fmla="*/ 5 h 24"/>
                  <a:gd name="T4" fmla="*/ 0 w 21"/>
                  <a:gd name="T5" fmla="*/ 10 h 24"/>
                  <a:gd name="T6" fmla="*/ 1 w 21"/>
                  <a:gd name="T7" fmla="*/ 15 h 24"/>
                  <a:gd name="T8" fmla="*/ 3 w 21"/>
                  <a:gd name="T9" fmla="*/ 19 h 24"/>
                  <a:gd name="T10" fmla="*/ 7 w 21"/>
                  <a:gd name="T11" fmla="*/ 23 h 24"/>
                  <a:gd name="T12" fmla="*/ 12 w 21"/>
                  <a:gd name="T13" fmla="*/ 23 h 24"/>
                  <a:gd name="T14" fmla="*/ 16 w 21"/>
                  <a:gd name="T15" fmla="*/ 23 h 24"/>
                  <a:gd name="T16" fmla="*/ 20 w 21"/>
                  <a:gd name="T17" fmla="*/ 19 h 24"/>
                  <a:gd name="T18" fmla="*/ 3 w 21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3"/>
                    </a:lnTo>
                    <a:lnTo>
                      <a:pt x="20" y="19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01" name="Freeform 81">
                <a:extLst>
                  <a:ext uri="{FF2B5EF4-FFF2-40B4-BE49-F238E27FC236}">
                    <a16:creationId xmlns:a16="http://schemas.microsoft.com/office/drawing/2014/main" id="{A6B42F01-5C54-CAF9-403A-E3B18D118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3439"/>
                <a:ext cx="23" cy="23"/>
              </a:xfrm>
              <a:custGeom>
                <a:avLst/>
                <a:gdLst>
                  <a:gd name="T0" fmla="*/ 7 w 23"/>
                  <a:gd name="T1" fmla="*/ 22 h 23"/>
                  <a:gd name="T2" fmla="*/ 17 w 23"/>
                  <a:gd name="T3" fmla="*/ 20 h 23"/>
                  <a:gd name="T4" fmla="*/ 22 w 23"/>
                  <a:gd name="T5" fmla="*/ 17 h 23"/>
                  <a:gd name="T6" fmla="*/ 22 w 23"/>
                  <a:gd name="T7" fmla="*/ 13 h 23"/>
                  <a:gd name="T8" fmla="*/ 22 w 23"/>
                  <a:gd name="T9" fmla="*/ 8 h 23"/>
                  <a:gd name="T10" fmla="*/ 19 w 23"/>
                  <a:gd name="T11" fmla="*/ 5 h 23"/>
                  <a:gd name="T12" fmla="*/ 14 w 23"/>
                  <a:gd name="T13" fmla="*/ 2 h 23"/>
                  <a:gd name="T14" fmla="*/ 9 w 23"/>
                  <a:gd name="T15" fmla="*/ 0 h 23"/>
                  <a:gd name="T16" fmla="*/ 0 w 23"/>
                  <a:gd name="T17" fmla="*/ 0 h 23"/>
                  <a:gd name="T18" fmla="*/ 7 w 23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7" y="22"/>
                    </a:moveTo>
                    <a:lnTo>
                      <a:pt x="17" y="20"/>
                    </a:lnTo>
                    <a:lnTo>
                      <a:pt x="22" y="17"/>
                    </a:lnTo>
                    <a:lnTo>
                      <a:pt x="22" y="13"/>
                    </a:lnTo>
                    <a:lnTo>
                      <a:pt x="22" y="8"/>
                    </a:lnTo>
                    <a:lnTo>
                      <a:pt x="19" y="5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7" y="2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02" name="Freeform 82">
                <a:extLst>
                  <a:ext uri="{FF2B5EF4-FFF2-40B4-BE49-F238E27FC236}">
                    <a16:creationId xmlns:a16="http://schemas.microsoft.com/office/drawing/2014/main" id="{47D39A36-7B07-50BE-5CBA-9DB488868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3439"/>
                <a:ext cx="89" cy="30"/>
              </a:xfrm>
              <a:custGeom>
                <a:avLst/>
                <a:gdLst>
                  <a:gd name="T0" fmla="*/ 6 w 89"/>
                  <a:gd name="T1" fmla="*/ 29 h 30"/>
                  <a:gd name="T2" fmla="*/ 9 w 89"/>
                  <a:gd name="T3" fmla="*/ 26 h 30"/>
                  <a:gd name="T4" fmla="*/ 13 w 89"/>
                  <a:gd name="T5" fmla="*/ 23 h 30"/>
                  <a:gd name="T6" fmla="*/ 17 w 89"/>
                  <a:gd name="T7" fmla="*/ 21 h 30"/>
                  <a:gd name="T8" fmla="*/ 22 w 89"/>
                  <a:gd name="T9" fmla="*/ 19 h 30"/>
                  <a:gd name="T10" fmla="*/ 27 w 89"/>
                  <a:gd name="T11" fmla="*/ 17 h 30"/>
                  <a:gd name="T12" fmla="*/ 32 w 89"/>
                  <a:gd name="T13" fmla="*/ 15 h 30"/>
                  <a:gd name="T14" fmla="*/ 38 w 89"/>
                  <a:gd name="T15" fmla="*/ 14 h 30"/>
                  <a:gd name="T16" fmla="*/ 44 w 89"/>
                  <a:gd name="T17" fmla="*/ 13 h 30"/>
                  <a:gd name="T18" fmla="*/ 49 w 89"/>
                  <a:gd name="T19" fmla="*/ 12 h 30"/>
                  <a:gd name="T20" fmla="*/ 55 w 89"/>
                  <a:gd name="T21" fmla="*/ 11 h 30"/>
                  <a:gd name="T22" fmla="*/ 61 w 89"/>
                  <a:gd name="T23" fmla="*/ 10 h 30"/>
                  <a:gd name="T24" fmla="*/ 67 w 89"/>
                  <a:gd name="T25" fmla="*/ 9 h 30"/>
                  <a:gd name="T26" fmla="*/ 72 w 89"/>
                  <a:gd name="T27" fmla="*/ 8 h 30"/>
                  <a:gd name="T28" fmla="*/ 78 w 89"/>
                  <a:gd name="T29" fmla="*/ 7 h 30"/>
                  <a:gd name="T30" fmla="*/ 83 w 89"/>
                  <a:gd name="T31" fmla="*/ 6 h 30"/>
                  <a:gd name="T32" fmla="*/ 88 w 89"/>
                  <a:gd name="T33" fmla="*/ 6 h 30"/>
                  <a:gd name="T34" fmla="*/ 86 w 89"/>
                  <a:gd name="T35" fmla="*/ 0 h 30"/>
                  <a:gd name="T36" fmla="*/ 81 w 89"/>
                  <a:gd name="T37" fmla="*/ 0 h 30"/>
                  <a:gd name="T38" fmla="*/ 76 w 89"/>
                  <a:gd name="T39" fmla="*/ 1 h 30"/>
                  <a:gd name="T40" fmla="*/ 71 w 89"/>
                  <a:gd name="T41" fmla="*/ 2 h 30"/>
                  <a:gd name="T42" fmla="*/ 65 w 89"/>
                  <a:gd name="T43" fmla="*/ 3 h 30"/>
                  <a:gd name="T44" fmla="*/ 59 w 89"/>
                  <a:gd name="T45" fmla="*/ 4 h 30"/>
                  <a:gd name="T46" fmla="*/ 54 w 89"/>
                  <a:gd name="T47" fmla="*/ 4 h 30"/>
                  <a:gd name="T48" fmla="*/ 48 w 89"/>
                  <a:gd name="T49" fmla="*/ 6 h 30"/>
                  <a:gd name="T50" fmla="*/ 41 w 89"/>
                  <a:gd name="T51" fmla="*/ 6 h 30"/>
                  <a:gd name="T52" fmla="*/ 35 w 89"/>
                  <a:gd name="T53" fmla="*/ 8 h 30"/>
                  <a:gd name="T54" fmla="*/ 30 w 89"/>
                  <a:gd name="T55" fmla="*/ 10 h 30"/>
                  <a:gd name="T56" fmla="*/ 24 w 89"/>
                  <a:gd name="T57" fmla="*/ 11 h 30"/>
                  <a:gd name="T58" fmla="*/ 18 w 89"/>
                  <a:gd name="T59" fmla="*/ 13 h 30"/>
                  <a:gd name="T60" fmla="*/ 13 w 89"/>
                  <a:gd name="T61" fmla="*/ 15 h 30"/>
                  <a:gd name="T62" fmla="*/ 8 w 89"/>
                  <a:gd name="T63" fmla="*/ 18 h 30"/>
                  <a:gd name="T64" fmla="*/ 4 w 89"/>
                  <a:gd name="T65" fmla="*/ 21 h 30"/>
                  <a:gd name="T66" fmla="*/ 0 w 89"/>
                  <a:gd name="T67" fmla="*/ 24 h 30"/>
                  <a:gd name="T68" fmla="*/ 6 w 89"/>
                  <a:gd name="T69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9" h="30">
                    <a:moveTo>
                      <a:pt x="6" y="29"/>
                    </a:moveTo>
                    <a:lnTo>
                      <a:pt x="9" y="26"/>
                    </a:lnTo>
                    <a:lnTo>
                      <a:pt x="13" y="23"/>
                    </a:lnTo>
                    <a:lnTo>
                      <a:pt x="17" y="21"/>
                    </a:lnTo>
                    <a:lnTo>
                      <a:pt x="22" y="19"/>
                    </a:lnTo>
                    <a:lnTo>
                      <a:pt x="27" y="17"/>
                    </a:lnTo>
                    <a:lnTo>
                      <a:pt x="32" y="15"/>
                    </a:lnTo>
                    <a:lnTo>
                      <a:pt x="38" y="14"/>
                    </a:lnTo>
                    <a:lnTo>
                      <a:pt x="44" y="13"/>
                    </a:lnTo>
                    <a:lnTo>
                      <a:pt x="49" y="12"/>
                    </a:lnTo>
                    <a:lnTo>
                      <a:pt x="55" y="11"/>
                    </a:lnTo>
                    <a:lnTo>
                      <a:pt x="61" y="10"/>
                    </a:lnTo>
                    <a:lnTo>
                      <a:pt x="67" y="9"/>
                    </a:lnTo>
                    <a:lnTo>
                      <a:pt x="72" y="8"/>
                    </a:lnTo>
                    <a:lnTo>
                      <a:pt x="78" y="7"/>
                    </a:lnTo>
                    <a:lnTo>
                      <a:pt x="83" y="6"/>
                    </a:lnTo>
                    <a:lnTo>
                      <a:pt x="88" y="6"/>
                    </a:lnTo>
                    <a:lnTo>
                      <a:pt x="86" y="0"/>
                    </a:lnTo>
                    <a:lnTo>
                      <a:pt x="81" y="0"/>
                    </a:lnTo>
                    <a:lnTo>
                      <a:pt x="76" y="1"/>
                    </a:lnTo>
                    <a:lnTo>
                      <a:pt x="71" y="2"/>
                    </a:lnTo>
                    <a:lnTo>
                      <a:pt x="65" y="3"/>
                    </a:lnTo>
                    <a:lnTo>
                      <a:pt x="59" y="4"/>
                    </a:lnTo>
                    <a:lnTo>
                      <a:pt x="54" y="4"/>
                    </a:lnTo>
                    <a:lnTo>
                      <a:pt x="48" y="6"/>
                    </a:lnTo>
                    <a:lnTo>
                      <a:pt x="41" y="6"/>
                    </a:lnTo>
                    <a:lnTo>
                      <a:pt x="35" y="8"/>
                    </a:lnTo>
                    <a:lnTo>
                      <a:pt x="30" y="10"/>
                    </a:lnTo>
                    <a:lnTo>
                      <a:pt x="24" y="11"/>
                    </a:lnTo>
                    <a:lnTo>
                      <a:pt x="18" y="13"/>
                    </a:lnTo>
                    <a:lnTo>
                      <a:pt x="13" y="15"/>
                    </a:lnTo>
                    <a:lnTo>
                      <a:pt x="8" y="18"/>
                    </a:lnTo>
                    <a:lnTo>
                      <a:pt x="4" y="21"/>
                    </a:lnTo>
                    <a:lnTo>
                      <a:pt x="0" y="24"/>
                    </a:lnTo>
                    <a:lnTo>
                      <a:pt x="6" y="29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03" name="Freeform 83">
                <a:extLst>
                  <a:ext uri="{FF2B5EF4-FFF2-40B4-BE49-F238E27FC236}">
                    <a16:creationId xmlns:a16="http://schemas.microsoft.com/office/drawing/2014/main" id="{F9898C45-3B96-3A7F-333E-7F1586CF1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3465"/>
                <a:ext cx="23" cy="24"/>
              </a:xfrm>
              <a:custGeom>
                <a:avLst/>
                <a:gdLst>
                  <a:gd name="T0" fmla="*/ 3 w 23"/>
                  <a:gd name="T1" fmla="*/ 0 h 24"/>
                  <a:gd name="T2" fmla="*/ 1 w 23"/>
                  <a:gd name="T3" fmla="*/ 5 h 24"/>
                  <a:gd name="T4" fmla="*/ 0 w 23"/>
                  <a:gd name="T5" fmla="*/ 10 h 24"/>
                  <a:gd name="T6" fmla="*/ 1 w 23"/>
                  <a:gd name="T7" fmla="*/ 14 h 24"/>
                  <a:gd name="T8" fmla="*/ 4 w 23"/>
                  <a:gd name="T9" fmla="*/ 19 h 24"/>
                  <a:gd name="T10" fmla="*/ 9 w 23"/>
                  <a:gd name="T11" fmla="*/ 21 h 24"/>
                  <a:gd name="T12" fmla="*/ 14 w 23"/>
                  <a:gd name="T13" fmla="*/ 23 h 24"/>
                  <a:gd name="T14" fmla="*/ 17 w 23"/>
                  <a:gd name="T15" fmla="*/ 21 h 24"/>
                  <a:gd name="T16" fmla="*/ 22 w 23"/>
                  <a:gd name="T17" fmla="*/ 17 h 24"/>
                  <a:gd name="T18" fmla="*/ 3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3" y="0"/>
                    </a:moveTo>
                    <a:lnTo>
                      <a:pt x="1" y="5"/>
                    </a:lnTo>
                    <a:lnTo>
                      <a:pt x="0" y="10"/>
                    </a:lnTo>
                    <a:lnTo>
                      <a:pt x="1" y="14"/>
                    </a:lnTo>
                    <a:lnTo>
                      <a:pt x="4" y="19"/>
                    </a:lnTo>
                    <a:lnTo>
                      <a:pt x="9" y="21"/>
                    </a:lnTo>
                    <a:lnTo>
                      <a:pt x="14" y="23"/>
                    </a:lnTo>
                    <a:lnTo>
                      <a:pt x="17" y="21"/>
                    </a:lnTo>
                    <a:lnTo>
                      <a:pt x="22" y="17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04" name="Freeform 84">
                <a:extLst>
                  <a:ext uri="{FF2B5EF4-FFF2-40B4-BE49-F238E27FC236}">
                    <a16:creationId xmlns:a16="http://schemas.microsoft.com/office/drawing/2014/main" id="{F52841A6-DFEE-44D2-9FCB-667F05929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3455"/>
                <a:ext cx="24" cy="24"/>
              </a:xfrm>
              <a:custGeom>
                <a:avLst/>
                <a:gdLst>
                  <a:gd name="T0" fmla="*/ 0 w 24"/>
                  <a:gd name="T1" fmla="*/ 23 h 24"/>
                  <a:gd name="T2" fmla="*/ 8 w 24"/>
                  <a:gd name="T3" fmla="*/ 21 h 24"/>
                  <a:gd name="T4" fmla="*/ 17 w 24"/>
                  <a:gd name="T5" fmla="*/ 18 h 24"/>
                  <a:gd name="T6" fmla="*/ 20 w 24"/>
                  <a:gd name="T7" fmla="*/ 15 h 24"/>
                  <a:gd name="T8" fmla="*/ 23 w 24"/>
                  <a:gd name="T9" fmla="*/ 10 h 24"/>
                  <a:gd name="T10" fmla="*/ 20 w 24"/>
                  <a:gd name="T11" fmla="*/ 7 h 24"/>
                  <a:gd name="T12" fmla="*/ 17 w 24"/>
                  <a:gd name="T13" fmla="*/ 3 h 24"/>
                  <a:gd name="T14" fmla="*/ 8 w 24"/>
                  <a:gd name="T15" fmla="*/ 1 h 24"/>
                  <a:gd name="T16" fmla="*/ 0 w 24"/>
                  <a:gd name="T17" fmla="*/ 0 h 24"/>
                  <a:gd name="T18" fmla="*/ 0 w 24"/>
                  <a:gd name="T1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0" y="23"/>
                    </a:moveTo>
                    <a:lnTo>
                      <a:pt x="8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3" y="10"/>
                    </a:lnTo>
                    <a:lnTo>
                      <a:pt x="20" y="7"/>
                    </a:lnTo>
                    <a:lnTo>
                      <a:pt x="17" y="3"/>
                    </a:lnTo>
                    <a:lnTo>
                      <a:pt x="8" y="1"/>
                    </a:lnTo>
                    <a:lnTo>
                      <a:pt x="0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05" name="Freeform 85">
                <a:extLst>
                  <a:ext uri="{FF2B5EF4-FFF2-40B4-BE49-F238E27FC236}">
                    <a16:creationId xmlns:a16="http://schemas.microsoft.com/office/drawing/2014/main" id="{26BC4E52-C7FC-F7F4-F6B1-22865C2BF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3455"/>
                <a:ext cx="95" cy="31"/>
              </a:xfrm>
              <a:custGeom>
                <a:avLst/>
                <a:gdLst>
                  <a:gd name="T0" fmla="*/ 6 w 95"/>
                  <a:gd name="T1" fmla="*/ 30 h 31"/>
                  <a:gd name="T2" fmla="*/ 9 w 95"/>
                  <a:gd name="T3" fmla="*/ 26 h 31"/>
                  <a:gd name="T4" fmla="*/ 13 w 95"/>
                  <a:gd name="T5" fmla="*/ 23 h 31"/>
                  <a:gd name="T6" fmla="*/ 18 w 95"/>
                  <a:gd name="T7" fmla="*/ 20 h 31"/>
                  <a:gd name="T8" fmla="*/ 23 w 95"/>
                  <a:gd name="T9" fmla="*/ 19 h 31"/>
                  <a:gd name="T10" fmla="*/ 28 w 95"/>
                  <a:gd name="T11" fmla="*/ 16 h 31"/>
                  <a:gd name="T12" fmla="*/ 34 w 95"/>
                  <a:gd name="T13" fmla="*/ 14 h 31"/>
                  <a:gd name="T14" fmla="*/ 40 w 95"/>
                  <a:gd name="T15" fmla="*/ 12 h 31"/>
                  <a:gd name="T16" fmla="*/ 47 w 95"/>
                  <a:gd name="T17" fmla="*/ 11 h 31"/>
                  <a:gd name="T18" fmla="*/ 53 w 95"/>
                  <a:gd name="T19" fmla="*/ 10 h 31"/>
                  <a:gd name="T20" fmla="*/ 60 w 95"/>
                  <a:gd name="T21" fmla="*/ 9 h 31"/>
                  <a:gd name="T22" fmla="*/ 66 w 95"/>
                  <a:gd name="T23" fmla="*/ 8 h 31"/>
                  <a:gd name="T24" fmla="*/ 72 w 95"/>
                  <a:gd name="T25" fmla="*/ 8 h 31"/>
                  <a:gd name="T26" fmla="*/ 78 w 95"/>
                  <a:gd name="T27" fmla="*/ 7 h 31"/>
                  <a:gd name="T28" fmla="*/ 83 w 95"/>
                  <a:gd name="T29" fmla="*/ 7 h 31"/>
                  <a:gd name="T30" fmla="*/ 88 w 95"/>
                  <a:gd name="T31" fmla="*/ 7 h 31"/>
                  <a:gd name="T32" fmla="*/ 94 w 95"/>
                  <a:gd name="T33" fmla="*/ 7 h 31"/>
                  <a:gd name="T34" fmla="*/ 94 w 95"/>
                  <a:gd name="T35" fmla="*/ 0 h 31"/>
                  <a:gd name="T36" fmla="*/ 88 w 95"/>
                  <a:gd name="T37" fmla="*/ 0 h 31"/>
                  <a:gd name="T38" fmla="*/ 83 w 95"/>
                  <a:gd name="T39" fmla="*/ 0 h 31"/>
                  <a:gd name="T40" fmla="*/ 77 w 95"/>
                  <a:gd name="T41" fmla="*/ 0 h 31"/>
                  <a:gd name="T42" fmla="*/ 71 w 95"/>
                  <a:gd name="T43" fmla="*/ 0 h 31"/>
                  <a:gd name="T44" fmla="*/ 65 w 95"/>
                  <a:gd name="T45" fmla="*/ 1 h 31"/>
                  <a:gd name="T46" fmla="*/ 59 w 95"/>
                  <a:gd name="T47" fmla="*/ 2 h 31"/>
                  <a:gd name="T48" fmla="*/ 52 w 95"/>
                  <a:gd name="T49" fmla="*/ 3 h 31"/>
                  <a:gd name="T50" fmla="*/ 45 w 95"/>
                  <a:gd name="T51" fmla="*/ 4 h 31"/>
                  <a:gd name="T52" fmla="*/ 38 w 95"/>
                  <a:gd name="T53" fmla="*/ 5 h 31"/>
                  <a:gd name="T54" fmla="*/ 32 w 95"/>
                  <a:gd name="T55" fmla="*/ 7 h 31"/>
                  <a:gd name="T56" fmla="*/ 26 w 95"/>
                  <a:gd name="T57" fmla="*/ 10 h 31"/>
                  <a:gd name="T58" fmla="*/ 20 w 95"/>
                  <a:gd name="T59" fmla="*/ 11 h 31"/>
                  <a:gd name="T60" fmla="*/ 14 w 95"/>
                  <a:gd name="T61" fmla="*/ 14 h 31"/>
                  <a:gd name="T62" fmla="*/ 9 w 95"/>
                  <a:gd name="T63" fmla="*/ 18 h 31"/>
                  <a:gd name="T64" fmla="*/ 4 w 95"/>
                  <a:gd name="T65" fmla="*/ 21 h 31"/>
                  <a:gd name="T66" fmla="*/ 0 w 95"/>
                  <a:gd name="T67" fmla="*/ 25 h 31"/>
                  <a:gd name="T68" fmla="*/ 6 w 95"/>
                  <a:gd name="T6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5" h="31">
                    <a:moveTo>
                      <a:pt x="6" y="30"/>
                    </a:moveTo>
                    <a:lnTo>
                      <a:pt x="9" y="26"/>
                    </a:lnTo>
                    <a:lnTo>
                      <a:pt x="13" y="23"/>
                    </a:lnTo>
                    <a:lnTo>
                      <a:pt x="18" y="20"/>
                    </a:lnTo>
                    <a:lnTo>
                      <a:pt x="23" y="19"/>
                    </a:lnTo>
                    <a:lnTo>
                      <a:pt x="28" y="16"/>
                    </a:lnTo>
                    <a:lnTo>
                      <a:pt x="34" y="14"/>
                    </a:lnTo>
                    <a:lnTo>
                      <a:pt x="40" y="12"/>
                    </a:lnTo>
                    <a:lnTo>
                      <a:pt x="47" y="11"/>
                    </a:lnTo>
                    <a:lnTo>
                      <a:pt x="53" y="10"/>
                    </a:lnTo>
                    <a:lnTo>
                      <a:pt x="60" y="9"/>
                    </a:lnTo>
                    <a:lnTo>
                      <a:pt x="66" y="8"/>
                    </a:lnTo>
                    <a:lnTo>
                      <a:pt x="72" y="8"/>
                    </a:lnTo>
                    <a:lnTo>
                      <a:pt x="78" y="7"/>
                    </a:lnTo>
                    <a:lnTo>
                      <a:pt x="83" y="7"/>
                    </a:lnTo>
                    <a:lnTo>
                      <a:pt x="88" y="7"/>
                    </a:lnTo>
                    <a:lnTo>
                      <a:pt x="94" y="7"/>
                    </a:lnTo>
                    <a:lnTo>
                      <a:pt x="94" y="0"/>
                    </a:lnTo>
                    <a:lnTo>
                      <a:pt x="88" y="0"/>
                    </a:lnTo>
                    <a:lnTo>
                      <a:pt x="83" y="0"/>
                    </a:lnTo>
                    <a:lnTo>
                      <a:pt x="77" y="0"/>
                    </a:lnTo>
                    <a:lnTo>
                      <a:pt x="71" y="0"/>
                    </a:lnTo>
                    <a:lnTo>
                      <a:pt x="65" y="1"/>
                    </a:lnTo>
                    <a:lnTo>
                      <a:pt x="59" y="2"/>
                    </a:lnTo>
                    <a:lnTo>
                      <a:pt x="52" y="3"/>
                    </a:lnTo>
                    <a:lnTo>
                      <a:pt x="45" y="4"/>
                    </a:lnTo>
                    <a:lnTo>
                      <a:pt x="38" y="5"/>
                    </a:lnTo>
                    <a:lnTo>
                      <a:pt x="32" y="7"/>
                    </a:lnTo>
                    <a:lnTo>
                      <a:pt x="26" y="10"/>
                    </a:lnTo>
                    <a:lnTo>
                      <a:pt x="20" y="11"/>
                    </a:lnTo>
                    <a:lnTo>
                      <a:pt x="14" y="14"/>
                    </a:lnTo>
                    <a:lnTo>
                      <a:pt x="9" y="18"/>
                    </a:lnTo>
                    <a:lnTo>
                      <a:pt x="4" y="21"/>
                    </a:lnTo>
                    <a:lnTo>
                      <a:pt x="0" y="25"/>
                    </a:lnTo>
                    <a:lnTo>
                      <a:pt x="6" y="3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06" name="Freeform 86">
                <a:extLst>
                  <a:ext uri="{FF2B5EF4-FFF2-40B4-BE49-F238E27FC236}">
                    <a16:creationId xmlns:a16="http://schemas.microsoft.com/office/drawing/2014/main" id="{57A2307C-E0A6-1A59-6018-E93A86FBD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3480"/>
                <a:ext cx="21" cy="23"/>
              </a:xfrm>
              <a:custGeom>
                <a:avLst/>
                <a:gdLst>
                  <a:gd name="T0" fmla="*/ 2 w 21"/>
                  <a:gd name="T1" fmla="*/ 0 h 23"/>
                  <a:gd name="T2" fmla="*/ 1 w 21"/>
                  <a:gd name="T3" fmla="*/ 5 h 23"/>
                  <a:gd name="T4" fmla="*/ 0 w 21"/>
                  <a:gd name="T5" fmla="*/ 10 h 23"/>
                  <a:gd name="T6" fmla="*/ 2 w 21"/>
                  <a:gd name="T7" fmla="*/ 15 h 23"/>
                  <a:gd name="T8" fmla="*/ 4 w 21"/>
                  <a:gd name="T9" fmla="*/ 18 h 23"/>
                  <a:gd name="T10" fmla="*/ 8 w 21"/>
                  <a:gd name="T11" fmla="*/ 22 h 23"/>
                  <a:gd name="T12" fmla="*/ 12 w 21"/>
                  <a:gd name="T13" fmla="*/ 22 h 23"/>
                  <a:gd name="T14" fmla="*/ 15 w 21"/>
                  <a:gd name="T15" fmla="*/ 20 h 23"/>
                  <a:gd name="T16" fmla="*/ 20 w 21"/>
                  <a:gd name="T17" fmla="*/ 16 h 23"/>
                  <a:gd name="T18" fmla="*/ 2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2" y="0"/>
                    </a:moveTo>
                    <a:lnTo>
                      <a:pt x="1" y="5"/>
                    </a:lnTo>
                    <a:lnTo>
                      <a:pt x="0" y="10"/>
                    </a:lnTo>
                    <a:lnTo>
                      <a:pt x="2" y="15"/>
                    </a:lnTo>
                    <a:lnTo>
                      <a:pt x="4" y="18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5" y="20"/>
                    </a:lnTo>
                    <a:lnTo>
                      <a:pt x="20" y="16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07" name="Freeform 87">
                <a:extLst>
                  <a:ext uri="{FF2B5EF4-FFF2-40B4-BE49-F238E27FC236}">
                    <a16:creationId xmlns:a16="http://schemas.microsoft.com/office/drawing/2014/main" id="{E4CDF04D-2E5C-D109-A7A3-F83B46C6B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3468"/>
                <a:ext cx="22" cy="24"/>
              </a:xfrm>
              <a:custGeom>
                <a:avLst/>
                <a:gdLst>
                  <a:gd name="T0" fmla="*/ 0 w 22"/>
                  <a:gd name="T1" fmla="*/ 23 h 24"/>
                  <a:gd name="T2" fmla="*/ 10 w 22"/>
                  <a:gd name="T3" fmla="*/ 21 h 24"/>
                  <a:gd name="T4" fmla="*/ 15 w 22"/>
                  <a:gd name="T5" fmla="*/ 19 h 24"/>
                  <a:gd name="T6" fmla="*/ 18 w 22"/>
                  <a:gd name="T7" fmla="*/ 15 h 24"/>
                  <a:gd name="T8" fmla="*/ 21 w 22"/>
                  <a:gd name="T9" fmla="*/ 12 h 24"/>
                  <a:gd name="T10" fmla="*/ 18 w 22"/>
                  <a:gd name="T11" fmla="*/ 7 h 24"/>
                  <a:gd name="T12" fmla="*/ 15 w 22"/>
                  <a:gd name="T13" fmla="*/ 4 h 24"/>
                  <a:gd name="T14" fmla="*/ 10 w 22"/>
                  <a:gd name="T15" fmla="*/ 1 h 24"/>
                  <a:gd name="T16" fmla="*/ 0 w 22"/>
                  <a:gd name="T17" fmla="*/ 0 h 24"/>
                  <a:gd name="T18" fmla="*/ 0 w 22"/>
                  <a:gd name="T1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4">
                    <a:moveTo>
                      <a:pt x="0" y="23"/>
                    </a:moveTo>
                    <a:lnTo>
                      <a:pt x="10" y="21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1" y="12"/>
                    </a:lnTo>
                    <a:lnTo>
                      <a:pt x="18" y="7"/>
                    </a:lnTo>
                    <a:lnTo>
                      <a:pt x="15" y="4"/>
                    </a:lnTo>
                    <a:lnTo>
                      <a:pt x="10" y="1"/>
                    </a:lnTo>
                    <a:lnTo>
                      <a:pt x="0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08" name="Freeform 88">
                <a:extLst>
                  <a:ext uri="{FF2B5EF4-FFF2-40B4-BE49-F238E27FC236}">
                    <a16:creationId xmlns:a16="http://schemas.microsoft.com/office/drawing/2014/main" id="{6D3AF0BF-482E-D0F7-048E-2B7E42CE3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3468"/>
                <a:ext cx="98" cy="34"/>
              </a:xfrm>
              <a:custGeom>
                <a:avLst/>
                <a:gdLst>
                  <a:gd name="T0" fmla="*/ 4 w 98"/>
                  <a:gd name="T1" fmla="*/ 33 h 34"/>
                  <a:gd name="T2" fmla="*/ 9 w 98"/>
                  <a:gd name="T3" fmla="*/ 29 h 34"/>
                  <a:gd name="T4" fmla="*/ 15 w 98"/>
                  <a:gd name="T5" fmla="*/ 26 h 34"/>
                  <a:gd name="T6" fmla="*/ 20 w 98"/>
                  <a:gd name="T7" fmla="*/ 23 h 34"/>
                  <a:gd name="T8" fmla="*/ 25 w 98"/>
                  <a:gd name="T9" fmla="*/ 20 h 34"/>
                  <a:gd name="T10" fmla="*/ 31 w 98"/>
                  <a:gd name="T11" fmla="*/ 18 h 34"/>
                  <a:gd name="T12" fmla="*/ 36 w 98"/>
                  <a:gd name="T13" fmla="*/ 16 h 34"/>
                  <a:gd name="T14" fmla="*/ 42 w 98"/>
                  <a:gd name="T15" fmla="*/ 14 h 34"/>
                  <a:gd name="T16" fmla="*/ 48 w 98"/>
                  <a:gd name="T17" fmla="*/ 13 h 34"/>
                  <a:gd name="T18" fmla="*/ 53 w 98"/>
                  <a:gd name="T19" fmla="*/ 11 h 34"/>
                  <a:gd name="T20" fmla="*/ 59 w 98"/>
                  <a:gd name="T21" fmla="*/ 10 h 34"/>
                  <a:gd name="T22" fmla="*/ 65 w 98"/>
                  <a:gd name="T23" fmla="*/ 9 h 34"/>
                  <a:gd name="T24" fmla="*/ 72 w 98"/>
                  <a:gd name="T25" fmla="*/ 8 h 34"/>
                  <a:gd name="T26" fmla="*/ 77 w 98"/>
                  <a:gd name="T27" fmla="*/ 8 h 34"/>
                  <a:gd name="T28" fmla="*/ 84 w 98"/>
                  <a:gd name="T29" fmla="*/ 7 h 34"/>
                  <a:gd name="T30" fmla="*/ 90 w 98"/>
                  <a:gd name="T31" fmla="*/ 7 h 34"/>
                  <a:gd name="T32" fmla="*/ 97 w 98"/>
                  <a:gd name="T33" fmla="*/ 7 h 34"/>
                  <a:gd name="T34" fmla="*/ 97 w 98"/>
                  <a:gd name="T35" fmla="*/ 0 h 34"/>
                  <a:gd name="T36" fmla="*/ 90 w 98"/>
                  <a:gd name="T37" fmla="*/ 0 h 34"/>
                  <a:gd name="T38" fmla="*/ 83 w 98"/>
                  <a:gd name="T39" fmla="*/ 0 h 34"/>
                  <a:gd name="T40" fmla="*/ 77 w 98"/>
                  <a:gd name="T41" fmla="*/ 0 h 34"/>
                  <a:gd name="T42" fmla="*/ 70 w 98"/>
                  <a:gd name="T43" fmla="*/ 1 h 34"/>
                  <a:gd name="T44" fmla="*/ 64 w 98"/>
                  <a:gd name="T45" fmla="*/ 2 h 34"/>
                  <a:gd name="T46" fmla="*/ 58 w 98"/>
                  <a:gd name="T47" fmla="*/ 3 h 34"/>
                  <a:gd name="T48" fmla="*/ 51 w 98"/>
                  <a:gd name="T49" fmla="*/ 4 h 34"/>
                  <a:gd name="T50" fmla="*/ 45 w 98"/>
                  <a:gd name="T51" fmla="*/ 6 h 34"/>
                  <a:gd name="T52" fmla="*/ 39 w 98"/>
                  <a:gd name="T53" fmla="*/ 8 h 34"/>
                  <a:gd name="T54" fmla="*/ 33 w 98"/>
                  <a:gd name="T55" fmla="*/ 9 h 34"/>
                  <a:gd name="T56" fmla="*/ 28 w 98"/>
                  <a:gd name="T57" fmla="*/ 11 h 34"/>
                  <a:gd name="T58" fmla="*/ 21 w 98"/>
                  <a:gd name="T59" fmla="*/ 14 h 34"/>
                  <a:gd name="T60" fmla="*/ 16 w 98"/>
                  <a:gd name="T61" fmla="*/ 17 h 34"/>
                  <a:gd name="T62" fmla="*/ 10 w 98"/>
                  <a:gd name="T63" fmla="*/ 20 h 34"/>
                  <a:gd name="T64" fmla="*/ 5 w 98"/>
                  <a:gd name="T65" fmla="*/ 24 h 34"/>
                  <a:gd name="T66" fmla="*/ 0 w 98"/>
                  <a:gd name="T67" fmla="*/ 27 h 34"/>
                  <a:gd name="T68" fmla="*/ 4 w 98"/>
                  <a:gd name="T69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8" h="34">
                    <a:moveTo>
                      <a:pt x="4" y="33"/>
                    </a:moveTo>
                    <a:lnTo>
                      <a:pt x="9" y="29"/>
                    </a:lnTo>
                    <a:lnTo>
                      <a:pt x="15" y="26"/>
                    </a:lnTo>
                    <a:lnTo>
                      <a:pt x="20" y="23"/>
                    </a:lnTo>
                    <a:lnTo>
                      <a:pt x="25" y="20"/>
                    </a:lnTo>
                    <a:lnTo>
                      <a:pt x="31" y="18"/>
                    </a:lnTo>
                    <a:lnTo>
                      <a:pt x="36" y="16"/>
                    </a:lnTo>
                    <a:lnTo>
                      <a:pt x="42" y="14"/>
                    </a:lnTo>
                    <a:lnTo>
                      <a:pt x="48" y="13"/>
                    </a:lnTo>
                    <a:lnTo>
                      <a:pt x="53" y="11"/>
                    </a:lnTo>
                    <a:lnTo>
                      <a:pt x="59" y="10"/>
                    </a:lnTo>
                    <a:lnTo>
                      <a:pt x="65" y="9"/>
                    </a:lnTo>
                    <a:lnTo>
                      <a:pt x="72" y="8"/>
                    </a:lnTo>
                    <a:lnTo>
                      <a:pt x="77" y="8"/>
                    </a:lnTo>
                    <a:lnTo>
                      <a:pt x="84" y="7"/>
                    </a:lnTo>
                    <a:lnTo>
                      <a:pt x="90" y="7"/>
                    </a:lnTo>
                    <a:lnTo>
                      <a:pt x="97" y="7"/>
                    </a:lnTo>
                    <a:lnTo>
                      <a:pt x="97" y="0"/>
                    </a:lnTo>
                    <a:lnTo>
                      <a:pt x="90" y="0"/>
                    </a:lnTo>
                    <a:lnTo>
                      <a:pt x="83" y="0"/>
                    </a:lnTo>
                    <a:lnTo>
                      <a:pt x="77" y="0"/>
                    </a:lnTo>
                    <a:lnTo>
                      <a:pt x="70" y="1"/>
                    </a:lnTo>
                    <a:lnTo>
                      <a:pt x="64" y="2"/>
                    </a:lnTo>
                    <a:lnTo>
                      <a:pt x="58" y="3"/>
                    </a:lnTo>
                    <a:lnTo>
                      <a:pt x="51" y="4"/>
                    </a:lnTo>
                    <a:lnTo>
                      <a:pt x="45" y="6"/>
                    </a:lnTo>
                    <a:lnTo>
                      <a:pt x="39" y="8"/>
                    </a:lnTo>
                    <a:lnTo>
                      <a:pt x="33" y="9"/>
                    </a:lnTo>
                    <a:lnTo>
                      <a:pt x="28" y="11"/>
                    </a:lnTo>
                    <a:lnTo>
                      <a:pt x="21" y="14"/>
                    </a:lnTo>
                    <a:lnTo>
                      <a:pt x="16" y="17"/>
                    </a:lnTo>
                    <a:lnTo>
                      <a:pt x="10" y="20"/>
                    </a:lnTo>
                    <a:lnTo>
                      <a:pt x="5" y="24"/>
                    </a:lnTo>
                    <a:lnTo>
                      <a:pt x="0" y="27"/>
                    </a:lnTo>
                    <a:lnTo>
                      <a:pt x="4" y="3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09" name="Freeform 89">
                <a:extLst>
                  <a:ext uri="{FF2B5EF4-FFF2-40B4-BE49-F238E27FC236}">
                    <a16:creationId xmlns:a16="http://schemas.microsoft.com/office/drawing/2014/main" id="{94D81C81-3750-12AA-C7D7-7BA8DF950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" y="3496"/>
                <a:ext cx="23" cy="23"/>
              </a:xfrm>
              <a:custGeom>
                <a:avLst/>
                <a:gdLst>
                  <a:gd name="T0" fmla="*/ 5 w 23"/>
                  <a:gd name="T1" fmla="*/ 0 h 23"/>
                  <a:gd name="T2" fmla="*/ 0 w 23"/>
                  <a:gd name="T3" fmla="*/ 3 h 23"/>
                  <a:gd name="T4" fmla="*/ 0 w 23"/>
                  <a:gd name="T5" fmla="*/ 8 h 23"/>
                  <a:gd name="T6" fmla="*/ 0 w 23"/>
                  <a:gd name="T7" fmla="*/ 13 h 23"/>
                  <a:gd name="T8" fmla="*/ 1 w 23"/>
                  <a:gd name="T9" fmla="*/ 16 h 23"/>
                  <a:gd name="T10" fmla="*/ 5 w 23"/>
                  <a:gd name="T11" fmla="*/ 20 h 23"/>
                  <a:gd name="T12" fmla="*/ 11 w 23"/>
                  <a:gd name="T13" fmla="*/ 22 h 23"/>
                  <a:gd name="T14" fmla="*/ 16 w 23"/>
                  <a:gd name="T15" fmla="*/ 22 h 23"/>
                  <a:gd name="T16" fmla="*/ 22 w 23"/>
                  <a:gd name="T17" fmla="*/ 18 h 23"/>
                  <a:gd name="T18" fmla="*/ 5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5" y="0"/>
                    </a:moveTo>
                    <a:lnTo>
                      <a:pt x="0" y="3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5" y="20"/>
                    </a:lnTo>
                    <a:lnTo>
                      <a:pt x="11" y="22"/>
                    </a:lnTo>
                    <a:lnTo>
                      <a:pt x="16" y="22"/>
                    </a:lnTo>
                    <a:lnTo>
                      <a:pt x="22" y="18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10" name="Freeform 90">
                <a:extLst>
                  <a:ext uri="{FF2B5EF4-FFF2-40B4-BE49-F238E27FC236}">
                    <a16:creationId xmlns:a16="http://schemas.microsoft.com/office/drawing/2014/main" id="{7FEBA321-25BA-D49C-0E6B-3E059BB5E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3483"/>
                <a:ext cx="23" cy="21"/>
              </a:xfrm>
              <a:custGeom>
                <a:avLst/>
                <a:gdLst>
                  <a:gd name="T0" fmla="*/ 9 w 23"/>
                  <a:gd name="T1" fmla="*/ 20 h 21"/>
                  <a:gd name="T2" fmla="*/ 17 w 23"/>
                  <a:gd name="T3" fmla="*/ 17 h 21"/>
                  <a:gd name="T4" fmla="*/ 22 w 23"/>
                  <a:gd name="T5" fmla="*/ 14 h 21"/>
                  <a:gd name="T6" fmla="*/ 22 w 23"/>
                  <a:gd name="T7" fmla="*/ 10 h 21"/>
                  <a:gd name="T8" fmla="*/ 22 w 23"/>
                  <a:gd name="T9" fmla="*/ 8 h 21"/>
                  <a:gd name="T10" fmla="*/ 19 w 23"/>
                  <a:gd name="T11" fmla="*/ 4 h 21"/>
                  <a:gd name="T12" fmla="*/ 14 w 23"/>
                  <a:gd name="T13" fmla="*/ 1 h 21"/>
                  <a:gd name="T14" fmla="*/ 9 w 23"/>
                  <a:gd name="T15" fmla="*/ 0 h 21"/>
                  <a:gd name="T16" fmla="*/ 0 w 23"/>
                  <a:gd name="T17" fmla="*/ 0 h 21"/>
                  <a:gd name="T18" fmla="*/ 9 w 23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1">
                    <a:moveTo>
                      <a:pt x="9" y="20"/>
                    </a:moveTo>
                    <a:lnTo>
                      <a:pt x="17" y="17"/>
                    </a:lnTo>
                    <a:lnTo>
                      <a:pt x="22" y="14"/>
                    </a:lnTo>
                    <a:lnTo>
                      <a:pt x="22" y="10"/>
                    </a:lnTo>
                    <a:lnTo>
                      <a:pt x="22" y="8"/>
                    </a:lnTo>
                    <a:lnTo>
                      <a:pt x="19" y="4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9" y="2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11" name="Freeform 91">
                <a:extLst>
                  <a:ext uri="{FF2B5EF4-FFF2-40B4-BE49-F238E27FC236}">
                    <a16:creationId xmlns:a16="http://schemas.microsoft.com/office/drawing/2014/main" id="{C17BA83E-9B56-97F6-B512-65954C506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3483"/>
                <a:ext cx="100" cy="33"/>
              </a:xfrm>
              <a:custGeom>
                <a:avLst/>
                <a:gdLst>
                  <a:gd name="T0" fmla="*/ 6 w 100"/>
                  <a:gd name="T1" fmla="*/ 32 h 33"/>
                  <a:gd name="T2" fmla="*/ 9 w 100"/>
                  <a:gd name="T3" fmla="*/ 28 h 33"/>
                  <a:gd name="T4" fmla="*/ 14 w 100"/>
                  <a:gd name="T5" fmla="*/ 25 h 33"/>
                  <a:gd name="T6" fmla="*/ 19 w 100"/>
                  <a:gd name="T7" fmla="*/ 22 h 33"/>
                  <a:gd name="T8" fmla="*/ 25 w 100"/>
                  <a:gd name="T9" fmla="*/ 20 h 33"/>
                  <a:gd name="T10" fmla="*/ 30 w 100"/>
                  <a:gd name="T11" fmla="*/ 18 h 33"/>
                  <a:gd name="T12" fmla="*/ 36 w 100"/>
                  <a:gd name="T13" fmla="*/ 16 h 33"/>
                  <a:gd name="T14" fmla="*/ 42 w 100"/>
                  <a:gd name="T15" fmla="*/ 15 h 33"/>
                  <a:gd name="T16" fmla="*/ 48 w 100"/>
                  <a:gd name="T17" fmla="*/ 13 h 33"/>
                  <a:gd name="T18" fmla="*/ 55 w 100"/>
                  <a:gd name="T19" fmla="*/ 12 h 33"/>
                  <a:gd name="T20" fmla="*/ 61 w 100"/>
                  <a:gd name="T21" fmla="*/ 11 h 33"/>
                  <a:gd name="T22" fmla="*/ 68 w 100"/>
                  <a:gd name="T23" fmla="*/ 10 h 33"/>
                  <a:gd name="T24" fmla="*/ 74 w 100"/>
                  <a:gd name="T25" fmla="*/ 9 h 33"/>
                  <a:gd name="T26" fmla="*/ 81 w 100"/>
                  <a:gd name="T27" fmla="*/ 8 h 33"/>
                  <a:gd name="T28" fmla="*/ 87 w 100"/>
                  <a:gd name="T29" fmla="*/ 7 h 33"/>
                  <a:gd name="T30" fmla="*/ 93 w 100"/>
                  <a:gd name="T31" fmla="*/ 6 h 33"/>
                  <a:gd name="T32" fmla="*/ 99 w 100"/>
                  <a:gd name="T33" fmla="*/ 6 h 33"/>
                  <a:gd name="T34" fmla="*/ 96 w 100"/>
                  <a:gd name="T35" fmla="*/ 0 h 33"/>
                  <a:gd name="T36" fmla="*/ 91 w 100"/>
                  <a:gd name="T37" fmla="*/ 0 h 33"/>
                  <a:gd name="T38" fmla="*/ 85 w 100"/>
                  <a:gd name="T39" fmla="*/ 1 h 33"/>
                  <a:gd name="T40" fmla="*/ 80 w 100"/>
                  <a:gd name="T41" fmla="*/ 2 h 33"/>
                  <a:gd name="T42" fmla="*/ 73 w 100"/>
                  <a:gd name="T43" fmla="*/ 3 h 33"/>
                  <a:gd name="T44" fmla="*/ 66 w 100"/>
                  <a:gd name="T45" fmla="*/ 4 h 33"/>
                  <a:gd name="T46" fmla="*/ 60 w 100"/>
                  <a:gd name="T47" fmla="*/ 5 h 33"/>
                  <a:gd name="T48" fmla="*/ 53 w 100"/>
                  <a:gd name="T49" fmla="*/ 6 h 33"/>
                  <a:gd name="T50" fmla="*/ 46 w 100"/>
                  <a:gd name="T51" fmla="*/ 7 h 33"/>
                  <a:gd name="T52" fmla="*/ 39 w 100"/>
                  <a:gd name="T53" fmla="*/ 9 h 33"/>
                  <a:gd name="T54" fmla="*/ 33 w 100"/>
                  <a:gd name="T55" fmla="*/ 10 h 33"/>
                  <a:gd name="T56" fmla="*/ 27 w 100"/>
                  <a:gd name="T57" fmla="*/ 12 h 33"/>
                  <a:gd name="T58" fmla="*/ 20 w 100"/>
                  <a:gd name="T59" fmla="*/ 15 h 33"/>
                  <a:gd name="T60" fmla="*/ 15 w 100"/>
                  <a:gd name="T61" fmla="*/ 17 h 33"/>
                  <a:gd name="T62" fmla="*/ 9 w 100"/>
                  <a:gd name="T63" fmla="*/ 20 h 33"/>
                  <a:gd name="T64" fmla="*/ 4 w 100"/>
                  <a:gd name="T65" fmla="*/ 24 h 33"/>
                  <a:gd name="T66" fmla="*/ 0 w 100"/>
                  <a:gd name="T67" fmla="*/ 27 h 33"/>
                  <a:gd name="T68" fmla="*/ 6 w 100"/>
                  <a:gd name="T6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0" h="33">
                    <a:moveTo>
                      <a:pt x="6" y="32"/>
                    </a:moveTo>
                    <a:lnTo>
                      <a:pt x="9" y="28"/>
                    </a:lnTo>
                    <a:lnTo>
                      <a:pt x="14" y="25"/>
                    </a:lnTo>
                    <a:lnTo>
                      <a:pt x="19" y="22"/>
                    </a:lnTo>
                    <a:lnTo>
                      <a:pt x="25" y="20"/>
                    </a:lnTo>
                    <a:lnTo>
                      <a:pt x="30" y="18"/>
                    </a:lnTo>
                    <a:lnTo>
                      <a:pt x="36" y="16"/>
                    </a:lnTo>
                    <a:lnTo>
                      <a:pt x="42" y="15"/>
                    </a:lnTo>
                    <a:lnTo>
                      <a:pt x="48" y="13"/>
                    </a:lnTo>
                    <a:lnTo>
                      <a:pt x="55" y="12"/>
                    </a:lnTo>
                    <a:lnTo>
                      <a:pt x="61" y="11"/>
                    </a:lnTo>
                    <a:lnTo>
                      <a:pt x="68" y="10"/>
                    </a:lnTo>
                    <a:lnTo>
                      <a:pt x="74" y="9"/>
                    </a:lnTo>
                    <a:lnTo>
                      <a:pt x="81" y="8"/>
                    </a:lnTo>
                    <a:lnTo>
                      <a:pt x="87" y="7"/>
                    </a:lnTo>
                    <a:lnTo>
                      <a:pt x="93" y="6"/>
                    </a:lnTo>
                    <a:lnTo>
                      <a:pt x="99" y="6"/>
                    </a:lnTo>
                    <a:lnTo>
                      <a:pt x="96" y="0"/>
                    </a:lnTo>
                    <a:lnTo>
                      <a:pt x="91" y="0"/>
                    </a:lnTo>
                    <a:lnTo>
                      <a:pt x="85" y="1"/>
                    </a:lnTo>
                    <a:lnTo>
                      <a:pt x="80" y="2"/>
                    </a:lnTo>
                    <a:lnTo>
                      <a:pt x="73" y="3"/>
                    </a:lnTo>
                    <a:lnTo>
                      <a:pt x="66" y="4"/>
                    </a:lnTo>
                    <a:lnTo>
                      <a:pt x="60" y="5"/>
                    </a:lnTo>
                    <a:lnTo>
                      <a:pt x="53" y="6"/>
                    </a:lnTo>
                    <a:lnTo>
                      <a:pt x="46" y="7"/>
                    </a:lnTo>
                    <a:lnTo>
                      <a:pt x="39" y="9"/>
                    </a:lnTo>
                    <a:lnTo>
                      <a:pt x="33" y="10"/>
                    </a:lnTo>
                    <a:lnTo>
                      <a:pt x="27" y="12"/>
                    </a:lnTo>
                    <a:lnTo>
                      <a:pt x="20" y="15"/>
                    </a:lnTo>
                    <a:lnTo>
                      <a:pt x="15" y="17"/>
                    </a:lnTo>
                    <a:lnTo>
                      <a:pt x="9" y="20"/>
                    </a:lnTo>
                    <a:lnTo>
                      <a:pt x="4" y="24"/>
                    </a:lnTo>
                    <a:lnTo>
                      <a:pt x="0" y="27"/>
                    </a:lnTo>
                    <a:lnTo>
                      <a:pt x="6" y="3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212" name="Freeform 92">
                <a:extLst>
                  <a:ext uri="{FF2B5EF4-FFF2-40B4-BE49-F238E27FC236}">
                    <a16:creationId xmlns:a16="http://schemas.microsoft.com/office/drawing/2014/main" id="{39C53DFF-F206-C924-C8A7-CD059360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512"/>
                <a:ext cx="22" cy="22"/>
              </a:xfrm>
              <a:custGeom>
                <a:avLst/>
                <a:gdLst>
                  <a:gd name="T0" fmla="*/ 3 w 22"/>
                  <a:gd name="T1" fmla="*/ 0 h 22"/>
                  <a:gd name="T2" fmla="*/ 0 w 22"/>
                  <a:gd name="T3" fmla="*/ 4 h 22"/>
                  <a:gd name="T4" fmla="*/ 0 w 22"/>
                  <a:gd name="T5" fmla="*/ 9 h 22"/>
                  <a:gd name="T6" fmla="*/ 1 w 22"/>
                  <a:gd name="T7" fmla="*/ 12 h 22"/>
                  <a:gd name="T8" fmla="*/ 3 w 22"/>
                  <a:gd name="T9" fmla="*/ 17 h 22"/>
                  <a:gd name="T10" fmla="*/ 7 w 22"/>
                  <a:gd name="T11" fmla="*/ 19 h 22"/>
                  <a:gd name="T12" fmla="*/ 12 w 22"/>
                  <a:gd name="T13" fmla="*/ 21 h 22"/>
                  <a:gd name="T14" fmla="*/ 16 w 22"/>
                  <a:gd name="T15" fmla="*/ 19 h 22"/>
                  <a:gd name="T16" fmla="*/ 21 w 22"/>
                  <a:gd name="T17" fmla="*/ 16 h 22"/>
                  <a:gd name="T18" fmla="*/ 3 w 22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0"/>
                    </a:moveTo>
                    <a:lnTo>
                      <a:pt x="0" y="4"/>
                    </a:lnTo>
                    <a:lnTo>
                      <a:pt x="0" y="9"/>
                    </a:lnTo>
                    <a:lnTo>
                      <a:pt x="1" y="12"/>
                    </a:lnTo>
                    <a:lnTo>
                      <a:pt x="3" y="17"/>
                    </a:lnTo>
                    <a:lnTo>
                      <a:pt x="7" y="19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21" y="16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</p:grpSp>
        <p:sp>
          <p:nvSpPr>
            <p:cNvPr id="5214" name="Freeform 94">
              <a:extLst>
                <a:ext uri="{FF2B5EF4-FFF2-40B4-BE49-F238E27FC236}">
                  <a16:creationId xmlns:a16="http://schemas.microsoft.com/office/drawing/2014/main" id="{051DF4DE-B5D9-95F5-BA5D-9C5C5AF83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621"/>
              <a:ext cx="85" cy="384"/>
            </a:xfrm>
            <a:custGeom>
              <a:avLst/>
              <a:gdLst>
                <a:gd name="T0" fmla="*/ 6 w 85"/>
                <a:gd name="T1" fmla="*/ 382 h 384"/>
                <a:gd name="T2" fmla="*/ 13 w 85"/>
                <a:gd name="T3" fmla="*/ 372 h 384"/>
                <a:gd name="T4" fmla="*/ 18 w 85"/>
                <a:gd name="T5" fmla="*/ 359 h 384"/>
                <a:gd name="T6" fmla="*/ 21 w 85"/>
                <a:gd name="T7" fmla="*/ 342 h 384"/>
                <a:gd name="T8" fmla="*/ 22 w 85"/>
                <a:gd name="T9" fmla="*/ 322 h 384"/>
                <a:gd name="T10" fmla="*/ 23 w 85"/>
                <a:gd name="T11" fmla="*/ 298 h 384"/>
                <a:gd name="T12" fmla="*/ 24 w 85"/>
                <a:gd name="T13" fmla="*/ 273 h 384"/>
                <a:gd name="T14" fmla="*/ 24 w 85"/>
                <a:gd name="T15" fmla="*/ 245 h 384"/>
                <a:gd name="T16" fmla="*/ 25 w 85"/>
                <a:gd name="T17" fmla="*/ 217 h 384"/>
                <a:gd name="T18" fmla="*/ 26 w 85"/>
                <a:gd name="T19" fmla="*/ 187 h 384"/>
                <a:gd name="T20" fmla="*/ 28 w 85"/>
                <a:gd name="T21" fmla="*/ 157 h 384"/>
                <a:gd name="T22" fmla="*/ 32 w 85"/>
                <a:gd name="T23" fmla="*/ 127 h 384"/>
                <a:gd name="T24" fmla="*/ 38 w 85"/>
                <a:gd name="T25" fmla="*/ 100 h 384"/>
                <a:gd name="T26" fmla="*/ 46 w 85"/>
                <a:gd name="T27" fmla="*/ 73 h 384"/>
                <a:gd name="T28" fmla="*/ 55 w 85"/>
                <a:gd name="T29" fmla="*/ 49 h 384"/>
                <a:gd name="T30" fmla="*/ 68 w 85"/>
                <a:gd name="T31" fmla="*/ 27 h 384"/>
                <a:gd name="T32" fmla="*/ 84 w 85"/>
                <a:gd name="T33" fmla="*/ 9 h 384"/>
                <a:gd name="T34" fmla="*/ 69 w 85"/>
                <a:gd name="T35" fmla="*/ 9 h 384"/>
                <a:gd name="T36" fmla="*/ 54 w 85"/>
                <a:gd name="T37" fmla="*/ 31 h 384"/>
                <a:gd name="T38" fmla="*/ 42 w 85"/>
                <a:gd name="T39" fmla="*/ 56 h 384"/>
                <a:gd name="T40" fmla="*/ 33 w 85"/>
                <a:gd name="T41" fmla="*/ 82 h 384"/>
                <a:gd name="T42" fmla="*/ 26 w 85"/>
                <a:gd name="T43" fmla="*/ 111 h 384"/>
                <a:gd name="T44" fmla="*/ 21 w 85"/>
                <a:gd name="T45" fmla="*/ 141 h 384"/>
                <a:gd name="T46" fmla="*/ 18 w 85"/>
                <a:gd name="T47" fmla="*/ 171 h 384"/>
                <a:gd name="T48" fmla="*/ 16 w 85"/>
                <a:gd name="T49" fmla="*/ 201 h 384"/>
                <a:gd name="T50" fmla="*/ 15 w 85"/>
                <a:gd name="T51" fmla="*/ 230 h 384"/>
                <a:gd name="T52" fmla="*/ 14 w 85"/>
                <a:gd name="T53" fmla="*/ 259 h 384"/>
                <a:gd name="T54" fmla="*/ 14 w 85"/>
                <a:gd name="T55" fmla="*/ 286 h 384"/>
                <a:gd name="T56" fmla="*/ 13 w 85"/>
                <a:gd name="T57" fmla="*/ 310 h 384"/>
                <a:gd name="T58" fmla="*/ 13 w 85"/>
                <a:gd name="T59" fmla="*/ 331 h 384"/>
                <a:gd name="T60" fmla="*/ 10 w 85"/>
                <a:gd name="T61" fmla="*/ 349 h 384"/>
                <a:gd name="T62" fmla="*/ 8 w 85"/>
                <a:gd name="T63" fmla="*/ 362 h 384"/>
                <a:gd name="T64" fmla="*/ 4 w 85"/>
                <a:gd name="T65" fmla="*/ 369 h 384"/>
                <a:gd name="T66" fmla="*/ 1 w 85"/>
                <a:gd name="T67" fmla="*/ 372 h 384"/>
                <a:gd name="T68" fmla="*/ 0 w 85"/>
                <a:gd name="T69" fmla="*/ 373 h 384"/>
                <a:gd name="T70" fmla="*/ 0 w 85"/>
                <a:gd name="T71" fmla="*/ 377 h 384"/>
                <a:gd name="T72" fmla="*/ 1 w 85"/>
                <a:gd name="T73" fmla="*/ 381 h 384"/>
                <a:gd name="T74" fmla="*/ 4 w 85"/>
                <a:gd name="T75" fmla="*/ 383 h 384"/>
                <a:gd name="T76" fmla="*/ 7 w 85"/>
                <a:gd name="T77" fmla="*/ 38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384">
                  <a:moveTo>
                    <a:pt x="7" y="380"/>
                  </a:moveTo>
                  <a:lnTo>
                    <a:pt x="6" y="382"/>
                  </a:lnTo>
                  <a:lnTo>
                    <a:pt x="10" y="377"/>
                  </a:lnTo>
                  <a:lnTo>
                    <a:pt x="13" y="372"/>
                  </a:lnTo>
                  <a:lnTo>
                    <a:pt x="16" y="366"/>
                  </a:lnTo>
                  <a:lnTo>
                    <a:pt x="18" y="359"/>
                  </a:lnTo>
                  <a:lnTo>
                    <a:pt x="20" y="351"/>
                  </a:lnTo>
                  <a:lnTo>
                    <a:pt x="21" y="342"/>
                  </a:lnTo>
                  <a:lnTo>
                    <a:pt x="22" y="332"/>
                  </a:lnTo>
                  <a:lnTo>
                    <a:pt x="22" y="322"/>
                  </a:lnTo>
                  <a:lnTo>
                    <a:pt x="23" y="310"/>
                  </a:lnTo>
                  <a:lnTo>
                    <a:pt x="23" y="298"/>
                  </a:lnTo>
                  <a:lnTo>
                    <a:pt x="24" y="286"/>
                  </a:lnTo>
                  <a:lnTo>
                    <a:pt x="24" y="273"/>
                  </a:lnTo>
                  <a:lnTo>
                    <a:pt x="24" y="259"/>
                  </a:lnTo>
                  <a:lnTo>
                    <a:pt x="24" y="245"/>
                  </a:lnTo>
                  <a:lnTo>
                    <a:pt x="24" y="231"/>
                  </a:lnTo>
                  <a:lnTo>
                    <a:pt x="25" y="217"/>
                  </a:lnTo>
                  <a:lnTo>
                    <a:pt x="25" y="201"/>
                  </a:lnTo>
                  <a:lnTo>
                    <a:pt x="26" y="187"/>
                  </a:lnTo>
                  <a:lnTo>
                    <a:pt x="27" y="172"/>
                  </a:lnTo>
                  <a:lnTo>
                    <a:pt x="28" y="157"/>
                  </a:lnTo>
                  <a:lnTo>
                    <a:pt x="30" y="142"/>
                  </a:lnTo>
                  <a:lnTo>
                    <a:pt x="32" y="127"/>
                  </a:lnTo>
                  <a:lnTo>
                    <a:pt x="35" y="114"/>
                  </a:lnTo>
                  <a:lnTo>
                    <a:pt x="38" y="100"/>
                  </a:lnTo>
                  <a:lnTo>
                    <a:pt x="42" y="86"/>
                  </a:lnTo>
                  <a:lnTo>
                    <a:pt x="46" y="73"/>
                  </a:lnTo>
                  <a:lnTo>
                    <a:pt x="50" y="61"/>
                  </a:lnTo>
                  <a:lnTo>
                    <a:pt x="55" y="49"/>
                  </a:lnTo>
                  <a:lnTo>
                    <a:pt x="61" y="38"/>
                  </a:lnTo>
                  <a:lnTo>
                    <a:pt x="68" y="27"/>
                  </a:lnTo>
                  <a:lnTo>
                    <a:pt x="75" y="18"/>
                  </a:lnTo>
                  <a:lnTo>
                    <a:pt x="84" y="9"/>
                  </a:lnTo>
                  <a:lnTo>
                    <a:pt x="78" y="0"/>
                  </a:lnTo>
                  <a:lnTo>
                    <a:pt x="69" y="9"/>
                  </a:lnTo>
                  <a:lnTo>
                    <a:pt x="61" y="19"/>
                  </a:lnTo>
                  <a:lnTo>
                    <a:pt x="54" y="31"/>
                  </a:lnTo>
                  <a:lnTo>
                    <a:pt x="48" y="43"/>
                  </a:lnTo>
                  <a:lnTo>
                    <a:pt x="42" y="56"/>
                  </a:lnTo>
                  <a:lnTo>
                    <a:pt x="37" y="69"/>
                  </a:lnTo>
                  <a:lnTo>
                    <a:pt x="33" y="82"/>
                  </a:lnTo>
                  <a:lnTo>
                    <a:pt x="29" y="97"/>
                  </a:lnTo>
                  <a:lnTo>
                    <a:pt x="26" y="111"/>
                  </a:lnTo>
                  <a:lnTo>
                    <a:pt x="23" y="125"/>
                  </a:lnTo>
                  <a:lnTo>
                    <a:pt x="21" y="141"/>
                  </a:lnTo>
                  <a:lnTo>
                    <a:pt x="20" y="155"/>
                  </a:lnTo>
                  <a:lnTo>
                    <a:pt x="18" y="171"/>
                  </a:lnTo>
                  <a:lnTo>
                    <a:pt x="17" y="186"/>
                  </a:lnTo>
                  <a:lnTo>
                    <a:pt x="16" y="201"/>
                  </a:lnTo>
                  <a:lnTo>
                    <a:pt x="16" y="216"/>
                  </a:lnTo>
                  <a:lnTo>
                    <a:pt x="15" y="230"/>
                  </a:lnTo>
                  <a:lnTo>
                    <a:pt x="14" y="245"/>
                  </a:lnTo>
                  <a:lnTo>
                    <a:pt x="14" y="259"/>
                  </a:lnTo>
                  <a:lnTo>
                    <a:pt x="14" y="273"/>
                  </a:lnTo>
                  <a:lnTo>
                    <a:pt x="14" y="286"/>
                  </a:lnTo>
                  <a:lnTo>
                    <a:pt x="14" y="298"/>
                  </a:lnTo>
                  <a:lnTo>
                    <a:pt x="13" y="310"/>
                  </a:lnTo>
                  <a:lnTo>
                    <a:pt x="13" y="321"/>
                  </a:lnTo>
                  <a:lnTo>
                    <a:pt x="13" y="331"/>
                  </a:lnTo>
                  <a:lnTo>
                    <a:pt x="12" y="340"/>
                  </a:lnTo>
                  <a:lnTo>
                    <a:pt x="10" y="349"/>
                  </a:lnTo>
                  <a:lnTo>
                    <a:pt x="9" y="355"/>
                  </a:lnTo>
                  <a:lnTo>
                    <a:pt x="8" y="362"/>
                  </a:lnTo>
                  <a:lnTo>
                    <a:pt x="6" y="366"/>
                  </a:lnTo>
                  <a:lnTo>
                    <a:pt x="4" y="369"/>
                  </a:lnTo>
                  <a:lnTo>
                    <a:pt x="2" y="372"/>
                  </a:lnTo>
                  <a:lnTo>
                    <a:pt x="1" y="372"/>
                  </a:lnTo>
                  <a:lnTo>
                    <a:pt x="2" y="372"/>
                  </a:lnTo>
                  <a:lnTo>
                    <a:pt x="0" y="373"/>
                  </a:lnTo>
                  <a:lnTo>
                    <a:pt x="0" y="374"/>
                  </a:lnTo>
                  <a:lnTo>
                    <a:pt x="0" y="377"/>
                  </a:lnTo>
                  <a:lnTo>
                    <a:pt x="0" y="379"/>
                  </a:lnTo>
                  <a:lnTo>
                    <a:pt x="1" y="381"/>
                  </a:lnTo>
                  <a:lnTo>
                    <a:pt x="2" y="382"/>
                  </a:lnTo>
                  <a:lnTo>
                    <a:pt x="4" y="383"/>
                  </a:lnTo>
                  <a:lnTo>
                    <a:pt x="6" y="382"/>
                  </a:lnTo>
                  <a:lnTo>
                    <a:pt x="7" y="3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15" name="Freeform 95">
              <a:extLst>
                <a:ext uri="{FF2B5EF4-FFF2-40B4-BE49-F238E27FC236}">
                  <a16:creationId xmlns:a16="http://schemas.microsoft.com/office/drawing/2014/main" id="{6F2F20B8-B5A5-3BB1-2D86-9086A18B6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2404"/>
              <a:ext cx="23" cy="66"/>
            </a:xfrm>
            <a:custGeom>
              <a:avLst/>
              <a:gdLst>
                <a:gd name="T0" fmla="*/ 15 w 23"/>
                <a:gd name="T1" fmla="*/ 64 h 66"/>
                <a:gd name="T2" fmla="*/ 18 w 23"/>
                <a:gd name="T3" fmla="*/ 60 h 66"/>
                <a:gd name="T4" fmla="*/ 19 w 23"/>
                <a:gd name="T5" fmla="*/ 56 h 66"/>
                <a:gd name="T6" fmla="*/ 19 w 23"/>
                <a:gd name="T7" fmla="*/ 52 h 66"/>
                <a:gd name="T8" fmla="*/ 20 w 23"/>
                <a:gd name="T9" fmla="*/ 49 h 66"/>
                <a:gd name="T10" fmla="*/ 20 w 23"/>
                <a:gd name="T11" fmla="*/ 45 h 66"/>
                <a:gd name="T12" fmla="*/ 20 w 23"/>
                <a:gd name="T13" fmla="*/ 41 h 66"/>
                <a:gd name="T14" fmla="*/ 22 w 23"/>
                <a:gd name="T15" fmla="*/ 37 h 66"/>
                <a:gd name="T16" fmla="*/ 22 w 23"/>
                <a:gd name="T17" fmla="*/ 33 h 66"/>
                <a:gd name="T18" fmla="*/ 22 w 23"/>
                <a:gd name="T19" fmla="*/ 29 h 66"/>
                <a:gd name="T20" fmla="*/ 20 w 23"/>
                <a:gd name="T21" fmla="*/ 26 h 66"/>
                <a:gd name="T22" fmla="*/ 20 w 23"/>
                <a:gd name="T23" fmla="*/ 22 h 66"/>
                <a:gd name="T24" fmla="*/ 20 w 23"/>
                <a:gd name="T25" fmla="*/ 18 h 66"/>
                <a:gd name="T26" fmla="*/ 20 w 23"/>
                <a:gd name="T27" fmla="*/ 14 h 66"/>
                <a:gd name="T28" fmla="*/ 19 w 23"/>
                <a:gd name="T29" fmla="*/ 10 h 66"/>
                <a:gd name="T30" fmla="*/ 19 w 23"/>
                <a:gd name="T31" fmla="*/ 7 h 66"/>
                <a:gd name="T32" fmla="*/ 18 w 23"/>
                <a:gd name="T33" fmla="*/ 3 h 66"/>
                <a:gd name="T34" fmla="*/ 17 w 23"/>
                <a:gd name="T35" fmla="*/ 0 h 66"/>
                <a:gd name="T36" fmla="*/ 0 w 23"/>
                <a:gd name="T37" fmla="*/ 2 h 66"/>
                <a:gd name="T38" fmla="*/ 1 w 23"/>
                <a:gd name="T39" fmla="*/ 5 h 66"/>
                <a:gd name="T40" fmla="*/ 2 w 23"/>
                <a:gd name="T41" fmla="*/ 8 h 66"/>
                <a:gd name="T42" fmla="*/ 3 w 23"/>
                <a:gd name="T43" fmla="*/ 12 h 66"/>
                <a:gd name="T44" fmla="*/ 3 w 23"/>
                <a:gd name="T45" fmla="*/ 16 h 66"/>
                <a:gd name="T46" fmla="*/ 3 w 23"/>
                <a:gd name="T47" fmla="*/ 19 h 66"/>
                <a:gd name="T48" fmla="*/ 4 w 23"/>
                <a:gd name="T49" fmla="*/ 23 h 66"/>
                <a:gd name="T50" fmla="*/ 4 w 23"/>
                <a:gd name="T51" fmla="*/ 27 h 66"/>
                <a:gd name="T52" fmla="*/ 4 w 23"/>
                <a:gd name="T53" fmla="*/ 30 h 66"/>
                <a:gd name="T54" fmla="*/ 4 w 23"/>
                <a:gd name="T55" fmla="*/ 33 h 66"/>
                <a:gd name="T56" fmla="*/ 4 w 23"/>
                <a:gd name="T57" fmla="*/ 37 h 66"/>
                <a:gd name="T58" fmla="*/ 4 w 23"/>
                <a:gd name="T59" fmla="*/ 40 h 66"/>
                <a:gd name="T60" fmla="*/ 3 w 23"/>
                <a:gd name="T61" fmla="*/ 44 h 66"/>
                <a:gd name="T62" fmla="*/ 3 w 23"/>
                <a:gd name="T63" fmla="*/ 48 h 66"/>
                <a:gd name="T64" fmla="*/ 3 w 23"/>
                <a:gd name="T65" fmla="*/ 51 h 66"/>
                <a:gd name="T66" fmla="*/ 2 w 23"/>
                <a:gd name="T67" fmla="*/ 55 h 66"/>
                <a:gd name="T68" fmla="*/ 1 w 23"/>
                <a:gd name="T69" fmla="*/ 58 h 66"/>
                <a:gd name="T70" fmla="*/ 5 w 23"/>
                <a:gd name="T71" fmla="*/ 54 h 66"/>
                <a:gd name="T72" fmla="*/ 1 w 23"/>
                <a:gd name="T73" fmla="*/ 58 h 66"/>
                <a:gd name="T74" fmla="*/ 1 w 23"/>
                <a:gd name="T75" fmla="*/ 61 h 66"/>
                <a:gd name="T76" fmla="*/ 3 w 23"/>
                <a:gd name="T77" fmla="*/ 63 h 66"/>
                <a:gd name="T78" fmla="*/ 5 w 23"/>
                <a:gd name="T79" fmla="*/ 64 h 66"/>
                <a:gd name="T80" fmla="*/ 8 w 23"/>
                <a:gd name="T81" fmla="*/ 65 h 66"/>
                <a:gd name="T82" fmla="*/ 12 w 23"/>
                <a:gd name="T83" fmla="*/ 65 h 66"/>
                <a:gd name="T84" fmla="*/ 15 w 23"/>
                <a:gd name="T85" fmla="*/ 64 h 66"/>
                <a:gd name="T86" fmla="*/ 17 w 23"/>
                <a:gd name="T87" fmla="*/ 62 h 66"/>
                <a:gd name="T88" fmla="*/ 18 w 23"/>
                <a:gd name="T89" fmla="*/ 60 h 66"/>
                <a:gd name="T90" fmla="*/ 15 w 23"/>
                <a:gd name="T91" fmla="*/ 6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66">
                  <a:moveTo>
                    <a:pt x="15" y="64"/>
                  </a:moveTo>
                  <a:lnTo>
                    <a:pt x="18" y="60"/>
                  </a:lnTo>
                  <a:lnTo>
                    <a:pt x="19" y="56"/>
                  </a:lnTo>
                  <a:lnTo>
                    <a:pt x="19" y="52"/>
                  </a:lnTo>
                  <a:lnTo>
                    <a:pt x="20" y="49"/>
                  </a:lnTo>
                  <a:lnTo>
                    <a:pt x="20" y="45"/>
                  </a:lnTo>
                  <a:lnTo>
                    <a:pt x="20" y="41"/>
                  </a:lnTo>
                  <a:lnTo>
                    <a:pt x="22" y="37"/>
                  </a:lnTo>
                  <a:lnTo>
                    <a:pt x="22" y="33"/>
                  </a:lnTo>
                  <a:lnTo>
                    <a:pt x="22" y="29"/>
                  </a:lnTo>
                  <a:lnTo>
                    <a:pt x="20" y="26"/>
                  </a:lnTo>
                  <a:lnTo>
                    <a:pt x="20" y="22"/>
                  </a:lnTo>
                  <a:lnTo>
                    <a:pt x="20" y="18"/>
                  </a:lnTo>
                  <a:lnTo>
                    <a:pt x="20" y="14"/>
                  </a:lnTo>
                  <a:lnTo>
                    <a:pt x="19" y="10"/>
                  </a:lnTo>
                  <a:lnTo>
                    <a:pt x="19" y="7"/>
                  </a:lnTo>
                  <a:lnTo>
                    <a:pt x="18" y="3"/>
                  </a:lnTo>
                  <a:lnTo>
                    <a:pt x="17" y="0"/>
                  </a:lnTo>
                  <a:lnTo>
                    <a:pt x="0" y="2"/>
                  </a:lnTo>
                  <a:lnTo>
                    <a:pt x="1" y="5"/>
                  </a:lnTo>
                  <a:lnTo>
                    <a:pt x="2" y="8"/>
                  </a:lnTo>
                  <a:lnTo>
                    <a:pt x="3" y="12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4" y="23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33"/>
                  </a:lnTo>
                  <a:lnTo>
                    <a:pt x="4" y="37"/>
                  </a:lnTo>
                  <a:lnTo>
                    <a:pt x="4" y="40"/>
                  </a:lnTo>
                  <a:lnTo>
                    <a:pt x="3" y="44"/>
                  </a:lnTo>
                  <a:lnTo>
                    <a:pt x="3" y="48"/>
                  </a:lnTo>
                  <a:lnTo>
                    <a:pt x="3" y="51"/>
                  </a:lnTo>
                  <a:lnTo>
                    <a:pt x="2" y="55"/>
                  </a:lnTo>
                  <a:lnTo>
                    <a:pt x="1" y="58"/>
                  </a:lnTo>
                  <a:lnTo>
                    <a:pt x="5" y="54"/>
                  </a:lnTo>
                  <a:lnTo>
                    <a:pt x="1" y="58"/>
                  </a:lnTo>
                  <a:lnTo>
                    <a:pt x="1" y="61"/>
                  </a:lnTo>
                  <a:lnTo>
                    <a:pt x="3" y="63"/>
                  </a:lnTo>
                  <a:lnTo>
                    <a:pt x="5" y="64"/>
                  </a:lnTo>
                  <a:lnTo>
                    <a:pt x="8" y="65"/>
                  </a:lnTo>
                  <a:lnTo>
                    <a:pt x="12" y="65"/>
                  </a:lnTo>
                  <a:lnTo>
                    <a:pt x="15" y="64"/>
                  </a:lnTo>
                  <a:lnTo>
                    <a:pt x="17" y="62"/>
                  </a:lnTo>
                  <a:lnTo>
                    <a:pt x="18" y="60"/>
                  </a:lnTo>
                  <a:lnTo>
                    <a:pt x="15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16" name="Freeform 96">
              <a:extLst>
                <a:ext uri="{FF2B5EF4-FFF2-40B4-BE49-F238E27FC236}">
                  <a16:creationId xmlns:a16="http://schemas.microsoft.com/office/drawing/2014/main" id="{B2D064D2-0C9A-57E9-6FBA-5810C94FF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458"/>
              <a:ext cx="59" cy="55"/>
            </a:xfrm>
            <a:custGeom>
              <a:avLst/>
              <a:gdLst>
                <a:gd name="T0" fmla="*/ 3 w 59"/>
                <a:gd name="T1" fmla="*/ 54 h 55"/>
                <a:gd name="T2" fmla="*/ 8 w 59"/>
                <a:gd name="T3" fmla="*/ 51 h 55"/>
                <a:gd name="T4" fmla="*/ 10 w 59"/>
                <a:gd name="T5" fmla="*/ 49 h 55"/>
                <a:gd name="T6" fmla="*/ 12 w 59"/>
                <a:gd name="T7" fmla="*/ 46 h 55"/>
                <a:gd name="T8" fmla="*/ 14 w 59"/>
                <a:gd name="T9" fmla="*/ 43 h 55"/>
                <a:gd name="T10" fmla="*/ 17 w 59"/>
                <a:gd name="T11" fmla="*/ 40 h 55"/>
                <a:gd name="T12" fmla="*/ 20 w 59"/>
                <a:gd name="T13" fmla="*/ 37 h 55"/>
                <a:gd name="T14" fmla="*/ 24 w 59"/>
                <a:gd name="T15" fmla="*/ 35 h 55"/>
                <a:gd name="T16" fmla="*/ 28 w 59"/>
                <a:gd name="T17" fmla="*/ 31 h 55"/>
                <a:gd name="T18" fmla="*/ 32 w 59"/>
                <a:gd name="T19" fmla="*/ 28 h 55"/>
                <a:gd name="T20" fmla="*/ 35 w 59"/>
                <a:gd name="T21" fmla="*/ 25 h 55"/>
                <a:gd name="T22" fmla="*/ 40 w 59"/>
                <a:gd name="T23" fmla="*/ 22 h 55"/>
                <a:gd name="T24" fmla="*/ 43 w 59"/>
                <a:gd name="T25" fmla="*/ 19 h 55"/>
                <a:gd name="T26" fmla="*/ 46 w 59"/>
                <a:gd name="T27" fmla="*/ 17 h 55"/>
                <a:gd name="T28" fmla="*/ 50 w 59"/>
                <a:gd name="T29" fmla="*/ 15 h 55"/>
                <a:gd name="T30" fmla="*/ 53 w 59"/>
                <a:gd name="T31" fmla="*/ 13 h 55"/>
                <a:gd name="T32" fmla="*/ 55 w 59"/>
                <a:gd name="T33" fmla="*/ 10 h 55"/>
                <a:gd name="T34" fmla="*/ 58 w 59"/>
                <a:gd name="T35" fmla="*/ 9 h 55"/>
                <a:gd name="T36" fmla="*/ 52 w 59"/>
                <a:gd name="T37" fmla="*/ 0 h 55"/>
                <a:gd name="T38" fmla="*/ 50 w 59"/>
                <a:gd name="T39" fmla="*/ 1 h 55"/>
                <a:gd name="T40" fmla="*/ 47 w 59"/>
                <a:gd name="T41" fmla="*/ 2 h 55"/>
                <a:gd name="T42" fmla="*/ 45 w 59"/>
                <a:gd name="T43" fmla="*/ 5 h 55"/>
                <a:gd name="T44" fmla="*/ 41 w 59"/>
                <a:gd name="T45" fmla="*/ 7 h 55"/>
                <a:gd name="T46" fmla="*/ 38 w 59"/>
                <a:gd name="T47" fmla="*/ 10 h 55"/>
                <a:gd name="T48" fmla="*/ 34 w 59"/>
                <a:gd name="T49" fmla="*/ 13 h 55"/>
                <a:gd name="T50" fmla="*/ 31 w 59"/>
                <a:gd name="T51" fmla="*/ 16 h 55"/>
                <a:gd name="T52" fmla="*/ 26 w 59"/>
                <a:gd name="T53" fmla="*/ 18 h 55"/>
                <a:gd name="T54" fmla="*/ 22 w 59"/>
                <a:gd name="T55" fmla="*/ 21 h 55"/>
                <a:gd name="T56" fmla="*/ 19 w 59"/>
                <a:gd name="T57" fmla="*/ 24 h 55"/>
                <a:gd name="T58" fmla="*/ 15 w 59"/>
                <a:gd name="T59" fmla="*/ 28 h 55"/>
                <a:gd name="T60" fmla="*/ 11 w 59"/>
                <a:gd name="T61" fmla="*/ 31 h 55"/>
                <a:gd name="T62" fmla="*/ 8 w 59"/>
                <a:gd name="T63" fmla="*/ 35 h 55"/>
                <a:gd name="T64" fmla="*/ 5 w 59"/>
                <a:gd name="T65" fmla="*/ 37 h 55"/>
                <a:gd name="T66" fmla="*/ 2 w 59"/>
                <a:gd name="T67" fmla="*/ 40 h 55"/>
                <a:gd name="T68" fmla="*/ 0 w 59"/>
                <a:gd name="T69" fmla="*/ 44 h 55"/>
                <a:gd name="T70" fmla="*/ 5 w 59"/>
                <a:gd name="T71" fmla="*/ 42 h 55"/>
                <a:gd name="T72" fmla="*/ 0 w 59"/>
                <a:gd name="T73" fmla="*/ 44 h 55"/>
                <a:gd name="T74" fmla="*/ 0 w 59"/>
                <a:gd name="T75" fmla="*/ 46 h 55"/>
                <a:gd name="T76" fmla="*/ 0 w 59"/>
                <a:gd name="T77" fmla="*/ 49 h 55"/>
                <a:gd name="T78" fmla="*/ 0 w 59"/>
                <a:gd name="T79" fmla="*/ 51 h 55"/>
                <a:gd name="T80" fmla="*/ 1 w 59"/>
                <a:gd name="T81" fmla="*/ 52 h 55"/>
                <a:gd name="T82" fmla="*/ 3 w 59"/>
                <a:gd name="T83" fmla="*/ 54 h 55"/>
                <a:gd name="T84" fmla="*/ 5 w 59"/>
                <a:gd name="T85" fmla="*/ 54 h 55"/>
                <a:gd name="T86" fmla="*/ 7 w 59"/>
                <a:gd name="T87" fmla="*/ 53 h 55"/>
                <a:gd name="T88" fmla="*/ 8 w 59"/>
                <a:gd name="T89" fmla="*/ 51 h 55"/>
                <a:gd name="T90" fmla="*/ 3 w 59"/>
                <a:gd name="T91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5">
                  <a:moveTo>
                    <a:pt x="3" y="54"/>
                  </a:moveTo>
                  <a:lnTo>
                    <a:pt x="8" y="51"/>
                  </a:lnTo>
                  <a:lnTo>
                    <a:pt x="10" y="49"/>
                  </a:lnTo>
                  <a:lnTo>
                    <a:pt x="12" y="46"/>
                  </a:lnTo>
                  <a:lnTo>
                    <a:pt x="14" y="43"/>
                  </a:lnTo>
                  <a:lnTo>
                    <a:pt x="17" y="40"/>
                  </a:lnTo>
                  <a:lnTo>
                    <a:pt x="20" y="37"/>
                  </a:lnTo>
                  <a:lnTo>
                    <a:pt x="24" y="35"/>
                  </a:lnTo>
                  <a:lnTo>
                    <a:pt x="28" y="31"/>
                  </a:lnTo>
                  <a:lnTo>
                    <a:pt x="32" y="28"/>
                  </a:lnTo>
                  <a:lnTo>
                    <a:pt x="35" y="25"/>
                  </a:lnTo>
                  <a:lnTo>
                    <a:pt x="40" y="22"/>
                  </a:lnTo>
                  <a:lnTo>
                    <a:pt x="43" y="19"/>
                  </a:lnTo>
                  <a:lnTo>
                    <a:pt x="46" y="17"/>
                  </a:lnTo>
                  <a:lnTo>
                    <a:pt x="50" y="15"/>
                  </a:lnTo>
                  <a:lnTo>
                    <a:pt x="53" y="13"/>
                  </a:lnTo>
                  <a:lnTo>
                    <a:pt x="55" y="10"/>
                  </a:lnTo>
                  <a:lnTo>
                    <a:pt x="58" y="9"/>
                  </a:lnTo>
                  <a:lnTo>
                    <a:pt x="52" y="0"/>
                  </a:lnTo>
                  <a:lnTo>
                    <a:pt x="50" y="1"/>
                  </a:lnTo>
                  <a:lnTo>
                    <a:pt x="47" y="2"/>
                  </a:lnTo>
                  <a:lnTo>
                    <a:pt x="45" y="5"/>
                  </a:lnTo>
                  <a:lnTo>
                    <a:pt x="41" y="7"/>
                  </a:lnTo>
                  <a:lnTo>
                    <a:pt x="38" y="10"/>
                  </a:lnTo>
                  <a:lnTo>
                    <a:pt x="34" y="13"/>
                  </a:lnTo>
                  <a:lnTo>
                    <a:pt x="31" y="16"/>
                  </a:lnTo>
                  <a:lnTo>
                    <a:pt x="26" y="18"/>
                  </a:lnTo>
                  <a:lnTo>
                    <a:pt x="22" y="21"/>
                  </a:lnTo>
                  <a:lnTo>
                    <a:pt x="19" y="24"/>
                  </a:lnTo>
                  <a:lnTo>
                    <a:pt x="15" y="28"/>
                  </a:lnTo>
                  <a:lnTo>
                    <a:pt x="11" y="31"/>
                  </a:lnTo>
                  <a:lnTo>
                    <a:pt x="8" y="35"/>
                  </a:lnTo>
                  <a:lnTo>
                    <a:pt x="5" y="37"/>
                  </a:lnTo>
                  <a:lnTo>
                    <a:pt x="2" y="40"/>
                  </a:lnTo>
                  <a:lnTo>
                    <a:pt x="0" y="44"/>
                  </a:lnTo>
                  <a:lnTo>
                    <a:pt x="5" y="42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1" y="52"/>
                  </a:lnTo>
                  <a:lnTo>
                    <a:pt x="3" y="54"/>
                  </a:lnTo>
                  <a:lnTo>
                    <a:pt x="5" y="54"/>
                  </a:lnTo>
                  <a:lnTo>
                    <a:pt x="7" y="53"/>
                  </a:lnTo>
                  <a:lnTo>
                    <a:pt x="8" y="51"/>
                  </a:lnTo>
                  <a:lnTo>
                    <a:pt x="3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17" name="Freeform 97">
              <a:extLst>
                <a:ext uri="{FF2B5EF4-FFF2-40B4-BE49-F238E27FC236}">
                  <a16:creationId xmlns:a16="http://schemas.microsoft.com/office/drawing/2014/main" id="{C75279AA-6825-BD2C-B4B3-FE4C4B99E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507"/>
              <a:ext cx="1278" cy="1151"/>
            </a:xfrm>
            <a:custGeom>
              <a:avLst/>
              <a:gdLst>
                <a:gd name="T0" fmla="*/ 901 w 1278"/>
                <a:gd name="T1" fmla="*/ 479 h 1151"/>
                <a:gd name="T2" fmla="*/ 951 w 1278"/>
                <a:gd name="T3" fmla="*/ 468 h 1151"/>
                <a:gd name="T4" fmla="*/ 1002 w 1278"/>
                <a:gd name="T5" fmla="*/ 460 h 1151"/>
                <a:gd name="T6" fmla="*/ 1048 w 1278"/>
                <a:gd name="T7" fmla="*/ 421 h 1151"/>
                <a:gd name="T8" fmla="*/ 1084 w 1278"/>
                <a:gd name="T9" fmla="*/ 336 h 1151"/>
                <a:gd name="T10" fmla="*/ 1128 w 1278"/>
                <a:gd name="T11" fmla="*/ 250 h 1151"/>
                <a:gd name="T12" fmla="*/ 1169 w 1278"/>
                <a:gd name="T13" fmla="*/ 167 h 1151"/>
                <a:gd name="T14" fmla="*/ 1181 w 1278"/>
                <a:gd name="T15" fmla="*/ 112 h 1151"/>
                <a:gd name="T16" fmla="*/ 1186 w 1278"/>
                <a:gd name="T17" fmla="*/ 35 h 1151"/>
                <a:gd name="T18" fmla="*/ 1213 w 1278"/>
                <a:gd name="T19" fmla="*/ 8 h 1151"/>
                <a:gd name="T20" fmla="*/ 1248 w 1278"/>
                <a:gd name="T21" fmla="*/ 8 h 1151"/>
                <a:gd name="T22" fmla="*/ 1277 w 1278"/>
                <a:gd name="T23" fmla="*/ 13 h 1151"/>
                <a:gd name="T24" fmla="*/ 1252 w 1278"/>
                <a:gd name="T25" fmla="*/ 49 h 1151"/>
                <a:gd name="T26" fmla="*/ 1227 w 1278"/>
                <a:gd name="T27" fmla="*/ 60 h 1151"/>
                <a:gd name="T28" fmla="*/ 1224 w 1278"/>
                <a:gd name="T29" fmla="*/ 209 h 1151"/>
                <a:gd name="T30" fmla="*/ 1192 w 1278"/>
                <a:gd name="T31" fmla="*/ 318 h 1151"/>
                <a:gd name="T32" fmla="*/ 1159 w 1278"/>
                <a:gd name="T33" fmla="*/ 424 h 1151"/>
                <a:gd name="T34" fmla="*/ 1112 w 1278"/>
                <a:gd name="T35" fmla="*/ 516 h 1151"/>
                <a:gd name="T36" fmla="*/ 1096 w 1278"/>
                <a:gd name="T37" fmla="*/ 548 h 1151"/>
                <a:gd name="T38" fmla="*/ 1059 w 1278"/>
                <a:gd name="T39" fmla="*/ 566 h 1151"/>
                <a:gd name="T40" fmla="*/ 1008 w 1278"/>
                <a:gd name="T41" fmla="*/ 592 h 1151"/>
                <a:gd name="T42" fmla="*/ 952 w 1278"/>
                <a:gd name="T43" fmla="*/ 616 h 1151"/>
                <a:gd name="T44" fmla="*/ 895 w 1278"/>
                <a:gd name="T45" fmla="*/ 635 h 1151"/>
                <a:gd name="T46" fmla="*/ 870 w 1278"/>
                <a:gd name="T47" fmla="*/ 578 h 1151"/>
                <a:gd name="T48" fmla="*/ 856 w 1278"/>
                <a:gd name="T49" fmla="*/ 507 h 1151"/>
                <a:gd name="T50" fmla="*/ 222 w 1278"/>
                <a:gd name="T51" fmla="*/ 475 h 1151"/>
                <a:gd name="T52" fmla="*/ 153 w 1278"/>
                <a:gd name="T53" fmla="*/ 499 h 1151"/>
                <a:gd name="T54" fmla="*/ 89 w 1278"/>
                <a:gd name="T55" fmla="*/ 526 h 1151"/>
                <a:gd name="T56" fmla="*/ 40 w 1278"/>
                <a:gd name="T57" fmla="*/ 535 h 1151"/>
                <a:gd name="T58" fmla="*/ 23 w 1278"/>
                <a:gd name="T59" fmla="*/ 582 h 1151"/>
                <a:gd name="T60" fmla="*/ 23 w 1278"/>
                <a:gd name="T61" fmla="*/ 667 h 1151"/>
                <a:gd name="T62" fmla="*/ 36 w 1278"/>
                <a:gd name="T63" fmla="*/ 775 h 1151"/>
                <a:gd name="T64" fmla="*/ 55 w 1278"/>
                <a:gd name="T65" fmla="*/ 865 h 1151"/>
                <a:gd name="T66" fmla="*/ 62 w 1278"/>
                <a:gd name="T67" fmla="*/ 948 h 1151"/>
                <a:gd name="T68" fmla="*/ 27 w 1278"/>
                <a:gd name="T69" fmla="*/ 984 h 1151"/>
                <a:gd name="T70" fmla="*/ 4 w 1278"/>
                <a:gd name="T71" fmla="*/ 1028 h 1151"/>
                <a:gd name="T72" fmla="*/ 0 w 1278"/>
                <a:gd name="T73" fmla="*/ 1068 h 1151"/>
                <a:gd name="T74" fmla="*/ 22 w 1278"/>
                <a:gd name="T75" fmla="*/ 1140 h 1151"/>
                <a:gd name="T76" fmla="*/ 50 w 1278"/>
                <a:gd name="T77" fmla="*/ 1141 h 1151"/>
                <a:gd name="T78" fmla="*/ 66 w 1278"/>
                <a:gd name="T79" fmla="*/ 1138 h 1151"/>
                <a:gd name="T80" fmla="*/ 92 w 1278"/>
                <a:gd name="T81" fmla="*/ 1125 h 1151"/>
                <a:gd name="T82" fmla="*/ 116 w 1278"/>
                <a:gd name="T83" fmla="*/ 1129 h 1151"/>
                <a:gd name="T84" fmla="*/ 132 w 1278"/>
                <a:gd name="T85" fmla="*/ 1103 h 1151"/>
                <a:gd name="T86" fmla="*/ 127 w 1278"/>
                <a:gd name="T87" fmla="*/ 1061 h 1151"/>
                <a:gd name="T88" fmla="*/ 135 w 1278"/>
                <a:gd name="T89" fmla="*/ 1019 h 1151"/>
                <a:gd name="T90" fmla="*/ 171 w 1278"/>
                <a:gd name="T91" fmla="*/ 1000 h 1151"/>
                <a:gd name="T92" fmla="*/ 177 w 1278"/>
                <a:gd name="T93" fmla="*/ 966 h 1151"/>
                <a:gd name="T94" fmla="*/ 156 w 1278"/>
                <a:gd name="T95" fmla="*/ 940 h 1151"/>
                <a:gd name="T96" fmla="*/ 135 w 1278"/>
                <a:gd name="T97" fmla="*/ 879 h 1151"/>
                <a:gd name="T98" fmla="*/ 128 w 1278"/>
                <a:gd name="T99" fmla="*/ 791 h 1151"/>
                <a:gd name="T100" fmla="*/ 119 w 1278"/>
                <a:gd name="T101" fmla="*/ 700 h 1151"/>
                <a:gd name="T102" fmla="*/ 112 w 1278"/>
                <a:gd name="T103" fmla="*/ 616 h 1151"/>
                <a:gd name="T104" fmla="*/ 155 w 1278"/>
                <a:gd name="T105" fmla="*/ 616 h 1151"/>
                <a:gd name="T106" fmla="*/ 199 w 1278"/>
                <a:gd name="T107" fmla="*/ 619 h 1151"/>
                <a:gd name="T108" fmla="*/ 244 w 1278"/>
                <a:gd name="T109" fmla="*/ 611 h 1151"/>
                <a:gd name="T110" fmla="*/ 274 w 1278"/>
                <a:gd name="T111" fmla="*/ 548 h 1151"/>
                <a:gd name="T112" fmla="*/ 276 w 1278"/>
                <a:gd name="T113" fmla="*/ 479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8" h="1151">
                  <a:moveTo>
                    <a:pt x="854" y="498"/>
                  </a:moveTo>
                  <a:lnTo>
                    <a:pt x="861" y="495"/>
                  </a:lnTo>
                  <a:lnTo>
                    <a:pt x="867" y="491"/>
                  </a:lnTo>
                  <a:lnTo>
                    <a:pt x="873" y="489"/>
                  </a:lnTo>
                  <a:lnTo>
                    <a:pt x="879" y="486"/>
                  </a:lnTo>
                  <a:lnTo>
                    <a:pt x="885" y="484"/>
                  </a:lnTo>
                  <a:lnTo>
                    <a:pt x="890" y="482"/>
                  </a:lnTo>
                  <a:lnTo>
                    <a:pt x="896" y="480"/>
                  </a:lnTo>
                  <a:lnTo>
                    <a:pt x="901" y="479"/>
                  </a:lnTo>
                  <a:lnTo>
                    <a:pt x="907" y="477"/>
                  </a:lnTo>
                  <a:lnTo>
                    <a:pt x="912" y="475"/>
                  </a:lnTo>
                  <a:lnTo>
                    <a:pt x="918" y="474"/>
                  </a:lnTo>
                  <a:lnTo>
                    <a:pt x="923" y="473"/>
                  </a:lnTo>
                  <a:lnTo>
                    <a:pt x="929" y="472"/>
                  </a:lnTo>
                  <a:lnTo>
                    <a:pt x="934" y="471"/>
                  </a:lnTo>
                  <a:lnTo>
                    <a:pt x="940" y="470"/>
                  </a:lnTo>
                  <a:lnTo>
                    <a:pt x="945" y="469"/>
                  </a:lnTo>
                  <a:lnTo>
                    <a:pt x="951" y="468"/>
                  </a:lnTo>
                  <a:lnTo>
                    <a:pt x="956" y="468"/>
                  </a:lnTo>
                  <a:lnTo>
                    <a:pt x="962" y="467"/>
                  </a:lnTo>
                  <a:lnTo>
                    <a:pt x="967" y="466"/>
                  </a:lnTo>
                  <a:lnTo>
                    <a:pt x="973" y="465"/>
                  </a:lnTo>
                  <a:lnTo>
                    <a:pt x="978" y="464"/>
                  </a:lnTo>
                  <a:lnTo>
                    <a:pt x="984" y="463"/>
                  </a:lnTo>
                  <a:lnTo>
                    <a:pt x="990" y="462"/>
                  </a:lnTo>
                  <a:lnTo>
                    <a:pt x="996" y="461"/>
                  </a:lnTo>
                  <a:lnTo>
                    <a:pt x="1002" y="460"/>
                  </a:lnTo>
                  <a:lnTo>
                    <a:pt x="1008" y="458"/>
                  </a:lnTo>
                  <a:lnTo>
                    <a:pt x="1015" y="457"/>
                  </a:lnTo>
                  <a:lnTo>
                    <a:pt x="1021" y="455"/>
                  </a:lnTo>
                  <a:lnTo>
                    <a:pt x="1027" y="453"/>
                  </a:lnTo>
                  <a:lnTo>
                    <a:pt x="1034" y="451"/>
                  </a:lnTo>
                  <a:lnTo>
                    <a:pt x="1041" y="449"/>
                  </a:lnTo>
                  <a:lnTo>
                    <a:pt x="1043" y="440"/>
                  </a:lnTo>
                  <a:lnTo>
                    <a:pt x="1046" y="430"/>
                  </a:lnTo>
                  <a:lnTo>
                    <a:pt x="1048" y="421"/>
                  </a:lnTo>
                  <a:lnTo>
                    <a:pt x="1052" y="411"/>
                  </a:lnTo>
                  <a:lnTo>
                    <a:pt x="1055" y="402"/>
                  </a:lnTo>
                  <a:lnTo>
                    <a:pt x="1059" y="392"/>
                  </a:lnTo>
                  <a:lnTo>
                    <a:pt x="1062" y="383"/>
                  </a:lnTo>
                  <a:lnTo>
                    <a:pt x="1066" y="374"/>
                  </a:lnTo>
                  <a:lnTo>
                    <a:pt x="1070" y="364"/>
                  </a:lnTo>
                  <a:lnTo>
                    <a:pt x="1075" y="355"/>
                  </a:lnTo>
                  <a:lnTo>
                    <a:pt x="1079" y="345"/>
                  </a:lnTo>
                  <a:lnTo>
                    <a:pt x="1084" y="336"/>
                  </a:lnTo>
                  <a:lnTo>
                    <a:pt x="1088" y="326"/>
                  </a:lnTo>
                  <a:lnTo>
                    <a:pt x="1094" y="317"/>
                  </a:lnTo>
                  <a:lnTo>
                    <a:pt x="1098" y="307"/>
                  </a:lnTo>
                  <a:lnTo>
                    <a:pt x="1103" y="297"/>
                  </a:lnTo>
                  <a:lnTo>
                    <a:pt x="1108" y="289"/>
                  </a:lnTo>
                  <a:lnTo>
                    <a:pt x="1113" y="279"/>
                  </a:lnTo>
                  <a:lnTo>
                    <a:pt x="1118" y="270"/>
                  </a:lnTo>
                  <a:lnTo>
                    <a:pt x="1123" y="260"/>
                  </a:lnTo>
                  <a:lnTo>
                    <a:pt x="1128" y="250"/>
                  </a:lnTo>
                  <a:lnTo>
                    <a:pt x="1133" y="241"/>
                  </a:lnTo>
                  <a:lnTo>
                    <a:pt x="1138" y="232"/>
                  </a:lnTo>
                  <a:lnTo>
                    <a:pt x="1143" y="223"/>
                  </a:lnTo>
                  <a:lnTo>
                    <a:pt x="1148" y="213"/>
                  </a:lnTo>
                  <a:lnTo>
                    <a:pt x="1152" y="204"/>
                  </a:lnTo>
                  <a:lnTo>
                    <a:pt x="1157" y="195"/>
                  </a:lnTo>
                  <a:lnTo>
                    <a:pt x="1161" y="185"/>
                  </a:lnTo>
                  <a:lnTo>
                    <a:pt x="1166" y="176"/>
                  </a:lnTo>
                  <a:lnTo>
                    <a:pt x="1169" y="167"/>
                  </a:lnTo>
                  <a:lnTo>
                    <a:pt x="1173" y="158"/>
                  </a:lnTo>
                  <a:lnTo>
                    <a:pt x="1177" y="148"/>
                  </a:lnTo>
                  <a:lnTo>
                    <a:pt x="1175" y="143"/>
                  </a:lnTo>
                  <a:lnTo>
                    <a:pt x="1174" y="137"/>
                  </a:lnTo>
                  <a:lnTo>
                    <a:pt x="1174" y="132"/>
                  </a:lnTo>
                  <a:lnTo>
                    <a:pt x="1175" y="126"/>
                  </a:lnTo>
                  <a:lnTo>
                    <a:pt x="1177" y="121"/>
                  </a:lnTo>
                  <a:lnTo>
                    <a:pt x="1178" y="116"/>
                  </a:lnTo>
                  <a:lnTo>
                    <a:pt x="1181" y="112"/>
                  </a:lnTo>
                  <a:lnTo>
                    <a:pt x="1184" y="108"/>
                  </a:lnTo>
                  <a:lnTo>
                    <a:pt x="1184" y="95"/>
                  </a:lnTo>
                  <a:lnTo>
                    <a:pt x="1184" y="83"/>
                  </a:lnTo>
                  <a:lnTo>
                    <a:pt x="1184" y="72"/>
                  </a:lnTo>
                  <a:lnTo>
                    <a:pt x="1184" y="63"/>
                  </a:lnTo>
                  <a:lnTo>
                    <a:pt x="1185" y="55"/>
                  </a:lnTo>
                  <a:lnTo>
                    <a:pt x="1185" y="47"/>
                  </a:lnTo>
                  <a:lnTo>
                    <a:pt x="1185" y="41"/>
                  </a:lnTo>
                  <a:lnTo>
                    <a:pt x="1186" y="35"/>
                  </a:lnTo>
                  <a:lnTo>
                    <a:pt x="1186" y="30"/>
                  </a:lnTo>
                  <a:lnTo>
                    <a:pt x="1188" y="26"/>
                  </a:lnTo>
                  <a:lnTo>
                    <a:pt x="1190" y="22"/>
                  </a:lnTo>
                  <a:lnTo>
                    <a:pt x="1192" y="19"/>
                  </a:lnTo>
                  <a:lnTo>
                    <a:pt x="1195" y="16"/>
                  </a:lnTo>
                  <a:lnTo>
                    <a:pt x="1198" y="13"/>
                  </a:lnTo>
                  <a:lnTo>
                    <a:pt x="1203" y="11"/>
                  </a:lnTo>
                  <a:lnTo>
                    <a:pt x="1207" y="8"/>
                  </a:lnTo>
                  <a:lnTo>
                    <a:pt x="1213" y="8"/>
                  </a:lnTo>
                  <a:lnTo>
                    <a:pt x="1218" y="8"/>
                  </a:lnTo>
                  <a:lnTo>
                    <a:pt x="1223" y="8"/>
                  </a:lnTo>
                  <a:lnTo>
                    <a:pt x="1228" y="8"/>
                  </a:lnTo>
                  <a:lnTo>
                    <a:pt x="1231" y="8"/>
                  </a:lnTo>
                  <a:lnTo>
                    <a:pt x="1235" y="8"/>
                  </a:lnTo>
                  <a:lnTo>
                    <a:pt x="1239" y="8"/>
                  </a:lnTo>
                  <a:lnTo>
                    <a:pt x="1242" y="8"/>
                  </a:lnTo>
                  <a:lnTo>
                    <a:pt x="1245" y="8"/>
                  </a:lnTo>
                  <a:lnTo>
                    <a:pt x="1248" y="8"/>
                  </a:lnTo>
                  <a:lnTo>
                    <a:pt x="1252" y="8"/>
                  </a:lnTo>
                  <a:lnTo>
                    <a:pt x="1254" y="7"/>
                  </a:lnTo>
                  <a:lnTo>
                    <a:pt x="1258" y="6"/>
                  </a:lnTo>
                  <a:lnTo>
                    <a:pt x="1261" y="4"/>
                  </a:lnTo>
                  <a:lnTo>
                    <a:pt x="1265" y="2"/>
                  </a:lnTo>
                  <a:lnTo>
                    <a:pt x="1270" y="0"/>
                  </a:lnTo>
                  <a:lnTo>
                    <a:pt x="1273" y="4"/>
                  </a:lnTo>
                  <a:lnTo>
                    <a:pt x="1275" y="9"/>
                  </a:lnTo>
                  <a:lnTo>
                    <a:pt x="1277" y="13"/>
                  </a:lnTo>
                  <a:lnTo>
                    <a:pt x="1276" y="19"/>
                  </a:lnTo>
                  <a:lnTo>
                    <a:pt x="1275" y="24"/>
                  </a:lnTo>
                  <a:lnTo>
                    <a:pt x="1272" y="28"/>
                  </a:lnTo>
                  <a:lnTo>
                    <a:pt x="1268" y="33"/>
                  </a:lnTo>
                  <a:lnTo>
                    <a:pt x="1262" y="39"/>
                  </a:lnTo>
                  <a:lnTo>
                    <a:pt x="1260" y="42"/>
                  </a:lnTo>
                  <a:lnTo>
                    <a:pt x="1257" y="44"/>
                  </a:lnTo>
                  <a:lnTo>
                    <a:pt x="1254" y="47"/>
                  </a:lnTo>
                  <a:lnTo>
                    <a:pt x="1252" y="49"/>
                  </a:lnTo>
                  <a:lnTo>
                    <a:pt x="1249" y="51"/>
                  </a:lnTo>
                  <a:lnTo>
                    <a:pt x="1247" y="52"/>
                  </a:lnTo>
                  <a:lnTo>
                    <a:pt x="1244" y="54"/>
                  </a:lnTo>
                  <a:lnTo>
                    <a:pt x="1241" y="55"/>
                  </a:lnTo>
                  <a:lnTo>
                    <a:pt x="1238" y="56"/>
                  </a:lnTo>
                  <a:lnTo>
                    <a:pt x="1235" y="57"/>
                  </a:lnTo>
                  <a:lnTo>
                    <a:pt x="1232" y="58"/>
                  </a:lnTo>
                  <a:lnTo>
                    <a:pt x="1229" y="59"/>
                  </a:lnTo>
                  <a:lnTo>
                    <a:pt x="1227" y="60"/>
                  </a:lnTo>
                  <a:lnTo>
                    <a:pt x="1224" y="60"/>
                  </a:lnTo>
                  <a:lnTo>
                    <a:pt x="1221" y="62"/>
                  </a:lnTo>
                  <a:lnTo>
                    <a:pt x="1219" y="63"/>
                  </a:lnTo>
                  <a:lnTo>
                    <a:pt x="1247" y="150"/>
                  </a:lnTo>
                  <a:lnTo>
                    <a:pt x="1242" y="162"/>
                  </a:lnTo>
                  <a:lnTo>
                    <a:pt x="1237" y="173"/>
                  </a:lnTo>
                  <a:lnTo>
                    <a:pt x="1233" y="184"/>
                  </a:lnTo>
                  <a:lnTo>
                    <a:pt x="1229" y="196"/>
                  </a:lnTo>
                  <a:lnTo>
                    <a:pt x="1224" y="209"/>
                  </a:lnTo>
                  <a:lnTo>
                    <a:pt x="1221" y="220"/>
                  </a:lnTo>
                  <a:lnTo>
                    <a:pt x="1217" y="233"/>
                  </a:lnTo>
                  <a:lnTo>
                    <a:pt x="1213" y="245"/>
                  </a:lnTo>
                  <a:lnTo>
                    <a:pt x="1209" y="257"/>
                  </a:lnTo>
                  <a:lnTo>
                    <a:pt x="1206" y="269"/>
                  </a:lnTo>
                  <a:lnTo>
                    <a:pt x="1202" y="281"/>
                  </a:lnTo>
                  <a:lnTo>
                    <a:pt x="1199" y="294"/>
                  </a:lnTo>
                  <a:lnTo>
                    <a:pt x="1195" y="306"/>
                  </a:lnTo>
                  <a:lnTo>
                    <a:pt x="1192" y="318"/>
                  </a:lnTo>
                  <a:lnTo>
                    <a:pt x="1188" y="330"/>
                  </a:lnTo>
                  <a:lnTo>
                    <a:pt x="1185" y="342"/>
                  </a:lnTo>
                  <a:lnTo>
                    <a:pt x="1181" y="355"/>
                  </a:lnTo>
                  <a:lnTo>
                    <a:pt x="1178" y="367"/>
                  </a:lnTo>
                  <a:lnTo>
                    <a:pt x="1174" y="379"/>
                  </a:lnTo>
                  <a:lnTo>
                    <a:pt x="1170" y="391"/>
                  </a:lnTo>
                  <a:lnTo>
                    <a:pt x="1167" y="402"/>
                  </a:lnTo>
                  <a:lnTo>
                    <a:pt x="1163" y="413"/>
                  </a:lnTo>
                  <a:lnTo>
                    <a:pt x="1159" y="424"/>
                  </a:lnTo>
                  <a:lnTo>
                    <a:pt x="1154" y="436"/>
                  </a:lnTo>
                  <a:lnTo>
                    <a:pt x="1150" y="446"/>
                  </a:lnTo>
                  <a:lnTo>
                    <a:pt x="1145" y="457"/>
                  </a:lnTo>
                  <a:lnTo>
                    <a:pt x="1140" y="468"/>
                  </a:lnTo>
                  <a:lnTo>
                    <a:pt x="1135" y="478"/>
                  </a:lnTo>
                  <a:lnTo>
                    <a:pt x="1130" y="488"/>
                  </a:lnTo>
                  <a:lnTo>
                    <a:pt x="1124" y="498"/>
                  </a:lnTo>
                  <a:lnTo>
                    <a:pt x="1119" y="507"/>
                  </a:lnTo>
                  <a:lnTo>
                    <a:pt x="1112" y="516"/>
                  </a:lnTo>
                  <a:lnTo>
                    <a:pt x="1112" y="519"/>
                  </a:lnTo>
                  <a:lnTo>
                    <a:pt x="1112" y="522"/>
                  </a:lnTo>
                  <a:lnTo>
                    <a:pt x="1111" y="526"/>
                  </a:lnTo>
                  <a:lnTo>
                    <a:pt x="1109" y="529"/>
                  </a:lnTo>
                  <a:lnTo>
                    <a:pt x="1107" y="534"/>
                  </a:lnTo>
                  <a:lnTo>
                    <a:pt x="1105" y="537"/>
                  </a:lnTo>
                  <a:lnTo>
                    <a:pt x="1102" y="541"/>
                  </a:lnTo>
                  <a:lnTo>
                    <a:pt x="1099" y="545"/>
                  </a:lnTo>
                  <a:lnTo>
                    <a:pt x="1096" y="548"/>
                  </a:lnTo>
                  <a:lnTo>
                    <a:pt x="1092" y="551"/>
                  </a:lnTo>
                  <a:lnTo>
                    <a:pt x="1089" y="554"/>
                  </a:lnTo>
                  <a:lnTo>
                    <a:pt x="1085" y="557"/>
                  </a:lnTo>
                  <a:lnTo>
                    <a:pt x="1081" y="559"/>
                  </a:lnTo>
                  <a:lnTo>
                    <a:pt x="1078" y="559"/>
                  </a:lnTo>
                  <a:lnTo>
                    <a:pt x="1074" y="560"/>
                  </a:lnTo>
                  <a:lnTo>
                    <a:pt x="1070" y="560"/>
                  </a:lnTo>
                  <a:lnTo>
                    <a:pt x="1065" y="563"/>
                  </a:lnTo>
                  <a:lnTo>
                    <a:pt x="1059" y="566"/>
                  </a:lnTo>
                  <a:lnTo>
                    <a:pt x="1054" y="569"/>
                  </a:lnTo>
                  <a:lnTo>
                    <a:pt x="1048" y="572"/>
                  </a:lnTo>
                  <a:lnTo>
                    <a:pt x="1043" y="575"/>
                  </a:lnTo>
                  <a:lnTo>
                    <a:pt x="1037" y="578"/>
                  </a:lnTo>
                  <a:lnTo>
                    <a:pt x="1031" y="581"/>
                  </a:lnTo>
                  <a:lnTo>
                    <a:pt x="1026" y="584"/>
                  </a:lnTo>
                  <a:lnTo>
                    <a:pt x="1020" y="587"/>
                  </a:lnTo>
                  <a:lnTo>
                    <a:pt x="1014" y="590"/>
                  </a:lnTo>
                  <a:lnTo>
                    <a:pt x="1008" y="592"/>
                  </a:lnTo>
                  <a:lnTo>
                    <a:pt x="1002" y="595"/>
                  </a:lnTo>
                  <a:lnTo>
                    <a:pt x="996" y="598"/>
                  </a:lnTo>
                  <a:lnTo>
                    <a:pt x="990" y="601"/>
                  </a:lnTo>
                  <a:lnTo>
                    <a:pt x="984" y="603"/>
                  </a:lnTo>
                  <a:lnTo>
                    <a:pt x="977" y="606"/>
                  </a:lnTo>
                  <a:lnTo>
                    <a:pt x="972" y="609"/>
                  </a:lnTo>
                  <a:lnTo>
                    <a:pt x="965" y="611"/>
                  </a:lnTo>
                  <a:lnTo>
                    <a:pt x="959" y="614"/>
                  </a:lnTo>
                  <a:lnTo>
                    <a:pt x="952" y="616"/>
                  </a:lnTo>
                  <a:lnTo>
                    <a:pt x="946" y="618"/>
                  </a:lnTo>
                  <a:lnTo>
                    <a:pt x="940" y="620"/>
                  </a:lnTo>
                  <a:lnTo>
                    <a:pt x="933" y="623"/>
                  </a:lnTo>
                  <a:lnTo>
                    <a:pt x="927" y="625"/>
                  </a:lnTo>
                  <a:lnTo>
                    <a:pt x="921" y="627"/>
                  </a:lnTo>
                  <a:lnTo>
                    <a:pt x="914" y="629"/>
                  </a:lnTo>
                  <a:lnTo>
                    <a:pt x="908" y="631"/>
                  </a:lnTo>
                  <a:lnTo>
                    <a:pt x="901" y="633"/>
                  </a:lnTo>
                  <a:lnTo>
                    <a:pt x="895" y="635"/>
                  </a:lnTo>
                  <a:lnTo>
                    <a:pt x="889" y="637"/>
                  </a:lnTo>
                  <a:lnTo>
                    <a:pt x="882" y="638"/>
                  </a:lnTo>
                  <a:lnTo>
                    <a:pt x="876" y="639"/>
                  </a:lnTo>
                  <a:lnTo>
                    <a:pt x="875" y="628"/>
                  </a:lnTo>
                  <a:lnTo>
                    <a:pt x="874" y="616"/>
                  </a:lnTo>
                  <a:lnTo>
                    <a:pt x="873" y="606"/>
                  </a:lnTo>
                  <a:lnTo>
                    <a:pt x="872" y="595"/>
                  </a:lnTo>
                  <a:lnTo>
                    <a:pt x="871" y="587"/>
                  </a:lnTo>
                  <a:lnTo>
                    <a:pt x="870" y="578"/>
                  </a:lnTo>
                  <a:lnTo>
                    <a:pt x="869" y="570"/>
                  </a:lnTo>
                  <a:lnTo>
                    <a:pt x="868" y="561"/>
                  </a:lnTo>
                  <a:lnTo>
                    <a:pt x="866" y="554"/>
                  </a:lnTo>
                  <a:lnTo>
                    <a:pt x="865" y="546"/>
                  </a:lnTo>
                  <a:lnTo>
                    <a:pt x="863" y="538"/>
                  </a:lnTo>
                  <a:lnTo>
                    <a:pt x="862" y="531"/>
                  </a:lnTo>
                  <a:lnTo>
                    <a:pt x="860" y="523"/>
                  </a:lnTo>
                  <a:lnTo>
                    <a:pt x="858" y="515"/>
                  </a:lnTo>
                  <a:lnTo>
                    <a:pt x="856" y="507"/>
                  </a:lnTo>
                  <a:lnTo>
                    <a:pt x="854" y="498"/>
                  </a:lnTo>
                  <a:lnTo>
                    <a:pt x="278" y="469"/>
                  </a:lnTo>
                  <a:lnTo>
                    <a:pt x="270" y="469"/>
                  </a:lnTo>
                  <a:lnTo>
                    <a:pt x="262" y="469"/>
                  </a:lnTo>
                  <a:lnTo>
                    <a:pt x="254" y="470"/>
                  </a:lnTo>
                  <a:lnTo>
                    <a:pt x="246" y="471"/>
                  </a:lnTo>
                  <a:lnTo>
                    <a:pt x="238" y="472"/>
                  </a:lnTo>
                  <a:lnTo>
                    <a:pt x="230" y="474"/>
                  </a:lnTo>
                  <a:lnTo>
                    <a:pt x="222" y="475"/>
                  </a:lnTo>
                  <a:lnTo>
                    <a:pt x="214" y="477"/>
                  </a:lnTo>
                  <a:lnTo>
                    <a:pt x="206" y="479"/>
                  </a:lnTo>
                  <a:lnTo>
                    <a:pt x="199" y="482"/>
                  </a:lnTo>
                  <a:lnTo>
                    <a:pt x="191" y="485"/>
                  </a:lnTo>
                  <a:lnTo>
                    <a:pt x="183" y="487"/>
                  </a:lnTo>
                  <a:lnTo>
                    <a:pt x="175" y="490"/>
                  </a:lnTo>
                  <a:lnTo>
                    <a:pt x="168" y="493"/>
                  </a:lnTo>
                  <a:lnTo>
                    <a:pt x="160" y="496"/>
                  </a:lnTo>
                  <a:lnTo>
                    <a:pt x="153" y="499"/>
                  </a:lnTo>
                  <a:lnTo>
                    <a:pt x="146" y="502"/>
                  </a:lnTo>
                  <a:lnTo>
                    <a:pt x="138" y="505"/>
                  </a:lnTo>
                  <a:lnTo>
                    <a:pt x="131" y="508"/>
                  </a:lnTo>
                  <a:lnTo>
                    <a:pt x="124" y="512"/>
                  </a:lnTo>
                  <a:lnTo>
                    <a:pt x="117" y="515"/>
                  </a:lnTo>
                  <a:lnTo>
                    <a:pt x="110" y="518"/>
                  </a:lnTo>
                  <a:lnTo>
                    <a:pt x="103" y="521"/>
                  </a:lnTo>
                  <a:lnTo>
                    <a:pt x="96" y="523"/>
                  </a:lnTo>
                  <a:lnTo>
                    <a:pt x="89" y="526"/>
                  </a:lnTo>
                  <a:lnTo>
                    <a:pt x="83" y="529"/>
                  </a:lnTo>
                  <a:lnTo>
                    <a:pt x="76" y="531"/>
                  </a:lnTo>
                  <a:lnTo>
                    <a:pt x="69" y="532"/>
                  </a:lnTo>
                  <a:lnTo>
                    <a:pt x="63" y="535"/>
                  </a:lnTo>
                  <a:lnTo>
                    <a:pt x="57" y="536"/>
                  </a:lnTo>
                  <a:lnTo>
                    <a:pt x="51" y="537"/>
                  </a:lnTo>
                  <a:lnTo>
                    <a:pt x="45" y="538"/>
                  </a:lnTo>
                  <a:lnTo>
                    <a:pt x="42" y="536"/>
                  </a:lnTo>
                  <a:lnTo>
                    <a:pt x="40" y="535"/>
                  </a:lnTo>
                  <a:lnTo>
                    <a:pt x="38" y="537"/>
                  </a:lnTo>
                  <a:lnTo>
                    <a:pt x="36" y="540"/>
                  </a:lnTo>
                  <a:lnTo>
                    <a:pt x="33" y="543"/>
                  </a:lnTo>
                  <a:lnTo>
                    <a:pt x="31" y="549"/>
                  </a:lnTo>
                  <a:lnTo>
                    <a:pt x="29" y="554"/>
                  </a:lnTo>
                  <a:lnTo>
                    <a:pt x="27" y="561"/>
                  </a:lnTo>
                  <a:lnTo>
                    <a:pt x="26" y="568"/>
                  </a:lnTo>
                  <a:lnTo>
                    <a:pt x="24" y="576"/>
                  </a:lnTo>
                  <a:lnTo>
                    <a:pt x="23" y="582"/>
                  </a:lnTo>
                  <a:lnTo>
                    <a:pt x="23" y="590"/>
                  </a:lnTo>
                  <a:lnTo>
                    <a:pt x="22" y="596"/>
                  </a:lnTo>
                  <a:lnTo>
                    <a:pt x="22" y="602"/>
                  </a:lnTo>
                  <a:lnTo>
                    <a:pt x="23" y="607"/>
                  </a:lnTo>
                  <a:lnTo>
                    <a:pt x="24" y="611"/>
                  </a:lnTo>
                  <a:lnTo>
                    <a:pt x="23" y="626"/>
                  </a:lnTo>
                  <a:lnTo>
                    <a:pt x="23" y="640"/>
                  </a:lnTo>
                  <a:lnTo>
                    <a:pt x="23" y="654"/>
                  </a:lnTo>
                  <a:lnTo>
                    <a:pt x="23" y="667"/>
                  </a:lnTo>
                  <a:lnTo>
                    <a:pt x="23" y="681"/>
                  </a:lnTo>
                  <a:lnTo>
                    <a:pt x="24" y="694"/>
                  </a:lnTo>
                  <a:lnTo>
                    <a:pt x="25" y="706"/>
                  </a:lnTo>
                  <a:lnTo>
                    <a:pt x="26" y="719"/>
                  </a:lnTo>
                  <a:lnTo>
                    <a:pt x="28" y="730"/>
                  </a:lnTo>
                  <a:lnTo>
                    <a:pt x="29" y="741"/>
                  </a:lnTo>
                  <a:lnTo>
                    <a:pt x="31" y="753"/>
                  </a:lnTo>
                  <a:lnTo>
                    <a:pt x="33" y="764"/>
                  </a:lnTo>
                  <a:lnTo>
                    <a:pt x="36" y="775"/>
                  </a:lnTo>
                  <a:lnTo>
                    <a:pt x="38" y="785"/>
                  </a:lnTo>
                  <a:lnTo>
                    <a:pt x="40" y="796"/>
                  </a:lnTo>
                  <a:lnTo>
                    <a:pt x="42" y="806"/>
                  </a:lnTo>
                  <a:lnTo>
                    <a:pt x="44" y="816"/>
                  </a:lnTo>
                  <a:lnTo>
                    <a:pt x="47" y="827"/>
                  </a:lnTo>
                  <a:lnTo>
                    <a:pt x="49" y="836"/>
                  </a:lnTo>
                  <a:lnTo>
                    <a:pt x="51" y="846"/>
                  </a:lnTo>
                  <a:lnTo>
                    <a:pt x="53" y="855"/>
                  </a:lnTo>
                  <a:lnTo>
                    <a:pt x="55" y="865"/>
                  </a:lnTo>
                  <a:lnTo>
                    <a:pt x="56" y="874"/>
                  </a:lnTo>
                  <a:lnTo>
                    <a:pt x="58" y="883"/>
                  </a:lnTo>
                  <a:lnTo>
                    <a:pt x="59" y="892"/>
                  </a:lnTo>
                  <a:lnTo>
                    <a:pt x="60" y="901"/>
                  </a:lnTo>
                  <a:lnTo>
                    <a:pt x="62" y="911"/>
                  </a:lnTo>
                  <a:lnTo>
                    <a:pt x="62" y="920"/>
                  </a:lnTo>
                  <a:lnTo>
                    <a:pt x="63" y="929"/>
                  </a:lnTo>
                  <a:lnTo>
                    <a:pt x="63" y="938"/>
                  </a:lnTo>
                  <a:lnTo>
                    <a:pt x="62" y="948"/>
                  </a:lnTo>
                  <a:lnTo>
                    <a:pt x="62" y="956"/>
                  </a:lnTo>
                  <a:lnTo>
                    <a:pt x="59" y="959"/>
                  </a:lnTo>
                  <a:lnTo>
                    <a:pt x="55" y="962"/>
                  </a:lnTo>
                  <a:lnTo>
                    <a:pt x="51" y="965"/>
                  </a:lnTo>
                  <a:lnTo>
                    <a:pt x="47" y="968"/>
                  </a:lnTo>
                  <a:lnTo>
                    <a:pt x="42" y="972"/>
                  </a:lnTo>
                  <a:lnTo>
                    <a:pt x="37" y="976"/>
                  </a:lnTo>
                  <a:lnTo>
                    <a:pt x="33" y="980"/>
                  </a:lnTo>
                  <a:lnTo>
                    <a:pt x="27" y="984"/>
                  </a:lnTo>
                  <a:lnTo>
                    <a:pt x="23" y="988"/>
                  </a:lnTo>
                  <a:lnTo>
                    <a:pt x="18" y="993"/>
                  </a:lnTo>
                  <a:lnTo>
                    <a:pt x="14" y="998"/>
                  </a:lnTo>
                  <a:lnTo>
                    <a:pt x="11" y="1003"/>
                  </a:lnTo>
                  <a:lnTo>
                    <a:pt x="8" y="1008"/>
                  </a:lnTo>
                  <a:lnTo>
                    <a:pt x="5" y="1012"/>
                  </a:lnTo>
                  <a:lnTo>
                    <a:pt x="4" y="1018"/>
                  </a:lnTo>
                  <a:lnTo>
                    <a:pt x="4" y="1023"/>
                  </a:lnTo>
                  <a:lnTo>
                    <a:pt x="4" y="1028"/>
                  </a:lnTo>
                  <a:lnTo>
                    <a:pt x="2" y="1032"/>
                  </a:lnTo>
                  <a:lnTo>
                    <a:pt x="2" y="1036"/>
                  </a:lnTo>
                  <a:lnTo>
                    <a:pt x="1" y="1040"/>
                  </a:lnTo>
                  <a:lnTo>
                    <a:pt x="1" y="1044"/>
                  </a:lnTo>
                  <a:lnTo>
                    <a:pt x="0" y="1048"/>
                  </a:lnTo>
                  <a:lnTo>
                    <a:pt x="0" y="1053"/>
                  </a:lnTo>
                  <a:lnTo>
                    <a:pt x="0" y="1057"/>
                  </a:lnTo>
                  <a:lnTo>
                    <a:pt x="0" y="1062"/>
                  </a:lnTo>
                  <a:lnTo>
                    <a:pt x="0" y="1068"/>
                  </a:lnTo>
                  <a:lnTo>
                    <a:pt x="1" y="1075"/>
                  </a:lnTo>
                  <a:lnTo>
                    <a:pt x="2" y="1082"/>
                  </a:lnTo>
                  <a:lnTo>
                    <a:pt x="4" y="1091"/>
                  </a:lnTo>
                  <a:lnTo>
                    <a:pt x="5" y="1100"/>
                  </a:lnTo>
                  <a:lnTo>
                    <a:pt x="8" y="1111"/>
                  </a:lnTo>
                  <a:lnTo>
                    <a:pt x="11" y="1122"/>
                  </a:lnTo>
                  <a:lnTo>
                    <a:pt x="14" y="1130"/>
                  </a:lnTo>
                  <a:lnTo>
                    <a:pt x="18" y="1136"/>
                  </a:lnTo>
                  <a:lnTo>
                    <a:pt x="22" y="1140"/>
                  </a:lnTo>
                  <a:lnTo>
                    <a:pt x="25" y="1144"/>
                  </a:lnTo>
                  <a:lnTo>
                    <a:pt x="29" y="1147"/>
                  </a:lnTo>
                  <a:lnTo>
                    <a:pt x="33" y="1149"/>
                  </a:lnTo>
                  <a:lnTo>
                    <a:pt x="37" y="1150"/>
                  </a:lnTo>
                  <a:lnTo>
                    <a:pt x="40" y="1150"/>
                  </a:lnTo>
                  <a:lnTo>
                    <a:pt x="44" y="1149"/>
                  </a:lnTo>
                  <a:lnTo>
                    <a:pt x="46" y="1147"/>
                  </a:lnTo>
                  <a:lnTo>
                    <a:pt x="48" y="1144"/>
                  </a:lnTo>
                  <a:lnTo>
                    <a:pt x="50" y="1141"/>
                  </a:lnTo>
                  <a:lnTo>
                    <a:pt x="51" y="1137"/>
                  </a:lnTo>
                  <a:lnTo>
                    <a:pt x="51" y="1132"/>
                  </a:lnTo>
                  <a:lnTo>
                    <a:pt x="51" y="1126"/>
                  </a:lnTo>
                  <a:lnTo>
                    <a:pt x="49" y="1120"/>
                  </a:lnTo>
                  <a:lnTo>
                    <a:pt x="52" y="1125"/>
                  </a:lnTo>
                  <a:lnTo>
                    <a:pt x="55" y="1130"/>
                  </a:lnTo>
                  <a:lnTo>
                    <a:pt x="58" y="1133"/>
                  </a:lnTo>
                  <a:lnTo>
                    <a:pt x="62" y="1136"/>
                  </a:lnTo>
                  <a:lnTo>
                    <a:pt x="66" y="1138"/>
                  </a:lnTo>
                  <a:lnTo>
                    <a:pt x="70" y="1139"/>
                  </a:lnTo>
                  <a:lnTo>
                    <a:pt x="74" y="1140"/>
                  </a:lnTo>
                  <a:lnTo>
                    <a:pt x="77" y="1140"/>
                  </a:lnTo>
                  <a:lnTo>
                    <a:pt x="81" y="1138"/>
                  </a:lnTo>
                  <a:lnTo>
                    <a:pt x="84" y="1137"/>
                  </a:lnTo>
                  <a:lnTo>
                    <a:pt x="87" y="1135"/>
                  </a:lnTo>
                  <a:lnTo>
                    <a:pt x="89" y="1132"/>
                  </a:lnTo>
                  <a:lnTo>
                    <a:pt x="91" y="1129"/>
                  </a:lnTo>
                  <a:lnTo>
                    <a:pt x="92" y="1125"/>
                  </a:lnTo>
                  <a:lnTo>
                    <a:pt x="92" y="1120"/>
                  </a:lnTo>
                  <a:lnTo>
                    <a:pt x="91" y="1115"/>
                  </a:lnTo>
                  <a:lnTo>
                    <a:pt x="94" y="1119"/>
                  </a:lnTo>
                  <a:lnTo>
                    <a:pt x="98" y="1122"/>
                  </a:lnTo>
                  <a:lnTo>
                    <a:pt x="101" y="1125"/>
                  </a:lnTo>
                  <a:lnTo>
                    <a:pt x="105" y="1127"/>
                  </a:lnTo>
                  <a:lnTo>
                    <a:pt x="109" y="1128"/>
                  </a:lnTo>
                  <a:lnTo>
                    <a:pt x="112" y="1129"/>
                  </a:lnTo>
                  <a:lnTo>
                    <a:pt x="116" y="1129"/>
                  </a:lnTo>
                  <a:lnTo>
                    <a:pt x="120" y="1128"/>
                  </a:lnTo>
                  <a:lnTo>
                    <a:pt x="123" y="1127"/>
                  </a:lnTo>
                  <a:lnTo>
                    <a:pt x="126" y="1125"/>
                  </a:lnTo>
                  <a:lnTo>
                    <a:pt x="128" y="1123"/>
                  </a:lnTo>
                  <a:lnTo>
                    <a:pt x="131" y="1120"/>
                  </a:lnTo>
                  <a:lnTo>
                    <a:pt x="132" y="1116"/>
                  </a:lnTo>
                  <a:lnTo>
                    <a:pt x="133" y="1112"/>
                  </a:lnTo>
                  <a:lnTo>
                    <a:pt x="133" y="1108"/>
                  </a:lnTo>
                  <a:lnTo>
                    <a:pt x="132" y="1103"/>
                  </a:lnTo>
                  <a:lnTo>
                    <a:pt x="132" y="1098"/>
                  </a:lnTo>
                  <a:lnTo>
                    <a:pt x="132" y="1094"/>
                  </a:lnTo>
                  <a:lnTo>
                    <a:pt x="131" y="1089"/>
                  </a:lnTo>
                  <a:lnTo>
                    <a:pt x="131" y="1084"/>
                  </a:lnTo>
                  <a:lnTo>
                    <a:pt x="130" y="1080"/>
                  </a:lnTo>
                  <a:lnTo>
                    <a:pt x="129" y="1075"/>
                  </a:lnTo>
                  <a:lnTo>
                    <a:pt x="128" y="1071"/>
                  </a:lnTo>
                  <a:lnTo>
                    <a:pt x="127" y="1066"/>
                  </a:lnTo>
                  <a:lnTo>
                    <a:pt x="127" y="1061"/>
                  </a:lnTo>
                  <a:lnTo>
                    <a:pt x="126" y="1056"/>
                  </a:lnTo>
                  <a:lnTo>
                    <a:pt x="126" y="1051"/>
                  </a:lnTo>
                  <a:lnTo>
                    <a:pt x="126" y="1046"/>
                  </a:lnTo>
                  <a:lnTo>
                    <a:pt x="126" y="1040"/>
                  </a:lnTo>
                  <a:lnTo>
                    <a:pt x="127" y="1035"/>
                  </a:lnTo>
                  <a:lnTo>
                    <a:pt x="127" y="1029"/>
                  </a:lnTo>
                  <a:lnTo>
                    <a:pt x="128" y="1023"/>
                  </a:lnTo>
                  <a:lnTo>
                    <a:pt x="131" y="1021"/>
                  </a:lnTo>
                  <a:lnTo>
                    <a:pt x="135" y="1019"/>
                  </a:lnTo>
                  <a:lnTo>
                    <a:pt x="138" y="1017"/>
                  </a:lnTo>
                  <a:lnTo>
                    <a:pt x="142" y="1014"/>
                  </a:lnTo>
                  <a:lnTo>
                    <a:pt x="146" y="1012"/>
                  </a:lnTo>
                  <a:lnTo>
                    <a:pt x="150" y="1010"/>
                  </a:lnTo>
                  <a:lnTo>
                    <a:pt x="155" y="1008"/>
                  </a:lnTo>
                  <a:lnTo>
                    <a:pt x="159" y="1006"/>
                  </a:lnTo>
                  <a:lnTo>
                    <a:pt x="163" y="1003"/>
                  </a:lnTo>
                  <a:lnTo>
                    <a:pt x="167" y="1002"/>
                  </a:lnTo>
                  <a:lnTo>
                    <a:pt x="171" y="1000"/>
                  </a:lnTo>
                  <a:lnTo>
                    <a:pt x="174" y="998"/>
                  </a:lnTo>
                  <a:lnTo>
                    <a:pt x="177" y="996"/>
                  </a:lnTo>
                  <a:lnTo>
                    <a:pt x="180" y="995"/>
                  </a:lnTo>
                  <a:lnTo>
                    <a:pt x="182" y="993"/>
                  </a:lnTo>
                  <a:lnTo>
                    <a:pt x="184" y="992"/>
                  </a:lnTo>
                  <a:lnTo>
                    <a:pt x="181" y="985"/>
                  </a:lnTo>
                  <a:lnTo>
                    <a:pt x="180" y="978"/>
                  </a:lnTo>
                  <a:lnTo>
                    <a:pt x="178" y="972"/>
                  </a:lnTo>
                  <a:lnTo>
                    <a:pt x="177" y="966"/>
                  </a:lnTo>
                  <a:lnTo>
                    <a:pt x="175" y="962"/>
                  </a:lnTo>
                  <a:lnTo>
                    <a:pt x="174" y="958"/>
                  </a:lnTo>
                  <a:lnTo>
                    <a:pt x="172" y="954"/>
                  </a:lnTo>
                  <a:lnTo>
                    <a:pt x="171" y="951"/>
                  </a:lnTo>
                  <a:lnTo>
                    <a:pt x="168" y="948"/>
                  </a:lnTo>
                  <a:lnTo>
                    <a:pt x="166" y="946"/>
                  </a:lnTo>
                  <a:lnTo>
                    <a:pt x="163" y="944"/>
                  </a:lnTo>
                  <a:lnTo>
                    <a:pt x="160" y="943"/>
                  </a:lnTo>
                  <a:lnTo>
                    <a:pt x="156" y="940"/>
                  </a:lnTo>
                  <a:lnTo>
                    <a:pt x="151" y="939"/>
                  </a:lnTo>
                  <a:lnTo>
                    <a:pt x="146" y="937"/>
                  </a:lnTo>
                  <a:lnTo>
                    <a:pt x="139" y="934"/>
                  </a:lnTo>
                  <a:lnTo>
                    <a:pt x="139" y="926"/>
                  </a:lnTo>
                  <a:lnTo>
                    <a:pt x="138" y="916"/>
                  </a:lnTo>
                  <a:lnTo>
                    <a:pt x="137" y="907"/>
                  </a:lnTo>
                  <a:lnTo>
                    <a:pt x="137" y="898"/>
                  </a:lnTo>
                  <a:lnTo>
                    <a:pt x="136" y="888"/>
                  </a:lnTo>
                  <a:lnTo>
                    <a:pt x="135" y="879"/>
                  </a:lnTo>
                  <a:lnTo>
                    <a:pt x="135" y="869"/>
                  </a:lnTo>
                  <a:lnTo>
                    <a:pt x="134" y="860"/>
                  </a:lnTo>
                  <a:lnTo>
                    <a:pt x="133" y="850"/>
                  </a:lnTo>
                  <a:lnTo>
                    <a:pt x="132" y="841"/>
                  </a:lnTo>
                  <a:lnTo>
                    <a:pt x="132" y="830"/>
                  </a:lnTo>
                  <a:lnTo>
                    <a:pt x="131" y="821"/>
                  </a:lnTo>
                  <a:lnTo>
                    <a:pt x="130" y="810"/>
                  </a:lnTo>
                  <a:lnTo>
                    <a:pt x="130" y="801"/>
                  </a:lnTo>
                  <a:lnTo>
                    <a:pt x="128" y="791"/>
                  </a:lnTo>
                  <a:lnTo>
                    <a:pt x="128" y="780"/>
                  </a:lnTo>
                  <a:lnTo>
                    <a:pt x="127" y="771"/>
                  </a:lnTo>
                  <a:lnTo>
                    <a:pt x="126" y="761"/>
                  </a:lnTo>
                  <a:lnTo>
                    <a:pt x="125" y="750"/>
                  </a:lnTo>
                  <a:lnTo>
                    <a:pt x="124" y="740"/>
                  </a:lnTo>
                  <a:lnTo>
                    <a:pt x="123" y="730"/>
                  </a:lnTo>
                  <a:lnTo>
                    <a:pt x="121" y="720"/>
                  </a:lnTo>
                  <a:lnTo>
                    <a:pt x="120" y="709"/>
                  </a:lnTo>
                  <a:lnTo>
                    <a:pt x="119" y="700"/>
                  </a:lnTo>
                  <a:lnTo>
                    <a:pt x="118" y="689"/>
                  </a:lnTo>
                  <a:lnTo>
                    <a:pt x="116" y="678"/>
                  </a:lnTo>
                  <a:lnTo>
                    <a:pt x="115" y="668"/>
                  </a:lnTo>
                  <a:lnTo>
                    <a:pt x="113" y="658"/>
                  </a:lnTo>
                  <a:lnTo>
                    <a:pt x="112" y="648"/>
                  </a:lnTo>
                  <a:lnTo>
                    <a:pt x="110" y="637"/>
                  </a:lnTo>
                  <a:lnTo>
                    <a:pt x="109" y="627"/>
                  </a:lnTo>
                  <a:lnTo>
                    <a:pt x="107" y="616"/>
                  </a:lnTo>
                  <a:lnTo>
                    <a:pt x="112" y="616"/>
                  </a:lnTo>
                  <a:lnTo>
                    <a:pt x="117" y="615"/>
                  </a:lnTo>
                  <a:lnTo>
                    <a:pt x="121" y="614"/>
                  </a:lnTo>
                  <a:lnTo>
                    <a:pt x="127" y="614"/>
                  </a:lnTo>
                  <a:lnTo>
                    <a:pt x="131" y="614"/>
                  </a:lnTo>
                  <a:lnTo>
                    <a:pt x="136" y="614"/>
                  </a:lnTo>
                  <a:lnTo>
                    <a:pt x="141" y="615"/>
                  </a:lnTo>
                  <a:lnTo>
                    <a:pt x="146" y="615"/>
                  </a:lnTo>
                  <a:lnTo>
                    <a:pt x="150" y="616"/>
                  </a:lnTo>
                  <a:lnTo>
                    <a:pt x="155" y="616"/>
                  </a:lnTo>
                  <a:lnTo>
                    <a:pt x="160" y="617"/>
                  </a:lnTo>
                  <a:lnTo>
                    <a:pt x="165" y="617"/>
                  </a:lnTo>
                  <a:lnTo>
                    <a:pt x="170" y="617"/>
                  </a:lnTo>
                  <a:lnTo>
                    <a:pt x="175" y="617"/>
                  </a:lnTo>
                  <a:lnTo>
                    <a:pt x="180" y="618"/>
                  </a:lnTo>
                  <a:lnTo>
                    <a:pt x="184" y="618"/>
                  </a:lnTo>
                  <a:lnTo>
                    <a:pt x="189" y="619"/>
                  </a:lnTo>
                  <a:lnTo>
                    <a:pt x="194" y="619"/>
                  </a:lnTo>
                  <a:lnTo>
                    <a:pt x="199" y="619"/>
                  </a:lnTo>
                  <a:lnTo>
                    <a:pt x="204" y="619"/>
                  </a:lnTo>
                  <a:lnTo>
                    <a:pt x="209" y="618"/>
                  </a:lnTo>
                  <a:lnTo>
                    <a:pt x="214" y="618"/>
                  </a:lnTo>
                  <a:lnTo>
                    <a:pt x="218" y="617"/>
                  </a:lnTo>
                  <a:lnTo>
                    <a:pt x="224" y="616"/>
                  </a:lnTo>
                  <a:lnTo>
                    <a:pt x="229" y="615"/>
                  </a:lnTo>
                  <a:lnTo>
                    <a:pt x="234" y="614"/>
                  </a:lnTo>
                  <a:lnTo>
                    <a:pt x="239" y="612"/>
                  </a:lnTo>
                  <a:lnTo>
                    <a:pt x="244" y="611"/>
                  </a:lnTo>
                  <a:lnTo>
                    <a:pt x="249" y="608"/>
                  </a:lnTo>
                  <a:lnTo>
                    <a:pt x="254" y="606"/>
                  </a:lnTo>
                  <a:lnTo>
                    <a:pt x="259" y="603"/>
                  </a:lnTo>
                  <a:lnTo>
                    <a:pt x="264" y="600"/>
                  </a:lnTo>
                  <a:lnTo>
                    <a:pt x="267" y="589"/>
                  </a:lnTo>
                  <a:lnTo>
                    <a:pt x="270" y="578"/>
                  </a:lnTo>
                  <a:lnTo>
                    <a:pt x="272" y="568"/>
                  </a:lnTo>
                  <a:lnTo>
                    <a:pt x="273" y="557"/>
                  </a:lnTo>
                  <a:lnTo>
                    <a:pt x="274" y="548"/>
                  </a:lnTo>
                  <a:lnTo>
                    <a:pt x="275" y="538"/>
                  </a:lnTo>
                  <a:lnTo>
                    <a:pt x="275" y="530"/>
                  </a:lnTo>
                  <a:lnTo>
                    <a:pt x="275" y="521"/>
                  </a:lnTo>
                  <a:lnTo>
                    <a:pt x="275" y="513"/>
                  </a:lnTo>
                  <a:lnTo>
                    <a:pt x="275" y="505"/>
                  </a:lnTo>
                  <a:lnTo>
                    <a:pt x="275" y="499"/>
                  </a:lnTo>
                  <a:lnTo>
                    <a:pt x="275" y="491"/>
                  </a:lnTo>
                  <a:lnTo>
                    <a:pt x="275" y="485"/>
                  </a:lnTo>
                  <a:lnTo>
                    <a:pt x="276" y="479"/>
                  </a:lnTo>
                  <a:lnTo>
                    <a:pt x="277" y="474"/>
                  </a:lnTo>
                  <a:lnTo>
                    <a:pt x="278" y="469"/>
                  </a:lnTo>
                  <a:lnTo>
                    <a:pt x="854" y="498"/>
                  </a:lnTo>
                </a:path>
              </a:pathLst>
            </a:custGeom>
            <a:solidFill>
              <a:srgbClr val="FFBF8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18" name="Freeform 98">
              <a:extLst>
                <a:ext uri="{FF2B5EF4-FFF2-40B4-BE49-F238E27FC236}">
                  <a16:creationId xmlns:a16="http://schemas.microsoft.com/office/drawing/2014/main" id="{07B0D062-7340-5C83-C0B3-CDFA2AB9C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949"/>
              <a:ext cx="193" cy="61"/>
            </a:xfrm>
            <a:custGeom>
              <a:avLst/>
              <a:gdLst>
                <a:gd name="T0" fmla="*/ 186 w 193"/>
                <a:gd name="T1" fmla="*/ 0 h 61"/>
                <a:gd name="T2" fmla="*/ 172 w 193"/>
                <a:gd name="T3" fmla="*/ 4 h 61"/>
                <a:gd name="T4" fmla="*/ 160 w 193"/>
                <a:gd name="T5" fmla="*/ 7 h 61"/>
                <a:gd name="T6" fmla="*/ 148 w 193"/>
                <a:gd name="T7" fmla="*/ 10 h 61"/>
                <a:gd name="T8" fmla="*/ 135 w 193"/>
                <a:gd name="T9" fmla="*/ 12 h 61"/>
                <a:gd name="T10" fmla="*/ 124 w 193"/>
                <a:gd name="T11" fmla="*/ 14 h 61"/>
                <a:gd name="T12" fmla="*/ 113 w 193"/>
                <a:gd name="T13" fmla="*/ 17 h 61"/>
                <a:gd name="T14" fmla="*/ 102 w 193"/>
                <a:gd name="T15" fmla="*/ 18 h 61"/>
                <a:gd name="T16" fmla="*/ 91 w 193"/>
                <a:gd name="T17" fmla="*/ 20 h 61"/>
                <a:gd name="T18" fmla="*/ 80 w 193"/>
                <a:gd name="T19" fmla="*/ 22 h 61"/>
                <a:gd name="T20" fmla="*/ 69 w 193"/>
                <a:gd name="T21" fmla="*/ 23 h 61"/>
                <a:gd name="T22" fmla="*/ 58 w 193"/>
                <a:gd name="T23" fmla="*/ 26 h 61"/>
                <a:gd name="T24" fmla="*/ 47 w 193"/>
                <a:gd name="T25" fmla="*/ 29 h 61"/>
                <a:gd name="T26" fmla="*/ 36 w 193"/>
                <a:gd name="T27" fmla="*/ 33 h 61"/>
                <a:gd name="T28" fmla="*/ 24 w 193"/>
                <a:gd name="T29" fmla="*/ 37 h 61"/>
                <a:gd name="T30" fmla="*/ 12 w 193"/>
                <a:gd name="T31" fmla="*/ 42 h 61"/>
                <a:gd name="T32" fmla="*/ 0 w 193"/>
                <a:gd name="T33" fmla="*/ 49 h 61"/>
                <a:gd name="T34" fmla="*/ 9 w 193"/>
                <a:gd name="T35" fmla="*/ 57 h 61"/>
                <a:gd name="T36" fmla="*/ 21 w 193"/>
                <a:gd name="T37" fmla="*/ 51 h 61"/>
                <a:gd name="T38" fmla="*/ 33 w 193"/>
                <a:gd name="T39" fmla="*/ 46 h 61"/>
                <a:gd name="T40" fmla="*/ 44 w 193"/>
                <a:gd name="T41" fmla="*/ 42 h 61"/>
                <a:gd name="T42" fmla="*/ 54 w 193"/>
                <a:gd name="T43" fmla="*/ 39 h 61"/>
                <a:gd name="T44" fmla="*/ 65 w 193"/>
                <a:gd name="T45" fmla="*/ 37 h 61"/>
                <a:gd name="T46" fmla="*/ 76 w 193"/>
                <a:gd name="T47" fmla="*/ 34 h 61"/>
                <a:gd name="T48" fmla="*/ 87 w 193"/>
                <a:gd name="T49" fmla="*/ 32 h 61"/>
                <a:gd name="T50" fmla="*/ 98 w 193"/>
                <a:gd name="T51" fmla="*/ 31 h 61"/>
                <a:gd name="T52" fmla="*/ 108 w 193"/>
                <a:gd name="T53" fmla="*/ 28 h 61"/>
                <a:gd name="T54" fmla="*/ 119 w 193"/>
                <a:gd name="T55" fmla="*/ 27 h 61"/>
                <a:gd name="T56" fmla="*/ 131 w 193"/>
                <a:gd name="T57" fmla="*/ 25 h 61"/>
                <a:gd name="T58" fmla="*/ 143 w 193"/>
                <a:gd name="T59" fmla="*/ 23 h 61"/>
                <a:gd name="T60" fmla="*/ 155 w 193"/>
                <a:gd name="T61" fmla="*/ 20 h 61"/>
                <a:gd name="T62" fmla="*/ 168 w 193"/>
                <a:gd name="T63" fmla="*/ 17 h 61"/>
                <a:gd name="T64" fmla="*/ 182 w 193"/>
                <a:gd name="T65" fmla="*/ 13 h 61"/>
                <a:gd name="T66" fmla="*/ 192 w 193"/>
                <a:gd name="T67" fmla="*/ 6 h 61"/>
                <a:gd name="T68" fmla="*/ 190 w 193"/>
                <a:gd name="T69" fmla="*/ 9 h 61"/>
                <a:gd name="T70" fmla="*/ 192 w 193"/>
                <a:gd name="T71" fmla="*/ 5 h 61"/>
                <a:gd name="T72" fmla="*/ 191 w 193"/>
                <a:gd name="T73" fmla="*/ 2 h 61"/>
                <a:gd name="T74" fmla="*/ 188 w 193"/>
                <a:gd name="T75" fmla="*/ 0 h 61"/>
                <a:gd name="T76" fmla="*/ 183 w 193"/>
                <a:gd name="T77" fmla="*/ 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3" h="61">
                  <a:moveTo>
                    <a:pt x="183" y="3"/>
                  </a:moveTo>
                  <a:lnTo>
                    <a:pt x="186" y="0"/>
                  </a:lnTo>
                  <a:lnTo>
                    <a:pt x="179" y="2"/>
                  </a:lnTo>
                  <a:lnTo>
                    <a:pt x="172" y="4"/>
                  </a:lnTo>
                  <a:lnTo>
                    <a:pt x="166" y="5"/>
                  </a:lnTo>
                  <a:lnTo>
                    <a:pt x="160" y="7"/>
                  </a:lnTo>
                  <a:lnTo>
                    <a:pt x="153" y="8"/>
                  </a:lnTo>
                  <a:lnTo>
                    <a:pt x="148" y="10"/>
                  </a:lnTo>
                  <a:lnTo>
                    <a:pt x="142" y="11"/>
                  </a:lnTo>
                  <a:lnTo>
                    <a:pt x="135" y="12"/>
                  </a:lnTo>
                  <a:lnTo>
                    <a:pt x="130" y="14"/>
                  </a:lnTo>
                  <a:lnTo>
                    <a:pt x="124" y="14"/>
                  </a:lnTo>
                  <a:lnTo>
                    <a:pt x="119" y="15"/>
                  </a:lnTo>
                  <a:lnTo>
                    <a:pt x="113" y="17"/>
                  </a:lnTo>
                  <a:lnTo>
                    <a:pt x="108" y="17"/>
                  </a:lnTo>
                  <a:lnTo>
                    <a:pt x="102" y="18"/>
                  </a:lnTo>
                  <a:lnTo>
                    <a:pt x="97" y="19"/>
                  </a:lnTo>
                  <a:lnTo>
                    <a:pt x="91" y="20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75" y="22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8" y="26"/>
                  </a:lnTo>
                  <a:lnTo>
                    <a:pt x="53" y="28"/>
                  </a:lnTo>
                  <a:lnTo>
                    <a:pt x="47" y="29"/>
                  </a:lnTo>
                  <a:lnTo>
                    <a:pt x="42" y="31"/>
                  </a:lnTo>
                  <a:lnTo>
                    <a:pt x="36" y="33"/>
                  </a:lnTo>
                  <a:lnTo>
                    <a:pt x="30" y="35"/>
                  </a:lnTo>
                  <a:lnTo>
                    <a:pt x="24" y="37"/>
                  </a:lnTo>
                  <a:lnTo>
                    <a:pt x="18" y="40"/>
                  </a:lnTo>
                  <a:lnTo>
                    <a:pt x="12" y="42"/>
                  </a:lnTo>
                  <a:lnTo>
                    <a:pt x="6" y="45"/>
                  </a:lnTo>
                  <a:lnTo>
                    <a:pt x="0" y="49"/>
                  </a:lnTo>
                  <a:lnTo>
                    <a:pt x="3" y="60"/>
                  </a:lnTo>
                  <a:lnTo>
                    <a:pt x="9" y="57"/>
                  </a:lnTo>
                  <a:lnTo>
                    <a:pt x="15" y="54"/>
                  </a:lnTo>
                  <a:lnTo>
                    <a:pt x="21" y="51"/>
                  </a:lnTo>
                  <a:lnTo>
                    <a:pt x="27" y="48"/>
                  </a:lnTo>
                  <a:lnTo>
                    <a:pt x="33" y="46"/>
                  </a:lnTo>
                  <a:lnTo>
                    <a:pt x="38" y="44"/>
                  </a:lnTo>
                  <a:lnTo>
                    <a:pt x="44" y="42"/>
                  </a:lnTo>
                  <a:lnTo>
                    <a:pt x="49" y="40"/>
                  </a:lnTo>
                  <a:lnTo>
                    <a:pt x="54" y="39"/>
                  </a:lnTo>
                  <a:lnTo>
                    <a:pt x="60" y="37"/>
                  </a:lnTo>
                  <a:lnTo>
                    <a:pt x="65" y="37"/>
                  </a:lnTo>
                  <a:lnTo>
                    <a:pt x="71" y="35"/>
                  </a:lnTo>
                  <a:lnTo>
                    <a:pt x="76" y="34"/>
                  </a:lnTo>
                  <a:lnTo>
                    <a:pt x="82" y="33"/>
                  </a:lnTo>
                  <a:lnTo>
                    <a:pt x="87" y="32"/>
                  </a:lnTo>
                  <a:lnTo>
                    <a:pt x="92" y="31"/>
                  </a:lnTo>
                  <a:lnTo>
                    <a:pt x="98" y="31"/>
                  </a:lnTo>
                  <a:lnTo>
                    <a:pt x="103" y="30"/>
                  </a:lnTo>
                  <a:lnTo>
                    <a:pt x="108" y="28"/>
                  </a:lnTo>
                  <a:lnTo>
                    <a:pt x="114" y="28"/>
                  </a:lnTo>
                  <a:lnTo>
                    <a:pt x="119" y="27"/>
                  </a:lnTo>
                  <a:lnTo>
                    <a:pt x="125" y="26"/>
                  </a:lnTo>
                  <a:lnTo>
                    <a:pt x="131" y="25"/>
                  </a:lnTo>
                  <a:lnTo>
                    <a:pt x="137" y="24"/>
                  </a:lnTo>
                  <a:lnTo>
                    <a:pt x="143" y="23"/>
                  </a:lnTo>
                  <a:lnTo>
                    <a:pt x="149" y="22"/>
                  </a:lnTo>
                  <a:lnTo>
                    <a:pt x="155" y="20"/>
                  </a:lnTo>
                  <a:lnTo>
                    <a:pt x="161" y="19"/>
                  </a:lnTo>
                  <a:lnTo>
                    <a:pt x="168" y="17"/>
                  </a:lnTo>
                  <a:lnTo>
                    <a:pt x="175" y="15"/>
                  </a:lnTo>
                  <a:lnTo>
                    <a:pt x="182" y="13"/>
                  </a:lnTo>
                  <a:lnTo>
                    <a:pt x="188" y="11"/>
                  </a:lnTo>
                  <a:lnTo>
                    <a:pt x="192" y="6"/>
                  </a:lnTo>
                  <a:lnTo>
                    <a:pt x="188" y="11"/>
                  </a:lnTo>
                  <a:lnTo>
                    <a:pt x="190" y="9"/>
                  </a:lnTo>
                  <a:lnTo>
                    <a:pt x="192" y="8"/>
                  </a:lnTo>
                  <a:lnTo>
                    <a:pt x="192" y="5"/>
                  </a:lnTo>
                  <a:lnTo>
                    <a:pt x="192" y="3"/>
                  </a:lnTo>
                  <a:lnTo>
                    <a:pt x="191" y="2"/>
                  </a:lnTo>
                  <a:lnTo>
                    <a:pt x="190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19" name="Freeform 99">
              <a:extLst>
                <a:ext uri="{FF2B5EF4-FFF2-40B4-BE49-F238E27FC236}">
                  <a16:creationId xmlns:a16="http://schemas.microsoft.com/office/drawing/2014/main" id="{A94C1563-9EB5-4C41-B759-2F1623AFC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648"/>
              <a:ext cx="145" cy="309"/>
            </a:xfrm>
            <a:custGeom>
              <a:avLst/>
              <a:gdLst>
                <a:gd name="T0" fmla="*/ 135 w 145"/>
                <a:gd name="T1" fmla="*/ 2 h 309"/>
                <a:gd name="T2" fmla="*/ 127 w 145"/>
                <a:gd name="T3" fmla="*/ 22 h 309"/>
                <a:gd name="T4" fmla="*/ 120 w 145"/>
                <a:gd name="T5" fmla="*/ 39 h 309"/>
                <a:gd name="T6" fmla="*/ 111 w 145"/>
                <a:gd name="T7" fmla="*/ 58 h 309"/>
                <a:gd name="T8" fmla="*/ 101 w 145"/>
                <a:gd name="T9" fmla="*/ 77 h 309"/>
                <a:gd name="T10" fmla="*/ 92 w 145"/>
                <a:gd name="T11" fmla="*/ 95 h 309"/>
                <a:gd name="T12" fmla="*/ 82 w 145"/>
                <a:gd name="T13" fmla="*/ 114 h 309"/>
                <a:gd name="T14" fmla="*/ 72 w 145"/>
                <a:gd name="T15" fmla="*/ 133 h 309"/>
                <a:gd name="T16" fmla="*/ 62 w 145"/>
                <a:gd name="T17" fmla="*/ 152 h 309"/>
                <a:gd name="T18" fmla="*/ 52 w 145"/>
                <a:gd name="T19" fmla="*/ 171 h 309"/>
                <a:gd name="T20" fmla="*/ 43 w 145"/>
                <a:gd name="T21" fmla="*/ 190 h 309"/>
                <a:gd name="T22" fmla="*/ 34 w 145"/>
                <a:gd name="T23" fmla="*/ 209 h 309"/>
                <a:gd name="T24" fmla="*/ 25 w 145"/>
                <a:gd name="T25" fmla="*/ 228 h 309"/>
                <a:gd name="T26" fmla="*/ 17 w 145"/>
                <a:gd name="T27" fmla="*/ 247 h 309"/>
                <a:gd name="T28" fmla="*/ 10 w 145"/>
                <a:gd name="T29" fmla="*/ 266 h 309"/>
                <a:gd name="T30" fmla="*/ 4 w 145"/>
                <a:gd name="T31" fmla="*/ 285 h 309"/>
                <a:gd name="T32" fmla="*/ 0 w 145"/>
                <a:gd name="T33" fmla="*/ 305 h 309"/>
                <a:gd name="T34" fmla="*/ 10 w 145"/>
                <a:gd name="T35" fmla="*/ 299 h 309"/>
                <a:gd name="T36" fmla="*/ 16 w 145"/>
                <a:gd name="T37" fmla="*/ 280 h 309"/>
                <a:gd name="T38" fmla="*/ 22 w 145"/>
                <a:gd name="T39" fmla="*/ 261 h 309"/>
                <a:gd name="T40" fmla="*/ 30 w 145"/>
                <a:gd name="T41" fmla="*/ 243 h 309"/>
                <a:gd name="T42" fmla="*/ 37 w 145"/>
                <a:gd name="T43" fmla="*/ 224 h 309"/>
                <a:gd name="T44" fmla="*/ 46 w 145"/>
                <a:gd name="T45" fmla="*/ 205 h 309"/>
                <a:gd name="T46" fmla="*/ 55 w 145"/>
                <a:gd name="T47" fmla="*/ 186 h 309"/>
                <a:gd name="T48" fmla="*/ 65 w 145"/>
                <a:gd name="T49" fmla="*/ 168 h 309"/>
                <a:gd name="T50" fmla="*/ 75 w 145"/>
                <a:gd name="T51" fmla="*/ 149 h 309"/>
                <a:gd name="T52" fmla="*/ 85 w 145"/>
                <a:gd name="T53" fmla="*/ 130 h 309"/>
                <a:gd name="T54" fmla="*/ 94 w 145"/>
                <a:gd name="T55" fmla="*/ 111 h 309"/>
                <a:gd name="T56" fmla="*/ 104 w 145"/>
                <a:gd name="T57" fmla="*/ 92 h 309"/>
                <a:gd name="T58" fmla="*/ 114 w 145"/>
                <a:gd name="T59" fmla="*/ 74 h 309"/>
                <a:gd name="T60" fmla="*/ 123 w 145"/>
                <a:gd name="T61" fmla="*/ 55 h 309"/>
                <a:gd name="T62" fmla="*/ 131 w 145"/>
                <a:gd name="T63" fmla="*/ 36 h 309"/>
                <a:gd name="T64" fmla="*/ 139 w 145"/>
                <a:gd name="T65" fmla="*/ 17 h 309"/>
                <a:gd name="T66" fmla="*/ 144 w 145"/>
                <a:gd name="T67" fmla="*/ 2 h 309"/>
                <a:gd name="T68" fmla="*/ 144 w 145"/>
                <a:gd name="T69" fmla="*/ 5 h 309"/>
                <a:gd name="T70" fmla="*/ 142 w 145"/>
                <a:gd name="T71" fmla="*/ 1 h 309"/>
                <a:gd name="T72" fmla="*/ 139 w 145"/>
                <a:gd name="T73" fmla="*/ 0 h 309"/>
                <a:gd name="T74" fmla="*/ 136 w 145"/>
                <a:gd name="T75" fmla="*/ 1 h 309"/>
                <a:gd name="T76" fmla="*/ 135 w 145"/>
                <a:gd name="T77" fmla="*/ 8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5" h="309">
                  <a:moveTo>
                    <a:pt x="135" y="8"/>
                  </a:moveTo>
                  <a:lnTo>
                    <a:pt x="135" y="2"/>
                  </a:lnTo>
                  <a:lnTo>
                    <a:pt x="131" y="12"/>
                  </a:lnTo>
                  <a:lnTo>
                    <a:pt x="127" y="22"/>
                  </a:lnTo>
                  <a:lnTo>
                    <a:pt x="124" y="30"/>
                  </a:lnTo>
                  <a:lnTo>
                    <a:pt x="120" y="39"/>
                  </a:lnTo>
                  <a:lnTo>
                    <a:pt x="115" y="49"/>
                  </a:lnTo>
                  <a:lnTo>
                    <a:pt x="111" y="58"/>
                  </a:lnTo>
                  <a:lnTo>
                    <a:pt x="106" y="67"/>
                  </a:lnTo>
                  <a:lnTo>
                    <a:pt x="101" y="77"/>
                  </a:lnTo>
                  <a:lnTo>
                    <a:pt x="97" y="86"/>
                  </a:lnTo>
                  <a:lnTo>
                    <a:pt x="92" y="95"/>
                  </a:lnTo>
                  <a:lnTo>
                    <a:pt x="87" y="105"/>
                  </a:lnTo>
                  <a:lnTo>
                    <a:pt x="82" y="114"/>
                  </a:lnTo>
                  <a:lnTo>
                    <a:pt x="77" y="124"/>
                  </a:lnTo>
                  <a:lnTo>
                    <a:pt x="72" y="133"/>
                  </a:lnTo>
                  <a:lnTo>
                    <a:pt x="67" y="142"/>
                  </a:lnTo>
                  <a:lnTo>
                    <a:pt x="62" y="152"/>
                  </a:lnTo>
                  <a:lnTo>
                    <a:pt x="57" y="161"/>
                  </a:lnTo>
                  <a:lnTo>
                    <a:pt x="52" y="171"/>
                  </a:lnTo>
                  <a:lnTo>
                    <a:pt x="48" y="180"/>
                  </a:lnTo>
                  <a:lnTo>
                    <a:pt x="43" y="190"/>
                  </a:lnTo>
                  <a:lnTo>
                    <a:pt x="38" y="199"/>
                  </a:lnTo>
                  <a:lnTo>
                    <a:pt x="34" y="209"/>
                  </a:lnTo>
                  <a:lnTo>
                    <a:pt x="30" y="219"/>
                  </a:lnTo>
                  <a:lnTo>
                    <a:pt x="25" y="228"/>
                  </a:lnTo>
                  <a:lnTo>
                    <a:pt x="21" y="238"/>
                  </a:lnTo>
                  <a:lnTo>
                    <a:pt x="17" y="247"/>
                  </a:lnTo>
                  <a:lnTo>
                    <a:pt x="13" y="257"/>
                  </a:lnTo>
                  <a:lnTo>
                    <a:pt x="10" y="266"/>
                  </a:lnTo>
                  <a:lnTo>
                    <a:pt x="7" y="276"/>
                  </a:lnTo>
                  <a:lnTo>
                    <a:pt x="4" y="285"/>
                  </a:lnTo>
                  <a:lnTo>
                    <a:pt x="2" y="295"/>
                  </a:lnTo>
                  <a:lnTo>
                    <a:pt x="0" y="305"/>
                  </a:lnTo>
                  <a:lnTo>
                    <a:pt x="8" y="308"/>
                  </a:lnTo>
                  <a:lnTo>
                    <a:pt x="10" y="299"/>
                  </a:lnTo>
                  <a:lnTo>
                    <a:pt x="13" y="289"/>
                  </a:lnTo>
                  <a:lnTo>
                    <a:pt x="16" y="280"/>
                  </a:lnTo>
                  <a:lnTo>
                    <a:pt x="19" y="271"/>
                  </a:lnTo>
                  <a:lnTo>
                    <a:pt x="22" y="261"/>
                  </a:lnTo>
                  <a:lnTo>
                    <a:pt x="26" y="252"/>
                  </a:lnTo>
                  <a:lnTo>
                    <a:pt x="30" y="243"/>
                  </a:lnTo>
                  <a:lnTo>
                    <a:pt x="33" y="233"/>
                  </a:lnTo>
                  <a:lnTo>
                    <a:pt x="37" y="224"/>
                  </a:lnTo>
                  <a:lnTo>
                    <a:pt x="41" y="215"/>
                  </a:lnTo>
                  <a:lnTo>
                    <a:pt x="46" y="205"/>
                  </a:lnTo>
                  <a:lnTo>
                    <a:pt x="50" y="196"/>
                  </a:lnTo>
                  <a:lnTo>
                    <a:pt x="55" y="186"/>
                  </a:lnTo>
                  <a:lnTo>
                    <a:pt x="60" y="177"/>
                  </a:lnTo>
                  <a:lnTo>
                    <a:pt x="65" y="168"/>
                  </a:lnTo>
                  <a:lnTo>
                    <a:pt x="69" y="158"/>
                  </a:lnTo>
                  <a:lnTo>
                    <a:pt x="75" y="149"/>
                  </a:lnTo>
                  <a:lnTo>
                    <a:pt x="80" y="139"/>
                  </a:lnTo>
                  <a:lnTo>
                    <a:pt x="85" y="130"/>
                  </a:lnTo>
                  <a:lnTo>
                    <a:pt x="89" y="120"/>
                  </a:lnTo>
                  <a:lnTo>
                    <a:pt x="94" y="111"/>
                  </a:lnTo>
                  <a:lnTo>
                    <a:pt x="100" y="102"/>
                  </a:lnTo>
                  <a:lnTo>
                    <a:pt x="104" y="92"/>
                  </a:lnTo>
                  <a:lnTo>
                    <a:pt x="109" y="83"/>
                  </a:lnTo>
                  <a:lnTo>
                    <a:pt x="114" y="74"/>
                  </a:lnTo>
                  <a:lnTo>
                    <a:pt x="119" y="64"/>
                  </a:lnTo>
                  <a:lnTo>
                    <a:pt x="123" y="55"/>
                  </a:lnTo>
                  <a:lnTo>
                    <a:pt x="127" y="45"/>
                  </a:lnTo>
                  <a:lnTo>
                    <a:pt x="131" y="36"/>
                  </a:lnTo>
                  <a:lnTo>
                    <a:pt x="136" y="27"/>
                  </a:lnTo>
                  <a:lnTo>
                    <a:pt x="139" y="17"/>
                  </a:lnTo>
                  <a:lnTo>
                    <a:pt x="144" y="8"/>
                  </a:lnTo>
                  <a:lnTo>
                    <a:pt x="144" y="2"/>
                  </a:lnTo>
                  <a:lnTo>
                    <a:pt x="144" y="8"/>
                  </a:lnTo>
                  <a:lnTo>
                    <a:pt x="144" y="5"/>
                  </a:lnTo>
                  <a:lnTo>
                    <a:pt x="144" y="3"/>
                  </a:lnTo>
                  <a:lnTo>
                    <a:pt x="142" y="1"/>
                  </a:lnTo>
                  <a:lnTo>
                    <a:pt x="141" y="0"/>
                  </a:lnTo>
                  <a:lnTo>
                    <a:pt x="139" y="0"/>
                  </a:lnTo>
                  <a:lnTo>
                    <a:pt x="138" y="0"/>
                  </a:lnTo>
                  <a:lnTo>
                    <a:pt x="136" y="1"/>
                  </a:lnTo>
                  <a:lnTo>
                    <a:pt x="135" y="2"/>
                  </a:lnTo>
                  <a:lnTo>
                    <a:pt x="13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20" name="Freeform 100">
              <a:extLst>
                <a:ext uri="{FF2B5EF4-FFF2-40B4-BE49-F238E27FC236}">
                  <a16:creationId xmlns:a16="http://schemas.microsoft.com/office/drawing/2014/main" id="{64CA6FA5-64F3-8718-5591-A5B0AD7B7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08"/>
              <a:ext cx="23" cy="49"/>
            </a:xfrm>
            <a:custGeom>
              <a:avLst/>
              <a:gdLst>
                <a:gd name="T0" fmla="*/ 11 w 23"/>
                <a:gd name="T1" fmla="*/ 5 h 49"/>
                <a:gd name="T2" fmla="*/ 13 w 23"/>
                <a:gd name="T3" fmla="*/ 1 h 49"/>
                <a:gd name="T4" fmla="*/ 8 w 23"/>
                <a:gd name="T5" fmla="*/ 5 h 49"/>
                <a:gd name="T6" fmla="*/ 5 w 23"/>
                <a:gd name="T7" fmla="*/ 10 h 49"/>
                <a:gd name="T8" fmla="*/ 2 w 23"/>
                <a:gd name="T9" fmla="*/ 16 h 49"/>
                <a:gd name="T10" fmla="*/ 1 w 23"/>
                <a:gd name="T11" fmla="*/ 22 h 49"/>
                <a:gd name="T12" fmla="*/ 0 w 23"/>
                <a:gd name="T13" fmla="*/ 28 h 49"/>
                <a:gd name="T14" fmla="*/ 0 w 23"/>
                <a:gd name="T15" fmla="*/ 35 h 49"/>
                <a:gd name="T16" fmla="*/ 1 w 23"/>
                <a:gd name="T17" fmla="*/ 42 h 49"/>
                <a:gd name="T18" fmla="*/ 3 w 23"/>
                <a:gd name="T19" fmla="*/ 48 h 49"/>
                <a:gd name="T20" fmla="*/ 13 w 23"/>
                <a:gd name="T21" fmla="*/ 42 h 49"/>
                <a:gd name="T22" fmla="*/ 11 w 23"/>
                <a:gd name="T23" fmla="*/ 38 h 49"/>
                <a:gd name="T24" fmla="*/ 11 w 23"/>
                <a:gd name="T25" fmla="*/ 34 h 49"/>
                <a:gd name="T26" fmla="*/ 11 w 23"/>
                <a:gd name="T27" fmla="*/ 29 h 49"/>
                <a:gd name="T28" fmla="*/ 11 w 23"/>
                <a:gd name="T29" fmla="*/ 25 h 49"/>
                <a:gd name="T30" fmla="*/ 13 w 23"/>
                <a:gd name="T31" fmla="*/ 21 h 49"/>
                <a:gd name="T32" fmla="*/ 15 w 23"/>
                <a:gd name="T33" fmla="*/ 16 h 49"/>
                <a:gd name="T34" fmla="*/ 17 w 23"/>
                <a:gd name="T35" fmla="*/ 13 h 49"/>
                <a:gd name="T36" fmla="*/ 19 w 23"/>
                <a:gd name="T37" fmla="*/ 10 h 49"/>
                <a:gd name="T38" fmla="*/ 22 w 23"/>
                <a:gd name="T39" fmla="*/ 6 h 49"/>
                <a:gd name="T40" fmla="*/ 19 w 23"/>
                <a:gd name="T41" fmla="*/ 10 h 49"/>
                <a:gd name="T42" fmla="*/ 21 w 23"/>
                <a:gd name="T43" fmla="*/ 8 h 49"/>
                <a:gd name="T44" fmla="*/ 22 w 23"/>
                <a:gd name="T45" fmla="*/ 6 h 49"/>
                <a:gd name="T46" fmla="*/ 22 w 23"/>
                <a:gd name="T47" fmla="*/ 4 h 49"/>
                <a:gd name="T48" fmla="*/ 20 w 23"/>
                <a:gd name="T49" fmla="*/ 2 h 49"/>
                <a:gd name="T50" fmla="*/ 19 w 23"/>
                <a:gd name="T51" fmla="*/ 0 h 49"/>
                <a:gd name="T52" fmla="*/ 17 w 23"/>
                <a:gd name="T53" fmla="*/ 0 h 49"/>
                <a:gd name="T54" fmla="*/ 15 w 23"/>
                <a:gd name="T55" fmla="*/ 0 h 49"/>
                <a:gd name="T56" fmla="*/ 13 w 23"/>
                <a:gd name="T57" fmla="*/ 1 h 49"/>
                <a:gd name="T58" fmla="*/ 11 w 23"/>
                <a:gd name="T59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" h="49">
                  <a:moveTo>
                    <a:pt x="11" y="5"/>
                  </a:moveTo>
                  <a:lnTo>
                    <a:pt x="13" y="1"/>
                  </a:lnTo>
                  <a:lnTo>
                    <a:pt x="8" y="5"/>
                  </a:lnTo>
                  <a:lnTo>
                    <a:pt x="5" y="10"/>
                  </a:lnTo>
                  <a:lnTo>
                    <a:pt x="2" y="16"/>
                  </a:lnTo>
                  <a:lnTo>
                    <a:pt x="1" y="22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" y="42"/>
                  </a:lnTo>
                  <a:lnTo>
                    <a:pt x="3" y="48"/>
                  </a:lnTo>
                  <a:lnTo>
                    <a:pt x="13" y="42"/>
                  </a:lnTo>
                  <a:lnTo>
                    <a:pt x="11" y="38"/>
                  </a:lnTo>
                  <a:lnTo>
                    <a:pt x="11" y="34"/>
                  </a:lnTo>
                  <a:lnTo>
                    <a:pt x="11" y="29"/>
                  </a:lnTo>
                  <a:lnTo>
                    <a:pt x="11" y="25"/>
                  </a:lnTo>
                  <a:lnTo>
                    <a:pt x="13" y="21"/>
                  </a:lnTo>
                  <a:lnTo>
                    <a:pt x="15" y="16"/>
                  </a:lnTo>
                  <a:lnTo>
                    <a:pt x="17" y="13"/>
                  </a:lnTo>
                  <a:lnTo>
                    <a:pt x="19" y="10"/>
                  </a:lnTo>
                  <a:lnTo>
                    <a:pt x="22" y="6"/>
                  </a:lnTo>
                  <a:lnTo>
                    <a:pt x="19" y="10"/>
                  </a:lnTo>
                  <a:lnTo>
                    <a:pt x="21" y="8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21" name="Freeform 101">
              <a:extLst>
                <a:ext uri="{FF2B5EF4-FFF2-40B4-BE49-F238E27FC236}">
                  <a16:creationId xmlns:a16="http://schemas.microsoft.com/office/drawing/2014/main" id="{DB42B20E-60D5-A814-584F-5375D8A06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508"/>
              <a:ext cx="33" cy="106"/>
            </a:xfrm>
            <a:custGeom>
              <a:avLst/>
              <a:gdLst>
                <a:gd name="T0" fmla="*/ 26 w 33"/>
                <a:gd name="T1" fmla="*/ 0 h 106"/>
                <a:gd name="T2" fmla="*/ 26 w 33"/>
                <a:gd name="T3" fmla="*/ 0 h 106"/>
                <a:gd name="T4" fmla="*/ 20 w 33"/>
                <a:gd name="T5" fmla="*/ 2 h 106"/>
                <a:gd name="T6" fmla="*/ 16 w 33"/>
                <a:gd name="T7" fmla="*/ 5 h 106"/>
                <a:gd name="T8" fmla="*/ 12 w 33"/>
                <a:gd name="T9" fmla="*/ 8 h 106"/>
                <a:gd name="T10" fmla="*/ 9 w 33"/>
                <a:gd name="T11" fmla="*/ 11 h 106"/>
                <a:gd name="T12" fmla="*/ 6 w 33"/>
                <a:gd name="T13" fmla="*/ 15 h 106"/>
                <a:gd name="T14" fmla="*/ 4 w 33"/>
                <a:gd name="T15" fmla="*/ 20 h 106"/>
                <a:gd name="T16" fmla="*/ 3 w 33"/>
                <a:gd name="T17" fmla="*/ 26 h 106"/>
                <a:gd name="T18" fmla="*/ 2 w 33"/>
                <a:gd name="T19" fmla="*/ 31 h 106"/>
                <a:gd name="T20" fmla="*/ 1 w 33"/>
                <a:gd name="T21" fmla="*/ 36 h 106"/>
                <a:gd name="T22" fmla="*/ 1 w 33"/>
                <a:gd name="T23" fmla="*/ 44 h 106"/>
                <a:gd name="T24" fmla="*/ 1 w 33"/>
                <a:gd name="T25" fmla="*/ 51 h 106"/>
                <a:gd name="T26" fmla="*/ 1 w 33"/>
                <a:gd name="T27" fmla="*/ 59 h 106"/>
                <a:gd name="T28" fmla="*/ 1 w 33"/>
                <a:gd name="T29" fmla="*/ 68 h 106"/>
                <a:gd name="T30" fmla="*/ 1 w 33"/>
                <a:gd name="T31" fmla="*/ 79 h 106"/>
                <a:gd name="T32" fmla="*/ 0 w 33"/>
                <a:gd name="T33" fmla="*/ 91 h 106"/>
                <a:gd name="T34" fmla="*/ 0 w 33"/>
                <a:gd name="T35" fmla="*/ 104 h 106"/>
                <a:gd name="T36" fmla="*/ 8 w 33"/>
                <a:gd name="T37" fmla="*/ 105 h 106"/>
                <a:gd name="T38" fmla="*/ 9 w 33"/>
                <a:gd name="T39" fmla="*/ 91 h 106"/>
                <a:gd name="T40" fmla="*/ 9 w 33"/>
                <a:gd name="T41" fmla="*/ 79 h 106"/>
                <a:gd name="T42" fmla="*/ 9 w 33"/>
                <a:gd name="T43" fmla="*/ 68 h 106"/>
                <a:gd name="T44" fmla="*/ 9 w 33"/>
                <a:gd name="T45" fmla="*/ 59 h 106"/>
                <a:gd name="T46" fmla="*/ 10 w 33"/>
                <a:gd name="T47" fmla="*/ 51 h 106"/>
                <a:gd name="T48" fmla="*/ 10 w 33"/>
                <a:gd name="T49" fmla="*/ 44 h 106"/>
                <a:gd name="T50" fmla="*/ 10 w 33"/>
                <a:gd name="T51" fmla="*/ 38 h 106"/>
                <a:gd name="T52" fmla="*/ 11 w 33"/>
                <a:gd name="T53" fmla="*/ 33 h 106"/>
                <a:gd name="T54" fmla="*/ 11 w 33"/>
                <a:gd name="T55" fmla="*/ 28 h 106"/>
                <a:gd name="T56" fmla="*/ 12 w 33"/>
                <a:gd name="T57" fmla="*/ 25 h 106"/>
                <a:gd name="T58" fmla="*/ 14 w 33"/>
                <a:gd name="T59" fmla="*/ 22 h 106"/>
                <a:gd name="T60" fmla="*/ 15 w 33"/>
                <a:gd name="T61" fmla="*/ 19 h 106"/>
                <a:gd name="T62" fmla="*/ 17 w 33"/>
                <a:gd name="T63" fmla="*/ 17 h 106"/>
                <a:gd name="T64" fmla="*/ 20 w 33"/>
                <a:gd name="T65" fmla="*/ 15 h 106"/>
                <a:gd name="T66" fmla="*/ 24 w 33"/>
                <a:gd name="T67" fmla="*/ 13 h 106"/>
                <a:gd name="T68" fmla="*/ 29 w 33"/>
                <a:gd name="T69" fmla="*/ 10 h 106"/>
                <a:gd name="T70" fmla="*/ 28 w 33"/>
                <a:gd name="T71" fmla="*/ 11 h 106"/>
                <a:gd name="T72" fmla="*/ 29 w 33"/>
                <a:gd name="T73" fmla="*/ 10 h 106"/>
                <a:gd name="T74" fmla="*/ 30 w 33"/>
                <a:gd name="T75" fmla="*/ 10 h 106"/>
                <a:gd name="T76" fmla="*/ 31 w 33"/>
                <a:gd name="T77" fmla="*/ 7 h 106"/>
                <a:gd name="T78" fmla="*/ 32 w 33"/>
                <a:gd name="T79" fmla="*/ 5 h 106"/>
                <a:gd name="T80" fmla="*/ 32 w 33"/>
                <a:gd name="T81" fmla="*/ 3 h 106"/>
                <a:gd name="T82" fmla="*/ 30 w 33"/>
                <a:gd name="T83" fmla="*/ 2 h 106"/>
                <a:gd name="T84" fmla="*/ 29 w 33"/>
                <a:gd name="T85" fmla="*/ 0 h 106"/>
                <a:gd name="T86" fmla="*/ 28 w 33"/>
                <a:gd name="T87" fmla="*/ 0 h 106"/>
                <a:gd name="T88" fmla="*/ 26 w 33"/>
                <a:gd name="T89" fmla="*/ 0 h 106"/>
                <a:gd name="T90" fmla="*/ 26 w 33"/>
                <a:gd name="T9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" h="106">
                  <a:moveTo>
                    <a:pt x="26" y="0"/>
                  </a:moveTo>
                  <a:lnTo>
                    <a:pt x="26" y="0"/>
                  </a:lnTo>
                  <a:lnTo>
                    <a:pt x="20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9" y="11"/>
                  </a:lnTo>
                  <a:lnTo>
                    <a:pt x="6" y="15"/>
                  </a:lnTo>
                  <a:lnTo>
                    <a:pt x="4" y="20"/>
                  </a:lnTo>
                  <a:lnTo>
                    <a:pt x="3" y="26"/>
                  </a:lnTo>
                  <a:lnTo>
                    <a:pt x="2" y="31"/>
                  </a:lnTo>
                  <a:lnTo>
                    <a:pt x="1" y="36"/>
                  </a:lnTo>
                  <a:lnTo>
                    <a:pt x="1" y="44"/>
                  </a:lnTo>
                  <a:lnTo>
                    <a:pt x="1" y="51"/>
                  </a:lnTo>
                  <a:lnTo>
                    <a:pt x="1" y="59"/>
                  </a:lnTo>
                  <a:lnTo>
                    <a:pt x="1" y="68"/>
                  </a:lnTo>
                  <a:lnTo>
                    <a:pt x="1" y="79"/>
                  </a:lnTo>
                  <a:lnTo>
                    <a:pt x="0" y="91"/>
                  </a:lnTo>
                  <a:lnTo>
                    <a:pt x="0" y="104"/>
                  </a:lnTo>
                  <a:lnTo>
                    <a:pt x="8" y="105"/>
                  </a:lnTo>
                  <a:lnTo>
                    <a:pt x="9" y="91"/>
                  </a:lnTo>
                  <a:lnTo>
                    <a:pt x="9" y="79"/>
                  </a:lnTo>
                  <a:lnTo>
                    <a:pt x="9" y="68"/>
                  </a:lnTo>
                  <a:lnTo>
                    <a:pt x="9" y="59"/>
                  </a:lnTo>
                  <a:lnTo>
                    <a:pt x="10" y="51"/>
                  </a:lnTo>
                  <a:lnTo>
                    <a:pt x="10" y="44"/>
                  </a:lnTo>
                  <a:lnTo>
                    <a:pt x="10" y="38"/>
                  </a:lnTo>
                  <a:lnTo>
                    <a:pt x="11" y="33"/>
                  </a:lnTo>
                  <a:lnTo>
                    <a:pt x="11" y="28"/>
                  </a:lnTo>
                  <a:lnTo>
                    <a:pt x="12" y="25"/>
                  </a:lnTo>
                  <a:lnTo>
                    <a:pt x="14" y="22"/>
                  </a:lnTo>
                  <a:lnTo>
                    <a:pt x="15" y="19"/>
                  </a:lnTo>
                  <a:lnTo>
                    <a:pt x="17" y="17"/>
                  </a:lnTo>
                  <a:lnTo>
                    <a:pt x="20" y="15"/>
                  </a:lnTo>
                  <a:lnTo>
                    <a:pt x="24" y="13"/>
                  </a:lnTo>
                  <a:lnTo>
                    <a:pt x="29" y="10"/>
                  </a:lnTo>
                  <a:lnTo>
                    <a:pt x="28" y="11"/>
                  </a:lnTo>
                  <a:lnTo>
                    <a:pt x="29" y="10"/>
                  </a:lnTo>
                  <a:lnTo>
                    <a:pt x="30" y="10"/>
                  </a:lnTo>
                  <a:lnTo>
                    <a:pt x="31" y="7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0" y="2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22" name="Freeform 102">
              <a:extLst>
                <a:ext uri="{FF2B5EF4-FFF2-40B4-BE49-F238E27FC236}">
                  <a16:creationId xmlns:a16="http://schemas.microsoft.com/office/drawing/2014/main" id="{C067C498-3496-A614-F580-8CDC495F7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498"/>
              <a:ext cx="67" cy="23"/>
            </a:xfrm>
            <a:custGeom>
              <a:avLst/>
              <a:gdLst>
                <a:gd name="T0" fmla="*/ 64 w 67"/>
                <a:gd name="T1" fmla="*/ 1 h 23"/>
                <a:gd name="T2" fmla="*/ 59 w 67"/>
                <a:gd name="T3" fmla="*/ 0 h 23"/>
                <a:gd name="T4" fmla="*/ 55 w 67"/>
                <a:gd name="T5" fmla="*/ 3 h 23"/>
                <a:gd name="T6" fmla="*/ 52 w 67"/>
                <a:gd name="T7" fmla="*/ 5 h 23"/>
                <a:gd name="T8" fmla="*/ 49 w 67"/>
                <a:gd name="T9" fmla="*/ 7 h 23"/>
                <a:gd name="T10" fmla="*/ 45 w 67"/>
                <a:gd name="T11" fmla="*/ 8 h 23"/>
                <a:gd name="T12" fmla="*/ 43 w 67"/>
                <a:gd name="T13" fmla="*/ 8 h 23"/>
                <a:gd name="T14" fmla="*/ 40 w 67"/>
                <a:gd name="T15" fmla="*/ 9 h 23"/>
                <a:gd name="T16" fmla="*/ 37 w 67"/>
                <a:gd name="T17" fmla="*/ 9 h 23"/>
                <a:gd name="T18" fmla="*/ 34 w 67"/>
                <a:gd name="T19" fmla="*/ 9 h 23"/>
                <a:gd name="T20" fmla="*/ 31 w 67"/>
                <a:gd name="T21" fmla="*/ 9 h 23"/>
                <a:gd name="T22" fmla="*/ 28 w 67"/>
                <a:gd name="T23" fmla="*/ 9 h 23"/>
                <a:gd name="T24" fmla="*/ 24 w 67"/>
                <a:gd name="T25" fmla="*/ 8 h 23"/>
                <a:gd name="T26" fmla="*/ 20 w 67"/>
                <a:gd name="T27" fmla="*/ 8 h 23"/>
                <a:gd name="T28" fmla="*/ 16 w 67"/>
                <a:gd name="T29" fmla="*/ 8 h 23"/>
                <a:gd name="T30" fmla="*/ 11 w 67"/>
                <a:gd name="T31" fmla="*/ 8 h 23"/>
                <a:gd name="T32" fmla="*/ 6 w 67"/>
                <a:gd name="T33" fmla="*/ 8 h 23"/>
                <a:gd name="T34" fmla="*/ 0 w 67"/>
                <a:gd name="T35" fmla="*/ 9 h 23"/>
                <a:gd name="T36" fmla="*/ 1 w 67"/>
                <a:gd name="T37" fmla="*/ 22 h 23"/>
                <a:gd name="T38" fmla="*/ 6 w 67"/>
                <a:gd name="T39" fmla="*/ 21 h 23"/>
                <a:gd name="T40" fmla="*/ 11 w 67"/>
                <a:gd name="T41" fmla="*/ 21 h 23"/>
                <a:gd name="T42" fmla="*/ 16 w 67"/>
                <a:gd name="T43" fmla="*/ 21 h 23"/>
                <a:gd name="T44" fmla="*/ 20 w 67"/>
                <a:gd name="T45" fmla="*/ 21 h 23"/>
                <a:gd name="T46" fmla="*/ 24 w 67"/>
                <a:gd name="T47" fmla="*/ 21 h 23"/>
                <a:gd name="T48" fmla="*/ 28 w 67"/>
                <a:gd name="T49" fmla="*/ 22 h 23"/>
                <a:gd name="T50" fmla="*/ 30 w 67"/>
                <a:gd name="T51" fmla="*/ 22 h 23"/>
                <a:gd name="T52" fmla="*/ 34 w 67"/>
                <a:gd name="T53" fmla="*/ 22 h 23"/>
                <a:gd name="T54" fmla="*/ 37 w 67"/>
                <a:gd name="T55" fmla="*/ 22 h 23"/>
                <a:gd name="T56" fmla="*/ 41 w 67"/>
                <a:gd name="T57" fmla="*/ 22 h 23"/>
                <a:gd name="T58" fmla="*/ 44 w 67"/>
                <a:gd name="T59" fmla="*/ 21 h 23"/>
                <a:gd name="T60" fmla="*/ 48 w 67"/>
                <a:gd name="T61" fmla="*/ 20 h 23"/>
                <a:gd name="T62" fmla="*/ 52 w 67"/>
                <a:gd name="T63" fmla="*/ 18 h 23"/>
                <a:gd name="T64" fmla="*/ 55 w 67"/>
                <a:gd name="T65" fmla="*/ 16 h 23"/>
                <a:gd name="T66" fmla="*/ 59 w 67"/>
                <a:gd name="T67" fmla="*/ 14 h 23"/>
                <a:gd name="T68" fmla="*/ 64 w 67"/>
                <a:gd name="T69" fmla="*/ 11 h 23"/>
                <a:gd name="T70" fmla="*/ 59 w 67"/>
                <a:gd name="T71" fmla="*/ 10 h 23"/>
                <a:gd name="T72" fmla="*/ 64 w 67"/>
                <a:gd name="T73" fmla="*/ 11 h 23"/>
                <a:gd name="T74" fmla="*/ 65 w 67"/>
                <a:gd name="T75" fmla="*/ 9 h 23"/>
                <a:gd name="T76" fmla="*/ 66 w 67"/>
                <a:gd name="T77" fmla="*/ 7 h 23"/>
                <a:gd name="T78" fmla="*/ 66 w 67"/>
                <a:gd name="T79" fmla="*/ 4 h 23"/>
                <a:gd name="T80" fmla="*/ 65 w 67"/>
                <a:gd name="T81" fmla="*/ 3 h 23"/>
                <a:gd name="T82" fmla="*/ 64 w 67"/>
                <a:gd name="T83" fmla="*/ 1 h 23"/>
                <a:gd name="T84" fmla="*/ 63 w 67"/>
                <a:gd name="T85" fmla="*/ 0 h 23"/>
                <a:gd name="T86" fmla="*/ 61 w 67"/>
                <a:gd name="T87" fmla="*/ 0 h 23"/>
                <a:gd name="T88" fmla="*/ 59 w 67"/>
                <a:gd name="T89" fmla="*/ 0 h 23"/>
                <a:gd name="T90" fmla="*/ 64 w 67"/>
                <a:gd name="T9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23">
                  <a:moveTo>
                    <a:pt x="64" y="1"/>
                  </a:moveTo>
                  <a:lnTo>
                    <a:pt x="59" y="0"/>
                  </a:lnTo>
                  <a:lnTo>
                    <a:pt x="55" y="3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5" y="8"/>
                  </a:lnTo>
                  <a:lnTo>
                    <a:pt x="43" y="8"/>
                  </a:lnTo>
                  <a:lnTo>
                    <a:pt x="40" y="9"/>
                  </a:lnTo>
                  <a:lnTo>
                    <a:pt x="37" y="9"/>
                  </a:lnTo>
                  <a:lnTo>
                    <a:pt x="34" y="9"/>
                  </a:lnTo>
                  <a:lnTo>
                    <a:pt x="31" y="9"/>
                  </a:lnTo>
                  <a:lnTo>
                    <a:pt x="28" y="9"/>
                  </a:lnTo>
                  <a:lnTo>
                    <a:pt x="24" y="8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11" y="8"/>
                  </a:lnTo>
                  <a:lnTo>
                    <a:pt x="6" y="8"/>
                  </a:lnTo>
                  <a:lnTo>
                    <a:pt x="0" y="9"/>
                  </a:lnTo>
                  <a:lnTo>
                    <a:pt x="1" y="22"/>
                  </a:lnTo>
                  <a:lnTo>
                    <a:pt x="6" y="21"/>
                  </a:lnTo>
                  <a:lnTo>
                    <a:pt x="11" y="21"/>
                  </a:lnTo>
                  <a:lnTo>
                    <a:pt x="16" y="21"/>
                  </a:lnTo>
                  <a:lnTo>
                    <a:pt x="20" y="21"/>
                  </a:lnTo>
                  <a:lnTo>
                    <a:pt x="24" y="21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4" y="22"/>
                  </a:lnTo>
                  <a:lnTo>
                    <a:pt x="37" y="22"/>
                  </a:lnTo>
                  <a:lnTo>
                    <a:pt x="41" y="22"/>
                  </a:lnTo>
                  <a:lnTo>
                    <a:pt x="44" y="21"/>
                  </a:lnTo>
                  <a:lnTo>
                    <a:pt x="48" y="20"/>
                  </a:lnTo>
                  <a:lnTo>
                    <a:pt x="52" y="18"/>
                  </a:lnTo>
                  <a:lnTo>
                    <a:pt x="55" y="16"/>
                  </a:lnTo>
                  <a:lnTo>
                    <a:pt x="59" y="14"/>
                  </a:lnTo>
                  <a:lnTo>
                    <a:pt x="64" y="11"/>
                  </a:lnTo>
                  <a:lnTo>
                    <a:pt x="59" y="10"/>
                  </a:lnTo>
                  <a:lnTo>
                    <a:pt x="64" y="11"/>
                  </a:lnTo>
                  <a:lnTo>
                    <a:pt x="65" y="9"/>
                  </a:lnTo>
                  <a:lnTo>
                    <a:pt x="66" y="7"/>
                  </a:lnTo>
                  <a:lnTo>
                    <a:pt x="66" y="4"/>
                  </a:lnTo>
                  <a:lnTo>
                    <a:pt x="65" y="3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64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23" name="Freeform 103">
              <a:extLst>
                <a:ext uri="{FF2B5EF4-FFF2-40B4-BE49-F238E27FC236}">
                  <a16:creationId xmlns:a16="http://schemas.microsoft.com/office/drawing/2014/main" id="{ABCFC8BD-6C80-779B-97D8-C4740F0C8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499"/>
              <a:ext cx="24" cy="52"/>
            </a:xfrm>
            <a:custGeom>
              <a:avLst/>
              <a:gdLst>
                <a:gd name="T0" fmla="*/ 7 w 24"/>
                <a:gd name="T1" fmla="*/ 49 h 52"/>
                <a:gd name="T2" fmla="*/ 6 w 24"/>
                <a:gd name="T3" fmla="*/ 50 h 52"/>
                <a:gd name="T4" fmla="*/ 12 w 24"/>
                <a:gd name="T5" fmla="*/ 44 h 52"/>
                <a:gd name="T6" fmla="*/ 17 w 24"/>
                <a:gd name="T7" fmla="*/ 38 h 52"/>
                <a:gd name="T8" fmla="*/ 20 w 24"/>
                <a:gd name="T9" fmla="*/ 31 h 52"/>
                <a:gd name="T10" fmla="*/ 22 w 24"/>
                <a:gd name="T11" fmla="*/ 25 h 52"/>
                <a:gd name="T12" fmla="*/ 23 w 24"/>
                <a:gd name="T13" fmla="*/ 18 h 52"/>
                <a:gd name="T14" fmla="*/ 21 w 24"/>
                <a:gd name="T15" fmla="*/ 11 h 52"/>
                <a:gd name="T16" fmla="*/ 18 w 24"/>
                <a:gd name="T17" fmla="*/ 5 h 52"/>
                <a:gd name="T18" fmla="*/ 14 w 24"/>
                <a:gd name="T19" fmla="*/ 0 h 52"/>
                <a:gd name="T20" fmla="*/ 8 w 24"/>
                <a:gd name="T21" fmla="*/ 8 h 52"/>
                <a:gd name="T22" fmla="*/ 11 w 24"/>
                <a:gd name="T23" fmla="*/ 12 h 52"/>
                <a:gd name="T24" fmla="*/ 13 w 24"/>
                <a:gd name="T25" fmla="*/ 16 h 52"/>
                <a:gd name="T26" fmla="*/ 13 w 24"/>
                <a:gd name="T27" fmla="*/ 19 h 52"/>
                <a:gd name="T28" fmla="*/ 13 w 24"/>
                <a:gd name="T29" fmla="*/ 22 h 52"/>
                <a:gd name="T30" fmla="*/ 12 w 24"/>
                <a:gd name="T31" fmla="*/ 26 h 52"/>
                <a:gd name="T32" fmla="*/ 10 w 24"/>
                <a:gd name="T33" fmla="*/ 30 h 52"/>
                <a:gd name="T34" fmla="*/ 6 w 24"/>
                <a:gd name="T35" fmla="*/ 35 h 52"/>
                <a:gd name="T36" fmla="*/ 1 w 24"/>
                <a:gd name="T37" fmla="*/ 41 h 52"/>
                <a:gd name="T38" fmla="*/ 1 w 24"/>
                <a:gd name="T39" fmla="*/ 41 h 52"/>
                <a:gd name="T40" fmla="*/ 1 w 24"/>
                <a:gd name="T41" fmla="*/ 41 h 52"/>
                <a:gd name="T42" fmla="*/ 0 w 24"/>
                <a:gd name="T43" fmla="*/ 42 h 52"/>
                <a:gd name="T44" fmla="*/ 0 w 24"/>
                <a:gd name="T45" fmla="*/ 44 h 52"/>
                <a:gd name="T46" fmla="*/ 0 w 24"/>
                <a:gd name="T47" fmla="*/ 46 h 52"/>
                <a:gd name="T48" fmla="*/ 0 w 24"/>
                <a:gd name="T49" fmla="*/ 48 h 52"/>
                <a:gd name="T50" fmla="*/ 1 w 24"/>
                <a:gd name="T51" fmla="*/ 50 h 52"/>
                <a:gd name="T52" fmla="*/ 3 w 24"/>
                <a:gd name="T53" fmla="*/ 51 h 52"/>
                <a:gd name="T54" fmla="*/ 5 w 24"/>
                <a:gd name="T55" fmla="*/ 51 h 52"/>
                <a:gd name="T56" fmla="*/ 6 w 24"/>
                <a:gd name="T57" fmla="*/ 50 h 52"/>
                <a:gd name="T58" fmla="*/ 7 w 24"/>
                <a:gd name="T59" fmla="*/ 4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52">
                  <a:moveTo>
                    <a:pt x="7" y="49"/>
                  </a:moveTo>
                  <a:lnTo>
                    <a:pt x="6" y="50"/>
                  </a:lnTo>
                  <a:lnTo>
                    <a:pt x="12" y="44"/>
                  </a:lnTo>
                  <a:lnTo>
                    <a:pt x="17" y="38"/>
                  </a:lnTo>
                  <a:lnTo>
                    <a:pt x="20" y="31"/>
                  </a:lnTo>
                  <a:lnTo>
                    <a:pt x="22" y="25"/>
                  </a:lnTo>
                  <a:lnTo>
                    <a:pt x="23" y="18"/>
                  </a:lnTo>
                  <a:lnTo>
                    <a:pt x="21" y="11"/>
                  </a:lnTo>
                  <a:lnTo>
                    <a:pt x="18" y="5"/>
                  </a:lnTo>
                  <a:lnTo>
                    <a:pt x="14" y="0"/>
                  </a:lnTo>
                  <a:lnTo>
                    <a:pt x="8" y="8"/>
                  </a:lnTo>
                  <a:lnTo>
                    <a:pt x="11" y="12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22"/>
                  </a:lnTo>
                  <a:lnTo>
                    <a:pt x="12" y="26"/>
                  </a:lnTo>
                  <a:lnTo>
                    <a:pt x="10" y="30"/>
                  </a:lnTo>
                  <a:lnTo>
                    <a:pt x="6" y="35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6" y="50"/>
                  </a:lnTo>
                  <a:lnTo>
                    <a:pt x="7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24" name="Freeform 104">
              <a:extLst>
                <a:ext uri="{FF2B5EF4-FFF2-40B4-BE49-F238E27FC236}">
                  <a16:creationId xmlns:a16="http://schemas.microsoft.com/office/drawing/2014/main" id="{A22E6699-8677-4FE7-2053-B41638E34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540"/>
              <a:ext cx="52" cy="35"/>
            </a:xfrm>
            <a:custGeom>
              <a:avLst/>
              <a:gdLst>
                <a:gd name="T0" fmla="*/ 8 w 52"/>
                <a:gd name="T1" fmla="*/ 25 h 35"/>
                <a:gd name="T2" fmla="*/ 5 w 52"/>
                <a:gd name="T3" fmla="*/ 34 h 35"/>
                <a:gd name="T4" fmla="*/ 8 w 52"/>
                <a:gd name="T5" fmla="*/ 33 h 35"/>
                <a:gd name="T6" fmla="*/ 11 w 52"/>
                <a:gd name="T7" fmla="*/ 31 h 35"/>
                <a:gd name="T8" fmla="*/ 13 w 52"/>
                <a:gd name="T9" fmla="*/ 31 h 35"/>
                <a:gd name="T10" fmla="*/ 16 w 52"/>
                <a:gd name="T11" fmla="*/ 30 h 35"/>
                <a:gd name="T12" fmla="*/ 19 w 52"/>
                <a:gd name="T13" fmla="*/ 28 h 35"/>
                <a:gd name="T14" fmla="*/ 22 w 52"/>
                <a:gd name="T15" fmla="*/ 28 h 35"/>
                <a:gd name="T16" fmla="*/ 24 w 52"/>
                <a:gd name="T17" fmla="*/ 27 h 35"/>
                <a:gd name="T18" fmla="*/ 28 w 52"/>
                <a:gd name="T19" fmla="*/ 25 h 35"/>
                <a:gd name="T20" fmla="*/ 31 w 52"/>
                <a:gd name="T21" fmla="*/ 24 h 35"/>
                <a:gd name="T22" fmla="*/ 34 w 52"/>
                <a:gd name="T23" fmla="*/ 22 h 35"/>
                <a:gd name="T24" fmla="*/ 37 w 52"/>
                <a:gd name="T25" fmla="*/ 21 h 35"/>
                <a:gd name="T26" fmla="*/ 39 w 52"/>
                <a:gd name="T27" fmla="*/ 19 h 35"/>
                <a:gd name="T28" fmla="*/ 42 w 52"/>
                <a:gd name="T29" fmla="*/ 17 h 35"/>
                <a:gd name="T30" fmla="*/ 45 w 52"/>
                <a:gd name="T31" fmla="*/ 14 h 35"/>
                <a:gd name="T32" fmla="*/ 48 w 52"/>
                <a:gd name="T33" fmla="*/ 11 h 35"/>
                <a:gd name="T34" fmla="*/ 51 w 52"/>
                <a:gd name="T35" fmla="*/ 8 h 35"/>
                <a:gd name="T36" fmla="*/ 44 w 52"/>
                <a:gd name="T37" fmla="*/ 0 h 35"/>
                <a:gd name="T38" fmla="*/ 42 w 52"/>
                <a:gd name="T39" fmla="*/ 2 h 35"/>
                <a:gd name="T40" fmla="*/ 39 w 52"/>
                <a:gd name="T41" fmla="*/ 5 h 35"/>
                <a:gd name="T42" fmla="*/ 37 w 52"/>
                <a:gd name="T43" fmla="*/ 7 h 35"/>
                <a:gd name="T44" fmla="*/ 35 w 52"/>
                <a:gd name="T45" fmla="*/ 9 h 35"/>
                <a:gd name="T46" fmla="*/ 33 w 52"/>
                <a:gd name="T47" fmla="*/ 11 h 35"/>
                <a:gd name="T48" fmla="*/ 30 w 52"/>
                <a:gd name="T49" fmla="*/ 12 h 35"/>
                <a:gd name="T50" fmla="*/ 27 w 52"/>
                <a:gd name="T51" fmla="*/ 13 h 35"/>
                <a:gd name="T52" fmla="*/ 24 w 52"/>
                <a:gd name="T53" fmla="*/ 14 h 35"/>
                <a:gd name="T54" fmla="*/ 22 w 52"/>
                <a:gd name="T55" fmla="*/ 16 h 35"/>
                <a:gd name="T56" fmla="*/ 19 w 52"/>
                <a:gd name="T57" fmla="*/ 17 h 35"/>
                <a:gd name="T58" fmla="*/ 16 w 52"/>
                <a:gd name="T59" fmla="*/ 17 h 35"/>
                <a:gd name="T60" fmla="*/ 14 w 52"/>
                <a:gd name="T61" fmla="*/ 19 h 35"/>
                <a:gd name="T62" fmla="*/ 11 w 52"/>
                <a:gd name="T63" fmla="*/ 19 h 35"/>
                <a:gd name="T64" fmla="*/ 8 w 52"/>
                <a:gd name="T65" fmla="*/ 20 h 35"/>
                <a:gd name="T66" fmla="*/ 5 w 52"/>
                <a:gd name="T67" fmla="*/ 22 h 35"/>
                <a:gd name="T68" fmla="*/ 2 w 52"/>
                <a:gd name="T69" fmla="*/ 22 h 35"/>
                <a:gd name="T70" fmla="*/ 0 w 52"/>
                <a:gd name="T71" fmla="*/ 30 h 35"/>
                <a:gd name="T72" fmla="*/ 2 w 52"/>
                <a:gd name="T73" fmla="*/ 22 h 35"/>
                <a:gd name="T74" fmla="*/ 1 w 52"/>
                <a:gd name="T75" fmla="*/ 23 h 35"/>
                <a:gd name="T76" fmla="*/ 0 w 52"/>
                <a:gd name="T77" fmla="*/ 25 h 35"/>
                <a:gd name="T78" fmla="*/ 0 w 52"/>
                <a:gd name="T79" fmla="*/ 28 h 35"/>
                <a:gd name="T80" fmla="*/ 0 w 52"/>
                <a:gd name="T81" fmla="*/ 30 h 35"/>
                <a:gd name="T82" fmla="*/ 1 w 52"/>
                <a:gd name="T83" fmla="*/ 31 h 35"/>
                <a:gd name="T84" fmla="*/ 2 w 52"/>
                <a:gd name="T85" fmla="*/ 33 h 35"/>
                <a:gd name="T86" fmla="*/ 3 w 52"/>
                <a:gd name="T87" fmla="*/ 34 h 35"/>
                <a:gd name="T88" fmla="*/ 5 w 52"/>
                <a:gd name="T89" fmla="*/ 34 h 35"/>
                <a:gd name="T90" fmla="*/ 8 w 52"/>
                <a:gd name="T91" fmla="*/ 2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2" h="35">
                  <a:moveTo>
                    <a:pt x="8" y="25"/>
                  </a:moveTo>
                  <a:lnTo>
                    <a:pt x="5" y="34"/>
                  </a:lnTo>
                  <a:lnTo>
                    <a:pt x="8" y="33"/>
                  </a:lnTo>
                  <a:lnTo>
                    <a:pt x="11" y="31"/>
                  </a:lnTo>
                  <a:lnTo>
                    <a:pt x="13" y="31"/>
                  </a:lnTo>
                  <a:lnTo>
                    <a:pt x="16" y="30"/>
                  </a:lnTo>
                  <a:lnTo>
                    <a:pt x="19" y="28"/>
                  </a:lnTo>
                  <a:lnTo>
                    <a:pt x="22" y="28"/>
                  </a:lnTo>
                  <a:lnTo>
                    <a:pt x="24" y="27"/>
                  </a:lnTo>
                  <a:lnTo>
                    <a:pt x="28" y="25"/>
                  </a:lnTo>
                  <a:lnTo>
                    <a:pt x="31" y="24"/>
                  </a:lnTo>
                  <a:lnTo>
                    <a:pt x="34" y="22"/>
                  </a:lnTo>
                  <a:lnTo>
                    <a:pt x="37" y="21"/>
                  </a:lnTo>
                  <a:lnTo>
                    <a:pt x="39" y="19"/>
                  </a:lnTo>
                  <a:lnTo>
                    <a:pt x="42" y="17"/>
                  </a:lnTo>
                  <a:lnTo>
                    <a:pt x="45" y="14"/>
                  </a:lnTo>
                  <a:lnTo>
                    <a:pt x="48" y="11"/>
                  </a:lnTo>
                  <a:lnTo>
                    <a:pt x="51" y="8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0" y="12"/>
                  </a:lnTo>
                  <a:lnTo>
                    <a:pt x="27" y="13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19" y="17"/>
                  </a:lnTo>
                  <a:lnTo>
                    <a:pt x="16" y="17"/>
                  </a:lnTo>
                  <a:lnTo>
                    <a:pt x="14" y="19"/>
                  </a:lnTo>
                  <a:lnTo>
                    <a:pt x="11" y="19"/>
                  </a:lnTo>
                  <a:lnTo>
                    <a:pt x="8" y="20"/>
                  </a:lnTo>
                  <a:lnTo>
                    <a:pt x="5" y="22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2" y="22"/>
                  </a:lnTo>
                  <a:lnTo>
                    <a:pt x="1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2" y="33"/>
                  </a:lnTo>
                  <a:lnTo>
                    <a:pt x="3" y="34"/>
                  </a:lnTo>
                  <a:lnTo>
                    <a:pt x="5" y="34"/>
                  </a:lnTo>
                  <a:lnTo>
                    <a:pt x="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25" name="Freeform 105">
              <a:extLst>
                <a:ext uri="{FF2B5EF4-FFF2-40B4-BE49-F238E27FC236}">
                  <a16:creationId xmlns:a16="http://schemas.microsoft.com/office/drawing/2014/main" id="{26E7A110-00FC-3DC6-ED9F-4B904CB9A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1653"/>
              <a:ext cx="144" cy="374"/>
            </a:xfrm>
            <a:custGeom>
              <a:avLst/>
              <a:gdLst>
                <a:gd name="T0" fmla="*/ 8 w 144"/>
                <a:gd name="T1" fmla="*/ 370 h 374"/>
                <a:gd name="T2" fmla="*/ 20 w 144"/>
                <a:gd name="T3" fmla="*/ 351 h 374"/>
                <a:gd name="T4" fmla="*/ 31 w 144"/>
                <a:gd name="T5" fmla="*/ 332 h 374"/>
                <a:gd name="T6" fmla="*/ 41 w 144"/>
                <a:gd name="T7" fmla="*/ 311 h 374"/>
                <a:gd name="T8" fmla="*/ 50 w 144"/>
                <a:gd name="T9" fmla="*/ 289 h 374"/>
                <a:gd name="T10" fmla="*/ 59 w 144"/>
                <a:gd name="T11" fmla="*/ 267 h 374"/>
                <a:gd name="T12" fmla="*/ 67 w 144"/>
                <a:gd name="T13" fmla="*/ 244 h 374"/>
                <a:gd name="T14" fmla="*/ 74 w 144"/>
                <a:gd name="T15" fmla="*/ 220 h 374"/>
                <a:gd name="T16" fmla="*/ 81 w 144"/>
                <a:gd name="T17" fmla="*/ 196 h 374"/>
                <a:gd name="T18" fmla="*/ 88 w 144"/>
                <a:gd name="T19" fmla="*/ 172 h 374"/>
                <a:gd name="T20" fmla="*/ 95 w 144"/>
                <a:gd name="T21" fmla="*/ 148 h 374"/>
                <a:gd name="T22" fmla="*/ 102 w 144"/>
                <a:gd name="T23" fmla="*/ 123 h 374"/>
                <a:gd name="T24" fmla="*/ 109 w 144"/>
                <a:gd name="T25" fmla="*/ 99 h 374"/>
                <a:gd name="T26" fmla="*/ 116 w 144"/>
                <a:gd name="T27" fmla="*/ 75 h 374"/>
                <a:gd name="T28" fmla="*/ 125 w 144"/>
                <a:gd name="T29" fmla="*/ 51 h 374"/>
                <a:gd name="T30" fmla="*/ 133 w 144"/>
                <a:gd name="T31" fmla="*/ 28 h 374"/>
                <a:gd name="T32" fmla="*/ 143 w 144"/>
                <a:gd name="T33" fmla="*/ 5 h 374"/>
                <a:gd name="T34" fmla="*/ 130 w 144"/>
                <a:gd name="T35" fmla="*/ 11 h 374"/>
                <a:gd name="T36" fmla="*/ 121 w 144"/>
                <a:gd name="T37" fmla="*/ 35 h 374"/>
                <a:gd name="T38" fmla="*/ 112 w 144"/>
                <a:gd name="T39" fmla="*/ 58 h 374"/>
                <a:gd name="T40" fmla="*/ 104 w 144"/>
                <a:gd name="T41" fmla="*/ 83 h 374"/>
                <a:gd name="T42" fmla="*/ 97 w 144"/>
                <a:gd name="T43" fmla="*/ 107 h 374"/>
                <a:gd name="T44" fmla="*/ 90 w 144"/>
                <a:gd name="T45" fmla="*/ 132 h 374"/>
                <a:gd name="T46" fmla="*/ 83 w 144"/>
                <a:gd name="T47" fmla="*/ 156 h 374"/>
                <a:gd name="T48" fmla="*/ 76 w 144"/>
                <a:gd name="T49" fmla="*/ 180 h 374"/>
                <a:gd name="T50" fmla="*/ 69 w 144"/>
                <a:gd name="T51" fmla="*/ 204 h 374"/>
                <a:gd name="T52" fmla="*/ 61 w 144"/>
                <a:gd name="T53" fmla="*/ 228 h 374"/>
                <a:gd name="T54" fmla="*/ 55 w 144"/>
                <a:gd name="T55" fmla="*/ 251 h 374"/>
                <a:gd name="T56" fmla="*/ 46 w 144"/>
                <a:gd name="T57" fmla="*/ 273 h 374"/>
                <a:gd name="T58" fmla="*/ 38 w 144"/>
                <a:gd name="T59" fmla="*/ 295 h 374"/>
                <a:gd name="T60" fmla="*/ 28 w 144"/>
                <a:gd name="T61" fmla="*/ 316 h 374"/>
                <a:gd name="T62" fmla="*/ 18 w 144"/>
                <a:gd name="T63" fmla="*/ 335 h 374"/>
                <a:gd name="T64" fmla="*/ 7 w 144"/>
                <a:gd name="T65" fmla="*/ 354 h 374"/>
                <a:gd name="T66" fmla="*/ 0 w 144"/>
                <a:gd name="T67" fmla="*/ 367 h 374"/>
                <a:gd name="T68" fmla="*/ 0 w 144"/>
                <a:gd name="T69" fmla="*/ 365 h 374"/>
                <a:gd name="T70" fmla="*/ 1 w 144"/>
                <a:gd name="T71" fmla="*/ 370 h 374"/>
                <a:gd name="T72" fmla="*/ 3 w 144"/>
                <a:gd name="T73" fmla="*/ 372 h 374"/>
                <a:gd name="T74" fmla="*/ 6 w 144"/>
                <a:gd name="T75" fmla="*/ 372 h 374"/>
                <a:gd name="T76" fmla="*/ 9 w 144"/>
                <a:gd name="T77" fmla="*/ 366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4" h="374">
                  <a:moveTo>
                    <a:pt x="9" y="366"/>
                  </a:moveTo>
                  <a:lnTo>
                    <a:pt x="8" y="370"/>
                  </a:lnTo>
                  <a:lnTo>
                    <a:pt x="14" y="362"/>
                  </a:lnTo>
                  <a:lnTo>
                    <a:pt x="20" y="351"/>
                  </a:lnTo>
                  <a:lnTo>
                    <a:pt x="26" y="342"/>
                  </a:lnTo>
                  <a:lnTo>
                    <a:pt x="31" y="332"/>
                  </a:lnTo>
                  <a:lnTo>
                    <a:pt x="36" y="321"/>
                  </a:lnTo>
                  <a:lnTo>
                    <a:pt x="41" y="311"/>
                  </a:lnTo>
                  <a:lnTo>
                    <a:pt x="46" y="300"/>
                  </a:lnTo>
                  <a:lnTo>
                    <a:pt x="50" y="289"/>
                  </a:lnTo>
                  <a:lnTo>
                    <a:pt x="55" y="278"/>
                  </a:lnTo>
                  <a:lnTo>
                    <a:pt x="59" y="267"/>
                  </a:lnTo>
                  <a:lnTo>
                    <a:pt x="63" y="256"/>
                  </a:lnTo>
                  <a:lnTo>
                    <a:pt x="67" y="244"/>
                  </a:lnTo>
                  <a:lnTo>
                    <a:pt x="70" y="232"/>
                  </a:lnTo>
                  <a:lnTo>
                    <a:pt x="74" y="220"/>
                  </a:lnTo>
                  <a:lnTo>
                    <a:pt x="78" y="208"/>
                  </a:lnTo>
                  <a:lnTo>
                    <a:pt x="81" y="196"/>
                  </a:lnTo>
                  <a:lnTo>
                    <a:pt x="85" y="184"/>
                  </a:lnTo>
                  <a:lnTo>
                    <a:pt x="88" y="172"/>
                  </a:lnTo>
                  <a:lnTo>
                    <a:pt x="91" y="160"/>
                  </a:lnTo>
                  <a:lnTo>
                    <a:pt x="95" y="148"/>
                  </a:lnTo>
                  <a:lnTo>
                    <a:pt x="99" y="135"/>
                  </a:lnTo>
                  <a:lnTo>
                    <a:pt x="102" y="123"/>
                  </a:lnTo>
                  <a:lnTo>
                    <a:pt x="105" y="111"/>
                  </a:lnTo>
                  <a:lnTo>
                    <a:pt x="109" y="99"/>
                  </a:lnTo>
                  <a:lnTo>
                    <a:pt x="113" y="86"/>
                  </a:lnTo>
                  <a:lnTo>
                    <a:pt x="116" y="75"/>
                  </a:lnTo>
                  <a:lnTo>
                    <a:pt x="121" y="63"/>
                  </a:lnTo>
                  <a:lnTo>
                    <a:pt x="125" y="51"/>
                  </a:lnTo>
                  <a:lnTo>
                    <a:pt x="129" y="39"/>
                  </a:lnTo>
                  <a:lnTo>
                    <a:pt x="133" y="28"/>
                  </a:lnTo>
                  <a:lnTo>
                    <a:pt x="138" y="16"/>
                  </a:lnTo>
                  <a:lnTo>
                    <a:pt x="143" y="5"/>
                  </a:lnTo>
                  <a:lnTo>
                    <a:pt x="134" y="0"/>
                  </a:lnTo>
                  <a:lnTo>
                    <a:pt x="130" y="11"/>
                  </a:lnTo>
                  <a:lnTo>
                    <a:pt x="125" y="23"/>
                  </a:lnTo>
                  <a:lnTo>
                    <a:pt x="121" y="35"/>
                  </a:lnTo>
                  <a:lnTo>
                    <a:pt x="116" y="46"/>
                  </a:lnTo>
                  <a:lnTo>
                    <a:pt x="112" y="58"/>
                  </a:lnTo>
                  <a:lnTo>
                    <a:pt x="108" y="70"/>
                  </a:lnTo>
                  <a:lnTo>
                    <a:pt x="104" y="83"/>
                  </a:lnTo>
                  <a:lnTo>
                    <a:pt x="100" y="94"/>
                  </a:lnTo>
                  <a:lnTo>
                    <a:pt x="97" y="107"/>
                  </a:lnTo>
                  <a:lnTo>
                    <a:pt x="93" y="119"/>
                  </a:lnTo>
                  <a:lnTo>
                    <a:pt x="90" y="132"/>
                  </a:lnTo>
                  <a:lnTo>
                    <a:pt x="86" y="143"/>
                  </a:lnTo>
                  <a:lnTo>
                    <a:pt x="83" y="156"/>
                  </a:lnTo>
                  <a:lnTo>
                    <a:pt x="79" y="168"/>
                  </a:lnTo>
                  <a:lnTo>
                    <a:pt x="76" y="180"/>
                  </a:lnTo>
                  <a:lnTo>
                    <a:pt x="72" y="192"/>
                  </a:lnTo>
                  <a:lnTo>
                    <a:pt x="69" y="204"/>
                  </a:lnTo>
                  <a:lnTo>
                    <a:pt x="66" y="216"/>
                  </a:lnTo>
                  <a:lnTo>
                    <a:pt x="61" y="228"/>
                  </a:lnTo>
                  <a:lnTo>
                    <a:pt x="58" y="239"/>
                  </a:lnTo>
                  <a:lnTo>
                    <a:pt x="55" y="251"/>
                  </a:lnTo>
                  <a:lnTo>
                    <a:pt x="50" y="262"/>
                  </a:lnTo>
                  <a:lnTo>
                    <a:pt x="46" y="273"/>
                  </a:lnTo>
                  <a:lnTo>
                    <a:pt x="42" y="284"/>
                  </a:lnTo>
                  <a:lnTo>
                    <a:pt x="38" y="295"/>
                  </a:lnTo>
                  <a:lnTo>
                    <a:pt x="33" y="305"/>
                  </a:lnTo>
                  <a:lnTo>
                    <a:pt x="28" y="316"/>
                  </a:lnTo>
                  <a:lnTo>
                    <a:pt x="23" y="326"/>
                  </a:lnTo>
                  <a:lnTo>
                    <a:pt x="18" y="335"/>
                  </a:lnTo>
                  <a:lnTo>
                    <a:pt x="13" y="345"/>
                  </a:lnTo>
                  <a:lnTo>
                    <a:pt x="7" y="354"/>
                  </a:lnTo>
                  <a:lnTo>
                    <a:pt x="1" y="363"/>
                  </a:lnTo>
                  <a:lnTo>
                    <a:pt x="0" y="367"/>
                  </a:lnTo>
                  <a:lnTo>
                    <a:pt x="1" y="363"/>
                  </a:lnTo>
                  <a:lnTo>
                    <a:pt x="0" y="365"/>
                  </a:lnTo>
                  <a:lnTo>
                    <a:pt x="0" y="367"/>
                  </a:lnTo>
                  <a:lnTo>
                    <a:pt x="1" y="370"/>
                  </a:lnTo>
                  <a:lnTo>
                    <a:pt x="1" y="371"/>
                  </a:lnTo>
                  <a:lnTo>
                    <a:pt x="3" y="372"/>
                  </a:lnTo>
                  <a:lnTo>
                    <a:pt x="5" y="373"/>
                  </a:lnTo>
                  <a:lnTo>
                    <a:pt x="6" y="372"/>
                  </a:lnTo>
                  <a:lnTo>
                    <a:pt x="8" y="370"/>
                  </a:lnTo>
                  <a:lnTo>
                    <a:pt x="9" y="3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26" name="Freeform 106">
              <a:extLst>
                <a:ext uri="{FF2B5EF4-FFF2-40B4-BE49-F238E27FC236}">
                  <a16:creationId xmlns:a16="http://schemas.microsoft.com/office/drawing/2014/main" id="{2C21B575-02DE-F384-7983-5655AF265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022"/>
              <a:ext cx="52" cy="51"/>
            </a:xfrm>
            <a:custGeom>
              <a:avLst/>
              <a:gdLst>
                <a:gd name="T0" fmla="*/ 6 w 52"/>
                <a:gd name="T1" fmla="*/ 49 h 51"/>
                <a:gd name="T2" fmla="*/ 4 w 52"/>
                <a:gd name="T3" fmla="*/ 49 h 51"/>
                <a:gd name="T4" fmla="*/ 8 w 52"/>
                <a:gd name="T5" fmla="*/ 50 h 51"/>
                <a:gd name="T6" fmla="*/ 12 w 52"/>
                <a:gd name="T7" fmla="*/ 49 h 51"/>
                <a:gd name="T8" fmla="*/ 17 w 52"/>
                <a:gd name="T9" fmla="*/ 47 h 51"/>
                <a:gd name="T10" fmla="*/ 21 w 52"/>
                <a:gd name="T11" fmla="*/ 45 h 51"/>
                <a:gd name="T12" fmla="*/ 25 w 52"/>
                <a:gd name="T13" fmla="*/ 43 h 51"/>
                <a:gd name="T14" fmla="*/ 29 w 52"/>
                <a:gd name="T15" fmla="*/ 40 h 51"/>
                <a:gd name="T16" fmla="*/ 33 w 52"/>
                <a:gd name="T17" fmla="*/ 36 h 51"/>
                <a:gd name="T18" fmla="*/ 36 w 52"/>
                <a:gd name="T19" fmla="*/ 33 h 51"/>
                <a:gd name="T20" fmla="*/ 39 w 52"/>
                <a:gd name="T21" fmla="*/ 28 h 51"/>
                <a:gd name="T22" fmla="*/ 42 w 52"/>
                <a:gd name="T23" fmla="*/ 25 h 51"/>
                <a:gd name="T24" fmla="*/ 45 w 52"/>
                <a:gd name="T25" fmla="*/ 21 h 51"/>
                <a:gd name="T26" fmla="*/ 47 w 52"/>
                <a:gd name="T27" fmla="*/ 16 h 51"/>
                <a:gd name="T28" fmla="*/ 49 w 52"/>
                <a:gd name="T29" fmla="*/ 13 h 51"/>
                <a:gd name="T30" fmla="*/ 50 w 52"/>
                <a:gd name="T31" fmla="*/ 8 h 51"/>
                <a:gd name="T32" fmla="*/ 51 w 52"/>
                <a:gd name="T33" fmla="*/ 4 h 51"/>
                <a:gd name="T34" fmla="*/ 51 w 52"/>
                <a:gd name="T35" fmla="*/ 0 h 51"/>
                <a:gd name="T36" fmla="*/ 41 w 52"/>
                <a:gd name="T37" fmla="*/ 1 h 51"/>
                <a:gd name="T38" fmla="*/ 41 w 52"/>
                <a:gd name="T39" fmla="*/ 2 h 51"/>
                <a:gd name="T40" fmla="*/ 41 w 52"/>
                <a:gd name="T41" fmla="*/ 5 h 51"/>
                <a:gd name="T42" fmla="*/ 41 w 52"/>
                <a:gd name="T43" fmla="*/ 7 h 51"/>
                <a:gd name="T44" fmla="*/ 39 w 52"/>
                <a:gd name="T45" fmla="*/ 10 h 51"/>
                <a:gd name="T46" fmla="*/ 37 w 52"/>
                <a:gd name="T47" fmla="*/ 14 h 51"/>
                <a:gd name="T48" fmla="*/ 35 w 52"/>
                <a:gd name="T49" fmla="*/ 18 h 51"/>
                <a:gd name="T50" fmla="*/ 33 w 52"/>
                <a:gd name="T51" fmla="*/ 21 h 51"/>
                <a:gd name="T52" fmla="*/ 30 w 52"/>
                <a:gd name="T53" fmla="*/ 24 h 51"/>
                <a:gd name="T54" fmla="*/ 27 w 52"/>
                <a:gd name="T55" fmla="*/ 27 h 51"/>
                <a:gd name="T56" fmla="*/ 24 w 52"/>
                <a:gd name="T57" fmla="*/ 30 h 51"/>
                <a:gd name="T58" fmla="*/ 21 w 52"/>
                <a:gd name="T59" fmla="*/ 33 h 51"/>
                <a:gd name="T60" fmla="*/ 17 w 52"/>
                <a:gd name="T61" fmla="*/ 35 h 51"/>
                <a:gd name="T62" fmla="*/ 14 w 52"/>
                <a:gd name="T63" fmla="*/ 36 h 51"/>
                <a:gd name="T64" fmla="*/ 11 w 52"/>
                <a:gd name="T65" fmla="*/ 37 h 51"/>
                <a:gd name="T66" fmla="*/ 8 w 52"/>
                <a:gd name="T67" fmla="*/ 38 h 51"/>
                <a:gd name="T68" fmla="*/ 5 w 52"/>
                <a:gd name="T69" fmla="*/ 38 h 51"/>
                <a:gd name="T70" fmla="*/ 2 w 52"/>
                <a:gd name="T71" fmla="*/ 38 h 51"/>
                <a:gd name="T72" fmla="*/ 5 w 52"/>
                <a:gd name="T73" fmla="*/ 38 h 51"/>
                <a:gd name="T74" fmla="*/ 2 w 52"/>
                <a:gd name="T75" fmla="*/ 38 h 51"/>
                <a:gd name="T76" fmla="*/ 1 w 52"/>
                <a:gd name="T77" fmla="*/ 39 h 51"/>
                <a:gd name="T78" fmla="*/ 0 w 52"/>
                <a:gd name="T79" fmla="*/ 41 h 51"/>
                <a:gd name="T80" fmla="*/ 0 w 52"/>
                <a:gd name="T81" fmla="*/ 42 h 51"/>
                <a:gd name="T82" fmla="*/ 0 w 52"/>
                <a:gd name="T83" fmla="*/ 44 h 51"/>
                <a:gd name="T84" fmla="*/ 0 w 52"/>
                <a:gd name="T85" fmla="*/ 47 h 51"/>
                <a:gd name="T86" fmla="*/ 2 w 52"/>
                <a:gd name="T87" fmla="*/ 48 h 51"/>
                <a:gd name="T88" fmla="*/ 4 w 52"/>
                <a:gd name="T89" fmla="*/ 49 h 51"/>
                <a:gd name="T90" fmla="*/ 6 w 52"/>
                <a:gd name="T91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2" h="51">
                  <a:moveTo>
                    <a:pt x="6" y="49"/>
                  </a:moveTo>
                  <a:lnTo>
                    <a:pt x="4" y="49"/>
                  </a:lnTo>
                  <a:lnTo>
                    <a:pt x="8" y="50"/>
                  </a:lnTo>
                  <a:lnTo>
                    <a:pt x="12" y="49"/>
                  </a:lnTo>
                  <a:lnTo>
                    <a:pt x="17" y="47"/>
                  </a:lnTo>
                  <a:lnTo>
                    <a:pt x="21" y="45"/>
                  </a:lnTo>
                  <a:lnTo>
                    <a:pt x="25" y="43"/>
                  </a:lnTo>
                  <a:lnTo>
                    <a:pt x="29" y="40"/>
                  </a:lnTo>
                  <a:lnTo>
                    <a:pt x="33" y="36"/>
                  </a:lnTo>
                  <a:lnTo>
                    <a:pt x="36" y="33"/>
                  </a:lnTo>
                  <a:lnTo>
                    <a:pt x="39" y="28"/>
                  </a:lnTo>
                  <a:lnTo>
                    <a:pt x="42" y="25"/>
                  </a:lnTo>
                  <a:lnTo>
                    <a:pt x="45" y="21"/>
                  </a:lnTo>
                  <a:lnTo>
                    <a:pt x="47" y="16"/>
                  </a:lnTo>
                  <a:lnTo>
                    <a:pt x="49" y="13"/>
                  </a:lnTo>
                  <a:lnTo>
                    <a:pt x="50" y="8"/>
                  </a:lnTo>
                  <a:lnTo>
                    <a:pt x="51" y="4"/>
                  </a:lnTo>
                  <a:lnTo>
                    <a:pt x="51" y="0"/>
                  </a:lnTo>
                  <a:lnTo>
                    <a:pt x="41" y="1"/>
                  </a:lnTo>
                  <a:lnTo>
                    <a:pt x="41" y="2"/>
                  </a:lnTo>
                  <a:lnTo>
                    <a:pt x="41" y="5"/>
                  </a:lnTo>
                  <a:lnTo>
                    <a:pt x="41" y="7"/>
                  </a:lnTo>
                  <a:lnTo>
                    <a:pt x="39" y="10"/>
                  </a:lnTo>
                  <a:lnTo>
                    <a:pt x="37" y="14"/>
                  </a:lnTo>
                  <a:lnTo>
                    <a:pt x="35" y="18"/>
                  </a:lnTo>
                  <a:lnTo>
                    <a:pt x="33" y="21"/>
                  </a:lnTo>
                  <a:lnTo>
                    <a:pt x="30" y="24"/>
                  </a:lnTo>
                  <a:lnTo>
                    <a:pt x="27" y="27"/>
                  </a:lnTo>
                  <a:lnTo>
                    <a:pt x="24" y="30"/>
                  </a:lnTo>
                  <a:lnTo>
                    <a:pt x="21" y="33"/>
                  </a:lnTo>
                  <a:lnTo>
                    <a:pt x="17" y="35"/>
                  </a:lnTo>
                  <a:lnTo>
                    <a:pt x="14" y="36"/>
                  </a:lnTo>
                  <a:lnTo>
                    <a:pt x="11" y="37"/>
                  </a:lnTo>
                  <a:lnTo>
                    <a:pt x="8" y="38"/>
                  </a:lnTo>
                  <a:lnTo>
                    <a:pt x="5" y="38"/>
                  </a:lnTo>
                  <a:lnTo>
                    <a:pt x="2" y="38"/>
                  </a:lnTo>
                  <a:lnTo>
                    <a:pt x="5" y="38"/>
                  </a:lnTo>
                  <a:lnTo>
                    <a:pt x="2" y="38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7"/>
                  </a:lnTo>
                  <a:lnTo>
                    <a:pt x="2" y="48"/>
                  </a:lnTo>
                  <a:lnTo>
                    <a:pt x="4" y="49"/>
                  </a:lnTo>
                  <a:lnTo>
                    <a:pt x="6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27" name="Freeform 107">
              <a:extLst>
                <a:ext uri="{FF2B5EF4-FFF2-40B4-BE49-F238E27FC236}">
                  <a16:creationId xmlns:a16="http://schemas.microsoft.com/office/drawing/2014/main" id="{E30473E1-7C28-8D77-BBD3-17EEF42AD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061"/>
              <a:ext cx="202" cy="92"/>
            </a:xfrm>
            <a:custGeom>
              <a:avLst/>
              <a:gdLst>
                <a:gd name="T0" fmla="*/ 5 w 202"/>
                <a:gd name="T1" fmla="*/ 91 h 92"/>
                <a:gd name="T2" fmla="*/ 18 w 202"/>
                <a:gd name="T3" fmla="*/ 88 h 92"/>
                <a:gd name="T4" fmla="*/ 31 w 202"/>
                <a:gd name="T5" fmla="*/ 84 h 92"/>
                <a:gd name="T6" fmla="*/ 44 w 202"/>
                <a:gd name="T7" fmla="*/ 79 h 92"/>
                <a:gd name="T8" fmla="*/ 56 w 202"/>
                <a:gd name="T9" fmla="*/ 76 h 92"/>
                <a:gd name="T10" fmla="*/ 69 w 202"/>
                <a:gd name="T11" fmla="*/ 71 h 92"/>
                <a:gd name="T12" fmla="*/ 82 w 202"/>
                <a:gd name="T13" fmla="*/ 66 h 92"/>
                <a:gd name="T14" fmla="*/ 95 w 202"/>
                <a:gd name="T15" fmla="*/ 62 h 92"/>
                <a:gd name="T16" fmla="*/ 108 w 202"/>
                <a:gd name="T17" fmla="*/ 57 h 92"/>
                <a:gd name="T18" fmla="*/ 120 w 202"/>
                <a:gd name="T19" fmla="*/ 52 h 92"/>
                <a:gd name="T20" fmla="*/ 132 w 202"/>
                <a:gd name="T21" fmla="*/ 46 h 92"/>
                <a:gd name="T22" fmla="*/ 144 w 202"/>
                <a:gd name="T23" fmla="*/ 41 h 92"/>
                <a:gd name="T24" fmla="*/ 156 w 202"/>
                <a:gd name="T25" fmla="*/ 35 h 92"/>
                <a:gd name="T26" fmla="*/ 167 w 202"/>
                <a:gd name="T27" fmla="*/ 28 h 92"/>
                <a:gd name="T28" fmla="*/ 179 w 202"/>
                <a:gd name="T29" fmla="*/ 22 h 92"/>
                <a:gd name="T30" fmla="*/ 189 w 202"/>
                <a:gd name="T31" fmla="*/ 16 h 92"/>
                <a:gd name="T32" fmla="*/ 201 w 202"/>
                <a:gd name="T33" fmla="*/ 11 h 92"/>
                <a:gd name="T34" fmla="*/ 192 w 202"/>
                <a:gd name="T35" fmla="*/ 3 h 92"/>
                <a:gd name="T36" fmla="*/ 181 w 202"/>
                <a:gd name="T37" fmla="*/ 9 h 92"/>
                <a:gd name="T38" fmla="*/ 170 w 202"/>
                <a:gd name="T39" fmla="*/ 15 h 92"/>
                <a:gd name="T40" fmla="*/ 159 w 202"/>
                <a:gd name="T41" fmla="*/ 21 h 92"/>
                <a:gd name="T42" fmla="*/ 146 w 202"/>
                <a:gd name="T43" fmla="*/ 27 h 92"/>
                <a:gd name="T44" fmla="*/ 135 w 202"/>
                <a:gd name="T45" fmla="*/ 33 h 92"/>
                <a:gd name="T46" fmla="*/ 123 w 202"/>
                <a:gd name="T47" fmla="*/ 38 h 92"/>
                <a:gd name="T48" fmla="*/ 111 w 202"/>
                <a:gd name="T49" fmla="*/ 43 h 92"/>
                <a:gd name="T50" fmla="*/ 98 w 202"/>
                <a:gd name="T51" fmla="*/ 48 h 92"/>
                <a:gd name="T52" fmla="*/ 86 w 202"/>
                <a:gd name="T53" fmla="*/ 53 h 92"/>
                <a:gd name="T54" fmla="*/ 73 w 202"/>
                <a:gd name="T55" fmla="*/ 58 h 92"/>
                <a:gd name="T56" fmla="*/ 60 w 202"/>
                <a:gd name="T57" fmla="*/ 63 h 92"/>
                <a:gd name="T58" fmla="*/ 48 w 202"/>
                <a:gd name="T59" fmla="*/ 66 h 92"/>
                <a:gd name="T60" fmla="*/ 35 w 202"/>
                <a:gd name="T61" fmla="*/ 71 h 92"/>
                <a:gd name="T62" fmla="*/ 22 w 202"/>
                <a:gd name="T63" fmla="*/ 74 h 92"/>
                <a:gd name="T64" fmla="*/ 9 w 202"/>
                <a:gd name="T65" fmla="*/ 77 h 92"/>
                <a:gd name="T66" fmla="*/ 8 w 202"/>
                <a:gd name="T67" fmla="*/ 85 h 92"/>
                <a:gd name="T68" fmla="*/ 1 w 202"/>
                <a:gd name="T69" fmla="*/ 80 h 92"/>
                <a:gd name="T70" fmla="*/ 0 w 202"/>
                <a:gd name="T71" fmla="*/ 84 h 92"/>
                <a:gd name="T72" fmla="*/ 0 w 202"/>
                <a:gd name="T73" fmla="*/ 88 h 92"/>
                <a:gd name="T74" fmla="*/ 3 w 202"/>
                <a:gd name="T75" fmla="*/ 91 h 92"/>
                <a:gd name="T76" fmla="*/ 0 w 202"/>
                <a:gd name="T77" fmla="*/ 8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2" h="92">
                  <a:moveTo>
                    <a:pt x="0" y="85"/>
                  </a:moveTo>
                  <a:lnTo>
                    <a:pt x="5" y="91"/>
                  </a:lnTo>
                  <a:lnTo>
                    <a:pt x="11" y="89"/>
                  </a:lnTo>
                  <a:lnTo>
                    <a:pt x="18" y="88"/>
                  </a:lnTo>
                  <a:lnTo>
                    <a:pt x="24" y="86"/>
                  </a:lnTo>
                  <a:lnTo>
                    <a:pt x="31" y="84"/>
                  </a:lnTo>
                  <a:lnTo>
                    <a:pt x="37" y="82"/>
                  </a:lnTo>
                  <a:lnTo>
                    <a:pt x="44" y="79"/>
                  </a:lnTo>
                  <a:lnTo>
                    <a:pt x="50" y="77"/>
                  </a:lnTo>
                  <a:lnTo>
                    <a:pt x="56" y="76"/>
                  </a:lnTo>
                  <a:lnTo>
                    <a:pt x="63" y="74"/>
                  </a:lnTo>
                  <a:lnTo>
                    <a:pt x="69" y="71"/>
                  </a:lnTo>
                  <a:lnTo>
                    <a:pt x="76" y="69"/>
                  </a:lnTo>
                  <a:lnTo>
                    <a:pt x="82" y="66"/>
                  </a:lnTo>
                  <a:lnTo>
                    <a:pt x="88" y="64"/>
                  </a:lnTo>
                  <a:lnTo>
                    <a:pt x="95" y="62"/>
                  </a:lnTo>
                  <a:lnTo>
                    <a:pt x="101" y="59"/>
                  </a:lnTo>
                  <a:lnTo>
                    <a:pt x="108" y="57"/>
                  </a:lnTo>
                  <a:lnTo>
                    <a:pt x="113" y="54"/>
                  </a:lnTo>
                  <a:lnTo>
                    <a:pt x="120" y="52"/>
                  </a:lnTo>
                  <a:lnTo>
                    <a:pt x="126" y="49"/>
                  </a:lnTo>
                  <a:lnTo>
                    <a:pt x="132" y="46"/>
                  </a:lnTo>
                  <a:lnTo>
                    <a:pt x="138" y="44"/>
                  </a:lnTo>
                  <a:lnTo>
                    <a:pt x="144" y="41"/>
                  </a:lnTo>
                  <a:lnTo>
                    <a:pt x="150" y="38"/>
                  </a:lnTo>
                  <a:lnTo>
                    <a:pt x="156" y="35"/>
                  </a:lnTo>
                  <a:lnTo>
                    <a:pt x="162" y="32"/>
                  </a:lnTo>
                  <a:lnTo>
                    <a:pt x="167" y="28"/>
                  </a:lnTo>
                  <a:lnTo>
                    <a:pt x="173" y="25"/>
                  </a:lnTo>
                  <a:lnTo>
                    <a:pt x="179" y="22"/>
                  </a:lnTo>
                  <a:lnTo>
                    <a:pt x="184" y="19"/>
                  </a:lnTo>
                  <a:lnTo>
                    <a:pt x="189" y="16"/>
                  </a:lnTo>
                  <a:lnTo>
                    <a:pt x="195" y="13"/>
                  </a:lnTo>
                  <a:lnTo>
                    <a:pt x="201" y="11"/>
                  </a:lnTo>
                  <a:lnTo>
                    <a:pt x="197" y="0"/>
                  </a:lnTo>
                  <a:lnTo>
                    <a:pt x="192" y="3"/>
                  </a:lnTo>
                  <a:lnTo>
                    <a:pt x="186" y="6"/>
                  </a:lnTo>
                  <a:lnTo>
                    <a:pt x="181" y="9"/>
                  </a:lnTo>
                  <a:lnTo>
                    <a:pt x="175" y="12"/>
                  </a:lnTo>
                  <a:lnTo>
                    <a:pt x="170" y="15"/>
                  </a:lnTo>
                  <a:lnTo>
                    <a:pt x="164" y="18"/>
                  </a:lnTo>
                  <a:lnTo>
                    <a:pt x="159" y="21"/>
                  </a:lnTo>
                  <a:lnTo>
                    <a:pt x="153" y="24"/>
                  </a:lnTo>
                  <a:lnTo>
                    <a:pt x="146" y="27"/>
                  </a:lnTo>
                  <a:lnTo>
                    <a:pt x="141" y="30"/>
                  </a:lnTo>
                  <a:lnTo>
                    <a:pt x="135" y="33"/>
                  </a:lnTo>
                  <a:lnTo>
                    <a:pt x="129" y="35"/>
                  </a:lnTo>
                  <a:lnTo>
                    <a:pt x="123" y="38"/>
                  </a:lnTo>
                  <a:lnTo>
                    <a:pt x="117" y="41"/>
                  </a:lnTo>
                  <a:lnTo>
                    <a:pt x="111" y="43"/>
                  </a:lnTo>
                  <a:lnTo>
                    <a:pt x="105" y="46"/>
                  </a:lnTo>
                  <a:lnTo>
                    <a:pt x="98" y="48"/>
                  </a:lnTo>
                  <a:lnTo>
                    <a:pt x="92" y="51"/>
                  </a:lnTo>
                  <a:lnTo>
                    <a:pt x="86" y="53"/>
                  </a:lnTo>
                  <a:lnTo>
                    <a:pt x="80" y="56"/>
                  </a:lnTo>
                  <a:lnTo>
                    <a:pt x="73" y="58"/>
                  </a:lnTo>
                  <a:lnTo>
                    <a:pt x="67" y="60"/>
                  </a:lnTo>
                  <a:lnTo>
                    <a:pt x="60" y="63"/>
                  </a:lnTo>
                  <a:lnTo>
                    <a:pt x="54" y="65"/>
                  </a:lnTo>
                  <a:lnTo>
                    <a:pt x="48" y="66"/>
                  </a:lnTo>
                  <a:lnTo>
                    <a:pt x="41" y="68"/>
                  </a:lnTo>
                  <a:lnTo>
                    <a:pt x="35" y="71"/>
                  </a:lnTo>
                  <a:lnTo>
                    <a:pt x="29" y="73"/>
                  </a:lnTo>
                  <a:lnTo>
                    <a:pt x="22" y="74"/>
                  </a:lnTo>
                  <a:lnTo>
                    <a:pt x="16" y="76"/>
                  </a:lnTo>
                  <a:lnTo>
                    <a:pt x="9" y="77"/>
                  </a:lnTo>
                  <a:lnTo>
                    <a:pt x="3" y="79"/>
                  </a:lnTo>
                  <a:lnTo>
                    <a:pt x="8" y="85"/>
                  </a:lnTo>
                  <a:lnTo>
                    <a:pt x="3" y="79"/>
                  </a:lnTo>
                  <a:lnTo>
                    <a:pt x="1" y="80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3" y="91"/>
                  </a:lnTo>
                  <a:lnTo>
                    <a:pt x="5" y="91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28" name="Freeform 108">
              <a:extLst>
                <a:ext uri="{FF2B5EF4-FFF2-40B4-BE49-F238E27FC236}">
                  <a16:creationId xmlns:a16="http://schemas.microsoft.com/office/drawing/2014/main" id="{330BB295-D636-0650-79CA-F63C0B27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999"/>
              <a:ext cx="30" cy="149"/>
            </a:xfrm>
            <a:custGeom>
              <a:avLst/>
              <a:gdLst>
                <a:gd name="T0" fmla="*/ 2 w 30"/>
                <a:gd name="T1" fmla="*/ 0 h 149"/>
                <a:gd name="T2" fmla="*/ 0 w 30"/>
                <a:gd name="T3" fmla="*/ 6 h 149"/>
                <a:gd name="T4" fmla="*/ 1 w 30"/>
                <a:gd name="T5" fmla="*/ 15 h 149"/>
                <a:gd name="T6" fmla="*/ 3 w 30"/>
                <a:gd name="T7" fmla="*/ 23 h 149"/>
                <a:gd name="T8" fmla="*/ 5 w 30"/>
                <a:gd name="T9" fmla="*/ 31 h 149"/>
                <a:gd name="T10" fmla="*/ 6 w 30"/>
                <a:gd name="T11" fmla="*/ 39 h 149"/>
                <a:gd name="T12" fmla="*/ 8 w 30"/>
                <a:gd name="T13" fmla="*/ 47 h 149"/>
                <a:gd name="T14" fmla="*/ 10 w 30"/>
                <a:gd name="T15" fmla="*/ 54 h 149"/>
                <a:gd name="T16" fmla="*/ 11 w 30"/>
                <a:gd name="T17" fmla="*/ 62 h 149"/>
                <a:gd name="T18" fmla="*/ 12 w 30"/>
                <a:gd name="T19" fmla="*/ 69 h 149"/>
                <a:gd name="T20" fmla="*/ 13 w 30"/>
                <a:gd name="T21" fmla="*/ 78 h 149"/>
                <a:gd name="T22" fmla="*/ 15 w 30"/>
                <a:gd name="T23" fmla="*/ 86 h 149"/>
                <a:gd name="T24" fmla="*/ 16 w 30"/>
                <a:gd name="T25" fmla="*/ 94 h 149"/>
                <a:gd name="T26" fmla="*/ 17 w 30"/>
                <a:gd name="T27" fmla="*/ 104 h 149"/>
                <a:gd name="T28" fmla="*/ 18 w 30"/>
                <a:gd name="T29" fmla="*/ 114 h 149"/>
                <a:gd name="T30" fmla="*/ 18 w 30"/>
                <a:gd name="T31" fmla="*/ 124 h 149"/>
                <a:gd name="T32" fmla="*/ 19 w 30"/>
                <a:gd name="T33" fmla="*/ 135 h 149"/>
                <a:gd name="T34" fmla="*/ 20 w 30"/>
                <a:gd name="T35" fmla="*/ 148 h 149"/>
                <a:gd name="T36" fmla="*/ 29 w 30"/>
                <a:gd name="T37" fmla="*/ 147 h 149"/>
                <a:gd name="T38" fmla="*/ 28 w 30"/>
                <a:gd name="T39" fmla="*/ 134 h 149"/>
                <a:gd name="T40" fmla="*/ 27 w 30"/>
                <a:gd name="T41" fmla="*/ 123 h 149"/>
                <a:gd name="T42" fmla="*/ 27 w 30"/>
                <a:gd name="T43" fmla="*/ 112 h 149"/>
                <a:gd name="T44" fmla="*/ 26 w 30"/>
                <a:gd name="T45" fmla="*/ 102 h 149"/>
                <a:gd name="T46" fmla="*/ 25 w 30"/>
                <a:gd name="T47" fmla="*/ 93 h 149"/>
                <a:gd name="T48" fmla="*/ 23 w 30"/>
                <a:gd name="T49" fmla="*/ 83 h 149"/>
                <a:gd name="T50" fmla="*/ 22 w 30"/>
                <a:gd name="T51" fmla="*/ 75 h 149"/>
                <a:gd name="T52" fmla="*/ 21 w 30"/>
                <a:gd name="T53" fmla="*/ 67 h 149"/>
                <a:gd name="T54" fmla="*/ 19 w 30"/>
                <a:gd name="T55" fmla="*/ 59 h 149"/>
                <a:gd name="T56" fmla="*/ 18 w 30"/>
                <a:gd name="T57" fmla="*/ 51 h 149"/>
                <a:gd name="T58" fmla="*/ 17 w 30"/>
                <a:gd name="T59" fmla="*/ 44 h 149"/>
                <a:gd name="T60" fmla="*/ 15 w 30"/>
                <a:gd name="T61" fmla="*/ 36 h 149"/>
                <a:gd name="T62" fmla="*/ 13 w 30"/>
                <a:gd name="T63" fmla="*/ 28 h 149"/>
                <a:gd name="T64" fmla="*/ 11 w 30"/>
                <a:gd name="T65" fmla="*/ 20 h 149"/>
                <a:gd name="T66" fmla="*/ 10 w 30"/>
                <a:gd name="T67" fmla="*/ 12 h 149"/>
                <a:gd name="T68" fmla="*/ 8 w 30"/>
                <a:gd name="T69" fmla="*/ 3 h 149"/>
                <a:gd name="T70" fmla="*/ 5 w 30"/>
                <a:gd name="T71" fmla="*/ 10 h 149"/>
                <a:gd name="T72" fmla="*/ 8 w 30"/>
                <a:gd name="T73" fmla="*/ 3 h 149"/>
                <a:gd name="T74" fmla="*/ 7 w 30"/>
                <a:gd name="T75" fmla="*/ 1 h 149"/>
                <a:gd name="T76" fmla="*/ 6 w 30"/>
                <a:gd name="T77" fmla="*/ 0 h 149"/>
                <a:gd name="T78" fmla="*/ 4 w 30"/>
                <a:gd name="T79" fmla="*/ 0 h 149"/>
                <a:gd name="T80" fmla="*/ 3 w 30"/>
                <a:gd name="T81" fmla="*/ 0 h 149"/>
                <a:gd name="T82" fmla="*/ 1 w 30"/>
                <a:gd name="T83" fmla="*/ 0 h 149"/>
                <a:gd name="T84" fmla="*/ 0 w 30"/>
                <a:gd name="T85" fmla="*/ 2 h 149"/>
                <a:gd name="T86" fmla="*/ 0 w 30"/>
                <a:gd name="T87" fmla="*/ 4 h 149"/>
                <a:gd name="T88" fmla="*/ 0 w 30"/>
                <a:gd name="T89" fmla="*/ 6 h 149"/>
                <a:gd name="T90" fmla="*/ 2 w 30"/>
                <a:gd name="T91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" h="149">
                  <a:moveTo>
                    <a:pt x="2" y="0"/>
                  </a:moveTo>
                  <a:lnTo>
                    <a:pt x="0" y="6"/>
                  </a:lnTo>
                  <a:lnTo>
                    <a:pt x="1" y="15"/>
                  </a:lnTo>
                  <a:lnTo>
                    <a:pt x="3" y="23"/>
                  </a:lnTo>
                  <a:lnTo>
                    <a:pt x="5" y="31"/>
                  </a:lnTo>
                  <a:lnTo>
                    <a:pt x="6" y="39"/>
                  </a:lnTo>
                  <a:lnTo>
                    <a:pt x="8" y="47"/>
                  </a:lnTo>
                  <a:lnTo>
                    <a:pt x="10" y="54"/>
                  </a:lnTo>
                  <a:lnTo>
                    <a:pt x="11" y="62"/>
                  </a:lnTo>
                  <a:lnTo>
                    <a:pt x="12" y="69"/>
                  </a:lnTo>
                  <a:lnTo>
                    <a:pt x="13" y="78"/>
                  </a:lnTo>
                  <a:lnTo>
                    <a:pt x="15" y="86"/>
                  </a:lnTo>
                  <a:lnTo>
                    <a:pt x="16" y="94"/>
                  </a:lnTo>
                  <a:lnTo>
                    <a:pt x="17" y="104"/>
                  </a:lnTo>
                  <a:lnTo>
                    <a:pt x="18" y="114"/>
                  </a:lnTo>
                  <a:lnTo>
                    <a:pt x="18" y="124"/>
                  </a:lnTo>
                  <a:lnTo>
                    <a:pt x="19" y="135"/>
                  </a:lnTo>
                  <a:lnTo>
                    <a:pt x="20" y="148"/>
                  </a:lnTo>
                  <a:lnTo>
                    <a:pt x="29" y="147"/>
                  </a:lnTo>
                  <a:lnTo>
                    <a:pt x="28" y="134"/>
                  </a:lnTo>
                  <a:lnTo>
                    <a:pt x="27" y="123"/>
                  </a:lnTo>
                  <a:lnTo>
                    <a:pt x="27" y="112"/>
                  </a:lnTo>
                  <a:lnTo>
                    <a:pt x="26" y="102"/>
                  </a:lnTo>
                  <a:lnTo>
                    <a:pt x="25" y="93"/>
                  </a:lnTo>
                  <a:lnTo>
                    <a:pt x="23" y="83"/>
                  </a:lnTo>
                  <a:lnTo>
                    <a:pt x="22" y="75"/>
                  </a:lnTo>
                  <a:lnTo>
                    <a:pt x="21" y="67"/>
                  </a:lnTo>
                  <a:lnTo>
                    <a:pt x="19" y="59"/>
                  </a:lnTo>
                  <a:lnTo>
                    <a:pt x="18" y="51"/>
                  </a:lnTo>
                  <a:lnTo>
                    <a:pt x="17" y="44"/>
                  </a:lnTo>
                  <a:lnTo>
                    <a:pt x="15" y="36"/>
                  </a:lnTo>
                  <a:lnTo>
                    <a:pt x="13" y="28"/>
                  </a:lnTo>
                  <a:lnTo>
                    <a:pt x="11" y="20"/>
                  </a:lnTo>
                  <a:lnTo>
                    <a:pt x="10" y="12"/>
                  </a:lnTo>
                  <a:lnTo>
                    <a:pt x="8" y="3"/>
                  </a:lnTo>
                  <a:lnTo>
                    <a:pt x="5" y="10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29" name="Freeform 109">
              <a:extLst>
                <a:ext uri="{FF2B5EF4-FFF2-40B4-BE49-F238E27FC236}">
                  <a16:creationId xmlns:a16="http://schemas.microsoft.com/office/drawing/2014/main" id="{052BABD8-23AA-B4CA-88DF-C540F75CD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1970"/>
              <a:ext cx="238" cy="81"/>
            </a:xfrm>
            <a:custGeom>
              <a:avLst/>
              <a:gdLst>
                <a:gd name="T0" fmla="*/ 4 w 238"/>
                <a:gd name="T1" fmla="*/ 80 h 81"/>
                <a:gd name="T2" fmla="*/ 17 w 238"/>
                <a:gd name="T3" fmla="*/ 77 h 81"/>
                <a:gd name="T4" fmla="*/ 29 w 238"/>
                <a:gd name="T5" fmla="*/ 74 h 81"/>
                <a:gd name="T6" fmla="*/ 42 w 238"/>
                <a:gd name="T7" fmla="*/ 69 h 81"/>
                <a:gd name="T8" fmla="*/ 56 w 238"/>
                <a:gd name="T9" fmla="*/ 64 h 81"/>
                <a:gd name="T10" fmla="*/ 70 w 238"/>
                <a:gd name="T11" fmla="*/ 58 h 81"/>
                <a:gd name="T12" fmla="*/ 84 w 238"/>
                <a:gd name="T13" fmla="*/ 53 h 81"/>
                <a:gd name="T14" fmla="*/ 98 w 238"/>
                <a:gd name="T15" fmla="*/ 47 h 81"/>
                <a:gd name="T16" fmla="*/ 113 w 238"/>
                <a:gd name="T17" fmla="*/ 40 h 81"/>
                <a:gd name="T18" fmla="*/ 128 w 238"/>
                <a:gd name="T19" fmla="*/ 34 h 81"/>
                <a:gd name="T20" fmla="*/ 143 w 238"/>
                <a:gd name="T21" fmla="*/ 29 h 81"/>
                <a:gd name="T22" fmla="*/ 158 w 238"/>
                <a:gd name="T23" fmla="*/ 24 h 81"/>
                <a:gd name="T24" fmla="*/ 173 w 238"/>
                <a:gd name="T25" fmla="*/ 19 h 81"/>
                <a:gd name="T26" fmla="*/ 189 w 238"/>
                <a:gd name="T27" fmla="*/ 16 h 81"/>
                <a:gd name="T28" fmla="*/ 205 w 238"/>
                <a:gd name="T29" fmla="*/ 13 h 81"/>
                <a:gd name="T30" fmla="*/ 220 w 238"/>
                <a:gd name="T31" fmla="*/ 11 h 81"/>
                <a:gd name="T32" fmla="*/ 236 w 238"/>
                <a:gd name="T33" fmla="*/ 11 h 81"/>
                <a:gd name="T34" fmla="*/ 228 w 238"/>
                <a:gd name="T35" fmla="*/ 0 h 81"/>
                <a:gd name="T36" fmla="*/ 212 w 238"/>
                <a:gd name="T37" fmla="*/ 0 h 81"/>
                <a:gd name="T38" fmla="*/ 195 w 238"/>
                <a:gd name="T39" fmla="*/ 2 h 81"/>
                <a:gd name="T40" fmla="*/ 180 w 238"/>
                <a:gd name="T41" fmla="*/ 6 h 81"/>
                <a:gd name="T42" fmla="*/ 163 w 238"/>
                <a:gd name="T43" fmla="*/ 10 h 81"/>
                <a:gd name="T44" fmla="*/ 148 w 238"/>
                <a:gd name="T45" fmla="*/ 15 h 81"/>
                <a:gd name="T46" fmla="*/ 133 w 238"/>
                <a:gd name="T47" fmla="*/ 21 h 81"/>
                <a:gd name="T48" fmla="*/ 118 w 238"/>
                <a:gd name="T49" fmla="*/ 26 h 81"/>
                <a:gd name="T50" fmla="*/ 103 w 238"/>
                <a:gd name="T51" fmla="*/ 32 h 81"/>
                <a:gd name="T52" fmla="*/ 88 w 238"/>
                <a:gd name="T53" fmla="*/ 39 h 81"/>
                <a:gd name="T54" fmla="*/ 74 w 238"/>
                <a:gd name="T55" fmla="*/ 45 h 81"/>
                <a:gd name="T56" fmla="*/ 60 w 238"/>
                <a:gd name="T57" fmla="*/ 50 h 81"/>
                <a:gd name="T58" fmla="*/ 46 w 238"/>
                <a:gd name="T59" fmla="*/ 56 h 81"/>
                <a:gd name="T60" fmla="*/ 33 w 238"/>
                <a:gd name="T61" fmla="*/ 61 h 81"/>
                <a:gd name="T62" fmla="*/ 21 w 238"/>
                <a:gd name="T63" fmla="*/ 64 h 81"/>
                <a:gd name="T64" fmla="*/ 9 w 238"/>
                <a:gd name="T65" fmla="*/ 67 h 81"/>
                <a:gd name="T66" fmla="*/ 7 w 238"/>
                <a:gd name="T67" fmla="*/ 70 h 81"/>
                <a:gd name="T68" fmla="*/ 1 w 238"/>
                <a:gd name="T69" fmla="*/ 69 h 81"/>
                <a:gd name="T70" fmla="*/ 0 w 238"/>
                <a:gd name="T71" fmla="*/ 72 h 81"/>
                <a:gd name="T72" fmla="*/ 0 w 238"/>
                <a:gd name="T73" fmla="*/ 77 h 81"/>
                <a:gd name="T74" fmla="*/ 2 w 238"/>
                <a:gd name="T75" fmla="*/ 80 h 81"/>
                <a:gd name="T76" fmla="*/ 0 w 238"/>
                <a:gd name="T77" fmla="*/ 7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8" h="81">
                  <a:moveTo>
                    <a:pt x="0" y="77"/>
                  </a:moveTo>
                  <a:lnTo>
                    <a:pt x="4" y="80"/>
                  </a:lnTo>
                  <a:lnTo>
                    <a:pt x="11" y="79"/>
                  </a:lnTo>
                  <a:lnTo>
                    <a:pt x="17" y="77"/>
                  </a:lnTo>
                  <a:lnTo>
                    <a:pt x="23" y="75"/>
                  </a:lnTo>
                  <a:lnTo>
                    <a:pt x="29" y="74"/>
                  </a:lnTo>
                  <a:lnTo>
                    <a:pt x="35" y="72"/>
                  </a:lnTo>
                  <a:lnTo>
                    <a:pt x="42" y="69"/>
                  </a:lnTo>
                  <a:lnTo>
                    <a:pt x="49" y="66"/>
                  </a:lnTo>
                  <a:lnTo>
                    <a:pt x="56" y="64"/>
                  </a:lnTo>
                  <a:lnTo>
                    <a:pt x="63" y="61"/>
                  </a:lnTo>
                  <a:lnTo>
                    <a:pt x="70" y="58"/>
                  </a:lnTo>
                  <a:lnTo>
                    <a:pt x="77" y="56"/>
                  </a:lnTo>
                  <a:lnTo>
                    <a:pt x="84" y="53"/>
                  </a:lnTo>
                  <a:lnTo>
                    <a:pt x="91" y="50"/>
                  </a:lnTo>
                  <a:lnTo>
                    <a:pt x="98" y="47"/>
                  </a:lnTo>
                  <a:lnTo>
                    <a:pt x="106" y="43"/>
                  </a:lnTo>
                  <a:lnTo>
                    <a:pt x="113" y="40"/>
                  </a:lnTo>
                  <a:lnTo>
                    <a:pt x="121" y="37"/>
                  </a:lnTo>
                  <a:lnTo>
                    <a:pt x="128" y="34"/>
                  </a:lnTo>
                  <a:lnTo>
                    <a:pt x="136" y="32"/>
                  </a:lnTo>
                  <a:lnTo>
                    <a:pt x="143" y="29"/>
                  </a:lnTo>
                  <a:lnTo>
                    <a:pt x="151" y="26"/>
                  </a:lnTo>
                  <a:lnTo>
                    <a:pt x="158" y="24"/>
                  </a:lnTo>
                  <a:lnTo>
                    <a:pt x="166" y="21"/>
                  </a:lnTo>
                  <a:lnTo>
                    <a:pt x="173" y="19"/>
                  </a:lnTo>
                  <a:lnTo>
                    <a:pt x="181" y="17"/>
                  </a:lnTo>
                  <a:lnTo>
                    <a:pt x="189" y="16"/>
                  </a:lnTo>
                  <a:lnTo>
                    <a:pt x="197" y="14"/>
                  </a:lnTo>
                  <a:lnTo>
                    <a:pt x="205" y="13"/>
                  </a:lnTo>
                  <a:lnTo>
                    <a:pt x="212" y="12"/>
                  </a:lnTo>
                  <a:lnTo>
                    <a:pt x="220" y="11"/>
                  </a:lnTo>
                  <a:lnTo>
                    <a:pt x="228" y="11"/>
                  </a:lnTo>
                  <a:lnTo>
                    <a:pt x="236" y="11"/>
                  </a:lnTo>
                  <a:lnTo>
                    <a:pt x="237" y="0"/>
                  </a:lnTo>
                  <a:lnTo>
                    <a:pt x="228" y="0"/>
                  </a:lnTo>
                  <a:lnTo>
                    <a:pt x="220" y="0"/>
                  </a:lnTo>
                  <a:lnTo>
                    <a:pt x="212" y="0"/>
                  </a:lnTo>
                  <a:lnTo>
                    <a:pt x="203" y="1"/>
                  </a:lnTo>
                  <a:lnTo>
                    <a:pt x="195" y="2"/>
                  </a:lnTo>
                  <a:lnTo>
                    <a:pt x="188" y="4"/>
                  </a:lnTo>
                  <a:lnTo>
                    <a:pt x="180" y="6"/>
                  </a:lnTo>
                  <a:lnTo>
                    <a:pt x="172" y="8"/>
                  </a:lnTo>
                  <a:lnTo>
                    <a:pt x="163" y="10"/>
                  </a:lnTo>
                  <a:lnTo>
                    <a:pt x="156" y="13"/>
                  </a:lnTo>
                  <a:lnTo>
                    <a:pt x="148" y="15"/>
                  </a:lnTo>
                  <a:lnTo>
                    <a:pt x="140" y="18"/>
                  </a:lnTo>
                  <a:lnTo>
                    <a:pt x="133" y="21"/>
                  </a:lnTo>
                  <a:lnTo>
                    <a:pt x="125" y="24"/>
                  </a:lnTo>
                  <a:lnTo>
                    <a:pt x="118" y="26"/>
                  </a:lnTo>
                  <a:lnTo>
                    <a:pt x="110" y="29"/>
                  </a:lnTo>
                  <a:lnTo>
                    <a:pt x="103" y="32"/>
                  </a:lnTo>
                  <a:lnTo>
                    <a:pt x="95" y="36"/>
                  </a:lnTo>
                  <a:lnTo>
                    <a:pt x="88" y="39"/>
                  </a:lnTo>
                  <a:lnTo>
                    <a:pt x="81" y="42"/>
                  </a:lnTo>
                  <a:lnTo>
                    <a:pt x="74" y="45"/>
                  </a:lnTo>
                  <a:lnTo>
                    <a:pt x="67" y="48"/>
                  </a:lnTo>
                  <a:lnTo>
                    <a:pt x="60" y="50"/>
                  </a:lnTo>
                  <a:lnTo>
                    <a:pt x="53" y="53"/>
                  </a:lnTo>
                  <a:lnTo>
                    <a:pt x="46" y="56"/>
                  </a:lnTo>
                  <a:lnTo>
                    <a:pt x="40" y="58"/>
                  </a:lnTo>
                  <a:lnTo>
                    <a:pt x="33" y="61"/>
                  </a:lnTo>
                  <a:lnTo>
                    <a:pt x="27" y="63"/>
                  </a:lnTo>
                  <a:lnTo>
                    <a:pt x="21" y="64"/>
                  </a:lnTo>
                  <a:lnTo>
                    <a:pt x="15" y="66"/>
                  </a:lnTo>
                  <a:lnTo>
                    <a:pt x="9" y="67"/>
                  </a:lnTo>
                  <a:lnTo>
                    <a:pt x="3" y="68"/>
                  </a:lnTo>
                  <a:lnTo>
                    <a:pt x="7" y="70"/>
                  </a:lnTo>
                  <a:lnTo>
                    <a:pt x="3" y="68"/>
                  </a:lnTo>
                  <a:lnTo>
                    <a:pt x="1" y="69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2" y="80"/>
                  </a:lnTo>
                  <a:lnTo>
                    <a:pt x="4" y="80"/>
                  </a:lnTo>
                  <a:lnTo>
                    <a:pt x="0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30" name="Freeform 110">
              <a:extLst>
                <a:ext uri="{FF2B5EF4-FFF2-40B4-BE49-F238E27FC236}">
                  <a16:creationId xmlns:a16="http://schemas.microsoft.com/office/drawing/2014/main" id="{760D366F-FCA7-5ED3-C0C7-8628DB31E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2035"/>
              <a:ext cx="31" cy="90"/>
            </a:xfrm>
            <a:custGeom>
              <a:avLst/>
              <a:gdLst>
                <a:gd name="T0" fmla="*/ 10 w 31"/>
                <a:gd name="T1" fmla="*/ 83 h 90"/>
                <a:gd name="T2" fmla="*/ 10 w 31"/>
                <a:gd name="T3" fmla="*/ 80 h 90"/>
                <a:gd name="T4" fmla="*/ 9 w 31"/>
                <a:gd name="T5" fmla="*/ 77 h 90"/>
                <a:gd name="T6" fmla="*/ 9 w 31"/>
                <a:gd name="T7" fmla="*/ 73 h 90"/>
                <a:gd name="T8" fmla="*/ 9 w 31"/>
                <a:gd name="T9" fmla="*/ 67 h 90"/>
                <a:gd name="T10" fmla="*/ 9 w 31"/>
                <a:gd name="T11" fmla="*/ 61 h 90"/>
                <a:gd name="T12" fmla="*/ 9 w 31"/>
                <a:gd name="T13" fmla="*/ 54 h 90"/>
                <a:gd name="T14" fmla="*/ 10 w 31"/>
                <a:gd name="T15" fmla="*/ 47 h 90"/>
                <a:gd name="T16" fmla="*/ 11 w 31"/>
                <a:gd name="T17" fmla="*/ 40 h 90"/>
                <a:gd name="T18" fmla="*/ 13 w 31"/>
                <a:gd name="T19" fmla="*/ 33 h 90"/>
                <a:gd name="T20" fmla="*/ 15 w 31"/>
                <a:gd name="T21" fmla="*/ 27 h 90"/>
                <a:gd name="T22" fmla="*/ 16 w 31"/>
                <a:gd name="T23" fmla="*/ 21 h 90"/>
                <a:gd name="T24" fmla="*/ 18 w 31"/>
                <a:gd name="T25" fmla="*/ 17 h 90"/>
                <a:gd name="T26" fmla="*/ 20 w 31"/>
                <a:gd name="T27" fmla="*/ 13 h 90"/>
                <a:gd name="T28" fmla="*/ 22 w 31"/>
                <a:gd name="T29" fmla="*/ 12 h 90"/>
                <a:gd name="T30" fmla="*/ 22 w 31"/>
                <a:gd name="T31" fmla="*/ 11 h 90"/>
                <a:gd name="T32" fmla="*/ 22 w 31"/>
                <a:gd name="T33" fmla="*/ 11 h 90"/>
                <a:gd name="T34" fmla="*/ 23 w 31"/>
                <a:gd name="T35" fmla="*/ 12 h 90"/>
                <a:gd name="T36" fmla="*/ 30 w 31"/>
                <a:gd name="T37" fmla="*/ 4 h 90"/>
                <a:gd name="T38" fmla="*/ 26 w 31"/>
                <a:gd name="T39" fmla="*/ 0 h 90"/>
                <a:gd name="T40" fmla="*/ 21 w 31"/>
                <a:gd name="T41" fmla="*/ 0 h 90"/>
                <a:gd name="T42" fmla="*/ 16 w 31"/>
                <a:gd name="T43" fmla="*/ 2 h 90"/>
                <a:gd name="T44" fmla="*/ 14 w 31"/>
                <a:gd name="T45" fmla="*/ 6 h 90"/>
                <a:gd name="T46" fmla="*/ 11 w 31"/>
                <a:gd name="T47" fmla="*/ 10 h 90"/>
                <a:gd name="T48" fmla="*/ 9 w 31"/>
                <a:gd name="T49" fmla="*/ 16 h 90"/>
                <a:gd name="T50" fmla="*/ 6 w 31"/>
                <a:gd name="T51" fmla="*/ 23 h 90"/>
                <a:gd name="T52" fmla="*/ 5 w 31"/>
                <a:gd name="T53" fmla="*/ 30 h 90"/>
                <a:gd name="T54" fmla="*/ 3 w 31"/>
                <a:gd name="T55" fmla="*/ 37 h 90"/>
                <a:gd name="T56" fmla="*/ 2 w 31"/>
                <a:gd name="T57" fmla="*/ 45 h 90"/>
                <a:gd name="T58" fmla="*/ 1 w 31"/>
                <a:gd name="T59" fmla="*/ 52 h 90"/>
                <a:gd name="T60" fmla="*/ 0 w 31"/>
                <a:gd name="T61" fmla="*/ 60 h 90"/>
                <a:gd name="T62" fmla="*/ 0 w 31"/>
                <a:gd name="T63" fmla="*/ 67 h 90"/>
                <a:gd name="T64" fmla="*/ 0 w 31"/>
                <a:gd name="T65" fmla="*/ 74 h 90"/>
                <a:gd name="T66" fmla="*/ 1 w 31"/>
                <a:gd name="T67" fmla="*/ 80 h 90"/>
                <a:gd name="T68" fmla="*/ 2 w 31"/>
                <a:gd name="T69" fmla="*/ 85 h 90"/>
                <a:gd name="T70" fmla="*/ 2 w 31"/>
                <a:gd name="T71" fmla="*/ 82 h 90"/>
                <a:gd name="T72" fmla="*/ 2 w 31"/>
                <a:gd name="T73" fmla="*/ 85 h 90"/>
                <a:gd name="T74" fmla="*/ 3 w 31"/>
                <a:gd name="T75" fmla="*/ 88 h 90"/>
                <a:gd name="T76" fmla="*/ 5 w 31"/>
                <a:gd name="T77" fmla="*/ 89 h 90"/>
                <a:gd name="T78" fmla="*/ 6 w 31"/>
                <a:gd name="T79" fmla="*/ 89 h 90"/>
                <a:gd name="T80" fmla="*/ 8 w 31"/>
                <a:gd name="T81" fmla="*/ 88 h 90"/>
                <a:gd name="T82" fmla="*/ 9 w 31"/>
                <a:gd name="T83" fmla="*/ 87 h 90"/>
                <a:gd name="T84" fmla="*/ 10 w 31"/>
                <a:gd name="T85" fmla="*/ 85 h 90"/>
                <a:gd name="T86" fmla="*/ 10 w 31"/>
                <a:gd name="T87" fmla="*/ 82 h 90"/>
                <a:gd name="T88" fmla="*/ 10 w 31"/>
                <a:gd name="T89" fmla="*/ 80 h 90"/>
                <a:gd name="T90" fmla="*/ 10 w 31"/>
                <a:gd name="T91" fmla="*/ 8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" h="90">
                  <a:moveTo>
                    <a:pt x="10" y="83"/>
                  </a:moveTo>
                  <a:lnTo>
                    <a:pt x="10" y="80"/>
                  </a:lnTo>
                  <a:lnTo>
                    <a:pt x="9" y="77"/>
                  </a:lnTo>
                  <a:lnTo>
                    <a:pt x="9" y="73"/>
                  </a:lnTo>
                  <a:lnTo>
                    <a:pt x="9" y="67"/>
                  </a:lnTo>
                  <a:lnTo>
                    <a:pt x="9" y="61"/>
                  </a:lnTo>
                  <a:lnTo>
                    <a:pt x="9" y="54"/>
                  </a:lnTo>
                  <a:lnTo>
                    <a:pt x="10" y="47"/>
                  </a:lnTo>
                  <a:lnTo>
                    <a:pt x="11" y="40"/>
                  </a:lnTo>
                  <a:lnTo>
                    <a:pt x="13" y="33"/>
                  </a:lnTo>
                  <a:lnTo>
                    <a:pt x="15" y="27"/>
                  </a:lnTo>
                  <a:lnTo>
                    <a:pt x="16" y="21"/>
                  </a:lnTo>
                  <a:lnTo>
                    <a:pt x="18" y="17"/>
                  </a:lnTo>
                  <a:lnTo>
                    <a:pt x="20" y="13"/>
                  </a:lnTo>
                  <a:lnTo>
                    <a:pt x="22" y="12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2"/>
                  </a:lnTo>
                  <a:lnTo>
                    <a:pt x="30" y="4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14" y="6"/>
                  </a:lnTo>
                  <a:lnTo>
                    <a:pt x="11" y="10"/>
                  </a:lnTo>
                  <a:lnTo>
                    <a:pt x="9" y="16"/>
                  </a:lnTo>
                  <a:lnTo>
                    <a:pt x="6" y="23"/>
                  </a:lnTo>
                  <a:lnTo>
                    <a:pt x="5" y="30"/>
                  </a:lnTo>
                  <a:lnTo>
                    <a:pt x="3" y="37"/>
                  </a:lnTo>
                  <a:lnTo>
                    <a:pt x="2" y="45"/>
                  </a:lnTo>
                  <a:lnTo>
                    <a:pt x="1" y="52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1" y="80"/>
                  </a:lnTo>
                  <a:lnTo>
                    <a:pt x="2" y="85"/>
                  </a:lnTo>
                  <a:lnTo>
                    <a:pt x="2" y="82"/>
                  </a:lnTo>
                  <a:lnTo>
                    <a:pt x="2" y="85"/>
                  </a:lnTo>
                  <a:lnTo>
                    <a:pt x="3" y="88"/>
                  </a:lnTo>
                  <a:lnTo>
                    <a:pt x="5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9" y="87"/>
                  </a:lnTo>
                  <a:lnTo>
                    <a:pt x="10" y="85"/>
                  </a:lnTo>
                  <a:lnTo>
                    <a:pt x="10" y="82"/>
                  </a:lnTo>
                  <a:lnTo>
                    <a:pt x="10" y="80"/>
                  </a:lnTo>
                  <a:lnTo>
                    <a:pt x="1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31" name="Freeform 111">
              <a:extLst>
                <a:ext uri="{FF2B5EF4-FFF2-40B4-BE49-F238E27FC236}">
                  <a16:creationId xmlns:a16="http://schemas.microsoft.com/office/drawing/2014/main" id="{5E475ADB-7DBB-05C0-1D6A-1CFCE3F46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2117"/>
              <a:ext cx="49" cy="353"/>
            </a:xfrm>
            <a:custGeom>
              <a:avLst/>
              <a:gdLst>
                <a:gd name="T0" fmla="*/ 47 w 49"/>
                <a:gd name="T1" fmla="*/ 347 h 353"/>
                <a:gd name="T2" fmla="*/ 48 w 49"/>
                <a:gd name="T3" fmla="*/ 328 h 353"/>
                <a:gd name="T4" fmla="*/ 48 w 49"/>
                <a:gd name="T5" fmla="*/ 309 h 353"/>
                <a:gd name="T6" fmla="*/ 46 w 49"/>
                <a:gd name="T7" fmla="*/ 290 h 353"/>
                <a:gd name="T8" fmla="*/ 44 w 49"/>
                <a:gd name="T9" fmla="*/ 271 h 353"/>
                <a:gd name="T10" fmla="*/ 40 w 49"/>
                <a:gd name="T11" fmla="*/ 252 h 353"/>
                <a:gd name="T12" fmla="*/ 36 w 49"/>
                <a:gd name="T13" fmla="*/ 233 h 353"/>
                <a:gd name="T14" fmla="*/ 32 w 49"/>
                <a:gd name="T15" fmla="*/ 213 h 353"/>
                <a:gd name="T16" fmla="*/ 28 w 49"/>
                <a:gd name="T17" fmla="*/ 194 h 353"/>
                <a:gd name="T18" fmla="*/ 23 w 49"/>
                <a:gd name="T19" fmla="*/ 173 h 353"/>
                <a:gd name="T20" fmla="*/ 19 w 49"/>
                <a:gd name="T21" fmla="*/ 152 h 353"/>
                <a:gd name="T22" fmla="*/ 15 w 49"/>
                <a:gd name="T23" fmla="*/ 130 h 353"/>
                <a:gd name="T24" fmla="*/ 12 w 49"/>
                <a:gd name="T25" fmla="*/ 106 h 353"/>
                <a:gd name="T26" fmla="*/ 10 w 49"/>
                <a:gd name="T27" fmla="*/ 82 h 353"/>
                <a:gd name="T28" fmla="*/ 9 w 49"/>
                <a:gd name="T29" fmla="*/ 56 h 353"/>
                <a:gd name="T30" fmla="*/ 9 w 49"/>
                <a:gd name="T31" fmla="*/ 29 h 353"/>
                <a:gd name="T32" fmla="*/ 10 w 49"/>
                <a:gd name="T33" fmla="*/ 0 h 353"/>
                <a:gd name="T34" fmla="*/ 0 w 49"/>
                <a:gd name="T35" fmla="*/ 14 h 353"/>
                <a:gd name="T36" fmla="*/ 0 w 49"/>
                <a:gd name="T37" fmla="*/ 43 h 353"/>
                <a:gd name="T38" fmla="*/ 0 w 49"/>
                <a:gd name="T39" fmla="*/ 70 h 353"/>
                <a:gd name="T40" fmla="*/ 2 w 49"/>
                <a:gd name="T41" fmla="*/ 96 h 353"/>
                <a:gd name="T42" fmla="*/ 5 w 49"/>
                <a:gd name="T43" fmla="*/ 120 h 353"/>
                <a:gd name="T44" fmla="*/ 8 w 49"/>
                <a:gd name="T45" fmla="*/ 143 h 353"/>
                <a:gd name="T46" fmla="*/ 12 w 49"/>
                <a:gd name="T47" fmla="*/ 166 h 353"/>
                <a:gd name="T48" fmla="*/ 17 w 49"/>
                <a:gd name="T49" fmla="*/ 186 h 353"/>
                <a:gd name="T50" fmla="*/ 21 w 49"/>
                <a:gd name="T51" fmla="*/ 207 h 353"/>
                <a:gd name="T52" fmla="*/ 25 w 49"/>
                <a:gd name="T53" fmla="*/ 227 h 353"/>
                <a:gd name="T54" fmla="*/ 30 w 49"/>
                <a:gd name="T55" fmla="*/ 246 h 353"/>
                <a:gd name="T56" fmla="*/ 33 w 49"/>
                <a:gd name="T57" fmla="*/ 264 h 353"/>
                <a:gd name="T58" fmla="*/ 36 w 49"/>
                <a:gd name="T59" fmla="*/ 282 h 353"/>
                <a:gd name="T60" fmla="*/ 38 w 49"/>
                <a:gd name="T61" fmla="*/ 301 h 353"/>
                <a:gd name="T62" fmla="*/ 39 w 49"/>
                <a:gd name="T63" fmla="*/ 318 h 353"/>
                <a:gd name="T64" fmla="*/ 38 w 49"/>
                <a:gd name="T65" fmla="*/ 336 h 353"/>
                <a:gd name="T66" fmla="*/ 40 w 49"/>
                <a:gd name="T67" fmla="*/ 341 h 353"/>
                <a:gd name="T68" fmla="*/ 38 w 49"/>
                <a:gd name="T69" fmla="*/ 348 h 353"/>
                <a:gd name="T70" fmla="*/ 40 w 49"/>
                <a:gd name="T71" fmla="*/ 351 h 353"/>
                <a:gd name="T72" fmla="*/ 44 w 49"/>
                <a:gd name="T73" fmla="*/ 352 h 353"/>
                <a:gd name="T74" fmla="*/ 46 w 49"/>
                <a:gd name="T75" fmla="*/ 349 h 353"/>
                <a:gd name="T76" fmla="*/ 45 w 49"/>
                <a:gd name="T77" fmla="*/ 351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" h="353">
                  <a:moveTo>
                    <a:pt x="45" y="351"/>
                  </a:moveTo>
                  <a:lnTo>
                    <a:pt x="47" y="347"/>
                  </a:lnTo>
                  <a:lnTo>
                    <a:pt x="48" y="337"/>
                  </a:lnTo>
                  <a:lnTo>
                    <a:pt x="48" y="328"/>
                  </a:lnTo>
                  <a:lnTo>
                    <a:pt x="48" y="318"/>
                  </a:lnTo>
                  <a:lnTo>
                    <a:pt x="48" y="309"/>
                  </a:lnTo>
                  <a:lnTo>
                    <a:pt x="47" y="299"/>
                  </a:lnTo>
                  <a:lnTo>
                    <a:pt x="46" y="290"/>
                  </a:lnTo>
                  <a:lnTo>
                    <a:pt x="45" y="280"/>
                  </a:lnTo>
                  <a:lnTo>
                    <a:pt x="44" y="271"/>
                  </a:lnTo>
                  <a:lnTo>
                    <a:pt x="42" y="262"/>
                  </a:lnTo>
                  <a:lnTo>
                    <a:pt x="40" y="252"/>
                  </a:lnTo>
                  <a:lnTo>
                    <a:pt x="38" y="243"/>
                  </a:lnTo>
                  <a:lnTo>
                    <a:pt x="36" y="233"/>
                  </a:lnTo>
                  <a:lnTo>
                    <a:pt x="34" y="224"/>
                  </a:lnTo>
                  <a:lnTo>
                    <a:pt x="32" y="213"/>
                  </a:lnTo>
                  <a:lnTo>
                    <a:pt x="30" y="204"/>
                  </a:lnTo>
                  <a:lnTo>
                    <a:pt x="28" y="194"/>
                  </a:lnTo>
                  <a:lnTo>
                    <a:pt x="25" y="183"/>
                  </a:lnTo>
                  <a:lnTo>
                    <a:pt x="23" y="173"/>
                  </a:lnTo>
                  <a:lnTo>
                    <a:pt x="21" y="163"/>
                  </a:lnTo>
                  <a:lnTo>
                    <a:pt x="19" y="152"/>
                  </a:lnTo>
                  <a:lnTo>
                    <a:pt x="17" y="141"/>
                  </a:lnTo>
                  <a:lnTo>
                    <a:pt x="15" y="130"/>
                  </a:lnTo>
                  <a:lnTo>
                    <a:pt x="14" y="119"/>
                  </a:lnTo>
                  <a:lnTo>
                    <a:pt x="12" y="106"/>
                  </a:lnTo>
                  <a:lnTo>
                    <a:pt x="11" y="94"/>
                  </a:lnTo>
                  <a:lnTo>
                    <a:pt x="10" y="82"/>
                  </a:lnTo>
                  <a:lnTo>
                    <a:pt x="9" y="69"/>
                  </a:lnTo>
                  <a:lnTo>
                    <a:pt x="9" y="56"/>
                  </a:lnTo>
                  <a:lnTo>
                    <a:pt x="9" y="43"/>
                  </a:lnTo>
                  <a:lnTo>
                    <a:pt x="9" y="29"/>
                  </a:lnTo>
                  <a:lnTo>
                    <a:pt x="9" y="15"/>
                  </a:lnTo>
                  <a:lnTo>
                    <a:pt x="10" y="0"/>
                  </a:lnTo>
                  <a:lnTo>
                    <a:pt x="1" y="0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0" y="43"/>
                  </a:lnTo>
                  <a:lnTo>
                    <a:pt x="0" y="57"/>
                  </a:lnTo>
                  <a:lnTo>
                    <a:pt x="0" y="70"/>
                  </a:lnTo>
                  <a:lnTo>
                    <a:pt x="1" y="83"/>
                  </a:lnTo>
                  <a:lnTo>
                    <a:pt x="2" y="96"/>
                  </a:lnTo>
                  <a:lnTo>
                    <a:pt x="3" y="108"/>
                  </a:lnTo>
                  <a:lnTo>
                    <a:pt x="5" y="120"/>
                  </a:lnTo>
                  <a:lnTo>
                    <a:pt x="6" y="132"/>
                  </a:lnTo>
                  <a:lnTo>
                    <a:pt x="8" y="143"/>
                  </a:lnTo>
                  <a:lnTo>
                    <a:pt x="10" y="155"/>
                  </a:lnTo>
                  <a:lnTo>
                    <a:pt x="12" y="166"/>
                  </a:lnTo>
                  <a:lnTo>
                    <a:pt x="14" y="176"/>
                  </a:lnTo>
                  <a:lnTo>
                    <a:pt x="17" y="186"/>
                  </a:lnTo>
                  <a:lnTo>
                    <a:pt x="19" y="196"/>
                  </a:lnTo>
                  <a:lnTo>
                    <a:pt x="21" y="207"/>
                  </a:lnTo>
                  <a:lnTo>
                    <a:pt x="24" y="217"/>
                  </a:lnTo>
                  <a:lnTo>
                    <a:pt x="25" y="227"/>
                  </a:lnTo>
                  <a:lnTo>
                    <a:pt x="28" y="236"/>
                  </a:lnTo>
                  <a:lnTo>
                    <a:pt x="30" y="246"/>
                  </a:lnTo>
                  <a:lnTo>
                    <a:pt x="32" y="255"/>
                  </a:lnTo>
                  <a:lnTo>
                    <a:pt x="33" y="264"/>
                  </a:lnTo>
                  <a:lnTo>
                    <a:pt x="34" y="273"/>
                  </a:lnTo>
                  <a:lnTo>
                    <a:pt x="36" y="282"/>
                  </a:lnTo>
                  <a:lnTo>
                    <a:pt x="37" y="291"/>
                  </a:lnTo>
                  <a:lnTo>
                    <a:pt x="38" y="301"/>
                  </a:lnTo>
                  <a:lnTo>
                    <a:pt x="38" y="309"/>
                  </a:lnTo>
                  <a:lnTo>
                    <a:pt x="39" y="318"/>
                  </a:lnTo>
                  <a:lnTo>
                    <a:pt x="39" y="327"/>
                  </a:lnTo>
                  <a:lnTo>
                    <a:pt x="38" y="336"/>
                  </a:lnTo>
                  <a:lnTo>
                    <a:pt x="38" y="345"/>
                  </a:lnTo>
                  <a:lnTo>
                    <a:pt x="40" y="341"/>
                  </a:lnTo>
                  <a:lnTo>
                    <a:pt x="38" y="345"/>
                  </a:lnTo>
                  <a:lnTo>
                    <a:pt x="38" y="348"/>
                  </a:lnTo>
                  <a:lnTo>
                    <a:pt x="38" y="350"/>
                  </a:lnTo>
                  <a:lnTo>
                    <a:pt x="40" y="351"/>
                  </a:lnTo>
                  <a:lnTo>
                    <a:pt x="41" y="352"/>
                  </a:lnTo>
                  <a:lnTo>
                    <a:pt x="44" y="352"/>
                  </a:lnTo>
                  <a:lnTo>
                    <a:pt x="45" y="351"/>
                  </a:lnTo>
                  <a:lnTo>
                    <a:pt x="46" y="349"/>
                  </a:lnTo>
                  <a:lnTo>
                    <a:pt x="47" y="347"/>
                  </a:lnTo>
                  <a:lnTo>
                    <a:pt x="45" y="3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32" name="Freeform 112">
              <a:extLst>
                <a:ext uri="{FF2B5EF4-FFF2-40B4-BE49-F238E27FC236}">
                  <a16:creationId xmlns:a16="http://schemas.microsoft.com/office/drawing/2014/main" id="{9EF282F5-0A20-39E9-B30F-9979461A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2458"/>
              <a:ext cx="67" cy="77"/>
            </a:xfrm>
            <a:custGeom>
              <a:avLst/>
              <a:gdLst>
                <a:gd name="T0" fmla="*/ 9 w 67"/>
                <a:gd name="T1" fmla="*/ 70 h 77"/>
                <a:gd name="T2" fmla="*/ 9 w 67"/>
                <a:gd name="T3" fmla="*/ 69 h 77"/>
                <a:gd name="T4" fmla="*/ 9 w 67"/>
                <a:gd name="T5" fmla="*/ 66 h 77"/>
                <a:gd name="T6" fmla="*/ 10 w 67"/>
                <a:gd name="T7" fmla="*/ 62 h 77"/>
                <a:gd name="T8" fmla="*/ 12 w 67"/>
                <a:gd name="T9" fmla="*/ 58 h 77"/>
                <a:gd name="T10" fmla="*/ 14 w 67"/>
                <a:gd name="T11" fmla="*/ 54 h 77"/>
                <a:gd name="T12" fmla="*/ 18 w 67"/>
                <a:gd name="T13" fmla="*/ 49 h 77"/>
                <a:gd name="T14" fmla="*/ 22 w 67"/>
                <a:gd name="T15" fmla="*/ 45 h 77"/>
                <a:gd name="T16" fmla="*/ 26 w 67"/>
                <a:gd name="T17" fmla="*/ 40 h 77"/>
                <a:gd name="T18" fmla="*/ 30 w 67"/>
                <a:gd name="T19" fmla="*/ 36 h 77"/>
                <a:gd name="T20" fmla="*/ 36 w 67"/>
                <a:gd name="T21" fmla="*/ 32 h 77"/>
                <a:gd name="T22" fmla="*/ 41 w 67"/>
                <a:gd name="T23" fmla="*/ 28 h 77"/>
                <a:gd name="T24" fmla="*/ 45 w 67"/>
                <a:gd name="T25" fmla="*/ 24 h 77"/>
                <a:gd name="T26" fmla="*/ 51 w 67"/>
                <a:gd name="T27" fmla="*/ 20 h 77"/>
                <a:gd name="T28" fmla="*/ 55 w 67"/>
                <a:gd name="T29" fmla="*/ 17 h 77"/>
                <a:gd name="T30" fmla="*/ 59 w 67"/>
                <a:gd name="T31" fmla="*/ 14 h 77"/>
                <a:gd name="T32" fmla="*/ 63 w 67"/>
                <a:gd name="T33" fmla="*/ 11 h 77"/>
                <a:gd name="T34" fmla="*/ 66 w 67"/>
                <a:gd name="T35" fmla="*/ 9 h 77"/>
                <a:gd name="T36" fmla="*/ 60 w 67"/>
                <a:gd name="T37" fmla="*/ 0 h 77"/>
                <a:gd name="T38" fmla="*/ 58 w 67"/>
                <a:gd name="T39" fmla="*/ 2 h 77"/>
                <a:gd name="T40" fmla="*/ 54 w 67"/>
                <a:gd name="T41" fmla="*/ 4 h 77"/>
                <a:gd name="T42" fmla="*/ 50 w 67"/>
                <a:gd name="T43" fmla="*/ 7 h 77"/>
                <a:gd name="T44" fmla="*/ 46 w 67"/>
                <a:gd name="T45" fmla="*/ 10 h 77"/>
                <a:gd name="T46" fmla="*/ 41 w 67"/>
                <a:gd name="T47" fmla="*/ 14 h 77"/>
                <a:gd name="T48" fmla="*/ 36 w 67"/>
                <a:gd name="T49" fmla="*/ 18 h 77"/>
                <a:gd name="T50" fmla="*/ 30 w 67"/>
                <a:gd name="T51" fmla="*/ 22 h 77"/>
                <a:gd name="T52" fmla="*/ 26 w 67"/>
                <a:gd name="T53" fmla="*/ 27 h 77"/>
                <a:gd name="T54" fmla="*/ 20 w 67"/>
                <a:gd name="T55" fmla="*/ 31 h 77"/>
                <a:gd name="T56" fmla="*/ 16 w 67"/>
                <a:gd name="T57" fmla="*/ 36 h 77"/>
                <a:gd name="T58" fmla="*/ 11 w 67"/>
                <a:gd name="T59" fmla="*/ 41 h 77"/>
                <a:gd name="T60" fmla="*/ 7 w 67"/>
                <a:gd name="T61" fmla="*/ 46 h 77"/>
                <a:gd name="T62" fmla="*/ 4 w 67"/>
                <a:gd name="T63" fmla="*/ 51 h 77"/>
                <a:gd name="T64" fmla="*/ 1 w 67"/>
                <a:gd name="T65" fmla="*/ 57 h 77"/>
                <a:gd name="T66" fmla="*/ 0 w 67"/>
                <a:gd name="T67" fmla="*/ 64 h 77"/>
                <a:gd name="T68" fmla="*/ 0 w 67"/>
                <a:gd name="T69" fmla="*/ 70 h 77"/>
                <a:gd name="T70" fmla="*/ 0 w 67"/>
                <a:gd name="T71" fmla="*/ 69 h 77"/>
                <a:gd name="T72" fmla="*/ 0 w 67"/>
                <a:gd name="T73" fmla="*/ 70 h 77"/>
                <a:gd name="T74" fmla="*/ 0 w 67"/>
                <a:gd name="T75" fmla="*/ 73 h 77"/>
                <a:gd name="T76" fmla="*/ 1 w 67"/>
                <a:gd name="T77" fmla="*/ 75 h 77"/>
                <a:gd name="T78" fmla="*/ 2 w 67"/>
                <a:gd name="T79" fmla="*/ 76 h 77"/>
                <a:gd name="T80" fmla="*/ 5 w 67"/>
                <a:gd name="T81" fmla="*/ 76 h 77"/>
                <a:gd name="T82" fmla="*/ 6 w 67"/>
                <a:gd name="T83" fmla="*/ 75 h 77"/>
                <a:gd name="T84" fmla="*/ 8 w 67"/>
                <a:gd name="T85" fmla="*/ 73 h 77"/>
                <a:gd name="T86" fmla="*/ 8 w 67"/>
                <a:gd name="T87" fmla="*/ 72 h 77"/>
                <a:gd name="T88" fmla="*/ 9 w 67"/>
                <a:gd name="T89" fmla="*/ 69 h 77"/>
                <a:gd name="T90" fmla="*/ 9 w 67"/>
                <a:gd name="T91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77">
                  <a:moveTo>
                    <a:pt x="9" y="70"/>
                  </a:moveTo>
                  <a:lnTo>
                    <a:pt x="9" y="69"/>
                  </a:lnTo>
                  <a:lnTo>
                    <a:pt x="9" y="66"/>
                  </a:lnTo>
                  <a:lnTo>
                    <a:pt x="10" y="62"/>
                  </a:lnTo>
                  <a:lnTo>
                    <a:pt x="12" y="58"/>
                  </a:lnTo>
                  <a:lnTo>
                    <a:pt x="14" y="54"/>
                  </a:lnTo>
                  <a:lnTo>
                    <a:pt x="18" y="49"/>
                  </a:lnTo>
                  <a:lnTo>
                    <a:pt x="22" y="45"/>
                  </a:lnTo>
                  <a:lnTo>
                    <a:pt x="26" y="40"/>
                  </a:lnTo>
                  <a:lnTo>
                    <a:pt x="30" y="36"/>
                  </a:lnTo>
                  <a:lnTo>
                    <a:pt x="36" y="32"/>
                  </a:lnTo>
                  <a:lnTo>
                    <a:pt x="41" y="28"/>
                  </a:lnTo>
                  <a:lnTo>
                    <a:pt x="45" y="24"/>
                  </a:lnTo>
                  <a:lnTo>
                    <a:pt x="51" y="20"/>
                  </a:lnTo>
                  <a:lnTo>
                    <a:pt x="55" y="17"/>
                  </a:lnTo>
                  <a:lnTo>
                    <a:pt x="59" y="14"/>
                  </a:lnTo>
                  <a:lnTo>
                    <a:pt x="63" y="11"/>
                  </a:lnTo>
                  <a:lnTo>
                    <a:pt x="66" y="9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4" y="4"/>
                  </a:lnTo>
                  <a:lnTo>
                    <a:pt x="50" y="7"/>
                  </a:lnTo>
                  <a:lnTo>
                    <a:pt x="46" y="10"/>
                  </a:lnTo>
                  <a:lnTo>
                    <a:pt x="41" y="14"/>
                  </a:lnTo>
                  <a:lnTo>
                    <a:pt x="36" y="18"/>
                  </a:lnTo>
                  <a:lnTo>
                    <a:pt x="30" y="22"/>
                  </a:lnTo>
                  <a:lnTo>
                    <a:pt x="26" y="27"/>
                  </a:lnTo>
                  <a:lnTo>
                    <a:pt x="20" y="31"/>
                  </a:lnTo>
                  <a:lnTo>
                    <a:pt x="16" y="36"/>
                  </a:lnTo>
                  <a:lnTo>
                    <a:pt x="11" y="41"/>
                  </a:lnTo>
                  <a:lnTo>
                    <a:pt x="7" y="46"/>
                  </a:lnTo>
                  <a:lnTo>
                    <a:pt x="4" y="51"/>
                  </a:lnTo>
                  <a:lnTo>
                    <a:pt x="1" y="57"/>
                  </a:lnTo>
                  <a:lnTo>
                    <a:pt x="0" y="64"/>
                  </a:lnTo>
                  <a:lnTo>
                    <a:pt x="0" y="70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1" y="75"/>
                  </a:lnTo>
                  <a:lnTo>
                    <a:pt x="2" y="76"/>
                  </a:lnTo>
                  <a:lnTo>
                    <a:pt x="5" y="76"/>
                  </a:lnTo>
                  <a:lnTo>
                    <a:pt x="6" y="75"/>
                  </a:lnTo>
                  <a:lnTo>
                    <a:pt x="8" y="73"/>
                  </a:lnTo>
                  <a:lnTo>
                    <a:pt x="8" y="72"/>
                  </a:lnTo>
                  <a:lnTo>
                    <a:pt x="9" y="69"/>
                  </a:lnTo>
                  <a:lnTo>
                    <a:pt x="9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33" name="Freeform 113">
              <a:extLst>
                <a:ext uri="{FF2B5EF4-FFF2-40B4-BE49-F238E27FC236}">
                  <a16:creationId xmlns:a16="http://schemas.microsoft.com/office/drawing/2014/main" id="{F326FE4F-670F-2B74-D023-4E23BBE9B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529"/>
              <a:ext cx="23" cy="107"/>
            </a:xfrm>
            <a:custGeom>
              <a:avLst/>
              <a:gdLst>
                <a:gd name="T0" fmla="*/ 22 w 23"/>
                <a:gd name="T1" fmla="*/ 97 h 107"/>
                <a:gd name="T2" fmla="*/ 22 w 23"/>
                <a:gd name="T3" fmla="*/ 98 h 107"/>
                <a:gd name="T4" fmla="*/ 18 w 23"/>
                <a:gd name="T5" fmla="*/ 86 h 107"/>
                <a:gd name="T6" fmla="*/ 16 w 23"/>
                <a:gd name="T7" fmla="*/ 76 h 107"/>
                <a:gd name="T8" fmla="*/ 13 w 23"/>
                <a:gd name="T9" fmla="*/ 67 h 107"/>
                <a:gd name="T10" fmla="*/ 12 w 23"/>
                <a:gd name="T11" fmla="*/ 59 h 107"/>
                <a:gd name="T12" fmla="*/ 11 w 23"/>
                <a:gd name="T13" fmla="*/ 51 h 107"/>
                <a:gd name="T14" fmla="*/ 10 w 23"/>
                <a:gd name="T15" fmla="*/ 45 h 107"/>
                <a:gd name="T16" fmla="*/ 10 w 23"/>
                <a:gd name="T17" fmla="*/ 40 h 107"/>
                <a:gd name="T18" fmla="*/ 10 w 23"/>
                <a:gd name="T19" fmla="*/ 35 h 107"/>
                <a:gd name="T20" fmla="*/ 10 w 23"/>
                <a:gd name="T21" fmla="*/ 30 h 107"/>
                <a:gd name="T22" fmla="*/ 10 w 23"/>
                <a:gd name="T23" fmla="*/ 27 h 107"/>
                <a:gd name="T24" fmla="*/ 11 w 23"/>
                <a:gd name="T25" fmla="*/ 23 h 107"/>
                <a:gd name="T26" fmla="*/ 11 w 23"/>
                <a:gd name="T27" fmla="*/ 19 h 107"/>
                <a:gd name="T28" fmla="*/ 12 w 23"/>
                <a:gd name="T29" fmla="*/ 15 h 107"/>
                <a:gd name="T30" fmla="*/ 13 w 23"/>
                <a:gd name="T31" fmla="*/ 10 h 107"/>
                <a:gd name="T32" fmla="*/ 13 w 23"/>
                <a:gd name="T33" fmla="*/ 6 h 107"/>
                <a:gd name="T34" fmla="*/ 15 w 23"/>
                <a:gd name="T35" fmla="*/ 1 h 107"/>
                <a:gd name="T36" fmla="*/ 5 w 23"/>
                <a:gd name="T37" fmla="*/ 0 h 107"/>
                <a:gd name="T38" fmla="*/ 4 w 23"/>
                <a:gd name="T39" fmla="*/ 4 h 107"/>
                <a:gd name="T40" fmla="*/ 3 w 23"/>
                <a:gd name="T41" fmla="*/ 8 h 107"/>
                <a:gd name="T42" fmla="*/ 2 w 23"/>
                <a:gd name="T43" fmla="*/ 13 h 107"/>
                <a:gd name="T44" fmla="*/ 1 w 23"/>
                <a:gd name="T45" fmla="*/ 16 h 107"/>
                <a:gd name="T46" fmla="*/ 1 w 23"/>
                <a:gd name="T47" fmla="*/ 21 h 107"/>
                <a:gd name="T48" fmla="*/ 0 w 23"/>
                <a:gd name="T49" fmla="*/ 25 h 107"/>
                <a:gd name="T50" fmla="*/ 0 w 23"/>
                <a:gd name="T51" fmla="*/ 29 h 107"/>
                <a:gd name="T52" fmla="*/ 0 w 23"/>
                <a:gd name="T53" fmla="*/ 35 h 107"/>
                <a:gd name="T54" fmla="*/ 0 w 23"/>
                <a:gd name="T55" fmla="*/ 40 h 107"/>
                <a:gd name="T56" fmla="*/ 0 w 23"/>
                <a:gd name="T57" fmla="*/ 46 h 107"/>
                <a:gd name="T58" fmla="*/ 1 w 23"/>
                <a:gd name="T59" fmla="*/ 53 h 107"/>
                <a:gd name="T60" fmla="*/ 2 w 23"/>
                <a:gd name="T61" fmla="*/ 61 h 107"/>
                <a:gd name="T62" fmla="*/ 4 w 23"/>
                <a:gd name="T63" fmla="*/ 69 h 107"/>
                <a:gd name="T64" fmla="*/ 6 w 23"/>
                <a:gd name="T65" fmla="*/ 78 h 107"/>
                <a:gd name="T66" fmla="*/ 9 w 23"/>
                <a:gd name="T67" fmla="*/ 89 h 107"/>
                <a:gd name="T68" fmla="*/ 12 w 23"/>
                <a:gd name="T69" fmla="*/ 101 h 107"/>
                <a:gd name="T70" fmla="*/ 12 w 23"/>
                <a:gd name="T71" fmla="*/ 102 h 107"/>
                <a:gd name="T72" fmla="*/ 12 w 23"/>
                <a:gd name="T73" fmla="*/ 101 h 107"/>
                <a:gd name="T74" fmla="*/ 13 w 23"/>
                <a:gd name="T75" fmla="*/ 103 h 107"/>
                <a:gd name="T76" fmla="*/ 15 w 23"/>
                <a:gd name="T77" fmla="*/ 105 h 107"/>
                <a:gd name="T78" fmla="*/ 16 w 23"/>
                <a:gd name="T79" fmla="*/ 106 h 107"/>
                <a:gd name="T80" fmla="*/ 18 w 23"/>
                <a:gd name="T81" fmla="*/ 105 h 107"/>
                <a:gd name="T82" fmla="*/ 20 w 23"/>
                <a:gd name="T83" fmla="*/ 104 h 107"/>
                <a:gd name="T84" fmla="*/ 22 w 23"/>
                <a:gd name="T85" fmla="*/ 103 h 107"/>
                <a:gd name="T86" fmla="*/ 22 w 23"/>
                <a:gd name="T87" fmla="*/ 100 h 107"/>
                <a:gd name="T88" fmla="*/ 22 w 23"/>
                <a:gd name="T89" fmla="*/ 98 h 107"/>
                <a:gd name="T90" fmla="*/ 22 w 23"/>
                <a:gd name="T91" fmla="*/ 9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107">
                  <a:moveTo>
                    <a:pt x="22" y="97"/>
                  </a:moveTo>
                  <a:lnTo>
                    <a:pt x="22" y="98"/>
                  </a:lnTo>
                  <a:lnTo>
                    <a:pt x="18" y="86"/>
                  </a:lnTo>
                  <a:lnTo>
                    <a:pt x="16" y="76"/>
                  </a:lnTo>
                  <a:lnTo>
                    <a:pt x="13" y="67"/>
                  </a:lnTo>
                  <a:lnTo>
                    <a:pt x="12" y="59"/>
                  </a:lnTo>
                  <a:lnTo>
                    <a:pt x="11" y="51"/>
                  </a:lnTo>
                  <a:lnTo>
                    <a:pt x="10" y="45"/>
                  </a:lnTo>
                  <a:lnTo>
                    <a:pt x="10" y="40"/>
                  </a:lnTo>
                  <a:lnTo>
                    <a:pt x="10" y="35"/>
                  </a:lnTo>
                  <a:lnTo>
                    <a:pt x="10" y="30"/>
                  </a:lnTo>
                  <a:lnTo>
                    <a:pt x="10" y="27"/>
                  </a:lnTo>
                  <a:lnTo>
                    <a:pt x="11" y="23"/>
                  </a:lnTo>
                  <a:lnTo>
                    <a:pt x="11" y="19"/>
                  </a:lnTo>
                  <a:lnTo>
                    <a:pt x="12" y="15"/>
                  </a:lnTo>
                  <a:lnTo>
                    <a:pt x="13" y="10"/>
                  </a:lnTo>
                  <a:lnTo>
                    <a:pt x="13" y="6"/>
                  </a:lnTo>
                  <a:lnTo>
                    <a:pt x="15" y="1"/>
                  </a:lnTo>
                  <a:lnTo>
                    <a:pt x="5" y="0"/>
                  </a:lnTo>
                  <a:lnTo>
                    <a:pt x="4" y="4"/>
                  </a:lnTo>
                  <a:lnTo>
                    <a:pt x="3" y="8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2" y="61"/>
                  </a:lnTo>
                  <a:lnTo>
                    <a:pt x="4" y="69"/>
                  </a:lnTo>
                  <a:lnTo>
                    <a:pt x="6" y="78"/>
                  </a:lnTo>
                  <a:lnTo>
                    <a:pt x="9" y="89"/>
                  </a:lnTo>
                  <a:lnTo>
                    <a:pt x="12" y="101"/>
                  </a:lnTo>
                  <a:lnTo>
                    <a:pt x="12" y="102"/>
                  </a:lnTo>
                  <a:lnTo>
                    <a:pt x="12" y="101"/>
                  </a:lnTo>
                  <a:lnTo>
                    <a:pt x="13" y="103"/>
                  </a:lnTo>
                  <a:lnTo>
                    <a:pt x="15" y="105"/>
                  </a:lnTo>
                  <a:lnTo>
                    <a:pt x="16" y="106"/>
                  </a:lnTo>
                  <a:lnTo>
                    <a:pt x="18" y="105"/>
                  </a:lnTo>
                  <a:lnTo>
                    <a:pt x="20" y="104"/>
                  </a:lnTo>
                  <a:lnTo>
                    <a:pt x="22" y="103"/>
                  </a:lnTo>
                  <a:lnTo>
                    <a:pt x="22" y="100"/>
                  </a:lnTo>
                  <a:lnTo>
                    <a:pt x="22" y="98"/>
                  </a:lnTo>
                  <a:lnTo>
                    <a:pt x="22" y="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34" name="Freeform 114">
              <a:extLst>
                <a:ext uri="{FF2B5EF4-FFF2-40B4-BE49-F238E27FC236}">
                  <a16:creationId xmlns:a16="http://schemas.microsoft.com/office/drawing/2014/main" id="{2D8E060D-272E-861C-DBC5-80E4055F6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622"/>
              <a:ext cx="50" cy="41"/>
            </a:xfrm>
            <a:custGeom>
              <a:avLst/>
              <a:gdLst>
                <a:gd name="T0" fmla="*/ 46 w 50"/>
                <a:gd name="T1" fmla="*/ 2 h 41"/>
                <a:gd name="T2" fmla="*/ 38 w 50"/>
                <a:gd name="T3" fmla="*/ 7 h 41"/>
                <a:gd name="T4" fmla="*/ 39 w 50"/>
                <a:gd name="T5" fmla="*/ 12 h 41"/>
                <a:gd name="T6" fmla="*/ 39 w 50"/>
                <a:gd name="T7" fmla="*/ 17 h 41"/>
                <a:gd name="T8" fmla="*/ 39 w 50"/>
                <a:gd name="T9" fmla="*/ 20 h 41"/>
                <a:gd name="T10" fmla="*/ 39 w 50"/>
                <a:gd name="T11" fmla="*/ 23 h 41"/>
                <a:gd name="T12" fmla="*/ 38 w 50"/>
                <a:gd name="T13" fmla="*/ 25 h 41"/>
                <a:gd name="T14" fmla="*/ 36 w 50"/>
                <a:gd name="T15" fmla="*/ 27 h 41"/>
                <a:gd name="T16" fmla="*/ 35 w 50"/>
                <a:gd name="T17" fmla="*/ 27 h 41"/>
                <a:gd name="T18" fmla="*/ 32 w 50"/>
                <a:gd name="T19" fmla="*/ 28 h 41"/>
                <a:gd name="T20" fmla="*/ 29 w 50"/>
                <a:gd name="T21" fmla="*/ 28 h 41"/>
                <a:gd name="T22" fmla="*/ 27 w 50"/>
                <a:gd name="T23" fmla="*/ 28 h 41"/>
                <a:gd name="T24" fmla="*/ 24 w 50"/>
                <a:gd name="T25" fmla="*/ 26 h 41"/>
                <a:gd name="T26" fmla="*/ 21 w 50"/>
                <a:gd name="T27" fmla="*/ 25 h 41"/>
                <a:gd name="T28" fmla="*/ 17 w 50"/>
                <a:gd name="T29" fmla="*/ 20 h 41"/>
                <a:gd name="T30" fmla="*/ 14 w 50"/>
                <a:gd name="T31" fmla="*/ 17 h 41"/>
                <a:gd name="T32" fmla="*/ 11 w 50"/>
                <a:gd name="T33" fmla="*/ 11 h 41"/>
                <a:gd name="T34" fmla="*/ 8 w 50"/>
                <a:gd name="T35" fmla="*/ 5 h 41"/>
                <a:gd name="T36" fmla="*/ 0 w 50"/>
                <a:gd name="T37" fmla="*/ 10 h 41"/>
                <a:gd name="T38" fmla="*/ 3 w 50"/>
                <a:gd name="T39" fmla="*/ 17 h 41"/>
                <a:gd name="T40" fmla="*/ 7 w 50"/>
                <a:gd name="T41" fmla="*/ 24 h 41"/>
                <a:gd name="T42" fmla="*/ 12 w 50"/>
                <a:gd name="T43" fmla="*/ 29 h 41"/>
                <a:gd name="T44" fmla="*/ 16 w 50"/>
                <a:gd name="T45" fmla="*/ 33 h 41"/>
                <a:gd name="T46" fmla="*/ 20 w 50"/>
                <a:gd name="T47" fmla="*/ 36 h 41"/>
                <a:gd name="T48" fmla="*/ 24 w 50"/>
                <a:gd name="T49" fmla="*/ 39 h 41"/>
                <a:gd name="T50" fmla="*/ 29 w 50"/>
                <a:gd name="T51" fmla="*/ 40 h 41"/>
                <a:gd name="T52" fmla="*/ 34 w 50"/>
                <a:gd name="T53" fmla="*/ 40 h 41"/>
                <a:gd name="T54" fmla="*/ 38 w 50"/>
                <a:gd name="T55" fmla="*/ 38 h 41"/>
                <a:gd name="T56" fmla="*/ 42 w 50"/>
                <a:gd name="T57" fmla="*/ 36 h 41"/>
                <a:gd name="T58" fmla="*/ 44 w 50"/>
                <a:gd name="T59" fmla="*/ 32 h 41"/>
                <a:gd name="T60" fmla="*/ 47 w 50"/>
                <a:gd name="T61" fmla="*/ 27 h 41"/>
                <a:gd name="T62" fmla="*/ 48 w 50"/>
                <a:gd name="T63" fmla="*/ 22 h 41"/>
                <a:gd name="T64" fmla="*/ 49 w 50"/>
                <a:gd name="T65" fmla="*/ 17 h 41"/>
                <a:gd name="T66" fmla="*/ 47 w 50"/>
                <a:gd name="T67" fmla="*/ 10 h 41"/>
                <a:gd name="T68" fmla="*/ 46 w 50"/>
                <a:gd name="T69" fmla="*/ 3 h 41"/>
                <a:gd name="T70" fmla="*/ 38 w 50"/>
                <a:gd name="T71" fmla="*/ 8 h 41"/>
                <a:gd name="T72" fmla="*/ 46 w 50"/>
                <a:gd name="T73" fmla="*/ 3 h 41"/>
                <a:gd name="T74" fmla="*/ 44 w 50"/>
                <a:gd name="T75" fmla="*/ 1 h 41"/>
                <a:gd name="T76" fmla="*/ 43 w 50"/>
                <a:gd name="T77" fmla="*/ 0 h 41"/>
                <a:gd name="T78" fmla="*/ 42 w 50"/>
                <a:gd name="T79" fmla="*/ 0 h 41"/>
                <a:gd name="T80" fmla="*/ 40 w 50"/>
                <a:gd name="T81" fmla="*/ 0 h 41"/>
                <a:gd name="T82" fmla="*/ 38 w 50"/>
                <a:gd name="T83" fmla="*/ 2 h 41"/>
                <a:gd name="T84" fmla="*/ 38 w 50"/>
                <a:gd name="T85" fmla="*/ 3 h 41"/>
                <a:gd name="T86" fmla="*/ 37 w 50"/>
                <a:gd name="T87" fmla="*/ 5 h 41"/>
                <a:gd name="T88" fmla="*/ 38 w 50"/>
                <a:gd name="T89" fmla="*/ 7 h 41"/>
                <a:gd name="T90" fmla="*/ 46 w 50"/>
                <a:gd name="T91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" h="41">
                  <a:moveTo>
                    <a:pt x="46" y="2"/>
                  </a:moveTo>
                  <a:lnTo>
                    <a:pt x="38" y="7"/>
                  </a:lnTo>
                  <a:lnTo>
                    <a:pt x="39" y="12"/>
                  </a:lnTo>
                  <a:lnTo>
                    <a:pt x="39" y="17"/>
                  </a:lnTo>
                  <a:lnTo>
                    <a:pt x="39" y="20"/>
                  </a:lnTo>
                  <a:lnTo>
                    <a:pt x="39" y="23"/>
                  </a:lnTo>
                  <a:lnTo>
                    <a:pt x="38" y="25"/>
                  </a:lnTo>
                  <a:lnTo>
                    <a:pt x="36" y="27"/>
                  </a:lnTo>
                  <a:lnTo>
                    <a:pt x="35" y="27"/>
                  </a:lnTo>
                  <a:lnTo>
                    <a:pt x="32" y="28"/>
                  </a:lnTo>
                  <a:lnTo>
                    <a:pt x="29" y="28"/>
                  </a:lnTo>
                  <a:lnTo>
                    <a:pt x="27" y="28"/>
                  </a:lnTo>
                  <a:lnTo>
                    <a:pt x="24" y="26"/>
                  </a:lnTo>
                  <a:lnTo>
                    <a:pt x="21" y="25"/>
                  </a:lnTo>
                  <a:lnTo>
                    <a:pt x="17" y="20"/>
                  </a:lnTo>
                  <a:lnTo>
                    <a:pt x="14" y="17"/>
                  </a:lnTo>
                  <a:lnTo>
                    <a:pt x="11" y="11"/>
                  </a:lnTo>
                  <a:lnTo>
                    <a:pt x="8" y="5"/>
                  </a:lnTo>
                  <a:lnTo>
                    <a:pt x="0" y="10"/>
                  </a:lnTo>
                  <a:lnTo>
                    <a:pt x="3" y="17"/>
                  </a:lnTo>
                  <a:lnTo>
                    <a:pt x="7" y="24"/>
                  </a:lnTo>
                  <a:lnTo>
                    <a:pt x="12" y="29"/>
                  </a:lnTo>
                  <a:lnTo>
                    <a:pt x="16" y="33"/>
                  </a:lnTo>
                  <a:lnTo>
                    <a:pt x="20" y="36"/>
                  </a:lnTo>
                  <a:lnTo>
                    <a:pt x="24" y="39"/>
                  </a:lnTo>
                  <a:lnTo>
                    <a:pt x="29" y="40"/>
                  </a:lnTo>
                  <a:lnTo>
                    <a:pt x="34" y="40"/>
                  </a:lnTo>
                  <a:lnTo>
                    <a:pt x="38" y="38"/>
                  </a:lnTo>
                  <a:lnTo>
                    <a:pt x="42" y="36"/>
                  </a:lnTo>
                  <a:lnTo>
                    <a:pt x="44" y="32"/>
                  </a:lnTo>
                  <a:lnTo>
                    <a:pt x="47" y="27"/>
                  </a:lnTo>
                  <a:lnTo>
                    <a:pt x="48" y="22"/>
                  </a:lnTo>
                  <a:lnTo>
                    <a:pt x="49" y="17"/>
                  </a:lnTo>
                  <a:lnTo>
                    <a:pt x="47" y="10"/>
                  </a:lnTo>
                  <a:lnTo>
                    <a:pt x="46" y="3"/>
                  </a:lnTo>
                  <a:lnTo>
                    <a:pt x="38" y="8"/>
                  </a:lnTo>
                  <a:lnTo>
                    <a:pt x="46" y="3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8" y="3"/>
                  </a:lnTo>
                  <a:lnTo>
                    <a:pt x="37" y="5"/>
                  </a:lnTo>
                  <a:lnTo>
                    <a:pt x="38" y="7"/>
                  </a:lnTo>
                  <a:lnTo>
                    <a:pt x="46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35" name="Freeform 115">
              <a:extLst>
                <a:ext uri="{FF2B5EF4-FFF2-40B4-BE49-F238E27FC236}">
                  <a16:creationId xmlns:a16="http://schemas.microsoft.com/office/drawing/2014/main" id="{4BBA1686-82EF-B3D2-263E-FCDB891CA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614"/>
              <a:ext cx="53" cy="38"/>
            </a:xfrm>
            <a:custGeom>
              <a:avLst/>
              <a:gdLst>
                <a:gd name="T0" fmla="*/ 50 w 53"/>
                <a:gd name="T1" fmla="*/ 2 h 38"/>
                <a:gd name="T2" fmla="*/ 42 w 53"/>
                <a:gd name="T3" fmla="*/ 7 h 38"/>
                <a:gd name="T4" fmla="*/ 42 w 53"/>
                <a:gd name="T5" fmla="*/ 11 h 38"/>
                <a:gd name="T6" fmla="*/ 42 w 53"/>
                <a:gd name="T7" fmla="*/ 15 h 38"/>
                <a:gd name="T8" fmla="*/ 42 w 53"/>
                <a:gd name="T9" fmla="*/ 17 h 38"/>
                <a:gd name="T10" fmla="*/ 40 w 53"/>
                <a:gd name="T11" fmla="*/ 20 h 38"/>
                <a:gd name="T12" fmla="*/ 39 w 53"/>
                <a:gd name="T13" fmla="*/ 21 h 38"/>
                <a:gd name="T14" fmla="*/ 37 w 53"/>
                <a:gd name="T15" fmla="*/ 23 h 38"/>
                <a:gd name="T16" fmla="*/ 34 w 53"/>
                <a:gd name="T17" fmla="*/ 24 h 38"/>
                <a:gd name="T18" fmla="*/ 32 w 53"/>
                <a:gd name="T19" fmla="*/ 25 h 38"/>
                <a:gd name="T20" fmla="*/ 29 w 53"/>
                <a:gd name="T21" fmla="*/ 25 h 38"/>
                <a:gd name="T22" fmla="*/ 25 w 53"/>
                <a:gd name="T23" fmla="*/ 24 h 38"/>
                <a:gd name="T24" fmla="*/ 22 w 53"/>
                <a:gd name="T25" fmla="*/ 24 h 38"/>
                <a:gd name="T26" fmla="*/ 19 w 53"/>
                <a:gd name="T27" fmla="*/ 21 h 38"/>
                <a:gd name="T28" fmla="*/ 15 w 53"/>
                <a:gd name="T29" fmla="*/ 19 h 38"/>
                <a:gd name="T30" fmla="*/ 12 w 53"/>
                <a:gd name="T31" fmla="*/ 16 h 38"/>
                <a:gd name="T32" fmla="*/ 10 w 53"/>
                <a:gd name="T33" fmla="*/ 12 h 38"/>
                <a:gd name="T34" fmla="*/ 8 w 53"/>
                <a:gd name="T35" fmla="*/ 8 h 38"/>
                <a:gd name="T36" fmla="*/ 0 w 53"/>
                <a:gd name="T37" fmla="*/ 14 h 38"/>
                <a:gd name="T38" fmla="*/ 2 w 53"/>
                <a:gd name="T39" fmla="*/ 20 h 38"/>
                <a:gd name="T40" fmla="*/ 6 w 53"/>
                <a:gd name="T41" fmla="*/ 25 h 38"/>
                <a:gd name="T42" fmla="*/ 11 w 53"/>
                <a:gd name="T43" fmla="*/ 30 h 38"/>
                <a:gd name="T44" fmla="*/ 15 w 53"/>
                <a:gd name="T45" fmla="*/ 33 h 38"/>
                <a:gd name="T46" fmla="*/ 19 w 53"/>
                <a:gd name="T47" fmla="*/ 35 h 38"/>
                <a:gd name="T48" fmla="*/ 24 w 53"/>
                <a:gd name="T49" fmla="*/ 37 h 38"/>
                <a:gd name="T50" fmla="*/ 28 w 53"/>
                <a:gd name="T51" fmla="*/ 37 h 38"/>
                <a:gd name="T52" fmla="*/ 33 w 53"/>
                <a:gd name="T53" fmla="*/ 37 h 38"/>
                <a:gd name="T54" fmla="*/ 37 w 53"/>
                <a:gd name="T55" fmla="*/ 36 h 38"/>
                <a:gd name="T56" fmla="*/ 41 w 53"/>
                <a:gd name="T57" fmla="*/ 33 h 38"/>
                <a:gd name="T58" fmla="*/ 44 w 53"/>
                <a:gd name="T59" fmla="*/ 31 h 38"/>
                <a:gd name="T60" fmla="*/ 48 w 53"/>
                <a:gd name="T61" fmla="*/ 27 h 38"/>
                <a:gd name="T62" fmla="*/ 50 w 53"/>
                <a:gd name="T63" fmla="*/ 22 h 38"/>
                <a:gd name="T64" fmla="*/ 52 w 53"/>
                <a:gd name="T65" fmla="*/ 16 h 38"/>
                <a:gd name="T66" fmla="*/ 52 w 53"/>
                <a:gd name="T67" fmla="*/ 10 h 38"/>
                <a:gd name="T68" fmla="*/ 50 w 53"/>
                <a:gd name="T69" fmla="*/ 4 h 38"/>
                <a:gd name="T70" fmla="*/ 43 w 53"/>
                <a:gd name="T71" fmla="*/ 9 h 38"/>
                <a:gd name="T72" fmla="*/ 50 w 53"/>
                <a:gd name="T73" fmla="*/ 4 h 38"/>
                <a:gd name="T74" fmla="*/ 50 w 53"/>
                <a:gd name="T75" fmla="*/ 2 h 38"/>
                <a:gd name="T76" fmla="*/ 49 w 53"/>
                <a:gd name="T77" fmla="*/ 0 h 38"/>
                <a:gd name="T78" fmla="*/ 47 w 53"/>
                <a:gd name="T79" fmla="*/ 0 h 38"/>
                <a:gd name="T80" fmla="*/ 45 w 53"/>
                <a:gd name="T81" fmla="*/ 0 h 38"/>
                <a:gd name="T82" fmla="*/ 44 w 53"/>
                <a:gd name="T83" fmla="*/ 0 h 38"/>
                <a:gd name="T84" fmla="*/ 43 w 53"/>
                <a:gd name="T85" fmla="*/ 2 h 38"/>
                <a:gd name="T86" fmla="*/ 42 w 53"/>
                <a:gd name="T87" fmla="*/ 4 h 38"/>
                <a:gd name="T88" fmla="*/ 42 w 53"/>
                <a:gd name="T89" fmla="*/ 7 h 38"/>
                <a:gd name="T90" fmla="*/ 50 w 53"/>
                <a:gd name="T91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3" h="38">
                  <a:moveTo>
                    <a:pt x="50" y="2"/>
                  </a:moveTo>
                  <a:lnTo>
                    <a:pt x="42" y="7"/>
                  </a:lnTo>
                  <a:lnTo>
                    <a:pt x="42" y="11"/>
                  </a:lnTo>
                  <a:lnTo>
                    <a:pt x="42" y="15"/>
                  </a:lnTo>
                  <a:lnTo>
                    <a:pt x="42" y="17"/>
                  </a:lnTo>
                  <a:lnTo>
                    <a:pt x="40" y="20"/>
                  </a:lnTo>
                  <a:lnTo>
                    <a:pt x="39" y="21"/>
                  </a:lnTo>
                  <a:lnTo>
                    <a:pt x="37" y="23"/>
                  </a:lnTo>
                  <a:lnTo>
                    <a:pt x="34" y="24"/>
                  </a:lnTo>
                  <a:lnTo>
                    <a:pt x="32" y="25"/>
                  </a:lnTo>
                  <a:lnTo>
                    <a:pt x="29" y="25"/>
                  </a:lnTo>
                  <a:lnTo>
                    <a:pt x="25" y="24"/>
                  </a:lnTo>
                  <a:lnTo>
                    <a:pt x="22" y="24"/>
                  </a:lnTo>
                  <a:lnTo>
                    <a:pt x="19" y="21"/>
                  </a:lnTo>
                  <a:lnTo>
                    <a:pt x="15" y="19"/>
                  </a:lnTo>
                  <a:lnTo>
                    <a:pt x="12" y="16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0" y="14"/>
                  </a:lnTo>
                  <a:lnTo>
                    <a:pt x="2" y="20"/>
                  </a:lnTo>
                  <a:lnTo>
                    <a:pt x="6" y="25"/>
                  </a:lnTo>
                  <a:lnTo>
                    <a:pt x="11" y="30"/>
                  </a:lnTo>
                  <a:lnTo>
                    <a:pt x="15" y="33"/>
                  </a:lnTo>
                  <a:lnTo>
                    <a:pt x="19" y="35"/>
                  </a:lnTo>
                  <a:lnTo>
                    <a:pt x="24" y="37"/>
                  </a:lnTo>
                  <a:lnTo>
                    <a:pt x="28" y="37"/>
                  </a:lnTo>
                  <a:lnTo>
                    <a:pt x="33" y="37"/>
                  </a:lnTo>
                  <a:lnTo>
                    <a:pt x="37" y="36"/>
                  </a:lnTo>
                  <a:lnTo>
                    <a:pt x="41" y="33"/>
                  </a:lnTo>
                  <a:lnTo>
                    <a:pt x="44" y="31"/>
                  </a:lnTo>
                  <a:lnTo>
                    <a:pt x="48" y="27"/>
                  </a:lnTo>
                  <a:lnTo>
                    <a:pt x="50" y="22"/>
                  </a:lnTo>
                  <a:lnTo>
                    <a:pt x="52" y="16"/>
                  </a:lnTo>
                  <a:lnTo>
                    <a:pt x="52" y="10"/>
                  </a:lnTo>
                  <a:lnTo>
                    <a:pt x="50" y="4"/>
                  </a:lnTo>
                  <a:lnTo>
                    <a:pt x="43" y="9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3" y="2"/>
                  </a:lnTo>
                  <a:lnTo>
                    <a:pt x="42" y="4"/>
                  </a:lnTo>
                  <a:lnTo>
                    <a:pt x="42" y="7"/>
                  </a:lnTo>
                  <a:lnTo>
                    <a:pt x="5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36" name="Freeform 116">
              <a:extLst>
                <a:ext uri="{FF2B5EF4-FFF2-40B4-BE49-F238E27FC236}">
                  <a16:creationId xmlns:a16="http://schemas.microsoft.com/office/drawing/2014/main" id="{56AD6126-31AE-9FE9-183C-D0E495A1C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603"/>
              <a:ext cx="51" cy="38"/>
            </a:xfrm>
            <a:custGeom>
              <a:avLst/>
              <a:gdLst>
                <a:gd name="T0" fmla="*/ 40 w 51"/>
                <a:gd name="T1" fmla="*/ 5 h 38"/>
                <a:gd name="T2" fmla="*/ 40 w 51"/>
                <a:gd name="T3" fmla="*/ 6 h 38"/>
                <a:gd name="T4" fmla="*/ 40 w 51"/>
                <a:gd name="T5" fmla="*/ 10 h 38"/>
                <a:gd name="T6" fmla="*/ 40 w 51"/>
                <a:gd name="T7" fmla="*/ 13 h 38"/>
                <a:gd name="T8" fmla="*/ 40 w 51"/>
                <a:gd name="T9" fmla="*/ 16 h 38"/>
                <a:gd name="T10" fmla="*/ 39 w 51"/>
                <a:gd name="T11" fmla="*/ 18 h 38"/>
                <a:gd name="T12" fmla="*/ 37 w 51"/>
                <a:gd name="T13" fmla="*/ 21 h 38"/>
                <a:gd name="T14" fmla="*/ 36 w 51"/>
                <a:gd name="T15" fmla="*/ 23 h 38"/>
                <a:gd name="T16" fmla="*/ 33 w 51"/>
                <a:gd name="T17" fmla="*/ 23 h 38"/>
                <a:gd name="T18" fmla="*/ 31 w 51"/>
                <a:gd name="T19" fmla="*/ 24 h 38"/>
                <a:gd name="T20" fmla="*/ 27 w 51"/>
                <a:gd name="T21" fmla="*/ 25 h 38"/>
                <a:gd name="T22" fmla="*/ 25 w 51"/>
                <a:gd name="T23" fmla="*/ 25 h 38"/>
                <a:gd name="T24" fmla="*/ 21 w 51"/>
                <a:gd name="T25" fmla="*/ 24 h 38"/>
                <a:gd name="T26" fmla="*/ 18 w 51"/>
                <a:gd name="T27" fmla="*/ 23 h 38"/>
                <a:gd name="T28" fmla="*/ 15 w 51"/>
                <a:gd name="T29" fmla="*/ 21 h 38"/>
                <a:gd name="T30" fmla="*/ 12 w 51"/>
                <a:gd name="T31" fmla="*/ 20 h 38"/>
                <a:gd name="T32" fmla="*/ 9 w 51"/>
                <a:gd name="T33" fmla="*/ 16 h 38"/>
                <a:gd name="T34" fmla="*/ 6 w 51"/>
                <a:gd name="T35" fmla="*/ 13 h 38"/>
                <a:gd name="T36" fmla="*/ 0 w 51"/>
                <a:gd name="T37" fmla="*/ 20 h 38"/>
                <a:gd name="T38" fmla="*/ 2 w 51"/>
                <a:gd name="T39" fmla="*/ 25 h 38"/>
                <a:gd name="T40" fmla="*/ 7 w 51"/>
                <a:gd name="T41" fmla="*/ 29 h 38"/>
                <a:gd name="T42" fmla="*/ 11 w 51"/>
                <a:gd name="T43" fmla="*/ 32 h 38"/>
                <a:gd name="T44" fmla="*/ 15 w 51"/>
                <a:gd name="T45" fmla="*/ 34 h 38"/>
                <a:gd name="T46" fmla="*/ 19 w 51"/>
                <a:gd name="T47" fmla="*/ 36 h 38"/>
                <a:gd name="T48" fmla="*/ 24 w 51"/>
                <a:gd name="T49" fmla="*/ 37 h 38"/>
                <a:gd name="T50" fmla="*/ 28 w 51"/>
                <a:gd name="T51" fmla="*/ 37 h 38"/>
                <a:gd name="T52" fmla="*/ 33 w 51"/>
                <a:gd name="T53" fmla="*/ 36 h 38"/>
                <a:gd name="T54" fmla="*/ 37 w 51"/>
                <a:gd name="T55" fmla="*/ 34 h 38"/>
                <a:gd name="T56" fmla="*/ 40 w 51"/>
                <a:gd name="T57" fmla="*/ 32 h 38"/>
                <a:gd name="T58" fmla="*/ 44 w 51"/>
                <a:gd name="T59" fmla="*/ 29 h 38"/>
                <a:gd name="T60" fmla="*/ 46 w 51"/>
                <a:gd name="T61" fmla="*/ 25 h 38"/>
                <a:gd name="T62" fmla="*/ 48 w 51"/>
                <a:gd name="T63" fmla="*/ 21 h 38"/>
                <a:gd name="T64" fmla="*/ 50 w 51"/>
                <a:gd name="T65" fmla="*/ 15 h 38"/>
                <a:gd name="T66" fmla="*/ 50 w 51"/>
                <a:gd name="T67" fmla="*/ 10 h 38"/>
                <a:gd name="T68" fmla="*/ 49 w 51"/>
                <a:gd name="T69" fmla="*/ 4 h 38"/>
                <a:gd name="T70" fmla="*/ 49 w 51"/>
                <a:gd name="T71" fmla="*/ 5 h 38"/>
                <a:gd name="T72" fmla="*/ 49 w 51"/>
                <a:gd name="T73" fmla="*/ 4 h 38"/>
                <a:gd name="T74" fmla="*/ 48 w 51"/>
                <a:gd name="T75" fmla="*/ 1 h 38"/>
                <a:gd name="T76" fmla="*/ 47 w 51"/>
                <a:gd name="T77" fmla="*/ 0 h 38"/>
                <a:gd name="T78" fmla="*/ 45 w 51"/>
                <a:gd name="T79" fmla="*/ 0 h 38"/>
                <a:gd name="T80" fmla="*/ 44 w 51"/>
                <a:gd name="T81" fmla="*/ 0 h 38"/>
                <a:gd name="T82" fmla="*/ 42 w 51"/>
                <a:gd name="T83" fmla="*/ 0 h 38"/>
                <a:gd name="T84" fmla="*/ 41 w 51"/>
                <a:gd name="T85" fmla="*/ 2 h 38"/>
                <a:gd name="T86" fmla="*/ 40 w 51"/>
                <a:gd name="T87" fmla="*/ 4 h 38"/>
                <a:gd name="T88" fmla="*/ 40 w 51"/>
                <a:gd name="T89" fmla="*/ 6 h 38"/>
                <a:gd name="T90" fmla="*/ 40 w 51"/>
                <a:gd name="T91" fmla="*/ 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8">
                  <a:moveTo>
                    <a:pt x="40" y="5"/>
                  </a:moveTo>
                  <a:lnTo>
                    <a:pt x="40" y="6"/>
                  </a:lnTo>
                  <a:lnTo>
                    <a:pt x="40" y="10"/>
                  </a:lnTo>
                  <a:lnTo>
                    <a:pt x="40" y="13"/>
                  </a:lnTo>
                  <a:lnTo>
                    <a:pt x="40" y="16"/>
                  </a:lnTo>
                  <a:lnTo>
                    <a:pt x="39" y="18"/>
                  </a:lnTo>
                  <a:lnTo>
                    <a:pt x="37" y="21"/>
                  </a:lnTo>
                  <a:lnTo>
                    <a:pt x="36" y="23"/>
                  </a:lnTo>
                  <a:lnTo>
                    <a:pt x="33" y="23"/>
                  </a:lnTo>
                  <a:lnTo>
                    <a:pt x="31" y="24"/>
                  </a:lnTo>
                  <a:lnTo>
                    <a:pt x="27" y="25"/>
                  </a:lnTo>
                  <a:lnTo>
                    <a:pt x="25" y="25"/>
                  </a:lnTo>
                  <a:lnTo>
                    <a:pt x="21" y="24"/>
                  </a:lnTo>
                  <a:lnTo>
                    <a:pt x="18" y="23"/>
                  </a:lnTo>
                  <a:lnTo>
                    <a:pt x="15" y="21"/>
                  </a:lnTo>
                  <a:lnTo>
                    <a:pt x="12" y="20"/>
                  </a:lnTo>
                  <a:lnTo>
                    <a:pt x="9" y="16"/>
                  </a:lnTo>
                  <a:lnTo>
                    <a:pt x="6" y="13"/>
                  </a:lnTo>
                  <a:lnTo>
                    <a:pt x="0" y="20"/>
                  </a:lnTo>
                  <a:lnTo>
                    <a:pt x="2" y="25"/>
                  </a:lnTo>
                  <a:lnTo>
                    <a:pt x="7" y="29"/>
                  </a:lnTo>
                  <a:lnTo>
                    <a:pt x="11" y="32"/>
                  </a:lnTo>
                  <a:lnTo>
                    <a:pt x="15" y="34"/>
                  </a:lnTo>
                  <a:lnTo>
                    <a:pt x="19" y="36"/>
                  </a:lnTo>
                  <a:lnTo>
                    <a:pt x="24" y="37"/>
                  </a:lnTo>
                  <a:lnTo>
                    <a:pt x="28" y="37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40" y="32"/>
                  </a:lnTo>
                  <a:lnTo>
                    <a:pt x="44" y="29"/>
                  </a:lnTo>
                  <a:lnTo>
                    <a:pt x="46" y="25"/>
                  </a:lnTo>
                  <a:lnTo>
                    <a:pt x="48" y="21"/>
                  </a:lnTo>
                  <a:lnTo>
                    <a:pt x="50" y="15"/>
                  </a:lnTo>
                  <a:lnTo>
                    <a:pt x="50" y="10"/>
                  </a:lnTo>
                  <a:lnTo>
                    <a:pt x="49" y="4"/>
                  </a:lnTo>
                  <a:lnTo>
                    <a:pt x="49" y="5"/>
                  </a:lnTo>
                  <a:lnTo>
                    <a:pt x="49" y="4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2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37" name="Freeform 117">
              <a:extLst>
                <a:ext uri="{FF2B5EF4-FFF2-40B4-BE49-F238E27FC236}">
                  <a16:creationId xmlns:a16="http://schemas.microsoft.com/office/drawing/2014/main" id="{28DE266F-5FAA-C1A8-D927-6D0945615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2523"/>
              <a:ext cx="24" cy="87"/>
            </a:xfrm>
            <a:custGeom>
              <a:avLst/>
              <a:gdLst>
                <a:gd name="T0" fmla="*/ 8 w 24"/>
                <a:gd name="T1" fmla="*/ 0 h 87"/>
                <a:gd name="T2" fmla="*/ 4 w 24"/>
                <a:gd name="T3" fmla="*/ 4 h 87"/>
                <a:gd name="T4" fmla="*/ 2 w 24"/>
                <a:gd name="T5" fmla="*/ 10 h 87"/>
                <a:gd name="T6" fmla="*/ 1 w 24"/>
                <a:gd name="T7" fmla="*/ 17 h 87"/>
                <a:gd name="T8" fmla="*/ 0 w 24"/>
                <a:gd name="T9" fmla="*/ 23 h 87"/>
                <a:gd name="T10" fmla="*/ 0 w 24"/>
                <a:gd name="T11" fmla="*/ 29 h 87"/>
                <a:gd name="T12" fmla="*/ 0 w 24"/>
                <a:gd name="T13" fmla="*/ 34 h 87"/>
                <a:gd name="T14" fmla="*/ 0 w 24"/>
                <a:gd name="T15" fmla="*/ 40 h 87"/>
                <a:gd name="T16" fmla="*/ 1 w 24"/>
                <a:gd name="T17" fmla="*/ 45 h 87"/>
                <a:gd name="T18" fmla="*/ 2 w 24"/>
                <a:gd name="T19" fmla="*/ 50 h 87"/>
                <a:gd name="T20" fmla="*/ 3 w 24"/>
                <a:gd name="T21" fmla="*/ 54 h 87"/>
                <a:gd name="T22" fmla="*/ 4 w 24"/>
                <a:gd name="T23" fmla="*/ 59 h 87"/>
                <a:gd name="T24" fmla="*/ 6 w 24"/>
                <a:gd name="T25" fmla="*/ 64 h 87"/>
                <a:gd name="T26" fmla="*/ 7 w 24"/>
                <a:gd name="T27" fmla="*/ 68 h 87"/>
                <a:gd name="T28" fmla="*/ 8 w 24"/>
                <a:gd name="T29" fmla="*/ 72 h 87"/>
                <a:gd name="T30" fmla="*/ 9 w 24"/>
                <a:gd name="T31" fmla="*/ 77 h 87"/>
                <a:gd name="T32" fmla="*/ 9 w 24"/>
                <a:gd name="T33" fmla="*/ 81 h 87"/>
                <a:gd name="T34" fmla="*/ 9 w 24"/>
                <a:gd name="T35" fmla="*/ 86 h 87"/>
                <a:gd name="T36" fmla="*/ 23 w 24"/>
                <a:gd name="T37" fmla="*/ 85 h 87"/>
                <a:gd name="T38" fmla="*/ 23 w 24"/>
                <a:gd name="T39" fmla="*/ 80 h 87"/>
                <a:gd name="T40" fmla="*/ 21 w 24"/>
                <a:gd name="T41" fmla="*/ 75 h 87"/>
                <a:gd name="T42" fmla="*/ 21 w 24"/>
                <a:gd name="T43" fmla="*/ 70 h 87"/>
                <a:gd name="T44" fmla="*/ 20 w 24"/>
                <a:gd name="T45" fmla="*/ 66 h 87"/>
                <a:gd name="T46" fmla="*/ 18 w 24"/>
                <a:gd name="T47" fmla="*/ 61 h 87"/>
                <a:gd name="T48" fmla="*/ 17 w 24"/>
                <a:gd name="T49" fmla="*/ 56 h 87"/>
                <a:gd name="T50" fmla="*/ 16 w 24"/>
                <a:gd name="T51" fmla="*/ 52 h 87"/>
                <a:gd name="T52" fmla="*/ 15 w 24"/>
                <a:gd name="T53" fmla="*/ 48 h 87"/>
                <a:gd name="T54" fmla="*/ 14 w 24"/>
                <a:gd name="T55" fmla="*/ 43 h 87"/>
                <a:gd name="T56" fmla="*/ 13 w 24"/>
                <a:gd name="T57" fmla="*/ 38 h 87"/>
                <a:gd name="T58" fmla="*/ 13 w 24"/>
                <a:gd name="T59" fmla="*/ 34 h 87"/>
                <a:gd name="T60" fmla="*/ 13 w 24"/>
                <a:gd name="T61" fmla="*/ 29 h 87"/>
                <a:gd name="T62" fmla="*/ 13 w 24"/>
                <a:gd name="T63" fmla="*/ 24 h 87"/>
                <a:gd name="T64" fmla="*/ 13 w 24"/>
                <a:gd name="T65" fmla="*/ 18 h 87"/>
                <a:gd name="T66" fmla="*/ 15 w 24"/>
                <a:gd name="T67" fmla="*/ 13 h 87"/>
                <a:gd name="T68" fmla="*/ 16 w 24"/>
                <a:gd name="T69" fmla="*/ 7 h 87"/>
                <a:gd name="T70" fmla="*/ 13 w 24"/>
                <a:gd name="T71" fmla="*/ 10 h 87"/>
                <a:gd name="T72" fmla="*/ 16 w 24"/>
                <a:gd name="T73" fmla="*/ 7 h 87"/>
                <a:gd name="T74" fmla="*/ 16 w 24"/>
                <a:gd name="T75" fmla="*/ 4 h 87"/>
                <a:gd name="T76" fmla="*/ 15 w 24"/>
                <a:gd name="T77" fmla="*/ 2 h 87"/>
                <a:gd name="T78" fmla="*/ 13 w 24"/>
                <a:gd name="T79" fmla="*/ 1 h 87"/>
                <a:gd name="T80" fmla="*/ 12 w 24"/>
                <a:gd name="T81" fmla="*/ 0 h 87"/>
                <a:gd name="T82" fmla="*/ 9 w 24"/>
                <a:gd name="T83" fmla="*/ 0 h 87"/>
                <a:gd name="T84" fmla="*/ 7 w 24"/>
                <a:gd name="T85" fmla="*/ 0 h 87"/>
                <a:gd name="T86" fmla="*/ 5 w 24"/>
                <a:gd name="T87" fmla="*/ 2 h 87"/>
                <a:gd name="T88" fmla="*/ 4 w 24"/>
                <a:gd name="T89" fmla="*/ 4 h 87"/>
                <a:gd name="T90" fmla="*/ 8 w 24"/>
                <a:gd name="T9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" h="87">
                  <a:moveTo>
                    <a:pt x="8" y="0"/>
                  </a:moveTo>
                  <a:lnTo>
                    <a:pt x="4" y="4"/>
                  </a:lnTo>
                  <a:lnTo>
                    <a:pt x="2" y="10"/>
                  </a:lnTo>
                  <a:lnTo>
                    <a:pt x="1" y="17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1" y="45"/>
                  </a:lnTo>
                  <a:lnTo>
                    <a:pt x="2" y="50"/>
                  </a:lnTo>
                  <a:lnTo>
                    <a:pt x="3" y="54"/>
                  </a:lnTo>
                  <a:lnTo>
                    <a:pt x="4" y="59"/>
                  </a:lnTo>
                  <a:lnTo>
                    <a:pt x="6" y="64"/>
                  </a:lnTo>
                  <a:lnTo>
                    <a:pt x="7" y="68"/>
                  </a:lnTo>
                  <a:lnTo>
                    <a:pt x="8" y="72"/>
                  </a:lnTo>
                  <a:lnTo>
                    <a:pt x="9" y="77"/>
                  </a:lnTo>
                  <a:lnTo>
                    <a:pt x="9" y="81"/>
                  </a:lnTo>
                  <a:lnTo>
                    <a:pt x="9" y="86"/>
                  </a:lnTo>
                  <a:lnTo>
                    <a:pt x="23" y="85"/>
                  </a:lnTo>
                  <a:lnTo>
                    <a:pt x="23" y="80"/>
                  </a:lnTo>
                  <a:lnTo>
                    <a:pt x="21" y="75"/>
                  </a:lnTo>
                  <a:lnTo>
                    <a:pt x="21" y="70"/>
                  </a:lnTo>
                  <a:lnTo>
                    <a:pt x="20" y="66"/>
                  </a:lnTo>
                  <a:lnTo>
                    <a:pt x="18" y="61"/>
                  </a:lnTo>
                  <a:lnTo>
                    <a:pt x="17" y="56"/>
                  </a:lnTo>
                  <a:lnTo>
                    <a:pt x="16" y="52"/>
                  </a:lnTo>
                  <a:lnTo>
                    <a:pt x="15" y="48"/>
                  </a:lnTo>
                  <a:lnTo>
                    <a:pt x="14" y="43"/>
                  </a:lnTo>
                  <a:lnTo>
                    <a:pt x="13" y="38"/>
                  </a:lnTo>
                  <a:lnTo>
                    <a:pt x="13" y="34"/>
                  </a:lnTo>
                  <a:lnTo>
                    <a:pt x="13" y="29"/>
                  </a:lnTo>
                  <a:lnTo>
                    <a:pt x="13" y="24"/>
                  </a:lnTo>
                  <a:lnTo>
                    <a:pt x="13" y="18"/>
                  </a:lnTo>
                  <a:lnTo>
                    <a:pt x="15" y="13"/>
                  </a:lnTo>
                  <a:lnTo>
                    <a:pt x="16" y="7"/>
                  </a:lnTo>
                  <a:lnTo>
                    <a:pt x="13" y="10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4" y="4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38" name="Freeform 118">
              <a:extLst>
                <a:ext uri="{FF2B5EF4-FFF2-40B4-BE49-F238E27FC236}">
                  <a16:creationId xmlns:a16="http://schemas.microsoft.com/office/drawing/2014/main" id="{8A898B55-8A21-E1A1-E9E8-B5D493F68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435"/>
              <a:ext cx="55" cy="66"/>
            </a:xfrm>
            <a:custGeom>
              <a:avLst/>
              <a:gdLst>
                <a:gd name="T0" fmla="*/ 0 w 55"/>
                <a:gd name="T1" fmla="*/ 5 h 66"/>
                <a:gd name="T2" fmla="*/ 3 w 55"/>
                <a:gd name="T3" fmla="*/ 10 h 66"/>
                <a:gd name="T4" fmla="*/ 10 w 55"/>
                <a:gd name="T5" fmla="*/ 13 h 66"/>
                <a:gd name="T6" fmla="*/ 15 w 55"/>
                <a:gd name="T7" fmla="*/ 14 h 66"/>
                <a:gd name="T8" fmla="*/ 20 w 55"/>
                <a:gd name="T9" fmla="*/ 16 h 66"/>
                <a:gd name="T10" fmla="*/ 23 w 55"/>
                <a:gd name="T11" fmla="*/ 18 h 66"/>
                <a:gd name="T12" fmla="*/ 26 w 55"/>
                <a:gd name="T13" fmla="*/ 20 h 66"/>
                <a:gd name="T14" fmla="*/ 29 w 55"/>
                <a:gd name="T15" fmla="*/ 21 h 66"/>
                <a:gd name="T16" fmla="*/ 31 w 55"/>
                <a:gd name="T17" fmla="*/ 23 h 66"/>
                <a:gd name="T18" fmla="*/ 33 w 55"/>
                <a:gd name="T19" fmla="*/ 25 h 66"/>
                <a:gd name="T20" fmla="*/ 34 w 55"/>
                <a:gd name="T21" fmla="*/ 27 h 66"/>
                <a:gd name="T22" fmla="*/ 35 w 55"/>
                <a:gd name="T23" fmla="*/ 30 h 66"/>
                <a:gd name="T24" fmla="*/ 36 w 55"/>
                <a:gd name="T25" fmla="*/ 34 h 66"/>
                <a:gd name="T26" fmla="*/ 37 w 55"/>
                <a:gd name="T27" fmla="*/ 38 h 66"/>
                <a:gd name="T28" fmla="*/ 39 w 55"/>
                <a:gd name="T29" fmla="*/ 43 h 66"/>
                <a:gd name="T30" fmla="*/ 40 w 55"/>
                <a:gd name="T31" fmla="*/ 50 h 66"/>
                <a:gd name="T32" fmla="*/ 43 w 55"/>
                <a:gd name="T33" fmla="*/ 56 h 66"/>
                <a:gd name="T34" fmla="*/ 45 w 55"/>
                <a:gd name="T35" fmla="*/ 65 h 66"/>
                <a:gd name="T36" fmla="*/ 54 w 55"/>
                <a:gd name="T37" fmla="*/ 61 h 66"/>
                <a:gd name="T38" fmla="*/ 52 w 55"/>
                <a:gd name="T39" fmla="*/ 53 h 66"/>
                <a:gd name="T40" fmla="*/ 49 w 55"/>
                <a:gd name="T41" fmla="*/ 46 h 66"/>
                <a:gd name="T42" fmla="*/ 48 w 55"/>
                <a:gd name="T43" fmla="*/ 40 h 66"/>
                <a:gd name="T44" fmla="*/ 46 w 55"/>
                <a:gd name="T45" fmla="*/ 35 h 66"/>
                <a:gd name="T46" fmla="*/ 45 w 55"/>
                <a:gd name="T47" fmla="*/ 29 h 66"/>
                <a:gd name="T48" fmla="*/ 43 w 55"/>
                <a:gd name="T49" fmla="*/ 25 h 66"/>
                <a:gd name="T50" fmla="*/ 42 w 55"/>
                <a:gd name="T51" fmla="*/ 21 h 66"/>
                <a:gd name="T52" fmla="*/ 39 w 55"/>
                <a:gd name="T53" fmla="*/ 18 h 66"/>
                <a:gd name="T54" fmla="*/ 37 w 55"/>
                <a:gd name="T55" fmla="*/ 14 h 66"/>
                <a:gd name="T56" fmla="*/ 34 w 55"/>
                <a:gd name="T57" fmla="*/ 12 h 66"/>
                <a:gd name="T58" fmla="*/ 31 w 55"/>
                <a:gd name="T59" fmla="*/ 9 h 66"/>
                <a:gd name="T60" fmla="*/ 27 w 55"/>
                <a:gd name="T61" fmla="*/ 7 h 66"/>
                <a:gd name="T62" fmla="*/ 23 w 55"/>
                <a:gd name="T63" fmla="*/ 5 h 66"/>
                <a:gd name="T64" fmla="*/ 18 w 55"/>
                <a:gd name="T65" fmla="*/ 3 h 66"/>
                <a:gd name="T66" fmla="*/ 12 w 55"/>
                <a:gd name="T67" fmla="*/ 2 h 66"/>
                <a:gd name="T68" fmla="*/ 5 w 55"/>
                <a:gd name="T69" fmla="*/ 0 h 66"/>
                <a:gd name="T70" fmla="*/ 9 w 55"/>
                <a:gd name="T71" fmla="*/ 5 h 66"/>
                <a:gd name="T72" fmla="*/ 5 w 55"/>
                <a:gd name="T73" fmla="*/ 0 h 66"/>
                <a:gd name="T74" fmla="*/ 3 w 55"/>
                <a:gd name="T75" fmla="*/ 0 h 66"/>
                <a:gd name="T76" fmla="*/ 2 w 55"/>
                <a:gd name="T77" fmla="*/ 0 h 66"/>
                <a:gd name="T78" fmla="*/ 1 w 55"/>
                <a:gd name="T79" fmla="*/ 2 h 66"/>
                <a:gd name="T80" fmla="*/ 0 w 55"/>
                <a:gd name="T81" fmla="*/ 3 h 66"/>
                <a:gd name="T82" fmla="*/ 0 w 55"/>
                <a:gd name="T83" fmla="*/ 6 h 66"/>
                <a:gd name="T84" fmla="*/ 0 w 55"/>
                <a:gd name="T85" fmla="*/ 8 h 66"/>
                <a:gd name="T86" fmla="*/ 1 w 55"/>
                <a:gd name="T87" fmla="*/ 9 h 66"/>
                <a:gd name="T88" fmla="*/ 3 w 55"/>
                <a:gd name="T89" fmla="*/ 10 h 66"/>
                <a:gd name="T90" fmla="*/ 0 w 55"/>
                <a:gd name="T91" fmla="*/ 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" h="66">
                  <a:moveTo>
                    <a:pt x="0" y="5"/>
                  </a:moveTo>
                  <a:lnTo>
                    <a:pt x="3" y="10"/>
                  </a:lnTo>
                  <a:lnTo>
                    <a:pt x="10" y="13"/>
                  </a:lnTo>
                  <a:lnTo>
                    <a:pt x="15" y="14"/>
                  </a:lnTo>
                  <a:lnTo>
                    <a:pt x="20" y="16"/>
                  </a:lnTo>
                  <a:lnTo>
                    <a:pt x="23" y="18"/>
                  </a:lnTo>
                  <a:lnTo>
                    <a:pt x="26" y="20"/>
                  </a:lnTo>
                  <a:lnTo>
                    <a:pt x="29" y="21"/>
                  </a:lnTo>
                  <a:lnTo>
                    <a:pt x="31" y="23"/>
                  </a:lnTo>
                  <a:lnTo>
                    <a:pt x="33" y="25"/>
                  </a:lnTo>
                  <a:lnTo>
                    <a:pt x="34" y="27"/>
                  </a:lnTo>
                  <a:lnTo>
                    <a:pt x="35" y="30"/>
                  </a:lnTo>
                  <a:lnTo>
                    <a:pt x="36" y="34"/>
                  </a:lnTo>
                  <a:lnTo>
                    <a:pt x="37" y="38"/>
                  </a:lnTo>
                  <a:lnTo>
                    <a:pt x="39" y="43"/>
                  </a:lnTo>
                  <a:lnTo>
                    <a:pt x="40" y="50"/>
                  </a:lnTo>
                  <a:lnTo>
                    <a:pt x="43" y="56"/>
                  </a:lnTo>
                  <a:lnTo>
                    <a:pt x="45" y="65"/>
                  </a:lnTo>
                  <a:lnTo>
                    <a:pt x="54" y="61"/>
                  </a:lnTo>
                  <a:lnTo>
                    <a:pt x="52" y="53"/>
                  </a:lnTo>
                  <a:lnTo>
                    <a:pt x="49" y="46"/>
                  </a:lnTo>
                  <a:lnTo>
                    <a:pt x="48" y="40"/>
                  </a:lnTo>
                  <a:lnTo>
                    <a:pt x="46" y="35"/>
                  </a:lnTo>
                  <a:lnTo>
                    <a:pt x="45" y="29"/>
                  </a:lnTo>
                  <a:lnTo>
                    <a:pt x="43" y="25"/>
                  </a:lnTo>
                  <a:lnTo>
                    <a:pt x="42" y="21"/>
                  </a:lnTo>
                  <a:lnTo>
                    <a:pt x="39" y="18"/>
                  </a:lnTo>
                  <a:lnTo>
                    <a:pt x="37" y="14"/>
                  </a:lnTo>
                  <a:lnTo>
                    <a:pt x="34" y="12"/>
                  </a:lnTo>
                  <a:lnTo>
                    <a:pt x="31" y="9"/>
                  </a:lnTo>
                  <a:lnTo>
                    <a:pt x="27" y="7"/>
                  </a:lnTo>
                  <a:lnTo>
                    <a:pt x="23" y="5"/>
                  </a:lnTo>
                  <a:lnTo>
                    <a:pt x="18" y="3"/>
                  </a:lnTo>
                  <a:lnTo>
                    <a:pt x="12" y="2"/>
                  </a:lnTo>
                  <a:lnTo>
                    <a:pt x="5" y="0"/>
                  </a:lnTo>
                  <a:lnTo>
                    <a:pt x="9" y="5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1" y="9"/>
                  </a:lnTo>
                  <a:lnTo>
                    <a:pt x="3" y="1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39" name="Freeform 119">
              <a:extLst>
                <a:ext uri="{FF2B5EF4-FFF2-40B4-BE49-F238E27FC236}">
                  <a16:creationId xmlns:a16="http://schemas.microsoft.com/office/drawing/2014/main" id="{8CF06E11-D079-A78F-C08D-C05F603E5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117"/>
              <a:ext cx="45" cy="325"/>
            </a:xfrm>
            <a:custGeom>
              <a:avLst/>
              <a:gdLst>
                <a:gd name="T0" fmla="*/ 0 w 45"/>
                <a:gd name="T1" fmla="*/ 6 h 325"/>
                <a:gd name="T2" fmla="*/ 3 w 45"/>
                <a:gd name="T3" fmla="*/ 27 h 325"/>
                <a:gd name="T4" fmla="*/ 7 w 45"/>
                <a:gd name="T5" fmla="*/ 48 h 325"/>
                <a:gd name="T6" fmla="*/ 9 w 45"/>
                <a:gd name="T7" fmla="*/ 68 h 325"/>
                <a:gd name="T8" fmla="*/ 12 w 45"/>
                <a:gd name="T9" fmla="*/ 89 h 325"/>
                <a:gd name="T10" fmla="*/ 15 w 45"/>
                <a:gd name="T11" fmla="*/ 109 h 325"/>
                <a:gd name="T12" fmla="*/ 17 w 45"/>
                <a:gd name="T13" fmla="*/ 129 h 325"/>
                <a:gd name="T14" fmla="*/ 19 w 45"/>
                <a:gd name="T15" fmla="*/ 150 h 325"/>
                <a:gd name="T16" fmla="*/ 22 w 45"/>
                <a:gd name="T17" fmla="*/ 170 h 325"/>
                <a:gd name="T18" fmla="*/ 23 w 45"/>
                <a:gd name="T19" fmla="*/ 189 h 325"/>
                <a:gd name="T20" fmla="*/ 25 w 45"/>
                <a:gd name="T21" fmla="*/ 210 h 325"/>
                <a:gd name="T22" fmla="*/ 26 w 45"/>
                <a:gd name="T23" fmla="*/ 229 h 325"/>
                <a:gd name="T24" fmla="*/ 28 w 45"/>
                <a:gd name="T25" fmla="*/ 249 h 325"/>
                <a:gd name="T26" fmla="*/ 29 w 45"/>
                <a:gd name="T27" fmla="*/ 268 h 325"/>
                <a:gd name="T28" fmla="*/ 31 w 45"/>
                <a:gd name="T29" fmla="*/ 287 h 325"/>
                <a:gd name="T30" fmla="*/ 33 w 45"/>
                <a:gd name="T31" fmla="*/ 305 h 325"/>
                <a:gd name="T32" fmla="*/ 34 w 45"/>
                <a:gd name="T33" fmla="*/ 324 h 325"/>
                <a:gd name="T34" fmla="*/ 43 w 45"/>
                <a:gd name="T35" fmla="*/ 313 h 325"/>
                <a:gd name="T36" fmla="*/ 41 w 45"/>
                <a:gd name="T37" fmla="*/ 295 h 325"/>
                <a:gd name="T38" fmla="*/ 40 w 45"/>
                <a:gd name="T39" fmla="*/ 276 h 325"/>
                <a:gd name="T40" fmla="*/ 39 w 45"/>
                <a:gd name="T41" fmla="*/ 257 h 325"/>
                <a:gd name="T42" fmla="*/ 37 w 45"/>
                <a:gd name="T43" fmla="*/ 238 h 325"/>
                <a:gd name="T44" fmla="*/ 35 w 45"/>
                <a:gd name="T45" fmla="*/ 218 h 325"/>
                <a:gd name="T46" fmla="*/ 34 w 45"/>
                <a:gd name="T47" fmla="*/ 199 h 325"/>
                <a:gd name="T48" fmla="*/ 32 w 45"/>
                <a:gd name="T49" fmla="*/ 178 h 325"/>
                <a:gd name="T50" fmla="*/ 30 w 45"/>
                <a:gd name="T51" fmla="*/ 159 h 325"/>
                <a:gd name="T52" fmla="*/ 28 w 45"/>
                <a:gd name="T53" fmla="*/ 138 h 325"/>
                <a:gd name="T54" fmla="*/ 26 w 45"/>
                <a:gd name="T55" fmla="*/ 118 h 325"/>
                <a:gd name="T56" fmla="*/ 23 w 45"/>
                <a:gd name="T57" fmla="*/ 97 h 325"/>
                <a:gd name="T58" fmla="*/ 20 w 45"/>
                <a:gd name="T59" fmla="*/ 76 h 325"/>
                <a:gd name="T60" fmla="*/ 18 w 45"/>
                <a:gd name="T61" fmla="*/ 56 h 325"/>
                <a:gd name="T62" fmla="*/ 15 w 45"/>
                <a:gd name="T63" fmla="*/ 35 h 325"/>
                <a:gd name="T64" fmla="*/ 11 w 45"/>
                <a:gd name="T65" fmla="*/ 14 h 325"/>
                <a:gd name="T66" fmla="*/ 5 w 45"/>
                <a:gd name="T67" fmla="*/ 10 h 325"/>
                <a:gd name="T68" fmla="*/ 9 w 45"/>
                <a:gd name="T69" fmla="*/ 2 h 325"/>
                <a:gd name="T70" fmla="*/ 6 w 45"/>
                <a:gd name="T71" fmla="*/ 0 h 325"/>
                <a:gd name="T72" fmla="*/ 2 w 45"/>
                <a:gd name="T73" fmla="*/ 0 h 325"/>
                <a:gd name="T74" fmla="*/ 0 w 45"/>
                <a:gd name="T75" fmla="*/ 3 h 325"/>
                <a:gd name="T76" fmla="*/ 4 w 45"/>
                <a:gd name="T77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5" h="325">
                  <a:moveTo>
                    <a:pt x="4" y="0"/>
                  </a:moveTo>
                  <a:lnTo>
                    <a:pt x="0" y="6"/>
                  </a:lnTo>
                  <a:lnTo>
                    <a:pt x="1" y="16"/>
                  </a:lnTo>
                  <a:lnTo>
                    <a:pt x="3" y="27"/>
                  </a:lnTo>
                  <a:lnTo>
                    <a:pt x="5" y="38"/>
                  </a:lnTo>
                  <a:lnTo>
                    <a:pt x="7" y="48"/>
                  </a:lnTo>
                  <a:lnTo>
                    <a:pt x="8" y="58"/>
                  </a:lnTo>
                  <a:lnTo>
                    <a:pt x="9" y="68"/>
                  </a:lnTo>
                  <a:lnTo>
                    <a:pt x="11" y="79"/>
                  </a:lnTo>
                  <a:lnTo>
                    <a:pt x="12" y="89"/>
                  </a:lnTo>
                  <a:lnTo>
                    <a:pt x="14" y="99"/>
                  </a:lnTo>
                  <a:lnTo>
                    <a:pt x="15" y="109"/>
                  </a:lnTo>
                  <a:lnTo>
                    <a:pt x="16" y="120"/>
                  </a:lnTo>
                  <a:lnTo>
                    <a:pt x="17" y="129"/>
                  </a:lnTo>
                  <a:lnTo>
                    <a:pt x="18" y="140"/>
                  </a:lnTo>
                  <a:lnTo>
                    <a:pt x="19" y="150"/>
                  </a:lnTo>
                  <a:lnTo>
                    <a:pt x="20" y="159"/>
                  </a:lnTo>
                  <a:lnTo>
                    <a:pt x="22" y="170"/>
                  </a:lnTo>
                  <a:lnTo>
                    <a:pt x="22" y="180"/>
                  </a:lnTo>
                  <a:lnTo>
                    <a:pt x="23" y="189"/>
                  </a:lnTo>
                  <a:lnTo>
                    <a:pt x="24" y="200"/>
                  </a:lnTo>
                  <a:lnTo>
                    <a:pt x="25" y="210"/>
                  </a:lnTo>
                  <a:lnTo>
                    <a:pt x="26" y="219"/>
                  </a:lnTo>
                  <a:lnTo>
                    <a:pt x="26" y="229"/>
                  </a:lnTo>
                  <a:lnTo>
                    <a:pt x="27" y="238"/>
                  </a:lnTo>
                  <a:lnTo>
                    <a:pt x="28" y="249"/>
                  </a:lnTo>
                  <a:lnTo>
                    <a:pt x="29" y="258"/>
                  </a:lnTo>
                  <a:lnTo>
                    <a:pt x="29" y="268"/>
                  </a:lnTo>
                  <a:lnTo>
                    <a:pt x="30" y="277"/>
                  </a:lnTo>
                  <a:lnTo>
                    <a:pt x="31" y="287"/>
                  </a:lnTo>
                  <a:lnTo>
                    <a:pt x="32" y="296"/>
                  </a:lnTo>
                  <a:lnTo>
                    <a:pt x="33" y="305"/>
                  </a:lnTo>
                  <a:lnTo>
                    <a:pt x="33" y="315"/>
                  </a:lnTo>
                  <a:lnTo>
                    <a:pt x="34" y="324"/>
                  </a:lnTo>
                  <a:lnTo>
                    <a:pt x="44" y="323"/>
                  </a:lnTo>
                  <a:lnTo>
                    <a:pt x="43" y="313"/>
                  </a:lnTo>
                  <a:lnTo>
                    <a:pt x="42" y="304"/>
                  </a:lnTo>
                  <a:lnTo>
                    <a:pt x="41" y="295"/>
                  </a:lnTo>
                  <a:lnTo>
                    <a:pt x="40" y="285"/>
                  </a:lnTo>
                  <a:lnTo>
                    <a:pt x="40" y="276"/>
                  </a:lnTo>
                  <a:lnTo>
                    <a:pt x="39" y="266"/>
                  </a:lnTo>
                  <a:lnTo>
                    <a:pt x="39" y="257"/>
                  </a:lnTo>
                  <a:lnTo>
                    <a:pt x="37" y="247"/>
                  </a:lnTo>
                  <a:lnTo>
                    <a:pt x="37" y="238"/>
                  </a:lnTo>
                  <a:lnTo>
                    <a:pt x="36" y="228"/>
                  </a:lnTo>
                  <a:lnTo>
                    <a:pt x="35" y="218"/>
                  </a:lnTo>
                  <a:lnTo>
                    <a:pt x="34" y="208"/>
                  </a:lnTo>
                  <a:lnTo>
                    <a:pt x="34" y="199"/>
                  </a:lnTo>
                  <a:lnTo>
                    <a:pt x="33" y="189"/>
                  </a:lnTo>
                  <a:lnTo>
                    <a:pt x="32" y="178"/>
                  </a:lnTo>
                  <a:lnTo>
                    <a:pt x="31" y="169"/>
                  </a:lnTo>
                  <a:lnTo>
                    <a:pt x="30" y="159"/>
                  </a:lnTo>
                  <a:lnTo>
                    <a:pt x="29" y="148"/>
                  </a:lnTo>
                  <a:lnTo>
                    <a:pt x="28" y="138"/>
                  </a:lnTo>
                  <a:lnTo>
                    <a:pt x="27" y="128"/>
                  </a:lnTo>
                  <a:lnTo>
                    <a:pt x="26" y="118"/>
                  </a:lnTo>
                  <a:lnTo>
                    <a:pt x="25" y="107"/>
                  </a:lnTo>
                  <a:lnTo>
                    <a:pt x="23" y="97"/>
                  </a:lnTo>
                  <a:lnTo>
                    <a:pt x="22" y="87"/>
                  </a:lnTo>
                  <a:lnTo>
                    <a:pt x="20" y="76"/>
                  </a:lnTo>
                  <a:lnTo>
                    <a:pt x="19" y="66"/>
                  </a:lnTo>
                  <a:lnTo>
                    <a:pt x="18" y="56"/>
                  </a:lnTo>
                  <a:lnTo>
                    <a:pt x="16" y="46"/>
                  </a:lnTo>
                  <a:lnTo>
                    <a:pt x="15" y="35"/>
                  </a:lnTo>
                  <a:lnTo>
                    <a:pt x="13" y="24"/>
                  </a:lnTo>
                  <a:lnTo>
                    <a:pt x="11" y="14"/>
                  </a:lnTo>
                  <a:lnTo>
                    <a:pt x="9" y="4"/>
                  </a:lnTo>
                  <a:lnTo>
                    <a:pt x="5" y="10"/>
                  </a:lnTo>
                  <a:lnTo>
                    <a:pt x="9" y="4"/>
                  </a:lnTo>
                  <a:lnTo>
                    <a:pt x="9" y="2"/>
                  </a:lnTo>
                  <a:lnTo>
                    <a:pt x="7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40" name="Freeform 120">
              <a:extLst>
                <a:ext uri="{FF2B5EF4-FFF2-40B4-BE49-F238E27FC236}">
                  <a16:creationId xmlns:a16="http://schemas.microsoft.com/office/drawing/2014/main" id="{6302054D-9529-CA88-6EF5-201B4246C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099"/>
              <a:ext cx="165" cy="32"/>
            </a:xfrm>
            <a:custGeom>
              <a:avLst/>
              <a:gdLst>
                <a:gd name="T0" fmla="*/ 156 w 165"/>
                <a:gd name="T1" fmla="*/ 0 h 32"/>
                <a:gd name="T2" fmla="*/ 147 w 165"/>
                <a:gd name="T3" fmla="*/ 6 h 32"/>
                <a:gd name="T4" fmla="*/ 137 w 165"/>
                <a:gd name="T5" fmla="*/ 11 h 32"/>
                <a:gd name="T6" fmla="*/ 127 w 165"/>
                <a:gd name="T7" fmla="*/ 14 h 32"/>
                <a:gd name="T8" fmla="*/ 117 w 165"/>
                <a:gd name="T9" fmla="*/ 16 h 32"/>
                <a:gd name="T10" fmla="*/ 107 w 165"/>
                <a:gd name="T11" fmla="*/ 18 h 32"/>
                <a:gd name="T12" fmla="*/ 98 w 165"/>
                <a:gd name="T13" fmla="*/ 19 h 32"/>
                <a:gd name="T14" fmla="*/ 88 w 165"/>
                <a:gd name="T15" fmla="*/ 19 h 32"/>
                <a:gd name="T16" fmla="*/ 79 w 165"/>
                <a:gd name="T17" fmla="*/ 18 h 32"/>
                <a:gd name="T18" fmla="*/ 69 w 165"/>
                <a:gd name="T19" fmla="*/ 17 h 32"/>
                <a:gd name="T20" fmla="*/ 59 w 165"/>
                <a:gd name="T21" fmla="*/ 16 h 32"/>
                <a:gd name="T22" fmla="*/ 49 w 165"/>
                <a:gd name="T23" fmla="*/ 16 h 32"/>
                <a:gd name="T24" fmla="*/ 39 w 165"/>
                <a:gd name="T25" fmla="*/ 15 h 32"/>
                <a:gd name="T26" fmla="*/ 29 w 165"/>
                <a:gd name="T27" fmla="*/ 15 h 32"/>
                <a:gd name="T28" fmla="*/ 20 w 165"/>
                <a:gd name="T29" fmla="*/ 15 h 32"/>
                <a:gd name="T30" fmla="*/ 9 w 165"/>
                <a:gd name="T31" fmla="*/ 15 h 32"/>
                <a:gd name="T32" fmla="*/ 0 w 165"/>
                <a:gd name="T33" fmla="*/ 16 h 32"/>
                <a:gd name="T34" fmla="*/ 5 w 165"/>
                <a:gd name="T35" fmla="*/ 27 h 32"/>
                <a:gd name="T36" fmla="*/ 15 w 165"/>
                <a:gd name="T37" fmla="*/ 26 h 32"/>
                <a:gd name="T38" fmla="*/ 25 w 165"/>
                <a:gd name="T39" fmla="*/ 26 h 32"/>
                <a:gd name="T40" fmla="*/ 34 w 165"/>
                <a:gd name="T41" fmla="*/ 27 h 32"/>
                <a:gd name="T42" fmla="*/ 44 w 165"/>
                <a:gd name="T43" fmla="*/ 27 h 32"/>
                <a:gd name="T44" fmla="*/ 53 w 165"/>
                <a:gd name="T45" fmla="*/ 28 h 32"/>
                <a:gd name="T46" fmla="*/ 63 w 165"/>
                <a:gd name="T47" fmla="*/ 29 h 32"/>
                <a:gd name="T48" fmla="*/ 73 w 165"/>
                <a:gd name="T49" fmla="*/ 30 h 32"/>
                <a:gd name="T50" fmla="*/ 83 w 165"/>
                <a:gd name="T51" fmla="*/ 30 h 32"/>
                <a:gd name="T52" fmla="*/ 93 w 165"/>
                <a:gd name="T53" fmla="*/ 31 h 32"/>
                <a:gd name="T54" fmla="*/ 103 w 165"/>
                <a:gd name="T55" fmla="*/ 30 h 32"/>
                <a:gd name="T56" fmla="*/ 114 w 165"/>
                <a:gd name="T57" fmla="*/ 28 h 32"/>
                <a:gd name="T58" fmla="*/ 124 w 165"/>
                <a:gd name="T59" fmla="*/ 27 h 32"/>
                <a:gd name="T60" fmla="*/ 134 w 165"/>
                <a:gd name="T61" fmla="*/ 23 h 32"/>
                <a:gd name="T62" fmla="*/ 145 w 165"/>
                <a:gd name="T63" fmla="*/ 19 h 32"/>
                <a:gd name="T64" fmla="*/ 155 w 165"/>
                <a:gd name="T65" fmla="*/ 14 h 32"/>
                <a:gd name="T66" fmla="*/ 163 w 165"/>
                <a:gd name="T67" fmla="*/ 8 h 32"/>
                <a:gd name="T68" fmla="*/ 162 w 165"/>
                <a:gd name="T69" fmla="*/ 9 h 32"/>
                <a:gd name="T70" fmla="*/ 164 w 165"/>
                <a:gd name="T71" fmla="*/ 5 h 32"/>
                <a:gd name="T72" fmla="*/ 162 w 165"/>
                <a:gd name="T73" fmla="*/ 1 h 32"/>
                <a:gd name="T74" fmla="*/ 159 w 165"/>
                <a:gd name="T75" fmla="*/ 0 h 32"/>
                <a:gd name="T76" fmla="*/ 154 w 165"/>
                <a:gd name="T7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" h="32">
                  <a:moveTo>
                    <a:pt x="154" y="3"/>
                  </a:moveTo>
                  <a:lnTo>
                    <a:pt x="156" y="0"/>
                  </a:lnTo>
                  <a:lnTo>
                    <a:pt x="152" y="3"/>
                  </a:lnTo>
                  <a:lnTo>
                    <a:pt x="147" y="6"/>
                  </a:lnTo>
                  <a:lnTo>
                    <a:pt x="142" y="8"/>
                  </a:lnTo>
                  <a:lnTo>
                    <a:pt x="137" y="11"/>
                  </a:lnTo>
                  <a:lnTo>
                    <a:pt x="132" y="12"/>
                  </a:lnTo>
                  <a:lnTo>
                    <a:pt x="127" y="14"/>
                  </a:lnTo>
                  <a:lnTo>
                    <a:pt x="122" y="15"/>
                  </a:lnTo>
                  <a:lnTo>
                    <a:pt x="117" y="16"/>
                  </a:lnTo>
                  <a:lnTo>
                    <a:pt x="112" y="17"/>
                  </a:lnTo>
                  <a:lnTo>
                    <a:pt x="107" y="18"/>
                  </a:lnTo>
                  <a:lnTo>
                    <a:pt x="103" y="18"/>
                  </a:lnTo>
                  <a:lnTo>
                    <a:pt x="98" y="19"/>
                  </a:lnTo>
                  <a:lnTo>
                    <a:pt x="93" y="19"/>
                  </a:lnTo>
                  <a:lnTo>
                    <a:pt x="88" y="19"/>
                  </a:lnTo>
                  <a:lnTo>
                    <a:pt x="83" y="19"/>
                  </a:lnTo>
                  <a:lnTo>
                    <a:pt x="79" y="18"/>
                  </a:lnTo>
                  <a:lnTo>
                    <a:pt x="73" y="18"/>
                  </a:lnTo>
                  <a:lnTo>
                    <a:pt x="69" y="17"/>
                  </a:lnTo>
                  <a:lnTo>
                    <a:pt x="64" y="17"/>
                  </a:lnTo>
                  <a:lnTo>
                    <a:pt x="59" y="16"/>
                  </a:lnTo>
                  <a:lnTo>
                    <a:pt x="54" y="16"/>
                  </a:lnTo>
                  <a:lnTo>
                    <a:pt x="49" y="16"/>
                  </a:lnTo>
                  <a:lnTo>
                    <a:pt x="44" y="16"/>
                  </a:lnTo>
                  <a:lnTo>
                    <a:pt x="39" y="15"/>
                  </a:lnTo>
                  <a:lnTo>
                    <a:pt x="35" y="15"/>
                  </a:lnTo>
                  <a:lnTo>
                    <a:pt x="29" y="15"/>
                  </a:lnTo>
                  <a:lnTo>
                    <a:pt x="25" y="15"/>
                  </a:lnTo>
                  <a:lnTo>
                    <a:pt x="20" y="15"/>
                  </a:lnTo>
                  <a:lnTo>
                    <a:pt x="15" y="15"/>
                  </a:lnTo>
                  <a:lnTo>
                    <a:pt x="9" y="15"/>
                  </a:lnTo>
                  <a:lnTo>
                    <a:pt x="5" y="16"/>
                  </a:lnTo>
                  <a:lnTo>
                    <a:pt x="0" y="16"/>
                  </a:lnTo>
                  <a:lnTo>
                    <a:pt x="1" y="28"/>
                  </a:lnTo>
                  <a:lnTo>
                    <a:pt x="5" y="27"/>
                  </a:lnTo>
                  <a:lnTo>
                    <a:pt x="10" y="27"/>
                  </a:lnTo>
                  <a:lnTo>
                    <a:pt x="15" y="26"/>
                  </a:lnTo>
                  <a:lnTo>
                    <a:pt x="20" y="26"/>
                  </a:lnTo>
                  <a:lnTo>
                    <a:pt x="25" y="26"/>
                  </a:lnTo>
                  <a:lnTo>
                    <a:pt x="29" y="26"/>
                  </a:lnTo>
                  <a:lnTo>
                    <a:pt x="34" y="27"/>
                  </a:lnTo>
                  <a:lnTo>
                    <a:pt x="39" y="27"/>
                  </a:lnTo>
                  <a:lnTo>
                    <a:pt x="44" y="27"/>
                  </a:lnTo>
                  <a:lnTo>
                    <a:pt x="49" y="28"/>
                  </a:lnTo>
                  <a:lnTo>
                    <a:pt x="53" y="28"/>
                  </a:lnTo>
                  <a:lnTo>
                    <a:pt x="59" y="28"/>
                  </a:lnTo>
                  <a:lnTo>
                    <a:pt x="63" y="29"/>
                  </a:lnTo>
                  <a:lnTo>
                    <a:pt x="68" y="29"/>
                  </a:lnTo>
                  <a:lnTo>
                    <a:pt x="73" y="30"/>
                  </a:lnTo>
                  <a:lnTo>
                    <a:pt x="78" y="30"/>
                  </a:lnTo>
                  <a:lnTo>
                    <a:pt x="83" y="30"/>
                  </a:lnTo>
                  <a:lnTo>
                    <a:pt x="88" y="31"/>
                  </a:lnTo>
                  <a:lnTo>
                    <a:pt x="93" y="31"/>
                  </a:lnTo>
                  <a:lnTo>
                    <a:pt x="98" y="30"/>
                  </a:lnTo>
                  <a:lnTo>
                    <a:pt x="103" y="30"/>
                  </a:lnTo>
                  <a:lnTo>
                    <a:pt x="108" y="30"/>
                  </a:lnTo>
                  <a:lnTo>
                    <a:pt x="114" y="28"/>
                  </a:lnTo>
                  <a:lnTo>
                    <a:pt x="118" y="28"/>
                  </a:lnTo>
                  <a:lnTo>
                    <a:pt x="124" y="27"/>
                  </a:lnTo>
                  <a:lnTo>
                    <a:pt x="129" y="25"/>
                  </a:lnTo>
                  <a:lnTo>
                    <a:pt x="134" y="23"/>
                  </a:lnTo>
                  <a:lnTo>
                    <a:pt x="139" y="22"/>
                  </a:lnTo>
                  <a:lnTo>
                    <a:pt x="145" y="19"/>
                  </a:lnTo>
                  <a:lnTo>
                    <a:pt x="150" y="16"/>
                  </a:lnTo>
                  <a:lnTo>
                    <a:pt x="155" y="14"/>
                  </a:lnTo>
                  <a:lnTo>
                    <a:pt x="161" y="11"/>
                  </a:lnTo>
                  <a:lnTo>
                    <a:pt x="163" y="8"/>
                  </a:lnTo>
                  <a:lnTo>
                    <a:pt x="161" y="11"/>
                  </a:lnTo>
                  <a:lnTo>
                    <a:pt x="162" y="9"/>
                  </a:lnTo>
                  <a:lnTo>
                    <a:pt x="164" y="7"/>
                  </a:lnTo>
                  <a:lnTo>
                    <a:pt x="164" y="5"/>
                  </a:lnTo>
                  <a:lnTo>
                    <a:pt x="163" y="2"/>
                  </a:lnTo>
                  <a:lnTo>
                    <a:pt x="162" y="1"/>
                  </a:lnTo>
                  <a:lnTo>
                    <a:pt x="160" y="0"/>
                  </a:lnTo>
                  <a:lnTo>
                    <a:pt x="159" y="0"/>
                  </a:lnTo>
                  <a:lnTo>
                    <a:pt x="156" y="0"/>
                  </a:lnTo>
                  <a:lnTo>
                    <a:pt x="154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41" name="Freeform 121">
              <a:extLst>
                <a:ext uri="{FF2B5EF4-FFF2-40B4-BE49-F238E27FC236}">
                  <a16:creationId xmlns:a16="http://schemas.microsoft.com/office/drawing/2014/main" id="{172EAE6B-05C9-C549-0BFC-65069E0C0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970"/>
              <a:ext cx="23" cy="139"/>
            </a:xfrm>
            <a:custGeom>
              <a:avLst/>
              <a:gdLst>
                <a:gd name="T0" fmla="*/ 17 w 23"/>
                <a:gd name="T1" fmla="*/ 11 h 139"/>
                <a:gd name="T2" fmla="*/ 13 w 23"/>
                <a:gd name="T3" fmla="*/ 3 h 139"/>
                <a:gd name="T4" fmla="*/ 12 w 23"/>
                <a:gd name="T5" fmla="*/ 9 h 139"/>
                <a:gd name="T6" fmla="*/ 11 w 23"/>
                <a:gd name="T7" fmla="*/ 15 h 139"/>
                <a:gd name="T8" fmla="*/ 10 w 23"/>
                <a:gd name="T9" fmla="*/ 21 h 139"/>
                <a:gd name="T10" fmla="*/ 10 w 23"/>
                <a:gd name="T11" fmla="*/ 27 h 139"/>
                <a:gd name="T12" fmla="*/ 10 w 23"/>
                <a:gd name="T13" fmla="*/ 35 h 139"/>
                <a:gd name="T14" fmla="*/ 10 w 23"/>
                <a:gd name="T15" fmla="*/ 41 h 139"/>
                <a:gd name="T16" fmla="*/ 10 w 23"/>
                <a:gd name="T17" fmla="*/ 49 h 139"/>
                <a:gd name="T18" fmla="*/ 10 w 23"/>
                <a:gd name="T19" fmla="*/ 57 h 139"/>
                <a:gd name="T20" fmla="*/ 10 w 23"/>
                <a:gd name="T21" fmla="*/ 65 h 139"/>
                <a:gd name="T22" fmla="*/ 10 w 23"/>
                <a:gd name="T23" fmla="*/ 74 h 139"/>
                <a:gd name="T24" fmla="*/ 9 w 23"/>
                <a:gd name="T25" fmla="*/ 83 h 139"/>
                <a:gd name="T26" fmla="*/ 9 w 23"/>
                <a:gd name="T27" fmla="*/ 92 h 139"/>
                <a:gd name="T28" fmla="*/ 7 w 23"/>
                <a:gd name="T29" fmla="*/ 102 h 139"/>
                <a:gd name="T30" fmla="*/ 5 w 23"/>
                <a:gd name="T31" fmla="*/ 112 h 139"/>
                <a:gd name="T32" fmla="*/ 3 w 23"/>
                <a:gd name="T33" fmla="*/ 123 h 139"/>
                <a:gd name="T34" fmla="*/ 0 w 23"/>
                <a:gd name="T35" fmla="*/ 133 h 139"/>
                <a:gd name="T36" fmla="*/ 8 w 23"/>
                <a:gd name="T37" fmla="*/ 138 h 139"/>
                <a:gd name="T38" fmla="*/ 11 w 23"/>
                <a:gd name="T39" fmla="*/ 126 h 139"/>
                <a:gd name="T40" fmla="*/ 14 w 23"/>
                <a:gd name="T41" fmla="*/ 115 h 139"/>
                <a:gd name="T42" fmla="*/ 16 w 23"/>
                <a:gd name="T43" fmla="*/ 105 h 139"/>
                <a:gd name="T44" fmla="*/ 17 w 23"/>
                <a:gd name="T45" fmla="*/ 94 h 139"/>
                <a:gd name="T46" fmla="*/ 18 w 23"/>
                <a:gd name="T47" fmla="*/ 84 h 139"/>
                <a:gd name="T48" fmla="*/ 19 w 23"/>
                <a:gd name="T49" fmla="*/ 75 h 139"/>
                <a:gd name="T50" fmla="*/ 19 w 23"/>
                <a:gd name="T51" fmla="*/ 66 h 139"/>
                <a:gd name="T52" fmla="*/ 19 w 23"/>
                <a:gd name="T53" fmla="*/ 57 h 139"/>
                <a:gd name="T54" fmla="*/ 19 w 23"/>
                <a:gd name="T55" fmla="*/ 49 h 139"/>
                <a:gd name="T56" fmla="*/ 19 w 23"/>
                <a:gd name="T57" fmla="*/ 41 h 139"/>
                <a:gd name="T58" fmla="*/ 19 w 23"/>
                <a:gd name="T59" fmla="*/ 35 h 139"/>
                <a:gd name="T60" fmla="*/ 19 w 23"/>
                <a:gd name="T61" fmla="*/ 27 h 139"/>
                <a:gd name="T62" fmla="*/ 19 w 23"/>
                <a:gd name="T63" fmla="*/ 22 h 139"/>
                <a:gd name="T64" fmla="*/ 20 w 23"/>
                <a:gd name="T65" fmla="*/ 16 h 139"/>
                <a:gd name="T66" fmla="*/ 20 w 23"/>
                <a:gd name="T67" fmla="*/ 12 h 139"/>
                <a:gd name="T68" fmla="*/ 21 w 23"/>
                <a:gd name="T69" fmla="*/ 8 h 139"/>
                <a:gd name="T70" fmla="*/ 18 w 23"/>
                <a:gd name="T71" fmla="*/ 0 h 139"/>
                <a:gd name="T72" fmla="*/ 21 w 23"/>
                <a:gd name="T73" fmla="*/ 8 h 139"/>
                <a:gd name="T74" fmla="*/ 22 w 23"/>
                <a:gd name="T75" fmla="*/ 5 h 139"/>
                <a:gd name="T76" fmla="*/ 21 w 23"/>
                <a:gd name="T77" fmla="*/ 3 h 139"/>
                <a:gd name="T78" fmla="*/ 20 w 23"/>
                <a:gd name="T79" fmla="*/ 2 h 139"/>
                <a:gd name="T80" fmla="*/ 19 w 23"/>
                <a:gd name="T81" fmla="*/ 0 h 139"/>
                <a:gd name="T82" fmla="*/ 17 w 23"/>
                <a:gd name="T83" fmla="*/ 0 h 139"/>
                <a:gd name="T84" fmla="*/ 16 w 23"/>
                <a:gd name="T85" fmla="*/ 0 h 139"/>
                <a:gd name="T86" fmla="*/ 14 w 23"/>
                <a:gd name="T87" fmla="*/ 1 h 139"/>
                <a:gd name="T88" fmla="*/ 13 w 23"/>
                <a:gd name="T89" fmla="*/ 3 h 139"/>
                <a:gd name="T90" fmla="*/ 17 w 23"/>
                <a:gd name="T91" fmla="*/ 11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139">
                  <a:moveTo>
                    <a:pt x="17" y="11"/>
                  </a:moveTo>
                  <a:lnTo>
                    <a:pt x="13" y="3"/>
                  </a:lnTo>
                  <a:lnTo>
                    <a:pt x="12" y="9"/>
                  </a:lnTo>
                  <a:lnTo>
                    <a:pt x="11" y="15"/>
                  </a:lnTo>
                  <a:lnTo>
                    <a:pt x="10" y="21"/>
                  </a:lnTo>
                  <a:lnTo>
                    <a:pt x="10" y="27"/>
                  </a:lnTo>
                  <a:lnTo>
                    <a:pt x="10" y="35"/>
                  </a:lnTo>
                  <a:lnTo>
                    <a:pt x="10" y="41"/>
                  </a:lnTo>
                  <a:lnTo>
                    <a:pt x="10" y="49"/>
                  </a:lnTo>
                  <a:lnTo>
                    <a:pt x="10" y="57"/>
                  </a:lnTo>
                  <a:lnTo>
                    <a:pt x="10" y="65"/>
                  </a:lnTo>
                  <a:lnTo>
                    <a:pt x="10" y="74"/>
                  </a:lnTo>
                  <a:lnTo>
                    <a:pt x="9" y="83"/>
                  </a:lnTo>
                  <a:lnTo>
                    <a:pt x="9" y="92"/>
                  </a:lnTo>
                  <a:lnTo>
                    <a:pt x="7" y="102"/>
                  </a:lnTo>
                  <a:lnTo>
                    <a:pt x="5" y="112"/>
                  </a:lnTo>
                  <a:lnTo>
                    <a:pt x="3" y="123"/>
                  </a:lnTo>
                  <a:lnTo>
                    <a:pt x="0" y="133"/>
                  </a:lnTo>
                  <a:lnTo>
                    <a:pt x="8" y="138"/>
                  </a:lnTo>
                  <a:lnTo>
                    <a:pt x="11" y="126"/>
                  </a:lnTo>
                  <a:lnTo>
                    <a:pt x="14" y="115"/>
                  </a:lnTo>
                  <a:lnTo>
                    <a:pt x="16" y="105"/>
                  </a:lnTo>
                  <a:lnTo>
                    <a:pt x="17" y="94"/>
                  </a:lnTo>
                  <a:lnTo>
                    <a:pt x="18" y="84"/>
                  </a:lnTo>
                  <a:lnTo>
                    <a:pt x="19" y="75"/>
                  </a:lnTo>
                  <a:lnTo>
                    <a:pt x="19" y="66"/>
                  </a:lnTo>
                  <a:lnTo>
                    <a:pt x="19" y="57"/>
                  </a:lnTo>
                  <a:lnTo>
                    <a:pt x="19" y="49"/>
                  </a:lnTo>
                  <a:lnTo>
                    <a:pt x="19" y="41"/>
                  </a:lnTo>
                  <a:lnTo>
                    <a:pt x="19" y="35"/>
                  </a:lnTo>
                  <a:lnTo>
                    <a:pt x="19" y="27"/>
                  </a:lnTo>
                  <a:lnTo>
                    <a:pt x="19" y="22"/>
                  </a:lnTo>
                  <a:lnTo>
                    <a:pt x="20" y="16"/>
                  </a:lnTo>
                  <a:lnTo>
                    <a:pt x="20" y="12"/>
                  </a:lnTo>
                  <a:lnTo>
                    <a:pt x="21" y="8"/>
                  </a:lnTo>
                  <a:lnTo>
                    <a:pt x="18" y="0"/>
                  </a:lnTo>
                  <a:lnTo>
                    <a:pt x="21" y="8"/>
                  </a:lnTo>
                  <a:lnTo>
                    <a:pt x="22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7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42" name="Freeform 122">
              <a:extLst>
                <a:ext uri="{FF2B5EF4-FFF2-40B4-BE49-F238E27FC236}">
                  <a16:creationId xmlns:a16="http://schemas.microsoft.com/office/drawing/2014/main" id="{96D690F8-D7D4-76FF-A18C-8802B814C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616"/>
              <a:ext cx="21" cy="23"/>
            </a:xfrm>
            <a:custGeom>
              <a:avLst/>
              <a:gdLst>
                <a:gd name="T0" fmla="*/ 0 w 21"/>
                <a:gd name="T1" fmla="*/ 12 h 23"/>
                <a:gd name="T2" fmla="*/ 2 w 21"/>
                <a:gd name="T3" fmla="*/ 18 h 23"/>
                <a:gd name="T4" fmla="*/ 6 w 21"/>
                <a:gd name="T5" fmla="*/ 20 h 23"/>
                <a:gd name="T6" fmla="*/ 10 w 21"/>
                <a:gd name="T7" fmla="*/ 22 h 23"/>
                <a:gd name="T8" fmla="*/ 14 w 21"/>
                <a:gd name="T9" fmla="*/ 20 h 23"/>
                <a:gd name="T10" fmla="*/ 17 w 21"/>
                <a:gd name="T11" fmla="*/ 16 h 23"/>
                <a:gd name="T12" fmla="*/ 20 w 21"/>
                <a:gd name="T13" fmla="*/ 11 h 23"/>
                <a:gd name="T14" fmla="*/ 20 w 21"/>
                <a:gd name="T15" fmla="*/ 5 h 23"/>
                <a:gd name="T16" fmla="*/ 18 w 21"/>
                <a:gd name="T17" fmla="*/ 0 h 23"/>
                <a:gd name="T18" fmla="*/ 0 w 21"/>
                <a:gd name="T19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3">
                  <a:moveTo>
                    <a:pt x="0" y="12"/>
                  </a:moveTo>
                  <a:lnTo>
                    <a:pt x="2" y="18"/>
                  </a:lnTo>
                  <a:lnTo>
                    <a:pt x="6" y="20"/>
                  </a:lnTo>
                  <a:lnTo>
                    <a:pt x="10" y="22"/>
                  </a:lnTo>
                  <a:lnTo>
                    <a:pt x="14" y="20"/>
                  </a:lnTo>
                  <a:lnTo>
                    <a:pt x="17" y="16"/>
                  </a:lnTo>
                  <a:lnTo>
                    <a:pt x="20" y="11"/>
                  </a:lnTo>
                  <a:lnTo>
                    <a:pt x="20" y="5"/>
                  </a:lnTo>
                  <a:lnTo>
                    <a:pt x="18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43" name="Freeform 123">
              <a:extLst>
                <a:ext uri="{FF2B5EF4-FFF2-40B4-BE49-F238E27FC236}">
                  <a16:creationId xmlns:a16="http://schemas.microsoft.com/office/drawing/2014/main" id="{24C8E227-1C46-2BBF-627B-2537ED67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567"/>
              <a:ext cx="21" cy="57"/>
            </a:xfrm>
            <a:custGeom>
              <a:avLst/>
              <a:gdLst>
                <a:gd name="T0" fmla="*/ 0 w 21"/>
                <a:gd name="T1" fmla="*/ 6 h 57"/>
                <a:gd name="T2" fmla="*/ 0 w 21"/>
                <a:gd name="T3" fmla="*/ 6 h 57"/>
                <a:gd name="T4" fmla="*/ 1 w 21"/>
                <a:gd name="T5" fmla="*/ 12 h 57"/>
                <a:gd name="T6" fmla="*/ 1 w 21"/>
                <a:gd name="T7" fmla="*/ 19 h 57"/>
                <a:gd name="T8" fmla="*/ 2 w 21"/>
                <a:gd name="T9" fmla="*/ 25 h 57"/>
                <a:gd name="T10" fmla="*/ 4 w 21"/>
                <a:gd name="T11" fmla="*/ 31 h 57"/>
                <a:gd name="T12" fmla="*/ 5 w 21"/>
                <a:gd name="T13" fmla="*/ 37 h 57"/>
                <a:gd name="T14" fmla="*/ 7 w 21"/>
                <a:gd name="T15" fmla="*/ 44 h 57"/>
                <a:gd name="T16" fmla="*/ 9 w 21"/>
                <a:gd name="T17" fmla="*/ 50 h 57"/>
                <a:gd name="T18" fmla="*/ 11 w 21"/>
                <a:gd name="T19" fmla="*/ 56 h 57"/>
                <a:gd name="T20" fmla="*/ 20 w 21"/>
                <a:gd name="T21" fmla="*/ 50 h 57"/>
                <a:gd name="T22" fmla="*/ 17 w 21"/>
                <a:gd name="T23" fmla="*/ 45 h 57"/>
                <a:gd name="T24" fmla="*/ 15 w 21"/>
                <a:gd name="T25" fmla="*/ 40 h 57"/>
                <a:gd name="T26" fmla="*/ 14 w 21"/>
                <a:gd name="T27" fmla="*/ 34 h 57"/>
                <a:gd name="T28" fmla="*/ 13 w 21"/>
                <a:gd name="T29" fmla="*/ 28 h 57"/>
                <a:gd name="T30" fmla="*/ 12 w 21"/>
                <a:gd name="T31" fmla="*/ 22 h 57"/>
                <a:gd name="T32" fmla="*/ 11 w 21"/>
                <a:gd name="T33" fmla="*/ 17 h 57"/>
                <a:gd name="T34" fmla="*/ 10 w 21"/>
                <a:gd name="T35" fmla="*/ 11 h 57"/>
                <a:gd name="T36" fmla="*/ 10 w 21"/>
                <a:gd name="T37" fmla="*/ 5 h 57"/>
                <a:gd name="T38" fmla="*/ 10 w 21"/>
                <a:gd name="T39" fmla="*/ 6 h 57"/>
                <a:gd name="T40" fmla="*/ 10 w 21"/>
                <a:gd name="T41" fmla="*/ 5 h 57"/>
                <a:gd name="T42" fmla="*/ 8 w 21"/>
                <a:gd name="T43" fmla="*/ 3 h 57"/>
                <a:gd name="T44" fmla="*/ 7 w 21"/>
                <a:gd name="T45" fmla="*/ 0 h 57"/>
                <a:gd name="T46" fmla="*/ 6 w 21"/>
                <a:gd name="T47" fmla="*/ 0 h 57"/>
                <a:gd name="T48" fmla="*/ 4 w 21"/>
                <a:gd name="T49" fmla="*/ 0 h 57"/>
                <a:gd name="T50" fmla="*/ 2 w 21"/>
                <a:gd name="T51" fmla="*/ 0 h 57"/>
                <a:gd name="T52" fmla="*/ 1 w 21"/>
                <a:gd name="T53" fmla="*/ 2 h 57"/>
                <a:gd name="T54" fmla="*/ 0 w 21"/>
                <a:gd name="T55" fmla="*/ 4 h 57"/>
                <a:gd name="T56" fmla="*/ 0 w 21"/>
                <a:gd name="T57" fmla="*/ 6 h 57"/>
                <a:gd name="T58" fmla="*/ 0 w 21"/>
                <a:gd name="T59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lnTo>
                    <a:pt x="0" y="6"/>
                  </a:lnTo>
                  <a:lnTo>
                    <a:pt x="1" y="12"/>
                  </a:lnTo>
                  <a:lnTo>
                    <a:pt x="1" y="19"/>
                  </a:lnTo>
                  <a:lnTo>
                    <a:pt x="2" y="25"/>
                  </a:lnTo>
                  <a:lnTo>
                    <a:pt x="4" y="31"/>
                  </a:lnTo>
                  <a:lnTo>
                    <a:pt x="5" y="37"/>
                  </a:lnTo>
                  <a:lnTo>
                    <a:pt x="7" y="44"/>
                  </a:lnTo>
                  <a:lnTo>
                    <a:pt x="9" y="50"/>
                  </a:lnTo>
                  <a:lnTo>
                    <a:pt x="11" y="56"/>
                  </a:lnTo>
                  <a:lnTo>
                    <a:pt x="20" y="50"/>
                  </a:lnTo>
                  <a:lnTo>
                    <a:pt x="17" y="45"/>
                  </a:lnTo>
                  <a:lnTo>
                    <a:pt x="15" y="40"/>
                  </a:lnTo>
                  <a:lnTo>
                    <a:pt x="14" y="34"/>
                  </a:lnTo>
                  <a:lnTo>
                    <a:pt x="13" y="28"/>
                  </a:lnTo>
                  <a:lnTo>
                    <a:pt x="12" y="22"/>
                  </a:lnTo>
                  <a:lnTo>
                    <a:pt x="11" y="17"/>
                  </a:lnTo>
                  <a:lnTo>
                    <a:pt x="10" y="11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8" y="3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44" name="Freeform 124">
              <a:extLst>
                <a:ext uri="{FF2B5EF4-FFF2-40B4-BE49-F238E27FC236}">
                  <a16:creationId xmlns:a16="http://schemas.microsoft.com/office/drawing/2014/main" id="{D919E522-ABEA-0BA5-64DA-BF4DCCC59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533"/>
              <a:ext cx="21" cy="41"/>
            </a:xfrm>
            <a:custGeom>
              <a:avLst/>
              <a:gdLst>
                <a:gd name="T0" fmla="*/ 6 w 21"/>
                <a:gd name="T1" fmla="*/ 0 h 41"/>
                <a:gd name="T2" fmla="*/ 4 w 21"/>
                <a:gd name="T3" fmla="*/ 6 h 41"/>
                <a:gd name="T4" fmla="*/ 3 w 21"/>
                <a:gd name="T5" fmla="*/ 12 h 41"/>
                <a:gd name="T6" fmla="*/ 2 w 21"/>
                <a:gd name="T7" fmla="*/ 17 h 41"/>
                <a:gd name="T8" fmla="*/ 1 w 21"/>
                <a:gd name="T9" fmla="*/ 21 h 41"/>
                <a:gd name="T10" fmla="*/ 1 w 21"/>
                <a:gd name="T11" fmla="*/ 25 h 41"/>
                <a:gd name="T12" fmla="*/ 0 w 21"/>
                <a:gd name="T13" fmla="*/ 30 h 41"/>
                <a:gd name="T14" fmla="*/ 0 w 21"/>
                <a:gd name="T15" fmla="*/ 35 h 41"/>
                <a:gd name="T16" fmla="*/ 0 w 21"/>
                <a:gd name="T17" fmla="*/ 40 h 41"/>
                <a:gd name="T18" fmla="*/ 14 w 21"/>
                <a:gd name="T19" fmla="*/ 40 h 41"/>
                <a:gd name="T20" fmla="*/ 14 w 21"/>
                <a:gd name="T21" fmla="*/ 35 h 41"/>
                <a:gd name="T22" fmla="*/ 14 w 21"/>
                <a:gd name="T23" fmla="*/ 30 h 41"/>
                <a:gd name="T24" fmla="*/ 14 w 21"/>
                <a:gd name="T25" fmla="*/ 26 h 41"/>
                <a:gd name="T26" fmla="*/ 15 w 21"/>
                <a:gd name="T27" fmla="*/ 22 h 41"/>
                <a:gd name="T28" fmla="*/ 16 w 21"/>
                <a:gd name="T29" fmla="*/ 18 h 41"/>
                <a:gd name="T30" fmla="*/ 17 w 21"/>
                <a:gd name="T31" fmla="*/ 14 h 41"/>
                <a:gd name="T32" fmla="*/ 18 w 21"/>
                <a:gd name="T33" fmla="*/ 8 h 41"/>
                <a:gd name="T34" fmla="*/ 20 w 21"/>
                <a:gd name="T35" fmla="*/ 2 h 41"/>
                <a:gd name="T36" fmla="*/ 6 w 2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41">
                  <a:moveTo>
                    <a:pt x="6" y="0"/>
                  </a:moveTo>
                  <a:lnTo>
                    <a:pt x="4" y="6"/>
                  </a:lnTo>
                  <a:lnTo>
                    <a:pt x="3" y="12"/>
                  </a:lnTo>
                  <a:lnTo>
                    <a:pt x="2" y="17"/>
                  </a:lnTo>
                  <a:lnTo>
                    <a:pt x="1" y="21"/>
                  </a:lnTo>
                  <a:lnTo>
                    <a:pt x="1" y="25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14" y="40"/>
                  </a:lnTo>
                  <a:lnTo>
                    <a:pt x="14" y="35"/>
                  </a:lnTo>
                  <a:lnTo>
                    <a:pt x="14" y="30"/>
                  </a:lnTo>
                  <a:lnTo>
                    <a:pt x="14" y="26"/>
                  </a:lnTo>
                  <a:lnTo>
                    <a:pt x="15" y="22"/>
                  </a:lnTo>
                  <a:lnTo>
                    <a:pt x="16" y="18"/>
                  </a:lnTo>
                  <a:lnTo>
                    <a:pt x="17" y="14"/>
                  </a:lnTo>
                  <a:lnTo>
                    <a:pt x="18" y="8"/>
                  </a:lnTo>
                  <a:lnTo>
                    <a:pt x="20" y="2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45" name="Freeform 125">
              <a:extLst>
                <a:ext uri="{FF2B5EF4-FFF2-40B4-BE49-F238E27FC236}">
                  <a16:creationId xmlns:a16="http://schemas.microsoft.com/office/drawing/2014/main" id="{ADC9D9BC-F651-2C66-0FB2-4A4241C7E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528"/>
              <a:ext cx="23" cy="23"/>
            </a:xfrm>
            <a:custGeom>
              <a:avLst/>
              <a:gdLst>
                <a:gd name="T0" fmla="*/ 22 w 23"/>
                <a:gd name="T1" fmla="*/ 22 h 23"/>
                <a:gd name="T2" fmla="*/ 22 w 23"/>
                <a:gd name="T3" fmla="*/ 12 h 23"/>
                <a:gd name="T4" fmla="*/ 19 w 23"/>
                <a:gd name="T5" fmla="*/ 7 h 23"/>
                <a:gd name="T6" fmla="*/ 16 w 23"/>
                <a:gd name="T7" fmla="*/ 2 h 23"/>
                <a:gd name="T8" fmla="*/ 12 w 23"/>
                <a:gd name="T9" fmla="*/ 0 h 23"/>
                <a:gd name="T10" fmla="*/ 8 w 23"/>
                <a:gd name="T11" fmla="*/ 0 h 23"/>
                <a:gd name="T12" fmla="*/ 4 w 23"/>
                <a:gd name="T13" fmla="*/ 2 h 23"/>
                <a:gd name="T14" fmla="*/ 1 w 23"/>
                <a:gd name="T15" fmla="*/ 7 h 23"/>
                <a:gd name="T16" fmla="*/ 0 w 23"/>
                <a:gd name="T17" fmla="*/ 14 h 23"/>
                <a:gd name="T18" fmla="*/ 22 w 23"/>
                <a:gd name="T19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3">
                  <a:moveTo>
                    <a:pt x="22" y="22"/>
                  </a:moveTo>
                  <a:lnTo>
                    <a:pt x="22" y="12"/>
                  </a:lnTo>
                  <a:lnTo>
                    <a:pt x="19" y="7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1" y="7"/>
                  </a:lnTo>
                  <a:lnTo>
                    <a:pt x="0" y="14"/>
                  </a:lnTo>
                  <a:lnTo>
                    <a:pt x="22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46" name="Freeform 126">
              <a:extLst>
                <a:ext uri="{FF2B5EF4-FFF2-40B4-BE49-F238E27FC236}">
                  <a16:creationId xmlns:a16="http://schemas.microsoft.com/office/drawing/2014/main" id="{21A1725A-A775-D35D-8181-AD8E85AA6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623"/>
              <a:ext cx="22" cy="23"/>
            </a:xfrm>
            <a:custGeom>
              <a:avLst/>
              <a:gdLst>
                <a:gd name="T0" fmla="*/ 0 w 22"/>
                <a:gd name="T1" fmla="*/ 12 h 23"/>
                <a:gd name="T2" fmla="*/ 2 w 22"/>
                <a:gd name="T3" fmla="*/ 18 h 23"/>
                <a:gd name="T4" fmla="*/ 6 w 22"/>
                <a:gd name="T5" fmla="*/ 22 h 23"/>
                <a:gd name="T6" fmla="*/ 10 w 22"/>
                <a:gd name="T7" fmla="*/ 22 h 23"/>
                <a:gd name="T8" fmla="*/ 14 w 22"/>
                <a:gd name="T9" fmla="*/ 20 h 23"/>
                <a:gd name="T10" fmla="*/ 17 w 22"/>
                <a:gd name="T11" fmla="*/ 18 h 23"/>
                <a:gd name="T12" fmla="*/ 19 w 22"/>
                <a:gd name="T13" fmla="*/ 12 h 23"/>
                <a:gd name="T14" fmla="*/ 21 w 22"/>
                <a:gd name="T15" fmla="*/ 6 h 23"/>
                <a:gd name="T16" fmla="*/ 19 w 22"/>
                <a:gd name="T17" fmla="*/ 0 h 23"/>
                <a:gd name="T18" fmla="*/ 0 w 22"/>
                <a:gd name="T19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3">
                  <a:moveTo>
                    <a:pt x="0" y="12"/>
                  </a:moveTo>
                  <a:lnTo>
                    <a:pt x="2" y="18"/>
                  </a:lnTo>
                  <a:lnTo>
                    <a:pt x="6" y="22"/>
                  </a:lnTo>
                  <a:lnTo>
                    <a:pt x="10" y="22"/>
                  </a:lnTo>
                  <a:lnTo>
                    <a:pt x="14" y="20"/>
                  </a:lnTo>
                  <a:lnTo>
                    <a:pt x="17" y="18"/>
                  </a:lnTo>
                  <a:lnTo>
                    <a:pt x="19" y="12"/>
                  </a:lnTo>
                  <a:lnTo>
                    <a:pt x="21" y="6"/>
                  </a:lnTo>
                  <a:lnTo>
                    <a:pt x="19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47" name="Freeform 127">
              <a:extLst>
                <a:ext uri="{FF2B5EF4-FFF2-40B4-BE49-F238E27FC236}">
                  <a16:creationId xmlns:a16="http://schemas.microsoft.com/office/drawing/2014/main" id="{23072244-AAAC-9B26-DA59-20270C810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568"/>
              <a:ext cx="22" cy="60"/>
            </a:xfrm>
            <a:custGeom>
              <a:avLst/>
              <a:gdLst>
                <a:gd name="T0" fmla="*/ 0 w 22"/>
                <a:gd name="T1" fmla="*/ 6 h 60"/>
                <a:gd name="T2" fmla="*/ 0 w 22"/>
                <a:gd name="T3" fmla="*/ 6 h 60"/>
                <a:gd name="T4" fmla="*/ 0 w 22"/>
                <a:gd name="T5" fmla="*/ 10 h 60"/>
                <a:gd name="T6" fmla="*/ 1 w 22"/>
                <a:gd name="T7" fmla="*/ 13 h 60"/>
                <a:gd name="T8" fmla="*/ 1 w 22"/>
                <a:gd name="T9" fmla="*/ 16 h 60"/>
                <a:gd name="T10" fmla="*/ 2 w 22"/>
                <a:gd name="T11" fmla="*/ 19 h 60"/>
                <a:gd name="T12" fmla="*/ 2 w 22"/>
                <a:gd name="T13" fmla="*/ 22 h 60"/>
                <a:gd name="T14" fmla="*/ 3 w 22"/>
                <a:gd name="T15" fmla="*/ 25 h 60"/>
                <a:gd name="T16" fmla="*/ 4 w 22"/>
                <a:gd name="T17" fmla="*/ 29 h 60"/>
                <a:gd name="T18" fmla="*/ 5 w 22"/>
                <a:gd name="T19" fmla="*/ 32 h 60"/>
                <a:gd name="T20" fmla="*/ 5 w 22"/>
                <a:gd name="T21" fmla="*/ 36 h 60"/>
                <a:gd name="T22" fmla="*/ 7 w 22"/>
                <a:gd name="T23" fmla="*/ 39 h 60"/>
                <a:gd name="T24" fmla="*/ 8 w 22"/>
                <a:gd name="T25" fmla="*/ 42 h 60"/>
                <a:gd name="T26" fmla="*/ 9 w 22"/>
                <a:gd name="T27" fmla="*/ 45 h 60"/>
                <a:gd name="T28" fmla="*/ 10 w 22"/>
                <a:gd name="T29" fmla="*/ 49 h 60"/>
                <a:gd name="T30" fmla="*/ 11 w 22"/>
                <a:gd name="T31" fmla="*/ 52 h 60"/>
                <a:gd name="T32" fmla="*/ 12 w 22"/>
                <a:gd name="T33" fmla="*/ 56 h 60"/>
                <a:gd name="T34" fmla="*/ 12 w 22"/>
                <a:gd name="T35" fmla="*/ 59 h 60"/>
                <a:gd name="T36" fmla="*/ 21 w 22"/>
                <a:gd name="T37" fmla="*/ 54 h 60"/>
                <a:gd name="T38" fmla="*/ 19 w 22"/>
                <a:gd name="T39" fmla="*/ 50 h 60"/>
                <a:gd name="T40" fmla="*/ 19 w 22"/>
                <a:gd name="T41" fmla="*/ 47 h 60"/>
                <a:gd name="T42" fmla="*/ 18 w 22"/>
                <a:gd name="T43" fmla="*/ 44 h 60"/>
                <a:gd name="T44" fmla="*/ 17 w 22"/>
                <a:gd name="T45" fmla="*/ 41 h 60"/>
                <a:gd name="T46" fmla="*/ 16 w 22"/>
                <a:gd name="T47" fmla="*/ 38 h 60"/>
                <a:gd name="T48" fmla="*/ 15 w 22"/>
                <a:gd name="T49" fmla="*/ 34 h 60"/>
                <a:gd name="T50" fmla="*/ 14 w 22"/>
                <a:gd name="T51" fmla="*/ 31 h 60"/>
                <a:gd name="T52" fmla="*/ 12 w 22"/>
                <a:gd name="T53" fmla="*/ 28 h 60"/>
                <a:gd name="T54" fmla="*/ 12 w 22"/>
                <a:gd name="T55" fmla="*/ 25 h 60"/>
                <a:gd name="T56" fmla="*/ 11 w 22"/>
                <a:gd name="T57" fmla="*/ 22 h 60"/>
                <a:gd name="T58" fmla="*/ 11 w 22"/>
                <a:gd name="T59" fmla="*/ 19 h 60"/>
                <a:gd name="T60" fmla="*/ 10 w 22"/>
                <a:gd name="T61" fmla="*/ 16 h 60"/>
                <a:gd name="T62" fmla="*/ 9 w 22"/>
                <a:gd name="T63" fmla="*/ 14 h 60"/>
                <a:gd name="T64" fmla="*/ 9 w 22"/>
                <a:gd name="T65" fmla="*/ 10 h 60"/>
                <a:gd name="T66" fmla="*/ 9 w 22"/>
                <a:gd name="T67" fmla="*/ 8 h 60"/>
                <a:gd name="T68" fmla="*/ 8 w 22"/>
                <a:gd name="T69" fmla="*/ 5 h 60"/>
                <a:gd name="T70" fmla="*/ 8 w 22"/>
                <a:gd name="T71" fmla="*/ 4 h 60"/>
                <a:gd name="T72" fmla="*/ 8 w 22"/>
                <a:gd name="T73" fmla="*/ 5 h 60"/>
                <a:gd name="T74" fmla="*/ 8 w 22"/>
                <a:gd name="T75" fmla="*/ 2 h 60"/>
                <a:gd name="T76" fmla="*/ 7 w 22"/>
                <a:gd name="T77" fmla="*/ 0 h 60"/>
                <a:gd name="T78" fmla="*/ 5 w 22"/>
                <a:gd name="T79" fmla="*/ 0 h 60"/>
                <a:gd name="T80" fmla="*/ 4 w 22"/>
                <a:gd name="T81" fmla="*/ 0 h 60"/>
                <a:gd name="T82" fmla="*/ 2 w 22"/>
                <a:gd name="T83" fmla="*/ 0 h 60"/>
                <a:gd name="T84" fmla="*/ 1 w 22"/>
                <a:gd name="T85" fmla="*/ 2 h 60"/>
                <a:gd name="T86" fmla="*/ 0 w 22"/>
                <a:gd name="T87" fmla="*/ 3 h 60"/>
                <a:gd name="T88" fmla="*/ 0 w 22"/>
                <a:gd name="T89" fmla="*/ 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" h="60">
                  <a:moveTo>
                    <a:pt x="0" y="6"/>
                  </a:moveTo>
                  <a:lnTo>
                    <a:pt x="0" y="6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6"/>
                  </a:lnTo>
                  <a:lnTo>
                    <a:pt x="2" y="19"/>
                  </a:lnTo>
                  <a:lnTo>
                    <a:pt x="2" y="22"/>
                  </a:lnTo>
                  <a:lnTo>
                    <a:pt x="3" y="25"/>
                  </a:lnTo>
                  <a:lnTo>
                    <a:pt x="4" y="29"/>
                  </a:lnTo>
                  <a:lnTo>
                    <a:pt x="5" y="32"/>
                  </a:lnTo>
                  <a:lnTo>
                    <a:pt x="5" y="36"/>
                  </a:lnTo>
                  <a:lnTo>
                    <a:pt x="7" y="39"/>
                  </a:lnTo>
                  <a:lnTo>
                    <a:pt x="8" y="42"/>
                  </a:lnTo>
                  <a:lnTo>
                    <a:pt x="9" y="45"/>
                  </a:lnTo>
                  <a:lnTo>
                    <a:pt x="10" y="49"/>
                  </a:lnTo>
                  <a:lnTo>
                    <a:pt x="11" y="52"/>
                  </a:lnTo>
                  <a:lnTo>
                    <a:pt x="12" y="56"/>
                  </a:lnTo>
                  <a:lnTo>
                    <a:pt x="12" y="59"/>
                  </a:lnTo>
                  <a:lnTo>
                    <a:pt x="21" y="54"/>
                  </a:lnTo>
                  <a:lnTo>
                    <a:pt x="19" y="50"/>
                  </a:lnTo>
                  <a:lnTo>
                    <a:pt x="19" y="47"/>
                  </a:lnTo>
                  <a:lnTo>
                    <a:pt x="18" y="44"/>
                  </a:lnTo>
                  <a:lnTo>
                    <a:pt x="17" y="41"/>
                  </a:lnTo>
                  <a:lnTo>
                    <a:pt x="16" y="38"/>
                  </a:lnTo>
                  <a:lnTo>
                    <a:pt x="15" y="34"/>
                  </a:lnTo>
                  <a:lnTo>
                    <a:pt x="14" y="31"/>
                  </a:lnTo>
                  <a:lnTo>
                    <a:pt x="12" y="28"/>
                  </a:lnTo>
                  <a:lnTo>
                    <a:pt x="12" y="25"/>
                  </a:lnTo>
                  <a:lnTo>
                    <a:pt x="11" y="22"/>
                  </a:lnTo>
                  <a:lnTo>
                    <a:pt x="11" y="19"/>
                  </a:lnTo>
                  <a:lnTo>
                    <a:pt x="10" y="16"/>
                  </a:lnTo>
                  <a:lnTo>
                    <a:pt x="9" y="14"/>
                  </a:lnTo>
                  <a:lnTo>
                    <a:pt x="9" y="10"/>
                  </a:lnTo>
                  <a:lnTo>
                    <a:pt x="9" y="8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48" name="Freeform 128">
              <a:extLst>
                <a:ext uri="{FF2B5EF4-FFF2-40B4-BE49-F238E27FC236}">
                  <a16:creationId xmlns:a16="http://schemas.microsoft.com/office/drawing/2014/main" id="{64F29E0F-E0A6-440C-46AB-E194894C3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2534"/>
              <a:ext cx="22" cy="41"/>
            </a:xfrm>
            <a:custGeom>
              <a:avLst/>
              <a:gdLst>
                <a:gd name="T0" fmla="*/ 5 w 22"/>
                <a:gd name="T1" fmla="*/ 0 h 41"/>
                <a:gd name="T2" fmla="*/ 4 w 22"/>
                <a:gd name="T3" fmla="*/ 3 h 41"/>
                <a:gd name="T4" fmla="*/ 3 w 22"/>
                <a:gd name="T5" fmla="*/ 7 h 41"/>
                <a:gd name="T6" fmla="*/ 2 w 22"/>
                <a:gd name="T7" fmla="*/ 11 h 41"/>
                <a:gd name="T8" fmla="*/ 1 w 22"/>
                <a:gd name="T9" fmla="*/ 16 h 41"/>
                <a:gd name="T10" fmla="*/ 0 w 22"/>
                <a:gd name="T11" fmla="*/ 21 h 41"/>
                <a:gd name="T12" fmla="*/ 0 w 22"/>
                <a:gd name="T13" fmla="*/ 27 h 41"/>
                <a:gd name="T14" fmla="*/ 1 w 22"/>
                <a:gd name="T15" fmla="*/ 33 h 41"/>
                <a:gd name="T16" fmla="*/ 2 w 22"/>
                <a:gd name="T17" fmla="*/ 40 h 41"/>
                <a:gd name="T18" fmla="*/ 18 w 22"/>
                <a:gd name="T19" fmla="*/ 37 h 41"/>
                <a:gd name="T20" fmla="*/ 17 w 22"/>
                <a:gd name="T21" fmla="*/ 32 h 41"/>
                <a:gd name="T22" fmla="*/ 16 w 22"/>
                <a:gd name="T23" fmla="*/ 27 h 41"/>
                <a:gd name="T24" fmla="*/ 16 w 22"/>
                <a:gd name="T25" fmla="*/ 22 h 41"/>
                <a:gd name="T26" fmla="*/ 17 w 22"/>
                <a:gd name="T27" fmla="*/ 17 h 41"/>
                <a:gd name="T28" fmla="*/ 18 w 22"/>
                <a:gd name="T29" fmla="*/ 13 h 41"/>
                <a:gd name="T30" fmla="*/ 19 w 22"/>
                <a:gd name="T31" fmla="*/ 8 h 41"/>
                <a:gd name="T32" fmla="*/ 20 w 22"/>
                <a:gd name="T33" fmla="*/ 5 h 41"/>
                <a:gd name="T34" fmla="*/ 21 w 22"/>
                <a:gd name="T35" fmla="*/ 0 h 41"/>
                <a:gd name="T36" fmla="*/ 5 w 22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41">
                  <a:moveTo>
                    <a:pt x="5" y="0"/>
                  </a:moveTo>
                  <a:lnTo>
                    <a:pt x="4" y="3"/>
                  </a:lnTo>
                  <a:lnTo>
                    <a:pt x="3" y="7"/>
                  </a:lnTo>
                  <a:lnTo>
                    <a:pt x="2" y="11"/>
                  </a:lnTo>
                  <a:lnTo>
                    <a:pt x="1" y="16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2" y="40"/>
                  </a:lnTo>
                  <a:lnTo>
                    <a:pt x="18" y="37"/>
                  </a:lnTo>
                  <a:lnTo>
                    <a:pt x="17" y="32"/>
                  </a:lnTo>
                  <a:lnTo>
                    <a:pt x="16" y="27"/>
                  </a:lnTo>
                  <a:lnTo>
                    <a:pt x="16" y="22"/>
                  </a:lnTo>
                  <a:lnTo>
                    <a:pt x="17" y="17"/>
                  </a:lnTo>
                  <a:lnTo>
                    <a:pt x="18" y="13"/>
                  </a:lnTo>
                  <a:lnTo>
                    <a:pt x="19" y="8"/>
                  </a:lnTo>
                  <a:lnTo>
                    <a:pt x="20" y="5"/>
                  </a:lnTo>
                  <a:lnTo>
                    <a:pt x="21" y="0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49" name="Freeform 129">
              <a:extLst>
                <a:ext uri="{FF2B5EF4-FFF2-40B4-BE49-F238E27FC236}">
                  <a16:creationId xmlns:a16="http://schemas.microsoft.com/office/drawing/2014/main" id="{B8B57BA7-7368-F0DE-59D5-C4D0302AD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2529"/>
              <a:ext cx="22" cy="23"/>
            </a:xfrm>
            <a:custGeom>
              <a:avLst/>
              <a:gdLst>
                <a:gd name="T0" fmla="*/ 21 w 22"/>
                <a:gd name="T1" fmla="*/ 22 h 23"/>
                <a:gd name="T2" fmla="*/ 19 w 22"/>
                <a:gd name="T3" fmla="*/ 13 h 23"/>
                <a:gd name="T4" fmla="*/ 18 w 22"/>
                <a:gd name="T5" fmla="*/ 5 h 23"/>
                <a:gd name="T6" fmla="*/ 14 w 22"/>
                <a:gd name="T7" fmla="*/ 0 h 23"/>
                <a:gd name="T8" fmla="*/ 10 w 22"/>
                <a:gd name="T9" fmla="*/ 0 h 23"/>
                <a:gd name="T10" fmla="*/ 6 w 22"/>
                <a:gd name="T11" fmla="*/ 0 h 23"/>
                <a:gd name="T12" fmla="*/ 3 w 22"/>
                <a:gd name="T13" fmla="*/ 2 h 23"/>
                <a:gd name="T14" fmla="*/ 1 w 22"/>
                <a:gd name="T15" fmla="*/ 11 h 23"/>
                <a:gd name="T16" fmla="*/ 0 w 22"/>
                <a:gd name="T17" fmla="*/ 19 h 23"/>
                <a:gd name="T18" fmla="*/ 21 w 22"/>
                <a:gd name="T19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3">
                  <a:moveTo>
                    <a:pt x="21" y="22"/>
                  </a:moveTo>
                  <a:lnTo>
                    <a:pt x="19" y="13"/>
                  </a:lnTo>
                  <a:lnTo>
                    <a:pt x="18" y="5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1" y="11"/>
                  </a:lnTo>
                  <a:lnTo>
                    <a:pt x="0" y="19"/>
                  </a:lnTo>
                  <a:lnTo>
                    <a:pt x="21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50" name="Freeform 130">
              <a:extLst>
                <a:ext uri="{FF2B5EF4-FFF2-40B4-BE49-F238E27FC236}">
                  <a16:creationId xmlns:a16="http://schemas.microsoft.com/office/drawing/2014/main" id="{CB379EAF-5001-A928-5C62-C524817C7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478"/>
              <a:ext cx="315" cy="687"/>
            </a:xfrm>
            <a:custGeom>
              <a:avLst/>
              <a:gdLst>
                <a:gd name="T0" fmla="*/ 57 w 315"/>
                <a:gd name="T1" fmla="*/ 451 h 687"/>
                <a:gd name="T2" fmla="*/ 53 w 315"/>
                <a:gd name="T3" fmla="*/ 408 h 687"/>
                <a:gd name="T4" fmla="*/ 54 w 315"/>
                <a:gd name="T5" fmla="*/ 362 h 687"/>
                <a:gd name="T6" fmla="*/ 49 w 315"/>
                <a:gd name="T7" fmla="*/ 345 h 687"/>
                <a:gd name="T8" fmla="*/ 33 w 315"/>
                <a:gd name="T9" fmla="*/ 338 h 687"/>
                <a:gd name="T10" fmla="*/ 21 w 315"/>
                <a:gd name="T11" fmla="*/ 314 h 687"/>
                <a:gd name="T12" fmla="*/ 9 w 315"/>
                <a:gd name="T13" fmla="*/ 264 h 687"/>
                <a:gd name="T14" fmla="*/ 0 w 315"/>
                <a:gd name="T15" fmla="*/ 203 h 687"/>
                <a:gd name="T16" fmla="*/ 12 w 315"/>
                <a:gd name="T17" fmla="*/ 164 h 687"/>
                <a:gd name="T18" fmla="*/ 35 w 315"/>
                <a:gd name="T19" fmla="*/ 152 h 687"/>
                <a:gd name="T20" fmla="*/ 37 w 315"/>
                <a:gd name="T21" fmla="*/ 90 h 687"/>
                <a:gd name="T22" fmla="*/ 49 w 315"/>
                <a:gd name="T23" fmla="*/ 44 h 687"/>
                <a:gd name="T24" fmla="*/ 74 w 315"/>
                <a:gd name="T25" fmla="*/ 15 h 687"/>
                <a:gd name="T26" fmla="*/ 107 w 315"/>
                <a:gd name="T27" fmla="*/ 1 h 687"/>
                <a:gd name="T28" fmla="*/ 148 w 315"/>
                <a:gd name="T29" fmla="*/ 1 h 687"/>
                <a:gd name="T30" fmla="*/ 194 w 315"/>
                <a:gd name="T31" fmla="*/ 14 h 687"/>
                <a:gd name="T32" fmla="*/ 244 w 315"/>
                <a:gd name="T33" fmla="*/ 43 h 687"/>
                <a:gd name="T34" fmla="*/ 279 w 315"/>
                <a:gd name="T35" fmla="*/ 99 h 687"/>
                <a:gd name="T36" fmla="*/ 294 w 315"/>
                <a:gd name="T37" fmla="*/ 170 h 687"/>
                <a:gd name="T38" fmla="*/ 296 w 315"/>
                <a:gd name="T39" fmla="*/ 216 h 687"/>
                <a:gd name="T40" fmla="*/ 292 w 315"/>
                <a:gd name="T41" fmla="*/ 244 h 687"/>
                <a:gd name="T42" fmla="*/ 283 w 315"/>
                <a:gd name="T43" fmla="*/ 273 h 687"/>
                <a:gd name="T44" fmla="*/ 272 w 315"/>
                <a:gd name="T45" fmla="*/ 296 h 687"/>
                <a:gd name="T46" fmla="*/ 273 w 315"/>
                <a:gd name="T47" fmla="*/ 315 h 687"/>
                <a:gd name="T48" fmla="*/ 278 w 315"/>
                <a:gd name="T49" fmla="*/ 332 h 687"/>
                <a:gd name="T50" fmla="*/ 284 w 315"/>
                <a:gd name="T51" fmla="*/ 344 h 687"/>
                <a:gd name="T52" fmla="*/ 293 w 315"/>
                <a:gd name="T53" fmla="*/ 356 h 687"/>
                <a:gd name="T54" fmla="*/ 304 w 315"/>
                <a:gd name="T55" fmla="*/ 377 h 687"/>
                <a:gd name="T56" fmla="*/ 312 w 315"/>
                <a:gd name="T57" fmla="*/ 407 h 687"/>
                <a:gd name="T58" fmla="*/ 312 w 315"/>
                <a:gd name="T59" fmla="*/ 443 h 687"/>
                <a:gd name="T60" fmla="*/ 301 w 315"/>
                <a:gd name="T61" fmla="*/ 485 h 687"/>
                <a:gd name="T62" fmla="*/ 272 w 315"/>
                <a:gd name="T63" fmla="*/ 529 h 687"/>
                <a:gd name="T64" fmla="*/ 250 w 315"/>
                <a:gd name="T65" fmla="*/ 571 h 687"/>
                <a:gd name="T66" fmla="*/ 218 w 315"/>
                <a:gd name="T67" fmla="*/ 587 h 687"/>
                <a:gd name="T68" fmla="*/ 183 w 315"/>
                <a:gd name="T69" fmla="*/ 573 h 687"/>
                <a:gd name="T70" fmla="*/ 153 w 315"/>
                <a:gd name="T71" fmla="*/ 541 h 687"/>
                <a:gd name="T72" fmla="*/ 115 w 315"/>
                <a:gd name="T73" fmla="*/ 526 h 687"/>
                <a:gd name="T74" fmla="*/ 80 w 315"/>
                <a:gd name="T75" fmla="*/ 507 h 687"/>
                <a:gd name="T76" fmla="*/ 67 w 315"/>
                <a:gd name="T77" fmla="*/ 504 h 687"/>
                <a:gd name="T78" fmla="*/ 74 w 315"/>
                <a:gd name="T79" fmla="*/ 576 h 687"/>
                <a:gd name="T80" fmla="*/ 102 w 315"/>
                <a:gd name="T81" fmla="*/ 637 h 687"/>
                <a:gd name="T82" fmla="*/ 138 w 315"/>
                <a:gd name="T83" fmla="*/ 680 h 687"/>
                <a:gd name="T84" fmla="*/ 165 w 315"/>
                <a:gd name="T85" fmla="*/ 666 h 687"/>
                <a:gd name="T86" fmla="*/ 188 w 315"/>
                <a:gd name="T87" fmla="*/ 639 h 687"/>
                <a:gd name="T88" fmla="*/ 205 w 315"/>
                <a:gd name="T89" fmla="*/ 603 h 687"/>
                <a:gd name="T90" fmla="*/ 196 w 315"/>
                <a:gd name="T91" fmla="*/ 581 h 687"/>
                <a:gd name="T92" fmla="*/ 182 w 315"/>
                <a:gd name="T93" fmla="*/ 572 h 687"/>
                <a:gd name="T94" fmla="*/ 172 w 315"/>
                <a:gd name="T95" fmla="*/ 559 h 687"/>
                <a:gd name="T96" fmla="*/ 154 w 315"/>
                <a:gd name="T97" fmla="*/ 542 h 687"/>
                <a:gd name="T98" fmla="*/ 121 w 315"/>
                <a:gd name="T99" fmla="*/ 528 h 687"/>
                <a:gd name="T100" fmla="*/ 88 w 315"/>
                <a:gd name="T101" fmla="*/ 514 h 687"/>
                <a:gd name="T102" fmla="*/ 65 w 315"/>
                <a:gd name="T103" fmla="*/ 484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687">
                  <a:moveTo>
                    <a:pt x="65" y="484"/>
                  </a:moveTo>
                  <a:lnTo>
                    <a:pt x="63" y="476"/>
                  </a:lnTo>
                  <a:lnTo>
                    <a:pt x="60" y="468"/>
                  </a:lnTo>
                  <a:lnTo>
                    <a:pt x="58" y="460"/>
                  </a:lnTo>
                  <a:lnTo>
                    <a:pt x="57" y="451"/>
                  </a:lnTo>
                  <a:lnTo>
                    <a:pt x="56" y="443"/>
                  </a:lnTo>
                  <a:lnTo>
                    <a:pt x="54" y="434"/>
                  </a:lnTo>
                  <a:lnTo>
                    <a:pt x="54" y="425"/>
                  </a:lnTo>
                  <a:lnTo>
                    <a:pt x="53" y="417"/>
                  </a:lnTo>
                  <a:lnTo>
                    <a:pt x="53" y="408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1"/>
                  </a:lnTo>
                  <a:lnTo>
                    <a:pt x="54" y="371"/>
                  </a:lnTo>
                  <a:lnTo>
                    <a:pt x="54" y="362"/>
                  </a:lnTo>
                  <a:lnTo>
                    <a:pt x="56" y="353"/>
                  </a:lnTo>
                  <a:lnTo>
                    <a:pt x="56" y="343"/>
                  </a:lnTo>
                  <a:lnTo>
                    <a:pt x="54" y="345"/>
                  </a:lnTo>
                  <a:lnTo>
                    <a:pt x="52" y="345"/>
                  </a:lnTo>
                  <a:lnTo>
                    <a:pt x="49" y="345"/>
                  </a:lnTo>
                  <a:lnTo>
                    <a:pt x="46" y="345"/>
                  </a:lnTo>
                  <a:lnTo>
                    <a:pt x="43" y="345"/>
                  </a:lnTo>
                  <a:lnTo>
                    <a:pt x="39" y="343"/>
                  </a:lnTo>
                  <a:lnTo>
                    <a:pt x="37" y="341"/>
                  </a:lnTo>
                  <a:lnTo>
                    <a:pt x="33" y="338"/>
                  </a:lnTo>
                  <a:lnTo>
                    <a:pt x="30" y="335"/>
                  </a:lnTo>
                  <a:lnTo>
                    <a:pt x="28" y="331"/>
                  </a:lnTo>
                  <a:lnTo>
                    <a:pt x="25" y="326"/>
                  </a:lnTo>
                  <a:lnTo>
                    <a:pt x="23" y="321"/>
                  </a:lnTo>
                  <a:lnTo>
                    <a:pt x="21" y="314"/>
                  </a:lnTo>
                  <a:lnTo>
                    <a:pt x="20" y="306"/>
                  </a:lnTo>
                  <a:lnTo>
                    <a:pt x="19" y="298"/>
                  </a:lnTo>
                  <a:lnTo>
                    <a:pt x="19" y="288"/>
                  </a:lnTo>
                  <a:lnTo>
                    <a:pt x="13" y="277"/>
                  </a:lnTo>
                  <a:lnTo>
                    <a:pt x="9" y="264"/>
                  </a:lnTo>
                  <a:lnTo>
                    <a:pt x="5" y="252"/>
                  </a:lnTo>
                  <a:lnTo>
                    <a:pt x="2" y="239"/>
                  </a:lnTo>
                  <a:lnTo>
                    <a:pt x="1" y="227"/>
                  </a:lnTo>
                  <a:lnTo>
                    <a:pt x="0" y="215"/>
                  </a:lnTo>
                  <a:lnTo>
                    <a:pt x="0" y="203"/>
                  </a:lnTo>
                  <a:lnTo>
                    <a:pt x="0" y="193"/>
                  </a:lnTo>
                  <a:lnTo>
                    <a:pt x="2" y="183"/>
                  </a:lnTo>
                  <a:lnTo>
                    <a:pt x="4" y="175"/>
                  </a:lnTo>
                  <a:lnTo>
                    <a:pt x="8" y="169"/>
                  </a:lnTo>
                  <a:lnTo>
                    <a:pt x="12" y="164"/>
                  </a:lnTo>
                  <a:lnTo>
                    <a:pt x="17" y="161"/>
                  </a:lnTo>
                  <a:lnTo>
                    <a:pt x="23" y="161"/>
                  </a:lnTo>
                  <a:lnTo>
                    <a:pt x="29" y="162"/>
                  </a:lnTo>
                  <a:lnTo>
                    <a:pt x="37" y="167"/>
                  </a:lnTo>
                  <a:lnTo>
                    <a:pt x="35" y="152"/>
                  </a:lnTo>
                  <a:lnTo>
                    <a:pt x="34" y="138"/>
                  </a:lnTo>
                  <a:lnTo>
                    <a:pt x="34" y="125"/>
                  </a:lnTo>
                  <a:lnTo>
                    <a:pt x="34" y="112"/>
                  </a:lnTo>
                  <a:lnTo>
                    <a:pt x="35" y="101"/>
                  </a:lnTo>
                  <a:lnTo>
                    <a:pt x="37" y="90"/>
                  </a:lnTo>
                  <a:lnTo>
                    <a:pt x="38" y="79"/>
                  </a:lnTo>
                  <a:lnTo>
                    <a:pt x="40" y="69"/>
                  </a:lnTo>
                  <a:lnTo>
                    <a:pt x="43" y="60"/>
                  </a:lnTo>
                  <a:lnTo>
                    <a:pt x="46" y="52"/>
                  </a:lnTo>
                  <a:lnTo>
                    <a:pt x="49" y="44"/>
                  </a:lnTo>
                  <a:lnTo>
                    <a:pt x="54" y="37"/>
                  </a:lnTo>
                  <a:lnTo>
                    <a:pt x="58" y="31"/>
                  </a:lnTo>
                  <a:lnTo>
                    <a:pt x="63" y="25"/>
                  </a:lnTo>
                  <a:lnTo>
                    <a:pt x="68" y="20"/>
                  </a:lnTo>
                  <a:lnTo>
                    <a:pt x="74" y="15"/>
                  </a:lnTo>
                  <a:lnTo>
                    <a:pt x="79" y="11"/>
                  </a:lnTo>
                  <a:lnTo>
                    <a:pt x="86" y="8"/>
                  </a:lnTo>
                  <a:lnTo>
                    <a:pt x="93" y="5"/>
                  </a:lnTo>
                  <a:lnTo>
                    <a:pt x="100" y="2"/>
                  </a:lnTo>
                  <a:lnTo>
                    <a:pt x="107" y="1"/>
                  </a:lnTo>
                  <a:lnTo>
                    <a:pt x="115" y="0"/>
                  </a:lnTo>
                  <a:lnTo>
                    <a:pt x="123" y="0"/>
                  </a:lnTo>
                  <a:lnTo>
                    <a:pt x="130" y="0"/>
                  </a:lnTo>
                  <a:lnTo>
                    <a:pt x="139" y="0"/>
                  </a:lnTo>
                  <a:lnTo>
                    <a:pt x="148" y="1"/>
                  </a:lnTo>
                  <a:lnTo>
                    <a:pt x="156" y="2"/>
                  </a:lnTo>
                  <a:lnTo>
                    <a:pt x="165" y="5"/>
                  </a:lnTo>
                  <a:lnTo>
                    <a:pt x="175" y="8"/>
                  </a:lnTo>
                  <a:lnTo>
                    <a:pt x="185" y="10"/>
                  </a:lnTo>
                  <a:lnTo>
                    <a:pt x="194" y="14"/>
                  </a:lnTo>
                  <a:lnTo>
                    <a:pt x="204" y="18"/>
                  </a:lnTo>
                  <a:lnTo>
                    <a:pt x="215" y="23"/>
                  </a:lnTo>
                  <a:lnTo>
                    <a:pt x="226" y="28"/>
                  </a:lnTo>
                  <a:lnTo>
                    <a:pt x="235" y="35"/>
                  </a:lnTo>
                  <a:lnTo>
                    <a:pt x="244" y="43"/>
                  </a:lnTo>
                  <a:lnTo>
                    <a:pt x="253" y="53"/>
                  </a:lnTo>
                  <a:lnTo>
                    <a:pt x="260" y="63"/>
                  </a:lnTo>
                  <a:lnTo>
                    <a:pt x="267" y="74"/>
                  </a:lnTo>
                  <a:lnTo>
                    <a:pt x="273" y="86"/>
                  </a:lnTo>
                  <a:lnTo>
                    <a:pt x="279" y="99"/>
                  </a:lnTo>
                  <a:lnTo>
                    <a:pt x="283" y="112"/>
                  </a:lnTo>
                  <a:lnTo>
                    <a:pt x="287" y="126"/>
                  </a:lnTo>
                  <a:lnTo>
                    <a:pt x="291" y="140"/>
                  </a:lnTo>
                  <a:lnTo>
                    <a:pt x="293" y="156"/>
                  </a:lnTo>
                  <a:lnTo>
                    <a:pt x="294" y="170"/>
                  </a:lnTo>
                  <a:lnTo>
                    <a:pt x="296" y="186"/>
                  </a:lnTo>
                  <a:lnTo>
                    <a:pt x="296" y="202"/>
                  </a:lnTo>
                  <a:lnTo>
                    <a:pt x="296" y="206"/>
                  </a:lnTo>
                  <a:lnTo>
                    <a:pt x="296" y="211"/>
                  </a:lnTo>
                  <a:lnTo>
                    <a:pt x="296" y="216"/>
                  </a:lnTo>
                  <a:lnTo>
                    <a:pt x="295" y="222"/>
                  </a:lnTo>
                  <a:lnTo>
                    <a:pt x="294" y="227"/>
                  </a:lnTo>
                  <a:lnTo>
                    <a:pt x="294" y="233"/>
                  </a:lnTo>
                  <a:lnTo>
                    <a:pt x="293" y="238"/>
                  </a:lnTo>
                  <a:lnTo>
                    <a:pt x="292" y="244"/>
                  </a:lnTo>
                  <a:lnTo>
                    <a:pt x="291" y="250"/>
                  </a:lnTo>
                  <a:lnTo>
                    <a:pt x="290" y="256"/>
                  </a:lnTo>
                  <a:lnTo>
                    <a:pt x="288" y="262"/>
                  </a:lnTo>
                  <a:lnTo>
                    <a:pt x="286" y="267"/>
                  </a:lnTo>
                  <a:lnTo>
                    <a:pt x="283" y="273"/>
                  </a:lnTo>
                  <a:lnTo>
                    <a:pt x="281" y="278"/>
                  </a:lnTo>
                  <a:lnTo>
                    <a:pt x="277" y="284"/>
                  </a:lnTo>
                  <a:lnTo>
                    <a:pt x="274" y="289"/>
                  </a:lnTo>
                  <a:lnTo>
                    <a:pt x="272" y="293"/>
                  </a:lnTo>
                  <a:lnTo>
                    <a:pt x="272" y="296"/>
                  </a:lnTo>
                  <a:lnTo>
                    <a:pt x="271" y="301"/>
                  </a:lnTo>
                  <a:lnTo>
                    <a:pt x="271" y="304"/>
                  </a:lnTo>
                  <a:lnTo>
                    <a:pt x="272" y="308"/>
                  </a:lnTo>
                  <a:lnTo>
                    <a:pt x="272" y="312"/>
                  </a:lnTo>
                  <a:lnTo>
                    <a:pt x="273" y="315"/>
                  </a:lnTo>
                  <a:lnTo>
                    <a:pt x="274" y="319"/>
                  </a:lnTo>
                  <a:lnTo>
                    <a:pt x="275" y="322"/>
                  </a:lnTo>
                  <a:lnTo>
                    <a:pt x="276" y="326"/>
                  </a:lnTo>
                  <a:lnTo>
                    <a:pt x="277" y="329"/>
                  </a:lnTo>
                  <a:lnTo>
                    <a:pt x="278" y="332"/>
                  </a:lnTo>
                  <a:lnTo>
                    <a:pt x="279" y="335"/>
                  </a:lnTo>
                  <a:lnTo>
                    <a:pt x="281" y="338"/>
                  </a:lnTo>
                  <a:lnTo>
                    <a:pt x="282" y="340"/>
                  </a:lnTo>
                  <a:lnTo>
                    <a:pt x="283" y="343"/>
                  </a:lnTo>
                  <a:lnTo>
                    <a:pt x="284" y="344"/>
                  </a:lnTo>
                  <a:lnTo>
                    <a:pt x="286" y="345"/>
                  </a:lnTo>
                  <a:lnTo>
                    <a:pt x="287" y="348"/>
                  </a:lnTo>
                  <a:lnTo>
                    <a:pt x="289" y="350"/>
                  </a:lnTo>
                  <a:lnTo>
                    <a:pt x="291" y="353"/>
                  </a:lnTo>
                  <a:lnTo>
                    <a:pt x="293" y="356"/>
                  </a:lnTo>
                  <a:lnTo>
                    <a:pt x="296" y="359"/>
                  </a:lnTo>
                  <a:lnTo>
                    <a:pt x="298" y="363"/>
                  </a:lnTo>
                  <a:lnTo>
                    <a:pt x="300" y="367"/>
                  </a:lnTo>
                  <a:lnTo>
                    <a:pt x="302" y="373"/>
                  </a:lnTo>
                  <a:lnTo>
                    <a:pt x="304" y="377"/>
                  </a:lnTo>
                  <a:lnTo>
                    <a:pt x="306" y="383"/>
                  </a:lnTo>
                  <a:lnTo>
                    <a:pt x="308" y="388"/>
                  </a:lnTo>
                  <a:lnTo>
                    <a:pt x="309" y="394"/>
                  </a:lnTo>
                  <a:lnTo>
                    <a:pt x="311" y="400"/>
                  </a:lnTo>
                  <a:lnTo>
                    <a:pt x="312" y="407"/>
                  </a:lnTo>
                  <a:lnTo>
                    <a:pt x="313" y="414"/>
                  </a:lnTo>
                  <a:lnTo>
                    <a:pt x="314" y="420"/>
                  </a:lnTo>
                  <a:lnTo>
                    <a:pt x="314" y="428"/>
                  </a:lnTo>
                  <a:lnTo>
                    <a:pt x="313" y="436"/>
                  </a:lnTo>
                  <a:lnTo>
                    <a:pt x="312" y="443"/>
                  </a:lnTo>
                  <a:lnTo>
                    <a:pt x="311" y="451"/>
                  </a:lnTo>
                  <a:lnTo>
                    <a:pt x="309" y="459"/>
                  </a:lnTo>
                  <a:lnTo>
                    <a:pt x="307" y="467"/>
                  </a:lnTo>
                  <a:lnTo>
                    <a:pt x="304" y="476"/>
                  </a:lnTo>
                  <a:lnTo>
                    <a:pt x="301" y="485"/>
                  </a:lnTo>
                  <a:lnTo>
                    <a:pt x="296" y="493"/>
                  </a:lnTo>
                  <a:lnTo>
                    <a:pt x="291" y="502"/>
                  </a:lnTo>
                  <a:lnTo>
                    <a:pt x="286" y="511"/>
                  </a:lnTo>
                  <a:lnTo>
                    <a:pt x="279" y="520"/>
                  </a:lnTo>
                  <a:lnTo>
                    <a:pt x="272" y="529"/>
                  </a:lnTo>
                  <a:lnTo>
                    <a:pt x="263" y="539"/>
                  </a:lnTo>
                  <a:lnTo>
                    <a:pt x="262" y="548"/>
                  </a:lnTo>
                  <a:lnTo>
                    <a:pt x="259" y="557"/>
                  </a:lnTo>
                  <a:lnTo>
                    <a:pt x="256" y="565"/>
                  </a:lnTo>
                  <a:lnTo>
                    <a:pt x="250" y="571"/>
                  </a:lnTo>
                  <a:lnTo>
                    <a:pt x="245" y="576"/>
                  </a:lnTo>
                  <a:lnTo>
                    <a:pt x="239" y="581"/>
                  </a:lnTo>
                  <a:lnTo>
                    <a:pt x="232" y="584"/>
                  </a:lnTo>
                  <a:lnTo>
                    <a:pt x="225" y="586"/>
                  </a:lnTo>
                  <a:lnTo>
                    <a:pt x="218" y="587"/>
                  </a:lnTo>
                  <a:lnTo>
                    <a:pt x="211" y="586"/>
                  </a:lnTo>
                  <a:lnTo>
                    <a:pt x="203" y="584"/>
                  </a:lnTo>
                  <a:lnTo>
                    <a:pt x="196" y="582"/>
                  </a:lnTo>
                  <a:lnTo>
                    <a:pt x="189" y="578"/>
                  </a:lnTo>
                  <a:lnTo>
                    <a:pt x="183" y="573"/>
                  </a:lnTo>
                  <a:lnTo>
                    <a:pt x="177" y="568"/>
                  </a:lnTo>
                  <a:lnTo>
                    <a:pt x="173" y="561"/>
                  </a:lnTo>
                  <a:lnTo>
                    <a:pt x="167" y="553"/>
                  </a:lnTo>
                  <a:lnTo>
                    <a:pt x="160" y="546"/>
                  </a:lnTo>
                  <a:lnTo>
                    <a:pt x="153" y="541"/>
                  </a:lnTo>
                  <a:lnTo>
                    <a:pt x="146" y="537"/>
                  </a:lnTo>
                  <a:lnTo>
                    <a:pt x="138" y="533"/>
                  </a:lnTo>
                  <a:lnTo>
                    <a:pt x="130" y="530"/>
                  </a:lnTo>
                  <a:lnTo>
                    <a:pt x="123" y="528"/>
                  </a:lnTo>
                  <a:lnTo>
                    <a:pt x="115" y="526"/>
                  </a:lnTo>
                  <a:lnTo>
                    <a:pt x="108" y="523"/>
                  </a:lnTo>
                  <a:lnTo>
                    <a:pt x="100" y="520"/>
                  </a:lnTo>
                  <a:lnTo>
                    <a:pt x="93" y="517"/>
                  </a:lnTo>
                  <a:lnTo>
                    <a:pt x="86" y="513"/>
                  </a:lnTo>
                  <a:lnTo>
                    <a:pt x="80" y="507"/>
                  </a:lnTo>
                  <a:lnTo>
                    <a:pt x="75" y="501"/>
                  </a:lnTo>
                  <a:lnTo>
                    <a:pt x="69" y="493"/>
                  </a:lnTo>
                  <a:lnTo>
                    <a:pt x="65" y="484"/>
                  </a:lnTo>
                  <a:lnTo>
                    <a:pt x="71" y="494"/>
                  </a:lnTo>
                  <a:lnTo>
                    <a:pt x="67" y="504"/>
                  </a:lnTo>
                  <a:lnTo>
                    <a:pt x="66" y="518"/>
                  </a:lnTo>
                  <a:lnTo>
                    <a:pt x="66" y="534"/>
                  </a:lnTo>
                  <a:lnTo>
                    <a:pt x="68" y="548"/>
                  </a:lnTo>
                  <a:lnTo>
                    <a:pt x="70" y="562"/>
                  </a:lnTo>
                  <a:lnTo>
                    <a:pt x="74" y="576"/>
                  </a:lnTo>
                  <a:lnTo>
                    <a:pt x="78" y="589"/>
                  </a:lnTo>
                  <a:lnTo>
                    <a:pt x="83" y="603"/>
                  </a:lnTo>
                  <a:lnTo>
                    <a:pt x="89" y="614"/>
                  </a:lnTo>
                  <a:lnTo>
                    <a:pt x="95" y="626"/>
                  </a:lnTo>
                  <a:lnTo>
                    <a:pt x="102" y="637"/>
                  </a:lnTo>
                  <a:lnTo>
                    <a:pt x="109" y="647"/>
                  </a:lnTo>
                  <a:lnTo>
                    <a:pt x="117" y="657"/>
                  </a:lnTo>
                  <a:lnTo>
                    <a:pt x="124" y="665"/>
                  </a:lnTo>
                  <a:lnTo>
                    <a:pt x="131" y="673"/>
                  </a:lnTo>
                  <a:lnTo>
                    <a:pt x="138" y="680"/>
                  </a:lnTo>
                  <a:lnTo>
                    <a:pt x="145" y="686"/>
                  </a:lnTo>
                  <a:lnTo>
                    <a:pt x="150" y="681"/>
                  </a:lnTo>
                  <a:lnTo>
                    <a:pt x="156" y="676"/>
                  </a:lnTo>
                  <a:lnTo>
                    <a:pt x="160" y="672"/>
                  </a:lnTo>
                  <a:lnTo>
                    <a:pt x="165" y="666"/>
                  </a:lnTo>
                  <a:lnTo>
                    <a:pt x="170" y="661"/>
                  </a:lnTo>
                  <a:lnTo>
                    <a:pt x="175" y="656"/>
                  </a:lnTo>
                  <a:lnTo>
                    <a:pt x="179" y="650"/>
                  </a:lnTo>
                  <a:lnTo>
                    <a:pt x="184" y="644"/>
                  </a:lnTo>
                  <a:lnTo>
                    <a:pt x="188" y="639"/>
                  </a:lnTo>
                  <a:lnTo>
                    <a:pt x="191" y="632"/>
                  </a:lnTo>
                  <a:lnTo>
                    <a:pt x="196" y="625"/>
                  </a:lnTo>
                  <a:lnTo>
                    <a:pt x="199" y="618"/>
                  </a:lnTo>
                  <a:lnTo>
                    <a:pt x="202" y="611"/>
                  </a:lnTo>
                  <a:lnTo>
                    <a:pt x="205" y="603"/>
                  </a:lnTo>
                  <a:lnTo>
                    <a:pt x="207" y="595"/>
                  </a:lnTo>
                  <a:lnTo>
                    <a:pt x="209" y="586"/>
                  </a:lnTo>
                  <a:lnTo>
                    <a:pt x="204" y="584"/>
                  </a:lnTo>
                  <a:lnTo>
                    <a:pt x="200" y="583"/>
                  </a:lnTo>
                  <a:lnTo>
                    <a:pt x="196" y="581"/>
                  </a:lnTo>
                  <a:lnTo>
                    <a:pt x="191" y="580"/>
                  </a:lnTo>
                  <a:lnTo>
                    <a:pt x="189" y="578"/>
                  </a:lnTo>
                  <a:lnTo>
                    <a:pt x="186" y="576"/>
                  </a:lnTo>
                  <a:lnTo>
                    <a:pt x="183" y="574"/>
                  </a:lnTo>
                  <a:lnTo>
                    <a:pt x="182" y="572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5" y="565"/>
                  </a:lnTo>
                  <a:lnTo>
                    <a:pt x="174" y="562"/>
                  </a:lnTo>
                  <a:lnTo>
                    <a:pt x="172" y="559"/>
                  </a:lnTo>
                  <a:lnTo>
                    <a:pt x="170" y="556"/>
                  </a:lnTo>
                  <a:lnTo>
                    <a:pt x="167" y="553"/>
                  </a:lnTo>
                  <a:lnTo>
                    <a:pt x="164" y="549"/>
                  </a:lnTo>
                  <a:lnTo>
                    <a:pt x="159" y="546"/>
                  </a:lnTo>
                  <a:lnTo>
                    <a:pt x="154" y="542"/>
                  </a:lnTo>
                  <a:lnTo>
                    <a:pt x="148" y="539"/>
                  </a:lnTo>
                  <a:lnTo>
                    <a:pt x="142" y="536"/>
                  </a:lnTo>
                  <a:lnTo>
                    <a:pt x="135" y="533"/>
                  </a:lnTo>
                  <a:lnTo>
                    <a:pt x="128" y="531"/>
                  </a:lnTo>
                  <a:lnTo>
                    <a:pt x="121" y="528"/>
                  </a:lnTo>
                  <a:lnTo>
                    <a:pt x="114" y="526"/>
                  </a:lnTo>
                  <a:lnTo>
                    <a:pt x="107" y="523"/>
                  </a:lnTo>
                  <a:lnTo>
                    <a:pt x="101" y="520"/>
                  </a:lnTo>
                  <a:lnTo>
                    <a:pt x="94" y="518"/>
                  </a:lnTo>
                  <a:lnTo>
                    <a:pt x="88" y="514"/>
                  </a:lnTo>
                  <a:lnTo>
                    <a:pt x="83" y="510"/>
                  </a:lnTo>
                  <a:lnTo>
                    <a:pt x="78" y="505"/>
                  </a:lnTo>
                  <a:lnTo>
                    <a:pt x="74" y="500"/>
                  </a:lnTo>
                  <a:lnTo>
                    <a:pt x="71" y="494"/>
                  </a:lnTo>
                  <a:lnTo>
                    <a:pt x="65" y="484"/>
                  </a:lnTo>
                </a:path>
              </a:pathLst>
            </a:custGeom>
            <a:solidFill>
              <a:srgbClr val="FFC28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51" name="Freeform 131">
              <a:extLst>
                <a:ext uri="{FF2B5EF4-FFF2-40B4-BE49-F238E27FC236}">
                  <a16:creationId xmlns:a16="http://schemas.microsoft.com/office/drawing/2014/main" id="{538579E8-D648-63AD-3D67-960AD455E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817"/>
              <a:ext cx="24" cy="149"/>
            </a:xfrm>
            <a:custGeom>
              <a:avLst/>
              <a:gdLst>
                <a:gd name="T0" fmla="*/ 11 w 24"/>
                <a:gd name="T1" fmla="*/ 10 h 149"/>
                <a:gd name="T2" fmla="*/ 3 w 24"/>
                <a:gd name="T3" fmla="*/ 5 h 149"/>
                <a:gd name="T4" fmla="*/ 3 w 24"/>
                <a:gd name="T5" fmla="*/ 14 h 149"/>
                <a:gd name="T6" fmla="*/ 1 w 24"/>
                <a:gd name="T7" fmla="*/ 24 h 149"/>
                <a:gd name="T8" fmla="*/ 1 w 24"/>
                <a:gd name="T9" fmla="*/ 33 h 149"/>
                <a:gd name="T10" fmla="*/ 0 w 24"/>
                <a:gd name="T11" fmla="*/ 42 h 149"/>
                <a:gd name="T12" fmla="*/ 0 w 24"/>
                <a:gd name="T13" fmla="*/ 51 h 149"/>
                <a:gd name="T14" fmla="*/ 0 w 24"/>
                <a:gd name="T15" fmla="*/ 60 h 149"/>
                <a:gd name="T16" fmla="*/ 0 w 24"/>
                <a:gd name="T17" fmla="*/ 69 h 149"/>
                <a:gd name="T18" fmla="*/ 0 w 24"/>
                <a:gd name="T19" fmla="*/ 78 h 149"/>
                <a:gd name="T20" fmla="*/ 1 w 24"/>
                <a:gd name="T21" fmla="*/ 88 h 149"/>
                <a:gd name="T22" fmla="*/ 1 w 24"/>
                <a:gd name="T23" fmla="*/ 96 h 149"/>
                <a:gd name="T24" fmla="*/ 3 w 24"/>
                <a:gd name="T25" fmla="*/ 105 h 149"/>
                <a:gd name="T26" fmla="*/ 4 w 24"/>
                <a:gd name="T27" fmla="*/ 114 h 149"/>
                <a:gd name="T28" fmla="*/ 6 w 24"/>
                <a:gd name="T29" fmla="*/ 123 h 149"/>
                <a:gd name="T30" fmla="*/ 8 w 24"/>
                <a:gd name="T31" fmla="*/ 131 h 149"/>
                <a:gd name="T32" fmla="*/ 11 w 24"/>
                <a:gd name="T33" fmla="*/ 139 h 149"/>
                <a:gd name="T34" fmla="*/ 14 w 24"/>
                <a:gd name="T35" fmla="*/ 148 h 149"/>
                <a:gd name="T36" fmla="*/ 23 w 24"/>
                <a:gd name="T37" fmla="*/ 143 h 149"/>
                <a:gd name="T38" fmla="*/ 20 w 24"/>
                <a:gd name="T39" fmla="*/ 135 h 149"/>
                <a:gd name="T40" fmla="*/ 18 w 24"/>
                <a:gd name="T41" fmla="*/ 128 h 149"/>
                <a:gd name="T42" fmla="*/ 15 w 24"/>
                <a:gd name="T43" fmla="*/ 120 h 149"/>
                <a:gd name="T44" fmla="*/ 14 w 24"/>
                <a:gd name="T45" fmla="*/ 112 h 149"/>
                <a:gd name="T46" fmla="*/ 13 w 24"/>
                <a:gd name="T47" fmla="*/ 104 h 149"/>
                <a:gd name="T48" fmla="*/ 11 w 24"/>
                <a:gd name="T49" fmla="*/ 95 h 149"/>
                <a:gd name="T50" fmla="*/ 10 w 24"/>
                <a:gd name="T51" fmla="*/ 86 h 149"/>
                <a:gd name="T52" fmla="*/ 10 w 24"/>
                <a:gd name="T53" fmla="*/ 78 h 149"/>
                <a:gd name="T54" fmla="*/ 9 w 24"/>
                <a:gd name="T55" fmla="*/ 69 h 149"/>
                <a:gd name="T56" fmla="*/ 9 w 24"/>
                <a:gd name="T57" fmla="*/ 60 h 149"/>
                <a:gd name="T58" fmla="*/ 9 w 24"/>
                <a:gd name="T59" fmla="*/ 52 h 149"/>
                <a:gd name="T60" fmla="*/ 10 w 24"/>
                <a:gd name="T61" fmla="*/ 43 h 149"/>
                <a:gd name="T62" fmla="*/ 11 w 24"/>
                <a:gd name="T63" fmla="*/ 33 h 149"/>
                <a:gd name="T64" fmla="*/ 11 w 24"/>
                <a:gd name="T65" fmla="*/ 24 h 149"/>
                <a:gd name="T66" fmla="*/ 13 w 24"/>
                <a:gd name="T67" fmla="*/ 16 h 149"/>
                <a:gd name="T68" fmla="*/ 13 w 24"/>
                <a:gd name="T69" fmla="*/ 6 h 149"/>
                <a:gd name="T70" fmla="*/ 6 w 24"/>
                <a:gd name="T71" fmla="*/ 0 h 149"/>
                <a:gd name="T72" fmla="*/ 13 w 24"/>
                <a:gd name="T73" fmla="*/ 6 h 149"/>
                <a:gd name="T74" fmla="*/ 13 w 24"/>
                <a:gd name="T75" fmla="*/ 4 h 149"/>
                <a:gd name="T76" fmla="*/ 13 w 24"/>
                <a:gd name="T77" fmla="*/ 2 h 149"/>
                <a:gd name="T78" fmla="*/ 11 w 24"/>
                <a:gd name="T79" fmla="*/ 0 h 149"/>
                <a:gd name="T80" fmla="*/ 9 w 24"/>
                <a:gd name="T81" fmla="*/ 0 h 149"/>
                <a:gd name="T82" fmla="*/ 7 w 24"/>
                <a:gd name="T83" fmla="*/ 0 h 149"/>
                <a:gd name="T84" fmla="*/ 6 w 24"/>
                <a:gd name="T85" fmla="*/ 0 h 149"/>
                <a:gd name="T86" fmla="*/ 4 w 24"/>
                <a:gd name="T87" fmla="*/ 2 h 149"/>
                <a:gd name="T88" fmla="*/ 3 w 24"/>
                <a:gd name="T89" fmla="*/ 5 h 149"/>
                <a:gd name="T90" fmla="*/ 11 w 24"/>
                <a:gd name="T91" fmla="*/ 1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" h="149">
                  <a:moveTo>
                    <a:pt x="11" y="10"/>
                  </a:moveTo>
                  <a:lnTo>
                    <a:pt x="3" y="5"/>
                  </a:lnTo>
                  <a:lnTo>
                    <a:pt x="3" y="14"/>
                  </a:lnTo>
                  <a:lnTo>
                    <a:pt x="1" y="24"/>
                  </a:lnTo>
                  <a:lnTo>
                    <a:pt x="1" y="33"/>
                  </a:lnTo>
                  <a:lnTo>
                    <a:pt x="0" y="42"/>
                  </a:lnTo>
                  <a:lnTo>
                    <a:pt x="0" y="51"/>
                  </a:lnTo>
                  <a:lnTo>
                    <a:pt x="0" y="60"/>
                  </a:lnTo>
                  <a:lnTo>
                    <a:pt x="0" y="69"/>
                  </a:lnTo>
                  <a:lnTo>
                    <a:pt x="0" y="78"/>
                  </a:lnTo>
                  <a:lnTo>
                    <a:pt x="1" y="88"/>
                  </a:lnTo>
                  <a:lnTo>
                    <a:pt x="1" y="96"/>
                  </a:lnTo>
                  <a:lnTo>
                    <a:pt x="3" y="105"/>
                  </a:lnTo>
                  <a:lnTo>
                    <a:pt x="4" y="114"/>
                  </a:lnTo>
                  <a:lnTo>
                    <a:pt x="6" y="123"/>
                  </a:lnTo>
                  <a:lnTo>
                    <a:pt x="8" y="131"/>
                  </a:lnTo>
                  <a:lnTo>
                    <a:pt x="11" y="139"/>
                  </a:lnTo>
                  <a:lnTo>
                    <a:pt x="14" y="148"/>
                  </a:lnTo>
                  <a:lnTo>
                    <a:pt x="23" y="143"/>
                  </a:lnTo>
                  <a:lnTo>
                    <a:pt x="20" y="135"/>
                  </a:lnTo>
                  <a:lnTo>
                    <a:pt x="18" y="128"/>
                  </a:lnTo>
                  <a:lnTo>
                    <a:pt x="15" y="120"/>
                  </a:lnTo>
                  <a:lnTo>
                    <a:pt x="14" y="112"/>
                  </a:lnTo>
                  <a:lnTo>
                    <a:pt x="13" y="104"/>
                  </a:lnTo>
                  <a:lnTo>
                    <a:pt x="11" y="95"/>
                  </a:lnTo>
                  <a:lnTo>
                    <a:pt x="10" y="86"/>
                  </a:lnTo>
                  <a:lnTo>
                    <a:pt x="10" y="78"/>
                  </a:lnTo>
                  <a:lnTo>
                    <a:pt x="9" y="69"/>
                  </a:lnTo>
                  <a:lnTo>
                    <a:pt x="9" y="60"/>
                  </a:lnTo>
                  <a:lnTo>
                    <a:pt x="9" y="52"/>
                  </a:lnTo>
                  <a:lnTo>
                    <a:pt x="10" y="43"/>
                  </a:lnTo>
                  <a:lnTo>
                    <a:pt x="11" y="33"/>
                  </a:lnTo>
                  <a:lnTo>
                    <a:pt x="11" y="24"/>
                  </a:lnTo>
                  <a:lnTo>
                    <a:pt x="13" y="16"/>
                  </a:lnTo>
                  <a:lnTo>
                    <a:pt x="13" y="6"/>
                  </a:lnTo>
                  <a:lnTo>
                    <a:pt x="6" y="0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52" name="Freeform 132">
              <a:extLst>
                <a:ext uri="{FF2B5EF4-FFF2-40B4-BE49-F238E27FC236}">
                  <a16:creationId xmlns:a16="http://schemas.microsoft.com/office/drawing/2014/main" id="{437DBF83-5578-C7CE-E1FB-E57880AA2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761"/>
              <a:ext cx="47" cy="70"/>
            </a:xfrm>
            <a:custGeom>
              <a:avLst/>
              <a:gdLst>
                <a:gd name="T0" fmla="*/ 0 w 47"/>
                <a:gd name="T1" fmla="*/ 9 h 70"/>
                <a:gd name="T2" fmla="*/ 0 w 47"/>
                <a:gd name="T3" fmla="*/ 5 h 70"/>
                <a:gd name="T4" fmla="*/ 0 w 47"/>
                <a:gd name="T5" fmla="*/ 15 h 70"/>
                <a:gd name="T6" fmla="*/ 0 w 47"/>
                <a:gd name="T7" fmla="*/ 24 h 70"/>
                <a:gd name="T8" fmla="*/ 2 w 47"/>
                <a:gd name="T9" fmla="*/ 33 h 70"/>
                <a:gd name="T10" fmla="*/ 4 w 47"/>
                <a:gd name="T11" fmla="*/ 40 h 70"/>
                <a:gd name="T12" fmla="*/ 7 w 47"/>
                <a:gd name="T13" fmla="*/ 46 h 70"/>
                <a:gd name="T14" fmla="*/ 9 w 47"/>
                <a:gd name="T15" fmla="*/ 52 h 70"/>
                <a:gd name="T16" fmla="*/ 13 w 47"/>
                <a:gd name="T17" fmla="*/ 56 h 70"/>
                <a:gd name="T18" fmla="*/ 16 w 47"/>
                <a:gd name="T19" fmla="*/ 60 h 70"/>
                <a:gd name="T20" fmla="*/ 19 w 47"/>
                <a:gd name="T21" fmla="*/ 63 h 70"/>
                <a:gd name="T22" fmla="*/ 24 w 47"/>
                <a:gd name="T23" fmla="*/ 66 h 70"/>
                <a:gd name="T24" fmla="*/ 28 w 47"/>
                <a:gd name="T25" fmla="*/ 68 h 70"/>
                <a:gd name="T26" fmla="*/ 32 w 47"/>
                <a:gd name="T27" fmla="*/ 69 h 70"/>
                <a:gd name="T28" fmla="*/ 35 w 47"/>
                <a:gd name="T29" fmla="*/ 69 h 70"/>
                <a:gd name="T30" fmla="*/ 39 w 47"/>
                <a:gd name="T31" fmla="*/ 69 h 70"/>
                <a:gd name="T32" fmla="*/ 42 w 47"/>
                <a:gd name="T33" fmla="*/ 67 h 70"/>
                <a:gd name="T34" fmla="*/ 46 w 47"/>
                <a:gd name="T35" fmla="*/ 66 h 70"/>
                <a:gd name="T36" fmla="*/ 41 w 47"/>
                <a:gd name="T37" fmla="*/ 55 h 70"/>
                <a:gd name="T38" fmla="*/ 39 w 47"/>
                <a:gd name="T39" fmla="*/ 56 h 70"/>
                <a:gd name="T40" fmla="*/ 38 w 47"/>
                <a:gd name="T41" fmla="*/ 57 h 70"/>
                <a:gd name="T42" fmla="*/ 35 w 47"/>
                <a:gd name="T43" fmla="*/ 57 h 70"/>
                <a:gd name="T44" fmla="*/ 33 w 47"/>
                <a:gd name="T45" fmla="*/ 57 h 70"/>
                <a:gd name="T46" fmla="*/ 30 w 47"/>
                <a:gd name="T47" fmla="*/ 57 h 70"/>
                <a:gd name="T48" fmla="*/ 27 w 47"/>
                <a:gd name="T49" fmla="*/ 55 h 70"/>
                <a:gd name="T50" fmla="*/ 25 w 47"/>
                <a:gd name="T51" fmla="*/ 53 h 70"/>
                <a:gd name="T52" fmla="*/ 23 w 47"/>
                <a:gd name="T53" fmla="*/ 51 h 70"/>
                <a:gd name="T54" fmla="*/ 19 w 47"/>
                <a:gd name="T55" fmla="*/ 48 h 70"/>
                <a:gd name="T56" fmla="*/ 17 w 47"/>
                <a:gd name="T57" fmla="*/ 45 h 70"/>
                <a:gd name="T58" fmla="*/ 15 w 47"/>
                <a:gd name="T59" fmla="*/ 40 h 70"/>
                <a:gd name="T60" fmla="*/ 13 w 47"/>
                <a:gd name="T61" fmla="*/ 35 h 70"/>
                <a:gd name="T62" fmla="*/ 11 w 47"/>
                <a:gd name="T63" fmla="*/ 30 h 70"/>
                <a:gd name="T64" fmla="*/ 10 w 47"/>
                <a:gd name="T65" fmla="*/ 22 h 70"/>
                <a:gd name="T66" fmla="*/ 9 w 47"/>
                <a:gd name="T67" fmla="*/ 15 h 70"/>
                <a:gd name="T68" fmla="*/ 9 w 47"/>
                <a:gd name="T69" fmla="*/ 5 h 70"/>
                <a:gd name="T70" fmla="*/ 8 w 47"/>
                <a:gd name="T71" fmla="*/ 2 h 70"/>
                <a:gd name="T72" fmla="*/ 9 w 47"/>
                <a:gd name="T73" fmla="*/ 5 h 70"/>
                <a:gd name="T74" fmla="*/ 9 w 47"/>
                <a:gd name="T75" fmla="*/ 3 h 70"/>
                <a:gd name="T76" fmla="*/ 7 w 47"/>
                <a:gd name="T77" fmla="*/ 1 h 70"/>
                <a:gd name="T78" fmla="*/ 6 w 47"/>
                <a:gd name="T79" fmla="*/ 0 h 70"/>
                <a:gd name="T80" fmla="*/ 4 w 47"/>
                <a:gd name="T81" fmla="*/ 0 h 70"/>
                <a:gd name="T82" fmla="*/ 3 w 47"/>
                <a:gd name="T83" fmla="*/ 0 h 70"/>
                <a:gd name="T84" fmla="*/ 1 w 47"/>
                <a:gd name="T85" fmla="*/ 1 h 70"/>
                <a:gd name="T86" fmla="*/ 0 w 47"/>
                <a:gd name="T87" fmla="*/ 3 h 70"/>
                <a:gd name="T88" fmla="*/ 0 w 47"/>
                <a:gd name="T89" fmla="*/ 5 h 70"/>
                <a:gd name="T90" fmla="*/ 0 w 47"/>
                <a:gd name="T91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" h="70">
                  <a:moveTo>
                    <a:pt x="0" y="9"/>
                  </a:moveTo>
                  <a:lnTo>
                    <a:pt x="0" y="5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2" y="33"/>
                  </a:lnTo>
                  <a:lnTo>
                    <a:pt x="4" y="40"/>
                  </a:lnTo>
                  <a:lnTo>
                    <a:pt x="7" y="46"/>
                  </a:lnTo>
                  <a:lnTo>
                    <a:pt x="9" y="52"/>
                  </a:lnTo>
                  <a:lnTo>
                    <a:pt x="13" y="56"/>
                  </a:lnTo>
                  <a:lnTo>
                    <a:pt x="16" y="60"/>
                  </a:lnTo>
                  <a:lnTo>
                    <a:pt x="19" y="63"/>
                  </a:lnTo>
                  <a:lnTo>
                    <a:pt x="24" y="66"/>
                  </a:lnTo>
                  <a:lnTo>
                    <a:pt x="28" y="68"/>
                  </a:lnTo>
                  <a:lnTo>
                    <a:pt x="32" y="69"/>
                  </a:lnTo>
                  <a:lnTo>
                    <a:pt x="35" y="69"/>
                  </a:lnTo>
                  <a:lnTo>
                    <a:pt x="39" y="69"/>
                  </a:lnTo>
                  <a:lnTo>
                    <a:pt x="42" y="67"/>
                  </a:lnTo>
                  <a:lnTo>
                    <a:pt x="46" y="66"/>
                  </a:lnTo>
                  <a:lnTo>
                    <a:pt x="41" y="55"/>
                  </a:lnTo>
                  <a:lnTo>
                    <a:pt x="39" y="56"/>
                  </a:lnTo>
                  <a:lnTo>
                    <a:pt x="38" y="57"/>
                  </a:lnTo>
                  <a:lnTo>
                    <a:pt x="35" y="57"/>
                  </a:lnTo>
                  <a:lnTo>
                    <a:pt x="33" y="57"/>
                  </a:lnTo>
                  <a:lnTo>
                    <a:pt x="30" y="57"/>
                  </a:lnTo>
                  <a:lnTo>
                    <a:pt x="27" y="55"/>
                  </a:lnTo>
                  <a:lnTo>
                    <a:pt x="25" y="53"/>
                  </a:lnTo>
                  <a:lnTo>
                    <a:pt x="23" y="51"/>
                  </a:lnTo>
                  <a:lnTo>
                    <a:pt x="19" y="48"/>
                  </a:lnTo>
                  <a:lnTo>
                    <a:pt x="17" y="45"/>
                  </a:lnTo>
                  <a:lnTo>
                    <a:pt x="15" y="40"/>
                  </a:lnTo>
                  <a:lnTo>
                    <a:pt x="13" y="35"/>
                  </a:lnTo>
                  <a:lnTo>
                    <a:pt x="11" y="30"/>
                  </a:lnTo>
                  <a:lnTo>
                    <a:pt x="10" y="22"/>
                  </a:lnTo>
                  <a:lnTo>
                    <a:pt x="9" y="15"/>
                  </a:lnTo>
                  <a:lnTo>
                    <a:pt x="9" y="5"/>
                  </a:lnTo>
                  <a:lnTo>
                    <a:pt x="8" y="2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53" name="Freeform 133">
              <a:extLst>
                <a:ext uri="{FF2B5EF4-FFF2-40B4-BE49-F238E27FC236}">
                  <a16:creationId xmlns:a16="http://schemas.microsoft.com/office/drawing/2014/main" id="{00ACC5E8-56BD-72B2-9D28-370CC27D8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633"/>
              <a:ext cx="46" cy="139"/>
            </a:xfrm>
            <a:custGeom>
              <a:avLst/>
              <a:gdLst>
                <a:gd name="T0" fmla="*/ 36 w 46"/>
                <a:gd name="T1" fmla="*/ 12 h 139"/>
                <a:gd name="T2" fmla="*/ 42 w 46"/>
                <a:gd name="T3" fmla="*/ 6 h 139"/>
                <a:gd name="T4" fmla="*/ 34 w 46"/>
                <a:gd name="T5" fmla="*/ 1 h 139"/>
                <a:gd name="T6" fmla="*/ 27 w 46"/>
                <a:gd name="T7" fmla="*/ 0 h 139"/>
                <a:gd name="T8" fmla="*/ 20 w 46"/>
                <a:gd name="T9" fmla="*/ 0 h 139"/>
                <a:gd name="T10" fmla="*/ 14 w 46"/>
                <a:gd name="T11" fmla="*/ 4 h 139"/>
                <a:gd name="T12" fmla="*/ 9 w 46"/>
                <a:gd name="T13" fmla="*/ 10 h 139"/>
                <a:gd name="T14" fmla="*/ 5 w 46"/>
                <a:gd name="T15" fmla="*/ 18 h 139"/>
                <a:gd name="T16" fmla="*/ 2 w 46"/>
                <a:gd name="T17" fmla="*/ 27 h 139"/>
                <a:gd name="T18" fmla="*/ 0 w 46"/>
                <a:gd name="T19" fmla="*/ 37 h 139"/>
                <a:gd name="T20" fmla="*/ 0 w 46"/>
                <a:gd name="T21" fmla="*/ 48 h 139"/>
                <a:gd name="T22" fmla="*/ 0 w 46"/>
                <a:gd name="T23" fmla="*/ 60 h 139"/>
                <a:gd name="T24" fmla="*/ 1 w 46"/>
                <a:gd name="T25" fmla="*/ 73 h 139"/>
                <a:gd name="T26" fmla="*/ 3 w 46"/>
                <a:gd name="T27" fmla="*/ 85 h 139"/>
                <a:gd name="T28" fmla="*/ 6 w 46"/>
                <a:gd name="T29" fmla="*/ 99 h 139"/>
                <a:gd name="T30" fmla="*/ 9 w 46"/>
                <a:gd name="T31" fmla="*/ 112 h 139"/>
                <a:gd name="T32" fmla="*/ 14 w 46"/>
                <a:gd name="T33" fmla="*/ 125 h 139"/>
                <a:gd name="T34" fmla="*/ 19 w 46"/>
                <a:gd name="T35" fmla="*/ 138 h 139"/>
                <a:gd name="T36" fmla="*/ 27 w 46"/>
                <a:gd name="T37" fmla="*/ 131 h 139"/>
                <a:gd name="T38" fmla="*/ 21 w 46"/>
                <a:gd name="T39" fmla="*/ 120 h 139"/>
                <a:gd name="T40" fmla="*/ 17 w 46"/>
                <a:gd name="T41" fmla="*/ 107 h 139"/>
                <a:gd name="T42" fmla="*/ 14 w 46"/>
                <a:gd name="T43" fmla="*/ 95 h 139"/>
                <a:gd name="T44" fmla="*/ 11 w 46"/>
                <a:gd name="T45" fmla="*/ 83 h 139"/>
                <a:gd name="T46" fmla="*/ 10 w 46"/>
                <a:gd name="T47" fmla="*/ 71 h 139"/>
                <a:gd name="T48" fmla="*/ 9 w 46"/>
                <a:gd name="T49" fmla="*/ 59 h 139"/>
                <a:gd name="T50" fmla="*/ 9 w 46"/>
                <a:gd name="T51" fmla="*/ 49 h 139"/>
                <a:gd name="T52" fmla="*/ 9 w 46"/>
                <a:gd name="T53" fmla="*/ 39 h 139"/>
                <a:gd name="T54" fmla="*/ 11 w 46"/>
                <a:gd name="T55" fmla="*/ 30 h 139"/>
                <a:gd name="T56" fmla="*/ 13 w 46"/>
                <a:gd name="T57" fmla="*/ 23 h 139"/>
                <a:gd name="T58" fmla="*/ 15 w 46"/>
                <a:gd name="T59" fmla="*/ 17 h 139"/>
                <a:gd name="T60" fmla="*/ 19 w 46"/>
                <a:gd name="T61" fmla="*/ 14 h 139"/>
                <a:gd name="T62" fmla="*/ 22 w 46"/>
                <a:gd name="T63" fmla="*/ 11 h 139"/>
                <a:gd name="T64" fmla="*/ 27 w 46"/>
                <a:gd name="T65" fmla="*/ 11 h 139"/>
                <a:gd name="T66" fmla="*/ 32 w 46"/>
                <a:gd name="T67" fmla="*/ 12 h 139"/>
                <a:gd name="T68" fmla="*/ 38 w 46"/>
                <a:gd name="T69" fmla="*/ 16 h 139"/>
                <a:gd name="T70" fmla="*/ 45 w 46"/>
                <a:gd name="T71" fmla="*/ 10 h 139"/>
                <a:gd name="T72" fmla="*/ 38 w 46"/>
                <a:gd name="T73" fmla="*/ 16 h 139"/>
                <a:gd name="T74" fmla="*/ 40 w 46"/>
                <a:gd name="T75" fmla="*/ 16 h 139"/>
                <a:gd name="T76" fmla="*/ 42 w 46"/>
                <a:gd name="T77" fmla="*/ 16 h 139"/>
                <a:gd name="T78" fmla="*/ 43 w 46"/>
                <a:gd name="T79" fmla="*/ 15 h 139"/>
                <a:gd name="T80" fmla="*/ 44 w 46"/>
                <a:gd name="T81" fmla="*/ 14 h 139"/>
                <a:gd name="T82" fmla="*/ 45 w 46"/>
                <a:gd name="T83" fmla="*/ 12 h 139"/>
                <a:gd name="T84" fmla="*/ 45 w 46"/>
                <a:gd name="T85" fmla="*/ 10 h 139"/>
                <a:gd name="T86" fmla="*/ 44 w 46"/>
                <a:gd name="T87" fmla="*/ 8 h 139"/>
                <a:gd name="T88" fmla="*/ 42 w 46"/>
                <a:gd name="T89" fmla="*/ 6 h 139"/>
                <a:gd name="T90" fmla="*/ 36 w 46"/>
                <a:gd name="T91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" h="139">
                  <a:moveTo>
                    <a:pt x="36" y="12"/>
                  </a:moveTo>
                  <a:lnTo>
                    <a:pt x="42" y="6"/>
                  </a:lnTo>
                  <a:lnTo>
                    <a:pt x="34" y="1"/>
                  </a:lnTo>
                  <a:lnTo>
                    <a:pt x="27" y="0"/>
                  </a:lnTo>
                  <a:lnTo>
                    <a:pt x="20" y="0"/>
                  </a:lnTo>
                  <a:lnTo>
                    <a:pt x="14" y="4"/>
                  </a:lnTo>
                  <a:lnTo>
                    <a:pt x="9" y="10"/>
                  </a:lnTo>
                  <a:lnTo>
                    <a:pt x="5" y="18"/>
                  </a:lnTo>
                  <a:lnTo>
                    <a:pt x="2" y="27"/>
                  </a:lnTo>
                  <a:lnTo>
                    <a:pt x="0" y="37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3" y="85"/>
                  </a:lnTo>
                  <a:lnTo>
                    <a:pt x="6" y="99"/>
                  </a:lnTo>
                  <a:lnTo>
                    <a:pt x="9" y="112"/>
                  </a:lnTo>
                  <a:lnTo>
                    <a:pt x="14" y="125"/>
                  </a:lnTo>
                  <a:lnTo>
                    <a:pt x="19" y="138"/>
                  </a:lnTo>
                  <a:lnTo>
                    <a:pt x="27" y="131"/>
                  </a:lnTo>
                  <a:lnTo>
                    <a:pt x="21" y="120"/>
                  </a:lnTo>
                  <a:lnTo>
                    <a:pt x="17" y="107"/>
                  </a:lnTo>
                  <a:lnTo>
                    <a:pt x="14" y="95"/>
                  </a:lnTo>
                  <a:lnTo>
                    <a:pt x="11" y="83"/>
                  </a:lnTo>
                  <a:lnTo>
                    <a:pt x="10" y="71"/>
                  </a:lnTo>
                  <a:lnTo>
                    <a:pt x="9" y="59"/>
                  </a:lnTo>
                  <a:lnTo>
                    <a:pt x="9" y="49"/>
                  </a:lnTo>
                  <a:lnTo>
                    <a:pt x="9" y="39"/>
                  </a:lnTo>
                  <a:lnTo>
                    <a:pt x="11" y="30"/>
                  </a:lnTo>
                  <a:lnTo>
                    <a:pt x="13" y="23"/>
                  </a:lnTo>
                  <a:lnTo>
                    <a:pt x="15" y="17"/>
                  </a:lnTo>
                  <a:lnTo>
                    <a:pt x="19" y="14"/>
                  </a:lnTo>
                  <a:lnTo>
                    <a:pt x="22" y="11"/>
                  </a:lnTo>
                  <a:lnTo>
                    <a:pt x="27" y="11"/>
                  </a:lnTo>
                  <a:lnTo>
                    <a:pt x="32" y="12"/>
                  </a:lnTo>
                  <a:lnTo>
                    <a:pt x="38" y="16"/>
                  </a:lnTo>
                  <a:lnTo>
                    <a:pt x="45" y="10"/>
                  </a:lnTo>
                  <a:lnTo>
                    <a:pt x="38" y="16"/>
                  </a:lnTo>
                  <a:lnTo>
                    <a:pt x="40" y="16"/>
                  </a:lnTo>
                  <a:lnTo>
                    <a:pt x="42" y="16"/>
                  </a:lnTo>
                  <a:lnTo>
                    <a:pt x="43" y="15"/>
                  </a:lnTo>
                  <a:lnTo>
                    <a:pt x="44" y="14"/>
                  </a:lnTo>
                  <a:lnTo>
                    <a:pt x="45" y="12"/>
                  </a:lnTo>
                  <a:lnTo>
                    <a:pt x="45" y="10"/>
                  </a:lnTo>
                  <a:lnTo>
                    <a:pt x="44" y="8"/>
                  </a:lnTo>
                  <a:lnTo>
                    <a:pt x="42" y="6"/>
                  </a:lnTo>
                  <a:lnTo>
                    <a:pt x="36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54" name="Freeform 134">
              <a:extLst>
                <a:ext uri="{FF2B5EF4-FFF2-40B4-BE49-F238E27FC236}">
                  <a16:creationId xmlns:a16="http://schemas.microsoft.com/office/drawing/2014/main" id="{F23D1ABB-8CE4-8F30-CC26-72023B706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472"/>
              <a:ext cx="180" cy="174"/>
            </a:xfrm>
            <a:custGeom>
              <a:avLst/>
              <a:gdLst>
                <a:gd name="T0" fmla="*/ 176 w 180"/>
                <a:gd name="T1" fmla="*/ 18 h 174"/>
                <a:gd name="T2" fmla="*/ 156 w 180"/>
                <a:gd name="T3" fmla="*/ 10 h 174"/>
                <a:gd name="T4" fmla="*/ 137 w 180"/>
                <a:gd name="T5" fmla="*/ 5 h 174"/>
                <a:gd name="T6" fmla="*/ 118 w 180"/>
                <a:gd name="T7" fmla="*/ 1 h 174"/>
                <a:gd name="T8" fmla="*/ 101 w 180"/>
                <a:gd name="T9" fmla="*/ 0 h 174"/>
                <a:gd name="T10" fmla="*/ 84 w 180"/>
                <a:gd name="T11" fmla="*/ 0 h 174"/>
                <a:gd name="T12" fmla="*/ 69 w 180"/>
                <a:gd name="T13" fmla="*/ 3 h 174"/>
                <a:gd name="T14" fmla="*/ 55 w 180"/>
                <a:gd name="T15" fmla="*/ 8 h 174"/>
                <a:gd name="T16" fmla="*/ 41 w 180"/>
                <a:gd name="T17" fmla="*/ 16 h 174"/>
                <a:gd name="T18" fmla="*/ 30 w 180"/>
                <a:gd name="T19" fmla="*/ 27 h 174"/>
                <a:gd name="T20" fmla="*/ 20 w 180"/>
                <a:gd name="T21" fmla="*/ 40 h 174"/>
                <a:gd name="T22" fmla="*/ 12 w 180"/>
                <a:gd name="T23" fmla="*/ 55 h 174"/>
                <a:gd name="T24" fmla="*/ 6 w 180"/>
                <a:gd name="T25" fmla="*/ 73 h 174"/>
                <a:gd name="T26" fmla="*/ 2 w 180"/>
                <a:gd name="T27" fmla="*/ 94 h 174"/>
                <a:gd name="T28" fmla="*/ 0 w 180"/>
                <a:gd name="T29" fmla="*/ 117 h 174"/>
                <a:gd name="T30" fmla="*/ 0 w 180"/>
                <a:gd name="T31" fmla="*/ 143 h 174"/>
                <a:gd name="T32" fmla="*/ 2 w 180"/>
                <a:gd name="T33" fmla="*/ 173 h 174"/>
                <a:gd name="T34" fmla="*/ 10 w 180"/>
                <a:gd name="T35" fmla="*/ 156 h 174"/>
                <a:gd name="T36" fmla="*/ 9 w 180"/>
                <a:gd name="T37" fmla="*/ 130 h 174"/>
                <a:gd name="T38" fmla="*/ 9 w 180"/>
                <a:gd name="T39" fmla="*/ 107 h 174"/>
                <a:gd name="T40" fmla="*/ 12 w 180"/>
                <a:gd name="T41" fmla="*/ 86 h 174"/>
                <a:gd name="T42" fmla="*/ 17 w 180"/>
                <a:gd name="T43" fmla="*/ 68 h 174"/>
                <a:gd name="T44" fmla="*/ 23 w 180"/>
                <a:gd name="T45" fmla="*/ 54 h 174"/>
                <a:gd name="T46" fmla="*/ 31 w 180"/>
                <a:gd name="T47" fmla="*/ 40 h 174"/>
                <a:gd name="T48" fmla="*/ 41 w 180"/>
                <a:gd name="T49" fmla="*/ 30 h 174"/>
                <a:gd name="T50" fmla="*/ 52 w 180"/>
                <a:gd name="T51" fmla="*/ 22 h 174"/>
                <a:gd name="T52" fmla="*/ 64 w 180"/>
                <a:gd name="T53" fmla="*/ 16 h 174"/>
                <a:gd name="T54" fmla="*/ 78 w 180"/>
                <a:gd name="T55" fmla="*/ 13 h 174"/>
                <a:gd name="T56" fmla="*/ 93 w 180"/>
                <a:gd name="T57" fmla="*/ 11 h 174"/>
                <a:gd name="T58" fmla="*/ 108 w 180"/>
                <a:gd name="T59" fmla="*/ 11 h 174"/>
                <a:gd name="T60" fmla="*/ 126 w 180"/>
                <a:gd name="T61" fmla="*/ 14 h 174"/>
                <a:gd name="T62" fmla="*/ 144 w 180"/>
                <a:gd name="T63" fmla="*/ 18 h 174"/>
                <a:gd name="T64" fmla="*/ 163 w 180"/>
                <a:gd name="T65" fmla="*/ 25 h 174"/>
                <a:gd name="T66" fmla="*/ 173 w 180"/>
                <a:gd name="T67" fmla="*/ 29 h 174"/>
                <a:gd name="T68" fmla="*/ 175 w 180"/>
                <a:gd name="T69" fmla="*/ 29 h 174"/>
                <a:gd name="T70" fmla="*/ 177 w 180"/>
                <a:gd name="T71" fmla="*/ 27 h 174"/>
                <a:gd name="T72" fmla="*/ 179 w 180"/>
                <a:gd name="T73" fmla="*/ 24 h 174"/>
                <a:gd name="T74" fmla="*/ 177 w 180"/>
                <a:gd name="T75" fmla="*/ 1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0" h="174">
                  <a:moveTo>
                    <a:pt x="176" y="18"/>
                  </a:moveTo>
                  <a:lnTo>
                    <a:pt x="176" y="18"/>
                  </a:lnTo>
                  <a:lnTo>
                    <a:pt x="166" y="14"/>
                  </a:lnTo>
                  <a:lnTo>
                    <a:pt x="156" y="10"/>
                  </a:lnTo>
                  <a:lnTo>
                    <a:pt x="146" y="8"/>
                  </a:lnTo>
                  <a:lnTo>
                    <a:pt x="137" y="5"/>
                  </a:lnTo>
                  <a:lnTo>
                    <a:pt x="127" y="2"/>
                  </a:lnTo>
                  <a:lnTo>
                    <a:pt x="118" y="1"/>
                  </a:lnTo>
                  <a:lnTo>
                    <a:pt x="110" y="0"/>
                  </a:lnTo>
                  <a:lnTo>
                    <a:pt x="101" y="0"/>
                  </a:lnTo>
                  <a:lnTo>
                    <a:pt x="92" y="0"/>
                  </a:lnTo>
                  <a:lnTo>
                    <a:pt x="84" y="0"/>
                  </a:lnTo>
                  <a:lnTo>
                    <a:pt x="77" y="1"/>
                  </a:lnTo>
                  <a:lnTo>
                    <a:pt x="69" y="3"/>
                  </a:lnTo>
                  <a:lnTo>
                    <a:pt x="61" y="5"/>
                  </a:lnTo>
                  <a:lnTo>
                    <a:pt x="55" y="8"/>
                  </a:lnTo>
                  <a:lnTo>
                    <a:pt x="48" y="12"/>
                  </a:lnTo>
                  <a:lnTo>
                    <a:pt x="41" y="16"/>
                  </a:lnTo>
                  <a:lnTo>
                    <a:pt x="35" y="21"/>
                  </a:lnTo>
                  <a:lnTo>
                    <a:pt x="30" y="27"/>
                  </a:lnTo>
                  <a:lnTo>
                    <a:pt x="25" y="32"/>
                  </a:lnTo>
                  <a:lnTo>
                    <a:pt x="20" y="40"/>
                  </a:lnTo>
                  <a:lnTo>
                    <a:pt x="16" y="47"/>
                  </a:lnTo>
                  <a:lnTo>
                    <a:pt x="12" y="55"/>
                  </a:lnTo>
                  <a:lnTo>
                    <a:pt x="9" y="64"/>
                  </a:lnTo>
                  <a:lnTo>
                    <a:pt x="6" y="73"/>
                  </a:lnTo>
                  <a:lnTo>
                    <a:pt x="4" y="83"/>
                  </a:lnTo>
                  <a:lnTo>
                    <a:pt x="2" y="94"/>
                  </a:lnTo>
                  <a:lnTo>
                    <a:pt x="0" y="105"/>
                  </a:lnTo>
                  <a:lnTo>
                    <a:pt x="0" y="117"/>
                  </a:lnTo>
                  <a:lnTo>
                    <a:pt x="0" y="130"/>
                  </a:lnTo>
                  <a:lnTo>
                    <a:pt x="0" y="143"/>
                  </a:lnTo>
                  <a:lnTo>
                    <a:pt x="1" y="158"/>
                  </a:lnTo>
                  <a:lnTo>
                    <a:pt x="2" y="173"/>
                  </a:lnTo>
                  <a:lnTo>
                    <a:pt x="11" y="170"/>
                  </a:lnTo>
                  <a:lnTo>
                    <a:pt x="10" y="156"/>
                  </a:lnTo>
                  <a:lnTo>
                    <a:pt x="9" y="143"/>
                  </a:lnTo>
                  <a:lnTo>
                    <a:pt x="9" y="130"/>
                  </a:lnTo>
                  <a:lnTo>
                    <a:pt x="9" y="118"/>
                  </a:lnTo>
                  <a:lnTo>
                    <a:pt x="9" y="107"/>
                  </a:lnTo>
                  <a:lnTo>
                    <a:pt x="11" y="96"/>
                  </a:lnTo>
                  <a:lnTo>
                    <a:pt x="12" y="86"/>
                  </a:lnTo>
                  <a:lnTo>
                    <a:pt x="15" y="77"/>
                  </a:lnTo>
                  <a:lnTo>
                    <a:pt x="17" y="68"/>
                  </a:lnTo>
                  <a:lnTo>
                    <a:pt x="20" y="60"/>
                  </a:lnTo>
                  <a:lnTo>
                    <a:pt x="23" y="54"/>
                  </a:lnTo>
                  <a:lnTo>
                    <a:pt x="27" y="46"/>
                  </a:lnTo>
                  <a:lnTo>
                    <a:pt x="31" y="40"/>
                  </a:lnTo>
                  <a:lnTo>
                    <a:pt x="35" y="35"/>
                  </a:lnTo>
                  <a:lnTo>
                    <a:pt x="41" y="30"/>
                  </a:lnTo>
                  <a:lnTo>
                    <a:pt x="46" y="26"/>
                  </a:lnTo>
                  <a:lnTo>
                    <a:pt x="52" y="22"/>
                  </a:lnTo>
                  <a:lnTo>
                    <a:pt x="57" y="19"/>
                  </a:lnTo>
                  <a:lnTo>
                    <a:pt x="64" y="16"/>
                  </a:lnTo>
                  <a:lnTo>
                    <a:pt x="71" y="14"/>
                  </a:lnTo>
                  <a:lnTo>
                    <a:pt x="78" y="13"/>
                  </a:lnTo>
                  <a:lnTo>
                    <a:pt x="85" y="11"/>
                  </a:lnTo>
                  <a:lnTo>
                    <a:pt x="93" y="11"/>
                  </a:lnTo>
                  <a:lnTo>
                    <a:pt x="100" y="11"/>
                  </a:lnTo>
                  <a:lnTo>
                    <a:pt x="108" y="11"/>
                  </a:lnTo>
                  <a:lnTo>
                    <a:pt x="117" y="13"/>
                  </a:lnTo>
                  <a:lnTo>
                    <a:pt x="126" y="14"/>
                  </a:lnTo>
                  <a:lnTo>
                    <a:pt x="134" y="16"/>
                  </a:lnTo>
                  <a:lnTo>
                    <a:pt x="144" y="18"/>
                  </a:lnTo>
                  <a:lnTo>
                    <a:pt x="154" y="21"/>
                  </a:lnTo>
                  <a:lnTo>
                    <a:pt x="163" y="25"/>
                  </a:lnTo>
                  <a:lnTo>
                    <a:pt x="173" y="29"/>
                  </a:lnTo>
                  <a:lnTo>
                    <a:pt x="173" y="29"/>
                  </a:lnTo>
                  <a:lnTo>
                    <a:pt x="173" y="29"/>
                  </a:lnTo>
                  <a:lnTo>
                    <a:pt x="175" y="29"/>
                  </a:lnTo>
                  <a:lnTo>
                    <a:pt x="177" y="29"/>
                  </a:lnTo>
                  <a:lnTo>
                    <a:pt x="177" y="27"/>
                  </a:lnTo>
                  <a:lnTo>
                    <a:pt x="179" y="26"/>
                  </a:lnTo>
                  <a:lnTo>
                    <a:pt x="179" y="24"/>
                  </a:lnTo>
                  <a:lnTo>
                    <a:pt x="179" y="21"/>
                  </a:lnTo>
                  <a:lnTo>
                    <a:pt x="177" y="19"/>
                  </a:lnTo>
                  <a:lnTo>
                    <a:pt x="176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55" name="Freeform 135">
              <a:extLst>
                <a:ext uri="{FF2B5EF4-FFF2-40B4-BE49-F238E27FC236}">
                  <a16:creationId xmlns:a16="http://schemas.microsoft.com/office/drawing/2014/main" id="{99374194-2A78-7F89-290E-D72FB68E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491"/>
              <a:ext cx="98" cy="196"/>
            </a:xfrm>
            <a:custGeom>
              <a:avLst/>
              <a:gdLst>
                <a:gd name="T0" fmla="*/ 97 w 98"/>
                <a:gd name="T1" fmla="*/ 189 h 196"/>
                <a:gd name="T2" fmla="*/ 97 w 98"/>
                <a:gd name="T3" fmla="*/ 189 h 196"/>
                <a:gd name="T4" fmla="*/ 97 w 98"/>
                <a:gd name="T5" fmla="*/ 173 h 196"/>
                <a:gd name="T6" fmla="*/ 96 w 98"/>
                <a:gd name="T7" fmla="*/ 157 h 196"/>
                <a:gd name="T8" fmla="*/ 95 w 98"/>
                <a:gd name="T9" fmla="*/ 142 h 196"/>
                <a:gd name="T10" fmla="*/ 92 w 98"/>
                <a:gd name="T11" fmla="*/ 126 h 196"/>
                <a:gd name="T12" fmla="*/ 89 w 98"/>
                <a:gd name="T13" fmla="*/ 111 h 196"/>
                <a:gd name="T14" fmla="*/ 84 w 98"/>
                <a:gd name="T15" fmla="*/ 97 h 196"/>
                <a:gd name="T16" fmla="*/ 80 w 98"/>
                <a:gd name="T17" fmla="*/ 83 h 196"/>
                <a:gd name="T18" fmla="*/ 74 w 98"/>
                <a:gd name="T19" fmla="*/ 70 h 196"/>
                <a:gd name="T20" fmla="*/ 67 w 98"/>
                <a:gd name="T21" fmla="*/ 58 h 196"/>
                <a:gd name="T22" fmla="*/ 60 w 98"/>
                <a:gd name="T23" fmla="*/ 47 h 196"/>
                <a:gd name="T24" fmla="*/ 52 w 98"/>
                <a:gd name="T25" fmla="*/ 36 h 196"/>
                <a:gd name="T26" fmla="*/ 44 w 98"/>
                <a:gd name="T27" fmla="*/ 26 h 196"/>
                <a:gd name="T28" fmla="*/ 34 w 98"/>
                <a:gd name="T29" fmla="*/ 18 h 196"/>
                <a:gd name="T30" fmla="*/ 24 w 98"/>
                <a:gd name="T31" fmla="*/ 10 h 196"/>
                <a:gd name="T32" fmla="*/ 13 w 98"/>
                <a:gd name="T33" fmla="*/ 4 h 196"/>
                <a:gd name="T34" fmla="*/ 2 w 98"/>
                <a:gd name="T35" fmla="*/ 0 h 196"/>
                <a:gd name="T36" fmla="*/ 0 w 98"/>
                <a:gd name="T37" fmla="*/ 11 h 196"/>
                <a:gd name="T38" fmla="*/ 10 w 98"/>
                <a:gd name="T39" fmla="*/ 15 h 196"/>
                <a:gd name="T40" fmla="*/ 20 w 98"/>
                <a:gd name="T41" fmla="*/ 21 h 196"/>
                <a:gd name="T42" fmla="*/ 29 w 98"/>
                <a:gd name="T43" fmla="*/ 27 h 196"/>
                <a:gd name="T44" fmla="*/ 38 w 98"/>
                <a:gd name="T45" fmla="*/ 36 h 196"/>
                <a:gd name="T46" fmla="*/ 46 w 98"/>
                <a:gd name="T47" fmla="*/ 44 h 196"/>
                <a:gd name="T48" fmla="*/ 54 w 98"/>
                <a:gd name="T49" fmla="*/ 54 h 196"/>
                <a:gd name="T50" fmla="*/ 60 w 98"/>
                <a:gd name="T51" fmla="*/ 65 h 196"/>
                <a:gd name="T52" fmla="*/ 66 w 98"/>
                <a:gd name="T53" fmla="*/ 76 h 196"/>
                <a:gd name="T54" fmla="*/ 72 w 98"/>
                <a:gd name="T55" fmla="*/ 89 h 196"/>
                <a:gd name="T56" fmla="*/ 76 w 98"/>
                <a:gd name="T57" fmla="*/ 102 h 196"/>
                <a:gd name="T58" fmla="*/ 80 w 98"/>
                <a:gd name="T59" fmla="*/ 115 h 196"/>
                <a:gd name="T60" fmla="*/ 83 w 98"/>
                <a:gd name="T61" fmla="*/ 129 h 196"/>
                <a:gd name="T62" fmla="*/ 85 w 98"/>
                <a:gd name="T63" fmla="*/ 144 h 196"/>
                <a:gd name="T64" fmla="*/ 87 w 98"/>
                <a:gd name="T65" fmla="*/ 158 h 196"/>
                <a:gd name="T66" fmla="*/ 88 w 98"/>
                <a:gd name="T67" fmla="*/ 174 h 196"/>
                <a:gd name="T68" fmla="*/ 88 w 98"/>
                <a:gd name="T69" fmla="*/ 189 h 196"/>
                <a:gd name="T70" fmla="*/ 88 w 98"/>
                <a:gd name="T71" fmla="*/ 189 h 196"/>
                <a:gd name="T72" fmla="*/ 88 w 98"/>
                <a:gd name="T73" fmla="*/ 189 h 196"/>
                <a:gd name="T74" fmla="*/ 88 w 98"/>
                <a:gd name="T75" fmla="*/ 192 h 196"/>
                <a:gd name="T76" fmla="*/ 89 w 98"/>
                <a:gd name="T77" fmla="*/ 193 h 196"/>
                <a:gd name="T78" fmla="*/ 90 w 98"/>
                <a:gd name="T79" fmla="*/ 195 h 196"/>
                <a:gd name="T80" fmla="*/ 92 w 98"/>
                <a:gd name="T81" fmla="*/ 195 h 196"/>
                <a:gd name="T82" fmla="*/ 94 w 98"/>
                <a:gd name="T83" fmla="*/ 195 h 196"/>
                <a:gd name="T84" fmla="*/ 95 w 98"/>
                <a:gd name="T85" fmla="*/ 194 h 196"/>
                <a:gd name="T86" fmla="*/ 97 w 98"/>
                <a:gd name="T87" fmla="*/ 192 h 196"/>
                <a:gd name="T88" fmla="*/ 97 w 98"/>
                <a:gd name="T89" fmla="*/ 189 h 196"/>
                <a:gd name="T90" fmla="*/ 97 w 98"/>
                <a:gd name="T91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8" h="196">
                  <a:moveTo>
                    <a:pt x="97" y="189"/>
                  </a:moveTo>
                  <a:lnTo>
                    <a:pt x="97" y="189"/>
                  </a:lnTo>
                  <a:lnTo>
                    <a:pt x="97" y="173"/>
                  </a:lnTo>
                  <a:lnTo>
                    <a:pt x="96" y="157"/>
                  </a:lnTo>
                  <a:lnTo>
                    <a:pt x="95" y="142"/>
                  </a:lnTo>
                  <a:lnTo>
                    <a:pt x="92" y="126"/>
                  </a:lnTo>
                  <a:lnTo>
                    <a:pt x="89" y="111"/>
                  </a:lnTo>
                  <a:lnTo>
                    <a:pt x="84" y="97"/>
                  </a:lnTo>
                  <a:lnTo>
                    <a:pt x="80" y="83"/>
                  </a:lnTo>
                  <a:lnTo>
                    <a:pt x="74" y="70"/>
                  </a:lnTo>
                  <a:lnTo>
                    <a:pt x="67" y="58"/>
                  </a:lnTo>
                  <a:lnTo>
                    <a:pt x="60" y="47"/>
                  </a:lnTo>
                  <a:lnTo>
                    <a:pt x="52" y="36"/>
                  </a:lnTo>
                  <a:lnTo>
                    <a:pt x="44" y="26"/>
                  </a:lnTo>
                  <a:lnTo>
                    <a:pt x="34" y="18"/>
                  </a:lnTo>
                  <a:lnTo>
                    <a:pt x="24" y="10"/>
                  </a:lnTo>
                  <a:lnTo>
                    <a:pt x="13" y="4"/>
                  </a:lnTo>
                  <a:lnTo>
                    <a:pt x="2" y="0"/>
                  </a:lnTo>
                  <a:lnTo>
                    <a:pt x="0" y="11"/>
                  </a:lnTo>
                  <a:lnTo>
                    <a:pt x="10" y="15"/>
                  </a:lnTo>
                  <a:lnTo>
                    <a:pt x="20" y="21"/>
                  </a:lnTo>
                  <a:lnTo>
                    <a:pt x="29" y="27"/>
                  </a:lnTo>
                  <a:lnTo>
                    <a:pt x="38" y="36"/>
                  </a:lnTo>
                  <a:lnTo>
                    <a:pt x="46" y="44"/>
                  </a:lnTo>
                  <a:lnTo>
                    <a:pt x="54" y="54"/>
                  </a:lnTo>
                  <a:lnTo>
                    <a:pt x="60" y="65"/>
                  </a:lnTo>
                  <a:lnTo>
                    <a:pt x="66" y="76"/>
                  </a:lnTo>
                  <a:lnTo>
                    <a:pt x="72" y="89"/>
                  </a:lnTo>
                  <a:lnTo>
                    <a:pt x="76" y="102"/>
                  </a:lnTo>
                  <a:lnTo>
                    <a:pt x="80" y="115"/>
                  </a:lnTo>
                  <a:lnTo>
                    <a:pt x="83" y="129"/>
                  </a:lnTo>
                  <a:lnTo>
                    <a:pt x="85" y="144"/>
                  </a:lnTo>
                  <a:lnTo>
                    <a:pt x="87" y="158"/>
                  </a:lnTo>
                  <a:lnTo>
                    <a:pt x="88" y="174"/>
                  </a:lnTo>
                  <a:lnTo>
                    <a:pt x="88" y="189"/>
                  </a:lnTo>
                  <a:lnTo>
                    <a:pt x="88" y="189"/>
                  </a:lnTo>
                  <a:lnTo>
                    <a:pt x="88" y="189"/>
                  </a:lnTo>
                  <a:lnTo>
                    <a:pt x="88" y="192"/>
                  </a:lnTo>
                  <a:lnTo>
                    <a:pt x="89" y="193"/>
                  </a:lnTo>
                  <a:lnTo>
                    <a:pt x="90" y="195"/>
                  </a:lnTo>
                  <a:lnTo>
                    <a:pt x="92" y="195"/>
                  </a:lnTo>
                  <a:lnTo>
                    <a:pt x="94" y="195"/>
                  </a:lnTo>
                  <a:lnTo>
                    <a:pt x="95" y="194"/>
                  </a:lnTo>
                  <a:lnTo>
                    <a:pt x="97" y="192"/>
                  </a:lnTo>
                  <a:lnTo>
                    <a:pt x="97" y="189"/>
                  </a:lnTo>
                  <a:lnTo>
                    <a:pt x="97" y="1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56" name="Freeform 136">
              <a:extLst>
                <a:ext uri="{FF2B5EF4-FFF2-40B4-BE49-F238E27FC236}">
                  <a16:creationId xmlns:a16="http://schemas.microsoft.com/office/drawing/2014/main" id="{0692F62B-9169-E403-974A-98E01F0D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80"/>
              <a:ext cx="32" cy="94"/>
            </a:xfrm>
            <a:custGeom>
              <a:avLst/>
              <a:gdLst>
                <a:gd name="T0" fmla="*/ 8 w 32"/>
                <a:gd name="T1" fmla="*/ 89 h 94"/>
                <a:gd name="T2" fmla="*/ 8 w 32"/>
                <a:gd name="T3" fmla="*/ 90 h 94"/>
                <a:gd name="T4" fmla="*/ 12 w 32"/>
                <a:gd name="T5" fmla="*/ 85 h 94"/>
                <a:gd name="T6" fmla="*/ 15 w 32"/>
                <a:gd name="T7" fmla="*/ 79 h 94"/>
                <a:gd name="T8" fmla="*/ 18 w 32"/>
                <a:gd name="T9" fmla="*/ 74 h 94"/>
                <a:gd name="T10" fmla="*/ 21 w 32"/>
                <a:gd name="T11" fmla="*/ 68 h 94"/>
                <a:gd name="T12" fmla="*/ 23 w 32"/>
                <a:gd name="T13" fmla="*/ 62 h 94"/>
                <a:gd name="T14" fmla="*/ 25 w 32"/>
                <a:gd name="T15" fmla="*/ 55 h 94"/>
                <a:gd name="T16" fmla="*/ 26 w 32"/>
                <a:gd name="T17" fmla="*/ 50 h 94"/>
                <a:gd name="T18" fmla="*/ 28 w 32"/>
                <a:gd name="T19" fmla="*/ 44 h 94"/>
                <a:gd name="T20" fmla="*/ 29 w 32"/>
                <a:gd name="T21" fmla="*/ 38 h 94"/>
                <a:gd name="T22" fmla="*/ 29 w 32"/>
                <a:gd name="T23" fmla="*/ 32 h 94"/>
                <a:gd name="T24" fmla="*/ 30 w 32"/>
                <a:gd name="T25" fmla="*/ 26 h 94"/>
                <a:gd name="T26" fmla="*/ 31 w 32"/>
                <a:gd name="T27" fmla="*/ 21 h 94"/>
                <a:gd name="T28" fmla="*/ 31 w 32"/>
                <a:gd name="T29" fmla="*/ 15 h 94"/>
                <a:gd name="T30" fmla="*/ 31 w 32"/>
                <a:gd name="T31" fmla="*/ 10 h 94"/>
                <a:gd name="T32" fmla="*/ 31 w 32"/>
                <a:gd name="T33" fmla="*/ 5 h 94"/>
                <a:gd name="T34" fmla="*/ 31 w 32"/>
                <a:gd name="T35" fmla="*/ 0 h 94"/>
                <a:gd name="T36" fmla="*/ 22 w 32"/>
                <a:gd name="T37" fmla="*/ 0 h 94"/>
                <a:gd name="T38" fmla="*/ 22 w 32"/>
                <a:gd name="T39" fmla="*/ 5 h 94"/>
                <a:gd name="T40" fmla="*/ 22 w 32"/>
                <a:gd name="T41" fmla="*/ 10 h 94"/>
                <a:gd name="T42" fmla="*/ 22 w 32"/>
                <a:gd name="T43" fmla="*/ 15 h 94"/>
                <a:gd name="T44" fmla="*/ 21 w 32"/>
                <a:gd name="T45" fmla="*/ 19 h 94"/>
                <a:gd name="T46" fmla="*/ 21 w 32"/>
                <a:gd name="T47" fmla="*/ 25 h 94"/>
                <a:gd name="T48" fmla="*/ 20 w 32"/>
                <a:gd name="T49" fmla="*/ 30 h 94"/>
                <a:gd name="T50" fmla="*/ 19 w 32"/>
                <a:gd name="T51" fmla="*/ 36 h 94"/>
                <a:gd name="T52" fmla="*/ 19 w 32"/>
                <a:gd name="T53" fmla="*/ 41 h 94"/>
                <a:gd name="T54" fmla="*/ 18 w 32"/>
                <a:gd name="T55" fmla="*/ 46 h 94"/>
                <a:gd name="T56" fmla="*/ 16 w 32"/>
                <a:gd name="T57" fmla="*/ 52 h 94"/>
                <a:gd name="T58" fmla="*/ 14 w 32"/>
                <a:gd name="T59" fmla="*/ 57 h 94"/>
                <a:gd name="T60" fmla="*/ 12 w 32"/>
                <a:gd name="T61" fmla="*/ 63 h 94"/>
                <a:gd name="T62" fmla="*/ 10 w 32"/>
                <a:gd name="T63" fmla="*/ 68 h 94"/>
                <a:gd name="T64" fmla="*/ 7 w 32"/>
                <a:gd name="T65" fmla="*/ 73 h 94"/>
                <a:gd name="T66" fmla="*/ 4 w 32"/>
                <a:gd name="T67" fmla="*/ 77 h 94"/>
                <a:gd name="T68" fmla="*/ 1 w 32"/>
                <a:gd name="T69" fmla="*/ 82 h 94"/>
                <a:gd name="T70" fmla="*/ 0 w 32"/>
                <a:gd name="T71" fmla="*/ 85 h 94"/>
                <a:gd name="T72" fmla="*/ 1 w 32"/>
                <a:gd name="T73" fmla="*/ 82 h 94"/>
                <a:gd name="T74" fmla="*/ 0 w 32"/>
                <a:gd name="T75" fmla="*/ 85 h 94"/>
                <a:gd name="T76" fmla="*/ 0 w 32"/>
                <a:gd name="T77" fmla="*/ 87 h 94"/>
                <a:gd name="T78" fmla="*/ 0 w 32"/>
                <a:gd name="T79" fmla="*/ 89 h 94"/>
                <a:gd name="T80" fmla="*/ 1 w 32"/>
                <a:gd name="T81" fmla="*/ 91 h 94"/>
                <a:gd name="T82" fmla="*/ 2 w 32"/>
                <a:gd name="T83" fmla="*/ 92 h 94"/>
                <a:gd name="T84" fmla="*/ 4 w 32"/>
                <a:gd name="T85" fmla="*/ 93 h 94"/>
                <a:gd name="T86" fmla="*/ 6 w 32"/>
                <a:gd name="T87" fmla="*/ 92 h 94"/>
                <a:gd name="T88" fmla="*/ 8 w 32"/>
                <a:gd name="T89" fmla="*/ 90 h 94"/>
                <a:gd name="T90" fmla="*/ 8 w 32"/>
                <a:gd name="T91" fmla="*/ 8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94">
                  <a:moveTo>
                    <a:pt x="8" y="89"/>
                  </a:moveTo>
                  <a:lnTo>
                    <a:pt x="8" y="90"/>
                  </a:lnTo>
                  <a:lnTo>
                    <a:pt x="12" y="85"/>
                  </a:lnTo>
                  <a:lnTo>
                    <a:pt x="15" y="79"/>
                  </a:lnTo>
                  <a:lnTo>
                    <a:pt x="18" y="74"/>
                  </a:lnTo>
                  <a:lnTo>
                    <a:pt x="21" y="68"/>
                  </a:lnTo>
                  <a:lnTo>
                    <a:pt x="23" y="62"/>
                  </a:lnTo>
                  <a:lnTo>
                    <a:pt x="25" y="55"/>
                  </a:lnTo>
                  <a:lnTo>
                    <a:pt x="26" y="50"/>
                  </a:lnTo>
                  <a:lnTo>
                    <a:pt x="28" y="44"/>
                  </a:lnTo>
                  <a:lnTo>
                    <a:pt x="29" y="38"/>
                  </a:lnTo>
                  <a:lnTo>
                    <a:pt x="29" y="32"/>
                  </a:lnTo>
                  <a:lnTo>
                    <a:pt x="30" y="26"/>
                  </a:lnTo>
                  <a:lnTo>
                    <a:pt x="31" y="21"/>
                  </a:lnTo>
                  <a:lnTo>
                    <a:pt x="31" y="15"/>
                  </a:lnTo>
                  <a:lnTo>
                    <a:pt x="31" y="10"/>
                  </a:lnTo>
                  <a:lnTo>
                    <a:pt x="31" y="5"/>
                  </a:lnTo>
                  <a:lnTo>
                    <a:pt x="31" y="0"/>
                  </a:lnTo>
                  <a:lnTo>
                    <a:pt x="22" y="0"/>
                  </a:lnTo>
                  <a:lnTo>
                    <a:pt x="22" y="5"/>
                  </a:lnTo>
                  <a:lnTo>
                    <a:pt x="22" y="10"/>
                  </a:lnTo>
                  <a:lnTo>
                    <a:pt x="22" y="15"/>
                  </a:lnTo>
                  <a:lnTo>
                    <a:pt x="21" y="19"/>
                  </a:lnTo>
                  <a:lnTo>
                    <a:pt x="21" y="25"/>
                  </a:lnTo>
                  <a:lnTo>
                    <a:pt x="20" y="30"/>
                  </a:lnTo>
                  <a:lnTo>
                    <a:pt x="19" y="36"/>
                  </a:lnTo>
                  <a:lnTo>
                    <a:pt x="19" y="41"/>
                  </a:lnTo>
                  <a:lnTo>
                    <a:pt x="18" y="46"/>
                  </a:lnTo>
                  <a:lnTo>
                    <a:pt x="16" y="52"/>
                  </a:lnTo>
                  <a:lnTo>
                    <a:pt x="14" y="57"/>
                  </a:lnTo>
                  <a:lnTo>
                    <a:pt x="12" y="63"/>
                  </a:lnTo>
                  <a:lnTo>
                    <a:pt x="10" y="68"/>
                  </a:lnTo>
                  <a:lnTo>
                    <a:pt x="7" y="73"/>
                  </a:lnTo>
                  <a:lnTo>
                    <a:pt x="4" y="77"/>
                  </a:lnTo>
                  <a:lnTo>
                    <a:pt x="1" y="82"/>
                  </a:lnTo>
                  <a:lnTo>
                    <a:pt x="0" y="85"/>
                  </a:lnTo>
                  <a:lnTo>
                    <a:pt x="1" y="82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1"/>
                  </a:lnTo>
                  <a:lnTo>
                    <a:pt x="2" y="92"/>
                  </a:lnTo>
                  <a:lnTo>
                    <a:pt x="4" y="93"/>
                  </a:lnTo>
                  <a:lnTo>
                    <a:pt x="6" y="92"/>
                  </a:lnTo>
                  <a:lnTo>
                    <a:pt x="8" y="90"/>
                  </a:lnTo>
                  <a:lnTo>
                    <a:pt x="8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57" name="Freeform 137">
              <a:extLst>
                <a:ext uri="{FF2B5EF4-FFF2-40B4-BE49-F238E27FC236}">
                  <a16:creationId xmlns:a16="http://schemas.microsoft.com/office/drawing/2014/main" id="{27B01E14-6398-8787-09A6-DF4D6D662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767"/>
              <a:ext cx="21" cy="63"/>
            </a:xfrm>
            <a:custGeom>
              <a:avLst/>
              <a:gdLst>
                <a:gd name="T0" fmla="*/ 17 w 21"/>
                <a:gd name="T1" fmla="*/ 51 h 63"/>
                <a:gd name="T2" fmla="*/ 19 w 21"/>
                <a:gd name="T3" fmla="*/ 53 h 63"/>
                <a:gd name="T4" fmla="*/ 18 w 21"/>
                <a:gd name="T5" fmla="*/ 50 h 63"/>
                <a:gd name="T6" fmla="*/ 17 w 21"/>
                <a:gd name="T7" fmla="*/ 48 h 63"/>
                <a:gd name="T8" fmla="*/ 16 w 21"/>
                <a:gd name="T9" fmla="*/ 45 h 63"/>
                <a:gd name="T10" fmla="*/ 15 w 21"/>
                <a:gd name="T11" fmla="*/ 42 h 63"/>
                <a:gd name="T12" fmla="*/ 13 w 21"/>
                <a:gd name="T13" fmla="*/ 39 h 63"/>
                <a:gd name="T14" fmla="*/ 12 w 21"/>
                <a:gd name="T15" fmla="*/ 36 h 63"/>
                <a:gd name="T16" fmla="*/ 11 w 21"/>
                <a:gd name="T17" fmla="*/ 33 h 63"/>
                <a:gd name="T18" fmla="*/ 11 w 21"/>
                <a:gd name="T19" fmla="*/ 29 h 63"/>
                <a:gd name="T20" fmla="*/ 10 w 21"/>
                <a:gd name="T21" fmla="*/ 26 h 63"/>
                <a:gd name="T22" fmla="*/ 9 w 21"/>
                <a:gd name="T23" fmla="*/ 24 h 63"/>
                <a:gd name="T24" fmla="*/ 8 w 21"/>
                <a:gd name="T25" fmla="*/ 20 h 63"/>
                <a:gd name="T26" fmla="*/ 8 w 21"/>
                <a:gd name="T27" fmla="*/ 17 h 63"/>
                <a:gd name="T28" fmla="*/ 8 w 21"/>
                <a:gd name="T29" fmla="*/ 13 h 63"/>
                <a:gd name="T30" fmla="*/ 9 w 21"/>
                <a:gd name="T31" fmla="*/ 10 h 63"/>
                <a:gd name="T32" fmla="*/ 10 w 21"/>
                <a:gd name="T33" fmla="*/ 8 h 63"/>
                <a:gd name="T34" fmla="*/ 10 w 21"/>
                <a:gd name="T35" fmla="*/ 4 h 63"/>
                <a:gd name="T36" fmla="*/ 2 w 21"/>
                <a:gd name="T37" fmla="*/ 0 h 63"/>
                <a:gd name="T38" fmla="*/ 1 w 21"/>
                <a:gd name="T39" fmla="*/ 4 h 63"/>
                <a:gd name="T40" fmla="*/ 0 w 21"/>
                <a:gd name="T41" fmla="*/ 8 h 63"/>
                <a:gd name="T42" fmla="*/ 0 w 21"/>
                <a:gd name="T43" fmla="*/ 13 h 63"/>
                <a:gd name="T44" fmla="*/ 0 w 21"/>
                <a:gd name="T45" fmla="*/ 17 h 63"/>
                <a:gd name="T46" fmla="*/ 0 w 21"/>
                <a:gd name="T47" fmla="*/ 21 h 63"/>
                <a:gd name="T48" fmla="*/ 1 w 21"/>
                <a:gd name="T49" fmla="*/ 26 h 63"/>
                <a:gd name="T50" fmla="*/ 1 w 21"/>
                <a:gd name="T51" fmla="*/ 29 h 63"/>
                <a:gd name="T52" fmla="*/ 2 w 21"/>
                <a:gd name="T53" fmla="*/ 33 h 63"/>
                <a:gd name="T54" fmla="*/ 3 w 21"/>
                <a:gd name="T55" fmla="*/ 37 h 63"/>
                <a:gd name="T56" fmla="*/ 5 w 21"/>
                <a:gd name="T57" fmla="*/ 41 h 63"/>
                <a:gd name="T58" fmla="*/ 6 w 21"/>
                <a:gd name="T59" fmla="*/ 44 h 63"/>
                <a:gd name="T60" fmla="*/ 7 w 21"/>
                <a:gd name="T61" fmla="*/ 47 h 63"/>
                <a:gd name="T62" fmla="*/ 8 w 21"/>
                <a:gd name="T63" fmla="*/ 51 h 63"/>
                <a:gd name="T64" fmla="*/ 9 w 21"/>
                <a:gd name="T65" fmla="*/ 53 h 63"/>
                <a:gd name="T66" fmla="*/ 10 w 21"/>
                <a:gd name="T67" fmla="*/ 56 h 63"/>
                <a:gd name="T68" fmla="*/ 11 w 21"/>
                <a:gd name="T69" fmla="*/ 58 h 63"/>
                <a:gd name="T70" fmla="*/ 13 w 21"/>
                <a:gd name="T71" fmla="*/ 60 h 63"/>
                <a:gd name="T72" fmla="*/ 11 w 21"/>
                <a:gd name="T73" fmla="*/ 58 h 63"/>
                <a:gd name="T74" fmla="*/ 12 w 21"/>
                <a:gd name="T75" fmla="*/ 60 h 63"/>
                <a:gd name="T76" fmla="*/ 14 w 21"/>
                <a:gd name="T77" fmla="*/ 62 h 63"/>
                <a:gd name="T78" fmla="*/ 16 w 21"/>
                <a:gd name="T79" fmla="*/ 62 h 63"/>
                <a:gd name="T80" fmla="*/ 17 w 21"/>
                <a:gd name="T81" fmla="*/ 61 h 63"/>
                <a:gd name="T82" fmla="*/ 18 w 21"/>
                <a:gd name="T83" fmla="*/ 59 h 63"/>
                <a:gd name="T84" fmla="*/ 20 w 21"/>
                <a:gd name="T85" fmla="*/ 58 h 63"/>
                <a:gd name="T86" fmla="*/ 20 w 21"/>
                <a:gd name="T87" fmla="*/ 56 h 63"/>
                <a:gd name="T88" fmla="*/ 19 w 21"/>
                <a:gd name="T89" fmla="*/ 53 h 63"/>
                <a:gd name="T90" fmla="*/ 17 w 21"/>
                <a:gd name="T91" fmla="*/ 5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" h="63">
                  <a:moveTo>
                    <a:pt x="17" y="51"/>
                  </a:moveTo>
                  <a:lnTo>
                    <a:pt x="19" y="53"/>
                  </a:lnTo>
                  <a:lnTo>
                    <a:pt x="18" y="50"/>
                  </a:lnTo>
                  <a:lnTo>
                    <a:pt x="17" y="48"/>
                  </a:lnTo>
                  <a:lnTo>
                    <a:pt x="16" y="45"/>
                  </a:lnTo>
                  <a:lnTo>
                    <a:pt x="15" y="42"/>
                  </a:lnTo>
                  <a:lnTo>
                    <a:pt x="13" y="39"/>
                  </a:lnTo>
                  <a:lnTo>
                    <a:pt x="12" y="36"/>
                  </a:lnTo>
                  <a:lnTo>
                    <a:pt x="11" y="33"/>
                  </a:lnTo>
                  <a:lnTo>
                    <a:pt x="11" y="29"/>
                  </a:lnTo>
                  <a:lnTo>
                    <a:pt x="10" y="26"/>
                  </a:lnTo>
                  <a:lnTo>
                    <a:pt x="9" y="24"/>
                  </a:lnTo>
                  <a:lnTo>
                    <a:pt x="8" y="20"/>
                  </a:lnTo>
                  <a:lnTo>
                    <a:pt x="8" y="17"/>
                  </a:lnTo>
                  <a:lnTo>
                    <a:pt x="8" y="13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0" y="4"/>
                  </a:lnTo>
                  <a:lnTo>
                    <a:pt x="2" y="0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" y="26"/>
                  </a:lnTo>
                  <a:lnTo>
                    <a:pt x="1" y="29"/>
                  </a:lnTo>
                  <a:lnTo>
                    <a:pt x="2" y="33"/>
                  </a:lnTo>
                  <a:lnTo>
                    <a:pt x="3" y="37"/>
                  </a:lnTo>
                  <a:lnTo>
                    <a:pt x="5" y="41"/>
                  </a:lnTo>
                  <a:lnTo>
                    <a:pt x="6" y="44"/>
                  </a:lnTo>
                  <a:lnTo>
                    <a:pt x="7" y="47"/>
                  </a:lnTo>
                  <a:lnTo>
                    <a:pt x="8" y="51"/>
                  </a:lnTo>
                  <a:lnTo>
                    <a:pt x="9" y="53"/>
                  </a:lnTo>
                  <a:lnTo>
                    <a:pt x="10" y="56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1" y="58"/>
                  </a:lnTo>
                  <a:lnTo>
                    <a:pt x="12" y="60"/>
                  </a:lnTo>
                  <a:lnTo>
                    <a:pt x="14" y="62"/>
                  </a:lnTo>
                  <a:lnTo>
                    <a:pt x="16" y="62"/>
                  </a:lnTo>
                  <a:lnTo>
                    <a:pt x="17" y="61"/>
                  </a:lnTo>
                  <a:lnTo>
                    <a:pt x="18" y="59"/>
                  </a:lnTo>
                  <a:lnTo>
                    <a:pt x="20" y="58"/>
                  </a:lnTo>
                  <a:lnTo>
                    <a:pt x="20" y="56"/>
                  </a:lnTo>
                  <a:lnTo>
                    <a:pt x="19" y="53"/>
                  </a:lnTo>
                  <a:lnTo>
                    <a:pt x="17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58" name="Freeform 138">
              <a:extLst>
                <a:ext uri="{FF2B5EF4-FFF2-40B4-BE49-F238E27FC236}">
                  <a16:creationId xmlns:a16="http://schemas.microsoft.com/office/drawing/2014/main" id="{B9DBDF7E-3CEF-787F-25DA-28CE09605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817"/>
              <a:ext cx="60" cy="207"/>
            </a:xfrm>
            <a:custGeom>
              <a:avLst/>
              <a:gdLst>
                <a:gd name="T0" fmla="*/ 7 w 60"/>
                <a:gd name="T1" fmla="*/ 204 h 207"/>
                <a:gd name="T2" fmla="*/ 23 w 60"/>
                <a:gd name="T3" fmla="*/ 185 h 207"/>
                <a:gd name="T4" fmla="*/ 35 w 60"/>
                <a:gd name="T5" fmla="*/ 166 h 207"/>
                <a:gd name="T6" fmla="*/ 45 w 60"/>
                <a:gd name="T7" fmla="*/ 149 h 207"/>
                <a:gd name="T8" fmla="*/ 52 w 60"/>
                <a:gd name="T9" fmla="*/ 130 h 207"/>
                <a:gd name="T10" fmla="*/ 56 w 60"/>
                <a:gd name="T11" fmla="*/ 113 h 207"/>
                <a:gd name="T12" fmla="*/ 58 w 60"/>
                <a:gd name="T13" fmla="*/ 97 h 207"/>
                <a:gd name="T14" fmla="*/ 59 w 60"/>
                <a:gd name="T15" fmla="*/ 81 h 207"/>
                <a:gd name="T16" fmla="*/ 57 w 60"/>
                <a:gd name="T17" fmla="*/ 67 h 207"/>
                <a:gd name="T18" fmla="*/ 54 w 60"/>
                <a:gd name="T19" fmla="*/ 54 h 207"/>
                <a:gd name="T20" fmla="*/ 51 w 60"/>
                <a:gd name="T21" fmla="*/ 42 h 207"/>
                <a:gd name="T22" fmla="*/ 46 w 60"/>
                <a:gd name="T23" fmla="*/ 31 h 207"/>
                <a:gd name="T24" fmla="*/ 42 w 60"/>
                <a:gd name="T25" fmla="*/ 21 h 207"/>
                <a:gd name="T26" fmla="*/ 37 w 60"/>
                <a:gd name="T27" fmla="*/ 13 h 207"/>
                <a:gd name="T28" fmla="*/ 32 w 60"/>
                <a:gd name="T29" fmla="*/ 8 h 207"/>
                <a:gd name="T30" fmla="*/ 29 w 60"/>
                <a:gd name="T31" fmla="*/ 2 h 207"/>
                <a:gd name="T32" fmla="*/ 26 w 60"/>
                <a:gd name="T33" fmla="*/ 0 h 207"/>
                <a:gd name="T34" fmla="*/ 22 w 60"/>
                <a:gd name="T35" fmla="*/ 10 h 207"/>
                <a:gd name="T36" fmla="*/ 24 w 60"/>
                <a:gd name="T37" fmla="*/ 13 h 207"/>
                <a:gd name="T38" fmla="*/ 28 w 60"/>
                <a:gd name="T39" fmla="*/ 18 h 207"/>
                <a:gd name="T40" fmla="*/ 32 w 60"/>
                <a:gd name="T41" fmla="*/ 24 h 207"/>
                <a:gd name="T42" fmla="*/ 37 w 60"/>
                <a:gd name="T43" fmla="*/ 32 h 207"/>
                <a:gd name="T44" fmla="*/ 41 w 60"/>
                <a:gd name="T45" fmla="*/ 41 h 207"/>
                <a:gd name="T46" fmla="*/ 44 w 60"/>
                <a:gd name="T47" fmla="*/ 51 h 207"/>
                <a:gd name="T48" fmla="*/ 47 w 60"/>
                <a:gd name="T49" fmla="*/ 63 h 207"/>
                <a:gd name="T50" fmla="*/ 49 w 60"/>
                <a:gd name="T51" fmla="*/ 75 h 207"/>
                <a:gd name="T52" fmla="*/ 49 w 60"/>
                <a:gd name="T53" fmla="*/ 89 h 207"/>
                <a:gd name="T54" fmla="*/ 48 w 60"/>
                <a:gd name="T55" fmla="*/ 103 h 207"/>
                <a:gd name="T56" fmla="*/ 46 w 60"/>
                <a:gd name="T57" fmla="*/ 119 h 207"/>
                <a:gd name="T58" fmla="*/ 40 w 60"/>
                <a:gd name="T59" fmla="*/ 134 h 207"/>
                <a:gd name="T60" fmla="*/ 32 w 60"/>
                <a:gd name="T61" fmla="*/ 151 h 207"/>
                <a:gd name="T62" fmla="*/ 23 w 60"/>
                <a:gd name="T63" fmla="*/ 168 h 207"/>
                <a:gd name="T64" fmla="*/ 9 w 60"/>
                <a:gd name="T65" fmla="*/ 186 h 207"/>
                <a:gd name="T66" fmla="*/ 0 w 60"/>
                <a:gd name="T67" fmla="*/ 199 h 207"/>
                <a:gd name="T68" fmla="*/ 0 w 60"/>
                <a:gd name="T69" fmla="*/ 197 h 207"/>
                <a:gd name="T70" fmla="*/ 0 w 60"/>
                <a:gd name="T71" fmla="*/ 201 h 207"/>
                <a:gd name="T72" fmla="*/ 2 w 60"/>
                <a:gd name="T73" fmla="*/ 204 h 207"/>
                <a:gd name="T74" fmla="*/ 5 w 60"/>
                <a:gd name="T75" fmla="*/ 205 h 207"/>
                <a:gd name="T76" fmla="*/ 8 w 60"/>
                <a:gd name="T77" fmla="*/ 20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0" h="207">
                  <a:moveTo>
                    <a:pt x="8" y="200"/>
                  </a:moveTo>
                  <a:lnTo>
                    <a:pt x="7" y="204"/>
                  </a:lnTo>
                  <a:lnTo>
                    <a:pt x="15" y="195"/>
                  </a:lnTo>
                  <a:lnTo>
                    <a:pt x="23" y="185"/>
                  </a:lnTo>
                  <a:lnTo>
                    <a:pt x="30" y="176"/>
                  </a:lnTo>
                  <a:lnTo>
                    <a:pt x="35" y="166"/>
                  </a:lnTo>
                  <a:lnTo>
                    <a:pt x="41" y="157"/>
                  </a:lnTo>
                  <a:lnTo>
                    <a:pt x="45" y="149"/>
                  </a:lnTo>
                  <a:lnTo>
                    <a:pt x="49" y="139"/>
                  </a:lnTo>
                  <a:lnTo>
                    <a:pt x="52" y="130"/>
                  </a:lnTo>
                  <a:lnTo>
                    <a:pt x="54" y="121"/>
                  </a:lnTo>
                  <a:lnTo>
                    <a:pt x="56" y="113"/>
                  </a:lnTo>
                  <a:lnTo>
                    <a:pt x="57" y="105"/>
                  </a:lnTo>
                  <a:lnTo>
                    <a:pt x="58" y="97"/>
                  </a:lnTo>
                  <a:lnTo>
                    <a:pt x="59" y="89"/>
                  </a:lnTo>
                  <a:lnTo>
                    <a:pt x="59" y="81"/>
                  </a:lnTo>
                  <a:lnTo>
                    <a:pt x="58" y="74"/>
                  </a:lnTo>
                  <a:lnTo>
                    <a:pt x="57" y="67"/>
                  </a:lnTo>
                  <a:lnTo>
                    <a:pt x="56" y="60"/>
                  </a:lnTo>
                  <a:lnTo>
                    <a:pt x="54" y="54"/>
                  </a:lnTo>
                  <a:lnTo>
                    <a:pt x="53" y="48"/>
                  </a:lnTo>
                  <a:lnTo>
                    <a:pt x="51" y="42"/>
                  </a:lnTo>
                  <a:lnTo>
                    <a:pt x="49" y="36"/>
                  </a:lnTo>
                  <a:lnTo>
                    <a:pt x="46" y="31"/>
                  </a:lnTo>
                  <a:lnTo>
                    <a:pt x="44" y="26"/>
                  </a:lnTo>
                  <a:lnTo>
                    <a:pt x="42" y="21"/>
                  </a:lnTo>
                  <a:lnTo>
                    <a:pt x="39" y="18"/>
                  </a:lnTo>
                  <a:lnTo>
                    <a:pt x="37" y="13"/>
                  </a:lnTo>
                  <a:lnTo>
                    <a:pt x="35" y="10"/>
                  </a:lnTo>
                  <a:lnTo>
                    <a:pt x="32" y="8"/>
                  </a:lnTo>
                  <a:lnTo>
                    <a:pt x="31" y="5"/>
                  </a:lnTo>
                  <a:lnTo>
                    <a:pt x="29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1"/>
                  </a:lnTo>
                  <a:lnTo>
                    <a:pt x="24" y="13"/>
                  </a:lnTo>
                  <a:lnTo>
                    <a:pt x="26" y="16"/>
                  </a:lnTo>
                  <a:lnTo>
                    <a:pt x="28" y="18"/>
                  </a:lnTo>
                  <a:lnTo>
                    <a:pt x="30" y="21"/>
                  </a:lnTo>
                  <a:lnTo>
                    <a:pt x="32" y="24"/>
                  </a:lnTo>
                  <a:lnTo>
                    <a:pt x="35" y="28"/>
                  </a:lnTo>
                  <a:lnTo>
                    <a:pt x="37" y="32"/>
                  </a:lnTo>
                  <a:lnTo>
                    <a:pt x="39" y="37"/>
                  </a:lnTo>
                  <a:lnTo>
                    <a:pt x="41" y="41"/>
                  </a:lnTo>
                  <a:lnTo>
                    <a:pt x="42" y="46"/>
                  </a:lnTo>
                  <a:lnTo>
                    <a:pt x="44" y="51"/>
                  </a:lnTo>
                  <a:lnTo>
                    <a:pt x="46" y="57"/>
                  </a:lnTo>
                  <a:lnTo>
                    <a:pt x="47" y="63"/>
                  </a:lnTo>
                  <a:lnTo>
                    <a:pt x="48" y="69"/>
                  </a:lnTo>
                  <a:lnTo>
                    <a:pt x="49" y="75"/>
                  </a:lnTo>
                  <a:lnTo>
                    <a:pt x="49" y="82"/>
                  </a:lnTo>
                  <a:lnTo>
                    <a:pt x="49" y="89"/>
                  </a:lnTo>
                  <a:lnTo>
                    <a:pt x="49" y="96"/>
                  </a:lnTo>
                  <a:lnTo>
                    <a:pt x="48" y="103"/>
                  </a:lnTo>
                  <a:lnTo>
                    <a:pt x="47" y="111"/>
                  </a:lnTo>
                  <a:lnTo>
                    <a:pt x="46" y="119"/>
                  </a:lnTo>
                  <a:lnTo>
                    <a:pt x="43" y="126"/>
                  </a:lnTo>
                  <a:lnTo>
                    <a:pt x="40" y="134"/>
                  </a:lnTo>
                  <a:lnTo>
                    <a:pt x="37" y="143"/>
                  </a:lnTo>
                  <a:lnTo>
                    <a:pt x="32" y="151"/>
                  </a:lnTo>
                  <a:lnTo>
                    <a:pt x="28" y="159"/>
                  </a:lnTo>
                  <a:lnTo>
                    <a:pt x="23" y="168"/>
                  </a:lnTo>
                  <a:lnTo>
                    <a:pt x="16" y="177"/>
                  </a:lnTo>
                  <a:lnTo>
                    <a:pt x="9" y="186"/>
                  </a:lnTo>
                  <a:lnTo>
                    <a:pt x="1" y="195"/>
                  </a:lnTo>
                  <a:lnTo>
                    <a:pt x="0" y="199"/>
                  </a:lnTo>
                  <a:lnTo>
                    <a:pt x="1" y="195"/>
                  </a:lnTo>
                  <a:lnTo>
                    <a:pt x="0" y="197"/>
                  </a:lnTo>
                  <a:lnTo>
                    <a:pt x="0" y="199"/>
                  </a:lnTo>
                  <a:lnTo>
                    <a:pt x="0" y="201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6"/>
                  </a:lnTo>
                  <a:lnTo>
                    <a:pt x="5" y="205"/>
                  </a:lnTo>
                  <a:lnTo>
                    <a:pt x="7" y="204"/>
                  </a:lnTo>
                  <a:lnTo>
                    <a:pt x="8" y="2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59" name="Freeform 139">
              <a:extLst>
                <a:ext uri="{FF2B5EF4-FFF2-40B4-BE49-F238E27FC236}">
                  <a16:creationId xmlns:a16="http://schemas.microsoft.com/office/drawing/2014/main" id="{346436C4-AB45-8E1B-2A2F-888D1A49F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017"/>
              <a:ext cx="99" cy="55"/>
            </a:xfrm>
            <a:custGeom>
              <a:avLst/>
              <a:gdLst>
                <a:gd name="T0" fmla="*/ 1 w 99"/>
                <a:gd name="T1" fmla="*/ 27 h 55"/>
                <a:gd name="T2" fmla="*/ 0 w 99"/>
                <a:gd name="T3" fmla="*/ 26 h 55"/>
                <a:gd name="T4" fmla="*/ 5 w 99"/>
                <a:gd name="T5" fmla="*/ 33 h 55"/>
                <a:gd name="T6" fmla="*/ 11 w 99"/>
                <a:gd name="T7" fmla="*/ 40 h 55"/>
                <a:gd name="T8" fmla="*/ 18 w 99"/>
                <a:gd name="T9" fmla="*/ 45 h 55"/>
                <a:gd name="T10" fmla="*/ 25 w 99"/>
                <a:gd name="T11" fmla="*/ 48 h 55"/>
                <a:gd name="T12" fmla="*/ 33 w 99"/>
                <a:gd name="T13" fmla="*/ 51 h 55"/>
                <a:gd name="T14" fmla="*/ 41 w 99"/>
                <a:gd name="T15" fmla="*/ 53 h 55"/>
                <a:gd name="T16" fmla="*/ 48 w 99"/>
                <a:gd name="T17" fmla="*/ 54 h 55"/>
                <a:gd name="T18" fmla="*/ 56 w 99"/>
                <a:gd name="T19" fmla="*/ 52 h 55"/>
                <a:gd name="T20" fmla="*/ 63 w 99"/>
                <a:gd name="T21" fmla="*/ 51 h 55"/>
                <a:gd name="T22" fmla="*/ 71 w 99"/>
                <a:gd name="T23" fmla="*/ 47 h 55"/>
                <a:gd name="T24" fmla="*/ 78 w 99"/>
                <a:gd name="T25" fmla="*/ 43 h 55"/>
                <a:gd name="T26" fmla="*/ 83 w 99"/>
                <a:gd name="T27" fmla="*/ 37 h 55"/>
                <a:gd name="T28" fmla="*/ 89 w 99"/>
                <a:gd name="T29" fmla="*/ 29 h 55"/>
                <a:gd name="T30" fmla="*/ 93 w 99"/>
                <a:gd name="T31" fmla="*/ 21 h 55"/>
                <a:gd name="T32" fmla="*/ 96 w 99"/>
                <a:gd name="T33" fmla="*/ 11 h 55"/>
                <a:gd name="T34" fmla="*/ 98 w 99"/>
                <a:gd name="T35" fmla="*/ 0 h 55"/>
                <a:gd name="T36" fmla="*/ 89 w 99"/>
                <a:gd name="T37" fmla="*/ 0 h 55"/>
                <a:gd name="T38" fmla="*/ 88 w 99"/>
                <a:gd name="T39" fmla="*/ 8 h 55"/>
                <a:gd name="T40" fmla="*/ 85 w 99"/>
                <a:gd name="T41" fmla="*/ 16 h 55"/>
                <a:gd name="T42" fmla="*/ 82 w 99"/>
                <a:gd name="T43" fmla="*/ 23 h 55"/>
                <a:gd name="T44" fmla="*/ 78 w 99"/>
                <a:gd name="T45" fmla="*/ 28 h 55"/>
                <a:gd name="T46" fmla="*/ 73 w 99"/>
                <a:gd name="T47" fmla="*/ 33 h 55"/>
                <a:gd name="T48" fmla="*/ 67 w 99"/>
                <a:gd name="T49" fmla="*/ 37 h 55"/>
                <a:gd name="T50" fmla="*/ 61 w 99"/>
                <a:gd name="T51" fmla="*/ 40 h 55"/>
                <a:gd name="T52" fmla="*/ 55 w 99"/>
                <a:gd name="T53" fmla="*/ 41 h 55"/>
                <a:gd name="T54" fmla="*/ 48 w 99"/>
                <a:gd name="T55" fmla="*/ 42 h 55"/>
                <a:gd name="T56" fmla="*/ 41 w 99"/>
                <a:gd name="T57" fmla="*/ 41 h 55"/>
                <a:gd name="T58" fmla="*/ 34 w 99"/>
                <a:gd name="T59" fmla="*/ 40 h 55"/>
                <a:gd name="T60" fmla="*/ 28 w 99"/>
                <a:gd name="T61" fmla="*/ 37 h 55"/>
                <a:gd name="T62" fmla="*/ 22 w 99"/>
                <a:gd name="T63" fmla="*/ 35 h 55"/>
                <a:gd name="T64" fmla="*/ 17 w 99"/>
                <a:gd name="T65" fmla="*/ 30 h 55"/>
                <a:gd name="T66" fmla="*/ 11 w 99"/>
                <a:gd name="T67" fmla="*/ 25 h 55"/>
                <a:gd name="T68" fmla="*/ 7 w 99"/>
                <a:gd name="T69" fmla="*/ 19 h 55"/>
                <a:gd name="T70" fmla="*/ 7 w 99"/>
                <a:gd name="T71" fmla="*/ 18 h 55"/>
                <a:gd name="T72" fmla="*/ 7 w 99"/>
                <a:gd name="T73" fmla="*/ 19 h 55"/>
                <a:gd name="T74" fmla="*/ 6 w 99"/>
                <a:gd name="T75" fmla="*/ 17 h 55"/>
                <a:gd name="T76" fmla="*/ 4 w 99"/>
                <a:gd name="T77" fmla="*/ 17 h 55"/>
                <a:gd name="T78" fmla="*/ 3 w 99"/>
                <a:gd name="T79" fmla="*/ 17 h 55"/>
                <a:gd name="T80" fmla="*/ 1 w 99"/>
                <a:gd name="T81" fmla="*/ 18 h 55"/>
                <a:gd name="T82" fmla="*/ 0 w 99"/>
                <a:gd name="T83" fmla="*/ 19 h 55"/>
                <a:gd name="T84" fmla="*/ 0 w 99"/>
                <a:gd name="T85" fmla="*/ 21 h 55"/>
                <a:gd name="T86" fmla="*/ 0 w 99"/>
                <a:gd name="T87" fmla="*/ 24 h 55"/>
                <a:gd name="T88" fmla="*/ 0 w 99"/>
                <a:gd name="T89" fmla="*/ 26 h 55"/>
                <a:gd name="T90" fmla="*/ 1 w 99"/>
                <a:gd name="T91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55">
                  <a:moveTo>
                    <a:pt x="1" y="27"/>
                  </a:moveTo>
                  <a:lnTo>
                    <a:pt x="0" y="26"/>
                  </a:lnTo>
                  <a:lnTo>
                    <a:pt x="5" y="33"/>
                  </a:lnTo>
                  <a:lnTo>
                    <a:pt x="11" y="40"/>
                  </a:lnTo>
                  <a:lnTo>
                    <a:pt x="18" y="45"/>
                  </a:lnTo>
                  <a:lnTo>
                    <a:pt x="25" y="48"/>
                  </a:lnTo>
                  <a:lnTo>
                    <a:pt x="33" y="51"/>
                  </a:lnTo>
                  <a:lnTo>
                    <a:pt x="41" y="53"/>
                  </a:lnTo>
                  <a:lnTo>
                    <a:pt x="48" y="54"/>
                  </a:lnTo>
                  <a:lnTo>
                    <a:pt x="56" y="52"/>
                  </a:lnTo>
                  <a:lnTo>
                    <a:pt x="63" y="51"/>
                  </a:lnTo>
                  <a:lnTo>
                    <a:pt x="71" y="47"/>
                  </a:lnTo>
                  <a:lnTo>
                    <a:pt x="78" y="43"/>
                  </a:lnTo>
                  <a:lnTo>
                    <a:pt x="83" y="37"/>
                  </a:lnTo>
                  <a:lnTo>
                    <a:pt x="89" y="29"/>
                  </a:lnTo>
                  <a:lnTo>
                    <a:pt x="93" y="21"/>
                  </a:lnTo>
                  <a:lnTo>
                    <a:pt x="96" y="11"/>
                  </a:lnTo>
                  <a:lnTo>
                    <a:pt x="98" y="0"/>
                  </a:lnTo>
                  <a:lnTo>
                    <a:pt x="89" y="0"/>
                  </a:lnTo>
                  <a:lnTo>
                    <a:pt x="88" y="8"/>
                  </a:lnTo>
                  <a:lnTo>
                    <a:pt x="85" y="16"/>
                  </a:lnTo>
                  <a:lnTo>
                    <a:pt x="82" y="23"/>
                  </a:lnTo>
                  <a:lnTo>
                    <a:pt x="78" y="28"/>
                  </a:lnTo>
                  <a:lnTo>
                    <a:pt x="73" y="33"/>
                  </a:lnTo>
                  <a:lnTo>
                    <a:pt x="67" y="37"/>
                  </a:lnTo>
                  <a:lnTo>
                    <a:pt x="61" y="40"/>
                  </a:lnTo>
                  <a:lnTo>
                    <a:pt x="55" y="41"/>
                  </a:lnTo>
                  <a:lnTo>
                    <a:pt x="48" y="42"/>
                  </a:lnTo>
                  <a:lnTo>
                    <a:pt x="41" y="41"/>
                  </a:lnTo>
                  <a:lnTo>
                    <a:pt x="34" y="40"/>
                  </a:lnTo>
                  <a:lnTo>
                    <a:pt x="28" y="37"/>
                  </a:lnTo>
                  <a:lnTo>
                    <a:pt x="22" y="35"/>
                  </a:lnTo>
                  <a:lnTo>
                    <a:pt x="17" y="30"/>
                  </a:lnTo>
                  <a:lnTo>
                    <a:pt x="11" y="25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60" name="Freeform 140">
              <a:extLst>
                <a:ext uri="{FF2B5EF4-FFF2-40B4-BE49-F238E27FC236}">
                  <a16:creationId xmlns:a16="http://schemas.microsoft.com/office/drawing/2014/main" id="{25E1B5F9-6FEC-B15F-BB9E-5F4018DB3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956"/>
              <a:ext cx="118" cy="91"/>
            </a:xfrm>
            <a:custGeom>
              <a:avLst/>
              <a:gdLst>
                <a:gd name="T0" fmla="*/ 0 w 118"/>
                <a:gd name="T1" fmla="*/ 8 h 91"/>
                <a:gd name="T2" fmla="*/ 0 w 118"/>
                <a:gd name="T3" fmla="*/ 8 h 91"/>
                <a:gd name="T4" fmla="*/ 4 w 118"/>
                <a:gd name="T5" fmla="*/ 18 h 91"/>
                <a:gd name="T6" fmla="*/ 10 w 118"/>
                <a:gd name="T7" fmla="*/ 27 h 91"/>
                <a:gd name="T8" fmla="*/ 16 w 118"/>
                <a:gd name="T9" fmla="*/ 34 h 91"/>
                <a:gd name="T10" fmla="*/ 23 w 118"/>
                <a:gd name="T11" fmla="*/ 40 h 91"/>
                <a:gd name="T12" fmla="*/ 31 w 118"/>
                <a:gd name="T13" fmla="*/ 45 h 91"/>
                <a:gd name="T14" fmla="*/ 38 w 118"/>
                <a:gd name="T15" fmla="*/ 49 h 91"/>
                <a:gd name="T16" fmla="*/ 45 w 118"/>
                <a:gd name="T17" fmla="*/ 51 h 91"/>
                <a:gd name="T18" fmla="*/ 53 w 118"/>
                <a:gd name="T19" fmla="*/ 54 h 91"/>
                <a:gd name="T20" fmla="*/ 61 w 118"/>
                <a:gd name="T21" fmla="*/ 56 h 91"/>
                <a:gd name="T22" fmla="*/ 69 w 118"/>
                <a:gd name="T23" fmla="*/ 59 h 91"/>
                <a:gd name="T24" fmla="*/ 76 w 118"/>
                <a:gd name="T25" fmla="*/ 62 h 91"/>
                <a:gd name="T26" fmla="*/ 84 w 118"/>
                <a:gd name="T27" fmla="*/ 65 h 91"/>
                <a:gd name="T28" fmla="*/ 91 w 118"/>
                <a:gd name="T29" fmla="*/ 70 h 91"/>
                <a:gd name="T30" fmla="*/ 97 w 118"/>
                <a:gd name="T31" fmla="*/ 75 h 91"/>
                <a:gd name="T32" fmla="*/ 104 w 118"/>
                <a:gd name="T33" fmla="*/ 81 h 91"/>
                <a:gd name="T34" fmla="*/ 109 w 118"/>
                <a:gd name="T35" fmla="*/ 90 h 91"/>
                <a:gd name="T36" fmla="*/ 117 w 118"/>
                <a:gd name="T37" fmla="*/ 81 h 91"/>
                <a:gd name="T38" fmla="*/ 109 w 118"/>
                <a:gd name="T39" fmla="*/ 72 h 91"/>
                <a:gd name="T40" fmla="*/ 102 w 118"/>
                <a:gd name="T41" fmla="*/ 65 h 91"/>
                <a:gd name="T42" fmla="*/ 95 w 118"/>
                <a:gd name="T43" fmla="*/ 59 h 91"/>
                <a:gd name="T44" fmla="*/ 87 w 118"/>
                <a:gd name="T45" fmla="*/ 55 h 91"/>
                <a:gd name="T46" fmla="*/ 79 w 118"/>
                <a:gd name="T47" fmla="*/ 51 h 91"/>
                <a:gd name="T48" fmla="*/ 71 w 118"/>
                <a:gd name="T49" fmla="*/ 48 h 91"/>
                <a:gd name="T50" fmla="*/ 63 w 118"/>
                <a:gd name="T51" fmla="*/ 45 h 91"/>
                <a:gd name="T52" fmla="*/ 55 w 118"/>
                <a:gd name="T53" fmla="*/ 43 h 91"/>
                <a:gd name="T54" fmla="*/ 48 w 118"/>
                <a:gd name="T55" fmla="*/ 40 h 91"/>
                <a:gd name="T56" fmla="*/ 40 w 118"/>
                <a:gd name="T57" fmla="*/ 37 h 91"/>
                <a:gd name="T58" fmla="*/ 34 w 118"/>
                <a:gd name="T59" fmla="*/ 34 h 91"/>
                <a:gd name="T60" fmla="*/ 28 w 118"/>
                <a:gd name="T61" fmla="*/ 30 h 91"/>
                <a:gd name="T62" fmla="*/ 22 w 118"/>
                <a:gd name="T63" fmla="*/ 25 h 91"/>
                <a:gd name="T64" fmla="*/ 16 w 118"/>
                <a:gd name="T65" fmla="*/ 19 h 91"/>
                <a:gd name="T66" fmla="*/ 12 w 118"/>
                <a:gd name="T67" fmla="*/ 12 h 91"/>
                <a:gd name="T68" fmla="*/ 8 w 118"/>
                <a:gd name="T69" fmla="*/ 3 h 91"/>
                <a:gd name="T70" fmla="*/ 8 w 118"/>
                <a:gd name="T71" fmla="*/ 3 h 91"/>
                <a:gd name="T72" fmla="*/ 8 w 118"/>
                <a:gd name="T73" fmla="*/ 3 h 91"/>
                <a:gd name="T74" fmla="*/ 7 w 118"/>
                <a:gd name="T75" fmla="*/ 1 h 91"/>
                <a:gd name="T76" fmla="*/ 6 w 118"/>
                <a:gd name="T77" fmla="*/ 0 h 91"/>
                <a:gd name="T78" fmla="*/ 4 w 118"/>
                <a:gd name="T79" fmla="*/ 0 h 91"/>
                <a:gd name="T80" fmla="*/ 2 w 118"/>
                <a:gd name="T81" fmla="*/ 0 h 91"/>
                <a:gd name="T82" fmla="*/ 1 w 118"/>
                <a:gd name="T83" fmla="*/ 1 h 91"/>
                <a:gd name="T84" fmla="*/ 0 w 118"/>
                <a:gd name="T85" fmla="*/ 3 h 91"/>
                <a:gd name="T86" fmla="*/ 0 w 118"/>
                <a:gd name="T87" fmla="*/ 5 h 91"/>
                <a:gd name="T88" fmla="*/ 0 w 118"/>
                <a:gd name="T89" fmla="*/ 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8" h="91">
                  <a:moveTo>
                    <a:pt x="0" y="8"/>
                  </a:moveTo>
                  <a:lnTo>
                    <a:pt x="0" y="8"/>
                  </a:lnTo>
                  <a:lnTo>
                    <a:pt x="4" y="18"/>
                  </a:lnTo>
                  <a:lnTo>
                    <a:pt x="10" y="27"/>
                  </a:lnTo>
                  <a:lnTo>
                    <a:pt x="16" y="34"/>
                  </a:lnTo>
                  <a:lnTo>
                    <a:pt x="23" y="40"/>
                  </a:lnTo>
                  <a:lnTo>
                    <a:pt x="31" y="45"/>
                  </a:lnTo>
                  <a:lnTo>
                    <a:pt x="38" y="49"/>
                  </a:lnTo>
                  <a:lnTo>
                    <a:pt x="45" y="51"/>
                  </a:lnTo>
                  <a:lnTo>
                    <a:pt x="53" y="54"/>
                  </a:lnTo>
                  <a:lnTo>
                    <a:pt x="61" y="56"/>
                  </a:lnTo>
                  <a:lnTo>
                    <a:pt x="69" y="59"/>
                  </a:lnTo>
                  <a:lnTo>
                    <a:pt x="76" y="62"/>
                  </a:lnTo>
                  <a:lnTo>
                    <a:pt x="84" y="65"/>
                  </a:lnTo>
                  <a:lnTo>
                    <a:pt x="91" y="70"/>
                  </a:lnTo>
                  <a:lnTo>
                    <a:pt x="97" y="75"/>
                  </a:lnTo>
                  <a:lnTo>
                    <a:pt x="104" y="81"/>
                  </a:lnTo>
                  <a:lnTo>
                    <a:pt x="109" y="90"/>
                  </a:lnTo>
                  <a:lnTo>
                    <a:pt x="117" y="81"/>
                  </a:lnTo>
                  <a:lnTo>
                    <a:pt x="109" y="72"/>
                  </a:lnTo>
                  <a:lnTo>
                    <a:pt x="102" y="65"/>
                  </a:lnTo>
                  <a:lnTo>
                    <a:pt x="95" y="59"/>
                  </a:lnTo>
                  <a:lnTo>
                    <a:pt x="87" y="55"/>
                  </a:lnTo>
                  <a:lnTo>
                    <a:pt x="79" y="51"/>
                  </a:lnTo>
                  <a:lnTo>
                    <a:pt x="71" y="48"/>
                  </a:lnTo>
                  <a:lnTo>
                    <a:pt x="63" y="45"/>
                  </a:lnTo>
                  <a:lnTo>
                    <a:pt x="55" y="43"/>
                  </a:lnTo>
                  <a:lnTo>
                    <a:pt x="48" y="40"/>
                  </a:lnTo>
                  <a:lnTo>
                    <a:pt x="40" y="37"/>
                  </a:lnTo>
                  <a:lnTo>
                    <a:pt x="34" y="34"/>
                  </a:lnTo>
                  <a:lnTo>
                    <a:pt x="28" y="30"/>
                  </a:lnTo>
                  <a:lnTo>
                    <a:pt x="22" y="25"/>
                  </a:lnTo>
                  <a:lnTo>
                    <a:pt x="16" y="19"/>
                  </a:lnTo>
                  <a:lnTo>
                    <a:pt x="12" y="12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61" name="Freeform 141">
              <a:extLst>
                <a:ext uri="{FF2B5EF4-FFF2-40B4-BE49-F238E27FC236}">
                  <a16:creationId xmlns:a16="http://schemas.microsoft.com/office/drawing/2014/main" id="{D5AEFF3D-AF90-1D5D-2243-B120C755F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970"/>
              <a:ext cx="22" cy="22"/>
            </a:xfrm>
            <a:custGeom>
              <a:avLst/>
              <a:gdLst>
                <a:gd name="T0" fmla="*/ 16 w 22"/>
                <a:gd name="T1" fmla="*/ 15 h 22"/>
                <a:gd name="T2" fmla="*/ 15 w 22"/>
                <a:gd name="T3" fmla="*/ 17 h 22"/>
                <a:gd name="T4" fmla="*/ 21 w 22"/>
                <a:gd name="T5" fmla="*/ 6 h 22"/>
                <a:gd name="T6" fmla="*/ 7 w 22"/>
                <a:gd name="T7" fmla="*/ 0 h 22"/>
                <a:gd name="T8" fmla="*/ 1 w 22"/>
                <a:gd name="T9" fmla="*/ 10 h 22"/>
                <a:gd name="T10" fmla="*/ 0 w 22"/>
                <a:gd name="T11" fmla="*/ 12 h 22"/>
                <a:gd name="T12" fmla="*/ 1 w 22"/>
                <a:gd name="T13" fmla="*/ 10 h 22"/>
                <a:gd name="T14" fmla="*/ 0 w 22"/>
                <a:gd name="T15" fmla="*/ 14 h 22"/>
                <a:gd name="T16" fmla="*/ 0 w 22"/>
                <a:gd name="T17" fmla="*/ 16 h 22"/>
                <a:gd name="T18" fmla="*/ 2 w 22"/>
                <a:gd name="T19" fmla="*/ 19 h 22"/>
                <a:gd name="T20" fmla="*/ 4 w 22"/>
                <a:gd name="T21" fmla="*/ 21 h 22"/>
                <a:gd name="T22" fmla="*/ 7 w 22"/>
                <a:gd name="T23" fmla="*/ 21 h 22"/>
                <a:gd name="T24" fmla="*/ 10 w 22"/>
                <a:gd name="T25" fmla="*/ 21 h 22"/>
                <a:gd name="T26" fmla="*/ 13 w 22"/>
                <a:gd name="T27" fmla="*/ 20 h 22"/>
                <a:gd name="T28" fmla="*/ 15 w 22"/>
                <a:gd name="T29" fmla="*/ 17 h 22"/>
                <a:gd name="T30" fmla="*/ 16 w 22"/>
                <a:gd name="T31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22">
                  <a:moveTo>
                    <a:pt x="16" y="15"/>
                  </a:moveTo>
                  <a:lnTo>
                    <a:pt x="15" y="17"/>
                  </a:lnTo>
                  <a:lnTo>
                    <a:pt x="21" y="6"/>
                  </a:lnTo>
                  <a:lnTo>
                    <a:pt x="7" y="0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2" y="19"/>
                  </a:lnTo>
                  <a:lnTo>
                    <a:pt x="4" y="21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3" y="20"/>
                  </a:lnTo>
                  <a:lnTo>
                    <a:pt x="15" y="17"/>
                  </a:lnTo>
                  <a:lnTo>
                    <a:pt x="16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62" name="Freeform 142">
              <a:extLst>
                <a:ext uri="{FF2B5EF4-FFF2-40B4-BE49-F238E27FC236}">
                  <a16:creationId xmlns:a16="http://schemas.microsoft.com/office/drawing/2014/main" id="{D9CDBDE0-8355-29DD-99BB-BD6D955B8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981"/>
              <a:ext cx="89" cy="190"/>
            </a:xfrm>
            <a:custGeom>
              <a:avLst/>
              <a:gdLst>
                <a:gd name="T0" fmla="*/ 81 w 89"/>
                <a:gd name="T1" fmla="*/ 178 h 190"/>
                <a:gd name="T2" fmla="*/ 85 w 89"/>
                <a:gd name="T3" fmla="*/ 178 h 190"/>
                <a:gd name="T4" fmla="*/ 78 w 89"/>
                <a:gd name="T5" fmla="*/ 172 h 190"/>
                <a:gd name="T6" fmla="*/ 72 w 89"/>
                <a:gd name="T7" fmla="*/ 166 h 190"/>
                <a:gd name="T8" fmla="*/ 64 w 89"/>
                <a:gd name="T9" fmla="*/ 158 h 190"/>
                <a:gd name="T10" fmla="*/ 58 w 89"/>
                <a:gd name="T11" fmla="*/ 150 h 190"/>
                <a:gd name="T12" fmla="*/ 51 w 89"/>
                <a:gd name="T13" fmla="*/ 140 h 190"/>
                <a:gd name="T14" fmla="*/ 44 w 89"/>
                <a:gd name="T15" fmla="*/ 131 h 190"/>
                <a:gd name="T16" fmla="*/ 37 w 89"/>
                <a:gd name="T17" fmla="*/ 120 h 190"/>
                <a:gd name="T18" fmla="*/ 31 w 89"/>
                <a:gd name="T19" fmla="*/ 109 h 190"/>
                <a:gd name="T20" fmla="*/ 25 w 89"/>
                <a:gd name="T21" fmla="*/ 97 h 190"/>
                <a:gd name="T22" fmla="*/ 20 w 89"/>
                <a:gd name="T23" fmla="*/ 84 h 190"/>
                <a:gd name="T24" fmla="*/ 16 w 89"/>
                <a:gd name="T25" fmla="*/ 71 h 190"/>
                <a:gd name="T26" fmla="*/ 13 w 89"/>
                <a:gd name="T27" fmla="*/ 58 h 190"/>
                <a:gd name="T28" fmla="*/ 10 w 89"/>
                <a:gd name="T29" fmla="*/ 44 h 190"/>
                <a:gd name="T30" fmla="*/ 9 w 89"/>
                <a:gd name="T31" fmla="*/ 30 h 190"/>
                <a:gd name="T32" fmla="*/ 9 w 89"/>
                <a:gd name="T33" fmla="*/ 16 h 190"/>
                <a:gd name="T34" fmla="*/ 10 w 89"/>
                <a:gd name="T35" fmla="*/ 2 h 190"/>
                <a:gd name="T36" fmla="*/ 1 w 89"/>
                <a:gd name="T37" fmla="*/ 0 h 190"/>
                <a:gd name="T38" fmla="*/ 0 w 89"/>
                <a:gd name="T39" fmla="*/ 16 h 190"/>
                <a:gd name="T40" fmla="*/ 0 w 89"/>
                <a:gd name="T41" fmla="*/ 32 h 190"/>
                <a:gd name="T42" fmla="*/ 1 w 89"/>
                <a:gd name="T43" fmla="*/ 46 h 190"/>
                <a:gd name="T44" fmla="*/ 4 w 89"/>
                <a:gd name="T45" fmla="*/ 61 h 190"/>
                <a:gd name="T46" fmla="*/ 8 w 89"/>
                <a:gd name="T47" fmla="*/ 76 h 190"/>
                <a:gd name="T48" fmla="*/ 12 w 89"/>
                <a:gd name="T49" fmla="*/ 90 h 190"/>
                <a:gd name="T50" fmla="*/ 17 w 89"/>
                <a:gd name="T51" fmla="*/ 103 h 190"/>
                <a:gd name="T52" fmla="*/ 24 w 89"/>
                <a:gd name="T53" fmla="*/ 115 h 190"/>
                <a:gd name="T54" fmla="*/ 30 w 89"/>
                <a:gd name="T55" fmla="*/ 127 h 190"/>
                <a:gd name="T56" fmla="*/ 37 w 89"/>
                <a:gd name="T57" fmla="*/ 138 h 190"/>
                <a:gd name="T58" fmla="*/ 44 w 89"/>
                <a:gd name="T59" fmla="*/ 148 h 190"/>
                <a:gd name="T60" fmla="*/ 51 w 89"/>
                <a:gd name="T61" fmla="*/ 158 h 190"/>
                <a:gd name="T62" fmla="*/ 59 w 89"/>
                <a:gd name="T63" fmla="*/ 167 h 190"/>
                <a:gd name="T64" fmla="*/ 66 w 89"/>
                <a:gd name="T65" fmla="*/ 175 h 190"/>
                <a:gd name="T66" fmla="*/ 74 w 89"/>
                <a:gd name="T67" fmla="*/ 181 h 190"/>
                <a:gd name="T68" fmla="*/ 81 w 89"/>
                <a:gd name="T69" fmla="*/ 188 h 190"/>
                <a:gd name="T70" fmla="*/ 85 w 89"/>
                <a:gd name="T71" fmla="*/ 187 h 190"/>
                <a:gd name="T72" fmla="*/ 81 w 89"/>
                <a:gd name="T73" fmla="*/ 188 h 190"/>
                <a:gd name="T74" fmla="*/ 82 w 89"/>
                <a:gd name="T75" fmla="*/ 189 h 190"/>
                <a:gd name="T76" fmla="*/ 84 w 89"/>
                <a:gd name="T77" fmla="*/ 189 h 190"/>
                <a:gd name="T78" fmla="*/ 85 w 89"/>
                <a:gd name="T79" fmla="*/ 187 h 190"/>
                <a:gd name="T80" fmla="*/ 87 w 89"/>
                <a:gd name="T81" fmla="*/ 186 h 190"/>
                <a:gd name="T82" fmla="*/ 88 w 89"/>
                <a:gd name="T83" fmla="*/ 184 h 190"/>
                <a:gd name="T84" fmla="*/ 88 w 89"/>
                <a:gd name="T85" fmla="*/ 181 h 190"/>
                <a:gd name="T86" fmla="*/ 87 w 89"/>
                <a:gd name="T87" fmla="*/ 180 h 190"/>
                <a:gd name="T88" fmla="*/ 85 w 89"/>
                <a:gd name="T89" fmla="*/ 178 h 190"/>
                <a:gd name="T90" fmla="*/ 81 w 89"/>
                <a:gd name="T91" fmla="*/ 17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9" h="190">
                  <a:moveTo>
                    <a:pt x="81" y="178"/>
                  </a:moveTo>
                  <a:lnTo>
                    <a:pt x="85" y="178"/>
                  </a:lnTo>
                  <a:lnTo>
                    <a:pt x="78" y="172"/>
                  </a:lnTo>
                  <a:lnTo>
                    <a:pt x="72" y="166"/>
                  </a:lnTo>
                  <a:lnTo>
                    <a:pt x="64" y="158"/>
                  </a:lnTo>
                  <a:lnTo>
                    <a:pt x="58" y="150"/>
                  </a:lnTo>
                  <a:lnTo>
                    <a:pt x="51" y="140"/>
                  </a:lnTo>
                  <a:lnTo>
                    <a:pt x="44" y="131"/>
                  </a:lnTo>
                  <a:lnTo>
                    <a:pt x="37" y="120"/>
                  </a:lnTo>
                  <a:lnTo>
                    <a:pt x="31" y="109"/>
                  </a:lnTo>
                  <a:lnTo>
                    <a:pt x="25" y="97"/>
                  </a:lnTo>
                  <a:lnTo>
                    <a:pt x="20" y="84"/>
                  </a:lnTo>
                  <a:lnTo>
                    <a:pt x="16" y="71"/>
                  </a:lnTo>
                  <a:lnTo>
                    <a:pt x="13" y="58"/>
                  </a:lnTo>
                  <a:lnTo>
                    <a:pt x="10" y="44"/>
                  </a:lnTo>
                  <a:lnTo>
                    <a:pt x="9" y="30"/>
                  </a:lnTo>
                  <a:lnTo>
                    <a:pt x="9" y="16"/>
                  </a:lnTo>
                  <a:lnTo>
                    <a:pt x="10" y="2"/>
                  </a:lnTo>
                  <a:lnTo>
                    <a:pt x="1" y="0"/>
                  </a:lnTo>
                  <a:lnTo>
                    <a:pt x="0" y="16"/>
                  </a:lnTo>
                  <a:lnTo>
                    <a:pt x="0" y="32"/>
                  </a:lnTo>
                  <a:lnTo>
                    <a:pt x="1" y="46"/>
                  </a:lnTo>
                  <a:lnTo>
                    <a:pt x="4" y="61"/>
                  </a:lnTo>
                  <a:lnTo>
                    <a:pt x="8" y="76"/>
                  </a:lnTo>
                  <a:lnTo>
                    <a:pt x="12" y="90"/>
                  </a:lnTo>
                  <a:lnTo>
                    <a:pt x="17" y="103"/>
                  </a:lnTo>
                  <a:lnTo>
                    <a:pt x="24" y="115"/>
                  </a:lnTo>
                  <a:lnTo>
                    <a:pt x="30" y="127"/>
                  </a:lnTo>
                  <a:lnTo>
                    <a:pt x="37" y="138"/>
                  </a:lnTo>
                  <a:lnTo>
                    <a:pt x="44" y="148"/>
                  </a:lnTo>
                  <a:lnTo>
                    <a:pt x="51" y="158"/>
                  </a:lnTo>
                  <a:lnTo>
                    <a:pt x="59" y="167"/>
                  </a:lnTo>
                  <a:lnTo>
                    <a:pt x="66" y="175"/>
                  </a:lnTo>
                  <a:lnTo>
                    <a:pt x="74" y="181"/>
                  </a:lnTo>
                  <a:lnTo>
                    <a:pt x="81" y="188"/>
                  </a:lnTo>
                  <a:lnTo>
                    <a:pt x="85" y="187"/>
                  </a:lnTo>
                  <a:lnTo>
                    <a:pt x="81" y="188"/>
                  </a:lnTo>
                  <a:lnTo>
                    <a:pt x="82" y="189"/>
                  </a:lnTo>
                  <a:lnTo>
                    <a:pt x="84" y="189"/>
                  </a:lnTo>
                  <a:lnTo>
                    <a:pt x="85" y="187"/>
                  </a:lnTo>
                  <a:lnTo>
                    <a:pt x="87" y="186"/>
                  </a:lnTo>
                  <a:lnTo>
                    <a:pt x="88" y="184"/>
                  </a:lnTo>
                  <a:lnTo>
                    <a:pt x="88" y="181"/>
                  </a:lnTo>
                  <a:lnTo>
                    <a:pt x="87" y="180"/>
                  </a:lnTo>
                  <a:lnTo>
                    <a:pt x="85" y="178"/>
                  </a:lnTo>
                  <a:lnTo>
                    <a:pt x="81" y="1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63" name="Freeform 143">
              <a:extLst>
                <a:ext uri="{FF2B5EF4-FFF2-40B4-BE49-F238E27FC236}">
                  <a16:creationId xmlns:a16="http://schemas.microsoft.com/office/drawing/2014/main" id="{3A16C931-06C8-316F-CD24-3483F0B3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060"/>
              <a:ext cx="72" cy="108"/>
            </a:xfrm>
            <a:custGeom>
              <a:avLst/>
              <a:gdLst>
                <a:gd name="T0" fmla="*/ 65 w 72"/>
                <a:gd name="T1" fmla="*/ 11 h 108"/>
                <a:gd name="T2" fmla="*/ 62 w 72"/>
                <a:gd name="T3" fmla="*/ 4 h 108"/>
                <a:gd name="T4" fmla="*/ 60 w 72"/>
                <a:gd name="T5" fmla="*/ 12 h 108"/>
                <a:gd name="T6" fmla="*/ 57 w 72"/>
                <a:gd name="T7" fmla="*/ 19 h 108"/>
                <a:gd name="T8" fmla="*/ 54 w 72"/>
                <a:gd name="T9" fmla="*/ 27 h 108"/>
                <a:gd name="T10" fmla="*/ 51 w 72"/>
                <a:gd name="T11" fmla="*/ 34 h 108"/>
                <a:gd name="T12" fmla="*/ 48 w 72"/>
                <a:gd name="T13" fmla="*/ 40 h 108"/>
                <a:gd name="T14" fmla="*/ 45 w 72"/>
                <a:gd name="T15" fmla="*/ 47 h 108"/>
                <a:gd name="T16" fmla="*/ 41 w 72"/>
                <a:gd name="T17" fmla="*/ 53 h 108"/>
                <a:gd name="T18" fmla="*/ 37 w 72"/>
                <a:gd name="T19" fmla="*/ 59 h 108"/>
                <a:gd name="T20" fmla="*/ 32 w 72"/>
                <a:gd name="T21" fmla="*/ 64 h 108"/>
                <a:gd name="T22" fmla="*/ 28 w 72"/>
                <a:gd name="T23" fmla="*/ 69 h 108"/>
                <a:gd name="T24" fmla="*/ 24 w 72"/>
                <a:gd name="T25" fmla="*/ 74 h 108"/>
                <a:gd name="T26" fmla="*/ 19 w 72"/>
                <a:gd name="T27" fmla="*/ 79 h 108"/>
                <a:gd name="T28" fmla="*/ 15 w 72"/>
                <a:gd name="T29" fmla="*/ 84 h 108"/>
                <a:gd name="T30" fmla="*/ 9 w 72"/>
                <a:gd name="T31" fmla="*/ 89 h 108"/>
                <a:gd name="T32" fmla="*/ 4 w 72"/>
                <a:gd name="T33" fmla="*/ 93 h 108"/>
                <a:gd name="T34" fmla="*/ 0 w 72"/>
                <a:gd name="T35" fmla="*/ 98 h 108"/>
                <a:gd name="T36" fmla="*/ 4 w 72"/>
                <a:gd name="T37" fmla="*/ 107 h 108"/>
                <a:gd name="T38" fmla="*/ 9 w 72"/>
                <a:gd name="T39" fmla="*/ 102 h 108"/>
                <a:gd name="T40" fmla="*/ 15 w 72"/>
                <a:gd name="T41" fmla="*/ 98 h 108"/>
                <a:gd name="T42" fmla="*/ 20 w 72"/>
                <a:gd name="T43" fmla="*/ 93 h 108"/>
                <a:gd name="T44" fmla="*/ 25 w 72"/>
                <a:gd name="T45" fmla="*/ 88 h 108"/>
                <a:gd name="T46" fmla="*/ 30 w 72"/>
                <a:gd name="T47" fmla="*/ 83 h 108"/>
                <a:gd name="T48" fmla="*/ 35 w 72"/>
                <a:gd name="T49" fmla="*/ 77 h 108"/>
                <a:gd name="T50" fmla="*/ 39 w 72"/>
                <a:gd name="T51" fmla="*/ 72 h 108"/>
                <a:gd name="T52" fmla="*/ 43 w 72"/>
                <a:gd name="T53" fmla="*/ 66 h 108"/>
                <a:gd name="T54" fmla="*/ 48 w 72"/>
                <a:gd name="T55" fmla="*/ 60 h 108"/>
                <a:gd name="T56" fmla="*/ 52 w 72"/>
                <a:gd name="T57" fmla="*/ 54 h 108"/>
                <a:gd name="T58" fmla="*/ 55 w 72"/>
                <a:gd name="T59" fmla="*/ 47 h 108"/>
                <a:gd name="T60" fmla="*/ 59 w 72"/>
                <a:gd name="T61" fmla="*/ 39 h 108"/>
                <a:gd name="T62" fmla="*/ 62 w 72"/>
                <a:gd name="T63" fmla="*/ 32 h 108"/>
                <a:gd name="T64" fmla="*/ 65 w 72"/>
                <a:gd name="T65" fmla="*/ 24 h 108"/>
                <a:gd name="T66" fmla="*/ 68 w 72"/>
                <a:gd name="T67" fmla="*/ 16 h 108"/>
                <a:gd name="T68" fmla="*/ 71 w 72"/>
                <a:gd name="T69" fmla="*/ 7 h 108"/>
                <a:gd name="T70" fmla="*/ 67 w 72"/>
                <a:gd name="T71" fmla="*/ 0 h 108"/>
                <a:gd name="T72" fmla="*/ 71 w 72"/>
                <a:gd name="T73" fmla="*/ 7 h 108"/>
                <a:gd name="T74" fmla="*/ 71 w 72"/>
                <a:gd name="T75" fmla="*/ 4 h 108"/>
                <a:gd name="T76" fmla="*/ 71 w 72"/>
                <a:gd name="T77" fmla="*/ 2 h 108"/>
                <a:gd name="T78" fmla="*/ 69 w 72"/>
                <a:gd name="T79" fmla="*/ 1 h 108"/>
                <a:gd name="T80" fmla="*/ 68 w 72"/>
                <a:gd name="T81" fmla="*/ 0 h 108"/>
                <a:gd name="T82" fmla="*/ 66 w 72"/>
                <a:gd name="T83" fmla="*/ 0 h 108"/>
                <a:gd name="T84" fmla="*/ 64 w 72"/>
                <a:gd name="T85" fmla="*/ 0 h 108"/>
                <a:gd name="T86" fmla="*/ 63 w 72"/>
                <a:gd name="T87" fmla="*/ 2 h 108"/>
                <a:gd name="T88" fmla="*/ 62 w 72"/>
                <a:gd name="T89" fmla="*/ 4 h 108"/>
                <a:gd name="T90" fmla="*/ 65 w 72"/>
                <a:gd name="T91" fmla="*/ 1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" h="108">
                  <a:moveTo>
                    <a:pt x="65" y="11"/>
                  </a:moveTo>
                  <a:lnTo>
                    <a:pt x="62" y="4"/>
                  </a:lnTo>
                  <a:lnTo>
                    <a:pt x="60" y="12"/>
                  </a:lnTo>
                  <a:lnTo>
                    <a:pt x="57" y="19"/>
                  </a:lnTo>
                  <a:lnTo>
                    <a:pt x="54" y="27"/>
                  </a:lnTo>
                  <a:lnTo>
                    <a:pt x="51" y="34"/>
                  </a:lnTo>
                  <a:lnTo>
                    <a:pt x="48" y="40"/>
                  </a:lnTo>
                  <a:lnTo>
                    <a:pt x="45" y="47"/>
                  </a:lnTo>
                  <a:lnTo>
                    <a:pt x="41" y="53"/>
                  </a:lnTo>
                  <a:lnTo>
                    <a:pt x="37" y="59"/>
                  </a:lnTo>
                  <a:lnTo>
                    <a:pt x="32" y="64"/>
                  </a:lnTo>
                  <a:lnTo>
                    <a:pt x="28" y="69"/>
                  </a:lnTo>
                  <a:lnTo>
                    <a:pt x="24" y="74"/>
                  </a:lnTo>
                  <a:lnTo>
                    <a:pt x="19" y="79"/>
                  </a:lnTo>
                  <a:lnTo>
                    <a:pt x="15" y="84"/>
                  </a:lnTo>
                  <a:lnTo>
                    <a:pt x="9" y="89"/>
                  </a:lnTo>
                  <a:lnTo>
                    <a:pt x="4" y="93"/>
                  </a:lnTo>
                  <a:lnTo>
                    <a:pt x="0" y="98"/>
                  </a:lnTo>
                  <a:lnTo>
                    <a:pt x="4" y="107"/>
                  </a:lnTo>
                  <a:lnTo>
                    <a:pt x="9" y="102"/>
                  </a:lnTo>
                  <a:lnTo>
                    <a:pt x="15" y="98"/>
                  </a:lnTo>
                  <a:lnTo>
                    <a:pt x="20" y="93"/>
                  </a:lnTo>
                  <a:lnTo>
                    <a:pt x="25" y="88"/>
                  </a:lnTo>
                  <a:lnTo>
                    <a:pt x="30" y="83"/>
                  </a:lnTo>
                  <a:lnTo>
                    <a:pt x="35" y="77"/>
                  </a:lnTo>
                  <a:lnTo>
                    <a:pt x="39" y="72"/>
                  </a:lnTo>
                  <a:lnTo>
                    <a:pt x="43" y="66"/>
                  </a:lnTo>
                  <a:lnTo>
                    <a:pt x="48" y="60"/>
                  </a:lnTo>
                  <a:lnTo>
                    <a:pt x="52" y="54"/>
                  </a:lnTo>
                  <a:lnTo>
                    <a:pt x="55" y="47"/>
                  </a:lnTo>
                  <a:lnTo>
                    <a:pt x="59" y="39"/>
                  </a:lnTo>
                  <a:lnTo>
                    <a:pt x="62" y="32"/>
                  </a:lnTo>
                  <a:lnTo>
                    <a:pt x="65" y="24"/>
                  </a:lnTo>
                  <a:lnTo>
                    <a:pt x="68" y="16"/>
                  </a:lnTo>
                  <a:lnTo>
                    <a:pt x="71" y="7"/>
                  </a:lnTo>
                  <a:lnTo>
                    <a:pt x="67" y="0"/>
                  </a:lnTo>
                  <a:lnTo>
                    <a:pt x="71" y="7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3" y="2"/>
                  </a:lnTo>
                  <a:lnTo>
                    <a:pt x="62" y="4"/>
                  </a:lnTo>
                  <a:lnTo>
                    <a:pt x="6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64" name="Freeform 144">
              <a:extLst>
                <a:ext uri="{FF2B5EF4-FFF2-40B4-BE49-F238E27FC236}">
                  <a16:creationId xmlns:a16="http://schemas.microsoft.com/office/drawing/2014/main" id="{C0B777BC-C4A5-9DF5-AD8D-23B2519B5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022"/>
              <a:ext cx="53" cy="50"/>
            </a:xfrm>
            <a:custGeom>
              <a:avLst/>
              <a:gdLst>
                <a:gd name="T0" fmla="*/ 2 w 53"/>
                <a:gd name="T1" fmla="*/ 10 h 50"/>
                <a:gd name="T2" fmla="*/ 1 w 53"/>
                <a:gd name="T3" fmla="*/ 9 h 50"/>
                <a:gd name="T4" fmla="*/ 4 w 53"/>
                <a:gd name="T5" fmla="*/ 14 h 50"/>
                <a:gd name="T6" fmla="*/ 7 w 53"/>
                <a:gd name="T7" fmla="*/ 17 h 50"/>
                <a:gd name="T8" fmla="*/ 9 w 53"/>
                <a:gd name="T9" fmla="*/ 20 h 50"/>
                <a:gd name="T10" fmla="*/ 11 w 53"/>
                <a:gd name="T11" fmla="*/ 23 h 50"/>
                <a:gd name="T12" fmla="*/ 12 w 53"/>
                <a:gd name="T13" fmla="*/ 25 h 50"/>
                <a:gd name="T14" fmla="*/ 15 w 53"/>
                <a:gd name="T15" fmla="*/ 28 h 50"/>
                <a:gd name="T16" fmla="*/ 17 w 53"/>
                <a:gd name="T17" fmla="*/ 31 h 50"/>
                <a:gd name="T18" fmla="*/ 19 w 53"/>
                <a:gd name="T19" fmla="*/ 33 h 50"/>
                <a:gd name="T20" fmla="*/ 22 w 53"/>
                <a:gd name="T21" fmla="*/ 35 h 50"/>
                <a:gd name="T22" fmla="*/ 25 w 53"/>
                <a:gd name="T23" fmla="*/ 38 h 50"/>
                <a:gd name="T24" fmla="*/ 28 w 53"/>
                <a:gd name="T25" fmla="*/ 40 h 50"/>
                <a:gd name="T26" fmla="*/ 30 w 53"/>
                <a:gd name="T27" fmla="*/ 42 h 50"/>
                <a:gd name="T28" fmla="*/ 35 w 53"/>
                <a:gd name="T29" fmla="*/ 44 h 50"/>
                <a:gd name="T30" fmla="*/ 39 w 53"/>
                <a:gd name="T31" fmla="*/ 46 h 50"/>
                <a:gd name="T32" fmla="*/ 44 w 53"/>
                <a:gd name="T33" fmla="*/ 47 h 50"/>
                <a:gd name="T34" fmla="*/ 50 w 53"/>
                <a:gd name="T35" fmla="*/ 49 h 50"/>
                <a:gd name="T36" fmla="*/ 52 w 53"/>
                <a:gd name="T37" fmla="*/ 37 h 50"/>
                <a:gd name="T38" fmla="*/ 46 w 53"/>
                <a:gd name="T39" fmla="*/ 36 h 50"/>
                <a:gd name="T40" fmla="*/ 42 w 53"/>
                <a:gd name="T41" fmla="*/ 34 h 50"/>
                <a:gd name="T42" fmla="*/ 37 w 53"/>
                <a:gd name="T43" fmla="*/ 33 h 50"/>
                <a:gd name="T44" fmla="*/ 34 w 53"/>
                <a:gd name="T45" fmla="*/ 31 h 50"/>
                <a:gd name="T46" fmla="*/ 32 w 53"/>
                <a:gd name="T47" fmla="*/ 29 h 50"/>
                <a:gd name="T48" fmla="*/ 29 w 53"/>
                <a:gd name="T49" fmla="*/ 28 h 50"/>
                <a:gd name="T50" fmla="*/ 26 w 53"/>
                <a:gd name="T51" fmla="*/ 26 h 50"/>
                <a:gd name="T52" fmla="*/ 25 w 53"/>
                <a:gd name="T53" fmla="*/ 25 h 50"/>
                <a:gd name="T54" fmla="*/ 23 w 53"/>
                <a:gd name="T55" fmla="*/ 22 h 50"/>
                <a:gd name="T56" fmla="*/ 21 w 53"/>
                <a:gd name="T57" fmla="*/ 20 h 50"/>
                <a:gd name="T58" fmla="*/ 19 w 53"/>
                <a:gd name="T59" fmla="*/ 17 h 50"/>
                <a:gd name="T60" fmla="*/ 18 w 53"/>
                <a:gd name="T61" fmla="*/ 14 h 50"/>
                <a:gd name="T62" fmla="*/ 16 w 53"/>
                <a:gd name="T63" fmla="*/ 12 h 50"/>
                <a:gd name="T64" fmla="*/ 13 w 53"/>
                <a:gd name="T65" fmla="*/ 8 h 50"/>
                <a:gd name="T66" fmla="*/ 11 w 53"/>
                <a:gd name="T67" fmla="*/ 5 h 50"/>
                <a:gd name="T68" fmla="*/ 8 w 53"/>
                <a:gd name="T69" fmla="*/ 1 h 50"/>
                <a:gd name="T70" fmla="*/ 7 w 53"/>
                <a:gd name="T71" fmla="*/ 1 h 50"/>
                <a:gd name="T72" fmla="*/ 8 w 53"/>
                <a:gd name="T73" fmla="*/ 1 h 50"/>
                <a:gd name="T74" fmla="*/ 6 w 53"/>
                <a:gd name="T75" fmla="*/ 0 h 50"/>
                <a:gd name="T76" fmla="*/ 4 w 53"/>
                <a:gd name="T77" fmla="*/ 0 h 50"/>
                <a:gd name="T78" fmla="*/ 2 w 53"/>
                <a:gd name="T79" fmla="*/ 0 h 50"/>
                <a:gd name="T80" fmla="*/ 1 w 53"/>
                <a:gd name="T81" fmla="*/ 1 h 50"/>
                <a:gd name="T82" fmla="*/ 0 w 53"/>
                <a:gd name="T83" fmla="*/ 3 h 50"/>
                <a:gd name="T84" fmla="*/ 0 w 53"/>
                <a:gd name="T85" fmla="*/ 5 h 50"/>
                <a:gd name="T86" fmla="*/ 0 w 53"/>
                <a:gd name="T87" fmla="*/ 8 h 50"/>
                <a:gd name="T88" fmla="*/ 1 w 53"/>
                <a:gd name="T89" fmla="*/ 9 h 50"/>
                <a:gd name="T90" fmla="*/ 2 w 53"/>
                <a:gd name="T91" fmla="*/ 1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3" h="50">
                  <a:moveTo>
                    <a:pt x="2" y="10"/>
                  </a:moveTo>
                  <a:lnTo>
                    <a:pt x="1" y="9"/>
                  </a:lnTo>
                  <a:lnTo>
                    <a:pt x="4" y="14"/>
                  </a:lnTo>
                  <a:lnTo>
                    <a:pt x="7" y="17"/>
                  </a:lnTo>
                  <a:lnTo>
                    <a:pt x="9" y="20"/>
                  </a:lnTo>
                  <a:lnTo>
                    <a:pt x="11" y="23"/>
                  </a:lnTo>
                  <a:lnTo>
                    <a:pt x="12" y="25"/>
                  </a:lnTo>
                  <a:lnTo>
                    <a:pt x="15" y="28"/>
                  </a:lnTo>
                  <a:lnTo>
                    <a:pt x="17" y="31"/>
                  </a:lnTo>
                  <a:lnTo>
                    <a:pt x="19" y="33"/>
                  </a:lnTo>
                  <a:lnTo>
                    <a:pt x="22" y="35"/>
                  </a:lnTo>
                  <a:lnTo>
                    <a:pt x="25" y="38"/>
                  </a:lnTo>
                  <a:lnTo>
                    <a:pt x="28" y="40"/>
                  </a:lnTo>
                  <a:lnTo>
                    <a:pt x="30" y="42"/>
                  </a:lnTo>
                  <a:lnTo>
                    <a:pt x="35" y="44"/>
                  </a:lnTo>
                  <a:lnTo>
                    <a:pt x="39" y="46"/>
                  </a:lnTo>
                  <a:lnTo>
                    <a:pt x="44" y="47"/>
                  </a:lnTo>
                  <a:lnTo>
                    <a:pt x="50" y="49"/>
                  </a:lnTo>
                  <a:lnTo>
                    <a:pt x="52" y="37"/>
                  </a:lnTo>
                  <a:lnTo>
                    <a:pt x="46" y="36"/>
                  </a:lnTo>
                  <a:lnTo>
                    <a:pt x="42" y="34"/>
                  </a:lnTo>
                  <a:lnTo>
                    <a:pt x="37" y="33"/>
                  </a:lnTo>
                  <a:lnTo>
                    <a:pt x="34" y="31"/>
                  </a:lnTo>
                  <a:lnTo>
                    <a:pt x="32" y="29"/>
                  </a:lnTo>
                  <a:lnTo>
                    <a:pt x="29" y="28"/>
                  </a:lnTo>
                  <a:lnTo>
                    <a:pt x="26" y="26"/>
                  </a:lnTo>
                  <a:lnTo>
                    <a:pt x="25" y="25"/>
                  </a:lnTo>
                  <a:lnTo>
                    <a:pt x="23" y="22"/>
                  </a:lnTo>
                  <a:lnTo>
                    <a:pt x="21" y="20"/>
                  </a:lnTo>
                  <a:lnTo>
                    <a:pt x="19" y="17"/>
                  </a:lnTo>
                  <a:lnTo>
                    <a:pt x="18" y="14"/>
                  </a:lnTo>
                  <a:lnTo>
                    <a:pt x="16" y="12"/>
                  </a:lnTo>
                  <a:lnTo>
                    <a:pt x="13" y="8"/>
                  </a:lnTo>
                  <a:lnTo>
                    <a:pt x="11" y="5"/>
                  </a:lnTo>
                  <a:lnTo>
                    <a:pt x="8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9"/>
                  </a:lnTo>
                  <a:lnTo>
                    <a:pt x="2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65" name="Freeform 145">
              <a:extLst>
                <a:ext uri="{FF2B5EF4-FFF2-40B4-BE49-F238E27FC236}">
                  <a16:creationId xmlns:a16="http://schemas.microsoft.com/office/drawing/2014/main" id="{508E858A-C158-8F7A-0CE3-0B674002C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968"/>
              <a:ext cx="101" cy="65"/>
            </a:xfrm>
            <a:custGeom>
              <a:avLst/>
              <a:gdLst>
                <a:gd name="T0" fmla="*/ 8 w 101"/>
                <a:gd name="T1" fmla="*/ 8 h 65"/>
                <a:gd name="T2" fmla="*/ 0 w 101"/>
                <a:gd name="T3" fmla="*/ 8 h 65"/>
                <a:gd name="T4" fmla="*/ 4 w 101"/>
                <a:gd name="T5" fmla="*/ 14 h 65"/>
                <a:gd name="T6" fmla="*/ 8 w 101"/>
                <a:gd name="T7" fmla="*/ 20 h 65"/>
                <a:gd name="T8" fmla="*/ 13 w 101"/>
                <a:gd name="T9" fmla="*/ 25 h 65"/>
                <a:gd name="T10" fmla="*/ 19 w 101"/>
                <a:gd name="T11" fmla="*/ 29 h 65"/>
                <a:gd name="T12" fmla="*/ 26 w 101"/>
                <a:gd name="T13" fmla="*/ 33 h 65"/>
                <a:gd name="T14" fmla="*/ 32 w 101"/>
                <a:gd name="T15" fmla="*/ 36 h 65"/>
                <a:gd name="T16" fmla="*/ 39 w 101"/>
                <a:gd name="T17" fmla="*/ 39 h 65"/>
                <a:gd name="T18" fmla="*/ 46 w 101"/>
                <a:gd name="T19" fmla="*/ 41 h 65"/>
                <a:gd name="T20" fmla="*/ 53 w 101"/>
                <a:gd name="T21" fmla="*/ 44 h 65"/>
                <a:gd name="T22" fmla="*/ 60 w 101"/>
                <a:gd name="T23" fmla="*/ 47 h 65"/>
                <a:gd name="T24" fmla="*/ 67 w 101"/>
                <a:gd name="T25" fmla="*/ 49 h 65"/>
                <a:gd name="T26" fmla="*/ 73 w 101"/>
                <a:gd name="T27" fmla="*/ 51 h 65"/>
                <a:gd name="T28" fmla="*/ 79 w 101"/>
                <a:gd name="T29" fmla="*/ 54 h 65"/>
                <a:gd name="T30" fmla="*/ 85 w 101"/>
                <a:gd name="T31" fmla="*/ 57 h 65"/>
                <a:gd name="T32" fmla="*/ 90 w 101"/>
                <a:gd name="T33" fmla="*/ 60 h 65"/>
                <a:gd name="T34" fmla="*/ 94 w 101"/>
                <a:gd name="T35" fmla="*/ 64 h 65"/>
                <a:gd name="T36" fmla="*/ 100 w 101"/>
                <a:gd name="T37" fmla="*/ 55 h 65"/>
                <a:gd name="T38" fmla="*/ 94 w 101"/>
                <a:gd name="T39" fmla="*/ 50 h 65"/>
                <a:gd name="T40" fmla="*/ 89 w 101"/>
                <a:gd name="T41" fmla="*/ 47 h 65"/>
                <a:gd name="T42" fmla="*/ 82 w 101"/>
                <a:gd name="T43" fmla="*/ 43 h 65"/>
                <a:gd name="T44" fmla="*/ 76 w 101"/>
                <a:gd name="T45" fmla="*/ 40 h 65"/>
                <a:gd name="T46" fmla="*/ 69 w 101"/>
                <a:gd name="T47" fmla="*/ 38 h 65"/>
                <a:gd name="T48" fmla="*/ 62 w 101"/>
                <a:gd name="T49" fmla="*/ 36 h 65"/>
                <a:gd name="T50" fmla="*/ 56 w 101"/>
                <a:gd name="T51" fmla="*/ 33 h 65"/>
                <a:gd name="T52" fmla="*/ 49 w 101"/>
                <a:gd name="T53" fmla="*/ 30 h 65"/>
                <a:gd name="T54" fmla="*/ 41 w 101"/>
                <a:gd name="T55" fmla="*/ 28 h 65"/>
                <a:gd name="T56" fmla="*/ 35 w 101"/>
                <a:gd name="T57" fmla="*/ 25 h 65"/>
                <a:gd name="T58" fmla="*/ 29 w 101"/>
                <a:gd name="T59" fmla="*/ 22 h 65"/>
                <a:gd name="T60" fmla="*/ 24 w 101"/>
                <a:gd name="T61" fmla="*/ 19 h 65"/>
                <a:gd name="T62" fmla="*/ 18 w 101"/>
                <a:gd name="T63" fmla="*/ 16 h 65"/>
                <a:gd name="T64" fmla="*/ 14 w 101"/>
                <a:gd name="T65" fmla="*/ 11 h 65"/>
                <a:gd name="T66" fmla="*/ 10 w 101"/>
                <a:gd name="T67" fmla="*/ 7 h 65"/>
                <a:gd name="T68" fmla="*/ 8 w 101"/>
                <a:gd name="T69" fmla="*/ 2 h 65"/>
                <a:gd name="T70" fmla="*/ 0 w 101"/>
                <a:gd name="T71" fmla="*/ 2 h 65"/>
                <a:gd name="T72" fmla="*/ 8 w 101"/>
                <a:gd name="T73" fmla="*/ 2 h 65"/>
                <a:gd name="T74" fmla="*/ 6 w 101"/>
                <a:gd name="T75" fmla="*/ 0 h 65"/>
                <a:gd name="T76" fmla="*/ 5 w 101"/>
                <a:gd name="T77" fmla="*/ 0 h 65"/>
                <a:gd name="T78" fmla="*/ 4 w 101"/>
                <a:gd name="T79" fmla="*/ 0 h 65"/>
                <a:gd name="T80" fmla="*/ 2 w 101"/>
                <a:gd name="T81" fmla="*/ 0 h 65"/>
                <a:gd name="T82" fmla="*/ 1 w 101"/>
                <a:gd name="T83" fmla="*/ 2 h 65"/>
                <a:gd name="T84" fmla="*/ 0 w 101"/>
                <a:gd name="T85" fmla="*/ 3 h 65"/>
                <a:gd name="T86" fmla="*/ 0 w 101"/>
                <a:gd name="T87" fmla="*/ 5 h 65"/>
                <a:gd name="T88" fmla="*/ 0 w 101"/>
                <a:gd name="T89" fmla="*/ 8 h 65"/>
                <a:gd name="T90" fmla="*/ 8 w 101"/>
                <a:gd name="T91" fmla="*/ 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1" h="65">
                  <a:moveTo>
                    <a:pt x="8" y="8"/>
                  </a:moveTo>
                  <a:lnTo>
                    <a:pt x="0" y="8"/>
                  </a:lnTo>
                  <a:lnTo>
                    <a:pt x="4" y="14"/>
                  </a:lnTo>
                  <a:lnTo>
                    <a:pt x="8" y="20"/>
                  </a:lnTo>
                  <a:lnTo>
                    <a:pt x="13" y="25"/>
                  </a:lnTo>
                  <a:lnTo>
                    <a:pt x="19" y="29"/>
                  </a:lnTo>
                  <a:lnTo>
                    <a:pt x="26" y="33"/>
                  </a:lnTo>
                  <a:lnTo>
                    <a:pt x="32" y="36"/>
                  </a:lnTo>
                  <a:lnTo>
                    <a:pt x="39" y="39"/>
                  </a:lnTo>
                  <a:lnTo>
                    <a:pt x="46" y="41"/>
                  </a:lnTo>
                  <a:lnTo>
                    <a:pt x="53" y="44"/>
                  </a:lnTo>
                  <a:lnTo>
                    <a:pt x="60" y="47"/>
                  </a:lnTo>
                  <a:lnTo>
                    <a:pt x="67" y="49"/>
                  </a:lnTo>
                  <a:lnTo>
                    <a:pt x="73" y="51"/>
                  </a:lnTo>
                  <a:lnTo>
                    <a:pt x="79" y="54"/>
                  </a:lnTo>
                  <a:lnTo>
                    <a:pt x="85" y="57"/>
                  </a:lnTo>
                  <a:lnTo>
                    <a:pt x="90" y="60"/>
                  </a:lnTo>
                  <a:lnTo>
                    <a:pt x="94" y="64"/>
                  </a:lnTo>
                  <a:lnTo>
                    <a:pt x="100" y="55"/>
                  </a:lnTo>
                  <a:lnTo>
                    <a:pt x="94" y="50"/>
                  </a:lnTo>
                  <a:lnTo>
                    <a:pt x="89" y="47"/>
                  </a:lnTo>
                  <a:lnTo>
                    <a:pt x="82" y="43"/>
                  </a:lnTo>
                  <a:lnTo>
                    <a:pt x="76" y="40"/>
                  </a:lnTo>
                  <a:lnTo>
                    <a:pt x="69" y="38"/>
                  </a:lnTo>
                  <a:lnTo>
                    <a:pt x="62" y="36"/>
                  </a:lnTo>
                  <a:lnTo>
                    <a:pt x="56" y="33"/>
                  </a:lnTo>
                  <a:lnTo>
                    <a:pt x="49" y="30"/>
                  </a:lnTo>
                  <a:lnTo>
                    <a:pt x="41" y="28"/>
                  </a:lnTo>
                  <a:lnTo>
                    <a:pt x="35" y="25"/>
                  </a:lnTo>
                  <a:lnTo>
                    <a:pt x="29" y="22"/>
                  </a:lnTo>
                  <a:lnTo>
                    <a:pt x="24" y="19"/>
                  </a:lnTo>
                  <a:lnTo>
                    <a:pt x="18" y="16"/>
                  </a:lnTo>
                  <a:lnTo>
                    <a:pt x="14" y="11"/>
                  </a:lnTo>
                  <a:lnTo>
                    <a:pt x="10" y="7"/>
                  </a:lnTo>
                  <a:lnTo>
                    <a:pt x="8" y="2"/>
                  </a:lnTo>
                  <a:lnTo>
                    <a:pt x="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8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66" name="Freeform 146">
              <a:extLst>
                <a:ext uri="{FF2B5EF4-FFF2-40B4-BE49-F238E27FC236}">
                  <a16:creationId xmlns:a16="http://schemas.microsoft.com/office/drawing/2014/main" id="{08879470-C31B-0CA8-EE67-B01B48F34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408"/>
              <a:ext cx="368" cy="539"/>
            </a:xfrm>
            <a:custGeom>
              <a:avLst/>
              <a:gdLst>
                <a:gd name="T0" fmla="*/ 253 w 368"/>
                <a:gd name="T1" fmla="*/ 262 h 539"/>
                <a:gd name="T2" fmla="*/ 242 w 368"/>
                <a:gd name="T3" fmla="*/ 291 h 539"/>
                <a:gd name="T4" fmla="*/ 241 w 368"/>
                <a:gd name="T5" fmla="*/ 257 h 539"/>
                <a:gd name="T6" fmla="*/ 228 w 368"/>
                <a:gd name="T7" fmla="*/ 225 h 539"/>
                <a:gd name="T8" fmla="*/ 220 w 368"/>
                <a:gd name="T9" fmla="*/ 254 h 539"/>
                <a:gd name="T10" fmla="*/ 209 w 368"/>
                <a:gd name="T11" fmla="*/ 288 h 539"/>
                <a:gd name="T12" fmla="*/ 206 w 368"/>
                <a:gd name="T13" fmla="*/ 239 h 539"/>
                <a:gd name="T14" fmla="*/ 185 w 368"/>
                <a:gd name="T15" fmla="*/ 203 h 539"/>
                <a:gd name="T16" fmla="*/ 146 w 368"/>
                <a:gd name="T17" fmla="*/ 233 h 539"/>
                <a:gd name="T18" fmla="*/ 125 w 368"/>
                <a:gd name="T19" fmla="*/ 301 h 539"/>
                <a:gd name="T20" fmla="*/ 123 w 368"/>
                <a:gd name="T21" fmla="*/ 250 h 539"/>
                <a:gd name="T22" fmla="*/ 145 w 368"/>
                <a:gd name="T23" fmla="*/ 186 h 539"/>
                <a:gd name="T24" fmla="*/ 116 w 368"/>
                <a:gd name="T25" fmla="*/ 226 h 539"/>
                <a:gd name="T26" fmla="*/ 99 w 368"/>
                <a:gd name="T27" fmla="*/ 285 h 539"/>
                <a:gd name="T28" fmla="*/ 85 w 368"/>
                <a:gd name="T29" fmla="*/ 278 h 539"/>
                <a:gd name="T30" fmla="*/ 76 w 368"/>
                <a:gd name="T31" fmla="*/ 238 h 539"/>
                <a:gd name="T32" fmla="*/ 38 w 368"/>
                <a:gd name="T33" fmla="*/ 269 h 539"/>
                <a:gd name="T34" fmla="*/ 56 w 368"/>
                <a:gd name="T35" fmla="*/ 351 h 539"/>
                <a:gd name="T36" fmla="*/ 65 w 368"/>
                <a:gd name="T37" fmla="*/ 394 h 539"/>
                <a:gd name="T38" fmla="*/ 92 w 368"/>
                <a:gd name="T39" fmla="*/ 415 h 539"/>
                <a:gd name="T40" fmla="*/ 92 w 368"/>
                <a:gd name="T41" fmla="*/ 473 h 539"/>
                <a:gd name="T42" fmla="*/ 97 w 368"/>
                <a:gd name="T43" fmla="*/ 529 h 539"/>
                <a:gd name="T44" fmla="*/ 77 w 368"/>
                <a:gd name="T45" fmla="*/ 512 h 539"/>
                <a:gd name="T46" fmla="*/ 45 w 368"/>
                <a:gd name="T47" fmla="*/ 476 h 539"/>
                <a:gd name="T48" fmla="*/ 38 w 368"/>
                <a:gd name="T49" fmla="*/ 420 h 539"/>
                <a:gd name="T50" fmla="*/ 27 w 368"/>
                <a:gd name="T51" fmla="*/ 432 h 539"/>
                <a:gd name="T52" fmla="*/ 26 w 368"/>
                <a:gd name="T53" fmla="*/ 468 h 539"/>
                <a:gd name="T54" fmla="*/ 8 w 368"/>
                <a:gd name="T55" fmla="*/ 446 h 539"/>
                <a:gd name="T56" fmla="*/ 9 w 368"/>
                <a:gd name="T57" fmla="*/ 395 h 539"/>
                <a:gd name="T58" fmla="*/ 11 w 368"/>
                <a:gd name="T59" fmla="*/ 332 h 539"/>
                <a:gd name="T60" fmla="*/ 4 w 368"/>
                <a:gd name="T61" fmla="*/ 277 h 539"/>
                <a:gd name="T62" fmla="*/ 1 w 368"/>
                <a:gd name="T63" fmla="*/ 192 h 539"/>
                <a:gd name="T64" fmla="*/ 46 w 368"/>
                <a:gd name="T65" fmla="*/ 95 h 539"/>
                <a:gd name="T66" fmla="*/ 35 w 368"/>
                <a:gd name="T67" fmla="*/ 82 h 539"/>
                <a:gd name="T68" fmla="*/ 5 w 368"/>
                <a:gd name="T69" fmla="*/ 93 h 539"/>
                <a:gd name="T70" fmla="*/ 22 w 368"/>
                <a:gd name="T71" fmla="*/ 67 h 539"/>
                <a:gd name="T72" fmla="*/ 60 w 368"/>
                <a:gd name="T73" fmla="*/ 64 h 539"/>
                <a:gd name="T74" fmla="*/ 62 w 368"/>
                <a:gd name="T75" fmla="*/ 39 h 539"/>
                <a:gd name="T76" fmla="*/ 30 w 368"/>
                <a:gd name="T77" fmla="*/ 19 h 539"/>
                <a:gd name="T78" fmla="*/ 59 w 368"/>
                <a:gd name="T79" fmla="*/ 21 h 539"/>
                <a:gd name="T80" fmla="*/ 88 w 368"/>
                <a:gd name="T81" fmla="*/ 52 h 539"/>
                <a:gd name="T82" fmla="*/ 134 w 368"/>
                <a:gd name="T83" fmla="*/ 31 h 539"/>
                <a:gd name="T84" fmla="*/ 180 w 368"/>
                <a:gd name="T85" fmla="*/ 33 h 539"/>
                <a:gd name="T86" fmla="*/ 166 w 368"/>
                <a:gd name="T87" fmla="*/ 15 h 539"/>
                <a:gd name="T88" fmla="*/ 133 w 368"/>
                <a:gd name="T89" fmla="*/ 1 h 539"/>
                <a:gd name="T90" fmla="*/ 160 w 368"/>
                <a:gd name="T91" fmla="*/ 6 h 539"/>
                <a:gd name="T92" fmla="*/ 195 w 368"/>
                <a:gd name="T93" fmla="*/ 20 h 539"/>
                <a:gd name="T94" fmla="*/ 223 w 368"/>
                <a:gd name="T95" fmla="*/ 8 h 539"/>
                <a:gd name="T96" fmla="*/ 261 w 368"/>
                <a:gd name="T97" fmla="*/ 9 h 539"/>
                <a:gd name="T98" fmla="*/ 232 w 368"/>
                <a:gd name="T99" fmla="*/ 16 h 539"/>
                <a:gd name="T100" fmla="*/ 209 w 368"/>
                <a:gd name="T101" fmla="*/ 30 h 539"/>
                <a:gd name="T102" fmla="*/ 259 w 368"/>
                <a:gd name="T103" fmla="*/ 35 h 539"/>
                <a:gd name="T104" fmla="*/ 310 w 368"/>
                <a:gd name="T105" fmla="*/ 61 h 539"/>
                <a:gd name="T106" fmla="*/ 346 w 368"/>
                <a:gd name="T107" fmla="*/ 111 h 539"/>
                <a:gd name="T108" fmla="*/ 358 w 368"/>
                <a:gd name="T109" fmla="*/ 181 h 539"/>
                <a:gd name="T110" fmla="*/ 364 w 368"/>
                <a:gd name="T111" fmla="*/ 248 h 539"/>
                <a:gd name="T112" fmla="*/ 338 w 368"/>
                <a:gd name="T113" fmla="*/ 303 h 539"/>
                <a:gd name="T114" fmla="*/ 317 w 368"/>
                <a:gd name="T115" fmla="*/ 322 h 539"/>
                <a:gd name="T116" fmla="*/ 297 w 368"/>
                <a:gd name="T117" fmla="*/ 323 h 539"/>
                <a:gd name="T118" fmla="*/ 323 w 368"/>
                <a:gd name="T119" fmla="*/ 286 h 539"/>
                <a:gd name="T120" fmla="*/ 320 w 368"/>
                <a:gd name="T121" fmla="*/ 238 h 539"/>
                <a:gd name="T122" fmla="*/ 296 w 368"/>
                <a:gd name="T123" fmla="*/ 256 h 539"/>
                <a:gd name="T124" fmla="*/ 263 w 368"/>
                <a:gd name="T125" fmla="*/ 234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8" h="539">
                  <a:moveTo>
                    <a:pt x="259" y="228"/>
                  </a:moveTo>
                  <a:lnTo>
                    <a:pt x="258" y="234"/>
                  </a:lnTo>
                  <a:lnTo>
                    <a:pt x="258" y="239"/>
                  </a:lnTo>
                  <a:lnTo>
                    <a:pt x="257" y="244"/>
                  </a:lnTo>
                  <a:lnTo>
                    <a:pt x="256" y="248"/>
                  </a:lnTo>
                  <a:lnTo>
                    <a:pt x="255" y="253"/>
                  </a:lnTo>
                  <a:lnTo>
                    <a:pt x="254" y="257"/>
                  </a:lnTo>
                  <a:lnTo>
                    <a:pt x="253" y="262"/>
                  </a:lnTo>
                  <a:lnTo>
                    <a:pt x="252" y="266"/>
                  </a:lnTo>
                  <a:lnTo>
                    <a:pt x="250" y="270"/>
                  </a:lnTo>
                  <a:lnTo>
                    <a:pt x="249" y="274"/>
                  </a:lnTo>
                  <a:lnTo>
                    <a:pt x="248" y="278"/>
                  </a:lnTo>
                  <a:lnTo>
                    <a:pt x="246" y="281"/>
                  </a:lnTo>
                  <a:lnTo>
                    <a:pt x="245" y="285"/>
                  </a:lnTo>
                  <a:lnTo>
                    <a:pt x="244" y="288"/>
                  </a:lnTo>
                  <a:lnTo>
                    <a:pt x="242" y="291"/>
                  </a:lnTo>
                  <a:lnTo>
                    <a:pt x="240" y="294"/>
                  </a:lnTo>
                  <a:lnTo>
                    <a:pt x="241" y="288"/>
                  </a:lnTo>
                  <a:lnTo>
                    <a:pt x="241" y="282"/>
                  </a:lnTo>
                  <a:lnTo>
                    <a:pt x="241" y="277"/>
                  </a:lnTo>
                  <a:lnTo>
                    <a:pt x="242" y="271"/>
                  </a:lnTo>
                  <a:lnTo>
                    <a:pt x="241" y="267"/>
                  </a:lnTo>
                  <a:lnTo>
                    <a:pt x="241" y="262"/>
                  </a:lnTo>
                  <a:lnTo>
                    <a:pt x="241" y="257"/>
                  </a:lnTo>
                  <a:lnTo>
                    <a:pt x="240" y="253"/>
                  </a:lnTo>
                  <a:lnTo>
                    <a:pt x="239" y="248"/>
                  </a:lnTo>
                  <a:lnTo>
                    <a:pt x="239" y="244"/>
                  </a:lnTo>
                  <a:lnTo>
                    <a:pt x="237" y="240"/>
                  </a:lnTo>
                  <a:lnTo>
                    <a:pt x="235" y="236"/>
                  </a:lnTo>
                  <a:lnTo>
                    <a:pt x="233" y="232"/>
                  </a:lnTo>
                  <a:lnTo>
                    <a:pt x="230" y="228"/>
                  </a:lnTo>
                  <a:lnTo>
                    <a:pt x="228" y="225"/>
                  </a:lnTo>
                  <a:lnTo>
                    <a:pt x="225" y="221"/>
                  </a:lnTo>
                  <a:lnTo>
                    <a:pt x="224" y="225"/>
                  </a:lnTo>
                  <a:lnTo>
                    <a:pt x="224" y="230"/>
                  </a:lnTo>
                  <a:lnTo>
                    <a:pt x="223" y="235"/>
                  </a:lnTo>
                  <a:lnTo>
                    <a:pt x="222" y="239"/>
                  </a:lnTo>
                  <a:lnTo>
                    <a:pt x="222" y="245"/>
                  </a:lnTo>
                  <a:lnTo>
                    <a:pt x="221" y="249"/>
                  </a:lnTo>
                  <a:lnTo>
                    <a:pt x="220" y="254"/>
                  </a:lnTo>
                  <a:lnTo>
                    <a:pt x="219" y="259"/>
                  </a:lnTo>
                  <a:lnTo>
                    <a:pt x="218" y="263"/>
                  </a:lnTo>
                  <a:lnTo>
                    <a:pt x="217" y="267"/>
                  </a:lnTo>
                  <a:lnTo>
                    <a:pt x="215" y="272"/>
                  </a:lnTo>
                  <a:lnTo>
                    <a:pt x="214" y="276"/>
                  </a:lnTo>
                  <a:lnTo>
                    <a:pt x="213" y="281"/>
                  </a:lnTo>
                  <a:lnTo>
                    <a:pt x="210" y="284"/>
                  </a:lnTo>
                  <a:lnTo>
                    <a:pt x="209" y="288"/>
                  </a:lnTo>
                  <a:lnTo>
                    <a:pt x="207" y="292"/>
                  </a:lnTo>
                  <a:lnTo>
                    <a:pt x="207" y="284"/>
                  </a:lnTo>
                  <a:lnTo>
                    <a:pt x="208" y="275"/>
                  </a:lnTo>
                  <a:lnTo>
                    <a:pt x="208" y="268"/>
                  </a:lnTo>
                  <a:lnTo>
                    <a:pt x="208" y="261"/>
                  </a:lnTo>
                  <a:lnTo>
                    <a:pt x="208" y="253"/>
                  </a:lnTo>
                  <a:lnTo>
                    <a:pt x="207" y="247"/>
                  </a:lnTo>
                  <a:lnTo>
                    <a:pt x="206" y="239"/>
                  </a:lnTo>
                  <a:lnTo>
                    <a:pt x="204" y="234"/>
                  </a:lnTo>
                  <a:lnTo>
                    <a:pt x="203" y="228"/>
                  </a:lnTo>
                  <a:lnTo>
                    <a:pt x="201" y="223"/>
                  </a:lnTo>
                  <a:lnTo>
                    <a:pt x="199" y="217"/>
                  </a:lnTo>
                  <a:lnTo>
                    <a:pt x="196" y="213"/>
                  </a:lnTo>
                  <a:lnTo>
                    <a:pt x="193" y="209"/>
                  </a:lnTo>
                  <a:lnTo>
                    <a:pt x="189" y="206"/>
                  </a:lnTo>
                  <a:lnTo>
                    <a:pt x="185" y="203"/>
                  </a:lnTo>
                  <a:lnTo>
                    <a:pt x="181" y="200"/>
                  </a:lnTo>
                  <a:lnTo>
                    <a:pt x="175" y="203"/>
                  </a:lnTo>
                  <a:lnTo>
                    <a:pt x="169" y="207"/>
                  </a:lnTo>
                  <a:lnTo>
                    <a:pt x="163" y="211"/>
                  </a:lnTo>
                  <a:lnTo>
                    <a:pt x="158" y="216"/>
                  </a:lnTo>
                  <a:lnTo>
                    <a:pt x="153" y="221"/>
                  </a:lnTo>
                  <a:lnTo>
                    <a:pt x="149" y="226"/>
                  </a:lnTo>
                  <a:lnTo>
                    <a:pt x="146" y="233"/>
                  </a:lnTo>
                  <a:lnTo>
                    <a:pt x="142" y="239"/>
                  </a:lnTo>
                  <a:lnTo>
                    <a:pt x="139" y="247"/>
                  </a:lnTo>
                  <a:lnTo>
                    <a:pt x="136" y="254"/>
                  </a:lnTo>
                  <a:lnTo>
                    <a:pt x="133" y="262"/>
                  </a:lnTo>
                  <a:lnTo>
                    <a:pt x="131" y="271"/>
                  </a:lnTo>
                  <a:lnTo>
                    <a:pt x="129" y="281"/>
                  </a:lnTo>
                  <a:lnTo>
                    <a:pt x="127" y="290"/>
                  </a:lnTo>
                  <a:lnTo>
                    <a:pt x="125" y="301"/>
                  </a:lnTo>
                  <a:lnTo>
                    <a:pt x="123" y="311"/>
                  </a:lnTo>
                  <a:lnTo>
                    <a:pt x="122" y="303"/>
                  </a:lnTo>
                  <a:lnTo>
                    <a:pt x="120" y="293"/>
                  </a:lnTo>
                  <a:lnTo>
                    <a:pt x="120" y="285"/>
                  </a:lnTo>
                  <a:lnTo>
                    <a:pt x="120" y="276"/>
                  </a:lnTo>
                  <a:lnTo>
                    <a:pt x="120" y="267"/>
                  </a:lnTo>
                  <a:lnTo>
                    <a:pt x="121" y="259"/>
                  </a:lnTo>
                  <a:lnTo>
                    <a:pt x="123" y="250"/>
                  </a:lnTo>
                  <a:lnTo>
                    <a:pt x="125" y="242"/>
                  </a:lnTo>
                  <a:lnTo>
                    <a:pt x="126" y="234"/>
                  </a:lnTo>
                  <a:lnTo>
                    <a:pt x="129" y="225"/>
                  </a:lnTo>
                  <a:lnTo>
                    <a:pt x="132" y="217"/>
                  </a:lnTo>
                  <a:lnTo>
                    <a:pt x="135" y="209"/>
                  </a:lnTo>
                  <a:lnTo>
                    <a:pt x="138" y="202"/>
                  </a:lnTo>
                  <a:lnTo>
                    <a:pt x="141" y="195"/>
                  </a:lnTo>
                  <a:lnTo>
                    <a:pt x="145" y="186"/>
                  </a:lnTo>
                  <a:lnTo>
                    <a:pt x="149" y="179"/>
                  </a:lnTo>
                  <a:lnTo>
                    <a:pt x="145" y="186"/>
                  </a:lnTo>
                  <a:lnTo>
                    <a:pt x="140" y="194"/>
                  </a:lnTo>
                  <a:lnTo>
                    <a:pt x="136" y="200"/>
                  </a:lnTo>
                  <a:lnTo>
                    <a:pt x="131" y="207"/>
                  </a:lnTo>
                  <a:lnTo>
                    <a:pt x="126" y="214"/>
                  </a:lnTo>
                  <a:lnTo>
                    <a:pt x="121" y="220"/>
                  </a:lnTo>
                  <a:lnTo>
                    <a:pt x="116" y="226"/>
                  </a:lnTo>
                  <a:lnTo>
                    <a:pt x="112" y="232"/>
                  </a:lnTo>
                  <a:lnTo>
                    <a:pt x="108" y="239"/>
                  </a:lnTo>
                  <a:lnTo>
                    <a:pt x="105" y="245"/>
                  </a:lnTo>
                  <a:lnTo>
                    <a:pt x="102" y="252"/>
                  </a:lnTo>
                  <a:lnTo>
                    <a:pt x="100" y="259"/>
                  </a:lnTo>
                  <a:lnTo>
                    <a:pt x="98" y="267"/>
                  </a:lnTo>
                  <a:lnTo>
                    <a:pt x="98" y="275"/>
                  </a:lnTo>
                  <a:lnTo>
                    <a:pt x="99" y="285"/>
                  </a:lnTo>
                  <a:lnTo>
                    <a:pt x="101" y="295"/>
                  </a:lnTo>
                  <a:lnTo>
                    <a:pt x="98" y="294"/>
                  </a:lnTo>
                  <a:lnTo>
                    <a:pt x="96" y="292"/>
                  </a:lnTo>
                  <a:lnTo>
                    <a:pt x="93" y="290"/>
                  </a:lnTo>
                  <a:lnTo>
                    <a:pt x="91" y="287"/>
                  </a:lnTo>
                  <a:lnTo>
                    <a:pt x="89" y="285"/>
                  </a:lnTo>
                  <a:lnTo>
                    <a:pt x="87" y="281"/>
                  </a:lnTo>
                  <a:lnTo>
                    <a:pt x="85" y="278"/>
                  </a:lnTo>
                  <a:lnTo>
                    <a:pt x="83" y="273"/>
                  </a:lnTo>
                  <a:lnTo>
                    <a:pt x="82" y="269"/>
                  </a:lnTo>
                  <a:lnTo>
                    <a:pt x="81" y="264"/>
                  </a:lnTo>
                  <a:lnTo>
                    <a:pt x="79" y="259"/>
                  </a:lnTo>
                  <a:lnTo>
                    <a:pt x="79" y="254"/>
                  </a:lnTo>
                  <a:lnTo>
                    <a:pt x="78" y="249"/>
                  </a:lnTo>
                  <a:lnTo>
                    <a:pt x="77" y="244"/>
                  </a:lnTo>
                  <a:lnTo>
                    <a:pt x="76" y="238"/>
                  </a:lnTo>
                  <a:lnTo>
                    <a:pt x="76" y="233"/>
                  </a:lnTo>
                  <a:lnTo>
                    <a:pt x="65" y="230"/>
                  </a:lnTo>
                  <a:lnTo>
                    <a:pt x="56" y="231"/>
                  </a:lnTo>
                  <a:lnTo>
                    <a:pt x="50" y="234"/>
                  </a:lnTo>
                  <a:lnTo>
                    <a:pt x="45" y="240"/>
                  </a:lnTo>
                  <a:lnTo>
                    <a:pt x="41" y="248"/>
                  </a:lnTo>
                  <a:lnTo>
                    <a:pt x="39" y="258"/>
                  </a:lnTo>
                  <a:lnTo>
                    <a:pt x="38" y="269"/>
                  </a:lnTo>
                  <a:lnTo>
                    <a:pt x="38" y="281"/>
                  </a:lnTo>
                  <a:lnTo>
                    <a:pt x="39" y="292"/>
                  </a:lnTo>
                  <a:lnTo>
                    <a:pt x="41" y="305"/>
                  </a:lnTo>
                  <a:lnTo>
                    <a:pt x="44" y="317"/>
                  </a:lnTo>
                  <a:lnTo>
                    <a:pt x="47" y="327"/>
                  </a:lnTo>
                  <a:lnTo>
                    <a:pt x="50" y="337"/>
                  </a:lnTo>
                  <a:lnTo>
                    <a:pt x="53" y="345"/>
                  </a:lnTo>
                  <a:lnTo>
                    <a:pt x="56" y="351"/>
                  </a:lnTo>
                  <a:lnTo>
                    <a:pt x="59" y="355"/>
                  </a:lnTo>
                  <a:lnTo>
                    <a:pt x="59" y="360"/>
                  </a:lnTo>
                  <a:lnTo>
                    <a:pt x="59" y="366"/>
                  </a:lnTo>
                  <a:lnTo>
                    <a:pt x="60" y="372"/>
                  </a:lnTo>
                  <a:lnTo>
                    <a:pt x="60" y="378"/>
                  </a:lnTo>
                  <a:lnTo>
                    <a:pt x="61" y="384"/>
                  </a:lnTo>
                  <a:lnTo>
                    <a:pt x="63" y="389"/>
                  </a:lnTo>
                  <a:lnTo>
                    <a:pt x="65" y="394"/>
                  </a:lnTo>
                  <a:lnTo>
                    <a:pt x="67" y="398"/>
                  </a:lnTo>
                  <a:lnTo>
                    <a:pt x="69" y="403"/>
                  </a:lnTo>
                  <a:lnTo>
                    <a:pt x="72" y="406"/>
                  </a:lnTo>
                  <a:lnTo>
                    <a:pt x="75" y="409"/>
                  </a:lnTo>
                  <a:lnTo>
                    <a:pt x="79" y="412"/>
                  </a:lnTo>
                  <a:lnTo>
                    <a:pt x="82" y="414"/>
                  </a:lnTo>
                  <a:lnTo>
                    <a:pt x="87" y="415"/>
                  </a:lnTo>
                  <a:lnTo>
                    <a:pt x="92" y="415"/>
                  </a:lnTo>
                  <a:lnTo>
                    <a:pt x="97" y="414"/>
                  </a:lnTo>
                  <a:lnTo>
                    <a:pt x="96" y="423"/>
                  </a:lnTo>
                  <a:lnTo>
                    <a:pt x="94" y="433"/>
                  </a:lnTo>
                  <a:lnTo>
                    <a:pt x="94" y="441"/>
                  </a:lnTo>
                  <a:lnTo>
                    <a:pt x="93" y="450"/>
                  </a:lnTo>
                  <a:lnTo>
                    <a:pt x="93" y="458"/>
                  </a:lnTo>
                  <a:lnTo>
                    <a:pt x="92" y="465"/>
                  </a:lnTo>
                  <a:lnTo>
                    <a:pt x="92" y="473"/>
                  </a:lnTo>
                  <a:lnTo>
                    <a:pt x="92" y="480"/>
                  </a:lnTo>
                  <a:lnTo>
                    <a:pt x="93" y="487"/>
                  </a:lnTo>
                  <a:lnTo>
                    <a:pt x="93" y="494"/>
                  </a:lnTo>
                  <a:lnTo>
                    <a:pt x="94" y="501"/>
                  </a:lnTo>
                  <a:lnTo>
                    <a:pt x="94" y="508"/>
                  </a:lnTo>
                  <a:lnTo>
                    <a:pt x="95" y="515"/>
                  </a:lnTo>
                  <a:lnTo>
                    <a:pt x="96" y="522"/>
                  </a:lnTo>
                  <a:lnTo>
                    <a:pt x="97" y="529"/>
                  </a:lnTo>
                  <a:lnTo>
                    <a:pt x="98" y="538"/>
                  </a:lnTo>
                  <a:lnTo>
                    <a:pt x="96" y="535"/>
                  </a:lnTo>
                  <a:lnTo>
                    <a:pt x="94" y="532"/>
                  </a:lnTo>
                  <a:lnTo>
                    <a:pt x="91" y="528"/>
                  </a:lnTo>
                  <a:lnTo>
                    <a:pt x="87" y="524"/>
                  </a:lnTo>
                  <a:lnTo>
                    <a:pt x="84" y="520"/>
                  </a:lnTo>
                  <a:lnTo>
                    <a:pt x="81" y="516"/>
                  </a:lnTo>
                  <a:lnTo>
                    <a:pt x="77" y="512"/>
                  </a:lnTo>
                  <a:lnTo>
                    <a:pt x="74" y="508"/>
                  </a:lnTo>
                  <a:lnTo>
                    <a:pt x="68" y="506"/>
                  </a:lnTo>
                  <a:lnTo>
                    <a:pt x="63" y="503"/>
                  </a:lnTo>
                  <a:lnTo>
                    <a:pt x="58" y="498"/>
                  </a:lnTo>
                  <a:lnTo>
                    <a:pt x="54" y="494"/>
                  </a:lnTo>
                  <a:lnTo>
                    <a:pt x="50" y="489"/>
                  </a:lnTo>
                  <a:lnTo>
                    <a:pt x="48" y="483"/>
                  </a:lnTo>
                  <a:lnTo>
                    <a:pt x="45" y="476"/>
                  </a:lnTo>
                  <a:lnTo>
                    <a:pt x="42" y="470"/>
                  </a:lnTo>
                  <a:lnTo>
                    <a:pt x="41" y="462"/>
                  </a:lnTo>
                  <a:lnTo>
                    <a:pt x="39" y="455"/>
                  </a:lnTo>
                  <a:lnTo>
                    <a:pt x="38" y="448"/>
                  </a:lnTo>
                  <a:lnTo>
                    <a:pt x="38" y="441"/>
                  </a:lnTo>
                  <a:lnTo>
                    <a:pt x="38" y="434"/>
                  </a:lnTo>
                  <a:lnTo>
                    <a:pt x="38" y="427"/>
                  </a:lnTo>
                  <a:lnTo>
                    <a:pt x="38" y="420"/>
                  </a:lnTo>
                  <a:lnTo>
                    <a:pt x="39" y="415"/>
                  </a:lnTo>
                  <a:lnTo>
                    <a:pt x="37" y="417"/>
                  </a:lnTo>
                  <a:lnTo>
                    <a:pt x="35" y="418"/>
                  </a:lnTo>
                  <a:lnTo>
                    <a:pt x="33" y="420"/>
                  </a:lnTo>
                  <a:lnTo>
                    <a:pt x="31" y="423"/>
                  </a:lnTo>
                  <a:lnTo>
                    <a:pt x="30" y="426"/>
                  </a:lnTo>
                  <a:lnTo>
                    <a:pt x="28" y="429"/>
                  </a:lnTo>
                  <a:lnTo>
                    <a:pt x="27" y="432"/>
                  </a:lnTo>
                  <a:lnTo>
                    <a:pt x="27" y="436"/>
                  </a:lnTo>
                  <a:lnTo>
                    <a:pt x="26" y="440"/>
                  </a:lnTo>
                  <a:lnTo>
                    <a:pt x="26" y="444"/>
                  </a:lnTo>
                  <a:lnTo>
                    <a:pt x="26" y="448"/>
                  </a:lnTo>
                  <a:lnTo>
                    <a:pt x="26" y="454"/>
                  </a:lnTo>
                  <a:lnTo>
                    <a:pt x="26" y="458"/>
                  </a:lnTo>
                  <a:lnTo>
                    <a:pt x="26" y="463"/>
                  </a:lnTo>
                  <a:lnTo>
                    <a:pt x="26" y="468"/>
                  </a:lnTo>
                  <a:lnTo>
                    <a:pt x="27" y="474"/>
                  </a:lnTo>
                  <a:lnTo>
                    <a:pt x="24" y="471"/>
                  </a:lnTo>
                  <a:lnTo>
                    <a:pt x="21" y="468"/>
                  </a:lnTo>
                  <a:lnTo>
                    <a:pt x="18" y="464"/>
                  </a:lnTo>
                  <a:lnTo>
                    <a:pt x="15" y="460"/>
                  </a:lnTo>
                  <a:lnTo>
                    <a:pt x="13" y="456"/>
                  </a:lnTo>
                  <a:lnTo>
                    <a:pt x="10" y="451"/>
                  </a:lnTo>
                  <a:lnTo>
                    <a:pt x="8" y="446"/>
                  </a:lnTo>
                  <a:lnTo>
                    <a:pt x="7" y="441"/>
                  </a:lnTo>
                  <a:lnTo>
                    <a:pt x="6" y="435"/>
                  </a:lnTo>
                  <a:lnTo>
                    <a:pt x="5" y="429"/>
                  </a:lnTo>
                  <a:lnTo>
                    <a:pt x="5" y="423"/>
                  </a:lnTo>
                  <a:lnTo>
                    <a:pt x="5" y="417"/>
                  </a:lnTo>
                  <a:lnTo>
                    <a:pt x="5" y="409"/>
                  </a:lnTo>
                  <a:lnTo>
                    <a:pt x="6" y="402"/>
                  </a:lnTo>
                  <a:lnTo>
                    <a:pt x="9" y="395"/>
                  </a:lnTo>
                  <a:lnTo>
                    <a:pt x="11" y="387"/>
                  </a:lnTo>
                  <a:lnTo>
                    <a:pt x="13" y="377"/>
                  </a:lnTo>
                  <a:lnTo>
                    <a:pt x="15" y="369"/>
                  </a:lnTo>
                  <a:lnTo>
                    <a:pt x="16" y="361"/>
                  </a:lnTo>
                  <a:lnTo>
                    <a:pt x="15" y="354"/>
                  </a:lnTo>
                  <a:lnTo>
                    <a:pt x="14" y="346"/>
                  </a:lnTo>
                  <a:lnTo>
                    <a:pt x="12" y="339"/>
                  </a:lnTo>
                  <a:lnTo>
                    <a:pt x="11" y="332"/>
                  </a:lnTo>
                  <a:lnTo>
                    <a:pt x="9" y="326"/>
                  </a:lnTo>
                  <a:lnTo>
                    <a:pt x="7" y="319"/>
                  </a:lnTo>
                  <a:lnTo>
                    <a:pt x="5" y="312"/>
                  </a:lnTo>
                  <a:lnTo>
                    <a:pt x="4" y="306"/>
                  </a:lnTo>
                  <a:lnTo>
                    <a:pt x="2" y="299"/>
                  </a:lnTo>
                  <a:lnTo>
                    <a:pt x="2" y="292"/>
                  </a:lnTo>
                  <a:lnTo>
                    <a:pt x="2" y="284"/>
                  </a:lnTo>
                  <a:lnTo>
                    <a:pt x="4" y="277"/>
                  </a:lnTo>
                  <a:lnTo>
                    <a:pt x="5" y="268"/>
                  </a:lnTo>
                  <a:lnTo>
                    <a:pt x="4" y="262"/>
                  </a:lnTo>
                  <a:lnTo>
                    <a:pt x="2" y="253"/>
                  </a:lnTo>
                  <a:lnTo>
                    <a:pt x="1" y="242"/>
                  </a:lnTo>
                  <a:lnTo>
                    <a:pt x="0" y="231"/>
                  </a:lnTo>
                  <a:lnTo>
                    <a:pt x="0" y="218"/>
                  </a:lnTo>
                  <a:lnTo>
                    <a:pt x="0" y="205"/>
                  </a:lnTo>
                  <a:lnTo>
                    <a:pt x="1" y="192"/>
                  </a:lnTo>
                  <a:lnTo>
                    <a:pt x="4" y="178"/>
                  </a:lnTo>
                  <a:lnTo>
                    <a:pt x="6" y="164"/>
                  </a:lnTo>
                  <a:lnTo>
                    <a:pt x="10" y="150"/>
                  </a:lnTo>
                  <a:lnTo>
                    <a:pt x="15" y="136"/>
                  </a:lnTo>
                  <a:lnTo>
                    <a:pt x="21" y="125"/>
                  </a:lnTo>
                  <a:lnTo>
                    <a:pt x="28" y="114"/>
                  </a:lnTo>
                  <a:lnTo>
                    <a:pt x="37" y="103"/>
                  </a:lnTo>
                  <a:lnTo>
                    <a:pt x="46" y="95"/>
                  </a:lnTo>
                  <a:lnTo>
                    <a:pt x="57" y="89"/>
                  </a:lnTo>
                  <a:lnTo>
                    <a:pt x="54" y="87"/>
                  </a:lnTo>
                  <a:lnTo>
                    <a:pt x="52" y="86"/>
                  </a:lnTo>
                  <a:lnTo>
                    <a:pt x="49" y="85"/>
                  </a:lnTo>
                  <a:lnTo>
                    <a:pt x="46" y="84"/>
                  </a:lnTo>
                  <a:lnTo>
                    <a:pt x="42" y="83"/>
                  </a:lnTo>
                  <a:lnTo>
                    <a:pt x="39" y="83"/>
                  </a:lnTo>
                  <a:lnTo>
                    <a:pt x="35" y="82"/>
                  </a:lnTo>
                  <a:lnTo>
                    <a:pt x="32" y="82"/>
                  </a:lnTo>
                  <a:lnTo>
                    <a:pt x="28" y="83"/>
                  </a:lnTo>
                  <a:lnTo>
                    <a:pt x="24" y="83"/>
                  </a:lnTo>
                  <a:lnTo>
                    <a:pt x="20" y="84"/>
                  </a:lnTo>
                  <a:lnTo>
                    <a:pt x="16" y="86"/>
                  </a:lnTo>
                  <a:lnTo>
                    <a:pt x="12" y="87"/>
                  </a:lnTo>
                  <a:lnTo>
                    <a:pt x="9" y="90"/>
                  </a:lnTo>
                  <a:lnTo>
                    <a:pt x="5" y="93"/>
                  </a:lnTo>
                  <a:lnTo>
                    <a:pt x="1" y="97"/>
                  </a:lnTo>
                  <a:lnTo>
                    <a:pt x="4" y="91"/>
                  </a:lnTo>
                  <a:lnTo>
                    <a:pt x="6" y="86"/>
                  </a:lnTo>
                  <a:lnTo>
                    <a:pt x="9" y="81"/>
                  </a:lnTo>
                  <a:lnTo>
                    <a:pt x="12" y="78"/>
                  </a:lnTo>
                  <a:lnTo>
                    <a:pt x="15" y="74"/>
                  </a:lnTo>
                  <a:lnTo>
                    <a:pt x="18" y="70"/>
                  </a:lnTo>
                  <a:lnTo>
                    <a:pt x="22" y="67"/>
                  </a:lnTo>
                  <a:lnTo>
                    <a:pt x="26" y="65"/>
                  </a:lnTo>
                  <a:lnTo>
                    <a:pt x="30" y="64"/>
                  </a:lnTo>
                  <a:lnTo>
                    <a:pt x="34" y="62"/>
                  </a:lnTo>
                  <a:lnTo>
                    <a:pt x="39" y="61"/>
                  </a:lnTo>
                  <a:lnTo>
                    <a:pt x="43" y="61"/>
                  </a:lnTo>
                  <a:lnTo>
                    <a:pt x="49" y="61"/>
                  </a:lnTo>
                  <a:lnTo>
                    <a:pt x="54" y="63"/>
                  </a:lnTo>
                  <a:lnTo>
                    <a:pt x="60" y="64"/>
                  </a:lnTo>
                  <a:lnTo>
                    <a:pt x="66" y="67"/>
                  </a:lnTo>
                  <a:lnTo>
                    <a:pt x="66" y="62"/>
                  </a:lnTo>
                  <a:lnTo>
                    <a:pt x="66" y="57"/>
                  </a:lnTo>
                  <a:lnTo>
                    <a:pt x="66" y="53"/>
                  </a:lnTo>
                  <a:lnTo>
                    <a:pt x="65" y="49"/>
                  </a:lnTo>
                  <a:lnTo>
                    <a:pt x="65" y="45"/>
                  </a:lnTo>
                  <a:lnTo>
                    <a:pt x="64" y="42"/>
                  </a:lnTo>
                  <a:lnTo>
                    <a:pt x="62" y="39"/>
                  </a:lnTo>
                  <a:lnTo>
                    <a:pt x="60" y="36"/>
                  </a:lnTo>
                  <a:lnTo>
                    <a:pt x="58" y="33"/>
                  </a:lnTo>
                  <a:lnTo>
                    <a:pt x="55" y="30"/>
                  </a:lnTo>
                  <a:lnTo>
                    <a:pt x="51" y="28"/>
                  </a:lnTo>
                  <a:lnTo>
                    <a:pt x="47" y="26"/>
                  </a:lnTo>
                  <a:lnTo>
                    <a:pt x="42" y="24"/>
                  </a:lnTo>
                  <a:lnTo>
                    <a:pt x="37" y="22"/>
                  </a:lnTo>
                  <a:lnTo>
                    <a:pt x="30" y="19"/>
                  </a:lnTo>
                  <a:lnTo>
                    <a:pt x="23" y="16"/>
                  </a:lnTo>
                  <a:lnTo>
                    <a:pt x="29" y="16"/>
                  </a:lnTo>
                  <a:lnTo>
                    <a:pt x="34" y="16"/>
                  </a:lnTo>
                  <a:lnTo>
                    <a:pt x="39" y="16"/>
                  </a:lnTo>
                  <a:lnTo>
                    <a:pt x="45" y="16"/>
                  </a:lnTo>
                  <a:lnTo>
                    <a:pt x="50" y="17"/>
                  </a:lnTo>
                  <a:lnTo>
                    <a:pt x="54" y="19"/>
                  </a:lnTo>
                  <a:lnTo>
                    <a:pt x="59" y="21"/>
                  </a:lnTo>
                  <a:lnTo>
                    <a:pt x="63" y="23"/>
                  </a:lnTo>
                  <a:lnTo>
                    <a:pt x="67" y="25"/>
                  </a:lnTo>
                  <a:lnTo>
                    <a:pt x="71" y="28"/>
                  </a:lnTo>
                  <a:lnTo>
                    <a:pt x="75" y="32"/>
                  </a:lnTo>
                  <a:lnTo>
                    <a:pt x="79" y="36"/>
                  </a:lnTo>
                  <a:lnTo>
                    <a:pt x="82" y="41"/>
                  </a:lnTo>
                  <a:lnTo>
                    <a:pt x="85" y="46"/>
                  </a:lnTo>
                  <a:lnTo>
                    <a:pt x="88" y="52"/>
                  </a:lnTo>
                  <a:lnTo>
                    <a:pt x="91" y="58"/>
                  </a:lnTo>
                  <a:lnTo>
                    <a:pt x="98" y="52"/>
                  </a:lnTo>
                  <a:lnTo>
                    <a:pt x="104" y="47"/>
                  </a:lnTo>
                  <a:lnTo>
                    <a:pt x="110" y="43"/>
                  </a:lnTo>
                  <a:lnTo>
                    <a:pt x="116" y="39"/>
                  </a:lnTo>
                  <a:lnTo>
                    <a:pt x="122" y="36"/>
                  </a:lnTo>
                  <a:lnTo>
                    <a:pt x="128" y="33"/>
                  </a:lnTo>
                  <a:lnTo>
                    <a:pt x="134" y="31"/>
                  </a:lnTo>
                  <a:lnTo>
                    <a:pt x="139" y="30"/>
                  </a:lnTo>
                  <a:lnTo>
                    <a:pt x="145" y="29"/>
                  </a:lnTo>
                  <a:lnTo>
                    <a:pt x="150" y="28"/>
                  </a:lnTo>
                  <a:lnTo>
                    <a:pt x="156" y="28"/>
                  </a:lnTo>
                  <a:lnTo>
                    <a:pt x="162" y="29"/>
                  </a:lnTo>
                  <a:lnTo>
                    <a:pt x="168" y="30"/>
                  </a:lnTo>
                  <a:lnTo>
                    <a:pt x="174" y="31"/>
                  </a:lnTo>
                  <a:lnTo>
                    <a:pt x="180" y="33"/>
                  </a:lnTo>
                  <a:lnTo>
                    <a:pt x="187" y="36"/>
                  </a:lnTo>
                  <a:lnTo>
                    <a:pt x="186" y="32"/>
                  </a:lnTo>
                  <a:lnTo>
                    <a:pt x="184" y="28"/>
                  </a:lnTo>
                  <a:lnTo>
                    <a:pt x="181" y="25"/>
                  </a:lnTo>
                  <a:lnTo>
                    <a:pt x="178" y="22"/>
                  </a:lnTo>
                  <a:lnTo>
                    <a:pt x="174" y="19"/>
                  </a:lnTo>
                  <a:lnTo>
                    <a:pt x="170" y="17"/>
                  </a:lnTo>
                  <a:lnTo>
                    <a:pt x="166" y="15"/>
                  </a:lnTo>
                  <a:lnTo>
                    <a:pt x="161" y="13"/>
                  </a:lnTo>
                  <a:lnTo>
                    <a:pt x="156" y="11"/>
                  </a:lnTo>
                  <a:lnTo>
                    <a:pt x="152" y="8"/>
                  </a:lnTo>
                  <a:lnTo>
                    <a:pt x="147" y="7"/>
                  </a:lnTo>
                  <a:lnTo>
                    <a:pt x="143" y="5"/>
                  </a:lnTo>
                  <a:lnTo>
                    <a:pt x="139" y="4"/>
                  </a:lnTo>
                  <a:lnTo>
                    <a:pt x="136" y="2"/>
                  </a:lnTo>
                  <a:lnTo>
                    <a:pt x="133" y="1"/>
                  </a:lnTo>
                  <a:lnTo>
                    <a:pt x="130" y="0"/>
                  </a:lnTo>
                  <a:lnTo>
                    <a:pt x="133" y="0"/>
                  </a:lnTo>
                  <a:lnTo>
                    <a:pt x="137" y="1"/>
                  </a:lnTo>
                  <a:lnTo>
                    <a:pt x="141" y="2"/>
                  </a:lnTo>
                  <a:lnTo>
                    <a:pt x="145" y="3"/>
                  </a:lnTo>
                  <a:lnTo>
                    <a:pt x="150" y="4"/>
                  </a:lnTo>
                  <a:lnTo>
                    <a:pt x="155" y="5"/>
                  </a:lnTo>
                  <a:lnTo>
                    <a:pt x="160" y="6"/>
                  </a:lnTo>
                  <a:lnTo>
                    <a:pt x="165" y="8"/>
                  </a:lnTo>
                  <a:lnTo>
                    <a:pt x="170" y="9"/>
                  </a:lnTo>
                  <a:lnTo>
                    <a:pt x="175" y="11"/>
                  </a:lnTo>
                  <a:lnTo>
                    <a:pt x="180" y="12"/>
                  </a:lnTo>
                  <a:lnTo>
                    <a:pt x="184" y="13"/>
                  </a:lnTo>
                  <a:lnTo>
                    <a:pt x="188" y="16"/>
                  </a:lnTo>
                  <a:lnTo>
                    <a:pt x="192" y="18"/>
                  </a:lnTo>
                  <a:lnTo>
                    <a:pt x="195" y="20"/>
                  </a:lnTo>
                  <a:lnTo>
                    <a:pt x="197" y="23"/>
                  </a:lnTo>
                  <a:lnTo>
                    <a:pt x="200" y="20"/>
                  </a:lnTo>
                  <a:lnTo>
                    <a:pt x="203" y="17"/>
                  </a:lnTo>
                  <a:lnTo>
                    <a:pt x="206" y="14"/>
                  </a:lnTo>
                  <a:lnTo>
                    <a:pt x="210" y="12"/>
                  </a:lnTo>
                  <a:lnTo>
                    <a:pt x="214" y="11"/>
                  </a:lnTo>
                  <a:lnTo>
                    <a:pt x="218" y="9"/>
                  </a:lnTo>
                  <a:lnTo>
                    <a:pt x="223" y="8"/>
                  </a:lnTo>
                  <a:lnTo>
                    <a:pt x="228" y="7"/>
                  </a:lnTo>
                  <a:lnTo>
                    <a:pt x="233" y="6"/>
                  </a:lnTo>
                  <a:lnTo>
                    <a:pt x="237" y="6"/>
                  </a:lnTo>
                  <a:lnTo>
                    <a:pt x="243" y="6"/>
                  </a:lnTo>
                  <a:lnTo>
                    <a:pt x="247" y="7"/>
                  </a:lnTo>
                  <a:lnTo>
                    <a:pt x="252" y="8"/>
                  </a:lnTo>
                  <a:lnTo>
                    <a:pt x="256" y="8"/>
                  </a:lnTo>
                  <a:lnTo>
                    <a:pt x="261" y="9"/>
                  </a:lnTo>
                  <a:lnTo>
                    <a:pt x="264" y="11"/>
                  </a:lnTo>
                  <a:lnTo>
                    <a:pt x="259" y="11"/>
                  </a:lnTo>
                  <a:lnTo>
                    <a:pt x="255" y="12"/>
                  </a:lnTo>
                  <a:lnTo>
                    <a:pt x="250" y="13"/>
                  </a:lnTo>
                  <a:lnTo>
                    <a:pt x="246" y="13"/>
                  </a:lnTo>
                  <a:lnTo>
                    <a:pt x="241" y="15"/>
                  </a:lnTo>
                  <a:lnTo>
                    <a:pt x="236" y="16"/>
                  </a:lnTo>
                  <a:lnTo>
                    <a:pt x="232" y="16"/>
                  </a:lnTo>
                  <a:lnTo>
                    <a:pt x="229" y="18"/>
                  </a:lnTo>
                  <a:lnTo>
                    <a:pt x="225" y="19"/>
                  </a:lnTo>
                  <a:lnTo>
                    <a:pt x="221" y="20"/>
                  </a:lnTo>
                  <a:lnTo>
                    <a:pt x="218" y="22"/>
                  </a:lnTo>
                  <a:lnTo>
                    <a:pt x="215" y="24"/>
                  </a:lnTo>
                  <a:lnTo>
                    <a:pt x="213" y="26"/>
                  </a:lnTo>
                  <a:lnTo>
                    <a:pt x="211" y="28"/>
                  </a:lnTo>
                  <a:lnTo>
                    <a:pt x="209" y="30"/>
                  </a:lnTo>
                  <a:lnTo>
                    <a:pt x="207" y="33"/>
                  </a:lnTo>
                  <a:lnTo>
                    <a:pt x="215" y="33"/>
                  </a:lnTo>
                  <a:lnTo>
                    <a:pt x="222" y="32"/>
                  </a:lnTo>
                  <a:lnTo>
                    <a:pt x="230" y="31"/>
                  </a:lnTo>
                  <a:lnTo>
                    <a:pt x="237" y="32"/>
                  </a:lnTo>
                  <a:lnTo>
                    <a:pt x="245" y="33"/>
                  </a:lnTo>
                  <a:lnTo>
                    <a:pt x="252" y="33"/>
                  </a:lnTo>
                  <a:lnTo>
                    <a:pt x="259" y="35"/>
                  </a:lnTo>
                  <a:lnTo>
                    <a:pt x="266" y="37"/>
                  </a:lnTo>
                  <a:lnTo>
                    <a:pt x="273" y="39"/>
                  </a:lnTo>
                  <a:lnTo>
                    <a:pt x="279" y="42"/>
                  </a:lnTo>
                  <a:lnTo>
                    <a:pt x="286" y="45"/>
                  </a:lnTo>
                  <a:lnTo>
                    <a:pt x="292" y="49"/>
                  </a:lnTo>
                  <a:lnTo>
                    <a:pt x="298" y="52"/>
                  </a:lnTo>
                  <a:lnTo>
                    <a:pt x="304" y="57"/>
                  </a:lnTo>
                  <a:lnTo>
                    <a:pt x="310" y="61"/>
                  </a:lnTo>
                  <a:lnTo>
                    <a:pt x="316" y="66"/>
                  </a:lnTo>
                  <a:lnTo>
                    <a:pt x="321" y="72"/>
                  </a:lnTo>
                  <a:lnTo>
                    <a:pt x="325" y="78"/>
                  </a:lnTo>
                  <a:lnTo>
                    <a:pt x="330" y="83"/>
                  </a:lnTo>
                  <a:lnTo>
                    <a:pt x="335" y="90"/>
                  </a:lnTo>
                  <a:lnTo>
                    <a:pt x="338" y="97"/>
                  </a:lnTo>
                  <a:lnTo>
                    <a:pt x="342" y="104"/>
                  </a:lnTo>
                  <a:lnTo>
                    <a:pt x="346" y="111"/>
                  </a:lnTo>
                  <a:lnTo>
                    <a:pt x="349" y="119"/>
                  </a:lnTo>
                  <a:lnTo>
                    <a:pt x="351" y="127"/>
                  </a:lnTo>
                  <a:lnTo>
                    <a:pt x="353" y="136"/>
                  </a:lnTo>
                  <a:lnTo>
                    <a:pt x="355" y="144"/>
                  </a:lnTo>
                  <a:lnTo>
                    <a:pt x="357" y="153"/>
                  </a:lnTo>
                  <a:lnTo>
                    <a:pt x="358" y="162"/>
                  </a:lnTo>
                  <a:lnTo>
                    <a:pt x="358" y="171"/>
                  </a:lnTo>
                  <a:lnTo>
                    <a:pt x="358" y="181"/>
                  </a:lnTo>
                  <a:lnTo>
                    <a:pt x="358" y="191"/>
                  </a:lnTo>
                  <a:lnTo>
                    <a:pt x="361" y="197"/>
                  </a:lnTo>
                  <a:lnTo>
                    <a:pt x="364" y="204"/>
                  </a:lnTo>
                  <a:lnTo>
                    <a:pt x="366" y="212"/>
                  </a:lnTo>
                  <a:lnTo>
                    <a:pt x="367" y="220"/>
                  </a:lnTo>
                  <a:lnTo>
                    <a:pt x="367" y="229"/>
                  </a:lnTo>
                  <a:lnTo>
                    <a:pt x="366" y="239"/>
                  </a:lnTo>
                  <a:lnTo>
                    <a:pt x="364" y="248"/>
                  </a:lnTo>
                  <a:lnTo>
                    <a:pt x="362" y="257"/>
                  </a:lnTo>
                  <a:lnTo>
                    <a:pt x="360" y="266"/>
                  </a:lnTo>
                  <a:lnTo>
                    <a:pt x="357" y="274"/>
                  </a:lnTo>
                  <a:lnTo>
                    <a:pt x="353" y="282"/>
                  </a:lnTo>
                  <a:lnTo>
                    <a:pt x="349" y="289"/>
                  </a:lnTo>
                  <a:lnTo>
                    <a:pt x="346" y="295"/>
                  </a:lnTo>
                  <a:lnTo>
                    <a:pt x="342" y="300"/>
                  </a:lnTo>
                  <a:lnTo>
                    <a:pt x="338" y="303"/>
                  </a:lnTo>
                  <a:lnTo>
                    <a:pt x="334" y="304"/>
                  </a:lnTo>
                  <a:lnTo>
                    <a:pt x="331" y="309"/>
                  </a:lnTo>
                  <a:lnTo>
                    <a:pt x="329" y="312"/>
                  </a:lnTo>
                  <a:lnTo>
                    <a:pt x="327" y="315"/>
                  </a:lnTo>
                  <a:lnTo>
                    <a:pt x="324" y="317"/>
                  </a:lnTo>
                  <a:lnTo>
                    <a:pt x="322" y="319"/>
                  </a:lnTo>
                  <a:lnTo>
                    <a:pt x="320" y="320"/>
                  </a:lnTo>
                  <a:lnTo>
                    <a:pt x="317" y="322"/>
                  </a:lnTo>
                  <a:lnTo>
                    <a:pt x="315" y="323"/>
                  </a:lnTo>
                  <a:lnTo>
                    <a:pt x="313" y="323"/>
                  </a:lnTo>
                  <a:lnTo>
                    <a:pt x="310" y="323"/>
                  </a:lnTo>
                  <a:lnTo>
                    <a:pt x="307" y="323"/>
                  </a:lnTo>
                  <a:lnTo>
                    <a:pt x="305" y="323"/>
                  </a:lnTo>
                  <a:lnTo>
                    <a:pt x="302" y="323"/>
                  </a:lnTo>
                  <a:lnTo>
                    <a:pt x="300" y="323"/>
                  </a:lnTo>
                  <a:lnTo>
                    <a:pt x="297" y="323"/>
                  </a:lnTo>
                  <a:lnTo>
                    <a:pt x="294" y="323"/>
                  </a:lnTo>
                  <a:lnTo>
                    <a:pt x="301" y="317"/>
                  </a:lnTo>
                  <a:lnTo>
                    <a:pt x="306" y="312"/>
                  </a:lnTo>
                  <a:lnTo>
                    <a:pt x="310" y="307"/>
                  </a:lnTo>
                  <a:lnTo>
                    <a:pt x="314" y="302"/>
                  </a:lnTo>
                  <a:lnTo>
                    <a:pt x="318" y="297"/>
                  </a:lnTo>
                  <a:lnTo>
                    <a:pt x="321" y="292"/>
                  </a:lnTo>
                  <a:lnTo>
                    <a:pt x="323" y="286"/>
                  </a:lnTo>
                  <a:lnTo>
                    <a:pt x="325" y="280"/>
                  </a:lnTo>
                  <a:lnTo>
                    <a:pt x="325" y="274"/>
                  </a:lnTo>
                  <a:lnTo>
                    <a:pt x="326" y="268"/>
                  </a:lnTo>
                  <a:lnTo>
                    <a:pt x="326" y="262"/>
                  </a:lnTo>
                  <a:lnTo>
                    <a:pt x="325" y="256"/>
                  </a:lnTo>
                  <a:lnTo>
                    <a:pt x="324" y="250"/>
                  </a:lnTo>
                  <a:lnTo>
                    <a:pt x="323" y="244"/>
                  </a:lnTo>
                  <a:lnTo>
                    <a:pt x="320" y="238"/>
                  </a:lnTo>
                  <a:lnTo>
                    <a:pt x="317" y="232"/>
                  </a:lnTo>
                  <a:lnTo>
                    <a:pt x="315" y="239"/>
                  </a:lnTo>
                  <a:lnTo>
                    <a:pt x="312" y="243"/>
                  </a:lnTo>
                  <a:lnTo>
                    <a:pt x="309" y="246"/>
                  </a:lnTo>
                  <a:lnTo>
                    <a:pt x="306" y="248"/>
                  </a:lnTo>
                  <a:lnTo>
                    <a:pt x="302" y="249"/>
                  </a:lnTo>
                  <a:lnTo>
                    <a:pt x="299" y="252"/>
                  </a:lnTo>
                  <a:lnTo>
                    <a:pt x="296" y="256"/>
                  </a:lnTo>
                  <a:lnTo>
                    <a:pt x="294" y="263"/>
                  </a:lnTo>
                  <a:lnTo>
                    <a:pt x="292" y="255"/>
                  </a:lnTo>
                  <a:lnTo>
                    <a:pt x="288" y="250"/>
                  </a:lnTo>
                  <a:lnTo>
                    <a:pt x="284" y="245"/>
                  </a:lnTo>
                  <a:lnTo>
                    <a:pt x="279" y="242"/>
                  </a:lnTo>
                  <a:lnTo>
                    <a:pt x="273" y="240"/>
                  </a:lnTo>
                  <a:lnTo>
                    <a:pt x="268" y="237"/>
                  </a:lnTo>
                  <a:lnTo>
                    <a:pt x="263" y="234"/>
                  </a:lnTo>
                  <a:lnTo>
                    <a:pt x="259" y="228"/>
                  </a:lnTo>
                </a:path>
              </a:pathLst>
            </a:custGeom>
            <a:solidFill>
              <a:srgbClr val="CC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67" name="Freeform 147">
              <a:extLst>
                <a:ext uri="{FF2B5EF4-FFF2-40B4-BE49-F238E27FC236}">
                  <a16:creationId xmlns:a16="http://schemas.microsoft.com/office/drawing/2014/main" id="{C3FC2C26-E09F-3B75-FE97-59482FA42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37"/>
              <a:ext cx="28" cy="73"/>
            </a:xfrm>
            <a:custGeom>
              <a:avLst/>
              <a:gdLst>
                <a:gd name="T0" fmla="*/ 8 w 28"/>
                <a:gd name="T1" fmla="*/ 66 h 73"/>
                <a:gd name="T2" fmla="*/ 0 w 28"/>
                <a:gd name="T3" fmla="*/ 63 h 73"/>
                <a:gd name="T4" fmla="*/ 2 w 28"/>
                <a:gd name="T5" fmla="*/ 60 h 73"/>
                <a:gd name="T6" fmla="*/ 3 w 28"/>
                <a:gd name="T7" fmla="*/ 57 h 73"/>
                <a:gd name="T8" fmla="*/ 4 w 28"/>
                <a:gd name="T9" fmla="*/ 54 h 73"/>
                <a:gd name="T10" fmla="*/ 6 w 28"/>
                <a:gd name="T11" fmla="*/ 51 h 73"/>
                <a:gd name="T12" fmla="*/ 7 w 28"/>
                <a:gd name="T13" fmla="*/ 47 h 73"/>
                <a:gd name="T14" fmla="*/ 8 w 28"/>
                <a:gd name="T15" fmla="*/ 44 h 73"/>
                <a:gd name="T16" fmla="*/ 9 w 28"/>
                <a:gd name="T17" fmla="*/ 40 h 73"/>
                <a:gd name="T18" fmla="*/ 11 w 28"/>
                <a:gd name="T19" fmla="*/ 36 h 73"/>
                <a:gd name="T20" fmla="*/ 12 w 28"/>
                <a:gd name="T21" fmla="*/ 32 h 73"/>
                <a:gd name="T22" fmla="*/ 13 w 28"/>
                <a:gd name="T23" fmla="*/ 28 h 73"/>
                <a:gd name="T24" fmla="*/ 14 w 28"/>
                <a:gd name="T25" fmla="*/ 23 h 73"/>
                <a:gd name="T26" fmla="*/ 15 w 28"/>
                <a:gd name="T27" fmla="*/ 19 h 73"/>
                <a:gd name="T28" fmla="*/ 16 w 28"/>
                <a:gd name="T29" fmla="*/ 14 h 73"/>
                <a:gd name="T30" fmla="*/ 17 w 28"/>
                <a:gd name="T31" fmla="*/ 10 h 73"/>
                <a:gd name="T32" fmla="*/ 17 w 28"/>
                <a:gd name="T33" fmla="*/ 5 h 73"/>
                <a:gd name="T34" fmla="*/ 18 w 28"/>
                <a:gd name="T35" fmla="*/ 0 h 73"/>
                <a:gd name="T36" fmla="*/ 27 w 28"/>
                <a:gd name="T37" fmla="*/ 0 h 73"/>
                <a:gd name="T38" fmla="*/ 26 w 28"/>
                <a:gd name="T39" fmla="*/ 6 h 73"/>
                <a:gd name="T40" fmla="*/ 25 w 28"/>
                <a:gd name="T41" fmla="*/ 11 h 73"/>
                <a:gd name="T42" fmla="*/ 25 w 28"/>
                <a:gd name="T43" fmla="*/ 16 h 73"/>
                <a:gd name="T44" fmla="*/ 24 w 28"/>
                <a:gd name="T45" fmla="*/ 22 h 73"/>
                <a:gd name="T46" fmla="*/ 23 w 28"/>
                <a:gd name="T47" fmla="*/ 26 h 73"/>
                <a:gd name="T48" fmla="*/ 22 w 28"/>
                <a:gd name="T49" fmla="*/ 30 h 73"/>
                <a:gd name="T50" fmla="*/ 21 w 28"/>
                <a:gd name="T51" fmla="*/ 36 h 73"/>
                <a:gd name="T52" fmla="*/ 19 w 28"/>
                <a:gd name="T53" fmla="*/ 40 h 73"/>
                <a:gd name="T54" fmla="*/ 18 w 28"/>
                <a:gd name="T55" fmla="*/ 44 h 73"/>
                <a:gd name="T56" fmla="*/ 17 w 28"/>
                <a:gd name="T57" fmla="*/ 48 h 73"/>
                <a:gd name="T58" fmla="*/ 15 w 28"/>
                <a:gd name="T59" fmla="*/ 52 h 73"/>
                <a:gd name="T60" fmla="*/ 14 w 28"/>
                <a:gd name="T61" fmla="*/ 56 h 73"/>
                <a:gd name="T62" fmla="*/ 12 w 28"/>
                <a:gd name="T63" fmla="*/ 59 h 73"/>
                <a:gd name="T64" fmla="*/ 11 w 28"/>
                <a:gd name="T65" fmla="*/ 63 h 73"/>
                <a:gd name="T66" fmla="*/ 9 w 28"/>
                <a:gd name="T67" fmla="*/ 66 h 73"/>
                <a:gd name="T68" fmla="*/ 8 w 28"/>
                <a:gd name="T69" fmla="*/ 69 h 73"/>
                <a:gd name="T70" fmla="*/ 0 w 28"/>
                <a:gd name="T71" fmla="*/ 65 h 73"/>
                <a:gd name="T72" fmla="*/ 8 w 28"/>
                <a:gd name="T73" fmla="*/ 69 h 73"/>
                <a:gd name="T74" fmla="*/ 6 w 28"/>
                <a:gd name="T75" fmla="*/ 71 h 73"/>
                <a:gd name="T76" fmla="*/ 5 w 28"/>
                <a:gd name="T77" fmla="*/ 72 h 73"/>
                <a:gd name="T78" fmla="*/ 3 w 28"/>
                <a:gd name="T79" fmla="*/ 72 h 73"/>
                <a:gd name="T80" fmla="*/ 2 w 28"/>
                <a:gd name="T81" fmla="*/ 70 h 73"/>
                <a:gd name="T82" fmla="*/ 0 w 28"/>
                <a:gd name="T83" fmla="*/ 69 h 73"/>
                <a:gd name="T84" fmla="*/ 0 w 28"/>
                <a:gd name="T85" fmla="*/ 67 h 73"/>
                <a:gd name="T86" fmla="*/ 0 w 28"/>
                <a:gd name="T87" fmla="*/ 65 h 73"/>
                <a:gd name="T88" fmla="*/ 0 w 28"/>
                <a:gd name="T89" fmla="*/ 63 h 73"/>
                <a:gd name="T90" fmla="*/ 8 w 28"/>
                <a:gd name="T91" fmla="*/ 6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" h="73">
                  <a:moveTo>
                    <a:pt x="8" y="66"/>
                  </a:moveTo>
                  <a:lnTo>
                    <a:pt x="0" y="63"/>
                  </a:lnTo>
                  <a:lnTo>
                    <a:pt x="2" y="60"/>
                  </a:lnTo>
                  <a:lnTo>
                    <a:pt x="3" y="57"/>
                  </a:lnTo>
                  <a:lnTo>
                    <a:pt x="4" y="54"/>
                  </a:lnTo>
                  <a:lnTo>
                    <a:pt x="6" y="51"/>
                  </a:lnTo>
                  <a:lnTo>
                    <a:pt x="7" y="47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6"/>
                  </a:lnTo>
                  <a:lnTo>
                    <a:pt x="12" y="32"/>
                  </a:lnTo>
                  <a:lnTo>
                    <a:pt x="13" y="28"/>
                  </a:lnTo>
                  <a:lnTo>
                    <a:pt x="14" y="23"/>
                  </a:lnTo>
                  <a:lnTo>
                    <a:pt x="15" y="19"/>
                  </a:lnTo>
                  <a:lnTo>
                    <a:pt x="16" y="14"/>
                  </a:lnTo>
                  <a:lnTo>
                    <a:pt x="17" y="10"/>
                  </a:lnTo>
                  <a:lnTo>
                    <a:pt x="17" y="5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26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4" y="22"/>
                  </a:lnTo>
                  <a:lnTo>
                    <a:pt x="23" y="26"/>
                  </a:lnTo>
                  <a:lnTo>
                    <a:pt x="22" y="30"/>
                  </a:lnTo>
                  <a:lnTo>
                    <a:pt x="21" y="36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17" y="48"/>
                  </a:lnTo>
                  <a:lnTo>
                    <a:pt x="15" y="52"/>
                  </a:lnTo>
                  <a:lnTo>
                    <a:pt x="14" y="56"/>
                  </a:lnTo>
                  <a:lnTo>
                    <a:pt x="12" y="59"/>
                  </a:lnTo>
                  <a:lnTo>
                    <a:pt x="11" y="63"/>
                  </a:lnTo>
                  <a:lnTo>
                    <a:pt x="9" y="66"/>
                  </a:lnTo>
                  <a:lnTo>
                    <a:pt x="8" y="69"/>
                  </a:lnTo>
                  <a:lnTo>
                    <a:pt x="0" y="65"/>
                  </a:lnTo>
                  <a:lnTo>
                    <a:pt x="8" y="69"/>
                  </a:lnTo>
                  <a:lnTo>
                    <a:pt x="6" y="71"/>
                  </a:lnTo>
                  <a:lnTo>
                    <a:pt x="5" y="72"/>
                  </a:lnTo>
                  <a:lnTo>
                    <a:pt x="3" y="72"/>
                  </a:lnTo>
                  <a:lnTo>
                    <a:pt x="2" y="70"/>
                  </a:lnTo>
                  <a:lnTo>
                    <a:pt x="0" y="69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0" y="63"/>
                  </a:lnTo>
                  <a:lnTo>
                    <a:pt x="8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68" name="Freeform 148">
              <a:extLst>
                <a:ext uri="{FF2B5EF4-FFF2-40B4-BE49-F238E27FC236}">
                  <a16:creationId xmlns:a16="http://schemas.microsoft.com/office/drawing/2014/main" id="{5485CAAF-F4DD-6642-D564-26ACAF37D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624"/>
              <a:ext cx="27" cy="80"/>
            </a:xfrm>
            <a:custGeom>
              <a:avLst/>
              <a:gdLst>
                <a:gd name="T0" fmla="*/ 0 w 27"/>
                <a:gd name="T1" fmla="*/ 5 h 80"/>
                <a:gd name="T2" fmla="*/ 7 w 27"/>
                <a:gd name="T3" fmla="*/ 1 h 80"/>
                <a:gd name="T4" fmla="*/ 10 w 27"/>
                <a:gd name="T5" fmla="*/ 5 h 80"/>
                <a:gd name="T6" fmla="*/ 13 w 27"/>
                <a:gd name="T7" fmla="*/ 9 h 80"/>
                <a:gd name="T8" fmla="*/ 15 w 27"/>
                <a:gd name="T9" fmla="*/ 13 h 80"/>
                <a:gd name="T10" fmla="*/ 18 w 27"/>
                <a:gd name="T11" fmla="*/ 17 h 80"/>
                <a:gd name="T12" fmla="*/ 19 w 27"/>
                <a:gd name="T13" fmla="*/ 21 h 80"/>
                <a:gd name="T14" fmla="*/ 22 w 27"/>
                <a:gd name="T15" fmla="*/ 26 h 80"/>
                <a:gd name="T16" fmla="*/ 23 w 27"/>
                <a:gd name="T17" fmla="*/ 31 h 80"/>
                <a:gd name="T18" fmla="*/ 24 w 27"/>
                <a:gd name="T19" fmla="*/ 35 h 80"/>
                <a:gd name="T20" fmla="*/ 24 w 27"/>
                <a:gd name="T21" fmla="*/ 40 h 80"/>
                <a:gd name="T22" fmla="*/ 25 w 27"/>
                <a:gd name="T23" fmla="*/ 45 h 80"/>
                <a:gd name="T24" fmla="*/ 25 w 27"/>
                <a:gd name="T25" fmla="*/ 50 h 80"/>
                <a:gd name="T26" fmla="*/ 26 w 27"/>
                <a:gd name="T27" fmla="*/ 55 h 80"/>
                <a:gd name="T28" fmla="*/ 25 w 27"/>
                <a:gd name="T29" fmla="*/ 61 h 80"/>
                <a:gd name="T30" fmla="*/ 25 w 27"/>
                <a:gd name="T31" fmla="*/ 67 h 80"/>
                <a:gd name="T32" fmla="*/ 24 w 27"/>
                <a:gd name="T33" fmla="*/ 73 h 80"/>
                <a:gd name="T34" fmla="*/ 24 w 27"/>
                <a:gd name="T35" fmla="*/ 79 h 80"/>
                <a:gd name="T36" fmla="*/ 15 w 27"/>
                <a:gd name="T37" fmla="*/ 77 h 80"/>
                <a:gd name="T38" fmla="*/ 15 w 27"/>
                <a:gd name="T39" fmla="*/ 71 h 80"/>
                <a:gd name="T40" fmla="*/ 16 w 27"/>
                <a:gd name="T41" fmla="*/ 65 h 80"/>
                <a:gd name="T42" fmla="*/ 16 w 27"/>
                <a:gd name="T43" fmla="*/ 60 h 80"/>
                <a:gd name="T44" fmla="*/ 16 w 27"/>
                <a:gd name="T45" fmla="*/ 55 h 80"/>
                <a:gd name="T46" fmla="*/ 16 w 27"/>
                <a:gd name="T47" fmla="*/ 51 h 80"/>
                <a:gd name="T48" fmla="*/ 16 w 27"/>
                <a:gd name="T49" fmla="*/ 46 h 80"/>
                <a:gd name="T50" fmla="*/ 16 w 27"/>
                <a:gd name="T51" fmla="*/ 42 h 80"/>
                <a:gd name="T52" fmla="*/ 15 w 27"/>
                <a:gd name="T53" fmla="*/ 38 h 80"/>
                <a:gd name="T54" fmla="*/ 14 w 27"/>
                <a:gd name="T55" fmla="*/ 34 h 80"/>
                <a:gd name="T56" fmla="*/ 13 w 27"/>
                <a:gd name="T57" fmla="*/ 31 h 80"/>
                <a:gd name="T58" fmla="*/ 12 w 27"/>
                <a:gd name="T59" fmla="*/ 27 h 80"/>
                <a:gd name="T60" fmla="*/ 10 w 27"/>
                <a:gd name="T61" fmla="*/ 23 h 80"/>
                <a:gd name="T62" fmla="*/ 9 w 27"/>
                <a:gd name="T63" fmla="*/ 20 h 80"/>
                <a:gd name="T64" fmla="*/ 7 w 27"/>
                <a:gd name="T65" fmla="*/ 16 h 80"/>
                <a:gd name="T66" fmla="*/ 4 w 27"/>
                <a:gd name="T67" fmla="*/ 13 h 80"/>
                <a:gd name="T68" fmla="*/ 1 w 27"/>
                <a:gd name="T69" fmla="*/ 10 h 80"/>
                <a:gd name="T70" fmla="*/ 8 w 27"/>
                <a:gd name="T71" fmla="*/ 6 h 80"/>
                <a:gd name="T72" fmla="*/ 1 w 27"/>
                <a:gd name="T73" fmla="*/ 10 h 80"/>
                <a:gd name="T74" fmla="*/ 0 w 27"/>
                <a:gd name="T75" fmla="*/ 8 h 80"/>
                <a:gd name="T76" fmla="*/ 0 w 27"/>
                <a:gd name="T77" fmla="*/ 5 h 80"/>
                <a:gd name="T78" fmla="*/ 0 w 27"/>
                <a:gd name="T79" fmla="*/ 3 h 80"/>
                <a:gd name="T80" fmla="*/ 1 w 27"/>
                <a:gd name="T81" fmla="*/ 2 h 80"/>
                <a:gd name="T82" fmla="*/ 2 w 27"/>
                <a:gd name="T83" fmla="*/ 0 h 80"/>
                <a:gd name="T84" fmla="*/ 3 w 27"/>
                <a:gd name="T85" fmla="*/ 0 h 80"/>
                <a:gd name="T86" fmla="*/ 5 w 27"/>
                <a:gd name="T87" fmla="*/ 0 h 80"/>
                <a:gd name="T88" fmla="*/ 7 w 27"/>
                <a:gd name="T89" fmla="*/ 1 h 80"/>
                <a:gd name="T90" fmla="*/ 0 w 27"/>
                <a:gd name="T91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" h="80">
                  <a:moveTo>
                    <a:pt x="0" y="5"/>
                  </a:moveTo>
                  <a:lnTo>
                    <a:pt x="7" y="1"/>
                  </a:lnTo>
                  <a:lnTo>
                    <a:pt x="10" y="5"/>
                  </a:lnTo>
                  <a:lnTo>
                    <a:pt x="13" y="9"/>
                  </a:lnTo>
                  <a:lnTo>
                    <a:pt x="15" y="13"/>
                  </a:lnTo>
                  <a:lnTo>
                    <a:pt x="18" y="17"/>
                  </a:lnTo>
                  <a:lnTo>
                    <a:pt x="19" y="21"/>
                  </a:lnTo>
                  <a:lnTo>
                    <a:pt x="22" y="26"/>
                  </a:lnTo>
                  <a:lnTo>
                    <a:pt x="23" y="31"/>
                  </a:lnTo>
                  <a:lnTo>
                    <a:pt x="24" y="35"/>
                  </a:lnTo>
                  <a:lnTo>
                    <a:pt x="24" y="40"/>
                  </a:lnTo>
                  <a:lnTo>
                    <a:pt x="25" y="45"/>
                  </a:lnTo>
                  <a:lnTo>
                    <a:pt x="25" y="50"/>
                  </a:lnTo>
                  <a:lnTo>
                    <a:pt x="26" y="55"/>
                  </a:lnTo>
                  <a:lnTo>
                    <a:pt x="25" y="61"/>
                  </a:lnTo>
                  <a:lnTo>
                    <a:pt x="25" y="67"/>
                  </a:lnTo>
                  <a:lnTo>
                    <a:pt x="24" y="73"/>
                  </a:lnTo>
                  <a:lnTo>
                    <a:pt x="24" y="79"/>
                  </a:lnTo>
                  <a:lnTo>
                    <a:pt x="15" y="77"/>
                  </a:lnTo>
                  <a:lnTo>
                    <a:pt x="15" y="71"/>
                  </a:lnTo>
                  <a:lnTo>
                    <a:pt x="16" y="65"/>
                  </a:lnTo>
                  <a:lnTo>
                    <a:pt x="16" y="60"/>
                  </a:lnTo>
                  <a:lnTo>
                    <a:pt x="16" y="55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6" y="42"/>
                  </a:lnTo>
                  <a:lnTo>
                    <a:pt x="15" y="38"/>
                  </a:lnTo>
                  <a:lnTo>
                    <a:pt x="14" y="34"/>
                  </a:lnTo>
                  <a:lnTo>
                    <a:pt x="13" y="31"/>
                  </a:lnTo>
                  <a:lnTo>
                    <a:pt x="12" y="27"/>
                  </a:lnTo>
                  <a:lnTo>
                    <a:pt x="10" y="23"/>
                  </a:lnTo>
                  <a:lnTo>
                    <a:pt x="9" y="20"/>
                  </a:lnTo>
                  <a:lnTo>
                    <a:pt x="7" y="16"/>
                  </a:lnTo>
                  <a:lnTo>
                    <a:pt x="4" y="13"/>
                  </a:lnTo>
                  <a:lnTo>
                    <a:pt x="1" y="10"/>
                  </a:lnTo>
                  <a:lnTo>
                    <a:pt x="8" y="6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69" name="Freeform 149">
              <a:extLst>
                <a:ext uri="{FF2B5EF4-FFF2-40B4-BE49-F238E27FC236}">
                  <a16:creationId xmlns:a16="http://schemas.microsoft.com/office/drawing/2014/main" id="{D9F68494-6802-4212-B6C0-8A14A309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631"/>
              <a:ext cx="27" cy="76"/>
            </a:xfrm>
            <a:custGeom>
              <a:avLst/>
              <a:gdLst>
                <a:gd name="T0" fmla="*/ 8 w 27"/>
                <a:gd name="T1" fmla="*/ 70 h 76"/>
                <a:gd name="T2" fmla="*/ 0 w 27"/>
                <a:gd name="T3" fmla="*/ 66 h 76"/>
                <a:gd name="T4" fmla="*/ 2 w 27"/>
                <a:gd name="T5" fmla="*/ 62 h 76"/>
                <a:gd name="T6" fmla="*/ 4 w 27"/>
                <a:gd name="T7" fmla="*/ 59 h 76"/>
                <a:gd name="T8" fmla="*/ 5 w 27"/>
                <a:gd name="T9" fmla="*/ 55 h 76"/>
                <a:gd name="T10" fmla="*/ 6 w 27"/>
                <a:gd name="T11" fmla="*/ 52 h 76"/>
                <a:gd name="T12" fmla="*/ 8 w 27"/>
                <a:gd name="T13" fmla="*/ 47 h 76"/>
                <a:gd name="T14" fmla="*/ 9 w 27"/>
                <a:gd name="T15" fmla="*/ 44 h 76"/>
                <a:gd name="T16" fmla="*/ 10 w 27"/>
                <a:gd name="T17" fmla="*/ 40 h 76"/>
                <a:gd name="T18" fmla="*/ 12 w 27"/>
                <a:gd name="T19" fmla="*/ 35 h 76"/>
                <a:gd name="T20" fmla="*/ 13 w 27"/>
                <a:gd name="T21" fmla="*/ 31 h 76"/>
                <a:gd name="T22" fmla="*/ 13 w 27"/>
                <a:gd name="T23" fmla="*/ 27 h 76"/>
                <a:gd name="T24" fmla="*/ 14 w 27"/>
                <a:gd name="T25" fmla="*/ 22 h 76"/>
                <a:gd name="T26" fmla="*/ 15 w 27"/>
                <a:gd name="T27" fmla="*/ 17 h 76"/>
                <a:gd name="T28" fmla="*/ 16 w 27"/>
                <a:gd name="T29" fmla="*/ 13 h 76"/>
                <a:gd name="T30" fmla="*/ 16 w 27"/>
                <a:gd name="T31" fmla="*/ 8 h 76"/>
                <a:gd name="T32" fmla="*/ 17 w 27"/>
                <a:gd name="T33" fmla="*/ 4 h 76"/>
                <a:gd name="T34" fmla="*/ 17 w 27"/>
                <a:gd name="T35" fmla="*/ 0 h 76"/>
                <a:gd name="T36" fmla="*/ 26 w 27"/>
                <a:gd name="T37" fmla="*/ 1 h 76"/>
                <a:gd name="T38" fmla="*/ 26 w 27"/>
                <a:gd name="T39" fmla="*/ 5 h 76"/>
                <a:gd name="T40" fmla="*/ 25 w 27"/>
                <a:gd name="T41" fmla="*/ 10 h 76"/>
                <a:gd name="T42" fmla="*/ 24 w 27"/>
                <a:gd name="T43" fmla="*/ 15 h 76"/>
                <a:gd name="T44" fmla="*/ 24 w 27"/>
                <a:gd name="T45" fmla="*/ 20 h 76"/>
                <a:gd name="T46" fmla="*/ 23 w 27"/>
                <a:gd name="T47" fmla="*/ 24 h 76"/>
                <a:gd name="T48" fmla="*/ 22 w 27"/>
                <a:gd name="T49" fmla="*/ 29 h 76"/>
                <a:gd name="T50" fmla="*/ 21 w 27"/>
                <a:gd name="T51" fmla="*/ 34 h 76"/>
                <a:gd name="T52" fmla="*/ 20 w 27"/>
                <a:gd name="T53" fmla="*/ 38 h 76"/>
                <a:gd name="T54" fmla="*/ 19 w 27"/>
                <a:gd name="T55" fmla="*/ 43 h 76"/>
                <a:gd name="T56" fmla="*/ 17 w 27"/>
                <a:gd name="T57" fmla="*/ 47 h 76"/>
                <a:gd name="T58" fmla="*/ 16 w 27"/>
                <a:gd name="T59" fmla="*/ 52 h 76"/>
                <a:gd name="T60" fmla="*/ 15 w 27"/>
                <a:gd name="T61" fmla="*/ 56 h 76"/>
                <a:gd name="T62" fmla="*/ 13 w 27"/>
                <a:gd name="T63" fmla="*/ 61 h 76"/>
                <a:gd name="T64" fmla="*/ 11 w 27"/>
                <a:gd name="T65" fmla="*/ 65 h 76"/>
                <a:gd name="T66" fmla="*/ 9 w 27"/>
                <a:gd name="T67" fmla="*/ 68 h 76"/>
                <a:gd name="T68" fmla="*/ 7 w 27"/>
                <a:gd name="T69" fmla="*/ 72 h 76"/>
                <a:gd name="T70" fmla="*/ 0 w 27"/>
                <a:gd name="T71" fmla="*/ 68 h 76"/>
                <a:gd name="T72" fmla="*/ 7 w 27"/>
                <a:gd name="T73" fmla="*/ 72 h 76"/>
                <a:gd name="T74" fmla="*/ 6 w 27"/>
                <a:gd name="T75" fmla="*/ 74 h 76"/>
                <a:gd name="T76" fmla="*/ 4 w 27"/>
                <a:gd name="T77" fmla="*/ 75 h 76"/>
                <a:gd name="T78" fmla="*/ 3 w 27"/>
                <a:gd name="T79" fmla="*/ 75 h 76"/>
                <a:gd name="T80" fmla="*/ 1 w 27"/>
                <a:gd name="T81" fmla="*/ 74 h 76"/>
                <a:gd name="T82" fmla="*/ 0 w 27"/>
                <a:gd name="T83" fmla="*/ 72 h 76"/>
                <a:gd name="T84" fmla="*/ 0 w 27"/>
                <a:gd name="T85" fmla="*/ 70 h 76"/>
                <a:gd name="T86" fmla="*/ 0 w 27"/>
                <a:gd name="T87" fmla="*/ 68 h 76"/>
                <a:gd name="T88" fmla="*/ 0 w 27"/>
                <a:gd name="T89" fmla="*/ 66 h 76"/>
                <a:gd name="T90" fmla="*/ 8 w 27"/>
                <a:gd name="T91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" h="76">
                  <a:moveTo>
                    <a:pt x="8" y="70"/>
                  </a:moveTo>
                  <a:lnTo>
                    <a:pt x="0" y="66"/>
                  </a:lnTo>
                  <a:lnTo>
                    <a:pt x="2" y="62"/>
                  </a:lnTo>
                  <a:lnTo>
                    <a:pt x="4" y="59"/>
                  </a:lnTo>
                  <a:lnTo>
                    <a:pt x="5" y="55"/>
                  </a:lnTo>
                  <a:lnTo>
                    <a:pt x="6" y="52"/>
                  </a:lnTo>
                  <a:lnTo>
                    <a:pt x="8" y="47"/>
                  </a:lnTo>
                  <a:lnTo>
                    <a:pt x="9" y="44"/>
                  </a:lnTo>
                  <a:lnTo>
                    <a:pt x="10" y="40"/>
                  </a:lnTo>
                  <a:lnTo>
                    <a:pt x="12" y="35"/>
                  </a:lnTo>
                  <a:lnTo>
                    <a:pt x="13" y="31"/>
                  </a:lnTo>
                  <a:lnTo>
                    <a:pt x="13" y="27"/>
                  </a:lnTo>
                  <a:lnTo>
                    <a:pt x="14" y="22"/>
                  </a:lnTo>
                  <a:lnTo>
                    <a:pt x="15" y="17"/>
                  </a:lnTo>
                  <a:lnTo>
                    <a:pt x="16" y="13"/>
                  </a:lnTo>
                  <a:lnTo>
                    <a:pt x="16" y="8"/>
                  </a:lnTo>
                  <a:lnTo>
                    <a:pt x="17" y="4"/>
                  </a:lnTo>
                  <a:lnTo>
                    <a:pt x="17" y="0"/>
                  </a:lnTo>
                  <a:lnTo>
                    <a:pt x="26" y="1"/>
                  </a:lnTo>
                  <a:lnTo>
                    <a:pt x="26" y="5"/>
                  </a:lnTo>
                  <a:lnTo>
                    <a:pt x="25" y="10"/>
                  </a:lnTo>
                  <a:lnTo>
                    <a:pt x="24" y="15"/>
                  </a:lnTo>
                  <a:lnTo>
                    <a:pt x="24" y="20"/>
                  </a:lnTo>
                  <a:lnTo>
                    <a:pt x="23" y="24"/>
                  </a:lnTo>
                  <a:lnTo>
                    <a:pt x="22" y="29"/>
                  </a:lnTo>
                  <a:lnTo>
                    <a:pt x="21" y="34"/>
                  </a:lnTo>
                  <a:lnTo>
                    <a:pt x="20" y="38"/>
                  </a:lnTo>
                  <a:lnTo>
                    <a:pt x="19" y="43"/>
                  </a:lnTo>
                  <a:lnTo>
                    <a:pt x="17" y="47"/>
                  </a:lnTo>
                  <a:lnTo>
                    <a:pt x="16" y="52"/>
                  </a:lnTo>
                  <a:lnTo>
                    <a:pt x="15" y="56"/>
                  </a:lnTo>
                  <a:lnTo>
                    <a:pt x="13" y="61"/>
                  </a:lnTo>
                  <a:lnTo>
                    <a:pt x="11" y="65"/>
                  </a:lnTo>
                  <a:lnTo>
                    <a:pt x="9" y="68"/>
                  </a:lnTo>
                  <a:lnTo>
                    <a:pt x="7" y="72"/>
                  </a:lnTo>
                  <a:lnTo>
                    <a:pt x="0" y="68"/>
                  </a:lnTo>
                  <a:lnTo>
                    <a:pt x="7" y="72"/>
                  </a:lnTo>
                  <a:lnTo>
                    <a:pt x="6" y="74"/>
                  </a:lnTo>
                  <a:lnTo>
                    <a:pt x="4" y="75"/>
                  </a:lnTo>
                  <a:lnTo>
                    <a:pt x="3" y="75"/>
                  </a:lnTo>
                  <a:lnTo>
                    <a:pt x="1" y="74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8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70" name="Freeform 150">
              <a:extLst>
                <a:ext uri="{FF2B5EF4-FFF2-40B4-BE49-F238E27FC236}">
                  <a16:creationId xmlns:a16="http://schemas.microsoft.com/office/drawing/2014/main" id="{9BB0D388-B9D4-3E28-3798-BA862AB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602"/>
              <a:ext cx="39" cy="101"/>
            </a:xfrm>
            <a:custGeom>
              <a:avLst/>
              <a:gdLst>
                <a:gd name="T0" fmla="*/ 3 w 39"/>
                <a:gd name="T1" fmla="*/ 0 h 101"/>
                <a:gd name="T2" fmla="*/ 5 w 39"/>
                <a:gd name="T3" fmla="*/ 0 h 101"/>
                <a:gd name="T4" fmla="*/ 11 w 39"/>
                <a:gd name="T5" fmla="*/ 2 h 101"/>
                <a:gd name="T6" fmla="*/ 15 w 39"/>
                <a:gd name="T7" fmla="*/ 6 h 101"/>
                <a:gd name="T8" fmla="*/ 19 w 39"/>
                <a:gd name="T9" fmla="*/ 10 h 101"/>
                <a:gd name="T10" fmla="*/ 23 w 39"/>
                <a:gd name="T11" fmla="*/ 14 h 101"/>
                <a:gd name="T12" fmla="*/ 26 w 39"/>
                <a:gd name="T13" fmla="*/ 20 h 101"/>
                <a:gd name="T14" fmla="*/ 29 w 39"/>
                <a:gd name="T15" fmla="*/ 25 h 101"/>
                <a:gd name="T16" fmla="*/ 32 w 39"/>
                <a:gd name="T17" fmla="*/ 31 h 101"/>
                <a:gd name="T18" fmla="*/ 34 w 39"/>
                <a:gd name="T19" fmla="*/ 37 h 101"/>
                <a:gd name="T20" fmla="*/ 35 w 39"/>
                <a:gd name="T21" fmla="*/ 44 h 101"/>
                <a:gd name="T22" fmla="*/ 36 w 39"/>
                <a:gd name="T23" fmla="*/ 51 h 101"/>
                <a:gd name="T24" fmla="*/ 37 w 39"/>
                <a:gd name="T25" fmla="*/ 58 h 101"/>
                <a:gd name="T26" fmla="*/ 38 w 39"/>
                <a:gd name="T27" fmla="*/ 66 h 101"/>
                <a:gd name="T28" fmla="*/ 38 w 39"/>
                <a:gd name="T29" fmla="*/ 74 h 101"/>
                <a:gd name="T30" fmla="*/ 38 w 39"/>
                <a:gd name="T31" fmla="*/ 82 h 101"/>
                <a:gd name="T32" fmla="*/ 37 w 39"/>
                <a:gd name="T33" fmla="*/ 91 h 101"/>
                <a:gd name="T34" fmla="*/ 36 w 39"/>
                <a:gd name="T35" fmla="*/ 100 h 101"/>
                <a:gd name="T36" fmla="*/ 27 w 39"/>
                <a:gd name="T37" fmla="*/ 97 h 101"/>
                <a:gd name="T38" fmla="*/ 27 w 39"/>
                <a:gd name="T39" fmla="*/ 90 h 101"/>
                <a:gd name="T40" fmla="*/ 28 w 39"/>
                <a:gd name="T41" fmla="*/ 82 h 101"/>
                <a:gd name="T42" fmla="*/ 28 w 39"/>
                <a:gd name="T43" fmla="*/ 74 h 101"/>
                <a:gd name="T44" fmla="*/ 28 w 39"/>
                <a:gd name="T45" fmla="*/ 67 h 101"/>
                <a:gd name="T46" fmla="*/ 28 w 39"/>
                <a:gd name="T47" fmla="*/ 60 h 101"/>
                <a:gd name="T48" fmla="*/ 27 w 39"/>
                <a:gd name="T49" fmla="*/ 53 h 101"/>
                <a:gd name="T50" fmla="*/ 26 w 39"/>
                <a:gd name="T51" fmla="*/ 47 h 101"/>
                <a:gd name="T52" fmla="*/ 24 w 39"/>
                <a:gd name="T53" fmla="*/ 41 h 101"/>
                <a:gd name="T54" fmla="*/ 23 w 39"/>
                <a:gd name="T55" fmla="*/ 35 h 101"/>
                <a:gd name="T56" fmla="*/ 21 w 39"/>
                <a:gd name="T57" fmla="*/ 30 h 101"/>
                <a:gd name="T58" fmla="*/ 18 w 39"/>
                <a:gd name="T59" fmla="*/ 26 h 101"/>
                <a:gd name="T60" fmla="*/ 16 w 39"/>
                <a:gd name="T61" fmla="*/ 22 h 101"/>
                <a:gd name="T62" fmla="*/ 13 w 39"/>
                <a:gd name="T63" fmla="*/ 19 h 101"/>
                <a:gd name="T64" fmla="*/ 9 w 39"/>
                <a:gd name="T65" fmla="*/ 15 h 101"/>
                <a:gd name="T66" fmla="*/ 6 w 39"/>
                <a:gd name="T67" fmla="*/ 13 h 101"/>
                <a:gd name="T68" fmla="*/ 3 w 39"/>
                <a:gd name="T69" fmla="*/ 11 h 101"/>
                <a:gd name="T70" fmla="*/ 5 w 39"/>
                <a:gd name="T71" fmla="*/ 11 h 101"/>
                <a:gd name="T72" fmla="*/ 2 w 39"/>
                <a:gd name="T73" fmla="*/ 11 h 101"/>
                <a:gd name="T74" fmla="*/ 1 w 39"/>
                <a:gd name="T75" fmla="*/ 9 h 101"/>
                <a:gd name="T76" fmla="*/ 0 w 39"/>
                <a:gd name="T77" fmla="*/ 8 h 101"/>
                <a:gd name="T78" fmla="*/ 0 w 39"/>
                <a:gd name="T79" fmla="*/ 5 h 101"/>
                <a:gd name="T80" fmla="*/ 0 w 39"/>
                <a:gd name="T81" fmla="*/ 3 h 101"/>
                <a:gd name="T82" fmla="*/ 1 w 39"/>
                <a:gd name="T83" fmla="*/ 2 h 101"/>
                <a:gd name="T84" fmla="*/ 1 w 39"/>
                <a:gd name="T85" fmla="*/ 0 h 101"/>
                <a:gd name="T86" fmla="*/ 4 w 39"/>
                <a:gd name="T87" fmla="*/ 0 h 101"/>
                <a:gd name="T88" fmla="*/ 6 w 39"/>
                <a:gd name="T89" fmla="*/ 0 h 101"/>
                <a:gd name="T90" fmla="*/ 3 w 39"/>
                <a:gd name="T91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" h="101">
                  <a:moveTo>
                    <a:pt x="3" y="0"/>
                  </a:moveTo>
                  <a:lnTo>
                    <a:pt x="5" y="0"/>
                  </a:lnTo>
                  <a:lnTo>
                    <a:pt x="11" y="2"/>
                  </a:lnTo>
                  <a:lnTo>
                    <a:pt x="15" y="6"/>
                  </a:lnTo>
                  <a:lnTo>
                    <a:pt x="19" y="10"/>
                  </a:lnTo>
                  <a:lnTo>
                    <a:pt x="23" y="14"/>
                  </a:lnTo>
                  <a:lnTo>
                    <a:pt x="26" y="20"/>
                  </a:lnTo>
                  <a:lnTo>
                    <a:pt x="29" y="25"/>
                  </a:lnTo>
                  <a:lnTo>
                    <a:pt x="32" y="31"/>
                  </a:lnTo>
                  <a:lnTo>
                    <a:pt x="34" y="37"/>
                  </a:lnTo>
                  <a:lnTo>
                    <a:pt x="35" y="44"/>
                  </a:lnTo>
                  <a:lnTo>
                    <a:pt x="36" y="51"/>
                  </a:lnTo>
                  <a:lnTo>
                    <a:pt x="37" y="58"/>
                  </a:lnTo>
                  <a:lnTo>
                    <a:pt x="38" y="66"/>
                  </a:lnTo>
                  <a:lnTo>
                    <a:pt x="38" y="74"/>
                  </a:lnTo>
                  <a:lnTo>
                    <a:pt x="38" y="82"/>
                  </a:lnTo>
                  <a:lnTo>
                    <a:pt x="37" y="91"/>
                  </a:lnTo>
                  <a:lnTo>
                    <a:pt x="36" y="100"/>
                  </a:lnTo>
                  <a:lnTo>
                    <a:pt x="27" y="97"/>
                  </a:lnTo>
                  <a:lnTo>
                    <a:pt x="27" y="90"/>
                  </a:lnTo>
                  <a:lnTo>
                    <a:pt x="28" y="82"/>
                  </a:lnTo>
                  <a:lnTo>
                    <a:pt x="28" y="74"/>
                  </a:lnTo>
                  <a:lnTo>
                    <a:pt x="28" y="67"/>
                  </a:lnTo>
                  <a:lnTo>
                    <a:pt x="28" y="60"/>
                  </a:lnTo>
                  <a:lnTo>
                    <a:pt x="27" y="53"/>
                  </a:lnTo>
                  <a:lnTo>
                    <a:pt x="26" y="47"/>
                  </a:lnTo>
                  <a:lnTo>
                    <a:pt x="24" y="41"/>
                  </a:lnTo>
                  <a:lnTo>
                    <a:pt x="23" y="35"/>
                  </a:lnTo>
                  <a:lnTo>
                    <a:pt x="21" y="30"/>
                  </a:lnTo>
                  <a:lnTo>
                    <a:pt x="18" y="26"/>
                  </a:lnTo>
                  <a:lnTo>
                    <a:pt x="16" y="22"/>
                  </a:lnTo>
                  <a:lnTo>
                    <a:pt x="13" y="19"/>
                  </a:lnTo>
                  <a:lnTo>
                    <a:pt x="9" y="15"/>
                  </a:lnTo>
                  <a:lnTo>
                    <a:pt x="6" y="13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2" y="11"/>
                  </a:lnTo>
                  <a:lnTo>
                    <a:pt x="1" y="9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71" name="Freeform 151">
              <a:extLst>
                <a:ext uri="{FF2B5EF4-FFF2-40B4-BE49-F238E27FC236}">
                  <a16:creationId xmlns:a16="http://schemas.microsoft.com/office/drawing/2014/main" id="{54C5B564-9DA6-9AFD-870A-DE3356C9E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602"/>
              <a:ext cx="67" cy="124"/>
            </a:xfrm>
            <a:custGeom>
              <a:avLst/>
              <a:gdLst>
                <a:gd name="T0" fmla="*/ 9 w 67"/>
                <a:gd name="T1" fmla="*/ 115 h 124"/>
                <a:gd name="T2" fmla="*/ 0 w 67"/>
                <a:gd name="T3" fmla="*/ 116 h 124"/>
                <a:gd name="T4" fmla="*/ 1 w 67"/>
                <a:gd name="T5" fmla="*/ 105 h 124"/>
                <a:gd name="T6" fmla="*/ 3 w 67"/>
                <a:gd name="T7" fmla="*/ 94 h 124"/>
                <a:gd name="T8" fmla="*/ 5 w 67"/>
                <a:gd name="T9" fmla="*/ 85 h 124"/>
                <a:gd name="T10" fmla="*/ 7 w 67"/>
                <a:gd name="T11" fmla="*/ 75 h 124"/>
                <a:gd name="T12" fmla="*/ 10 w 67"/>
                <a:gd name="T13" fmla="*/ 65 h 124"/>
                <a:gd name="T14" fmla="*/ 13 w 67"/>
                <a:gd name="T15" fmla="*/ 57 h 124"/>
                <a:gd name="T16" fmla="*/ 16 w 67"/>
                <a:gd name="T17" fmla="*/ 49 h 124"/>
                <a:gd name="T18" fmla="*/ 19 w 67"/>
                <a:gd name="T19" fmla="*/ 42 h 124"/>
                <a:gd name="T20" fmla="*/ 23 w 67"/>
                <a:gd name="T21" fmla="*/ 35 h 124"/>
                <a:gd name="T22" fmla="*/ 27 w 67"/>
                <a:gd name="T23" fmla="*/ 28 h 124"/>
                <a:gd name="T24" fmla="*/ 32 w 67"/>
                <a:gd name="T25" fmla="*/ 22 h 124"/>
                <a:gd name="T26" fmla="*/ 37 w 67"/>
                <a:gd name="T27" fmla="*/ 17 h 124"/>
                <a:gd name="T28" fmla="*/ 43 w 67"/>
                <a:gd name="T29" fmla="*/ 11 h 124"/>
                <a:gd name="T30" fmla="*/ 49 w 67"/>
                <a:gd name="T31" fmla="*/ 7 h 124"/>
                <a:gd name="T32" fmla="*/ 56 w 67"/>
                <a:gd name="T33" fmla="*/ 3 h 124"/>
                <a:gd name="T34" fmla="*/ 63 w 67"/>
                <a:gd name="T35" fmla="*/ 0 h 124"/>
                <a:gd name="T36" fmla="*/ 66 w 67"/>
                <a:gd name="T37" fmla="*/ 11 h 124"/>
                <a:gd name="T38" fmla="*/ 59 w 67"/>
                <a:gd name="T39" fmla="*/ 14 h 124"/>
                <a:gd name="T40" fmla="*/ 53 w 67"/>
                <a:gd name="T41" fmla="*/ 17 h 124"/>
                <a:gd name="T42" fmla="*/ 49 w 67"/>
                <a:gd name="T43" fmla="*/ 21 h 124"/>
                <a:gd name="T44" fmla="*/ 43 w 67"/>
                <a:gd name="T45" fmla="*/ 25 h 124"/>
                <a:gd name="T46" fmla="*/ 39 w 67"/>
                <a:gd name="T47" fmla="*/ 30 h 124"/>
                <a:gd name="T48" fmla="*/ 35 w 67"/>
                <a:gd name="T49" fmla="*/ 35 h 124"/>
                <a:gd name="T50" fmla="*/ 31 w 67"/>
                <a:gd name="T51" fmla="*/ 41 h 124"/>
                <a:gd name="T52" fmla="*/ 27 w 67"/>
                <a:gd name="T53" fmla="*/ 48 h 124"/>
                <a:gd name="T54" fmla="*/ 24 w 67"/>
                <a:gd name="T55" fmla="*/ 54 h 124"/>
                <a:gd name="T56" fmla="*/ 21 w 67"/>
                <a:gd name="T57" fmla="*/ 62 h 124"/>
                <a:gd name="T58" fmla="*/ 18 w 67"/>
                <a:gd name="T59" fmla="*/ 70 h 124"/>
                <a:gd name="T60" fmla="*/ 16 w 67"/>
                <a:gd name="T61" fmla="*/ 78 h 124"/>
                <a:gd name="T62" fmla="*/ 14 w 67"/>
                <a:gd name="T63" fmla="*/ 88 h 124"/>
                <a:gd name="T64" fmla="*/ 12 w 67"/>
                <a:gd name="T65" fmla="*/ 97 h 124"/>
                <a:gd name="T66" fmla="*/ 10 w 67"/>
                <a:gd name="T67" fmla="*/ 107 h 124"/>
                <a:gd name="T68" fmla="*/ 9 w 67"/>
                <a:gd name="T69" fmla="*/ 118 h 124"/>
                <a:gd name="T70" fmla="*/ 0 w 67"/>
                <a:gd name="T71" fmla="*/ 119 h 124"/>
                <a:gd name="T72" fmla="*/ 9 w 67"/>
                <a:gd name="T73" fmla="*/ 118 h 124"/>
                <a:gd name="T74" fmla="*/ 8 w 67"/>
                <a:gd name="T75" fmla="*/ 120 h 124"/>
                <a:gd name="T76" fmla="*/ 6 w 67"/>
                <a:gd name="T77" fmla="*/ 122 h 124"/>
                <a:gd name="T78" fmla="*/ 5 w 67"/>
                <a:gd name="T79" fmla="*/ 123 h 124"/>
                <a:gd name="T80" fmla="*/ 3 w 67"/>
                <a:gd name="T81" fmla="*/ 123 h 124"/>
                <a:gd name="T82" fmla="*/ 1 w 67"/>
                <a:gd name="T83" fmla="*/ 122 h 124"/>
                <a:gd name="T84" fmla="*/ 0 w 67"/>
                <a:gd name="T85" fmla="*/ 120 h 124"/>
                <a:gd name="T86" fmla="*/ 0 w 67"/>
                <a:gd name="T87" fmla="*/ 118 h 124"/>
                <a:gd name="T88" fmla="*/ 0 w 67"/>
                <a:gd name="T89" fmla="*/ 116 h 124"/>
                <a:gd name="T90" fmla="*/ 9 w 67"/>
                <a:gd name="T91" fmla="*/ 1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124">
                  <a:moveTo>
                    <a:pt x="9" y="115"/>
                  </a:moveTo>
                  <a:lnTo>
                    <a:pt x="0" y="116"/>
                  </a:lnTo>
                  <a:lnTo>
                    <a:pt x="1" y="105"/>
                  </a:lnTo>
                  <a:lnTo>
                    <a:pt x="3" y="94"/>
                  </a:lnTo>
                  <a:lnTo>
                    <a:pt x="5" y="85"/>
                  </a:lnTo>
                  <a:lnTo>
                    <a:pt x="7" y="75"/>
                  </a:lnTo>
                  <a:lnTo>
                    <a:pt x="10" y="65"/>
                  </a:lnTo>
                  <a:lnTo>
                    <a:pt x="13" y="57"/>
                  </a:lnTo>
                  <a:lnTo>
                    <a:pt x="16" y="49"/>
                  </a:lnTo>
                  <a:lnTo>
                    <a:pt x="19" y="42"/>
                  </a:lnTo>
                  <a:lnTo>
                    <a:pt x="23" y="35"/>
                  </a:lnTo>
                  <a:lnTo>
                    <a:pt x="27" y="28"/>
                  </a:lnTo>
                  <a:lnTo>
                    <a:pt x="32" y="22"/>
                  </a:lnTo>
                  <a:lnTo>
                    <a:pt x="37" y="17"/>
                  </a:lnTo>
                  <a:lnTo>
                    <a:pt x="43" y="11"/>
                  </a:lnTo>
                  <a:lnTo>
                    <a:pt x="49" y="7"/>
                  </a:lnTo>
                  <a:lnTo>
                    <a:pt x="56" y="3"/>
                  </a:lnTo>
                  <a:lnTo>
                    <a:pt x="63" y="0"/>
                  </a:lnTo>
                  <a:lnTo>
                    <a:pt x="66" y="11"/>
                  </a:lnTo>
                  <a:lnTo>
                    <a:pt x="59" y="14"/>
                  </a:lnTo>
                  <a:lnTo>
                    <a:pt x="53" y="17"/>
                  </a:lnTo>
                  <a:lnTo>
                    <a:pt x="49" y="21"/>
                  </a:lnTo>
                  <a:lnTo>
                    <a:pt x="43" y="25"/>
                  </a:lnTo>
                  <a:lnTo>
                    <a:pt x="39" y="30"/>
                  </a:lnTo>
                  <a:lnTo>
                    <a:pt x="35" y="35"/>
                  </a:lnTo>
                  <a:lnTo>
                    <a:pt x="31" y="41"/>
                  </a:lnTo>
                  <a:lnTo>
                    <a:pt x="27" y="48"/>
                  </a:lnTo>
                  <a:lnTo>
                    <a:pt x="24" y="54"/>
                  </a:lnTo>
                  <a:lnTo>
                    <a:pt x="21" y="62"/>
                  </a:lnTo>
                  <a:lnTo>
                    <a:pt x="18" y="70"/>
                  </a:lnTo>
                  <a:lnTo>
                    <a:pt x="16" y="78"/>
                  </a:lnTo>
                  <a:lnTo>
                    <a:pt x="14" y="88"/>
                  </a:lnTo>
                  <a:lnTo>
                    <a:pt x="12" y="97"/>
                  </a:lnTo>
                  <a:lnTo>
                    <a:pt x="10" y="107"/>
                  </a:lnTo>
                  <a:lnTo>
                    <a:pt x="9" y="118"/>
                  </a:lnTo>
                  <a:lnTo>
                    <a:pt x="0" y="119"/>
                  </a:lnTo>
                  <a:lnTo>
                    <a:pt x="9" y="118"/>
                  </a:lnTo>
                  <a:lnTo>
                    <a:pt x="8" y="120"/>
                  </a:lnTo>
                  <a:lnTo>
                    <a:pt x="6" y="122"/>
                  </a:lnTo>
                  <a:lnTo>
                    <a:pt x="5" y="123"/>
                  </a:lnTo>
                  <a:lnTo>
                    <a:pt x="3" y="123"/>
                  </a:lnTo>
                  <a:lnTo>
                    <a:pt x="1" y="122"/>
                  </a:lnTo>
                  <a:lnTo>
                    <a:pt x="0" y="120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9" y="1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72" name="Freeform 152">
              <a:extLst>
                <a:ext uri="{FF2B5EF4-FFF2-40B4-BE49-F238E27FC236}">
                  <a16:creationId xmlns:a16="http://schemas.microsoft.com/office/drawing/2014/main" id="{25E2282C-0836-58BC-CF0E-FE3F08364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583"/>
              <a:ext cx="39" cy="139"/>
            </a:xfrm>
            <a:custGeom>
              <a:avLst/>
              <a:gdLst>
                <a:gd name="T0" fmla="*/ 29 w 39"/>
                <a:gd name="T1" fmla="*/ 2 h 139"/>
                <a:gd name="T2" fmla="*/ 36 w 39"/>
                <a:gd name="T3" fmla="*/ 8 h 139"/>
                <a:gd name="T4" fmla="*/ 33 w 39"/>
                <a:gd name="T5" fmla="*/ 15 h 139"/>
                <a:gd name="T6" fmla="*/ 29 w 39"/>
                <a:gd name="T7" fmla="*/ 22 h 139"/>
                <a:gd name="T8" fmla="*/ 26 w 39"/>
                <a:gd name="T9" fmla="*/ 29 h 139"/>
                <a:gd name="T10" fmla="*/ 23 w 39"/>
                <a:gd name="T11" fmla="*/ 37 h 139"/>
                <a:gd name="T12" fmla="*/ 20 w 39"/>
                <a:gd name="T13" fmla="*/ 46 h 139"/>
                <a:gd name="T14" fmla="*/ 17 w 39"/>
                <a:gd name="T15" fmla="*/ 53 h 139"/>
                <a:gd name="T16" fmla="*/ 15 w 39"/>
                <a:gd name="T17" fmla="*/ 61 h 139"/>
                <a:gd name="T18" fmla="*/ 13 w 39"/>
                <a:gd name="T19" fmla="*/ 69 h 139"/>
                <a:gd name="T20" fmla="*/ 11 w 39"/>
                <a:gd name="T21" fmla="*/ 77 h 139"/>
                <a:gd name="T22" fmla="*/ 10 w 39"/>
                <a:gd name="T23" fmla="*/ 85 h 139"/>
                <a:gd name="T24" fmla="*/ 9 w 39"/>
                <a:gd name="T25" fmla="*/ 93 h 139"/>
                <a:gd name="T26" fmla="*/ 9 w 39"/>
                <a:gd name="T27" fmla="*/ 101 h 139"/>
                <a:gd name="T28" fmla="*/ 9 w 39"/>
                <a:gd name="T29" fmla="*/ 109 h 139"/>
                <a:gd name="T30" fmla="*/ 9 w 39"/>
                <a:gd name="T31" fmla="*/ 117 h 139"/>
                <a:gd name="T32" fmla="*/ 10 w 39"/>
                <a:gd name="T33" fmla="*/ 126 h 139"/>
                <a:gd name="T34" fmla="*/ 12 w 39"/>
                <a:gd name="T35" fmla="*/ 134 h 139"/>
                <a:gd name="T36" fmla="*/ 4 w 39"/>
                <a:gd name="T37" fmla="*/ 138 h 139"/>
                <a:gd name="T38" fmla="*/ 2 w 39"/>
                <a:gd name="T39" fmla="*/ 128 h 139"/>
                <a:gd name="T40" fmla="*/ 1 w 39"/>
                <a:gd name="T41" fmla="*/ 119 h 139"/>
                <a:gd name="T42" fmla="*/ 0 w 39"/>
                <a:gd name="T43" fmla="*/ 110 h 139"/>
                <a:gd name="T44" fmla="*/ 0 w 39"/>
                <a:gd name="T45" fmla="*/ 100 h 139"/>
                <a:gd name="T46" fmla="*/ 0 w 39"/>
                <a:gd name="T47" fmla="*/ 92 h 139"/>
                <a:gd name="T48" fmla="*/ 1 w 39"/>
                <a:gd name="T49" fmla="*/ 83 h 139"/>
                <a:gd name="T50" fmla="*/ 2 w 39"/>
                <a:gd name="T51" fmla="*/ 74 h 139"/>
                <a:gd name="T52" fmla="*/ 4 w 39"/>
                <a:gd name="T53" fmla="*/ 66 h 139"/>
                <a:gd name="T54" fmla="*/ 6 w 39"/>
                <a:gd name="T55" fmla="*/ 57 h 139"/>
                <a:gd name="T56" fmla="*/ 9 w 39"/>
                <a:gd name="T57" fmla="*/ 48 h 139"/>
                <a:gd name="T58" fmla="*/ 12 w 39"/>
                <a:gd name="T59" fmla="*/ 40 h 139"/>
                <a:gd name="T60" fmla="*/ 15 w 39"/>
                <a:gd name="T61" fmla="*/ 32 h 139"/>
                <a:gd name="T62" fmla="*/ 18 w 39"/>
                <a:gd name="T63" fmla="*/ 24 h 139"/>
                <a:gd name="T64" fmla="*/ 21 w 39"/>
                <a:gd name="T65" fmla="*/ 17 h 139"/>
                <a:gd name="T66" fmla="*/ 25 w 39"/>
                <a:gd name="T67" fmla="*/ 9 h 139"/>
                <a:gd name="T68" fmla="*/ 29 w 39"/>
                <a:gd name="T69" fmla="*/ 2 h 139"/>
                <a:gd name="T70" fmla="*/ 36 w 39"/>
                <a:gd name="T71" fmla="*/ 8 h 139"/>
                <a:gd name="T72" fmla="*/ 29 w 39"/>
                <a:gd name="T73" fmla="*/ 2 h 139"/>
                <a:gd name="T74" fmla="*/ 31 w 39"/>
                <a:gd name="T75" fmla="*/ 0 h 139"/>
                <a:gd name="T76" fmla="*/ 32 w 39"/>
                <a:gd name="T77" fmla="*/ 0 h 139"/>
                <a:gd name="T78" fmla="*/ 34 w 39"/>
                <a:gd name="T79" fmla="*/ 0 h 139"/>
                <a:gd name="T80" fmla="*/ 35 w 39"/>
                <a:gd name="T81" fmla="*/ 0 h 139"/>
                <a:gd name="T82" fmla="*/ 36 w 39"/>
                <a:gd name="T83" fmla="*/ 2 h 139"/>
                <a:gd name="T84" fmla="*/ 38 w 39"/>
                <a:gd name="T85" fmla="*/ 3 h 139"/>
                <a:gd name="T86" fmla="*/ 38 w 39"/>
                <a:gd name="T87" fmla="*/ 5 h 139"/>
                <a:gd name="T88" fmla="*/ 36 w 39"/>
                <a:gd name="T89" fmla="*/ 8 h 139"/>
                <a:gd name="T90" fmla="*/ 29 w 39"/>
                <a:gd name="T91" fmla="*/ 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" h="139">
                  <a:moveTo>
                    <a:pt x="29" y="2"/>
                  </a:moveTo>
                  <a:lnTo>
                    <a:pt x="36" y="8"/>
                  </a:lnTo>
                  <a:lnTo>
                    <a:pt x="33" y="15"/>
                  </a:lnTo>
                  <a:lnTo>
                    <a:pt x="29" y="22"/>
                  </a:lnTo>
                  <a:lnTo>
                    <a:pt x="26" y="29"/>
                  </a:lnTo>
                  <a:lnTo>
                    <a:pt x="23" y="37"/>
                  </a:lnTo>
                  <a:lnTo>
                    <a:pt x="20" y="46"/>
                  </a:lnTo>
                  <a:lnTo>
                    <a:pt x="17" y="53"/>
                  </a:lnTo>
                  <a:lnTo>
                    <a:pt x="15" y="61"/>
                  </a:lnTo>
                  <a:lnTo>
                    <a:pt x="13" y="69"/>
                  </a:lnTo>
                  <a:lnTo>
                    <a:pt x="11" y="77"/>
                  </a:lnTo>
                  <a:lnTo>
                    <a:pt x="10" y="85"/>
                  </a:lnTo>
                  <a:lnTo>
                    <a:pt x="9" y="93"/>
                  </a:lnTo>
                  <a:lnTo>
                    <a:pt x="9" y="101"/>
                  </a:lnTo>
                  <a:lnTo>
                    <a:pt x="9" y="109"/>
                  </a:lnTo>
                  <a:lnTo>
                    <a:pt x="9" y="117"/>
                  </a:lnTo>
                  <a:lnTo>
                    <a:pt x="10" y="126"/>
                  </a:lnTo>
                  <a:lnTo>
                    <a:pt x="12" y="134"/>
                  </a:lnTo>
                  <a:lnTo>
                    <a:pt x="4" y="138"/>
                  </a:lnTo>
                  <a:lnTo>
                    <a:pt x="2" y="128"/>
                  </a:lnTo>
                  <a:lnTo>
                    <a:pt x="1" y="119"/>
                  </a:lnTo>
                  <a:lnTo>
                    <a:pt x="0" y="110"/>
                  </a:lnTo>
                  <a:lnTo>
                    <a:pt x="0" y="100"/>
                  </a:lnTo>
                  <a:lnTo>
                    <a:pt x="0" y="92"/>
                  </a:lnTo>
                  <a:lnTo>
                    <a:pt x="1" y="83"/>
                  </a:lnTo>
                  <a:lnTo>
                    <a:pt x="2" y="74"/>
                  </a:lnTo>
                  <a:lnTo>
                    <a:pt x="4" y="66"/>
                  </a:lnTo>
                  <a:lnTo>
                    <a:pt x="6" y="57"/>
                  </a:lnTo>
                  <a:lnTo>
                    <a:pt x="9" y="48"/>
                  </a:lnTo>
                  <a:lnTo>
                    <a:pt x="12" y="40"/>
                  </a:lnTo>
                  <a:lnTo>
                    <a:pt x="15" y="32"/>
                  </a:lnTo>
                  <a:lnTo>
                    <a:pt x="18" y="24"/>
                  </a:lnTo>
                  <a:lnTo>
                    <a:pt x="21" y="17"/>
                  </a:lnTo>
                  <a:lnTo>
                    <a:pt x="25" y="9"/>
                  </a:lnTo>
                  <a:lnTo>
                    <a:pt x="29" y="2"/>
                  </a:lnTo>
                  <a:lnTo>
                    <a:pt x="36" y="8"/>
                  </a:lnTo>
                  <a:lnTo>
                    <a:pt x="29" y="2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36" y="2"/>
                  </a:lnTo>
                  <a:lnTo>
                    <a:pt x="38" y="3"/>
                  </a:lnTo>
                  <a:lnTo>
                    <a:pt x="38" y="5"/>
                  </a:lnTo>
                  <a:lnTo>
                    <a:pt x="36" y="8"/>
                  </a:lnTo>
                  <a:lnTo>
                    <a:pt x="2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73" name="Freeform 153">
              <a:extLst>
                <a:ext uri="{FF2B5EF4-FFF2-40B4-BE49-F238E27FC236}">
                  <a16:creationId xmlns:a16="http://schemas.microsoft.com/office/drawing/2014/main" id="{B1AEF99C-E973-5C10-D375-8B517DBD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585"/>
              <a:ext cx="60" cy="125"/>
            </a:xfrm>
            <a:custGeom>
              <a:avLst/>
              <a:gdLst>
                <a:gd name="T0" fmla="*/ 8 w 60"/>
                <a:gd name="T1" fmla="*/ 112 h 125"/>
                <a:gd name="T2" fmla="*/ 2 w 60"/>
                <a:gd name="T3" fmla="*/ 119 h 125"/>
                <a:gd name="T4" fmla="*/ 1 w 60"/>
                <a:gd name="T5" fmla="*/ 109 h 125"/>
                <a:gd name="T6" fmla="*/ 0 w 60"/>
                <a:gd name="T7" fmla="*/ 99 h 125"/>
                <a:gd name="T8" fmla="*/ 0 w 60"/>
                <a:gd name="T9" fmla="*/ 90 h 125"/>
                <a:gd name="T10" fmla="*/ 1 w 60"/>
                <a:gd name="T11" fmla="*/ 81 h 125"/>
                <a:gd name="T12" fmla="*/ 4 w 60"/>
                <a:gd name="T13" fmla="*/ 73 h 125"/>
                <a:gd name="T14" fmla="*/ 7 w 60"/>
                <a:gd name="T15" fmla="*/ 66 h 125"/>
                <a:gd name="T16" fmla="*/ 10 w 60"/>
                <a:gd name="T17" fmla="*/ 59 h 125"/>
                <a:gd name="T18" fmla="*/ 14 w 60"/>
                <a:gd name="T19" fmla="*/ 52 h 125"/>
                <a:gd name="T20" fmla="*/ 19 w 60"/>
                <a:gd name="T21" fmla="*/ 45 h 125"/>
                <a:gd name="T22" fmla="*/ 23 w 60"/>
                <a:gd name="T23" fmla="*/ 39 h 125"/>
                <a:gd name="T24" fmla="*/ 28 w 60"/>
                <a:gd name="T25" fmla="*/ 33 h 125"/>
                <a:gd name="T26" fmla="*/ 33 w 60"/>
                <a:gd name="T27" fmla="*/ 26 h 125"/>
                <a:gd name="T28" fmla="*/ 38 w 60"/>
                <a:gd name="T29" fmla="*/ 20 h 125"/>
                <a:gd name="T30" fmla="*/ 43 w 60"/>
                <a:gd name="T31" fmla="*/ 13 h 125"/>
                <a:gd name="T32" fmla="*/ 47 w 60"/>
                <a:gd name="T33" fmla="*/ 7 h 125"/>
                <a:gd name="T34" fmla="*/ 51 w 60"/>
                <a:gd name="T35" fmla="*/ 0 h 125"/>
                <a:gd name="T36" fmla="*/ 59 w 60"/>
                <a:gd name="T37" fmla="*/ 5 h 125"/>
                <a:gd name="T38" fmla="*/ 54 w 60"/>
                <a:gd name="T39" fmla="*/ 13 h 125"/>
                <a:gd name="T40" fmla="*/ 50 w 60"/>
                <a:gd name="T41" fmla="*/ 21 h 125"/>
                <a:gd name="T42" fmla="*/ 44 w 60"/>
                <a:gd name="T43" fmla="*/ 27 h 125"/>
                <a:gd name="T44" fmla="*/ 40 w 60"/>
                <a:gd name="T45" fmla="*/ 34 h 125"/>
                <a:gd name="T46" fmla="*/ 35 w 60"/>
                <a:gd name="T47" fmla="*/ 41 h 125"/>
                <a:gd name="T48" fmla="*/ 30 w 60"/>
                <a:gd name="T49" fmla="*/ 47 h 125"/>
                <a:gd name="T50" fmla="*/ 25 w 60"/>
                <a:gd name="T51" fmla="*/ 53 h 125"/>
                <a:gd name="T52" fmla="*/ 21 w 60"/>
                <a:gd name="T53" fmla="*/ 59 h 125"/>
                <a:gd name="T54" fmla="*/ 18 w 60"/>
                <a:gd name="T55" fmla="*/ 65 h 125"/>
                <a:gd name="T56" fmla="*/ 15 w 60"/>
                <a:gd name="T57" fmla="*/ 71 h 125"/>
                <a:gd name="T58" fmla="*/ 12 w 60"/>
                <a:gd name="T59" fmla="*/ 77 h 125"/>
                <a:gd name="T60" fmla="*/ 10 w 60"/>
                <a:gd name="T61" fmla="*/ 84 h 125"/>
                <a:gd name="T62" fmla="*/ 9 w 60"/>
                <a:gd name="T63" fmla="*/ 91 h 125"/>
                <a:gd name="T64" fmla="*/ 9 w 60"/>
                <a:gd name="T65" fmla="*/ 99 h 125"/>
                <a:gd name="T66" fmla="*/ 9 w 60"/>
                <a:gd name="T67" fmla="*/ 107 h 125"/>
                <a:gd name="T68" fmla="*/ 11 w 60"/>
                <a:gd name="T69" fmla="*/ 116 h 125"/>
                <a:gd name="T70" fmla="*/ 6 w 60"/>
                <a:gd name="T71" fmla="*/ 123 h 125"/>
                <a:gd name="T72" fmla="*/ 11 w 60"/>
                <a:gd name="T73" fmla="*/ 116 h 125"/>
                <a:gd name="T74" fmla="*/ 11 w 60"/>
                <a:gd name="T75" fmla="*/ 118 h 125"/>
                <a:gd name="T76" fmla="*/ 11 w 60"/>
                <a:gd name="T77" fmla="*/ 121 h 125"/>
                <a:gd name="T78" fmla="*/ 9 w 60"/>
                <a:gd name="T79" fmla="*/ 122 h 125"/>
                <a:gd name="T80" fmla="*/ 8 w 60"/>
                <a:gd name="T81" fmla="*/ 123 h 125"/>
                <a:gd name="T82" fmla="*/ 7 w 60"/>
                <a:gd name="T83" fmla="*/ 124 h 125"/>
                <a:gd name="T84" fmla="*/ 5 w 60"/>
                <a:gd name="T85" fmla="*/ 123 h 125"/>
                <a:gd name="T86" fmla="*/ 3 w 60"/>
                <a:gd name="T87" fmla="*/ 121 h 125"/>
                <a:gd name="T88" fmla="*/ 2 w 60"/>
                <a:gd name="T89" fmla="*/ 119 h 125"/>
                <a:gd name="T90" fmla="*/ 8 w 60"/>
                <a:gd name="T91" fmla="*/ 11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0" h="125">
                  <a:moveTo>
                    <a:pt x="8" y="112"/>
                  </a:moveTo>
                  <a:lnTo>
                    <a:pt x="2" y="119"/>
                  </a:lnTo>
                  <a:lnTo>
                    <a:pt x="1" y="109"/>
                  </a:lnTo>
                  <a:lnTo>
                    <a:pt x="0" y="99"/>
                  </a:lnTo>
                  <a:lnTo>
                    <a:pt x="0" y="90"/>
                  </a:lnTo>
                  <a:lnTo>
                    <a:pt x="1" y="81"/>
                  </a:lnTo>
                  <a:lnTo>
                    <a:pt x="4" y="73"/>
                  </a:lnTo>
                  <a:lnTo>
                    <a:pt x="7" y="66"/>
                  </a:lnTo>
                  <a:lnTo>
                    <a:pt x="10" y="59"/>
                  </a:lnTo>
                  <a:lnTo>
                    <a:pt x="14" y="52"/>
                  </a:lnTo>
                  <a:lnTo>
                    <a:pt x="19" y="45"/>
                  </a:lnTo>
                  <a:lnTo>
                    <a:pt x="23" y="39"/>
                  </a:lnTo>
                  <a:lnTo>
                    <a:pt x="28" y="33"/>
                  </a:lnTo>
                  <a:lnTo>
                    <a:pt x="33" y="26"/>
                  </a:lnTo>
                  <a:lnTo>
                    <a:pt x="38" y="20"/>
                  </a:lnTo>
                  <a:lnTo>
                    <a:pt x="43" y="13"/>
                  </a:lnTo>
                  <a:lnTo>
                    <a:pt x="47" y="7"/>
                  </a:lnTo>
                  <a:lnTo>
                    <a:pt x="51" y="0"/>
                  </a:lnTo>
                  <a:lnTo>
                    <a:pt x="59" y="5"/>
                  </a:lnTo>
                  <a:lnTo>
                    <a:pt x="54" y="13"/>
                  </a:lnTo>
                  <a:lnTo>
                    <a:pt x="50" y="21"/>
                  </a:lnTo>
                  <a:lnTo>
                    <a:pt x="44" y="27"/>
                  </a:lnTo>
                  <a:lnTo>
                    <a:pt x="40" y="34"/>
                  </a:lnTo>
                  <a:lnTo>
                    <a:pt x="35" y="41"/>
                  </a:lnTo>
                  <a:lnTo>
                    <a:pt x="30" y="47"/>
                  </a:lnTo>
                  <a:lnTo>
                    <a:pt x="25" y="53"/>
                  </a:lnTo>
                  <a:lnTo>
                    <a:pt x="21" y="59"/>
                  </a:lnTo>
                  <a:lnTo>
                    <a:pt x="18" y="65"/>
                  </a:lnTo>
                  <a:lnTo>
                    <a:pt x="15" y="71"/>
                  </a:lnTo>
                  <a:lnTo>
                    <a:pt x="12" y="77"/>
                  </a:lnTo>
                  <a:lnTo>
                    <a:pt x="10" y="84"/>
                  </a:lnTo>
                  <a:lnTo>
                    <a:pt x="9" y="91"/>
                  </a:lnTo>
                  <a:lnTo>
                    <a:pt x="9" y="99"/>
                  </a:lnTo>
                  <a:lnTo>
                    <a:pt x="9" y="107"/>
                  </a:lnTo>
                  <a:lnTo>
                    <a:pt x="11" y="116"/>
                  </a:lnTo>
                  <a:lnTo>
                    <a:pt x="6" y="123"/>
                  </a:lnTo>
                  <a:lnTo>
                    <a:pt x="11" y="116"/>
                  </a:lnTo>
                  <a:lnTo>
                    <a:pt x="11" y="118"/>
                  </a:lnTo>
                  <a:lnTo>
                    <a:pt x="11" y="121"/>
                  </a:lnTo>
                  <a:lnTo>
                    <a:pt x="9" y="122"/>
                  </a:lnTo>
                  <a:lnTo>
                    <a:pt x="8" y="123"/>
                  </a:lnTo>
                  <a:lnTo>
                    <a:pt x="7" y="124"/>
                  </a:lnTo>
                  <a:lnTo>
                    <a:pt x="5" y="123"/>
                  </a:lnTo>
                  <a:lnTo>
                    <a:pt x="3" y="121"/>
                  </a:lnTo>
                  <a:lnTo>
                    <a:pt x="2" y="119"/>
                  </a:lnTo>
                  <a:lnTo>
                    <a:pt x="8" y="1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74" name="Freeform 154">
              <a:extLst>
                <a:ext uri="{FF2B5EF4-FFF2-40B4-BE49-F238E27FC236}">
                  <a16:creationId xmlns:a16="http://schemas.microsoft.com/office/drawing/2014/main" id="{4A3025A2-8E54-E7C8-DA37-CA4F80EA0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637"/>
              <a:ext cx="32" cy="73"/>
            </a:xfrm>
            <a:custGeom>
              <a:avLst/>
              <a:gdLst>
                <a:gd name="T0" fmla="*/ 5 w 32"/>
                <a:gd name="T1" fmla="*/ 0 h 73"/>
                <a:gd name="T2" fmla="*/ 8 w 32"/>
                <a:gd name="T3" fmla="*/ 5 h 73"/>
                <a:gd name="T4" fmla="*/ 9 w 32"/>
                <a:gd name="T5" fmla="*/ 10 h 73"/>
                <a:gd name="T6" fmla="*/ 9 w 32"/>
                <a:gd name="T7" fmla="*/ 15 h 73"/>
                <a:gd name="T8" fmla="*/ 11 w 32"/>
                <a:gd name="T9" fmla="*/ 21 h 73"/>
                <a:gd name="T10" fmla="*/ 11 w 32"/>
                <a:gd name="T11" fmla="*/ 26 h 73"/>
                <a:gd name="T12" fmla="*/ 12 w 32"/>
                <a:gd name="T13" fmla="*/ 30 h 73"/>
                <a:gd name="T14" fmla="*/ 14 w 32"/>
                <a:gd name="T15" fmla="*/ 35 h 73"/>
                <a:gd name="T16" fmla="*/ 15 w 32"/>
                <a:gd name="T17" fmla="*/ 39 h 73"/>
                <a:gd name="T18" fmla="*/ 16 w 32"/>
                <a:gd name="T19" fmla="*/ 43 h 73"/>
                <a:gd name="T20" fmla="*/ 17 w 32"/>
                <a:gd name="T21" fmla="*/ 47 h 73"/>
                <a:gd name="T22" fmla="*/ 19 w 32"/>
                <a:gd name="T23" fmla="*/ 50 h 73"/>
                <a:gd name="T24" fmla="*/ 21 w 32"/>
                <a:gd name="T25" fmla="*/ 53 h 73"/>
                <a:gd name="T26" fmla="*/ 22 w 32"/>
                <a:gd name="T27" fmla="*/ 56 h 73"/>
                <a:gd name="T28" fmla="*/ 24 w 32"/>
                <a:gd name="T29" fmla="*/ 58 h 73"/>
                <a:gd name="T30" fmla="*/ 26 w 32"/>
                <a:gd name="T31" fmla="*/ 59 h 73"/>
                <a:gd name="T32" fmla="*/ 28 w 32"/>
                <a:gd name="T33" fmla="*/ 60 h 73"/>
                <a:gd name="T34" fmla="*/ 31 w 32"/>
                <a:gd name="T35" fmla="*/ 61 h 73"/>
                <a:gd name="T36" fmla="*/ 29 w 32"/>
                <a:gd name="T37" fmla="*/ 72 h 73"/>
                <a:gd name="T38" fmla="*/ 25 w 32"/>
                <a:gd name="T39" fmla="*/ 71 h 73"/>
                <a:gd name="T40" fmla="*/ 22 w 32"/>
                <a:gd name="T41" fmla="*/ 69 h 73"/>
                <a:gd name="T42" fmla="*/ 19 w 32"/>
                <a:gd name="T43" fmla="*/ 66 h 73"/>
                <a:gd name="T44" fmla="*/ 16 w 32"/>
                <a:gd name="T45" fmla="*/ 64 h 73"/>
                <a:gd name="T46" fmla="*/ 14 w 32"/>
                <a:gd name="T47" fmla="*/ 60 h 73"/>
                <a:gd name="T48" fmla="*/ 11 w 32"/>
                <a:gd name="T49" fmla="*/ 56 h 73"/>
                <a:gd name="T50" fmla="*/ 9 w 32"/>
                <a:gd name="T51" fmla="*/ 53 h 73"/>
                <a:gd name="T52" fmla="*/ 8 w 32"/>
                <a:gd name="T53" fmla="*/ 48 h 73"/>
                <a:gd name="T54" fmla="*/ 7 w 32"/>
                <a:gd name="T55" fmla="*/ 43 h 73"/>
                <a:gd name="T56" fmla="*/ 5 w 32"/>
                <a:gd name="T57" fmla="*/ 38 h 73"/>
                <a:gd name="T58" fmla="*/ 4 w 32"/>
                <a:gd name="T59" fmla="*/ 33 h 73"/>
                <a:gd name="T60" fmla="*/ 2 w 32"/>
                <a:gd name="T61" fmla="*/ 28 h 73"/>
                <a:gd name="T62" fmla="*/ 2 w 32"/>
                <a:gd name="T63" fmla="*/ 22 h 73"/>
                <a:gd name="T64" fmla="*/ 1 w 32"/>
                <a:gd name="T65" fmla="*/ 17 h 73"/>
                <a:gd name="T66" fmla="*/ 0 w 32"/>
                <a:gd name="T67" fmla="*/ 11 h 73"/>
                <a:gd name="T68" fmla="*/ 0 w 32"/>
                <a:gd name="T69" fmla="*/ 5 h 73"/>
                <a:gd name="T70" fmla="*/ 3 w 32"/>
                <a:gd name="T71" fmla="*/ 10 h 73"/>
                <a:gd name="T72" fmla="*/ 0 w 32"/>
                <a:gd name="T73" fmla="*/ 5 h 73"/>
                <a:gd name="T74" fmla="*/ 0 w 32"/>
                <a:gd name="T75" fmla="*/ 3 h 73"/>
                <a:gd name="T76" fmla="*/ 1 w 32"/>
                <a:gd name="T77" fmla="*/ 1 h 73"/>
                <a:gd name="T78" fmla="*/ 2 w 32"/>
                <a:gd name="T79" fmla="*/ 0 h 73"/>
                <a:gd name="T80" fmla="*/ 4 w 32"/>
                <a:gd name="T81" fmla="*/ 0 h 73"/>
                <a:gd name="T82" fmla="*/ 5 w 32"/>
                <a:gd name="T83" fmla="*/ 0 h 73"/>
                <a:gd name="T84" fmla="*/ 7 w 32"/>
                <a:gd name="T85" fmla="*/ 1 h 73"/>
                <a:gd name="T86" fmla="*/ 8 w 32"/>
                <a:gd name="T87" fmla="*/ 2 h 73"/>
                <a:gd name="T88" fmla="*/ 8 w 32"/>
                <a:gd name="T89" fmla="*/ 5 h 73"/>
                <a:gd name="T90" fmla="*/ 5 w 32"/>
                <a:gd name="T9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73">
                  <a:moveTo>
                    <a:pt x="5" y="0"/>
                  </a:moveTo>
                  <a:lnTo>
                    <a:pt x="8" y="5"/>
                  </a:lnTo>
                  <a:lnTo>
                    <a:pt x="9" y="10"/>
                  </a:lnTo>
                  <a:lnTo>
                    <a:pt x="9" y="15"/>
                  </a:lnTo>
                  <a:lnTo>
                    <a:pt x="11" y="21"/>
                  </a:lnTo>
                  <a:lnTo>
                    <a:pt x="11" y="26"/>
                  </a:lnTo>
                  <a:lnTo>
                    <a:pt x="12" y="30"/>
                  </a:lnTo>
                  <a:lnTo>
                    <a:pt x="14" y="35"/>
                  </a:lnTo>
                  <a:lnTo>
                    <a:pt x="15" y="39"/>
                  </a:lnTo>
                  <a:lnTo>
                    <a:pt x="16" y="43"/>
                  </a:lnTo>
                  <a:lnTo>
                    <a:pt x="17" y="47"/>
                  </a:lnTo>
                  <a:lnTo>
                    <a:pt x="19" y="50"/>
                  </a:lnTo>
                  <a:lnTo>
                    <a:pt x="21" y="53"/>
                  </a:lnTo>
                  <a:lnTo>
                    <a:pt x="22" y="56"/>
                  </a:lnTo>
                  <a:lnTo>
                    <a:pt x="24" y="58"/>
                  </a:lnTo>
                  <a:lnTo>
                    <a:pt x="26" y="59"/>
                  </a:lnTo>
                  <a:lnTo>
                    <a:pt x="28" y="60"/>
                  </a:lnTo>
                  <a:lnTo>
                    <a:pt x="31" y="61"/>
                  </a:lnTo>
                  <a:lnTo>
                    <a:pt x="29" y="72"/>
                  </a:lnTo>
                  <a:lnTo>
                    <a:pt x="25" y="71"/>
                  </a:lnTo>
                  <a:lnTo>
                    <a:pt x="22" y="69"/>
                  </a:lnTo>
                  <a:lnTo>
                    <a:pt x="19" y="66"/>
                  </a:lnTo>
                  <a:lnTo>
                    <a:pt x="16" y="64"/>
                  </a:lnTo>
                  <a:lnTo>
                    <a:pt x="14" y="60"/>
                  </a:lnTo>
                  <a:lnTo>
                    <a:pt x="11" y="56"/>
                  </a:lnTo>
                  <a:lnTo>
                    <a:pt x="9" y="53"/>
                  </a:lnTo>
                  <a:lnTo>
                    <a:pt x="8" y="48"/>
                  </a:lnTo>
                  <a:lnTo>
                    <a:pt x="7" y="43"/>
                  </a:lnTo>
                  <a:lnTo>
                    <a:pt x="5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1"/>
                  </a:lnTo>
                  <a:lnTo>
                    <a:pt x="0" y="5"/>
                  </a:lnTo>
                  <a:lnTo>
                    <a:pt x="3" y="10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8" y="2"/>
                  </a:lnTo>
                  <a:lnTo>
                    <a:pt x="8" y="5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75" name="Freeform 155">
              <a:extLst>
                <a:ext uri="{FF2B5EF4-FFF2-40B4-BE49-F238E27FC236}">
                  <a16:creationId xmlns:a16="http://schemas.microsoft.com/office/drawing/2014/main" id="{C06C42EA-241F-240A-26DF-1B9FFC284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633"/>
              <a:ext cx="43" cy="138"/>
            </a:xfrm>
            <a:custGeom>
              <a:avLst/>
              <a:gdLst>
                <a:gd name="T0" fmla="*/ 19 w 43"/>
                <a:gd name="T1" fmla="*/ 131 h 138"/>
                <a:gd name="T2" fmla="*/ 21 w 43"/>
                <a:gd name="T3" fmla="*/ 136 h 138"/>
                <a:gd name="T4" fmla="*/ 17 w 43"/>
                <a:gd name="T5" fmla="*/ 131 h 138"/>
                <a:gd name="T6" fmla="*/ 14 w 43"/>
                <a:gd name="T7" fmla="*/ 125 h 138"/>
                <a:gd name="T8" fmla="*/ 11 w 43"/>
                <a:gd name="T9" fmla="*/ 116 h 138"/>
                <a:gd name="T10" fmla="*/ 8 w 43"/>
                <a:gd name="T11" fmla="*/ 105 h 138"/>
                <a:gd name="T12" fmla="*/ 5 w 43"/>
                <a:gd name="T13" fmla="*/ 94 h 138"/>
                <a:gd name="T14" fmla="*/ 3 w 43"/>
                <a:gd name="T15" fmla="*/ 82 h 138"/>
                <a:gd name="T16" fmla="*/ 1 w 43"/>
                <a:gd name="T17" fmla="*/ 69 h 138"/>
                <a:gd name="T18" fmla="*/ 0 w 43"/>
                <a:gd name="T19" fmla="*/ 57 h 138"/>
                <a:gd name="T20" fmla="*/ 0 w 43"/>
                <a:gd name="T21" fmla="*/ 44 h 138"/>
                <a:gd name="T22" fmla="*/ 1 w 43"/>
                <a:gd name="T23" fmla="*/ 32 h 138"/>
                <a:gd name="T24" fmla="*/ 3 w 43"/>
                <a:gd name="T25" fmla="*/ 22 h 138"/>
                <a:gd name="T26" fmla="*/ 7 w 43"/>
                <a:gd name="T27" fmla="*/ 12 h 138"/>
                <a:gd name="T28" fmla="*/ 13 w 43"/>
                <a:gd name="T29" fmla="*/ 5 h 138"/>
                <a:gd name="T30" fmla="*/ 21 w 43"/>
                <a:gd name="T31" fmla="*/ 0 h 138"/>
                <a:gd name="T32" fmla="*/ 30 w 43"/>
                <a:gd name="T33" fmla="*/ 0 h 138"/>
                <a:gd name="T34" fmla="*/ 42 w 43"/>
                <a:gd name="T35" fmla="*/ 2 h 138"/>
                <a:gd name="T36" fmla="*/ 39 w 43"/>
                <a:gd name="T37" fmla="*/ 14 h 138"/>
                <a:gd name="T38" fmla="*/ 30 w 43"/>
                <a:gd name="T39" fmla="*/ 11 h 138"/>
                <a:gd name="T40" fmla="*/ 22 w 43"/>
                <a:gd name="T41" fmla="*/ 11 h 138"/>
                <a:gd name="T42" fmla="*/ 17 w 43"/>
                <a:gd name="T43" fmla="*/ 14 h 138"/>
                <a:gd name="T44" fmla="*/ 14 w 43"/>
                <a:gd name="T45" fmla="*/ 19 h 138"/>
                <a:gd name="T46" fmla="*/ 11 w 43"/>
                <a:gd name="T47" fmla="*/ 26 h 138"/>
                <a:gd name="T48" fmla="*/ 9 w 43"/>
                <a:gd name="T49" fmla="*/ 34 h 138"/>
                <a:gd name="T50" fmla="*/ 8 w 43"/>
                <a:gd name="T51" fmla="*/ 45 h 138"/>
                <a:gd name="T52" fmla="*/ 8 w 43"/>
                <a:gd name="T53" fmla="*/ 56 h 138"/>
                <a:gd name="T54" fmla="*/ 10 w 43"/>
                <a:gd name="T55" fmla="*/ 68 h 138"/>
                <a:gd name="T56" fmla="*/ 11 w 43"/>
                <a:gd name="T57" fmla="*/ 79 h 138"/>
                <a:gd name="T58" fmla="*/ 14 w 43"/>
                <a:gd name="T59" fmla="*/ 91 h 138"/>
                <a:gd name="T60" fmla="*/ 16 w 43"/>
                <a:gd name="T61" fmla="*/ 102 h 138"/>
                <a:gd name="T62" fmla="*/ 19 w 43"/>
                <a:gd name="T63" fmla="*/ 111 h 138"/>
                <a:gd name="T64" fmla="*/ 22 w 43"/>
                <a:gd name="T65" fmla="*/ 119 h 138"/>
                <a:gd name="T66" fmla="*/ 25 w 43"/>
                <a:gd name="T67" fmla="*/ 124 h 138"/>
                <a:gd name="T68" fmla="*/ 26 w 43"/>
                <a:gd name="T69" fmla="*/ 127 h 138"/>
                <a:gd name="T70" fmla="*/ 28 w 43"/>
                <a:gd name="T71" fmla="*/ 131 h 138"/>
                <a:gd name="T72" fmla="*/ 26 w 43"/>
                <a:gd name="T73" fmla="*/ 127 h 138"/>
                <a:gd name="T74" fmla="*/ 28 w 43"/>
                <a:gd name="T75" fmla="*/ 128 h 138"/>
                <a:gd name="T76" fmla="*/ 28 w 43"/>
                <a:gd name="T77" fmla="*/ 131 h 138"/>
                <a:gd name="T78" fmla="*/ 28 w 43"/>
                <a:gd name="T79" fmla="*/ 133 h 138"/>
                <a:gd name="T80" fmla="*/ 27 w 43"/>
                <a:gd name="T81" fmla="*/ 134 h 138"/>
                <a:gd name="T82" fmla="*/ 26 w 43"/>
                <a:gd name="T83" fmla="*/ 136 h 138"/>
                <a:gd name="T84" fmla="*/ 25 w 43"/>
                <a:gd name="T85" fmla="*/ 137 h 138"/>
                <a:gd name="T86" fmla="*/ 23 w 43"/>
                <a:gd name="T87" fmla="*/ 137 h 138"/>
                <a:gd name="T88" fmla="*/ 21 w 43"/>
                <a:gd name="T89" fmla="*/ 136 h 138"/>
                <a:gd name="T90" fmla="*/ 19 w 43"/>
                <a:gd name="T91" fmla="*/ 13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" h="138">
                  <a:moveTo>
                    <a:pt x="19" y="131"/>
                  </a:moveTo>
                  <a:lnTo>
                    <a:pt x="21" y="136"/>
                  </a:lnTo>
                  <a:lnTo>
                    <a:pt x="17" y="131"/>
                  </a:lnTo>
                  <a:lnTo>
                    <a:pt x="14" y="125"/>
                  </a:lnTo>
                  <a:lnTo>
                    <a:pt x="11" y="116"/>
                  </a:lnTo>
                  <a:lnTo>
                    <a:pt x="8" y="105"/>
                  </a:lnTo>
                  <a:lnTo>
                    <a:pt x="5" y="94"/>
                  </a:lnTo>
                  <a:lnTo>
                    <a:pt x="3" y="82"/>
                  </a:lnTo>
                  <a:lnTo>
                    <a:pt x="1" y="69"/>
                  </a:lnTo>
                  <a:lnTo>
                    <a:pt x="0" y="57"/>
                  </a:lnTo>
                  <a:lnTo>
                    <a:pt x="0" y="44"/>
                  </a:lnTo>
                  <a:lnTo>
                    <a:pt x="1" y="32"/>
                  </a:lnTo>
                  <a:lnTo>
                    <a:pt x="3" y="22"/>
                  </a:lnTo>
                  <a:lnTo>
                    <a:pt x="7" y="12"/>
                  </a:lnTo>
                  <a:lnTo>
                    <a:pt x="13" y="5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42" y="2"/>
                  </a:lnTo>
                  <a:lnTo>
                    <a:pt x="39" y="14"/>
                  </a:lnTo>
                  <a:lnTo>
                    <a:pt x="30" y="11"/>
                  </a:lnTo>
                  <a:lnTo>
                    <a:pt x="22" y="11"/>
                  </a:lnTo>
                  <a:lnTo>
                    <a:pt x="17" y="14"/>
                  </a:lnTo>
                  <a:lnTo>
                    <a:pt x="14" y="19"/>
                  </a:lnTo>
                  <a:lnTo>
                    <a:pt x="11" y="26"/>
                  </a:lnTo>
                  <a:lnTo>
                    <a:pt x="9" y="34"/>
                  </a:lnTo>
                  <a:lnTo>
                    <a:pt x="8" y="45"/>
                  </a:lnTo>
                  <a:lnTo>
                    <a:pt x="8" y="56"/>
                  </a:lnTo>
                  <a:lnTo>
                    <a:pt x="10" y="68"/>
                  </a:lnTo>
                  <a:lnTo>
                    <a:pt x="11" y="79"/>
                  </a:lnTo>
                  <a:lnTo>
                    <a:pt x="14" y="91"/>
                  </a:lnTo>
                  <a:lnTo>
                    <a:pt x="16" y="102"/>
                  </a:lnTo>
                  <a:lnTo>
                    <a:pt x="19" y="111"/>
                  </a:lnTo>
                  <a:lnTo>
                    <a:pt x="22" y="119"/>
                  </a:lnTo>
                  <a:lnTo>
                    <a:pt x="25" y="124"/>
                  </a:lnTo>
                  <a:lnTo>
                    <a:pt x="26" y="127"/>
                  </a:lnTo>
                  <a:lnTo>
                    <a:pt x="28" y="131"/>
                  </a:lnTo>
                  <a:lnTo>
                    <a:pt x="26" y="127"/>
                  </a:lnTo>
                  <a:lnTo>
                    <a:pt x="28" y="128"/>
                  </a:lnTo>
                  <a:lnTo>
                    <a:pt x="28" y="131"/>
                  </a:lnTo>
                  <a:lnTo>
                    <a:pt x="28" y="133"/>
                  </a:lnTo>
                  <a:lnTo>
                    <a:pt x="27" y="134"/>
                  </a:lnTo>
                  <a:lnTo>
                    <a:pt x="26" y="136"/>
                  </a:lnTo>
                  <a:lnTo>
                    <a:pt x="25" y="137"/>
                  </a:lnTo>
                  <a:lnTo>
                    <a:pt x="23" y="137"/>
                  </a:lnTo>
                  <a:lnTo>
                    <a:pt x="21" y="136"/>
                  </a:lnTo>
                  <a:lnTo>
                    <a:pt x="19" y="1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76" name="Freeform 156">
              <a:extLst>
                <a:ext uri="{FF2B5EF4-FFF2-40B4-BE49-F238E27FC236}">
                  <a16:creationId xmlns:a16="http://schemas.microsoft.com/office/drawing/2014/main" id="{D8287435-DCEB-711E-592B-B2E7DF79B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764"/>
              <a:ext cx="51" cy="66"/>
            </a:xfrm>
            <a:custGeom>
              <a:avLst/>
              <a:gdLst>
                <a:gd name="T0" fmla="*/ 40 w 51"/>
                <a:gd name="T1" fmla="*/ 56 h 66"/>
                <a:gd name="T2" fmla="*/ 46 w 51"/>
                <a:gd name="T3" fmla="*/ 63 h 66"/>
                <a:gd name="T4" fmla="*/ 39 w 51"/>
                <a:gd name="T5" fmla="*/ 65 h 66"/>
                <a:gd name="T6" fmla="*/ 34 w 51"/>
                <a:gd name="T7" fmla="*/ 65 h 66"/>
                <a:gd name="T8" fmla="*/ 28 w 51"/>
                <a:gd name="T9" fmla="*/ 63 h 66"/>
                <a:gd name="T10" fmla="*/ 24 w 51"/>
                <a:gd name="T11" fmla="*/ 62 h 66"/>
                <a:gd name="T12" fmla="*/ 19 w 51"/>
                <a:gd name="T13" fmla="*/ 59 h 66"/>
                <a:gd name="T14" fmla="*/ 15 w 51"/>
                <a:gd name="T15" fmla="*/ 55 h 66"/>
                <a:gd name="T16" fmla="*/ 12 w 51"/>
                <a:gd name="T17" fmla="*/ 51 h 66"/>
                <a:gd name="T18" fmla="*/ 9 w 51"/>
                <a:gd name="T19" fmla="*/ 46 h 66"/>
                <a:gd name="T20" fmla="*/ 7 w 51"/>
                <a:gd name="T21" fmla="*/ 40 h 66"/>
                <a:gd name="T22" fmla="*/ 4 w 51"/>
                <a:gd name="T23" fmla="*/ 35 h 66"/>
                <a:gd name="T24" fmla="*/ 3 w 51"/>
                <a:gd name="T25" fmla="*/ 29 h 66"/>
                <a:gd name="T26" fmla="*/ 2 w 51"/>
                <a:gd name="T27" fmla="*/ 24 h 66"/>
                <a:gd name="T28" fmla="*/ 1 w 51"/>
                <a:gd name="T29" fmla="*/ 17 h 66"/>
                <a:gd name="T30" fmla="*/ 0 w 51"/>
                <a:gd name="T31" fmla="*/ 11 h 66"/>
                <a:gd name="T32" fmla="*/ 0 w 51"/>
                <a:gd name="T33" fmla="*/ 5 h 66"/>
                <a:gd name="T34" fmla="*/ 0 w 51"/>
                <a:gd name="T35" fmla="*/ 0 h 66"/>
                <a:gd name="T36" fmla="*/ 9 w 51"/>
                <a:gd name="T37" fmla="*/ 0 h 66"/>
                <a:gd name="T38" fmla="*/ 9 w 51"/>
                <a:gd name="T39" fmla="*/ 5 h 66"/>
                <a:gd name="T40" fmla="*/ 9 w 51"/>
                <a:gd name="T41" fmla="*/ 10 h 66"/>
                <a:gd name="T42" fmla="*/ 10 w 51"/>
                <a:gd name="T43" fmla="*/ 16 h 66"/>
                <a:gd name="T44" fmla="*/ 11 w 51"/>
                <a:gd name="T45" fmla="*/ 21 h 66"/>
                <a:gd name="T46" fmla="*/ 12 w 51"/>
                <a:gd name="T47" fmla="*/ 26 h 66"/>
                <a:gd name="T48" fmla="*/ 13 w 51"/>
                <a:gd name="T49" fmla="*/ 31 h 66"/>
                <a:gd name="T50" fmla="*/ 15 w 51"/>
                <a:gd name="T51" fmla="*/ 35 h 66"/>
                <a:gd name="T52" fmla="*/ 17 w 51"/>
                <a:gd name="T53" fmla="*/ 40 h 66"/>
                <a:gd name="T54" fmla="*/ 19 w 51"/>
                <a:gd name="T55" fmla="*/ 43 h 66"/>
                <a:gd name="T56" fmla="*/ 21 w 51"/>
                <a:gd name="T57" fmla="*/ 46 h 66"/>
                <a:gd name="T58" fmla="*/ 24 w 51"/>
                <a:gd name="T59" fmla="*/ 49 h 66"/>
                <a:gd name="T60" fmla="*/ 27 w 51"/>
                <a:gd name="T61" fmla="*/ 51 h 66"/>
                <a:gd name="T62" fmla="*/ 30 w 51"/>
                <a:gd name="T63" fmla="*/ 52 h 66"/>
                <a:gd name="T64" fmla="*/ 34 w 51"/>
                <a:gd name="T65" fmla="*/ 53 h 66"/>
                <a:gd name="T66" fmla="*/ 39 w 51"/>
                <a:gd name="T67" fmla="*/ 53 h 66"/>
                <a:gd name="T68" fmla="*/ 43 w 51"/>
                <a:gd name="T69" fmla="*/ 52 h 66"/>
                <a:gd name="T70" fmla="*/ 50 w 51"/>
                <a:gd name="T71" fmla="*/ 59 h 66"/>
                <a:gd name="T72" fmla="*/ 43 w 51"/>
                <a:gd name="T73" fmla="*/ 52 h 66"/>
                <a:gd name="T74" fmla="*/ 46 w 51"/>
                <a:gd name="T75" fmla="*/ 52 h 66"/>
                <a:gd name="T76" fmla="*/ 47 w 51"/>
                <a:gd name="T77" fmla="*/ 53 h 66"/>
                <a:gd name="T78" fmla="*/ 48 w 51"/>
                <a:gd name="T79" fmla="*/ 55 h 66"/>
                <a:gd name="T80" fmla="*/ 50 w 51"/>
                <a:gd name="T81" fmla="*/ 56 h 66"/>
                <a:gd name="T82" fmla="*/ 50 w 51"/>
                <a:gd name="T83" fmla="*/ 59 h 66"/>
                <a:gd name="T84" fmla="*/ 49 w 51"/>
                <a:gd name="T85" fmla="*/ 61 h 66"/>
                <a:gd name="T86" fmla="*/ 48 w 51"/>
                <a:gd name="T87" fmla="*/ 62 h 66"/>
                <a:gd name="T88" fmla="*/ 46 w 51"/>
                <a:gd name="T89" fmla="*/ 63 h 66"/>
                <a:gd name="T90" fmla="*/ 40 w 51"/>
                <a:gd name="T91" fmla="*/ 5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66">
                  <a:moveTo>
                    <a:pt x="40" y="56"/>
                  </a:moveTo>
                  <a:lnTo>
                    <a:pt x="46" y="63"/>
                  </a:lnTo>
                  <a:lnTo>
                    <a:pt x="39" y="65"/>
                  </a:lnTo>
                  <a:lnTo>
                    <a:pt x="34" y="65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9"/>
                  </a:lnTo>
                  <a:lnTo>
                    <a:pt x="15" y="55"/>
                  </a:lnTo>
                  <a:lnTo>
                    <a:pt x="12" y="51"/>
                  </a:lnTo>
                  <a:lnTo>
                    <a:pt x="9" y="46"/>
                  </a:lnTo>
                  <a:lnTo>
                    <a:pt x="7" y="40"/>
                  </a:lnTo>
                  <a:lnTo>
                    <a:pt x="4" y="35"/>
                  </a:lnTo>
                  <a:lnTo>
                    <a:pt x="3" y="29"/>
                  </a:lnTo>
                  <a:lnTo>
                    <a:pt x="2" y="24"/>
                  </a:lnTo>
                  <a:lnTo>
                    <a:pt x="1" y="17"/>
                  </a:lnTo>
                  <a:lnTo>
                    <a:pt x="0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5"/>
                  </a:lnTo>
                  <a:lnTo>
                    <a:pt x="9" y="10"/>
                  </a:lnTo>
                  <a:lnTo>
                    <a:pt x="10" y="16"/>
                  </a:lnTo>
                  <a:lnTo>
                    <a:pt x="11" y="21"/>
                  </a:lnTo>
                  <a:lnTo>
                    <a:pt x="12" y="26"/>
                  </a:lnTo>
                  <a:lnTo>
                    <a:pt x="13" y="31"/>
                  </a:lnTo>
                  <a:lnTo>
                    <a:pt x="15" y="35"/>
                  </a:lnTo>
                  <a:lnTo>
                    <a:pt x="17" y="40"/>
                  </a:lnTo>
                  <a:lnTo>
                    <a:pt x="19" y="43"/>
                  </a:lnTo>
                  <a:lnTo>
                    <a:pt x="21" y="46"/>
                  </a:lnTo>
                  <a:lnTo>
                    <a:pt x="24" y="49"/>
                  </a:lnTo>
                  <a:lnTo>
                    <a:pt x="27" y="51"/>
                  </a:lnTo>
                  <a:lnTo>
                    <a:pt x="30" y="52"/>
                  </a:lnTo>
                  <a:lnTo>
                    <a:pt x="34" y="53"/>
                  </a:lnTo>
                  <a:lnTo>
                    <a:pt x="39" y="53"/>
                  </a:lnTo>
                  <a:lnTo>
                    <a:pt x="43" y="52"/>
                  </a:lnTo>
                  <a:lnTo>
                    <a:pt x="50" y="59"/>
                  </a:lnTo>
                  <a:lnTo>
                    <a:pt x="43" y="52"/>
                  </a:lnTo>
                  <a:lnTo>
                    <a:pt x="46" y="52"/>
                  </a:lnTo>
                  <a:lnTo>
                    <a:pt x="47" y="53"/>
                  </a:lnTo>
                  <a:lnTo>
                    <a:pt x="48" y="55"/>
                  </a:lnTo>
                  <a:lnTo>
                    <a:pt x="50" y="56"/>
                  </a:lnTo>
                  <a:lnTo>
                    <a:pt x="50" y="59"/>
                  </a:lnTo>
                  <a:lnTo>
                    <a:pt x="49" y="61"/>
                  </a:lnTo>
                  <a:lnTo>
                    <a:pt x="48" y="62"/>
                  </a:lnTo>
                  <a:lnTo>
                    <a:pt x="46" y="63"/>
                  </a:lnTo>
                  <a:lnTo>
                    <a:pt x="40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77" name="Freeform 157">
              <a:extLst>
                <a:ext uri="{FF2B5EF4-FFF2-40B4-BE49-F238E27FC236}">
                  <a16:creationId xmlns:a16="http://schemas.microsoft.com/office/drawing/2014/main" id="{0263AC72-205E-92A2-DFEC-4B9845634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820"/>
              <a:ext cx="22" cy="133"/>
            </a:xfrm>
            <a:custGeom>
              <a:avLst/>
              <a:gdLst>
                <a:gd name="T0" fmla="*/ 19 w 22"/>
                <a:gd name="T1" fmla="*/ 122 h 133"/>
                <a:gd name="T2" fmla="*/ 9 w 22"/>
                <a:gd name="T3" fmla="*/ 127 h 133"/>
                <a:gd name="T4" fmla="*/ 8 w 22"/>
                <a:gd name="T5" fmla="*/ 120 h 133"/>
                <a:gd name="T6" fmla="*/ 6 w 22"/>
                <a:gd name="T7" fmla="*/ 111 h 133"/>
                <a:gd name="T8" fmla="*/ 4 w 22"/>
                <a:gd name="T9" fmla="*/ 104 h 133"/>
                <a:gd name="T10" fmla="*/ 3 w 22"/>
                <a:gd name="T11" fmla="*/ 97 h 133"/>
                <a:gd name="T12" fmla="*/ 2 w 22"/>
                <a:gd name="T13" fmla="*/ 90 h 133"/>
                <a:gd name="T14" fmla="*/ 1 w 22"/>
                <a:gd name="T15" fmla="*/ 83 h 133"/>
                <a:gd name="T16" fmla="*/ 0 w 22"/>
                <a:gd name="T17" fmla="*/ 76 h 133"/>
                <a:gd name="T18" fmla="*/ 0 w 22"/>
                <a:gd name="T19" fmla="*/ 68 h 133"/>
                <a:gd name="T20" fmla="*/ 0 w 22"/>
                <a:gd name="T21" fmla="*/ 61 h 133"/>
                <a:gd name="T22" fmla="*/ 0 w 22"/>
                <a:gd name="T23" fmla="*/ 53 h 133"/>
                <a:gd name="T24" fmla="*/ 0 w 22"/>
                <a:gd name="T25" fmla="*/ 45 h 133"/>
                <a:gd name="T26" fmla="*/ 1 w 22"/>
                <a:gd name="T27" fmla="*/ 37 h 133"/>
                <a:gd name="T28" fmla="*/ 2 w 22"/>
                <a:gd name="T29" fmla="*/ 29 h 133"/>
                <a:gd name="T30" fmla="*/ 4 w 22"/>
                <a:gd name="T31" fmla="*/ 19 h 133"/>
                <a:gd name="T32" fmla="*/ 5 w 22"/>
                <a:gd name="T33" fmla="*/ 10 h 133"/>
                <a:gd name="T34" fmla="*/ 8 w 22"/>
                <a:gd name="T35" fmla="*/ 0 h 133"/>
                <a:gd name="T36" fmla="*/ 20 w 22"/>
                <a:gd name="T37" fmla="*/ 2 h 133"/>
                <a:gd name="T38" fmla="*/ 17 w 22"/>
                <a:gd name="T39" fmla="*/ 11 h 133"/>
                <a:gd name="T40" fmla="*/ 16 w 22"/>
                <a:gd name="T41" fmla="*/ 21 h 133"/>
                <a:gd name="T42" fmla="*/ 14 w 22"/>
                <a:gd name="T43" fmla="*/ 29 h 133"/>
                <a:gd name="T44" fmla="*/ 13 w 22"/>
                <a:gd name="T45" fmla="*/ 38 h 133"/>
                <a:gd name="T46" fmla="*/ 12 w 22"/>
                <a:gd name="T47" fmla="*/ 46 h 133"/>
                <a:gd name="T48" fmla="*/ 12 w 22"/>
                <a:gd name="T49" fmla="*/ 53 h 133"/>
                <a:gd name="T50" fmla="*/ 12 w 22"/>
                <a:gd name="T51" fmla="*/ 61 h 133"/>
                <a:gd name="T52" fmla="*/ 12 w 22"/>
                <a:gd name="T53" fmla="*/ 68 h 133"/>
                <a:gd name="T54" fmla="*/ 12 w 22"/>
                <a:gd name="T55" fmla="*/ 75 h 133"/>
                <a:gd name="T56" fmla="*/ 13 w 22"/>
                <a:gd name="T57" fmla="*/ 82 h 133"/>
                <a:gd name="T58" fmla="*/ 14 w 22"/>
                <a:gd name="T59" fmla="*/ 88 h 133"/>
                <a:gd name="T60" fmla="*/ 15 w 22"/>
                <a:gd name="T61" fmla="*/ 96 h 133"/>
                <a:gd name="T62" fmla="*/ 16 w 22"/>
                <a:gd name="T63" fmla="*/ 102 h 133"/>
                <a:gd name="T64" fmla="*/ 18 w 22"/>
                <a:gd name="T65" fmla="*/ 110 h 133"/>
                <a:gd name="T66" fmla="*/ 20 w 22"/>
                <a:gd name="T67" fmla="*/ 117 h 133"/>
                <a:gd name="T68" fmla="*/ 21 w 22"/>
                <a:gd name="T69" fmla="*/ 125 h 133"/>
                <a:gd name="T70" fmla="*/ 11 w 22"/>
                <a:gd name="T71" fmla="*/ 130 h 133"/>
                <a:gd name="T72" fmla="*/ 21 w 22"/>
                <a:gd name="T73" fmla="*/ 125 h 133"/>
                <a:gd name="T74" fmla="*/ 21 w 22"/>
                <a:gd name="T75" fmla="*/ 127 h 133"/>
                <a:gd name="T76" fmla="*/ 20 w 22"/>
                <a:gd name="T77" fmla="*/ 129 h 133"/>
                <a:gd name="T78" fmla="*/ 18 w 22"/>
                <a:gd name="T79" fmla="*/ 131 h 133"/>
                <a:gd name="T80" fmla="*/ 16 w 22"/>
                <a:gd name="T81" fmla="*/ 132 h 133"/>
                <a:gd name="T82" fmla="*/ 14 w 22"/>
                <a:gd name="T83" fmla="*/ 132 h 133"/>
                <a:gd name="T84" fmla="*/ 12 w 22"/>
                <a:gd name="T85" fmla="*/ 131 h 133"/>
                <a:gd name="T86" fmla="*/ 10 w 22"/>
                <a:gd name="T87" fmla="*/ 129 h 133"/>
                <a:gd name="T88" fmla="*/ 9 w 22"/>
                <a:gd name="T89" fmla="*/ 127 h 133"/>
                <a:gd name="T90" fmla="*/ 19 w 22"/>
                <a:gd name="T91" fmla="*/ 12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133">
                  <a:moveTo>
                    <a:pt x="19" y="122"/>
                  </a:moveTo>
                  <a:lnTo>
                    <a:pt x="9" y="127"/>
                  </a:lnTo>
                  <a:lnTo>
                    <a:pt x="8" y="120"/>
                  </a:lnTo>
                  <a:lnTo>
                    <a:pt x="6" y="111"/>
                  </a:lnTo>
                  <a:lnTo>
                    <a:pt x="4" y="104"/>
                  </a:lnTo>
                  <a:lnTo>
                    <a:pt x="3" y="97"/>
                  </a:lnTo>
                  <a:lnTo>
                    <a:pt x="2" y="90"/>
                  </a:lnTo>
                  <a:lnTo>
                    <a:pt x="1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0" y="61"/>
                  </a:lnTo>
                  <a:lnTo>
                    <a:pt x="0" y="53"/>
                  </a:lnTo>
                  <a:lnTo>
                    <a:pt x="0" y="45"/>
                  </a:lnTo>
                  <a:lnTo>
                    <a:pt x="1" y="37"/>
                  </a:lnTo>
                  <a:lnTo>
                    <a:pt x="2" y="29"/>
                  </a:lnTo>
                  <a:lnTo>
                    <a:pt x="4" y="19"/>
                  </a:lnTo>
                  <a:lnTo>
                    <a:pt x="5" y="10"/>
                  </a:lnTo>
                  <a:lnTo>
                    <a:pt x="8" y="0"/>
                  </a:lnTo>
                  <a:lnTo>
                    <a:pt x="20" y="2"/>
                  </a:lnTo>
                  <a:lnTo>
                    <a:pt x="17" y="11"/>
                  </a:lnTo>
                  <a:lnTo>
                    <a:pt x="16" y="21"/>
                  </a:lnTo>
                  <a:lnTo>
                    <a:pt x="14" y="29"/>
                  </a:lnTo>
                  <a:lnTo>
                    <a:pt x="13" y="38"/>
                  </a:lnTo>
                  <a:lnTo>
                    <a:pt x="12" y="46"/>
                  </a:lnTo>
                  <a:lnTo>
                    <a:pt x="12" y="53"/>
                  </a:lnTo>
                  <a:lnTo>
                    <a:pt x="12" y="61"/>
                  </a:lnTo>
                  <a:lnTo>
                    <a:pt x="12" y="68"/>
                  </a:lnTo>
                  <a:lnTo>
                    <a:pt x="12" y="75"/>
                  </a:lnTo>
                  <a:lnTo>
                    <a:pt x="13" y="82"/>
                  </a:lnTo>
                  <a:lnTo>
                    <a:pt x="14" y="88"/>
                  </a:lnTo>
                  <a:lnTo>
                    <a:pt x="15" y="96"/>
                  </a:lnTo>
                  <a:lnTo>
                    <a:pt x="16" y="102"/>
                  </a:lnTo>
                  <a:lnTo>
                    <a:pt x="18" y="110"/>
                  </a:lnTo>
                  <a:lnTo>
                    <a:pt x="20" y="117"/>
                  </a:lnTo>
                  <a:lnTo>
                    <a:pt x="21" y="125"/>
                  </a:lnTo>
                  <a:lnTo>
                    <a:pt x="11" y="130"/>
                  </a:lnTo>
                  <a:lnTo>
                    <a:pt x="21" y="125"/>
                  </a:lnTo>
                  <a:lnTo>
                    <a:pt x="21" y="127"/>
                  </a:lnTo>
                  <a:lnTo>
                    <a:pt x="20" y="129"/>
                  </a:lnTo>
                  <a:lnTo>
                    <a:pt x="18" y="131"/>
                  </a:lnTo>
                  <a:lnTo>
                    <a:pt x="16" y="132"/>
                  </a:lnTo>
                  <a:lnTo>
                    <a:pt x="14" y="132"/>
                  </a:lnTo>
                  <a:lnTo>
                    <a:pt x="12" y="131"/>
                  </a:lnTo>
                  <a:lnTo>
                    <a:pt x="10" y="129"/>
                  </a:lnTo>
                  <a:lnTo>
                    <a:pt x="9" y="127"/>
                  </a:lnTo>
                  <a:lnTo>
                    <a:pt x="19" y="1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78" name="Freeform 158">
              <a:extLst>
                <a:ext uri="{FF2B5EF4-FFF2-40B4-BE49-F238E27FC236}">
                  <a16:creationId xmlns:a16="http://schemas.microsoft.com/office/drawing/2014/main" id="{311CEB68-7FEB-ACEF-7253-E950DBF6B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912"/>
              <a:ext cx="34" cy="38"/>
            </a:xfrm>
            <a:custGeom>
              <a:avLst/>
              <a:gdLst>
                <a:gd name="T0" fmla="*/ 5 w 34"/>
                <a:gd name="T1" fmla="*/ 0 h 38"/>
                <a:gd name="T2" fmla="*/ 7 w 34"/>
                <a:gd name="T3" fmla="*/ 1 h 38"/>
                <a:gd name="T4" fmla="*/ 10 w 34"/>
                <a:gd name="T5" fmla="*/ 4 h 38"/>
                <a:gd name="T6" fmla="*/ 14 w 34"/>
                <a:gd name="T7" fmla="*/ 8 h 38"/>
                <a:gd name="T8" fmla="*/ 18 w 34"/>
                <a:gd name="T9" fmla="*/ 12 h 38"/>
                <a:gd name="T10" fmla="*/ 21 w 34"/>
                <a:gd name="T11" fmla="*/ 16 h 38"/>
                <a:gd name="T12" fmla="*/ 25 w 34"/>
                <a:gd name="T13" fmla="*/ 19 h 38"/>
                <a:gd name="T14" fmla="*/ 28 w 34"/>
                <a:gd name="T15" fmla="*/ 23 h 38"/>
                <a:gd name="T16" fmla="*/ 31 w 34"/>
                <a:gd name="T17" fmla="*/ 26 h 38"/>
                <a:gd name="T18" fmla="*/ 33 w 34"/>
                <a:gd name="T19" fmla="*/ 29 h 38"/>
                <a:gd name="T20" fmla="*/ 27 w 34"/>
                <a:gd name="T21" fmla="*/ 37 h 38"/>
                <a:gd name="T22" fmla="*/ 24 w 34"/>
                <a:gd name="T23" fmla="*/ 34 h 38"/>
                <a:gd name="T24" fmla="*/ 22 w 34"/>
                <a:gd name="T25" fmla="*/ 31 h 38"/>
                <a:gd name="T26" fmla="*/ 18 w 34"/>
                <a:gd name="T27" fmla="*/ 28 h 38"/>
                <a:gd name="T28" fmla="*/ 15 w 34"/>
                <a:gd name="T29" fmla="*/ 24 h 38"/>
                <a:gd name="T30" fmla="*/ 12 w 34"/>
                <a:gd name="T31" fmla="*/ 20 h 38"/>
                <a:gd name="T32" fmla="*/ 8 w 34"/>
                <a:gd name="T33" fmla="*/ 16 h 38"/>
                <a:gd name="T34" fmla="*/ 4 w 34"/>
                <a:gd name="T35" fmla="*/ 12 h 38"/>
                <a:gd name="T36" fmla="*/ 1 w 34"/>
                <a:gd name="T37" fmla="*/ 9 h 38"/>
                <a:gd name="T38" fmla="*/ 3 w 34"/>
                <a:gd name="T39" fmla="*/ 10 h 38"/>
                <a:gd name="T40" fmla="*/ 1 w 34"/>
                <a:gd name="T41" fmla="*/ 9 h 38"/>
                <a:gd name="T42" fmla="*/ 0 w 34"/>
                <a:gd name="T43" fmla="*/ 7 h 38"/>
                <a:gd name="T44" fmla="*/ 0 w 34"/>
                <a:gd name="T45" fmla="*/ 4 h 38"/>
                <a:gd name="T46" fmla="*/ 0 w 34"/>
                <a:gd name="T47" fmla="*/ 2 h 38"/>
                <a:gd name="T48" fmla="*/ 1 w 34"/>
                <a:gd name="T49" fmla="*/ 1 h 38"/>
                <a:gd name="T50" fmla="*/ 2 w 34"/>
                <a:gd name="T51" fmla="*/ 0 h 38"/>
                <a:gd name="T52" fmla="*/ 4 w 34"/>
                <a:gd name="T53" fmla="*/ 0 h 38"/>
                <a:gd name="T54" fmla="*/ 5 w 34"/>
                <a:gd name="T55" fmla="*/ 0 h 38"/>
                <a:gd name="T56" fmla="*/ 7 w 34"/>
                <a:gd name="T57" fmla="*/ 1 h 38"/>
                <a:gd name="T58" fmla="*/ 5 w 34"/>
                <a:gd name="T5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" h="38">
                  <a:moveTo>
                    <a:pt x="5" y="0"/>
                  </a:moveTo>
                  <a:lnTo>
                    <a:pt x="7" y="1"/>
                  </a:lnTo>
                  <a:lnTo>
                    <a:pt x="10" y="4"/>
                  </a:lnTo>
                  <a:lnTo>
                    <a:pt x="14" y="8"/>
                  </a:lnTo>
                  <a:lnTo>
                    <a:pt x="18" y="12"/>
                  </a:lnTo>
                  <a:lnTo>
                    <a:pt x="21" y="16"/>
                  </a:lnTo>
                  <a:lnTo>
                    <a:pt x="25" y="19"/>
                  </a:lnTo>
                  <a:lnTo>
                    <a:pt x="28" y="23"/>
                  </a:lnTo>
                  <a:lnTo>
                    <a:pt x="31" y="26"/>
                  </a:lnTo>
                  <a:lnTo>
                    <a:pt x="33" y="29"/>
                  </a:lnTo>
                  <a:lnTo>
                    <a:pt x="27" y="37"/>
                  </a:lnTo>
                  <a:lnTo>
                    <a:pt x="24" y="34"/>
                  </a:lnTo>
                  <a:lnTo>
                    <a:pt x="22" y="31"/>
                  </a:lnTo>
                  <a:lnTo>
                    <a:pt x="18" y="28"/>
                  </a:lnTo>
                  <a:lnTo>
                    <a:pt x="15" y="24"/>
                  </a:lnTo>
                  <a:lnTo>
                    <a:pt x="12" y="20"/>
                  </a:lnTo>
                  <a:lnTo>
                    <a:pt x="8" y="16"/>
                  </a:lnTo>
                  <a:lnTo>
                    <a:pt x="4" y="12"/>
                  </a:lnTo>
                  <a:lnTo>
                    <a:pt x="1" y="9"/>
                  </a:lnTo>
                  <a:lnTo>
                    <a:pt x="3" y="10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79" name="Freeform 159">
              <a:extLst>
                <a:ext uri="{FF2B5EF4-FFF2-40B4-BE49-F238E27FC236}">
                  <a16:creationId xmlns:a16="http://schemas.microsoft.com/office/drawing/2014/main" id="{94723408-2A6C-75AC-4928-C43D30E67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818"/>
              <a:ext cx="42" cy="106"/>
            </a:xfrm>
            <a:custGeom>
              <a:avLst/>
              <a:gdLst>
                <a:gd name="T0" fmla="*/ 3 w 42"/>
                <a:gd name="T1" fmla="*/ 0 h 106"/>
                <a:gd name="T2" fmla="*/ 10 w 42"/>
                <a:gd name="T3" fmla="*/ 6 h 106"/>
                <a:gd name="T4" fmla="*/ 9 w 42"/>
                <a:gd name="T5" fmla="*/ 11 h 106"/>
                <a:gd name="T6" fmla="*/ 9 w 42"/>
                <a:gd name="T7" fmla="*/ 17 h 106"/>
                <a:gd name="T8" fmla="*/ 9 w 42"/>
                <a:gd name="T9" fmla="*/ 24 h 106"/>
                <a:gd name="T10" fmla="*/ 9 w 42"/>
                <a:gd name="T11" fmla="*/ 31 h 106"/>
                <a:gd name="T12" fmla="*/ 9 w 42"/>
                <a:gd name="T13" fmla="*/ 37 h 106"/>
                <a:gd name="T14" fmla="*/ 10 w 42"/>
                <a:gd name="T15" fmla="*/ 44 h 106"/>
                <a:gd name="T16" fmla="*/ 11 w 42"/>
                <a:gd name="T17" fmla="*/ 51 h 106"/>
                <a:gd name="T18" fmla="*/ 13 w 42"/>
                <a:gd name="T19" fmla="*/ 58 h 106"/>
                <a:gd name="T20" fmla="*/ 15 w 42"/>
                <a:gd name="T21" fmla="*/ 65 h 106"/>
                <a:gd name="T22" fmla="*/ 17 w 42"/>
                <a:gd name="T23" fmla="*/ 70 h 106"/>
                <a:gd name="T24" fmla="*/ 20 w 42"/>
                <a:gd name="T25" fmla="*/ 76 h 106"/>
                <a:gd name="T26" fmla="*/ 23 w 42"/>
                <a:gd name="T27" fmla="*/ 81 h 106"/>
                <a:gd name="T28" fmla="*/ 27 w 42"/>
                <a:gd name="T29" fmla="*/ 85 h 106"/>
                <a:gd name="T30" fmla="*/ 31 w 42"/>
                <a:gd name="T31" fmla="*/ 88 h 106"/>
                <a:gd name="T32" fmla="*/ 35 w 42"/>
                <a:gd name="T33" fmla="*/ 91 h 106"/>
                <a:gd name="T34" fmla="*/ 41 w 42"/>
                <a:gd name="T35" fmla="*/ 93 h 106"/>
                <a:gd name="T36" fmla="*/ 38 w 42"/>
                <a:gd name="T37" fmla="*/ 105 h 106"/>
                <a:gd name="T38" fmla="*/ 32 w 42"/>
                <a:gd name="T39" fmla="*/ 102 h 106"/>
                <a:gd name="T40" fmla="*/ 26 w 42"/>
                <a:gd name="T41" fmla="*/ 99 h 106"/>
                <a:gd name="T42" fmla="*/ 22 w 42"/>
                <a:gd name="T43" fmla="*/ 93 h 106"/>
                <a:gd name="T44" fmla="*/ 17 w 42"/>
                <a:gd name="T45" fmla="*/ 89 h 106"/>
                <a:gd name="T46" fmla="*/ 13 w 42"/>
                <a:gd name="T47" fmla="*/ 82 h 106"/>
                <a:gd name="T48" fmla="*/ 10 w 42"/>
                <a:gd name="T49" fmla="*/ 76 h 106"/>
                <a:gd name="T50" fmla="*/ 7 w 42"/>
                <a:gd name="T51" fmla="*/ 69 h 106"/>
                <a:gd name="T52" fmla="*/ 5 w 42"/>
                <a:gd name="T53" fmla="*/ 62 h 106"/>
                <a:gd name="T54" fmla="*/ 3 w 42"/>
                <a:gd name="T55" fmla="*/ 54 h 106"/>
                <a:gd name="T56" fmla="*/ 1 w 42"/>
                <a:gd name="T57" fmla="*/ 47 h 106"/>
                <a:gd name="T58" fmla="*/ 1 w 42"/>
                <a:gd name="T59" fmla="*/ 39 h 106"/>
                <a:gd name="T60" fmla="*/ 0 w 42"/>
                <a:gd name="T61" fmla="*/ 31 h 106"/>
                <a:gd name="T62" fmla="*/ 0 w 42"/>
                <a:gd name="T63" fmla="*/ 24 h 106"/>
                <a:gd name="T64" fmla="*/ 0 w 42"/>
                <a:gd name="T65" fmla="*/ 17 h 106"/>
                <a:gd name="T66" fmla="*/ 0 w 42"/>
                <a:gd name="T67" fmla="*/ 10 h 106"/>
                <a:gd name="T68" fmla="*/ 1 w 42"/>
                <a:gd name="T69" fmla="*/ 4 h 106"/>
                <a:gd name="T70" fmla="*/ 7 w 42"/>
                <a:gd name="T71" fmla="*/ 10 h 106"/>
                <a:gd name="T72" fmla="*/ 1 w 42"/>
                <a:gd name="T73" fmla="*/ 4 h 106"/>
                <a:gd name="T74" fmla="*/ 2 w 42"/>
                <a:gd name="T75" fmla="*/ 1 h 106"/>
                <a:gd name="T76" fmla="*/ 3 w 42"/>
                <a:gd name="T77" fmla="*/ 0 h 106"/>
                <a:gd name="T78" fmla="*/ 5 w 42"/>
                <a:gd name="T79" fmla="*/ 0 h 106"/>
                <a:gd name="T80" fmla="*/ 6 w 42"/>
                <a:gd name="T81" fmla="*/ 0 h 106"/>
                <a:gd name="T82" fmla="*/ 7 w 42"/>
                <a:gd name="T83" fmla="*/ 0 h 106"/>
                <a:gd name="T84" fmla="*/ 9 w 42"/>
                <a:gd name="T85" fmla="*/ 2 h 106"/>
                <a:gd name="T86" fmla="*/ 10 w 42"/>
                <a:gd name="T87" fmla="*/ 3 h 106"/>
                <a:gd name="T88" fmla="*/ 10 w 42"/>
                <a:gd name="T89" fmla="*/ 6 h 106"/>
                <a:gd name="T90" fmla="*/ 3 w 42"/>
                <a:gd name="T9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2" h="106">
                  <a:moveTo>
                    <a:pt x="3" y="0"/>
                  </a:moveTo>
                  <a:lnTo>
                    <a:pt x="10" y="6"/>
                  </a:lnTo>
                  <a:lnTo>
                    <a:pt x="9" y="11"/>
                  </a:lnTo>
                  <a:lnTo>
                    <a:pt x="9" y="17"/>
                  </a:lnTo>
                  <a:lnTo>
                    <a:pt x="9" y="24"/>
                  </a:lnTo>
                  <a:lnTo>
                    <a:pt x="9" y="31"/>
                  </a:lnTo>
                  <a:lnTo>
                    <a:pt x="9" y="37"/>
                  </a:lnTo>
                  <a:lnTo>
                    <a:pt x="10" y="44"/>
                  </a:lnTo>
                  <a:lnTo>
                    <a:pt x="11" y="51"/>
                  </a:lnTo>
                  <a:lnTo>
                    <a:pt x="13" y="58"/>
                  </a:lnTo>
                  <a:lnTo>
                    <a:pt x="15" y="65"/>
                  </a:lnTo>
                  <a:lnTo>
                    <a:pt x="17" y="70"/>
                  </a:lnTo>
                  <a:lnTo>
                    <a:pt x="20" y="76"/>
                  </a:lnTo>
                  <a:lnTo>
                    <a:pt x="23" y="81"/>
                  </a:lnTo>
                  <a:lnTo>
                    <a:pt x="27" y="85"/>
                  </a:lnTo>
                  <a:lnTo>
                    <a:pt x="31" y="88"/>
                  </a:lnTo>
                  <a:lnTo>
                    <a:pt x="35" y="91"/>
                  </a:lnTo>
                  <a:lnTo>
                    <a:pt x="41" y="93"/>
                  </a:lnTo>
                  <a:lnTo>
                    <a:pt x="38" y="105"/>
                  </a:lnTo>
                  <a:lnTo>
                    <a:pt x="32" y="102"/>
                  </a:lnTo>
                  <a:lnTo>
                    <a:pt x="26" y="99"/>
                  </a:lnTo>
                  <a:lnTo>
                    <a:pt x="22" y="93"/>
                  </a:lnTo>
                  <a:lnTo>
                    <a:pt x="17" y="89"/>
                  </a:lnTo>
                  <a:lnTo>
                    <a:pt x="13" y="82"/>
                  </a:lnTo>
                  <a:lnTo>
                    <a:pt x="10" y="76"/>
                  </a:lnTo>
                  <a:lnTo>
                    <a:pt x="7" y="69"/>
                  </a:lnTo>
                  <a:lnTo>
                    <a:pt x="5" y="62"/>
                  </a:lnTo>
                  <a:lnTo>
                    <a:pt x="3" y="54"/>
                  </a:lnTo>
                  <a:lnTo>
                    <a:pt x="1" y="47"/>
                  </a:lnTo>
                  <a:lnTo>
                    <a:pt x="1" y="39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0" y="17"/>
                  </a:lnTo>
                  <a:lnTo>
                    <a:pt x="0" y="10"/>
                  </a:lnTo>
                  <a:lnTo>
                    <a:pt x="1" y="4"/>
                  </a:lnTo>
                  <a:lnTo>
                    <a:pt x="7" y="10"/>
                  </a:lnTo>
                  <a:lnTo>
                    <a:pt x="1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0" y="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80" name="Freeform 160">
              <a:extLst>
                <a:ext uri="{FF2B5EF4-FFF2-40B4-BE49-F238E27FC236}">
                  <a16:creationId xmlns:a16="http://schemas.microsoft.com/office/drawing/2014/main" id="{EC1AD10B-C723-4C86-B1F9-368A38ADE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818"/>
              <a:ext cx="23" cy="69"/>
            </a:xfrm>
            <a:custGeom>
              <a:avLst/>
              <a:gdLst>
                <a:gd name="T0" fmla="*/ 9 w 23"/>
                <a:gd name="T1" fmla="*/ 57 h 69"/>
                <a:gd name="T2" fmla="*/ 1 w 23"/>
                <a:gd name="T3" fmla="*/ 63 h 69"/>
                <a:gd name="T4" fmla="*/ 1 w 23"/>
                <a:gd name="T5" fmla="*/ 57 h 69"/>
                <a:gd name="T6" fmla="*/ 0 w 23"/>
                <a:gd name="T7" fmla="*/ 52 h 69"/>
                <a:gd name="T8" fmla="*/ 0 w 23"/>
                <a:gd name="T9" fmla="*/ 47 h 69"/>
                <a:gd name="T10" fmla="*/ 0 w 23"/>
                <a:gd name="T11" fmla="*/ 42 h 69"/>
                <a:gd name="T12" fmla="*/ 0 w 23"/>
                <a:gd name="T13" fmla="*/ 37 h 69"/>
                <a:gd name="T14" fmla="*/ 0 w 23"/>
                <a:gd name="T15" fmla="*/ 33 h 69"/>
                <a:gd name="T16" fmla="*/ 0 w 23"/>
                <a:gd name="T17" fmla="*/ 28 h 69"/>
                <a:gd name="T18" fmla="*/ 1 w 23"/>
                <a:gd name="T19" fmla="*/ 24 h 69"/>
                <a:gd name="T20" fmla="*/ 2 w 23"/>
                <a:gd name="T21" fmla="*/ 20 h 69"/>
                <a:gd name="T22" fmla="*/ 3 w 23"/>
                <a:gd name="T23" fmla="*/ 17 h 69"/>
                <a:gd name="T24" fmla="*/ 5 w 23"/>
                <a:gd name="T25" fmla="*/ 13 h 69"/>
                <a:gd name="T26" fmla="*/ 6 w 23"/>
                <a:gd name="T27" fmla="*/ 10 h 69"/>
                <a:gd name="T28" fmla="*/ 9 w 23"/>
                <a:gd name="T29" fmla="*/ 7 h 69"/>
                <a:gd name="T30" fmla="*/ 11 w 23"/>
                <a:gd name="T31" fmla="*/ 4 h 69"/>
                <a:gd name="T32" fmla="*/ 14 w 23"/>
                <a:gd name="T33" fmla="*/ 2 h 69"/>
                <a:gd name="T34" fmla="*/ 17 w 23"/>
                <a:gd name="T35" fmla="*/ 0 h 69"/>
                <a:gd name="T36" fmla="*/ 22 w 23"/>
                <a:gd name="T37" fmla="*/ 10 h 69"/>
                <a:gd name="T38" fmla="*/ 20 w 23"/>
                <a:gd name="T39" fmla="*/ 11 h 69"/>
                <a:gd name="T40" fmla="*/ 18 w 23"/>
                <a:gd name="T41" fmla="*/ 12 h 69"/>
                <a:gd name="T42" fmla="*/ 16 w 23"/>
                <a:gd name="T43" fmla="*/ 14 h 69"/>
                <a:gd name="T44" fmla="*/ 15 w 23"/>
                <a:gd name="T45" fmla="*/ 16 h 69"/>
                <a:gd name="T46" fmla="*/ 13 w 23"/>
                <a:gd name="T47" fmla="*/ 18 h 69"/>
                <a:gd name="T48" fmla="*/ 12 w 23"/>
                <a:gd name="T49" fmla="*/ 21 h 69"/>
                <a:gd name="T50" fmla="*/ 11 w 23"/>
                <a:gd name="T51" fmla="*/ 24 h 69"/>
                <a:gd name="T52" fmla="*/ 10 w 23"/>
                <a:gd name="T53" fmla="*/ 27 h 69"/>
                <a:gd name="T54" fmla="*/ 10 w 23"/>
                <a:gd name="T55" fmla="*/ 30 h 69"/>
                <a:gd name="T56" fmla="*/ 10 w 23"/>
                <a:gd name="T57" fmla="*/ 34 h 69"/>
                <a:gd name="T58" fmla="*/ 9 w 23"/>
                <a:gd name="T59" fmla="*/ 38 h 69"/>
                <a:gd name="T60" fmla="*/ 9 w 23"/>
                <a:gd name="T61" fmla="*/ 42 h 69"/>
                <a:gd name="T62" fmla="*/ 9 w 23"/>
                <a:gd name="T63" fmla="*/ 47 h 69"/>
                <a:gd name="T64" fmla="*/ 10 w 23"/>
                <a:gd name="T65" fmla="*/ 51 h 69"/>
                <a:gd name="T66" fmla="*/ 10 w 23"/>
                <a:gd name="T67" fmla="*/ 56 h 69"/>
                <a:gd name="T68" fmla="*/ 11 w 23"/>
                <a:gd name="T69" fmla="*/ 61 h 69"/>
                <a:gd name="T70" fmla="*/ 3 w 23"/>
                <a:gd name="T71" fmla="*/ 67 h 69"/>
                <a:gd name="T72" fmla="*/ 11 w 23"/>
                <a:gd name="T73" fmla="*/ 61 h 69"/>
                <a:gd name="T74" fmla="*/ 11 w 23"/>
                <a:gd name="T75" fmla="*/ 64 h 69"/>
                <a:gd name="T76" fmla="*/ 10 w 23"/>
                <a:gd name="T77" fmla="*/ 65 h 69"/>
                <a:gd name="T78" fmla="*/ 9 w 23"/>
                <a:gd name="T79" fmla="*/ 67 h 69"/>
                <a:gd name="T80" fmla="*/ 7 w 23"/>
                <a:gd name="T81" fmla="*/ 68 h 69"/>
                <a:gd name="T82" fmla="*/ 5 w 23"/>
                <a:gd name="T83" fmla="*/ 68 h 69"/>
                <a:gd name="T84" fmla="*/ 4 w 23"/>
                <a:gd name="T85" fmla="*/ 67 h 69"/>
                <a:gd name="T86" fmla="*/ 2 w 23"/>
                <a:gd name="T87" fmla="*/ 65 h 69"/>
                <a:gd name="T88" fmla="*/ 1 w 23"/>
                <a:gd name="T89" fmla="*/ 63 h 69"/>
                <a:gd name="T90" fmla="*/ 9 w 23"/>
                <a:gd name="T91" fmla="*/ 5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69">
                  <a:moveTo>
                    <a:pt x="9" y="57"/>
                  </a:moveTo>
                  <a:lnTo>
                    <a:pt x="1" y="63"/>
                  </a:lnTo>
                  <a:lnTo>
                    <a:pt x="1" y="57"/>
                  </a:lnTo>
                  <a:lnTo>
                    <a:pt x="0" y="52"/>
                  </a:lnTo>
                  <a:lnTo>
                    <a:pt x="0" y="47"/>
                  </a:lnTo>
                  <a:lnTo>
                    <a:pt x="0" y="42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0" y="28"/>
                  </a:lnTo>
                  <a:lnTo>
                    <a:pt x="1" y="24"/>
                  </a:lnTo>
                  <a:lnTo>
                    <a:pt x="2" y="20"/>
                  </a:lnTo>
                  <a:lnTo>
                    <a:pt x="3" y="17"/>
                  </a:lnTo>
                  <a:lnTo>
                    <a:pt x="5" y="13"/>
                  </a:lnTo>
                  <a:lnTo>
                    <a:pt x="6" y="10"/>
                  </a:lnTo>
                  <a:lnTo>
                    <a:pt x="9" y="7"/>
                  </a:lnTo>
                  <a:lnTo>
                    <a:pt x="11" y="4"/>
                  </a:lnTo>
                  <a:lnTo>
                    <a:pt x="14" y="2"/>
                  </a:lnTo>
                  <a:lnTo>
                    <a:pt x="17" y="0"/>
                  </a:lnTo>
                  <a:lnTo>
                    <a:pt x="22" y="10"/>
                  </a:lnTo>
                  <a:lnTo>
                    <a:pt x="20" y="11"/>
                  </a:lnTo>
                  <a:lnTo>
                    <a:pt x="18" y="12"/>
                  </a:lnTo>
                  <a:lnTo>
                    <a:pt x="16" y="14"/>
                  </a:lnTo>
                  <a:lnTo>
                    <a:pt x="15" y="16"/>
                  </a:lnTo>
                  <a:lnTo>
                    <a:pt x="13" y="18"/>
                  </a:lnTo>
                  <a:lnTo>
                    <a:pt x="12" y="21"/>
                  </a:lnTo>
                  <a:lnTo>
                    <a:pt x="11" y="24"/>
                  </a:lnTo>
                  <a:lnTo>
                    <a:pt x="10" y="27"/>
                  </a:lnTo>
                  <a:lnTo>
                    <a:pt x="10" y="30"/>
                  </a:lnTo>
                  <a:lnTo>
                    <a:pt x="10" y="34"/>
                  </a:lnTo>
                  <a:lnTo>
                    <a:pt x="9" y="38"/>
                  </a:lnTo>
                  <a:lnTo>
                    <a:pt x="9" y="42"/>
                  </a:lnTo>
                  <a:lnTo>
                    <a:pt x="9" y="47"/>
                  </a:lnTo>
                  <a:lnTo>
                    <a:pt x="10" y="51"/>
                  </a:lnTo>
                  <a:lnTo>
                    <a:pt x="10" y="56"/>
                  </a:lnTo>
                  <a:lnTo>
                    <a:pt x="11" y="61"/>
                  </a:lnTo>
                  <a:lnTo>
                    <a:pt x="3" y="67"/>
                  </a:lnTo>
                  <a:lnTo>
                    <a:pt x="11" y="61"/>
                  </a:lnTo>
                  <a:lnTo>
                    <a:pt x="11" y="64"/>
                  </a:lnTo>
                  <a:lnTo>
                    <a:pt x="10" y="65"/>
                  </a:lnTo>
                  <a:lnTo>
                    <a:pt x="9" y="67"/>
                  </a:lnTo>
                  <a:lnTo>
                    <a:pt x="7" y="68"/>
                  </a:lnTo>
                  <a:lnTo>
                    <a:pt x="5" y="68"/>
                  </a:lnTo>
                  <a:lnTo>
                    <a:pt x="4" y="67"/>
                  </a:lnTo>
                  <a:lnTo>
                    <a:pt x="2" y="65"/>
                  </a:lnTo>
                  <a:lnTo>
                    <a:pt x="1" y="63"/>
                  </a:lnTo>
                  <a:lnTo>
                    <a:pt x="9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81" name="Freeform 161">
              <a:extLst>
                <a:ext uri="{FF2B5EF4-FFF2-40B4-BE49-F238E27FC236}">
                  <a16:creationId xmlns:a16="http://schemas.microsoft.com/office/drawing/2014/main" id="{F18C8A64-A310-F7FF-1C79-AC30C5580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90"/>
              <a:ext cx="30" cy="97"/>
            </a:xfrm>
            <a:custGeom>
              <a:avLst/>
              <a:gdLst>
                <a:gd name="T0" fmla="*/ 14 w 30"/>
                <a:gd name="T1" fmla="*/ 7 h 97"/>
                <a:gd name="T2" fmla="*/ 14 w 30"/>
                <a:gd name="T3" fmla="*/ 7 h 97"/>
                <a:gd name="T4" fmla="*/ 12 w 30"/>
                <a:gd name="T5" fmla="*/ 15 h 97"/>
                <a:gd name="T6" fmla="*/ 10 w 30"/>
                <a:gd name="T7" fmla="*/ 22 h 97"/>
                <a:gd name="T8" fmla="*/ 9 w 30"/>
                <a:gd name="T9" fmla="*/ 29 h 97"/>
                <a:gd name="T10" fmla="*/ 9 w 30"/>
                <a:gd name="T11" fmla="*/ 35 h 97"/>
                <a:gd name="T12" fmla="*/ 9 w 30"/>
                <a:gd name="T13" fmla="*/ 41 h 97"/>
                <a:gd name="T14" fmla="*/ 9 w 30"/>
                <a:gd name="T15" fmla="*/ 46 h 97"/>
                <a:gd name="T16" fmla="*/ 9 w 30"/>
                <a:gd name="T17" fmla="*/ 52 h 97"/>
                <a:gd name="T18" fmla="*/ 10 w 30"/>
                <a:gd name="T19" fmla="*/ 57 h 97"/>
                <a:gd name="T20" fmla="*/ 11 w 30"/>
                <a:gd name="T21" fmla="*/ 62 h 97"/>
                <a:gd name="T22" fmla="*/ 14 w 30"/>
                <a:gd name="T23" fmla="*/ 66 h 97"/>
                <a:gd name="T24" fmla="*/ 15 w 30"/>
                <a:gd name="T25" fmla="*/ 70 h 97"/>
                <a:gd name="T26" fmla="*/ 18 w 30"/>
                <a:gd name="T27" fmla="*/ 74 h 97"/>
                <a:gd name="T28" fmla="*/ 20 w 30"/>
                <a:gd name="T29" fmla="*/ 77 h 97"/>
                <a:gd name="T30" fmla="*/ 23 w 30"/>
                <a:gd name="T31" fmla="*/ 80 h 97"/>
                <a:gd name="T32" fmla="*/ 26 w 30"/>
                <a:gd name="T33" fmla="*/ 84 h 97"/>
                <a:gd name="T34" fmla="*/ 29 w 30"/>
                <a:gd name="T35" fmla="*/ 86 h 97"/>
                <a:gd name="T36" fmla="*/ 23 w 30"/>
                <a:gd name="T37" fmla="*/ 96 h 97"/>
                <a:gd name="T38" fmla="*/ 20 w 30"/>
                <a:gd name="T39" fmla="*/ 93 h 97"/>
                <a:gd name="T40" fmla="*/ 17 w 30"/>
                <a:gd name="T41" fmla="*/ 89 h 97"/>
                <a:gd name="T42" fmla="*/ 14 w 30"/>
                <a:gd name="T43" fmla="*/ 85 h 97"/>
                <a:gd name="T44" fmla="*/ 11 w 30"/>
                <a:gd name="T45" fmla="*/ 81 h 97"/>
                <a:gd name="T46" fmla="*/ 9 w 30"/>
                <a:gd name="T47" fmla="*/ 76 h 97"/>
                <a:gd name="T48" fmla="*/ 6 w 30"/>
                <a:gd name="T49" fmla="*/ 72 h 97"/>
                <a:gd name="T50" fmla="*/ 3 w 30"/>
                <a:gd name="T51" fmla="*/ 66 h 97"/>
                <a:gd name="T52" fmla="*/ 2 w 30"/>
                <a:gd name="T53" fmla="*/ 60 h 97"/>
                <a:gd name="T54" fmla="*/ 1 w 30"/>
                <a:gd name="T55" fmla="*/ 54 h 97"/>
                <a:gd name="T56" fmla="*/ 0 w 30"/>
                <a:gd name="T57" fmla="*/ 48 h 97"/>
                <a:gd name="T58" fmla="*/ 0 w 30"/>
                <a:gd name="T59" fmla="*/ 41 h 97"/>
                <a:gd name="T60" fmla="*/ 0 w 30"/>
                <a:gd name="T61" fmla="*/ 34 h 97"/>
                <a:gd name="T62" fmla="*/ 0 w 30"/>
                <a:gd name="T63" fmla="*/ 26 h 97"/>
                <a:gd name="T64" fmla="*/ 2 w 30"/>
                <a:gd name="T65" fmla="*/ 18 h 97"/>
                <a:gd name="T66" fmla="*/ 4 w 30"/>
                <a:gd name="T67" fmla="*/ 11 h 97"/>
                <a:gd name="T68" fmla="*/ 6 w 30"/>
                <a:gd name="T69" fmla="*/ 2 h 97"/>
                <a:gd name="T70" fmla="*/ 6 w 30"/>
                <a:gd name="T71" fmla="*/ 3 h 97"/>
                <a:gd name="T72" fmla="*/ 6 w 30"/>
                <a:gd name="T73" fmla="*/ 2 h 97"/>
                <a:gd name="T74" fmla="*/ 7 w 30"/>
                <a:gd name="T75" fmla="*/ 1 h 97"/>
                <a:gd name="T76" fmla="*/ 9 w 30"/>
                <a:gd name="T77" fmla="*/ 0 h 97"/>
                <a:gd name="T78" fmla="*/ 10 w 30"/>
                <a:gd name="T79" fmla="*/ 0 h 97"/>
                <a:gd name="T80" fmla="*/ 12 w 30"/>
                <a:gd name="T81" fmla="*/ 0 h 97"/>
                <a:gd name="T82" fmla="*/ 14 w 30"/>
                <a:gd name="T83" fmla="*/ 1 h 97"/>
                <a:gd name="T84" fmla="*/ 14 w 30"/>
                <a:gd name="T85" fmla="*/ 2 h 97"/>
                <a:gd name="T86" fmla="*/ 15 w 30"/>
                <a:gd name="T87" fmla="*/ 5 h 97"/>
                <a:gd name="T88" fmla="*/ 14 w 30"/>
                <a:gd name="T89" fmla="*/ 7 h 97"/>
                <a:gd name="T90" fmla="*/ 14 w 30"/>
                <a:gd name="T91" fmla="*/ 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" h="97">
                  <a:moveTo>
                    <a:pt x="14" y="7"/>
                  </a:moveTo>
                  <a:lnTo>
                    <a:pt x="14" y="7"/>
                  </a:lnTo>
                  <a:lnTo>
                    <a:pt x="12" y="15"/>
                  </a:lnTo>
                  <a:lnTo>
                    <a:pt x="10" y="22"/>
                  </a:lnTo>
                  <a:lnTo>
                    <a:pt x="9" y="29"/>
                  </a:lnTo>
                  <a:lnTo>
                    <a:pt x="9" y="35"/>
                  </a:lnTo>
                  <a:lnTo>
                    <a:pt x="9" y="41"/>
                  </a:lnTo>
                  <a:lnTo>
                    <a:pt x="9" y="46"/>
                  </a:lnTo>
                  <a:lnTo>
                    <a:pt x="9" y="52"/>
                  </a:lnTo>
                  <a:lnTo>
                    <a:pt x="10" y="57"/>
                  </a:lnTo>
                  <a:lnTo>
                    <a:pt x="11" y="62"/>
                  </a:lnTo>
                  <a:lnTo>
                    <a:pt x="14" y="66"/>
                  </a:lnTo>
                  <a:lnTo>
                    <a:pt x="15" y="70"/>
                  </a:lnTo>
                  <a:lnTo>
                    <a:pt x="18" y="74"/>
                  </a:lnTo>
                  <a:lnTo>
                    <a:pt x="20" y="77"/>
                  </a:lnTo>
                  <a:lnTo>
                    <a:pt x="23" y="80"/>
                  </a:lnTo>
                  <a:lnTo>
                    <a:pt x="26" y="84"/>
                  </a:lnTo>
                  <a:lnTo>
                    <a:pt x="29" y="86"/>
                  </a:lnTo>
                  <a:lnTo>
                    <a:pt x="23" y="96"/>
                  </a:lnTo>
                  <a:lnTo>
                    <a:pt x="20" y="93"/>
                  </a:lnTo>
                  <a:lnTo>
                    <a:pt x="17" y="89"/>
                  </a:lnTo>
                  <a:lnTo>
                    <a:pt x="14" y="85"/>
                  </a:lnTo>
                  <a:lnTo>
                    <a:pt x="11" y="81"/>
                  </a:lnTo>
                  <a:lnTo>
                    <a:pt x="9" y="76"/>
                  </a:lnTo>
                  <a:lnTo>
                    <a:pt x="6" y="72"/>
                  </a:lnTo>
                  <a:lnTo>
                    <a:pt x="3" y="66"/>
                  </a:lnTo>
                  <a:lnTo>
                    <a:pt x="2" y="60"/>
                  </a:lnTo>
                  <a:lnTo>
                    <a:pt x="1" y="54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2" y="18"/>
                  </a:lnTo>
                  <a:lnTo>
                    <a:pt x="4" y="1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1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1"/>
                  </a:lnTo>
                  <a:lnTo>
                    <a:pt x="14" y="2"/>
                  </a:lnTo>
                  <a:lnTo>
                    <a:pt x="15" y="5"/>
                  </a:lnTo>
                  <a:lnTo>
                    <a:pt x="14" y="7"/>
                  </a:lnTo>
                  <a:lnTo>
                    <a:pt x="14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82" name="Freeform 162">
              <a:extLst>
                <a:ext uri="{FF2B5EF4-FFF2-40B4-BE49-F238E27FC236}">
                  <a16:creationId xmlns:a16="http://schemas.microsoft.com/office/drawing/2014/main" id="{44A778A0-F505-B9B5-9194-688241B1A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672"/>
              <a:ext cx="26" cy="125"/>
            </a:xfrm>
            <a:custGeom>
              <a:avLst/>
              <a:gdLst>
                <a:gd name="T0" fmla="*/ 13 w 26"/>
                <a:gd name="T1" fmla="*/ 2 h 125"/>
                <a:gd name="T2" fmla="*/ 13 w 26"/>
                <a:gd name="T3" fmla="*/ 7 h 125"/>
                <a:gd name="T4" fmla="*/ 11 w 26"/>
                <a:gd name="T5" fmla="*/ 14 h 125"/>
                <a:gd name="T6" fmla="*/ 10 w 26"/>
                <a:gd name="T7" fmla="*/ 21 h 125"/>
                <a:gd name="T8" fmla="*/ 10 w 26"/>
                <a:gd name="T9" fmla="*/ 28 h 125"/>
                <a:gd name="T10" fmla="*/ 10 w 26"/>
                <a:gd name="T11" fmla="*/ 35 h 125"/>
                <a:gd name="T12" fmla="*/ 12 w 26"/>
                <a:gd name="T13" fmla="*/ 40 h 125"/>
                <a:gd name="T14" fmla="*/ 13 w 26"/>
                <a:gd name="T15" fmla="*/ 47 h 125"/>
                <a:gd name="T16" fmla="*/ 15 w 26"/>
                <a:gd name="T17" fmla="*/ 53 h 125"/>
                <a:gd name="T18" fmla="*/ 17 w 26"/>
                <a:gd name="T19" fmla="*/ 59 h 125"/>
                <a:gd name="T20" fmla="*/ 19 w 26"/>
                <a:gd name="T21" fmla="*/ 67 h 125"/>
                <a:gd name="T22" fmla="*/ 21 w 26"/>
                <a:gd name="T23" fmla="*/ 73 h 125"/>
                <a:gd name="T24" fmla="*/ 23 w 26"/>
                <a:gd name="T25" fmla="*/ 80 h 125"/>
                <a:gd name="T26" fmla="*/ 24 w 26"/>
                <a:gd name="T27" fmla="*/ 88 h 125"/>
                <a:gd name="T28" fmla="*/ 25 w 26"/>
                <a:gd name="T29" fmla="*/ 97 h 125"/>
                <a:gd name="T30" fmla="*/ 24 w 26"/>
                <a:gd name="T31" fmla="*/ 105 h 125"/>
                <a:gd name="T32" fmla="*/ 23 w 26"/>
                <a:gd name="T33" fmla="*/ 114 h 125"/>
                <a:gd name="T34" fmla="*/ 19 w 26"/>
                <a:gd name="T35" fmla="*/ 124 h 125"/>
                <a:gd name="T36" fmla="*/ 10 w 26"/>
                <a:gd name="T37" fmla="*/ 120 h 125"/>
                <a:gd name="T38" fmla="*/ 13 w 26"/>
                <a:gd name="T39" fmla="*/ 111 h 125"/>
                <a:gd name="T40" fmla="*/ 14 w 26"/>
                <a:gd name="T41" fmla="*/ 104 h 125"/>
                <a:gd name="T42" fmla="*/ 15 w 26"/>
                <a:gd name="T43" fmla="*/ 97 h 125"/>
                <a:gd name="T44" fmla="*/ 14 w 26"/>
                <a:gd name="T45" fmla="*/ 89 h 125"/>
                <a:gd name="T46" fmla="*/ 14 w 26"/>
                <a:gd name="T47" fmla="*/ 83 h 125"/>
                <a:gd name="T48" fmla="*/ 12 w 26"/>
                <a:gd name="T49" fmla="*/ 76 h 125"/>
                <a:gd name="T50" fmla="*/ 10 w 26"/>
                <a:gd name="T51" fmla="*/ 70 h 125"/>
                <a:gd name="T52" fmla="*/ 8 w 26"/>
                <a:gd name="T53" fmla="*/ 64 h 125"/>
                <a:gd name="T54" fmla="*/ 6 w 26"/>
                <a:gd name="T55" fmla="*/ 57 h 125"/>
                <a:gd name="T56" fmla="*/ 3 w 26"/>
                <a:gd name="T57" fmla="*/ 51 h 125"/>
                <a:gd name="T58" fmla="*/ 2 w 26"/>
                <a:gd name="T59" fmla="*/ 43 h 125"/>
                <a:gd name="T60" fmla="*/ 1 w 26"/>
                <a:gd name="T61" fmla="*/ 36 h 125"/>
                <a:gd name="T62" fmla="*/ 0 w 26"/>
                <a:gd name="T63" fmla="*/ 28 h 125"/>
                <a:gd name="T64" fmla="*/ 0 w 26"/>
                <a:gd name="T65" fmla="*/ 20 h 125"/>
                <a:gd name="T66" fmla="*/ 1 w 26"/>
                <a:gd name="T67" fmla="*/ 12 h 125"/>
                <a:gd name="T68" fmla="*/ 4 w 26"/>
                <a:gd name="T69" fmla="*/ 2 h 125"/>
                <a:gd name="T70" fmla="*/ 4 w 26"/>
                <a:gd name="T71" fmla="*/ 7 h 125"/>
                <a:gd name="T72" fmla="*/ 4 w 26"/>
                <a:gd name="T73" fmla="*/ 2 h 125"/>
                <a:gd name="T74" fmla="*/ 5 w 26"/>
                <a:gd name="T75" fmla="*/ 1 h 125"/>
                <a:gd name="T76" fmla="*/ 7 w 26"/>
                <a:gd name="T77" fmla="*/ 0 h 125"/>
                <a:gd name="T78" fmla="*/ 8 w 26"/>
                <a:gd name="T79" fmla="*/ 0 h 125"/>
                <a:gd name="T80" fmla="*/ 10 w 26"/>
                <a:gd name="T81" fmla="*/ 0 h 125"/>
                <a:gd name="T82" fmla="*/ 12 w 26"/>
                <a:gd name="T83" fmla="*/ 1 h 125"/>
                <a:gd name="T84" fmla="*/ 13 w 26"/>
                <a:gd name="T85" fmla="*/ 2 h 125"/>
                <a:gd name="T86" fmla="*/ 14 w 26"/>
                <a:gd name="T87" fmla="*/ 5 h 125"/>
                <a:gd name="T88" fmla="*/ 13 w 26"/>
                <a:gd name="T89" fmla="*/ 7 h 125"/>
                <a:gd name="T90" fmla="*/ 13 w 26"/>
                <a:gd name="T91" fmla="*/ 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" h="125">
                  <a:moveTo>
                    <a:pt x="13" y="2"/>
                  </a:moveTo>
                  <a:lnTo>
                    <a:pt x="13" y="7"/>
                  </a:lnTo>
                  <a:lnTo>
                    <a:pt x="11" y="14"/>
                  </a:lnTo>
                  <a:lnTo>
                    <a:pt x="10" y="21"/>
                  </a:lnTo>
                  <a:lnTo>
                    <a:pt x="10" y="28"/>
                  </a:lnTo>
                  <a:lnTo>
                    <a:pt x="10" y="35"/>
                  </a:lnTo>
                  <a:lnTo>
                    <a:pt x="12" y="40"/>
                  </a:lnTo>
                  <a:lnTo>
                    <a:pt x="13" y="47"/>
                  </a:lnTo>
                  <a:lnTo>
                    <a:pt x="15" y="53"/>
                  </a:lnTo>
                  <a:lnTo>
                    <a:pt x="17" y="59"/>
                  </a:lnTo>
                  <a:lnTo>
                    <a:pt x="19" y="67"/>
                  </a:lnTo>
                  <a:lnTo>
                    <a:pt x="21" y="73"/>
                  </a:lnTo>
                  <a:lnTo>
                    <a:pt x="23" y="80"/>
                  </a:lnTo>
                  <a:lnTo>
                    <a:pt x="24" y="88"/>
                  </a:lnTo>
                  <a:lnTo>
                    <a:pt x="25" y="97"/>
                  </a:lnTo>
                  <a:lnTo>
                    <a:pt x="24" y="105"/>
                  </a:lnTo>
                  <a:lnTo>
                    <a:pt x="23" y="114"/>
                  </a:lnTo>
                  <a:lnTo>
                    <a:pt x="19" y="124"/>
                  </a:lnTo>
                  <a:lnTo>
                    <a:pt x="10" y="120"/>
                  </a:lnTo>
                  <a:lnTo>
                    <a:pt x="13" y="111"/>
                  </a:lnTo>
                  <a:lnTo>
                    <a:pt x="14" y="104"/>
                  </a:lnTo>
                  <a:lnTo>
                    <a:pt x="15" y="97"/>
                  </a:lnTo>
                  <a:lnTo>
                    <a:pt x="14" y="89"/>
                  </a:lnTo>
                  <a:lnTo>
                    <a:pt x="14" y="83"/>
                  </a:lnTo>
                  <a:lnTo>
                    <a:pt x="12" y="76"/>
                  </a:lnTo>
                  <a:lnTo>
                    <a:pt x="10" y="70"/>
                  </a:lnTo>
                  <a:lnTo>
                    <a:pt x="8" y="64"/>
                  </a:lnTo>
                  <a:lnTo>
                    <a:pt x="6" y="57"/>
                  </a:lnTo>
                  <a:lnTo>
                    <a:pt x="3" y="51"/>
                  </a:lnTo>
                  <a:lnTo>
                    <a:pt x="2" y="43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4" y="2"/>
                  </a:lnTo>
                  <a:lnTo>
                    <a:pt x="4" y="7"/>
                  </a:lnTo>
                  <a:lnTo>
                    <a:pt x="4" y="2"/>
                  </a:lnTo>
                  <a:lnTo>
                    <a:pt x="5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3" y="7"/>
                  </a:lnTo>
                  <a:lnTo>
                    <a:pt x="1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83" name="Freeform 163">
              <a:extLst>
                <a:ext uri="{FF2B5EF4-FFF2-40B4-BE49-F238E27FC236}">
                  <a16:creationId xmlns:a16="http://schemas.microsoft.com/office/drawing/2014/main" id="{A74431DB-082F-D886-8D79-93EBECF2C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493"/>
              <a:ext cx="68" cy="188"/>
            </a:xfrm>
            <a:custGeom>
              <a:avLst/>
              <a:gdLst>
                <a:gd name="T0" fmla="*/ 64 w 68"/>
                <a:gd name="T1" fmla="*/ 0 h 188"/>
                <a:gd name="T2" fmla="*/ 64 w 68"/>
                <a:gd name="T3" fmla="*/ 10 h 188"/>
                <a:gd name="T4" fmla="*/ 53 w 68"/>
                <a:gd name="T5" fmla="*/ 16 h 188"/>
                <a:gd name="T6" fmla="*/ 44 w 68"/>
                <a:gd name="T7" fmla="*/ 24 h 188"/>
                <a:gd name="T8" fmla="*/ 36 w 68"/>
                <a:gd name="T9" fmla="*/ 33 h 188"/>
                <a:gd name="T10" fmla="*/ 29 w 68"/>
                <a:gd name="T11" fmla="*/ 44 h 188"/>
                <a:gd name="T12" fmla="*/ 23 w 68"/>
                <a:gd name="T13" fmla="*/ 55 h 188"/>
                <a:gd name="T14" fmla="*/ 19 w 68"/>
                <a:gd name="T15" fmla="*/ 68 h 188"/>
                <a:gd name="T16" fmla="*/ 15 w 68"/>
                <a:gd name="T17" fmla="*/ 81 h 188"/>
                <a:gd name="T18" fmla="*/ 12 w 68"/>
                <a:gd name="T19" fmla="*/ 94 h 188"/>
                <a:gd name="T20" fmla="*/ 10 w 68"/>
                <a:gd name="T21" fmla="*/ 108 h 188"/>
                <a:gd name="T22" fmla="*/ 9 w 68"/>
                <a:gd name="T23" fmla="*/ 122 h 188"/>
                <a:gd name="T24" fmla="*/ 9 w 68"/>
                <a:gd name="T25" fmla="*/ 134 h 188"/>
                <a:gd name="T26" fmla="*/ 9 w 68"/>
                <a:gd name="T27" fmla="*/ 147 h 188"/>
                <a:gd name="T28" fmla="*/ 9 w 68"/>
                <a:gd name="T29" fmla="*/ 158 h 188"/>
                <a:gd name="T30" fmla="*/ 10 w 68"/>
                <a:gd name="T31" fmla="*/ 168 h 188"/>
                <a:gd name="T32" fmla="*/ 12 w 68"/>
                <a:gd name="T33" fmla="*/ 175 h 188"/>
                <a:gd name="T34" fmla="*/ 14 w 68"/>
                <a:gd name="T35" fmla="*/ 182 h 188"/>
                <a:gd name="T36" fmla="*/ 6 w 68"/>
                <a:gd name="T37" fmla="*/ 187 h 188"/>
                <a:gd name="T38" fmla="*/ 4 w 68"/>
                <a:gd name="T39" fmla="*/ 179 h 188"/>
                <a:gd name="T40" fmla="*/ 2 w 68"/>
                <a:gd name="T41" fmla="*/ 170 h 188"/>
                <a:gd name="T42" fmla="*/ 1 w 68"/>
                <a:gd name="T43" fmla="*/ 159 h 188"/>
                <a:gd name="T44" fmla="*/ 0 w 68"/>
                <a:gd name="T45" fmla="*/ 147 h 188"/>
                <a:gd name="T46" fmla="*/ 0 w 68"/>
                <a:gd name="T47" fmla="*/ 134 h 188"/>
                <a:gd name="T48" fmla="*/ 0 w 68"/>
                <a:gd name="T49" fmla="*/ 120 h 188"/>
                <a:gd name="T50" fmla="*/ 2 w 68"/>
                <a:gd name="T51" fmla="*/ 106 h 188"/>
                <a:gd name="T52" fmla="*/ 4 w 68"/>
                <a:gd name="T53" fmla="*/ 92 h 188"/>
                <a:gd name="T54" fmla="*/ 6 w 68"/>
                <a:gd name="T55" fmla="*/ 78 h 188"/>
                <a:gd name="T56" fmla="*/ 10 w 68"/>
                <a:gd name="T57" fmla="*/ 64 h 188"/>
                <a:gd name="T58" fmla="*/ 16 w 68"/>
                <a:gd name="T59" fmla="*/ 50 h 188"/>
                <a:gd name="T60" fmla="*/ 22 w 68"/>
                <a:gd name="T61" fmla="*/ 38 h 188"/>
                <a:gd name="T62" fmla="*/ 30 w 68"/>
                <a:gd name="T63" fmla="*/ 25 h 188"/>
                <a:gd name="T64" fmla="*/ 38 w 68"/>
                <a:gd name="T65" fmla="*/ 15 h 188"/>
                <a:gd name="T66" fmla="*/ 49 w 68"/>
                <a:gd name="T67" fmla="*/ 6 h 188"/>
                <a:gd name="T68" fmla="*/ 60 w 68"/>
                <a:gd name="T69" fmla="*/ 0 h 188"/>
                <a:gd name="T70" fmla="*/ 60 w 68"/>
                <a:gd name="T71" fmla="*/ 10 h 188"/>
                <a:gd name="T72" fmla="*/ 60 w 68"/>
                <a:gd name="T73" fmla="*/ 0 h 188"/>
                <a:gd name="T74" fmla="*/ 62 w 68"/>
                <a:gd name="T75" fmla="*/ 0 h 188"/>
                <a:gd name="T76" fmla="*/ 64 w 68"/>
                <a:gd name="T77" fmla="*/ 0 h 188"/>
                <a:gd name="T78" fmla="*/ 65 w 68"/>
                <a:gd name="T79" fmla="*/ 1 h 188"/>
                <a:gd name="T80" fmla="*/ 66 w 68"/>
                <a:gd name="T81" fmla="*/ 2 h 188"/>
                <a:gd name="T82" fmla="*/ 67 w 68"/>
                <a:gd name="T83" fmla="*/ 5 h 188"/>
                <a:gd name="T84" fmla="*/ 66 w 68"/>
                <a:gd name="T85" fmla="*/ 7 h 188"/>
                <a:gd name="T86" fmla="*/ 65 w 68"/>
                <a:gd name="T87" fmla="*/ 8 h 188"/>
                <a:gd name="T88" fmla="*/ 64 w 68"/>
                <a:gd name="T89" fmla="*/ 10 h 188"/>
                <a:gd name="T90" fmla="*/ 64 w 68"/>
                <a:gd name="T91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8" h="188">
                  <a:moveTo>
                    <a:pt x="64" y="0"/>
                  </a:moveTo>
                  <a:lnTo>
                    <a:pt x="64" y="10"/>
                  </a:lnTo>
                  <a:lnTo>
                    <a:pt x="53" y="16"/>
                  </a:lnTo>
                  <a:lnTo>
                    <a:pt x="44" y="24"/>
                  </a:lnTo>
                  <a:lnTo>
                    <a:pt x="36" y="33"/>
                  </a:lnTo>
                  <a:lnTo>
                    <a:pt x="29" y="44"/>
                  </a:lnTo>
                  <a:lnTo>
                    <a:pt x="23" y="55"/>
                  </a:lnTo>
                  <a:lnTo>
                    <a:pt x="19" y="68"/>
                  </a:lnTo>
                  <a:lnTo>
                    <a:pt x="15" y="81"/>
                  </a:lnTo>
                  <a:lnTo>
                    <a:pt x="12" y="94"/>
                  </a:lnTo>
                  <a:lnTo>
                    <a:pt x="10" y="108"/>
                  </a:lnTo>
                  <a:lnTo>
                    <a:pt x="9" y="122"/>
                  </a:lnTo>
                  <a:lnTo>
                    <a:pt x="9" y="134"/>
                  </a:lnTo>
                  <a:lnTo>
                    <a:pt x="9" y="147"/>
                  </a:lnTo>
                  <a:lnTo>
                    <a:pt x="9" y="158"/>
                  </a:lnTo>
                  <a:lnTo>
                    <a:pt x="10" y="168"/>
                  </a:lnTo>
                  <a:lnTo>
                    <a:pt x="12" y="175"/>
                  </a:lnTo>
                  <a:lnTo>
                    <a:pt x="14" y="182"/>
                  </a:lnTo>
                  <a:lnTo>
                    <a:pt x="6" y="187"/>
                  </a:lnTo>
                  <a:lnTo>
                    <a:pt x="4" y="179"/>
                  </a:lnTo>
                  <a:lnTo>
                    <a:pt x="2" y="170"/>
                  </a:lnTo>
                  <a:lnTo>
                    <a:pt x="1" y="159"/>
                  </a:lnTo>
                  <a:lnTo>
                    <a:pt x="0" y="147"/>
                  </a:lnTo>
                  <a:lnTo>
                    <a:pt x="0" y="134"/>
                  </a:lnTo>
                  <a:lnTo>
                    <a:pt x="0" y="120"/>
                  </a:lnTo>
                  <a:lnTo>
                    <a:pt x="2" y="106"/>
                  </a:lnTo>
                  <a:lnTo>
                    <a:pt x="4" y="92"/>
                  </a:lnTo>
                  <a:lnTo>
                    <a:pt x="6" y="78"/>
                  </a:lnTo>
                  <a:lnTo>
                    <a:pt x="10" y="64"/>
                  </a:lnTo>
                  <a:lnTo>
                    <a:pt x="16" y="50"/>
                  </a:lnTo>
                  <a:lnTo>
                    <a:pt x="22" y="38"/>
                  </a:lnTo>
                  <a:lnTo>
                    <a:pt x="30" y="25"/>
                  </a:lnTo>
                  <a:lnTo>
                    <a:pt x="38" y="15"/>
                  </a:lnTo>
                  <a:lnTo>
                    <a:pt x="49" y="6"/>
                  </a:lnTo>
                  <a:lnTo>
                    <a:pt x="60" y="0"/>
                  </a:lnTo>
                  <a:lnTo>
                    <a:pt x="60" y="10"/>
                  </a:lnTo>
                  <a:lnTo>
                    <a:pt x="60" y="0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5" y="1"/>
                  </a:lnTo>
                  <a:lnTo>
                    <a:pt x="66" y="2"/>
                  </a:lnTo>
                  <a:lnTo>
                    <a:pt x="67" y="5"/>
                  </a:lnTo>
                  <a:lnTo>
                    <a:pt x="66" y="7"/>
                  </a:lnTo>
                  <a:lnTo>
                    <a:pt x="65" y="8"/>
                  </a:lnTo>
                  <a:lnTo>
                    <a:pt x="64" y="10"/>
                  </a:lnTo>
                  <a:lnTo>
                    <a:pt x="6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84" name="Freeform 164">
              <a:extLst>
                <a:ext uri="{FF2B5EF4-FFF2-40B4-BE49-F238E27FC236}">
                  <a16:creationId xmlns:a16="http://schemas.microsoft.com/office/drawing/2014/main" id="{0AF2B901-50B9-EB23-9682-6E9665E5B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486"/>
              <a:ext cx="65" cy="27"/>
            </a:xfrm>
            <a:custGeom>
              <a:avLst/>
              <a:gdLst>
                <a:gd name="T0" fmla="*/ 8 w 65"/>
                <a:gd name="T1" fmla="*/ 23 h 27"/>
                <a:gd name="T2" fmla="*/ 1 w 65"/>
                <a:gd name="T3" fmla="*/ 16 h 27"/>
                <a:gd name="T4" fmla="*/ 5 w 65"/>
                <a:gd name="T5" fmla="*/ 11 h 27"/>
                <a:gd name="T6" fmla="*/ 10 w 65"/>
                <a:gd name="T7" fmla="*/ 8 h 27"/>
                <a:gd name="T8" fmla="*/ 14 w 65"/>
                <a:gd name="T9" fmla="*/ 5 h 27"/>
                <a:gd name="T10" fmla="*/ 18 w 65"/>
                <a:gd name="T11" fmla="*/ 4 h 27"/>
                <a:gd name="T12" fmla="*/ 23 w 65"/>
                <a:gd name="T13" fmla="*/ 2 h 27"/>
                <a:gd name="T14" fmla="*/ 27 w 65"/>
                <a:gd name="T15" fmla="*/ 1 h 27"/>
                <a:gd name="T16" fmla="*/ 31 w 65"/>
                <a:gd name="T17" fmla="*/ 0 h 27"/>
                <a:gd name="T18" fmla="*/ 36 w 65"/>
                <a:gd name="T19" fmla="*/ 0 h 27"/>
                <a:gd name="T20" fmla="*/ 40 w 65"/>
                <a:gd name="T21" fmla="*/ 0 h 27"/>
                <a:gd name="T22" fmla="*/ 43 w 65"/>
                <a:gd name="T23" fmla="*/ 1 h 27"/>
                <a:gd name="T24" fmla="*/ 47 w 65"/>
                <a:gd name="T25" fmla="*/ 1 h 27"/>
                <a:gd name="T26" fmla="*/ 51 w 65"/>
                <a:gd name="T27" fmla="*/ 2 h 27"/>
                <a:gd name="T28" fmla="*/ 54 w 65"/>
                <a:gd name="T29" fmla="*/ 3 h 27"/>
                <a:gd name="T30" fmla="*/ 58 w 65"/>
                <a:gd name="T31" fmla="*/ 4 h 27"/>
                <a:gd name="T32" fmla="*/ 61 w 65"/>
                <a:gd name="T33" fmla="*/ 5 h 27"/>
                <a:gd name="T34" fmla="*/ 64 w 65"/>
                <a:gd name="T35" fmla="*/ 7 h 27"/>
                <a:gd name="T36" fmla="*/ 60 w 65"/>
                <a:gd name="T37" fmla="*/ 17 h 27"/>
                <a:gd name="T38" fmla="*/ 58 w 65"/>
                <a:gd name="T39" fmla="*/ 17 h 27"/>
                <a:gd name="T40" fmla="*/ 55 w 65"/>
                <a:gd name="T41" fmla="*/ 15 h 27"/>
                <a:gd name="T42" fmla="*/ 52 w 65"/>
                <a:gd name="T43" fmla="*/ 14 h 27"/>
                <a:gd name="T44" fmla="*/ 49 w 65"/>
                <a:gd name="T45" fmla="*/ 13 h 27"/>
                <a:gd name="T46" fmla="*/ 46 w 65"/>
                <a:gd name="T47" fmla="*/ 12 h 27"/>
                <a:gd name="T48" fmla="*/ 42 w 65"/>
                <a:gd name="T49" fmla="*/ 12 h 27"/>
                <a:gd name="T50" fmla="*/ 39 w 65"/>
                <a:gd name="T51" fmla="*/ 11 h 27"/>
                <a:gd name="T52" fmla="*/ 36 w 65"/>
                <a:gd name="T53" fmla="*/ 11 h 27"/>
                <a:gd name="T54" fmla="*/ 32 w 65"/>
                <a:gd name="T55" fmla="*/ 12 h 27"/>
                <a:gd name="T56" fmla="*/ 29 w 65"/>
                <a:gd name="T57" fmla="*/ 12 h 27"/>
                <a:gd name="T58" fmla="*/ 25 w 65"/>
                <a:gd name="T59" fmla="*/ 14 h 27"/>
                <a:gd name="T60" fmla="*/ 21 w 65"/>
                <a:gd name="T61" fmla="*/ 15 h 27"/>
                <a:gd name="T62" fmla="*/ 18 w 65"/>
                <a:gd name="T63" fmla="*/ 17 h 27"/>
                <a:gd name="T64" fmla="*/ 14 w 65"/>
                <a:gd name="T65" fmla="*/ 19 h 27"/>
                <a:gd name="T66" fmla="*/ 10 w 65"/>
                <a:gd name="T67" fmla="*/ 22 h 27"/>
                <a:gd name="T68" fmla="*/ 7 w 65"/>
                <a:gd name="T69" fmla="*/ 25 h 27"/>
                <a:gd name="T70" fmla="*/ 0 w 65"/>
                <a:gd name="T71" fmla="*/ 17 h 27"/>
                <a:gd name="T72" fmla="*/ 7 w 65"/>
                <a:gd name="T73" fmla="*/ 25 h 27"/>
                <a:gd name="T74" fmla="*/ 5 w 65"/>
                <a:gd name="T75" fmla="*/ 26 h 27"/>
                <a:gd name="T76" fmla="*/ 3 w 65"/>
                <a:gd name="T77" fmla="*/ 26 h 27"/>
                <a:gd name="T78" fmla="*/ 1 w 65"/>
                <a:gd name="T79" fmla="*/ 25 h 27"/>
                <a:gd name="T80" fmla="*/ 0 w 65"/>
                <a:gd name="T81" fmla="*/ 23 h 27"/>
                <a:gd name="T82" fmla="*/ 0 w 65"/>
                <a:gd name="T83" fmla="*/ 22 h 27"/>
                <a:gd name="T84" fmla="*/ 0 w 65"/>
                <a:gd name="T85" fmla="*/ 20 h 27"/>
                <a:gd name="T86" fmla="*/ 0 w 65"/>
                <a:gd name="T87" fmla="*/ 18 h 27"/>
                <a:gd name="T88" fmla="*/ 1 w 65"/>
                <a:gd name="T89" fmla="*/ 16 h 27"/>
                <a:gd name="T90" fmla="*/ 8 w 65"/>
                <a:gd name="T91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27">
                  <a:moveTo>
                    <a:pt x="8" y="23"/>
                  </a:moveTo>
                  <a:lnTo>
                    <a:pt x="1" y="16"/>
                  </a:lnTo>
                  <a:lnTo>
                    <a:pt x="5" y="11"/>
                  </a:lnTo>
                  <a:lnTo>
                    <a:pt x="10" y="8"/>
                  </a:lnTo>
                  <a:lnTo>
                    <a:pt x="14" y="5"/>
                  </a:lnTo>
                  <a:lnTo>
                    <a:pt x="18" y="4"/>
                  </a:lnTo>
                  <a:lnTo>
                    <a:pt x="23" y="2"/>
                  </a:lnTo>
                  <a:lnTo>
                    <a:pt x="27" y="1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3" y="1"/>
                  </a:lnTo>
                  <a:lnTo>
                    <a:pt x="47" y="1"/>
                  </a:lnTo>
                  <a:lnTo>
                    <a:pt x="51" y="2"/>
                  </a:lnTo>
                  <a:lnTo>
                    <a:pt x="54" y="3"/>
                  </a:lnTo>
                  <a:lnTo>
                    <a:pt x="58" y="4"/>
                  </a:lnTo>
                  <a:lnTo>
                    <a:pt x="61" y="5"/>
                  </a:lnTo>
                  <a:lnTo>
                    <a:pt x="64" y="7"/>
                  </a:lnTo>
                  <a:lnTo>
                    <a:pt x="60" y="17"/>
                  </a:lnTo>
                  <a:lnTo>
                    <a:pt x="58" y="17"/>
                  </a:lnTo>
                  <a:lnTo>
                    <a:pt x="55" y="15"/>
                  </a:lnTo>
                  <a:lnTo>
                    <a:pt x="52" y="14"/>
                  </a:lnTo>
                  <a:lnTo>
                    <a:pt x="49" y="13"/>
                  </a:lnTo>
                  <a:lnTo>
                    <a:pt x="46" y="12"/>
                  </a:lnTo>
                  <a:lnTo>
                    <a:pt x="42" y="12"/>
                  </a:lnTo>
                  <a:lnTo>
                    <a:pt x="39" y="11"/>
                  </a:lnTo>
                  <a:lnTo>
                    <a:pt x="36" y="11"/>
                  </a:lnTo>
                  <a:lnTo>
                    <a:pt x="32" y="12"/>
                  </a:lnTo>
                  <a:lnTo>
                    <a:pt x="29" y="12"/>
                  </a:lnTo>
                  <a:lnTo>
                    <a:pt x="25" y="14"/>
                  </a:lnTo>
                  <a:lnTo>
                    <a:pt x="21" y="15"/>
                  </a:lnTo>
                  <a:lnTo>
                    <a:pt x="18" y="17"/>
                  </a:lnTo>
                  <a:lnTo>
                    <a:pt x="14" y="19"/>
                  </a:lnTo>
                  <a:lnTo>
                    <a:pt x="10" y="22"/>
                  </a:lnTo>
                  <a:lnTo>
                    <a:pt x="7" y="25"/>
                  </a:lnTo>
                  <a:lnTo>
                    <a:pt x="0" y="17"/>
                  </a:lnTo>
                  <a:lnTo>
                    <a:pt x="7" y="25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1" y="25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" y="16"/>
                  </a:lnTo>
                  <a:lnTo>
                    <a:pt x="8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85" name="Freeform 165">
              <a:extLst>
                <a:ext uri="{FF2B5EF4-FFF2-40B4-BE49-F238E27FC236}">
                  <a16:creationId xmlns:a16="http://schemas.microsoft.com/office/drawing/2014/main" id="{EDD862CF-31C9-F88D-73E2-29302D948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463"/>
              <a:ext cx="76" cy="46"/>
            </a:xfrm>
            <a:custGeom>
              <a:avLst/>
              <a:gdLst>
                <a:gd name="T0" fmla="*/ 75 w 76"/>
                <a:gd name="T1" fmla="*/ 12 h 46"/>
                <a:gd name="T2" fmla="*/ 68 w 76"/>
                <a:gd name="T3" fmla="*/ 17 h 46"/>
                <a:gd name="T4" fmla="*/ 62 w 76"/>
                <a:gd name="T5" fmla="*/ 15 h 46"/>
                <a:gd name="T6" fmla="*/ 57 w 76"/>
                <a:gd name="T7" fmla="*/ 12 h 46"/>
                <a:gd name="T8" fmla="*/ 51 w 76"/>
                <a:gd name="T9" fmla="*/ 12 h 46"/>
                <a:gd name="T10" fmla="*/ 47 w 76"/>
                <a:gd name="T11" fmla="*/ 11 h 46"/>
                <a:gd name="T12" fmla="*/ 43 w 76"/>
                <a:gd name="T13" fmla="*/ 11 h 46"/>
                <a:gd name="T14" fmla="*/ 38 w 76"/>
                <a:gd name="T15" fmla="*/ 12 h 46"/>
                <a:gd name="T16" fmla="*/ 34 w 76"/>
                <a:gd name="T17" fmla="*/ 13 h 46"/>
                <a:gd name="T18" fmla="*/ 30 w 76"/>
                <a:gd name="T19" fmla="*/ 15 h 46"/>
                <a:gd name="T20" fmla="*/ 27 w 76"/>
                <a:gd name="T21" fmla="*/ 17 h 46"/>
                <a:gd name="T22" fmla="*/ 24 w 76"/>
                <a:gd name="T23" fmla="*/ 20 h 46"/>
                <a:gd name="T24" fmla="*/ 21 w 76"/>
                <a:gd name="T25" fmla="*/ 22 h 46"/>
                <a:gd name="T26" fmla="*/ 17 w 76"/>
                <a:gd name="T27" fmla="*/ 26 h 46"/>
                <a:gd name="T28" fmla="*/ 15 w 76"/>
                <a:gd name="T29" fmla="*/ 30 h 46"/>
                <a:gd name="T30" fmla="*/ 12 w 76"/>
                <a:gd name="T31" fmla="*/ 35 h 46"/>
                <a:gd name="T32" fmla="*/ 10 w 76"/>
                <a:gd name="T33" fmla="*/ 39 h 46"/>
                <a:gd name="T34" fmla="*/ 7 w 76"/>
                <a:gd name="T35" fmla="*/ 45 h 46"/>
                <a:gd name="T36" fmla="*/ 0 w 76"/>
                <a:gd name="T37" fmla="*/ 39 h 46"/>
                <a:gd name="T38" fmla="*/ 2 w 76"/>
                <a:gd name="T39" fmla="*/ 33 h 46"/>
                <a:gd name="T40" fmla="*/ 5 w 76"/>
                <a:gd name="T41" fmla="*/ 28 h 46"/>
                <a:gd name="T42" fmla="*/ 8 w 76"/>
                <a:gd name="T43" fmla="*/ 22 h 46"/>
                <a:gd name="T44" fmla="*/ 11 w 76"/>
                <a:gd name="T45" fmla="*/ 18 h 46"/>
                <a:gd name="T46" fmla="*/ 14 w 76"/>
                <a:gd name="T47" fmla="*/ 14 h 46"/>
                <a:gd name="T48" fmla="*/ 18 w 76"/>
                <a:gd name="T49" fmla="*/ 10 h 46"/>
                <a:gd name="T50" fmla="*/ 23 w 76"/>
                <a:gd name="T51" fmla="*/ 7 h 46"/>
                <a:gd name="T52" fmla="*/ 27 w 76"/>
                <a:gd name="T53" fmla="*/ 4 h 46"/>
                <a:gd name="T54" fmla="*/ 31 w 76"/>
                <a:gd name="T55" fmla="*/ 2 h 46"/>
                <a:gd name="T56" fmla="*/ 36 w 76"/>
                <a:gd name="T57" fmla="*/ 0 h 46"/>
                <a:gd name="T58" fmla="*/ 41 w 76"/>
                <a:gd name="T59" fmla="*/ 0 h 46"/>
                <a:gd name="T60" fmla="*/ 47 w 76"/>
                <a:gd name="T61" fmla="*/ 0 h 46"/>
                <a:gd name="T62" fmla="*/ 53 w 76"/>
                <a:gd name="T63" fmla="*/ 0 h 46"/>
                <a:gd name="T64" fmla="*/ 59 w 76"/>
                <a:gd name="T65" fmla="*/ 1 h 46"/>
                <a:gd name="T66" fmla="*/ 65 w 76"/>
                <a:gd name="T67" fmla="*/ 3 h 46"/>
                <a:gd name="T68" fmla="*/ 71 w 76"/>
                <a:gd name="T69" fmla="*/ 6 h 46"/>
                <a:gd name="T70" fmla="*/ 65 w 76"/>
                <a:gd name="T71" fmla="*/ 11 h 46"/>
                <a:gd name="T72" fmla="*/ 71 w 76"/>
                <a:gd name="T73" fmla="*/ 6 h 46"/>
                <a:gd name="T74" fmla="*/ 73 w 76"/>
                <a:gd name="T75" fmla="*/ 7 h 46"/>
                <a:gd name="T76" fmla="*/ 74 w 76"/>
                <a:gd name="T77" fmla="*/ 9 h 46"/>
                <a:gd name="T78" fmla="*/ 74 w 76"/>
                <a:gd name="T79" fmla="*/ 12 h 46"/>
                <a:gd name="T80" fmla="*/ 74 w 76"/>
                <a:gd name="T81" fmla="*/ 14 h 46"/>
                <a:gd name="T82" fmla="*/ 73 w 76"/>
                <a:gd name="T83" fmla="*/ 16 h 46"/>
                <a:gd name="T84" fmla="*/ 72 w 76"/>
                <a:gd name="T85" fmla="*/ 17 h 46"/>
                <a:gd name="T86" fmla="*/ 70 w 76"/>
                <a:gd name="T87" fmla="*/ 17 h 46"/>
                <a:gd name="T88" fmla="*/ 68 w 76"/>
                <a:gd name="T89" fmla="*/ 17 h 46"/>
                <a:gd name="T90" fmla="*/ 75 w 76"/>
                <a:gd name="T91" fmla="*/ 1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6" h="46">
                  <a:moveTo>
                    <a:pt x="75" y="12"/>
                  </a:moveTo>
                  <a:lnTo>
                    <a:pt x="68" y="17"/>
                  </a:lnTo>
                  <a:lnTo>
                    <a:pt x="62" y="15"/>
                  </a:lnTo>
                  <a:lnTo>
                    <a:pt x="57" y="12"/>
                  </a:lnTo>
                  <a:lnTo>
                    <a:pt x="51" y="12"/>
                  </a:lnTo>
                  <a:lnTo>
                    <a:pt x="47" y="11"/>
                  </a:lnTo>
                  <a:lnTo>
                    <a:pt x="43" y="11"/>
                  </a:lnTo>
                  <a:lnTo>
                    <a:pt x="38" y="12"/>
                  </a:lnTo>
                  <a:lnTo>
                    <a:pt x="34" y="13"/>
                  </a:lnTo>
                  <a:lnTo>
                    <a:pt x="30" y="15"/>
                  </a:lnTo>
                  <a:lnTo>
                    <a:pt x="27" y="17"/>
                  </a:lnTo>
                  <a:lnTo>
                    <a:pt x="24" y="20"/>
                  </a:lnTo>
                  <a:lnTo>
                    <a:pt x="21" y="22"/>
                  </a:lnTo>
                  <a:lnTo>
                    <a:pt x="17" y="26"/>
                  </a:lnTo>
                  <a:lnTo>
                    <a:pt x="15" y="30"/>
                  </a:lnTo>
                  <a:lnTo>
                    <a:pt x="12" y="35"/>
                  </a:lnTo>
                  <a:lnTo>
                    <a:pt x="10" y="39"/>
                  </a:lnTo>
                  <a:lnTo>
                    <a:pt x="7" y="45"/>
                  </a:lnTo>
                  <a:lnTo>
                    <a:pt x="0" y="39"/>
                  </a:lnTo>
                  <a:lnTo>
                    <a:pt x="2" y="33"/>
                  </a:lnTo>
                  <a:lnTo>
                    <a:pt x="5" y="28"/>
                  </a:lnTo>
                  <a:lnTo>
                    <a:pt x="8" y="22"/>
                  </a:lnTo>
                  <a:lnTo>
                    <a:pt x="11" y="18"/>
                  </a:lnTo>
                  <a:lnTo>
                    <a:pt x="14" y="14"/>
                  </a:lnTo>
                  <a:lnTo>
                    <a:pt x="18" y="10"/>
                  </a:lnTo>
                  <a:lnTo>
                    <a:pt x="23" y="7"/>
                  </a:lnTo>
                  <a:lnTo>
                    <a:pt x="27" y="4"/>
                  </a:lnTo>
                  <a:lnTo>
                    <a:pt x="31" y="2"/>
                  </a:lnTo>
                  <a:lnTo>
                    <a:pt x="36" y="0"/>
                  </a:lnTo>
                  <a:lnTo>
                    <a:pt x="41" y="0"/>
                  </a:lnTo>
                  <a:lnTo>
                    <a:pt x="47" y="0"/>
                  </a:lnTo>
                  <a:lnTo>
                    <a:pt x="53" y="0"/>
                  </a:lnTo>
                  <a:lnTo>
                    <a:pt x="59" y="1"/>
                  </a:lnTo>
                  <a:lnTo>
                    <a:pt x="65" y="3"/>
                  </a:lnTo>
                  <a:lnTo>
                    <a:pt x="71" y="6"/>
                  </a:lnTo>
                  <a:lnTo>
                    <a:pt x="65" y="11"/>
                  </a:lnTo>
                  <a:lnTo>
                    <a:pt x="71" y="6"/>
                  </a:lnTo>
                  <a:lnTo>
                    <a:pt x="73" y="7"/>
                  </a:lnTo>
                  <a:lnTo>
                    <a:pt x="74" y="9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3" y="16"/>
                  </a:lnTo>
                  <a:lnTo>
                    <a:pt x="72" y="17"/>
                  </a:lnTo>
                  <a:lnTo>
                    <a:pt x="70" y="17"/>
                  </a:lnTo>
                  <a:lnTo>
                    <a:pt x="68" y="17"/>
                  </a:lnTo>
                  <a:lnTo>
                    <a:pt x="75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86" name="Freeform 166">
              <a:extLst>
                <a:ext uri="{FF2B5EF4-FFF2-40B4-BE49-F238E27FC236}">
                  <a16:creationId xmlns:a16="http://schemas.microsoft.com/office/drawing/2014/main" id="{D80E79BF-D3B6-7C50-06E1-101CCB59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421"/>
              <a:ext cx="53" cy="58"/>
            </a:xfrm>
            <a:custGeom>
              <a:avLst/>
              <a:gdLst>
                <a:gd name="T0" fmla="*/ 5 w 53"/>
                <a:gd name="T1" fmla="*/ 11 h 58"/>
                <a:gd name="T2" fmla="*/ 5 w 53"/>
                <a:gd name="T3" fmla="*/ 0 h 58"/>
                <a:gd name="T4" fmla="*/ 12 w 53"/>
                <a:gd name="T5" fmla="*/ 2 h 58"/>
                <a:gd name="T6" fmla="*/ 19 w 53"/>
                <a:gd name="T7" fmla="*/ 4 h 58"/>
                <a:gd name="T8" fmla="*/ 24 w 53"/>
                <a:gd name="T9" fmla="*/ 7 h 58"/>
                <a:gd name="T10" fmla="*/ 30 w 53"/>
                <a:gd name="T11" fmla="*/ 9 h 58"/>
                <a:gd name="T12" fmla="*/ 34 w 53"/>
                <a:gd name="T13" fmla="*/ 11 h 58"/>
                <a:gd name="T14" fmla="*/ 38 w 53"/>
                <a:gd name="T15" fmla="*/ 14 h 58"/>
                <a:gd name="T16" fmla="*/ 42 w 53"/>
                <a:gd name="T17" fmla="*/ 17 h 58"/>
                <a:gd name="T18" fmla="*/ 45 w 53"/>
                <a:gd name="T19" fmla="*/ 20 h 58"/>
                <a:gd name="T20" fmla="*/ 47 w 53"/>
                <a:gd name="T21" fmla="*/ 24 h 58"/>
                <a:gd name="T22" fmla="*/ 49 w 53"/>
                <a:gd name="T23" fmla="*/ 28 h 58"/>
                <a:gd name="T24" fmla="*/ 50 w 53"/>
                <a:gd name="T25" fmla="*/ 32 h 58"/>
                <a:gd name="T26" fmla="*/ 51 w 53"/>
                <a:gd name="T27" fmla="*/ 37 h 58"/>
                <a:gd name="T28" fmla="*/ 52 w 53"/>
                <a:gd name="T29" fmla="*/ 41 h 58"/>
                <a:gd name="T30" fmla="*/ 52 w 53"/>
                <a:gd name="T31" fmla="*/ 45 h 58"/>
                <a:gd name="T32" fmla="*/ 52 w 53"/>
                <a:gd name="T33" fmla="*/ 51 h 58"/>
                <a:gd name="T34" fmla="*/ 52 w 53"/>
                <a:gd name="T35" fmla="*/ 57 h 58"/>
                <a:gd name="T36" fmla="*/ 42 w 53"/>
                <a:gd name="T37" fmla="*/ 55 h 58"/>
                <a:gd name="T38" fmla="*/ 42 w 53"/>
                <a:gd name="T39" fmla="*/ 50 h 58"/>
                <a:gd name="T40" fmla="*/ 42 w 53"/>
                <a:gd name="T41" fmla="*/ 45 h 58"/>
                <a:gd name="T42" fmla="*/ 43 w 53"/>
                <a:gd name="T43" fmla="*/ 42 h 58"/>
                <a:gd name="T44" fmla="*/ 42 w 53"/>
                <a:gd name="T45" fmla="*/ 38 h 58"/>
                <a:gd name="T46" fmla="*/ 42 w 53"/>
                <a:gd name="T47" fmla="*/ 36 h 58"/>
                <a:gd name="T48" fmla="*/ 41 w 53"/>
                <a:gd name="T49" fmla="*/ 33 h 58"/>
                <a:gd name="T50" fmla="*/ 39 w 53"/>
                <a:gd name="T51" fmla="*/ 31 h 58"/>
                <a:gd name="T52" fmla="*/ 38 w 53"/>
                <a:gd name="T53" fmla="*/ 28 h 58"/>
                <a:gd name="T54" fmla="*/ 36 w 53"/>
                <a:gd name="T55" fmla="*/ 26 h 58"/>
                <a:gd name="T56" fmla="*/ 34 w 53"/>
                <a:gd name="T57" fmla="*/ 24 h 58"/>
                <a:gd name="T58" fmla="*/ 30 w 53"/>
                <a:gd name="T59" fmla="*/ 22 h 58"/>
                <a:gd name="T60" fmla="*/ 27 w 53"/>
                <a:gd name="T61" fmla="*/ 19 h 58"/>
                <a:gd name="T62" fmla="*/ 21 w 53"/>
                <a:gd name="T63" fmla="*/ 17 h 58"/>
                <a:gd name="T64" fmla="*/ 16 w 53"/>
                <a:gd name="T65" fmla="*/ 15 h 58"/>
                <a:gd name="T66" fmla="*/ 10 w 53"/>
                <a:gd name="T67" fmla="*/ 13 h 58"/>
                <a:gd name="T68" fmla="*/ 3 w 53"/>
                <a:gd name="T69" fmla="*/ 11 h 58"/>
                <a:gd name="T70" fmla="*/ 4 w 53"/>
                <a:gd name="T71" fmla="*/ 0 h 58"/>
                <a:gd name="T72" fmla="*/ 3 w 53"/>
                <a:gd name="T73" fmla="*/ 11 h 58"/>
                <a:gd name="T74" fmla="*/ 1 w 53"/>
                <a:gd name="T75" fmla="*/ 9 h 58"/>
                <a:gd name="T76" fmla="*/ 0 w 53"/>
                <a:gd name="T77" fmla="*/ 8 h 58"/>
                <a:gd name="T78" fmla="*/ 0 w 53"/>
                <a:gd name="T79" fmla="*/ 5 h 58"/>
                <a:gd name="T80" fmla="*/ 0 w 53"/>
                <a:gd name="T81" fmla="*/ 3 h 58"/>
                <a:gd name="T82" fmla="*/ 1 w 53"/>
                <a:gd name="T83" fmla="*/ 2 h 58"/>
                <a:gd name="T84" fmla="*/ 2 w 53"/>
                <a:gd name="T85" fmla="*/ 0 h 58"/>
                <a:gd name="T86" fmla="*/ 3 w 53"/>
                <a:gd name="T87" fmla="*/ 0 h 58"/>
                <a:gd name="T88" fmla="*/ 5 w 53"/>
                <a:gd name="T89" fmla="*/ 0 h 58"/>
                <a:gd name="T90" fmla="*/ 5 w 53"/>
                <a:gd name="T91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3" h="58">
                  <a:moveTo>
                    <a:pt x="5" y="11"/>
                  </a:moveTo>
                  <a:lnTo>
                    <a:pt x="5" y="0"/>
                  </a:lnTo>
                  <a:lnTo>
                    <a:pt x="12" y="2"/>
                  </a:lnTo>
                  <a:lnTo>
                    <a:pt x="19" y="4"/>
                  </a:lnTo>
                  <a:lnTo>
                    <a:pt x="24" y="7"/>
                  </a:lnTo>
                  <a:lnTo>
                    <a:pt x="30" y="9"/>
                  </a:lnTo>
                  <a:lnTo>
                    <a:pt x="34" y="11"/>
                  </a:lnTo>
                  <a:lnTo>
                    <a:pt x="38" y="14"/>
                  </a:lnTo>
                  <a:lnTo>
                    <a:pt x="42" y="17"/>
                  </a:lnTo>
                  <a:lnTo>
                    <a:pt x="45" y="20"/>
                  </a:lnTo>
                  <a:lnTo>
                    <a:pt x="47" y="24"/>
                  </a:lnTo>
                  <a:lnTo>
                    <a:pt x="49" y="28"/>
                  </a:lnTo>
                  <a:lnTo>
                    <a:pt x="50" y="32"/>
                  </a:lnTo>
                  <a:lnTo>
                    <a:pt x="51" y="37"/>
                  </a:lnTo>
                  <a:lnTo>
                    <a:pt x="52" y="41"/>
                  </a:lnTo>
                  <a:lnTo>
                    <a:pt x="52" y="45"/>
                  </a:lnTo>
                  <a:lnTo>
                    <a:pt x="52" y="51"/>
                  </a:lnTo>
                  <a:lnTo>
                    <a:pt x="52" y="57"/>
                  </a:lnTo>
                  <a:lnTo>
                    <a:pt x="42" y="55"/>
                  </a:lnTo>
                  <a:lnTo>
                    <a:pt x="42" y="50"/>
                  </a:lnTo>
                  <a:lnTo>
                    <a:pt x="42" y="45"/>
                  </a:lnTo>
                  <a:lnTo>
                    <a:pt x="43" y="42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1" y="33"/>
                  </a:lnTo>
                  <a:lnTo>
                    <a:pt x="39" y="31"/>
                  </a:lnTo>
                  <a:lnTo>
                    <a:pt x="38" y="28"/>
                  </a:lnTo>
                  <a:lnTo>
                    <a:pt x="36" y="26"/>
                  </a:lnTo>
                  <a:lnTo>
                    <a:pt x="34" y="24"/>
                  </a:lnTo>
                  <a:lnTo>
                    <a:pt x="30" y="22"/>
                  </a:lnTo>
                  <a:lnTo>
                    <a:pt x="27" y="19"/>
                  </a:lnTo>
                  <a:lnTo>
                    <a:pt x="21" y="17"/>
                  </a:lnTo>
                  <a:lnTo>
                    <a:pt x="16" y="15"/>
                  </a:lnTo>
                  <a:lnTo>
                    <a:pt x="10" y="13"/>
                  </a:lnTo>
                  <a:lnTo>
                    <a:pt x="3" y="11"/>
                  </a:lnTo>
                  <a:lnTo>
                    <a:pt x="4" y="0"/>
                  </a:lnTo>
                  <a:lnTo>
                    <a:pt x="3" y="11"/>
                  </a:lnTo>
                  <a:lnTo>
                    <a:pt x="1" y="9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87" name="Freeform 167">
              <a:extLst>
                <a:ext uri="{FF2B5EF4-FFF2-40B4-BE49-F238E27FC236}">
                  <a16:creationId xmlns:a16="http://schemas.microsoft.com/office/drawing/2014/main" id="{1EAA7F53-54BD-759A-6D73-218410C4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421"/>
              <a:ext cx="73" cy="53"/>
            </a:xfrm>
            <a:custGeom>
              <a:avLst/>
              <a:gdLst>
                <a:gd name="T0" fmla="*/ 70 w 73"/>
                <a:gd name="T1" fmla="*/ 51 h 53"/>
                <a:gd name="T2" fmla="*/ 63 w 73"/>
                <a:gd name="T3" fmla="*/ 49 h 53"/>
                <a:gd name="T4" fmla="*/ 61 w 73"/>
                <a:gd name="T5" fmla="*/ 43 h 53"/>
                <a:gd name="T6" fmla="*/ 58 w 73"/>
                <a:gd name="T7" fmla="*/ 38 h 53"/>
                <a:gd name="T8" fmla="*/ 55 w 73"/>
                <a:gd name="T9" fmla="*/ 33 h 53"/>
                <a:gd name="T10" fmla="*/ 52 w 73"/>
                <a:gd name="T11" fmla="*/ 28 h 53"/>
                <a:gd name="T12" fmla="*/ 49 w 73"/>
                <a:gd name="T13" fmla="*/ 25 h 53"/>
                <a:gd name="T14" fmla="*/ 46 w 73"/>
                <a:gd name="T15" fmla="*/ 22 h 53"/>
                <a:gd name="T16" fmla="*/ 42 w 73"/>
                <a:gd name="T17" fmla="*/ 19 h 53"/>
                <a:gd name="T18" fmla="*/ 38 w 73"/>
                <a:gd name="T19" fmla="*/ 17 h 53"/>
                <a:gd name="T20" fmla="*/ 34 w 73"/>
                <a:gd name="T21" fmla="*/ 15 h 53"/>
                <a:gd name="T22" fmla="*/ 30 w 73"/>
                <a:gd name="T23" fmla="*/ 13 h 53"/>
                <a:gd name="T24" fmla="*/ 25 w 73"/>
                <a:gd name="T25" fmla="*/ 12 h 53"/>
                <a:gd name="T26" fmla="*/ 21 w 73"/>
                <a:gd name="T27" fmla="*/ 11 h 53"/>
                <a:gd name="T28" fmla="*/ 16 w 73"/>
                <a:gd name="T29" fmla="*/ 10 h 53"/>
                <a:gd name="T30" fmla="*/ 11 w 73"/>
                <a:gd name="T31" fmla="*/ 10 h 53"/>
                <a:gd name="T32" fmla="*/ 6 w 73"/>
                <a:gd name="T33" fmla="*/ 10 h 53"/>
                <a:gd name="T34" fmla="*/ 1 w 73"/>
                <a:gd name="T35" fmla="*/ 11 h 53"/>
                <a:gd name="T36" fmla="*/ 0 w 73"/>
                <a:gd name="T37" fmla="*/ 0 h 53"/>
                <a:gd name="T38" fmla="*/ 5 w 73"/>
                <a:gd name="T39" fmla="*/ 0 h 53"/>
                <a:gd name="T40" fmla="*/ 11 w 73"/>
                <a:gd name="T41" fmla="*/ 0 h 53"/>
                <a:gd name="T42" fmla="*/ 17 w 73"/>
                <a:gd name="T43" fmla="*/ 0 h 53"/>
                <a:gd name="T44" fmla="*/ 22 w 73"/>
                <a:gd name="T45" fmla="*/ 0 h 53"/>
                <a:gd name="T46" fmla="*/ 27 w 73"/>
                <a:gd name="T47" fmla="*/ 1 h 53"/>
                <a:gd name="T48" fmla="*/ 32 w 73"/>
                <a:gd name="T49" fmla="*/ 2 h 53"/>
                <a:gd name="T50" fmla="*/ 37 w 73"/>
                <a:gd name="T51" fmla="*/ 4 h 53"/>
                <a:gd name="T52" fmla="*/ 42 w 73"/>
                <a:gd name="T53" fmla="*/ 6 h 53"/>
                <a:gd name="T54" fmla="*/ 46 w 73"/>
                <a:gd name="T55" fmla="*/ 9 h 53"/>
                <a:gd name="T56" fmla="*/ 50 w 73"/>
                <a:gd name="T57" fmla="*/ 13 h 53"/>
                <a:gd name="T58" fmla="*/ 55 w 73"/>
                <a:gd name="T59" fmla="*/ 16 h 53"/>
                <a:gd name="T60" fmla="*/ 59 w 73"/>
                <a:gd name="T61" fmla="*/ 20 h 53"/>
                <a:gd name="T62" fmla="*/ 62 w 73"/>
                <a:gd name="T63" fmla="*/ 26 h 53"/>
                <a:gd name="T64" fmla="*/ 65 w 73"/>
                <a:gd name="T65" fmla="*/ 31 h 53"/>
                <a:gd name="T66" fmla="*/ 69 w 73"/>
                <a:gd name="T67" fmla="*/ 37 h 53"/>
                <a:gd name="T68" fmla="*/ 72 w 73"/>
                <a:gd name="T69" fmla="*/ 44 h 53"/>
                <a:gd name="T70" fmla="*/ 65 w 73"/>
                <a:gd name="T71" fmla="*/ 41 h 53"/>
                <a:gd name="T72" fmla="*/ 72 w 73"/>
                <a:gd name="T73" fmla="*/ 44 h 53"/>
                <a:gd name="T74" fmla="*/ 72 w 73"/>
                <a:gd name="T75" fmla="*/ 46 h 53"/>
                <a:gd name="T76" fmla="*/ 72 w 73"/>
                <a:gd name="T77" fmla="*/ 48 h 53"/>
                <a:gd name="T78" fmla="*/ 71 w 73"/>
                <a:gd name="T79" fmla="*/ 49 h 53"/>
                <a:gd name="T80" fmla="*/ 70 w 73"/>
                <a:gd name="T81" fmla="*/ 51 h 53"/>
                <a:gd name="T82" fmla="*/ 68 w 73"/>
                <a:gd name="T83" fmla="*/ 52 h 53"/>
                <a:gd name="T84" fmla="*/ 66 w 73"/>
                <a:gd name="T85" fmla="*/ 52 h 53"/>
                <a:gd name="T86" fmla="*/ 65 w 73"/>
                <a:gd name="T87" fmla="*/ 50 h 53"/>
                <a:gd name="T88" fmla="*/ 63 w 73"/>
                <a:gd name="T89" fmla="*/ 49 h 53"/>
                <a:gd name="T90" fmla="*/ 70 w 73"/>
                <a:gd name="T91" fmla="*/ 5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3" h="53">
                  <a:moveTo>
                    <a:pt x="70" y="51"/>
                  </a:moveTo>
                  <a:lnTo>
                    <a:pt x="63" y="49"/>
                  </a:lnTo>
                  <a:lnTo>
                    <a:pt x="61" y="43"/>
                  </a:lnTo>
                  <a:lnTo>
                    <a:pt x="58" y="38"/>
                  </a:lnTo>
                  <a:lnTo>
                    <a:pt x="55" y="33"/>
                  </a:lnTo>
                  <a:lnTo>
                    <a:pt x="52" y="28"/>
                  </a:lnTo>
                  <a:lnTo>
                    <a:pt x="49" y="25"/>
                  </a:lnTo>
                  <a:lnTo>
                    <a:pt x="46" y="22"/>
                  </a:lnTo>
                  <a:lnTo>
                    <a:pt x="42" y="19"/>
                  </a:lnTo>
                  <a:lnTo>
                    <a:pt x="38" y="17"/>
                  </a:lnTo>
                  <a:lnTo>
                    <a:pt x="34" y="15"/>
                  </a:lnTo>
                  <a:lnTo>
                    <a:pt x="30" y="13"/>
                  </a:lnTo>
                  <a:lnTo>
                    <a:pt x="25" y="12"/>
                  </a:lnTo>
                  <a:lnTo>
                    <a:pt x="21" y="11"/>
                  </a:lnTo>
                  <a:lnTo>
                    <a:pt x="16" y="10"/>
                  </a:lnTo>
                  <a:lnTo>
                    <a:pt x="11" y="10"/>
                  </a:lnTo>
                  <a:lnTo>
                    <a:pt x="6" y="1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7" y="1"/>
                  </a:lnTo>
                  <a:lnTo>
                    <a:pt x="32" y="2"/>
                  </a:lnTo>
                  <a:lnTo>
                    <a:pt x="37" y="4"/>
                  </a:lnTo>
                  <a:lnTo>
                    <a:pt x="42" y="6"/>
                  </a:lnTo>
                  <a:lnTo>
                    <a:pt x="46" y="9"/>
                  </a:lnTo>
                  <a:lnTo>
                    <a:pt x="50" y="13"/>
                  </a:lnTo>
                  <a:lnTo>
                    <a:pt x="55" y="16"/>
                  </a:lnTo>
                  <a:lnTo>
                    <a:pt x="59" y="20"/>
                  </a:lnTo>
                  <a:lnTo>
                    <a:pt x="62" y="26"/>
                  </a:lnTo>
                  <a:lnTo>
                    <a:pt x="65" y="31"/>
                  </a:lnTo>
                  <a:lnTo>
                    <a:pt x="69" y="37"/>
                  </a:lnTo>
                  <a:lnTo>
                    <a:pt x="72" y="44"/>
                  </a:lnTo>
                  <a:lnTo>
                    <a:pt x="65" y="41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8"/>
                  </a:lnTo>
                  <a:lnTo>
                    <a:pt x="71" y="49"/>
                  </a:lnTo>
                  <a:lnTo>
                    <a:pt x="70" y="51"/>
                  </a:lnTo>
                  <a:lnTo>
                    <a:pt x="68" y="52"/>
                  </a:lnTo>
                  <a:lnTo>
                    <a:pt x="66" y="52"/>
                  </a:lnTo>
                  <a:lnTo>
                    <a:pt x="65" y="50"/>
                  </a:lnTo>
                  <a:lnTo>
                    <a:pt x="63" y="49"/>
                  </a:lnTo>
                  <a:lnTo>
                    <a:pt x="7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88" name="Freeform 168">
              <a:extLst>
                <a:ext uri="{FF2B5EF4-FFF2-40B4-BE49-F238E27FC236}">
                  <a16:creationId xmlns:a16="http://schemas.microsoft.com/office/drawing/2014/main" id="{1CA9724E-87A1-2707-074A-556A6658D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431"/>
              <a:ext cx="105" cy="42"/>
            </a:xfrm>
            <a:custGeom>
              <a:avLst/>
              <a:gdLst>
                <a:gd name="T0" fmla="*/ 104 w 105"/>
                <a:gd name="T1" fmla="*/ 11 h 42"/>
                <a:gd name="T2" fmla="*/ 98 w 105"/>
                <a:gd name="T3" fmla="*/ 18 h 42"/>
                <a:gd name="T4" fmla="*/ 91 w 105"/>
                <a:gd name="T5" fmla="*/ 16 h 42"/>
                <a:gd name="T6" fmla="*/ 85 w 105"/>
                <a:gd name="T7" fmla="*/ 14 h 42"/>
                <a:gd name="T8" fmla="*/ 79 w 105"/>
                <a:gd name="T9" fmla="*/ 12 h 42"/>
                <a:gd name="T10" fmla="*/ 73 w 105"/>
                <a:gd name="T11" fmla="*/ 12 h 42"/>
                <a:gd name="T12" fmla="*/ 67 w 105"/>
                <a:gd name="T13" fmla="*/ 11 h 42"/>
                <a:gd name="T14" fmla="*/ 61 w 105"/>
                <a:gd name="T15" fmla="*/ 11 h 42"/>
                <a:gd name="T16" fmla="*/ 56 w 105"/>
                <a:gd name="T17" fmla="*/ 11 h 42"/>
                <a:gd name="T18" fmla="*/ 51 w 105"/>
                <a:gd name="T19" fmla="*/ 12 h 42"/>
                <a:gd name="T20" fmla="*/ 46 w 105"/>
                <a:gd name="T21" fmla="*/ 14 h 42"/>
                <a:gd name="T22" fmla="*/ 40 w 105"/>
                <a:gd name="T23" fmla="*/ 15 h 42"/>
                <a:gd name="T24" fmla="*/ 35 w 105"/>
                <a:gd name="T25" fmla="*/ 18 h 42"/>
                <a:gd name="T26" fmla="*/ 29 w 105"/>
                <a:gd name="T27" fmla="*/ 22 h 42"/>
                <a:gd name="T28" fmla="*/ 23 w 105"/>
                <a:gd name="T29" fmla="*/ 25 h 42"/>
                <a:gd name="T30" fmla="*/ 18 w 105"/>
                <a:gd name="T31" fmla="*/ 30 h 42"/>
                <a:gd name="T32" fmla="*/ 11 w 105"/>
                <a:gd name="T33" fmla="*/ 34 h 42"/>
                <a:gd name="T34" fmla="*/ 4 w 105"/>
                <a:gd name="T35" fmla="*/ 41 h 42"/>
                <a:gd name="T36" fmla="*/ 0 w 105"/>
                <a:gd name="T37" fmla="*/ 31 h 42"/>
                <a:gd name="T38" fmla="*/ 7 w 105"/>
                <a:gd name="T39" fmla="*/ 25 h 42"/>
                <a:gd name="T40" fmla="*/ 13 w 105"/>
                <a:gd name="T41" fmla="*/ 19 h 42"/>
                <a:gd name="T42" fmla="*/ 19 w 105"/>
                <a:gd name="T43" fmla="*/ 15 h 42"/>
                <a:gd name="T44" fmla="*/ 26 w 105"/>
                <a:gd name="T45" fmla="*/ 11 h 42"/>
                <a:gd name="T46" fmla="*/ 32 w 105"/>
                <a:gd name="T47" fmla="*/ 8 h 42"/>
                <a:gd name="T48" fmla="*/ 37 w 105"/>
                <a:gd name="T49" fmla="*/ 5 h 42"/>
                <a:gd name="T50" fmla="*/ 44 w 105"/>
                <a:gd name="T51" fmla="*/ 3 h 42"/>
                <a:gd name="T52" fmla="*/ 50 w 105"/>
                <a:gd name="T53" fmla="*/ 1 h 42"/>
                <a:gd name="T54" fmla="*/ 56 w 105"/>
                <a:gd name="T55" fmla="*/ 0 h 42"/>
                <a:gd name="T56" fmla="*/ 61 w 105"/>
                <a:gd name="T57" fmla="*/ 0 h 42"/>
                <a:gd name="T58" fmla="*/ 67 w 105"/>
                <a:gd name="T59" fmla="*/ 0 h 42"/>
                <a:gd name="T60" fmla="*/ 74 w 105"/>
                <a:gd name="T61" fmla="*/ 0 h 42"/>
                <a:gd name="T62" fmla="*/ 80 w 105"/>
                <a:gd name="T63" fmla="*/ 1 h 42"/>
                <a:gd name="T64" fmla="*/ 87 w 105"/>
                <a:gd name="T65" fmla="*/ 3 h 42"/>
                <a:gd name="T66" fmla="*/ 93 w 105"/>
                <a:gd name="T67" fmla="*/ 5 h 42"/>
                <a:gd name="T68" fmla="*/ 101 w 105"/>
                <a:gd name="T69" fmla="*/ 7 h 42"/>
                <a:gd name="T70" fmla="*/ 95 w 105"/>
                <a:gd name="T71" fmla="*/ 15 h 42"/>
                <a:gd name="T72" fmla="*/ 101 w 105"/>
                <a:gd name="T73" fmla="*/ 7 h 42"/>
                <a:gd name="T74" fmla="*/ 102 w 105"/>
                <a:gd name="T75" fmla="*/ 8 h 42"/>
                <a:gd name="T76" fmla="*/ 103 w 105"/>
                <a:gd name="T77" fmla="*/ 10 h 42"/>
                <a:gd name="T78" fmla="*/ 104 w 105"/>
                <a:gd name="T79" fmla="*/ 12 h 42"/>
                <a:gd name="T80" fmla="*/ 104 w 105"/>
                <a:gd name="T81" fmla="*/ 15 h 42"/>
                <a:gd name="T82" fmla="*/ 102 w 105"/>
                <a:gd name="T83" fmla="*/ 16 h 42"/>
                <a:gd name="T84" fmla="*/ 101 w 105"/>
                <a:gd name="T85" fmla="*/ 18 h 42"/>
                <a:gd name="T86" fmla="*/ 99 w 105"/>
                <a:gd name="T87" fmla="*/ 18 h 42"/>
                <a:gd name="T88" fmla="*/ 98 w 105"/>
                <a:gd name="T89" fmla="*/ 18 h 42"/>
                <a:gd name="T90" fmla="*/ 104 w 105"/>
                <a:gd name="T91" fmla="*/ 1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5" h="42">
                  <a:moveTo>
                    <a:pt x="104" y="11"/>
                  </a:moveTo>
                  <a:lnTo>
                    <a:pt x="98" y="18"/>
                  </a:lnTo>
                  <a:lnTo>
                    <a:pt x="91" y="16"/>
                  </a:lnTo>
                  <a:lnTo>
                    <a:pt x="85" y="14"/>
                  </a:lnTo>
                  <a:lnTo>
                    <a:pt x="79" y="12"/>
                  </a:lnTo>
                  <a:lnTo>
                    <a:pt x="73" y="12"/>
                  </a:lnTo>
                  <a:lnTo>
                    <a:pt x="67" y="11"/>
                  </a:lnTo>
                  <a:lnTo>
                    <a:pt x="61" y="11"/>
                  </a:lnTo>
                  <a:lnTo>
                    <a:pt x="56" y="11"/>
                  </a:lnTo>
                  <a:lnTo>
                    <a:pt x="51" y="12"/>
                  </a:lnTo>
                  <a:lnTo>
                    <a:pt x="46" y="14"/>
                  </a:lnTo>
                  <a:lnTo>
                    <a:pt x="40" y="15"/>
                  </a:lnTo>
                  <a:lnTo>
                    <a:pt x="35" y="18"/>
                  </a:lnTo>
                  <a:lnTo>
                    <a:pt x="29" y="22"/>
                  </a:lnTo>
                  <a:lnTo>
                    <a:pt x="23" y="25"/>
                  </a:lnTo>
                  <a:lnTo>
                    <a:pt x="18" y="30"/>
                  </a:lnTo>
                  <a:lnTo>
                    <a:pt x="11" y="34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7" y="25"/>
                  </a:lnTo>
                  <a:lnTo>
                    <a:pt x="13" y="19"/>
                  </a:lnTo>
                  <a:lnTo>
                    <a:pt x="19" y="15"/>
                  </a:lnTo>
                  <a:lnTo>
                    <a:pt x="26" y="11"/>
                  </a:lnTo>
                  <a:lnTo>
                    <a:pt x="32" y="8"/>
                  </a:lnTo>
                  <a:lnTo>
                    <a:pt x="37" y="5"/>
                  </a:lnTo>
                  <a:lnTo>
                    <a:pt x="44" y="3"/>
                  </a:lnTo>
                  <a:lnTo>
                    <a:pt x="50" y="1"/>
                  </a:lnTo>
                  <a:lnTo>
                    <a:pt x="56" y="0"/>
                  </a:lnTo>
                  <a:lnTo>
                    <a:pt x="61" y="0"/>
                  </a:lnTo>
                  <a:lnTo>
                    <a:pt x="67" y="0"/>
                  </a:lnTo>
                  <a:lnTo>
                    <a:pt x="74" y="0"/>
                  </a:lnTo>
                  <a:lnTo>
                    <a:pt x="80" y="1"/>
                  </a:lnTo>
                  <a:lnTo>
                    <a:pt x="87" y="3"/>
                  </a:lnTo>
                  <a:lnTo>
                    <a:pt x="93" y="5"/>
                  </a:lnTo>
                  <a:lnTo>
                    <a:pt x="101" y="7"/>
                  </a:lnTo>
                  <a:lnTo>
                    <a:pt x="95" y="15"/>
                  </a:lnTo>
                  <a:lnTo>
                    <a:pt x="101" y="7"/>
                  </a:lnTo>
                  <a:lnTo>
                    <a:pt x="102" y="8"/>
                  </a:lnTo>
                  <a:lnTo>
                    <a:pt x="103" y="10"/>
                  </a:lnTo>
                  <a:lnTo>
                    <a:pt x="104" y="12"/>
                  </a:lnTo>
                  <a:lnTo>
                    <a:pt x="104" y="15"/>
                  </a:lnTo>
                  <a:lnTo>
                    <a:pt x="102" y="16"/>
                  </a:lnTo>
                  <a:lnTo>
                    <a:pt x="101" y="18"/>
                  </a:lnTo>
                  <a:lnTo>
                    <a:pt x="99" y="18"/>
                  </a:lnTo>
                  <a:lnTo>
                    <a:pt x="98" y="18"/>
                  </a:lnTo>
                  <a:lnTo>
                    <a:pt x="10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89" name="Freeform 169">
              <a:extLst>
                <a:ext uri="{FF2B5EF4-FFF2-40B4-BE49-F238E27FC236}">
                  <a16:creationId xmlns:a16="http://schemas.microsoft.com/office/drawing/2014/main" id="{BA2B10FE-2009-C1A0-9466-BEE59EC0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403"/>
              <a:ext cx="67" cy="46"/>
            </a:xfrm>
            <a:custGeom>
              <a:avLst/>
              <a:gdLst>
                <a:gd name="T0" fmla="*/ 2 w 67"/>
                <a:gd name="T1" fmla="*/ 11 h 46"/>
                <a:gd name="T2" fmla="*/ 6 w 67"/>
                <a:gd name="T3" fmla="*/ 0 h 46"/>
                <a:gd name="T4" fmla="*/ 8 w 67"/>
                <a:gd name="T5" fmla="*/ 2 h 46"/>
                <a:gd name="T6" fmla="*/ 11 w 67"/>
                <a:gd name="T7" fmla="*/ 3 h 46"/>
                <a:gd name="T8" fmla="*/ 14 w 67"/>
                <a:gd name="T9" fmla="*/ 4 h 46"/>
                <a:gd name="T10" fmla="*/ 18 w 67"/>
                <a:gd name="T11" fmla="*/ 6 h 46"/>
                <a:gd name="T12" fmla="*/ 23 w 67"/>
                <a:gd name="T13" fmla="*/ 7 h 46"/>
                <a:gd name="T14" fmla="*/ 27 w 67"/>
                <a:gd name="T15" fmla="*/ 9 h 46"/>
                <a:gd name="T16" fmla="*/ 32 w 67"/>
                <a:gd name="T17" fmla="*/ 12 h 46"/>
                <a:gd name="T18" fmla="*/ 37 w 67"/>
                <a:gd name="T19" fmla="*/ 14 h 46"/>
                <a:gd name="T20" fmla="*/ 41 w 67"/>
                <a:gd name="T21" fmla="*/ 15 h 46"/>
                <a:gd name="T22" fmla="*/ 45 w 67"/>
                <a:gd name="T23" fmla="*/ 18 h 46"/>
                <a:gd name="T24" fmla="*/ 50 w 67"/>
                <a:gd name="T25" fmla="*/ 21 h 46"/>
                <a:gd name="T26" fmla="*/ 54 w 67"/>
                <a:gd name="T27" fmla="*/ 24 h 46"/>
                <a:gd name="T28" fmla="*/ 57 w 67"/>
                <a:gd name="T29" fmla="*/ 27 h 46"/>
                <a:gd name="T30" fmla="*/ 61 w 67"/>
                <a:gd name="T31" fmla="*/ 31 h 46"/>
                <a:gd name="T32" fmla="*/ 64 w 67"/>
                <a:gd name="T33" fmla="*/ 36 h 46"/>
                <a:gd name="T34" fmla="*/ 66 w 67"/>
                <a:gd name="T35" fmla="*/ 41 h 46"/>
                <a:gd name="T36" fmla="*/ 57 w 67"/>
                <a:gd name="T37" fmla="*/ 45 h 46"/>
                <a:gd name="T38" fmla="*/ 56 w 67"/>
                <a:gd name="T39" fmla="*/ 42 h 46"/>
                <a:gd name="T40" fmla="*/ 54 w 67"/>
                <a:gd name="T41" fmla="*/ 39 h 46"/>
                <a:gd name="T42" fmla="*/ 52 w 67"/>
                <a:gd name="T43" fmla="*/ 36 h 46"/>
                <a:gd name="T44" fmla="*/ 49 w 67"/>
                <a:gd name="T45" fmla="*/ 33 h 46"/>
                <a:gd name="T46" fmla="*/ 46 w 67"/>
                <a:gd name="T47" fmla="*/ 31 h 46"/>
                <a:gd name="T48" fmla="*/ 42 w 67"/>
                <a:gd name="T49" fmla="*/ 29 h 46"/>
                <a:gd name="T50" fmla="*/ 38 w 67"/>
                <a:gd name="T51" fmla="*/ 27 h 46"/>
                <a:gd name="T52" fmla="*/ 33 w 67"/>
                <a:gd name="T53" fmla="*/ 24 h 46"/>
                <a:gd name="T54" fmla="*/ 28 w 67"/>
                <a:gd name="T55" fmla="*/ 22 h 46"/>
                <a:gd name="T56" fmla="*/ 24 w 67"/>
                <a:gd name="T57" fmla="*/ 21 h 46"/>
                <a:gd name="T58" fmla="*/ 20 w 67"/>
                <a:gd name="T59" fmla="*/ 18 h 46"/>
                <a:gd name="T60" fmla="*/ 15 w 67"/>
                <a:gd name="T61" fmla="*/ 17 h 46"/>
                <a:gd name="T62" fmla="*/ 12 w 67"/>
                <a:gd name="T63" fmla="*/ 15 h 46"/>
                <a:gd name="T64" fmla="*/ 8 w 67"/>
                <a:gd name="T65" fmla="*/ 14 h 46"/>
                <a:gd name="T66" fmla="*/ 5 w 67"/>
                <a:gd name="T67" fmla="*/ 12 h 46"/>
                <a:gd name="T68" fmla="*/ 2 w 67"/>
                <a:gd name="T69" fmla="*/ 10 h 46"/>
                <a:gd name="T70" fmla="*/ 5 w 67"/>
                <a:gd name="T71" fmla="*/ 0 h 46"/>
                <a:gd name="T72" fmla="*/ 2 w 67"/>
                <a:gd name="T73" fmla="*/ 10 h 46"/>
                <a:gd name="T74" fmla="*/ 1 w 67"/>
                <a:gd name="T75" fmla="*/ 9 h 46"/>
                <a:gd name="T76" fmla="*/ 0 w 67"/>
                <a:gd name="T77" fmla="*/ 7 h 46"/>
                <a:gd name="T78" fmla="*/ 0 w 67"/>
                <a:gd name="T79" fmla="*/ 5 h 46"/>
                <a:gd name="T80" fmla="*/ 0 w 67"/>
                <a:gd name="T81" fmla="*/ 3 h 46"/>
                <a:gd name="T82" fmla="*/ 1 w 67"/>
                <a:gd name="T83" fmla="*/ 1 h 46"/>
                <a:gd name="T84" fmla="*/ 2 w 67"/>
                <a:gd name="T85" fmla="*/ 0 h 46"/>
                <a:gd name="T86" fmla="*/ 4 w 67"/>
                <a:gd name="T87" fmla="*/ 0 h 46"/>
                <a:gd name="T88" fmla="*/ 6 w 67"/>
                <a:gd name="T89" fmla="*/ 0 h 46"/>
                <a:gd name="T90" fmla="*/ 2 w 67"/>
                <a:gd name="T91" fmla="*/ 1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46">
                  <a:moveTo>
                    <a:pt x="2" y="11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1" y="3"/>
                  </a:lnTo>
                  <a:lnTo>
                    <a:pt x="14" y="4"/>
                  </a:lnTo>
                  <a:lnTo>
                    <a:pt x="18" y="6"/>
                  </a:lnTo>
                  <a:lnTo>
                    <a:pt x="23" y="7"/>
                  </a:lnTo>
                  <a:lnTo>
                    <a:pt x="27" y="9"/>
                  </a:lnTo>
                  <a:lnTo>
                    <a:pt x="32" y="12"/>
                  </a:lnTo>
                  <a:lnTo>
                    <a:pt x="37" y="14"/>
                  </a:lnTo>
                  <a:lnTo>
                    <a:pt x="41" y="15"/>
                  </a:lnTo>
                  <a:lnTo>
                    <a:pt x="45" y="18"/>
                  </a:lnTo>
                  <a:lnTo>
                    <a:pt x="50" y="21"/>
                  </a:lnTo>
                  <a:lnTo>
                    <a:pt x="54" y="24"/>
                  </a:lnTo>
                  <a:lnTo>
                    <a:pt x="57" y="27"/>
                  </a:lnTo>
                  <a:lnTo>
                    <a:pt x="61" y="31"/>
                  </a:lnTo>
                  <a:lnTo>
                    <a:pt x="64" y="36"/>
                  </a:lnTo>
                  <a:lnTo>
                    <a:pt x="66" y="41"/>
                  </a:lnTo>
                  <a:lnTo>
                    <a:pt x="57" y="45"/>
                  </a:lnTo>
                  <a:lnTo>
                    <a:pt x="56" y="42"/>
                  </a:lnTo>
                  <a:lnTo>
                    <a:pt x="54" y="39"/>
                  </a:lnTo>
                  <a:lnTo>
                    <a:pt x="52" y="36"/>
                  </a:lnTo>
                  <a:lnTo>
                    <a:pt x="49" y="33"/>
                  </a:lnTo>
                  <a:lnTo>
                    <a:pt x="46" y="31"/>
                  </a:lnTo>
                  <a:lnTo>
                    <a:pt x="42" y="29"/>
                  </a:lnTo>
                  <a:lnTo>
                    <a:pt x="38" y="27"/>
                  </a:lnTo>
                  <a:lnTo>
                    <a:pt x="33" y="24"/>
                  </a:lnTo>
                  <a:lnTo>
                    <a:pt x="28" y="22"/>
                  </a:lnTo>
                  <a:lnTo>
                    <a:pt x="24" y="21"/>
                  </a:lnTo>
                  <a:lnTo>
                    <a:pt x="20" y="18"/>
                  </a:lnTo>
                  <a:lnTo>
                    <a:pt x="15" y="17"/>
                  </a:lnTo>
                  <a:lnTo>
                    <a:pt x="12" y="15"/>
                  </a:lnTo>
                  <a:lnTo>
                    <a:pt x="8" y="14"/>
                  </a:lnTo>
                  <a:lnTo>
                    <a:pt x="5" y="12"/>
                  </a:lnTo>
                  <a:lnTo>
                    <a:pt x="2" y="10"/>
                  </a:lnTo>
                  <a:lnTo>
                    <a:pt x="5" y="0"/>
                  </a:lnTo>
                  <a:lnTo>
                    <a:pt x="2" y="10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90" name="Freeform 170">
              <a:extLst>
                <a:ext uri="{FF2B5EF4-FFF2-40B4-BE49-F238E27FC236}">
                  <a16:creationId xmlns:a16="http://schemas.microsoft.com/office/drawing/2014/main" id="{FC837771-5304-D91B-025C-8576E710C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403"/>
              <a:ext cx="76" cy="36"/>
            </a:xfrm>
            <a:custGeom>
              <a:avLst/>
              <a:gdLst>
                <a:gd name="T0" fmla="*/ 74 w 76"/>
                <a:gd name="T1" fmla="*/ 32 h 36"/>
                <a:gd name="T2" fmla="*/ 67 w 76"/>
                <a:gd name="T3" fmla="*/ 32 h 36"/>
                <a:gd name="T4" fmla="*/ 65 w 76"/>
                <a:gd name="T5" fmla="*/ 30 h 36"/>
                <a:gd name="T6" fmla="*/ 63 w 76"/>
                <a:gd name="T7" fmla="*/ 29 h 36"/>
                <a:gd name="T8" fmla="*/ 60 w 76"/>
                <a:gd name="T9" fmla="*/ 26 h 36"/>
                <a:gd name="T10" fmla="*/ 55 w 76"/>
                <a:gd name="T11" fmla="*/ 24 h 36"/>
                <a:gd name="T12" fmla="*/ 51 w 76"/>
                <a:gd name="T13" fmla="*/ 23 h 36"/>
                <a:gd name="T14" fmla="*/ 47 w 76"/>
                <a:gd name="T15" fmla="*/ 21 h 36"/>
                <a:gd name="T16" fmla="*/ 42 w 76"/>
                <a:gd name="T17" fmla="*/ 20 h 36"/>
                <a:gd name="T18" fmla="*/ 36 w 76"/>
                <a:gd name="T19" fmla="*/ 18 h 36"/>
                <a:gd name="T20" fmla="*/ 31 w 76"/>
                <a:gd name="T21" fmla="*/ 18 h 36"/>
                <a:gd name="T22" fmla="*/ 26 w 76"/>
                <a:gd name="T23" fmla="*/ 16 h 36"/>
                <a:gd name="T24" fmla="*/ 21 w 76"/>
                <a:gd name="T25" fmla="*/ 16 h 36"/>
                <a:gd name="T26" fmla="*/ 16 w 76"/>
                <a:gd name="T27" fmla="*/ 15 h 36"/>
                <a:gd name="T28" fmla="*/ 11 w 76"/>
                <a:gd name="T29" fmla="*/ 13 h 36"/>
                <a:gd name="T30" fmla="*/ 7 w 76"/>
                <a:gd name="T31" fmla="*/ 13 h 36"/>
                <a:gd name="T32" fmla="*/ 3 w 76"/>
                <a:gd name="T33" fmla="*/ 12 h 36"/>
                <a:gd name="T34" fmla="*/ 0 w 76"/>
                <a:gd name="T35" fmla="*/ 10 h 36"/>
                <a:gd name="T36" fmla="*/ 3 w 76"/>
                <a:gd name="T37" fmla="*/ 0 h 36"/>
                <a:gd name="T38" fmla="*/ 6 w 76"/>
                <a:gd name="T39" fmla="*/ 1 h 36"/>
                <a:gd name="T40" fmla="*/ 9 w 76"/>
                <a:gd name="T41" fmla="*/ 2 h 36"/>
                <a:gd name="T42" fmla="*/ 13 w 76"/>
                <a:gd name="T43" fmla="*/ 2 h 36"/>
                <a:gd name="T44" fmla="*/ 18 w 76"/>
                <a:gd name="T45" fmla="*/ 4 h 36"/>
                <a:gd name="T46" fmla="*/ 22 w 76"/>
                <a:gd name="T47" fmla="*/ 5 h 36"/>
                <a:gd name="T48" fmla="*/ 27 w 76"/>
                <a:gd name="T49" fmla="*/ 5 h 36"/>
                <a:gd name="T50" fmla="*/ 33 w 76"/>
                <a:gd name="T51" fmla="*/ 7 h 36"/>
                <a:gd name="T52" fmla="*/ 38 w 76"/>
                <a:gd name="T53" fmla="*/ 8 h 36"/>
                <a:gd name="T54" fmla="*/ 43 w 76"/>
                <a:gd name="T55" fmla="*/ 9 h 36"/>
                <a:gd name="T56" fmla="*/ 49 w 76"/>
                <a:gd name="T57" fmla="*/ 10 h 36"/>
                <a:gd name="T58" fmla="*/ 54 w 76"/>
                <a:gd name="T59" fmla="*/ 12 h 36"/>
                <a:gd name="T60" fmla="*/ 59 w 76"/>
                <a:gd name="T61" fmla="*/ 14 h 36"/>
                <a:gd name="T62" fmla="*/ 63 w 76"/>
                <a:gd name="T63" fmla="*/ 16 h 36"/>
                <a:gd name="T64" fmla="*/ 67 w 76"/>
                <a:gd name="T65" fmla="*/ 18 h 36"/>
                <a:gd name="T66" fmla="*/ 71 w 76"/>
                <a:gd name="T67" fmla="*/ 21 h 36"/>
                <a:gd name="T68" fmla="*/ 74 w 76"/>
                <a:gd name="T69" fmla="*/ 26 h 36"/>
                <a:gd name="T70" fmla="*/ 67 w 76"/>
                <a:gd name="T71" fmla="*/ 26 h 36"/>
                <a:gd name="T72" fmla="*/ 74 w 76"/>
                <a:gd name="T73" fmla="*/ 26 h 36"/>
                <a:gd name="T74" fmla="*/ 75 w 76"/>
                <a:gd name="T75" fmla="*/ 28 h 36"/>
                <a:gd name="T76" fmla="*/ 75 w 76"/>
                <a:gd name="T77" fmla="*/ 30 h 36"/>
                <a:gd name="T78" fmla="*/ 75 w 76"/>
                <a:gd name="T79" fmla="*/ 32 h 36"/>
                <a:gd name="T80" fmla="*/ 73 w 76"/>
                <a:gd name="T81" fmla="*/ 33 h 36"/>
                <a:gd name="T82" fmla="*/ 72 w 76"/>
                <a:gd name="T83" fmla="*/ 34 h 36"/>
                <a:gd name="T84" fmla="*/ 70 w 76"/>
                <a:gd name="T85" fmla="*/ 35 h 36"/>
                <a:gd name="T86" fmla="*/ 69 w 76"/>
                <a:gd name="T87" fmla="*/ 34 h 36"/>
                <a:gd name="T88" fmla="*/ 67 w 76"/>
                <a:gd name="T89" fmla="*/ 32 h 36"/>
                <a:gd name="T90" fmla="*/ 74 w 76"/>
                <a:gd name="T9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6" h="36">
                  <a:moveTo>
                    <a:pt x="74" y="32"/>
                  </a:moveTo>
                  <a:lnTo>
                    <a:pt x="67" y="32"/>
                  </a:lnTo>
                  <a:lnTo>
                    <a:pt x="65" y="30"/>
                  </a:lnTo>
                  <a:lnTo>
                    <a:pt x="63" y="29"/>
                  </a:lnTo>
                  <a:lnTo>
                    <a:pt x="60" y="26"/>
                  </a:lnTo>
                  <a:lnTo>
                    <a:pt x="55" y="24"/>
                  </a:lnTo>
                  <a:lnTo>
                    <a:pt x="51" y="23"/>
                  </a:lnTo>
                  <a:lnTo>
                    <a:pt x="47" y="21"/>
                  </a:lnTo>
                  <a:lnTo>
                    <a:pt x="42" y="20"/>
                  </a:lnTo>
                  <a:lnTo>
                    <a:pt x="36" y="18"/>
                  </a:lnTo>
                  <a:lnTo>
                    <a:pt x="31" y="18"/>
                  </a:lnTo>
                  <a:lnTo>
                    <a:pt x="26" y="16"/>
                  </a:lnTo>
                  <a:lnTo>
                    <a:pt x="21" y="16"/>
                  </a:lnTo>
                  <a:lnTo>
                    <a:pt x="16" y="15"/>
                  </a:lnTo>
                  <a:lnTo>
                    <a:pt x="11" y="13"/>
                  </a:lnTo>
                  <a:lnTo>
                    <a:pt x="7" y="13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3" y="0"/>
                  </a:lnTo>
                  <a:lnTo>
                    <a:pt x="6" y="1"/>
                  </a:lnTo>
                  <a:lnTo>
                    <a:pt x="9" y="2"/>
                  </a:lnTo>
                  <a:lnTo>
                    <a:pt x="13" y="2"/>
                  </a:lnTo>
                  <a:lnTo>
                    <a:pt x="18" y="4"/>
                  </a:lnTo>
                  <a:lnTo>
                    <a:pt x="22" y="5"/>
                  </a:lnTo>
                  <a:lnTo>
                    <a:pt x="27" y="5"/>
                  </a:lnTo>
                  <a:lnTo>
                    <a:pt x="33" y="7"/>
                  </a:lnTo>
                  <a:lnTo>
                    <a:pt x="38" y="8"/>
                  </a:lnTo>
                  <a:lnTo>
                    <a:pt x="43" y="9"/>
                  </a:lnTo>
                  <a:lnTo>
                    <a:pt x="49" y="10"/>
                  </a:lnTo>
                  <a:lnTo>
                    <a:pt x="54" y="12"/>
                  </a:lnTo>
                  <a:lnTo>
                    <a:pt x="59" y="14"/>
                  </a:lnTo>
                  <a:lnTo>
                    <a:pt x="63" y="16"/>
                  </a:lnTo>
                  <a:lnTo>
                    <a:pt x="67" y="18"/>
                  </a:lnTo>
                  <a:lnTo>
                    <a:pt x="71" y="21"/>
                  </a:lnTo>
                  <a:lnTo>
                    <a:pt x="74" y="26"/>
                  </a:lnTo>
                  <a:lnTo>
                    <a:pt x="67" y="26"/>
                  </a:lnTo>
                  <a:lnTo>
                    <a:pt x="74" y="26"/>
                  </a:lnTo>
                  <a:lnTo>
                    <a:pt x="75" y="28"/>
                  </a:lnTo>
                  <a:lnTo>
                    <a:pt x="75" y="30"/>
                  </a:lnTo>
                  <a:lnTo>
                    <a:pt x="75" y="32"/>
                  </a:lnTo>
                  <a:lnTo>
                    <a:pt x="73" y="33"/>
                  </a:lnTo>
                  <a:lnTo>
                    <a:pt x="72" y="34"/>
                  </a:lnTo>
                  <a:lnTo>
                    <a:pt x="70" y="35"/>
                  </a:lnTo>
                  <a:lnTo>
                    <a:pt x="69" y="34"/>
                  </a:lnTo>
                  <a:lnTo>
                    <a:pt x="67" y="32"/>
                  </a:lnTo>
                  <a:lnTo>
                    <a:pt x="7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91" name="Freeform 171">
              <a:extLst>
                <a:ext uri="{FF2B5EF4-FFF2-40B4-BE49-F238E27FC236}">
                  <a16:creationId xmlns:a16="http://schemas.microsoft.com/office/drawing/2014/main" id="{34137D02-DF28-AE7A-12A8-197504078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10"/>
              <a:ext cx="75" cy="27"/>
            </a:xfrm>
            <a:custGeom>
              <a:avLst/>
              <a:gdLst>
                <a:gd name="T0" fmla="*/ 68 w 75"/>
                <a:gd name="T1" fmla="*/ 3 h 27"/>
                <a:gd name="T2" fmla="*/ 68 w 75"/>
                <a:gd name="T3" fmla="*/ 14 h 27"/>
                <a:gd name="T4" fmla="*/ 64 w 75"/>
                <a:gd name="T5" fmla="*/ 14 h 27"/>
                <a:gd name="T6" fmla="*/ 60 w 75"/>
                <a:gd name="T7" fmla="*/ 12 h 27"/>
                <a:gd name="T8" fmla="*/ 56 w 75"/>
                <a:gd name="T9" fmla="*/ 11 h 27"/>
                <a:gd name="T10" fmla="*/ 52 w 75"/>
                <a:gd name="T11" fmla="*/ 11 h 27"/>
                <a:gd name="T12" fmla="*/ 48 w 75"/>
                <a:gd name="T13" fmla="*/ 11 h 27"/>
                <a:gd name="T14" fmla="*/ 43 w 75"/>
                <a:gd name="T15" fmla="*/ 11 h 27"/>
                <a:gd name="T16" fmla="*/ 38 w 75"/>
                <a:gd name="T17" fmla="*/ 11 h 27"/>
                <a:gd name="T18" fmla="*/ 34 w 75"/>
                <a:gd name="T19" fmla="*/ 11 h 27"/>
                <a:gd name="T20" fmla="*/ 29 w 75"/>
                <a:gd name="T21" fmla="*/ 12 h 27"/>
                <a:gd name="T22" fmla="*/ 25 w 75"/>
                <a:gd name="T23" fmla="*/ 13 h 27"/>
                <a:gd name="T24" fmla="*/ 21 w 75"/>
                <a:gd name="T25" fmla="*/ 14 h 27"/>
                <a:gd name="T26" fmla="*/ 17 w 75"/>
                <a:gd name="T27" fmla="*/ 16 h 27"/>
                <a:gd name="T28" fmla="*/ 14 w 75"/>
                <a:gd name="T29" fmla="*/ 18 h 27"/>
                <a:gd name="T30" fmla="*/ 11 w 75"/>
                <a:gd name="T31" fmla="*/ 20 h 27"/>
                <a:gd name="T32" fmla="*/ 9 w 75"/>
                <a:gd name="T33" fmla="*/ 23 h 27"/>
                <a:gd name="T34" fmla="*/ 6 w 75"/>
                <a:gd name="T35" fmla="*/ 26 h 27"/>
                <a:gd name="T36" fmla="*/ 0 w 75"/>
                <a:gd name="T37" fmla="*/ 19 h 27"/>
                <a:gd name="T38" fmla="*/ 2 w 75"/>
                <a:gd name="T39" fmla="*/ 14 h 27"/>
                <a:gd name="T40" fmla="*/ 6 w 75"/>
                <a:gd name="T41" fmla="*/ 11 h 27"/>
                <a:gd name="T42" fmla="*/ 10 w 75"/>
                <a:gd name="T43" fmla="*/ 8 h 27"/>
                <a:gd name="T44" fmla="*/ 14 w 75"/>
                <a:gd name="T45" fmla="*/ 5 h 27"/>
                <a:gd name="T46" fmla="*/ 19 w 75"/>
                <a:gd name="T47" fmla="*/ 3 h 27"/>
                <a:gd name="T48" fmla="*/ 23 w 75"/>
                <a:gd name="T49" fmla="*/ 2 h 27"/>
                <a:gd name="T50" fmla="*/ 28 w 75"/>
                <a:gd name="T51" fmla="*/ 1 h 27"/>
                <a:gd name="T52" fmla="*/ 33 w 75"/>
                <a:gd name="T53" fmla="*/ 0 h 27"/>
                <a:gd name="T54" fmla="*/ 38 w 75"/>
                <a:gd name="T55" fmla="*/ 0 h 27"/>
                <a:gd name="T56" fmla="*/ 43 w 75"/>
                <a:gd name="T57" fmla="*/ 0 h 27"/>
                <a:gd name="T58" fmla="*/ 48 w 75"/>
                <a:gd name="T59" fmla="*/ 0 h 27"/>
                <a:gd name="T60" fmla="*/ 52 w 75"/>
                <a:gd name="T61" fmla="*/ 0 h 27"/>
                <a:gd name="T62" fmla="*/ 58 w 75"/>
                <a:gd name="T63" fmla="*/ 0 h 27"/>
                <a:gd name="T64" fmla="*/ 62 w 75"/>
                <a:gd name="T65" fmla="*/ 1 h 27"/>
                <a:gd name="T66" fmla="*/ 66 w 75"/>
                <a:gd name="T67" fmla="*/ 2 h 27"/>
                <a:gd name="T68" fmla="*/ 70 w 75"/>
                <a:gd name="T69" fmla="*/ 3 h 27"/>
                <a:gd name="T70" fmla="*/ 70 w 75"/>
                <a:gd name="T71" fmla="*/ 14 h 27"/>
                <a:gd name="T72" fmla="*/ 70 w 75"/>
                <a:gd name="T73" fmla="*/ 3 h 27"/>
                <a:gd name="T74" fmla="*/ 72 w 75"/>
                <a:gd name="T75" fmla="*/ 5 h 27"/>
                <a:gd name="T76" fmla="*/ 74 w 75"/>
                <a:gd name="T77" fmla="*/ 6 h 27"/>
                <a:gd name="T78" fmla="*/ 74 w 75"/>
                <a:gd name="T79" fmla="*/ 8 h 27"/>
                <a:gd name="T80" fmla="*/ 74 w 75"/>
                <a:gd name="T81" fmla="*/ 10 h 27"/>
                <a:gd name="T82" fmla="*/ 73 w 75"/>
                <a:gd name="T83" fmla="*/ 12 h 27"/>
                <a:gd name="T84" fmla="*/ 72 w 75"/>
                <a:gd name="T85" fmla="*/ 14 h 27"/>
                <a:gd name="T86" fmla="*/ 70 w 75"/>
                <a:gd name="T87" fmla="*/ 14 h 27"/>
                <a:gd name="T88" fmla="*/ 68 w 75"/>
                <a:gd name="T89" fmla="*/ 14 h 27"/>
                <a:gd name="T90" fmla="*/ 68 w 75"/>
                <a:gd name="T91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5" h="27">
                  <a:moveTo>
                    <a:pt x="68" y="3"/>
                  </a:moveTo>
                  <a:lnTo>
                    <a:pt x="68" y="14"/>
                  </a:lnTo>
                  <a:lnTo>
                    <a:pt x="64" y="14"/>
                  </a:lnTo>
                  <a:lnTo>
                    <a:pt x="60" y="12"/>
                  </a:lnTo>
                  <a:lnTo>
                    <a:pt x="56" y="11"/>
                  </a:lnTo>
                  <a:lnTo>
                    <a:pt x="52" y="11"/>
                  </a:lnTo>
                  <a:lnTo>
                    <a:pt x="48" y="11"/>
                  </a:lnTo>
                  <a:lnTo>
                    <a:pt x="43" y="11"/>
                  </a:lnTo>
                  <a:lnTo>
                    <a:pt x="38" y="11"/>
                  </a:lnTo>
                  <a:lnTo>
                    <a:pt x="34" y="11"/>
                  </a:lnTo>
                  <a:lnTo>
                    <a:pt x="29" y="12"/>
                  </a:lnTo>
                  <a:lnTo>
                    <a:pt x="25" y="13"/>
                  </a:lnTo>
                  <a:lnTo>
                    <a:pt x="21" y="14"/>
                  </a:lnTo>
                  <a:lnTo>
                    <a:pt x="17" y="16"/>
                  </a:lnTo>
                  <a:lnTo>
                    <a:pt x="14" y="18"/>
                  </a:lnTo>
                  <a:lnTo>
                    <a:pt x="11" y="20"/>
                  </a:lnTo>
                  <a:lnTo>
                    <a:pt x="9" y="23"/>
                  </a:lnTo>
                  <a:lnTo>
                    <a:pt x="6" y="26"/>
                  </a:lnTo>
                  <a:lnTo>
                    <a:pt x="0" y="19"/>
                  </a:lnTo>
                  <a:lnTo>
                    <a:pt x="2" y="14"/>
                  </a:lnTo>
                  <a:lnTo>
                    <a:pt x="6" y="11"/>
                  </a:lnTo>
                  <a:lnTo>
                    <a:pt x="10" y="8"/>
                  </a:lnTo>
                  <a:lnTo>
                    <a:pt x="14" y="5"/>
                  </a:lnTo>
                  <a:lnTo>
                    <a:pt x="19" y="3"/>
                  </a:lnTo>
                  <a:lnTo>
                    <a:pt x="23" y="2"/>
                  </a:lnTo>
                  <a:lnTo>
                    <a:pt x="28" y="1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43" y="0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8" y="0"/>
                  </a:lnTo>
                  <a:lnTo>
                    <a:pt x="62" y="1"/>
                  </a:lnTo>
                  <a:lnTo>
                    <a:pt x="66" y="2"/>
                  </a:lnTo>
                  <a:lnTo>
                    <a:pt x="70" y="3"/>
                  </a:lnTo>
                  <a:lnTo>
                    <a:pt x="70" y="14"/>
                  </a:lnTo>
                  <a:lnTo>
                    <a:pt x="70" y="3"/>
                  </a:lnTo>
                  <a:lnTo>
                    <a:pt x="72" y="5"/>
                  </a:lnTo>
                  <a:lnTo>
                    <a:pt x="74" y="6"/>
                  </a:lnTo>
                  <a:lnTo>
                    <a:pt x="74" y="8"/>
                  </a:lnTo>
                  <a:lnTo>
                    <a:pt x="74" y="10"/>
                  </a:lnTo>
                  <a:lnTo>
                    <a:pt x="73" y="12"/>
                  </a:lnTo>
                  <a:lnTo>
                    <a:pt x="72" y="14"/>
                  </a:lnTo>
                  <a:lnTo>
                    <a:pt x="70" y="14"/>
                  </a:lnTo>
                  <a:lnTo>
                    <a:pt x="68" y="14"/>
                  </a:lnTo>
                  <a:lnTo>
                    <a:pt x="68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92" name="Freeform 172">
              <a:extLst>
                <a:ext uri="{FF2B5EF4-FFF2-40B4-BE49-F238E27FC236}">
                  <a16:creationId xmlns:a16="http://schemas.microsoft.com/office/drawing/2014/main" id="{EF8B4DC3-09C4-4562-CC36-6AB0C3FC4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414"/>
              <a:ext cx="64" cy="35"/>
            </a:xfrm>
            <a:custGeom>
              <a:avLst/>
              <a:gdLst>
                <a:gd name="T0" fmla="*/ 5 w 64"/>
                <a:gd name="T1" fmla="*/ 34 h 35"/>
                <a:gd name="T2" fmla="*/ 0 w 64"/>
                <a:gd name="T3" fmla="*/ 26 h 35"/>
                <a:gd name="T4" fmla="*/ 2 w 64"/>
                <a:gd name="T5" fmla="*/ 21 h 35"/>
                <a:gd name="T6" fmla="*/ 5 w 64"/>
                <a:gd name="T7" fmla="*/ 19 h 35"/>
                <a:gd name="T8" fmla="*/ 7 w 64"/>
                <a:gd name="T9" fmla="*/ 16 h 35"/>
                <a:gd name="T10" fmla="*/ 10 w 64"/>
                <a:gd name="T11" fmla="*/ 13 h 35"/>
                <a:gd name="T12" fmla="*/ 13 w 64"/>
                <a:gd name="T13" fmla="*/ 12 h 35"/>
                <a:gd name="T14" fmla="*/ 17 w 64"/>
                <a:gd name="T15" fmla="*/ 10 h 35"/>
                <a:gd name="T16" fmla="*/ 21 w 64"/>
                <a:gd name="T17" fmla="*/ 8 h 35"/>
                <a:gd name="T18" fmla="*/ 25 w 64"/>
                <a:gd name="T19" fmla="*/ 7 h 35"/>
                <a:gd name="T20" fmla="*/ 29 w 64"/>
                <a:gd name="T21" fmla="*/ 6 h 35"/>
                <a:gd name="T22" fmla="*/ 33 w 64"/>
                <a:gd name="T23" fmla="*/ 5 h 35"/>
                <a:gd name="T24" fmla="*/ 37 w 64"/>
                <a:gd name="T25" fmla="*/ 4 h 35"/>
                <a:gd name="T26" fmla="*/ 42 w 64"/>
                <a:gd name="T27" fmla="*/ 3 h 35"/>
                <a:gd name="T28" fmla="*/ 46 w 64"/>
                <a:gd name="T29" fmla="*/ 2 h 35"/>
                <a:gd name="T30" fmla="*/ 51 w 64"/>
                <a:gd name="T31" fmla="*/ 1 h 35"/>
                <a:gd name="T32" fmla="*/ 56 w 64"/>
                <a:gd name="T33" fmla="*/ 0 h 35"/>
                <a:gd name="T34" fmla="*/ 61 w 64"/>
                <a:gd name="T35" fmla="*/ 0 h 35"/>
                <a:gd name="T36" fmla="*/ 63 w 64"/>
                <a:gd name="T37" fmla="*/ 10 h 35"/>
                <a:gd name="T38" fmla="*/ 57 w 64"/>
                <a:gd name="T39" fmla="*/ 11 h 35"/>
                <a:gd name="T40" fmla="*/ 53 w 64"/>
                <a:gd name="T41" fmla="*/ 12 h 35"/>
                <a:gd name="T42" fmla="*/ 48 w 64"/>
                <a:gd name="T43" fmla="*/ 13 h 35"/>
                <a:gd name="T44" fmla="*/ 43 w 64"/>
                <a:gd name="T45" fmla="*/ 14 h 35"/>
                <a:gd name="T46" fmla="*/ 39 w 64"/>
                <a:gd name="T47" fmla="*/ 15 h 35"/>
                <a:gd name="T48" fmla="*/ 35 w 64"/>
                <a:gd name="T49" fmla="*/ 16 h 35"/>
                <a:gd name="T50" fmla="*/ 30 w 64"/>
                <a:gd name="T51" fmla="*/ 17 h 35"/>
                <a:gd name="T52" fmla="*/ 27 w 64"/>
                <a:gd name="T53" fmla="*/ 18 h 35"/>
                <a:gd name="T54" fmla="*/ 23 w 64"/>
                <a:gd name="T55" fmla="*/ 19 h 35"/>
                <a:gd name="T56" fmla="*/ 19 w 64"/>
                <a:gd name="T57" fmla="*/ 20 h 35"/>
                <a:gd name="T58" fmla="*/ 17 w 64"/>
                <a:gd name="T59" fmla="*/ 22 h 35"/>
                <a:gd name="T60" fmla="*/ 14 w 64"/>
                <a:gd name="T61" fmla="*/ 23 h 35"/>
                <a:gd name="T62" fmla="*/ 12 w 64"/>
                <a:gd name="T63" fmla="*/ 25 h 35"/>
                <a:gd name="T64" fmla="*/ 11 w 64"/>
                <a:gd name="T65" fmla="*/ 27 h 35"/>
                <a:gd name="T66" fmla="*/ 9 w 64"/>
                <a:gd name="T67" fmla="*/ 28 h 35"/>
                <a:gd name="T68" fmla="*/ 8 w 64"/>
                <a:gd name="T69" fmla="*/ 30 h 35"/>
                <a:gd name="T70" fmla="*/ 4 w 64"/>
                <a:gd name="T71" fmla="*/ 23 h 35"/>
                <a:gd name="T72" fmla="*/ 8 w 64"/>
                <a:gd name="T73" fmla="*/ 31 h 35"/>
                <a:gd name="T74" fmla="*/ 7 w 64"/>
                <a:gd name="T75" fmla="*/ 32 h 35"/>
                <a:gd name="T76" fmla="*/ 6 w 64"/>
                <a:gd name="T77" fmla="*/ 34 h 35"/>
                <a:gd name="T78" fmla="*/ 4 w 64"/>
                <a:gd name="T79" fmla="*/ 34 h 35"/>
                <a:gd name="T80" fmla="*/ 2 w 64"/>
                <a:gd name="T81" fmla="*/ 33 h 35"/>
                <a:gd name="T82" fmla="*/ 1 w 64"/>
                <a:gd name="T83" fmla="*/ 32 h 35"/>
                <a:gd name="T84" fmla="*/ 0 w 64"/>
                <a:gd name="T85" fmla="*/ 30 h 35"/>
                <a:gd name="T86" fmla="*/ 0 w 64"/>
                <a:gd name="T87" fmla="*/ 28 h 35"/>
                <a:gd name="T88" fmla="*/ 0 w 64"/>
                <a:gd name="T89" fmla="*/ 26 h 35"/>
                <a:gd name="T90" fmla="*/ 5 w 64"/>
                <a:gd name="T9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" h="35">
                  <a:moveTo>
                    <a:pt x="5" y="34"/>
                  </a:moveTo>
                  <a:lnTo>
                    <a:pt x="0" y="26"/>
                  </a:lnTo>
                  <a:lnTo>
                    <a:pt x="2" y="21"/>
                  </a:lnTo>
                  <a:lnTo>
                    <a:pt x="5" y="19"/>
                  </a:lnTo>
                  <a:lnTo>
                    <a:pt x="7" y="16"/>
                  </a:lnTo>
                  <a:lnTo>
                    <a:pt x="10" y="13"/>
                  </a:lnTo>
                  <a:lnTo>
                    <a:pt x="13" y="12"/>
                  </a:lnTo>
                  <a:lnTo>
                    <a:pt x="17" y="10"/>
                  </a:lnTo>
                  <a:lnTo>
                    <a:pt x="21" y="8"/>
                  </a:lnTo>
                  <a:lnTo>
                    <a:pt x="25" y="7"/>
                  </a:lnTo>
                  <a:lnTo>
                    <a:pt x="29" y="6"/>
                  </a:lnTo>
                  <a:lnTo>
                    <a:pt x="33" y="5"/>
                  </a:lnTo>
                  <a:lnTo>
                    <a:pt x="37" y="4"/>
                  </a:lnTo>
                  <a:lnTo>
                    <a:pt x="42" y="3"/>
                  </a:lnTo>
                  <a:lnTo>
                    <a:pt x="46" y="2"/>
                  </a:lnTo>
                  <a:lnTo>
                    <a:pt x="51" y="1"/>
                  </a:lnTo>
                  <a:lnTo>
                    <a:pt x="56" y="0"/>
                  </a:lnTo>
                  <a:lnTo>
                    <a:pt x="61" y="0"/>
                  </a:lnTo>
                  <a:lnTo>
                    <a:pt x="63" y="10"/>
                  </a:lnTo>
                  <a:lnTo>
                    <a:pt x="57" y="11"/>
                  </a:lnTo>
                  <a:lnTo>
                    <a:pt x="53" y="12"/>
                  </a:lnTo>
                  <a:lnTo>
                    <a:pt x="48" y="13"/>
                  </a:lnTo>
                  <a:lnTo>
                    <a:pt x="43" y="14"/>
                  </a:lnTo>
                  <a:lnTo>
                    <a:pt x="39" y="15"/>
                  </a:lnTo>
                  <a:lnTo>
                    <a:pt x="35" y="16"/>
                  </a:lnTo>
                  <a:lnTo>
                    <a:pt x="30" y="17"/>
                  </a:lnTo>
                  <a:lnTo>
                    <a:pt x="27" y="18"/>
                  </a:lnTo>
                  <a:lnTo>
                    <a:pt x="23" y="19"/>
                  </a:lnTo>
                  <a:lnTo>
                    <a:pt x="19" y="20"/>
                  </a:lnTo>
                  <a:lnTo>
                    <a:pt x="17" y="22"/>
                  </a:lnTo>
                  <a:lnTo>
                    <a:pt x="14" y="23"/>
                  </a:lnTo>
                  <a:lnTo>
                    <a:pt x="12" y="25"/>
                  </a:lnTo>
                  <a:lnTo>
                    <a:pt x="11" y="27"/>
                  </a:lnTo>
                  <a:lnTo>
                    <a:pt x="9" y="28"/>
                  </a:lnTo>
                  <a:lnTo>
                    <a:pt x="8" y="30"/>
                  </a:lnTo>
                  <a:lnTo>
                    <a:pt x="4" y="23"/>
                  </a:lnTo>
                  <a:lnTo>
                    <a:pt x="8" y="31"/>
                  </a:lnTo>
                  <a:lnTo>
                    <a:pt x="7" y="32"/>
                  </a:lnTo>
                  <a:lnTo>
                    <a:pt x="6" y="34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1" y="32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5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93" name="Freeform 173">
              <a:extLst>
                <a:ext uri="{FF2B5EF4-FFF2-40B4-BE49-F238E27FC236}">
                  <a16:creationId xmlns:a16="http://schemas.microsoft.com/office/drawing/2014/main" id="{FA41307E-3659-9CAD-C5E1-BBDEBA24D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436"/>
              <a:ext cx="155" cy="171"/>
            </a:xfrm>
            <a:custGeom>
              <a:avLst/>
              <a:gdLst>
                <a:gd name="T0" fmla="*/ 144 w 155"/>
                <a:gd name="T1" fmla="*/ 163 h 171"/>
                <a:gd name="T2" fmla="*/ 145 w 155"/>
                <a:gd name="T3" fmla="*/ 145 h 171"/>
                <a:gd name="T4" fmla="*/ 143 w 155"/>
                <a:gd name="T5" fmla="*/ 126 h 171"/>
                <a:gd name="T6" fmla="*/ 140 w 155"/>
                <a:gd name="T7" fmla="*/ 109 h 171"/>
                <a:gd name="T8" fmla="*/ 136 w 155"/>
                <a:gd name="T9" fmla="*/ 95 h 171"/>
                <a:gd name="T10" fmla="*/ 129 w 155"/>
                <a:gd name="T11" fmla="*/ 80 h 171"/>
                <a:gd name="T12" fmla="*/ 123 w 155"/>
                <a:gd name="T13" fmla="*/ 67 h 171"/>
                <a:gd name="T14" fmla="*/ 114 w 155"/>
                <a:gd name="T15" fmla="*/ 55 h 171"/>
                <a:gd name="T16" fmla="*/ 104 w 155"/>
                <a:gd name="T17" fmla="*/ 44 h 171"/>
                <a:gd name="T18" fmla="*/ 93 w 155"/>
                <a:gd name="T19" fmla="*/ 35 h 171"/>
                <a:gd name="T20" fmla="*/ 82 w 155"/>
                <a:gd name="T21" fmla="*/ 27 h 171"/>
                <a:gd name="T22" fmla="*/ 70 w 155"/>
                <a:gd name="T23" fmla="*/ 21 h 171"/>
                <a:gd name="T24" fmla="*/ 57 w 155"/>
                <a:gd name="T25" fmla="*/ 16 h 171"/>
                <a:gd name="T26" fmla="*/ 44 w 155"/>
                <a:gd name="T27" fmla="*/ 13 h 171"/>
                <a:gd name="T28" fmla="*/ 30 w 155"/>
                <a:gd name="T29" fmla="*/ 11 h 171"/>
                <a:gd name="T30" fmla="*/ 16 w 155"/>
                <a:gd name="T31" fmla="*/ 11 h 171"/>
                <a:gd name="T32" fmla="*/ 1 w 155"/>
                <a:gd name="T33" fmla="*/ 13 h 171"/>
                <a:gd name="T34" fmla="*/ 8 w 155"/>
                <a:gd name="T35" fmla="*/ 0 h 171"/>
                <a:gd name="T36" fmla="*/ 22 w 155"/>
                <a:gd name="T37" fmla="*/ 0 h 171"/>
                <a:gd name="T38" fmla="*/ 37 w 155"/>
                <a:gd name="T39" fmla="*/ 0 h 171"/>
                <a:gd name="T40" fmla="*/ 52 w 155"/>
                <a:gd name="T41" fmla="*/ 3 h 171"/>
                <a:gd name="T42" fmla="*/ 66 w 155"/>
                <a:gd name="T43" fmla="*/ 8 h 171"/>
                <a:gd name="T44" fmla="*/ 80 w 155"/>
                <a:gd name="T45" fmla="*/ 13 h 171"/>
                <a:gd name="T46" fmla="*/ 92 w 155"/>
                <a:gd name="T47" fmla="*/ 21 h 171"/>
                <a:gd name="T48" fmla="*/ 104 w 155"/>
                <a:gd name="T49" fmla="*/ 30 h 171"/>
                <a:gd name="T50" fmla="*/ 115 w 155"/>
                <a:gd name="T51" fmla="*/ 41 h 171"/>
                <a:gd name="T52" fmla="*/ 125 w 155"/>
                <a:gd name="T53" fmla="*/ 53 h 171"/>
                <a:gd name="T54" fmla="*/ 133 w 155"/>
                <a:gd name="T55" fmla="*/ 67 h 171"/>
                <a:gd name="T56" fmla="*/ 140 w 155"/>
                <a:gd name="T57" fmla="*/ 82 h 171"/>
                <a:gd name="T58" fmla="*/ 147 w 155"/>
                <a:gd name="T59" fmla="*/ 98 h 171"/>
                <a:gd name="T60" fmla="*/ 151 w 155"/>
                <a:gd name="T61" fmla="*/ 115 h 171"/>
                <a:gd name="T62" fmla="*/ 153 w 155"/>
                <a:gd name="T63" fmla="*/ 134 h 171"/>
                <a:gd name="T64" fmla="*/ 154 w 155"/>
                <a:gd name="T65" fmla="*/ 154 h 171"/>
                <a:gd name="T66" fmla="*/ 152 w 155"/>
                <a:gd name="T67" fmla="*/ 160 h 171"/>
                <a:gd name="T68" fmla="*/ 153 w 155"/>
                <a:gd name="T69" fmla="*/ 167 h 171"/>
                <a:gd name="T70" fmla="*/ 150 w 155"/>
                <a:gd name="T71" fmla="*/ 170 h 171"/>
                <a:gd name="T72" fmla="*/ 147 w 155"/>
                <a:gd name="T73" fmla="*/ 169 h 171"/>
                <a:gd name="T74" fmla="*/ 144 w 155"/>
                <a:gd name="T75" fmla="*/ 166 h 171"/>
                <a:gd name="T76" fmla="*/ 145 w 155"/>
                <a:gd name="T77" fmla="*/ 168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5" h="171">
                  <a:moveTo>
                    <a:pt x="145" y="168"/>
                  </a:moveTo>
                  <a:lnTo>
                    <a:pt x="144" y="163"/>
                  </a:lnTo>
                  <a:lnTo>
                    <a:pt x="145" y="153"/>
                  </a:lnTo>
                  <a:lnTo>
                    <a:pt x="145" y="145"/>
                  </a:lnTo>
                  <a:lnTo>
                    <a:pt x="144" y="136"/>
                  </a:lnTo>
                  <a:lnTo>
                    <a:pt x="143" y="126"/>
                  </a:lnTo>
                  <a:lnTo>
                    <a:pt x="142" y="118"/>
                  </a:lnTo>
                  <a:lnTo>
                    <a:pt x="140" y="109"/>
                  </a:lnTo>
                  <a:lnTo>
                    <a:pt x="138" y="102"/>
                  </a:lnTo>
                  <a:lnTo>
                    <a:pt x="136" y="95"/>
                  </a:lnTo>
                  <a:lnTo>
                    <a:pt x="133" y="87"/>
                  </a:lnTo>
                  <a:lnTo>
                    <a:pt x="129" y="80"/>
                  </a:lnTo>
                  <a:lnTo>
                    <a:pt x="126" y="73"/>
                  </a:lnTo>
                  <a:lnTo>
                    <a:pt x="123" y="67"/>
                  </a:lnTo>
                  <a:lnTo>
                    <a:pt x="119" y="60"/>
                  </a:lnTo>
                  <a:lnTo>
                    <a:pt x="114" y="55"/>
                  </a:lnTo>
                  <a:lnTo>
                    <a:pt x="109" y="49"/>
                  </a:lnTo>
                  <a:lnTo>
                    <a:pt x="104" y="44"/>
                  </a:lnTo>
                  <a:lnTo>
                    <a:pt x="99" y="39"/>
                  </a:lnTo>
                  <a:lnTo>
                    <a:pt x="93" y="35"/>
                  </a:lnTo>
                  <a:lnTo>
                    <a:pt x="88" y="30"/>
                  </a:lnTo>
                  <a:lnTo>
                    <a:pt x="82" y="27"/>
                  </a:lnTo>
                  <a:lnTo>
                    <a:pt x="76" y="24"/>
                  </a:lnTo>
                  <a:lnTo>
                    <a:pt x="70" y="21"/>
                  </a:lnTo>
                  <a:lnTo>
                    <a:pt x="64" y="19"/>
                  </a:lnTo>
                  <a:lnTo>
                    <a:pt x="57" y="16"/>
                  </a:lnTo>
                  <a:lnTo>
                    <a:pt x="50" y="14"/>
                  </a:lnTo>
                  <a:lnTo>
                    <a:pt x="44" y="13"/>
                  </a:lnTo>
                  <a:lnTo>
                    <a:pt x="37" y="11"/>
                  </a:lnTo>
                  <a:lnTo>
                    <a:pt x="30" y="11"/>
                  </a:lnTo>
                  <a:lnTo>
                    <a:pt x="22" y="10"/>
                  </a:lnTo>
                  <a:lnTo>
                    <a:pt x="16" y="11"/>
                  </a:lnTo>
                  <a:lnTo>
                    <a:pt x="8" y="11"/>
                  </a:lnTo>
                  <a:lnTo>
                    <a:pt x="1" y="13"/>
                  </a:lnTo>
                  <a:lnTo>
                    <a:pt x="0" y="2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37" y="0"/>
                  </a:lnTo>
                  <a:lnTo>
                    <a:pt x="45" y="2"/>
                  </a:lnTo>
                  <a:lnTo>
                    <a:pt x="52" y="3"/>
                  </a:lnTo>
                  <a:lnTo>
                    <a:pt x="59" y="5"/>
                  </a:lnTo>
                  <a:lnTo>
                    <a:pt x="66" y="8"/>
                  </a:lnTo>
                  <a:lnTo>
                    <a:pt x="73" y="10"/>
                  </a:lnTo>
                  <a:lnTo>
                    <a:pt x="80" y="13"/>
                  </a:lnTo>
                  <a:lnTo>
                    <a:pt x="86" y="17"/>
                  </a:lnTo>
                  <a:lnTo>
                    <a:pt x="92" y="21"/>
                  </a:lnTo>
                  <a:lnTo>
                    <a:pt x="98" y="25"/>
                  </a:lnTo>
                  <a:lnTo>
                    <a:pt x="104" y="30"/>
                  </a:lnTo>
                  <a:lnTo>
                    <a:pt x="109" y="35"/>
                  </a:lnTo>
                  <a:lnTo>
                    <a:pt x="115" y="41"/>
                  </a:lnTo>
                  <a:lnTo>
                    <a:pt x="120" y="47"/>
                  </a:lnTo>
                  <a:lnTo>
                    <a:pt x="125" y="53"/>
                  </a:lnTo>
                  <a:lnTo>
                    <a:pt x="129" y="60"/>
                  </a:lnTo>
                  <a:lnTo>
                    <a:pt x="133" y="67"/>
                  </a:lnTo>
                  <a:lnTo>
                    <a:pt x="137" y="74"/>
                  </a:lnTo>
                  <a:lnTo>
                    <a:pt x="140" y="82"/>
                  </a:lnTo>
                  <a:lnTo>
                    <a:pt x="144" y="90"/>
                  </a:lnTo>
                  <a:lnTo>
                    <a:pt x="147" y="98"/>
                  </a:lnTo>
                  <a:lnTo>
                    <a:pt x="149" y="107"/>
                  </a:lnTo>
                  <a:lnTo>
                    <a:pt x="151" y="115"/>
                  </a:lnTo>
                  <a:lnTo>
                    <a:pt x="152" y="125"/>
                  </a:lnTo>
                  <a:lnTo>
                    <a:pt x="153" y="134"/>
                  </a:lnTo>
                  <a:lnTo>
                    <a:pt x="154" y="144"/>
                  </a:lnTo>
                  <a:lnTo>
                    <a:pt x="154" y="154"/>
                  </a:lnTo>
                  <a:lnTo>
                    <a:pt x="153" y="164"/>
                  </a:lnTo>
                  <a:lnTo>
                    <a:pt x="152" y="160"/>
                  </a:lnTo>
                  <a:lnTo>
                    <a:pt x="153" y="164"/>
                  </a:lnTo>
                  <a:lnTo>
                    <a:pt x="153" y="167"/>
                  </a:lnTo>
                  <a:lnTo>
                    <a:pt x="152" y="169"/>
                  </a:lnTo>
                  <a:lnTo>
                    <a:pt x="150" y="170"/>
                  </a:lnTo>
                  <a:lnTo>
                    <a:pt x="148" y="170"/>
                  </a:lnTo>
                  <a:lnTo>
                    <a:pt x="147" y="169"/>
                  </a:lnTo>
                  <a:lnTo>
                    <a:pt x="145" y="167"/>
                  </a:lnTo>
                  <a:lnTo>
                    <a:pt x="144" y="166"/>
                  </a:lnTo>
                  <a:lnTo>
                    <a:pt x="144" y="163"/>
                  </a:lnTo>
                  <a:lnTo>
                    <a:pt x="145" y="1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94" name="Freeform 174">
              <a:extLst>
                <a:ext uri="{FF2B5EF4-FFF2-40B4-BE49-F238E27FC236}">
                  <a16:creationId xmlns:a16="http://schemas.microsoft.com/office/drawing/2014/main" id="{4C539DB4-A874-0F44-44D7-D92A60D0D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596"/>
              <a:ext cx="44" cy="123"/>
            </a:xfrm>
            <a:custGeom>
              <a:avLst/>
              <a:gdLst>
                <a:gd name="T0" fmla="*/ 1 w 44"/>
                <a:gd name="T1" fmla="*/ 113 h 123"/>
                <a:gd name="T2" fmla="*/ 4 w 44"/>
                <a:gd name="T3" fmla="*/ 111 h 123"/>
                <a:gd name="T4" fmla="*/ 6 w 44"/>
                <a:gd name="T5" fmla="*/ 109 h 123"/>
                <a:gd name="T6" fmla="*/ 10 w 44"/>
                <a:gd name="T7" fmla="*/ 106 h 123"/>
                <a:gd name="T8" fmla="*/ 13 w 44"/>
                <a:gd name="T9" fmla="*/ 103 h 123"/>
                <a:gd name="T10" fmla="*/ 17 w 44"/>
                <a:gd name="T11" fmla="*/ 97 h 123"/>
                <a:gd name="T12" fmla="*/ 20 w 44"/>
                <a:gd name="T13" fmla="*/ 91 h 123"/>
                <a:gd name="T14" fmla="*/ 24 w 44"/>
                <a:gd name="T15" fmla="*/ 84 h 123"/>
                <a:gd name="T16" fmla="*/ 27 w 44"/>
                <a:gd name="T17" fmla="*/ 75 h 123"/>
                <a:gd name="T18" fmla="*/ 29 w 44"/>
                <a:gd name="T19" fmla="*/ 67 h 123"/>
                <a:gd name="T20" fmla="*/ 31 w 44"/>
                <a:gd name="T21" fmla="*/ 59 h 123"/>
                <a:gd name="T22" fmla="*/ 32 w 44"/>
                <a:gd name="T23" fmla="*/ 50 h 123"/>
                <a:gd name="T24" fmla="*/ 34 w 44"/>
                <a:gd name="T25" fmla="*/ 41 h 123"/>
                <a:gd name="T26" fmla="*/ 33 w 44"/>
                <a:gd name="T27" fmla="*/ 32 h 123"/>
                <a:gd name="T28" fmla="*/ 32 w 44"/>
                <a:gd name="T29" fmla="*/ 25 h 123"/>
                <a:gd name="T30" fmla="*/ 31 w 44"/>
                <a:gd name="T31" fmla="*/ 18 h 123"/>
                <a:gd name="T32" fmla="*/ 29 w 44"/>
                <a:gd name="T33" fmla="*/ 12 h 123"/>
                <a:gd name="T34" fmla="*/ 25 w 44"/>
                <a:gd name="T35" fmla="*/ 8 h 123"/>
                <a:gd name="T36" fmla="*/ 32 w 44"/>
                <a:gd name="T37" fmla="*/ 0 h 123"/>
                <a:gd name="T38" fmla="*/ 37 w 44"/>
                <a:gd name="T39" fmla="*/ 7 h 123"/>
                <a:gd name="T40" fmla="*/ 40 w 44"/>
                <a:gd name="T41" fmla="*/ 14 h 123"/>
                <a:gd name="T42" fmla="*/ 41 w 44"/>
                <a:gd name="T43" fmla="*/ 23 h 123"/>
                <a:gd name="T44" fmla="*/ 43 w 44"/>
                <a:gd name="T45" fmla="*/ 32 h 123"/>
                <a:gd name="T46" fmla="*/ 43 w 44"/>
                <a:gd name="T47" fmla="*/ 42 h 123"/>
                <a:gd name="T48" fmla="*/ 41 w 44"/>
                <a:gd name="T49" fmla="*/ 51 h 123"/>
                <a:gd name="T50" fmla="*/ 40 w 44"/>
                <a:gd name="T51" fmla="*/ 61 h 123"/>
                <a:gd name="T52" fmla="*/ 38 w 44"/>
                <a:gd name="T53" fmla="*/ 70 h 123"/>
                <a:gd name="T54" fmla="*/ 35 w 44"/>
                <a:gd name="T55" fmla="*/ 80 h 123"/>
                <a:gd name="T56" fmla="*/ 31 w 44"/>
                <a:gd name="T57" fmla="*/ 89 h 123"/>
                <a:gd name="T58" fmla="*/ 28 w 44"/>
                <a:gd name="T59" fmla="*/ 97 h 123"/>
                <a:gd name="T60" fmla="*/ 24 w 44"/>
                <a:gd name="T61" fmla="*/ 104 h 123"/>
                <a:gd name="T62" fmla="*/ 20 w 44"/>
                <a:gd name="T63" fmla="*/ 110 h 123"/>
                <a:gd name="T64" fmla="*/ 15 w 44"/>
                <a:gd name="T65" fmla="*/ 116 h 123"/>
                <a:gd name="T66" fmla="*/ 10 w 44"/>
                <a:gd name="T67" fmla="*/ 119 h 123"/>
                <a:gd name="T68" fmla="*/ 5 w 44"/>
                <a:gd name="T69" fmla="*/ 122 h 123"/>
                <a:gd name="T70" fmla="*/ 8 w 44"/>
                <a:gd name="T71" fmla="*/ 119 h 123"/>
                <a:gd name="T72" fmla="*/ 5 w 44"/>
                <a:gd name="T73" fmla="*/ 122 h 123"/>
                <a:gd name="T74" fmla="*/ 3 w 44"/>
                <a:gd name="T75" fmla="*/ 122 h 123"/>
                <a:gd name="T76" fmla="*/ 1 w 44"/>
                <a:gd name="T77" fmla="*/ 120 h 123"/>
                <a:gd name="T78" fmla="*/ 1 w 44"/>
                <a:gd name="T79" fmla="*/ 119 h 123"/>
                <a:gd name="T80" fmla="*/ 0 w 44"/>
                <a:gd name="T81" fmla="*/ 117 h 123"/>
                <a:gd name="T82" fmla="*/ 0 w 44"/>
                <a:gd name="T83" fmla="*/ 115 h 123"/>
                <a:gd name="T84" fmla="*/ 1 w 44"/>
                <a:gd name="T85" fmla="*/ 113 h 123"/>
                <a:gd name="T86" fmla="*/ 1 w 44"/>
                <a:gd name="T87" fmla="*/ 111 h 123"/>
                <a:gd name="T88" fmla="*/ 4 w 44"/>
                <a:gd name="T89" fmla="*/ 111 h 123"/>
                <a:gd name="T90" fmla="*/ 1 w 44"/>
                <a:gd name="T91" fmla="*/ 11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4" h="123">
                  <a:moveTo>
                    <a:pt x="1" y="113"/>
                  </a:moveTo>
                  <a:lnTo>
                    <a:pt x="4" y="111"/>
                  </a:lnTo>
                  <a:lnTo>
                    <a:pt x="6" y="109"/>
                  </a:lnTo>
                  <a:lnTo>
                    <a:pt x="10" y="106"/>
                  </a:lnTo>
                  <a:lnTo>
                    <a:pt x="13" y="103"/>
                  </a:lnTo>
                  <a:lnTo>
                    <a:pt x="17" y="97"/>
                  </a:lnTo>
                  <a:lnTo>
                    <a:pt x="20" y="91"/>
                  </a:lnTo>
                  <a:lnTo>
                    <a:pt x="24" y="84"/>
                  </a:lnTo>
                  <a:lnTo>
                    <a:pt x="27" y="75"/>
                  </a:lnTo>
                  <a:lnTo>
                    <a:pt x="29" y="67"/>
                  </a:lnTo>
                  <a:lnTo>
                    <a:pt x="31" y="59"/>
                  </a:lnTo>
                  <a:lnTo>
                    <a:pt x="32" y="50"/>
                  </a:lnTo>
                  <a:lnTo>
                    <a:pt x="34" y="41"/>
                  </a:lnTo>
                  <a:lnTo>
                    <a:pt x="33" y="32"/>
                  </a:lnTo>
                  <a:lnTo>
                    <a:pt x="32" y="25"/>
                  </a:lnTo>
                  <a:lnTo>
                    <a:pt x="31" y="18"/>
                  </a:lnTo>
                  <a:lnTo>
                    <a:pt x="29" y="12"/>
                  </a:lnTo>
                  <a:lnTo>
                    <a:pt x="25" y="8"/>
                  </a:lnTo>
                  <a:lnTo>
                    <a:pt x="32" y="0"/>
                  </a:lnTo>
                  <a:lnTo>
                    <a:pt x="37" y="7"/>
                  </a:lnTo>
                  <a:lnTo>
                    <a:pt x="40" y="14"/>
                  </a:lnTo>
                  <a:lnTo>
                    <a:pt x="41" y="23"/>
                  </a:lnTo>
                  <a:lnTo>
                    <a:pt x="43" y="32"/>
                  </a:lnTo>
                  <a:lnTo>
                    <a:pt x="43" y="42"/>
                  </a:lnTo>
                  <a:lnTo>
                    <a:pt x="41" y="51"/>
                  </a:lnTo>
                  <a:lnTo>
                    <a:pt x="40" y="61"/>
                  </a:lnTo>
                  <a:lnTo>
                    <a:pt x="38" y="70"/>
                  </a:lnTo>
                  <a:lnTo>
                    <a:pt x="35" y="80"/>
                  </a:lnTo>
                  <a:lnTo>
                    <a:pt x="31" y="89"/>
                  </a:lnTo>
                  <a:lnTo>
                    <a:pt x="28" y="97"/>
                  </a:lnTo>
                  <a:lnTo>
                    <a:pt x="24" y="104"/>
                  </a:lnTo>
                  <a:lnTo>
                    <a:pt x="20" y="110"/>
                  </a:lnTo>
                  <a:lnTo>
                    <a:pt x="15" y="116"/>
                  </a:lnTo>
                  <a:lnTo>
                    <a:pt x="10" y="119"/>
                  </a:lnTo>
                  <a:lnTo>
                    <a:pt x="5" y="122"/>
                  </a:lnTo>
                  <a:lnTo>
                    <a:pt x="8" y="119"/>
                  </a:lnTo>
                  <a:lnTo>
                    <a:pt x="5" y="122"/>
                  </a:lnTo>
                  <a:lnTo>
                    <a:pt x="3" y="122"/>
                  </a:lnTo>
                  <a:lnTo>
                    <a:pt x="1" y="120"/>
                  </a:lnTo>
                  <a:lnTo>
                    <a:pt x="1" y="119"/>
                  </a:lnTo>
                  <a:lnTo>
                    <a:pt x="0" y="117"/>
                  </a:lnTo>
                  <a:lnTo>
                    <a:pt x="0" y="115"/>
                  </a:lnTo>
                  <a:lnTo>
                    <a:pt x="1" y="113"/>
                  </a:lnTo>
                  <a:lnTo>
                    <a:pt x="1" y="111"/>
                  </a:lnTo>
                  <a:lnTo>
                    <a:pt x="4" y="111"/>
                  </a:lnTo>
                  <a:lnTo>
                    <a:pt x="1" y="1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95" name="Freeform 175">
              <a:extLst>
                <a:ext uri="{FF2B5EF4-FFF2-40B4-BE49-F238E27FC236}">
                  <a16:creationId xmlns:a16="http://schemas.microsoft.com/office/drawing/2014/main" id="{56C60C8A-F6E4-D25D-51E9-5992BFF6D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710"/>
              <a:ext cx="47" cy="28"/>
            </a:xfrm>
            <a:custGeom>
              <a:avLst/>
              <a:gdLst>
                <a:gd name="T0" fmla="*/ 6 w 47"/>
                <a:gd name="T1" fmla="*/ 25 h 28"/>
                <a:gd name="T2" fmla="*/ 3 w 47"/>
                <a:gd name="T3" fmla="*/ 15 h 28"/>
                <a:gd name="T4" fmla="*/ 6 w 47"/>
                <a:gd name="T5" fmla="*/ 15 h 28"/>
                <a:gd name="T6" fmla="*/ 9 w 47"/>
                <a:gd name="T7" fmla="*/ 15 h 28"/>
                <a:gd name="T8" fmla="*/ 12 w 47"/>
                <a:gd name="T9" fmla="*/ 15 h 28"/>
                <a:gd name="T10" fmla="*/ 14 w 47"/>
                <a:gd name="T11" fmla="*/ 16 h 28"/>
                <a:gd name="T12" fmla="*/ 17 w 47"/>
                <a:gd name="T13" fmla="*/ 16 h 28"/>
                <a:gd name="T14" fmla="*/ 19 w 47"/>
                <a:gd name="T15" fmla="*/ 16 h 28"/>
                <a:gd name="T16" fmla="*/ 21 w 47"/>
                <a:gd name="T17" fmla="*/ 16 h 28"/>
                <a:gd name="T18" fmla="*/ 23 w 47"/>
                <a:gd name="T19" fmla="*/ 15 h 28"/>
                <a:gd name="T20" fmla="*/ 25 w 47"/>
                <a:gd name="T21" fmla="*/ 15 h 28"/>
                <a:gd name="T22" fmla="*/ 27 w 47"/>
                <a:gd name="T23" fmla="*/ 13 h 28"/>
                <a:gd name="T24" fmla="*/ 28 w 47"/>
                <a:gd name="T25" fmla="*/ 13 h 28"/>
                <a:gd name="T26" fmla="*/ 30 w 47"/>
                <a:gd name="T27" fmla="*/ 11 h 28"/>
                <a:gd name="T28" fmla="*/ 32 w 47"/>
                <a:gd name="T29" fmla="*/ 9 h 28"/>
                <a:gd name="T30" fmla="*/ 34 w 47"/>
                <a:gd name="T31" fmla="*/ 7 h 28"/>
                <a:gd name="T32" fmla="*/ 36 w 47"/>
                <a:gd name="T33" fmla="*/ 4 h 28"/>
                <a:gd name="T34" fmla="*/ 39 w 47"/>
                <a:gd name="T35" fmla="*/ 0 h 28"/>
                <a:gd name="T36" fmla="*/ 46 w 47"/>
                <a:gd name="T37" fmla="*/ 6 h 28"/>
                <a:gd name="T38" fmla="*/ 43 w 47"/>
                <a:gd name="T39" fmla="*/ 10 h 28"/>
                <a:gd name="T40" fmla="*/ 41 w 47"/>
                <a:gd name="T41" fmla="*/ 14 h 28"/>
                <a:gd name="T42" fmla="*/ 38 w 47"/>
                <a:gd name="T43" fmla="*/ 18 h 28"/>
                <a:gd name="T44" fmla="*/ 35 w 47"/>
                <a:gd name="T45" fmla="*/ 20 h 28"/>
                <a:gd name="T46" fmla="*/ 33 w 47"/>
                <a:gd name="T47" fmla="*/ 22 h 28"/>
                <a:gd name="T48" fmla="*/ 30 w 47"/>
                <a:gd name="T49" fmla="*/ 24 h 28"/>
                <a:gd name="T50" fmla="*/ 27 w 47"/>
                <a:gd name="T51" fmla="*/ 25 h 28"/>
                <a:gd name="T52" fmla="*/ 24 w 47"/>
                <a:gd name="T53" fmla="*/ 26 h 28"/>
                <a:gd name="T54" fmla="*/ 22 w 47"/>
                <a:gd name="T55" fmla="*/ 27 h 28"/>
                <a:gd name="T56" fmla="*/ 19 w 47"/>
                <a:gd name="T57" fmla="*/ 27 h 28"/>
                <a:gd name="T58" fmla="*/ 17 w 47"/>
                <a:gd name="T59" fmla="*/ 27 h 28"/>
                <a:gd name="T60" fmla="*/ 14 w 47"/>
                <a:gd name="T61" fmla="*/ 27 h 28"/>
                <a:gd name="T62" fmla="*/ 11 w 47"/>
                <a:gd name="T63" fmla="*/ 27 h 28"/>
                <a:gd name="T64" fmla="*/ 9 w 47"/>
                <a:gd name="T65" fmla="*/ 27 h 28"/>
                <a:gd name="T66" fmla="*/ 6 w 47"/>
                <a:gd name="T67" fmla="*/ 27 h 28"/>
                <a:gd name="T68" fmla="*/ 3 w 47"/>
                <a:gd name="T69" fmla="*/ 27 h 28"/>
                <a:gd name="T70" fmla="*/ 1 w 47"/>
                <a:gd name="T71" fmla="*/ 16 h 28"/>
                <a:gd name="T72" fmla="*/ 3 w 47"/>
                <a:gd name="T73" fmla="*/ 27 h 28"/>
                <a:gd name="T74" fmla="*/ 2 w 47"/>
                <a:gd name="T75" fmla="*/ 26 h 28"/>
                <a:gd name="T76" fmla="*/ 0 w 47"/>
                <a:gd name="T77" fmla="*/ 24 h 28"/>
                <a:gd name="T78" fmla="*/ 0 w 47"/>
                <a:gd name="T79" fmla="*/ 23 h 28"/>
                <a:gd name="T80" fmla="*/ 0 w 47"/>
                <a:gd name="T81" fmla="*/ 21 h 28"/>
                <a:gd name="T82" fmla="*/ 0 w 47"/>
                <a:gd name="T83" fmla="*/ 18 h 28"/>
                <a:gd name="T84" fmla="*/ 0 w 47"/>
                <a:gd name="T85" fmla="*/ 16 h 28"/>
                <a:gd name="T86" fmla="*/ 2 w 47"/>
                <a:gd name="T87" fmla="*/ 16 h 28"/>
                <a:gd name="T88" fmla="*/ 3 w 47"/>
                <a:gd name="T89" fmla="*/ 15 h 28"/>
                <a:gd name="T90" fmla="*/ 6 w 47"/>
                <a:gd name="T91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" h="28">
                  <a:moveTo>
                    <a:pt x="6" y="25"/>
                  </a:moveTo>
                  <a:lnTo>
                    <a:pt x="3" y="15"/>
                  </a:lnTo>
                  <a:lnTo>
                    <a:pt x="6" y="15"/>
                  </a:lnTo>
                  <a:lnTo>
                    <a:pt x="9" y="15"/>
                  </a:lnTo>
                  <a:lnTo>
                    <a:pt x="12" y="15"/>
                  </a:lnTo>
                  <a:lnTo>
                    <a:pt x="14" y="16"/>
                  </a:lnTo>
                  <a:lnTo>
                    <a:pt x="17" y="16"/>
                  </a:lnTo>
                  <a:lnTo>
                    <a:pt x="19" y="16"/>
                  </a:lnTo>
                  <a:lnTo>
                    <a:pt x="21" y="16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8" y="13"/>
                  </a:lnTo>
                  <a:lnTo>
                    <a:pt x="30" y="11"/>
                  </a:lnTo>
                  <a:lnTo>
                    <a:pt x="32" y="9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9" y="0"/>
                  </a:lnTo>
                  <a:lnTo>
                    <a:pt x="46" y="6"/>
                  </a:lnTo>
                  <a:lnTo>
                    <a:pt x="43" y="10"/>
                  </a:lnTo>
                  <a:lnTo>
                    <a:pt x="41" y="14"/>
                  </a:lnTo>
                  <a:lnTo>
                    <a:pt x="38" y="18"/>
                  </a:lnTo>
                  <a:lnTo>
                    <a:pt x="35" y="20"/>
                  </a:lnTo>
                  <a:lnTo>
                    <a:pt x="33" y="22"/>
                  </a:lnTo>
                  <a:lnTo>
                    <a:pt x="30" y="24"/>
                  </a:lnTo>
                  <a:lnTo>
                    <a:pt x="27" y="25"/>
                  </a:lnTo>
                  <a:lnTo>
                    <a:pt x="24" y="26"/>
                  </a:lnTo>
                  <a:lnTo>
                    <a:pt x="22" y="27"/>
                  </a:lnTo>
                  <a:lnTo>
                    <a:pt x="19" y="27"/>
                  </a:lnTo>
                  <a:lnTo>
                    <a:pt x="17" y="27"/>
                  </a:lnTo>
                  <a:lnTo>
                    <a:pt x="14" y="27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6" y="27"/>
                  </a:lnTo>
                  <a:lnTo>
                    <a:pt x="3" y="27"/>
                  </a:lnTo>
                  <a:lnTo>
                    <a:pt x="1" y="16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2" y="16"/>
                  </a:lnTo>
                  <a:lnTo>
                    <a:pt x="3" y="15"/>
                  </a:lnTo>
                  <a:lnTo>
                    <a:pt x="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96" name="Freeform 176">
              <a:extLst>
                <a:ext uri="{FF2B5EF4-FFF2-40B4-BE49-F238E27FC236}">
                  <a16:creationId xmlns:a16="http://schemas.microsoft.com/office/drawing/2014/main" id="{94D32038-DFA5-573A-469C-14066BE68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636"/>
              <a:ext cx="39" cy="101"/>
            </a:xfrm>
            <a:custGeom>
              <a:avLst/>
              <a:gdLst>
                <a:gd name="T0" fmla="*/ 20 w 39"/>
                <a:gd name="T1" fmla="*/ 4 h 101"/>
                <a:gd name="T2" fmla="*/ 28 w 39"/>
                <a:gd name="T3" fmla="*/ 2 h 101"/>
                <a:gd name="T4" fmla="*/ 31 w 39"/>
                <a:gd name="T5" fmla="*/ 9 h 101"/>
                <a:gd name="T6" fmla="*/ 34 w 39"/>
                <a:gd name="T7" fmla="*/ 15 h 101"/>
                <a:gd name="T8" fmla="*/ 35 w 39"/>
                <a:gd name="T9" fmla="*/ 21 h 101"/>
                <a:gd name="T10" fmla="*/ 37 w 39"/>
                <a:gd name="T11" fmla="*/ 28 h 101"/>
                <a:gd name="T12" fmla="*/ 38 w 39"/>
                <a:gd name="T13" fmla="*/ 35 h 101"/>
                <a:gd name="T14" fmla="*/ 38 w 39"/>
                <a:gd name="T15" fmla="*/ 41 h 101"/>
                <a:gd name="T16" fmla="*/ 37 w 39"/>
                <a:gd name="T17" fmla="*/ 48 h 101"/>
                <a:gd name="T18" fmla="*/ 36 w 39"/>
                <a:gd name="T19" fmla="*/ 54 h 101"/>
                <a:gd name="T20" fmla="*/ 34 w 39"/>
                <a:gd name="T21" fmla="*/ 61 h 101"/>
                <a:gd name="T22" fmla="*/ 32 w 39"/>
                <a:gd name="T23" fmla="*/ 67 h 101"/>
                <a:gd name="T24" fmla="*/ 28 w 39"/>
                <a:gd name="T25" fmla="*/ 73 h 101"/>
                <a:gd name="T26" fmla="*/ 25 w 39"/>
                <a:gd name="T27" fmla="*/ 78 h 101"/>
                <a:gd name="T28" fmla="*/ 20 w 39"/>
                <a:gd name="T29" fmla="*/ 84 h 101"/>
                <a:gd name="T30" fmla="*/ 15 w 39"/>
                <a:gd name="T31" fmla="*/ 89 h 101"/>
                <a:gd name="T32" fmla="*/ 10 w 39"/>
                <a:gd name="T33" fmla="*/ 94 h 101"/>
                <a:gd name="T34" fmla="*/ 4 w 39"/>
                <a:gd name="T35" fmla="*/ 100 h 101"/>
                <a:gd name="T36" fmla="*/ 0 w 39"/>
                <a:gd name="T37" fmla="*/ 90 h 101"/>
                <a:gd name="T38" fmla="*/ 5 w 39"/>
                <a:gd name="T39" fmla="*/ 86 h 101"/>
                <a:gd name="T40" fmla="*/ 10 w 39"/>
                <a:gd name="T41" fmla="*/ 81 h 101"/>
                <a:gd name="T42" fmla="*/ 15 w 39"/>
                <a:gd name="T43" fmla="*/ 76 h 101"/>
                <a:gd name="T44" fmla="*/ 18 w 39"/>
                <a:gd name="T45" fmla="*/ 71 h 101"/>
                <a:gd name="T46" fmla="*/ 22 w 39"/>
                <a:gd name="T47" fmla="*/ 66 h 101"/>
                <a:gd name="T48" fmla="*/ 24 w 39"/>
                <a:gd name="T49" fmla="*/ 62 h 101"/>
                <a:gd name="T50" fmla="*/ 26 w 39"/>
                <a:gd name="T51" fmla="*/ 56 h 101"/>
                <a:gd name="T52" fmla="*/ 27 w 39"/>
                <a:gd name="T53" fmla="*/ 51 h 101"/>
                <a:gd name="T54" fmla="*/ 28 w 39"/>
                <a:gd name="T55" fmla="*/ 46 h 101"/>
                <a:gd name="T56" fmla="*/ 28 w 39"/>
                <a:gd name="T57" fmla="*/ 41 h 101"/>
                <a:gd name="T58" fmla="*/ 29 w 39"/>
                <a:gd name="T59" fmla="*/ 36 h 101"/>
                <a:gd name="T60" fmla="*/ 28 w 39"/>
                <a:gd name="T61" fmla="*/ 30 h 101"/>
                <a:gd name="T62" fmla="*/ 27 w 39"/>
                <a:gd name="T63" fmla="*/ 25 h 101"/>
                <a:gd name="T64" fmla="*/ 25 w 39"/>
                <a:gd name="T65" fmla="*/ 20 h 101"/>
                <a:gd name="T66" fmla="*/ 23 w 39"/>
                <a:gd name="T67" fmla="*/ 14 h 101"/>
                <a:gd name="T68" fmla="*/ 21 w 39"/>
                <a:gd name="T69" fmla="*/ 8 h 101"/>
                <a:gd name="T70" fmla="*/ 28 w 39"/>
                <a:gd name="T71" fmla="*/ 7 h 101"/>
                <a:gd name="T72" fmla="*/ 20 w 39"/>
                <a:gd name="T73" fmla="*/ 8 h 101"/>
                <a:gd name="T74" fmla="*/ 20 w 39"/>
                <a:gd name="T75" fmla="*/ 6 h 101"/>
                <a:gd name="T76" fmla="*/ 20 w 39"/>
                <a:gd name="T77" fmla="*/ 4 h 101"/>
                <a:gd name="T78" fmla="*/ 21 w 39"/>
                <a:gd name="T79" fmla="*/ 2 h 101"/>
                <a:gd name="T80" fmla="*/ 22 w 39"/>
                <a:gd name="T81" fmla="*/ 0 h 101"/>
                <a:gd name="T82" fmla="*/ 23 w 39"/>
                <a:gd name="T83" fmla="*/ 0 h 101"/>
                <a:gd name="T84" fmla="*/ 25 w 39"/>
                <a:gd name="T85" fmla="*/ 0 h 101"/>
                <a:gd name="T86" fmla="*/ 27 w 39"/>
                <a:gd name="T87" fmla="*/ 0 h 101"/>
                <a:gd name="T88" fmla="*/ 28 w 39"/>
                <a:gd name="T89" fmla="*/ 2 h 101"/>
                <a:gd name="T90" fmla="*/ 20 w 39"/>
                <a:gd name="T91" fmla="*/ 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" h="101">
                  <a:moveTo>
                    <a:pt x="20" y="4"/>
                  </a:moveTo>
                  <a:lnTo>
                    <a:pt x="28" y="2"/>
                  </a:lnTo>
                  <a:lnTo>
                    <a:pt x="31" y="9"/>
                  </a:lnTo>
                  <a:lnTo>
                    <a:pt x="34" y="15"/>
                  </a:lnTo>
                  <a:lnTo>
                    <a:pt x="35" y="21"/>
                  </a:lnTo>
                  <a:lnTo>
                    <a:pt x="37" y="28"/>
                  </a:lnTo>
                  <a:lnTo>
                    <a:pt x="38" y="35"/>
                  </a:lnTo>
                  <a:lnTo>
                    <a:pt x="38" y="41"/>
                  </a:lnTo>
                  <a:lnTo>
                    <a:pt x="37" y="48"/>
                  </a:lnTo>
                  <a:lnTo>
                    <a:pt x="36" y="54"/>
                  </a:lnTo>
                  <a:lnTo>
                    <a:pt x="34" y="61"/>
                  </a:lnTo>
                  <a:lnTo>
                    <a:pt x="32" y="67"/>
                  </a:lnTo>
                  <a:lnTo>
                    <a:pt x="28" y="73"/>
                  </a:lnTo>
                  <a:lnTo>
                    <a:pt x="25" y="78"/>
                  </a:lnTo>
                  <a:lnTo>
                    <a:pt x="20" y="84"/>
                  </a:lnTo>
                  <a:lnTo>
                    <a:pt x="15" y="89"/>
                  </a:lnTo>
                  <a:lnTo>
                    <a:pt x="10" y="94"/>
                  </a:lnTo>
                  <a:lnTo>
                    <a:pt x="4" y="100"/>
                  </a:lnTo>
                  <a:lnTo>
                    <a:pt x="0" y="90"/>
                  </a:lnTo>
                  <a:lnTo>
                    <a:pt x="5" y="86"/>
                  </a:lnTo>
                  <a:lnTo>
                    <a:pt x="10" y="81"/>
                  </a:lnTo>
                  <a:lnTo>
                    <a:pt x="15" y="76"/>
                  </a:lnTo>
                  <a:lnTo>
                    <a:pt x="18" y="71"/>
                  </a:lnTo>
                  <a:lnTo>
                    <a:pt x="22" y="66"/>
                  </a:lnTo>
                  <a:lnTo>
                    <a:pt x="24" y="62"/>
                  </a:lnTo>
                  <a:lnTo>
                    <a:pt x="26" y="56"/>
                  </a:lnTo>
                  <a:lnTo>
                    <a:pt x="27" y="51"/>
                  </a:lnTo>
                  <a:lnTo>
                    <a:pt x="28" y="46"/>
                  </a:lnTo>
                  <a:lnTo>
                    <a:pt x="28" y="41"/>
                  </a:lnTo>
                  <a:lnTo>
                    <a:pt x="29" y="36"/>
                  </a:lnTo>
                  <a:lnTo>
                    <a:pt x="28" y="30"/>
                  </a:lnTo>
                  <a:lnTo>
                    <a:pt x="27" y="25"/>
                  </a:lnTo>
                  <a:lnTo>
                    <a:pt x="25" y="20"/>
                  </a:lnTo>
                  <a:lnTo>
                    <a:pt x="23" y="14"/>
                  </a:lnTo>
                  <a:lnTo>
                    <a:pt x="21" y="8"/>
                  </a:lnTo>
                  <a:lnTo>
                    <a:pt x="28" y="7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1" y="2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8" y="2"/>
                  </a:lnTo>
                  <a:lnTo>
                    <a:pt x="2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97" name="Freeform 177">
              <a:extLst>
                <a:ext uri="{FF2B5EF4-FFF2-40B4-BE49-F238E27FC236}">
                  <a16:creationId xmlns:a16="http://schemas.microsoft.com/office/drawing/2014/main" id="{44B4FE37-4AD6-B8C5-6A00-AAB6C051B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638"/>
              <a:ext cx="32" cy="41"/>
            </a:xfrm>
            <a:custGeom>
              <a:avLst/>
              <a:gdLst>
                <a:gd name="T0" fmla="*/ 8 w 32"/>
                <a:gd name="T1" fmla="*/ 33 h 41"/>
                <a:gd name="T2" fmla="*/ 0 w 32"/>
                <a:gd name="T3" fmla="*/ 32 h 41"/>
                <a:gd name="T4" fmla="*/ 3 w 32"/>
                <a:gd name="T5" fmla="*/ 23 h 41"/>
                <a:gd name="T6" fmla="*/ 6 w 32"/>
                <a:gd name="T7" fmla="*/ 17 h 41"/>
                <a:gd name="T8" fmla="*/ 11 w 32"/>
                <a:gd name="T9" fmla="*/ 13 h 41"/>
                <a:gd name="T10" fmla="*/ 14 w 32"/>
                <a:gd name="T11" fmla="*/ 12 h 41"/>
                <a:gd name="T12" fmla="*/ 17 w 32"/>
                <a:gd name="T13" fmla="*/ 10 h 41"/>
                <a:gd name="T14" fmla="*/ 19 w 32"/>
                <a:gd name="T15" fmla="*/ 9 h 41"/>
                <a:gd name="T16" fmla="*/ 21 w 32"/>
                <a:gd name="T17" fmla="*/ 5 h 41"/>
                <a:gd name="T18" fmla="*/ 22 w 32"/>
                <a:gd name="T19" fmla="*/ 0 h 41"/>
                <a:gd name="T20" fmla="*/ 31 w 32"/>
                <a:gd name="T21" fmla="*/ 3 h 41"/>
                <a:gd name="T22" fmla="*/ 28 w 32"/>
                <a:gd name="T23" fmla="*/ 11 h 41"/>
                <a:gd name="T24" fmla="*/ 24 w 32"/>
                <a:gd name="T25" fmla="*/ 17 h 41"/>
                <a:gd name="T26" fmla="*/ 21 w 32"/>
                <a:gd name="T27" fmla="*/ 20 h 41"/>
                <a:gd name="T28" fmla="*/ 17 w 32"/>
                <a:gd name="T29" fmla="*/ 23 h 41"/>
                <a:gd name="T30" fmla="*/ 14 w 32"/>
                <a:gd name="T31" fmla="*/ 24 h 41"/>
                <a:gd name="T32" fmla="*/ 12 w 32"/>
                <a:gd name="T33" fmla="*/ 26 h 41"/>
                <a:gd name="T34" fmla="*/ 10 w 32"/>
                <a:gd name="T35" fmla="*/ 29 h 41"/>
                <a:gd name="T36" fmla="*/ 8 w 32"/>
                <a:gd name="T37" fmla="*/ 36 h 41"/>
                <a:gd name="T38" fmla="*/ 0 w 32"/>
                <a:gd name="T39" fmla="*/ 35 h 41"/>
                <a:gd name="T40" fmla="*/ 8 w 32"/>
                <a:gd name="T41" fmla="*/ 36 h 41"/>
                <a:gd name="T42" fmla="*/ 7 w 32"/>
                <a:gd name="T43" fmla="*/ 38 h 41"/>
                <a:gd name="T44" fmla="*/ 6 w 32"/>
                <a:gd name="T45" fmla="*/ 39 h 41"/>
                <a:gd name="T46" fmla="*/ 4 w 32"/>
                <a:gd name="T47" fmla="*/ 40 h 41"/>
                <a:gd name="T48" fmla="*/ 3 w 32"/>
                <a:gd name="T49" fmla="*/ 40 h 41"/>
                <a:gd name="T50" fmla="*/ 1 w 32"/>
                <a:gd name="T51" fmla="*/ 38 h 41"/>
                <a:gd name="T52" fmla="*/ 0 w 32"/>
                <a:gd name="T53" fmla="*/ 36 h 41"/>
                <a:gd name="T54" fmla="*/ 0 w 32"/>
                <a:gd name="T55" fmla="*/ 35 h 41"/>
                <a:gd name="T56" fmla="*/ 0 w 32"/>
                <a:gd name="T57" fmla="*/ 32 h 41"/>
                <a:gd name="T58" fmla="*/ 8 w 32"/>
                <a:gd name="T59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1">
                  <a:moveTo>
                    <a:pt x="8" y="33"/>
                  </a:moveTo>
                  <a:lnTo>
                    <a:pt x="0" y="32"/>
                  </a:lnTo>
                  <a:lnTo>
                    <a:pt x="3" y="23"/>
                  </a:lnTo>
                  <a:lnTo>
                    <a:pt x="6" y="17"/>
                  </a:lnTo>
                  <a:lnTo>
                    <a:pt x="11" y="13"/>
                  </a:lnTo>
                  <a:lnTo>
                    <a:pt x="14" y="12"/>
                  </a:lnTo>
                  <a:lnTo>
                    <a:pt x="17" y="10"/>
                  </a:lnTo>
                  <a:lnTo>
                    <a:pt x="19" y="9"/>
                  </a:lnTo>
                  <a:lnTo>
                    <a:pt x="21" y="5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28" y="11"/>
                  </a:lnTo>
                  <a:lnTo>
                    <a:pt x="24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0" y="29"/>
                  </a:lnTo>
                  <a:lnTo>
                    <a:pt x="8" y="36"/>
                  </a:lnTo>
                  <a:lnTo>
                    <a:pt x="0" y="35"/>
                  </a:lnTo>
                  <a:lnTo>
                    <a:pt x="8" y="36"/>
                  </a:lnTo>
                  <a:lnTo>
                    <a:pt x="7" y="38"/>
                  </a:lnTo>
                  <a:lnTo>
                    <a:pt x="6" y="39"/>
                  </a:lnTo>
                  <a:lnTo>
                    <a:pt x="4" y="40"/>
                  </a:lnTo>
                  <a:lnTo>
                    <a:pt x="3" y="40"/>
                  </a:lnTo>
                  <a:lnTo>
                    <a:pt x="1" y="38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2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98" name="Freeform 178">
              <a:extLst>
                <a:ext uri="{FF2B5EF4-FFF2-40B4-BE49-F238E27FC236}">
                  <a16:creationId xmlns:a16="http://schemas.microsoft.com/office/drawing/2014/main" id="{DB90A42E-C7FF-C4AD-42BC-D00C5296E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631"/>
              <a:ext cx="44" cy="42"/>
            </a:xfrm>
            <a:custGeom>
              <a:avLst/>
              <a:gdLst>
                <a:gd name="T0" fmla="*/ 0 w 44"/>
                <a:gd name="T1" fmla="*/ 5 h 42"/>
                <a:gd name="T2" fmla="*/ 8 w 44"/>
                <a:gd name="T3" fmla="*/ 2 h 42"/>
                <a:gd name="T4" fmla="*/ 10 w 44"/>
                <a:gd name="T5" fmla="*/ 6 h 42"/>
                <a:gd name="T6" fmla="*/ 15 w 44"/>
                <a:gd name="T7" fmla="*/ 9 h 42"/>
                <a:gd name="T8" fmla="*/ 20 w 44"/>
                <a:gd name="T9" fmla="*/ 12 h 42"/>
                <a:gd name="T10" fmla="*/ 25 w 44"/>
                <a:gd name="T11" fmla="*/ 14 h 42"/>
                <a:gd name="T12" fmla="*/ 31 w 44"/>
                <a:gd name="T13" fmla="*/ 17 h 42"/>
                <a:gd name="T14" fmla="*/ 36 w 44"/>
                <a:gd name="T15" fmla="*/ 22 h 42"/>
                <a:gd name="T16" fmla="*/ 41 w 44"/>
                <a:gd name="T17" fmla="*/ 29 h 42"/>
                <a:gd name="T18" fmla="*/ 43 w 44"/>
                <a:gd name="T19" fmla="*/ 38 h 42"/>
                <a:gd name="T20" fmla="*/ 34 w 44"/>
                <a:gd name="T21" fmla="*/ 41 h 42"/>
                <a:gd name="T22" fmla="*/ 33 w 44"/>
                <a:gd name="T23" fmla="*/ 34 h 42"/>
                <a:gd name="T24" fmla="*/ 30 w 44"/>
                <a:gd name="T25" fmla="*/ 30 h 42"/>
                <a:gd name="T26" fmla="*/ 26 w 44"/>
                <a:gd name="T27" fmla="*/ 27 h 42"/>
                <a:gd name="T28" fmla="*/ 22 w 44"/>
                <a:gd name="T29" fmla="*/ 24 h 42"/>
                <a:gd name="T30" fmla="*/ 17 w 44"/>
                <a:gd name="T31" fmla="*/ 22 h 42"/>
                <a:gd name="T32" fmla="*/ 11 w 44"/>
                <a:gd name="T33" fmla="*/ 19 h 42"/>
                <a:gd name="T34" fmla="*/ 5 w 44"/>
                <a:gd name="T35" fmla="*/ 15 h 42"/>
                <a:gd name="T36" fmla="*/ 0 w 44"/>
                <a:gd name="T37" fmla="*/ 8 h 42"/>
                <a:gd name="T38" fmla="*/ 8 w 44"/>
                <a:gd name="T39" fmla="*/ 5 h 42"/>
                <a:gd name="T40" fmla="*/ 0 w 44"/>
                <a:gd name="T41" fmla="*/ 8 h 42"/>
                <a:gd name="T42" fmla="*/ 0 w 44"/>
                <a:gd name="T43" fmla="*/ 6 h 42"/>
                <a:gd name="T44" fmla="*/ 0 w 44"/>
                <a:gd name="T45" fmla="*/ 4 h 42"/>
                <a:gd name="T46" fmla="*/ 0 w 44"/>
                <a:gd name="T47" fmla="*/ 2 h 42"/>
                <a:gd name="T48" fmla="*/ 1 w 44"/>
                <a:gd name="T49" fmla="*/ 0 h 42"/>
                <a:gd name="T50" fmla="*/ 3 w 44"/>
                <a:gd name="T51" fmla="*/ 0 h 42"/>
                <a:gd name="T52" fmla="*/ 4 w 44"/>
                <a:gd name="T53" fmla="*/ 0 h 42"/>
                <a:gd name="T54" fmla="*/ 6 w 44"/>
                <a:gd name="T55" fmla="*/ 0 h 42"/>
                <a:gd name="T56" fmla="*/ 8 w 44"/>
                <a:gd name="T57" fmla="*/ 2 h 42"/>
                <a:gd name="T58" fmla="*/ 0 w 44"/>
                <a:gd name="T59" fmla="*/ 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4" h="42">
                  <a:moveTo>
                    <a:pt x="0" y="5"/>
                  </a:moveTo>
                  <a:lnTo>
                    <a:pt x="8" y="2"/>
                  </a:lnTo>
                  <a:lnTo>
                    <a:pt x="10" y="6"/>
                  </a:lnTo>
                  <a:lnTo>
                    <a:pt x="15" y="9"/>
                  </a:lnTo>
                  <a:lnTo>
                    <a:pt x="20" y="12"/>
                  </a:lnTo>
                  <a:lnTo>
                    <a:pt x="25" y="14"/>
                  </a:lnTo>
                  <a:lnTo>
                    <a:pt x="31" y="17"/>
                  </a:lnTo>
                  <a:lnTo>
                    <a:pt x="36" y="22"/>
                  </a:lnTo>
                  <a:lnTo>
                    <a:pt x="41" y="29"/>
                  </a:lnTo>
                  <a:lnTo>
                    <a:pt x="43" y="38"/>
                  </a:lnTo>
                  <a:lnTo>
                    <a:pt x="34" y="41"/>
                  </a:lnTo>
                  <a:lnTo>
                    <a:pt x="33" y="34"/>
                  </a:lnTo>
                  <a:lnTo>
                    <a:pt x="30" y="30"/>
                  </a:lnTo>
                  <a:lnTo>
                    <a:pt x="26" y="27"/>
                  </a:lnTo>
                  <a:lnTo>
                    <a:pt x="22" y="24"/>
                  </a:lnTo>
                  <a:lnTo>
                    <a:pt x="17" y="22"/>
                  </a:lnTo>
                  <a:lnTo>
                    <a:pt x="11" y="19"/>
                  </a:lnTo>
                  <a:lnTo>
                    <a:pt x="5" y="15"/>
                  </a:lnTo>
                  <a:lnTo>
                    <a:pt x="0" y="8"/>
                  </a:lnTo>
                  <a:lnTo>
                    <a:pt x="8" y="5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299" name="Freeform 179">
              <a:extLst>
                <a:ext uri="{FF2B5EF4-FFF2-40B4-BE49-F238E27FC236}">
                  <a16:creationId xmlns:a16="http://schemas.microsoft.com/office/drawing/2014/main" id="{9DAC8B18-5473-5241-1E88-6E94E7517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710"/>
              <a:ext cx="264" cy="130"/>
            </a:xfrm>
            <a:custGeom>
              <a:avLst/>
              <a:gdLst>
                <a:gd name="T0" fmla="*/ 114 w 264"/>
                <a:gd name="T1" fmla="*/ 76 h 130"/>
                <a:gd name="T2" fmla="*/ 96 w 264"/>
                <a:gd name="T3" fmla="*/ 109 h 130"/>
                <a:gd name="T4" fmla="*/ 69 w 264"/>
                <a:gd name="T5" fmla="*/ 126 h 130"/>
                <a:gd name="T6" fmla="*/ 39 w 264"/>
                <a:gd name="T7" fmla="*/ 124 h 130"/>
                <a:gd name="T8" fmla="*/ 15 w 264"/>
                <a:gd name="T9" fmla="*/ 98 h 130"/>
                <a:gd name="T10" fmla="*/ 4 w 264"/>
                <a:gd name="T11" fmla="*/ 65 h 130"/>
                <a:gd name="T12" fmla="*/ 1 w 264"/>
                <a:gd name="T13" fmla="*/ 57 h 130"/>
                <a:gd name="T14" fmla="*/ 0 w 264"/>
                <a:gd name="T15" fmla="*/ 44 h 130"/>
                <a:gd name="T16" fmla="*/ 2 w 264"/>
                <a:gd name="T17" fmla="*/ 29 h 130"/>
                <a:gd name="T18" fmla="*/ 9 w 264"/>
                <a:gd name="T19" fmla="*/ 16 h 130"/>
                <a:gd name="T20" fmla="*/ 19 w 264"/>
                <a:gd name="T21" fmla="*/ 10 h 130"/>
                <a:gd name="T22" fmla="*/ 33 w 264"/>
                <a:gd name="T23" fmla="*/ 9 h 130"/>
                <a:gd name="T24" fmla="*/ 48 w 264"/>
                <a:gd name="T25" fmla="*/ 8 h 130"/>
                <a:gd name="T26" fmla="*/ 63 w 264"/>
                <a:gd name="T27" fmla="*/ 8 h 130"/>
                <a:gd name="T28" fmla="*/ 78 w 264"/>
                <a:gd name="T29" fmla="*/ 7 h 130"/>
                <a:gd name="T30" fmla="*/ 93 w 264"/>
                <a:gd name="T31" fmla="*/ 7 h 130"/>
                <a:gd name="T32" fmla="*/ 106 w 264"/>
                <a:gd name="T33" fmla="*/ 8 h 130"/>
                <a:gd name="T34" fmla="*/ 109 w 264"/>
                <a:gd name="T35" fmla="*/ 18 h 130"/>
                <a:gd name="T36" fmla="*/ 111 w 264"/>
                <a:gd name="T37" fmla="*/ 30 h 130"/>
                <a:gd name="T38" fmla="*/ 124 w 264"/>
                <a:gd name="T39" fmla="*/ 24 h 130"/>
                <a:gd name="T40" fmla="*/ 138 w 264"/>
                <a:gd name="T41" fmla="*/ 24 h 130"/>
                <a:gd name="T42" fmla="*/ 148 w 264"/>
                <a:gd name="T43" fmla="*/ 24 h 130"/>
                <a:gd name="T44" fmla="*/ 148 w 264"/>
                <a:gd name="T45" fmla="*/ 13 h 130"/>
                <a:gd name="T46" fmla="*/ 153 w 264"/>
                <a:gd name="T47" fmla="*/ 4 h 130"/>
                <a:gd name="T48" fmla="*/ 168 w 264"/>
                <a:gd name="T49" fmla="*/ 3 h 130"/>
                <a:gd name="T50" fmla="*/ 183 w 264"/>
                <a:gd name="T51" fmla="*/ 2 h 130"/>
                <a:gd name="T52" fmla="*/ 198 w 264"/>
                <a:gd name="T53" fmla="*/ 2 h 130"/>
                <a:gd name="T54" fmla="*/ 212 w 264"/>
                <a:gd name="T55" fmla="*/ 1 h 130"/>
                <a:gd name="T56" fmla="*/ 228 w 264"/>
                <a:gd name="T57" fmla="*/ 0 h 130"/>
                <a:gd name="T58" fmla="*/ 242 w 264"/>
                <a:gd name="T59" fmla="*/ 0 h 130"/>
                <a:gd name="T60" fmla="*/ 253 w 264"/>
                <a:gd name="T61" fmla="*/ 6 h 130"/>
                <a:gd name="T62" fmla="*/ 260 w 264"/>
                <a:gd name="T63" fmla="*/ 19 h 130"/>
                <a:gd name="T64" fmla="*/ 263 w 264"/>
                <a:gd name="T65" fmla="*/ 35 h 130"/>
                <a:gd name="T66" fmla="*/ 261 w 264"/>
                <a:gd name="T67" fmla="*/ 47 h 130"/>
                <a:gd name="T68" fmla="*/ 257 w 264"/>
                <a:gd name="T69" fmla="*/ 54 h 130"/>
                <a:gd name="T70" fmla="*/ 248 w 264"/>
                <a:gd name="T71" fmla="*/ 99 h 130"/>
                <a:gd name="T72" fmla="*/ 224 w 264"/>
                <a:gd name="T73" fmla="*/ 119 h 130"/>
                <a:gd name="T74" fmla="*/ 193 w 264"/>
                <a:gd name="T75" fmla="*/ 118 h 130"/>
                <a:gd name="T76" fmla="*/ 165 w 264"/>
                <a:gd name="T77" fmla="*/ 97 h 130"/>
                <a:gd name="T78" fmla="*/ 146 w 264"/>
                <a:gd name="T79" fmla="*/ 62 h 130"/>
                <a:gd name="T80" fmla="*/ 139 w 264"/>
                <a:gd name="T81" fmla="*/ 41 h 130"/>
                <a:gd name="T82" fmla="*/ 127 w 264"/>
                <a:gd name="T83" fmla="*/ 39 h 130"/>
                <a:gd name="T84" fmla="*/ 117 w 264"/>
                <a:gd name="T85" fmla="*/ 49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4" h="130">
                  <a:moveTo>
                    <a:pt x="117" y="49"/>
                  </a:moveTo>
                  <a:lnTo>
                    <a:pt x="117" y="63"/>
                  </a:lnTo>
                  <a:lnTo>
                    <a:pt x="114" y="76"/>
                  </a:lnTo>
                  <a:lnTo>
                    <a:pt x="110" y="89"/>
                  </a:lnTo>
                  <a:lnTo>
                    <a:pt x="104" y="100"/>
                  </a:lnTo>
                  <a:lnTo>
                    <a:pt x="96" y="109"/>
                  </a:lnTo>
                  <a:lnTo>
                    <a:pt x="88" y="118"/>
                  </a:lnTo>
                  <a:lnTo>
                    <a:pt x="79" y="123"/>
                  </a:lnTo>
                  <a:lnTo>
                    <a:pt x="69" y="126"/>
                  </a:lnTo>
                  <a:lnTo>
                    <a:pt x="58" y="129"/>
                  </a:lnTo>
                  <a:lnTo>
                    <a:pt x="48" y="127"/>
                  </a:lnTo>
                  <a:lnTo>
                    <a:pt x="39" y="124"/>
                  </a:lnTo>
                  <a:lnTo>
                    <a:pt x="30" y="118"/>
                  </a:lnTo>
                  <a:lnTo>
                    <a:pt x="22" y="109"/>
                  </a:lnTo>
                  <a:lnTo>
                    <a:pt x="15" y="98"/>
                  </a:lnTo>
                  <a:lnTo>
                    <a:pt x="9" y="84"/>
                  </a:lnTo>
                  <a:lnTo>
                    <a:pt x="5" y="65"/>
                  </a:lnTo>
                  <a:lnTo>
                    <a:pt x="4" y="65"/>
                  </a:lnTo>
                  <a:lnTo>
                    <a:pt x="2" y="63"/>
                  </a:lnTo>
                  <a:lnTo>
                    <a:pt x="1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49"/>
                  </a:lnTo>
                  <a:lnTo>
                    <a:pt x="0" y="44"/>
                  </a:lnTo>
                  <a:lnTo>
                    <a:pt x="1" y="39"/>
                  </a:lnTo>
                  <a:lnTo>
                    <a:pt x="1" y="34"/>
                  </a:lnTo>
                  <a:lnTo>
                    <a:pt x="2" y="29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9" y="16"/>
                  </a:lnTo>
                  <a:lnTo>
                    <a:pt x="12" y="13"/>
                  </a:lnTo>
                  <a:lnTo>
                    <a:pt x="15" y="11"/>
                  </a:lnTo>
                  <a:lnTo>
                    <a:pt x="19" y="10"/>
                  </a:lnTo>
                  <a:lnTo>
                    <a:pt x="23" y="10"/>
                  </a:lnTo>
                  <a:lnTo>
                    <a:pt x="29" y="9"/>
                  </a:lnTo>
                  <a:lnTo>
                    <a:pt x="33" y="9"/>
                  </a:lnTo>
                  <a:lnTo>
                    <a:pt x="39" y="9"/>
                  </a:lnTo>
                  <a:lnTo>
                    <a:pt x="43" y="8"/>
                  </a:lnTo>
                  <a:lnTo>
                    <a:pt x="48" y="8"/>
                  </a:lnTo>
                  <a:lnTo>
                    <a:pt x="53" y="8"/>
                  </a:lnTo>
                  <a:lnTo>
                    <a:pt x="58" y="8"/>
                  </a:lnTo>
                  <a:lnTo>
                    <a:pt x="63" y="8"/>
                  </a:lnTo>
                  <a:lnTo>
                    <a:pt x="68" y="8"/>
                  </a:lnTo>
                  <a:lnTo>
                    <a:pt x="73" y="8"/>
                  </a:lnTo>
                  <a:lnTo>
                    <a:pt x="78" y="7"/>
                  </a:lnTo>
                  <a:lnTo>
                    <a:pt x="83" y="7"/>
                  </a:lnTo>
                  <a:lnTo>
                    <a:pt x="88" y="7"/>
                  </a:lnTo>
                  <a:lnTo>
                    <a:pt x="93" y="7"/>
                  </a:lnTo>
                  <a:lnTo>
                    <a:pt x="97" y="6"/>
                  </a:lnTo>
                  <a:lnTo>
                    <a:pt x="102" y="6"/>
                  </a:lnTo>
                  <a:lnTo>
                    <a:pt x="106" y="8"/>
                  </a:lnTo>
                  <a:lnTo>
                    <a:pt x="108" y="10"/>
                  </a:lnTo>
                  <a:lnTo>
                    <a:pt x="109" y="14"/>
                  </a:lnTo>
                  <a:lnTo>
                    <a:pt x="109" y="18"/>
                  </a:lnTo>
                  <a:lnTo>
                    <a:pt x="110" y="22"/>
                  </a:lnTo>
                  <a:lnTo>
                    <a:pt x="110" y="27"/>
                  </a:lnTo>
                  <a:lnTo>
                    <a:pt x="111" y="30"/>
                  </a:lnTo>
                  <a:lnTo>
                    <a:pt x="116" y="27"/>
                  </a:lnTo>
                  <a:lnTo>
                    <a:pt x="120" y="25"/>
                  </a:lnTo>
                  <a:lnTo>
                    <a:pt x="124" y="24"/>
                  </a:lnTo>
                  <a:lnTo>
                    <a:pt x="130" y="23"/>
                  </a:lnTo>
                  <a:lnTo>
                    <a:pt x="134" y="23"/>
                  </a:lnTo>
                  <a:lnTo>
                    <a:pt x="138" y="24"/>
                  </a:lnTo>
                  <a:lnTo>
                    <a:pt x="143" y="26"/>
                  </a:lnTo>
                  <a:lnTo>
                    <a:pt x="147" y="29"/>
                  </a:lnTo>
                  <a:lnTo>
                    <a:pt x="148" y="24"/>
                  </a:lnTo>
                  <a:lnTo>
                    <a:pt x="148" y="21"/>
                  </a:lnTo>
                  <a:lnTo>
                    <a:pt x="148" y="16"/>
                  </a:lnTo>
                  <a:lnTo>
                    <a:pt x="148" y="13"/>
                  </a:lnTo>
                  <a:lnTo>
                    <a:pt x="149" y="9"/>
                  </a:lnTo>
                  <a:lnTo>
                    <a:pt x="151" y="6"/>
                  </a:lnTo>
                  <a:lnTo>
                    <a:pt x="153" y="4"/>
                  </a:lnTo>
                  <a:lnTo>
                    <a:pt x="158" y="3"/>
                  </a:lnTo>
                  <a:lnTo>
                    <a:pt x="163" y="3"/>
                  </a:lnTo>
                  <a:lnTo>
                    <a:pt x="168" y="3"/>
                  </a:lnTo>
                  <a:lnTo>
                    <a:pt x="173" y="3"/>
                  </a:lnTo>
                  <a:lnTo>
                    <a:pt x="178" y="2"/>
                  </a:lnTo>
                  <a:lnTo>
                    <a:pt x="183" y="2"/>
                  </a:lnTo>
                  <a:lnTo>
                    <a:pt x="188" y="2"/>
                  </a:lnTo>
                  <a:lnTo>
                    <a:pt x="193" y="2"/>
                  </a:lnTo>
                  <a:lnTo>
                    <a:pt x="198" y="2"/>
                  </a:lnTo>
                  <a:lnTo>
                    <a:pt x="202" y="2"/>
                  </a:lnTo>
                  <a:lnTo>
                    <a:pt x="208" y="1"/>
                  </a:lnTo>
                  <a:lnTo>
                    <a:pt x="212" y="1"/>
                  </a:lnTo>
                  <a:lnTo>
                    <a:pt x="218" y="0"/>
                  </a:lnTo>
                  <a:lnTo>
                    <a:pt x="222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42" y="0"/>
                  </a:lnTo>
                  <a:lnTo>
                    <a:pt x="246" y="1"/>
                  </a:lnTo>
                  <a:lnTo>
                    <a:pt x="250" y="3"/>
                  </a:lnTo>
                  <a:lnTo>
                    <a:pt x="253" y="6"/>
                  </a:lnTo>
                  <a:lnTo>
                    <a:pt x="256" y="10"/>
                  </a:lnTo>
                  <a:lnTo>
                    <a:pt x="258" y="14"/>
                  </a:lnTo>
                  <a:lnTo>
                    <a:pt x="260" y="19"/>
                  </a:lnTo>
                  <a:lnTo>
                    <a:pt x="261" y="24"/>
                  </a:lnTo>
                  <a:lnTo>
                    <a:pt x="262" y="30"/>
                  </a:lnTo>
                  <a:lnTo>
                    <a:pt x="263" y="35"/>
                  </a:lnTo>
                  <a:lnTo>
                    <a:pt x="263" y="39"/>
                  </a:lnTo>
                  <a:lnTo>
                    <a:pt x="262" y="43"/>
                  </a:lnTo>
                  <a:lnTo>
                    <a:pt x="261" y="47"/>
                  </a:lnTo>
                  <a:lnTo>
                    <a:pt x="260" y="51"/>
                  </a:lnTo>
                  <a:lnTo>
                    <a:pt x="259" y="53"/>
                  </a:lnTo>
                  <a:lnTo>
                    <a:pt x="257" y="54"/>
                  </a:lnTo>
                  <a:lnTo>
                    <a:pt x="257" y="72"/>
                  </a:lnTo>
                  <a:lnTo>
                    <a:pt x="253" y="87"/>
                  </a:lnTo>
                  <a:lnTo>
                    <a:pt x="248" y="99"/>
                  </a:lnTo>
                  <a:lnTo>
                    <a:pt x="242" y="108"/>
                  </a:lnTo>
                  <a:lnTo>
                    <a:pt x="233" y="115"/>
                  </a:lnTo>
                  <a:lnTo>
                    <a:pt x="224" y="119"/>
                  </a:lnTo>
                  <a:lnTo>
                    <a:pt x="214" y="120"/>
                  </a:lnTo>
                  <a:lnTo>
                    <a:pt x="204" y="120"/>
                  </a:lnTo>
                  <a:lnTo>
                    <a:pt x="193" y="118"/>
                  </a:lnTo>
                  <a:lnTo>
                    <a:pt x="183" y="112"/>
                  </a:lnTo>
                  <a:lnTo>
                    <a:pt x="173" y="106"/>
                  </a:lnTo>
                  <a:lnTo>
                    <a:pt x="165" y="97"/>
                  </a:lnTo>
                  <a:lnTo>
                    <a:pt x="157" y="87"/>
                  </a:lnTo>
                  <a:lnTo>
                    <a:pt x="151" y="75"/>
                  </a:lnTo>
                  <a:lnTo>
                    <a:pt x="146" y="62"/>
                  </a:lnTo>
                  <a:lnTo>
                    <a:pt x="145" y="47"/>
                  </a:lnTo>
                  <a:lnTo>
                    <a:pt x="142" y="43"/>
                  </a:lnTo>
                  <a:lnTo>
                    <a:pt x="139" y="41"/>
                  </a:lnTo>
                  <a:lnTo>
                    <a:pt x="135" y="38"/>
                  </a:lnTo>
                  <a:lnTo>
                    <a:pt x="131" y="38"/>
                  </a:lnTo>
                  <a:lnTo>
                    <a:pt x="127" y="39"/>
                  </a:lnTo>
                  <a:lnTo>
                    <a:pt x="123" y="41"/>
                  </a:lnTo>
                  <a:lnTo>
                    <a:pt x="119" y="44"/>
                  </a:lnTo>
                  <a:lnTo>
                    <a:pt x="117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00" name="Freeform 180">
              <a:extLst>
                <a:ext uri="{FF2B5EF4-FFF2-40B4-BE49-F238E27FC236}">
                  <a16:creationId xmlns:a16="http://schemas.microsoft.com/office/drawing/2014/main" id="{31ED8385-E6EE-5141-B68E-CA19E2242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760"/>
              <a:ext cx="122" cy="86"/>
            </a:xfrm>
            <a:custGeom>
              <a:avLst/>
              <a:gdLst>
                <a:gd name="T0" fmla="*/ 4 w 122"/>
                <a:gd name="T1" fmla="*/ 12 h 86"/>
                <a:gd name="T2" fmla="*/ 9 w 122"/>
                <a:gd name="T3" fmla="*/ 16 h 86"/>
                <a:gd name="T4" fmla="*/ 13 w 122"/>
                <a:gd name="T5" fmla="*/ 33 h 86"/>
                <a:gd name="T6" fmla="*/ 18 w 122"/>
                <a:gd name="T7" fmla="*/ 46 h 86"/>
                <a:gd name="T8" fmla="*/ 25 w 122"/>
                <a:gd name="T9" fmla="*/ 57 h 86"/>
                <a:gd name="T10" fmla="*/ 31 w 122"/>
                <a:gd name="T11" fmla="*/ 64 h 86"/>
                <a:gd name="T12" fmla="*/ 40 w 122"/>
                <a:gd name="T13" fmla="*/ 69 h 86"/>
                <a:gd name="T14" fmla="*/ 48 w 122"/>
                <a:gd name="T15" fmla="*/ 72 h 86"/>
                <a:gd name="T16" fmla="*/ 57 w 122"/>
                <a:gd name="T17" fmla="*/ 73 h 86"/>
                <a:gd name="T18" fmla="*/ 66 w 122"/>
                <a:gd name="T19" fmla="*/ 72 h 86"/>
                <a:gd name="T20" fmla="*/ 75 w 122"/>
                <a:gd name="T21" fmla="*/ 68 h 86"/>
                <a:gd name="T22" fmla="*/ 84 w 122"/>
                <a:gd name="T23" fmla="*/ 63 h 86"/>
                <a:gd name="T24" fmla="*/ 91 w 122"/>
                <a:gd name="T25" fmla="*/ 56 h 86"/>
                <a:gd name="T26" fmla="*/ 98 w 122"/>
                <a:gd name="T27" fmla="*/ 48 h 86"/>
                <a:gd name="T28" fmla="*/ 104 w 122"/>
                <a:gd name="T29" fmla="*/ 38 h 86"/>
                <a:gd name="T30" fmla="*/ 108 w 122"/>
                <a:gd name="T31" fmla="*/ 26 h 86"/>
                <a:gd name="T32" fmla="*/ 111 w 122"/>
                <a:gd name="T33" fmla="*/ 14 h 86"/>
                <a:gd name="T34" fmla="*/ 111 w 122"/>
                <a:gd name="T35" fmla="*/ 0 h 86"/>
                <a:gd name="T36" fmla="*/ 121 w 122"/>
                <a:gd name="T37" fmla="*/ 0 h 86"/>
                <a:gd name="T38" fmla="*/ 121 w 122"/>
                <a:gd name="T39" fmla="*/ 15 h 86"/>
                <a:gd name="T40" fmla="*/ 118 w 122"/>
                <a:gd name="T41" fmla="*/ 30 h 86"/>
                <a:gd name="T42" fmla="*/ 113 w 122"/>
                <a:gd name="T43" fmla="*/ 43 h 86"/>
                <a:gd name="T44" fmla="*/ 107 w 122"/>
                <a:gd name="T45" fmla="*/ 54 h 86"/>
                <a:gd name="T46" fmla="*/ 98 w 122"/>
                <a:gd name="T47" fmla="*/ 64 h 86"/>
                <a:gd name="T48" fmla="*/ 89 w 122"/>
                <a:gd name="T49" fmla="*/ 72 h 86"/>
                <a:gd name="T50" fmla="*/ 79 w 122"/>
                <a:gd name="T51" fmla="*/ 78 h 86"/>
                <a:gd name="T52" fmla="*/ 69 w 122"/>
                <a:gd name="T53" fmla="*/ 82 h 86"/>
                <a:gd name="T54" fmla="*/ 58 w 122"/>
                <a:gd name="T55" fmla="*/ 85 h 86"/>
                <a:gd name="T56" fmla="*/ 47 w 122"/>
                <a:gd name="T57" fmla="*/ 83 h 86"/>
                <a:gd name="T58" fmla="*/ 36 w 122"/>
                <a:gd name="T59" fmla="*/ 79 h 86"/>
                <a:gd name="T60" fmla="*/ 26 w 122"/>
                <a:gd name="T61" fmla="*/ 74 h 86"/>
                <a:gd name="T62" fmla="*/ 17 w 122"/>
                <a:gd name="T63" fmla="*/ 64 h 86"/>
                <a:gd name="T64" fmla="*/ 9 w 122"/>
                <a:gd name="T65" fmla="*/ 51 h 86"/>
                <a:gd name="T66" fmla="*/ 3 w 122"/>
                <a:gd name="T67" fmla="*/ 36 h 86"/>
                <a:gd name="T68" fmla="*/ 0 w 122"/>
                <a:gd name="T69" fmla="*/ 18 h 86"/>
                <a:gd name="T70" fmla="*/ 4 w 122"/>
                <a:gd name="T71" fmla="*/ 23 h 86"/>
                <a:gd name="T72" fmla="*/ 0 w 122"/>
                <a:gd name="T73" fmla="*/ 18 h 86"/>
                <a:gd name="T74" fmla="*/ 0 w 122"/>
                <a:gd name="T75" fmla="*/ 16 h 86"/>
                <a:gd name="T76" fmla="*/ 1 w 122"/>
                <a:gd name="T77" fmla="*/ 14 h 86"/>
                <a:gd name="T78" fmla="*/ 2 w 122"/>
                <a:gd name="T79" fmla="*/ 12 h 86"/>
                <a:gd name="T80" fmla="*/ 4 w 122"/>
                <a:gd name="T81" fmla="*/ 12 h 86"/>
                <a:gd name="T82" fmla="*/ 5 w 122"/>
                <a:gd name="T83" fmla="*/ 12 h 86"/>
                <a:gd name="T84" fmla="*/ 7 w 122"/>
                <a:gd name="T85" fmla="*/ 12 h 86"/>
                <a:gd name="T86" fmla="*/ 9 w 122"/>
                <a:gd name="T87" fmla="*/ 14 h 86"/>
                <a:gd name="T88" fmla="*/ 9 w 122"/>
                <a:gd name="T89" fmla="*/ 16 h 86"/>
                <a:gd name="T90" fmla="*/ 4 w 122"/>
                <a:gd name="T91" fmla="*/ 1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2" h="86">
                  <a:moveTo>
                    <a:pt x="4" y="12"/>
                  </a:moveTo>
                  <a:lnTo>
                    <a:pt x="9" y="16"/>
                  </a:lnTo>
                  <a:lnTo>
                    <a:pt x="13" y="33"/>
                  </a:lnTo>
                  <a:lnTo>
                    <a:pt x="18" y="46"/>
                  </a:lnTo>
                  <a:lnTo>
                    <a:pt x="25" y="57"/>
                  </a:lnTo>
                  <a:lnTo>
                    <a:pt x="31" y="64"/>
                  </a:lnTo>
                  <a:lnTo>
                    <a:pt x="40" y="69"/>
                  </a:lnTo>
                  <a:lnTo>
                    <a:pt x="48" y="72"/>
                  </a:lnTo>
                  <a:lnTo>
                    <a:pt x="57" y="73"/>
                  </a:lnTo>
                  <a:lnTo>
                    <a:pt x="66" y="72"/>
                  </a:lnTo>
                  <a:lnTo>
                    <a:pt x="75" y="68"/>
                  </a:lnTo>
                  <a:lnTo>
                    <a:pt x="84" y="63"/>
                  </a:lnTo>
                  <a:lnTo>
                    <a:pt x="91" y="56"/>
                  </a:lnTo>
                  <a:lnTo>
                    <a:pt x="98" y="48"/>
                  </a:lnTo>
                  <a:lnTo>
                    <a:pt x="104" y="38"/>
                  </a:lnTo>
                  <a:lnTo>
                    <a:pt x="108" y="26"/>
                  </a:lnTo>
                  <a:lnTo>
                    <a:pt x="111" y="14"/>
                  </a:lnTo>
                  <a:lnTo>
                    <a:pt x="111" y="0"/>
                  </a:lnTo>
                  <a:lnTo>
                    <a:pt x="121" y="0"/>
                  </a:lnTo>
                  <a:lnTo>
                    <a:pt x="121" y="15"/>
                  </a:lnTo>
                  <a:lnTo>
                    <a:pt x="118" y="30"/>
                  </a:lnTo>
                  <a:lnTo>
                    <a:pt x="113" y="43"/>
                  </a:lnTo>
                  <a:lnTo>
                    <a:pt x="107" y="54"/>
                  </a:lnTo>
                  <a:lnTo>
                    <a:pt x="98" y="64"/>
                  </a:lnTo>
                  <a:lnTo>
                    <a:pt x="89" y="72"/>
                  </a:lnTo>
                  <a:lnTo>
                    <a:pt x="79" y="78"/>
                  </a:lnTo>
                  <a:lnTo>
                    <a:pt x="69" y="82"/>
                  </a:lnTo>
                  <a:lnTo>
                    <a:pt x="58" y="85"/>
                  </a:lnTo>
                  <a:lnTo>
                    <a:pt x="47" y="83"/>
                  </a:lnTo>
                  <a:lnTo>
                    <a:pt x="36" y="79"/>
                  </a:lnTo>
                  <a:lnTo>
                    <a:pt x="26" y="74"/>
                  </a:lnTo>
                  <a:lnTo>
                    <a:pt x="17" y="64"/>
                  </a:lnTo>
                  <a:lnTo>
                    <a:pt x="9" y="51"/>
                  </a:lnTo>
                  <a:lnTo>
                    <a:pt x="3" y="36"/>
                  </a:lnTo>
                  <a:lnTo>
                    <a:pt x="0" y="18"/>
                  </a:lnTo>
                  <a:lnTo>
                    <a:pt x="4" y="23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1" y="14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7" y="12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4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01" name="Freeform 181">
              <a:extLst>
                <a:ext uri="{FF2B5EF4-FFF2-40B4-BE49-F238E27FC236}">
                  <a16:creationId xmlns:a16="http://schemas.microsoft.com/office/drawing/2014/main" id="{7B626752-8C9D-30B1-D7E5-9404E85E5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715"/>
              <a:ext cx="30" cy="69"/>
            </a:xfrm>
            <a:custGeom>
              <a:avLst/>
              <a:gdLst>
                <a:gd name="T0" fmla="*/ 24 w 30"/>
                <a:gd name="T1" fmla="*/ 11 h 69"/>
                <a:gd name="T2" fmla="*/ 24 w 30"/>
                <a:gd name="T3" fmla="*/ 11 h 69"/>
                <a:gd name="T4" fmla="*/ 22 w 30"/>
                <a:gd name="T5" fmla="*/ 12 h 69"/>
                <a:gd name="T6" fmla="*/ 19 w 30"/>
                <a:gd name="T7" fmla="*/ 14 h 69"/>
                <a:gd name="T8" fmla="*/ 17 w 30"/>
                <a:gd name="T9" fmla="*/ 16 h 69"/>
                <a:gd name="T10" fmla="*/ 15 w 30"/>
                <a:gd name="T11" fmla="*/ 19 h 69"/>
                <a:gd name="T12" fmla="*/ 13 w 30"/>
                <a:gd name="T13" fmla="*/ 22 h 69"/>
                <a:gd name="T14" fmla="*/ 12 w 30"/>
                <a:gd name="T15" fmla="*/ 27 h 69"/>
                <a:gd name="T16" fmla="*/ 11 w 30"/>
                <a:gd name="T17" fmla="*/ 31 h 69"/>
                <a:gd name="T18" fmla="*/ 10 w 30"/>
                <a:gd name="T19" fmla="*/ 36 h 69"/>
                <a:gd name="T20" fmla="*/ 9 w 30"/>
                <a:gd name="T21" fmla="*/ 41 h 69"/>
                <a:gd name="T22" fmla="*/ 9 w 30"/>
                <a:gd name="T23" fmla="*/ 45 h 69"/>
                <a:gd name="T24" fmla="*/ 9 w 30"/>
                <a:gd name="T25" fmla="*/ 49 h 69"/>
                <a:gd name="T26" fmla="*/ 10 w 30"/>
                <a:gd name="T27" fmla="*/ 52 h 69"/>
                <a:gd name="T28" fmla="*/ 11 w 30"/>
                <a:gd name="T29" fmla="*/ 55 h 69"/>
                <a:gd name="T30" fmla="*/ 11 w 30"/>
                <a:gd name="T31" fmla="*/ 56 h 69"/>
                <a:gd name="T32" fmla="*/ 12 w 30"/>
                <a:gd name="T33" fmla="*/ 56 h 69"/>
                <a:gd name="T34" fmla="*/ 10 w 30"/>
                <a:gd name="T35" fmla="*/ 56 h 69"/>
                <a:gd name="T36" fmla="*/ 10 w 30"/>
                <a:gd name="T37" fmla="*/ 68 h 69"/>
                <a:gd name="T38" fmla="*/ 5 w 30"/>
                <a:gd name="T39" fmla="*/ 66 h 69"/>
                <a:gd name="T40" fmla="*/ 3 w 30"/>
                <a:gd name="T41" fmla="*/ 62 h 69"/>
                <a:gd name="T42" fmla="*/ 1 w 30"/>
                <a:gd name="T43" fmla="*/ 59 h 69"/>
                <a:gd name="T44" fmla="*/ 0 w 30"/>
                <a:gd name="T45" fmla="*/ 55 h 69"/>
                <a:gd name="T46" fmla="*/ 0 w 30"/>
                <a:gd name="T47" fmla="*/ 50 h 69"/>
                <a:gd name="T48" fmla="*/ 0 w 30"/>
                <a:gd name="T49" fmla="*/ 45 h 69"/>
                <a:gd name="T50" fmla="*/ 0 w 30"/>
                <a:gd name="T51" fmla="*/ 39 h 69"/>
                <a:gd name="T52" fmla="*/ 0 w 30"/>
                <a:gd name="T53" fmla="*/ 34 h 69"/>
                <a:gd name="T54" fmla="*/ 1 w 30"/>
                <a:gd name="T55" fmla="*/ 28 h 69"/>
                <a:gd name="T56" fmla="*/ 2 w 30"/>
                <a:gd name="T57" fmla="*/ 22 h 69"/>
                <a:gd name="T58" fmla="*/ 4 w 30"/>
                <a:gd name="T59" fmla="*/ 17 h 69"/>
                <a:gd name="T60" fmla="*/ 6 w 30"/>
                <a:gd name="T61" fmla="*/ 12 h 69"/>
                <a:gd name="T62" fmla="*/ 9 w 30"/>
                <a:gd name="T63" fmla="*/ 8 h 69"/>
                <a:gd name="T64" fmla="*/ 13 w 30"/>
                <a:gd name="T65" fmla="*/ 4 h 69"/>
                <a:gd name="T66" fmla="*/ 17 w 30"/>
                <a:gd name="T67" fmla="*/ 1 h 69"/>
                <a:gd name="T68" fmla="*/ 23 w 30"/>
                <a:gd name="T69" fmla="*/ 0 h 69"/>
                <a:gd name="T70" fmla="*/ 23 w 30"/>
                <a:gd name="T71" fmla="*/ 0 h 69"/>
                <a:gd name="T72" fmla="*/ 23 w 30"/>
                <a:gd name="T73" fmla="*/ 0 h 69"/>
                <a:gd name="T74" fmla="*/ 24 w 30"/>
                <a:gd name="T75" fmla="*/ 0 h 69"/>
                <a:gd name="T76" fmla="*/ 27 w 30"/>
                <a:gd name="T77" fmla="*/ 1 h 69"/>
                <a:gd name="T78" fmla="*/ 28 w 30"/>
                <a:gd name="T79" fmla="*/ 2 h 69"/>
                <a:gd name="T80" fmla="*/ 29 w 30"/>
                <a:gd name="T81" fmla="*/ 5 h 69"/>
                <a:gd name="T82" fmla="*/ 29 w 30"/>
                <a:gd name="T83" fmla="*/ 7 h 69"/>
                <a:gd name="T84" fmla="*/ 28 w 30"/>
                <a:gd name="T85" fmla="*/ 8 h 69"/>
                <a:gd name="T86" fmla="*/ 26 w 30"/>
                <a:gd name="T87" fmla="*/ 10 h 69"/>
                <a:gd name="T88" fmla="*/ 24 w 30"/>
                <a:gd name="T89" fmla="*/ 11 h 69"/>
                <a:gd name="T90" fmla="*/ 24 w 30"/>
                <a:gd name="T91" fmla="*/ 1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" h="69">
                  <a:moveTo>
                    <a:pt x="24" y="11"/>
                  </a:moveTo>
                  <a:lnTo>
                    <a:pt x="24" y="11"/>
                  </a:lnTo>
                  <a:lnTo>
                    <a:pt x="22" y="12"/>
                  </a:lnTo>
                  <a:lnTo>
                    <a:pt x="19" y="14"/>
                  </a:lnTo>
                  <a:lnTo>
                    <a:pt x="17" y="16"/>
                  </a:lnTo>
                  <a:lnTo>
                    <a:pt x="15" y="19"/>
                  </a:lnTo>
                  <a:lnTo>
                    <a:pt x="13" y="22"/>
                  </a:lnTo>
                  <a:lnTo>
                    <a:pt x="12" y="27"/>
                  </a:lnTo>
                  <a:lnTo>
                    <a:pt x="11" y="31"/>
                  </a:lnTo>
                  <a:lnTo>
                    <a:pt x="10" y="36"/>
                  </a:lnTo>
                  <a:lnTo>
                    <a:pt x="9" y="41"/>
                  </a:lnTo>
                  <a:lnTo>
                    <a:pt x="9" y="45"/>
                  </a:lnTo>
                  <a:lnTo>
                    <a:pt x="9" y="49"/>
                  </a:lnTo>
                  <a:lnTo>
                    <a:pt x="10" y="52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2" y="56"/>
                  </a:lnTo>
                  <a:lnTo>
                    <a:pt x="10" y="56"/>
                  </a:lnTo>
                  <a:lnTo>
                    <a:pt x="10" y="68"/>
                  </a:lnTo>
                  <a:lnTo>
                    <a:pt x="5" y="66"/>
                  </a:lnTo>
                  <a:lnTo>
                    <a:pt x="3" y="62"/>
                  </a:lnTo>
                  <a:lnTo>
                    <a:pt x="1" y="59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0" y="45"/>
                  </a:lnTo>
                  <a:lnTo>
                    <a:pt x="0" y="39"/>
                  </a:lnTo>
                  <a:lnTo>
                    <a:pt x="0" y="34"/>
                  </a:lnTo>
                  <a:lnTo>
                    <a:pt x="1" y="28"/>
                  </a:lnTo>
                  <a:lnTo>
                    <a:pt x="2" y="22"/>
                  </a:lnTo>
                  <a:lnTo>
                    <a:pt x="4" y="17"/>
                  </a:lnTo>
                  <a:lnTo>
                    <a:pt x="6" y="12"/>
                  </a:lnTo>
                  <a:lnTo>
                    <a:pt x="9" y="8"/>
                  </a:lnTo>
                  <a:lnTo>
                    <a:pt x="13" y="4"/>
                  </a:lnTo>
                  <a:lnTo>
                    <a:pt x="17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29" y="7"/>
                  </a:lnTo>
                  <a:lnTo>
                    <a:pt x="28" y="8"/>
                  </a:lnTo>
                  <a:lnTo>
                    <a:pt x="26" y="10"/>
                  </a:lnTo>
                  <a:lnTo>
                    <a:pt x="24" y="11"/>
                  </a:lnTo>
                  <a:lnTo>
                    <a:pt x="2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02" name="Freeform 182">
              <a:extLst>
                <a:ext uri="{FF2B5EF4-FFF2-40B4-BE49-F238E27FC236}">
                  <a16:creationId xmlns:a16="http://schemas.microsoft.com/office/drawing/2014/main" id="{C8E12D38-D497-A8C5-719E-ECBDAB9EA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712"/>
              <a:ext cx="84" cy="22"/>
            </a:xfrm>
            <a:custGeom>
              <a:avLst/>
              <a:gdLst>
                <a:gd name="T0" fmla="*/ 78 w 84"/>
                <a:gd name="T1" fmla="*/ 16 h 22"/>
                <a:gd name="T2" fmla="*/ 77 w 84"/>
                <a:gd name="T3" fmla="*/ 16 h 22"/>
                <a:gd name="T4" fmla="*/ 73 w 84"/>
                <a:gd name="T5" fmla="*/ 17 h 22"/>
                <a:gd name="T6" fmla="*/ 68 w 84"/>
                <a:gd name="T7" fmla="*/ 17 h 22"/>
                <a:gd name="T8" fmla="*/ 63 w 84"/>
                <a:gd name="T9" fmla="*/ 17 h 22"/>
                <a:gd name="T10" fmla="*/ 58 w 84"/>
                <a:gd name="T11" fmla="*/ 17 h 22"/>
                <a:gd name="T12" fmla="*/ 53 w 84"/>
                <a:gd name="T13" fmla="*/ 18 h 22"/>
                <a:gd name="T14" fmla="*/ 48 w 84"/>
                <a:gd name="T15" fmla="*/ 18 h 22"/>
                <a:gd name="T16" fmla="*/ 43 w 84"/>
                <a:gd name="T17" fmla="*/ 18 h 22"/>
                <a:gd name="T18" fmla="*/ 39 w 84"/>
                <a:gd name="T19" fmla="*/ 19 h 22"/>
                <a:gd name="T20" fmla="*/ 34 w 84"/>
                <a:gd name="T21" fmla="*/ 19 h 22"/>
                <a:gd name="T22" fmla="*/ 29 w 84"/>
                <a:gd name="T23" fmla="*/ 19 h 22"/>
                <a:gd name="T24" fmla="*/ 24 w 84"/>
                <a:gd name="T25" fmla="*/ 19 h 22"/>
                <a:gd name="T26" fmla="*/ 19 w 84"/>
                <a:gd name="T27" fmla="*/ 20 h 22"/>
                <a:gd name="T28" fmla="*/ 14 w 84"/>
                <a:gd name="T29" fmla="*/ 20 h 22"/>
                <a:gd name="T30" fmla="*/ 9 w 84"/>
                <a:gd name="T31" fmla="*/ 20 h 22"/>
                <a:gd name="T32" fmla="*/ 5 w 84"/>
                <a:gd name="T33" fmla="*/ 20 h 22"/>
                <a:gd name="T34" fmla="*/ 0 w 84"/>
                <a:gd name="T35" fmla="*/ 21 h 22"/>
                <a:gd name="T36" fmla="*/ 0 w 84"/>
                <a:gd name="T37" fmla="*/ 5 h 22"/>
                <a:gd name="T38" fmla="*/ 4 w 84"/>
                <a:gd name="T39" fmla="*/ 5 h 22"/>
                <a:gd name="T40" fmla="*/ 9 w 84"/>
                <a:gd name="T41" fmla="*/ 4 h 22"/>
                <a:gd name="T42" fmla="*/ 14 w 84"/>
                <a:gd name="T43" fmla="*/ 4 h 22"/>
                <a:gd name="T44" fmla="*/ 19 w 84"/>
                <a:gd name="T45" fmla="*/ 4 h 22"/>
                <a:gd name="T46" fmla="*/ 24 w 84"/>
                <a:gd name="T47" fmla="*/ 4 h 22"/>
                <a:gd name="T48" fmla="*/ 28 w 84"/>
                <a:gd name="T49" fmla="*/ 3 h 22"/>
                <a:gd name="T50" fmla="*/ 34 w 84"/>
                <a:gd name="T51" fmla="*/ 3 h 22"/>
                <a:gd name="T52" fmla="*/ 38 w 84"/>
                <a:gd name="T53" fmla="*/ 3 h 22"/>
                <a:gd name="T54" fmla="*/ 43 w 84"/>
                <a:gd name="T55" fmla="*/ 2 h 22"/>
                <a:gd name="T56" fmla="*/ 48 w 84"/>
                <a:gd name="T57" fmla="*/ 2 h 22"/>
                <a:gd name="T58" fmla="*/ 53 w 84"/>
                <a:gd name="T59" fmla="*/ 2 h 22"/>
                <a:gd name="T60" fmla="*/ 58 w 84"/>
                <a:gd name="T61" fmla="*/ 2 h 22"/>
                <a:gd name="T62" fmla="*/ 62 w 84"/>
                <a:gd name="T63" fmla="*/ 1 h 22"/>
                <a:gd name="T64" fmla="*/ 68 w 84"/>
                <a:gd name="T65" fmla="*/ 1 h 22"/>
                <a:gd name="T66" fmla="*/ 72 w 84"/>
                <a:gd name="T67" fmla="*/ 1 h 22"/>
                <a:gd name="T68" fmla="*/ 77 w 84"/>
                <a:gd name="T69" fmla="*/ 0 h 22"/>
                <a:gd name="T70" fmla="*/ 76 w 84"/>
                <a:gd name="T71" fmla="*/ 1 h 22"/>
                <a:gd name="T72" fmla="*/ 77 w 84"/>
                <a:gd name="T73" fmla="*/ 0 h 22"/>
                <a:gd name="T74" fmla="*/ 79 w 84"/>
                <a:gd name="T75" fmla="*/ 1 h 22"/>
                <a:gd name="T76" fmla="*/ 81 w 84"/>
                <a:gd name="T77" fmla="*/ 3 h 22"/>
                <a:gd name="T78" fmla="*/ 82 w 84"/>
                <a:gd name="T79" fmla="*/ 5 h 22"/>
                <a:gd name="T80" fmla="*/ 83 w 84"/>
                <a:gd name="T81" fmla="*/ 8 h 22"/>
                <a:gd name="T82" fmla="*/ 82 w 84"/>
                <a:gd name="T83" fmla="*/ 11 h 22"/>
                <a:gd name="T84" fmla="*/ 81 w 84"/>
                <a:gd name="T85" fmla="*/ 13 h 22"/>
                <a:gd name="T86" fmla="*/ 80 w 84"/>
                <a:gd name="T87" fmla="*/ 15 h 22"/>
                <a:gd name="T88" fmla="*/ 77 w 84"/>
                <a:gd name="T89" fmla="*/ 16 h 22"/>
                <a:gd name="T90" fmla="*/ 78 w 84"/>
                <a:gd name="T91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4" h="22">
                  <a:moveTo>
                    <a:pt x="78" y="16"/>
                  </a:moveTo>
                  <a:lnTo>
                    <a:pt x="77" y="16"/>
                  </a:lnTo>
                  <a:lnTo>
                    <a:pt x="73" y="17"/>
                  </a:lnTo>
                  <a:lnTo>
                    <a:pt x="68" y="17"/>
                  </a:lnTo>
                  <a:lnTo>
                    <a:pt x="63" y="17"/>
                  </a:lnTo>
                  <a:lnTo>
                    <a:pt x="58" y="17"/>
                  </a:lnTo>
                  <a:lnTo>
                    <a:pt x="53" y="18"/>
                  </a:lnTo>
                  <a:lnTo>
                    <a:pt x="48" y="18"/>
                  </a:lnTo>
                  <a:lnTo>
                    <a:pt x="43" y="18"/>
                  </a:lnTo>
                  <a:lnTo>
                    <a:pt x="39" y="19"/>
                  </a:lnTo>
                  <a:lnTo>
                    <a:pt x="34" y="19"/>
                  </a:lnTo>
                  <a:lnTo>
                    <a:pt x="29" y="19"/>
                  </a:lnTo>
                  <a:lnTo>
                    <a:pt x="24" y="19"/>
                  </a:lnTo>
                  <a:lnTo>
                    <a:pt x="19" y="20"/>
                  </a:lnTo>
                  <a:lnTo>
                    <a:pt x="14" y="20"/>
                  </a:lnTo>
                  <a:lnTo>
                    <a:pt x="9" y="20"/>
                  </a:lnTo>
                  <a:lnTo>
                    <a:pt x="5" y="20"/>
                  </a:lnTo>
                  <a:lnTo>
                    <a:pt x="0" y="21"/>
                  </a:lnTo>
                  <a:lnTo>
                    <a:pt x="0" y="5"/>
                  </a:lnTo>
                  <a:lnTo>
                    <a:pt x="4" y="5"/>
                  </a:lnTo>
                  <a:lnTo>
                    <a:pt x="9" y="4"/>
                  </a:lnTo>
                  <a:lnTo>
                    <a:pt x="14" y="4"/>
                  </a:lnTo>
                  <a:lnTo>
                    <a:pt x="19" y="4"/>
                  </a:lnTo>
                  <a:lnTo>
                    <a:pt x="24" y="4"/>
                  </a:lnTo>
                  <a:lnTo>
                    <a:pt x="28" y="3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43" y="2"/>
                  </a:lnTo>
                  <a:lnTo>
                    <a:pt x="48" y="2"/>
                  </a:lnTo>
                  <a:lnTo>
                    <a:pt x="53" y="2"/>
                  </a:lnTo>
                  <a:lnTo>
                    <a:pt x="58" y="2"/>
                  </a:lnTo>
                  <a:lnTo>
                    <a:pt x="62" y="1"/>
                  </a:lnTo>
                  <a:lnTo>
                    <a:pt x="68" y="1"/>
                  </a:lnTo>
                  <a:lnTo>
                    <a:pt x="72" y="1"/>
                  </a:lnTo>
                  <a:lnTo>
                    <a:pt x="77" y="0"/>
                  </a:lnTo>
                  <a:lnTo>
                    <a:pt x="76" y="1"/>
                  </a:lnTo>
                  <a:lnTo>
                    <a:pt x="77" y="0"/>
                  </a:lnTo>
                  <a:lnTo>
                    <a:pt x="79" y="1"/>
                  </a:lnTo>
                  <a:lnTo>
                    <a:pt x="81" y="3"/>
                  </a:lnTo>
                  <a:lnTo>
                    <a:pt x="82" y="5"/>
                  </a:lnTo>
                  <a:lnTo>
                    <a:pt x="83" y="8"/>
                  </a:lnTo>
                  <a:lnTo>
                    <a:pt x="82" y="11"/>
                  </a:lnTo>
                  <a:lnTo>
                    <a:pt x="81" y="13"/>
                  </a:lnTo>
                  <a:lnTo>
                    <a:pt x="80" y="15"/>
                  </a:lnTo>
                  <a:lnTo>
                    <a:pt x="77" y="16"/>
                  </a:lnTo>
                  <a:lnTo>
                    <a:pt x="78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03" name="Freeform 183">
              <a:extLst>
                <a:ext uri="{FF2B5EF4-FFF2-40B4-BE49-F238E27FC236}">
                  <a16:creationId xmlns:a16="http://schemas.microsoft.com/office/drawing/2014/main" id="{03009AFC-18DB-2089-7BE6-870857E9D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712"/>
              <a:ext cx="22" cy="36"/>
            </a:xfrm>
            <a:custGeom>
              <a:avLst/>
              <a:gdLst>
                <a:gd name="T0" fmla="*/ 18 w 22"/>
                <a:gd name="T1" fmla="*/ 33 h 36"/>
                <a:gd name="T2" fmla="*/ 10 w 22"/>
                <a:gd name="T3" fmla="*/ 31 h 36"/>
                <a:gd name="T4" fmla="*/ 9 w 22"/>
                <a:gd name="T5" fmla="*/ 26 h 36"/>
                <a:gd name="T6" fmla="*/ 8 w 22"/>
                <a:gd name="T7" fmla="*/ 22 h 36"/>
                <a:gd name="T8" fmla="*/ 8 w 22"/>
                <a:gd name="T9" fmla="*/ 17 h 36"/>
                <a:gd name="T10" fmla="*/ 8 w 22"/>
                <a:gd name="T11" fmla="*/ 14 h 36"/>
                <a:gd name="T12" fmla="*/ 7 w 22"/>
                <a:gd name="T13" fmla="*/ 12 h 36"/>
                <a:gd name="T14" fmla="*/ 6 w 22"/>
                <a:gd name="T15" fmla="*/ 11 h 36"/>
                <a:gd name="T16" fmla="*/ 5 w 22"/>
                <a:gd name="T17" fmla="*/ 10 h 36"/>
                <a:gd name="T18" fmla="*/ 1 w 22"/>
                <a:gd name="T19" fmla="*/ 11 h 36"/>
                <a:gd name="T20" fmla="*/ 0 w 22"/>
                <a:gd name="T21" fmla="*/ 0 h 36"/>
                <a:gd name="T22" fmla="*/ 6 w 22"/>
                <a:gd name="T23" fmla="*/ 0 h 36"/>
                <a:gd name="T24" fmla="*/ 12 w 22"/>
                <a:gd name="T25" fmla="*/ 2 h 36"/>
                <a:gd name="T26" fmla="*/ 16 w 22"/>
                <a:gd name="T27" fmla="*/ 7 h 36"/>
                <a:gd name="T28" fmla="*/ 17 w 22"/>
                <a:gd name="T29" fmla="*/ 12 h 36"/>
                <a:gd name="T30" fmla="*/ 19 w 22"/>
                <a:gd name="T31" fmla="*/ 16 h 36"/>
                <a:gd name="T32" fmla="*/ 19 w 22"/>
                <a:gd name="T33" fmla="*/ 21 h 36"/>
                <a:gd name="T34" fmla="*/ 19 w 22"/>
                <a:gd name="T35" fmla="*/ 24 h 36"/>
                <a:gd name="T36" fmla="*/ 20 w 22"/>
                <a:gd name="T37" fmla="*/ 27 h 36"/>
                <a:gd name="T38" fmla="*/ 12 w 22"/>
                <a:gd name="T39" fmla="*/ 25 h 36"/>
                <a:gd name="T40" fmla="*/ 20 w 22"/>
                <a:gd name="T41" fmla="*/ 27 h 36"/>
                <a:gd name="T42" fmla="*/ 21 w 22"/>
                <a:gd name="T43" fmla="*/ 29 h 36"/>
                <a:gd name="T44" fmla="*/ 20 w 22"/>
                <a:gd name="T45" fmla="*/ 31 h 36"/>
                <a:gd name="T46" fmla="*/ 19 w 22"/>
                <a:gd name="T47" fmla="*/ 33 h 36"/>
                <a:gd name="T48" fmla="*/ 17 w 22"/>
                <a:gd name="T49" fmla="*/ 34 h 36"/>
                <a:gd name="T50" fmla="*/ 16 w 22"/>
                <a:gd name="T51" fmla="*/ 35 h 36"/>
                <a:gd name="T52" fmla="*/ 13 w 22"/>
                <a:gd name="T53" fmla="*/ 34 h 36"/>
                <a:gd name="T54" fmla="*/ 12 w 22"/>
                <a:gd name="T55" fmla="*/ 33 h 36"/>
                <a:gd name="T56" fmla="*/ 10 w 22"/>
                <a:gd name="T57" fmla="*/ 31 h 36"/>
                <a:gd name="T58" fmla="*/ 18 w 22"/>
                <a:gd name="T59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36">
                  <a:moveTo>
                    <a:pt x="18" y="33"/>
                  </a:moveTo>
                  <a:lnTo>
                    <a:pt x="10" y="31"/>
                  </a:lnTo>
                  <a:lnTo>
                    <a:pt x="9" y="26"/>
                  </a:lnTo>
                  <a:lnTo>
                    <a:pt x="8" y="22"/>
                  </a:lnTo>
                  <a:lnTo>
                    <a:pt x="8" y="17"/>
                  </a:lnTo>
                  <a:lnTo>
                    <a:pt x="8" y="14"/>
                  </a:lnTo>
                  <a:lnTo>
                    <a:pt x="7" y="12"/>
                  </a:lnTo>
                  <a:lnTo>
                    <a:pt x="6" y="11"/>
                  </a:lnTo>
                  <a:lnTo>
                    <a:pt x="5" y="1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7"/>
                  </a:lnTo>
                  <a:lnTo>
                    <a:pt x="17" y="12"/>
                  </a:lnTo>
                  <a:lnTo>
                    <a:pt x="19" y="16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20" y="27"/>
                  </a:lnTo>
                  <a:lnTo>
                    <a:pt x="12" y="25"/>
                  </a:lnTo>
                  <a:lnTo>
                    <a:pt x="20" y="27"/>
                  </a:lnTo>
                  <a:lnTo>
                    <a:pt x="21" y="29"/>
                  </a:lnTo>
                  <a:lnTo>
                    <a:pt x="20" y="31"/>
                  </a:lnTo>
                  <a:lnTo>
                    <a:pt x="19" y="33"/>
                  </a:lnTo>
                  <a:lnTo>
                    <a:pt x="17" y="34"/>
                  </a:lnTo>
                  <a:lnTo>
                    <a:pt x="16" y="35"/>
                  </a:lnTo>
                  <a:lnTo>
                    <a:pt x="13" y="34"/>
                  </a:lnTo>
                  <a:lnTo>
                    <a:pt x="12" y="33"/>
                  </a:lnTo>
                  <a:lnTo>
                    <a:pt x="10" y="31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04" name="Freeform 184">
              <a:extLst>
                <a:ext uri="{FF2B5EF4-FFF2-40B4-BE49-F238E27FC236}">
                  <a16:creationId xmlns:a16="http://schemas.microsoft.com/office/drawing/2014/main" id="{2E076339-F1CD-7537-EDAC-EF8F74014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729"/>
              <a:ext cx="45" cy="22"/>
            </a:xfrm>
            <a:custGeom>
              <a:avLst/>
              <a:gdLst>
                <a:gd name="T0" fmla="*/ 44 w 45"/>
                <a:gd name="T1" fmla="*/ 15 h 22"/>
                <a:gd name="T2" fmla="*/ 36 w 45"/>
                <a:gd name="T3" fmla="*/ 19 h 22"/>
                <a:gd name="T4" fmla="*/ 33 w 45"/>
                <a:gd name="T5" fmla="*/ 16 h 22"/>
                <a:gd name="T6" fmla="*/ 28 w 45"/>
                <a:gd name="T7" fmla="*/ 14 h 22"/>
                <a:gd name="T8" fmla="*/ 25 w 45"/>
                <a:gd name="T9" fmla="*/ 14 h 22"/>
                <a:gd name="T10" fmla="*/ 21 w 45"/>
                <a:gd name="T11" fmla="*/ 14 h 22"/>
                <a:gd name="T12" fmla="*/ 17 w 45"/>
                <a:gd name="T13" fmla="*/ 14 h 22"/>
                <a:gd name="T14" fmla="*/ 13 w 45"/>
                <a:gd name="T15" fmla="*/ 15 h 22"/>
                <a:gd name="T16" fmla="*/ 9 w 45"/>
                <a:gd name="T17" fmla="*/ 18 h 22"/>
                <a:gd name="T18" fmla="*/ 5 w 45"/>
                <a:gd name="T19" fmla="*/ 21 h 22"/>
                <a:gd name="T20" fmla="*/ 0 w 45"/>
                <a:gd name="T21" fmla="*/ 10 h 22"/>
                <a:gd name="T22" fmla="*/ 5 w 45"/>
                <a:gd name="T23" fmla="*/ 6 h 22"/>
                <a:gd name="T24" fmla="*/ 9 w 45"/>
                <a:gd name="T25" fmla="*/ 3 h 22"/>
                <a:gd name="T26" fmla="*/ 15 w 45"/>
                <a:gd name="T27" fmla="*/ 0 h 22"/>
                <a:gd name="T28" fmla="*/ 20 w 45"/>
                <a:gd name="T29" fmla="*/ 0 h 22"/>
                <a:gd name="T30" fmla="*/ 26 w 45"/>
                <a:gd name="T31" fmla="*/ 0 h 22"/>
                <a:gd name="T32" fmla="*/ 31 w 45"/>
                <a:gd name="T33" fmla="*/ 1 h 22"/>
                <a:gd name="T34" fmla="*/ 37 w 45"/>
                <a:gd name="T35" fmla="*/ 4 h 22"/>
                <a:gd name="T36" fmla="*/ 41 w 45"/>
                <a:gd name="T37" fmla="*/ 7 h 22"/>
                <a:gd name="T38" fmla="*/ 34 w 45"/>
                <a:gd name="T39" fmla="*/ 11 h 22"/>
                <a:gd name="T40" fmla="*/ 41 w 45"/>
                <a:gd name="T41" fmla="*/ 7 h 22"/>
                <a:gd name="T42" fmla="*/ 43 w 45"/>
                <a:gd name="T43" fmla="*/ 10 h 22"/>
                <a:gd name="T44" fmla="*/ 44 w 45"/>
                <a:gd name="T45" fmla="*/ 12 h 22"/>
                <a:gd name="T46" fmla="*/ 44 w 45"/>
                <a:gd name="T47" fmla="*/ 14 h 22"/>
                <a:gd name="T48" fmla="*/ 42 w 45"/>
                <a:gd name="T49" fmla="*/ 17 h 22"/>
                <a:gd name="T50" fmla="*/ 41 w 45"/>
                <a:gd name="T51" fmla="*/ 19 h 22"/>
                <a:gd name="T52" fmla="*/ 39 w 45"/>
                <a:gd name="T53" fmla="*/ 20 h 22"/>
                <a:gd name="T54" fmla="*/ 38 w 45"/>
                <a:gd name="T55" fmla="*/ 20 h 22"/>
                <a:gd name="T56" fmla="*/ 36 w 45"/>
                <a:gd name="T57" fmla="*/ 19 h 22"/>
                <a:gd name="T58" fmla="*/ 44 w 45"/>
                <a:gd name="T59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5" h="22">
                  <a:moveTo>
                    <a:pt x="44" y="15"/>
                  </a:moveTo>
                  <a:lnTo>
                    <a:pt x="36" y="19"/>
                  </a:lnTo>
                  <a:lnTo>
                    <a:pt x="33" y="16"/>
                  </a:lnTo>
                  <a:lnTo>
                    <a:pt x="28" y="14"/>
                  </a:lnTo>
                  <a:lnTo>
                    <a:pt x="25" y="14"/>
                  </a:lnTo>
                  <a:lnTo>
                    <a:pt x="21" y="14"/>
                  </a:lnTo>
                  <a:lnTo>
                    <a:pt x="17" y="14"/>
                  </a:lnTo>
                  <a:lnTo>
                    <a:pt x="13" y="15"/>
                  </a:lnTo>
                  <a:lnTo>
                    <a:pt x="9" y="18"/>
                  </a:lnTo>
                  <a:lnTo>
                    <a:pt x="5" y="21"/>
                  </a:lnTo>
                  <a:lnTo>
                    <a:pt x="0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1" y="1"/>
                  </a:lnTo>
                  <a:lnTo>
                    <a:pt x="37" y="4"/>
                  </a:lnTo>
                  <a:lnTo>
                    <a:pt x="41" y="7"/>
                  </a:lnTo>
                  <a:lnTo>
                    <a:pt x="34" y="11"/>
                  </a:lnTo>
                  <a:lnTo>
                    <a:pt x="41" y="7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4" y="14"/>
                  </a:lnTo>
                  <a:lnTo>
                    <a:pt x="42" y="17"/>
                  </a:lnTo>
                  <a:lnTo>
                    <a:pt x="41" y="19"/>
                  </a:lnTo>
                  <a:lnTo>
                    <a:pt x="39" y="20"/>
                  </a:lnTo>
                  <a:lnTo>
                    <a:pt x="38" y="20"/>
                  </a:lnTo>
                  <a:lnTo>
                    <a:pt x="36" y="19"/>
                  </a:lnTo>
                  <a:lnTo>
                    <a:pt x="44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05" name="Freeform 185">
              <a:extLst>
                <a:ext uri="{FF2B5EF4-FFF2-40B4-BE49-F238E27FC236}">
                  <a16:creationId xmlns:a16="http://schemas.microsoft.com/office/drawing/2014/main" id="{3CA440B2-5954-6742-CCA7-CED0BA96F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709"/>
              <a:ext cx="21" cy="33"/>
            </a:xfrm>
            <a:custGeom>
              <a:avLst/>
              <a:gdLst>
                <a:gd name="T0" fmla="*/ 15 w 21"/>
                <a:gd name="T1" fmla="*/ 11 h 33"/>
                <a:gd name="T2" fmla="*/ 15 w 21"/>
                <a:gd name="T3" fmla="*/ 11 h 33"/>
                <a:gd name="T4" fmla="*/ 12 w 21"/>
                <a:gd name="T5" fmla="*/ 12 h 33"/>
                <a:gd name="T6" fmla="*/ 11 w 21"/>
                <a:gd name="T7" fmla="*/ 12 h 33"/>
                <a:gd name="T8" fmla="*/ 10 w 21"/>
                <a:gd name="T9" fmla="*/ 13 h 33"/>
                <a:gd name="T10" fmla="*/ 10 w 21"/>
                <a:gd name="T11" fmla="*/ 15 h 33"/>
                <a:gd name="T12" fmla="*/ 10 w 21"/>
                <a:gd name="T13" fmla="*/ 18 h 33"/>
                <a:gd name="T14" fmla="*/ 10 w 21"/>
                <a:gd name="T15" fmla="*/ 22 h 33"/>
                <a:gd name="T16" fmla="*/ 10 w 21"/>
                <a:gd name="T17" fmla="*/ 27 h 33"/>
                <a:gd name="T18" fmla="*/ 9 w 21"/>
                <a:gd name="T19" fmla="*/ 32 h 33"/>
                <a:gd name="T20" fmla="*/ 0 w 21"/>
                <a:gd name="T21" fmla="*/ 28 h 33"/>
                <a:gd name="T22" fmla="*/ 0 w 21"/>
                <a:gd name="T23" fmla="*/ 26 h 33"/>
                <a:gd name="T24" fmla="*/ 0 w 21"/>
                <a:gd name="T25" fmla="*/ 22 h 33"/>
                <a:gd name="T26" fmla="*/ 0 w 21"/>
                <a:gd name="T27" fmla="*/ 18 h 33"/>
                <a:gd name="T28" fmla="*/ 0 w 21"/>
                <a:gd name="T29" fmla="*/ 13 h 33"/>
                <a:gd name="T30" fmla="*/ 2 w 21"/>
                <a:gd name="T31" fmla="*/ 9 h 33"/>
                <a:gd name="T32" fmla="*/ 4 w 21"/>
                <a:gd name="T33" fmla="*/ 4 h 33"/>
                <a:gd name="T34" fmla="*/ 9 w 21"/>
                <a:gd name="T35" fmla="*/ 1 h 33"/>
                <a:gd name="T36" fmla="*/ 15 w 21"/>
                <a:gd name="T37" fmla="*/ 0 h 33"/>
                <a:gd name="T38" fmla="*/ 15 w 21"/>
                <a:gd name="T39" fmla="*/ 0 h 33"/>
                <a:gd name="T40" fmla="*/ 15 w 21"/>
                <a:gd name="T41" fmla="*/ 0 h 33"/>
                <a:gd name="T42" fmla="*/ 16 w 21"/>
                <a:gd name="T43" fmla="*/ 0 h 33"/>
                <a:gd name="T44" fmla="*/ 18 w 21"/>
                <a:gd name="T45" fmla="*/ 2 h 33"/>
                <a:gd name="T46" fmla="*/ 19 w 21"/>
                <a:gd name="T47" fmla="*/ 4 h 33"/>
                <a:gd name="T48" fmla="*/ 20 w 21"/>
                <a:gd name="T49" fmla="*/ 5 h 33"/>
                <a:gd name="T50" fmla="*/ 19 w 21"/>
                <a:gd name="T51" fmla="*/ 7 h 33"/>
                <a:gd name="T52" fmla="*/ 18 w 21"/>
                <a:gd name="T53" fmla="*/ 9 h 33"/>
                <a:gd name="T54" fmla="*/ 17 w 21"/>
                <a:gd name="T55" fmla="*/ 10 h 33"/>
                <a:gd name="T56" fmla="*/ 15 w 21"/>
                <a:gd name="T57" fmla="*/ 1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33">
                  <a:moveTo>
                    <a:pt x="15" y="11"/>
                  </a:moveTo>
                  <a:lnTo>
                    <a:pt x="15" y="11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10" y="15"/>
                  </a:lnTo>
                  <a:lnTo>
                    <a:pt x="10" y="18"/>
                  </a:lnTo>
                  <a:lnTo>
                    <a:pt x="10" y="22"/>
                  </a:lnTo>
                  <a:lnTo>
                    <a:pt x="10" y="27"/>
                  </a:lnTo>
                  <a:lnTo>
                    <a:pt x="9" y="32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2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9" y="4"/>
                  </a:lnTo>
                  <a:lnTo>
                    <a:pt x="20" y="5"/>
                  </a:lnTo>
                  <a:lnTo>
                    <a:pt x="19" y="7"/>
                  </a:lnTo>
                  <a:lnTo>
                    <a:pt x="18" y="9"/>
                  </a:lnTo>
                  <a:lnTo>
                    <a:pt x="17" y="10"/>
                  </a:lnTo>
                  <a:lnTo>
                    <a:pt x="1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06" name="Freeform 186">
              <a:extLst>
                <a:ext uri="{FF2B5EF4-FFF2-40B4-BE49-F238E27FC236}">
                  <a16:creationId xmlns:a16="http://schemas.microsoft.com/office/drawing/2014/main" id="{6B2F53F6-A136-3246-E5E1-DE496E784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04"/>
              <a:ext cx="85" cy="23"/>
            </a:xfrm>
            <a:custGeom>
              <a:avLst/>
              <a:gdLst>
                <a:gd name="T0" fmla="*/ 79 w 85"/>
                <a:gd name="T1" fmla="*/ 16 h 23"/>
                <a:gd name="T2" fmla="*/ 78 w 85"/>
                <a:gd name="T3" fmla="*/ 16 h 23"/>
                <a:gd name="T4" fmla="*/ 74 w 85"/>
                <a:gd name="T5" fmla="*/ 16 h 23"/>
                <a:gd name="T6" fmla="*/ 68 w 85"/>
                <a:gd name="T7" fmla="*/ 17 h 23"/>
                <a:gd name="T8" fmla="*/ 64 w 85"/>
                <a:gd name="T9" fmla="*/ 17 h 23"/>
                <a:gd name="T10" fmla="*/ 59 w 85"/>
                <a:gd name="T11" fmla="*/ 17 h 23"/>
                <a:gd name="T12" fmla="*/ 54 w 85"/>
                <a:gd name="T13" fmla="*/ 18 h 23"/>
                <a:gd name="T14" fmla="*/ 49 w 85"/>
                <a:gd name="T15" fmla="*/ 18 h 23"/>
                <a:gd name="T16" fmla="*/ 44 w 85"/>
                <a:gd name="T17" fmla="*/ 18 h 23"/>
                <a:gd name="T18" fmla="*/ 39 w 85"/>
                <a:gd name="T19" fmla="*/ 18 h 23"/>
                <a:gd name="T20" fmla="*/ 34 w 85"/>
                <a:gd name="T21" fmla="*/ 19 h 23"/>
                <a:gd name="T22" fmla="*/ 29 w 85"/>
                <a:gd name="T23" fmla="*/ 19 h 23"/>
                <a:gd name="T24" fmla="*/ 24 w 85"/>
                <a:gd name="T25" fmla="*/ 20 h 23"/>
                <a:gd name="T26" fmla="*/ 19 w 85"/>
                <a:gd name="T27" fmla="*/ 20 h 23"/>
                <a:gd name="T28" fmla="*/ 15 w 85"/>
                <a:gd name="T29" fmla="*/ 20 h 23"/>
                <a:gd name="T30" fmla="*/ 9 w 85"/>
                <a:gd name="T31" fmla="*/ 20 h 23"/>
                <a:gd name="T32" fmla="*/ 5 w 85"/>
                <a:gd name="T33" fmla="*/ 22 h 23"/>
                <a:gd name="T34" fmla="*/ 0 w 85"/>
                <a:gd name="T35" fmla="*/ 22 h 23"/>
                <a:gd name="T36" fmla="*/ 0 w 85"/>
                <a:gd name="T37" fmla="*/ 5 h 23"/>
                <a:gd name="T38" fmla="*/ 4 w 85"/>
                <a:gd name="T39" fmla="*/ 5 h 23"/>
                <a:gd name="T40" fmla="*/ 9 w 85"/>
                <a:gd name="T41" fmla="*/ 5 h 23"/>
                <a:gd name="T42" fmla="*/ 14 w 85"/>
                <a:gd name="T43" fmla="*/ 5 h 23"/>
                <a:gd name="T44" fmla="*/ 19 w 85"/>
                <a:gd name="T45" fmla="*/ 4 h 23"/>
                <a:gd name="T46" fmla="*/ 24 w 85"/>
                <a:gd name="T47" fmla="*/ 4 h 23"/>
                <a:gd name="T48" fmla="*/ 28 w 85"/>
                <a:gd name="T49" fmla="*/ 3 h 23"/>
                <a:gd name="T50" fmla="*/ 34 w 85"/>
                <a:gd name="T51" fmla="*/ 3 h 23"/>
                <a:gd name="T52" fmla="*/ 38 w 85"/>
                <a:gd name="T53" fmla="*/ 3 h 23"/>
                <a:gd name="T54" fmla="*/ 44 w 85"/>
                <a:gd name="T55" fmla="*/ 3 h 23"/>
                <a:gd name="T56" fmla="*/ 48 w 85"/>
                <a:gd name="T57" fmla="*/ 2 h 23"/>
                <a:gd name="T58" fmla="*/ 53 w 85"/>
                <a:gd name="T59" fmla="*/ 2 h 23"/>
                <a:gd name="T60" fmla="*/ 59 w 85"/>
                <a:gd name="T61" fmla="*/ 1 h 23"/>
                <a:gd name="T62" fmla="*/ 63 w 85"/>
                <a:gd name="T63" fmla="*/ 1 h 23"/>
                <a:gd name="T64" fmla="*/ 68 w 85"/>
                <a:gd name="T65" fmla="*/ 1 h 23"/>
                <a:gd name="T66" fmla="*/ 73 w 85"/>
                <a:gd name="T67" fmla="*/ 1 h 23"/>
                <a:gd name="T68" fmla="*/ 78 w 85"/>
                <a:gd name="T69" fmla="*/ 0 h 23"/>
                <a:gd name="T70" fmla="*/ 78 w 85"/>
                <a:gd name="T71" fmla="*/ 1 h 23"/>
                <a:gd name="T72" fmla="*/ 78 w 85"/>
                <a:gd name="T73" fmla="*/ 0 h 23"/>
                <a:gd name="T74" fmla="*/ 80 w 85"/>
                <a:gd name="T75" fmla="*/ 1 h 23"/>
                <a:gd name="T76" fmla="*/ 82 w 85"/>
                <a:gd name="T77" fmla="*/ 3 h 23"/>
                <a:gd name="T78" fmla="*/ 83 w 85"/>
                <a:gd name="T79" fmla="*/ 5 h 23"/>
                <a:gd name="T80" fmla="*/ 84 w 85"/>
                <a:gd name="T81" fmla="*/ 8 h 23"/>
                <a:gd name="T82" fmla="*/ 83 w 85"/>
                <a:gd name="T83" fmla="*/ 11 h 23"/>
                <a:gd name="T84" fmla="*/ 82 w 85"/>
                <a:gd name="T85" fmla="*/ 13 h 23"/>
                <a:gd name="T86" fmla="*/ 81 w 85"/>
                <a:gd name="T87" fmla="*/ 15 h 23"/>
                <a:gd name="T88" fmla="*/ 78 w 85"/>
                <a:gd name="T89" fmla="*/ 16 h 23"/>
                <a:gd name="T90" fmla="*/ 79 w 85"/>
                <a:gd name="T9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5" h="23">
                  <a:moveTo>
                    <a:pt x="79" y="16"/>
                  </a:moveTo>
                  <a:lnTo>
                    <a:pt x="78" y="16"/>
                  </a:lnTo>
                  <a:lnTo>
                    <a:pt x="74" y="16"/>
                  </a:lnTo>
                  <a:lnTo>
                    <a:pt x="68" y="17"/>
                  </a:lnTo>
                  <a:lnTo>
                    <a:pt x="64" y="17"/>
                  </a:lnTo>
                  <a:lnTo>
                    <a:pt x="59" y="17"/>
                  </a:lnTo>
                  <a:lnTo>
                    <a:pt x="54" y="18"/>
                  </a:lnTo>
                  <a:lnTo>
                    <a:pt x="49" y="18"/>
                  </a:lnTo>
                  <a:lnTo>
                    <a:pt x="44" y="18"/>
                  </a:lnTo>
                  <a:lnTo>
                    <a:pt x="39" y="18"/>
                  </a:lnTo>
                  <a:lnTo>
                    <a:pt x="34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19" y="20"/>
                  </a:lnTo>
                  <a:lnTo>
                    <a:pt x="15" y="20"/>
                  </a:lnTo>
                  <a:lnTo>
                    <a:pt x="9" y="20"/>
                  </a:lnTo>
                  <a:lnTo>
                    <a:pt x="5" y="22"/>
                  </a:lnTo>
                  <a:lnTo>
                    <a:pt x="0" y="22"/>
                  </a:lnTo>
                  <a:lnTo>
                    <a:pt x="0" y="5"/>
                  </a:lnTo>
                  <a:lnTo>
                    <a:pt x="4" y="5"/>
                  </a:lnTo>
                  <a:lnTo>
                    <a:pt x="9" y="5"/>
                  </a:lnTo>
                  <a:lnTo>
                    <a:pt x="14" y="5"/>
                  </a:lnTo>
                  <a:lnTo>
                    <a:pt x="19" y="4"/>
                  </a:lnTo>
                  <a:lnTo>
                    <a:pt x="24" y="4"/>
                  </a:lnTo>
                  <a:lnTo>
                    <a:pt x="28" y="3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44" y="3"/>
                  </a:lnTo>
                  <a:lnTo>
                    <a:pt x="48" y="2"/>
                  </a:lnTo>
                  <a:lnTo>
                    <a:pt x="53" y="2"/>
                  </a:lnTo>
                  <a:lnTo>
                    <a:pt x="59" y="1"/>
                  </a:lnTo>
                  <a:lnTo>
                    <a:pt x="63" y="1"/>
                  </a:lnTo>
                  <a:lnTo>
                    <a:pt x="68" y="1"/>
                  </a:lnTo>
                  <a:lnTo>
                    <a:pt x="73" y="1"/>
                  </a:lnTo>
                  <a:lnTo>
                    <a:pt x="78" y="0"/>
                  </a:lnTo>
                  <a:lnTo>
                    <a:pt x="78" y="1"/>
                  </a:lnTo>
                  <a:lnTo>
                    <a:pt x="78" y="0"/>
                  </a:lnTo>
                  <a:lnTo>
                    <a:pt x="80" y="1"/>
                  </a:lnTo>
                  <a:lnTo>
                    <a:pt x="82" y="3"/>
                  </a:lnTo>
                  <a:lnTo>
                    <a:pt x="83" y="5"/>
                  </a:lnTo>
                  <a:lnTo>
                    <a:pt x="84" y="8"/>
                  </a:lnTo>
                  <a:lnTo>
                    <a:pt x="83" y="11"/>
                  </a:lnTo>
                  <a:lnTo>
                    <a:pt x="82" y="13"/>
                  </a:lnTo>
                  <a:lnTo>
                    <a:pt x="81" y="15"/>
                  </a:lnTo>
                  <a:lnTo>
                    <a:pt x="78" y="16"/>
                  </a:lnTo>
                  <a:lnTo>
                    <a:pt x="79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07" name="Freeform 187">
              <a:extLst>
                <a:ext uri="{FF2B5EF4-FFF2-40B4-BE49-F238E27FC236}">
                  <a16:creationId xmlns:a16="http://schemas.microsoft.com/office/drawing/2014/main" id="{0E50E9E7-CB67-076F-A59C-CA026F2A6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704"/>
              <a:ext cx="31" cy="69"/>
            </a:xfrm>
            <a:custGeom>
              <a:avLst/>
              <a:gdLst>
                <a:gd name="T0" fmla="*/ 15 w 31"/>
                <a:gd name="T1" fmla="*/ 61 h 69"/>
                <a:gd name="T2" fmla="*/ 18 w 31"/>
                <a:gd name="T3" fmla="*/ 56 h 69"/>
                <a:gd name="T4" fmla="*/ 18 w 31"/>
                <a:gd name="T5" fmla="*/ 56 h 69"/>
                <a:gd name="T6" fmla="*/ 18 w 31"/>
                <a:gd name="T7" fmla="*/ 55 h 69"/>
                <a:gd name="T8" fmla="*/ 19 w 31"/>
                <a:gd name="T9" fmla="*/ 53 h 69"/>
                <a:gd name="T10" fmla="*/ 20 w 31"/>
                <a:gd name="T11" fmla="*/ 50 h 69"/>
                <a:gd name="T12" fmla="*/ 20 w 31"/>
                <a:gd name="T13" fmla="*/ 45 h 69"/>
                <a:gd name="T14" fmla="*/ 20 w 31"/>
                <a:gd name="T15" fmla="*/ 42 h 69"/>
                <a:gd name="T16" fmla="*/ 19 w 31"/>
                <a:gd name="T17" fmla="*/ 37 h 69"/>
                <a:gd name="T18" fmla="*/ 19 w 31"/>
                <a:gd name="T19" fmla="*/ 32 h 69"/>
                <a:gd name="T20" fmla="*/ 17 w 31"/>
                <a:gd name="T21" fmla="*/ 28 h 69"/>
                <a:gd name="T22" fmla="*/ 16 w 31"/>
                <a:gd name="T23" fmla="*/ 22 h 69"/>
                <a:gd name="T24" fmla="*/ 14 w 31"/>
                <a:gd name="T25" fmla="*/ 19 h 69"/>
                <a:gd name="T26" fmla="*/ 12 w 31"/>
                <a:gd name="T27" fmla="*/ 16 h 69"/>
                <a:gd name="T28" fmla="*/ 9 w 31"/>
                <a:gd name="T29" fmla="*/ 13 h 69"/>
                <a:gd name="T30" fmla="*/ 7 w 31"/>
                <a:gd name="T31" fmla="*/ 12 h 69"/>
                <a:gd name="T32" fmla="*/ 4 w 31"/>
                <a:gd name="T33" fmla="*/ 11 h 69"/>
                <a:gd name="T34" fmla="*/ 1 w 31"/>
                <a:gd name="T35" fmla="*/ 11 h 69"/>
                <a:gd name="T36" fmla="*/ 0 w 31"/>
                <a:gd name="T37" fmla="*/ 0 h 69"/>
                <a:gd name="T38" fmla="*/ 5 w 31"/>
                <a:gd name="T39" fmla="*/ 0 h 69"/>
                <a:gd name="T40" fmla="*/ 10 w 31"/>
                <a:gd name="T41" fmla="*/ 1 h 69"/>
                <a:gd name="T42" fmla="*/ 15 w 31"/>
                <a:gd name="T43" fmla="*/ 4 h 69"/>
                <a:gd name="T44" fmla="*/ 19 w 31"/>
                <a:gd name="T45" fmla="*/ 8 h 69"/>
                <a:gd name="T46" fmla="*/ 22 w 31"/>
                <a:gd name="T47" fmla="*/ 12 h 69"/>
                <a:gd name="T48" fmla="*/ 25 w 31"/>
                <a:gd name="T49" fmla="*/ 18 h 69"/>
                <a:gd name="T50" fmla="*/ 27 w 31"/>
                <a:gd name="T51" fmla="*/ 23 h 69"/>
                <a:gd name="T52" fmla="*/ 28 w 31"/>
                <a:gd name="T53" fmla="*/ 29 h 69"/>
                <a:gd name="T54" fmla="*/ 30 w 31"/>
                <a:gd name="T55" fmla="*/ 35 h 69"/>
                <a:gd name="T56" fmla="*/ 30 w 31"/>
                <a:gd name="T57" fmla="*/ 41 h 69"/>
                <a:gd name="T58" fmla="*/ 30 w 31"/>
                <a:gd name="T59" fmla="*/ 46 h 69"/>
                <a:gd name="T60" fmla="*/ 30 w 31"/>
                <a:gd name="T61" fmla="*/ 51 h 69"/>
                <a:gd name="T62" fmla="*/ 28 w 31"/>
                <a:gd name="T63" fmla="*/ 57 h 69"/>
                <a:gd name="T64" fmla="*/ 27 w 31"/>
                <a:gd name="T65" fmla="*/ 61 h 69"/>
                <a:gd name="T66" fmla="*/ 25 w 31"/>
                <a:gd name="T67" fmla="*/ 64 h 69"/>
                <a:gd name="T68" fmla="*/ 21 w 31"/>
                <a:gd name="T69" fmla="*/ 68 h 69"/>
                <a:gd name="T70" fmla="*/ 24 w 31"/>
                <a:gd name="T71" fmla="*/ 61 h 69"/>
                <a:gd name="T72" fmla="*/ 21 w 31"/>
                <a:gd name="T73" fmla="*/ 68 h 69"/>
                <a:gd name="T74" fmla="*/ 19 w 31"/>
                <a:gd name="T75" fmla="*/ 68 h 69"/>
                <a:gd name="T76" fmla="*/ 17 w 31"/>
                <a:gd name="T77" fmla="*/ 67 h 69"/>
                <a:gd name="T78" fmla="*/ 16 w 31"/>
                <a:gd name="T79" fmla="*/ 65 h 69"/>
                <a:gd name="T80" fmla="*/ 15 w 31"/>
                <a:gd name="T81" fmla="*/ 64 h 69"/>
                <a:gd name="T82" fmla="*/ 15 w 31"/>
                <a:gd name="T83" fmla="*/ 61 h 69"/>
                <a:gd name="T84" fmla="*/ 15 w 31"/>
                <a:gd name="T85" fmla="*/ 59 h 69"/>
                <a:gd name="T86" fmla="*/ 16 w 31"/>
                <a:gd name="T87" fmla="*/ 57 h 69"/>
                <a:gd name="T88" fmla="*/ 18 w 31"/>
                <a:gd name="T89" fmla="*/ 56 h 69"/>
                <a:gd name="T90" fmla="*/ 15 w 31"/>
                <a:gd name="T91" fmla="*/ 6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" h="69">
                  <a:moveTo>
                    <a:pt x="15" y="61"/>
                  </a:moveTo>
                  <a:lnTo>
                    <a:pt x="18" y="56"/>
                  </a:lnTo>
                  <a:lnTo>
                    <a:pt x="18" y="56"/>
                  </a:lnTo>
                  <a:lnTo>
                    <a:pt x="18" y="55"/>
                  </a:lnTo>
                  <a:lnTo>
                    <a:pt x="19" y="53"/>
                  </a:lnTo>
                  <a:lnTo>
                    <a:pt x="20" y="50"/>
                  </a:lnTo>
                  <a:lnTo>
                    <a:pt x="20" y="45"/>
                  </a:lnTo>
                  <a:lnTo>
                    <a:pt x="20" y="42"/>
                  </a:lnTo>
                  <a:lnTo>
                    <a:pt x="19" y="37"/>
                  </a:lnTo>
                  <a:lnTo>
                    <a:pt x="19" y="32"/>
                  </a:lnTo>
                  <a:lnTo>
                    <a:pt x="17" y="28"/>
                  </a:lnTo>
                  <a:lnTo>
                    <a:pt x="16" y="22"/>
                  </a:lnTo>
                  <a:lnTo>
                    <a:pt x="14" y="19"/>
                  </a:lnTo>
                  <a:lnTo>
                    <a:pt x="12" y="16"/>
                  </a:lnTo>
                  <a:lnTo>
                    <a:pt x="9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5" y="0"/>
                  </a:lnTo>
                  <a:lnTo>
                    <a:pt x="10" y="1"/>
                  </a:lnTo>
                  <a:lnTo>
                    <a:pt x="15" y="4"/>
                  </a:lnTo>
                  <a:lnTo>
                    <a:pt x="19" y="8"/>
                  </a:lnTo>
                  <a:lnTo>
                    <a:pt x="22" y="12"/>
                  </a:lnTo>
                  <a:lnTo>
                    <a:pt x="25" y="18"/>
                  </a:lnTo>
                  <a:lnTo>
                    <a:pt x="27" y="23"/>
                  </a:lnTo>
                  <a:lnTo>
                    <a:pt x="28" y="29"/>
                  </a:lnTo>
                  <a:lnTo>
                    <a:pt x="30" y="35"/>
                  </a:lnTo>
                  <a:lnTo>
                    <a:pt x="30" y="41"/>
                  </a:lnTo>
                  <a:lnTo>
                    <a:pt x="30" y="46"/>
                  </a:lnTo>
                  <a:lnTo>
                    <a:pt x="30" y="51"/>
                  </a:lnTo>
                  <a:lnTo>
                    <a:pt x="28" y="57"/>
                  </a:lnTo>
                  <a:lnTo>
                    <a:pt x="27" y="61"/>
                  </a:lnTo>
                  <a:lnTo>
                    <a:pt x="25" y="64"/>
                  </a:lnTo>
                  <a:lnTo>
                    <a:pt x="21" y="68"/>
                  </a:lnTo>
                  <a:lnTo>
                    <a:pt x="24" y="61"/>
                  </a:lnTo>
                  <a:lnTo>
                    <a:pt x="21" y="68"/>
                  </a:lnTo>
                  <a:lnTo>
                    <a:pt x="19" y="68"/>
                  </a:lnTo>
                  <a:lnTo>
                    <a:pt x="17" y="67"/>
                  </a:lnTo>
                  <a:lnTo>
                    <a:pt x="16" y="65"/>
                  </a:lnTo>
                  <a:lnTo>
                    <a:pt x="15" y="64"/>
                  </a:lnTo>
                  <a:lnTo>
                    <a:pt x="15" y="61"/>
                  </a:lnTo>
                  <a:lnTo>
                    <a:pt x="15" y="59"/>
                  </a:lnTo>
                  <a:lnTo>
                    <a:pt x="16" y="57"/>
                  </a:lnTo>
                  <a:lnTo>
                    <a:pt x="18" y="56"/>
                  </a:lnTo>
                  <a:lnTo>
                    <a:pt x="15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08" name="Freeform 188">
              <a:extLst>
                <a:ext uri="{FF2B5EF4-FFF2-40B4-BE49-F238E27FC236}">
                  <a16:creationId xmlns:a16="http://schemas.microsoft.com/office/drawing/2014/main" id="{437E7E6A-01CB-76A9-F67E-E834D77E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751"/>
              <a:ext cx="123" cy="88"/>
            </a:xfrm>
            <a:custGeom>
              <a:avLst/>
              <a:gdLst>
                <a:gd name="T0" fmla="*/ 9 w 123"/>
                <a:gd name="T1" fmla="*/ 3 h 88"/>
                <a:gd name="T2" fmla="*/ 9 w 123"/>
                <a:gd name="T3" fmla="*/ 5 h 88"/>
                <a:gd name="T4" fmla="*/ 11 w 123"/>
                <a:gd name="T5" fmla="*/ 19 h 88"/>
                <a:gd name="T6" fmla="*/ 15 w 123"/>
                <a:gd name="T7" fmla="*/ 32 h 88"/>
                <a:gd name="T8" fmla="*/ 21 w 123"/>
                <a:gd name="T9" fmla="*/ 43 h 88"/>
                <a:gd name="T10" fmla="*/ 28 w 123"/>
                <a:gd name="T11" fmla="*/ 53 h 88"/>
                <a:gd name="T12" fmla="*/ 36 w 123"/>
                <a:gd name="T13" fmla="*/ 61 h 88"/>
                <a:gd name="T14" fmla="*/ 45 w 123"/>
                <a:gd name="T15" fmla="*/ 68 h 88"/>
                <a:gd name="T16" fmla="*/ 54 w 123"/>
                <a:gd name="T17" fmla="*/ 72 h 88"/>
                <a:gd name="T18" fmla="*/ 64 w 123"/>
                <a:gd name="T19" fmla="*/ 75 h 88"/>
                <a:gd name="T20" fmla="*/ 73 w 123"/>
                <a:gd name="T21" fmla="*/ 75 h 88"/>
                <a:gd name="T22" fmla="*/ 82 w 123"/>
                <a:gd name="T23" fmla="*/ 74 h 88"/>
                <a:gd name="T24" fmla="*/ 90 w 123"/>
                <a:gd name="T25" fmla="*/ 70 h 88"/>
                <a:gd name="T26" fmla="*/ 98 w 123"/>
                <a:gd name="T27" fmla="*/ 64 h 88"/>
                <a:gd name="T28" fmla="*/ 103 w 123"/>
                <a:gd name="T29" fmla="*/ 55 h 88"/>
                <a:gd name="T30" fmla="*/ 108 w 123"/>
                <a:gd name="T31" fmla="*/ 44 h 88"/>
                <a:gd name="T32" fmla="*/ 111 w 123"/>
                <a:gd name="T33" fmla="*/ 30 h 88"/>
                <a:gd name="T34" fmla="*/ 112 w 123"/>
                <a:gd name="T35" fmla="*/ 12 h 88"/>
                <a:gd name="T36" fmla="*/ 122 w 123"/>
                <a:gd name="T37" fmla="*/ 12 h 88"/>
                <a:gd name="T38" fmla="*/ 121 w 123"/>
                <a:gd name="T39" fmla="*/ 32 h 88"/>
                <a:gd name="T40" fmla="*/ 117 w 123"/>
                <a:gd name="T41" fmla="*/ 48 h 88"/>
                <a:gd name="T42" fmla="*/ 112 w 123"/>
                <a:gd name="T43" fmla="*/ 62 h 88"/>
                <a:gd name="T44" fmla="*/ 104 w 123"/>
                <a:gd name="T45" fmla="*/ 72 h 88"/>
                <a:gd name="T46" fmla="*/ 95 w 123"/>
                <a:gd name="T47" fmla="*/ 80 h 88"/>
                <a:gd name="T48" fmla="*/ 85 w 123"/>
                <a:gd name="T49" fmla="*/ 85 h 88"/>
                <a:gd name="T50" fmla="*/ 74 w 123"/>
                <a:gd name="T51" fmla="*/ 87 h 88"/>
                <a:gd name="T52" fmla="*/ 62 w 123"/>
                <a:gd name="T53" fmla="*/ 86 h 88"/>
                <a:gd name="T54" fmla="*/ 51 w 123"/>
                <a:gd name="T55" fmla="*/ 83 h 88"/>
                <a:gd name="T56" fmla="*/ 40 w 123"/>
                <a:gd name="T57" fmla="*/ 78 h 88"/>
                <a:gd name="T58" fmla="*/ 30 w 123"/>
                <a:gd name="T59" fmla="*/ 70 h 88"/>
                <a:gd name="T60" fmla="*/ 20 w 123"/>
                <a:gd name="T61" fmla="*/ 60 h 88"/>
                <a:gd name="T62" fmla="*/ 12 w 123"/>
                <a:gd name="T63" fmla="*/ 50 h 88"/>
                <a:gd name="T64" fmla="*/ 6 w 123"/>
                <a:gd name="T65" fmla="*/ 36 h 88"/>
                <a:gd name="T66" fmla="*/ 2 w 123"/>
                <a:gd name="T67" fmla="*/ 22 h 88"/>
                <a:gd name="T68" fmla="*/ 0 w 123"/>
                <a:gd name="T69" fmla="*/ 6 h 88"/>
                <a:gd name="T70" fmla="*/ 0 w 123"/>
                <a:gd name="T71" fmla="*/ 7 h 88"/>
                <a:gd name="T72" fmla="*/ 0 w 123"/>
                <a:gd name="T73" fmla="*/ 6 h 88"/>
                <a:gd name="T74" fmla="*/ 0 w 123"/>
                <a:gd name="T75" fmla="*/ 3 h 88"/>
                <a:gd name="T76" fmla="*/ 1 w 123"/>
                <a:gd name="T77" fmla="*/ 1 h 88"/>
                <a:gd name="T78" fmla="*/ 2 w 123"/>
                <a:gd name="T79" fmla="*/ 0 h 88"/>
                <a:gd name="T80" fmla="*/ 4 w 123"/>
                <a:gd name="T81" fmla="*/ 0 h 88"/>
                <a:gd name="T82" fmla="*/ 6 w 123"/>
                <a:gd name="T83" fmla="*/ 0 h 88"/>
                <a:gd name="T84" fmla="*/ 8 w 123"/>
                <a:gd name="T85" fmla="*/ 1 h 88"/>
                <a:gd name="T86" fmla="*/ 9 w 123"/>
                <a:gd name="T87" fmla="*/ 3 h 88"/>
                <a:gd name="T88" fmla="*/ 9 w 123"/>
                <a:gd name="T89" fmla="*/ 5 h 88"/>
                <a:gd name="T90" fmla="*/ 9 w 123"/>
                <a:gd name="T91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" h="88">
                  <a:moveTo>
                    <a:pt x="9" y="3"/>
                  </a:moveTo>
                  <a:lnTo>
                    <a:pt x="9" y="5"/>
                  </a:lnTo>
                  <a:lnTo>
                    <a:pt x="11" y="19"/>
                  </a:lnTo>
                  <a:lnTo>
                    <a:pt x="15" y="32"/>
                  </a:lnTo>
                  <a:lnTo>
                    <a:pt x="21" y="43"/>
                  </a:lnTo>
                  <a:lnTo>
                    <a:pt x="28" y="53"/>
                  </a:lnTo>
                  <a:lnTo>
                    <a:pt x="36" y="61"/>
                  </a:lnTo>
                  <a:lnTo>
                    <a:pt x="45" y="68"/>
                  </a:lnTo>
                  <a:lnTo>
                    <a:pt x="54" y="72"/>
                  </a:lnTo>
                  <a:lnTo>
                    <a:pt x="64" y="75"/>
                  </a:lnTo>
                  <a:lnTo>
                    <a:pt x="73" y="75"/>
                  </a:lnTo>
                  <a:lnTo>
                    <a:pt x="82" y="74"/>
                  </a:lnTo>
                  <a:lnTo>
                    <a:pt x="90" y="70"/>
                  </a:lnTo>
                  <a:lnTo>
                    <a:pt x="98" y="64"/>
                  </a:lnTo>
                  <a:lnTo>
                    <a:pt x="103" y="55"/>
                  </a:lnTo>
                  <a:lnTo>
                    <a:pt x="108" y="44"/>
                  </a:lnTo>
                  <a:lnTo>
                    <a:pt x="111" y="30"/>
                  </a:lnTo>
                  <a:lnTo>
                    <a:pt x="112" y="12"/>
                  </a:lnTo>
                  <a:lnTo>
                    <a:pt x="122" y="12"/>
                  </a:lnTo>
                  <a:lnTo>
                    <a:pt x="121" y="32"/>
                  </a:lnTo>
                  <a:lnTo>
                    <a:pt x="117" y="48"/>
                  </a:lnTo>
                  <a:lnTo>
                    <a:pt x="112" y="62"/>
                  </a:lnTo>
                  <a:lnTo>
                    <a:pt x="104" y="72"/>
                  </a:lnTo>
                  <a:lnTo>
                    <a:pt x="95" y="80"/>
                  </a:lnTo>
                  <a:lnTo>
                    <a:pt x="85" y="85"/>
                  </a:lnTo>
                  <a:lnTo>
                    <a:pt x="74" y="87"/>
                  </a:lnTo>
                  <a:lnTo>
                    <a:pt x="62" y="86"/>
                  </a:lnTo>
                  <a:lnTo>
                    <a:pt x="51" y="83"/>
                  </a:lnTo>
                  <a:lnTo>
                    <a:pt x="40" y="78"/>
                  </a:lnTo>
                  <a:lnTo>
                    <a:pt x="30" y="70"/>
                  </a:lnTo>
                  <a:lnTo>
                    <a:pt x="20" y="60"/>
                  </a:lnTo>
                  <a:lnTo>
                    <a:pt x="12" y="50"/>
                  </a:lnTo>
                  <a:lnTo>
                    <a:pt x="6" y="36"/>
                  </a:lnTo>
                  <a:lnTo>
                    <a:pt x="2" y="22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09" name="Freeform 189">
              <a:extLst>
                <a:ext uri="{FF2B5EF4-FFF2-40B4-BE49-F238E27FC236}">
                  <a16:creationId xmlns:a16="http://schemas.microsoft.com/office/drawing/2014/main" id="{30B5732F-FC88-1131-5E07-F8D4438BB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744"/>
              <a:ext cx="36" cy="24"/>
            </a:xfrm>
            <a:custGeom>
              <a:avLst/>
              <a:gdLst>
                <a:gd name="T0" fmla="*/ 0 w 36"/>
                <a:gd name="T1" fmla="*/ 16 h 24"/>
                <a:gd name="T2" fmla="*/ 0 w 36"/>
                <a:gd name="T3" fmla="*/ 14 h 24"/>
                <a:gd name="T4" fmla="*/ 2 w 36"/>
                <a:gd name="T5" fmla="*/ 8 h 24"/>
                <a:gd name="T6" fmla="*/ 7 w 36"/>
                <a:gd name="T7" fmla="*/ 3 h 24"/>
                <a:gd name="T8" fmla="*/ 12 w 36"/>
                <a:gd name="T9" fmla="*/ 0 h 24"/>
                <a:gd name="T10" fmla="*/ 17 w 36"/>
                <a:gd name="T11" fmla="*/ 0 h 24"/>
                <a:gd name="T12" fmla="*/ 22 w 36"/>
                <a:gd name="T13" fmla="*/ 0 h 24"/>
                <a:gd name="T14" fmla="*/ 27 w 36"/>
                <a:gd name="T15" fmla="*/ 3 h 24"/>
                <a:gd name="T16" fmla="*/ 31 w 36"/>
                <a:gd name="T17" fmla="*/ 7 h 24"/>
                <a:gd name="T18" fmla="*/ 35 w 36"/>
                <a:gd name="T19" fmla="*/ 13 h 24"/>
                <a:gd name="T20" fmla="*/ 25 w 36"/>
                <a:gd name="T21" fmla="*/ 16 h 24"/>
                <a:gd name="T22" fmla="*/ 25 w 36"/>
                <a:gd name="T23" fmla="*/ 15 h 24"/>
                <a:gd name="T24" fmla="*/ 22 w 36"/>
                <a:gd name="T25" fmla="*/ 13 h 24"/>
                <a:gd name="T26" fmla="*/ 20 w 36"/>
                <a:gd name="T27" fmla="*/ 12 h 24"/>
                <a:gd name="T28" fmla="*/ 18 w 36"/>
                <a:gd name="T29" fmla="*/ 12 h 24"/>
                <a:gd name="T30" fmla="*/ 14 w 36"/>
                <a:gd name="T31" fmla="*/ 12 h 24"/>
                <a:gd name="T32" fmla="*/ 12 w 36"/>
                <a:gd name="T33" fmla="*/ 13 h 24"/>
                <a:gd name="T34" fmla="*/ 10 w 36"/>
                <a:gd name="T35" fmla="*/ 15 h 24"/>
                <a:gd name="T36" fmla="*/ 9 w 36"/>
                <a:gd name="T37" fmla="*/ 18 h 24"/>
                <a:gd name="T38" fmla="*/ 9 w 36"/>
                <a:gd name="T39" fmla="*/ 16 h 24"/>
                <a:gd name="T40" fmla="*/ 9 w 36"/>
                <a:gd name="T41" fmla="*/ 18 h 24"/>
                <a:gd name="T42" fmla="*/ 8 w 36"/>
                <a:gd name="T43" fmla="*/ 20 h 24"/>
                <a:gd name="T44" fmla="*/ 7 w 36"/>
                <a:gd name="T45" fmla="*/ 22 h 24"/>
                <a:gd name="T46" fmla="*/ 5 w 36"/>
                <a:gd name="T47" fmla="*/ 23 h 24"/>
                <a:gd name="T48" fmla="*/ 3 w 36"/>
                <a:gd name="T49" fmla="*/ 22 h 24"/>
                <a:gd name="T50" fmla="*/ 2 w 36"/>
                <a:gd name="T51" fmla="*/ 21 h 24"/>
                <a:gd name="T52" fmla="*/ 0 w 36"/>
                <a:gd name="T53" fmla="*/ 19 h 24"/>
                <a:gd name="T54" fmla="*/ 0 w 36"/>
                <a:gd name="T55" fmla="*/ 17 h 24"/>
                <a:gd name="T56" fmla="*/ 0 w 36"/>
                <a:gd name="T57" fmla="*/ 14 h 24"/>
                <a:gd name="T58" fmla="*/ 0 w 36"/>
                <a:gd name="T5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" h="24">
                  <a:moveTo>
                    <a:pt x="0" y="16"/>
                  </a:moveTo>
                  <a:lnTo>
                    <a:pt x="0" y="14"/>
                  </a:lnTo>
                  <a:lnTo>
                    <a:pt x="2" y="8"/>
                  </a:lnTo>
                  <a:lnTo>
                    <a:pt x="7" y="3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7" y="3"/>
                  </a:lnTo>
                  <a:lnTo>
                    <a:pt x="31" y="7"/>
                  </a:lnTo>
                  <a:lnTo>
                    <a:pt x="35" y="13"/>
                  </a:lnTo>
                  <a:lnTo>
                    <a:pt x="25" y="16"/>
                  </a:lnTo>
                  <a:lnTo>
                    <a:pt x="25" y="15"/>
                  </a:lnTo>
                  <a:lnTo>
                    <a:pt x="22" y="13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4" y="12"/>
                  </a:lnTo>
                  <a:lnTo>
                    <a:pt x="12" y="13"/>
                  </a:lnTo>
                  <a:lnTo>
                    <a:pt x="10" y="15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8" y="20"/>
                  </a:lnTo>
                  <a:lnTo>
                    <a:pt x="7" y="22"/>
                  </a:lnTo>
                  <a:lnTo>
                    <a:pt x="5" y="23"/>
                  </a:lnTo>
                  <a:lnTo>
                    <a:pt x="3" y="22"/>
                  </a:lnTo>
                  <a:lnTo>
                    <a:pt x="2" y="21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10" name="Freeform 190">
              <a:extLst>
                <a:ext uri="{FF2B5EF4-FFF2-40B4-BE49-F238E27FC236}">
                  <a16:creationId xmlns:a16="http://schemas.microsoft.com/office/drawing/2014/main" id="{C2347E9C-FB95-4BA6-2C5A-DC958864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45"/>
              <a:ext cx="171" cy="132"/>
            </a:xfrm>
            <a:custGeom>
              <a:avLst/>
              <a:gdLst>
                <a:gd name="T0" fmla="*/ 102 w 171"/>
                <a:gd name="T1" fmla="*/ 52 h 132"/>
                <a:gd name="T2" fmla="*/ 84 w 171"/>
                <a:gd name="T3" fmla="*/ 48 h 132"/>
                <a:gd name="T4" fmla="*/ 69 w 171"/>
                <a:gd name="T5" fmla="*/ 42 h 132"/>
                <a:gd name="T6" fmla="*/ 55 w 171"/>
                <a:gd name="T7" fmla="*/ 35 h 132"/>
                <a:gd name="T8" fmla="*/ 42 w 171"/>
                <a:gd name="T9" fmla="*/ 28 h 132"/>
                <a:gd name="T10" fmla="*/ 30 w 171"/>
                <a:gd name="T11" fmla="*/ 20 h 132"/>
                <a:gd name="T12" fmla="*/ 18 w 171"/>
                <a:gd name="T13" fmla="*/ 15 h 132"/>
                <a:gd name="T14" fmla="*/ 6 w 171"/>
                <a:gd name="T15" fmla="*/ 12 h 132"/>
                <a:gd name="T16" fmla="*/ 2 w 171"/>
                <a:gd name="T17" fmla="*/ 18 h 132"/>
                <a:gd name="T18" fmla="*/ 9 w 171"/>
                <a:gd name="T19" fmla="*/ 29 h 132"/>
                <a:gd name="T20" fmla="*/ 14 w 171"/>
                <a:gd name="T21" fmla="*/ 38 h 132"/>
                <a:gd name="T22" fmla="*/ 18 w 171"/>
                <a:gd name="T23" fmla="*/ 47 h 132"/>
                <a:gd name="T24" fmla="*/ 24 w 171"/>
                <a:gd name="T25" fmla="*/ 58 h 132"/>
                <a:gd name="T26" fmla="*/ 33 w 171"/>
                <a:gd name="T27" fmla="*/ 71 h 132"/>
                <a:gd name="T28" fmla="*/ 43 w 171"/>
                <a:gd name="T29" fmla="*/ 84 h 132"/>
                <a:gd name="T30" fmla="*/ 52 w 171"/>
                <a:gd name="T31" fmla="*/ 97 h 132"/>
                <a:gd name="T32" fmla="*/ 62 w 171"/>
                <a:gd name="T33" fmla="*/ 108 h 132"/>
                <a:gd name="T34" fmla="*/ 73 w 171"/>
                <a:gd name="T35" fmla="*/ 117 h 132"/>
                <a:gd name="T36" fmla="*/ 85 w 171"/>
                <a:gd name="T37" fmla="*/ 125 h 132"/>
                <a:gd name="T38" fmla="*/ 99 w 171"/>
                <a:gd name="T39" fmla="*/ 130 h 132"/>
                <a:gd name="T40" fmla="*/ 115 w 171"/>
                <a:gd name="T41" fmla="*/ 130 h 132"/>
                <a:gd name="T42" fmla="*/ 130 w 171"/>
                <a:gd name="T43" fmla="*/ 125 h 132"/>
                <a:gd name="T44" fmla="*/ 143 w 171"/>
                <a:gd name="T45" fmla="*/ 115 h 132"/>
                <a:gd name="T46" fmla="*/ 154 w 171"/>
                <a:gd name="T47" fmla="*/ 101 h 132"/>
                <a:gd name="T48" fmla="*/ 162 w 171"/>
                <a:gd name="T49" fmla="*/ 83 h 132"/>
                <a:gd name="T50" fmla="*/ 167 w 171"/>
                <a:gd name="T51" fmla="*/ 62 h 132"/>
                <a:gd name="T52" fmla="*/ 170 w 171"/>
                <a:gd name="T53" fmla="*/ 39 h 132"/>
                <a:gd name="T54" fmla="*/ 168 w 171"/>
                <a:gd name="T55" fmla="*/ 13 h 132"/>
                <a:gd name="T56" fmla="*/ 164 w 171"/>
                <a:gd name="T57" fmla="*/ 4 h 132"/>
                <a:gd name="T58" fmla="*/ 160 w 171"/>
                <a:gd name="T59" fmla="*/ 12 h 132"/>
                <a:gd name="T60" fmla="*/ 157 w 171"/>
                <a:gd name="T61" fmla="*/ 20 h 132"/>
                <a:gd name="T62" fmla="*/ 153 w 171"/>
                <a:gd name="T63" fmla="*/ 29 h 132"/>
                <a:gd name="T64" fmla="*/ 148 w 171"/>
                <a:gd name="T65" fmla="*/ 37 h 132"/>
                <a:gd name="T66" fmla="*/ 142 w 171"/>
                <a:gd name="T67" fmla="*/ 43 h 132"/>
                <a:gd name="T68" fmla="*/ 132 w 171"/>
                <a:gd name="T69" fmla="*/ 49 h 132"/>
                <a:gd name="T70" fmla="*/ 119 w 171"/>
                <a:gd name="T71" fmla="*/ 5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1" h="132">
                  <a:moveTo>
                    <a:pt x="112" y="53"/>
                  </a:moveTo>
                  <a:lnTo>
                    <a:pt x="102" y="52"/>
                  </a:lnTo>
                  <a:lnTo>
                    <a:pt x="93" y="50"/>
                  </a:lnTo>
                  <a:lnTo>
                    <a:pt x="84" y="48"/>
                  </a:lnTo>
                  <a:lnTo>
                    <a:pt x="76" y="46"/>
                  </a:lnTo>
                  <a:lnTo>
                    <a:pt x="69" y="42"/>
                  </a:lnTo>
                  <a:lnTo>
                    <a:pt x="62" y="39"/>
                  </a:lnTo>
                  <a:lnTo>
                    <a:pt x="55" y="35"/>
                  </a:lnTo>
                  <a:lnTo>
                    <a:pt x="48" y="32"/>
                  </a:lnTo>
                  <a:lnTo>
                    <a:pt x="42" y="28"/>
                  </a:lnTo>
                  <a:lnTo>
                    <a:pt x="36" y="24"/>
                  </a:lnTo>
                  <a:lnTo>
                    <a:pt x="30" y="20"/>
                  </a:lnTo>
                  <a:lnTo>
                    <a:pt x="24" y="17"/>
                  </a:lnTo>
                  <a:lnTo>
                    <a:pt x="18" y="15"/>
                  </a:lnTo>
                  <a:lnTo>
                    <a:pt x="12" y="13"/>
                  </a:lnTo>
                  <a:lnTo>
                    <a:pt x="6" y="12"/>
                  </a:lnTo>
                  <a:lnTo>
                    <a:pt x="0" y="11"/>
                  </a:lnTo>
                  <a:lnTo>
                    <a:pt x="2" y="18"/>
                  </a:lnTo>
                  <a:lnTo>
                    <a:pt x="6" y="24"/>
                  </a:lnTo>
                  <a:lnTo>
                    <a:pt x="9" y="29"/>
                  </a:lnTo>
                  <a:lnTo>
                    <a:pt x="12" y="33"/>
                  </a:lnTo>
                  <a:lnTo>
                    <a:pt x="14" y="38"/>
                  </a:lnTo>
                  <a:lnTo>
                    <a:pt x="16" y="42"/>
                  </a:lnTo>
                  <a:lnTo>
                    <a:pt x="18" y="47"/>
                  </a:lnTo>
                  <a:lnTo>
                    <a:pt x="19" y="51"/>
                  </a:lnTo>
                  <a:lnTo>
                    <a:pt x="24" y="58"/>
                  </a:lnTo>
                  <a:lnTo>
                    <a:pt x="29" y="65"/>
                  </a:lnTo>
                  <a:lnTo>
                    <a:pt x="33" y="71"/>
                  </a:lnTo>
                  <a:lnTo>
                    <a:pt x="38" y="78"/>
                  </a:lnTo>
                  <a:lnTo>
                    <a:pt x="43" y="84"/>
                  </a:lnTo>
                  <a:lnTo>
                    <a:pt x="47" y="91"/>
                  </a:lnTo>
                  <a:lnTo>
                    <a:pt x="52" y="97"/>
                  </a:lnTo>
                  <a:lnTo>
                    <a:pt x="57" y="102"/>
                  </a:lnTo>
                  <a:lnTo>
                    <a:pt x="62" y="108"/>
                  </a:lnTo>
                  <a:lnTo>
                    <a:pt x="68" y="113"/>
                  </a:lnTo>
                  <a:lnTo>
                    <a:pt x="73" y="117"/>
                  </a:lnTo>
                  <a:lnTo>
                    <a:pt x="79" y="122"/>
                  </a:lnTo>
                  <a:lnTo>
                    <a:pt x="85" y="125"/>
                  </a:lnTo>
                  <a:lnTo>
                    <a:pt x="92" y="128"/>
                  </a:lnTo>
                  <a:lnTo>
                    <a:pt x="99" y="130"/>
                  </a:lnTo>
                  <a:lnTo>
                    <a:pt x="107" y="131"/>
                  </a:lnTo>
                  <a:lnTo>
                    <a:pt x="115" y="130"/>
                  </a:lnTo>
                  <a:lnTo>
                    <a:pt x="123" y="128"/>
                  </a:lnTo>
                  <a:lnTo>
                    <a:pt x="130" y="125"/>
                  </a:lnTo>
                  <a:lnTo>
                    <a:pt x="137" y="121"/>
                  </a:lnTo>
                  <a:lnTo>
                    <a:pt x="143" y="115"/>
                  </a:lnTo>
                  <a:lnTo>
                    <a:pt x="149" y="109"/>
                  </a:lnTo>
                  <a:lnTo>
                    <a:pt x="154" y="101"/>
                  </a:lnTo>
                  <a:lnTo>
                    <a:pt x="158" y="92"/>
                  </a:lnTo>
                  <a:lnTo>
                    <a:pt x="162" y="83"/>
                  </a:lnTo>
                  <a:lnTo>
                    <a:pt x="165" y="74"/>
                  </a:lnTo>
                  <a:lnTo>
                    <a:pt x="167" y="62"/>
                  </a:lnTo>
                  <a:lnTo>
                    <a:pt x="168" y="51"/>
                  </a:lnTo>
                  <a:lnTo>
                    <a:pt x="170" y="39"/>
                  </a:lnTo>
                  <a:lnTo>
                    <a:pt x="170" y="26"/>
                  </a:lnTo>
                  <a:lnTo>
                    <a:pt x="168" y="13"/>
                  </a:lnTo>
                  <a:lnTo>
                    <a:pt x="167" y="0"/>
                  </a:lnTo>
                  <a:lnTo>
                    <a:pt x="164" y="4"/>
                  </a:lnTo>
                  <a:lnTo>
                    <a:pt x="162" y="8"/>
                  </a:lnTo>
                  <a:lnTo>
                    <a:pt x="160" y="12"/>
                  </a:lnTo>
                  <a:lnTo>
                    <a:pt x="158" y="17"/>
                  </a:lnTo>
                  <a:lnTo>
                    <a:pt x="157" y="20"/>
                  </a:lnTo>
                  <a:lnTo>
                    <a:pt x="155" y="25"/>
                  </a:lnTo>
                  <a:lnTo>
                    <a:pt x="153" y="29"/>
                  </a:lnTo>
                  <a:lnTo>
                    <a:pt x="151" y="33"/>
                  </a:lnTo>
                  <a:lnTo>
                    <a:pt x="148" y="37"/>
                  </a:lnTo>
                  <a:lnTo>
                    <a:pt x="145" y="40"/>
                  </a:lnTo>
                  <a:lnTo>
                    <a:pt x="142" y="43"/>
                  </a:lnTo>
                  <a:lnTo>
                    <a:pt x="137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19" y="52"/>
                  </a:lnTo>
                  <a:lnTo>
                    <a:pt x="112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11" name="Freeform 191">
              <a:extLst>
                <a:ext uri="{FF2B5EF4-FFF2-40B4-BE49-F238E27FC236}">
                  <a16:creationId xmlns:a16="http://schemas.microsoft.com/office/drawing/2014/main" id="{C3A3B549-FD1A-4EF4-E7D9-F9421667D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45"/>
              <a:ext cx="171" cy="132"/>
            </a:xfrm>
            <a:custGeom>
              <a:avLst/>
              <a:gdLst>
                <a:gd name="T0" fmla="*/ 112 w 171"/>
                <a:gd name="T1" fmla="*/ 53 h 132"/>
                <a:gd name="T2" fmla="*/ 93 w 171"/>
                <a:gd name="T3" fmla="*/ 50 h 132"/>
                <a:gd name="T4" fmla="*/ 76 w 171"/>
                <a:gd name="T5" fmla="*/ 46 h 132"/>
                <a:gd name="T6" fmla="*/ 62 w 171"/>
                <a:gd name="T7" fmla="*/ 39 h 132"/>
                <a:gd name="T8" fmla="*/ 48 w 171"/>
                <a:gd name="T9" fmla="*/ 32 h 132"/>
                <a:gd name="T10" fmla="*/ 36 w 171"/>
                <a:gd name="T11" fmla="*/ 24 h 132"/>
                <a:gd name="T12" fmla="*/ 24 w 171"/>
                <a:gd name="T13" fmla="*/ 17 h 132"/>
                <a:gd name="T14" fmla="*/ 12 w 171"/>
                <a:gd name="T15" fmla="*/ 13 h 132"/>
                <a:gd name="T16" fmla="*/ 0 w 171"/>
                <a:gd name="T17" fmla="*/ 11 h 132"/>
                <a:gd name="T18" fmla="*/ 2 w 171"/>
                <a:gd name="T19" fmla="*/ 18 h 132"/>
                <a:gd name="T20" fmla="*/ 9 w 171"/>
                <a:gd name="T21" fmla="*/ 29 h 132"/>
                <a:gd name="T22" fmla="*/ 14 w 171"/>
                <a:gd name="T23" fmla="*/ 38 h 132"/>
                <a:gd name="T24" fmla="*/ 18 w 171"/>
                <a:gd name="T25" fmla="*/ 47 h 132"/>
                <a:gd name="T26" fmla="*/ 19 w 171"/>
                <a:gd name="T27" fmla="*/ 51 h 132"/>
                <a:gd name="T28" fmla="*/ 29 w 171"/>
                <a:gd name="T29" fmla="*/ 65 h 132"/>
                <a:gd name="T30" fmla="*/ 38 w 171"/>
                <a:gd name="T31" fmla="*/ 78 h 132"/>
                <a:gd name="T32" fmla="*/ 47 w 171"/>
                <a:gd name="T33" fmla="*/ 91 h 132"/>
                <a:gd name="T34" fmla="*/ 57 w 171"/>
                <a:gd name="T35" fmla="*/ 102 h 132"/>
                <a:gd name="T36" fmla="*/ 68 w 171"/>
                <a:gd name="T37" fmla="*/ 113 h 132"/>
                <a:gd name="T38" fmla="*/ 79 w 171"/>
                <a:gd name="T39" fmla="*/ 122 h 132"/>
                <a:gd name="T40" fmla="*/ 92 w 171"/>
                <a:gd name="T41" fmla="*/ 128 h 132"/>
                <a:gd name="T42" fmla="*/ 107 w 171"/>
                <a:gd name="T43" fmla="*/ 131 h 132"/>
                <a:gd name="T44" fmla="*/ 115 w 171"/>
                <a:gd name="T45" fmla="*/ 130 h 132"/>
                <a:gd name="T46" fmla="*/ 130 w 171"/>
                <a:gd name="T47" fmla="*/ 125 h 132"/>
                <a:gd name="T48" fmla="*/ 143 w 171"/>
                <a:gd name="T49" fmla="*/ 115 h 132"/>
                <a:gd name="T50" fmla="*/ 154 w 171"/>
                <a:gd name="T51" fmla="*/ 101 h 132"/>
                <a:gd name="T52" fmla="*/ 162 w 171"/>
                <a:gd name="T53" fmla="*/ 83 h 132"/>
                <a:gd name="T54" fmla="*/ 167 w 171"/>
                <a:gd name="T55" fmla="*/ 62 h 132"/>
                <a:gd name="T56" fmla="*/ 170 w 171"/>
                <a:gd name="T57" fmla="*/ 39 h 132"/>
                <a:gd name="T58" fmla="*/ 168 w 171"/>
                <a:gd name="T59" fmla="*/ 13 h 132"/>
                <a:gd name="T60" fmla="*/ 167 w 171"/>
                <a:gd name="T61" fmla="*/ 0 h 132"/>
                <a:gd name="T62" fmla="*/ 162 w 171"/>
                <a:gd name="T63" fmla="*/ 8 h 132"/>
                <a:gd name="T64" fmla="*/ 158 w 171"/>
                <a:gd name="T65" fmla="*/ 17 h 132"/>
                <a:gd name="T66" fmla="*/ 155 w 171"/>
                <a:gd name="T67" fmla="*/ 25 h 132"/>
                <a:gd name="T68" fmla="*/ 151 w 171"/>
                <a:gd name="T69" fmla="*/ 33 h 132"/>
                <a:gd name="T70" fmla="*/ 145 w 171"/>
                <a:gd name="T71" fmla="*/ 40 h 132"/>
                <a:gd name="T72" fmla="*/ 137 w 171"/>
                <a:gd name="T73" fmla="*/ 46 h 132"/>
                <a:gd name="T74" fmla="*/ 126 w 171"/>
                <a:gd name="T75" fmla="*/ 50 h 132"/>
                <a:gd name="T76" fmla="*/ 112 w 171"/>
                <a:gd name="T77" fmla="*/ 5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1" h="132">
                  <a:moveTo>
                    <a:pt x="112" y="53"/>
                  </a:moveTo>
                  <a:lnTo>
                    <a:pt x="112" y="53"/>
                  </a:lnTo>
                  <a:lnTo>
                    <a:pt x="102" y="52"/>
                  </a:lnTo>
                  <a:lnTo>
                    <a:pt x="93" y="50"/>
                  </a:lnTo>
                  <a:lnTo>
                    <a:pt x="84" y="48"/>
                  </a:lnTo>
                  <a:lnTo>
                    <a:pt x="76" y="46"/>
                  </a:lnTo>
                  <a:lnTo>
                    <a:pt x="69" y="42"/>
                  </a:lnTo>
                  <a:lnTo>
                    <a:pt x="62" y="39"/>
                  </a:lnTo>
                  <a:lnTo>
                    <a:pt x="55" y="35"/>
                  </a:lnTo>
                  <a:lnTo>
                    <a:pt x="48" y="32"/>
                  </a:lnTo>
                  <a:lnTo>
                    <a:pt x="42" y="28"/>
                  </a:lnTo>
                  <a:lnTo>
                    <a:pt x="36" y="24"/>
                  </a:lnTo>
                  <a:lnTo>
                    <a:pt x="30" y="20"/>
                  </a:lnTo>
                  <a:lnTo>
                    <a:pt x="24" y="17"/>
                  </a:lnTo>
                  <a:lnTo>
                    <a:pt x="18" y="15"/>
                  </a:lnTo>
                  <a:lnTo>
                    <a:pt x="12" y="13"/>
                  </a:lnTo>
                  <a:lnTo>
                    <a:pt x="6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8"/>
                  </a:lnTo>
                  <a:lnTo>
                    <a:pt x="6" y="24"/>
                  </a:lnTo>
                  <a:lnTo>
                    <a:pt x="9" y="29"/>
                  </a:lnTo>
                  <a:lnTo>
                    <a:pt x="12" y="33"/>
                  </a:lnTo>
                  <a:lnTo>
                    <a:pt x="14" y="38"/>
                  </a:lnTo>
                  <a:lnTo>
                    <a:pt x="16" y="42"/>
                  </a:lnTo>
                  <a:lnTo>
                    <a:pt x="18" y="47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24" y="58"/>
                  </a:lnTo>
                  <a:lnTo>
                    <a:pt x="29" y="65"/>
                  </a:lnTo>
                  <a:lnTo>
                    <a:pt x="33" y="71"/>
                  </a:lnTo>
                  <a:lnTo>
                    <a:pt x="38" y="78"/>
                  </a:lnTo>
                  <a:lnTo>
                    <a:pt x="43" y="84"/>
                  </a:lnTo>
                  <a:lnTo>
                    <a:pt x="47" y="91"/>
                  </a:lnTo>
                  <a:lnTo>
                    <a:pt x="52" y="97"/>
                  </a:lnTo>
                  <a:lnTo>
                    <a:pt x="57" y="102"/>
                  </a:lnTo>
                  <a:lnTo>
                    <a:pt x="62" y="108"/>
                  </a:lnTo>
                  <a:lnTo>
                    <a:pt x="68" y="113"/>
                  </a:lnTo>
                  <a:lnTo>
                    <a:pt x="73" y="117"/>
                  </a:lnTo>
                  <a:lnTo>
                    <a:pt x="79" y="122"/>
                  </a:lnTo>
                  <a:lnTo>
                    <a:pt x="85" y="125"/>
                  </a:lnTo>
                  <a:lnTo>
                    <a:pt x="92" y="128"/>
                  </a:lnTo>
                  <a:lnTo>
                    <a:pt x="99" y="130"/>
                  </a:lnTo>
                  <a:lnTo>
                    <a:pt x="107" y="131"/>
                  </a:lnTo>
                  <a:lnTo>
                    <a:pt x="107" y="131"/>
                  </a:lnTo>
                  <a:lnTo>
                    <a:pt x="115" y="130"/>
                  </a:lnTo>
                  <a:lnTo>
                    <a:pt x="123" y="128"/>
                  </a:lnTo>
                  <a:lnTo>
                    <a:pt x="130" y="125"/>
                  </a:lnTo>
                  <a:lnTo>
                    <a:pt x="137" y="121"/>
                  </a:lnTo>
                  <a:lnTo>
                    <a:pt x="143" y="115"/>
                  </a:lnTo>
                  <a:lnTo>
                    <a:pt x="149" y="109"/>
                  </a:lnTo>
                  <a:lnTo>
                    <a:pt x="154" y="101"/>
                  </a:lnTo>
                  <a:lnTo>
                    <a:pt x="158" y="92"/>
                  </a:lnTo>
                  <a:lnTo>
                    <a:pt x="162" y="83"/>
                  </a:lnTo>
                  <a:lnTo>
                    <a:pt x="165" y="74"/>
                  </a:lnTo>
                  <a:lnTo>
                    <a:pt x="167" y="62"/>
                  </a:lnTo>
                  <a:lnTo>
                    <a:pt x="168" y="51"/>
                  </a:lnTo>
                  <a:lnTo>
                    <a:pt x="170" y="39"/>
                  </a:lnTo>
                  <a:lnTo>
                    <a:pt x="170" y="26"/>
                  </a:lnTo>
                  <a:lnTo>
                    <a:pt x="168" y="13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4" y="4"/>
                  </a:lnTo>
                  <a:lnTo>
                    <a:pt x="162" y="8"/>
                  </a:lnTo>
                  <a:lnTo>
                    <a:pt x="160" y="12"/>
                  </a:lnTo>
                  <a:lnTo>
                    <a:pt x="158" y="17"/>
                  </a:lnTo>
                  <a:lnTo>
                    <a:pt x="157" y="20"/>
                  </a:lnTo>
                  <a:lnTo>
                    <a:pt x="155" y="25"/>
                  </a:lnTo>
                  <a:lnTo>
                    <a:pt x="153" y="29"/>
                  </a:lnTo>
                  <a:lnTo>
                    <a:pt x="151" y="33"/>
                  </a:lnTo>
                  <a:lnTo>
                    <a:pt x="148" y="37"/>
                  </a:lnTo>
                  <a:lnTo>
                    <a:pt x="145" y="40"/>
                  </a:lnTo>
                  <a:lnTo>
                    <a:pt x="142" y="43"/>
                  </a:lnTo>
                  <a:lnTo>
                    <a:pt x="137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19" y="52"/>
                  </a:lnTo>
                  <a:lnTo>
                    <a:pt x="112" y="53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12" name="Freeform 192">
              <a:extLst>
                <a:ext uri="{FF2B5EF4-FFF2-40B4-BE49-F238E27FC236}">
                  <a16:creationId xmlns:a16="http://schemas.microsoft.com/office/drawing/2014/main" id="{EF2B6EDE-6954-2DC7-FE0E-05568E0AE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890"/>
              <a:ext cx="95" cy="47"/>
            </a:xfrm>
            <a:custGeom>
              <a:avLst/>
              <a:gdLst>
                <a:gd name="T0" fmla="*/ 91 w 95"/>
                <a:gd name="T1" fmla="*/ 6 h 47"/>
                <a:gd name="T2" fmla="*/ 92 w 95"/>
                <a:gd name="T3" fmla="*/ 11 h 47"/>
                <a:gd name="T4" fmla="*/ 93 w 95"/>
                <a:gd name="T5" fmla="*/ 15 h 47"/>
                <a:gd name="T6" fmla="*/ 94 w 95"/>
                <a:gd name="T7" fmla="*/ 19 h 47"/>
                <a:gd name="T8" fmla="*/ 94 w 95"/>
                <a:gd name="T9" fmla="*/ 23 h 47"/>
                <a:gd name="T10" fmla="*/ 94 w 95"/>
                <a:gd name="T11" fmla="*/ 27 h 47"/>
                <a:gd name="T12" fmla="*/ 92 w 95"/>
                <a:gd name="T13" fmla="*/ 30 h 47"/>
                <a:gd name="T14" fmla="*/ 92 w 95"/>
                <a:gd name="T15" fmla="*/ 33 h 47"/>
                <a:gd name="T16" fmla="*/ 91 w 95"/>
                <a:gd name="T17" fmla="*/ 36 h 47"/>
                <a:gd name="T18" fmla="*/ 87 w 95"/>
                <a:gd name="T19" fmla="*/ 39 h 47"/>
                <a:gd name="T20" fmla="*/ 82 w 95"/>
                <a:gd name="T21" fmla="*/ 42 h 47"/>
                <a:gd name="T22" fmla="*/ 76 w 95"/>
                <a:gd name="T23" fmla="*/ 44 h 47"/>
                <a:gd name="T24" fmla="*/ 70 w 95"/>
                <a:gd name="T25" fmla="*/ 45 h 47"/>
                <a:gd name="T26" fmla="*/ 64 w 95"/>
                <a:gd name="T27" fmla="*/ 46 h 47"/>
                <a:gd name="T28" fmla="*/ 56 w 95"/>
                <a:gd name="T29" fmla="*/ 46 h 47"/>
                <a:gd name="T30" fmla="*/ 49 w 95"/>
                <a:gd name="T31" fmla="*/ 45 h 47"/>
                <a:gd name="T32" fmla="*/ 41 w 95"/>
                <a:gd name="T33" fmla="*/ 44 h 47"/>
                <a:gd name="T34" fmla="*/ 34 w 95"/>
                <a:gd name="T35" fmla="*/ 43 h 47"/>
                <a:gd name="T36" fmla="*/ 27 w 95"/>
                <a:gd name="T37" fmla="*/ 41 h 47"/>
                <a:gd name="T38" fmla="*/ 20 w 95"/>
                <a:gd name="T39" fmla="*/ 39 h 47"/>
                <a:gd name="T40" fmla="*/ 14 w 95"/>
                <a:gd name="T41" fmla="*/ 37 h 47"/>
                <a:gd name="T42" fmla="*/ 9 w 95"/>
                <a:gd name="T43" fmla="*/ 34 h 47"/>
                <a:gd name="T44" fmla="*/ 5 w 95"/>
                <a:gd name="T45" fmla="*/ 32 h 47"/>
                <a:gd name="T46" fmla="*/ 1 w 95"/>
                <a:gd name="T47" fmla="*/ 29 h 47"/>
                <a:gd name="T48" fmla="*/ 0 w 95"/>
                <a:gd name="T49" fmla="*/ 26 h 47"/>
                <a:gd name="T50" fmla="*/ 0 w 95"/>
                <a:gd name="T51" fmla="*/ 21 h 47"/>
                <a:gd name="T52" fmla="*/ 0 w 95"/>
                <a:gd name="T53" fmla="*/ 18 h 47"/>
                <a:gd name="T54" fmla="*/ 0 w 95"/>
                <a:gd name="T55" fmla="*/ 15 h 47"/>
                <a:gd name="T56" fmla="*/ 1 w 95"/>
                <a:gd name="T57" fmla="*/ 12 h 47"/>
                <a:gd name="T58" fmla="*/ 2 w 95"/>
                <a:gd name="T59" fmla="*/ 9 h 47"/>
                <a:gd name="T60" fmla="*/ 3 w 95"/>
                <a:gd name="T61" fmla="*/ 6 h 47"/>
                <a:gd name="T62" fmla="*/ 4 w 95"/>
                <a:gd name="T63" fmla="*/ 3 h 47"/>
                <a:gd name="T64" fmla="*/ 5 w 95"/>
                <a:gd name="T65" fmla="*/ 0 h 47"/>
                <a:gd name="T66" fmla="*/ 12 w 95"/>
                <a:gd name="T67" fmla="*/ 3 h 47"/>
                <a:gd name="T68" fmla="*/ 18 w 95"/>
                <a:gd name="T69" fmla="*/ 6 h 47"/>
                <a:gd name="T70" fmla="*/ 24 w 95"/>
                <a:gd name="T71" fmla="*/ 8 h 47"/>
                <a:gd name="T72" fmla="*/ 30 w 95"/>
                <a:gd name="T73" fmla="*/ 10 h 47"/>
                <a:gd name="T74" fmla="*/ 35 w 95"/>
                <a:gd name="T75" fmla="*/ 12 h 47"/>
                <a:gd name="T76" fmla="*/ 41 w 95"/>
                <a:gd name="T77" fmla="*/ 13 h 47"/>
                <a:gd name="T78" fmla="*/ 47 w 95"/>
                <a:gd name="T79" fmla="*/ 15 h 47"/>
                <a:gd name="T80" fmla="*/ 52 w 95"/>
                <a:gd name="T81" fmla="*/ 15 h 47"/>
                <a:gd name="T82" fmla="*/ 58 w 95"/>
                <a:gd name="T83" fmla="*/ 15 h 47"/>
                <a:gd name="T84" fmla="*/ 63 w 95"/>
                <a:gd name="T85" fmla="*/ 15 h 47"/>
                <a:gd name="T86" fmla="*/ 68 w 95"/>
                <a:gd name="T87" fmla="*/ 15 h 47"/>
                <a:gd name="T88" fmla="*/ 73 w 95"/>
                <a:gd name="T89" fmla="*/ 15 h 47"/>
                <a:gd name="T90" fmla="*/ 77 w 95"/>
                <a:gd name="T91" fmla="*/ 13 h 47"/>
                <a:gd name="T92" fmla="*/ 82 w 95"/>
                <a:gd name="T93" fmla="*/ 12 h 47"/>
                <a:gd name="T94" fmla="*/ 86 w 95"/>
                <a:gd name="T95" fmla="*/ 9 h 47"/>
                <a:gd name="T96" fmla="*/ 91 w 95"/>
                <a:gd name="T97" fmla="*/ 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5" h="47">
                  <a:moveTo>
                    <a:pt x="91" y="6"/>
                  </a:moveTo>
                  <a:lnTo>
                    <a:pt x="92" y="11"/>
                  </a:lnTo>
                  <a:lnTo>
                    <a:pt x="93" y="15"/>
                  </a:lnTo>
                  <a:lnTo>
                    <a:pt x="94" y="19"/>
                  </a:lnTo>
                  <a:lnTo>
                    <a:pt x="94" y="23"/>
                  </a:lnTo>
                  <a:lnTo>
                    <a:pt x="94" y="27"/>
                  </a:lnTo>
                  <a:lnTo>
                    <a:pt x="92" y="30"/>
                  </a:lnTo>
                  <a:lnTo>
                    <a:pt x="92" y="33"/>
                  </a:lnTo>
                  <a:lnTo>
                    <a:pt x="91" y="36"/>
                  </a:lnTo>
                  <a:lnTo>
                    <a:pt x="87" y="39"/>
                  </a:lnTo>
                  <a:lnTo>
                    <a:pt x="82" y="42"/>
                  </a:lnTo>
                  <a:lnTo>
                    <a:pt x="76" y="44"/>
                  </a:lnTo>
                  <a:lnTo>
                    <a:pt x="70" y="45"/>
                  </a:lnTo>
                  <a:lnTo>
                    <a:pt x="64" y="46"/>
                  </a:lnTo>
                  <a:lnTo>
                    <a:pt x="56" y="46"/>
                  </a:lnTo>
                  <a:lnTo>
                    <a:pt x="49" y="45"/>
                  </a:lnTo>
                  <a:lnTo>
                    <a:pt x="41" y="44"/>
                  </a:lnTo>
                  <a:lnTo>
                    <a:pt x="34" y="43"/>
                  </a:lnTo>
                  <a:lnTo>
                    <a:pt x="27" y="41"/>
                  </a:lnTo>
                  <a:lnTo>
                    <a:pt x="20" y="39"/>
                  </a:lnTo>
                  <a:lnTo>
                    <a:pt x="14" y="37"/>
                  </a:lnTo>
                  <a:lnTo>
                    <a:pt x="9" y="34"/>
                  </a:lnTo>
                  <a:lnTo>
                    <a:pt x="5" y="32"/>
                  </a:lnTo>
                  <a:lnTo>
                    <a:pt x="1" y="29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2" y="9"/>
                  </a:lnTo>
                  <a:lnTo>
                    <a:pt x="3" y="6"/>
                  </a:lnTo>
                  <a:lnTo>
                    <a:pt x="4" y="3"/>
                  </a:lnTo>
                  <a:lnTo>
                    <a:pt x="5" y="0"/>
                  </a:lnTo>
                  <a:lnTo>
                    <a:pt x="12" y="3"/>
                  </a:lnTo>
                  <a:lnTo>
                    <a:pt x="18" y="6"/>
                  </a:lnTo>
                  <a:lnTo>
                    <a:pt x="24" y="8"/>
                  </a:lnTo>
                  <a:lnTo>
                    <a:pt x="30" y="10"/>
                  </a:lnTo>
                  <a:lnTo>
                    <a:pt x="35" y="12"/>
                  </a:lnTo>
                  <a:lnTo>
                    <a:pt x="41" y="13"/>
                  </a:lnTo>
                  <a:lnTo>
                    <a:pt x="47" y="15"/>
                  </a:lnTo>
                  <a:lnTo>
                    <a:pt x="52" y="15"/>
                  </a:lnTo>
                  <a:lnTo>
                    <a:pt x="58" y="15"/>
                  </a:lnTo>
                  <a:lnTo>
                    <a:pt x="63" y="15"/>
                  </a:lnTo>
                  <a:lnTo>
                    <a:pt x="68" y="15"/>
                  </a:lnTo>
                  <a:lnTo>
                    <a:pt x="73" y="15"/>
                  </a:lnTo>
                  <a:lnTo>
                    <a:pt x="77" y="13"/>
                  </a:lnTo>
                  <a:lnTo>
                    <a:pt x="82" y="12"/>
                  </a:lnTo>
                  <a:lnTo>
                    <a:pt x="86" y="9"/>
                  </a:lnTo>
                  <a:lnTo>
                    <a:pt x="91" y="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13" name="Freeform 193">
              <a:extLst>
                <a:ext uri="{FF2B5EF4-FFF2-40B4-BE49-F238E27FC236}">
                  <a16:creationId xmlns:a16="http://schemas.microsoft.com/office/drawing/2014/main" id="{0978BC84-91A4-8BAB-625E-0183EA9E8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890"/>
              <a:ext cx="95" cy="47"/>
            </a:xfrm>
            <a:custGeom>
              <a:avLst/>
              <a:gdLst>
                <a:gd name="T0" fmla="*/ 91 w 95"/>
                <a:gd name="T1" fmla="*/ 6 h 47"/>
                <a:gd name="T2" fmla="*/ 91 w 95"/>
                <a:gd name="T3" fmla="*/ 6 h 47"/>
                <a:gd name="T4" fmla="*/ 92 w 95"/>
                <a:gd name="T5" fmla="*/ 11 h 47"/>
                <a:gd name="T6" fmla="*/ 93 w 95"/>
                <a:gd name="T7" fmla="*/ 15 h 47"/>
                <a:gd name="T8" fmla="*/ 94 w 95"/>
                <a:gd name="T9" fmla="*/ 19 h 47"/>
                <a:gd name="T10" fmla="*/ 94 w 95"/>
                <a:gd name="T11" fmla="*/ 23 h 47"/>
                <a:gd name="T12" fmla="*/ 94 w 95"/>
                <a:gd name="T13" fmla="*/ 27 h 47"/>
                <a:gd name="T14" fmla="*/ 92 w 95"/>
                <a:gd name="T15" fmla="*/ 30 h 47"/>
                <a:gd name="T16" fmla="*/ 92 w 95"/>
                <a:gd name="T17" fmla="*/ 33 h 47"/>
                <a:gd name="T18" fmla="*/ 91 w 95"/>
                <a:gd name="T19" fmla="*/ 36 h 47"/>
                <a:gd name="T20" fmla="*/ 91 w 95"/>
                <a:gd name="T21" fmla="*/ 36 h 47"/>
                <a:gd name="T22" fmla="*/ 87 w 95"/>
                <a:gd name="T23" fmla="*/ 39 h 47"/>
                <a:gd name="T24" fmla="*/ 82 w 95"/>
                <a:gd name="T25" fmla="*/ 42 h 47"/>
                <a:gd name="T26" fmla="*/ 76 w 95"/>
                <a:gd name="T27" fmla="*/ 44 h 47"/>
                <a:gd name="T28" fmla="*/ 70 w 95"/>
                <a:gd name="T29" fmla="*/ 45 h 47"/>
                <a:gd name="T30" fmla="*/ 64 w 95"/>
                <a:gd name="T31" fmla="*/ 46 h 47"/>
                <a:gd name="T32" fmla="*/ 56 w 95"/>
                <a:gd name="T33" fmla="*/ 46 h 47"/>
                <a:gd name="T34" fmla="*/ 49 w 95"/>
                <a:gd name="T35" fmla="*/ 45 h 47"/>
                <a:gd name="T36" fmla="*/ 41 w 95"/>
                <a:gd name="T37" fmla="*/ 44 h 47"/>
                <a:gd name="T38" fmla="*/ 34 w 95"/>
                <a:gd name="T39" fmla="*/ 43 h 47"/>
                <a:gd name="T40" fmla="*/ 27 w 95"/>
                <a:gd name="T41" fmla="*/ 41 h 47"/>
                <a:gd name="T42" fmla="*/ 20 w 95"/>
                <a:gd name="T43" fmla="*/ 39 h 47"/>
                <a:gd name="T44" fmla="*/ 14 w 95"/>
                <a:gd name="T45" fmla="*/ 37 h 47"/>
                <a:gd name="T46" fmla="*/ 9 w 95"/>
                <a:gd name="T47" fmla="*/ 34 h 47"/>
                <a:gd name="T48" fmla="*/ 5 w 95"/>
                <a:gd name="T49" fmla="*/ 32 h 47"/>
                <a:gd name="T50" fmla="*/ 1 w 95"/>
                <a:gd name="T51" fmla="*/ 29 h 47"/>
                <a:gd name="T52" fmla="*/ 0 w 95"/>
                <a:gd name="T53" fmla="*/ 26 h 47"/>
                <a:gd name="T54" fmla="*/ 0 w 95"/>
                <a:gd name="T55" fmla="*/ 26 h 47"/>
                <a:gd name="T56" fmla="*/ 0 w 95"/>
                <a:gd name="T57" fmla="*/ 21 h 47"/>
                <a:gd name="T58" fmla="*/ 0 w 95"/>
                <a:gd name="T59" fmla="*/ 18 h 47"/>
                <a:gd name="T60" fmla="*/ 0 w 95"/>
                <a:gd name="T61" fmla="*/ 15 h 47"/>
                <a:gd name="T62" fmla="*/ 1 w 95"/>
                <a:gd name="T63" fmla="*/ 12 h 47"/>
                <a:gd name="T64" fmla="*/ 2 w 95"/>
                <a:gd name="T65" fmla="*/ 9 h 47"/>
                <a:gd name="T66" fmla="*/ 3 w 95"/>
                <a:gd name="T67" fmla="*/ 6 h 47"/>
                <a:gd name="T68" fmla="*/ 4 w 95"/>
                <a:gd name="T69" fmla="*/ 3 h 47"/>
                <a:gd name="T70" fmla="*/ 5 w 95"/>
                <a:gd name="T71" fmla="*/ 0 h 47"/>
                <a:gd name="T72" fmla="*/ 5 w 95"/>
                <a:gd name="T73" fmla="*/ 0 h 47"/>
                <a:gd name="T74" fmla="*/ 12 w 95"/>
                <a:gd name="T75" fmla="*/ 3 h 47"/>
                <a:gd name="T76" fmla="*/ 18 w 95"/>
                <a:gd name="T77" fmla="*/ 6 h 47"/>
                <a:gd name="T78" fmla="*/ 24 w 95"/>
                <a:gd name="T79" fmla="*/ 8 h 47"/>
                <a:gd name="T80" fmla="*/ 30 w 95"/>
                <a:gd name="T81" fmla="*/ 10 h 47"/>
                <a:gd name="T82" fmla="*/ 35 w 95"/>
                <a:gd name="T83" fmla="*/ 12 h 47"/>
                <a:gd name="T84" fmla="*/ 41 w 95"/>
                <a:gd name="T85" fmla="*/ 13 h 47"/>
                <a:gd name="T86" fmla="*/ 47 w 95"/>
                <a:gd name="T87" fmla="*/ 15 h 47"/>
                <a:gd name="T88" fmla="*/ 52 w 95"/>
                <a:gd name="T89" fmla="*/ 15 h 47"/>
                <a:gd name="T90" fmla="*/ 58 w 95"/>
                <a:gd name="T91" fmla="*/ 15 h 47"/>
                <a:gd name="T92" fmla="*/ 63 w 95"/>
                <a:gd name="T93" fmla="*/ 15 h 47"/>
                <a:gd name="T94" fmla="*/ 68 w 95"/>
                <a:gd name="T95" fmla="*/ 15 h 47"/>
                <a:gd name="T96" fmla="*/ 73 w 95"/>
                <a:gd name="T97" fmla="*/ 15 h 47"/>
                <a:gd name="T98" fmla="*/ 77 w 95"/>
                <a:gd name="T99" fmla="*/ 13 h 47"/>
                <a:gd name="T100" fmla="*/ 82 w 95"/>
                <a:gd name="T101" fmla="*/ 12 h 47"/>
                <a:gd name="T102" fmla="*/ 86 w 95"/>
                <a:gd name="T103" fmla="*/ 9 h 47"/>
                <a:gd name="T104" fmla="*/ 91 w 95"/>
                <a:gd name="T105" fmla="*/ 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5" h="47">
                  <a:moveTo>
                    <a:pt x="91" y="6"/>
                  </a:moveTo>
                  <a:lnTo>
                    <a:pt x="91" y="6"/>
                  </a:lnTo>
                  <a:lnTo>
                    <a:pt x="92" y="11"/>
                  </a:lnTo>
                  <a:lnTo>
                    <a:pt x="93" y="15"/>
                  </a:lnTo>
                  <a:lnTo>
                    <a:pt x="94" y="19"/>
                  </a:lnTo>
                  <a:lnTo>
                    <a:pt x="94" y="23"/>
                  </a:lnTo>
                  <a:lnTo>
                    <a:pt x="94" y="27"/>
                  </a:lnTo>
                  <a:lnTo>
                    <a:pt x="92" y="30"/>
                  </a:lnTo>
                  <a:lnTo>
                    <a:pt x="92" y="33"/>
                  </a:lnTo>
                  <a:lnTo>
                    <a:pt x="91" y="36"/>
                  </a:lnTo>
                  <a:lnTo>
                    <a:pt x="91" y="36"/>
                  </a:lnTo>
                  <a:lnTo>
                    <a:pt x="87" y="39"/>
                  </a:lnTo>
                  <a:lnTo>
                    <a:pt x="82" y="42"/>
                  </a:lnTo>
                  <a:lnTo>
                    <a:pt x="76" y="44"/>
                  </a:lnTo>
                  <a:lnTo>
                    <a:pt x="70" y="45"/>
                  </a:lnTo>
                  <a:lnTo>
                    <a:pt x="64" y="46"/>
                  </a:lnTo>
                  <a:lnTo>
                    <a:pt x="56" y="46"/>
                  </a:lnTo>
                  <a:lnTo>
                    <a:pt x="49" y="45"/>
                  </a:lnTo>
                  <a:lnTo>
                    <a:pt x="41" y="44"/>
                  </a:lnTo>
                  <a:lnTo>
                    <a:pt x="34" y="43"/>
                  </a:lnTo>
                  <a:lnTo>
                    <a:pt x="27" y="41"/>
                  </a:lnTo>
                  <a:lnTo>
                    <a:pt x="20" y="39"/>
                  </a:lnTo>
                  <a:lnTo>
                    <a:pt x="14" y="37"/>
                  </a:lnTo>
                  <a:lnTo>
                    <a:pt x="9" y="34"/>
                  </a:lnTo>
                  <a:lnTo>
                    <a:pt x="5" y="32"/>
                  </a:lnTo>
                  <a:lnTo>
                    <a:pt x="1" y="29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2" y="9"/>
                  </a:lnTo>
                  <a:lnTo>
                    <a:pt x="3" y="6"/>
                  </a:lnTo>
                  <a:lnTo>
                    <a:pt x="4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12" y="3"/>
                  </a:lnTo>
                  <a:lnTo>
                    <a:pt x="18" y="6"/>
                  </a:lnTo>
                  <a:lnTo>
                    <a:pt x="24" y="8"/>
                  </a:lnTo>
                  <a:lnTo>
                    <a:pt x="30" y="10"/>
                  </a:lnTo>
                  <a:lnTo>
                    <a:pt x="35" y="12"/>
                  </a:lnTo>
                  <a:lnTo>
                    <a:pt x="41" y="13"/>
                  </a:lnTo>
                  <a:lnTo>
                    <a:pt x="47" y="15"/>
                  </a:lnTo>
                  <a:lnTo>
                    <a:pt x="52" y="15"/>
                  </a:lnTo>
                  <a:lnTo>
                    <a:pt x="58" y="15"/>
                  </a:lnTo>
                  <a:lnTo>
                    <a:pt x="63" y="15"/>
                  </a:lnTo>
                  <a:lnTo>
                    <a:pt x="68" y="15"/>
                  </a:lnTo>
                  <a:lnTo>
                    <a:pt x="73" y="15"/>
                  </a:lnTo>
                  <a:lnTo>
                    <a:pt x="77" y="13"/>
                  </a:lnTo>
                  <a:lnTo>
                    <a:pt x="82" y="12"/>
                  </a:lnTo>
                  <a:lnTo>
                    <a:pt x="86" y="9"/>
                  </a:lnTo>
                  <a:lnTo>
                    <a:pt x="91" y="6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14" name="Freeform 194">
              <a:extLst>
                <a:ext uri="{FF2B5EF4-FFF2-40B4-BE49-F238E27FC236}">
                  <a16:creationId xmlns:a16="http://schemas.microsoft.com/office/drawing/2014/main" id="{88EA0111-04FB-2CB4-469E-2379883D1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1958"/>
              <a:ext cx="216" cy="576"/>
            </a:xfrm>
            <a:custGeom>
              <a:avLst/>
              <a:gdLst>
                <a:gd name="T0" fmla="*/ 109 w 216"/>
                <a:gd name="T1" fmla="*/ 0 h 576"/>
                <a:gd name="T2" fmla="*/ 134 w 216"/>
                <a:gd name="T3" fmla="*/ 0 h 576"/>
                <a:gd name="T4" fmla="*/ 160 w 216"/>
                <a:gd name="T5" fmla="*/ 10 h 576"/>
                <a:gd name="T6" fmla="*/ 181 w 216"/>
                <a:gd name="T7" fmla="*/ 19 h 576"/>
                <a:gd name="T8" fmla="*/ 203 w 216"/>
                <a:gd name="T9" fmla="*/ 19 h 576"/>
                <a:gd name="T10" fmla="*/ 211 w 216"/>
                <a:gd name="T11" fmla="*/ 60 h 576"/>
                <a:gd name="T12" fmla="*/ 215 w 216"/>
                <a:gd name="T13" fmla="*/ 99 h 576"/>
                <a:gd name="T14" fmla="*/ 211 w 216"/>
                <a:gd name="T15" fmla="*/ 134 h 576"/>
                <a:gd name="T16" fmla="*/ 207 w 216"/>
                <a:gd name="T17" fmla="*/ 170 h 576"/>
                <a:gd name="T18" fmla="*/ 193 w 216"/>
                <a:gd name="T19" fmla="*/ 209 h 576"/>
                <a:gd name="T20" fmla="*/ 181 w 216"/>
                <a:gd name="T21" fmla="*/ 244 h 576"/>
                <a:gd name="T22" fmla="*/ 171 w 216"/>
                <a:gd name="T23" fmla="*/ 285 h 576"/>
                <a:gd name="T24" fmla="*/ 160 w 216"/>
                <a:gd name="T25" fmla="*/ 319 h 576"/>
                <a:gd name="T26" fmla="*/ 149 w 216"/>
                <a:gd name="T27" fmla="*/ 360 h 576"/>
                <a:gd name="T28" fmla="*/ 138 w 216"/>
                <a:gd name="T29" fmla="*/ 415 h 576"/>
                <a:gd name="T30" fmla="*/ 131 w 216"/>
                <a:gd name="T31" fmla="*/ 455 h 576"/>
                <a:gd name="T32" fmla="*/ 120 w 216"/>
                <a:gd name="T33" fmla="*/ 484 h 576"/>
                <a:gd name="T34" fmla="*/ 91 w 216"/>
                <a:gd name="T35" fmla="*/ 525 h 576"/>
                <a:gd name="T36" fmla="*/ 65 w 216"/>
                <a:gd name="T37" fmla="*/ 555 h 576"/>
                <a:gd name="T38" fmla="*/ 43 w 216"/>
                <a:gd name="T39" fmla="*/ 560 h 576"/>
                <a:gd name="T40" fmla="*/ 21 w 216"/>
                <a:gd name="T41" fmla="*/ 569 h 576"/>
                <a:gd name="T42" fmla="*/ 7 w 216"/>
                <a:gd name="T43" fmla="*/ 560 h 576"/>
                <a:gd name="T44" fmla="*/ 7 w 216"/>
                <a:gd name="T45" fmla="*/ 530 h 576"/>
                <a:gd name="T46" fmla="*/ 32 w 216"/>
                <a:gd name="T47" fmla="*/ 484 h 576"/>
                <a:gd name="T48" fmla="*/ 0 w 216"/>
                <a:gd name="T49" fmla="*/ 470 h 576"/>
                <a:gd name="T50" fmla="*/ 3 w 216"/>
                <a:gd name="T51" fmla="*/ 415 h 576"/>
                <a:gd name="T52" fmla="*/ 14 w 216"/>
                <a:gd name="T53" fmla="*/ 415 h 576"/>
                <a:gd name="T54" fmla="*/ 21 w 216"/>
                <a:gd name="T55" fmla="*/ 415 h 576"/>
                <a:gd name="T56" fmla="*/ 25 w 216"/>
                <a:gd name="T57" fmla="*/ 374 h 576"/>
                <a:gd name="T58" fmla="*/ 25 w 216"/>
                <a:gd name="T59" fmla="*/ 345 h 576"/>
                <a:gd name="T60" fmla="*/ 33 w 216"/>
                <a:gd name="T61" fmla="*/ 315 h 576"/>
                <a:gd name="T62" fmla="*/ 47 w 216"/>
                <a:gd name="T63" fmla="*/ 285 h 576"/>
                <a:gd name="T64" fmla="*/ 61 w 216"/>
                <a:gd name="T65" fmla="*/ 250 h 576"/>
                <a:gd name="T66" fmla="*/ 73 w 216"/>
                <a:gd name="T67" fmla="*/ 214 h 576"/>
                <a:gd name="T68" fmla="*/ 87 w 216"/>
                <a:gd name="T69" fmla="*/ 180 h 576"/>
                <a:gd name="T70" fmla="*/ 94 w 216"/>
                <a:gd name="T71" fmla="*/ 140 h 576"/>
                <a:gd name="T72" fmla="*/ 101 w 216"/>
                <a:gd name="T73" fmla="*/ 104 h 576"/>
                <a:gd name="T74" fmla="*/ 105 w 216"/>
                <a:gd name="T75" fmla="*/ 74 h 576"/>
                <a:gd name="T76" fmla="*/ 109 w 216"/>
                <a:gd name="T77" fmla="*/ 45 h 576"/>
                <a:gd name="T78" fmla="*/ 116 w 216"/>
                <a:gd name="T79" fmla="*/ 15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6" h="576">
                  <a:moveTo>
                    <a:pt x="94" y="5"/>
                  </a:moveTo>
                  <a:lnTo>
                    <a:pt x="109" y="0"/>
                  </a:lnTo>
                  <a:lnTo>
                    <a:pt x="123" y="0"/>
                  </a:lnTo>
                  <a:lnTo>
                    <a:pt x="134" y="0"/>
                  </a:lnTo>
                  <a:lnTo>
                    <a:pt x="145" y="10"/>
                  </a:lnTo>
                  <a:lnTo>
                    <a:pt x="160" y="10"/>
                  </a:lnTo>
                  <a:lnTo>
                    <a:pt x="171" y="19"/>
                  </a:lnTo>
                  <a:lnTo>
                    <a:pt x="181" y="19"/>
                  </a:lnTo>
                  <a:lnTo>
                    <a:pt x="193" y="19"/>
                  </a:lnTo>
                  <a:lnTo>
                    <a:pt x="203" y="19"/>
                  </a:lnTo>
                  <a:lnTo>
                    <a:pt x="207" y="45"/>
                  </a:lnTo>
                  <a:lnTo>
                    <a:pt x="211" y="60"/>
                  </a:lnTo>
                  <a:lnTo>
                    <a:pt x="215" y="85"/>
                  </a:lnTo>
                  <a:lnTo>
                    <a:pt x="215" y="99"/>
                  </a:lnTo>
                  <a:lnTo>
                    <a:pt x="215" y="115"/>
                  </a:lnTo>
                  <a:lnTo>
                    <a:pt x="211" y="134"/>
                  </a:lnTo>
                  <a:lnTo>
                    <a:pt x="211" y="150"/>
                  </a:lnTo>
                  <a:lnTo>
                    <a:pt x="207" y="170"/>
                  </a:lnTo>
                  <a:lnTo>
                    <a:pt x="207" y="184"/>
                  </a:lnTo>
                  <a:lnTo>
                    <a:pt x="193" y="209"/>
                  </a:lnTo>
                  <a:lnTo>
                    <a:pt x="189" y="225"/>
                  </a:lnTo>
                  <a:lnTo>
                    <a:pt x="181" y="244"/>
                  </a:lnTo>
                  <a:lnTo>
                    <a:pt x="178" y="264"/>
                  </a:lnTo>
                  <a:lnTo>
                    <a:pt x="171" y="285"/>
                  </a:lnTo>
                  <a:lnTo>
                    <a:pt x="163" y="305"/>
                  </a:lnTo>
                  <a:lnTo>
                    <a:pt x="160" y="319"/>
                  </a:lnTo>
                  <a:lnTo>
                    <a:pt x="156" y="335"/>
                  </a:lnTo>
                  <a:lnTo>
                    <a:pt x="149" y="360"/>
                  </a:lnTo>
                  <a:lnTo>
                    <a:pt x="141" y="415"/>
                  </a:lnTo>
                  <a:lnTo>
                    <a:pt x="138" y="415"/>
                  </a:lnTo>
                  <a:lnTo>
                    <a:pt x="134" y="415"/>
                  </a:lnTo>
                  <a:lnTo>
                    <a:pt x="131" y="455"/>
                  </a:lnTo>
                  <a:lnTo>
                    <a:pt x="127" y="470"/>
                  </a:lnTo>
                  <a:lnTo>
                    <a:pt x="120" y="484"/>
                  </a:lnTo>
                  <a:lnTo>
                    <a:pt x="101" y="514"/>
                  </a:lnTo>
                  <a:lnTo>
                    <a:pt x="91" y="525"/>
                  </a:lnTo>
                  <a:lnTo>
                    <a:pt x="76" y="544"/>
                  </a:lnTo>
                  <a:lnTo>
                    <a:pt x="65" y="555"/>
                  </a:lnTo>
                  <a:lnTo>
                    <a:pt x="54" y="555"/>
                  </a:lnTo>
                  <a:lnTo>
                    <a:pt x="43" y="560"/>
                  </a:lnTo>
                  <a:lnTo>
                    <a:pt x="33" y="565"/>
                  </a:lnTo>
                  <a:lnTo>
                    <a:pt x="21" y="569"/>
                  </a:lnTo>
                  <a:lnTo>
                    <a:pt x="11" y="575"/>
                  </a:lnTo>
                  <a:lnTo>
                    <a:pt x="7" y="560"/>
                  </a:lnTo>
                  <a:lnTo>
                    <a:pt x="7" y="544"/>
                  </a:lnTo>
                  <a:lnTo>
                    <a:pt x="7" y="530"/>
                  </a:lnTo>
                  <a:lnTo>
                    <a:pt x="3" y="514"/>
                  </a:lnTo>
                  <a:lnTo>
                    <a:pt x="32" y="484"/>
                  </a:lnTo>
                  <a:lnTo>
                    <a:pt x="0" y="484"/>
                  </a:lnTo>
                  <a:lnTo>
                    <a:pt x="0" y="470"/>
                  </a:lnTo>
                  <a:lnTo>
                    <a:pt x="0" y="455"/>
                  </a:lnTo>
                  <a:lnTo>
                    <a:pt x="3" y="415"/>
                  </a:lnTo>
                  <a:lnTo>
                    <a:pt x="7" y="415"/>
                  </a:lnTo>
                  <a:lnTo>
                    <a:pt x="14" y="415"/>
                  </a:lnTo>
                  <a:lnTo>
                    <a:pt x="18" y="415"/>
                  </a:lnTo>
                  <a:lnTo>
                    <a:pt x="21" y="415"/>
                  </a:lnTo>
                  <a:lnTo>
                    <a:pt x="25" y="415"/>
                  </a:lnTo>
                  <a:lnTo>
                    <a:pt x="25" y="374"/>
                  </a:lnTo>
                  <a:lnTo>
                    <a:pt x="25" y="360"/>
                  </a:lnTo>
                  <a:lnTo>
                    <a:pt x="25" y="345"/>
                  </a:lnTo>
                  <a:lnTo>
                    <a:pt x="29" y="330"/>
                  </a:lnTo>
                  <a:lnTo>
                    <a:pt x="33" y="315"/>
                  </a:lnTo>
                  <a:lnTo>
                    <a:pt x="40" y="299"/>
                  </a:lnTo>
                  <a:lnTo>
                    <a:pt x="47" y="285"/>
                  </a:lnTo>
                  <a:lnTo>
                    <a:pt x="51" y="269"/>
                  </a:lnTo>
                  <a:lnTo>
                    <a:pt x="61" y="250"/>
                  </a:lnTo>
                  <a:lnTo>
                    <a:pt x="65" y="230"/>
                  </a:lnTo>
                  <a:lnTo>
                    <a:pt x="73" y="214"/>
                  </a:lnTo>
                  <a:lnTo>
                    <a:pt x="80" y="200"/>
                  </a:lnTo>
                  <a:lnTo>
                    <a:pt x="87" y="180"/>
                  </a:lnTo>
                  <a:lnTo>
                    <a:pt x="91" y="159"/>
                  </a:lnTo>
                  <a:lnTo>
                    <a:pt x="94" y="140"/>
                  </a:lnTo>
                  <a:lnTo>
                    <a:pt x="98" y="120"/>
                  </a:lnTo>
                  <a:lnTo>
                    <a:pt x="101" y="104"/>
                  </a:lnTo>
                  <a:lnTo>
                    <a:pt x="101" y="90"/>
                  </a:lnTo>
                  <a:lnTo>
                    <a:pt x="105" y="74"/>
                  </a:lnTo>
                  <a:lnTo>
                    <a:pt x="109" y="60"/>
                  </a:lnTo>
                  <a:lnTo>
                    <a:pt x="109" y="45"/>
                  </a:lnTo>
                  <a:lnTo>
                    <a:pt x="113" y="30"/>
                  </a:lnTo>
                  <a:lnTo>
                    <a:pt x="116" y="15"/>
                  </a:lnTo>
                  <a:lnTo>
                    <a:pt x="127" y="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15" name="Freeform 195">
              <a:extLst>
                <a:ext uri="{FF2B5EF4-FFF2-40B4-BE49-F238E27FC236}">
                  <a16:creationId xmlns:a16="http://schemas.microsoft.com/office/drawing/2014/main" id="{33BF4A3C-8F25-6634-68CF-588BD9E31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522"/>
              <a:ext cx="69" cy="157"/>
            </a:xfrm>
            <a:custGeom>
              <a:avLst/>
              <a:gdLst>
                <a:gd name="T0" fmla="*/ 11 w 69"/>
                <a:gd name="T1" fmla="*/ 25 h 157"/>
                <a:gd name="T2" fmla="*/ 28 w 69"/>
                <a:gd name="T3" fmla="*/ 0 h 157"/>
                <a:gd name="T4" fmla="*/ 39 w 69"/>
                <a:gd name="T5" fmla="*/ 0 h 157"/>
                <a:gd name="T6" fmla="*/ 48 w 69"/>
                <a:gd name="T7" fmla="*/ 14 h 157"/>
                <a:gd name="T8" fmla="*/ 52 w 69"/>
                <a:gd name="T9" fmla="*/ 30 h 157"/>
                <a:gd name="T10" fmla="*/ 55 w 69"/>
                <a:gd name="T11" fmla="*/ 45 h 157"/>
                <a:gd name="T12" fmla="*/ 43 w 69"/>
                <a:gd name="T13" fmla="*/ 55 h 157"/>
                <a:gd name="T14" fmla="*/ 55 w 69"/>
                <a:gd name="T15" fmla="*/ 65 h 157"/>
                <a:gd name="T16" fmla="*/ 68 w 69"/>
                <a:gd name="T17" fmla="*/ 75 h 157"/>
                <a:gd name="T18" fmla="*/ 63 w 69"/>
                <a:gd name="T19" fmla="*/ 90 h 157"/>
                <a:gd name="T20" fmla="*/ 52 w 69"/>
                <a:gd name="T21" fmla="*/ 96 h 157"/>
                <a:gd name="T22" fmla="*/ 39 w 69"/>
                <a:gd name="T23" fmla="*/ 100 h 157"/>
                <a:gd name="T24" fmla="*/ 52 w 69"/>
                <a:gd name="T25" fmla="*/ 116 h 157"/>
                <a:gd name="T26" fmla="*/ 63 w 69"/>
                <a:gd name="T27" fmla="*/ 125 h 157"/>
                <a:gd name="T28" fmla="*/ 68 w 69"/>
                <a:gd name="T29" fmla="*/ 141 h 157"/>
                <a:gd name="T30" fmla="*/ 59 w 69"/>
                <a:gd name="T31" fmla="*/ 156 h 157"/>
                <a:gd name="T32" fmla="*/ 48 w 69"/>
                <a:gd name="T33" fmla="*/ 156 h 157"/>
                <a:gd name="T34" fmla="*/ 35 w 69"/>
                <a:gd name="T35" fmla="*/ 156 h 157"/>
                <a:gd name="T36" fmla="*/ 24 w 69"/>
                <a:gd name="T37" fmla="*/ 156 h 157"/>
                <a:gd name="T38" fmla="*/ 11 w 69"/>
                <a:gd name="T39" fmla="*/ 146 h 157"/>
                <a:gd name="T40" fmla="*/ 0 w 69"/>
                <a:gd name="T41" fmla="*/ 13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" h="157">
                  <a:moveTo>
                    <a:pt x="11" y="25"/>
                  </a:moveTo>
                  <a:lnTo>
                    <a:pt x="28" y="0"/>
                  </a:lnTo>
                  <a:lnTo>
                    <a:pt x="39" y="0"/>
                  </a:lnTo>
                  <a:lnTo>
                    <a:pt x="48" y="14"/>
                  </a:lnTo>
                  <a:lnTo>
                    <a:pt x="52" y="30"/>
                  </a:lnTo>
                  <a:lnTo>
                    <a:pt x="55" y="45"/>
                  </a:lnTo>
                  <a:lnTo>
                    <a:pt x="43" y="55"/>
                  </a:lnTo>
                  <a:lnTo>
                    <a:pt x="55" y="65"/>
                  </a:lnTo>
                  <a:lnTo>
                    <a:pt x="68" y="75"/>
                  </a:lnTo>
                  <a:lnTo>
                    <a:pt x="63" y="90"/>
                  </a:lnTo>
                  <a:lnTo>
                    <a:pt x="52" y="96"/>
                  </a:lnTo>
                  <a:lnTo>
                    <a:pt x="39" y="100"/>
                  </a:lnTo>
                  <a:lnTo>
                    <a:pt x="52" y="116"/>
                  </a:lnTo>
                  <a:lnTo>
                    <a:pt x="63" y="125"/>
                  </a:lnTo>
                  <a:lnTo>
                    <a:pt x="68" y="141"/>
                  </a:lnTo>
                  <a:lnTo>
                    <a:pt x="59" y="156"/>
                  </a:lnTo>
                  <a:lnTo>
                    <a:pt x="48" y="156"/>
                  </a:lnTo>
                  <a:lnTo>
                    <a:pt x="35" y="156"/>
                  </a:lnTo>
                  <a:lnTo>
                    <a:pt x="24" y="156"/>
                  </a:lnTo>
                  <a:lnTo>
                    <a:pt x="11" y="146"/>
                  </a:lnTo>
                  <a:lnTo>
                    <a:pt x="0" y="136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16" name="Freeform 196">
              <a:extLst>
                <a:ext uri="{FF2B5EF4-FFF2-40B4-BE49-F238E27FC236}">
                  <a16:creationId xmlns:a16="http://schemas.microsoft.com/office/drawing/2014/main" id="{EEA8325A-2032-9E0A-8F05-DE372A296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573"/>
              <a:ext cx="38" cy="23"/>
            </a:xfrm>
            <a:custGeom>
              <a:avLst/>
              <a:gdLst>
                <a:gd name="T0" fmla="*/ 37 w 38"/>
                <a:gd name="T1" fmla="*/ 0 h 23"/>
                <a:gd name="T2" fmla="*/ 22 w 38"/>
                <a:gd name="T3" fmla="*/ 7 h 23"/>
                <a:gd name="T4" fmla="*/ 10 w 38"/>
                <a:gd name="T5" fmla="*/ 14 h 23"/>
                <a:gd name="T6" fmla="*/ 0 w 38"/>
                <a:gd name="T7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23">
                  <a:moveTo>
                    <a:pt x="37" y="0"/>
                  </a:moveTo>
                  <a:lnTo>
                    <a:pt x="22" y="7"/>
                  </a:lnTo>
                  <a:lnTo>
                    <a:pt x="10" y="14"/>
                  </a:lnTo>
                  <a:lnTo>
                    <a:pt x="0" y="22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17" name="Freeform 197">
              <a:extLst>
                <a:ext uri="{FF2B5EF4-FFF2-40B4-BE49-F238E27FC236}">
                  <a16:creationId xmlns:a16="http://schemas.microsoft.com/office/drawing/2014/main" id="{DE9326C4-D7A3-ED25-3468-6D684634A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22"/>
              <a:ext cx="39" cy="23"/>
            </a:xfrm>
            <a:custGeom>
              <a:avLst/>
              <a:gdLst>
                <a:gd name="T0" fmla="*/ 38 w 39"/>
                <a:gd name="T1" fmla="*/ 0 h 23"/>
                <a:gd name="T2" fmla="*/ 22 w 39"/>
                <a:gd name="T3" fmla="*/ 7 h 23"/>
                <a:gd name="T4" fmla="*/ 11 w 39"/>
                <a:gd name="T5" fmla="*/ 14 h 23"/>
                <a:gd name="T6" fmla="*/ 0 w 39"/>
                <a:gd name="T7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23">
                  <a:moveTo>
                    <a:pt x="38" y="0"/>
                  </a:moveTo>
                  <a:lnTo>
                    <a:pt x="22" y="7"/>
                  </a:lnTo>
                  <a:lnTo>
                    <a:pt x="11" y="14"/>
                  </a:lnTo>
                  <a:lnTo>
                    <a:pt x="0" y="22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</p:grpSp>
      <p:sp>
        <p:nvSpPr>
          <p:cNvPr id="5319" name="Freeform 199">
            <a:extLst>
              <a:ext uri="{FF2B5EF4-FFF2-40B4-BE49-F238E27FC236}">
                <a16:creationId xmlns:a16="http://schemas.microsoft.com/office/drawing/2014/main" id="{7D11B5FB-A5F0-772B-5E6A-F1940D52C925}"/>
              </a:ext>
            </a:extLst>
          </p:cNvPr>
          <p:cNvSpPr>
            <a:spLocks/>
          </p:cNvSpPr>
          <p:nvPr/>
        </p:nvSpPr>
        <p:spPr bwMode="auto">
          <a:xfrm>
            <a:off x="2522538" y="2559050"/>
            <a:ext cx="2260600" cy="3011488"/>
          </a:xfrm>
          <a:custGeom>
            <a:avLst/>
            <a:gdLst>
              <a:gd name="T0" fmla="*/ 1423 w 1424"/>
              <a:gd name="T1" fmla="*/ 925 h 1897"/>
              <a:gd name="T2" fmla="*/ 1284 w 1424"/>
              <a:gd name="T3" fmla="*/ 1271 h 1897"/>
              <a:gd name="T4" fmla="*/ 1146 w 1424"/>
              <a:gd name="T5" fmla="*/ 1776 h 1897"/>
              <a:gd name="T6" fmla="*/ 1115 w 1424"/>
              <a:gd name="T7" fmla="*/ 1841 h 1897"/>
              <a:gd name="T8" fmla="*/ 1076 w 1424"/>
              <a:gd name="T9" fmla="*/ 1872 h 1897"/>
              <a:gd name="T10" fmla="*/ 1007 w 1424"/>
              <a:gd name="T11" fmla="*/ 1886 h 1897"/>
              <a:gd name="T12" fmla="*/ 938 w 1424"/>
              <a:gd name="T13" fmla="*/ 1896 h 1897"/>
              <a:gd name="T14" fmla="*/ 869 w 1424"/>
              <a:gd name="T15" fmla="*/ 1886 h 1897"/>
              <a:gd name="T16" fmla="*/ 830 w 1424"/>
              <a:gd name="T17" fmla="*/ 1872 h 1897"/>
              <a:gd name="T18" fmla="*/ 799 w 1424"/>
              <a:gd name="T19" fmla="*/ 1845 h 1897"/>
              <a:gd name="T20" fmla="*/ 776 w 1424"/>
              <a:gd name="T21" fmla="*/ 1781 h 1897"/>
              <a:gd name="T22" fmla="*/ 676 w 1424"/>
              <a:gd name="T23" fmla="*/ 1535 h 1897"/>
              <a:gd name="T24" fmla="*/ 499 w 1424"/>
              <a:gd name="T25" fmla="*/ 946 h 1897"/>
              <a:gd name="T26" fmla="*/ 461 w 1424"/>
              <a:gd name="T27" fmla="*/ 815 h 1897"/>
              <a:gd name="T28" fmla="*/ 323 w 1424"/>
              <a:gd name="T29" fmla="*/ 286 h 1897"/>
              <a:gd name="T30" fmla="*/ 238 w 1424"/>
              <a:gd name="T31" fmla="*/ 109 h 1897"/>
              <a:gd name="T32" fmla="*/ 223 w 1424"/>
              <a:gd name="T33" fmla="*/ 73 h 1897"/>
              <a:gd name="T34" fmla="*/ 207 w 1424"/>
              <a:gd name="T35" fmla="*/ 57 h 1897"/>
              <a:gd name="T36" fmla="*/ 138 w 1424"/>
              <a:gd name="T37" fmla="*/ 21 h 1897"/>
              <a:gd name="T38" fmla="*/ 99 w 1424"/>
              <a:gd name="T39" fmla="*/ 7 h 1897"/>
              <a:gd name="T40" fmla="*/ 46 w 1424"/>
              <a:gd name="T41" fmla="*/ 0 h 1897"/>
              <a:gd name="T42" fmla="*/ 0 w 1424"/>
              <a:gd name="T43" fmla="*/ 0 h 18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24" h="1897">
                <a:moveTo>
                  <a:pt x="1423" y="925"/>
                </a:moveTo>
                <a:lnTo>
                  <a:pt x="1284" y="1271"/>
                </a:lnTo>
                <a:lnTo>
                  <a:pt x="1146" y="1776"/>
                </a:lnTo>
                <a:lnTo>
                  <a:pt x="1115" y="1841"/>
                </a:lnTo>
                <a:lnTo>
                  <a:pt x="1076" y="1872"/>
                </a:lnTo>
                <a:lnTo>
                  <a:pt x="1007" y="1886"/>
                </a:lnTo>
                <a:lnTo>
                  <a:pt x="938" y="1896"/>
                </a:lnTo>
                <a:lnTo>
                  <a:pt x="869" y="1886"/>
                </a:lnTo>
                <a:lnTo>
                  <a:pt x="830" y="1872"/>
                </a:lnTo>
                <a:lnTo>
                  <a:pt x="799" y="1845"/>
                </a:lnTo>
                <a:lnTo>
                  <a:pt x="776" y="1781"/>
                </a:lnTo>
                <a:lnTo>
                  <a:pt x="676" y="1535"/>
                </a:lnTo>
                <a:lnTo>
                  <a:pt x="499" y="946"/>
                </a:lnTo>
                <a:lnTo>
                  <a:pt x="461" y="815"/>
                </a:lnTo>
                <a:lnTo>
                  <a:pt x="323" y="286"/>
                </a:lnTo>
                <a:lnTo>
                  <a:pt x="238" y="109"/>
                </a:lnTo>
                <a:lnTo>
                  <a:pt x="223" y="73"/>
                </a:lnTo>
                <a:lnTo>
                  <a:pt x="207" y="57"/>
                </a:lnTo>
                <a:lnTo>
                  <a:pt x="138" y="21"/>
                </a:lnTo>
                <a:lnTo>
                  <a:pt x="99" y="7"/>
                </a:lnTo>
                <a:lnTo>
                  <a:pt x="46" y="0"/>
                </a:lnTo>
                <a:lnTo>
                  <a:pt x="0" y="0"/>
                </a:lnTo>
              </a:path>
            </a:pathLst>
          </a:custGeom>
          <a:noFill/>
          <a:ln w="25400" cap="rnd" cmpd="sng">
            <a:solidFill>
              <a:srgbClr val="FF4040"/>
            </a:solidFill>
            <a:prstDash val="solid"/>
            <a:round/>
            <a:headEnd type="none" w="sm" len="sm"/>
            <a:tailEnd type="none" w="sm" len="sm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LID4096"/>
          </a:p>
        </p:txBody>
      </p:sp>
      <p:pic>
        <p:nvPicPr>
          <p:cNvPr id="5320" name="Picture 200">
            <a:extLst>
              <a:ext uri="{FF2B5EF4-FFF2-40B4-BE49-F238E27FC236}">
                <a16:creationId xmlns:a16="http://schemas.microsoft.com/office/drawing/2014/main" id="{93EA94F7-E2C5-C7A4-B238-B98D0E525B3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52963" y="3883025"/>
            <a:ext cx="511175" cy="569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5536" name="Group 416">
            <a:extLst>
              <a:ext uri="{FF2B5EF4-FFF2-40B4-BE49-F238E27FC236}">
                <a16:creationId xmlns:a16="http://schemas.microsoft.com/office/drawing/2014/main" id="{0365D6B7-40FC-B92B-97A2-4039CC1DFA41}"/>
              </a:ext>
            </a:extLst>
          </p:cNvPr>
          <p:cNvGrpSpPr>
            <a:grpSpLocks/>
          </p:cNvGrpSpPr>
          <p:nvPr/>
        </p:nvGrpSpPr>
        <p:grpSpPr bwMode="auto">
          <a:xfrm>
            <a:off x="5924550" y="2352675"/>
            <a:ext cx="2354263" cy="3441700"/>
            <a:chOff x="3732" y="1482"/>
            <a:chExt cx="1483" cy="2168"/>
          </a:xfrm>
        </p:grpSpPr>
        <p:sp>
          <p:nvSpPr>
            <p:cNvPr id="5321" name="Freeform 201">
              <a:extLst>
                <a:ext uri="{FF2B5EF4-FFF2-40B4-BE49-F238E27FC236}">
                  <a16:creationId xmlns:a16="http://schemas.microsoft.com/office/drawing/2014/main" id="{6E43E4BE-CE56-5A6A-5D59-7F8CB7227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878"/>
              <a:ext cx="740" cy="673"/>
            </a:xfrm>
            <a:custGeom>
              <a:avLst/>
              <a:gdLst>
                <a:gd name="T0" fmla="*/ 404 w 740"/>
                <a:gd name="T1" fmla="*/ 118 h 673"/>
                <a:gd name="T2" fmla="*/ 404 w 740"/>
                <a:gd name="T3" fmla="*/ 164 h 673"/>
                <a:gd name="T4" fmla="*/ 404 w 740"/>
                <a:gd name="T5" fmla="*/ 210 h 673"/>
                <a:gd name="T6" fmla="*/ 404 w 740"/>
                <a:gd name="T7" fmla="*/ 256 h 673"/>
                <a:gd name="T8" fmla="*/ 404 w 740"/>
                <a:gd name="T9" fmla="*/ 302 h 673"/>
                <a:gd name="T10" fmla="*/ 405 w 740"/>
                <a:gd name="T11" fmla="*/ 348 h 673"/>
                <a:gd name="T12" fmla="*/ 686 w 740"/>
                <a:gd name="T13" fmla="*/ 487 h 673"/>
                <a:gd name="T14" fmla="*/ 736 w 740"/>
                <a:gd name="T15" fmla="*/ 534 h 673"/>
                <a:gd name="T16" fmla="*/ 726 w 740"/>
                <a:gd name="T17" fmla="*/ 578 h 673"/>
                <a:gd name="T18" fmla="*/ 671 w 740"/>
                <a:gd name="T19" fmla="*/ 617 h 673"/>
                <a:gd name="T20" fmla="*/ 585 w 740"/>
                <a:gd name="T21" fmla="*/ 647 h 673"/>
                <a:gd name="T22" fmla="*/ 484 w 740"/>
                <a:gd name="T23" fmla="*/ 666 h 673"/>
                <a:gd name="T24" fmla="*/ 384 w 740"/>
                <a:gd name="T25" fmla="*/ 671 h 673"/>
                <a:gd name="T26" fmla="*/ 318 w 740"/>
                <a:gd name="T27" fmla="*/ 669 h 673"/>
                <a:gd name="T28" fmla="*/ 260 w 740"/>
                <a:gd name="T29" fmla="*/ 664 h 673"/>
                <a:gd name="T30" fmla="*/ 202 w 740"/>
                <a:gd name="T31" fmla="*/ 656 h 673"/>
                <a:gd name="T32" fmla="*/ 149 w 740"/>
                <a:gd name="T33" fmla="*/ 644 h 673"/>
                <a:gd name="T34" fmla="*/ 100 w 740"/>
                <a:gd name="T35" fmla="*/ 629 h 673"/>
                <a:gd name="T36" fmla="*/ 58 w 740"/>
                <a:gd name="T37" fmla="*/ 612 h 673"/>
                <a:gd name="T38" fmla="*/ 18 w 740"/>
                <a:gd name="T39" fmla="*/ 581 h 673"/>
                <a:gd name="T40" fmla="*/ 0 w 740"/>
                <a:gd name="T41" fmla="*/ 540 h 673"/>
                <a:gd name="T42" fmla="*/ 22 w 740"/>
                <a:gd name="T43" fmla="*/ 504 h 673"/>
                <a:gd name="T44" fmla="*/ 337 w 740"/>
                <a:gd name="T45" fmla="*/ 373 h 673"/>
                <a:gd name="T46" fmla="*/ 354 w 740"/>
                <a:gd name="T47" fmla="*/ 84 h 673"/>
                <a:gd name="T48" fmla="*/ 375 w 740"/>
                <a:gd name="T49" fmla="*/ 83 h 673"/>
                <a:gd name="T50" fmla="*/ 396 w 740"/>
                <a:gd name="T51" fmla="*/ 82 h 673"/>
                <a:gd name="T52" fmla="*/ 526 w 740"/>
                <a:gd name="T53" fmla="*/ 12 h 673"/>
                <a:gd name="T54" fmla="*/ 520 w 740"/>
                <a:gd name="T55" fmla="*/ 36 h 673"/>
                <a:gd name="T56" fmla="*/ 505 w 740"/>
                <a:gd name="T57" fmla="*/ 55 h 673"/>
                <a:gd name="T58" fmla="*/ 482 w 740"/>
                <a:gd name="T59" fmla="*/ 67 h 673"/>
                <a:gd name="T60" fmla="*/ 445 w 740"/>
                <a:gd name="T61" fmla="*/ 75 h 673"/>
                <a:gd name="T62" fmla="*/ 399 w 740"/>
                <a:gd name="T63" fmla="*/ 81 h 673"/>
                <a:gd name="T64" fmla="*/ 349 w 740"/>
                <a:gd name="T65" fmla="*/ 85 h 673"/>
                <a:gd name="T66" fmla="*/ 303 w 740"/>
                <a:gd name="T67" fmla="*/ 85 h 673"/>
                <a:gd name="T68" fmla="*/ 265 w 740"/>
                <a:gd name="T69" fmla="*/ 83 h 673"/>
                <a:gd name="T70" fmla="*/ 239 w 740"/>
                <a:gd name="T71" fmla="*/ 79 h 673"/>
                <a:gd name="T72" fmla="*/ 221 w 740"/>
                <a:gd name="T73" fmla="*/ 68 h 673"/>
                <a:gd name="T74" fmla="*/ 209 w 740"/>
                <a:gd name="T75" fmla="*/ 49 h 673"/>
                <a:gd name="T76" fmla="*/ 206 w 740"/>
                <a:gd name="T77" fmla="*/ 27 h 673"/>
                <a:gd name="T78" fmla="*/ 240 w 740"/>
                <a:gd name="T79" fmla="*/ 22 h 673"/>
                <a:gd name="T80" fmla="*/ 296 w 740"/>
                <a:gd name="T81" fmla="*/ 25 h 673"/>
                <a:gd name="T82" fmla="*/ 349 w 740"/>
                <a:gd name="T83" fmla="*/ 25 h 673"/>
                <a:gd name="T84" fmla="*/ 400 w 740"/>
                <a:gd name="T85" fmla="*/ 21 h 673"/>
                <a:gd name="T86" fmla="*/ 448 w 740"/>
                <a:gd name="T87" fmla="*/ 16 h 673"/>
                <a:gd name="T88" fmla="*/ 491 w 740"/>
                <a:gd name="T89" fmla="*/ 8 h 673"/>
                <a:gd name="T90" fmla="*/ 510 w 740"/>
                <a:gd name="T91" fmla="*/ 157 h 673"/>
                <a:gd name="T92" fmla="*/ 483 w 740"/>
                <a:gd name="T93" fmla="*/ 172 h 673"/>
                <a:gd name="T94" fmla="*/ 480 w 740"/>
                <a:gd name="T95" fmla="*/ 204 h 673"/>
                <a:gd name="T96" fmla="*/ 503 w 740"/>
                <a:gd name="T97" fmla="*/ 224 h 673"/>
                <a:gd name="T98" fmla="*/ 531 w 740"/>
                <a:gd name="T99" fmla="*/ 215 h 673"/>
                <a:gd name="T100" fmla="*/ 540 w 740"/>
                <a:gd name="T101" fmla="*/ 184 h 673"/>
                <a:gd name="T102" fmla="*/ 522 w 740"/>
                <a:gd name="T103" fmla="*/ 16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0" h="673">
                  <a:moveTo>
                    <a:pt x="404" y="81"/>
                  </a:moveTo>
                  <a:lnTo>
                    <a:pt x="404" y="90"/>
                  </a:lnTo>
                  <a:lnTo>
                    <a:pt x="404" y="99"/>
                  </a:lnTo>
                  <a:lnTo>
                    <a:pt x="404" y="109"/>
                  </a:lnTo>
                  <a:lnTo>
                    <a:pt x="404" y="118"/>
                  </a:lnTo>
                  <a:lnTo>
                    <a:pt x="404" y="127"/>
                  </a:lnTo>
                  <a:lnTo>
                    <a:pt x="404" y="136"/>
                  </a:lnTo>
                  <a:lnTo>
                    <a:pt x="404" y="145"/>
                  </a:lnTo>
                  <a:lnTo>
                    <a:pt x="404" y="155"/>
                  </a:lnTo>
                  <a:lnTo>
                    <a:pt x="404" y="164"/>
                  </a:lnTo>
                  <a:lnTo>
                    <a:pt x="404" y="173"/>
                  </a:lnTo>
                  <a:lnTo>
                    <a:pt x="404" y="182"/>
                  </a:lnTo>
                  <a:lnTo>
                    <a:pt x="404" y="191"/>
                  </a:lnTo>
                  <a:lnTo>
                    <a:pt x="404" y="201"/>
                  </a:lnTo>
                  <a:lnTo>
                    <a:pt x="404" y="210"/>
                  </a:lnTo>
                  <a:lnTo>
                    <a:pt x="404" y="219"/>
                  </a:lnTo>
                  <a:lnTo>
                    <a:pt x="404" y="228"/>
                  </a:lnTo>
                  <a:lnTo>
                    <a:pt x="404" y="237"/>
                  </a:lnTo>
                  <a:lnTo>
                    <a:pt x="404" y="246"/>
                  </a:lnTo>
                  <a:lnTo>
                    <a:pt x="404" y="256"/>
                  </a:lnTo>
                  <a:lnTo>
                    <a:pt x="404" y="265"/>
                  </a:lnTo>
                  <a:lnTo>
                    <a:pt x="404" y="274"/>
                  </a:lnTo>
                  <a:lnTo>
                    <a:pt x="404" y="283"/>
                  </a:lnTo>
                  <a:lnTo>
                    <a:pt x="404" y="292"/>
                  </a:lnTo>
                  <a:lnTo>
                    <a:pt x="404" y="302"/>
                  </a:lnTo>
                  <a:lnTo>
                    <a:pt x="404" y="311"/>
                  </a:lnTo>
                  <a:lnTo>
                    <a:pt x="404" y="320"/>
                  </a:lnTo>
                  <a:lnTo>
                    <a:pt x="405" y="329"/>
                  </a:lnTo>
                  <a:lnTo>
                    <a:pt x="405" y="338"/>
                  </a:lnTo>
                  <a:lnTo>
                    <a:pt x="405" y="348"/>
                  </a:lnTo>
                  <a:lnTo>
                    <a:pt x="405" y="357"/>
                  </a:lnTo>
                  <a:lnTo>
                    <a:pt x="405" y="366"/>
                  </a:lnTo>
                  <a:lnTo>
                    <a:pt x="405" y="375"/>
                  </a:lnTo>
                  <a:lnTo>
                    <a:pt x="668" y="477"/>
                  </a:lnTo>
                  <a:lnTo>
                    <a:pt x="686" y="487"/>
                  </a:lnTo>
                  <a:lnTo>
                    <a:pt x="702" y="496"/>
                  </a:lnTo>
                  <a:lnTo>
                    <a:pt x="714" y="506"/>
                  </a:lnTo>
                  <a:lnTo>
                    <a:pt x="724" y="515"/>
                  </a:lnTo>
                  <a:lnTo>
                    <a:pt x="731" y="525"/>
                  </a:lnTo>
                  <a:lnTo>
                    <a:pt x="736" y="534"/>
                  </a:lnTo>
                  <a:lnTo>
                    <a:pt x="739" y="543"/>
                  </a:lnTo>
                  <a:lnTo>
                    <a:pt x="739" y="552"/>
                  </a:lnTo>
                  <a:lnTo>
                    <a:pt x="736" y="561"/>
                  </a:lnTo>
                  <a:lnTo>
                    <a:pt x="732" y="570"/>
                  </a:lnTo>
                  <a:lnTo>
                    <a:pt x="726" y="578"/>
                  </a:lnTo>
                  <a:lnTo>
                    <a:pt x="718" y="587"/>
                  </a:lnTo>
                  <a:lnTo>
                    <a:pt x="708" y="595"/>
                  </a:lnTo>
                  <a:lnTo>
                    <a:pt x="697" y="602"/>
                  </a:lnTo>
                  <a:lnTo>
                    <a:pt x="685" y="610"/>
                  </a:lnTo>
                  <a:lnTo>
                    <a:pt x="671" y="617"/>
                  </a:lnTo>
                  <a:lnTo>
                    <a:pt x="656" y="624"/>
                  </a:lnTo>
                  <a:lnTo>
                    <a:pt x="640" y="630"/>
                  </a:lnTo>
                  <a:lnTo>
                    <a:pt x="623" y="636"/>
                  </a:lnTo>
                  <a:lnTo>
                    <a:pt x="604" y="642"/>
                  </a:lnTo>
                  <a:lnTo>
                    <a:pt x="585" y="647"/>
                  </a:lnTo>
                  <a:lnTo>
                    <a:pt x="566" y="652"/>
                  </a:lnTo>
                  <a:lnTo>
                    <a:pt x="546" y="656"/>
                  </a:lnTo>
                  <a:lnTo>
                    <a:pt x="526" y="660"/>
                  </a:lnTo>
                  <a:lnTo>
                    <a:pt x="506" y="663"/>
                  </a:lnTo>
                  <a:lnTo>
                    <a:pt x="484" y="666"/>
                  </a:lnTo>
                  <a:lnTo>
                    <a:pt x="464" y="668"/>
                  </a:lnTo>
                  <a:lnTo>
                    <a:pt x="443" y="670"/>
                  </a:lnTo>
                  <a:lnTo>
                    <a:pt x="423" y="671"/>
                  </a:lnTo>
                  <a:lnTo>
                    <a:pt x="403" y="672"/>
                  </a:lnTo>
                  <a:lnTo>
                    <a:pt x="384" y="671"/>
                  </a:lnTo>
                  <a:lnTo>
                    <a:pt x="364" y="671"/>
                  </a:lnTo>
                  <a:lnTo>
                    <a:pt x="353" y="671"/>
                  </a:lnTo>
                  <a:lnTo>
                    <a:pt x="341" y="670"/>
                  </a:lnTo>
                  <a:lnTo>
                    <a:pt x="329" y="670"/>
                  </a:lnTo>
                  <a:lnTo>
                    <a:pt x="318" y="669"/>
                  </a:lnTo>
                  <a:lnTo>
                    <a:pt x="306" y="669"/>
                  </a:lnTo>
                  <a:lnTo>
                    <a:pt x="294" y="668"/>
                  </a:lnTo>
                  <a:lnTo>
                    <a:pt x="283" y="667"/>
                  </a:lnTo>
                  <a:lnTo>
                    <a:pt x="271" y="665"/>
                  </a:lnTo>
                  <a:lnTo>
                    <a:pt x="260" y="664"/>
                  </a:lnTo>
                  <a:lnTo>
                    <a:pt x="248" y="663"/>
                  </a:lnTo>
                  <a:lnTo>
                    <a:pt x="236" y="661"/>
                  </a:lnTo>
                  <a:lnTo>
                    <a:pt x="225" y="660"/>
                  </a:lnTo>
                  <a:lnTo>
                    <a:pt x="213" y="658"/>
                  </a:lnTo>
                  <a:lnTo>
                    <a:pt x="202" y="656"/>
                  </a:lnTo>
                  <a:lnTo>
                    <a:pt x="191" y="653"/>
                  </a:lnTo>
                  <a:lnTo>
                    <a:pt x="181" y="651"/>
                  </a:lnTo>
                  <a:lnTo>
                    <a:pt x="170" y="649"/>
                  </a:lnTo>
                  <a:lnTo>
                    <a:pt x="160" y="646"/>
                  </a:lnTo>
                  <a:lnTo>
                    <a:pt x="149" y="644"/>
                  </a:lnTo>
                  <a:lnTo>
                    <a:pt x="139" y="641"/>
                  </a:lnTo>
                  <a:lnTo>
                    <a:pt x="129" y="638"/>
                  </a:lnTo>
                  <a:lnTo>
                    <a:pt x="119" y="635"/>
                  </a:lnTo>
                  <a:lnTo>
                    <a:pt x="109" y="632"/>
                  </a:lnTo>
                  <a:lnTo>
                    <a:pt x="100" y="629"/>
                  </a:lnTo>
                  <a:lnTo>
                    <a:pt x="91" y="626"/>
                  </a:lnTo>
                  <a:lnTo>
                    <a:pt x="83" y="622"/>
                  </a:lnTo>
                  <a:lnTo>
                    <a:pt x="74" y="619"/>
                  </a:lnTo>
                  <a:lnTo>
                    <a:pt x="66" y="615"/>
                  </a:lnTo>
                  <a:lnTo>
                    <a:pt x="58" y="612"/>
                  </a:lnTo>
                  <a:lnTo>
                    <a:pt x="51" y="608"/>
                  </a:lnTo>
                  <a:lnTo>
                    <a:pt x="44" y="604"/>
                  </a:lnTo>
                  <a:lnTo>
                    <a:pt x="37" y="600"/>
                  </a:lnTo>
                  <a:lnTo>
                    <a:pt x="26" y="590"/>
                  </a:lnTo>
                  <a:lnTo>
                    <a:pt x="18" y="581"/>
                  </a:lnTo>
                  <a:lnTo>
                    <a:pt x="10" y="572"/>
                  </a:lnTo>
                  <a:lnTo>
                    <a:pt x="5" y="564"/>
                  </a:lnTo>
                  <a:lnTo>
                    <a:pt x="2" y="556"/>
                  </a:lnTo>
                  <a:lnTo>
                    <a:pt x="0" y="548"/>
                  </a:lnTo>
                  <a:lnTo>
                    <a:pt x="0" y="540"/>
                  </a:lnTo>
                  <a:lnTo>
                    <a:pt x="2" y="533"/>
                  </a:lnTo>
                  <a:lnTo>
                    <a:pt x="5" y="526"/>
                  </a:lnTo>
                  <a:lnTo>
                    <a:pt x="9" y="518"/>
                  </a:lnTo>
                  <a:lnTo>
                    <a:pt x="15" y="511"/>
                  </a:lnTo>
                  <a:lnTo>
                    <a:pt x="22" y="504"/>
                  </a:lnTo>
                  <a:lnTo>
                    <a:pt x="30" y="497"/>
                  </a:lnTo>
                  <a:lnTo>
                    <a:pt x="40" y="490"/>
                  </a:lnTo>
                  <a:lnTo>
                    <a:pt x="51" y="483"/>
                  </a:lnTo>
                  <a:lnTo>
                    <a:pt x="63" y="475"/>
                  </a:lnTo>
                  <a:lnTo>
                    <a:pt x="337" y="373"/>
                  </a:lnTo>
                  <a:lnTo>
                    <a:pt x="338" y="85"/>
                  </a:lnTo>
                  <a:lnTo>
                    <a:pt x="342" y="85"/>
                  </a:lnTo>
                  <a:lnTo>
                    <a:pt x="346" y="85"/>
                  </a:lnTo>
                  <a:lnTo>
                    <a:pt x="350" y="85"/>
                  </a:lnTo>
                  <a:lnTo>
                    <a:pt x="354" y="84"/>
                  </a:lnTo>
                  <a:lnTo>
                    <a:pt x="358" y="84"/>
                  </a:lnTo>
                  <a:lnTo>
                    <a:pt x="362" y="84"/>
                  </a:lnTo>
                  <a:lnTo>
                    <a:pt x="366" y="84"/>
                  </a:lnTo>
                  <a:lnTo>
                    <a:pt x="371" y="84"/>
                  </a:lnTo>
                  <a:lnTo>
                    <a:pt x="375" y="83"/>
                  </a:lnTo>
                  <a:lnTo>
                    <a:pt x="379" y="83"/>
                  </a:lnTo>
                  <a:lnTo>
                    <a:pt x="384" y="83"/>
                  </a:lnTo>
                  <a:lnTo>
                    <a:pt x="388" y="82"/>
                  </a:lnTo>
                  <a:lnTo>
                    <a:pt x="392" y="82"/>
                  </a:lnTo>
                  <a:lnTo>
                    <a:pt x="396" y="82"/>
                  </a:lnTo>
                  <a:lnTo>
                    <a:pt x="400" y="81"/>
                  </a:lnTo>
                  <a:lnTo>
                    <a:pt x="404" y="81"/>
                  </a:lnTo>
                  <a:lnTo>
                    <a:pt x="524" y="0"/>
                  </a:lnTo>
                  <a:lnTo>
                    <a:pt x="525" y="6"/>
                  </a:lnTo>
                  <a:lnTo>
                    <a:pt x="526" y="12"/>
                  </a:lnTo>
                  <a:lnTo>
                    <a:pt x="526" y="17"/>
                  </a:lnTo>
                  <a:lnTo>
                    <a:pt x="525" y="22"/>
                  </a:lnTo>
                  <a:lnTo>
                    <a:pt x="524" y="27"/>
                  </a:lnTo>
                  <a:lnTo>
                    <a:pt x="522" y="31"/>
                  </a:lnTo>
                  <a:lnTo>
                    <a:pt x="520" y="36"/>
                  </a:lnTo>
                  <a:lnTo>
                    <a:pt x="518" y="40"/>
                  </a:lnTo>
                  <a:lnTo>
                    <a:pt x="515" y="44"/>
                  </a:lnTo>
                  <a:lnTo>
                    <a:pt x="512" y="48"/>
                  </a:lnTo>
                  <a:lnTo>
                    <a:pt x="509" y="51"/>
                  </a:lnTo>
                  <a:lnTo>
                    <a:pt x="505" y="55"/>
                  </a:lnTo>
                  <a:lnTo>
                    <a:pt x="501" y="58"/>
                  </a:lnTo>
                  <a:lnTo>
                    <a:pt x="497" y="60"/>
                  </a:lnTo>
                  <a:lnTo>
                    <a:pt x="494" y="62"/>
                  </a:lnTo>
                  <a:lnTo>
                    <a:pt x="489" y="64"/>
                  </a:lnTo>
                  <a:lnTo>
                    <a:pt x="482" y="67"/>
                  </a:lnTo>
                  <a:lnTo>
                    <a:pt x="476" y="68"/>
                  </a:lnTo>
                  <a:lnTo>
                    <a:pt x="469" y="70"/>
                  </a:lnTo>
                  <a:lnTo>
                    <a:pt x="461" y="72"/>
                  </a:lnTo>
                  <a:lnTo>
                    <a:pt x="453" y="74"/>
                  </a:lnTo>
                  <a:lnTo>
                    <a:pt x="445" y="75"/>
                  </a:lnTo>
                  <a:lnTo>
                    <a:pt x="436" y="77"/>
                  </a:lnTo>
                  <a:lnTo>
                    <a:pt x="427" y="78"/>
                  </a:lnTo>
                  <a:lnTo>
                    <a:pt x="418" y="79"/>
                  </a:lnTo>
                  <a:lnTo>
                    <a:pt x="409" y="80"/>
                  </a:lnTo>
                  <a:lnTo>
                    <a:pt x="399" y="81"/>
                  </a:lnTo>
                  <a:lnTo>
                    <a:pt x="389" y="82"/>
                  </a:lnTo>
                  <a:lnTo>
                    <a:pt x="379" y="83"/>
                  </a:lnTo>
                  <a:lnTo>
                    <a:pt x="370" y="84"/>
                  </a:lnTo>
                  <a:lnTo>
                    <a:pt x="359" y="84"/>
                  </a:lnTo>
                  <a:lnTo>
                    <a:pt x="349" y="85"/>
                  </a:lnTo>
                  <a:lnTo>
                    <a:pt x="340" y="85"/>
                  </a:lnTo>
                  <a:lnTo>
                    <a:pt x="330" y="85"/>
                  </a:lnTo>
                  <a:lnTo>
                    <a:pt x="321" y="85"/>
                  </a:lnTo>
                  <a:lnTo>
                    <a:pt x="312" y="85"/>
                  </a:lnTo>
                  <a:lnTo>
                    <a:pt x="303" y="85"/>
                  </a:lnTo>
                  <a:lnTo>
                    <a:pt x="295" y="85"/>
                  </a:lnTo>
                  <a:lnTo>
                    <a:pt x="287" y="85"/>
                  </a:lnTo>
                  <a:lnTo>
                    <a:pt x="279" y="84"/>
                  </a:lnTo>
                  <a:lnTo>
                    <a:pt x="272" y="84"/>
                  </a:lnTo>
                  <a:lnTo>
                    <a:pt x="265" y="83"/>
                  </a:lnTo>
                  <a:lnTo>
                    <a:pt x="259" y="83"/>
                  </a:lnTo>
                  <a:lnTo>
                    <a:pt x="253" y="82"/>
                  </a:lnTo>
                  <a:lnTo>
                    <a:pt x="248" y="81"/>
                  </a:lnTo>
                  <a:lnTo>
                    <a:pt x="243" y="80"/>
                  </a:lnTo>
                  <a:lnTo>
                    <a:pt x="239" y="79"/>
                  </a:lnTo>
                  <a:lnTo>
                    <a:pt x="237" y="78"/>
                  </a:lnTo>
                  <a:lnTo>
                    <a:pt x="232" y="76"/>
                  </a:lnTo>
                  <a:lnTo>
                    <a:pt x="228" y="73"/>
                  </a:lnTo>
                  <a:lnTo>
                    <a:pt x="224" y="71"/>
                  </a:lnTo>
                  <a:lnTo>
                    <a:pt x="221" y="68"/>
                  </a:lnTo>
                  <a:lnTo>
                    <a:pt x="218" y="64"/>
                  </a:lnTo>
                  <a:lnTo>
                    <a:pt x="215" y="61"/>
                  </a:lnTo>
                  <a:lnTo>
                    <a:pt x="213" y="57"/>
                  </a:lnTo>
                  <a:lnTo>
                    <a:pt x="211" y="53"/>
                  </a:lnTo>
                  <a:lnTo>
                    <a:pt x="209" y="49"/>
                  </a:lnTo>
                  <a:lnTo>
                    <a:pt x="208" y="45"/>
                  </a:lnTo>
                  <a:lnTo>
                    <a:pt x="207" y="41"/>
                  </a:lnTo>
                  <a:lnTo>
                    <a:pt x="206" y="36"/>
                  </a:lnTo>
                  <a:lnTo>
                    <a:pt x="206" y="32"/>
                  </a:lnTo>
                  <a:lnTo>
                    <a:pt x="206" y="27"/>
                  </a:lnTo>
                  <a:lnTo>
                    <a:pt x="206" y="22"/>
                  </a:lnTo>
                  <a:lnTo>
                    <a:pt x="207" y="18"/>
                  </a:lnTo>
                  <a:lnTo>
                    <a:pt x="218" y="19"/>
                  </a:lnTo>
                  <a:lnTo>
                    <a:pt x="229" y="20"/>
                  </a:lnTo>
                  <a:lnTo>
                    <a:pt x="240" y="22"/>
                  </a:lnTo>
                  <a:lnTo>
                    <a:pt x="252" y="23"/>
                  </a:lnTo>
                  <a:lnTo>
                    <a:pt x="263" y="23"/>
                  </a:lnTo>
                  <a:lnTo>
                    <a:pt x="274" y="24"/>
                  </a:lnTo>
                  <a:lnTo>
                    <a:pt x="285" y="24"/>
                  </a:lnTo>
                  <a:lnTo>
                    <a:pt x="296" y="25"/>
                  </a:lnTo>
                  <a:lnTo>
                    <a:pt x="307" y="25"/>
                  </a:lnTo>
                  <a:lnTo>
                    <a:pt x="317" y="25"/>
                  </a:lnTo>
                  <a:lnTo>
                    <a:pt x="328" y="25"/>
                  </a:lnTo>
                  <a:lnTo>
                    <a:pt x="338" y="25"/>
                  </a:lnTo>
                  <a:lnTo>
                    <a:pt x="349" y="25"/>
                  </a:lnTo>
                  <a:lnTo>
                    <a:pt x="359" y="24"/>
                  </a:lnTo>
                  <a:lnTo>
                    <a:pt x="370" y="24"/>
                  </a:lnTo>
                  <a:lnTo>
                    <a:pt x="380" y="23"/>
                  </a:lnTo>
                  <a:lnTo>
                    <a:pt x="390" y="22"/>
                  </a:lnTo>
                  <a:lnTo>
                    <a:pt x="400" y="21"/>
                  </a:lnTo>
                  <a:lnTo>
                    <a:pt x="410" y="20"/>
                  </a:lnTo>
                  <a:lnTo>
                    <a:pt x="420" y="19"/>
                  </a:lnTo>
                  <a:lnTo>
                    <a:pt x="429" y="18"/>
                  </a:lnTo>
                  <a:lnTo>
                    <a:pt x="438" y="17"/>
                  </a:lnTo>
                  <a:lnTo>
                    <a:pt x="448" y="16"/>
                  </a:lnTo>
                  <a:lnTo>
                    <a:pt x="457" y="14"/>
                  </a:lnTo>
                  <a:lnTo>
                    <a:pt x="466" y="13"/>
                  </a:lnTo>
                  <a:lnTo>
                    <a:pt x="474" y="11"/>
                  </a:lnTo>
                  <a:lnTo>
                    <a:pt x="483" y="9"/>
                  </a:lnTo>
                  <a:lnTo>
                    <a:pt x="491" y="8"/>
                  </a:lnTo>
                  <a:lnTo>
                    <a:pt x="500" y="6"/>
                  </a:lnTo>
                  <a:lnTo>
                    <a:pt x="508" y="4"/>
                  </a:lnTo>
                  <a:lnTo>
                    <a:pt x="516" y="2"/>
                  </a:lnTo>
                  <a:lnTo>
                    <a:pt x="524" y="0"/>
                  </a:lnTo>
                  <a:lnTo>
                    <a:pt x="510" y="157"/>
                  </a:lnTo>
                  <a:lnTo>
                    <a:pt x="503" y="158"/>
                  </a:lnTo>
                  <a:lnTo>
                    <a:pt x="498" y="160"/>
                  </a:lnTo>
                  <a:lnTo>
                    <a:pt x="491" y="163"/>
                  </a:lnTo>
                  <a:lnTo>
                    <a:pt x="487" y="167"/>
                  </a:lnTo>
                  <a:lnTo>
                    <a:pt x="483" y="172"/>
                  </a:lnTo>
                  <a:lnTo>
                    <a:pt x="480" y="178"/>
                  </a:lnTo>
                  <a:lnTo>
                    <a:pt x="479" y="184"/>
                  </a:lnTo>
                  <a:lnTo>
                    <a:pt x="478" y="191"/>
                  </a:lnTo>
                  <a:lnTo>
                    <a:pt x="479" y="198"/>
                  </a:lnTo>
                  <a:lnTo>
                    <a:pt x="480" y="204"/>
                  </a:lnTo>
                  <a:lnTo>
                    <a:pt x="483" y="210"/>
                  </a:lnTo>
                  <a:lnTo>
                    <a:pt x="487" y="215"/>
                  </a:lnTo>
                  <a:lnTo>
                    <a:pt x="491" y="219"/>
                  </a:lnTo>
                  <a:lnTo>
                    <a:pt x="498" y="222"/>
                  </a:lnTo>
                  <a:lnTo>
                    <a:pt x="503" y="224"/>
                  </a:lnTo>
                  <a:lnTo>
                    <a:pt x="510" y="225"/>
                  </a:lnTo>
                  <a:lnTo>
                    <a:pt x="516" y="224"/>
                  </a:lnTo>
                  <a:lnTo>
                    <a:pt x="522" y="222"/>
                  </a:lnTo>
                  <a:lnTo>
                    <a:pt x="527" y="219"/>
                  </a:lnTo>
                  <a:lnTo>
                    <a:pt x="531" y="215"/>
                  </a:lnTo>
                  <a:lnTo>
                    <a:pt x="535" y="210"/>
                  </a:lnTo>
                  <a:lnTo>
                    <a:pt x="538" y="204"/>
                  </a:lnTo>
                  <a:lnTo>
                    <a:pt x="540" y="198"/>
                  </a:lnTo>
                  <a:lnTo>
                    <a:pt x="540" y="191"/>
                  </a:lnTo>
                  <a:lnTo>
                    <a:pt x="540" y="184"/>
                  </a:lnTo>
                  <a:lnTo>
                    <a:pt x="538" y="178"/>
                  </a:lnTo>
                  <a:lnTo>
                    <a:pt x="535" y="172"/>
                  </a:lnTo>
                  <a:lnTo>
                    <a:pt x="531" y="167"/>
                  </a:lnTo>
                  <a:lnTo>
                    <a:pt x="527" y="163"/>
                  </a:lnTo>
                  <a:lnTo>
                    <a:pt x="522" y="160"/>
                  </a:lnTo>
                  <a:lnTo>
                    <a:pt x="516" y="158"/>
                  </a:lnTo>
                  <a:lnTo>
                    <a:pt x="510" y="157"/>
                  </a:lnTo>
                  <a:lnTo>
                    <a:pt x="404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22" name="Freeform 202">
              <a:extLst>
                <a:ext uri="{FF2B5EF4-FFF2-40B4-BE49-F238E27FC236}">
                  <a16:creationId xmlns:a16="http://schemas.microsoft.com/office/drawing/2014/main" id="{16DA739E-46EF-8FD7-0CDE-42394935A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959"/>
              <a:ext cx="18" cy="300"/>
            </a:xfrm>
            <a:custGeom>
              <a:avLst/>
              <a:gdLst>
                <a:gd name="T0" fmla="*/ 2 w 18"/>
                <a:gd name="T1" fmla="*/ 294 h 300"/>
                <a:gd name="T2" fmla="*/ 2 w 18"/>
                <a:gd name="T3" fmla="*/ 276 h 300"/>
                <a:gd name="T4" fmla="*/ 2 w 18"/>
                <a:gd name="T5" fmla="*/ 257 h 300"/>
                <a:gd name="T6" fmla="*/ 2 w 18"/>
                <a:gd name="T7" fmla="*/ 239 h 300"/>
                <a:gd name="T8" fmla="*/ 2 w 18"/>
                <a:gd name="T9" fmla="*/ 221 h 300"/>
                <a:gd name="T10" fmla="*/ 2 w 18"/>
                <a:gd name="T11" fmla="*/ 202 h 300"/>
                <a:gd name="T12" fmla="*/ 2 w 18"/>
                <a:gd name="T13" fmla="*/ 184 h 300"/>
                <a:gd name="T14" fmla="*/ 2 w 18"/>
                <a:gd name="T15" fmla="*/ 165 h 300"/>
                <a:gd name="T16" fmla="*/ 0 w 18"/>
                <a:gd name="T17" fmla="*/ 147 h 300"/>
                <a:gd name="T18" fmla="*/ 0 w 18"/>
                <a:gd name="T19" fmla="*/ 129 h 300"/>
                <a:gd name="T20" fmla="*/ 0 w 18"/>
                <a:gd name="T21" fmla="*/ 110 h 300"/>
                <a:gd name="T22" fmla="*/ 0 w 18"/>
                <a:gd name="T23" fmla="*/ 92 h 300"/>
                <a:gd name="T24" fmla="*/ 0 w 18"/>
                <a:gd name="T25" fmla="*/ 74 h 300"/>
                <a:gd name="T26" fmla="*/ 0 w 18"/>
                <a:gd name="T27" fmla="*/ 55 h 300"/>
                <a:gd name="T28" fmla="*/ 0 w 18"/>
                <a:gd name="T29" fmla="*/ 37 h 300"/>
                <a:gd name="T30" fmla="*/ 0 w 18"/>
                <a:gd name="T31" fmla="*/ 18 h 300"/>
                <a:gd name="T32" fmla="*/ 0 w 18"/>
                <a:gd name="T33" fmla="*/ 0 h 300"/>
                <a:gd name="T34" fmla="*/ 17 w 18"/>
                <a:gd name="T35" fmla="*/ 9 h 300"/>
                <a:gd name="T36" fmla="*/ 17 w 18"/>
                <a:gd name="T37" fmla="*/ 28 h 300"/>
                <a:gd name="T38" fmla="*/ 17 w 18"/>
                <a:gd name="T39" fmla="*/ 46 h 300"/>
                <a:gd name="T40" fmla="*/ 17 w 18"/>
                <a:gd name="T41" fmla="*/ 64 h 300"/>
                <a:gd name="T42" fmla="*/ 17 w 18"/>
                <a:gd name="T43" fmla="*/ 83 h 300"/>
                <a:gd name="T44" fmla="*/ 17 w 18"/>
                <a:gd name="T45" fmla="*/ 101 h 300"/>
                <a:gd name="T46" fmla="*/ 17 w 18"/>
                <a:gd name="T47" fmla="*/ 120 h 300"/>
                <a:gd name="T48" fmla="*/ 17 w 18"/>
                <a:gd name="T49" fmla="*/ 138 h 300"/>
                <a:gd name="T50" fmla="*/ 17 w 18"/>
                <a:gd name="T51" fmla="*/ 156 h 300"/>
                <a:gd name="T52" fmla="*/ 17 w 18"/>
                <a:gd name="T53" fmla="*/ 175 h 300"/>
                <a:gd name="T54" fmla="*/ 17 w 18"/>
                <a:gd name="T55" fmla="*/ 193 h 300"/>
                <a:gd name="T56" fmla="*/ 17 w 18"/>
                <a:gd name="T57" fmla="*/ 211 h 300"/>
                <a:gd name="T58" fmla="*/ 17 w 18"/>
                <a:gd name="T59" fmla="*/ 230 h 300"/>
                <a:gd name="T60" fmla="*/ 17 w 18"/>
                <a:gd name="T61" fmla="*/ 248 h 300"/>
                <a:gd name="T62" fmla="*/ 17 w 18"/>
                <a:gd name="T63" fmla="*/ 267 h 300"/>
                <a:gd name="T64" fmla="*/ 17 w 18"/>
                <a:gd name="T65" fmla="*/ 285 h 300"/>
                <a:gd name="T66" fmla="*/ 11 w 18"/>
                <a:gd name="T67" fmla="*/ 290 h 300"/>
                <a:gd name="T68" fmla="*/ 17 w 18"/>
                <a:gd name="T69" fmla="*/ 296 h 300"/>
                <a:gd name="T70" fmla="*/ 11 w 18"/>
                <a:gd name="T71" fmla="*/ 299 h 300"/>
                <a:gd name="T72" fmla="*/ 6 w 18"/>
                <a:gd name="T73" fmla="*/ 299 h 300"/>
                <a:gd name="T74" fmla="*/ 2 w 18"/>
                <a:gd name="T75" fmla="*/ 296 h 300"/>
                <a:gd name="T76" fmla="*/ 6 w 18"/>
                <a:gd name="T77" fmla="*/ 299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" h="300">
                  <a:moveTo>
                    <a:pt x="6" y="299"/>
                  </a:moveTo>
                  <a:lnTo>
                    <a:pt x="2" y="294"/>
                  </a:lnTo>
                  <a:lnTo>
                    <a:pt x="2" y="285"/>
                  </a:lnTo>
                  <a:lnTo>
                    <a:pt x="2" y="276"/>
                  </a:lnTo>
                  <a:lnTo>
                    <a:pt x="2" y="267"/>
                  </a:lnTo>
                  <a:lnTo>
                    <a:pt x="2" y="257"/>
                  </a:lnTo>
                  <a:lnTo>
                    <a:pt x="2" y="248"/>
                  </a:lnTo>
                  <a:lnTo>
                    <a:pt x="2" y="239"/>
                  </a:lnTo>
                  <a:lnTo>
                    <a:pt x="2" y="230"/>
                  </a:lnTo>
                  <a:lnTo>
                    <a:pt x="2" y="221"/>
                  </a:lnTo>
                  <a:lnTo>
                    <a:pt x="2" y="211"/>
                  </a:lnTo>
                  <a:lnTo>
                    <a:pt x="2" y="202"/>
                  </a:lnTo>
                  <a:lnTo>
                    <a:pt x="2" y="193"/>
                  </a:lnTo>
                  <a:lnTo>
                    <a:pt x="2" y="184"/>
                  </a:lnTo>
                  <a:lnTo>
                    <a:pt x="2" y="175"/>
                  </a:lnTo>
                  <a:lnTo>
                    <a:pt x="2" y="165"/>
                  </a:lnTo>
                  <a:lnTo>
                    <a:pt x="2" y="156"/>
                  </a:lnTo>
                  <a:lnTo>
                    <a:pt x="0" y="147"/>
                  </a:lnTo>
                  <a:lnTo>
                    <a:pt x="0" y="138"/>
                  </a:lnTo>
                  <a:lnTo>
                    <a:pt x="0" y="129"/>
                  </a:lnTo>
                  <a:lnTo>
                    <a:pt x="0" y="120"/>
                  </a:lnTo>
                  <a:lnTo>
                    <a:pt x="0" y="110"/>
                  </a:lnTo>
                  <a:lnTo>
                    <a:pt x="0" y="101"/>
                  </a:lnTo>
                  <a:lnTo>
                    <a:pt x="0" y="92"/>
                  </a:lnTo>
                  <a:lnTo>
                    <a:pt x="0" y="83"/>
                  </a:lnTo>
                  <a:lnTo>
                    <a:pt x="0" y="74"/>
                  </a:lnTo>
                  <a:lnTo>
                    <a:pt x="0" y="64"/>
                  </a:lnTo>
                  <a:lnTo>
                    <a:pt x="0" y="55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0" y="28"/>
                  </a:lnTo>
                  <a:lnTo>
                    <a:pt x="0" y="18"/>
                  </a:lnTo>
                  <a:lnTo>
                    <a:pt x="0" y="9"/>
                  </a:lnTo>
                  <a:lnTo>
                    <a:pt x="0" y="0"/>
                  </a:lnTo>
                  <a:lnTo>
                    <a:pt x="17" y="0"/>
                  </a:lnTo>
                  <a:lnTo>
                    <a:pt x="17" y="9"/>
                  </a:lnTo>
                  <a:lnTo>
                    <a:pt x="17" y="18"/>
                  </a:lnTo>
                  <a:lnTo>
                    <a:pt x="17" y="28"/>
                  </a:lnTo>
                  <a:lnTo>
                    <a:pt x="17" y="37"/>
                  </a:lnTo>
                  <a:lnTo>
                    <a:pt x="17" y="46"/>
                  </a:lnTo>
                  <a:lnTo>
                    <a:pt x="17" y="55"/>
                  </a:lnTo>
                  <a:lnTo>
                    <a:pt x="17" y="64"/>
                  </a:lnTo>
                  <a:lnTo>
                    <a:pt x="17" y="74"/>
                  </a:lnTo>
                  <a:lnTo>
                    <a:pt x="17" y="83"/>
                  </a:lnTo>
                  <a:lnTo>
                    <a:pt x="17" y="92"/>
                  </a:lnTo>
                  <a:lnTo>
                    <a:pt x="17" y="101"/>
                  </a:lnTo>
                  <a:lnTo>
                    <a:pt x="17" y="110"/>
                  </a:lnTo>
                  <a:lnTo>
                    <a:pt x="17" y="120"/>
                  </a:lnTo>
                  <a:lnTo>
                    <a:pt x="17" y="129"/>
                  </a:lnTo>
                  <a:lnTo>
                    <a:pt x="17" y="138"/>
                  </a:lnTo>
                  <a:lnTo>
                    <a:pt x="17" y="147"/>
                  </a:lnTo>
                  <a:lnTo>
                    <a:pt x="17" y="156"/>
                  </a:lnTo>
                  <a:lnTo>
                    <a:pt x="17" y="165"/>
                  </a:lnTo>
                  <a:lnTo>
                    <a:pt x="17" y="175"/>
                  </a:lnTo>
                  <a:lnTo>
                    <a:pt x="17" y="184"/>
                  </a:lnTo>
                  <a:lnTo>
                    <a:pt x="17" y="193"/>
                  </a:lnTo>
                  <a:lnTo>
                    <a:pt x="17" y="202"/>
                  </a:lnTo>
                  <a:lnTo>
                    <a:pt x="17" y="211"/>
                  </a:lnTo>
                  <a:lnTo>
                    <a:pt x="17" y="221"/>
                  </a:lnTo>
                  <a:lnTo>
                    <a:pt x="17" y="230"/>
                  </a:lnTo>
                  <a:lnTo>
                    <a:pt x="17" y="239"/>
                  </a:lnTo>
                  <a:lnTo>
                    <a:pt x="17" y="248"/>
                  </a:lnTo>
                  <a:lnTo>
                    <a:pt x="17" y="257"/>
                  </a:lnTo>
                  <a:lnTo>
                    <a:pt x="17" y="267"/>
                  </a:lnTo>
                  <a:lnTo>
                    <a:pt x="17" y="276"/>
                  </a:lnTo>
                  <a:lnTo>
                    <a:pt x="17" y="285"/>
                  </a:lnTo>
                  <a:lnTo>
                    <a:pt x="17" y="294"/>
                  </a:lnTo>
                  <a:lnTo>
                    <a:pt x="11" y="290"/>
                  </a:lnTo>
                  <a:lnTo>
                    <a:pt x="17" y="294"/>
                  </a:lnTo>
                  <a:lnTo>
                    <a:pt x="17" y="296"/>
                  </a:lnTo>
                  <a:lnTo>
                    <a:pt x="14" y="298"/>
                  </a:lnTo>
                  <a:lnTo>
                    <a:pt x="11" y="299"/>
                  </a:lnTo>
                  <a:lnTo>
                    <a:pt x="10" y="299"/>
                  </a:lnTo>
                  <a:lnTo>
                    <a:pt x="6" y="299"/>
                  </a:lnTo>
                  <a:lnTo>
                    <a:pt x="3" y="298"/>
                  </a:lnTo>
                  <a:lnTo>
                    <a:pt x="2" y="296"/>
                  </a:lnTo>
                  <a:lnTo>
                    <a:pt x="2" y="294"/>
                  </a:lnTo>
                  <a:lnTo>
                    <a:pt x="6" y="2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23" name="Freeform 203">
              <a:extLst>
                <a:ext uri="{FF2B5EF4-FFF2-40B4-BE49-F238E27FC236}">
                  <a16:creationId xmlns:a16="http://schemas.microsoft.com/office/drawing/2014/main" id="{AFF2D70A-FEA6-217E-3958-5CB99A4DE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249"/>
              <a:ext cx="272" cy="112"/>
            </a:xfrm>
            <a:custGeom>
              <a:avLst/>
              <a:gdLst>
                <a:gd name="T0" fmla="*/ 263 w 272"/>
                <a:gd name="T1" fmla="*/ 110 h 112"/>
                <a:gd name="T2" fmla="*/ 264 w 272"/>
                <a:gd name="T3" fmla="*/ 111 h 112"/>
                <a:gd name="T4" fmla="*/ 0 w 272"/>
                <a:gd name="T5" fmla="*/ 9 h 112"/>
                <a:gd name="T6" fmla="*/ 3 w 272"/>
                <a:gd name="T7" fmla="*/ 0 h 112"/>
                <a:gd name="T8" fmla="*/ 267 w 272"/>
                <a:gd name="T9" fmla="*/ 102 h 112"/>
                <a:gd name="T10" fmla="*/ 267 w 272"/>
                <a:gd name="T11" fmla="*/ 102 h 112"/>
                <a:gd name="T12" fmla="*/ 267 w 272"/>
                <a:gd name="T13" fmla="*/ 102 h 112"/>
                <a:gd name="T14" fmla="*/ 269 w 272"/>
                <a:gd name="T15" fmla="*/ 103 h 112"/>
                <a:gd name="T16" fmla="*/ 271 w 272"/>
                <a:gd name="T17" fmla="*/ 104 h 112"/>
                <a:gd name="T18" fmla="*/ 271 w 272"/>
                <a:gd name="T19" fmla="*/ 106 h 112"/>
                <a:gd name="T20" fmla="*/ 271 w 272"/>
                <a:gd name="T21" fmla="*/ 108 h 112"/>
                <a:gd name="T22" fmla="*/ 269 w 272"/>
                <a:gd name="T23" fmla="*/ 109 h 112"/>
                <a:gd name="T24" fmla="*/ 267 w 272"/>
                <a:gd name="T25" fmla="*/ 110 h 112"/>
                <a:gd name="T26" fmla="*/ 266 w 272"/>
                <a:gd name="T27" fmla="*/ 111 h 112"/>
                <a:gd name="T28" fmla="*/ 264 w 272"/>
                <a:gd name="T29" fmla="*/ 111 h 112"/>
                <a:gd name="T30" fmla="*/ 263 w 272"/>
                <a:gd name="T31" fmla="*/ 11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112">
                  <a:moveTo>
                    <a:pt x="263" y="110"/>
                  </a:moveTo>
                  <a:lnTo>
                    <a:pt x="264" y="111"/>
                  </a:lnTo>
                  <a:lnTo>
                    <a:pt x="0" y="9"/>
                  </a:lnTo>
                  <a:lnTo>
                    <a:pt x="3" y="0"/>
                  </a:lnTo>
                  <a:lnTo>
                    <a:pt x="267" y="102"/>
                  </a:lnTo>
                  <a:lnTo>
                    <a:pt x="267" y="102"/>
                  </a:lnTo>
                  <a:lnTo>
                    <a:pt x="267" y="102"/>
                  </a:lnTo>
                  <a:lnTo>
                    <a:pt x="269" y="103"/>
                  </a:lnTo>
                  <a:lnTo>
                    <a:pt x="271" y="104"/>
                  </a:lnTo>
                  <a:lnTo>
                    <a:pt x="271" y="106"/>
                  </a:lnTo>
                  <a:lnTo>
                    <a:pt x="271" y="108"/>
                  </a:lnTo>
                  <a:lnTo>
                    <a:pt x="269" y="109"/>
                  </a:lnTo>
                  <a:lnTo>
                    <a:pt x="267" y="110"/>
                  </a:lnTo>
                  <a:lnTo>
                    <a:pt x="266" y="111"/>
                  </a:lnTo>
                  <a:lnTo>
                    <a:pt x="264" y="111"/>
                  </a:lnTo>
                  <a:lnTo>
                    <a:pt x="263" y="1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24" name="Freeform 204">
              <a:extLst>
                <a:ext uri="{FF2B5EF4-FFF2-40B4-BE49-F238E27FC236}">
                  <a16:creationId xmlns:a16="http://schemas.microsoft.com/office/drawing/2014/main" id="{76A47F80-58AB-FEFF-C8CE-8275BBDE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3351"/>
              <a:ext cx="385" cy="204"/>
            </a:xfrm>
            <a:custGeom>
              <a:avLst/>
              <a:gdLst>
                <a:gd name="T0" fmla="*/ 5 w 385"/>
                <a:gd name="T1" fmla="*/ 193 h 204"/>
                <a:gd name="T2" fmla="*/ 43 w 385"/>
                <a:gd name="T3" fmla="*/ 194 h 204"/>
                <a:gd name="T4" fmla="*/ 83 w 385"/>
                <a:gd name="T5" fmla="*/ 192 h 204"/>
                <a:gd name="T6" fmla="*/ 124 w 385"/>
                <a:gd name="T7" fmla="*/ 188 h 204"/>
                <a:gd name="T8" fmla="*/ 165 w 385"/>
                <a:gd name="T9" fmla="*/ 182 h 204"/>
                <a:gd name="T10" fmla="*/ 205 w 385"/>
                <a:gd name="T11" fmla="*/ 174 h 204"/>
                <a:gd name="T12" fmla="*/ 242 w 385"/>
                <a:gd name="T13" fmla="*/ 164 h 204"/>
                <a:gd name="T14" fmla="*/ 278 w 385"/>
                <a:gd name="T15" fmla="*/ 153 h 204"/>
                <a:gd name="T16" fmla="*/ 309 w 385"/>
                <a:gd name="T17" fmla="*/ 140 h 204"/>
                <a:gd name="T18" fmla="*/ 335 w 385"/>
                <a:gd name="T19" fmla="*/ 125 h 204"/>
                <a:gd name="T20" fmla="*/ 354 w 385"/>
                <a:gd name="T21" fmla="*/ 110 h 204"/>
                <a:gd name="T22" fmla="*/ 368 w 385"/>
                <a:gd name="T23" fmla="*/ 94 h 204"/>
                <a:gd name="T24" fmla="*/ 373 w 385"/>
                <a:gd name="T25" fmla="*/ 79 h 204"/>
                <a:gd name="T26" fmla="*/ 371 w 385"/>
                <a:gd name="T27" fmla="*/ 63 h 204"/>
                <a:gd name="T28" fmla="*/ 360 w 385"/>
                <a:gd name="T29" fmla="*/ 45 h 204"/>
                <a:gd name="T30" fmla="*/ 339 w 385"/>
                <a:gd name="T31" fmla="*/ 27 h 204"/>
                <a:gd name="T32" fmla="*/ 306 w 385"/>
                <a:gd name="T33" fmla="*/ 8 h 204"/>
                <a:gd name="T34" fmla="*/ 329 w 385"/>
                <a:gd name="T35" fmla="*/ 10 h 204"/>
                <a:gd name="T36" fmla="*/ 357 w 385"/>
                <a:gd name="T37" fmla="*/ 29 h 204"/>
                <a:gd name="T38" fmla="*/ 375 w 385"/>
                <a:gd name="T39" fmla="*/ 49 h 204"/>
                <a:gd name="T40" fmla="*/ 384 w 385"/>
                <a:gd name="T41" fmla="*/ 70 h 204"/>
                <a:gd name="T42" fmla="*/ 380 w 385"/>
                <a:gd name="T43" fmla="*/ 90 h 204"/>
                <a:gd name="T44" fmla="*/ 369 w 385"/>
                <a:gd name="T45" fmla="*/ 108 h 204"/>
                <a:gd name="T46" fmla="*/ 351 w 385"/>
                <a:gd name="T47" fmla="*/ 125 h 204"/>
                <a:gd name="T48" fmla="*/ 327 w 385"/>
                <a:gd name="T49" fmla="*/ 141 h 204"/>
                <a:gd name="T50" fmla="*/ 298 w 385"/>
                <a:gd name="T51" fmla="*/ 155 h 204"/>
                <a:gd name="T52" fmla="*/ 264 w 385"/>
                <a:gd name="T53" fmla="*/ 167 h 204"/>
                <a:gd name="T54" fmla="*/ 227 w 385"/>
                <a:gd name="T55" fmla="*/ 179 h 204"/>
                <a:gd name="T56" fmla="*/ 187 w 385"/>
                <a:gd name="T57" fmla="*/ 188 h 204"/>
                <a:gd name="T58" fmla="*/ 147 w 385"/>
                <a:gd name="T59" fmla="*/ 195 h 204"/>
                <a:gd name="T60" fmla="*/ 104 w 385"/>
                <a:gd name="T61" fmla="*/ 200 h 204"/>
                <a:gd name="T62" fmla="*/ 63 w 385"/>
                <a:gd name="T63" fmla="*/ 203 h 204"/>
                <a:gd name="T64" fmla="*/ 24 w 385"/>
                <a:gd name="T65" fmla="*/ 203 h 204"/>
                <a:gd name="T66" fmla="*/ 5 w 385"/>
                <a:gd name="T67" fmla="*/ 202 h 204"/>
                <a:gd name="T68" fmla="*/ 3 w 385"/>
                <a:gd name="T69" fmla="*/ 202 h 204"/>
                <a:gd name="T70" fmla="*/ 1 w 385"/>
                <a:gd name="T71" fmla="*/ 199 h 204"/>
                <a:gd name="T72" fmla="*/ 1 w 385"/>
                <a:gd name="T73" fmla="*/ 196 h 204"/>
                <a:gd name="T74" fmla="*/ 3 w 385"/>
                <a:gd name="T75" fmla="*/ 193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5" h="204">
                  <a:moveTo>
                    <a:pt x="5" y="193"/>
                  </a:moveTo>
                  <a:lnTo>
                    <a:pt x="5" y="193"/>
                  </a:lnTo>
                  <a:lnTo>
                    <a:pt x="24" y="194"/>
                  </a:lnTo>
                  <a:lnTo>
                    <a:pt x="43" y="194"/>
                  </a:lnTo>
                  <a:lnTo>
                    <a:pt x="63" y="193"/>
                  </a:lnTo>
                  <a:lnTo>
                    <a:pt x="83" y="192"/>
                  </a:lnTo>
                  <a:lnTo>
                    <a:pt x="104" y="191"/>
                  </a:lnTo>
                  <a:lnTo>
                    <a:pt x="124" y="188"/>
                  </a:lnTo>
                  <a:lnTo>
                    <a:pt x="145" y="185"/>
                  </a:lnTo>
                  <a:lnTo>
                    <a:pt x="165" y="182"/>
                  </a:lnTo>
                  <a:lnTo>
                    <a:pt x="185" y="178"/>
                  </a:lnTo>
                  <a:lnTo>
                    <a:pt x="205" y="174"/>
                  </a:lnTo>
                  <a:lnTo>
                    <a:pt x="224" y="169"/>
                  </a:lnTo>
                  <a:lnTo>
                    <a:pt x="242" y="164"/>
                  </a:lnTo>
                  <a:lnTo>
                    <a:pt x="261" y="158"/>
                  </a:lnTo>
                  <a:lnTo>
                    <a:pt x="278" y="153"/>
                  </a:lnTo>
                  <a:lnTo>
                    <a:pt x="294" y="146"/>
                  </a:lnTo>
                  <a:lnTo>
                    <a:pt x="309" y="140"/>
                  </a:lnTo>
                  <a:lnTo>
                    <a:pt x="322" y="133"/>
                  </a:lnTo>
                  <a:lnTo>
                    <a:pt x="335" y="125"/>
                  </a:lnTo>
                  <a:lnTo>
                    <a:pt x="345" y="118"/>
                  </a:lnTo>
                  <a:lnTo>
                    <a:pt x="354" y="110"/>
                  </a:lnTo>
                  <a:lnTo>
                    <a:pt x="362" y="102"/>
                  </a:lnTo>
                  <a:lnTo>
                    <a:pt x="368" y="94"/>
                  </a:lnTo>
                  <a:lnTo>
                    <a:pt x="371" y="86"/>
                  </a:lnTo>
                  <a:lnTo>
                    <a:pt x="373" y="79"/>
                  </a:lnTo>
                  <a:lnTo>
                    <a:pt x="373" y="71"/>
                  </a:lnTo>
                  <a:lnTo>
                    <a:pt x="371" y="63"/>
                  </a:lnTo>
                  <a:lnTo>
                    <a:pt x="367" y="54"/>
                  </a:lnTo>
                  <a:lnTo>
                    <a:pt x="360" y="45"/>
                  </a:lnTo>
                  <a:lnTo>
                    <a:pt x="351" y="36"/>
                  </a:lnTo>
                  <a:lnTo>
                    <a:pt x="339" y="27"/>
                  </a:lnTo>
                  <a:lnTo>
                    <a:pt x="324" y="18"/>
                  </a:lnTo>
                  <a:lnTo>
                    <a:pt x="306" y="8"/>
                  </a:lnTo>
                  <a:lnTo>
                    <a:pt x="310" y="0"/>
                  </a:lnTo>
                  <a:lnTo>
                    <a:pt x="329" y="10"/>
                  </a:lnTo>
                  <a:lnTo>
                    <a:pt x="344" y="19"/>
                  </a:lnTo>
                  <a:lnTo>
                    <a:pt x="357" y="29"/>
                  </a:lnTo>
                  <a:lnTo>
                    <a:pt x="367" y="39"/>
                  </a:lnTo>
                  <a:lnTo>
                    <a:pt x="375" y="49"/>
                  </a:lnTo>
                  <a:lnTo>
                    <a:pt x="380" y="59"/>
                  </a:lnTo>
                  <a:lnTo>
                    <a:pt x="384" y="70"/>
                  </a:lnTo>
                  <a:lnTo>
                    <a:pt x="384" y="80"/>
                  </a:lnTo>
                  <a:lnTo>
                    <a:pt x="380" y="90"/>
                  </a:lnTo>
                  <a:lnTo>
                    <a:pt x="376" y="99"/>
                  </a:lnTo>
                  <a:lnTo>
                    <a:pt x="369" y="108"/>
                  </a:lnTo>
                  <a:lnTo>
                    <a:pt x="361" y="117"/>
                  </a:lnTo>
                  <a:lnTo>
                    <a:pt x="351" y="125"/>
                  </a:lnTo>
                  <a:lnTo>
                    <a:pt x="340" y="133"/>
                  </a:lnTo>
                  <a:lnTo>
                    <a:pt x="327" y="141"/>
                  </a:lnTo>
                  <a:lnTo>
                    <a:pt x="313" y="148"/>
                  </a:lnTo>
                  <a:lnTo>
                    <a:pt x="298" y="155"/>
                  </a:lnTo>
                  <a:lnTo>
                    <a:pt x="281" y="162"/>
                  </a:lnTo>
                  <a:lnTo>
                    <a:pt x="264" y="167"/>
                  </a:lnTo>
                  <a:lnTo>
                    <a:pt x="245" y="173"/>
                  </a:lnTo>
                  <a:lnTo>
                    <a:pt x="227" y="179"/>
                  </a:lnTo>
                  <a:lnTo>
                    <a:pt x="207" y="183"/>
                  </a:lnTo>
                  <a:lnTo>
                    <a:pt x="187" y="188"/>
                  </a:lnTo>
                  <a:lnTo>
                    <a:pt x="167" y="192"/>
                  </a:lnTo>
                  <a:lnTo>
                    <a:pt x="147" y="195"/>
                  </a:lnTo>
                  <a:lnTo>
                    <a:pt x="125" y="198"/>
                  </a:lnTo>
                  <a:lnTo>
                    <a:pt x="104" y="200"/>
                  </a:lnTo>
                  <a:lnTo>
                    <a:pt x="84" y="202"/>
                  </a:lnTo>
                  <a:lnTo>
                    <a:pt x="63" y="203"/>
                  </a:lnTo>
                  <a:lnTo>
                    <a:pt x="43" y="203"/>
                  </a:lnTo>
                  <a:lnTo>
                    <a:pt x="24" y="203"/>
                  </a:lnTo>
                  <a:lnTo>
                    <a:pt x="5" y="202"/>
                  </a:lnTo>
                  <a:lnTo>
                    <a:pt x="5" y="202"/>
                  </a:lnTo>
                  <a:lnTo>
                    <a:pt x="5" y="202"/>
                  </a:lnTo>
                  <a:lnTo>
                    <a:pt x="3" y="202"/>
                  </a:lnTo>
                  <a:lnTo>
                    <a:pt x="2" y="201"/>
                  </a:lnTo>
                  <a:lnTo>
                    <a:pt x="1" y="199"/>
                  </a:lnTo>
                  <a:lnTo>
                    <a:pt x="0" y="197"/>
                  </a:lnTo>
                  <a:lnTo>
                    <a:pt x="1" y="196"/>
                  </a:lnTo>
                  <a:lnTo>
                    <a:pt x="2" y="194"/>
                  </a:lnTo>
                  <a:lnTo>
                    <a:pt x="3" y="193"/>
                  </a:lnTo>
                  <a:lnTo>
                    <a:pt x="5" y="1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25" name="Freeform 205">
              <a:extLst>
                <a:ext uri="{FF2B5EF4-FFF2-40B4-BE49-F238E27FC236}">
                  <a16:creationId xmlns:a16="http://schemas.microsoft.com/office/drawing/2014/main" id="{52147210-6342-AC60-8774-CAEF9A72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3473"/>
              <a:ext cx="332" cy="81"/>
            </a:xfrm>
            <a:custGeom>
              <a:avLst/>
              <a:gdLst>
                <a:gd name="T0" fmla="*/ 7 w 332"/>
                <a:gd name="T1" fmla="*/ 1 h 81"/>
                <a:gd name="T2" fmla="*/ 20 w 332"/>
                <a:gd name="T3" fmla="*/ 9 h 81"/>
                <a:gd name="T4" fmla="*/ 35 w 332"/>
                <a:gd name="T5" fmla="*/ 16 h 81"/>
                <a:gd name="T6" fmla="*/ 51 w 332"/>
                <a:gd name="T7" fmla="*/ 23 h 81"/>
                <a:gd name="T8" fmla="*/ 69 w 332"/>
                <a:gd name="T9" fmla="*/ 29 h 81"/>
                <a:gd name="T10" fmla="*/ 87 w 332"/>
                <a:gd name="T11" fmla="*/ 36 h 81"/>
                <a:gd name="T12" fmla="*/ 106 w 332"/>
                <a:gd name="T13" fmla="*/ 41 h 81"/>
                <a:gd name="T14" fmla="*/ 127 w 332"/>
                <a:gd name="T15" fmla="*/ 47 h 81"/>
                <a:gd name="T16" fmla="*/ 148 w 332"/>
                <a:gd name="T17" fmla="*/ 52 h 81"/>
                <a:gd name="T18" fmla="*/ 170 w 332"/>
                <a:gd name="T19" fmla="*/ 56 h 81"/>
                <a:gd name="T20" fmla="*/ 192 w 332"/>
                <a:gd name="T21" fmla="*/ 60 h 81"/>
                <a:gd name="T22" fmla="*/ 215 w 332"/>
                <a:gd name="T23" fmla="*/ 63 h 81"/>
                <a:gd name="T24" fmla="*/ 238 w 332"/>
                <a:gd name="T25" fmla="*/ 66 h 81"/>
                <a:gd name="T26" fmla="*/ 261 w 332"/>
                <a:gd name="T27" fmla="*/ 68 h 81"/>
                <a:gd name="T28" fmla="*/ 284 w 332"/>
                <a:gd name="T29" fmla="*/ 70 h 81"/>
                <a:gd name="T30" fmla="*/ 307 w 332"/>
                <a:gd name="T31" fmla="*/ 71 h 81"/>
                <a:gd name="T32" fmla="*/ 331 w 332"/>
                <a:gd name="T33" fmla="*/ 71 h 81"/>
                <a:gd name="T34" fmla="*/ 319 w 332"/>
                <a:gd name="T35" fmla="*/ 80 h 81"/>
                <a:gd name="T36" fmla="*/ 295 w 332"/>
                <a:gd name="T37" fmla="*/ 80 h 81"/>
                <a:gd name="T38" fmla="*/ 272 w 332"/>
                <a:gd name="T39" fmla="*/ 78 h 81"/>
                <a:gd name="T40" fmla="*/ 248 w 332"/>
                <a:gd name="T41" fmla="*/ 76 h 81"/>
                <a:gd name="T42" fmla="*/ 225 w 332"/>
                <a:gd name="T43" fmla="*/ 74 h 81"/>
                <a:gd name="T44" fmla="*/ 202 w 332"/>
                <a:gd name="T45" fmla="*/ 71 h 81"/>
                <a:gd name="T46" fmla="*/ 180 w 332"/>
                <a:gd name="T47" fmla="*/ 67 h 81"/>
                <a:gd name="T48" fmla="*/ 156 w 332"/>
                <a:gd name="T49" fmla="*/ 63 h 81"/>
                <a:gd name="T50" fmla="*/ 135 w 332"/>
                <a:gd name="T51" fmla="*/ 59 h 81"/>
                <a:gd name="T52" fmla="*/ 114 w 332"/>
                <a:gd name="T53" fmla="*/ 53 h 81"/>
                <a:gd name="T54" fmla="*/ 94 w 332"/>
                <a:gd name="T55" fmla="*/ 48 h 81"/>
                <a:gd name="T56" fmla="*/ 75 w 332"/>
                <a:gd name="T57" fmla="*/ 42 h 81"/>
                <a:gd name="T58" fmla="*/ 57 w 332"/>
                <a:gd name="T59" fmla="*/ 35 h 81"/>
                <a:gd name="T60" fmla="*/ 39 w 332"/>
                <a:gd name="T61" fmla="*/ 28 h 81"/>
                <a:gd name="T62" fmla="*/ 23 w 332"/>
                <a:gd name="T63" fmla="*/ 21 h 81"/>
                <a:gd name="T64" fmla="*/ 9 w 332"/>
                <a:gd name="T65" fmla="*/ 13 h 81"/>
                <a:gd name="T66" fmla="*/ 1 w 332"/>
                <a:gd name="T67" fmla="*/ 9 h 81"/>
                <a:gd name="T68" fmla="*/ 0 w 332"/>
                <a:gd name="T69" fmla="*/ 8 h 81"/>
                <a:gd name="T70" fmla="*/ 0 w 332"/>
                <a:gd name="T71" fmla="*/ 4 h 81"/>
                <a:gd name="T72" fmla="*/ 1 w 332"/>
                <a:gd name="T73" fmla="*/ 2 h 81"/>
                <a:gd name="T74" fmla="*/ 5 w 332"/>
                <a:gd name="T75" fmla="*/ 0 h 81"/>
                <a:gd name="T76" fmla="*/ 7 w 332"/>
                <a:gd name="T77" fmla="*/ 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32" h="81">
                  <a:moveTo>
                    <a:pt x="7" y="2"/>
                  </a:moveTo>
                  <a:lnTo>
                    <a:pt x="7" y="1"/>
                  </a:lnTo>
                  <a:lnTo>
                    <a:pt x="13" y="5"/>
                  </a:lnTo>
                  <a:lnTo>
                    <a:pt x="20" y="9"/>
                  </a:lnTo>
                  <a:lnTo>
                    <a:pt x="28" y="12"/>
                  </a:lnTo>
                  <a:lnTo>
                    <a:pt x="35" y="16"/>
                  </a:lnTo>
                  <a:lnTo>
                    <a:pt x="43" y="19"/>
                  </a:lnTo>
                  <a:lnTo>
                    <a:pt x="51" y="23"/>
                  </a:lnTo>
                  <a:lnTo>
                    <a:pt x="60" y="26"/>
                  </a:lnTo>
                  <a:lnTo>
                    <a:pt x="69" y="29"/>
                  </a:lnTo>
                  <a:lnTo>
                    <a:pt x="78" y="33"/>
                  </a:lnTo>
                  <a:lnTo>
                    <a:pt x="87" y="36"/>
                  </a:lnTo>
                  <a:lnTo>
                    <a:pt x="97" y="39"/>
                  </a:lnTo>
                  <a:lnTo>
                    <a:pt x="106" y="41"/>
                  </a:lnTo>
                  <a:lnTo>
                    <a:pt x="116" y="44"/>
                  </a:lnTo>
                  <a:lnTo>
                    <a:pt x="127" y="47"/>
                  </a:lnTo>
                  <a:lnTo>
                    <a:pt x="137" y="49"/>
                  </a:lnTo>
                  <a:lnTo>
                    <a:pt x="148" y="52"/>
                  </a:lnTo>
                  <a:lnTo>
                    <a:pt x="158" y="54"/>
                  </a:lnTo>
                  <a:lnTo>
                    <a:pt x="170" y="56"/>
                  </a:lnTo>
                  <a:lnTo>
                    <a:pt x="181" y="58"/>
                  </a:lnTo>
                  <a:lnTo>
                    <a:pt x="192" y="60"/>
                  </a:lnTo>
                  <a:lnTo>
                    <a:pt x="203" y="61"/>
                  </a:lnTo>
                  <a:lnTo>
                    <a:pt x="215" y="63"/>
                  </a:lnTo>
                  <a:lnTo>
                    <a:pt x="226" y="65"/>
                  </a:lnTo>
                  <a:lnTo>
                    <a:pt x="238" y="66"/>
                  </a:lnTo>
                  <a:lnTo>
                    <a:pt x="249" y="67"/>
                  </a:lnTo>
                  <a:lnTo>
                    <a:pt x="261" y="68"/>
                  </a:lnTo>
                  <a:lnTo>
                    <a:pt x="272" y="69"/>
                  </a:lnTo>
                  <a:lnTo>
                    <a:pt x="284" y="70"/>
                  </a:lnTo>
                  <a:lnTo>
                    <a:pt x="295" y="70"/>
                  </a:lnTo>
                  <a:lnTo>
                    <a:pt x="307" y="71"/>
                  </a:lnTo>
                  <a:lnTo>
                    <a:pt x="319" y="71"/>
                  </a:lnTo>
                  <a:lnTo>
                    <a:pt x="331" y="71"/>
                  </a:lnTo>
                  <a:lnTo>
                    <a:pt x="331" y="80"/>
                  </a:lnTo>
                  <a:lnTo>
                    <a:pt x="319" y="80"/>
                  </a:lnTo>
                  <a:lnTo>
                    <a:pt x="307" y="80"/>
                  </a:lnTo>
                  <a:lnTo>
                    <a:pt x="295" y="80"/>
                  </a:lnTo>
                  <a:lnTo>
                    <a:pt x="283" y="79"/>
                  </a:lnTo>
                  <a:lnTo>
                    <a:pt x="272" y="78"/>
                  </a:lnTo>
                  <a:lnTo>
                    <a:pt x="260" y="78"/>
                  </a:lnTo>
                  <a:lnTo>
                    <a:pt x="248" y="76"/>
                  </a:lnTo>
                  <a:lnTo>
                    <a:pt x="237" y="75"/>
                  </a:lnTo>
                  <a:lnTo>
                    <a:pt x="225" y="74"/>
                  </a:lnTo>
                  <a:lnTo>
                    <a:pt x="213" y="73"/>
                  </a:lnTo>
                  <a:lnTo>
                    <a:pt x="202" y="71"/>
                  </a:lnTo>
                  <a:lnTo>
                    <a:pt x="191" y="69"/>
                  </a:lnTo>
                  <a:lnTo>
                    <a:pt x="180" y="67"/>
                  </a:lnTo>
                  <a:lnTo>
                    <a:pt x="168" y="65"/>
                  </a:lnTo>
                  <a:lnTo>
                    <a:pt x="156" y="63"/>
                  </a:lnTo>
                  <a:lnTo>
                    <a:pt x="146" y="61"/>
                  </a:lnTo>
                  <a:lnTo>
                    <a:pt x="135" y="59"/>
                  </a:lnTo>
                  <a:lnTo>
                    <a:pt x="125" y="56"/>
                  </a:lnTo>
                  <a:lnTo>
                    <a:pt x="114" y="53"/>
                  </a:lnTo>
                  <a:lnTo>
                    <a:pt x="104" y="50"/>
                  </a:lnTo>
                  <a:lnTo>
                    <a:pt x="94" y="48"/>
                  </a:lnTo>
                  <a:lnTo>
                    <a:pt x="84" y="45"/>
                  </a:lnTo>
                  <a:lnTo>
                    <a:pt x="75" y="42"/>
                  </a:lnTo>
                  <a:lnTo>
                    <a:pt x="66" y="38"/>
                  </a:lnTo>
                  <a:lnTo>
                    <a:pt x="57" y="35"/>
                  </a:lnTo>
                  <a:lnTo>
                    <a:pt x="48" y="32"/>
                  </a:lnTo>
                  <a:lnTo>
                    <a:pt x="39" y="28"/>
                  </a:lnTo>
                  <a:lnTo>
                    <a:pt x="31" y="24"/>
                  </a:lnTo>
                  <a:lnTo>
                    <a:pt x="23" y="21"/>
                  </a:lnTo>
                  <a:lnTo>
                    <a:pt x="16" y="17"/>
                  </a:lnTo>
                  <a:lnTo>
                    <a:pt x="9" y="13"/>
                  </a:lnTo>
                  <a:lnTo>
                    <a:pt x="2" y="9"/>
                  </a:lnTo>
                  <a:lnTo>
                    <a:pt x="1" y="9"/>
                  </a:lnTo>
                  <a:lnTo>
                    <a:pt x="2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1"/>
                  </a:lnTo>
                  <a:lnTo>
                    <a:pt x="5" y="0"/>
                  </a:lnTo>
                  <a:lnTo>
                    <a:pt x="7" y="1"/>
                  </a:lnTo>
                  <a:lnTo>
                    <a:pt x="7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26" name="Freeform 206">
              <a:extLst>
                <a:ext uri="{FF2B5EF4-FFF2-40B4-BE49-F238E27FC236}">
                  <a16:creationId xmlns:a16="http://schemas.microsoft.com/office/drawing/2014/main" id="{E244460F-519C-4313-2D6C-4EF1EC542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3247"/>
              <a:ext cx="282" cy="111"/>
            </a:xfrm>
            <a:custGeom>
              <a:avLst/>
              <a:gdLst>
                <a:gd name="T0" fmla="*/ 281 w 282"/>
                <a:gd name="T1" fmla="*/ 4 h 111"/>
                <a:gd name="T2" fmla="*/ 277 w 282"/>
                <a:gd name="T3" fmla="*/ 9 h 111"/>
                <a:gd name="T4" fmla="*/ 4 w 282"/>
                <a:gd name="T5" fmla="*/ 110 h 111"/>
                <a:gd name="T6" fmla="*/ 0 w 282"/>
                <a:gd name="T7" fmla="*/ 101 h 111"/>
                <a:gd name="T8" fmla="*/ 274 w 282"/>
                <a:gd name="T9" fmla="*/ 0 h 111"/>
                <a:gd name="T10" fmla="*/ 271 w 282"/>
                <a:gd name="T11" fmla="*/ 4 h 111"/>
                <a:gd name="T12" fmla="*/ 274 w 282"/>
                <a:gd name="T13" fmla="*/ 0 h 111"/>
                <a:gd name="T14" fmla="*/ 276 w 282"/>
                <a:gd name="T15" fmla="*/ 0 h 111"/>
                <a:gd name="T16" fmla="*/ 278 w 282"/>
                <a:gd name="T17" fmla="*/ 0 h 111"/>
                <a:gd name="T18" fmla="*/ 279 w 282"/>
                <a:gd name="T19" fmla="*/ 1 h 111"/>
                <a:gd name="T20" fmla="*/ 281 w 282"/>
                <a:gd name="T21" fmla="*/ 3 h 111"/>
                <a:gd name="T22" fmla="*/ 281 w 282"/>
                <a:gd name="T23" fmla="*/ 5 h 111"/>
                <a:gd name="T24" fmla="*/ 281 w 282"/>
                <a:gd name="T25" fmla="*/ 6 h 111"/>
                <a:gd name="T26" fmla="*/ 279 w 282"/>
                <a:gd name="T27" fmla="*/ 8 h 111"/>
                <a:gd name="T28" fmla="*/ 277 w 282"/>
                <a:gd name="T29" fmla="*/ 9 h 111"/>
                <a:gd name="T30" fmla="*/ 281 w 282"/>
                <a:gd name="T31" fmla="*/ 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2" h="111">
                  <a:moveTo>
                    <a:pt x="281" y="4"/>
                  </a:moveTo>
                  <a:lnTo>
                    <a:pt x="277" y="9"/>
                  </a:lnTo>
                  <a:lnTo>
                    <a:pt x="4" y="110"/>
                  </a:lnTo>
                  <a:lnTo>
                    <a:pt x="0" y="101"/>
                  </a:lnTo>
                  <a:lnTo>
                    <a:pt x="274" y="0"/>
                  </a:lnTo>
                  <a:lnTo>
                    <a:pt x="271" y="4"/>
                  </a:lnTo>
                  <a:lnTo>
                    <a:pt x="274" y="0"/>
                  </a:lnTo>
                  <a:lnTo>
                    <a:pt x="276" y="0"/>
                  </a:lnTo>
                  <a:lnTo>
                    <a:pt x="278" y="0"/>
                  </a:lnTo>
                  <a:lnTo>
                    <a:pt x="279" y="1"/>
                  </a:lnTo>
                  <a:lnTo>
                    <a:pt x="281" y="3"/>
                  </a:lnTo>
                  <a:lnTo>
                    <a:pt x="281" y="5"/>
                  </a:lnTo>
                  <a:lnTo>
                    <a:pt x="281" y="6"/>
                  </a:lnTo>
                  <a:lnTo>
                    <a:pt x="279" y="8"/>
                  </a:lnTo>
                  <a:lnTo>
                    <a:pt x="277" y="9"/>
                  </a:lnTo>
                  <a:lnTo>
                    <a:pt x="281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27" name="Freeform 207">
              <a:extLst>
                <a:ext uri="{FF2B5EF4-FFF2-40B4-BE49-F238E27FC236}">
                  <a16:creationId xmlns:a16="http://schemas.microsoft.com/office/drawing/2014/main" id="{A8C07A7C-355C-4B97-1A37-247DF8ACF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958"/>
              <a:ext cx="17" cy="294"/>
            </a:xfrm>
            <a:custGeom>
              <a:avLst/>
              <a:gdLst>
                <a:gd name="T0" fmla="*/ 9 w 17"/>
                <a:gd name="T1" fmla="*/ 10 h 294"/>
                <a:gd name="T2" fmla="*/ 16 w 17"/>
                <a:gd name="T3" fmla="*/ 5 h 294"/>
                <a:gd name="T4" fmla="*/ 16 w 17"/>
                <a:gd name="T5" fmla="*/ 293 h 294"/>
                <a:gd name="T6" fmla="*/ 0 w 17"/>
                <a:gd name="T7" fmla="*/ 293 h 294"/>
                <a:gd name="T8" fmla="*/ 0 w 17"/>
                <a:gd name="T9" fmla="*/ 5 h 294"/>
                <a:gd name="T10" fmla="*/ 7 w 17"/>
                <a:gd name="T11" fmla="*/ 0 h 294"/>
                <a:gd name="T12" fmla="*/ 0 w 17"/>
                <a:gd name="T13" fmla="*/ 5 h 294"/>
                <a:gd name="T14" fmla="*/ 0 w 17"/>
                <a:gd name="T15" fmla="*/ 3 h 294"/>
                <a:gd name="T16" fmla="*/ 2 w 17"/>
                <a:gd name="T17" fmla="*/ 2 h 294"/>
                <a:gd name="T18" fmla="*/ 5 w 17"/>
                <a:gd name="T19" fmla="*/ 1 h 294"/>
                <a:gd name="T20" fmla="*/ 9 w 17"/>
                <a:gd name="T21" fmla="*/ 0 h 294"/>
                <a:gd name="T22" fmla="*/ 11 w 17"/>
                <a:gd name="T23" fmla="*/ 1 h 294"/>
                <a:gd name="T24" fmla="*/ 14 w 17"/>
                <a:gd name="T25" fmla="*/ 2 h 294"/>
                <a:gd name="T26" fmla="*/ 16 w 17"/>
                <a:gd name="T27" fmla="*/ 3 h 294"/>
                <a:gd name="T28" fmla="*/ 16 w 17"/>
                <a:gd name="T29" fmla="*/ 5 h 294"/>
                <a:gd name="T30" fmla="*/ 9 w 17"/>
                <a:gd name="T31" fmla="*/ 1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294">
                  <a:moveTo>
                    <a:pt x="9" y="10"/>
                  </a:moveTo>
                  <a:lnTo>
                    <a:pt x="16" y="5"/>
                  </a:lnTo>
                  <a:lnTo>
                    <a:pt x="16" y="293"/>
                  </a:lnTo>
                  <a:lnTo>
                    <a:pt x="0" y="293"/>
                  </a:lnTo>
                  <a:lnTo>
                    <a:pt x="0" y="5"/>
                  </a:lnTo>
                  <a:lnTo>
                    <a:pt x="7" y="0"/>
                  </a:lnTo>
                  <a:lnTo>
                    <a:pt x="0" y="5"/>
                  </a:lnTo>
                  <a:lnTo>
                    <a:pt x="0" y="3"/>
                  </a:lnTo>
                  <a:lnTo>
                    <a:pt x="2" y="2"/>
                  </a:lnTo>
                  <a:lnTo>
                    <a:pt x="5" y="1"/>
                  </a:lnTo>
                  <a:lnTo>
                    <a:pt x="9" y="0"/>
                  </a:lnTo>
                  <a:lnTo>
                    <a:pt x="11" y="1"/>
                  </a:lnTo>
                  <a:lnTo>
                    <a:pt x="14" y="2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9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28" name="Freeform 208">
              <a:extLst>
                <a:ext uri="{FF2B5EF4-FFF2-40B4-BE49-F238E27FC236}">
                  <a16:creationId xmlns:a16="http://schemas.microsoft.com/office/drawing/2014/main" id="{76B16E47-6FEE-8B0E-8FBC-0E5CE6DCF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954"/>
              <a:ext cx="73" cy="17"/>
            </a:xfrm>
            <a:custGeom>
              <a:avLst/>
              <a:gdLst>
                <a:gd name="T0" fmla="*/ 61 w 73"/>
                <a:gd name="T1" fmla="*/ 6 h 17"/>
                <a:gd name="T2" fmla="*/ 66 w 73"/>
                <a:gd name="T3" fmla="*/ 11 h 17"/>
                <a:gd name="T4" fmla="*/ 62 w 73"/>
                <a:gd name="T5" fmla="*/ 11 h 17"/>
                <a:gd name="T6" fmla="*/ 58 w 73"/>
                <a:gd name="T7" fmla="*/ 11 h 17"/>
                <a:gd name="T8" fmla="*/ 54 w 73"/>
                <a:gd name="T9" fmla="*/ 13 h 17"/>
                <a:gd name="T10" fmla="*/ 50 w 73"/>
                <a:gd name="T11" fmla="*/ 13 h 17"/>
                <a:gd name="T12" fmla="*/ 46 w 73"/>
                <a:gd name="T13" fmla="*/ 14 h 17"/>
                <a:gd name="T14" fmla="*/ 42 w 73"/>
                <a:gd name="T15" fmla="*/ 14 h 17"/>
                <a:gd name="T16" fmla="*/ 38 w 73"/>
                <a:gd name="T17" fmla="*/ 14 h 17"/>
                <a:gd name="T18" fmla="*/ 33 w 73"/>
                <a:gd name="T19" fmla="*/ 14 h 17"/>
                <a:gd name="T20" fmla="*/ 29 w 73"/>
                <a:gd name="T21" fmla="*/ 14 h 17"/>
                <a:gd name="T22" fmla="*/ 25 w 73"/>
                <a:gd name="T23" fmla="*/ 15 h 17"/>
                <a:gd name="T24" fmla="*/ 21 w 73"/>
                <a:gd name="T25" fmla="*/ 15 h 17"/>
                <a:gd name="T26" fmla="*/ 17 w 73"/>
                <a:gd name="T27" fmla="*/ 15 h 17"/>
                <a:gd name="T28" fmla="*/ 13 w 73"/>
                <a:gd name="T29" fmla="*/ 15 h 17"/>
                <a:gd name="T30" fmla="*/ 9 w 73"/>
                <a:gd name="T31" fmla="*/ 15 h 17"/>
                <a:gd name="T32" fmla="*/ 5 w 73"/>
                <a:gd name="T33" fmla="*/ 16 h 17"/>
                <a:gd name="T34" fmla="*/ 1 w 73"/>
                <a:gd name="T35" fmla="*/ 16 h 17"/>
                <a:gd name="T36" fmla="*/ 0 w 73"/>
                <a:gd name="T37" fmla="*/ 5 h 17"/>
                <a:gd name="T38" fmla="*/ 4 w 73"/>
                <a:gd name="T39" fmla="*/ 5 h 17"/>
                <a:gd name="T40" fmla="*/ 9 w 73"/>
                <a:gd name="T41" fmla="*/ 5 h 17"/>
                <a:gd name="T42" fmla="*/ 13 w 73"/>
                <a:gd name="T43" fmla="*/ 5 h 17"/>
                <a:gd name="T44" fmla="*/ 17 w 73"/>
                <a:gd name="T45" fmla="*/ 5 h 17"/>
                <a:gd name="T46" fmla="*/ 21 w 73"/>
                <a:gd name="T47" fmla="*/ 3 h 17"/>
                <a:gd name="T48" fmla="*/ 25 w 73"/>
                <a:gd name="T49" fmla="*/ 3 h 17"/>
                <a:gd name="T50" fmla="*/ 29 w 73"/>
                <a:gd name="T51" fmla="*/ 3 h 17"/>
                <a:gd name="T52" fmla="*/ 33 w 73"/>
                <a:gd name="T53" fmla="*/ 3 h 17"/>
                <a:gd name="T54" fmla="*/ 37 w 73"/>
                <a:gd name="T55" fmla="*/ 3 h 17"/>
                <a:gd name="T56" fmla="*/ 41 w 73"/>
                <a:gd name="T57" fmla="*/ 2 h 17"/>
                <a:gd name="T58" fmla="*/ 45 w 73"/>
                <a:gd name="T59" fmla="*/ 2 h 17"/>
                <a:gd name="T60" fmla="*/ 49 w 73"/>
                <a:gd name="T61" fmla="*/ 2 h 17"/>
                <a:gd name="T62" fmla="*/ 53 w 73"/>
                <a:gd name="T63" fmla="*/ 1 h 17"/>
                <a:gd name="T64" fmla="*/ 57 w 73"/>
                <a:gd name="T65" fmla="*/ 1 h 17"/>
                <a:gd name="T66" fmla="*/ 61 w 73"/>
                <a:gd name="T67" fmla="*/ 1 h 17"/>
                <a:gd name="T68" fmla="*/ 65 w 73"/>
                <a:gd name="T69" fmla="*/ 0 h 17"/>
                <a:gd name="T70" fmla="*/ 72 w 73"/>
                <a:gd name="T71" fmla="*/ 6 h 17"/>
                <a:gd name="T72" fmla="*/ 65 w 73"/>
                <a:gd name="T73" fmla="*/ 0 h 17"/>
                <a:gd name="T74" fmla="*/ 67 w 73"/>
                <a:gd name="T75" fmla="*/ 0 h 17"/>
                <a:gd name="T76" fmla="*/ 69 w 73"/>
                <a:gd name="T77" fmla="*/ 1 h 17"/>
                <a:gd name="T78" fmla="*/ 70 w 73"/>
                <a:gd name="T79" fmla="*/ 3 h 17"/>
                <a:gd name="T80" fmla="*/ 70 w 73"/>
                <a:gd name="T81" fmla="*/ 5 h 17"/>
                <a:gd name="T82" fmla="*/ 70 w 73"/>
                <a:gd name="T83" fmla="*/ 7 h 17"/>
                <a:gd name="T84" fmla="*/ 70 w 73"/>
                <a:gd name="T85" fmla="*/ 9 h 17"/>
                <a:gd name="T86" fmla="*/ 68 w 73"/>
                <a:gd name="T87" fmla="*/ 10 h 17"/>
                <a:gd name="T88" fmla="*/ 66 w 73"/>
                <a:gd name="T89" fmla="*/ 11 h 17"/>
                <a:gd name="T90" fmla="*/ 61 w 73"/>
                <a:gd name="T91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3" h="17">
                  <a:moveTo>
                    <a:pt x="61" y="6"/>
                  </a:moveTo>
                  <a:lnTo>
                    <a:pt x="66" y="11"/>
                  </a:lnTo>
                  <a:lnTo>
                    <a:pt x="62" y="11"/>
                  </a:lnTo>
                  <a:lnTo>
                    <a:pt x="58" y="11"/>
                  </a:lnTo>
                  <a:lnTo>
                    <a:pt x="54" y="13"/>
                  </a:lnTo>
                  <a:lnTo>
                    <a:pt x="50" y="13"/>
                  </a:lnTo>
                  <a:lnTo>
                    <a:pt x="46" y="14"/>
                  </a:lnTo>
                  <a:lnTo>
                    <a:pt x="42" y="14"/>
                  </a:lnTo>
                  <a:lnTo>
                    <a:pt x="38" y="14"/>
                  </a:lnTo>
                  <a:lnTo>
                    <a:pt x="33" y="14"/>
                  </a:lnTo>
                  <a:lnTo>
                    <a:pt x="29" y="14"/>
                  </a:lnTo>
                  <a:lnTo>
                    <a:pt x="25" y="15"/>
                  </a:lnTo>
                  <a:lnTo>
                    <a:pt x="21" y="15"/>
                  </a:lnTo>
                  <a:lnTo>
                    <a:pt x="17" y="15"/>
                  </a:lnTo>
                  <a:lnTo>
                    <a:pt x="13" y="15"/>
                  </a:lnTo>
                  <a:lnTo>
                    <a:pt x="9" y="15"/>
                  </a:lnTo>
                  <a:lnTo>
                    <a:pt x="5" y="16"/>
                  </a:lnTo>
                  <a:lnTo>
                    <a:pt x="1" y="16"/>
                  </a:lnTo>
                  <a:lnTo>
                    <a:pt x="0" y="5"/>
                  </a:lnTo>
                  <a:lnTo>
                    <a:pt x="4" y="5"/>
                  </a:lnTo>
                  <a:lnTo>
                    <a:pt x="9" y="5"/>
                  </a:lnTo>
                  <a:lnTo>
                    <a:pt x="13" y="5"/>
                  </a:lnTo>
                  <a:lnTo>
                    <a:pt x="17" y="5"/>
                  </a:lnTo>
                  <a:lnTo>
                    <a:pt x="21" y="3"/>
                  </a:lnTo>
                  <a:lnTo>
                    <a:pt x="25" y="3"/>
                  </a:lnTo>
                  <a:lnTo>
                    <a:pt x="29" y="3"/>
                  </a:lnTo>
                  <a:lnTo>
                    <a:pt x="33" y="3"/>
                  </a:lnTo>
                  <a:lnTo>
                    <a:pt x="37" y="3"/>
                  </a:lnTo>
                  <a:lnTo>
                    <a:pt x="41" y="2"/>
                  </a:lnTo>
                  <a:lnTo>
                    <a:pt x="45" y="2"/>
                  </a:lnTo>
                  <a:lnTo>
                    <a:pt x="49" y="2"/>
                  </a:lnTo>
                  <a:lnTo>
                    <a:pt x="53" y="1"/>
                  </a:lnTo>
                  <a:lnTo>
                    <a:pt x="57" y="1"/>
                  </a:lnTo>
                  <a:lnTo>
                    <a:pt x="61" y="1"/>
                  </a:lnTo>
                  <a:lnTo>
                    <a:pt x="65" y="0"/>
                  </a:lnTo>
                  <a:lnTo>
                    <a:pt x="72" y="6"/>
                  </a:lnTo>
                  <a:lnTo>
                    <a:pt x="65" y="0"/>
                  </a:lnTo>
                  <a:lnTo>
                    <a:pt x="67" y="0"/>
                  </a:lnTo>
                  <a:lnTo>
                    <a:pt x="69" y="1"/>
                  </a:lnTo>
                  <a:lnTo>
                    <a:pt x="70" y="3"/>
                  </a:lnTo>
                  <a:lnTo>
                    <a:pt x="70" y="5"/>
                  </a:lnTo>
                  <a:lnTo>
                    <a:pt x="70" y="7"/>
                  </a:lnTo>
                  <a:lnTo>
                    <a:pt x="70" y="9"/>
                  </a:lnTo>
                  <a:lnTo>
                    <a:pt x="68" y="10"/>
                  </a:lnTo>
                  <a:lnTo>
                    <a:pt x="66" y="11"/>
                  </a:lnTo>
                  <a:lnTo>
                    <a:pt x="61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29" name="Freeform 209">
              <a:extLst>
                <a:ext uri="{FF2B5EF4-FFF2-40B4-BE49-F238E27FC236}">
                  <a16:creationId xmlns:a16="http://schemas.microsoft.com/office/drawing/2014/main" id="{62F22B43-2F29-4DA7-318D-6B817C197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877"/>
              <a:ext cx="47" cy="71"/>
            </a:xfrm>
            <a:custGeom>
              <a:avLst/>
              <a:gdLst>
                <a:gd name="T0" fmla="*/ 3 w 47"/>
                <a:gd name="T1" fmla="*/ 61 h 71"/>
                <a:gd name="T2" fmla="*/ 3 w 47"/>
                <a:gd name="T3" fmla="*/ 61 h 71"/>
                <a:gd name="T4" fmla="*/ 6 w 47"/>
                <a:gd name="T5" fmla="*/ 59 h 71"/>
                <a:gd name="T6" fmla="*/ 10 w 47"/>
                <a:gd name="T7" fmla="*/ 57 h 71"/>
                <a:gd name="T8" fmla="*/ 14 w 47"/>
                <a:gd name="T9" fmla="*/ 55 h 71"/>
                <a:gd name="T10" fmla="*/ 17 w 47"/>
                <a:gd name="T11" fmla="*/ 52 h 71"/>
                <a:gd name="T12" fmla="*/ 20 w 47"/>
                <a:gd name="T13" fmla="*/ 49 h 71"/>
                <a:gd name="T14" fmla="*/ 23 w 47"/>
                <a:gd name="T15" fmla="*/ 46 h 71"/>
                <a:gd name="T16" fmla="*/ 26 w 47"/>
                <a:gd name="T17" fmla="*/ 42 h 71"/>
                <a:gd name="T18" fmla="*/ 29 w 47"/>
                <a:gd name="T19" fmla="*/ 39 h 71"/>
                <a:gd name="T20" fmla="*/ 31 w 47"/>
                <a:gd name="T21" fmla="*/ 35 h 71"/>
                <a:gd name="T22" fmla="*/ 33 w 47"/>
                <a:gd name="T23" fmla="*/ 30 h 71"/>
                <a:gd name="T24" fmla="*/ 34 w 47"/>
                <a:gd name="T25" fmla="*/ 27 h 71"/>
                <a:gd name="T26" fmla="*/ 35 w 47"/>
                <a:gd name="T27" fmla="*/ 22 h 71"/>
                <a:gd name="T28" fmla="*/ 36 w 47"/>
                <a:gd name="T29" fmla="*/ 17 h 71"/>
                <a:gd name="T30" fmla="*/ 36 w 47"/>
                <a:gd name="T31" fmla="*/ 13 h 71"/>
                <a:gd name="T32" fmla="*/ 35 w 47"/>
                <a:gd name="T33" fmla="*/ 8 h 71"/>
                <a:gd name="T34" fmla="*/ 34 w 47"/>
                <a:gd name="T35" fmla="*/ 3 h 71"/>
                <a:gd name="T36" fmla="*/ 43 w 47"/>
                <a:gd name="T37" fmla="*/ 0 h 71"/>
                <a:gd name="T38" fmla="*/ 46 w 47"/>
                <a:gd name="T39" fmla="*/ 6 h 71"/>
                <a:gd name="T40" fmla="*/ 46 w 47"/>
                <a:gd name="T41" fmla="*/ 12 h 71"/>
                <a:gd name="T42" fmla="*/ 46 w 47"/>
                <a:gd name="T43" fmla="*/ 18 h 71"/>
                <a:gd name="T44" fmla="*/ 46 w 47"/>
                <a:gd name="T45" fmla="*/ 24 h 71"/>
                <a:gd name="T46" fmla="*/ 43 w 47"/>
                <a:gd name="T47" fmla="*/ 29 h 71"/>
                <a:gd name="T48" fmla="*/ 42 w 47"/>
                <a:gd name="T49" fmla="*/ 34 h 71"/>
                <a:gd name="T50" fmla="*/ 39 w 47"/>
                <a:gd name="T51" fmla="*/ 39 h 71"/>
                <a:gd name="T52" fmla="*/ 37 w 47"/>
                <a:gd name="T53" fmla="*/ 43 h 71"/>
                <a:gd name="T54" fmla="*/ 34 w 47"/>
                <a:gd name="T55" fmla="*/ 48 h 71"/>
                <a:gd name="T56" fmla="*/ 30 w 47"/>
                <a:gd name="T57" fmla="*/ 52 h 71"/>
                <a:gd name="T58" fmla="*/ 27 w 47"/>
                <a:gd name="T59" fmla="*/ 56 h 71"/>
                <a:gd name="T60" fmla="*/ 23 w 47"/>
                <a:gd name="T61" fmla="*/ 59 h 71"/>
                <a:gd name="T62" fmla="*/ 19 w 47"/>
                <a:gd name="T63" fmla="*/ 63 h 71"/>
                <a:gd name="T64" fmla="*/ 15 w 47"/>
                <a:gd name="T65" fmla="*/ 65 h 71"/>
                <a:gd name="T66" fmla="*/ 11 w 47"/>
                <a:gd name="T67" fmla="*/ 68 h 71"/>
                <a:gd name="T68" fmla="*/ 6 w 47"/>
                <a:gd name="T69" fmla="*/ 70 h 71"/>
                <a:gd name="T70" fmla="*/ 6 w 47"/>
                <a:gd name="T71" fmla="*/ 70 h 71"/>
                <a:gd name="T72" fmla="*/ 6 w 47"/>
                <a:gd name="T73" fmla="*/ 70 h 71"/>
                <a:gd name="T74" fmla="*/ 4 w 47"/>
                <a:gd name="T75" fmla="*/ 70 h 71"/>
                <a:gd name="T76" fmla="*/ 3 w 47"/>
                <a:gd name="T77" fmla="*/ 70 h 71"/>
                <a:gd name="T78" fmla="*/ 1 w 47"/>
                <a:gd name="T79" fmla="*/ 69 h 71"/>
                <a:gd name="T80" fmla="*/ 0 w 47"/>
                <a:gd name="T81" fmla="*/ 67 h 71"/>
                <a:gd name="T82" fmla="*/ 0 w 47"/>
                <a:gd name="T83" fmla="*/ 65 h 71"/>
                <a:gd name="T84" fmla="*/ 0 w 47"/>
                <a:gd name="T85" fmla="*/ 64 h 71"/>
                <a:gd name="T86" fmla="*/ 1 w 47"/>
                <a:gd name="T87" fmla="*/ 62 h 71"/>
                <a:gd name="T88" fmla="*/ 3 w 47"/>
                <a:gd name="T89" fmla="*/ 6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7" h="71">
                  <a:moveTo>
                    <a:pt x="3" y="61"/>
                  </a:moveTo>
                  <a:lnTo>
                    <a:pt x="3" y="61"/>
                  </a:lnTo>
                  <a:lnTo>
                    <a:pt x="6" y="59"/>
                  </a:lnTo>
                  <a:lnTo>
                    <a:pt x="10" y="57"/>
                  </a:lnTo>
                  <a:lnTo>
                    <a:pt x="14" y="55"/>
                  </a:lnTo>
                  <a:lnTo>
                    <a:pt x="17" y="52"/>
                  </a:lnTo>
                  <a:lnTo>
                    <a:pt x="20" y="49"/>
                  </a:lnTo>
                  <a:lnTo>
                    <a:pt x="23" y="46"/>
                  </a:lnTo>
                  <a:lnTo>
                    <a:pt x="26" y="42"/>
                  </a:lnTo>
                  <a:lnTo>
                    <a:pt x="29" y="39"/>
                  </a:lnTo>
                  <a:lnTo>
                    <a:pt x="31" y="35"/>
                  </a:lnTo>
                  <a:lnTo>
                    <a:pt x="33" y="30"/>
                  </a:lnTo>
                  <a:lnTo>
                    <a:pt x="34" y="27"/>
                  </a:lnTo>
                  <a:lnTo>
                    <a:pt x="35" y="22"/>
                  </a:lnTo>
                  <a:lnTo>
                    <a:pt x="36" y="17"/>
                  </a:lnTo>
                  <a:lnTo>
                    <a:pt x="36" y="13"/>
                  </a:lnTo>
                  <a:lnTo>
                    <a:pt x="35" y="8"/>
                  </a:lnTo>
                  <a:lnTo>
                    <a:pt x="34" y="3"/>
                  </a:lnTo>
                  <a:lnTo>
                    <a:pt x="43" y="0"/>
                  </a:lnTo>
                  <a:lnTo>
                    <a:pt x="46" y="6"/>
                  </a:lnTo>
                  <a:lnTo>
                    <a:pt x="46" y="12"/>
                  </a:lnTo>
                  <a:lnTo>
                    <a:pt x="46" y="18"/>
                  </a:lnTo>
                  <a:lnTo>
                    <a:pt x="46" y="24"/>
                  </a:lnTo>
                  <a:lnTo>
                    <a:pt x="43" y="29"/>
                  </a:lnTo>
                  <a:lnTo>
                    <a:pt x="42" y="34"/>
                  </a:lnTo>
                  <a:lnTo>
                    <a:pt x="39" y="39"/>
                  </a:lnTo>
                  <a:lnTo>
                    <a:pt x="37" y="43"/>
                  </a:lnTo>
                  <a:lnTo>
                    <a:pt x="34" y="48"/>
                  </a:lnTo>
                  <a:lnTo>
                    <a:pt x="30" y="52"/>
                  </a:lnTo>
                  <a:lnTo>
                    <a:pt x="27" y="56"/>
                  </a:lnTo>
                  <a:lnTo>
                    <a:pt x="23" y="59"/>
                  </a:lnTo>
                  <a:lnTo>
                    <a:pt x="19" y="63"/>
                  </a:lnTo>
                  <a:lnTo>
                    <a:pt x="15" y="65"/>
                  </a:lnTo>
                  <a:lnTo>
                    <a:pt x="11" y="68"/>
                  </a:lnTo>
                  <a:lnTo>
                    <a:pt x="6" y="70"/>
                  </a:lnTo>
                  <a:lnTo>
                    <a:pt x="6" y="70"/>
                  </a:lnTo>
                  <a:lnTo>
                    <a:pt x="6" y="70"/>
                  </a:lnTo>
                  <a:lnTo>
                    <a:pt x="4" y="70"/>
                  </a:lnTo>
                  <a:lnTo>
                    <a:pt x="3" y="70"/>
                  </a:lnTo>
                  <a:lnTo>
                    <a:pt x="1" y="69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0" y="64"/>
                  </a:lnTo>
                  <a:lnTo>
                    <a:pt x="1" y="62"/>
                  </a:lnTo>
                  <a:lnTo>
                    <a:pt x="3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30" name="Freeform 210">
              <a:extLst>
                <a:ext uri="{FF2B5EF4-FFF2-40B4-BE49-F238E27FC236}">
                  <a16:creationId xmlns:a16="http://schemas.microsoft.com/office/drawing/2014/main" id="{B710688D-36CD-79F9-3BC1-1B605260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938"/>
              <a:ext cx="259" cy="31"/>
            </a:xfrm>
            <a:custGeom>
              <a:avLst/>
              <a:gdLst>
                <a:gd name="T0" fmla="*/ 7 w 259"/>
                <a:gd name="T1" fmla="*/ 13 h 31"/>
                <a:gd name="T2" fmla="*/ 12 w 259"/>
                <a:gd name="T3" fmla="*/ 15 h 31"/>
                <a:gd name="T4" fmla="*/ 21 w 259"/>
                <a:gd name="T5" fmla="*/ 17 h 31"/>
                <a:gd name="T6" fmla="*/ 33 w 259"/>
                <a:gd name="T7" fmla="*/ 19 h 31"/>
                <a:gd name="T8" fmla="*/ 46 w 259"/>
                <a:gd name="T9" fmla="*/ 20 h 31"/>
                <a:gd name="T10" fmla="*/ 62 w 259"/>
                <a:gd name="T11" fmla="*/ 20 h 31"/>
                <a:gd name="T12" fmla="*/ 79 w 259"/>
                <a:gd name="T13" fmla="*/ 21 h 31"/>
                <a:gd name="T14" fmla="*/ 97 w 259"/>
                <a:gd name="T15" fmla="*/ 20 h 31"/>
                <a:gd name="T16" fmla="*/ 116 w 259"/>
                <a:gd name="T17" fmla="*/ 20 h 31"/>
                <a:gd name="T18" fmla="*/ 137 w 259"/>
                <a:gd name="T19" fmla="*/ 19 h 31"/>
                <a:gd name="T20" fmla="*/ 156 w 259"/>
                <a:gd name="T21" fmla="*/ 17 h 31"/>
                <a:gd name="T22" fmla="*/ 175 w 259"/>
                <a:gd name="T23" fmla="*/ 15 h 31"/>
                <a:gd name="T24" fmla="*/ 193 w 259"/>
                <a:gd name="T25" fmla="*/ 13 h 31"/>
                <a:gd name="T26" fmla="*/ 211 w 259"/>
                <a:gd name="T27" fmla="*/ 11 h 31"/>
                <a:gd name="T28" fmla="*/ 227 w 259"/>
                <a:gd name="T29" fmla="*/ 7 h 31"/>
                <a:gd name="T30" fmla="*/ 242 w 259"/>
                <a:gd name="T31" fmla="*/ 4 h 31"/>
                <a:gd name="T32" fmla="*/ 254 w 259"/>
                <a:gd name="T33" fmla="*/ 0 h 31"/>
                <a:gd name="T34" fmla="*/ 251 w 259"/>
                <a:gd name="T35" fmla="*/ 11 h 31"/>
                <a:gd name="T36" fmla="*/ 237 w 259"/>
                <a:gd name="T37" fmla="*/ 15 h 31"/>
                <a:gd name="T38" fmla="*/ 221 w 259"/>
                <a:gd name="T39" fmla="*/ 19 h 31"/>
                <a:gd name="T40" fmla="*/ 204 w 259"/>
                <a:gd name="T41" fmla="*/ 21 h 31"/>
                <a:gd name="T42" fmla="*/ 185 w 259"/>
                <a:gd name="T43" fmla="*/ 24 h 31"/>
                <a:gd name="T44" fmla="*/ 166 w 259"/>
                <a:gd name="T45" fmla="*/ 26 h 31"/>
                <a:gd name="T46" fmla="*/ 147 w 259"/>
                <a:gd name="T47" fmla="*/ 28 h 31"/>
                <a:gd name="T48" fmla="*/ 126 w 259"/>
                <a:gd name="T49" fmla="*/ 29 h 31"/>
                <a:gd name="T50" fmla="*/ 107 w 259"/>
                <a:gd name="T51" fmla="*/ 30 h 31"/>
                <a:gd name="T52" fmla="*/ 88 w 259"/>
                <a:gd name="T53" fmla="*/ 30 h 31"/>
                <a:gd name="T54" fmla="*/ 70 w 259"/>
                <a:gd name="T55" fmla="*/ 30 h 31"/>
                <a:gd name="T56" fmla="*/ 54 w 259"/>
                <a:gd name="T57" fmla="*/ 30 h 31"/>
                <a:gd name="T58" fmla="*/ 39 w 259"/>
                <a:gd name="T59" fmla="*/ 29 h 31"/>
                <a:gd name="T60" fmla="*/ 26 w 259"/>
                <a:gd name="T61" fmla="*/ 27 h 31"/>
                <a:gd name="T62" fmla="*/ 15 w 259"/>
                <a:gd name="T63" fmla="*/ 26 h 31"/>
                <a:gd name="T64" fmla="*/ 6 w 259"/>
                <a:gd name="T65" fmla="*/ 23 h 31"/>
                <a:gd name="T66" fmla="*/ 3 w 259"/>
                <a:gd name="T67" fmla="*/ 22 h 31"/>
                <a:gd name="T68" fmla="*/ 1 w 259"/>
                <a:gd name="T69" fmla="*/ 21 h 31"/>
                <a:gd name="T70" fmla="*/ 0 w 259"/>
                <a:gd name="T71" fmla="*/ 17 h 31"/>
                <a:gd name="T72" fmla="*/ 1 w 259"/>
                <a:gd name="T73" fmla="*/ 14 h 31"/>
                <a:gd name="T74" fmla="*/ 5 w 259"/>
                <a:gd name="T75" fmla="*/ 13 h 31"/>
                <a:gd name="T76" fmla="*/ 6 w 259"/>
                <a:gd name="T77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9" h="31">
                  <a:moveTo>
                    <a:pt x="6" y="13"/>
                  </a:moveTo>
                  <a:lnTo>
                    <a:pt x="7" y="13"/>
                  </a:lnTo>
                  <a:lnTo>
                    <a:pt x="9" y="14"/>
                  </a:lnTo>
                  <a:lnTo>
                    <a:pt x="12" y="15"/>
                  </a:lnTo>
                  <a:lnTo>
                    <a:pt x="16" y="16"/>
                  </a:lnTo>
                  <a:lnTo>
                    <a:pt x="21" y="17"/>
                  </a:lnTo>
                  <a:lnTo>
                    <a:pt x="27" y="18"/>
                  </a:lnTo>
                  <a:lnTo>
                    <a:pt x="33" y="19"/>
                  </a:lnTo>
                  <a:lnTo>
                    <a:pt x="40" y="19"/>
                  </a:lnTo>
                  <a:lnTo>
                    <a:pt x="46" y="20"/>
                  </a:lnTo>
                  <a:lnTo>
                    <a:pt x="54" y="20"/>
                  </a:lnTo>
                  <a:lnTo>
                    <a:pt x="62" y="20"/>
                  </a:lnTo>
                  <a:lnTo>
                    <a:pt x="70" y="21"/>
                  </a:lnTo>
                  <a:lnTo>
                    <a:pt x="79" y="21"/>
                  </a:lnTo>
                  <a:lnTo>
                    <a:pt x="88" y="21"/>
                  </a:lnTo>
                  <a:lnTo>
                    <a:pt x="97" y="20"/>
                  </a:lnTo>
                  <a:lnTo>
                    <a:pt x="107" y="20"/>
                  </a:lnTo>
                  <a:lnTo>
                    <a:pt x="116" y="20"/>
                  </a:lnTo>
                  <a:lnTo>
                    <a:pt x="126" y="19"/>
                  </a:lnTo>
                  <a:lnTo>
                    <a:pt x="137" y="19"/>
                  </a:lnTo>
                  <a:lnTo>
                    <a:pt x="146" y="18"/>
                  </a:lnTo>
                  <a:lnTo>
                    <a:pt x="156" y="17"/>
                  </a:lnTo>
                  <a:lnTo>
                    <a:pt x="165" y="17"/>
                  </a:lnTo>
                  <a:lnTo>
                    <a:pt x="175" y="15"/>
                  </a:lnTo>
                  <a:lnTo>
                    <a:pt x="184" y="15"/>
                  </a:lnTo>
                  <a:lnTo>
                    <a:pt x="193" y="13"/>
                  </a:lnTo>
                  <a:lnTo>
                    <a:pt x="202" y="12"/>
                  </a:lnTo>
                  <a:lnTo>
                    <a:pt x="211" y="11"/>
                  </a:lnTo>
                  <a:lnTo>
                    <a:pt x="219" y="9"/>
                  </a:lnTo>
                  <a:lnTo>
                    <a:pt x="227" y="7"/>
                  </a:lnTo>
                  <a:lnTo>
                    <a:pt x="235" y="6"/>
                  </a:lnTo>
                  <a:lnTo>
                    <a:pt x="242" y="4"/>
                  </a:lnTo>
                  <a:lnTo>
                    <a:pt x="248" y="2"/>
                  </a:lnTo>
                  <a:lnTo>
                    <a:pt x="254" y="0"/>
                  </a:lnTo>
                  <a:lnTo>
                    <a:pt x="258" y="9"/>
                  </a:lnTo>
                  <a:lnTo>
                    <a:pt x="251" y="11"/>
                  </a:lnTo>
                  <a:lnTo>
                    <a:pt x="244" y="13"/>
                  </a:lnTo>
                  <a:lnTo>
                    <a:pt x="237" y="15"/>
                  </a:lnTo>
                  <a:lnTo>
                    <a:pt x="229" y="17"/>
                  </a:lnTo>
                  <a:lnTo>
                    <a:pt x="221" y="19"/>
                  </a:lnTo>
                  <a:lnTo>
                    <a:pt x="212" y="20"/>
                  </a:lnTo>
                  <a:lnTo>
                    <a:pt x="204" y="21"/>
                  </a:lnTo>
                  <a:lnTo>
                    <a:pt x="195" y="23"/>
                  </a:lnTo>
                  <a:lnTo>
                    <a:pt x="185" y="24"/>
                  </a:lnTo>
                  <a:lnTo>
                    <a:pt x="176" y="25"/>
                  </a:lnTo>
                  <a:lnTo>
                    <a:pt x="166" y="26"/>
                  </a:lnTo>
                  <a:lnTo>
                    <a:pt x="157" y="27"/>
                  </a:lnTo>
                  <a:lnTo>
                    <a:pt x="147" y="28"/>
                  </a:lnTo>
                  <a:lnTo>
                    <a:pt x="137" y="28"/>
                  </a:lnTo>
                  <a:lnTo>
                    <a:pt x="126" y="29"/>
                  </a:lnTo>
                  <a:lnTo>
                    <a:pt x="116" y="29"/>
                  </a:lnTo>
                  <a:lnTo>
                    <a:pt x="107" y="30"/>
                  </a:lnTo>
                  <a:lnTo>
                    <a:pt x="97" y="30"/>
                  </a:lnTo>
                  <a:lnTo>
                    <a:pt x="88" y="30"/>
                  </a:lnTo>
                  <a:lnTo>
                    <a:pt x="79" y="30"/>
                  </a:lnTo>
                  <a:lnTo>
                    <a:pt x="70" y="30"/>
                  </a:lnTo>
                  <a:lnTo>
                    <a:pt x="62" y="30"/>
                  </a:lnTo>
                  <a:lnTo>
                    <a:pt x="54" y="30"/>
                  </a:lnTo>
                  <a:lnTo>
                    <a:pt x="46" y="29"/>
                  </a:lnTo>
                  <a:lnTo>
                    <a:pt x="39" y="29"/>
                  </a:lnTo>
                  <a:lnTo>
                    <a:pt x="32" y="28"/>
                  </a:lnTo>
                  <a:lnTo>
                    <a:pt x="26" y="27"/>
                  </a:lnTo>
                  <a:lnTo>
                    <a:pt x="20" y="27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6" y="23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3" y="13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6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31" name="Freeform 211">
              <a:extLst>
                <a:ext uri="{FF2B5EF4-FFF2-40B4-BE49-F238E27FC236}">
                  <a16:creationId xmlns:a16="http://schemas.microsoft.com/office/drawing/2014/main" id="{89850BB8-66C9-683A-DC55-960927D2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2874"/>
              <a:ext cx="323" cy="35"/>
            </a:xfrm>
            <a:custGeom>
              <a:avLst/>
              <a:gdLst>
                <a:gd name="T0" fmla="*/ 318 w 323"/>
                <a:gd name="T1" fmla="*/ 9 h 35"/>
                <a:gd name="T2" fmla="*/ 303 w 323"/>
                <a:gd name="T3" fmla="*/ 13 h 35"/>
                <a:gd name="T4" fmla="*/ 286 w 323"/>
                <a:gd name="T5" fmla="*/ 16 h 35"/>
                <a:gd name="T6" fmla="*/ 269 w 323"/>
                <a:gd name="T7" fmla="*/ 20 h 35"/>
                <a:gd name="T8" fmla="*/ 251 w 323"/>
                <a:gd name="T9" fmla="*/ 23 h 35"/>
                <a:gd name="T10" fmla="*/ 233 w 323"/>
                <a:gd name="T11" fmla="*/ 26 h 35"/>
                <a:gd name="T12" fmla="*/ 213 w 323"/>
                <a:gd name="T13" fmla="*/ 28 h 35"/>
                <a:gd name="T14" fmla="*/ 194 w 323"/>
                <a:gd name="T15" fmla="*/ 30 h 35"/>
                <a:gd name="T16" fmla="*/ 174 w 323"/>
                <a:gd name="T17" fmla="*/ 32 h 35"/>
                <a:gd name="T18" fmla="*/ 153 w 323"/>
                <a:gd name="T19" fmla="*/ 33 h 35"/>
                <a:gd name="T20" fmla="*/ 132 w 323"/>
                <a:gd name="T21" fmla="*/ 34 h 35"/>
                <a:gd name="T22" fmla="*/ 111 w 323"/>
                <a:gd name="T23" fmla="*/ 34 h 35"/>
                <a:gd name="T24" fmla="*/ 88 w 323"/>
                <a:gd name="T25" fmla="*/ 34 h 35"/>
                <a:gd name="T26" fmla="*/ 67 w 323"/>
                <a:gd name="T27" fmla="*/ 33 h 35"/>
                <a:gd name="T28" fmla="*/ 45 w 323"/>
                <a:gd name="T29" fmla="*/ 31 h 35"/>
                <a:gd name="T30" fmla="*/ 23 w 323"/>
                <a:gd name="T31" fmla="*/ 29 h 35"/>
                <a:gd name="T32" fmla="*/ 0 w 323"/>
                <a:gd name="T33" fmla="*/ 26 h 35"/>
                <a:gd name="T34" fmla="*/ 13 w 323"/>
                <a:gd name="T35" fmla="*/ 18 h 35"/>
                <a:gd name="T36" fmla="*/ 35 w 323"/>
                <a:gd name="T37" fmla="*/ 21 h 35"/>
                <a:gd name="T38" fmla="*/ 56 w 323"/>
                <a:gd name="T39" fmla="*/ 23 h 35"/>
                <a:gd name="T40" fmla="*/ 78 w 323"/>
                <a:gd name="T41" fmla="*/ 24 h 35"/>
                <a:gd name="T42" fmla="*/ 100 w 323"/>
                <a:gd name="T43" fmla="*/ 24 h 35"/>
                <a:gd name="T44" fmla="*/ 122 w 323"/>
                <a:gd name="T45" fmla="*/ 24 h 35"/>
                <a:gd name="T46" fmla="*/ 143 w 323"/>
                <a:gd name="T47" fmla="*/ 24 h 35"/>
                <a:gd name="T48" fmla="*/ 163 w 323"/>
                <a:gd name="T49" fmla="*/ 23 h 35"/>
                <a:gd name="T50" fmla="*/ 183 w 323"/>
                <a:gd name="T51" fmla="*/ 21 h 35"/>
                <a:gd name="T52" fmla="*/ 202 w 323"/>
                <a:gd name="T53" fmla="*/ 20 h 35"/>
                <a:gd name="T54" fmla="*/ 223 w 323"/>
                <a:gd name="T55" fmla="*/ 17 h 35"/>
                <a:gd name="T56" fmla="*/ 241 w 323"/>
                <a:gd name="T57" fmla="*/ 15 h 35"/>
                <a:gd name="T58" fmla="*/ 259 w 323"/>
                <a:gd name="T59" fmla="*/ 12 h 35"/>
                <a:gd name="T60" fmla="*/ 276 w 323"/>
                <a:gd name="T61" fmla="*/ 9 h 35"/>
                <a:gd name="T62" fmla="*/ 292 w 323"/>
                <a:gd name="T63" fmla="*/ 5 h 35"/>
                <a:gd name="T64" fmla="*/ 308 w 323"/>
                <a:gd name="T65" fmla="*/ 2 h 35"/>
                <a:gd name="T66" fmla="*/ 322 w 323"/>
                <a:gd name="T67" fmla="*/ 3 h 35"/>
                <a:gd name="T68" fmla="*/ 318 w 323"/>
                <a:gd name="T69" fmla="*/ 0 h 35"/>
                <a:gd name="T70" fmla="*/ 322 w 323"/>
                <a:gd name="T71" fmla="*/ 2 h 35"/>
                <a:gd name="T72" fmla="*/ 322 w 323"/>
                <a:gd name="T73" fmla="*/ 5 h 35"/>
                <a:gd name="T74" fmla="*/ 320 w 323"/>
                <a:gd name="T75" fmla="*/ 8 h 35"/>
                <a:gd name="T76" fmla="*/ 312 w 323"/>
                <a:gd name="T7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23" h="35">
                  <a:moveTo>
                    <a:pt x="312" y="6"/>
                  </a:moveTo>
                  <a:lnTo>
                    <a:pt x="318" y="9"/>
                  </a:lnTo>
                  <a:lnTo>
                    <a:pt x="310" y="11"/>
                  </a:lnTo>
                  <a:lnTo>
                    <a:pt x="303" y="13"/>
                  </a:lnTo>
                  <a:lnTo>
                    <a:pt x="294" y="15"/>
                  </a:lnTo>
                  <a:lnTo>
                    <a:pt x="286" y="16"/>
                  </a:lnTo>
                  <a:lnTo>
                    <a:pt x="278" y="18"/>
                  </a:lnTo>
                  <a:lnTo>
                    <a:pt x="269" y="20"/>
                  </a:lnTo>
                  <a:lnTo>
                    <a:pt x="260" y="21"/>
                  </a:lnTo>
                  <a:lnTo>
                    <a:pt x="251" y="23"/>
                  </a:lnTo>
                  <a:lnTo>
                    <a:pt x="242" y="24"/>
                  </a:lnTo>
                  <a:lnTo>
                    <a:pt x="233" y="26"/>
                  </a:lnTo>
                  <a:lnTo>
                    <a:pt x="224" y="27"/>
                  </a:lnTo>
                  <a:lnTo>
                    <a:pt x="213" y="28"/>
                  </a:lnTo>
                  <a:lnTo>
                    <a:pt x="203" y="29"/>
                  </a:lnTo>
                  <a:lnTo>
                    <a:pt x="194" y="30"/>
                  </a:lnTo>
                  <a:lnTo>
                    <a:pt x="184" y="31"/>
                  </a:lnTo>
                  <a:lnTo>
                    <a:pt x="174" y="32"/>
                  </a:lnTo>
                  <a:lnTo>
                    <a:pt x="164" y="33"/>
                  </a:lnTo>
                  <a:lnTo>
                    <a:pt x="153" y="33"/>
                  </a:lnTo>
                  <a:lnTo>
                    <a:pt x="143" y="33"/>
                  </a:lnTo>
                  <a:lnTo>
                    <a:pt x="132" y="34"/>
                  </a:lnTo>
                  <a:lnTo>
                    <a:pt x="122" y="34"/>
                  </a:lnTo>
                  <a:lnTo>
                    <a:pt x="111" y="34"/>
                  </a:lnTo>
                  <a:lnTo>
                    <a:pt x="100" y="34"/>
                  </a:lnTo>
                  <a:lnTo>
                    <a:pt x="88" y="34"/>
                  </a:lnTo>
                  <a:lnTo>
                    <a:pt x="78" y="33"/>
                  </a:lnTo>
                  <a:lnTo>
                    <a:pt x="67" y="33"/>
                  </a:lnTo>
                  <a:lnTo>
                    <a:pt x="56" y="32"/>
                  </a:lnTo>
                  <a:lnTo>
                    <a:pt x="45" y="31"/>
                  </a:lnTo>
                  <a:lnTo>
                    <a:pt x="34" y="30"/>
                  </a:lnTo>
                  <a:lnTo>
                    <a:pt x="23" y="29"/>
                  </a:lnTo>
                  <a:lnTo>
                    <a:pt x="12" y="28"/>
                  </a:lnTo>
                  <a:lnTo>
                    <a:pt x="0" y="26"/>
                  </a:lnTo>
                  <a:lnTo>
                    <a:pt x="2" y="17"/>
                  </a:lnTo>
                  <a:lnTo>
                    <a:pt x="13" y="18"/>
                  </a:lnTo>
                  <a:lnTo>
                    <a:pt x="24" y="20"/>
                  </a:lnTo>
                  <a:lnTo>
                    <a:pt x="35" y="21"/>
                  </a:lnTo>
                  <a:lnTo>
                    <a:pt x="45" y="22"/>
                  </a:lnTo>
                  <a:lnTo>
                    <a:pt x="56" y="23"/>
                  </a:lnTo>
                  <a:lnTo>
                    <a:pt x="67" y="23"/>
                  </a:lnTo>
                  <a:lnTo>
                    <a:pt x="78" y="24"/>
                  </a:lnTo>
                  <a:lnTo>
                    <a:pt x="89" y="24"/>
                  </a:lnTo>
                  <a:lnTo>
                    <a:pt x="100" y="24"/>
                  </a:lnTo>
                  <a:lnTo>
                    <a:pt x="111" y="24"/>
                  </a:lnTo>
                  <a:lnTo>
                    <a:pt x="122" y="24"/>
                  </a:lnTo>
                  <a:lnTo>
                    <a:pt x="132" y="24"/>
                  </a:lnTo>
                  <a:lnTo>
                    <a:pt x="143" y="24"/>
                  </a:lnTo>
                  <a:lnTo>
                    <a:pt x="153" y="24"/>
                  </a:lnTo>
                  <a:lnTo>
                    <a:pt x="163" y="23"/>
                  </a:lnTo>
                  <a:lnTo>
                    <a:pt x="173" y="22"/>
                  </a:lnTo>
                  <a:lnTo>
                    <a:pt x="183" y="21"/>
                  </a:lnTo>
                  <a:lnTo>
                    <a:pt x="193" y="21"/>
                  </a:lnTo>
                  <a:lnTo>
                    <a:pt x="202" y="20"/>
                  </a:lnTo>
                  <a:lnTo>
                    <a:pt x="212" y="19"/>
                  </a:lnTo>
                  <a:lnTo>
                    <a:pt x="223" y="17"/>
                  </a:lnTo>
                  <a:lnTo>
                    <a:pt x="232" y="16"/>
                  </a:lnTo>
                  <a:lnTo>
                    <a:pt x="241" y="15"/>
                  </a:lnTo>
                  <a:lnTo>
                    <a:pt x="250" y="13"/>
                  </a:lnTo>
                  <a:lnTo>
                    <a:pt x="259" y="12"/>
                  </a:lnTo>
                  <a:lnTo>
                    <a:pt x="267" y="10"/>
                  </a:lnTo>
                  <a:lnTo>
                    <a:pt x="276" y="9"/>
                  </a:lnTo>
                  <a:lnTo>
                    <a:pt x="284" y="7"/>
                  </a:lnTo>
                  <a:lnTo>
                    <a:pt x="292" y="5"/>
                  </a:lnTo>
                  <a:lnTo>
                    <a:pt x="300" y="3"/>
                  </a:lnTo>
                  <a:lnTo>
                    <a:pt x="308" y="2"/>
                  </a:lnTo>
                  <a:lnTo>
                    <a:pt x="316" y="0"/>
                  </a:lnTo>
                  <a:lnTo>
                    <a:pt x="322" y="3"/>
                  </a:lnTo>
                  <a:lnTo>
                    <a:pt x="316" y="0"/>
                  </a:lnTo>
                  <a:lnTo>
                    <a:pt x="318" y="0"/>
                  </a:lnTo>
                  <a:lnTo>
                    <a:pt x="319" y="0"/>
                  </a:lnTo>
                  <a:lnTo>
                    <a:pt x="322" y="2"/>
                  </a:lnTo>
                  <a:lnTo>
                    <a:pt x="322" y="3"/>
                  </a:lnTo>
                  <a:lnTo>
                    <a:pt x="322" y="5"/>
                  </a:lnTo>
                  <a:lnTo>
                    <a:pt x="322" y="7"/>
                  </a:lnTo>
                  <a:lnTo>
                    <a:pt x="320" y="8"/>
                  </a:lnTo>
                  <a:lnTo>
                    <a:pt x="318" y="9"/>
                  </a:lnTo>
                  <a:lnTo>
                    <a:pt x="31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32" name="Freeform 212">
              <a:extLst>
                <a:ext uri="{FF2B5EF4-FFF2-40B4-BE49-F238E27FC236}">
                  <a16:creationId xmlns:a16="http://schemas.microsoft.com/office/drawing/2014/main" id="{6106A847-1F3F-19E6-93E2-5CDE3D8F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3030"/>
              <a:ext cx="37" cy="40"/>
            </a:xfrm>
            <a:custGeom>
              <a:avLst/>
              <a:gdLst>
                <a:gd name="T0" fmla="*/ 0 w 37"/>
                <a:gd name="T1" fmla="*/ 39 h 40"/>
                <a:gd name="T2" fmla="*/ 0 w 37"/>
                <a:gd name="T3" fmla="*/ 39 h 40"/>
                <a:gd name="T4" fmla="*/ 1 w 37"/>
                <a:gd name="T5" fmla="*/ 31 h 40"/>
                <a:gd name="T6" fmla="*/ 3 w 37"/>
                <a:gd name="T7" fmla="*/ 24 h 40"/>
                <a:gd name="T8" fmla="*/ 6 w 37"/>
                <a:gd name="T9" fmla="*/ 17 h 40"/>
                <a:gd name="T10" fmla="*/ 10 w 37"/>
                <a:gd name="T11" fmla="*/ 12 h 40"/>
                <a:gd name="T12" fmla="*/ 16 w 37"/>
                <a:gd name="T13" fmla="*/ 7 h 40"/>
                <a:gd name="T14" fmla="*/ 22 w 37"/>
                <a:gd name="T15" fmla="*/ 3 h 40"/>
                <a:gd name="T16" fmla="*/ 28 w 37"/>
                <a:gd name="T17" fmla="*/ 1 h 40"/>
                <a:gd name="T18" fmla="*/ 36 w 37"/>
                <a:gd name="T19" fmla="*/ 0 h 40"/>
                <a:gd name="T20" fmla="*/ 36 w 37"/>
                <a:gd name="T21" fmla="*/ 10 h 40"/>
                <a:gd name="T22" fmla="*/ 30 w 37"/>
                <a:gd name="T23" fmla="*/ 10 h 40"/>
                <a:gd name="T24" fmla="*/ 25 w 37"/>
                <a:gd name="T25" fmla="*/ 12 h 40"/>
                <a:gd name="T26" fmla="*/ 21 w 37"/>
                <a:gd name="T27" fmla="*/ 15 h 40"/>
                <a:gd name="T28" fmla="*/ 17 w 37"/>
                <a:gd name="T29" fmla="*/ 18 h 40"/>
                <a:gd name="T30" fmla="*/ 14 w 37"/>
                <a:gd name="T31" fmla="*/ 23 h 40"/>
                <a:gd name="T32" fmla="*/ 12 w 37"/>
                <a:gd name="T33" fmla="*/ 27 h 40"/>
                <a:gd name="T34" fmla="*/ 10 w 37"/>
                <a:gd name="T35" fmla="*/ 33 h 40"/>
                <a:gd name="T36" fmla="*/ 10 w 37"/>
                <a:gd name="T37" fmla="*/ 39 h 40"/>
                <a:gd name="T38" fmla="*/ 10 w 37"/>
                <a:gd name="T39" fmla="*/ 39 h 40"/>
                <a:gd name="T40" fmla="*/ 0 w 37"/>
                <a:gd name="T41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40">
                  <a:moveTo>
                    <a:pt x="0" y="39"/>
                  </a:moveTo>
                  <a:lnTo>
                    <a:pt x="0" y="39"/>
                  </a:lnTo>
                  <a:lnTo>
                    <a:pt x="1" y="31"/>
                  </a:lnTo>
                  <a:lnTo>
                    <a:pt x="3" y="24"/>
                  </a:lnTo>
                  <a:lnTo>
                    <a:pt x="6" y="17"/>
                  </a:lnTo>
                  <a:lnTo>
                    <a:pt x="10" y="12"/>
                  </a:lnTo>
                  <a:lnTo>
                    <a:pt x="16" y="7"/>
                  </a:lnTo>
                  <a:lnTo>
                    <a:pt x="22" y="3"/>
                  </a:lnTo>
                  <a:lnTo>
                    <a:pt x="28" y="1"/>
                  </a:lnTo>
                  <a:lnTo>
                    <a:pt x="36" y="0"/>
                  </a:lnTo>
                  <a:lnTo>
                    <a:pt x="36" y="10"/>
                  </a:lnTo>
                  <a:lnTo>
                    <a:pt x="30" y="10"/>
                  </a:lnTo>
                  <a:lnTo>
                    <a:pt x="25" y="12"/>
                  </a:lnTo>
                  <a:lnTo>
                    <a:pt x="21" y="15"/>
                  </a:lnTo>
                  <a:lnTo>
                    <a:pt x="17" y="18"/>
                  </a:lnTo>
                  <a:lnTo>
                    <a:pt x="14" y="23"/>
                  </a:lnTo>
                  <a:lnTo>
                    <a:pt x="12" y="27"/>
                  </a:lnTo>
                  <a:lnTo>
                    <a:pt x="10" y="33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33" name="Freeform 213">
              <a:extLst>
                <a:ext uri="{FF2B5EF4-FFF2-40B4-BE49-F238E27FC236}">
                  <a16:creationId xmlns:a16="http://schemas.microsoft.com/office/drawing/2014/main" id="{D9904370-6548-5865-77F4-FAB8BA606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3069"/>
              <a:ext cx="37" cy="40"/>
            </a:xfrm>
            <a:custGeom>
              <a:avLst/>
              <a:gdLst>
                <a:gd name="T0" fmla="*/ 36 w 37"/>
                <a:gd name="T1" fmla="*/ 39 h 40"/>
                <a:gd name="T2" fmla="*/ 36 w 37"/>
                <a:gd name="T3" fmla="*/ 39 h 40"/>
                <a:gd name="T4" fmla="*/ 28 w 37"/>
                <a:gd name="T5" fmla="*/ 38 h 40"/>
                <a:gd name="T6" fmla="*/ 22 w 37"/>
                <a:gd name="T7" fmla="*/ 36 h 40"/>
                <a:gd name="T8" fmla="*/ 16 w 37"/>
                <a:gd name="T9" fmla="*/ 32 h 40"/>
                <a:gd name="T10" fmla="*/ 10 w 37"/>
                <a:gd name="T11" fmla="*/ 27 h 40"/>
                <a:gd name="T12" fmla="*/ 6 w 37"/>
                <a:gd name="T13" fmla="*/ 21 h 40"/>
                <a:gd name="T14" fmla="*/ 3 w 37"/>
                <a:gd name="T15" fmla="*/ 15 h 40"/>
                <a:gd name="T16" fmla="*/ 1 w 37"/>
                <a:gd name="T17" fmla="*/ 7 h 40"/>
                <a:gd name="T18" fmla="*/ 0 w 37"/>
                <a:gd name="T19" fmla="*/ 0 h 40"/>
                <a:gd name="T20" fmla="*/ 10 w 37"/>
                <a:gd name="T21" fmla="*/ 0 h 40"/>
                <a:gd name="T22" fmla="*/ 10 w 37"/>
                <a:gd name="T23" fmla="*/ 6 h 40"/>
                <a:gd name="T24" fmla="*/ 12 w 37"/>
                <a:gd name="T25" fmla="*/ 11 h 40"/>
                <a:gd name="T26" fmla="*/ 14 w 37"/>
                <a:gd name="T27" fmla="*/ 16 h 40"/>
                <a:gd name="T28" fmla="*/ 17 w 37"/>
                <a:gd name="T29" fmla="*/ 21 h 40"/>
                <a:gd name="T30" fmla="*/ 21 w 37"/>
                <a:gd name="T31" fmla="*/ 24 h 40"/>
                <a:gd name="T32" fmla="*/ 25 w 37"/>
                <a:gd name="T33" fmla="*/ 27 h 40"/>
                <a:gd name="T34" fmla="*/ 30 w 37"/>
                <a:gd name="T35" fmla="*/ 28 h 40"/>
                <a:gd name="T36" fmla="*/ 36 w 37"/>
                <a:gd name="T37" fmla="*/ 29 h 40"/>
                <a:gd name="T38" fmla="*/ 36 w 37"/>
                <a:gd name="T39" fmla="*/ 29 h 40"/>
                <a:gd name="T40" fmla="*/ 36 w 37"/>
                <a:gd name="T41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40">
                  <a:moveTo>
                    <a:pt x="36" y="39"/>
                  </a:moveTo>
                  <a:lnTo>
                    <a:pt x="36" y="39"/>
                  </a:lnTo>
                  <a:lnTo>
                    <a:pt x="28" y="38"/>
                  </a:lnTo>
                  <a:lnTo>
                    <a:pt x="22" y="36"/>
                  </a:lnTo>
                  <a:lnTo>
                    <a:pt x="16" y="32"/>
                  </a:lnTo>
                  <a:lnTo>
                    <a:pt x="10" y="27"/>
                  </a:lnTo>
                  <a:lnTo>
                    <a:pt x="6" y="21"/>
                  </a:lnTo>
                  <a:lnTo>
                    <a:pt x="3" y="15"/>
                  </a:lnTo>
                  <a:lnTo>
                    <a:pt x="1" y="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6"/>
                  </a:lnTo>
                  <a:lnTo>
                    <a:pt x="12" y="11"/>
                  </a:lnTo>
                  <a:lnTo>
                    <a:pt x="14" y="16"/>
                  </a:lnTo>
                  <a:lnTo>
                    <a:pt x="17" y="21"/>
                  </a:lnTo>
                  <a:lnTo>
                    <a:pt x="21" y="24"/>
                  </a:lnTo>
                  <a:lnTo>
                    <a:pt x="25" y="27"/>
                  </a:lnTo>
                  <a:lnTo>
                    <a:pt x="30" y="28"/>
                  </a:lnTo>
                  <a:lnTo>
                    <a:pt x="36" y="29"/>
                  </a:lnTo>
                  <a:lnTo>
                    <a:pt x="36" y="29"/>
                  </a:lnTo>
                  <a:lnTo>
                    <a:pt x="36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34" name="Freeform 214">
              <a:extLst>
                <a:ext uri="{FF2B5EF4-FFF2-40B4-BE49-F238E27FC236}">
                  <a16:creationId xmlns:a16="http://schemas.microsoft.com/office/drawing/2014/main" id="{E34C8D07-5CCF-4D99-D7BC-773DB4C2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3069"/>
              <a:ext cx="37" cy="40"/>
            </a:xfrm>
            <a:custGeom>
              <a:avLst/>
              <a:gdLst>
                <a:gd name="T0" fmla="*/ 36 w 37"/>
                <a:gd name="T1" fmla="*/ 0 h 40"/>
                <a:gd name="T2" fmla="*/ 36 w 37"/>
                <a:gd name="T3" fmla="*/ 0 h 40"/>
                <a:gd name="T4" fmla="*/ 36 w 37"/>
                <a:gd name="T5" fmla="*/ 7 h 40"/>
                <a:gd name="T6" fmla="*/ 33 w 37"/>
                <a:gd name="T7" fmla="*/ 15 h 40"/>
                <a:gd name="T8" fmla="*/ 29 w 37"/>
                <a:gd name="T9" fmla="*/ 21 h 40"/>
                <a:gd name="T10" fmla="*/ 25 w 37"/>
                <a:gd name="T11" fmla="*/ 27 h 40"/>
                <a:gd name="T12" fmla="*/ 20 w 37"/>
                <a:gd name="T13" fmla="*/ 32 h 40"/>
                <a:gd name="T14" fmla="*/ 14 w 37"/>
                <a:gd name="T15" fmla="*/ 36 h 40"/>
                <a:gd name="T16" fmla="*/ 7 w 37"/>
                <a:gd name="T17" fmla="*/ 38 h 40"/>
                <a:gd name="T18" fmla="*/ 0 w 37"/>
                <a:gd name="T19" fmla="*/ 39 h 40"/>
                <a:gd name="T20" fmla="*/ 0 w 37"/>
                <a:gd name="T21" fmla="*/ 29 h 40"/>
                <a:gd name="T22" fmla="*/ 5 w 37"/>
                <a:gd name="T23" fmla="*/ 28 h 40"/>
                <a:gd name="T24" fmla="*/ 10 w 37"/>
                <a:gd name="T25" fmla="*/ 27 h 40"/>
                <a:gd name="T26" fmla="*/ 14 w 37"/>
                <a:gd name="T27" fmla="*/ 24 h 40"/>
                <a:gd name="T28" fmla="*/ 18 w 37"/>
                <a:gd name="T29" fmla="*/ 21 h 40"/>
                <a:gd name="T30" fmla="*/ 21 w 37"/>
                <a:gd name="T31" fmla="*/ 16 h 40"/>
                <a:gd name="T32" fmla="*/ 24 w 37"/>
                <a:gd name="T33" fmla="*/ 11 h 40"/>
                <a:gd name="T34" fmla="*/ 25 w 37"/>
                <a:gd name="T35" fmla="*/ 6 h 40"/>
                <a:gd name="T36" fmla="*/ 26 w 37"/>
                <a:gd name="T37" fmla="*/ 0 h 40"/>
                <a:gd name="T38" fmla="*/ 26 w 37"/>
                <a:gd name="T39" fmla="*/ 0 h 40"/>
                <a:gd name="T40" fmla="*/ 36 w 37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40">
                  <a:moveTo>
                    <a:pt x="36" y="0"/>
                  </a:moveTo>
                  <a:lnTo>
                    <a:pt x="36" y="0"/>
                  </a:lnTo>
                  <a:lnTo>
                    <a:pt x="36" y="7"/>
                  </a:lnTo>
                  <a:lnTo>
                    <a:pt x="33" y="15"/>
                  </a:lnTo>
                  <a:lnTo>
                    <a:pt x="29" y="21"/>
                  </a:lnTo>
                  <a:lnTo>
                    <a:pt x="25" y="27"/>
                  </a:lnTo>
                  <a:lnTo>
                    <a:pt x="20" y="32"/>
                  </a:lnTo>
                  <a:lnTo>
                    <a:pt x="14" y="36"/>
                  </a:lnTo>
                  <a:lnTo>
                    <a:pt x="7" y="38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5" y="28"/>
                  </a:lnTo>
                  <a:lnTo>
                    <a:pt x="10" y="27"/>
                  </a:lnTo>
                  <a:lnTo>
                    <a:pt x="14" y="24"/>
                  </a:lnTo>
                  <a:lnTo>
                    <a:pt x="18" y="21"/>
                  </a:lnTo>
                  <a:lnTo>
                    <a:pt x="21" y="16"/>
                  </a:lnTo>
                  <a:lnTo>
                    <a:pt x="24" y="11"/>
                  </a:lnTo>
                  <a:lnTo>
                    <a:pt x="25" y="6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35" name="Freeform 215">
              <a:extLst>
                <a:ext uri="{FF2B5EF4-FFF2-40B4-BE49-F238E27FC236}">
                  <a16:creationId xmlns:a16="http://schemas.microsoft.com/office/drawing/2014/main" id="{250FB601-D049-61BA-11F5-1F65419C4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3030"/>
              <a:ext cx="37" cy="40"/>
            </a:xfrm>
            <a:custGeom>
              <a:avLst/>
              <a:gdLst>
                <a:gd name="T0" fmla="*/ 0 w 37"/>
                <a:gd name="T1" fmla="*/ 0 h 40"/>
                <a:gd name="T2" fmla="*/ 0 w 37"/>
                <a:gd name="T3" fmla="*/ 0 h 40"/>
                <a:gd name="T4" fmla="*/ 7 w 37"/>
                <a:gd name="T5" fmla="*/ 1 h 40"/>
                <a:gd name="T6" fmla="*/ 14 w 37"/>
                <a:gd name="T7" fmla="*/ 3 h 40"/>
                <a:gd name="T8" fmla="*/ 20 w 37"/>
                <a:gd name="T9" fmla="*/ 7 h 40"/>
                <a:gd name="T10" fmla="*/ 25 w 37"/>
                <a:gd name="T11" fmla="*/ 12 h 40"/>
                <a:gd name="T12" fmla="*/ 29 w 37"/>
                <a:gd name="T13" fmla="*/ 17 h 40"/>
                <a:gd name="T14" fmla="*/ 33 w 37"/>
                <a:gd name="T15" fmla="*/ 24 h 40"/>
                <a:gd name="T16" fmla="*/ 36 w 37"/>
                <a:gd name="T17" fmla="*/ 31 h 40"/>
                <a:gd name="T18" fmla="*/ 36 w 37"/>
                <a:gd name="T19" fmla="*/ 39 h 40"/>
                <a:gd name="T20" fmla="*/ 26 w 37"/>
                <a:gd name="T21" fmla="*/ 39 h 40"/>
                <a:gd name="T22" fmla="*/ 25 w 37"/>
                <a:gd name="T23" fmla="*/ 33 h 40"/>
                <a:gd name="T24" fmla="*/ 24 w 37"/>
                <a:gd name="T25" fmla="*/ 27 h 40"/>
                <a:gd name="T26" fmla="*/ 21 w 37"/>
                <a:gd name="T27" fmla="*/ 23 h 40"/>
                <a:gd name="T28" fmla="*/ 18 w 37"/>
                <a:gd name="T29" fmla="*/ 18 h 40"/>
                <a:gd name="T30" fmla="*/ 14 w 37"/>
                <a:gd name="T31" fmla="*/ 15 h 40"/>
                <a:gd name="T32" fmla="*/ 10 w 37"/>
                <a:gd name="T33" fmla="*/ 12 h 40"/>
                <a:gd name="T34" fmla="*/ 5 w 37"/>
                <a:gd name="T35" fmla="*/ 10 h 40"/>
                <a:gd name="T36" fmla="*/ 0 w 37"/>
                <a:gd name="T37" fmla="*/ 10 h 40"/>
                <a:gd name="T38" fmla="*/ 0 w 37"/>
                <a:gd name="T39" fmla="*/ 10 h 40"/>
                <a:gd name="T40" fmla="*/ 0 w 37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40">
                  <a:moveTo>
                    <a:pt x="0" y="0"/>
                  </a:moveTo>
                  <a:lnTo>
                    <a:pt x="0" y="0"/>
                  </a:lnTo>
                  <a:lnTo>
                    <a:pt x="7" y="1"/>
                  </a:lnTo>
                  <a:lnTo>
                    <a:pt x="14" y="3"/>
                  </a:lnTo>
                  <a:lnTo>
                    <a:pt x="20" y="7"/>
                  </a:lnTo>
                  <a:lnTo>
                    <a:pt x="25" y="12"/>
                  </a:lnTo>
                  <a:lnTo>
                    <a:pt x="29" y="17"/>
                  </a:lnTo>
                  <a:lnTo>
                    <a:pt x="33" y="24"/>
                  </a:lnTo>
                  <a:lnTo>
                    <a:pt x="36" y="31"/>
                  </a:lnTo>
                  <a:lnTo>
                    <a:pt x="36" y="39"/>
                  </a:lnTo>
                  <a:lnTo>
                    <a:pt x="26" y="39"/>
                  </a:lnTo>
                  <a:lnTo>
                    <a:pt x="25" y="33"/>
                  </a:lnTo>
                  <a:lnTo>
                    <a:pt x="24" y="27"/>
                  </a:lnTo>
                  <a:lnTo>
                    <a:pt x="21" y="23"/>
                  </a:lnTo>
                  <a:lnTo>
                    <a:pt x="18" y="18"/>
                  </a:lnTo>
                  <a:lnTo>
                    <a:pt x="14" y="15"/>
                  </a:lnTo>
                  <a:lnTo>
                    <a:pt x="10" y="12"/>
                  </a:lnTo>
                  <a:lnTo>
                    <a:pt x="5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36" name="Freeform 216">
              <a:extLst>
                <a:ext uri="{FF2B5EF4-FFF2-40B4-BE49-F238E27FC236}">
                  <a16:creationId xmlns:a16="http://schemas.microsoft.com/office/drawing/2014/main" id="{42B86975-B045-16CB-C320-D47ECA26D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722"/>
              <a:ext cx="654" cy="181"/>
            </a:xfrm>
            <a:custGeom>
              <a:avLst/>
              <a:gdLst>
                <a:gd name="T0" fmla="*/ 647 w 654"/>
                <a:gd name="T1" fmla="*/ 45 h 181"/>
                <a:gd name="T2" fmla="*/ 632 w 654"/>
                <a:gd name="T3" fmla="*/ 66 h 181"/>
                <a:gd name="T4" fmla="*/ 610 w 654"/>
                <a:gd name="T5" fmla="*/ 90 h 181"/>
                <a:gd name="T6" fmla="*/ 585 w 654"/>
                <a:gd name="T7" fmla="*/ 113 h 181"/>
                <a:gd name="T8" fmla="*/ 558 w 654"/>
                <a:gd name="T9" fmla="*/ 130 h 181"/>
                <a:gd name="T10" fmla="*/ 526 w 654"/>
                <a:gd name="T11" fmla="*/ 144 h 181"/>
                <a:gd name="T12" fmla="*/ 481 w 654"/>
                <a:gd name="T13" fmla="*/ 159 h 181"/>
                <a:gd name="T14" fmla="*/ 430 w 654"/>
                <a:gd name="T15" fmla="*/ 170 h 181"/>
                <a:gd name="T16" fmla="*/ 377 w 654"/>
                <a:gd name="T17" fmla="*/ 176 h 181"/>
                <a:gd name="T18" fmla="*/ 321 w 654"/>
                <a:gd name="T19" fmla="*/ 180 h 181"/>
                <a:gd name="T20" fmla="*/ 266 w 654"/>
                <a:gd name="T21" fmla="*/ 180 h 181"/>
                <a:gd name="T22" fmla="*/ 211 w 654"/>
                <a:gd name="T23" fmla="*/ 178 h 181"/>
                <a:gd name="T24" fmla="*/ 158 w 654"/>
                <a:gd name="T25" fmla="*/ 173 h 181"/>
                <a:gd name="T26" fmla="*/ 109 w 654"/>
                <a:gd name="T27" fmla="*/ 167 h 181"/>
                <a:gd name="T28" fmla="*/ 63 w 654"/>
                <a:gd name="T29" fmla="*/ 159 h 181"/>
                <a:gd name="T30" fmla="*/ 24 w 654"/>
                <a:gd name="T31" fmla="*/ 151 h 181"/>
                <a:gd name="T32" fmla="*/ 6 w 654"/>
                <a:gd name="T33" fmla="*/ 137 h 181"/>
                <a:gd name="T34" fmla="*/ 1 w 654"/>
                <a:gd name="T35" fmla="*/ 122 h 181"/>
                <a:gd name="T36" fmla="*/ 0 w 654"/>
                <a:gd name="T37" fmla="*/ 108 h 181"/>
                <a:gd name="T38" fmla="*/ 3 w 654"/>
                <a:gd name="T39" fmla="*/ 95 h 181"/>
                <a:gd name="T40" fmla="*/ 8 w 654"/>
                <a:gd name="T41" fmla="*/ 82 h 181"/>
                <a:gd name="T42" fmla="*/ 21 w 654"/>
                <a:gd name="T43" fmla="*/ 72 h 181"/>
                <a:gd name="T44" fmla="*/ 49 w 654"/>
                <a:gd name="T45" fmla="*/ 70 h 181"/>
                <a:gd name="T46" fmla="*/ 77 w 654"/>
                <a:gd name="T47" fmla="*/ 68 h 181"/>
                <a:gd name="T48" fmla="*/ 109 w 654"/>
                <a:gd name="T49" fmla="*/ 67 h 181"/>
                <a:gd name="T50" fmla="*/ 142 w 654"/>
                <a:gd name="T51" fmla="*/ 66 h 181"/>
                <a:gd name="T52" fmla="*/ 177 w 654"/>
                <a:gd name="T53" fmla="*/ 64 h 181"/>
                <a:gd name="T54" fmla="*/ 214 w 654"/>
                <a:gd name="T55" fmla="*/ 60 h 181"/>
                <a:gd name="T56" fmla="*/ 255 w 654"/>
                <a:gd name="T57" fmla="*/ 53 h 181"/>
                <a:gd name="T58" fmla="*/ 299 w 654"/>
                <a:gd name="T59" fmla="*/ 44 h 181"/>
                <a:gd name="T60" fmla="*/ 346 w 654"/>
                <a:gd name="T61" fmla="*/ 30 h 181"/>
                <a:gd name="T62" fmla="*/ 396 w 654"/>
                <a:gd name="T63" fmla="*/ 11 h 181"/>
                <a:gd name="T64" fmla="*/ 427 w 654"/>
                <a:gd name="T65" fmla="*/ 7 h 181"/>
                <a:gd name="T66" fmla="*/ 450 w 654"/>
                <a:gd name="T67" fmla="*/ 11 h 181"/>
                <a:gd name="T68" fmla="*/ 472 w 654"/>
                <a:gd name="T69" fmla="*/ 15 h 181"/>
                <a:gd name="T70" fmla="*/ 492 w 654"/>
                <a:gd name="T71" fmla="*/ 17 h 181"/>
                <a:gd name="T72" fmla="*/ 513 w 654"/>
                <a:gd name="T73" fmla="*/ 19 h 181"/>
                <a:gd name="T74" fmla="*/ 532 w 654"/>
                <a:gd name="T75" fmla="*/ 19 h 181"/>
                <a:gd name="T76" fmla="*/ 551 w 654"/>
                <a:gd name="T77" fmla="*/ 19 h 181"/>
                <a:gd name="T78" fmla="*/ 568 w 654"/>
                <a:gd name="T79" fmla="*/ 16 h 181"/>
                <a:gd name="T80" fmla="*/ 583 w 654"/>
                <a:gd name="T81" fmla="*/ 13 h 181"/>
                <a:gd name="T82" fmla="*/ 598 w 654"/>
                <a:gd name="T83" fmla="*/ 7 h 181"/>
                <a:gd name="T84" fmla="*/ 610 w 654"/>
                <a:gd name="T85" fmla="*/ 0 h 181"/>
                <a:gd name="T86" fmla="*/ 612 w 654"/>
                <a:gd name="T87" fmla="*/ 5 h 181"/>
                <a:gd name="T88" fmla="*/ 618 w 654"/>
                <a:gd name="T89" fmla="*/ 12 h 181"/>
                <a:gd name="T90" fmla="*/ 627 w 654"/>
                <a:gd name="T91" fmla="*/ 20 h 181"/>
                <a:gd name="T92" fmla="*/ 637 w 654"/>
                <a:gd name="T93" fmla="*/ 28 h 181"/>
                <a:gd name="T94" fmla="*/ 648 w 654"/>
                <a:gd name="T95" fmla="*/ 3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54" h="181">
                  <a:moveTo>
                    <a:pt x="653" y="35"/>
                  </a:moveTo>
                  <a:lnTo>
                    <a:pt x="650" y="39"/>
                  </a:lnTo>
                  <a:lnTo>
                    <a:pt x="647" y="45"/>
                  </a:lnTo>
                  <a:lnTo>
                    <a:pt x="643" y="51"/>
                  </a:lnTo>
                  <a:lnTo>
                    <a:pt x="638" y="58"/>
                  </a:lnTo>
                  <a:lnTo>
                    <a:pt x="632" y="66"/>
                  </a:lnTo>
                  <a:lnTo>
                    <a:pt x="625" y="74"/>
                  </a:lnTo>
                  <a:lnTo>
                    <a:pt x="618" y="82"/>
                  </a:lnTo>
                  <a:lnTo>
                    <a:pt x="610" y="90"/>
                  </a:lnTo>
                  <a:lnTo>
                    <a:pt x="602" y="98"/>
                  </a:lnTo>
                  <a:lnTo>
                    <a:pt x="594" y="105"/>
                  </a:lnTo>
                  <a:lnTo>
                    <a:pt x="585" y="113"/>
                  </a:lnTo>
                  <a:lnTo>
                    <a:pt x="576" y="119"/>
                  </a:lnTo>
                  <a:lnTo>
                    <a:pt x="567" y="125"/>
                  </a:lnTo>
                  <a:lnTo>
                    <a:pt x="558" y="130"/>
                  </a:lnTo>
                  <a:lnTo>
                    <a:pt x="550" y="135"/>
                  </a:lnTo>
                  <a:lnTo>
                    <a:pt x="540" y="138"/>
                  </a:lnTo>
                  <a:lnTo>
                    <a:pt x="526" y="144"/>
                  </a:lnTo>
                  <a:lnTo>
                    <a:pt x="512" y="149"/>
                  </a:lnTo>
                  <a:lnTo>
                    <a:pt x="496" y="154"/>
                  </a:lnTo>
                  <a:lnTo>
                    <a:pt x="481" y="159"/>
                  </a:lnTo>
                  <a:lnTo>
                    <a:pt x="464" y="163"/>
                  </a:lnTo>
                  <a:lnTo>
                    <a:pt x="448" y="166"/>
                  </a:lnTo>
                  <a:lnTo>
                    <a:pt x="430" y="170"/>
                  </a:lnTo>
                  <a:lnTo>
                    <a:pt x="412" y="172"/>
                  </a:lnTo>
                  <a:lnTo>
                    <a:pt x="395" y="175"/>
                  </a:lnTo>
                  <a:lnTo>
                    <a:pt x="377" y="176"/>
                  </a:lnTo>
                  <a:lnTo>
                    <a:pt x="359" y="178"/>
                  </a:lnTo>
                  <a:lnTo>
                    <a:pt x="341" y="179"/>
                  </a:lnTo>
                  <a:lnTo>
                    <a:pt x="321" y="180"/>
                  </a:lnTo>
                  <a:lnTo>
                    <a:pt x="303" y="180"/>
                  </a:lnTo>
                  <a:lnTo>
                    <a:pt x="284" y="180"/>
                  </a:lnTo>
                  <a:lnTo>
                    <a:pt x="266" y="180"/>
                  </a:lnTo>
                  <a:lnTo>
                    <a:pt x="248" y="179"/>
                  </a:lnTo>
                  <a:lnTo>
                    <a:pt x="230" y="179"/>
                  </a:lnTo>
                  <a:lnTo>
                    <a:pt x="211" y="178"/>
                  </a:lnTo>
                  <a:lnTo>
                    <a:pt x="193" y="176"/>
                  </a:lnTo>
                  <a:lnTo>
                    <a:pt x="175" y="175"/>
                  </a:lnTo>
                  <a:lnTo>
                    <a:pt x="158" y="173"/>
                  </a:lnTo>
                  <a:lnTo>
                    <a:pt x="141" y="171"/>
                  </a:lnTo>
                  <a:lnTo>
                    <a:pt x="125" y="169"/>
                  </a:lnTo>
                  <a:lnTo>
                    <a:pt x="109" y="167"/>
                  </a:lnTo>
                  <a:lnTo>
                    <a:pt x="92" y="164"/>
                  </a:lnTo>
                  <a:lnTo>
                    <a:pt x="78" y="162"/>
                  </a:lnTo>
                  <a:lnTo>
                    <a:pt x="63" y="159"/>
                  </a:lnTo>
                  <a:lnTo>
                    <a:pt x="50" y="156"/>
                  </a:lnTo>
                  <a:lnTo>
                    <a:pt x="37" y="153"/>
                  </a:lnTo>
                  <a:lnTo>
                    <a:pt x="24" y="151"/>
                  </a:lnTo>
                  <a:lnTo>
                    <a:pt x="13" y="147"/>
                  </a:lnTo>
                  <a:lnTo>
                    <a:pt x="9" y="142"/>
                  </a:lnTo>
                  <a:lnTo>
                    <a:pt x="6" y="137"/>
                  </a:lnTo>
                  <a:lnTo>
                    <a:pt x="4" y="132"/>
                  </a:lnTo>
                  <a:lnTo>
                    <a:pt x="2" y="127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0" y="112"/>
                  </a:lnTo>
                  <a:lnTo>
                    <a:pt x="0" y="108"/>
                  </a:lnTo>
                  <a:lnTo>
                    <a:pt x="0" y="103"/>
                  </a:lnTo>
                  <a:lnTo>
                    <a:pt x="1" y="99"/>
                  </a:lnTo>
                  <a:lnTo>
                    <a:pt x="3" y="95"/>
                  </a:lnTo>
                  <a:lnTo>
                    <a:pt x="4" y="90"/>
                  </a:lnTo>
                  <a:lnTo>
                    <a:pt x="6" y="86"/>
                  </a:lnTo>
                  <a:lnTo>
                    <a:pt x="8" y="82"/>
                  </a:lnTo>
                  <a:lnTo>
                    <a:pt x="10" y="78"/>
                  </a:lnTo>
                  <a:lnTo>
                    <a:pt x="13" y="74"/>
                  </a:lnTo>
                  <a:lnTo>
                    <a:pt x="21" y="72"/>
                  </a:lnTo>
                  <a:lnTo>
                    <a:pt x="30" y="71"/>
                  </a:lnTo>
                  <a:lnTo>
                    <a:pt x="39" y="70"/>
                  </a:lnTo>
                  <a:lnTo>
                    <a:pt x="49" y="70"/>
                  </a:lnTo>
                  <a:lnTo>
                    <a:pt x="58" y="69"/>
                  </a:lnTo>
                  <a:lnTo>
                    <a:pt x="67" y="69"/>
                  </a:lnTo>
                  <a:lnTo>
                    <a:pt x="77" y="68"/>
                  </a:lnTo>
                  <a:lnTo>
                    <a:pt x="87" y="68"/>
                  </a:lnTo>
                  <a:lnTo>
                    <a:pt x="97" y="68"/>
                  </a:lnTo>
                  <a:lnTo>
                    <a:pt x="109" y="67"/>
                  </a:lnTo>
                  <a:lnTo>
                    <a:pt x="119" y="67"/>
                  </a:lnTo>
                  <a:lnTo>
                    <a:pt x="131" y="67"/>
                  </a:lnTo>
                  <a:lnTo>
                    <a:pt x="142" y="66"/>
                  </a:lnTo>
                  <a:lnTo>
                    <a:pt x="153" y="66"/>
                  </a:lnTo>
                  <a:lnTo>
                    <a:pt x="165" y="65"/>
                  </a:lnTo>
                  <a:lnTo>
                    <a:pt x="177" y="64"/>
                  </a:lnTo>
                  <a:lnTo>
                    <a:pt x="189" y="63"/>
                  </a:lnTo>
                  <a:lnTo>
                    <a:pt x="201" y="61"/>
                  </a:lnTo>
                  <a:lnTo>
                    <a:pt x="214" y="60"/>
                  </a:lnTo>
                  <a:lnTo>
                    <a:pt x="228" y="58"/>
                  </a:lnTo>
                  <a:lnTo>
                    <a:pt x="242" y="56"/>
                  </a:lnTo>
                  <a:lnTo>
                    <a:pt x="255" y="53"/>
                  </a:lnTo>
                  <a:lnTo>
                    <a:pt x="270" y="51"/>
                  </a:lnTo>
                  <a:lnTo>
                    <a:pt x="284" y="47"/>
                  </a:lnTo>
                  <a:lnTo>
                    <a:pt x="299" y="44"/>
                  </a:lnTo>
                  <a:lnTo>
                    <a:pt x="314" y="40"/>
                  </a:lnTo>
                  <a:lnTo>
                    <a:pt x="330" y="35"/>
                  </a:lnTo>
                  <a:lnTo>
                    <a:pt x="346" y="30"/>
                  </a:lnTo>
                  <a:lnTo>
                    <a:pt x="362" y="24"/>
                  </a:lnTo>
                  <a:lnTo>
                    <a:pt x="379" y="18"/>
                  </a:lnTo>
                  <a:lnTo>
                    <a:pt x="396" y="11"/>
                  </a:lnTo>
                  <a:lnTo>
                    <a:pt x="413" y="4"/>
                  </a:lnTo>
                  <a:lnTo>
                    <a:pt x="420" y="6"/>
                  </a:lnTo>
                  <a:lnTo>
                    <a:pt x="427" y="7"/>
                  </a:lnTo>
                  <a:lnTo>
                    <a:pt x="436" y="8"/>
                  </a:lnTo>
                  <a:lnTo>
                    <a:pt x="443" y="10"/>
                  </a:lnTo>
                  <a:lnTo>
                    <a:pt x="450" y="11"/>
                  </a:lnTo>
                  <a:lnTo>
                    <a:pt x="457" y="12"/>
                  </a:lnTo>
                  <a:lnTo>
                    <a:pt x="465" y="14"/>
                  </a:lnTo>
                  <a:lnTo>
                    <a:pt x="472" y="15"/>
                  </a:lnTo>
                  <a:lnTo>
                    <a:pt x="479" y="15"/>
                  </a:lnTo>
                  <a:lnTo>
                    <a:pt x="486" y="16"/>
                  </a:lnTo>
                  <a:lnTo>
                    <a:pt x="492" y="17"/>
                  </a:lnTo>
                  <a:lnTo>
                    <a:pt x="499" y="18"/>
                  </a:lnTo>
                  <a:lnTo>
                    <a:pt x="506" y="18"/>
                  </a:lnTo>
                  <a:lnTo>
                    <a:pt x="513" y="19"/>
                  </a:lnTo>
                  <a:lnTo>
                    <a:pt x="519" y="19"/>
                  </a:lnTo>
                  <a:lnTo>
                    <a:pt x="525" y="19"/>
                  </a:lnTo>
                  <a:lnTo>
                    <a:pt x="532" y="19"/>
                  </a:lnTo>
                  <a:lnTo>
                    <a:pt x="538" y="19"/>
                  </a:lnTo>
                  <a:lnTo>
                    <a:pt x="545" y="19"/>
                  </a:lnTo>
                  <a:lnTo>
                    <a:pt x="551" y="19"/>
                  </a:lnTo>
                  <a:lnTo>
                    <a:pt x="557" y="18"/>
                  </a:lnTo>
                  <a:lnTo>
                    <a:pt x="562" y="17"/>
                  </a:lnTo>
                  <a:lnTo>
                    <a:pt x="568" y="16"/>
                  </a:lnTo>
                  <a:lnTo>
                    <a:pt x="573" y="15"/>
                  </a:lnTo>
                  <a:lnTo>
                    <a:pt x="578" y="14"/>
                  </a:lnTo>
                  <a:lnTo>
                    <a:pt x="583" y="13"/>
                  </a:lnTo>
                  <a:lnTo>
                    <a:pt x="588" y="11"/>
                  </a:lnTo>
                  <a:lnTo>
                    <a:pt x="593" y="9"/>
                  </a:lnTo>
                  <a:lnTo>
                    <a:pt x="598" y="7"/>
                  </a:lnTo>
                  <a:lnTo>
                    <a:pt x="602" y="5"/>
                  </a:lnTo>
                  <a:lnTo>
                    <a:pt x="606" y="2"/>
                  </a:lnTo>
                  <a:lnTo>
                    <a:pt x="610" y="0"/>
                  </a:lnTo>
                  <a:lnTo>
                    <a:pt x="610" y="1"/>
                  </a:lnTo>
                  <a:lnTo>
                    <a:pt x="611" y="3"/>
                  </a:lnTo>
                  <a:lnTo>
                    <a:pt x="612" y="5"/>
                  </a:lnTo>
                  <a:lnTo>
                    <a:pt x="614" y="7"/>
                  </a:lnTo>
                  <a:lnTo>
                    <a:pt x="616" y="9"/>
                  </a:lnTo>
                  <a:lnTo>
                    <a:pt x="618" y="12"/>
                  </a:lnTo>
                  <a:lnTo>
                    <a:pt x="621" y="15"/>
                  </a:lnTo>
                  <a:lnTo>
                    <a:pt x="624" y="17"/>
                  </a:lnTo>
                  <a:lnTo>
                    <a:pt x="627" y="20"/>
                  </a:lnTo>
                  <a:lnTo>
                    <a:pt x="630" y="23"/>
                  </a:lnTo>
                  <a:lnTo>
                    <a:pt x="634" y="25"/>
                  </a:lnTo>
                  <a:lnTo>
                    <a:pt x="637" y="28"/>
                  </a:lnTo>
                  <a:lnTo>
                    <a:pt x="641" y="30"/>
                  </a:lnTo>
                  <a:lnTo>
                    <a:pt x="644" y="32"/>
                  </a:lnTo>
                  <a:lnTo>
                    <a:pt x="648" y="33"/>
                  </a:lnTo>
                  <a:lnTo>
                    <a:pt x="653" y="35"/>
                  </a:lnTo>
                </a:path>
              </a:pathLst>
            </a:custGeom>
            <a:solidFill>
              <a:srgbClr val="7F7F7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37" name="Freeform 217">
              <a:extLst>
                <a:ext uri="{FF2B5EF4-FFF2-40B4-BE49-F238E27FC236}">
                  <a16:creationId xmlns:a16="http://schemas.microsoft.com/office/drawing/2014/main" id="{19A8BDFA-39FE-6F1E-839F-5B8B4947C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755"/>
              <a:ext cx="121" cy="110"/>
            </a:xfrm>
            <a:custGeom>
              <a:avLst/>
              <a:gdLst>
                <a:gd name="T0" fmla="*/ 2 w 121"/>
                <a:gd name="T1" fmla="*/ 100 h 110"/>
                <a:gd name="T2" fmla="*/ 3 w 121"/>
                <a:gd name="T3" fmla="*/ 100 h 110"/>
                <a:gd name="T4" fmla="*/ 11 w 121"/>
                <a:gd name="T5" fmla="*/ 97 h 110"/>
                <a:gd name="T6" fmla="*/ 19 w 121"/>
                <a:gd name="T7" fmla="*/ 93 h 110"/>
                <a:gd name="T8" fmla="*/ 28 w 121"/>
                <a:gd name="T9" fmla="*/ 88 h 110"/>
                <a:gd name="T10" fmla="*/ 36 w 121"/>
                <a:gd name="T11" fmla="*/ 82 h 110"/>
                <a:gd name="T12" fmla="*/ 45 w 121"/>
                <a:gd name="T13" fmla="*/ 76 h 110"/>
                <a:gd name="T14" fmla="*/ 54 w 121"/>
                <a:gd name="T15" fmla="*/ 69 h 110"/>
                <a:gd name="T16" fmla="*/ 62 w 121"/>
                <a:gd name="T17" fmla="*/ 61 h 110"/>
                <a:gd name="T18" fmla="*/ 70 w 121"/>
                <a:gd name="T19" fmla="*/ 53 h 110"/>
                <a:gd name="T20" fmla="*/ 78 w 121"/>
                <a:gd name="T21" fmla="*/ 45 h 110"/>
                <a:gd name="T22" fmla="*/ 85 w 121"/>
                <a:gd name="T23" fmla="*/ 37 h 110"/>
                <a:gd name="T24" fmla="*/ 91 w 121"/>
                <a:gd name="T25" fmla="*/ 29 h 110"/>
                <a:gd name="T26" fmla="*/ 97 w 121"/>
                <a:gd name="T27" fmla="*/ 22 h 110"/>
                <a:gd name="T28" fmla="*/ 102 w 121"/>
                <a:gd name="T29" fmla="*/ 15 h 110"/>
                <a:gd name="T30" fmla="*/ 106 w 121"/>
                <a:gd name="T31" fmla="*/ 9 h 110"/>
                <a:gd name="T32" fmla="*/ 109 w 121"/>
                <a:gd name="T33" fmla="*/ 4 h 110"/>
                <a:gd name="T34" fmla="*/ 111 w 121"/>
                <a:gd name="T35" fmla="*/ 0 h 110"/>
                <a:gd name="T36" fmla="*/ 120 w 121"/>
                <a:gd name="T37" fmla="*/ 3 h 110"/>
                <a:gd name="T38" fmla="*/ 117 w 121"/>
                <a:gd name="T39" fmla="*/ 9 h 110"/>
                <a:gd name="T40" fmla="*/ 113 w 121"/>
                <a:gd name="T41" fmla="*/ 15 h 110"/>
                <a:gd name="T42" fmla="*/ 109 w 121"/>
                <a:gd name="T43" fmla="*/ 21 h 110"/>
                <a:gd name="T44" fmla="*/ 104 w 121"/>
                <a:gd name="T45" fmla="*/ 28 h 110"/>
                <a:gd name="T46" fmla="*/ 98 w 121"/>
                <a:gd name="T47" fmla="*/ 36 h 110"/>
                <a:gd name="T48" fmla="*/ 91 w 121"/>
                <a:gd name="T49" fmla="*/ 44 h 110"/>
                <a:gd name="T50" fmla="*/ 84 w 121"/>
                <a:gd name="T51" fmla="*/ 52 h 110"/>
                <a:gd name="T52" fmla="*/ 76 w 121"/>
                <a:gd name="T53" fmla="*/ 61 h 110"/>
                <a:gd name="T54" fmla="*/ 68 w 121"/>
                <a:gd name="T55" fmla="*/ 68 h 110"/>
                <a:gd name="T56" fmla="*/ 60 w 121"/>
                <a:gd name="T57" fmla="*/ 76 h 110"/>
                <a:gd name="T58" fmla="*/ 51 w 121"/>
                <a:gd name="T59" fmla="*/ 84 h 110"/>
                <a:gd name="T60" fmla="*/ 42 w 121"/>
                <a:gd name="T61" fmla="*/ 91 h 110"/>
                <a:gd name="T62" fmla="*/ 32 w 121"/>
                <a:gd name="T63" fmla="*/ 97 h 110"/>
                <a:gd name="T64" fmla="*/ 23 w 121"/>
                <a:gd name="T65" fmla="*/ 102 h 110"/>
                <a:gd name="T66" fmla="*/ 14 w 121"/>
                <a:gd name="T67" fmla="*/ 106 h 110"/>
                <a:gd name="T68" fmla="*/ 5 w 121"/>
                <a:gd name="T69" fmla="*/ 109 h 110"/>
                <a:gd name="T70" fmla="*/ 6 w 121"/>
                <a:gd name="T71" fmla="*/ 109 h 110"/>
                <a:gd name="T72" fmla="*/ 5 w 121"/>
                <a:gd name="T73" fmla="*/ 109 h 110"/>
                <a:gd name="T74" fmla="*/ 3 w 121"/>
                <a:gd name="T75" fmla="*/ 109 h 110"/>
                <a:gd name="T76" fmla="*/ 2 w 121"/>
                <a:gd name="T77" fmla="*/ 109 h 110"/>
                <a:gd name="T78" fmla="*/ 0 w 121"/>
                <a:gd name="T79" fmla="*/ 107 h 110"/>
                <a:gd name="T80" fmla="*/ 0 w 121"/>
                <a:gd name="T81" fmla="*/ 105 h 110"/>
                <a:gd name="T82" fmla="*/ 0 w 121"/>
                <a:gd name="T83" fmla="*/ 104 h 110"/>
                <a:gd name="T84" fmla="*/ 0 w 121"/>
                <a:gd name="T85" fmla="*/ 102 h 110"/>
                <a:gd name="T86" fmla="*/ 1 w 121"/>
                <a:gd name="T87" fmla="*/ 101 h 110"/>
                <a:gd name="T88" fmla="*/ 3 w 121"/>
                <a:gd name="T89" fmla="*/ 100 h 110"/>
                <a:gd name="T90" fmla="*/ 2 w 121"/>
                <a:gd name="T91" fmla="*/ 10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1" h="110">
                  <a:moveTo>
                    <a:pt x="2" y="100"/>
                  </a:moveTo>
                  <a:lnTo>
                    <a:pt x="3" y="100"/>
                  </a:lnTo>
                  <a:lnTo>
                    <a:pt x="11" y="97"/>
                  </a:lnTo>
                  <a:lnTo>
                    <a:pt x="19" y="93"/>
                  </a:lnTo>
                  <a:lnTo>
                    <a:pt x="28" y="88"/>
                  </a:lnTo>
                  <a:lnTo>
                    <a:pt x="36" y="82"/>
                  </a:lnTo>
                  <a:lnTo>
                    <a:pt x="45" y="76"/>
                  </a:lnTo>
                  <a:lnTo>
                    <a:pt x="54" y="69"/>
                  </a:lnTo>
                  <a:lnTo>
                    <a:pt x="62" y="61"/>
                  </a:lnTo>
                  <a:lnTo>
                    <a:pt x="70" y="53"/>
                  </a:lnTo>
                  <a:lnTo>
                    <a:pt x="78" y="45"/>
                  </a:lnTo>
                  <a:lnTo>
                    <a:pt x="85" y="37"/>
                  </a:lnTo>
                  <a:lnTo>
                    <a:pt x="91" y="29"/>
                  </a:lnTo>
                  <a:lnTo>
                    <a:pt x="97" y="22"/>
                  </a:lnTo>
                  <a:lnTo>
                    <a:pt x="102" y="15"/>
                  </a:lnTo>
                  <a:lnTo>
                    <a:pt x="106" y="9"/>
                  </a:lnTo>
                  <a:lnTo>
                    <a:pt x="109" y="4"/>
                  </a:lnTo>
                  <a:lnTo>
                    <a:pt x="111" y="0"/>
                  </a:lnTo>
                  <a:lnTo>
                    <a:pt x="120" y="3"/>
                  </a:lnTo>
                  <a:lnTo>
                    <a:pt x="117" y="9"/>
                  </a:lnTo>
                  <a:lnTo>
                    <a:pt x="113" y="15"/>
                  </a:lnTo>
                  <a:lnTo>
                    <a:pt x="109" y="21"/>
                  </a:lnTo>
                  <a:lnTo>
                    <a:pt x="104" y="28"/>
                  </a:lnTo>
                  <a:lnTo>
                    <a:pt x="98" y="36"/>
                  </a:lnTo>
                  <a:lnTo>
                    <a:pt x="91" y="44"/>
                  </a:lnTo>
                  <a:lnTo>
                    <a:pt x="84" y="52"/>
                  </a:lnTo>
                  <a:lnTo>
                    <a:pt x="76" y="61"/>
                  </a:lnTo>
                  <a:lnTo>
                    <a:pt x="68" y="68"/>
                  </a:lnTo>
                  <a:lnTo>
                    <a:pt x="60" y="76"/>
                  </a:lnTo>
                  <a:lnTo>
                    <a:pt x="51" y="84"/>
                  </a:lnTo>
                  <a:lnTo>
                    <a:pt x="42" y="91"/>
                  </a:lnTo>
                  <a:lnTo>
                    <a:pt x="32" y="97"/>
                  </a:lnTo>
                  <a:lnTo>
                    <a:pt x="23" y="102"/>
                  </a:lnTo>
                  <a:lnTo>
                    <a:pt x="14" y="106"/>
                  </a:lnTo>
                  <a:lnTo>
                    <a:pt x="5" y="109"/>
                  </a:lnTo>
                  <a:lnTo>
                    <a:pt x="6" y="109"/>
                  </a:lnTo>
                  <a:lnTo>
                    <a:pt x="5" y="109"/>
                  </a:lnTo>
                  <a:lnTo>
                    <a:pt x="3" y="109"/>
                  </a:lnTo>
                  <a:lnTo>
                    <a:pt x="2" y="109"/>
                  </a:lnTo>
                  <a:lnTo>
                    <a:pt x="0" y="107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1" y="101"/>
                  </a:lnTo>
                  <a:lnTo>
                    <a:pt x="3" y="100"/>
                  </a:lnTo>
                  <a:lnTo>
                    <a:pt x="2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38" name="Freeform 218">
              <a:extLst>
                <a:ext uri="{FF2B5EF4-FFF2-40B4-BE49-F238E27FC236}">
                  <a16:creationId xmlns:a16="http://schemas.microsoft.com/office/drawing/2014/main" id="{8A579F9E-1965-324B-2335-24DA3AEC2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2855"/>
              <a:ext cx="535" cy="53"/>
            </a:xfrm>
            <a:custGeom>
              <a:avLst/>
              <a:gdLst>
                <a:gd name="T0" fmla="*/ 6 w 535"/>
                <a:gd name="T1" fmla="*/ 9 h 53"/>
                <a:gd name="T2" fmla="*/ 29 w 535"/>
                <a:gd name="T3" fmla="*/ 15 h 53"/>
                <a:gd name="T4" fmla="*/ 56 w 535"/>
                <a:gd name="T5" fmla="*/ 21 h 53"/>
                <a:gd name="T6" fmla="*/ 85 w 535"/>
                <a:gd name="T7" fmla="*/ 26 h 53"/>
                <a:gd name="T8" fmla="*/ 116 w 535"/>
                <a:gd name="T9" fmla="*/ 31 h 53"/>
                <a:gd name="T10" fmla="*/ 151 w 535"/>
                <a:gd name="T11" fmla="*/ 35 h 53"/>
                <a:gd name="T12" fmla="*/ 185 w 535"/>
                <a:gd name="T13" fmla="*/ 38 h 53"/>
                <a:gd name="T14" fmla="*/ 221 w 535"/>
                <a:gd name="T15" fmla="*/ 41 h 53"/>
                <a:gd name="T16" fmla="*/ 257 w 535"/>
                <a:gd name="T17" fmla="*/ 42 h 53"/>
                <a:gd name="T18" fmla="*/ 295 w 535"/>
                <a:gd name="T19" fmla="*/ 42 h 53"/>
                <a:gd name="T20" fmla="*/ 331 w 535"/>
                <a:gd name="T21" fmla="*/ 41 h 53"/>
                <a:gd name="T22" fmla="*/ 368 w 535"/>
                <a:gd name="T23" fmla="*/ 39 h 53"/>
                <a:gd name="T24" fmla="*/ 404 w 535"/>
                <a:gd name="T25" fmla="*/ 34 h 53"/>
                <a:gd name="T26" fmla="*/ 438 w 535"/>
                <a:gd name="T27" fmla="*/ 28 h 53"/>
                <a:gd name="T28" fmla="*/ 470 w 535"/>
                <a:gd name="T29" fmla="*/ 21 h 53"/>
                <a:gd name="T30" fmla="*/ 501 w 535"/>
                <a:gd name="T31" fmla="*/ 11 h 53"/>
                <a:gd name="T32" fmla="*/ 529 w 535"/>
                <a:gd name="T33" fmla="*/ 0 h 53"/>
                <a:gd name="T34" fmla="*/ 519 w 535"/>
                <a:gd name="T35" fmla="*/ 15 h 53"/>
                <a:gd name="T36" fmla="*/ 488 w 535"/>
                <a:gd name="T37" fmla="*/ 26 h 53"/>
                <a:gd name="T38" fmla="*/ 456 w 535"/>
                <a:gd name="T39" fmla="*/ 35 h 53"/>
                <a:gd name="T40" fmla="*/ 423 w 535"/>
                <a:gd name="T41" fmla="*/ 42 h 53"/>
                <a:gd name="T42" fmla="*/ 386 w 535"/>
                <a:gd name="T43" fmla="*/ 47 h 53"/>
                <a:gd name="T44" fmla="*/ 350 w 535"/>
                <a:gd name="T45" fmla="*/ 50 h 53"/>
                <a:gd name="T46" fmla="*/ 313 w 535"/>
                <a:gd name="T47" fmla="*/ 52 h 53"/>
                <a:gd name="T48" fmla="*/ 276 w 535"/>
                <a:gd name="T49" fmla="*/ 52 h 53"/>
                <a:gd name="T50" fmla="*/ 239 w 535"/>
                <a:gd name="T51" fmla="*/ 51 h 53"/>
                <a:gd name="T52" fmla="*/ 203 w 535"/>
                <a:gd name="T53" fmla="*/ 50 h 53"/>
                <a:gd name="T54" fmla="*/ 167 w 535"/>
                <a:gd name="T55" fmla="*/ 47 h 53"/>
                <a:gd name="T56" fmla="*/ 132 w 535"/>
                <a:gd name="T57" fmla="*/ 43 h 53"/>
                <a:gd name="T58" fmla="*/ 99 w 535"/>
                <a:gd name="T59" fmla="*/ 39 h 53"/>
                <a:gd name="T60" fmla="*/ 69 w 535"/>
                <a:gd name="T61" fmla="*/ 34 h 53"/>
                <a:gd name="T62" fmla="*/ 41 w 535"/>
                <a:gd name="T63" fmla="*/ 28 h 53"/>
                <a:gd name="T64" fmla="*/ 15 w 535"/>
                <a:gd name="T65" fmla="*/ 22 h 53"/>
                <a:gd name="T66" fmla="*/ 1 w 535"/>
                <a:gd name="T67" fmla="*/ 18 h 53"/>
                <a:gd name="T68" fmla="*/ 2 w 535"/>
                <a:gd name="T69" fmla="*/ 18 h 53"/>
                <a:gd name="T70" fmla="*/ 0 w 535"/>
                <a:gd name="T71" fmla="*/ 15 h 53"/>
                <a:gd name="T72" fmla="*/ 1 w 535"/>
                <a:gd name="T73" fmla="*/ 12 h 53"/>
                <a:gd name="T74" fmla="*/ 4 w 535"/>
                <a:gd name="T75" fmla="*/ 9 h 53"/>
                <a:gd name="T76" fmla="*/ 8 w 535"/>
                <a:gd name="T77" fmla="*/ 1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5" h="53">
                  <a:moveTo>
                    <a:pt x="8" y="11"/>
                  </a:moveTo>
                  <a:lnTo>
                    <a:pt x="6" y="9"/>
                  </a:lnTo>
                  <a:lnTo>
                    <a:pt x="17" y="13"/>
                  </a:lnTo>
                  <a:lnTo>
                    <a:pt x="29" y="15"/>
                  </a:lnTo>
                  <a:lnTo>
                    <a:pt x="42" y="18"/>
                  </a:lnTo>
                  <a:lnTo>
                    <a:pt x="56" y="21"/>
                  </a:lnTo>
                  <a:lnTo>
                    <a:pt x="70" y="24"/>
                  </a:lnTo>
                  <a:lnTo>
                    <a:pt x="85" y="26"/>
                  </a:lnTo>
                  <a:lnTo>
                    <a:pt x="101" y="29"/>
                  </a:lnTo>
                  <a:lnTo>
                    <a:pt x="116" y="31"/>
                  </a:lnTo>
                  <a:lnTo>
                    <a:pt x="134" y="33"/>
                  </a:lnTo>
                  <a:lnTo>
                    <a:pt x="151" y="35"/>
                  </a:lnTo>
                  <a:lnTo>
                    <a:pt x="168" y="37"/>
                  </a:lnTo>
                  <a:lnTo>
                    <a:pt x="185" y="38"/>
                  </a:lnTo>
                  <a:lnTo>
                    <a:pt x="203" y="40"/>
                  </a:lnTo>
                  <a:lnTo>
                    <a:pt x="221" y="41"/>
                  </a:lnTo>
                  <a:lnTo>
                    <a:pt x="239" y="41"/>
                  </a:lnTo>
                  <a:lnTo>
                    <a:pt x="257" y="42"/>
                  </a:lnTo>
                  <a:lnTo>
                    <a:pt x="276" y="42"/>
                  </a:lnTo>
                  <a:lnTo>
                    <a:pt x="295" y="42"/>
                  </a:lnTo>
                  <a:lnTo>
                    <a:pt x="313" y="42"/>
                  </a:lnTo>
                  <a:lnTo>
                    <a:pt x="331" y="41"/>
                  </a:lnTo>
                  <a:lnTo>
                    <a:pt x="350" y="40"/>
                  </a:lnTo>
                  <a:lnTo>
                    <a:pt x="368" y="39"/>
                  </a:lnTo>
                  <a:lnTo>
                    <a:pt x="385" y="37"/>
                  </a:lnTo>
                  <a:lnTo>
                    <a:pt x="404" y="34"/>
                  </a:lnTo>
                  <a:lnTo>
                    <a:pt x="421" y="32"/>
                  </a:lnTo>
                  <a:lnTo>
                    <a:pt x="438" y="28"/>
                  </a:lnTo>
                  <a:lnTo>
                    <a:pt x="454" y="25"/>
                  </a:lnTo>
                  <a:lnTo>
                    <a:pt x="470" y="21"/>
                  </a:lnTo>
                  <a:lnTo>
                    <a:pt x="486" y="16"/>
                  </a:lnTo>
                  <a:lnTo>
                    <a:pt x="501" y="11"/>
                  </a:lnTo>
                  <a:lnTo>
                    <a:pt x="516" y="6"/>
                  </a:lnTo>
                  <a:lnTo>
                    <a:pt x="529" y="0"/>
                  </a:lnTo>
                  <a:lnTo>
                    <a:pt x="534" y="9"/>
                  </a:lnTo>
                  <a:lnTo>
                    <a:pt x="519" y="15"/>
                  </a:lnTo>
                  <a:lnTo>
                    <a:pt x="504" y="21"/>
                  </a:lnTo>
                  <a:lnTo>
                    <a:pt x="488" y="26"/>
                  </a:lnTo>
                  <a:lnTo>
                    <a:pt x="473" y="31"/>
                  </a:lnTo>
                  <a:lnTo>
                    <a:pt x="456" y="35"/>
                  </a:lnTo>
                  <a:lnTo>
                    <a:pt x="440" y="38"/>
                  </a:lnTo>
                  <a:lnTo>
                    <a:pt x="423" y="42"/>
                  </a:lnTo>
                  <a:lnTo>
                    <a:pt x="405" y="44"/>
                  </a:lnTo>
                  <a:lnTo>
                    <a:pt x="386" y="47"/>
                  </a:lnTo>
                  <a:lnTo>
                    <a:pt x="368" y="48"/>
                  </a:lnTo>
                  <a:lnTo>
                    <a:pt x="350" y="50"/>
                  </a:lnTo>
                  <a:lnTo>
                    <a:pt x="332" y="51"/>
                  </a:lnTo>
                  <a:lnTo>
                    <a:pt x="313" y="52"/>
                  </a:lnTo>
                  <a:lnTo>
                    <a:pt x="295" y="52"/>
                  </a:lnTo>
                  <a:lnTo>
                    <a:pt x="276" y="52"/>
                  </a:lnTo>
                  <a:lnTo>
                    <a:pt x="257" y="52"/>
                  </a:lnTo>
                  <a:lnTo>
                    <a:pt x="239" y="51"/>
                  </a:lnTo>
                  <a:lnTo>
                    <a:pt x="220" y="51"/>
                  </a:lnTo>
                  <a:lnTo>
                    <a:pt x="203" y="50"/>
                  </a:lnTo>
                  <a:lnTo>
                    <a:pt x="184" y="48"/>
                  </a:lnTo>
                  <a:lnTo>
                    <a:pt x="167" y="47"/>
                  </a:lnTo>
                  <a:lnTo>
                    <a:pt x="150" y="45"/>
                  </a:lnTo>
                  <a:lnTo>
                    <a:pt x="132" y="43"/>
                  </a:lnTo>
                  <a:lnTo>
                    <a:pt x="115" y="41"/>
                  </a:lnTo>
                  <a:lnTo>
                    <a:pt x="99" y="39"/>
                  </a:lnTo>
                  <a:lnTo>
                    <a:pt x="84" y="36"/>
                  </a:lnTo>
                  <a:lnTo>
                    <a:pt x="69" y="34"/>
                  </a:lnTo>
                  <a:lnTo>
                    <a:pt x="54" y="31"/>
                  </a:lnTo>
                  <a:lnTo>
                    <a:pt x="41" y="28"/>
                  </a:lnTo>
                  <a:lnTo>
                    <a:pt x="28" y="25"/>
                  </a:lnTo>
                  <a:lnTo>
                    <a:pt x="15" y="22"/>
                  </a:lnTo>
                  <a:lnTo>
                    <a:pt x="4" y="19"/>
                  </a:lnTo>
                  <a:lnTo>
                    <a:pt x="1" y="18"/>
                  </a:lnTo>
                  <a:lnTo>
                    <a:pt x="4" y="19"/>
                  </a:lnTo>
                  <a:lnTo>
                    <a:pt x="2" y="18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1" y="12"/>
                  </a:lnTo>
                  <a:lnTo>
                    <a:pt x="2" y="10"/>
                  </a:lnTo>
                  <a:lnTo>
                    <a:pt x="4" y="9"/>
                  </a:lnTo>
                  <a:lnTo>
                    <a:pt x="6" y="9"/>
                  </a:lnTo>
                  <a:lnTo>
                    <a:pt x="8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39" name="Freeform 219">
              <a:extLst>
                <a:ext uri="{FF2B5EF4-FFF2-40B4-BE49-F238E27FC236}">
                  <a16:creationId xmlns:a16="http://schemas.microsoft.com/office/drawing/2014/main" id="{ED9ACB16-6992-3CA8-A363-AF92330C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721"/>
              <a:ext cx="406" cy="80"/>
            </a:xfrm>
            <a:custGeom>
              <a:avLst/>
              <a:gdLst>
                <a:gd name="T0" fmla="*/ 402 w 406"/>
                <a:gd name="T1" fmla="*/ 10 h 80"/>
                <a:gd name="T2" fmla="*/ 367 w 406"/>
                <a:gd name="T3" fmla="*/ 24 h 80"/>
                <a:gd name="T4" fmla="*/ 334 w 406"/>
                <a:gd name="T5" fmla="*/ 36 h 80"/>
                <a:gd name="T6" fmla="*/ 303 w 406"/>
                <a:gd name="T7" fmla="*/ 46 h 80"/>
                <a:gd name="T8" fmla="*/ 273 w 406"/>
                <a:gd name="T9" fmla="*/ 53 h 80"/>
                <a:gd name="T10" fmla="*/ 243 w 406"/>
                <a:gd name="T11" fmla="*/ 59 h 80"/>
                <a:gd name="T12" fmla="*/ 216 w 406"/>
                <a:gd name="T13" fmla="*/ 64 h 80"/>
                <a:gd name="T14" fmla="*/ 190 w 406"/>
                <a:gd name="T15" fmla="*/ 67 h 80"/>
                <a:gd name="T16" fmla="*/ 165 w 406"/>
                <a:gd name="T17" fmla="*/ 70 h 80"/>
                <a:gd name="T18" fmla="*/ 141 w 406"/>
                <a:gd name="T19" fmla="*/ 71 h 80"/>
                <a:gd name="T20" fmla="*/ 118 w 406"/>
                <a:gd name="T21" fmla="*/ 73 h 80"/>
                <a:gd name="T22" fmla="*/ 96 w 406"/>
                <a:gd name="T23" fmla="*/ 73 h 80"/>
                <a:gd name="T24" fmla="*/ 75 w 406"/>
                <a:gd name="T25" fmla="*/ 74 h 80"/>
                <a:gd name="T26" fmla="*/ 56 w 406"/>
                <a:gd name="T27" fmla="*/ 75 h 80"/>
                <a:gd name="T28" fmla="*/ 37 w 406"/>
                <a:gd name="T29" fmla="*/ 75 h 80"/>
                <a:gd name="T30" fmla="*/ 19 w 406"/>
                <a:gd name="T31" fmla="*/ 77 h 80"/>
                <a:gd name="T32" fmla="*/ 1 w 406"/>
                <a:gd name="T33" fmla="*/ 79 h 80"/>
                <a:gd name="T34" fmla="*/ 9 w 406"/>
                <a:gd name="T35" fmla="*/ 68 h 80"/>
                <a:gd name="T36" fmla="*/ 27 w 406"/>
                <a:gd name="T37" fmla="*/ 66 h 80"/>
                <a:gd name="T38" fmla="*/ 46 w 406"/>
                <a:gd name="T39" fmla="*/ 65 h 80"/>
                <a:gd name="T40" fmla="*/ 65 w 406"/>
                <a:gd name="T41" fmla="*/ 64 h 80"/>
                <a:gd name="T42" fmla="*/ 85 w 406"/>
                <a:gd name="T43" fmla="*/ 64 h 80"/>
                <a:gd name="T44" fmla="*/ 106 w 406"/>
                <a:gd name="T45" fmla="*/ 63 h 80"/>
                <a:gd name="T46" fmla="*/ 128 w 406"/>
                <a:gd name="T47" fmla="*/ 62 h 80"/>
                <a:gd name="T48" fmla="*/ 152 w 406"/>
                <a:gd name="T49" fmla="*/ 61 h 80"/>
                <a:gd name="T50" fmla="*/ 176 w 406"/>
                <a:gd name="T51" fmla="*/ 59 h 80"/>
                <a:gd name="T52" fmla="*/ 202 w 406"/>
                <a:gd name="T53" fmla="*/ 56 h 80"/>
                <a:gd name="T54" fmla="*/ 228 w 406"/>
                <a:gd name="T55" fmla="*/ 52 h 80"/>
                <a:gd name="T56" fmla="*/ 256 w 406"/>
                <a:gd name="T57" fmla="*/ 47 h 80"/>
                <a:gd name="T58" fmla="*/ 285 w 406"/>
                <a:gd name="T59" fmla="*/ 40 h 80"/>
                <a:gd name="T60" fmla="*/ 316 w 406"/>
                <a:gd name="T61" fmla="*/ 31 h 80"/>
                <a:gd name="T62" fmla="*/ 348 w 406"/>
                <a:gd name="T63" fmla="*/ 20 h 80"/>
                <a:gd name="T64" fmla="*/ 381 w 406"/>
                <a:gd name="T65" fmla="*/ 7 h 80"/>
                <a:gd name="T66" fmla="*/ 401 w 406"/>
                <a:gd name="T67" fmla="*/ 0 h 80"/>
                <a:gd name="T68" fmla="*/ 400 w 406"/>
                <a:gd name="T69" fmla="*/ 0 h 80"/>
                <a:gd name="T70" fmla="*/ 403 w 406"/>
                <a:gd name="T71" fmla="*/ 2 h 80"/>
                <a:gd name="T72" fmla="*/ 405 w 406"/>
                <a:gd name="T73" fmla="*/ 5 h 80"/>
                <a:gd name="T74" fmla="*/ 403 w 406"/>
                <a:gd name="T75" fmla="*/ 8 h 80"/>
                <a:gd name="T76" fmla="*/ 399 w 406"/>
                <a:gd name="T77" fmla="*/ 1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6" h="80">
                  <a:moveTo>
                    <a:pt x="399" y="10"/>
                  </a:moveTo>
                  <a:lnTo>
                    <a:pt x="402" y="10"/>
                  </a:lnTo>
                  <a:lnTo>
                    <a:pt x="384" y="17"/>
                  </a:lnTo>
                  <a:lnTo>
                    <a:pt x="367" y="24"/>
                  </a:lnTo>
                  <a:lnTo>
                    <a:pt x="351" y="30"/>
                  </a:lnTo>
                  <a:lnTo>
                    <a:pt x="334" y="36"/>
                  </a:lnTo>
                  <a:lnTo>
                    <a:pt x="318" y="41"/>
                  </a:lnTo>
                  <a:lnTo>
                    <a:pt x="303" y="46"/>
                  </a:lnTo>
                  <a:lnTo>
                    <a:pt x="288" y="50"/>
                  </a:lnTo>
                  <a:lnTo>
                    <a:pt x="273" y="53"/>
                  </a:lnTo>
                  <a:lnTo>
                    <a:pt x="258" y="57"/>
                  </a:lnTo>
                  <a:lnTo>
                    <a:pt x="243" y="59"/>
                  </a:lnTo>
                  <a:lnTo>
                    <a:pt x="229" y="62"/>
                  </a:lnTo>
                  <a:lnTo>
                    <a:pt x="216" y="64"/>
                  </a:lnTo>
                  <a:lnTo>
                    <a:pt x="203" y="66"/>
                  </a:lnTo>
                  <a:lnTo>
                    <a:pt x="190" y="67"/>
                  </a:lnTo>
                  <a:lnTo>
                    <a:pt x="177" y="69"/>
                  </a:lnTo>
                  <a:lnTo>
                    <a:pt x="165" y="70"/>
                  </a:lnTo>
                  <a:lnTo>
                    <a:pt x="153" y="71"/>
                  </a:lnTo>
                  <a:lnTo>
                    <a:pt x="141" y="71"/>
                  </a:lnTo>
                  <a:lnTo>
                    <a:pt x="129" y="72"/>
                  </a:lnTo>
                  <a:lnTo>
                    <a:pt x="118" y="73"/>
                  </a:lnTo>
                  <a:lnTo>
                    <a:pt x="107" y="73"/>
                  </a:lnTo>
                  <a:lnTo>
                    <a:pt x="96" y="73"/>
                  </a:lnTo>
                  <a:lnTo>
                    <a:pt x="85" y="74"/>
                  </a:lnTo>
                  <a:lnTo>
                    <a:pt x="75" y="74"/>
                  </a:lnTo>
                  <a:lnTo>
                    <a:pt x="65" y="74"/>
                  </a:lnTo>
                  <a:lnTo>
                    <a:pt x="56" y="75"/>
                  </a:lnTo>
                  <a:lnTo>
                    <a:pt x="46" y="75"/>
                  </a:lnTo>
                  <a:lnTo>
                    <a:pt x="37" y="75"/>
                  </a:lnTo>
                  <a:lnTo>
                    <a:pt x="28" y="76"/>
                  </a:lnTo>
                  <a:lnTo>
                    <a:pt x="19" y="77"/>
                  </a:lnTo>
                  <a:lnTo>
                    <a:pt x="10" y="78"/>
                  </a:lnTo>
                  <a:lnTo>
                    <a:pt x="1" y="79"/>
                  </a:lnTo>
                  <a:lnTo>
                    <a:pt x="0" y="70"/>
                  </a:lnTo>
                  <a:lnTo>
                    <a:pt x="9" y="68"/>
                  </a:lnTo>
                  <a:lnTo>
                    <a:pt x="18" y="67"/>
                  </a:lnTo>
                  <a:lnTo>
                    <a:pt x="27" y="66"/>
                  </a:lnTo>
                  <a:lnTo>
                    <a:pt x="36" y="66"/>
                  </a:lnTo>
                  <a:lnTo>
                    <a:pt x="46" y="65"/>
                  </a:lnTo>
                  <a:lnTo>
                    <a:pt x="55" y="65"/>
                  </a:lnTo>
                  <a:lnTo>
                    <a:pt x="65" y="64"/>
                  </a:lnTo>
                  <a:lnTo>
                    <a:pt x="75" y="64"/>
                  </a:lnTo>
                  <a:lnTo>
                    <a:pt x="85" y="64"/>
                  </a:lnTo>
                  <a:lnTo>
                    <a:pt x="96" y="63"/>
                  </a:lnTo>
                  <a:lnTo>
                    <a:pt x="106" y="63"/>
                  </a:lnTo>
                  <a:lnTo>
                    <a:pt x="117" y="63"/>
                  </a:lnTo>
                  <a:lnTo>
                    <a:pt x="128" y="62"/>
                  </a:lnTo>
                  <a:lnTo>
                    <a:pt x="141" y="62"/>
                  </a:lnTo>
                  <a:lnTo>
                    <a:pt x="152" y="61"/>
                  </a:lnTo>
                  <a:lnTo>
                    <a:pt x="164" y="60"/>
                  </a:lnTo>
                  <a:lnTo>
                    <a:pt x="176" y="59"/>
                  </a:lnTo>
                  <a:lnTo>
                    <a:pt x="189" y="58"/>
                  </a:lnTo>
                  <a:lnTo>
                    <a:pt x="202" y="56"/>
                  </a:lnTo>
                  <a:lnTo>
                    <a:pt x="215" y="54"/>
                  </a:lnTo>
                  <a:lnTo>
                    <a:pt x="228" y="52"/>
                  </a:lnTo>
                  <a:lnTo>
                    <a:pt x="242" y="50"/>
                  </a:lnTo>
                  <a:lnTo>
                    <a:pt x="256" y="47"/>
                  </a:lnTo>
                  <a:lnTo>
                    <a:pt x="271" y="43"/>
                  </a:lnTo>
                  <a:lnTo>
                    <a:pt x="285" y="40"/>
                  </a:lnTo>
                  <a:lnTo>
                    <a:pt x="301" y="36"/>
                  </a:lnTo>
                  <a:lnTo>
                    <a:pt x="316" y="31"/>
                  </a:lnTo>
                  <a:lnTo>
                    <a:pt x="331" y="26"/>
                  </a:lnTo>
                  <a:lnTo>
                    <a:pt x="348" y="20"/>
                  </a:lnTo>
                  <a:lnTo>
                    <a:pt x="364" y="14"/>
                  </a:lnTo>
                  <a:lnTo>
                    <a:pt x="381" y="7"/>
                  </a:lnTo>
                  <a:lnTo>
                    <a:pt x="398" y="0"/>
                  </a:lnTo>
                  <a:lnTo>
                    <a:pt x="401" y="0"/>
                  </a:lnTo>
                  <a:lnTo>
                    <a:pt x="398" y="0"/>
                  </a:lnTo>
                  <a:lnTo>
                    <a:pt x="400" y="0"/>
                  </a:lnTo>
                  <a:lnTo>
                    <a:pt x="402" y="0"/>
                  </a:lnTo>
                  <a:lnTo>
                    <a:pt x="403" y="2"/>
                  </a:lnTo>
                  <a:lnTo>
                    <a:pt x="405" y="3"/>
                  </a:lnTo>
                  <a:lnTo>
                    <a:pt x="405" y="5"/>
                  </a:lnTo>
                  <a:lnTo>
                    <a:pt x="405" y="7"/>
                  </a:lnTo>
                  <a:lnTo>
                    <a:pt x="403" y="8"/>
                  </a:lnTo>
                  <a:lnTo>
                    <a:pt x="402" y="10"/>
                  </a:lnTo>
                  <a:lnTo>
                    <a:pt x="399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40" name="Freeform 220">
              <a:extLst>
                <a:ext uri="{FF2B5EF4-FFF2-40B4-BE49-F238E27FC236}">
                  <a16:creationId xmlns:a16="http://schemas.microsoft.com/office/drawing/2014/main" id="{E42EFB2B-C65E-FA4F-0566-6A36F7733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717"/>
              <a:ext cx="203" cy="30"/>
            </a:xfrm>
            <a:custGeom>
              <a:avLst/>
              <a:gdLst>
                <a:gd name="T0" fmla="*/ 198 w 203"/>
                <a:gd name="T1" fmla="*/ 9 h 30"/>
                <a:gd name="T2" fmla="*/ 190 w 203"/>
                <a:gd name="T3" fmla="*/ 14 h 30"/>
                <a:gd name="T4" fmla="*/ 181 w 203"/>
                <a:gd name="T5" fmla="*/ 19 h 30"/>
                <a:gd name="T6" fmla="*/ 171 w 203"/>
                <a:gd name="T7" fmla="*/ 23 h 30"/>
                <a:gd name="T8" fmla="*/ 160 w 203"/>
                <a:gd name="T9" fmla="*/ 25 h 30"/>
                <a:gd name="T10" fmla="*/ 149 w 203"/>
                <a:gd name="T11" fmla="*/ 27 h 30"/>
                <a:gd name="T12" fmla="*/ 137 w 203"/>
                <a:gd name="T13" fmla="*/ 28 h 30"/>
                <a:gd name="T14" fmla="*/ 125 w 203"/>
                <a:gd name="T15" fmla="*/ 29 h 30"/>
                <a:gd name="T16" fmla="*/ 112 w 203"/>
                <a:gd name="T17" fmla="*/ 29 h 30"/>
                <a:gd name="T18" fmla="*/ 99 w 203"/>
                <a:gd name="T19" fmla="*/ 29 h 30"/>
                <a:gd name="T20" fmla="*/ 86 w 203"/>
                <a:gd name="T21" fmla="*/ 28 h 30"/>
                <a:gd name="T22" fmla="*/ 72 w 203"/>
                <a:gd name="T23" fmla="*/ 26 h 30"/>
                <a:gd name="T24" fmla="*/ 58 w 203"/>
                <a:gd name="T25" fmla="*/ 24 h 30"/>
                <a:gd name="T26" fmla="*/ 44 w 203"/>
                <a:gd name="T27" fmla="*/ 22 h 30"/>
                <a:gd name="T28" fmla="*/ 29 w 203"/>
                <a:gd name="T29" fmla="*/ 20 h 30"/>
                <a:gd name="T30" fmla="*/ 15 w 203"/>
                <a:gd name="T31" fmla="*/ 17 h 30"/>
                <a:gd name="T32" fmla="*/ 0 w 203"/>
                <a:gd name="T33" fmla="*/ 14 h 30"/>
                <a:gd name="T34" fmla="*/ 9 w 203"/>
                <a:gd name="T35" fmla="*/ 6 h 30"/>
                <a:gd name="T36" fmla="*/ 24 w 203"/>
                <a:gd name="T37" fmla="*/ 8 h 30"/>
                <a:gd name="T38" fmla="*/ 38 w 203"/>
                <a:gd name="T39" fmla="*/ 11 h 30"/>
                <a:gd name="T40" fmla="*/ 52 w 203"/>
                <a:gd name="T41" fmla="*/ 14 h 30"/>
                <a:gd name="T42" fmla="*/ 66 w 203"/>
                <a:gd name="T43" fmla="*/ 16 h 30"/>
                <a:gd name="T44" fmla="*/ 80 w 203"/>
                <a:gd name="T45" fmla="*/ 17 h 30"/>
                <a:gd name="T46" fmla="*/ 93 w 203"/>
                <a:gd name="T47" fmla="*/ 18 h 30"/>
                <a:gd name="T48" fmla="*/ 106 w 203"/>
                <a:gd name="T49" fmla="*/ 19 h 30"/>
                <a:gd name="T50" fmla="*/ 119 w 203"/>
                <a:gd name="T51" fmla="*/ 19 h 30"/>
                <a:gd name="T52" fmla="*/ 131 w 203"/>
                <a:gd name="T53" fmla="*/ 19 h 30"/>
                <a:gd name="T54" fmla="*/ 142 w 203"/>
                <a:gd name="T55" fmla="*/ 18 h 30"/>
                <a:gd name="T56" fmla="*/ 153 w 203"/>
                <a:gd name="T57" fmla="*/ 16 h 30"/>
                <a:gd name="T58" fmla="*/ 163 w 203"/>
                <a:gd name="T59" fmla="*/ 14 h 30"/>
                <a:gd name="T60" fmla="*/ 173 w 203"/>
                <a:gd name="T61" fmla="*/ 11 h 30"/>
                <a:gd name="T62" fmla="*/ 182 w 203"/>
                <a:gd name="T63" fmla="*/ 7 h 30"/>
                <a:gd name="T64" fmla="*/ 189 w 203"/>
                <a:gd name="T65" fmla="*/ 3 h 30"/>
                <a:gd name="T66" fmla="*/ 202 w 203"/>
                <a:gd name="T67" fmla="*/ 5 h 30"/>
                <a:gd name="T68" fmla="*/ 195 w 203"/>
                <a:gd name="T69" fmla="*/ 0 h 30"/>
                <a:gd name="T70" fmla="*/ 198 w 203"/>
                <a:gd name="T71" fmla="*/ 1 h 30"/>
                <a:gd name="T72" fmla="*/ 200 w 203"/>
                <a:gd name="T73" fmla="*/ 4 h 30"/>
                <a:gd name="T74" fmla="*/ 200 w 203"/>
                <a:gd name="T75" fmla="*/ 7 h 30"/>
                <a:gd name="T76" fmla="*/ 191 w 203"/>
                <a:gd name="T77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3" h="30">
                  <a:moveTo>
                    <a:pt x="191" y="5"/>
                  </a:moveTo>
                  <a:lnTo>
                    <a:pt x="198" y="9"/>
                  </a:lnTo>
                  <a:lnTo>
                    <a:pt x="194" y="12"/>
                  </a:lnTo>
                  <a:lnTo>
                    <a:pt x="190" y="14"/>
                  </a:lnTo>
                  <a:lnTo>
                    <a:pt x="185" y="17"/>
                  </a:lnTo>
                  <a:lnTo>
                    <a:pt x="181" y="19"/>
                  </a:lnTo>
                  <a:lnTo>
                    <a:pt x="176" y="21"/>
                  </a:lnTo>
                  <a:lnTo>
                    <a:pt x="171" y="23"/>
                  </a:lnTo>
                  <a:lnTo>
                    <a:pt x="165" y="24"/>
                  </a:lnTo>
                  <a:lnTo>
                    <a:pt x="160" y="25"/>
                  </a:lnTo>
                  <a:lnTo>
                    <a:pt x="154" y="26"/>
                  </a:lnTo>
                  <a:lnTo>
                    <a:pt x="149" y="27"/>
                  </a:lnTo>
                  <a:lnTo>
                    <a:pt x="143" y="28"/>
                  </a:lnTo>
                  <a:lnTo>
                    <a:pt x="137" y="28"/>
                  </a:lnTo>
                  <a:lnTo>
                    <a:pt x="131" y="29"/>
                  </a:lnTo>
                  <a:lnTo>
                    <a:pt x="125" y="29"/>
                  </a:lnTo>
                  <a:lnTo>
                    <a:pt x="119" y="29"/>
                  </a:lnTo>
                  <a:lnTo>
                    <a:pt x="112" y="29"/>
                  </a:lnTo>
                  <a:lnTo>
                    <a:pt x="106" y="29"/>
                  </a:lnTo>
                  <a:lnTo>
                    <a:pt x="99" y="29"/>
                  </a:lnTo>
                  <a:lnTo>
                    <a:pt x="93" y="28"/>
                  </a:lnTo>
                  <a:lnTo>
                    <a:pt x="86" y="28"/>
                  </a:lnTo>
                  <a:lnTo>
                    <a:pt x="79" y="27"/>
                  </a:lnTo>
                  <a:lnTo>
                    <a:pt x="72" y="26"/>
                  </a:lnTo>
                  <a:lnTo>
                    <a:pt x="65" y="25"/>
                  </a:lnTo>
                  <a:lnTo>
                    <a:pt x="58" y="24"/>
                  </a:lnTo>
                  <a:lnTo>
                    <a:pt x="51" y="24"/>
                  </a:lnTo>
                  <a:lnTo>
                    <a:pt x="44" y="22"/>
                  </a:lnTo>
                  <a:lnTo>
                    <a:pt x="36" y="21"/>
                  </a:lnTo>
                  <a:lnTo>
                    <a:pt x="29" y="20"/>
                  </a:lnTo>
                  <a:lnTo>
                    <a:pt x="22" y="18"/>
                  </a:lnTo>
                  <a:lnTo>
                    <a:pt x="15" y="17"/>
                  </a:lnTo>
                  <a:lnTo>
                    <a:pt x="7" y="16"/>
                  </a:lnTo>
                  <a:lnTo>
                    <a:pt x="0" y="14"/>
                  </a:lnTo>
                  <a:lnTo>
                    <a:pt x="2" y="4"/>
                  </a:lnTo>
                  <a:lnTo>
                    <a:pt x="9" y="6"/>
                  </a:lnTo>
                  <a:lnTo>
                    <a:pt x="16" y="7"/>
                  </a:lnTo>
                  <a:lnTo>
                    <a:pt x="24" y="8"/>
                  </a:lnTo>
                  <a:lnTo>
                    <a:pt x="31" y="10"/>
                  </a:lnTo>
                  <a:lnTo>
                    <a:pt x="38" y="11"/>
                  </a:lnTo>
                  <a:lnTo>
                    <a:pt x="45" y="12"/>
                  </a:lnTo>
                  <a:lnTo>
                    <a:pt x="52" y="14"/>
                  </a:lnTo>
                  <a:lnTo>
                    <a:pt x="59" y="15"/>
                  </a:lnTo>
                  <a:lnTo>
                    <a:pt x="66" y="16"/>
                  </a:lnTo>
                  <a:lnTo>
                    <a:pt x="73" y="16"/>
                  </a:lnTo>
                  <a:lnTo>
                    <a:pt x="80" y="17"/>
                  </a:lnTo>
                  <a:lnTo>
                    <a:pt x="87" y="18"/>
                  </a:lnTo>
                  <a:lnTo>
                    <a:pt x="93" y="18"/>
                  </a:lnTo>
                  <a:lnTo>
                    <a:pt x="100" y="19"/>
                  </a:lnTo>
                  <a:lnTo>
                    <a:pt x="106" y="19"/>
                  </a:lnTo>
                  <a:lnTo>
                    <a:pt x="112" y="19"/>
                  </a:lnTo>
                  <a:lnTo>
                    <a:pt x="119" y="19"/>
                  </a:lnTo>
                  <a:lnTo>
                    <a:pt x="125" y="19"/>
                  </a:lnTo>
                  <a:lnTo>
                    <a:pt x="131" y="19"/>
                  </a:lnTo>
                  <a:lnTo>
                    <a:pt x="136" y="19"/>
                  </a:lnTo>
                  <a:lnTo>
                    <a:pt x="142" y="18"/>
                  </a:lnTo>
                  <a:lnTo>
                    <a:pt x="148" y="17"/>
                  </a:lnTo>
                  <a:lnTo>
                    <a:pt x="153" y="16"/>
                  </a:lnTo>
                  <a:lnTo>
                    <a:pt x="158" y="15"/>
                  </a:lnTo>
                  <a:lnTo>
                    <a:pt x="163" y="14"/>
                  </a:lnTo>
                  <a:lnTo>
                    <a:pt x="168" y="13"/>
                  </a:lnTo>
                  <a:lnTo>
                    <a:pt x="173" y="11"/>
                  </a:lnTo>
                  <a:lnTo>
                    <a:pt x="177" y="9"/>
                  </a:lnTo>
                  <a:lnTo>
                    <a:pt x="182" y="7"/>
                  </a:lnTo>
                  <a:lnTo>
                    <a:pt x="186" y="5"/>
                  </a:lnTo>
                  <a:lnTo>
                    <a:pt x="189" y="3"/>
                  </a:lnTo>
                  <a:lnTo>
                    <a:pt x="193" y="1"/>
                  </a:lnTo>
                  <a:lnTo>
                    <a:pt x="202" y="5"/>
                  </a:lnTo>
                  <a:lnTo>
                    <a:pt x="193" y="1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8" y="1"/>
                  </a:lnTo>
                  <a:lnTo>
                    <a:pt x="200" y="2"/>
                  </a:lnTo>
                  <a:lnTo>
                    <a:pt x="200" y="4"/>
                  </a:lnTo>
                  <a:lnTo>
                    <a:pt x="200" y="6"/>
                  </a:lnTo>
                  <a:lnTo>
                    <a:pt x="200" y="7"/>
                  </a:lnTo>
                  <a:lnTo>
                    <a:pt x="198" y="9"/>
                  </a:lnTo>
                  <a:lnTo>
                    <a:pt x="19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41" name="Freeform 221">
              <a:extLst>
                <a:ext uri="{FF2B5EF4-FFF2-40B4-BE49-F238E27FC236}">
                  <a16:creationId xmlns:a16="http://schemas.microsoft.com/office/drawing/2014/main" id="{904718A2-F60B-1C2C-E24A-7480632A4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721"/>
              <a:ext cx="53" cy="42"/>
            </a:xfrm>
            <a:custGeom>
              <a:avLst/>
              <a:gdLst>
                <a:gd name="T0" fmla="*/ 43 w 53"/>
                <a:gd name="T1" fmla="*/ 34 h 42"/>
                <a:gd name="T2" fmla="*/ 46 w 53"/>
                <a:gd name="T3" fmla="*/ 41 h 42"/>
                <a:gd name="T4" fmla="*/ 42 w 53"/>
                <a:gd name="T5" fmla="*/ 39 h 42"/>
                <a:gd name="T6" fmla="*/ 38 w 53"/>
                <a:gd name="T7" fmla="*/ 37 h 42"/>
                <a:gd name="T8" fmla="*/ 34 w 53"/>
                <a:gd name="T9" fmla="*/ 35 h 42"/>
                <a:gd name="T10" fmla="*/ 30 w 53"/>
                <a:gd name="T11" fmla="*/ 33 h 42"/>
                <a:gd name="T12" fmla="*/ 26 w 53"/>
                <a:gd name="T13" fmla="*/ 31 h 42"/>
                <a:gd name="T14" fmla="*/ 23 w 53"/>
                <a:gd name="T15" fmla="*/ 28 h 42"/>
                <a:gd name="T16" fmla="*/ 19 w 53"/>
                <a:gd name="T17" fmla="*/ 25 h 42"/>
                <a:gd name="T18" fmla="*/ 16 w 53"/>
                <a:gd name="T19" fmla="*/ 22 h 42"/>
                <a:gd name="T20" fmla="*/ 13 w 53"/>
                <a:gd name="T21" fmla="*/ 19 h 42"/>
                <a:gd name="T22" fmla="*/ 10 w 53"/>
                <a:gd name="T23" fmla="*/ 16 h 42"/>
                <a:gd name="T24" fmla="*/ 7 w 53"/>
                <a:gd name="T25" fmla="*/ 14 h 42"/>
                <a:gd name="T26" fmla="*/ 5 w 53"/>
                <a:gd name="T27" fmla="*/ 11 h 42"/>
                <a:gd name="T28" fmla="*/ 3 w 53"/>
                <a:gd name="T29" fmla="*/ 9 h 42"/>
                <a:gd name="T30" fmla="*/ 2 w 53"/>
                <a:gd name="T31" fmla="*/ 6 h 42"/>
                <a:gd name="T32" fmla="*/ 1 w 53"/>
                <a:gd name="T33" fmla="*/ 4 h 42"/>
                <a:gd name="T34" fmla="*/ 0 w 53"/>
                <a:gd name="T35" fmla="*/ 1 h 42"/>
                <a:gd name="T36" fmla="*/ 10 w 53"/>
                <a:gd name="T37" fmla="*/ 1 h 42"/>
                <a:gd name="T38" fmla="*/ 9 w 53"/>
                <a:gd name="T39" fmla="*/ 0 h 42"/>
                <a:gd name="T40" fmla="*/ 10 w 53"/>
                <a:gd name="T41" fmla="*/ 1 h 42"/>
                <a:gd name="T42" fmla="*/ 11 w 53"/>
                <a:gd name="T43" fmla="*/ 3 h 42"/>
                <a:gd name="T44" fmla="*/ 12 w 53"/>
                <a:gd name="T45" fmla="*/ 5 h 42"/>
                <a:gd name="T46" fmla="*/ 14 w 53"/>
                <a:gd name="T47" fmla="*/ 7 h 42"/>
                <a:gd name="T48" fmla="*/ 16 w 53"/>
                <a:gd name="T49" fmla="*/ 9 h 42"/>
                <a:gd name="T50" fmla="*/ 19 w 53"/>
                <a:gd name="T51" fmla="*/ 12 h 42"/>
                <a:gd name="T52" fmla="*/ 22 w 53"/>
                <a:gd name="T53" fmla="*/ 15 h 42"/>
                <a:gd name="T54" fmla="*/ 25 w 53"/>
                <a:gd name="T55" fmla="*/ 17 h 42"/>
                <a:gd name="T56" fmla="*/ 28 w 53"/>
                <a:gd name="T57" fmla="*/ 20 h 42"/>
                <a:gd name="T58" fmla="*/ 31 w 53"/>
                <a:gd name="T59" fmla="*/ 22 h 42"/>
                <a:gd name="T60" fmla="*/ 35 w 53"/>
                <a:gd name="T61" fmla="*/ 24 h 42"/>
                <a:gd name="T62" fmla="*/ 38 w 53"/>
                <a:gd name="T63" fmla="*/ 26 h 42"/>
                <a:gd name="T64" fmla="*/ 41 w 53"/>
                <a:gd name="T65" fmla="*/ 28 h 42"/>
                <a:gd name="T66" fmla="*/ 45 w 53"/>
                <a:gd name="T67" fmla="*/ 30 h 42"/>
                <a:gd name="T68" fmla="*/ 48 w 53"/>
                <a:gd name="T69" fmla="*/ 31 h 42"/>
                <a:gd name="T70" fmla="*/ 52 w 53"/>
                <a:gd name="T71" fmla="*/ 37 h 42"/>
                <a:gd name="T72" fmla="*/ 48 w 53"/>
                <a:gd name="T73" fmla="*/ 31 h 42"/>
                <a:gd name="T74" fmla="*/ 50 w 53"/>
                <a:gd name="T75" fmla="*/ 32 h 42"/>
                <a:gd name="T76" fmla="*/ 52 w 53"/>
                <a:gd name="T77" fmla="*/ 33 h 42"/>
                <a:gd name="T78" fmla="*/ 52 w 53"/>
                <a:gd name="T79" fmla="*/ 35 h 42"/>
                <a:gd name="T80" fmla="*/ 52 w 53"/>
                <a:gd name="T81" fmla="*/ 37 h 42"/>
                <a:gd name="T82" fmla="*/ 52 w 53"/>
                <a:gd name="T83" fmla="*/ 38 h 42"/>
                <a:gd name="T84" fmla="*/ 49 w 53"/>
                <a:gd name="T85" fmla="*/ 40 h 42"/>
                <a:gd name="T86" fmla="*/ 48 w 53"/>
                <a:gd name="T87" fmla="*/ 41 h 42"/>
                <a:gd name="T88" fmla="*/ 46 w 53"/>
                <a:gd name="T89" fmla="*/ 41 h 42"/>
                <a:gd name="T90" fmla="*/ 43 w 53"/>
                <a:gd name="T9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3" h="42">
                  <a:moveTo>
                    <a:pt x="43" y="34"/>
                  </a:moveTo>
                  <a:lnTo>
                    <a:pt x="46" y="41"/>
                  </a:lnTo>
                  <a:lnTo>
                    <a:pt x="42" y="39"/>
                  </a:lnTo>
                  <a:lnTo>
                    <a:pt x="38" y="37"/>
                  </a:lnTo>
                  <a:lnTo>
                    <a:pt x="34" y="35"/>
                  </a:lnTo>
                  <a:lnTo>
                    <a:pt x="30" y="33"/>
                  </a:lnTo>
                  <a:lnTo>
                    <a:pt x="26" y="31"/>
                  </a:lnTo>
                  <a:lnTo>
                    <a:pt x="23" y="28"/>
                  </a:lnTo>
                  <a:lnTo>
                    <a:pt x="19" y="25"/>
                  </a:lnTo>
                  <a:lnTo>
                    <a:pt x="16" y="22"/>
                  </a:lnTo>
                  <a:lnTo>
                    <a:pt x="13" y="19"/>
                  </a:lnTo>
                  <a:lnTo>
                    <a:pt x="10" y="16"/>
                  </a:lnTo>
                  <a:lnTo>
                    <a:pt x="7" y="14"/>
                  </a:lnTo>
                  <a:lnTo>
                    <a:pt x="5" y="11"/>
                  </a:lnTo>
                  <a:lnTo>
                    <a:pt x="3" y="9"/>
                  </a:lnTo>
                  <a:lnTo>
                    <a:pt x="2" y="6"/>
                  </a:lnTo>
                  <a:lnTo>
                    <a:pt x="1" y="4"/>
                  </a:lnTo>
                  <a:lnTo>
                    <a:pt x="0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3"/>
                  </a:lnTo>
                  <a:lnTo>
                    <a:pt x="12" y="5"/>
                  </a:lnTo>
                  <a:lnTo>
                    <a:pt x="14" y="7"/>
                  </a:lnTo>
                  <a:lnTo>
                    <a:pt x="16" y="9"/>
                  </a:lnTo>
                  <a:lnTo>
                    <a:pt x="19" y="12"/>
                  </a:lnTo>
                  <a:lnTo>
                    <a:pt x="22" y="15"/>
                  </a:lnTo>
                  <a:lnTo>
                    <a:pt x="25" y="17"/>
                  </a:lnTo>
                  <a:lnTo>
                    <a:pt x="28" y="20"/>
                  </a:lnTo>
                  <a:lnTo>
                    <a:pt x="31" y="22"/>
                  </a:lnTo>
                  <a:lnTo>
                    <a:pt x="35" y="24"/>
                  </a:lnTo>
                  <a:lnTo>
                    <a:pt x="38" y="26"/>
                  </a:lnTo>
                  <a:lnTo>
                    <a:pt x="41" y="28"/>
                  </a:lnTo>
                  <a:lnTo>
                    <a:pt x="45" y="30"/>
                  </a:lnTo>
                  <a:lnTo>
                    <a:pt x="48" y="31"/>
                  </a:lnTo>
                  <a:lnTo>
                    <a:pt x="52" y="37"/>
                  </a:lnTo>
                  <a:lnTo>
                    <a:pt x="48" y="31"/>
                  </a:lnTo>
                  <a:lnTo>
                    <a:pt x="50" y="32"/>
                  </a:lnTo>
                  <a:lnTo>
                    <a:pt x="52" y="33"/>
                  </a:lnTo>
                  <a:lnTo>
                    <a:pt x="52" y="35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6" y="41"/>
                  </a:lnTo>
                  <a:lnTo>
                    <a:pt x="43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42" name="Freeform 222">
              <a:extLst>
                <a:ext uri="{FF2B5EF4-FFF2-40B4-BE49-F238E27FC236}">
                  <a16:creationId xmlns:a16="http://schemas.microsoft.com/office/drawing/2014/main" id="{3CA9DE41-7CBA-7B3B-F7DE-61340EB42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356"/>
              <a:ext cx="155" cy="259"/>
            </a:xfrm>
            <a:custGeom>
              <a:avLst/>
              <a:gdLst>
                <a:gd name="T0" fmla="*/ 94 w 155"/>
                <a:gd name="T1" fmla="*/ 8 h 259"/>
                <a:gd name="T2" fmla="*/ 90 w 155"/>
                <a:gd name="T3" fmla="*/ 22 h 259"/>
                <a:gd name="T4" fmla="*/ 89 w 155"/>
                <a:gd name="T5" fmla="*/ 34 h 259"/>
                <a:gd name="T6" fmla="*/ 91 w 155"/>
                <a:gd name="T7" fmla="*/ 44 h 259"/>
                <a:gd name="T8" fmla="*/ 94 w 155"/>
                <a:gd name="T9" fmla="*/ 52 h 259"/>
                <a:gd name="T10" fmla="*/ 97 w 155"/>
                <a:gd name="T11" fmla="*/ 59 h 259"/>
                <a:gd name="T12" fmla="*/ 99 w 155"/>
                <a:gd name="T13" fmla="*/ 65 h 259"/>
                <a:gd name="T14" fmla="*/ 99 w 155"/>
                <a:gd name="T15" fmla="*/ 71 h 259"/>
                <a:gd name="T16" fmla="*/ 93 w 155"/>
                <a:gd name="T17" fmla="*/ 72 h 259"/>
                <a:gd name="T18" fmla="*/ 82 w 155"/>
                <a:gd name="T19" fmla="*/ 70 h 259"/>
                <a:gd name="T20" fmla="*/ 72 w 155"/>
                <a:gd name="T21" fmla="*/ 71 h 259"/>
                <a:gd name="T22" fmla="*/ 66 w 155"/>
                <a:gd name="T23" fmla="*/ 79 h 259"/>
                <a:gd name="T24" fmla="*/ 65 w 155"/>
                <a:gd name="T25" fmla="*/ 92 h 259"/>
                <a:gd name="T26" fmla="*/ 64 w 155"/>
                <a:gd name="T27" fmla="*/ 105 h 259"/>
                <a:gd name="T28" fmla="*/ 62 w 155"/>
                <a:gd name="T29" fmla="*/ 118 h 259"/>
                <a:gd name="T30" fmla="*/ 58 w 155"/>
                <a:gd name="T31" fmla="*/ 129 h 259"/>
                <a:gd name="T32" fmla="*/ 54 w 155"/>
                <a:gd name="T33" fmla="*/ 139 h 259"/>
                <a:gd name="T34" fmla="*/ 48 w 155"/>
                <a:gd name="T35" fmla="*/ 149 h 259"/>
                <a:gd name="T36" fmla="*/ 43 w 155"/>
                <a:gd name="T37" fmla="*/ 159 h 259"/>
                <a:gd name="T38" fmla="*/ 36 w 155"/>
                <a:gd name="T39" fmla="*/ 168 h 259"/>
                <a:gd name="T40" fmla="*/ 30 w 155"/>
                <a:gd name="T41" fmla="*/ 177 h 259"/>
                <a:gd name="T42" fmla="*/ 24 w 155"/>
                <a:gd name="T43" fmla="*/ 186 h 259"/>
                <a:gd name="T44" fmla="*/ 18 w 155"/>
                <a:gd name="T45" fmla="*/ 196 h 259"/>
                <a:gd name="T46" fmla="*/ 13 w 155"/>
                <a:gd name="T47" fmla="*/ 206 h 259"/>
                <a:gd name="T48" fmla="*/ 8 w 155"/>
                <a:gd name="T49" fmla="*/ 216 h 259"/>
                <a:gd name="T50" fmla="*/ 4 w 155"/>
                <a:gd name="T51" fmla="*/ 227 h 259"/>
                <a:gd name="T52" fmla="*/ 1 w 155"/>
                <a:gd name="T53" fmla="*/ 239 h 259"/>
                <a:gd name="T54" fmla="*/ 0 w 155"/>
                <a:gd name="T55" fmla="*/ 251 h 259"/>
                <a:gd name="T56" fmla="*/ 3 w 155"/>
                <a:gd name="T57" fmla="*/ 258 h 259"/>
                <a:gd name="T58" fmla="*/ 8 w 155"/>
                <a:gd name="T59" fmla="*/ 258 h 259"/>
                <a:gd name="T60" fmla="*/ 14 w 155"/>
                <a:gd name="T61" fmla="*/ 258 h 259"/>
                <a:gd name="T62" fmla="*/ 19 w 155"/>
                <a:gd name="T63" fmla="*/ 258 h 259"/>
                <a:gd name="T64" fmla="*/ 24 w 155"/>
                <a:gd name="T65" fmla="*/ 258 h 259"/>
                <a:gd name="T66" fmla="*/ 30 w 155"/>
                <a:gd name="T67" fmla="*/ 258 h 259"/>
                <a:gd name="T68" fmla="*/ 35 w 155"/>
                <a:gd name="T69" fmla="*/ 258 h 259"/>
                <a:gd name="T70" fmla="*/ 41 w 155"/>
                <a:gd name="T71" fmla="*/ 258 h 259"/>
                <a:gd name="T72" fmla="*/ 48 w 155"/>
                <a:gd name="T73" fmla="*/ 248 h 259"/>
                <a:gd name="T74" fmla="*/ 60 w 155"/>
                <a:gd name="T75" fmla="*/ 231 h 259"/>
                <a:gd name="T76" fmla="*/ 72 w 155"/>
                <a:gd name="T77" fmla="*/ 218 h 259"/>
                <a:gd name="T78" fmla="*/ 86 w 155"/>
                <a:gd name="T79" fmla="*/ 208 h 259"/>
                <a:gd name="T80" fmla="*/ 99 w 155"/>
                <a:gd name="T81" fmla="*/ 198 h 259"/>
                <a:gd name="T82" fmla="*/ 112 w 155"/>
                <a:gd name="T83" fmla="*/ 190 h 259"/>
                <a:gd name="T84" fmla="*/ 125 w 155"/>
                <a:gd name="T85" fmla="*/ 181 h 259"/>
                <a:gd name="T86" fmla="*/ 138 w 155"/>
                <a:gd name="T87" fmla="*/ 171 h 259"/>
                <a:gd name="T88" fmla="*/ 144 w 155"/>
                <a:gd name="T89" fmla="*/ 158 h 259"/>
                <a:gd name="T90" fmla="*/ 145 w 155"/>
                <a:gd name="T91" fmla="*/ 144 h 259"/>
                <a:gd name="T92" fmla="*/ 147 w 155"/>
                <a:gd name="T93" fmla="*/ 129 h 259"/>
                <a:gd name="T94" fmla="*/ 150 w 155"/>
                <a:gd name="T95" fmla="*/ 113 h 259"/>
                <a:gd name="T96" fmla="*/ 152 w 155"/>
                <a:gd name="T97" fmla="*/ 97 h 259"/>
                <a:gd name="T98" fmla="*/ 154 w 155"/>
                <a:gd name="T99" fmla="*/ 82 h 259"/>
                <a:gd name="T100" fmla="*/ 154 w 155"/>
                <a:gd name="T101" fmla="*/ 67 h 259"/>
                <a:gd name="T102" fmla="*/ 151 w 155"/>
                <a:gd name="T103" fmla="*/ 52 h 259"/>
                <a:gd name="T104" fmla="*/ 148 w 155"/>
                <a:gd name="T105" fmla="*/ 41 h 259"/>
                <a:gd name="T106" fmla="*/ 144 w 155"/>
                <a:gd name="T107" fmla="*/ 32 h 259"/>
                <a:gd name="T108" fmla="*/ 137 w 155"/>
                <a:gd name="T109" fmla="*/ 24 h 259"/>
                <a:gd name="T110" fmla="*/ 129 w 155"/>
                <a:gd name="T111" fmla="*/ 17 h 259"/>
                <a:gd name="T112" fmla="*/ 121 w 155"/>
                <a:gd name="T113" fmla="*/ 12 h 259"/>
                <a:gd name="T114" fmla="*/ 113 w 155"/>
                <a:gd name="T115" fmla="*/ 8 h 259"/>
                <a:gd name="T116" fmla="*/ 106 w 155"/>
                <a:gd name="T117" fmla="*/ 4 h 259"/>
                <a:gd name="T118" fmla="*/ 99 w 155"/>
                <a:gd name="T119" fmla="*/ 2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5" h="259">
                  <a:moveTo>
                    <a:pt x="97" y="0"/>
                  </a:moveTo>
                  <a:lnTo>
                    <a:pt x="94" y="8"/>
                  </a:lnTo>
                  <a:lnTo>
                    <a:pt x="91" y="16"/>
                  </a:lnTo>
                  <a:lnTo>
                    <a:pt x="90" y="22"/>
                  </a:lnTo>
                  <a:lnTo>
                    <a:pt x="89" y="29"/>
                  </a:lnTo>
                  <a:lnTo>
                    <a:pt x="89" y="34"/>
                  </a:lnTo>
                  <a:lnTo>
                    <a:pt x="90" y="39"/>
                  </a:lnTo>
                  <a:lnTo>
                    <a:pt x="91" y="44"/>
                  </a:lnTo>
                  <a:lnTo>
                    <a:pt x="93" y="48"/>
                  </a:lnTo>
                  <a:lnTo>
                    <a:pt x="94" y="52"/>
                  </a:lnTo>
                  <a:lnTo>
                    <a:pt x="96" y="55"/>
                  </a:lnTo>
                  <a:lnTo>
                    <a:pt x="97" y="59"/>
                  </a:lnTo>
                  <a:lnTo>
                    <a:pt x="98" y="62"/>
                  </a:lnTo>
                  <a:lnTo>
                    <a:pt x="99" y="65"/>
                  </a:lnTo>
                  <a:lnTo>
                    <a:pt x="99" y="68"/>
                  </a:lnTo>
                  <a:lnTo>
                    <a:pt x="99" y="71"/>
                  </a:lnTo>
                  <a:lnTo>
                    <a:pt x="97" y="74"/>
                  </a:lnTo>
                  <a:lnTo>
                    <a:pt x="93" y="72"/>
                  </a:lnTo>
                  <a:lnTo>
                    <a:pt x="88" y="70"/>
                  </a:lnTo>
                  <a:lnTo>
                    <a:pt x="82" y="70"/>
                  </a:lnTo>
                  <a:lnTo>
                    <a:pt x="77" y="70"/>
                  </a:lnTo>
                  <a:lnTo>
                    <a:pt x="72" y="71"/>
                  </a:lnTo>
                  <a:lnTo>
                    <a:pt x="68" y="74"/>
                  </a:lnTo>
                  <a:lnTo>
                    <a:pt x="66" y="79"/>
                  </a:lnTo>
                  <a:lnTo>
                    <a:pt x="65" y="85"/>
                  </a:lnTo>
                  <a:lnTo>
                    <a:pt x="65" y="92"/>
                  </a:lnTo>
                  <a:lnTo>
                    <a:pt x="65" y="99"/>
                  </a:lnTo>
                  <a:lnTo>
                    <a:pt x="64" y="105"/>
                  </a:lnTo>
                  <a:lnTo>
                    <a:pt x="63" y="112"/>
                  </a:lnTo>
                  <a:lnTo>
                    <a:pt x="62" y="118"/>
                  </a:lnTo>
                  <a:lnTo>
                    <a:pt x="60" y="123"/>
                  </a:lnTo>
                  <a:lnTo>
                    <a:pt x="58" y="129"/>
                  </a:lnTo>
                  <a:lnTo>
                    <a:pt x="56" y="134"/>
                  </a:lnTo>
                  <a:lnTo>
                    <a:pt x="54" y="139"/>
                  </a:lnTo>
                  <a:lnTo>
                    <a:pt x="51" y="144"/>
                  </a:lnTo>
                  <a:lnTo>
                    <a:pt x="48" y="149"/>
                  </a:lnTo>
                  <a:lnTo>
                    <a:pt x="46" y="154"/>
                  </a:lnTo>
                  <a:lnTo>
                    <a:pt x="43" y="159"/>
                  </a:lnTo>
                  <a:lnTo>
                    <a:pt x="39" y="163"/>
                  </a:lnTo>
                  <a:lnTo>
                    <a:pt x="36" y="168"/>
                  </a:lnTo>
                  <a:lnTo>
                    <a:pt x="33" y="173"/>
                  </a:lnTo>
                  <a:lnTo>
                    <a:pt x="30" y="177"/>
                  </a:lnTo>
                  <a:lnTo>
                    <a:pt x="27" y="182"/>
                  </a:lnTo>
                  <a:lnTo>
                    <a:pt x="24" y="186"/>
                  </a:lnTo>
                  <a:lnTo>
                    <a:pt x="21" y="191"/>
                  </a:lnTo>
                  <a:lnTo>
                    <a:pt x="18" y="196"/>
                  </a:lnTo>
                  <a:lnTo>
                    <a:pt x="15" y="201"/>
                  </a:lnTo>
                  <a:lnTo>
                    <a:pt x="13" y="206"/>
                  </a:lnTo>
                  <a:lnTo>
                    <a:pt x="10" y="211"/>
                  </a:lnTo>
                  <a:lnTo>
                    <a:pt x="8" y="216"/>
                  </a:lnTo>
                  <a:lnTo>
                    <a:pt x="6" y="221"/>
                  </a:lnTo>
                  <a:lnTo>
                    <a:pt x="4" y="227"/>
                  </a:lnTo>
                  <a:lnTo>
                    <a:pt x="3" y="233"/>
                  </a:lnTo>
                  <a:lnTo>
                    <a:pt x="1" y="239"/>
                  </a:lnTo>
                  <a:lnTo>
                    <a:pt x="1" y="245"/>
                  </a:lnTo>
                  <a:lnTo>
                    <a:pt x="0" y="251"/>
                  </a:lnTo>
                  <a:lnTo>
                    <a:pt x="0" y="258"/>
                  </a:lnTo>
                  <a:lnTo>
                    <a:pt x="3" y="258"/>
                  </a:lnTo>
                  <a:lnTo>
                    <a:pt x="5" y="258"/>
                  </a:lnTo>
                  <a:lnTo>
                    <a:pt x="8" y="258"/>
                  </a:lnTo>
                  <a:lnTo>
                    <a:pt x="11" y="258"/>
                  </a:lnTo>
                  <a:lnTo>
                    <a:pt x="14" y="258"/>
                  </a:lnTo>
                  <a:lnTo>
                    <a:pt x="16" y="258"/>
                  </a:lnTo>
                  <a:lnTo>
                    <a:pt x="19" y="258"/>
                  </a:lnTo>
                  <a:lnTo>
                    <a:pt x="22" y="258"/>
                  </a:lnTo>
                  <a:lnTo>
                    <a:pt x="24" y="258"/>
                  </a:lnTo>
                  <a:lnTo>
                    <a:pt x="27" y="258"/>
                  </a:lnTo>
                  <a:lnTo>
                    <a:pt x="30" y="258"/>
                  </a:lnTo>
                  <a:lnTo>
                    <a:pt x="32" y="258"/>
                  </a:lnTo>
                  <a:lnTo>
                    <a:pt x="35" y="258"/>
                  </a:lnTo>
                  <a:lnTo>
                    <a:pt x="38" y="258"/>
                  </a:lnTo>
                  <a:lnTo>
                    <a:pt x="41" y="258"/>
                  </a:lnTo>
                  <a:lnTo>
                    <a:pt x="43" y="258"/>
                  </a:lnTo>
                  <a:lnTo>
                    <a:pt x="48" y="248"/>
                  </a:lnTo>
                  <a:lnTo>
                    <a:pt x="54" y="239"/>
                  </a:lnTo>
                  <a:lnTo>
                    <a:pt x="60" y="231"/>
                  </a:lnTo>
                  <a:lnTo>
                    <a:pt x="66" y="224"/>
                  </a:lnTo>
                  <a:lnTo>
                    <a:pt x="72" y="218"/>
                  </a:lnTo>
                  <a:lnTo>
                    <a:pt x="79" y="213"/>
                  </a:lnTo>
                  <a:lnTo>
                    <a:pt x="86" y="208"/>
                  </a:lnTo>
                  <a:lnTo>
                    <a:pt x="92" y="203"/>
                  </a:lnTo>
                  <a:lnTo>
                    <a:pt x="99" y="198"/>
                  </a:lnTo>
                  <a:lnTo>
                    <a:pt x="106" y="194"/>
                  </a:lnTo>
                  <a:lnTo>
                    <a:pt x="112" y="190"/>
                  </a:lnTo>
                  <a:lnTo>
                    <a:pt x="119" y="186"/>
                  </a:lnTo>
                  <a:lnTo>
                    <a:pt x="125" y="181"/>
                  </a:lnTo>
                  <a:lnTo>
                    <a:pt x="132" y="176"/>
                  </a:lnTo>
                  <a:lnTo>
                    <a:pt x="138" y="171"/>
                  </a:lnTo>
                  <a:lnTo>
                    <a:pt x="144" y="165"/>
                  </a:lnTo>
                  <a:lnTo>
                    <a:pt x="144" y="158"/>
                  </a:lnTo>
                  <a:lnTo>
                    <a:pt x="145" y="151"/>
                  </a:lnTo>
                  <a:lnTo>
                    <a:pt x="145" y="144"/>
                  </a:lnTo>
                  <a:lnTo>
                    <a:pt x="146" y="137"/>
                  </a:lnTo>
                  <a:lnTo>
                    <a:pt x="147" y="129"/>
                  </a:lnTo>
                  <a:lnTo>
                    <a:pt x="149" y="121"/>
                  </a:lnTo>
                  <a:lnTo>
                    <a:pt x="150" y="113"/>
                  </a:lnTo>
                  <a:lnTo>
                    <a:pt x="151" y="105"/>
                  </a:lnTo>
                  <a:lnTo>
                    <a:pt x="152" y="97"/>
                  </a:lnTo>
                  <a:lnTo>
                    <a:pt x="152" y="89"/>
                  </a:lnTo>
                  <a:lnTo>
                    <a:pt x="154" y="82"/>
                  </a:lnTo>
                  <a:lnTo>
                    <a:pt x="154" y="74"/>
                  </a:lnTo>
                  <a:lnTo>
                    <a:pt x="154" y="67"/>
                  </a:lnTo>
                  <a:lnTo>
                    <a:pt x="152" y="59"/>
                  </a:lnTo>
                  <a:lnTo>
                    <a:pt x="151" y="52"/>
                  </a:lnTo>
                  <a:lnTo>
                    <a:pt x="149" y="46"/>
                  </a:lnTo>
                  <a:lnTo>
                    <a:pt x="148" y="41"/>
                  </a:lnTo>
                  <a:lnTo>
                    <a:pt x="146" y="36"/>
                  </a:lnTo>
                  <a:lnTo>
                    <a:pt x="144" y="32"/>
                  </a:lnTo>
                  <a:lnTo>
                    <a:pt x="141" y="28"/>
                  </a:lnTo>
                  <a:lnTo>
                    <a:pt x="137" y="24"/>
                  </a:lnTo>
                  <a:lnTo>
                    <a:pt x="133" y="20"/>
                  </a:lnTo>
                  <a:lnTo>
                    <a:pt x="129" y="17"/>
                  </a:lnTo>
                  <a:lnTo>
                    <a:pt x="125" y="15"/>
                  </a:lnTo>
                  <a:lnTo>
                    <a:pt x="121" y="12"/>
                  </a:lnTo>
                  <a:lnTo>
                    <a:pt x="117" y="10"/>
                  </a:lnTo>
                  <a:lnTo>
                    <a:pt x="113" y="8"/>
                  </a:lnTo>
                  <a:lnTo>
                    <a:pt x="109" y="6"/>
                  </a:lnTo>
                  <a:lnTo>
                    <a:pt x="106" y="4"/>
                  </a:lnTo>
                  <a:lnTo>
                    <a:pt x="102" y="3"/>
                  </a:lnTo>
                  <a:lnTo>
                    <a:pt x="99" y="2"/>
                  </a:lnTo>
                  <a:lnTo>
                    <a:pt x="97" y="0"/>
                  </a:lnTo>
                </a:path>
              </a:pathLst>
            </a:custGeom>
            <a:solidFill>
              <a:srgbClr val="E50065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43" name="Freeform 223">
              <a:extLst>
                <a:ext uri="{FF2B5EF4-FFF2-40B4-BE49-F238E27FC236}">
                  <a16:creationId xmlns:a16="http://schemas.microsoft.com/office/drawing/2014/main" id="{8FDB5A55-F75E-A0F2-FB16-BD1CB83DE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354"/>
              <a:ext cx="21" cy="83"/>
            </a:xfrm>
            <a:custGeom>
              <a:avLst/>
              <a:gdLst>
                <a:gd name="T0" fmla="*/ 16 w 21"/>
                <a:gd name="T1" fmla="*/ 72 h 83"/>
                <a:gd name="T2" fmla="*/ 9 w 21"/>
                <a:gd name="T3" fmla="*/ 74 h 83"/>
                <a:gd name="T4" fmla="*/ 10 w 21"/>
                <a:gd name="T5" fmla="*/ 72 h 83"/>
                <a:gd name="T6" fmla="*/ 10 w 21"/>
                <a:gd name="T7" fmla="*/ 70 h 83"/>
                <a:gd name="T8" fmla="*/ 10 w 21"/>
                <a:gd name="T9" fmla="*/ 68 h 83"/>
                <a:gd name="T10" fmla="*/ 9 w 21"/>
                <a:gd name="T11" fmla="*/ 65 h 83"/>
                <a:gd name="T12" fmla="*/ 8 w 21"/>
                <a:gd name="T13" fmla="*/ 63 h 83"/>
                <a:gd name="T14" fmla="*/ 7 w 21"/>
                <a:gd name="T15" fmla="*/ 59 h 83"/>
                <a:gd name="T16" fmla="*/ 6 w 21"/>
                <a:gd name="T17" fmla="*/ 56 h 83"/>
                <a:gd name="T18" fmla="*/ 4 w 21"/>
                <a:gd name="T19" fmla="*/ 52 h 83"/>
                <a:gd name="T20" fmla="*/ 2 w 21"/>
                <a:gd name="T21" fmla="*/ 47 h 83"/>
                <a:gd name="T22" fmla="*/ 1 w 21"/>
                <a:gd name="T23" fmla="*/ 42 h 83"/>
                <a:gd name="T24" fmla="*/ 0 w 21"/>
                <a:gd name="T25" fmla="*/ 36 h 83"/>
                <a:gd name="T26" fmla="*/ 0 w 21"/>
                <a:gd name="T27" fmla="*/ 30 h 83"/>
                <a:gd name="T28" fmla="*/ 1 w 21"/>
                <a:gd name="T29" fmla="*/ 24 h 83"/>
                <a:gd name="T30" fmla="*/ 2 w 21"/>
                <a:gd name="T31" fmla="*/ 16 h 83"/>
                <a:gd name="T32" fmla="*/ 5 w 21"/>
                <a:gd name="T33" fmla="*/ 9 h 83"/>
                <a:gd name="T34" fmla="*/ 9 w 21"/>
                <a:gd name="T35" fmla="*/ 0 h 83"/>
                <a:gd name="T36" fmla="*/ 18 w 21"/>
                <a:gd name="T37" fmla="*/ 5 h 83"/>
                <a:gd name="T38" fmla="*/ 15 w 21"/>
                <a:gd name="T39" fmla="*/ 12 h 83"/>
                <a:gd name="T40" fmla="*/ 12 w 21"/>
                <a:gd name="T41" fmla="*/ 19 h 83"/>
                <a:gd name="T42" fmla="*/ 11 w 21"/>
                <a:gd name="T43" fmla="*/ 25 h 83"/>
                <a:gd name="T44" fmla="*/ 11 w 21"/>
                <a:gd name="T45" fmla="*/ 31 h 83"/>
                <a:gd name="T46" fmla="*/ 11 w 21"/>
                <a:gd name="T47" fmla="*/ 36 h 83"/>
                <a:gd name="T48" fmla="*/ 11 w 21"/>
                <a:gd name="T49" fmla="*/ 40 h 83"/>
                <a:gd name="T50" fmla="*/ 12 w 21"/>
                <a:gd name="T51" fmla="*/ 44 h 83"/>
                <a:gd name="T52" fmla="*/ 13 w 21"/>
                <a:gd name="T53" fmla="*/ 48 h 83"/>
                <a:gd name="T54" fmla="*/ 15 w 21"/>
                <a:gd name="T55" fmla="*/ 52 h 83"/>
                <a:gd name="T56" fmla="*/ 16 w 21"/>
                <a:gd name="T57" fmla="*/ 55 h 83"/>
                <a:gd name="T58" fmla="*/ 18 w 21"/>
                <a:gd name="T59" fmla="*/ 59 h 83"/>
                <a:gd name="T60" fmla="*/ 19 w 21"/>
                <a:gd name="T61" fmla="*/ 62 h 83"/>
                <a:gd name="T62" fmla="*/ 20 w 21"/>
                <a:gd name="T63" fmla="*/ 66 h 83"/>
                <a:gd name="T64" fmla="*/ 20 w 21"/>
                <a:gd name="T65" fmla="*/ 70 h 83"/>
                <a:gd name="T66" fmla="*/ 20 w 21"/>
                <a:gd name="T67" fmla="*/ 75 h 83"/>
                <a:gd name="T68" fmla="*/ 18 w 21"/>
                <a:gd name="T69" fmla="*/ 79 h 83"/>
                <a:gd name="T70" fmla="*/ 11 w 21"/>
                <a:gd name="T71" fmla="*/ 81 h 83"/>
                <a:gd name="T72" fmla="*/ 18 w 21"/>
                <a:gd name="T73" fmla="*/ 79 h 83"/>
                <a:gd name="T74" fmla="*/ 16 w 21"/>
                <a:gd name="T75" fmla="*/ 81 h 83"/>
                <a:gd name="T76" fmla="*/ 15 w 21"/>
                <a:gd name="T77" fmla="*/ 82 h 83"/>
                <a:gd name="T78" fmla="*/ 13 w 21"/>
                <a:gd name="T79" fmla="*/ 82 h 83"/>
                <a:gd name="T80" fmla="*/ 11 w 21"/>
                <a:gd name="T81" fmla="*/ 81 h 83"/>
                <a:gd name="T82" fmla="*/ 9 w 21"/>
                <a:gd name="T83" fmla="*/ 80 h 83"/>
                <a:gd name="T84" fmla="*/ 8 w 21"/>
                <a:gd name="T85" fmla="*/ 78 h 83"/>
                <a:gd name="T86" fmla="*/ 8 w 21"/>
                <a:gd name="T87" fmla="*/ 76 h 83"/>
                <a:gd name="T88" fmla="*/ 9 w 21"/>
                <a:gd name="T89" fmla="*/ 74 h 83"/>
                <a:gd name="T90" fmla="*/ 16 w 21"/>
                <a:gd name="T91" fmla="*/ 7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" h="83">
                  <a:moveTo>
                    <a:pt x="16" y="72"/>
                  </a:moveTo>
                  <a:lnTo>
                    <a:pt x="9" y="74"/>
                  </a:lnTo>
                  <a:lnTo>
                    <a:pt x="10" y="72"/>
                  </a:lnTo>
                  <a:lnTo>
                    <a:pt x="10" y="70"/>
                  </a:lnTo>
                  <a:lnTo>
                    <a:pt x="10" y="68"/>
                  </a:lnTo>
                  <a:lnTo>
                    <a:pt x="9" y="65"/>
                  </a:lnTo>
                  <a:lnTo>
                    <a:pt x="8" y="63"/>
                  </a:lnTo>
                  <a:lnTo>
                    <a:pt x="7" y="59"/>
                  </a:lnTo>
                  <a:lnTo>
                    <a:pt x="6" y="56"/>
                  </a:lnTo>
                  <a:lnTo>
                    <a:pt x="4" y="52"/>
                  </a:lnTo>
                  <a:lnTo>
                    <a:pt x="2" y="47"/>
                  </a:lnTo>
                  <a:lnTo>
                    <a:pt x="1" y="42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1" y="24"/>
                  </a:lnTo>
                  <a:lnTo>
                    <a:pt x="2" y="16"/>
                  </a:lnTo>
                  <a:lnTo>
                    <a:pt x="5" y="9"/>
                  </a:lnTo>
                  <a:lnTo>
                    <a:pt x="9" y="0"/>
                  </a:lnTo>
                  <a:lnTo>
                    <a:pt x="18" y="5"/>
                  </a:lnTo>
                  <a:lnTo>
                    <a:pt x="15" y="12"/>
                  </a:lnTo>
                  <a:lnTo>
                    <a:pt x="12" y="19"/>
                  </a:lnTo>
                  <a:lnTo>
                    <a:pt x="11" y="25"/>
                  </a:lnTo>
                  <a:lnTo>
                    <a:pt x="11" y="31"/>
                  </a:lnTo>
                  <a:lnTo>
                    <a:pt x="11" y="36"/>
                  </a:lnTo>
                  <a:lnTo>
                    <a:pt x="11" y="40"/>
                  </a:lnTo>
                  <a:lnTo>
                    <a:pt x="12" y="44"/>
                  </a:lnTo>
                  <a:lnTo>
                    <a:pt x="13" y="48"/>
                  </a:lnTo>
                  <a:lnTo>
                    <a:pt x="15" y="52"/>
                  </a:lnTo>
                  <a:lnTo>
                    <a:pt x="16" y="55"/>
                  </a:lnTo>
                  <a:lnTo>
                    <a:pt x="18" y="59"/>
                  </a:lnTo>
                  <a:lnTo>
                    <a:pt x="19" y="62"/>
                  </a:lnTo>
                  <a:lnTo>
                    <a:pt x="20" y="66"/>
                  </a:lnTo>
                  <a:lnTo>
                    <a:pt x="20" y="70"/>
                  </a:lnTo>
                  <a:lnTo>
                    <a:pt x="20" y="75"/>
                  </a:lnTo>
                  <a:lnTo>
                    <a:pt x="18" y="79"/>
                  </a:lnTo>
                  <a:lnTo>
                    <a:pt x="11" y="81"/>
                  </a:lnTo>
                  <a:lnTo>
                    <a:pt x="18" y="79"/>
                  </a:lnTo>
                  <a:lnTo>
                    <a:pt x="16" y="81"/>
                  </a:lnTo>
                  <a:lnTo>
                    <a:pt x="15" y="82"/>
                  </a:lnTo>
                  <a:lnTo>
                    <a:pt x="13" y="82"/>
                  </a:lnTo>
                  <a:lnTo>
                    <a:pt x="11" y="81"/>
                  </a:lnTo>
                  <a:lnTo>
                    <a:pt x="9" y="80"/>
                  </a:lnTo>
                  <a:lnTo>
                    <a:pt x="8" y="78"/>
                  </a:lnTo>
                  <a:lnTo>
                    <a:pt x="8" y="76"/>
                  </a:lnTo>
                  <a:lnTo>
                    <a:pt x="9" y="74"/>
                  </a:lnTo>
                  <a:lnTo>
                    <a:pt x="16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44" name="Freeform 224">
              <a:extLst>
                <a:ext uri="{FF2B5EF4-FFF2-40B4-BE49-F238E27FC236}">
                  <a16:creationId xmlns:a16="http://schemas.microsoft.com/office/drawing/2014/main" id="{4DDDA2C3-4919-086E-21C4-CE92330E9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516"/>
              <a:ext cx="111" cy="101"/>
            </a:xfrm>
            <a:custGeom>
              <a:avLst/>
              <a:gdLst>
                <a:gd name="T0" fmla="*/ 110 w 111"/>
                <a:gd name="T1" fmla="*/ 5 h 101"/>
                <a:gd name="T2" fmla="*/ 108 w 111"/>
                <a:gd name="T3" fmla="*/ 8 h 101"/>
                <a:gd name="T4" fmla="*/ 102 w 111"/>
                <a:gd name="T5" fmla="*/ 15 h 101"/>
                <a:gd name="T6" fmla="*/ 95 w 111"/>
                <a:gd name="T7" fmla="*/ 20 h 101"/>
                <a:gd name="T8" fmla="*/ 88 w 111"/>
                <a:gd name="T9" fmla="*/ 25 h 101"/>
                <a:gd name="T10" fmla="*/ 82 w 111"/>
                <a:gd name="T11" fmla="*/ 30 h 101"/>
                <a:gd name="T12" fmla="*/ 75 w 111"/>
                <a:gd name="T13" fmla="*/ 34 h 101"/>
                <a:gd name="T14" fmla="*/ 68 w 111"/>
                <a:gd name="T15" fmla="*/ 38 h 101"/>
                <a:gd name="T16" fmla="*/ 62 w 111"/>
                <a:gd name="T17" fmla="*/ 43 h 101"/>
                <a:gd name="T18" fmla="*/ 55 w 111"/>
                <a:gd name="T19" fmla="*/ 47 h 101"/>
                <a:gd name="T20" fmla="*/ 49 w 111"/>
                <a:gd name="T21" fmla="*/ 52 h 101"/>
                <a:gd name="T22" fmla="*/ 42 w 111"/>
                <a:gd name="T23" fmla="*/ 57 h 101"/>
                <a:gd name="T24" fmla="*/ 36 w 111"/>
                <a:gd name="T25" fmla="*/ 62 h 101"/>
                <a:gd name="T26" fmla="*/ 30 w 111"/>
                <a:gd name="T27" fmla="*/ 68 h 101"/>
                <a:gd name="T28" fmla="*/ 25 w 111"/>
                <a:gd name="T29" fmla="*/ 74 h 101"/>
                <a:gd name="T30" fmla="*/ 19 w 111"/>
                <a:gd name="T31" fmla="*/ 82 h 101"/>
                <a:gd name="T32" fmla="*/ 14 w 111"/>
                <a:gd name="T33" fmla="*/ 91 h 101"/>
                <a:gd name="T34" fmla="*/ 9 w 111"/>
                <a:gd name="T35" fmla="*/ 100 h 101"/>
                <a:gd name="T36" fmla="*/ 0 w 111"/>
                <a:gd name="T37" fmla="*/ 96 h 101"/>
                <a:gd name="T38" fmla="*/ 5 w 111"/>
                <a:gd name="T39" fmla="*/ 85 h 101"/>
                <a:gd name="T40" fmla="*/ 11 w 111"/>
                <a:gd name="T41" fmla="*/ 77 h 101"/>
                <a:gd name="T42" fmla="*/ 17 w 111"/>
                <a:gd name="T43" fmla="*/ 68 h 101"/>
                <a:gd name="T44" fmla="*/ 23 w 111"/>
                <a:gd name="T45" fmla="*/ 61 h 101"/>
                <a:gd name="T46" fmla="*/ 29 w 111"/>
                <a:gd name="T47" fmla="*/ 55 h 101"/>
                <a:gd name="T48" fmla="*/ 36 w 111"/>
                <a:gd name="T49" fmla="*/ 49 h 101"/>
                <a:gd name="T50" fmla="*/ 42 w 111"/>
                <a:gd name="T51" fmla="*/ 44 h 101"/>
                <a:gd name="T52" fmla="*/ 49 w 111"/>
                <a:gd name="T53" fmla="*/ 39 h 101"/>
                <a:gd name="T54" fmla="*/ 56 w 111"/>
                <a:gd name="T55" fmla="*/ 34 h 101"/>
                <a:gd name="T56" fmla="*/ 63 w 111"/>
                <a:gd name="T57" fmla="*/ 30 h 101"/>
                <a:gd name="T58" fmla="*/ 69 w 111"/>
                <a:gd name="T59" fmla="*/ 26 h 101"/>
                <a:gd name="T60" fmla="*/ 76 w 111"/>
                <a:gd name="T61" fmla="*/ 21 h 101"/>
                <a:gd name="T62" fmla="*/ 82 w 111"/>
                <a:gd name="T63" fmla="*/ 17 h 101"/>
                <a:gd name="T64" fmla="*/ 88 w 111"/>
                <a:gd name="T65" fmla="*/ 12 h 101"/>
                <a:gd name="T66" fmla="*/ 95 w 111"/>
                <a:gd name="T67" fmla="*/ 7 h 101"/>
                <a:gd name="T68" fmla="*/ 100 w 111"/>
                <a:gd name="T69" fmla="*/ 1 h 101"/>
                <a:gd name="T70" fmla="*/ 99 w 111"/>
                <a:gd name="T71" fmla="*/ 5 h 101"/>
                <a:gd name="T72" fmla="*/ 100 w 111"/>
                <a:gd name="T73" fmla="*/ 1 h 101"/>
                <a:gd name="T74" fmla="*/ 102 w 111"/>
                <a:gd name="T75" fmla="*/ 0 h 101"/>
                <a:gd name="T76" fmla="*/ 104 w 111"/>
                <a:gd name="T77" fmla="*/ 0 h 101"/>
                <a:gd name="T78" fmla="*/ 106 w 111"/>
                <a:gd name="T79" fmla="*/ 0 h 101"/>
                <a:gd name="T80" fmla="*/ 108 w 111"/>
                <a:gd name="T81" fmla="*/ 1 h 101"/>
                <a:gd name="T82" fmla="*/ 110 w 111"/>
                <a:gd name="T83" fmla="*/ 3 h 101"/>
                <a:gd name="T84" fmla="*/ 110 w 111"/>
                <a:gd name="T85" fmla="*/ 4 h 101"/>
                <a:gd name="T86" fmla="*/ 110 w 111"/>
                <a:gd name="T87" fmla="*/ 6 h 101"/>
                <a:gd name="T88" fmla="*/ 108 w 111"/>
                <a:gd name="T89" fmla="*/ 8 h 101"/>
                <a:gd name="T90" fmla="*/ 110 w 111"/>
                <a:gd name="T91" fmla="*/ 5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1" h="101">
                  <a:moveTo>
                    <a:pt x="110" y="5"/>
                  </a:moveTo>
                  <a:lnTo>
                    <a:pt x="108" y="8"/>
                  </a:lnTo>
                  <a:lnTo>
                    <a:pt x="102" y="15"/>
                  </a:lnTo>
                  <a:lnTo>
                    <a:pt x="95" y="20"/>
                  </a:lnTo>
                  <a:lnTo>
                    <a:pt x="88" y="25"/>
                  </a:lnTo>
                  <a:lnTo>
                    <a:pt x="82" y="30"/>
                  </a:lnTo>
                  <a:lnTo>
                    <a:pt x="75" y="34"/>
                  </a:lnTo>
                  <a:lnTo>
                    <a:pt x="68" y="38"/>
                  </a:lnTo>
                  <a:lnTo>
                    <a:pt x="62" y="43"/>
                  </a:lnTo>
                  <a:lnTo>
                    <a:pt x="55" y="47"/>
                  </a:lnTo>
                  <a:lnTo>
                    <a:pt x="49" y="52"/>
                  </a:lnTo>
                  <a:lnTo>
                    <a:pt x="42" y="57"/>
                  </a:lnTo>
                  <a:lnTo>
                    <a:pt x="36" y="62"/>
                  </a:lnTo>
                  <a:lnTo>
                    <a:pt x="30" y="68"/>
                  </a:lnTo>
                  <a:lnTo>
                    <a:pt x="25" y="74"/>
                  </a:lnTo>
                  <a:lnTo>
                    <a:pt x="19" y="82"/>
                  </a:lnTo>
                  <a:lnTo>
                    <a:pt x="14" y="91"/>
                  </a:lnTo>
                  <a:lnTo>
                    <a:pt x="9" y="100"/>
                  </a:lnTo>
                  <a:lnTo>
                    <a:pt x="0" y="96"/>
                  </a:lnTo>
                  <a:lnTo>
                    <a:pt x="5" y="85"/>
                  </a:lnTo>
                  <a:lnTo>
                    <a:pt x="11" y="77"/>
                  </a:lnTo>
                  <a:lnTo>
                    <a:pt x="17" y="68"/>
                  </a:lnTo>
                  <a:lnTo>
                    <a:pt x="23" y="61"/>
                  </a:lnTo>
                  <a:lnTo>
                    <a:pt x="29" y="55"/>
                  </a:lnTo>
                  <a:lnTo>
                    <a:pt x="36" y="49"/>
                  </a:lnTo>
                  <a:lnTo>
                    <a:pt x="42" y="44"/>
                  </a:lnTo>
                  <a:lnTo>
                    <a:pt x="49" y="39"/>
                  </a:lnTo>
                  <a:lnTo>
                    <a:pt x="56" y="34"/>
                  </a:lnTo>
                  <a:lnTo>
                    <a:pt x="63" y="30"/>
                  </a:lnTo>
                  <a:lnTo>
                    <a:pt x="69" y="26"/>
                  </a:lnTo>
                  <a:lnTo>
                    <a:pt x="76" y="21"/>
                  </a:lnTo>
                  <a:lnTo>
                    <a:pt x="82" y="17"/>
                  </a:lnTo>
                  <a:lnTo>
                    <a:pt x="88" y="12"/>
                  </a:lnTo>
                  <a:lnTo>
                    <a:pt x="95" y="7"/>
                  </a:lnTo>
                  <a:lnTo>
                    <a:pt x="100" y="1"/>
                  </a:lnTo>
                  <a:lnTo>
                    <a:pt x="99" y="5"/>
                  </a:lnTo>
                  <a:lnTo>
                    <a:pt x="100" y="1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6" y="0"/>
                  </a:lnTo>
                  <a:lnTo>
                    <a:pt x="108" y="1"/>
                  </a:lnTo>
                  <a:lnTo>
                    <a:pt x="110" y="3"/>
                  </a:lnTo>
                  <a:lnTo>
                    <a:pt x="110" y="4"/>
                  </a:lnTo>
                  <a:lnTo>
                    <a:pt x="110" y="6"/>
                  </a:lnTo>
                  <a:lnTo>
                    <a:pt x="108" y="8"/>
                  </a:lnTo>
                  <a:lnTo>
                    <a:pt x="11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45" name="Freeform 225">
              <a:extLst>
                <a:ext uri="{FF2B5EF4-FFF2-40B4-BE49-F238E27FC236}">
                  <a16:creationId xmlns:a16="http://schemas.microsoft.com/office/drawing/2014/main" id="{FBB31E4E-C2FB-295C-0E2D-F615F3842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397"/>
              <a:ext cx="20" cy="125"/>
            </a:xfrm>
            <a:custGeom>
              <a:avLst/>
              <a:gdLst>
                <a:gd name="T0" fmla="*/ 15 w 20"/>
                <a:gd name="T1" fmla="*/ 4 h 125"/>
                <a:gd name="T2" fmla="*/ 15 w 20"/>
                <a:gd name="T3" fmla="*/ 3 h 125"/>
                <a:gd name="T4" fmla="*/ 17 w 20"/>
                <a:gd name="T5" fmla="*/ 10 h 125"/>
                <a:gd name="T6" fmla="*/ 18 w 20"/>
                <a:gd name="T7" fmla="*/ 18 h 125"/>
                <a:gd name="T8" fmla="*/ 19 w 20"/>
                <a:gd name="T9" fmla="*/ 25 h 125"/>
                <a:gd name="T10" fmla="*/ 19 w 20"/>
                <a:gd name="T11" fmla="*/ 33 h 125"/>
                <a:gd name="T12" fmla="*/ 19 w 20"/>
                <a:gd name="T13" fmla="*/ 41 h 125"/>
                <a:gd name="T14" fmla="*/ 19 w 20"/>
                <a:gd name="T15" fmla="*/ 49 h 125"/>
                <a:gd name="T16" fmla="*/ 18 w 20"/>
                <a:gd name="T17" fmla="*/ 57 h 125"/>
                <a:gd name="T18" fmla="*/ 17 w 20"/>
                <a:gd name="T19" fmla="*/ 65 h 125"/>
                <a:gd name="T20" fmla="*/ 16 w 20"/>
                <a:gd name="T21" fmla="*/ 73 h 125"/>
                <a:gd name="T22" fmla="*/ 14 w 20"/>
                <a:gd name="T23" fmla="*/ 81 h 125"/>
                <a:gd name="T24" fmla="*/ 13 w 20"/>
                <a:gd name="T25" fmla="*/ 89 h 125"/>
                <a:gd name="T26" fmla="*/ 12 w 20"/>
                <a:gd name="T27" fmla="*/ 96 h 125"/>
                <a:gd name="T28" fmla="*/ 11 w 20"/>
                <a:gd name="T29" fmla="*/ 104 h 125"/>
                <a:gd name="T30" fmla="*/ 11 w 20"/>
                <a:gd name="T31" fmla="*/ 111 h 125"/>
                <a:gd name="T32" fmla="*/ 10 w 20"/>
                <a:gd name="T33" fmla="*/ 117 h 125"/>
                <a:gd name="T34" fmla="*/ 10 w 20"/>
                <a:gd name="T35" fmla="*/ 124 h 125"/>
                <a:gd name="T36" fmla="*/ 0 w 20"/>
                <a:gd name="T37" fmla="*/ 124 h 125"/>
                <a:gd name="T38" fmla="*/ 0 w 20"/>
                <a:gd name="T39" fmla="*/ 117 h 125"/>
                <a:gd name="T40" fmla="*/ 1 w 20"/>
                <a:gd name="T41" fmla="*/ 110 h 125"/>
                <a:gd name="T42" fmla="*/ 2 w 20"/>
                <a:gd name="T43" fmla="*/ 103 h 125"/>
                <a:gd name="T44" fmla="*/ 2 w 20"/>
                <a:gd name="T45" fmla="*/ 95 h 125"/>
                <a:gd name="T46" fmla="*/ 3 w 20"/>
                <a:gd name="T47" fmla="*/ 87 h 125"/>
                <a:gd name="T48" fmla="*/ 5 w 20"/>
                <a:gd name="T49" fmla="*/ 80 h 125"/>
                <a:gd name="T50" fmla="*/ 6 w 20"/>
                <a:gd name="T51" fmla="*/ 72 h 125"/>
                <a:gd name="T52" fmla="*/ 7 w 20"/>
                <a:gd name="T53" fmla="*/ 64 h 125"/>
                <a:gd name="T54" fmla="*/ 8 w 20"/>
                <a:gd name="T55" fmla="*/ 56 h 125"/>
                <a:gd name="T56" fmla="*/ 8 w 20"/>
                <a:gd name="T57" fmla="*/ 48 h 125"/>
                <a:gd name="T58" fmla="*/ 9 w 20"/>
                <a:gd name="T59" fmla="*/ 40 h 125"/>
                <a:gd name="T60" fmla="*/ 9 w 20"/>
                <a:gd name="T61" fmla="*/ 33 h 125"/>
                <a:gd name="T62" fmla="*/ 9 w 20"/>
                <a:gd name="T63" fmla="*/ 26 h 125"/>
                <a:gd name="T64" fmla="*/ 8 w 20"/>
                <a:gd name="T65" fmla="*/ 19 h 125"/>
                <a:gd name="T66" fmla="*/ 7 w 20"/>
                <a:gd name="T67" fmla="*/ 12 h 125"/>
                <a:gd name="T68" fmla="*/ 6 w 20"/>
                <a:gd name="T69" fmla="*/ 6 h 125"/>
                <a:gd name="T70" fmla="*/ 6 w 20"/>
                <a:gd name="T71" fmla="*/ 6 h 125"/>
                <a:gd name="T72" fmla="*/ 6 w 20"/>
                <a:gd name="T73" fmla="*/ 6 h 125"/>
                <a:gd name="T74" fmla="*/ 5 w 20"/>
                <a:gd name="T75" fmla="*/ 4 h 125"/>
                <a:gd name="T76" fmla="*/ 6 w 20"/>
                <a:gd name="T77" fmla="*/ 2 h 125"/>
                <a:gd name="T78" fmla="*/ 7 w 20"/>
                <a:gd name="T79" fmla="*/ 1 h 125"/>
                <a:gd name="T80" fmla="*/ 9 w 20"/>
                <a:gd name="T81" fmla="*/ 0 h 125"/>
                <a:gd name="T82" fmla="*/ 11 w 20"/>
                <a:gd name="T83" fmla="*/ 0 h 125"/>
                <a:gd name="T84" fmla="*/ 13 w 20"/>
                <a:gd name="T85" fmla="*/ 0 h 125"/>
                <a:gd name="T86" fmla="*/ 14 w 20"/>
                <a:gd name="T87" fmla="*/ 1 h 125"/>
                <a:gd name="T88" fmla="*/ 15 w 20"/>
                <a:gd name="T89" fmla="*/ 3 h 125"/>
                <a:gd name="T90" fmla="*/ 15 w 20"/>
                <a:gd name="T91" fmla="*/ 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" h="125">
                  <a:moveTo>
                    <a:pt x="15" y="4"/>
                  </a:moveTo>
                  <a:lnTo>
                    <a:pt x="15" y="3"/>
                  </a:lnTo>
                  <a:lnTo>
                    <a:pt x="17" y="10"/>
                  </a:lnTo>
                  <a:lnTo>
                    <a:pt x="18" y="18"/>
                  </a:lnTo>
                  <a:lnTo>
                    <a:pt x="19" y="25"/>
                  </a:lnTo>
                  <a:lnTo>
                    <a:pt x="19" y="33"/>
                  </a:lnTo>
                  <a:lnTo>
                    <a:pt x="19" y="41"/>
                  </a:lnTo>
                  <a:lnTo>
                    <a:pt x="19" y="49"/>
                  </a:lnTo>
                  <a:lnTo>
                    <a:pt x="18" y="57"/>
                  </a:lnTo>
                  <a:lnTo>
                    <a:pt x="17" y="65"/>
                  </a:lnTo>
                  <a:lnTo>
                    <a:pt x="16" y="73"/>
                  </a:lnTo>
                  <a:lnTo>
                    <a:pt x="14" y="81"/>
                  </a:lnTo>
                  <a:lnTo>
                    <a:pt x="13" y="89"/>
                  </a:lnTo>
                  <a:lnTo>
                    <a:pt x="12" y="96"/>
                  </a:lnTo>
                  <a:lnTo>
                    <a:pt x="11" y="104"/>
                  </a:lnTo>
                  <a:lnTo>
                    <a:pt x="11" y="111"/>
                  </a:lnTo>
                  <a:lnTo>
                    <a:pt x="10" y="117"/>
                  </a:lnTo>
                  <a:lnTo>
                    <a:pt x="10" y="124"/>
                  </a:lnTo>
                  <a:lnTo>
                    <a:pt x="0" y="124"/>
                  </a:lnTo>
                  <a:lnTo>
                    <a:pt x="0" y="117"/>
                  </a:lnTo>
                  <a:lnTo>
                    <a:pt x="1" y="110"/>
                  </a:lnTo>
                  <a:lnTo>
                    <a:pt x="2" y="103"/>
                  </a:lnTo>
                  <a:lnTo>
                    <a:pt x="2" y="95"/>
                  </a:lnTo>
                  <a:lnTo>
                    <a:pt x="3" y="87"/>
                  </a:lnTo>
                  <a:lnTo>
                    <a:pt x="5" y="80"/>
                  </a:lnTo>
                  <a:lnTo>
                    <a:pt x="6" y="72"/>
                  </a:lnTo>
                  <a:lnTo>
                    <a:pt x="7" y="64"/>
                  </a:lnTo>
                  <a:lnTo>
                    <a:pt x="8" y="56"/>
                  </a:lnTo>
                  <a:lnTo>
                    <a:pt x="8" y="48"/>
                  </a:lnTo>
                  <a:lnTo>
                    <a:pt x="9" y="40"/>
                  </a:lnTo>
                  <a:lnTo>
                    <a:pt x="9" y="33"/>
                  </a:lnTo>
                  <a:lnTo>
                    <a:pt x="9" y="26"/>
                  </a:lnTo>
                  <a:lnTo>
                    <a:pt x="8" y="19"/>
                  </a:lnTo>
                  <a:lnTo>
                    <a:pt x="7" y="12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5" y="4"/>
                  </a:lnTo>
                  <a:lnTo>
                    <a:pt x="6" y="2"/>
                  </a:lnTo>
                  <a:lnTo>
                    <a:pt x="7" y="1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4" y="1"/>
                  </a:lnTo>
                  <a:lnTo>
                    <a:pt x="15" y="3"/>
                  </a:lnTo>
                  <a:lnTo>
                    <a:pt x="1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46" name="Freeform 226">
              <a:extLst>
                <a:ext uri="{FF2B5EF4-FFF2-40B4-BE49-F238E27FC236}">
                  <a16:creationId xmlns:a16="http://schemas.microsoft.com/office/drawing/2014/main" id="{BAB19193-3CA2-854C-AA0B-9922C67A1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351"/>
              <a:ext cx="64" cy="53"/>
            </a:xfrm>
            <a:custGeom>
              <a:avLst/>
              <a:gdLst>
                <a:gd name="T0" fmla="*/ 1 w 64"/>
                <a:gd name="T1" fmla="*/ 3 h 53"/>
                <a:gd name="T2" fmla="*/ 8 w 64"/>
                <a:gd name="T3" fmla="*/ 1 h 53"/>
                <a:gd name="T4" fmla="*/ 10 w 64"/>
                <a:gd name="T5" fmla="*/ 2 h 53"/>
                <a:gd name="T6" fmla="*/ 12 w 64"/>
                <a:gd name="T7" fmla="*/ 3 h 53"/>
                <a:gd name="T8" fmla="*/ 16 w 64"/>
                <a:gd name="T9" fmla="*/ 4 h 53"/>
                <a:gd name="T10" fmla="*/ 19 w 64"/>
                <a:gd name="T11" fmla="*/ 6 h 53"/>
                <a:gd name="T12" fmla="*/ 23 w 64"/>
                <a:gd name="T13" fmla="*/ 8 h 53"/>
                <a:gd name="T14" fmla="*/ 27 w 64"/>
                <a:gd name="T15" fmla="*/ 10 h 53"/>
                <a:gd name="T16" fmla="*/ 32 w 64"/>
                <a:gd name="T17" fmla="*/ 12 h 53"/>
                <a:gd name="T18" fmla="*/ 36 w 64"/>
                <a:gd name="T19" fmla="*/ 15 h 53"/>
                <a:gd name="T20" fmla="*/ 40 w 64"/>
                <a:gd name="T21" fmla="*/ 18 h 53"/>
                <a:gd name="T22" fmla="*/ 45 w 64"/>
                <a:gd name="T23" fmla="*/ 21 h 53"/>
                <a:gd name="T24" fmla="*/ 49 w 64"/>
                <a:gd name="T25" fmla="*/ 25 h 53"/>
                <a:gd name="T26" fmla="*/ 52 w 64"/>
                <a:gd name="T27" fmla="*/ 29 h 53"/>
                <a:gd name="T28" fmla="*/ 56 w 64"/>
                <a:gd name="T29" fmla="*/ 34 h 53"/>
                <a:gd name="T30" fmla="*/ 59 w 64"/>
                <a:gd name="T31" fmla="*/ 39 h 53"/>
                <a:gd name="T32" fmla="*/ 61 w 64"/>
                <a:gd name="T33" fmla="*/ 44 h 53"/>
                <a:gd name="T34" fmla="*/ 63 w 64"/>
                <a:gd name="T35" fmla="*/ 50 h 53"/>
                <a:gd name="T36" fmla="*/ 53 w 64"/>
                <a:gd name="T37" fmla="*/ 52 h 53"/>
                <a:gd name="T38" fmla="*/ 51 w 64"/>
                <a:gd name="T39" fmla="*/ 47 h 53"/>
                <a:gd name="T40" fmla="*/ 50 w 64"/>
                <a:gd name="T41" fmla="*/ 43 h 53"/>
                <a:gd name="T42" fmla="*/ 47 w 64"/>
                <a:gd name="T43" fmla="*/ 39 h 53"/>
                <a:gd name="T44" fmla="*/ 45 w 64"/>
                <a:gd name="T45" fmla="*/ 36 h 53"/>
                <a:gd name="T46" fmla="*/ 41 w 64"/>
                <a:gd name="T47" fmla="*/ 33 h 53"/>
                <a:gd name="T48" fmla="*/ 38 w 64"/>
                <a:gd name="T49" fmla="*/ 29 h 53"/>
                <a:gd name="T50" fmla="*/ 35 w 64"/>
                <a:gd name="T51" fmla="*/ 27 h 53"/>
                <a:gd name="T52" fmla="*/ 30 w 64"/>
                <a:gd name="T53" fmla="*/ 24 h 53"/>
                <a:gd name="T54" fmla="*/ 27 w 64"/>
                <a:gd name="T55" fmla="*/ 21 h 53"/>
                <a:gd name="T56" fmla="*/ 23 w 64"/>
                <a:gd name="T57" fmla="*/ 19 h 53"/>
                <a:gd name="T58" fmla="*/ 19 w 64"/>
                <a:gd name="T59" fmla="*/ 17 h 53"/>
                <a:gd name="T60" fmla="*/ 15 w 64"/>
                <a:gd name="T61" fmla="*/ 16 h 53"/>
                <a:gd name="T62" fmla="*/ 11 w 64"/>
                <a:gd name="T63" fmla="*/ 14 h 53"/>
                <a:gd name="T64" fmla="*/ 8 w 64"/>
                <a:gd name="T65" fmla="*/ 12 h 53"/>
                <a:gd name="T66" fmla="*/ 5 w 64"/>
                <a:gd name="T67" fmla="*/ 11 h 53"/>
                <a:gd name="T68" fmla="*/ 3 w 64"/>
                <a:gd name="T69" fmla="*/ 10 h 53"/>
                <a:gd name="T70" fmla="*/ 10 w 64"/>
                <a:gd name="T71" fmla="*/ 8 h 53"/>
                <a:gd name="T72" fmla="*/ 3 w 64"/>
                <a:gd name="T73" fmla="*/ 10 h 53"/>
                <a:gd name="T74" fmla="*/ 1 w 64"/>
                <a:gd name="T75" fmla="*/ 8 h 53"/>
                <a:gd name="T76" fmla="*/ 0 w 64"/>
                <a:gd name="T77" fmla="*/ 7 h 53"/>
                <a:gd name="T78" fmla="*/ 0 w 64"/>
                <a:gd name="T79" fmla="*/ 5 h 53"/>
                <a:gd name="T80" fmla="*/ 1 w 64"/>
                <a:gd name="T81" fmla="*/ 3 h 53"/>
                <a:gd name="T82" fmla="*/ 2 w 64"/>
                <a:gd name="T83" fmla="*/ 2 h 53"/>
                <a:gd name="T84" fmla="*/ 4 w 64"/>
                <a:gd name="T85" fmla="*/ 1 h 53"/>
                <a:gd name="T86" fmla="*/ 6 w 64"/>
                <a:gd name="T87" fmla="*/ 0 h 53"/>
                <a:gd name="T88" fmla="*/ 8 w 64"/>
                <a:gd name="T89" fmla="*/ 1 h 53"/>
                <a:gd name="T90" fmla="*/ 1 w 64"/>
                <a:gd name="T91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" h="53">
                  <a:moveTo>
                    <a:pt x="1" y="3"/>
                  </a:moveTo>
                  <a:lnTo>
                    <a:pt x="8" y="1"/>
                  </a:lnTo>
                  <a:lnTo>
                    <a:pt x="10" y="2"/>
                  </a:lnTo>
                  <a:lnTo>
                    <a:pt x="12" y="3"/>
                  </a:lnTo>
                  <a:lnTo>
                    <a:pt x="16" y="4"/>
                  </a:lnTo>
                  <a:lnTo>
                    <a:pt x="19" y="6"/>
                  </a:lnTo>
                  <a:lnTo>
                    <a:pt x="23" y="8"/>
                  </a:lnTo>
                  <a:lnTo>
                    <a:pt x="27" y="10"/>
                  </a:lnTo>
                  <a:lnTo>
                    <a:pt x="32" y="12"/>
                  </a:lnTo>
                  <a:lnTo>
                    <a:pt x="36" y="15"/>
                  </a:lnTo>
                  <a:lnTo>
                    <a:pt x="40" y="18"/>
                  </a:lnTo>
                  <a:lnTo>
                    <a:pt x="45" y="21"/>
                  </a:lnTo>
                  <a:lnTo>
                    <a:pt x="49" y="25"/>
                  </a:lnTo>
                  <a:lnTo>
                    <a:pt x="52" y="29"/>
                  </a:lnTo>
                  <a:lnTo>
                    <a:pt x="56" y="34"/>
                  </a:lnTo>
                  <a:lnTo>
                    <a:pt x="59" y="39"/>
                  </a:lnTo>
                  <a:lnTo>
                    <a:pt x="61" y="44"/>
                  </a:lnTo>
                  <a:lnTo>
                    <a:pt x="63" y="50"/>
                  </a:lnTo>
                  <a:lnTo>
                    <a:pt x="53" y="52"/>
                  </a:lnTo>
                  <a:lnTo>
                    <a:pt x="51" y="47"/>
                  </a:lnTo>
                  <a:lnTo>
                    <a:pt x="50" y="43"/>
                  </a:lnTo>
                  <a:lnTo>
                    <a:pt x="47" y="39"/>
                  </a:lnTo>
                  <a:lnTo>
                    <a:pt x="45" y="36"/>
                  </a:lnTo>
                  <a:lnTo>
                    <a:pt x="41" y="33"/>
                  </a:lnTo>
                  <a:lnTo>
                    <a:pt x="38" y="29"/>
                  </a:lnTo>
                  <a:lnTo>
                    <a:pt x="35" y="27"/>
                  </a:lnTo>
                  <a:lnTo>
                    <a:pt x="30" y="24"/>
                  </a:lnTo>
                  <a:lnTo>
                    <a:pt x="27" y="21"/>
                  </a:lnTo>
                  <a:lnTo>
                    <a:pt x="23" y="19"/>
                  </a:lnTo>
                  <a:lnTo>
                    <a:pt x="19" y="17"/>
                  </a:lnTo>
                  <a:lnTo>
                    <a:pt x="15" y="16"/>
                  </a:lnTo>
                  <a:lnTo>
                    <a:pt x="11" y="14"/>
                  </a:lnTo>
                  <a:lnTo>
                    <a:pt x="8" y="12"/>
                  </a:lnTo>
                  <a:lnTo>
                    <a:pt x="5" y="11"/>
                  </a:lnTo>
                  <a:lnTo>
                    <a:pt x="3" y="10"/>
                  </a:lnTo>
                  <a:lnTo>
                    <a:pt x="10" y="8"/>
                  </a:lnTo>
                  <a:lnTo>
                    <a:pt x="3" y="10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3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lnTo>
                    <a:pt x="8" y="1"/>
                  </a:lnTo>
                  <a:lnTo>
                    <a:pt x="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47" name="Freeform 227">
              <a:extLst>
                <a:ext uri="{FF2B5EF4-FFF2-40B4-BE49-F238E27FC236}">
                  <a16:creationId xmlns:a16="http://schemas.microsoft.com/office/drawing/2014/main" id="{7585BA71-07D0-BAA5-EBBF-721FFF5AE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602"/>
              <a:ext cx="975" cy="774"/>
            </a:xfrm>
            <a:custGeom>
              <a:avLst/>
              <a:gdLst>
                <a:gd name="T0" fmla="*/ 905 w 975"/>
                <a:gd name="T1" fmla="*/ 67 h 774"/>
                <a:gd name="T2" fmla="*/ 819 w 975"/>
                <a:gd name="T3" fmla="*/ 50 h 774"/>
                <a:gd name="T4" fmla="*/ 732 w 975"/>
                <a:gd name="T5" fmla="*/ 26 h 774"/>
                <a:gd name="T6" fmla="*/ 654 w 975"/>
                <a:gd name="T7" fmla="*/ 6 h 774"/>
                <a:gd name="T8" fmla="*/ 593 w 975"/>
                <a:gd name="T9" fmla="*/ 1 h 774"/>
                <a:gd name="T10" fmla="*/ 538 w 975"/>
                <a:gd name="T11" fmla="*/ 8 h 774"/>
                <a:gd name="T12" fmla="*/ 482 w 975"/>
                <a:gd name="T13" fmla="*/ 9 h 774"/>
                <a:gd name="T14" fmla="*/ 430 w 975"/>
                <a:gd name="T15" fmla="*/ 10 h 774"/>
                <a:gd name="T16" fmla="*/ 378 w 975"/>
                <a:gd name="T17" fmla="*/ 12 h 774"/>
                <a:gd name="T18" fmla="*/ 321 w 975"/>
                <a:gd name="T19" fmla="*/ 18 h 774"/>
                <a:gd name="T20" fmla="*/ 261 w 975"/>
                <a:gd name="T21" fmla="*/ 31 h 774"/>
                <a:gd name="T22" fmla="*/ 221 w 975"/>
                <a:gd name="T23" fmla="*/ 53 h 774"/>
                <a:gd name="T24" fmla="*/ 193 w 975"/>
                <a:gd name="T25" fmla="*/ 83 h 774"/>
                <a:gd name="T26" fmla="*/ 174 w 975"/>
                <a:gd name="T27" fmla="*/ 120 h 774"/>
                <a:gd name="T28" fmla="*/ 162 w 975"/>
                <a:gd name="T29" fmla="*/ 162 h 774"/>
                <a:gd name="T30" fmla="*/ 155 w 975"/>
                <a:gd name="T31" fmla="*/ 207 h 774"/>
                <a:gd name="T32" fmla="*/ 150 w 975"/>
                <a:gd name="T33" fmla="*/ 269 h 774"/>
                <a:gd name="T34" fmla="*/ 141 w 975"/>
                <a:gd name="T35" fmla="*/ 332 h 774"/>
                <a:gd name="T36" fmla="*/ 130 w 975"/>
                <a:gd name="T37" fmla="*/ 389 h 774"/>
                <a:gd name="T38" fmla="*/ 118 w 975"/>
                <a:gd name="T39" fmla="*/ 438 h 774"/>
                <a:gd name="T40" fmla="*/ 108 w 975"/>
                <a:gd name="T41" fmla="*/ 476 h 774"/>
                <a:gd name="T42" fmla="*/ 101 w 975"/>
                <a:gd name="T43" fmla="*/ 510 h 774"/>
                <a:gd name="T44" fmla="*/ 92 w 975"/>
                <a:gd name="T45" fmla="*/ 550 h 774"/>
                <a:gd name="T46" fmla="*/ 81 w 975"/>
                <a:gd name="T47" fmla="*/ 590 h 774"/>
                <a:gd name="T48" fmla="*/ 67 w 975"/>
                <a:gd name="T49" fmla="*/ 629 h 774"/>
                <a:gd name="T50" fmla="*/ 49 w 975"/>
                <a:gd name="T51" fmla="*/ 662 h 774"/>
                <a:gd name="T52" fmla="*/ 24 w 975"/>
                <a:gd name="T53" fmla="*/ 685 h 774"/>
                <a:gd name="T54" fmla="*/ 4 w 975"/>
                <a:gd name="T55" fmla="*/ 694 h 774"/>
                <a:gd name="T56" fmla="*/ 0 w 975"/>
                <a:gd name="T57" fmla="*/ 724 h 774"/>
                <a:gd name="T58" fmla="*/ 10 w 975"/>
                <a:gd name="T59" fmla="*/ 755 h 774"/>
                <a:gd name="T60" fmla="*/ 36 w 975"/>
                <a:gd name="T61" fmla="*/ 764 h 774"/>
                <a:gd name="T62" fmla="*/ 67 w 975"/>
                <a:gd name="T63" fmla="*/ 769 h 774"/>
                <a:gd name="T64" fmla="*/ 102 w 975"/>
                <a:gd name="T65" fmla="*/ 772 h 774"/>
                <a:gd name="T66" fmla="*/ 140 w 975"/>
                <a:gd name="T67" fmla="*/ 773 h 774"/>
                <a:gd name="T68" fmla="*/ 173 w 975"/>
                <a:gd name="T69" fmla="*/ 769 h 774"/>
                <a:gd name="T70" fmla="*/ 173 w 975"/>
                <a:gd name="T71" fmla="*/ 742 h 774"/>
                <a:gd name="T72" fmla="*/ 183 w 975"/>
                <a:gd name="T73" fmla="*/ 717 h 774"/>
                <a:gd name="T74" fmla="*/ 200 w 975"/>
                <a:gd name="T75" fmla="*/ 709 h 774"/>
                <a:gd name="T76" fmla="*/ 221 w 975"/>
                <a:gd name="T77" fmla="*/ 709 h 774"/>
                <a:gd name="T78" fmla="*/ 234 w 975"/>
                <a:gd name="T79" fmla="*/ 663 h 774"/>
                <a:gd name="T80" fmla="*/ 246 w 975"/>
                <a:gd name="T81" fmla="*/ 599 h 774"/>
                <a:gd name="T82" fmla="*/ 255 w 975"/>
                <a:gd name="T83" fmla="*/ 521 h 774"/>
                <a:gd name="T84" fmla="*/ 262 w 975"/>
                <a:gd name="T85" fmla="*/ 433 h 774"/>
                <a:gd name="T86" fmla="*/ 266 w 975"/>
                <a:gd name="T87" fmla="*/ 338 h 774"/>
                <a:gd name="T88" fmla="*/ 267 w 975"/>
                <a:gd name="T89" fmla="*/ 280 h 774"/>
                <a:gd name="T90" fmla="*/ 268 w 975"/>
                <a:gd name="T91" fmla="*/ 229 h 774"/>
                <a:gd name="T92" fmla="*/ 273 w 975"/>
                <a:gd name="T93" fmla="*/ 180 h 774"/>
                <a:gd name="T94" fmla="*/ 285 w 975"/>
                <a:gd name="T95" fmla="*/ 137 h 774"/>
                <a:gd name="T96" fmla="*/ 310 w 975"/>
                <a:gd name="T97" fmla="*/ 104 h 774"/>
                <a:gd name="T98" fmla="*/ 356 w 975"/>
                <a:gd name="T99" fmla="*/ 88 h 774"/>
                <a:gd name="T100" fmla="*/ 427 w 975"/>
                <a:gd name="T101" fmla="*/ 77 h 774"/>
                <a:gd name="T102" fmla="*/ 510 w 975"/>
                <a:gd name="T103" fmla="*/ 65 h 774"/>
                <a:gd name="T104" fmla="*/ 596 w 975"/>
                <a:gd name="T105" fmla="*/ 55 h 774"/>
                <a:gd name="T106" fmla="*/ 674 w 975"/>
                <a:gd name="T107" fmla="*/ 49 h 774"/>
                <a:gd name="T108" fmla="*/ 731 w 975"/>
                <a:gd name="T109" fmla="*/ 50 h 774"/>
                <a:gd name="T110" fmla="*/ 762 w 975"/>
                <a:gd name="T111" fmla="*/ 78 h 774"/>
                <a:gd name="T112" fmla="*/ 789 w 975"/>
                <a:gd name="T113" fmla="*/ 118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75" h="774">
                  <a:moveTo>
                    <a:pt x="974" y="68"/>
                  </a:moveTo>
                  <a:lnTo>
                    <a:pt x="961" y="69"/>
                  </a:lnTo>
                  <a:lnTo>
                    <a:pt x="947" y="70"/>
                  </a:lnTo>
                  <a:lnTo>
                    <a:pt x="933" y="69"/>
                  </a:lnTo>
                  <a:lnTo>
                    <a:pt x="919" y="69"/>
                  </a:lnTo>
                  <a:lnTo>
                    <a:pt x="905" y="67"/>
                  </a:lnTo>
                  <a:lnTo>
                    <a:pt x="891" y="65"/>
                  </a:lnTo>
                  <a:lnTo>
                    <a:pt x="877" y="63"/>
                  </a:lnTo>
                  <a:lnTo>
                    <a:pt x="862" y="60"/>
                  </a:lnTo>
                  <a:lnTo>
                    <a:pt x="847" y="57"/>
                  </a:lnTo>
                  <a:lnTo>
                    <a:pt x="833" y="54"/>
                  </a:lnTo>
                  <a:lnTo>
                    <a:pt x="819" y="50"/>
                  </a:lnTo>
                  <a:lnTo>
                    <a:pt x="804" y="46"/>
                  </a:lnTo>
                  <a:lnTo>
                    <a:pt x="789" y="42"/>
                  </a:lnTo>
                  <a:lnTo>
                    <a:pt x="775" y="38"/>
                  </a:lnTo>
                  <a:lnTo>
                    <a:pt x="761" y="34"/>
                  </a:lnTo>
                  <a:lnTo>
                    <a:pt x="746" y="30"/>
                  </a:lnTo>
                  <a:lnTo>
                    <a:pt x="732" y="26"/>
                  </a:lnTo>
                  <a:lnTo>
                    <a:pt x="718" y="22"/>
                  </a:lnTo>
                  <a:lnTo>
                    <a:pt x="705" y="19"/>
                  </a:lnTo>
                  <a:lnTo>
                    <a:pt x="692" y="15"/>
                  </a:lnTo>
                  <a:lnTo>
                    <a:pt x="679" y="12"/>
                  </a:lnTo>
                  <a:lnTo>
                    <a:pt x="666" y="9"/>
                  </a:lnTo>
                  <a:lnTo>
                    <a:pt x="654" y="6"/>
                  </a:lnTo>
                  <a:lnTo>
                    <a:pt x="643" y="4"/>
                  </a:lnTo>
                  <a:lnTo>
                    <a:pt x="632" y="2"/>
                  </a:lnTo>
                  <a:lnTo>
                    <a:pt x="621" y="1"/>
                  </a:lnTo>
                  <a:lnTo>
                    <a:pt x="611" y="0"/>
                  </a:lnTo>
                  <a:lnTo>
                    <a:pt x="602" y="0"/>
                  </a:lnTo>
                  <a:lnTo>
                    <a:pt x="593" y="1"/>
                  </a:lnTo>
                  <a:lnTo>
                    <a:pt x="584" y="2"/>
                  </a:lnTo>
                  <a:lnTo>
                    <a:pt x="576" y="4"/>
                  </a:lnTo>
                  <a:lnTo>
                    <a:pt x="570" y="7"/>
                  </a:lnTo>
                  <a:lnTo>
                    <a:pt x="558" y="8"/>
                  </a:lnTo>
                  <a:lnTo>
                    <a:pt x="548" y="8"/>
                  </a:lnTo>
                  <a:lnTo>
                    <a:pt x="538" y="8"/>
                  </a:lnTo>
                  <a:lnTo>
                    <a:pt x="528" y="9"/>
                  </a:lnTo>
                  <a:lnTo>
                    <a:pt x="519" y="9"/>
                  </a:lnTo>
                  <a:lnTo>
                    <a:pt x="509" y="9"/>
                  </a:lnTo>
                  <a:lnTo>
                    <a:pt x="500" y="9"/>
                  </a:lnTo>
                  <a:lnTo>
                    <a:pt x="491" y="9"/>
                  </a:lnTo>
                  <a:lnTo>
                    <a:pt x="482" y="9"/>
                  </a:lnTo>
                  <a:lnTo>
                    <a:pt x="473" y="9"/>
                  </a:lnTo>
                  <a:lnTo>
                    <a:pt x="464" y="9"/>
                  </a:lnTo>
                  <a:lnTo>
                    <a:pt x="455" y="9"/>
                  </a:lnTo>
                  <a:lnTo>
                    <a:pt x="447" y="9"/>
                  </a:lnTo>
                  <a:lnTo>
                    <a:pt x="439" y="9"/>
                  </a:lnTo>
                  <a:lnTo>
                    <a:pt x="430" y="10"/>
                  </a:lnTo>
                  <a:lnTo>
                    <a:pt x="422" y="10"/>
                  </a:lnTo>
                  <a:lnTo>
                    <a:pt x="413" y="10"/>
                  </a:lnTo>
                  <a:lnTo>
                    <a:pt x="404" y="10"/>
                  </a:lnTo>
                  <a:lnTo>
                    <a:pt x="396" y="11"/>
                  </a:lnTo>
                  <a:lnTo>
                    <a:pt x="387" y="11"/>
                  </a:lnTo>
                  <a:lnTo>
                    <a:pt x="378" y="12"/>
                  </a:lnTo>
                  <a:lnTo>
                    <a:pt x="369" y="12"/>
                  </a:lnTo>
                  <a:lnTo>
                    <a:pt x="360" y="13"/>
                  </a:lnTo>
                  <a:lnTo>
                    <a:pt x="351" y="14"/>
                  </a:lnTo>
                  <a:lnTo>
                    <a:pt x="341" y="16"/>
                  </a:lnTo>
                  <a:lnTo>
                    <a:pt x="332" y="17"/>
                  </a:lnTo>
                  <a:lnTo>
                    <a:pt x="321" y="18"/>
                  </a:lnTo>
                  <a:lnTo>
                    <a:pt x="312" y="20"/>
                  </a:lnTo>
                  <a:lnTo>
                    <a:pt x="301" y="22"/>
                  </a:lnTo>
                  <a:lnTo>
                    <a:pt x="290" y="24"/>
                  </a:lnTo>
                  <a:lnTo>
                    <a:pt x="280" y="26"/>
                  </a:lnTo>
                  <a:lnTo>
                    <a:pt x="269" y="29"/>
                  </a:lnTo>
                  <a:lnTo>
                    <a:pt x="261" y="31"/>
                  </a:lnTo>
                  <a:lnTo>
                    <a:pt x="253" y="34"/>
                  </a:lnTo>
                  <a:lnTo>
                    <a:pt x="246" y="37"/>
                  </a:lnTo>
                  <a:lnTo>
                    <a:pt x="239" y="41"/>
                  </a:lnTo>
                  <a:lnTo>
                    <a:pt x="233" y="44"/>
                  </a:lnTo>
                  <a:lnTo>
                    <a:pt x="227" y="48"/>
                  </a:lnTo>
                  <a:lnTo>
                    <a:pt x="221" y="53"/>
                  </a:lnTo>
                  <a:lnTo>
                    <a:pt x="216" y="57"/>
                  </a:lnTo>
                  <a:lnTo>
                    <a:pt x="211" y="62"/>
                  </a:lnTo>
                  <a:lnTo>
                    <a:pt x="205" y="67"/>
                  </a:lnTo>
                  <a:lnTo>
                    <a:pt x="201" y="72"/>
                  </a:lnTo>
                  <a:lnTo>
                    <a:pt x="197" y="77"/>
                  </a:lnTo>
                  <a:lnTo>
                    <a:pt x="193" y="83"/>
                  </a:lnTo>
                  <a:lnTo>
                    <a:pt x="189" y="88"/>
                  </a:lnTo>
                  <a:lnTo>
                    <a:pt x="185" y="94"/>
                  </a:lnTo>
                  <a:lnTo>
                    <a:pt x="182" y="100"/>
                  </a:lnTo>
                  <a:lnTo>
                    <a:pt x="179" y="107"/>
                  </a:lnTo>
                  <a:lnTo>
                    <a:pt x="177" y="113"/>
                  </a:lnTo>
                  <a:lnTo>
                    <a:pt x="174" y="120"/>
                  </a:lnTo>
                  <a:lnTo>
                    <a:pt x="172" y="126"/>
                  </a:lnTo>
                  <a:lnTo>
                    <a:pt x="169" y="133"/>
                  </a:lnTo>
                  <a:lnTo>
                    <a:pt x="167" y="140"/>
                  </a:lnTo>
                  <a:lnTo>
                    <a:pt x="166" y="147"/>
                  </a:lnTo>
                  <a:lnTo>
                    <a:pt x="164" y="154"/>
                  </a:lnTo>
                  <a:lnTo>
                    <a:pt x="162" y="162"/>
                  </a:lnTo>
                  <a:lnTo>
                    <a:pt x="160" y="169"/>
                  </a:lnTo>
                  <a:lnTo>
                    <a:pt x="160" y="176"/>
                  </a:lnTo>
                  <a:lnTo>
                    <a:pt x="158" y="184"/>
                  </a:lnTo>
                  <a:lnTo>
                    <a:pt x="157" y="191"/>
                  </a:lnTo>
                  <a:lnTo>
                    <a:pt x="156" y="199"/>
                  </a:lnTo>
                  <a:lnTo>
                    <a:pt x="155" y="207"/>
                  </a:lnTo>
                  <a:lnTo>
                    <a:pt x="154" y="214"/>
                  </a:lnTo>
                  <a:lnTo>
                    <a:pt x="153" y="225"/>
                  </a:lnTo>
                  <a:lnTo>
                    <a:pt x="153" y="236"/>
                  </a:lnTo>
                  <a:lnTo>
                    <a:pt x="153" y="247"/>
                  </a:lnTo>
                  <a:lnTo>
                    <a:pt x="152" y="258"/>
                  </a:lnTo>
                  <a:lnTo>
                    <a:pt x="150" y="269"/>
                  </a:lnTo>
                  <a:lnTo>
                    <a:pt x="149" y="280"/>
                  </a:lnTo>
                  <a:lnTo>
                    <a:pt x="148" y="290"/>
                  </a:lnTo>
                  <a:lnTo>
                    <a:pt x="147" y="301"/>
                  </a:lnTo>
                  <a:lnTo>
                    <a:pt x="145" y="311"/>
                  </a:lnTo>
                  <a:lnTo>
                    <a:pt x="143" y="322"/>
                  </a:lnTo>
                  <a:lnTo>
                    <a:pt x="141" y="332"/>
                  </a:lnTo>
                  <a:lnTo>
                    <a:pt x="140" y="342"/>
                  </a:lnTo>
                  <a:lnTo>
                    <a:pt x="138" y="351"/>
                  </a:lnTo>
                  <a:lnTo>
                    <a:pt x="136" y="361"/>
                  </a:lnTo>
                  <a:lnTo>
                    <a:pt x="134" y="371"/>
                  </a:lnTo>
                  <a:lnTo>
                    <a:pt x="132" y="380"/>
                  </a:lnTo>
                  <a:lnTo>
                    <a:pt x="130" y="389"/>
                  </a:lnTo>
                  <a:lnTo>
                    <a:pt x="128" y="398"/>
                  </a:lnTo>
                  <a:lnTo>
                    <a:pt x="126" y="406"/>
                  </a:lnTo>
                  <a:lnTo>
                    <a:pt x="124" y="415"/>
                  </a:lnTo>
                  <a:lnTo>
                    <a:pt x="122" y="423"/>
                  </a:lnTo>
                  <a:lnTo>
                    <a:pt x="120" y="431"/>
                  </a:lnTo>
                  <a:lnTo>
                    <a:pt x="118" y="438"/>
                  </a:lnTo>
                  <a:lnTo>
                    <a:pt x="116" y="445"/>
                  </a:lnTo>
                  <a:lnTo>
                    <a:pt x="115" y="452"/>
                  </a:lnTo>
                  <a:lnTo>
                    <a:pt x="113" y="459"/>
                  </a:lnTo>
                  <a:lnTo>
                    <a:pt x="111" y="465"/>
                  </a:lnTo>
                  <a:lnTo>
                    <a:pt x="109" y="471"/>
                  </a:lnTo>
                  <a:lnTo>
                    <a:pt x="108" y="476"/>
                  </a:lnTo>
                  <a:lnTo>
                    <a:pt x="107" y="481"/>
                  </a:lnTo>
                  <a:lnTo>
                    <a:pt x="105" y="486"/>
                  </a:lnTo>
                  <a:lnTo>
                    <a:pt x="104" y="490"/>
                  </a:lnTo>
                  <a:lnTo>
                    <a:pt x="103" y="497"/>
                  </a:lnTo>
                  <a:lnTo>
                    <a:pt x="102" y="503"/>
                  </a:lnTo>
                  <a:lnTo>
                    <a:pt x="101" y="510"/>
                  </a:lnTo>
                  <a:lnTo>
                    <a:pt x="100" y="516"/>
                  </a:lnTo>
                  <a:lnTo>
                    <a:pt x="98" y="523"/>
                  </a:lnTo>
                  <a:lnTo>
                    <a:pt x="96" y="530"/>
                  </a:lnTo>
                  <a:lnTo>
                    <a:pt x="96" y="537"/>
                  </a:lnTo>
                  <a:lnTo>
                    <a:pt x="94" y="543"/>
                  </a:lnTo>
                  <a:lnTo>
                    <a:pt x="92" y="550"/>
                  </a:lnTo>
                  <a:lnTo>
                    <a:pt x="90" y="557"/>
                  </a:lnTo>
                  <a:lnTo>
                    <a:pt x="89" y="564"/>
                  </a:lnTo>
                  <a:lnTo>
                    <a:pt x="87" y="570"/>
                  </a:lnTo>
                  <a:lnTo>
                    <a:pt x="85" y="577"/>
                  </a:lnTo>
                  <a:lnTo>
                    <a:pt x="83" y="584"/>
                  </a:lnTo>
                  <a:lnTo>
                    <a:pt x="81" y="590"/>
                  </a:lnTo>
                  <a:lnTo>
                    <a:pt x="79" y="597"/>
                  </a:lnTo>
                  <a:lnTo>
                    <a:pt x="76" y="604"/>
                  </a:lnTo>
                  <a:lnTo>
                    <a:pt x="74" y="610"/>
                  </a:lnTo>
                  <a:lnTo>
                    <a:pt x="72" y="616"/>
                  </a:lnTo>
                  <a:lnTo>
                    <a:pt x="70" y="623"/>
                  </a:lnTo>
                  <a:lnTo>
                    <a:pt x="67" y="629"/>
                  </a:lnTo>
                  <a:lnTo>
                    <a:pt x="64" y="635"/>
                  </a:lnTo>
                  <a:lnTo>
                    <a:pt x="61" y="640"/>
                  </a:lnTo>
                  <a:lnTo>
                    <a:pt x="58" y="646"/>
                  </a:lnTo>
                  <a:lnTo>
                    <a:pt x="55" y="652"/>
                  </a:lnTo>
                  <a:lnTo>
                    <a:pt x="51" y="657"/>
                  </a:lnTo>
                  <a:lnTo>
                    <a:pt x="49" y="662"/>
                  </a:lnTo>
                  <a:lnTo>
                    <a:pt x="45" y="667"/>
                  </a:lnTo>
                  <a:lnTo>
                    <a:pt x="41" y="672"/>
                  </a:lnTo>
                  <a:lnTo>
                    <a:pt x="38" y="676"/>
                  </a:lnTo>
                  <a:lnTo>
                    <a:pt x="34" y="681"/>
                  </a:lnTo>
                  <a:lnTo>
                    <a:pt x="30" y="685"/>
                  </a:lnTo>
                  <a:lnTo>
                    <a:pt x="24" y="685"/>
                  </a:lnTo>
                  <a:lnTo>
                    <a:pt x="19" y="686"/>
                  </a:lnTo>
                  <a:lnTo>
                    <a:pt x="15" y="686"/>
                  </a:lnTo>
                  <a:lnTo>
                    <a:pt x="11" y="688"/>
                  </a:lnTo>
                  <a:lnTo>
                    <a:pt x="8" y="689"/>
                  </a:lnTo>
                  <a:lnTo>
                    <a:pt x="6" y="691"/>
                  </a:lnTo>
                  <a:lnTo>
                    <a:pt x="4" y="694"/>
                  </a:lnTo>
                  <a:lnTo>
                    <a:pt x="2" y="698"/>
                  </a:lnTo>
                  <a:lnTo>
                    <a:pt x="1" y="702"/>
                  </a:lnTo>
                  <a:lnTo>
                    <a:pt x="0" y="706"/>
                  </a:lnTo>
                  <a:lnTo>
                    <a:pt x="0" y="711"/>
                  </a:lnTo>
                  <a:lnTo>
                    <a:pt x="0" y="717"/>
                  </a:lnTo>
                  <a:lnTo>
                    <a:pt x="0" y="724"/>
                  </a:lnTo>
                  <a:lnTo>
                    <a:pt x="0" y="732"/>
                  </a:lnTo>
                  <a:lnTo>
                    <a:pt x="0" y="740"/>
                  </a:lnTo>
                  <a:lnTo>
                    <a:pt x="0" y="749"/>
                  </a:lnTo>
                  <a:lnTo>
                    <a:pt x="3" y="751"/>
                  </a:lnTo>
                  <a:lnTo>
                    <a:pt x="6" y="754"/>
                  </a:lnTo>
                  <a:lnTo>
                    <a:pt x="10" y="755"/>
                  </a:lnTo>
                  <a:lnTo>
                    <a:pt x="14" y="757"/>
                  </a:lnTo>
                  <a:lnTo>
                    <a:pt x="18" y="759"/>
                  </a:lnTo>
                  <a:lnTo>
                    <a:pt x="22" y="760"/>
                  </a:lnTo>
                  <a:lnTo>
                    <a:pt x="26" y="762"/>
                  </a:lnTo>
                  <a:lnTo>
                    <a:pt x="32" y="763"/>
                  </a:lnTo>
                  <a:lnTo>
                    <a:pt x="36" y="764"/>
                  </a:lnTo>
                  <a:lnTo>
                    <a:pt x="40" y="765"/>
                  </a:lnTo>
                  <a:lnTo>
                    <a:pt x="45" y="766"/>
                  </a:lnTo>
                  <a:lnTo>
                    <a:pt x="51" y="767"/>
                  </a:lnTo>
                  <a:lnTo>
                    <a:pt x="56" y="768"/>
                  </a:lnTo>
                  <a:lnTo>
                    <a:pt x="61" y="769"/>
                  </a:lnTo>
                  <a:lnTo>
                    <a:pt x="67" y="769"/>
                  </a:lnTo>
                  <a:lnTo>
                    <a:pt x="72" y="770"/>
                  </a:lnTo>
                  <a:lnTo>
                    <a:pt x="78" y="771"/>
                  </a:lnTo>
                  <a:lnTo>
                    <a:pt x="84" y="771"/>
                  </a:lnTo>
                  <a:lnTo>
                    <a:pt x="90" y="771"/>
                  </a:lnTo>
                  <a:lnTo>
                    <a:pt x="96" y="772"/>
                  </a:lnTo>
                  <a:lnTo>
                    <a:pt x="102" y="772"/>
                  </a:lnTo>
                  <a:lnTo>
                    <a:pt x="108" y="772"/>
                  </a:lnTo>
                  <a:lnTo>
                    <a:pt x="115" y="772"/>
                  </a:lnTo>
                  <a:lnTo>
                    <a:pt x="121" y="772"/>
                  </a:lnTo>
                  <a:lnTo>
                    <a:pt x="128" y="772"/>
                  </a:lnTo>
                  <a:lnTo>
                    <a:pt x="134" y="773"/>
                  </a:lnTo>
                  <a:lnTo>
                    <a:pt x="140" y="773"/>
                  </a:lnTo>
                  <a:lnTo>
                    <a:pt x="147" y="773"/>
                  </a:lnTo>
                  <a:lnTo>
                    <a:pt x="153" y="773"/>
                  </a:lnTo>
                  <a:lnTo>
                    <a:pt x="160" y="772"/>
                  </a:lnTo>
                  <a:lnTo>
                    <a:pt x="166" y="772"/>
                  </a:lnTo>
                  <a:lnTo>
                    <a:pt x="173" y="772"/>
                  </a:lnTo>
                  <a:lnTo>
                    <a:pt x="173" y="769"/>
                  </a:lnTo>
                  <a:lnTo>
                    <a:pt x="172" y="765"/>
                  </a:lnTo>
                  <a:lnTo>
                    <a:pt x="172" y="760"/>
                  </a:lnTo>
                  <a:lnTo>
                    <a:pt x="172" y="756"/>
                  </a:lnTo>
                  <a:lnTo>
                    <a:pt x="172" y="751"/>
                  </a:lnTo>
                  <a:lnTo>
                    <a:pt x="173" y="747"/>
                  </a:lnTo>
                  <a:lnTo>
                    <a:pt x="173" y="742"/>
                  </a:lnTo>
                  <a:lnTo>
                    <a:pt x="175" y="737"/>
                  </a:lnTo>
                  <a:lnTo>
                    <a:pt x="176" y="733"/>
                  </a:lnTo>
                  <a:lnTo>
                    <a:pt x="178" y="729"/>
                  </a:lnTo>
                  <a:lnTo>
                    <a:pt x="179" y="724"/>
                  </a:lnTo>
                  <a:lnTo>
                    <a:pt x="181" y="720"/>
                  </a:lnTo>
                  <a:lnTo>
                    <a:pt x="183" y="717"/>
                  </a:lnTo>
                  <a:lnTo>
                    <a:pt x="185" y="713"/>
                  </a:lnTo>
                  <a:lnTo>
                    <a:pt x="186" y="710"/>
                  </a:lnTo>
                  <a:lnTo>
                    <a:pt x="188" y="708"/>
                  </a:lnTo>
                  <a:lnTo>
                    <a:pt x="192" y="708"/>
                  </a:lnTo>
                  <a:lnTo>
                    <a:pt x="196" y="708"/>
                  </a:lnTo>
                  <a:lnTo>
                    <a:pt x="200" y="709"/>
                  </a:lnTo>
                  <a:lnTo>
                    <a:pt x="204" y="710"/>
                  </a:lnTo>
                  <a:lnTo>
                    <a:pt x="208" y="711"/>
                  </a:lnTo>
                  <a:lnTo>
                    <a:pt x="211" y="712"/>
                  </a:lnTo>
                  <a:lnTo>
                    <a:pt x="215" y="713"/>
                  </a:lnTo>
                  <a:lnTo>
                    <a:pt x="218" y="715"/>
                  </a:lnTo>
                  <a:lnTo>
                    <a:pt x="221" y="709"/>
                  </a:lnTo>
                  <a:lnTo>
                    <a:pt x="224" y="703"/>
                  </a:lnTo>
                  <a:lnTo>
                    <a:pt x="225" y="696"/>
                  </a:lnTo>
                  <a:lnTo>
                    <a:pt x="228" y="688"/>
                  </a:lnTo>
                  <a:lnTo>
                    <a:pt x="230" y="680"/>
                  </a:lnTo>
                  <a:lnTo>
                    <a:pt x="232" y="672"/>
                  </a:lnTo>
                  <a:lnTo>
                    <a:pt x="234" y="663"/>
                  </a:lnTo>
                  <a:lnTo>
                    <a:pt x="237" y="653"/>
                  </a:lnTo>
                  <a:lnTo>
                    <a:pt x="238" y="643"/>
                  </a:lnTo>
                  <a:lnTo>
                    <a:pt x="240" y="633"/>
                  </a:lnTo>
                  <a:lnTo>
                    <a:pt x="242" y="622"/>
                  </a:lnTo>
                  <a:lnTo>
                    <a:pt x="243" y="611"/>
                  </a:lnTo>
                  <a:lnTo>
                    <a:pt x="246" y="599"/>
                  </a:lnTo>
                  <a:lnTo>
                    <a:pt x="247" y="587"/>
                  </a:lnTo>
                  <a:lnTo>
                    <a:pt x="249" y="575"/>
                  </a:lnTo>
                  <a:lnTo>
                    <a:pt x="250" y="562"/>
                  </a:lnTo>
                  <a:lnTo>
                    <a:pt x="252" y="549"/>
                  </a:lnTo>
                  <a:lnTo>
                    <a:pt x="254" y="535"/>
                  </a:lnTo>
                  <a:lnTo>
                    <a:pt x="255" y="521"/>
                  </a:lnTo>
                  <a:lnTo>
                    <a:pt x="256" y="508"/>
                  </a:lnTo>
                  <a:lnTo>
                    <a:pt x="257" y="493"/>
                  </a:lnTo>
                  <a:lnTo>
                    <a:pt x="259" y="478"/>
                  </a:lnTo>
                  <a:lnTo>
                    <a:pt x="260" y="464"/>
                  </a:lnTo>
                  <a:lnTo>
                    <a:pt x="261" y="449"/>
                  </a:lnTo>
                  <a:lnTo>
                    <a:pt x="262" y="433"/>
                  </a:lnTo>
                  <a:lnTo>
                    <a:pt x="262" y="418"/>
                  </a:lnTo>
                  <a:lnTo>
                    <a:pt x="263" y="402"/>
                  </a:lnTo>
                  <a:lnTo>
                    <a:pt x="264" y="386"/>
                  </a:lnTo>
                  <a:lnTo>
                    <a:pt x="265" y="370"/>
                  </a:lnTo>
                  <a:lnTo>
                    <a:pt x="265" y="354"/>
                  </a:lnTo>
                  <a:lnTo>
                    <a:pt x="266" y="338"/>
                  </a:lnTo>
                  <a:lnTo>
                    <a:pt x="266" y="321"/>
                  </a:lnTo>
                  <a:lnTo>
                    <a:pt x="267" y="313"/>
                  </a:lnTo>
                  <a:lnTo>
                    <a:pt x="267" y="305"/>
                  </a:lnTo>
                  <a:lnTo>
                    <a:pt x="267" y="297"/>
                  </a:lnTo>
                  <a:lnTo>
                    <a:pt x="267" y="289"/>
                  </a:lnTo>
                  <a:lnTo>
                    <a:pt x="267" y="280"/>
                  </a:lnTo>
                  <a:lnTo>
                    <a:pt x="267" y="272"/>
                  </a:lnTo>
                  <a:lnTo>
                    <a:pt x="267" y="263"/>
                  </a:lnTo>
                  <a:lnTo>
                    <a:pt x="267" y="255"/>
                  </a:lnTo>
                  <a:lnTo>
                    <a:pt x="268" y="246"/>
                  </a:lnTo>
                  <a:lnTo>
                    <a:pt x="268" y="238"/>
                  </a:lnTo>
                  <a:lnTo>
                    <a:pt x="268" y="229"/>
                  </a:lnTo>
                  <a:lnTo>
                    <a:pt x="269" y="221"/>
                  </a:lnTo>
                  <a:lnTo>
                    <a:pt x="269" y="212"/>
                  </a:lnTo>
                  <a:lnTo>
                    <a:pt x="269" y="204"/>
                  </a:lnTo>
                  <a:lnTo>
                    <a:pt x="270" y="196"/>
                  </a:lnTo>
                  <a:lnTo>
                    <a:pt x="271" y="188"/>
                  </a:lnTo>
                  <a:lnTo>
                    <a:pt x="273" y="180"/>
                  </a:lnTo>
                  <a:lnTo>
                    <a:pt x="274" y="172"/>
                  </a:lnTo>
                  <a:lnTo>
                    <a:pt x="275" y="165"/>
                  </a:lnTo>
                  <a:lnTo>
                    <a:pt x="278" y="157"/>
                  </a:lnTo>
                  <a:lnTo>
                    <a:pt x="280" y="150"/>
                  </a:lnTo>
                  <a:lnTo>
                    <a:pt x="282" y="143"/>
                  </a:lnTo>
                  <a:lnTo>
                    <a:pt x="285" y="137"/>
                  </a:lnTo>
                  <a:lnTo>
                    <a:pt x="288" y="130"/>
                  </a:lnTo>
                  <a:lnTo>
                    <a:pt x="292" y="124"/>
                  </a:lnTo>
                  <a:lnTo>
                    <a:pt x="296" y="118"/>
                  </a:lnTo>
                  <a:lnTo>
                    <a:pt x="301" y="113"/>
                  </a:lnTo>
                  <a:lnTo>
                    <a:pt x="305" y="108"/>
                  </a:lnTo>
                  <a:lnTo>
                    <a:pt x="310" y="104"/>
                  </a:lnTo>
                  <a:lnTo>
                    <a:pt x="315" y="100"/>
                  </a:lnTo>
                  <a:lnTo>
                    <a:pt x="321" y="96"/>
                  </a:lnTo>
                  <a:lnTo>
                    <a:pt x="328" y="92"/>
                  </a:lnTo>
                  <a:lnTo>
                    <a:pt x="337" y="91"/>
                  </a:lnTo>
                  <a:lnTo>
                    <a:pt x="346" y="89"/>
                  </a:lnTo>
                  <a:lnTo>
                    <a:pt x="356" y="88"/>
                  </a:lnTo>
                  <a:lnTo>
                    <a:pt x="366" y="86"/>
                  </a:lnTo>
                  <a:lnTo>
                    <a:pt x="378" y="84"/>
                  </a:lnTo>
                  <a:lnTo>
                    <a:pt x="389" y="83"/>
                  </a:lnTo>
                  <a:lnTo>
                    <a:pt x="401" y="81"/>
                  </a:lnTo>
                  <a:lnTo>
                    <a:pt x="414" y="79"/>
                  </a:lnTo>
                  <a:lnTo>
                    <a:pt x="427" y="77"/>
                  </a:lnTo>
                  <a:lnTo>
                    <a:pt x="440" y="75"/>
                  </a:lnTo>
                  <a:lnTo>
                    <a:pt x="454" y="73"/>
                  </a:lnTo>
                  <a:lnTo>
                    <a:pt x="467" y="71"/>
                  </a:lnTo>
                  <a:lnTo>
                    <a:pt x="481" y="69"/>
                  </a:lnTo>
                  <a:lnTo>
                    <a:pt x="495" y="67"/>
                  </a:lnTo>
                  <a:lnTo>
                    <a:pt x="510" y="65"/>
                  </a:lnTo>
                  <a:lnTo>
                    <a:pt x="525" y="63"/>
                  </a:lnTo>
                  <a:lnTo>
                    <a:pt x="538" y="62"/>
                  </a:lnTo>
                  <a:lnTo>
                    <a:pt x="553" y="60"/>
                  </a:lnTo>
                  <a:lnTo>
                    <a:pt x="568" y="58"/>
                  </a:lnTo>
                  <a:lnTo>
                    <a:pt x="582" y="57"/>
                  </a:lnTo>
                  <a:lnTo>
                    <a:pt x="596" y="55"/>
                  </a:lnTo>
                  <a:lnTo>
                    <a:pt x="610" y="54"/>
                  </a:lnTo>
                  <a:lnTo>
                    <a:pt x="623" y="53"/>
                  </a:lnTo>
                  <a:lnTo>
                    <a:pt x="637" y="52"/>
                  </a:lnTo>
                  <a:lnTo>
                    <a:pt x="650" y="51"/>
                  </a:lnTo>
                  <a:lnTo>
                    <a:pt x="662" y="50"/>
                  </a:lnTo>
                  <a:lnTo>
                    <a:pt x="674" y="49"/>
                  </a:lnTo>
                  <a:lnTo>
                    <a:pt x="686" y="49"/>
                  </a:lnTo>
                  <a:lnTo>
                    <a:pt x="698" y="48"/>
                  </a:lnTo>
                  <a:lnTo>
                    <a:pt x="708" y="48"/>
                  </a:lnTo>
                  <a:lnTo>
                    <a:pt x="718" y="48"/>
                  </a:lnTo>
                  <a:lnTo>
                    <a:pt x="727" y="49"/>
                  </a:lnTo>
                  <a:lnTo>
                    <a:pt x="731" y="50"/>
                  </a:lnTo>
                  <a:lnTo>
                    <a:pt x="735" y="53"/>
                  </a:lnTo>
                  <a:lnTo>
                    <a:pt x="740" y="57"/>
                  </a:lnTo>
                  <a:lnTo>
                    <a:pt x="745" y="61"/>
                  </a:lnTo>
                  <a:lnTo>
                    <a:pt x="750" y="66"/>
                  </a:lnTo>
                  <a:lnTo>
                    <a:pt x="756" y="72"/>
                  </a:lnTo>
                  <a:lnTo>
                    <a:pt x="762" y="78"/>
                  </a:lnTo>
                  <a:lnTo>
                    <a:pt x="767" y="84"/>
                  </a:lnTo>
                  <a:lnTo>
                    <a:pt x="772" y="91"/>
                  </a:lnTo>
                  <a:lnTo>
                    <a:pt x="777" y="97"/>
                  </a:lnTo>
                  <a:lnTo>
                    <a:pt x="782" y="104"/>
                  </a:lnTo>
                  <a:lnTo>
                    <a:pt x="786" y="111"/>
                  </a:lnTo>
                  <a:lnTo>
                    <a:pt x="789" y="118"/>
                  </a:lnTo>
                  <a:lnTo>
                    <a:pt x="792" y="124"/>
                  </a:lnTo>
                  <a:lnTo>
                    <a:pt x="794" y="130"/>
                  </a:lnTo>
                  <a:lnTo>
                    <a:pt x="794" y="135"/>
                  </a:lnTo>
                  <a:lnTo>
                    <a:pt x="974" y="68"/>
                  </a:lnTo>
                </a:path>
              </a:pathLst>
            </a:custGeom>
            <a:solidFill>
              <a:srgbClr val="407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48" name="Freeform 228">
              <a:extLst>
                <a:ext uri="{FF2B5EF4-FFF2-40B4-BE49-F238E27FC236}">
                  <a16:creationId xmlns:a16="http://schemas.microsoft.com/office/drawing/2014/main" id="{123849E8-48EB-A78E-D62B-98AC15142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2597"/>
              <a:ext cx="476" cy="81"/>
            </a:xfrm>
            <a:custGeom>
              <a:avLst/>
              <a:gdLst>
                <a:gd name="T0" fmla="*/ 3 w 476"/>
                <a:gd name="T1" fmla="*/ 8 h 81"/>
                <a:gd name="T2" fmla="*/ 21 w 476"/>
                <a:gd name="T3" fmla="*/ 2 h 81"/>
                <a:gd name="T4" fmla="*/ 42 w 476"/>
                <a:gd name="T5" fmla="*/ 0 h 81"/>
                <a:gd name="T6" fmla="*/ 65 w 476"/>
                <a:gd name="T7" fmla="*/ 1 h 81"/>
                <a:gd name="T8" fmla="*/ 91 w 476"/>
                <a:gd name="T9" fmla="*/ 4 h 81"/>
                <a:gd name="T10" fmla="*/ 118 w 476"/>
                <a:gd name="T11" fmla="*/ 9 h 81"/>
                <a:gd name="T12" fmla="*/ 148 w 476"/>
                <a:gd name="T13" fmla="*/ 15 h 81"/>
                <a:gd name="T14" fmla="*/ 180 w 476"/>
                <a:gd name="T15" fmla="*/ 22 h 81"/>
                <a:gd name="T16" fmla="*/ 212 w 476"/>
                <a:gd name="T17" fmla="*/ 30 h 81"/>
                <a:gd name="T18" fmla="*/ 244 w 476"/>
                <a:gd name="T19" fmla="*/ 38 h 81"/>
                <a:gd name="T20" fmla="*/ 278 w 476"/>
                <a:gd name="T21" fmla="*/ 46 h 81"/>
                <a:gd name="T22" fmla="*/ 311 w 476"/>
                <a:gd name="T23" fmla="*/ 54 h 81"/>
                <a:gd name="T24" fmla="*/ 346 w 476"/>
                <a:gd name="T25" fmla="*/ 60 h 81"/>
                <a:gd name="T26" fmla="*/ 379 w 476"/>
                <a:gd name="T27" fmla="*/ 65 h 81"/>
                <a:gd name="T28" fmla="*/ 412 w 476"/>
                <a:gd name="T29" fmla="*/ 68 h 81"/>
                <a:gd name="T30" fmla="*/ 443 w 476"/>
                <a:gd name="T31" fmla="*/ 69 h 81"/>
                <a:gd name="T32" fmla="*/ 473 w 476"/>
                <a:gd name="T33" fmla="*/ 68 h 81"/>
                <a:gd name="T34" fmla="*/ 459 w 476"/>
                <a:gd name="T35" fmla="*/ 80 h 81"/>
                <a:gd name="T36" fmla="*/ 427 w 476"/>
                <a:gd name="T37" fmla="*/ 80 h 81"/>
                <a:gd name="T38" fmla="*/ 395 w 476"/>
                <a:gd name="T39" fmla="*/ 77 h 81"/>
                <a:gd name="T40" fmla="*/ 361 w 476"/>
                <a:gd name="T41" fmla="*/ 73 h 81"/>
                <a:gd name="T42" fmla="*/ 327 w 476"/>
                <a:gd name="T43" fmla="*/ 67 h 81"/>
                <a:gd name="T44" fmla="*/ 293 w 476"/>
                <a:gd name="T45" fmla="*/ 60 h 81"/>
                <a:gd name="T46" fmla="*/ 259 w 476"/>
                <a:gd name="T47" fmla="*/ 52 h 81"/>
                <a:gd name="T48" fmla="*/ 226 w 476"/>
                <a:gd name="T49" fmla="*/ 44 h 81"/>
                <a:gd name="T50" fmla="*/ 193 w 476"/>
                <a:gd name="T51" fmla="*/ 36 h 81"/>
                <a:gd name="T52" fmla="*/ 162 w 476"/>
                <a:gd name="T53" fmla="*/ 29 h 81"/>
                <a:gd name="T54" fmla="*/ 131 w 476"/>
                <a:gd name="T55" fmla="*/ 22 h 81"/>
                <a:gd name="T56" fmla="*/ 103 w 476"/>
                <a:gd name="T57" fmla="*/ 16 h 81"/>
                <a:gd name="T58" fmla="*/ 77 w 476"/>
                <a:gd name="T59" fmla="*/ 13 h 81"/>
                <a:gd name="T60" fmla="*/ 53 w 476"/>
                <a:gd name="T61" fmla="*/ 11 h 81"/>
                <a:gd name="T62" fmla="*/ 32 w 476"/>
                <a:gd name="T63" fmla="*/ 11 h 81"/>
                <a:gd name="T64" fmla="*/ 14 w 476"/>
                <a:gd name="T65" fmla="*/ 14 h 81"/>
                <a:gd name="T66" fmla="*/ 5 w 476"/>
                <a:gd name="T67" fmla="*/ 17 h 81"/>
                <a:gd name="T68" fmla="*/ 4 w 476"/>
                <a:gd name="T69" fmla="*/ 17 h 81"/>
                <a:gd name="T70" fmla="*/ 1 w 476"/>
                <a:gd name="T71" fmla="*/ 16 h 81"/>
                <a:gd name="T72" fmla="*/ 0 w 476"/>
                <a:gd name="T73" fmla="*/ 12 h 81"/>
                <a:gd name="T74" fmla="*/ 1 w 476"/>
                <a:gd name="T75" fmla="*/ 9 h 81"/>
                <a:gd name="T76" fmla="*/ 4 w 476"/>
                <a:gd name="T77" fmla="*/ 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76" h="81">
                  <a:moveTo>
                    <a:pt x="4" y="7"/>
                  </a:moveTo>
                  <a:lnTo>
                    <a:pt x="3" y="8"/>
                  </a:lnTo>
                  <a:lnTo>
                    <a:pt x="11" y="4"/>
                  </a:lnTo>
                  <a:lnTo>
                    <a:pt x="21" y="2"/>
                  </a:lnTo>
                  <a:lnTo>
                    <a:pt x="31" y="1"/>
                  </a:lnTo>
                  <a:lnTo>
                    <a:pt x="42" y="0"/>
                  </a:lnTo>
                  <a:lnTo>
                    <a:pt x="53" y="0"/>
                  </a:lnTo>
                  <a:lnTo>
                    <a:pt x="65" y="1"/>
                  </a:lnTo>
                  <a:lnTo>
                    <a:pt x="78" y="2"/>
                  </a:lnTo>
                  <a:lnTo>
                    <a:pt x="91" y="4"/>
                  </a:lnTo>
                  <a:lnTo>
                    <a:pt x="104" y="6"/>
                  </a:lnTo>
                  <a:lnTo>
                    <a:pt x="118" y="9"/>
                  </a:lnTo>
                  <a:lnTo>
                    <a:pt x="133" y="12"/>
                  </a:lnTo>
                  <a:lnTo>
                    <a:pt x="148" y="15"/>
                  </a:lnTo>
                  <a:lnTo>
                    <a:pt x="164" y="19"/>
                  </a:lnTo>
                  <a:lnTo>
                    <a:pt x="180" y="22"/>
                  </a:lnTo>
                  <a:lnTo>
                    <a:pt x="195" y="26"/>
                  </a:lnTo>
                  <a:lnTo>
                    <a:pt x="212" y="30"/>
                  </a:lnTo>
                  <a:lnTo>
                    <a:pt x="228" y="34"/>
                  </a:lnTo>
                  <a:lnTo>
                    <a:pt x="244" y="38"/>
                  </a:lnTo>
                  <a:lnTo>
                    <a:pt x="261" y="42"/>
                  </a:lnTo>
                  <a:lnTo>
                    <a:pt x="278" y="46"/>
                  </a:lnTo>
                  <a:lnTo>
                    <a:pt x="294" y="50"/>
                  </a:lnTo>
                  <a:lnTo>
                    <a:pt x="311" y="54"/>
                  </a:lnTo>
                  <a:lnTo>
                    <a:pt x="329" y="57"/>
                  </a:lnTo>
                  <a:lnTo>
                    <a:pt x="346" y="60"/>
                  </a:lnTo>
                  <a:lnTo>
                    <a:pt x="363" y="63"/>
                  </a:lnTo>
                  <a:lnTo>
                    <a:pt x="379" y="65"/>
                  </a:lnTo>
                  <a:lnTo>
                    <a:pt x="396" y="67"/>
                  </a:lnTo>
                  <a:lnTo>
                    <a:pt x="412" y="68"/>
                  </a:lnTo>
                  <a:lnTo>
                    <a:pt x="428" y="69"/>
                  </a:lnTo>
                  <a:lnTo>
                    <a:pt x="443" y="69"/>
                  </a:lnTo>
                  <a:lnTo>
                    <a:pt x="459" y="69"/>
                  </a:lnTo>
                  <a:lnTo>
                    <a:pt x="473" y="68"/>
                  </a:lnTo>
                  <a:lnTo>
                    <a:pt x="475" y="78"/>
                  </a:lnTo>
                  <a:lnTo>
                    <a:pt x="459" y="80"/>
                  </a:lnTo>
                  <a:lnTo>
                    <a:pt x="443" y="80"/>
                  </a:lnTo>
                  <a:lnTo>
                    <a:pt x="427" y="80"/>
                  </a:lnTo>
                  <a:lnTo>
                    <a:pt x="411" y="79"/>
                  </a:lnTo>
                  <a:lnTo>
                    <a:pt x="395" y="77"/>
                  </a:lnTo>
                  <a:lnTo>
                    <a:pt x="378" y="76"/>
                  </a:lnTo>
                  <a:lnTo>
                    <a:pt x="361" y="73"/>
                  </a:lnTo>
                  <a:lnTo>
                    <a:pt x="344" y="70"/>
                  </a:lnTo>
                  <a:lnTo>
                    <a:pt x="327" y="67"/>
                  </a:lnTo>
                  <a:lnTo>
                    <a:pt x="310" y="64"/>
                  </a:lnTo>
                  <a:lnTo>
                    <a:pt x="293" y="60"/>
                  </a:lnTo>
                  <a:lnTo>
                    <a:pt x="276" y="56"/>
                  </a:lnTo>
                  <a:lnTo>
                    <a:pt x="259" y="52"/>
                  </a:lnTo>
                  <a:lnTo>
                    <a:pt x="242" y="48"/>
                  </a:lnTo>
                  <a:lnTo>
                    <a:pt x="226" y="44"/>
                  </a:lnTo>
                  <a:lnTo>
                    <a:pt x="209" y="40"/>
                  </a:lnTo>
                  <a:lnTo>
                    <a:pt x="193" y="36"/>
                  </a:lnTo>
                  <a:lnTo>
                    <a:pt x="177" y="32"/>
                  </a:lnTo>
                  <a:lnTo>
                    <a:pt x="162" y="29"/>
                  </a:lnTo>
                  <a:lnTo>
                    <a:pt x="145" y="25"/>
                  </a:lnTo>
                  <a:lnTo>
                    <a:pt x="131" y="22"/>
                  </a:lnTo>
                  <a:lnTo>
                    <a:pt x="116" y="19"/>
                  </a:lnTo>
                  <a:lnTo>
                    <a:pt x="103" y="16"/>
                  </a:lnTo>
                  <a:lnTo>
                    <a:pt x="89" y="14"/>
                  </a:lnTo>
                  <a:lnTo>
                    <a:pt x="77" y="13"/>
                  </a:lnTo>
                  <a:lnTo>
                    <a:pt x="64" y="11"/>
                  </a:lnTo>
                  <a:lnTo>
                    <a:pt x="53" y="11"/>
                  </a:lnTo>
                  <a:lnTo>
                    <a:pt x="42" y="11"/>
                  </a:lnTo>
                  <a:lnTo>
                    <a:pt x="32" y="11"/>
                  </a:lnTo>
                  <a:lnTo>
                    <a:pt x="23" y="12"/>
                  </a:lnTo>
                  <a:lnTo>
                    <a:pt x="14" y="14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1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1" y="9"/>
                  </a:lnTo>
                  <a:lnTo>
                    <a:pt x="3" y="8"/>
                  </a:lnTo>
                  <a:lnTo>
                    <a:pt x="4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49" name="Freeform 229">
              <a:extLst>
                <a:ext uri="{FF2B5EF4-FFF2-40B4-BE49-F238E27FC236}">
                  <a16:creationId xmlns:a16="http://schemas.microsoft.com/office/drawing/2014/main" id="{CE58E303-3BA0-B183-0C0D-165A690FB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645"/>
              <a:ext cx="473" cy="55"/>
            </a:xfrm>
            <a:custGeom>
              <a:avLst/>
              <a:gdLst>
                <a:gd name="T0" fmla="*/ 465 w 473"/>
                <a:gd name="T1" fmla="*/ 11 h 55"/>
                <a:gd name="T2" fmla="*/ 443 w 473"/>
                <a:gd name="T3" fmla="*/ 11 h 55"/>
                <a:gd name="T4" fmla="*/ 418 w 473"/>
                <a:gd name="T5" fmla="*/ 11 h 55"/>
                <a:gd name="T6" fmla="*/ 391 w 473"/>
                <a:gd name="T7" fmla="*/ 12 h 55"/>
                <a:gd name="T8" fmla="*/ 361 w 473"/>
                <a:gd name="T9" fmla="*/ 14 h 55"/>
                <a:gd name="T10" fmla="*/ 329 w 473"/>
                <a:gd name="T11" fmla="*/ 16 h 55"/>
                <a:gd name="T12" fmla="*/ 297 w 473"/>
                <a:gd name="T13" fmla="*/ 19 h 55"/>
                <a:gd name="T14" fmla="*/ 263 w 473"/>
                <a:gd name="T15" fmla="*/ 22 h 55"/>
                <a:gd name="T16" fmla="*/ 229 w 473"/>
                <a:gd name="T17" fmla="*/ 26 h 55"/>
                <a:gd name="T18" fmla="*/ 196 w 473"/>
                <a:gd name="T19" fmla="*/ 29 h 55"/>
                <a:gd name="T20" fmla="*/ 163 w 473"/>
                <a:gd name="T21" fmla="*/ 33 h 55"/>
                <a:gd name="T22" fmla="*/ 132 w 473"/>
                <a:gd name="T23" fmla="*/ 37 h 55"/>
                <a:gd name="T24" fmla="*/ 100 w 473"/>
                <a:gd name="T25" fmla="*/ 41 h 55"/>
                <a:gd name="T26" fmla="*/ 72 w 473"/>
                <a:gd name="T27" fmla="*/ 45 h 55"/>
                <a:gd name="T28" fmla="*/ 46 w 473"/>
                <a:gd name="T29" fmla="*/ 48 h 55"/>
                <a:gd name="T30" fmla="*/ 22 w 473"/>
                <a:gd name="T31" fmla="*/ 51 h 55"/>
                <a:gd name="T32" fmla="*/ 2 w 473"/>
                <a:gd name="T33" fmla="*/ 54 h 55"/>
                <a:gd name="T34" fmla="*/ 10 w 473"/>
                <a:gd name="T35" fmla="*/ 43 h 55"/>
                <a:gd name="T36" fmla="*/ 32 w 473"/>
                <a:gd name="T37" fmla="*/ 40 h 55"/>
                <a:gd name="T38" fmla="*/ 57 w 473"/>
                <a:gd name="T39" fmla="*/ 36 h 55"/>
                <a:gd name="T40" fmla="*/ 84 w 473"/>
                <a:gd name="T41" fmla="*/ 33 h 55"/>
                <a:gd name="T42" fmla="*/ 114 w 473"/>
                <a:gd name="T43" fmla="*/ 29 h 55"/>
                <a:gd name="T44" fmla="*/ 146 w 473"/>
                <a:gd name="T45" fmla="*/ 25 h 55"/>
                <a:gd name="T46" fmla="*/ 178 w 473"/>
                <a:gd name="T47" fmla="*/ 21 h 55"/>
                <a:gd name="T48" fmla="*/ 211 w 473"/>
                <a:gd name="T49" fmla="*/ 17 h 55"/>
                <a:gd name="T50" fmla="*/ 246 w 473"/>
                <a:gd name="T51" fmla="*/ 14 h 55"/>
                <a:gd name="T52" fmla="*/ 279 w 473"/>
                <a:gd name="T53" fmla="*/ 10 h 55"/>
                <a:gd name="T54" fmla="*/ 312 w 473"/>
                <a:gd name="T55" fmla="*/ 7 h 55"/>
                <a:gd name="T56" fmla="*/ 344 w 473"/>
                <a:gd name="T57" fmla="*/ 5 h 55"/>
                <a:gd name="T58" fmla="*/ 376 w 473"/>
                <a:gd name="T59" fmla="*/ 3 h 55"/>
                <a:gd name="T60" fmla="*/ 404 w 473"/>
                <a:gd name="T61" fmla="*/ 1 h 55"/>
                <a:gd name="T62" fmla="*/ 431 w 473"/>
                <a:gd name="T63" fmla="*/ 0 h 55"/>
                <a:gd name="T64" fmla="*/ 455 w 473"/>
                <a:gd name="T65" fmla="*/ 0 h 55"/>
                <a:gd name="T66" fmla="*/ 467 w 473"/>
                <a:gd name="T67" fmla="*/ 1 h 55"/>
                <a:gd name="T68" fmla="*/ 468 w 473"/>
                <a:gd name="T69" fmla="*/ 1 h 55"/>
                <a:gd name="T70" fmla="*/ 470 w 473"/>
                <a:gd name="T71" fmla="*/ 4 h 55"/>
                <a:gd name="T72" fmla="*/ 470 w 473"/>
                <a:gd name="T73" fmla="*/ 8 h 55"/>
                <a:gd name="T74" fmla="*/ 468 w 473"/>
                <a:gd name="T75" fmla="*/ 10 h 55"/>
                <a:gd name="T76" fmla="*/ 464 w 473"/>
                <a:gd name="T77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73" h="55">
                  <a:moveTo>
                    <a:pt x="464" y="10"/>
                  </a:moveTo>
                  <a:lnTo>
                    <a:pt x="465" y="11"/>
                  </a:lnTo>
                  <a:lnTo>
                    <a:pt x="455" y="11"/>
                  </a:lnTo>
                  <a:lnTo>
                    <a:pt x="443" y="11"/>
                  </a:lnTo>
                  <a:lnTo>
                    <a:pt x="431" y="11"/>
                  </a:lnTo>
                  <a:lnTo>
                    <a:pt x="418" y="11"/>
                  </a:lnTo>
                  <a:lnTo>
                    <a:pt x="405" y="11"/>
                  </a:lnTo>
                  <a:lnTo>
                    <a:pt x="391" y="12"/>
                  </a:lnTo>
                  <a:lnTo>
                    <a:pt x="376" y="13"/>
                  </a:lnTo>
                  <a:lnTo>
                    <a:pt x="361" y="14"/>
                  </a:lnTo>
                  <a:lnTo>
                    <a:pt x="345" y="15"/>
                  </a:lnTo>
                  <a:lnTo>
                    <a:pt x="329" y="16"/>
                  </a:lnTo>
                  <a:lnTo>
                    <a:pt x="313" y="18"/>
                  </a:lnTo>
                  <a:lnTo>
                    <a:pt x="297" y="19"/>
                  </a:lnTo>
                  <a:lnTo>
                    <a:pt x="280" y="20"/>
                  </a:lnTo>
                  <a:lnTo>
                    <a:pt x="263" y="22"/>
                  </a:lnTo>
                  <a:lnTo>
                    <a:pt x="247" y="24"/>
                  </a:lnTo>
                  <a:lnTo>
                    <a:pt x="229" y="26"/>
                  </a:lnTo>
                  <a:lnTo>
                    <a:pt x="212" y="28"/>
                  </a:lnTo>
                  <a:lnTo>
                    <a:pt x="196" y="29"/>
                  </a:lnTo>
                  <a:lnTo>
                    <a:pt x="179" y="31"/>
                  </a:lnTo>
                  <a:lnTo>
                    <a:pt x="163" y="33"/>
                  </a:lnTo>
                  <a:lnTo>
                    <a:pt x="147" y="35"/>
                  </a:lnTo>
                  <a:lnTo>
                    <a:pt x="132" y="37"/>
                  </a:lnTo>
                  <a:lnTo>
                    <a:pt x="115" y="39"/>
                  </a:lnTo>
                  <a:lnTo>
                    <a:pt x="100" y="41"/>
                  </a:lnTo>
                  <a:lnTo>
                    <a:pt x="86" y="43"/>
                  </a:lnTo>
                  <a:lnTo>
                    <a:pt x="72" y="45"/>
                  </a:lnTo>
                  <a:lnTo>
                    <a:pt x="58" y="46"/>
                  </a:lnTo>
                  <a:lnTo>
                    <a:pt x="46" y="48"/>
                  </a:lnTo>
                  <a:lnTo>
                    <a:pt x="33" y="50"/>
                  </a:lnTo>
                  <a:lnTo>
                    <a:pt x="22" y="51"/>
                  </a:lnTo>
                  <a:lnTo>
                    <a:pt x="11" y="53"/>
                  </a:lnTo>
                  <a:lnTo>
                    <a:pt x="2" y="54"/>
                  </a:lnTo>
                  <a:lnTo>
                    <a:pt x="0" y="45"/>
                  </a:lnTo>
                  <a:lnTo>
                    <a:pt x="10" y="43"/>
                  </a:lnTo>
                  <a:lnTo>
                    <a:pt x="21" y="41"/>
                  </a:lnTo>
                  <a:lnTo>
                    <a:pt x="32" y="40"/>
                  </a:lnTo>
                  <a:lnTo>
                    <a:pt x="44" y="38"/>
                  </a:lnTo>
                  <a:lnTo>
                    <a:pt x="57" y="36"/>
                  </a:lnTo>
                  <a:lnTo>
                    <a:pt x="70" y="35"/>
                  </a:lnTo>
                  <a:lnTo>
                    <a:pt x="84" y="33"/>
                  </a:lnTo>
                  <a:lnTo>
                    <a:pt x="99" y="31"/>
                  </a:lnTo>
                  <a:lnTo>
                    <a:pt x="114" y="29"/>
                  </a:lnTo>
                  <a:lnTo>
                    <a:pt x="130" y="27"/>
                  </a:lnTo>
                  <a:lnTo>
                    <a:pt x="146" y="25"/>
                  </a:lnTo>
                  <a:lnTo>
                    <a:pt x="162" y="23"/>
                  </a:lnTo>
                  <a:lnTo>
                    <a:pt x="178" y="21"/>
                  </a:lnTo>
                  <a:lnTo>
                    <a:pt x="195" y="19"/>
                  </a:lnTo>
                  <a:lnTo>
                    <a:pt x="211" y="17"/>
                  </a:lnTo>
                  <a:lnTo>
                    <a:pt x="228" y="15"/>
                  </a:lnTo>
                  <a:lnTo>
                    <a:pt x="246" y="14"/>
                  </a:lnTo>
                  <a:lnTo>
                    <a:pt x="262" y="12"/>
                  </a:lnTo>
                  <a:lnTo>
                    <a:pt x="279" y="10"/>
                  </a:lnTo>
                  <a:lnTo>
                    <a:pt x="296" y="9"/>
                  </a:lnTo>
                  <a:lnTo>
                    <a:pt x="312" y="7"/>
                  </a:lnTo>
                  <a:lnTo>
                    <a:pt x="328" y="6"/>
                  </a:lnTo>
                  <a:lnTo>
                    <a:pt x="344" y="5"/>
                  </a:lnTo>
                  <a:lnTo>
                    <a:pt x="360" y="3"/>
                  </a:lnTo>
                  <a:lnTo>
                    <a:pt x="376" y="3"/>
                  </a:lnTo>
                  <a:lnTo>
                    <a:pt x="390" y="2"/>
                  </a:lnTo>
                  <a:lnTo>
                    <a:pt x="404" y="1"/>
                  </a:lnTo>
                  <a:lnTo>
                    <a:pt x="418" y="1"/>
                  </a:lnTo>
                  <a:lnTo>
                    <a:pt x="431" y="0"/>
                  </a:lnTo>
                  <a:lnTo>
                    <a:pt x="443" y="0"/>
                  </a:lnTo>
                  <a:lnTo>
                    <a:pt x="455" y="0"/>
                  </a:lnTo>
                  <a:lnTo>
                    <a:pt x="466" y="0"/>
                  </a:lnTo>
                  <a:lnTo>
                    <a:pt x="467" y="1"/>
                  </a:lnTo>
                  <a:lnTo>
                    <a:pt x="466" y="0"/>
                  </a:lnTo>
                  <a:lnTo>
                    <a:pt x="468" y="1"/>
                  </a:lnTo>
                  <a:lnTo>
                    <a:pt x="470" y="2"/>
                  </a:lnTo>
                  <a:lnTo>
                    <a:pt x="470" y="4"/>
                  </a:lnTo>
                  <a:lnTo>
                    <a:pt x="472" y="6"/>
                  </a:lnTo>
                  <a:lnTo>
                    <a:pt x="470" y="8"/>
                  </a:lnTo>
                  <a:lnTo>
                    <a:pt x="469" y="9"/>
                  </a:lnTo>
                  <a:lnTo>
                    <a:pt x="468" y="10"/>
                  </a:lnTo>
                  <a:lnTo>
                    <a:pt x="465" y="11"/>
                  </a:lnTo>
                  <a:lnTo>
                    <a:pt x="464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50" name="Freeform 230">
              <a:extLst>
                <a:ext uri="{FF2B5EF4-FFF2-40B4-BE49-F238E27FC236}">
                  <a16:creationId xmlns:a16="http://schemas.microsoft.com/office/drawing/2014/main" id="{8DEAC5C3-F439-A5E1-0515-412D2D47B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646"/>
              <a:ext cx="86" cy="98"/>
            </a:xfrm>
            <a:custGeom>
              <a:avLst/>
              <a:gdLst>
                <a:gd name="T0" fmla="*/ 81 w 86"/>
                <a:gd name="T1" fmla="*/ 96 h 98"/>
                <a:gd name="T2" fmla="*/ 74 w 86"/>
                <a:gd name="T3" fmla="*/ 91 h 98"/>
                <a:gd name="T4" fmla="*/ 73 w 86"/>
                <a:gd name="T5" fmla="*/ 87 h 98"/>
                <a:gd name="T6" fmla="*/ 72 w 86"/>
                <a:gd name="T7" fmla="*/ 82 h 98"/>
                <a:gd name="T8" fmla="*/ 69 w 86"/>
                <a:gd name="T9" fmla="*/ 76 h 98"/>
                <a:gd name="T10" fmla="*/ 65 w 86"/>
                <a:gd name="T11" fmla="*/ 70 h 98"/>
                <a:gd name="T12" fmla="*/ 61 w 86"/>
                <a:gd name="T13" fmla="*/ 63 h 98"/>
                <a:gd name="T14" fmla="*/ 55 w 86"/>
                <a:gd name="T15" fmla="*/ 57 h 98"/>
                <a:gd name="T16" fmla="*/ 50 w 86"/>
                <a:gd name="T17" fmla="*/ 50 h 98"/>
                <a:gd name="T18" fmla="*/ 43 w 86"/>
                <a:gd name="T19" fmla="*/ 44 h 98"/>
                <a:gd name="T20" fmla="*/ 37 w 86"/>
                <a:gd name="T21" fmla="*/ 37 h 98"/>
                <a:gd name="T22" fmla="*/ 31 w 86"/>
                <a:gd name="T23" fmla="*/ 31 h 98"/>
                <a:gd name="T24" fmla="*/ 25 w 86"/>
                <a:gd name="T25" fmla="*/ 26 h 98"/>
                <a:gd name="T26" fmla="*/ 18 w 86"/>
                <a:gd name="T27" fmla="*/ 21 h 98"/>
                <a:gd name="T28" fmla="*/ 13 w 86"/>
                <a:gd name="T29" fmla="*/ 17 h 98"/>
                <a:gd name="T30" fmla="*/ 8 w 86"/>
                <a:gd name="T31" fmla="*/ 13 h 98"/>
                <a:gd name="T32" fmla="*/ 3 w 86"/>
                <a:gd name="T33" fmla="*/ 11 h 98"/>
                <a:gd name="T34" fmla="*/ 0 w 86"/>
                <a:gd name="T35" fmla="*/ 9 h 98"/>
                <a:gd name="T36" fmla="*/ 3 w 86"/>
                <a:gd name="T37" fmla="*/ 0 h 98"/>
                <a:gd name="T38" fmla="*/ 8 w 86"/>
                <a:gd name="T39" fmla="*/ 2 h 98"/>
                <a:gd name="T40" fmla="*/ 13 w 86"/>
                <a:gd name="T41" fmla="*/ 5 h 98"/>
                <a:gd name="T42" fmla="*/ 18 w 86"/>
                <a:gd name="T43" fmla="*/ 9 h 98"/>
                <a:gd name="T44" fmla="*/ 25 w 86"/>
                <a:gd name="T45" fmla="*/ 13 h 98"/>
                <a:gd name="T46" fmla="*/ 31 w 86"/>
                <a:gd name="T47" fmla="*/ 18 h 98"/>
                <a:gd name="T48" fmla="*/ 38 w 86"/>
                <a:gd name="T49" fmla="*/ 24 h 98"/>
                <a:gd name="T50" fmla="*/ 44 w 86"/>
                <a:gd name="T51" fmla="*/ 30 h 98"/>
                <a:gd name="T52" fmla="*/ 51 w 86"/>
                <a:gd name="T53" fmla="*/ 36 h 98"/>
                <a:gd name="T54" fmla="*/ 57 w 86"/>
                <a:gd name="T55" fmla="*/ 43 h 98"/>
                <a:gd name="T56" fmla="*/ 63 w 86"/>
                <a:gd name="T57" fmla="*/ 50 h 98"/>
                <a:gd name="T58" fmla="*/ 69 w 86"/>
                <a:gd name="T59" fmla="*/ 57 h 98"/>
                <a:gd name="T60" fmla="*/ 74 w 86"/>
                <a:gd name="T61" fmla="*/ 64 h 98"/>
                <a:gd name="T62" fmla="*/ 78 w 86"/>
                <a:gd name="T63" fmla="*/ 71 h 98"/>
                <a:gd name="T64" fmla="*/ 81 w 86"/>
                <a:gd name="T65" fmla="*/ 78 h 98"/>
                <a:gd name="T66" fmla="*/ 83 w 86"/>
                <a:gd name="T67" fmla="*/ 85 h 98"/>
                <a:gd name="T68" fmla="*/ 85 w 86"/>
                <a:gd name="T69" fmla="*/ 91 h 98"/>
                <a:gd name="T70" fmla="*/ 77 w 86"/>
                <a:gd name="T71" fmla="*/ 87 h 98"/>
                <a:gd name="T72" fmla="*/ 85 w 86"/>
                <a:gd name="T73" fmla="*/ 91 h 98"/>
                <a:gd name="T74" fmla="*/ 85 w 86"/>
                <a:gd name="T75" fmla="*/ 94 h 98"/>
                <a:gd name="T76" fmla="*/ 82 w 86"/>
                <a:gd name="T77" fmla="*/ 95 h 98"/>
                <a:gd name="T78" fmla="*/ 81 w 86"/>
                <a:gd name="T79" fmla="*/ 96 h 98"/>
                <a:gd name="T80" fmla="*/ 79 w 86"/>
                <a:gd name="T81" fmla="*/ 97 h 98"/>
                <a:gd name="T82" fmla="*/ 77 w 86"/>
                <a:gd name="T83" fmla="*/ 96 h 98"/>
                <a:gd name="T84" fmla="*/ 75 w 86"/>
                <a:gd name="T85" fmla="*/ 95 h 98"/>
                <a:gd name="T86" fmla="*/ 74 w 86"/>
                <a:gd name="T87" fmla="*/ 94 h 98"/>
                <a:gd name="T88" fmla="*/ 74 w 86"/>
                <a:gd name="T89" fmla="*/ 91 h 98"/>
                <a:gd name="T90" fmla="*/ 81 w 86"/>
                <a:gd name="T91" fmla="*/ 9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" h="98">
                  <a:moveTo>
                    <a:pt x="81" y="96"/>
                  </a:moveTo>
                  <a:lnTo>
                    <a:pt x="74" y="91"/>
                  </a:lnTo>
                  <a:lnTo>
                    <a:pt x="73" y="87"/>
                  </a:lnTo>
                  <a:lnTo>
                    <a:pt x="72" y="82"/>
                  </a:lnTo>
                  <a:lnTo>
                    <a:pt x="69" y="76"/>
                  </a:lnTo>
                  <a:lnTo>
                    <a:pt x="65" y="70"/>
                  </a:lnTo>
                  <a:lnTo>
                    <a:pt x="61" y="63"/>
                  </a:lnTo>
                  <a:lnTo>
                    <a:pt x="55" y="57"/>
                  </a:lnTo>
                  <a:lnTo>
                    <a:pt x="50" y="50"/>
                  </a:lnTo>
                  <a:lnTo>
                    <a:pt x="43" y="44"/>
                  </a:lnTo>
                  <a:lnTo>
                    <a:pt x="37" y="37"/>
                  </a:lnTo>
                  <a:lnTo>
                    <a:pt x="31" y="31"/>
                  </a:lnTo>
                  <a:lnTo>
                    <a:pt x="25" y="26"/>
                  </a:lnTo>
                  <a:lnTo>
                    <a:pt x="18" y="21"/>
                  </a:lnTo>
                  <a:lnTo>
                    <a:pt x="13" y="17"/>
                  </a:lnTo>
                  <a:lnTo>
                    <a:pt x="8" y="13"/>
                  </a:lnTo>
                  <a:lnTo>
                    <a:pt x="3" y="11"/>
                  </a:lnTo>
                  <a:lnTo>
                    <a:pt x="0" y="9"/>
                  </a:lnTo>
                  <a:lnTo>
                    <a:pt x="3" y="0"/>
                  </a:lnTo>
                  <a:lnTo>
                    <a:pt x="8" y="2"/>
                  </a:lnTo>
                  <a:lnTo>
                    <a:pt x="13" y="5"/>
                  </a:lnTo>
                  <a:lnTo>
                    <a:pt x="18" y="9"/>
                  </a:lnTo>
                  <a:lnTo>
                    <a:pt x="25" y="13"/>
                  </a:lnTo>
                  <a:lnTo>
                    <a:pt x="31" y="18"/>
                  </a:lnTo>
                  <a:lnTo>
                    <a:pt x="38" y="24"/>
                  </a:lnTo>
                  <a:lnTo>
                    <a:pt x="44" y="30"/>
                  </a:lnTo>
                  <a:lnTo>
                    <a:pt x="51" y="36"/>
                  </a:lnTo>
                  <a:lnTo>
                    <a:pt x="57" y="43"/>
                  </a:lnTo>
                  <a:lnTo>
                    <a:pt x="63" y="50"/>
                  </a:lnTo>
                  <a:lnTo>
                    <a:pt x="69" y="57"/>
                  </a:lnTo>
                  <a:lnTo>
                    <a:pt x="74" y="64"/>
                  </a:lnTo>
                  <a:lnTo>
                    <a:pt x="78" y="71"/>
                  </a:lnTo>
                  <a:lnTo>
                    <a:pt x="81" y="78"/>
                  </a:lnTo>
                  <a:lnTo>
                    <a:pt x="83" y="85"/>
                  </a:lnTo>
                  <a:lnTo>
                    <a:pt x="85" y="91"/>
                  </a:lnTo>
                  <a:lnTo>
                    <a:pt x="77" y="87"/>
                  </a:lnTo>
                  <a:lnTo>
                    <a:pt x="85" y="91"/>
                  </a:lnTo>
                  <a:lnTo>
                    <a:pt x="85" y="94"/>
                  </a:lnTo>
                  <a:lnTo>
                    <a:pt x="82" y="95"/>
                  </a:lnTo>
                  <a:lnTo>
                    <a:pt x="81" y="96"/>
                  </a:lnTo>
                  <a:lnTo>
                    <a:pt x="79" y="97"/>
                  </a:lnTo>
                  <a:lnTo>
                    <a:pt x="77" y="96"/>
                  </a:lnTo>
                  <a:lnTo>
                    <a:pt x="75" y="95"/>
                  </a:lnTo>
                  <a:lnTo>
                    <a:pt x="74" y="94"/>
                  </a:lnTo>
                  <a:lnTo>
                    <a:pt x="74" y="91"/>
                  </a:lnTo>
                  <a:lnTo>
                    <a:pt x="81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51" name="Freeform 231">
              <a:extLst>
                <a:ext uri="{FF2B5EF4-FFF2-40B4-BE49-F238E27FC236}">
                  <a16:creationId xmlns:a16="http://schemas.microsoft.com/office/drawing/2014/main" id="{25A39EA0-4E0A-403E-6C0C-7A5176FDA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665"/>
              <a:ext cx="216" cy="78"/>
            </a:xfrm>
            <a:custGeom>
              <a:avLst/>
              <a:gdLst>
                <a:gd name="T0" fmla="*/ 208 w 216"/>
                <a:gd name="T1" fmla="*/ 0 h 78"/>
                <a:gd name="T2" fmla="*/ 211 w 216"/>
                <a:gd name="T3" fmla="*/ 10 h 78"/>
                <a:gd name="T4" fmla="*/ 4 w 216"/>
                <a:gd name="T5" fmla="*/ 77 h 78"/>
                <a:gd name="T6" fmla="*/ 0 w 216"/>
                <a:gd name="T7" fmla="*/ 68 h 78"/>
                <a:gd name="T8" fmla="*/ 207 w 216"/>
                <a:gd name="T9" fmla="*/ 0 h 78"/>
                <a:gd name="T10" fmla="*/ 209 w 216"/>
                <a:gd name="T11" fmla="*/ 10 h 78"/>
                <a:gd name="T12" fmla="*/ 207 w 216"/>
                <a:gd name="T13" fmla="*/ 0 h 78"/>
                <a:gd name="T14" fmla="*/ 210 w 216"/>
                <a:gd name="T15" fmla="*/ 0 h 78"/>
                <a:gd name="T16" fmla="*/ 211 w 216"/>
                <a:gd name="T17" fmla="*/ 0 h 78"/>
                <a:gd name="T18" fmla="*/ 213 w 216"/>
                <a:gd name="T19" fmla="*/ 2 h 78"/>
                <a:gd name="T20" fmla="*/ 215 w 216"/>
                <a:gd name="T21" fmla="*/ 4 h 78"/>
                <a:gd name="T22" fmla="*/ 215 w 216"/>
                <a:gd name="T23" fmla="*/ 5 h 78"/>
                <a:gd name="T24" fmla="*/ 215 w 216"/>
                <a:gd name="T25" fmla="*/ 7 h 78"/>
                <a:gd name="T26" fmla="*/ 213 w 216"/>
                <a:gd name="T27" fmla="*/ 9 h 78"/>
                <a:gd name="T28" fmla="*/ 211 w 216"/>
                <a:gd name="T29" fmla="*/ 10 h 78"/>
                <a:gd name="T30" fmla="*/ 208 w 216"/>
                <a:gd name="T3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6" h="78">
                  <a:moveTo>
                    <a:pt x="208" y="0"/>
                  </a:moveTo>
                  <a:lnTo>
                    <a:pt x="211" y="10"/>
                  </a:lnTo>
                  <a:lnTo>
                    <a:pt x="4" y="77"/>
                  </a:lnTo>
                  <a:lnTo>
                    <a:pt x="0" y="68"/>
                  </a:lnTo>
                  <a:lnTo>
                    <a:pt x="207" y="0"/>
                  </a:lnTo>
                  <a:lnTo>
                    <a:pt x="209" y="10"/>
                  </a:lnTo>
                  <a:lnTo>
                    <a:pt x="207" y="0"/>
                  </a:lnTo>
                  <a:lnTo>
                    <a:pt x="210" y="0"/>
                  </a:lnTo>
                  <a:lnTo>
                    <a:pt x="211" y="0"/>
                  </a:lnTo>
                  <a:lnTo>
                    <a:pt x="213" y="2"/>
                  </a:lnTo>
                  <a:lnTo>
                    <a:pt x="215" y="4"/>
                  </a:lnTo>
                  <a:lnTo>
                    <a:pt x="215" y="5"/>
                  </a:lnTo>
                  <a:lnTo>
                    <a:pt x="215" y="7"/>
                  </a:lnTo>
                  <a:lnTo>
                    <a:pt x="213" y="9"/>
                  </a:lnTo>
                  <a:lnTo>
                    <a:pt x="211" y="10"/>
                  </a:lnTo>
                  <a:lnTo>
                    <a:pt x="20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52" name="Freeform 232">
              <a:extLst>
                <a:ext uri="{FF2B5EF4-FFF2-40B4-BE49-F238E27FC236}">
                  <a16:creationId xmlns:a16="http://schemas.microsoft.com/office/drawing/2014/main" id="{CD2D45AA-1CEC-1A3E-484F-F4365863F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2647"/>
              <a:ext cx="938" cy="823"/>
            </a:xfrm>
            <a:custGeom>
              <a:avLst/>
              <a:gdLst>
                <a:gd name="T0" fmla="*/ 397 w 938"/>
                <a:gd name="T1" fmla="*/ 164 h 823"/>
                <a:gd name="T2" fmla="*/ 380 w 938"/>
                <a:gd name="T3" fmla="*/ 162 h 823"/>
                <a:gd name="T4" fmla="*/ 356 w 938"/>
                <a:gd name="T5" fmla="*/ 158 h 823"/>
                <a:gd name="T6" fmla="*/ 351 w 938"/>
                <a:gd name="T7" fmla="*/ 162 h 823"/>
                <a:gd name="T8" fmla="*/ 370 w 938"/>
                <a:gd name="T9" fmla="*/ 167 h 823"/>
                <a:gd name="T10" fmla="*/ 379 w 938"/>
                <a:gd name="T11" fmla="*/ 184 h 823"/>
                <a:gd name="T12" fmla="*/ 357 w 938"/>
                <a:gd name="T13" fmla="*/ 188 h 823"/>
                <a:gd name="T14" fmla="*/ 340 w 938"/>
                <a:gd name="T15" fmla="*/ 198 h 823"/>
                <a:gd name="T16" fmla="*/ 372 w 938"/>
                <a:gd name="T17" fmla="*/ 199 h 823"/>
                <a:gd name="T18" fmla="*/ 395 w 938"/>
                <a:gd name="T19" fmla="*/ 217 h 823"/>
                <a:gd name="T20" fmla="*/ 409 w 938"/>
                <a:gd name="T21" fmla="*/ 269 h 823"/>
                <a:gd name="T22" fmla="*/ 417 w 938"/>
                <a:gd name="T23" fmla="*/ 366 h 823"/>
                <a:gd name="T24" fmla="*/ 424 w 938"/>
                <a:gd name="T25" fmla="*/ 482 h 823"/>
                <a:gd name="T26" fmla="*/ 425 w 938"/>
                <a:gd name="T27" fmla="*/ 521 h 823"/>
                <a:gd name="T28" fmla="*/ 427 w 938"/>
                <a:gd name="T29" fmla="*/ 562 h 823"/>
                <a:gd name="T30" fmla="*/ 432 w 938"/>
                <a:gd name="T31" fmla="*/ 603 h 823"/>
                <a:gd name="T32" fmla="*/ 443 w 938"/>
                <a:gd name="T33" fmla="*/ 643 h 823"/>
                <a:gd name="T34" fmla="*/ 468 w 938"/>
                <a:gd name="T35" fmla="*/ 673 h 823"/>
                <a:gd name="T36" fmla="*/ 482 w 938"/>
                <a:gd name="T37" fmla="*/ 736 h 823"/>
                <a:gd name="T38" fmla="*/ 427 w 938"/>
                <a:gd name="T39" fmla="*/ 782 h 823"/>
                <a:gd name="T40" fmla="*/ 325 w 938"/>
                <a:gd name="T41" fmla="*/ 815 h 823"/>
                <a:gd name="T42" fmla="*/ 228 w 938"/>
                <a:gd name="T43" fmla="*/ 821 h 823"/>
                <a:gd name="T44" fmla="*/ 128 w 938"/>
                <a:gd name="T45" fmla="*/ 796 h 823"/>
                <a:gd name="T46" fmla="*/ 19 w 938"/>
                <a:gd name="T47" fmla="*/ 737 h 823"/>
                <a:gd name="T48" fmla="*/ 2 w 938"/>
                <a:gd name="T49" fmla="*/ 699 h 823"/>
                <a:gd name="T50" fmla="*/ 14 w 938"/>
                <a:gd name="T51" fmla="*/ 672 h 823"/>
                <a:gd name="T52" fmla="*/ 38 w 938"/>
                <a:gd name="T53" fmla="*/ 665 h 823"/>
                <a:gd name="T54" fmla="*/ 69 w 938"/>
                <a:gd name="T55" fmla="*/ 624 h 823"/>
                <a:gd name="T56" fmla="*/ 89 w 938"/>
                <a:gd name="T57" fmla="*/ 528 h 823"/>
                <a:gd name="T58" fmla="*/ 101 w 938"/>
                <a:gd name="T59" fmla="*/ 434 h 823"/>
                <a:gd name="T60" fmla="*/ 107 w 938"/>
                <a:gd name="T61" fmla="*/ 331 h 823"/>
                <a:gd name="T62" fmla="*/ 110 w 938"/>
                <a:gd name="T63" fmla="*/ 211 h 823"/>
                <a:gd name="T64" fmla="*/ 118 w 938"/>
                <a:gd name="T65" fmla="*/ 129 h 823"/>
                <a:gd name="T66" fmla="*/ 161 w 938"/>
                <a:gd name="T67" fmla="*/ 59 h 823"/>
                <a:gd name="T68" fmla="*/ 306 w 938"/>
                <a:gd name="T69" fmla="*/ 30 h 823"/>
                <a:gd name="T70" fmla="*/ 465 w 938"/>
                <a:gd name="T71" fmla="*/ 13 h 823"/>
                <a:gd name="T72" fmla="*/ 588 w 938"/>
                <a:gd name="T73" fmla="*/ 3 h 823"/>
                <a:gd name="T74" fmla="*/ 676 w 938"/>
                <a:gd name="T75" fmla="*/ 0 h 823"/>
                <a:gd name="T76" fmla="*/ 729 w 938"/>
                <a:gd name="T77" fmla="*/ 2 h 823"/>
                <a:gd name="T78" fmla="*/ 754 w 938"/>
                <a:gd name="T79" fmla="*/ 7 h 823"/>
                <a:gd name="T80" fmla="*/ 805 w 938"/>
                <a:gd name="T81" fmla="*/ 15 h 823"/>
                <a:gd name="T82" fmla="*/ 865 w 938"/>
                <a:gd name="T83" fmla="*/ 22 h 823"/>
                <a:gd name="T84" fmla="*/ 917 w 938"/>
                <a:gd name="T85" fmla="*/ 24 h 823"/>
                <a:gd name="T86" fmla="*/ 930 w 938"/>
                <a:gd name="T87" fmla="*/ 32 h 823"/>
                <a:gd name="T88" fmla="*/ 924 w 938"/>
                <a:gd name="T89" fmla="*/ 60 h 823"/>
                <a:gd name="T90" fmla="*/ 919 w 938"/>
                <a:gd name="T91" fmla="*/ 82 h 823"/>
                <a:gd name="T92" fmla="*/ 874 w 938"/>
                <a:gd name="T93" fmla="*/ 94 h 823"/>
                <a:gd name="T94" fmla="*/ 827 w 938"/>
                <a:gd name="T95" fmla="*/ 94 h 823"/>
                <a:gd name="T96" fmla="*/ 782 w 938"/>
                <a:gd name="T97" fmla="*/ 88 h 823"/>
                <a:gd name="T98" fmla="*/ 748 w 938"/>
                <a:gd name="T99" fmla="*/ 81 h 823"/>
                <a:gd name="T100" fmla="*/ 719 w 938"/>
                <a:gd name="T101" fmla="*/ 93 h 823"/>
                <a:gd name="T102" fmla="*/ 673 w 938"/>
                <a:gd name="T103" fmla="*/ 112 h 823"/>
                <a:gd name="T104" fmla="*/ 605 w 938"/>
                <a:gd name="T105" fmla="*/ 127 h 823"/>
                <a:gd name="T106" fmla="*/ 518 w 938"/>
                <a:gd name="T107" fmla="*/ 139 h 823"/>
                <a:gd name="T108" fmla="*/ 411 w 938"/>
                <a:gd name="T109" fmla="*/ 148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38" h="823">
                  <a:moveTo>
                    <a:pt x="411" y="148"/>
                  </a:moveTo>
                  <a:lnTo>
                    <a:pt x="411" y="151"/>
                  </a:lnTo>
                  <a:lnTo>
                    <a:pt x="409" y="153"/>
                  </a:lnTo>
                  <a:lnTo>
                    <a:pt x="406" y="156"/>
                  </a:lnTo>
                  <a:lnTo>
                    <a:pt x="403" y="159"/>
                  </a:lnTo>
                  <a:lnTo>
                    <a:pt x="400" y="162"/>
                  </a:lnTo>
                  <a:lnTo>
                    <a:pt x="397" y="164"/>
                  </a:lnTo>
                  <a:lnTo>
                    <a:pt x="395" y="167"/>
                  </a:lnTo>
                  <a:lnTo>
                    <a:pt x="395" y="169"/>
                  </a:lnTo>
                  <a:lnTo>
                    <a:pt x="392" y="167"/>
                  </a:lnTo>
                  <a:lnTo>
                    <a:pt x="389" y="166"/>
                  </a:lnTo>
                  <a:lnTo>
                    <a:pt x="386" y="165"/>
                  </a:lnTo>
                  <a:lnTo>
                    <a:pt x="383" y="163"/>
                  </a:lnTo>
                  <a:lnTo>
                    <a:pt x="380" y="162"/>
                  </a:lnTo>
                  <a:lnTo>
                    <a:pt x="377" y="161"/>
                  </a:lnTo>
                  <a:lnTo>
                    <a:pt x="373" y="160"/>
                  </a:lnTo>
                  <a:lnTo>
                    <a:pt x="370" y="159"/>
                  </a:lnTo>
                  <a:lnTo>
                    <a:pt x="367" y="158"/>
                  </a:lnTo>
                  <a:lnTo>
                    <a:pt x="363" y="158"/>
                  </a:lnTo>
                  <a:lnTo>
                    <a:pt x="360" y="158"/>
                  </a:lnTo>
                  <a:lnTo>
                    <a:pt x="356" y="158"/>
                  </a:lnTo>
                  <a:lnTo>
                    <a:pt x="353" y="158"/>
                  </a:lnTo>
                  <a:lnTo>
                    <a:pt x="349" y="158"/>
                  </a:lnTo>
                  <a:lnTo>
                    <a:pt x="346" y="159"/>
                  </a:lnTo>
                  <a:lnTo>
                    <a:pt x="343" y="160"/>
                  </a:lnTo>
                  <a:lnTo>
                    <a:pt x="345" y="161"/>
                  </a:lnTo>
                  <a:lnTo>
                    <a:pt x="348" y="161"/>
                  </a:lnTo>
                  <a:lnTo>
                    <a:pt x="351" y="162"/>
                  </a:lnTo>
                  <a:lnTo>
                    <a:pt x="354" y="162"/>
                  </a:lnTo>
                  <a:lnTo>
                    <a:pt x="357" y="163"/>
                  </a:lnTo>
                  <a:lnTo>
                    <a:pt x="359" y="163"/>
                  </a:lnTo>
                  <a:lnTo>
                    <a:pt x="362" y="164"/>
                  </a:lnTo>
                  <a:lnTo>
                    <a:pt x="365" y="165"/>
                  </a:lnTo>
                  <a:lnTo>
                    <a:pt x="368" y="166"/>
                  </a:lnTo>
                  <a:lnTo>
                    <a:pt x="370" y="167"/>
                  </a:lnTo>
                  <a:lnTo>
                    <a:pt x="373" y="169"/>
                  </a:lnTo>
                  <a:lnTo>
                    <a:pt x="375" y="171"/>
                  </a:lnTo>
                  <a:lnTo>
                    <a:pt x="378" y="174"/>
                  </a:lnTo>
                  <a:lnTo>
                    <a:pt x="380" y="177"/>
                  </a:lnTo>
                  <a:lnTo>
                    <a:pt x="382" y="180"/>
                  </a:lnTo>
                  <a:lnTo>
                    <a:pt x="384" y="185"/>
                  </a:lnTo>
                  <a:lnTo>
                    <a:pt x="379" y="184"/>
                  </a:lnTo>
                  <a:lnTo>
                    <a:pt x="375" y="184"/>
                  </a:lnTo>
                  <a:lnTo>
                    <a:pt x="371" y="184"/>
                  </a:lnTo>
                  <a:lnTo>
                    <a:pt x="368" y="184"/>
                  </a:lnTo>
                  <a:lnTo>
                    <a:pt x="365" y="185"/>
                  </a:lnTo>
                  <a:lnTo>
                    <a:pt x="362" y="186"/>
                  </a:lnTo>
                  <a:lnTo>
                    <a:pt x="359" y="187"/>
                  </a:lnTo>
                  <a:lnTo>
                    <a:pt x="357" y="188"/>
                  </a:lnTo>
                  <a:lnTo>
                    <a:pt x="354" y="189"/>
                  </a:lnTo>
                  <a:lnTo>
                    <a:pt x="352" y="190"/>
                  </a:lnTo>
                  <a:lnTo>
                    <a:pt x="350" y="192"/>
                  </a:lnTo>
                  <a:lnTo>
                    <a:pt x="348" y="193"/>
                  </a:lnTo>
                  <a:lnTo>
                    <a:pt x="345" y="195"/>
                  </a:lnTo>
                  <a:lnTo>
                    <a:pt x="343" y="197"/>
                  </a:lnTo>
                  <a:lnTo>
                    <a:pt x="340" y="198"/>
                  </a:lnTo>
                  <a:lnTo>
                    <a:pt x="338" y="200"/>
                  </a:lnTo>
                  <a:lnTo>
                    <a:pt x="345" y="199"/>
                  </a:lnTo>
                  <a:lnTo>
                    <a:pt x="351" y="198"/>
                  </a:lnTo>
                  <a:lnTo>
                    <a:pt x="357" y="198"/>
                  </a:lnTo>
                  <a:lnTo>
                    <a:pt x="362" y="198"/>
                  </a:lnTo>
                  <a:lnTo>
                    <a:pt x="367" y="198"/>
                  </a:lnTo>
                  <a:lnTo>
                    <a:pt x="372" y="199"/>
                  </a:lnTo>
                  <a:lnTo>
                    <a:pt x="376" y="200"/>
                  </a:lnTo>
                  <a:lnTo>
                    <a:pt x="380" y="201"/>
                  </a:lnTo>
                  <a:lnTo>
                    <a:pt x="383" y="204"/>
                  </a:lnTo>
                  <a:lnTo>
                    <a:pt x="387" y="206"/>
                  </a:lnTo>
                  <a:lnTo>
                    <a:pt x="390" y="209"/>
                  </a:lnTo>
                  <a:lnTo>
                    <a:pt x="393" y="213"/>
                  </a:lnTo>
                  <a:lnTo>
                    <a:pt x="395" y="217"/>
                  </a:lnTo>
                  <a:lnTo>
                    <a:pt x="398" y="222"/>
                  </a:lnTo>
                  <a:lnTo>
                    <a:pt x="400" y="228"/>
                  </a:lnTo>
                  <a:lnTo>
                    <a:pt x="403" y="234"/>
                  </a:lnTo>
                  <a:lnTo>
                    <a:pt x="405" y="242"/>
                  </a:lnTo>
                  <a:lnTo>
                    <a:pt x="406" y="250"/>
                  </a:lnTo>
                  <a:lnTo>
                    <a:pt x="408" y="259"/>
                  </a:lnTo>
                  <a:lnTo>
                    <a:pt x="409" y="269"/>
                  </a:lnTo>
                  <a:lnTo>
                    <a:pt x="410" y="280"/>
                  </a:lnTo>
                  <a:lnTo>
                    <a:pt x="411" y="291"/>
                  </a:lnTo>
                  <a:lnTo>
                    <a:pt x="413" y="304"/>
                  </a:lnTo>
                  <a:lnTo>
                    <a:pt x="414" y="318"/>
                  </a:lnTo>
                  <a:lnTo>
                    <a:pt x="415" y="333"/>
                  </a:lnTo>
                  <a:lnTo>
                    <a:pt x="416" y="349"/>
                  </a:lnTo>
                  <a:lnTo>
                    <a:pt x="417" y="366"/>
                  </a:lnTo>
                  <a:lnTo>
                    <a:pt x="418" y="385"/>
                  </a:lnTo>
                  <a:lnTo>
                    <a:pt x="419" y="404"/>
                  </a:lnTo>
                  <a:lnTo>
                    <a:pt x="421" y="425"/>
                  </a:lnTo>
                  <a:lnTo>
                    <a:pt x="422" y="448"/>
                  </a:lnTo>
                  <a:lnTo>
                    <a:pt x="424" y="472"/>
                  </a:lnTo>
                  <a:lnTo>
                    <a:pt x="424" y="477"/>
                  </a:lnTo>
                  <a:lnTo>
                    <a:pt x="424" y="482"/>
                  </a:lnTo>
                  <a:lnTo>
                    <a:pt x="424" y="487"/>
                  </a:lnTo>
                  <a:lnTo>
                    <a:pt x="424" y="493"/>
                  </a:lnTo>
                  <a:lnTo>
                    <a:pt x="424" y="498"/>
                  </a:lnTo>
                  <a:lnTo>
                    <a:pt x="424" y="504"/>
                  </a:lnTo>
                  <a:lnTo>
                    <a:pt x="424" y="510"/>
                  </a:lnTo>
                  <a:lnTo>
                    <a:pt x="425" y="515"/>
                  </a:lnTo>
                  <a:lnTo>
                    <a:pt x="425" y="521"/>
                  </a:lnTo>
                  <a:lnTo>
                    <a:pt x="425" y="527"/>
                  </a:lnTo>
                  <a:lnTo>
                    <a:pt x="425" y="532"/>
                  </a:lnTo>
                  <a:lnTo>
                    <a:pt x="425" y="538"/>
                  </a:lnTo>
                  <a:lnTo>
                    <a:pt x="426" y="544"/>
                  </a:lnTo>
                  <a:lnTo>
                    <a:pt x="426" y="550"/>
                  </a:lnTo>
                  <a:lnTo>
                    <a:pt x="426" y="556"/>
                  </a:lnTo>
                  <a:lnTo>
                    <a:pt x="427" y="562"/>
                  </a:lnTo>
                  <a:lnTo>
                    <a:pt x="427" y="568"/>
                  </a:lnTo>
                  <a:lnTo>
                    <a:pt x="428" y="574"/>
                  </a:lnTo>
                  <a:lnTo>
                    <a:pt x="428" y="580"/>
                  </a:lnTo>
                  <a:lnTo>
                    <a:pt x="429" y="586"/>
                  </a:lnTo>
                  <a:lnTo>
                    <a:pt x="430" y="591"/>
                  </a:lnTo>
                  <a:lnTo>
                    <a:pt x="431" y="597"/>
                  </a:lnTo>
                  <a:lnTo>
                    <a:pt x="432" y="603"/>
                  </a:lnTo>
                  <a:lnTo>
                    <a:pt x="433" y="609"/>
                  </a:lnTo>
                  <a:lnTo>
                    <a:pt x="435" y="615"/>
                  </a:lnTo>
                  <a:lnTo>
                    <a:pt x="436" y="620"/>
                  </a:lnTo>
                  <a:lnTo>
                    <a:pt x="437" y="626"/>
                  </a:lnTo>
                  <a:lnTo>
                    <a:pt x="439" y="632"/>
                  </a:lnTo>
                  <a:lnTo>
                    <a:pt x="441" y="637"/>
                  </a:lnTo>
                  <a:lnTo>
                    <a:pt x="443" y="643"/>
                  </a:lnTo>
                  <a:lnTo>
                    <a:pt x="445" y="648"/>
                  </a:lnTo>
                  <a:lnTo>
                    <a:pt x="447" y="654"/>
                  </a:lnTo>
                  <a:lnTo>
                    <a:pt x="452" y="654"/>
                  </a:lnTo>
                  <a:lnTo>
                    <a:pt x="456" y="657"/>
                  </a:lnTo>
                  <a:lnTo>
                    <a:pt x="460" y="661"/>
                  </a:lnTo>
                  <a:lnTo>
                    <a:pt x="464" y="667"/>
                  </a:lnTo>
                  <a:lnTo>
                    <a:pt x="468" y="673"/>
                  </a:lnTo>
                  <a:lnTo>
                    <a:pt x="472" y="681"/>
                  </a:lnTo>
                  <a:lnTo>
                    <a:pt x="475" y="690"/>
                  </a:lnTo>
                  <a:lnTo>
                    <a:pt x="477" y="699"/>
                  </a:lnTo>
                  <a:lnTo>
                    <a:pt x="479" y="709"/>
                  </a:lnTo>
                  <a:lnTo>
                    <a:pt x="481" y="718"/>
                  </a:lnTo>
                  <a:lnTo>
                    <a:pt x="482" y="727"/>
                  </a:lnTo>
                  <a:lnTo>
                    <a:pt x="482" y="736"/>
                  </a:lnTo>
                  <a:lnTo>
                    <a:pt x="481" y="744"/>
                  </a:lnTo>
                  <a:lnTo>
                    <a:pt x="480" y="751"/>
                  </a:lnTo>
                  <a:lnTo>
                    <a:pt x="477" y="757"/>
                  </a:lnTo>
                  <a:lnTo>
                    <a:pt x="474" y="762"/>
                  </a:lnTo>
                  <a:lnTo>
                    <a:pt x="458" y="769"/>
                  </a:lnTo>
                  <a:lnTo>
                    <a:pt x="443" y="776"/>
                  </a:lnTo>
                  <a:lnTo>
                    <a:pt x="427" y="782"/>
                  </a:lnTo>
                  <a:lnTo>
                    <a:pt x="412" y="789"/>
                  </a:lnTo>
                  <a:lnTo>
                    <a:pt x="397" y="794"/>
                  </a:lnTo>
                  <a:lnTo>
                    <a:pt x="382" y="799"/>
                  </a:lnTo>
                  <a:lnTo>
                    <a:pt x="368" y="804"/>
                  </a:lnTo>
                  <a:lnTo>
                    <a:pt x="354" y="808"/>
                  </a:lnTo>
                  <a:lnTo>
                    <a:pt x="339" y="811"/>
                  </a:lnTo>
                  <a:lnTo>
                    <a:pt x="325" y="815"/>
                  </a:lnTo>
                  <a:lnTo>
                    <a:pt x="312" y="817"/>
                  </a:lnTo>
                  <a:lnTo>
                    <a:pt x="298" y="819"/>
                  </a:lnTo>
                  <a:lnTo>
                    <a:pt x="284" y="821"/>
                  </a:lnTo>
                  <a:lnTo>
                    <a:pt x="270" y="821"/>
                  </a:lnTo>
                  <a:lnTo>
                    <a:pt x="256" y="822"/>
                  </a:lnTo>
                  <a:lnTo>
                    <a:pt x="242" y="821"/>
                  </a:lnTo>
                  <a:lnTo>
                    <a:pt x="228" y="821"/>
                  </a:lnTo>
                  <a:lnTo>
                    <a:pt x="214" y="819"/>
                  </a:lnTo>
                  <a:lnTo>
                    <a:pt x="201" y="817"/>
                  </a:lnTo>
                  <a:lnTo>
                    <a:pt x="187" y="814"/>
                  </a:lnTo>
                  <a:lnTo>
                    <a:pt x="172" y="811"/>
                  </a:lnTo>
                  <a:lnTo>
                    <a:pt x="158" y="807"/>
                  </a:lnTo>
                  <a:lnTo>
                    <a:pt x="144" y="802"/>
                  </a:lnTo>
                  <a:lnTo>
                    <a:pt x="128" y="796"/>
                  </a:lnTo>
                  <a:lnTo>
                    <a:pt x="113" y="790"/>
                  </a:lnTo>
                  <a:lnTo>
                    <a:pt x="98" y="783"/>
                  </a:lnTo>
                  <a:lnTo>
                    <a:pt x="83" y="775"/>
                  </a:lnTo>
                  <a:lnTo>
                    <a:pt x="67" y="767"/>
                  </a:lnTo>
                  <a:lnTo>
                    <a:pt x="52" y="757"/>
                  </a:lnTo>
                  <a:lnTo>
                    <a:pt x="35" y="747"/>
                  </a:lnTo>
                  <a:lnTo>
                    <a:pt x="19" y="737"/>
                  </a:lnTo>
                  <a:lnTo>
                    <a:pt x="2" y="725"/>
                  </a:lnTo>
                  <a:lnTo>
                    <a:pt x="1" y="721"/>
                  </a:lnTo>
                  <a:lnTo>
                    <a:pt x="0" y="717"/>
                  </a:lnTo>
                  <a:lnTo>
                    <a:pt x="0" y="712"/>
                  </a:lnTo>
                  <a:lnTo>
                    <a:pt x="1" y="708"/>
                  </a:lnTo>
                  <a:lnTo>
                    <a:pt x="1" y="704"/>
                  </a:lnTo>
                  <a:lnTo>
                    <a:pt x="2" y="699"/>
                  </a:lnTo>
                  <a:lnTo>
                    <a:pt x="3" y="695"/>
                  </a:lnTo>
                  <a:lnTo>
                    <a:pt x="5" y="691"/>
                  </a:lnTo>
                  <a:lnTo>
                    <a:pt x="6" y="687"/>
                  </a:lnTo>
                  <a:lnTo>
                    <a:pt x="8" y="683"/>
                  </a:lnTo>
                  <a:lnTo>
                    <a:pt x="10" y="679"/>
                  </a:lnTo>
                  <a:lnTo>
                    <a:pt x="12" y="675"/>
                  </a:lnTo>
                  <a:lnTo>
                    <a:pt x="14" y="672"/>
                  </a:lnTo>
                  <a:lnTo>
                    <a:pt x="16" y="668"/>
                  </a:lnTo>
                  <a:lnTo>
                    <a:pt x="18" y="665"/>
                  </a:lnTo>
                  <a:lnTo>
                    <a:pt x="20" y="662"/>
                  </a:lnTo>
                  <a:lnTo>
                    <a:pt x="23" y="663"/>
                  </a:lnTo>
                  <a:lnTo>
                    <a:pt x="27" y="663"/>
                  </a:lnTo>
                  <a:lnTo>
                    <a:pt x="32" y="664"/>
                  </a:lnTo>
                  <a:lnTo>
                    <a:pt x="38" y="665"/>
                  </a:lnTo>
                  <a:lnTo>
                    <a:pt x="44" y="667"/>
                  </a:lnTo>
                  <a:lnTo>
                    <a:pt x="49" y="667"/>
                  </a:lnTo>
                  <a:lnTo>
                    <a:pt x="54" y="668"/>
                  </a:lnTo>
                  <a:lnTo>
                    <a:pt x="57" y="668"/>
                  </a:lnTo>
                  <a:lnTo>
                    <a:pt x="61" y="654"/>
                  </a:lnTo>
                  <a:lnTo>
                    <a:pt x="65" y="639"/>
                  </a:lnTo>
                  <a:lnTo>
                    <a:pt x="69" y="624"/>
                  </a:lnTo>
                  <a:lnTo>
                    <a:pt x="73" y="610"/>
                  </a:lnTo>
                  <a:lnTo>
                    <a:pt x="76" y="596"/>
                  </a:lnTo>
                  <a:lnTo>
                    <a:pt x="79" y="583"/>
                  </a:lnTo>
                  <a:lnTo>
                    <a:pt x="82" y="569"/>
                  </a:lnTo>
                  <a:lnTo>
                    <a:pt x="84" y="555"/>
                  </a:lnTo>
                  <a:lnTo>
                    <a:pt x="87" y="542"/>
                  </a:lnTo>
                  <a:lnTo>
                    <a:pt x="89" y="528"/>
                  </a:lnTo>
                  <a:lnTo>
                    <a:pt x="91" y="515"/>
                  </a:lnTo>
                  <a:lnTo>
                    <a:pt x="93" y="502"/>
                  </a:lnTo>
                  <a:lnTo>
                    <a:pt x="95" y="488"/>
                  </a:lnTo>
                  <a:lnTo>
                    <a:pt x="97" y="475"/>
                  </a:lnTo>
                  <a:lnTo>
                    <a:pt x="98" y="461"/>
                  </a:lnTo>
                  <a:lnTo>
                    <a:pt x="100" y="447"/>
                  </a:lnTo>
                  <a:lnTo>
                    <a:pt x="101" y="434"/>
                  </a:lnTo>
                  <a:lnTo>
                    <a:pt x="102" y="420"/>
                  </a:lnTo>
                  <a:lnTo>
                    <a:pt x="103" y="406"/>
                  </a:lnTo>
                  <a:lnTo>
                    <a:pt x="104" y="391"/>
                  </a:lnTo>
                  <a:lnTo>
                    <a:pt x="104" y="377"/>
                  </a:lnTo>
                  <a:lnTo>
                    <a:pt x="105" y="362"/>
                  </a:lnTo>
                  <a:lnTo>
                    <a:pt x="106" y="347"/>
                  </a:lnTo>
                  <a:lnTo>
                    <a:pt x="107" y="331"/>
                  </a:lnTo>
                  <a:lnTo>
                    <a:pt x="107" y="315"/>
                  </a:lnTo>
                  <a:lnTo>
                    <a:pt x="108" y="299"/>
                  </a:lnTo>
                  <a:lnTo>
                    <a:pt x="108" y="282"/>
                  </a:lnTo>
                  <a:lnTo>
                    <a:pt x="109" y="265"/>
                  </a:lnTo>
                  <a:lnTo>
                    <a:pt x="109" y="248"/>
                  </a:lnTo>
                  <a:lnTo>
                    <a:pt x="110" y="230"/>
                  </a:lnTo>
                  <a:lnTo>
                    <a:pt x="110" y="211"/>
                  </a:lnTo>
                  <a:lnTo>
                    <a:pt x="111" y="192"/>
                  </a:lnTo>
                  <a:lnTo>
                    <a:pt x="111" y="183"/>
                  </a:lnTo>
                  <a:lnTo>
                    <a:pt x="111" y="173"/>
                  </a:lnTo>
                  <a:lnTo>
                    <a:pt x="112" y="163"/>
                  </a:lnTo>
                  <a:lnTo>
                    <a:pt x="113" y="152"/>
                  </a:lnTo>
                  <a:lnTo>
                    <a:pt x="115" y="140"/>
                  </a:lnTo>
                  <a:lnTo>
                    <a:pt x="118" y="129"/>
                  </a:lnTo>
                  <a:lnTo>
                    <a:pt x="121" y="117"/>
                  </a:lnTo>
                  <a:lnTo>
                    <a:pt x="125" y="106"/>
                  </a:lnTo>
                  <a:lnTo>
                    <a:pt x="130" y="95"/>
                  </a:lnTo>
                  <a:lnTo>
                    <a:pt x="137" y="85"/>
                  </a:lnTo>
                  <a:lnTo>
                    <a:pt x="144" y="76"/>
                  </a:lnTo>
                  <a:lnTo>
                    <a:pt x="152" y="67"/>
                  </a:lnTo>
                  <a:lnTo>
                    <a:pt x="161" y="59"/>
                  </a:lnTo>
                  <a:lnTo>
                    <a:pt x="172" y="53"/>
                  </a:lnTo>
                  <a:lnTo>
                    <a:pt x="184" y="48"/>
                  </a:lnTo>
                  <a:lnTo>
                    <a:pt x="198" y="45"/>
                  </a:lnTo>
                  <a:lnTo>
                    <a:pt x="226" y="41"/>
                  </a:lnTo>
                  <a:lnTo>
                    <a:pt x="253" y="37"/>
                  </a:lnTo>
                  <a:lnTo>
                    <a:pt x="281" y="34"/>
                  </a:lnTo>
                  <a:lnTo>
                    <a:pt x="306" y="30"/>
                  </a:lnTo>
                  <a:lnTo>
                    <a:pt x="331" y="27"/>
                  </a:lnTo>
                  <a:lnTo>
                    <a:pt x="355" y="24"/>
                  </a:lnTo>
                  <a:lnTo>
                    <a:pt x="379" y="22"/>
                  </a:lnTo>
                  <a:lnTo>
                    <a:pt x="402" y="19"/>
                  </a:lnTo>
                  <a:lnTo>
                    <a:pt x="424" y="17"/>
                  </a:lnTo>
                  <a:lnTo>
                    <a:pt x="445" y="14"/>
                  </a:lnTo>
                  <a:lnTo>
                    <a:pt x="465" y="13"/>
                  </a:lnTo>
                  <a:lnTo>
                    <a:pt x="485" y="11"/>
                  </a:lnTo>
                  <a:lnTo>
                    <a:pt x="504" y="9"/>
                  </a:lnTo>
                  <a:lnTo>
                    <a:pt x="522" y="8"/>
                  </a:lnTo>
                  <a:lnTo>
                    <a:pt x="540" y="6"/>
                  </a:lnTo>
                  <a:lnTo>
                    <a:pt x="557" y="5"/>
                  </a:lnTo>
                  <a:lnTo>
                    <a:pt x="573" y="4"/>
                  </a:lnTo>
                  <a:lnTo>
                    <a:pt x="588" y="3"/>
                  </a:lnTo>
                  <a:lnTo>
                    <a:pt x="603" y="2"/>
                  </a:lnTo>
                  <a:lnTo>
                    <a:pt x="616" y="2"/>
                  </a:lnTo>
                  <a:lnTo>
                    <a:pt x="630" y="1"/>
                  </a:lnTo>
                  <a:lnTo>
                    <a:pt x="642" y="1"/>
                  </a:lnTo>
                  <a:lnTo>
                    <a:pt x="653" y="1"/>
                  </a:lnTo>
                  <a:lnTo>
                    <a:pt x="664" y="1"/>
                  </a:lnTo>
                  <a:lnTo>
                    <a:pt x="676" y="0"/>
                  </a:lnTo>
                  <a:lnTo>
                    <a:pt x="685" y="0"/>
                  </a:lnTo>
                  <a:lnTo>
                    <a:pt x="694" y="0"/>
                  </a:lnTo>
                  <a:lnTo>
                    <a:pt x="703" y="1"/>
                  </a:lnTo>
                  <a:lnTo>
                    <a:pt x="710" y="1"/>
                  </a:lnTo>
                  <a:lnTo>
                    <a:pt x="717" y="1"/>
                  </a:lnTo>
                  <a:lnTo>
                    <a:pt x="724" y="1"/>
                  </a:lnTo>
                  <a:lnTo>
                    <a:pt x="729" y="2"/>
                  </a:lnTo>
                  <a:lnTo>
                    <a:pt x="731" y="2"/>
                  </a:lnTo>
                  <a:lnTo>
                    <a:pt x="733" y="3"/>
                  </a:lnTo>
                  <a:lnTo>
                    <a:pt x="736" y="4"/>
                  </a:lnTo>
                  <a:lnTo>
                    <a:pt x="739" y="5"/>
                  </a:lnTo>
                  <a:lnTo>
                    <a:pt x="744" y="5"/>
                  </a:lnTo>
                  <a:lnTo>
                    <a:pt x="748" y="6"/>
                  </a:lnTo>
                  <a:lnTo>
                    <a:pt x="754" y="7"/>
                  </a:lnTo>
                  <a:lnTo>
                    <a:pt x="760" y="9"/>
                  </a:lnTo>
                  <a:lnTo>
                    <a:pt x="766" y="9"/>
                  </a:lnTo>
                  <a:lnTo>
                    <a:pt x="773" y="11"/>
                  </a:lnTo>
                  <a:lnTo>
                    <a:pt x="781" y="12"/>
                  </a:lnTo>
                  <a:lnTo>
                    <a:pt x="788" y="13"/>
                  </a:lnTo>
                  <a:lnTo>
                    <a:pt x="796" y="14"/>
                  </a:lnTo>
                  <a:lnTo>
                    <a:pt x="805" y="15"/>
                  </a:lnTo>
                  <a:lnTo>
                    <a:pt x="814" y="16"/>
                  </a:lnTo>
                  <a:lnTo>
                    <a:pt x="822" y="17"/>
                  </a:lnTo>
                  <a:lnTo>
                    <a:pt x="831" y="18"/>
                  </a:lnTo>
                  <a:lnTo>
                    <a:pt x="839" y="19"/>
                  </a:lnTo>
                  <a:lnTo>
                    <a:pt x="848" y="20"/>
                  </a:lnTo>
                  <a:lnTo>
                    <a:pt x="856" y="21"/>
                  </a:lnTo>
                  <a:lnTo>
                    <a:pt x="865" y="22"/>
                  </a:lnTo>
                  <a:lnTo>
                    <a:pt x="873" y="22"/>
                  </a:lnTo>
                  <a:lnTo>
                    <a:pt x="881" y="23"/>
                  </a:lnTo>
                  <a:lnTo>
                    <a:pt x="889" y="23"/>
                  </a:lnTo>
                  <a:lnTo>
                    <a:pt x="897" y="24"/>
                  </a:lnTo>
                  <a:lnTo>
                    <a:pt x="904" y="24"/>
                  </a:lnTo>
                  <a:lnTo>
                    <a:pt x="910" y="24"/>
                  </a:lnTo>
                  <a:lnTo>
                    <a:pt x="917" y="24"/>
                  </a:lnTo>
                  <a:lnTo>
                    <a:pt x="922" y="24"/>
                  </a:lnTo>
                  <a:lnTo>
                    <a:pt x="927" y="24"/>
                  </a:lnTo>
                  <a:lnTo>
                    <a:pt x="932" y="23"/>
                  </a:lnTo>
                  <a:lnTo>
                    <a:pt x="937" y="23"/>
                  </a:lnTo>
                  <a:lnTo>
                    <a:pt x="934" y="26"/>
                  </a:lnTo>
                  <a:lnTo>
                    <a:pt x="932" y="29"/>
                  </a:lnTo>
                  <a:lnTo>
                    <a:pt x="930" y="32"/>
                  </a:lnTo>
                  <a:lnTo>
                    <a:pt x="929" y="36"/>
                  </a:lnTo>
                  <a:lnTo>
                    <a:pt x="928" y="40"/>
                  </a:lnTo>
                  <a:lnTo>
                    <a:pt x="927" y="44"/>
                  </a:lnTo>
                  <a:lnTo>
                    <a:pt x="926" y="48"/>
                  </a:lnTo>
                  <a:lnTo>
                    <a:pt x="925" y="52"/>
                  </a:lnTo>
                  <a:lnTo>
                    <a:pt x="925" y="56"/>
                  </a:lnTo>
                  <a:lnTo>
                    <a:pt x="924" y="60"/>
                  </a:lnTo>
                  <a:lnTo>
                    <a:pt x="924" y="64"/>
                  </a:lnTo>
                  <a:lnTo>
                    <a:pt x="924" y="68"/>
                  </a:lnTo>
                  <a:lnTo>
                    <a:pt x="924" y="71"/>
                  </a:lnTo>
                  <a:lnTo>
                    <a:pt x="924" y="74"/>
                  </a:lnTo>
                  <a:lnTo>
                    <a:pt x="924" y="77"/>
                  </a:lnTo>
                  <a:lnTo>
                    <a:pt x="925" y="79"/>
                  </a:lnTo>
                  <a:lnTo>
                    <a:pt x="919" y="82"/>
                  </a:lnTo>
                  <a:lnTo>
                    <a:pt x="913" y="85"/>
                  </a:lnTo>
                  <a:lnTo>
                    <a:pt x="907" y="87"/>
                  </a:lnTo>
                  <a:lnTo>
                    <a:pt x="901" y="89"/>
                  </a:lnTo>
                  <a:lnTo>
                    <a:pt x="894" y="90"/>
                  </a:lnTo>
                  <a:lnTo>
                    <a:pt x="888" y="92"/>
                  </a:lnTo>
                  <a:lnTo>
                    <a:pt x="881" y="93"/>
                  </a:lnTo>
                  <a:lnTo>
                    <a:pt x="874" y="94"/>
                  </a:lnTo>
                  <a:lnTo>
                    <a:pt x="868" y="94"/>
                  </a:lnTo>
                  <a:lnTo>
                    <a:pt x="861" y="94"/>
                  </a:lnTo>
                  <a:lnTo>
                    <a:pt x="854" y="95"/>
                  </a:lnTo>
                  <a:lnTo>
                    <a:pt x="847" y="95"/>
                  </a:lnTo>
                  <a:lnTo>
                    <a:pt x="840" y="94"/>
                  </a:lnTo>
                  <a:lnTo>
                    <a:pt x="834" y="94"/>
                  </a:lnTo>
                  <a:lnTo>
                    <a:pt x="827" y="94"/>
                  </a:lnTo>
                  <a:lnTo>
                    <a:pt x="820" y="93"/>
                  </a:lnTo>
                  <a:lnTo>
                    <a:pt x="814" y="92"/>
                  </a:lnTo>
                  <a:lnTo>
                    <a:pt x="807" y="92"/>
                  </a:lnTo>
                  <a:lnTo>
                    <a:pt x="800" y="91"/>
                  </a:lnTo>
                  <a:lnTo>
                    <a:pt x="794" y="90"/>
                  </a:lnTo>
                  <a:lnTo>
                    <a:pt x="787" y="89"/>
                  </a:lnTo>
                  <a:lnTo>
                    <a:pt x="782" y="88"/>
                  </a:lnTo>
                  <a:lnTo>
                    <a:pt x="776" y="87"/>
                  </a:lnTo>
                  <a:lnTo>
                    <a:pt x="771" y="86"/>
                  </a:lnTo>
                  <a:lnTo>
                    <a:pt x="765" y="85"/>
                  </a:lnTo>
                  <a:lnTo>
                    <a:pt x="761" y="84"/>
                  </a:lnTo>
                  <a:lnTo>
                    <a:pt x="756" y="83"/>
                  </a:lnTo>
                  <a:lnTo>
                    <a:pt x="752" y="82"/>
                  </a:lnTo>
                  <a:lnTo>
                    <a:pt x="748" y="81"/>
                  </a:lnTo>
                  <a:lnTo>
                    <a:pt x="744" y="81"/>
                  </a:lnTo>
                  <a:lnTo>
                    <a:pt x="740" y="80"/>
                  </a:lnTo>
                  <a:lnTo>
                    <a:pt x="737" y="80"/>
                  </a:lnTo>
                  <a:lnTo>
                    <a:pt x="734" y="83"/>
                  </a:lnTo>
                  <a:lnTo>
                    <a:pt x="729" y="86"/>
                  </a:lnTo>
                  <a:lnTo>
                    <a:pt x="725" y="90"/>
                  </a:lnTo>
                  <a:lnTo>
                    <a:pt x="719" y="93"/>
                  </a:lnTo>
                  <a:lnTo>
                    <a:pt x="714" y="96"/>
                  </a:lnTo>
                  <a:lnTo>
                    <a:pt x="708" y="98"/>
                  </a:lnTo>
                  <a:lnTo>
                    <a:pt x="702" y="101"/>
                  </a:lnTo>
                  <a:lnTo>
                    <a:pt x="695" y="104"/>
                  </a:lnTo>
                  <a:lnTo>
                    <a:pt x="688" y="107"/>
                  </a:lnTo>
                  <a:lnTo>
                    <a:pt x="681" y="109"/>
                  </a:lnTo>
                  <a:lnTo>
                    <a:pt x="673" y="112"/>
                  </a:lnTo>
                  <a:lnTo>
                    <a:pt x="663" y="114"/>
                  </a:lnTo>
                  <a:lnTo>
                    <a:pt x="655" y="117"/>
                  </a:lnTo>
                  <a:lnTo>
                    <a:pt x="646" y="119"/>
                  </a:lnTo>
                  <a:lnTo>
                    <a:pt x="636" y="121"/>
                  </a:lnTo>
                  <a:lnTo>
                    <a:pt x="626" y="123"/>
                  </a:lnTo>
                  <a:lnTo>
                    <a:pt x="616" y="125"/>
                  </a:lnTo>
                  <a:lnTo>
                    <a:pt x="605" y="127"/>
                  </a:lnTo>
                  <a:lnTo>
                    <a:pt x="594" y="129"/>
                  </a:lnTo>
                  <a:lnTo>
                    <a:pt x="583" y="131"/>
                  </a:lnTo>
                  <a:lnTo>
                    <a:pt x="571" y="133"/>
                  </a:lnTo>
                  <a:lnTo>
                    <a:pt x="558" y="135"/>
                  </a:lnTo>
                  <a:lnTo>
                    <a:pt x="546" y="136"/>
                  </a:lnTo>
                  <a:lnTo>
                    <a:pt x="532" y="138"/>
                  </a:lnTo>
                  <a:lnTo>
                    <a:pt x="518" y="139"/>
                  </a:lnTo>
                  <a:lnTo>
                    <a:pt x="504" y="141"/>
                  </a:lnTo>
                  <a:lnTo>
                    <a:pt x="490" y="142"/>
                  </a:lnTo>
                  <a:lnTo>
                    <a:pt x="475" y="144"/>
                  </a:lnTo>
                  <a:lnTo>
                    <a:pt x="460" y="145"/>
                  </a:lnTo>
                  <a:lnTo>
                    <a:pt x="444" y="146"/>
                  </a:lnTo>
                  <a:lnTo>
                    <a:pt x="428" y="147"/>
                  </a:lnTo>
                  <a:lnTo>
                    <a:pt x="411" y="148"/>
                  </a:lnTo>
                </a:path>
              </a:pathLst>
            </a:custGeom>
            <a:solidFill>
              <a:srgbClr val="407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53" name="Freeform 233">
              <a:extLst>
                <a:ext uri="{FF2B5EF4-FFF2-40B4-BE49-F238E27FC236}">
                  <a16:creationId xmlns:a16="http://schemas.microsoft.com/office/drawing/2014/main" id="{CEB35A0A-79B8-548D-30DB-868AC84D2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642"/>
              <a:ext cx="539" cy="56"/>
            </a:xfrm>
            <a:custGeom>
              <a:avLst/>
              <a:gdLst>
                <a:gd name="T0" fmla="*/ 532 w 539"/>
                <a:gd name="T1" fmla="*/ 12 h 56"/>
                <a:gd name="T2" fmla="*/ 520 w 539"/>
                <a:gd name="T3" fmla="*/ 11 h 56"/>
                <a:gd name="T4" fmla="*/ 505 w 539"/>
                <a:gd name="T5" fmla="*/ 10 h 56"/>
                <a:gd name="T6" fmla="*/ 488 w 539"/>
                <a:gd name="T7" fmla="*/ 10 h 56"/>
                <a:gd name="T8" fmla="*/ 468 w 539"/>
                <a:gd name="T9" fmla="*/ 10 h 56"/>
                <a:gd name="T10" fmla="*/ 446 w 539"/>
                <a:gd name="T11" fmla="*/ 11 h 56"/>
                <a:gd name="T12" fmla="*/ 420 w 539"/>
                <a:gd name="T13" fmla="*/ 12 h 56"/>
                <a:gd name="T14" fmla="*/ 391 w 539"/>
                <a:gd name="T15" fmla="*/ 13 h 56"/>
                <a:gd name="T16" fmla="*/ 360 w 539"/>
                <a:gd name="T17" fmla="*/ 15 h 56"/>
                <a:gd name="T18" fmla="*/ 326 w 539"/>
                <a:gd name="T19" fmla="*/ 18 h 56"/>
                <a:gd name="T20" fmla="*/ 288 w 539"/>
                <a:gd name="T21" fmla="*/ 21 h 56"/>
                <a:gd name="T22" fmla="*/ 249 w 539"/>
                <a:gd name="T23" fmla="*/ 24 h 56"/>
                <a:gd name="T24" fmla="*/ 205 w 539"/>
                <a:gd name="T25" fmla="*/ 29 h 56"/>
                <a:gd name="T26" fmla="*/ 159 w 539"/>
                <a:gd name="T27" fmla="*/ 34 h 56"/>
                <a:gd name="T28" fmla="*/ 110 w 539"/>
                <a:gd name="T29" fmla="*/ 40 h 56"/>
                <a:gd name="T30" fmla="*/ 57 w 539"/>
                <a:gd name="T31" fmla="*/ 47 h 56"/>
                <a:gd name="T32" fmla="*/ 2 w 539"/>
                <a:gd name="T33" fmla="*/ 55 h 56"/>
                <a:gd name="T34" fmla="*/ 28 w 539"/>
                <a:gd name="T35" fmla="*/ 41 h 56"/>
                <a:gd name="T36" fmla="*/ 82 w 539"/>
                <a:gd name="T37" fmla="*/ 34 h 56"/>
                <a:gd name="T38" fmla="*/ 134 w 539"/>
                <a:gd name="T39" fmla="*/ 27 h 56"/>
                <a:gd name="T40" fmla="*/ 181 w 539"/>
                <a:gd name="T41" fmla="*/ 22 h 56"/>
                <a:gd name="T42" fmla="*/ 227 w 539"/>
                <a:gd name="T43" fmla="*/ 17 h 56"/>
                <a:gd name="T44" fmla="*/ 268 w 539"/>
                <a:gd name="T45" fmla="*/ 13 h 56"/>
                <a:gd name="T46" fmla="*/ 306 w 539"/>
                <a:gd name="T47" fmla="*/ 9 h 56"/>
                <a:gd name="T48" fmla="*/ 343 w 539"/>
                <a:gd name="T49" fmla="*/ 6 h 56"/>
                <a:gd name="T50" fmla="*/ 376 w 539"/>
                <a:gd name="T51" fmla="*/ 4 h 56"/>
                <a:gd name="T52" fmla="*/ 405 w 539"/>
                <a:gd name="T53" fmla="*/ 2 h 56"/>
                <a:gd name="T54" fmla="*/ 433 w 539"/>
                <a:gd name="T55" fmla="*/ 1 h 56"/>
                <a:gd name="T56" fmla="*/ 457 w 539"/>
                <a:gd name="T57" fmla="*/ 1 h 56"/>
                <a:gd name="T58" fmla="*/ 479 w 539"/>
                <a:gd name="T59" fmla="*/ 0 h 56"/>
                <a:gd name="T60" fmla="*/ 497 w 539"/>
                <a:gd name="T61" fmla="*/ 0 h 56"/>
                <a:gd name="T62" fmla="*/ 514 w 539"/>
                <a:gd name="T63" fmla="*/ 1 h 56"/>
                <a:gd name="T64" fmla="*/ 527 w 539"/>
                <a:gd name="T65" fmla="*/ 1 h 56"/>
                <a:gd name="T66" fmla="*/ 535 w 539"/>
                <a:gd name="T67" fmla="*/ 2 h 56"/>
                <a:gd name="T68" fmla="*/ 535 w 539"/>
                <a:gd name="T69" fmla="*/ 2 h 56"/>
                <a:gd name="T70" fmla="*/ 538 w 539"/>
                <a:gd name="T71" fmla="*/ 5 h 56"/>
                <a:gd name="T72" fmla="*/ 538 w 539"/>
                <a:gd name="T73" fmla="*/ 9 h 56"/>
                <a:gd name="T74" fmla="*/ 534 w 539"/>
                <a:gd name="T75" fmla="*/ 11 h 56"/>
                <a:gd name="T76" fmla="*/ 530 w 539"/>
                <a:gd name="T77" fmla="*/ 1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9" h="56">
                  <a:moveTo>
                    <a:pt x="530" y="11"/>
                  </a:moveTo>
                  <a:lnTo>
                    <a:pt x="532" y="12"/>
                  </a:lnTo>
                  <a:lnTo>
                    <a:pt x="526" y="11"/>
                  </a:lnTo>
                  <a:lnTo>
                    <a:pt x="520" y="11"/>
                  </a:lnTo>
                  <a:lnTo>
                    <a:pt x="513" y="11"/>
                  </a:lnTo>
                  <a:lnTo>
                    <a:pt x="505" y="10"/>
                  </a:lnTo>
                  <a:lnTo>
                    <a:pt x="497" y="10"/>
                  </a:lnTo>
                  <a:lnTo>
                    <a:pt x="488" y="10"/>
                  </a:lnTo>
                  <a:lnTo>
                    <a:pt x="479" y="10"/>
                  </a:lnTo>
                  <a:lnTo>
                    <a:pt x="468" y="10"/>
                  </a:lnTo>
                  <a:lnTo>
                    <a:pt x="457" y="10"/>
                  </a:lnTo>
                  <a:lnTo>
                    <a:pt x="446" y="11"/>
                  </a:lnTo>
                  <a:lnTo>
                    <a:pt x="434" y="11"/>
                  </a:lnTo>
                  <a:lnTo>
                    <a:pt x="420" y="12"/>
                  </a:lnTo>
                  <a:lnTo>
                    <a:pt x="406" y="12"/>
                  </a:lnTo>
                  <a:lnTo>
                    <a:pt x="391" y="13"/>
                  </a:lnTo>
                  <a:lnTo>
                    <a:pt x="376" y="14"/>
                  </a:lnTo>
                  <a:lnTo>
                    <a:pt x="360" y="15"/>
                  </a:lnTo>
                  <a:lnTo>
                    <a:pt x="344" y="16"/>
                  </a:lnTo>
                  <a:lnTo>
                    <a:pt x="326" y="18"/>
                  </a:lnTo>
                  <a:lnTo>
                    <a:pt x="307" y="19"/>
                  </a:lnTo>
                  <a:lnTo>
                    <a:pt x="288" y="21"/>
                  </a:lnTo>
                  <a:lnTo>
                    <a:pt x="269" y="23"/>
                  </a:lnTo>
                  <a:lnTo>
                    <a:pt x="249" y="24"/>
                  </a:lnTo>
                  <a:lnTo>
                    <a:pt x="228" y="27"/>
                  </a:lnTo>
                  <a:lnTo>
                    <a:pt x="205" y="29"/>
                  </a:lnTo>
                  <a:lnTo>
                    <a:pt x="182" y="31"/>
                  </a:lnTo>
                  <a:lnTo>
                    <a:pt x="159" y="34"/>
                  </a:lnTo>
                  <a:lnTo>
                    <a:pt x="135" y="37"/>
                  </a:lnTo>
                  <a:lnTo>
                    <a:pt x="110" y="40"/>
                  </a:lnTo>
                  <a:lnTo>
                    <a:pt x="83" y="44"/>
                  </a:lnTo>
                  <a:lnTo>
                    <a:pt x="57" y="47"/>
                  </a:lnTo>
                  <a:lnTo>
                    <a:pt x="30" y="51"/>
                  </a:lnTo>
                  <a:lnTo>
                    <a:pt x="2" y="55"/>
                  </a:lnTo>
                  <a:lnTo>
                    <a:pt x="0" y="45"/>
                  </a:lnTo>
                  <a:lnTo>
                    <a:pt x="28" y="41"/>
                  </a:lnTo>
                  <a:lnTo>
                    <a:pt x="56" y="37"/>
                  </a:lnTo>
                  <a:lnTo>
                    <a:pt x="82" y="34"/>
                  </a:lnTo>
                  <a:lnTo>
                    <a:pt x="109" y="30"/>
                  </a:lnTo>
                  <a:lnTo>
                    <a:pt x="134" y="27"/>
                  </a:lnTo>
                  <a:lnTo>
                    <a:pt x="158" y="24"/>
                  </a:lnTo>
                  <a:lnTo>
                    <a:pt x="181" y="22"/>
                  </a:lnTo>
                  <a:lnTo>
                    <a:pt x="204" y="19"/>
                  </a:lnTo>
                  <a:lnTo>
                    <a:pt x="227" y="17"/>
                  </a:lnTo>
                  <a:lnTo>
                    <a:pt x="248" y="14"/>
                  </a:lnTo>
                  <a:lnTo>
                    <a:pt x="268" y="13"/>
                  </a:lnTo>
                  <a:lnTo>
                    <a:pt x="288" y="11"/>
                  </a:lnTo>
                  <a:lnTo>
                    <a:pt x="306" y="9"/>
                  </a:lnTo>
                  <a:lnTo>
                    <a:pt x="326" y="8"/>
                  </a:lnTo>
                  <a:lnTo>
                    <a:pt x="343" y="6"/>
                  </a:lnTo>
                  <a:lnTo>
                    <a:pt x="360" y="5"/>
                  </a:lnTo>
                  <a:lnTo>
                    <a:pt x="376" y="4"/>
                  </a:lnTo>
                  <a:lnTo>
                    <a:pt x="391" y="3"/>
                  </a:lnTo>
                  <a:lnTo>
                    <a:pt x="405" y="2"/>
                  </a:lnTo>
                  <a:lnTo>
                    <a:pt x="419" y="2"/>
                  </a:lnTo>
                  <a:lnTo>
                    <a:pt x="433" y="1"/>
                  </a:lnTo>
                  <a:lnTo>
                    <a:pt x="446" y="1"/>
                  </a:lnTo>
                  <a:lnTo>
                    <a:pt x="457" y="1"/>
                  </a:lnTo>
                  <a:lnTo>
                    <a:pt x="468" y="1"/>
                  </a:lnTo>
                  <a:lnTo>
                    <a:pt x="479" y="0"/>
                  </a:lnTo>
                  <a:lnTo>
                    <a:pt x="488" y="0"/>
                  </a:lnTo>
                  <a:lnTo>
                    <a:pt x="497" y="0"/>
                  </a:lnTo>
                  <a:lnTo>
                    <a:pt x="506" y="1"/>
                  </a:lnTo>
                  <a:lnTo>
                    <a:pt x="514" y="1"/>
                  </a:lnTo>
                  <a:lnTo>
                    <a:pt x="521" y="1"/>
                  </a:lnTo>
                  <a:lnTo>
                    <a:pt x="527" y="1"/>
                  </a:lnTo>
                  <a:lnTo>
                    <a:pt x="533" y="2"/>
                  </a:lnTo>
                  <a:lnTo>
                    <a:pt x="535" y="2"/>
                  </a:lnTo>
                  <a:lnTo>
                    <a:pt x="533" y="2"/>
                  </a:lnTo>
                  <a:lnTo>
                    <a:pt x="535" y="2"/>
                  </a:lnTo>
                  <a:lnTo>
                    <a:pt x="536" y="4"/>
                  </a:lnTo>
                  <a:lnTo>
                    <a:pt x="538" y="5"/>
                  </a:lnTo>
                  <a:lnTo>
                    <a:pt x="538" y="7"/>
                  </a:lnTo>
                  <a:lnTo>
                    <a:pt x="538" y="9"/>
                  </a:lnTo>
                  <a:lnTo>
                    <a:pt x="536" y="10"/>
                  </a:lnTo>
                  <a:lnTo>
                    <a:pt x="534" y="11"/>
                  </a:lnTo>
                  <a:lnTo>
                    <a:pt x="532" y="12"/>
                  </a:lnTo>
                  <a:lnTo>
                    <a:pt x="530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54" name="Freeform 234">
              <a:extLst>
                <a:ext uri="{FF2B5EF4-FFF2-40B4-BE49-F238E27FC236}">
                  <a16:creationId xmlns:a16="http://schemas.microsoft.com/office/drawing/2014/main" id="{0E6F9171-7D5B-9057-2C2A-BD7901489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644"/>
              <a:ext cx="215" cy="33"/>
            </a:xfrm>
            <a:custGeom>
              <a:avLst/>
              <a:gdLst>
                <a:gd name="T0" fmla="*/ 210 w 215"/>
                <a:gd name="T1" fmla="*/ 31 h 33"/>
                <a:gd name="T2" fmla="*/ 201 w 215"/>
                <a:gd name="T3" fmla="*/ 32 h 33"/>
                <a:gd name="T4" fmla="*/ 190 w 215"/>
                <a:gd name="T5" fmla="*/ 32 h 33"/>
                <a:gd name="T6" fmla="*/ 176 w 215"/>
                <a:gd name="T7" fmla="*/ 32 h 33"/>
                <a:gd name="T8" fmla="*/ 162 w 215"/>
                <a:gd name="T9" fmla="*/ 31 h 33"/>
                <a:gd name="T10" fmla="*/ 146 w 215"/>
                <a:gd name="T11" fmla="*/ 30 h 33"/>
                <a:gd name="T12" fmla="*/ 129 w 215"/>
                <a:gd name="T13" fmla="*/ 29 h 33"/>
                <a:gd name="T14" fmla="*/ 112 w 215"/>
                <a:gd name="T15" fmla="*/ 27 h 33"/>
                <a:gd name="T16" fmla="*/ 94 w 215"/>
                <a:gd name="T17" fmla="*/ 25 h 33"/>
                <a:gd name="T18" fmla="*/ 77 w 215"/>
                <a:gd name="T19" fmla="*/ 23 h 33"/>
                <a:gd name="T20" fmla="*/ 61 w 215"/>
                <a:gd name="T21" fmla="*/ 21 h 33"/>
                <a:gd name="T22" fmla="*/ 46 w 215"/>
                <a:gd name="T23" fmla="*/ 19 h 33"/>
                <a:gd name="T24" fmla="*/ 32 w 215"/>
                <a:gd name="T25" fmla="*/ 16 h 33"/>
                <a:gd name="T26" fmla="*/ 21 w 215"/>
                <a:gd name="T27" fmla="*/ 14 h 33"/>
                <a:gd name="T28" fmla="*/ 11 w 215"/>
                <a:gd name="T29" fmla="*/ 12 h 33"/>
                <a:gd name="T30" fmla="*/ 5 w 215"/>
                <a:gd name="T31" fmla="*/ 11 h 33"/>
                <a:gd name="T32" fmla="*/ 0 w 215"/>
                <a:gd name="T33" fmla="*/ 9 h 33"/>
                <a:gd name="T34" fmla="*/ 5 w 215"/>
                <a:gd name="T35" fmla="*/ 1 h 33"/>
                <a:gd name="T36" fmla="*/ 10 w 215"/>
                <a:gd name="T37" fmla="*/ 2 h 33"/>
                <a:gd name="T38" fmla="*/ 17 w 215"/>
                <a:gd name="T39" fmla="*/ 4 h 33"/>
                <a:gd name="T40" fmla="*/ 28 w 215"/>
                <a:gd name="T41" fmla="*/ 5 h 33"/>
                <a:gd name="T42" fmla="*/ 40 w 215"/>
                <a:gd name="T43" fmla="*/ 8 h 33"/>
                <a:gd name="T44" fmla="*/ 54 w 215"/>
                <a:gd name="T45" fmla="*/ 10 h 33"/>
                <a:gd name="T46" fmla="*/ 70 w 215"/>
                <a:gd name="T47" fmla="*/ 12 h 33"/>
                <a:gd name="T48" fmla="*/ 86 w 215"/>
                <a:gd name="T49" fmla="*/ 14 h 33"/>
                <a:gd name="T50" fmla="*/ 103 w 215"/>
                <a:gd name="T51" fmla="*/ 16 h 33"/>
                <a:gd name="T52" fmla="*/ 121 w 215"/>
                <a:gd name="T53" fmla="*/ 18 h 33"/>
                <a:gd name="T54" fmla="*/ 138 w 215"/>
                <a:gd name="T55" fmla="*/ 20 h 33"/>
                <a:gd name="T56" fmla="*/ 154 w 215"/>
                <a:gd name="T57" fmla="*/ 21 h 33"/>
                <a:gd name="T58" fmla="*/ 170 w 215"/>
                <a:gd name="T59" fmla="*/ 22 h 33"/>
                <a:gd name="T60" fmla="*/ 183 w 215"/>
                <a:gd name="T61" fmla="*/ 22 h 33"/>
                <a:gd name="T62" fmla="*/ 195 w 215"/>
                <a:gd name="T63" fmla="*/ 22 h 33"/>
                <a:gd name="T64" fmla="*/ 204 w 215"/>
                <a:gd name="T65" fmla="*/ 21 h 33"/>
                <a:gd name="T66" fmla="*/ 212 w 215"/>
                <a:gd name="T67" fmla="*/ 29 h 33"/>
                <a:gd name="T68" fmla="*/ 210 w 215"/>
                <a:gd name="T69" fmla="*/ 21 h 33"/>
                <a:gd name="T70" fmla="*/ 214 w 215"/>
                <a:gd name="T71" fmla="*/ 23 h 33"/>
                <a:gd name="T72" fmla="*/ 214 w 215"/>
                <a:gd name="T73" fmla="*/ 27 h 33"/>
                <a:gd name="T74" fmla="*/ 212 w 215"/>
                <a:gd name="T75" fmla="*/ 30 h 33"/>
                <a:gd name="T76" fmla="*/ 205 w 215"/>
                <a:gd name="T77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" h="33">
                  <a:moveTo>
                    <a:pt x="205" y="23"/>
                  </a:moveTo>
                  <a:lnTo>
                    <a:pt x="210" y="31"/>
                  </a:lnTo>
                  <a:lnTo>
                    <a:pt x="205" y="31"/>
                  </a:lnTo>
                  <a:lnTo>
                    <a:pt x="201" y="32"/>
                  </a:lnTo>
                  <a:lnTo>
                    <a:pt x="195" y="32"/>
                  </a:lnTo>
                  <a:lnTo>
                    <a:pt x="190" y="32"/>
                  </a:lnTo>
                  <a:lnTo>
                    <a:pt x="183" y="32"/>
                  </a:lnTo>
                  <a:lnTo>
                    <a:pt x="176" y="32"/>
                  </a:lnTo>
                  <a:lnTo>
                    <a:pt x="169" y="32"/>
                  </a:lnTo>
                  <a:lnTo>
                    <a:pt x="162" y="31"/>
                  </a:lnTo>
                  <a:lnTo>
                    <a:pt x="154" y="31"/>
                  </a:lnTo>
                  <a:lnTo>
                    <a:pt x="146" y="30"/>
                  </a:lnTo>
                  <a:lnTo>
                    <a:pt x="137" y="30"/>
                  </a:lnTo>
                  <a:lnTo>
                    <a:pt x="129" y="29"/>
                  </a:lnTo>
                  <a:lnTo>
                    <a:pt x="120" y="28"/>
                  </a:lnTo>
                  <a:lnTo>
                    <a:pt x="112" y="27"/>
                  </a:lnTo>
                  <a:lnTo>
                    <a:pt x="102" y="26"/>
                  </a:lnTo>
                  <a:lnTo>
                    <a:pt x="94" y="25"/>
                  </a:lnTo>
                  <a:lnTo>
                    <a:pt x="85" y="24"/>
                  </a:lnTo>
                  <a:lnTo>
                    <a:pt x="77" y="23"/>
                  </a:lnTo>
                  <a:lnTo>
                    <a:pt x="68" y="22"/>
                  </a:lnTo>
                  <a:lnTo>
                    <a:pt x="61" y="21"/>
                  </a:lnTo>
                  <a:lnTo>
                    <a:pt x="53" y="20"/>
                  </a:lnTo>
                  <a:lnTo>
                    <a:pt x="46" y="19"/>
                  </a:lnTo>
                  <a:lnTo>
                    <a:pt x="39" y="17"/>
                  </a:lnTo>
                  <a:lnTo>
                    <a:pt x="32" y="16"/>
                  </a:lnTo>
                  <a:lnTo>
                    <a:pt x="26" y="15"/>
                  </a:lnTo>
                  <a:lnTo>
                    <a:pt x="21" y="14"/>
                  </a:lnTo>
                  <a:lnTo>
                    <a:pt x="16" y="13"/>
                  </a:lnTo>
                  <a:lnTo>
                    <a:pt x="11" y="12"/>
                  </a:lnTo>
                  <a:lnTo>
                    <a:pt x="7" y="12"/>
                  </a:lnTo>
                  <a:lnTo>
                    <a:pt x="5" y="11"/>
                  </a:lnTo>
                  <a:lnTo>
                    <a:pt x="2" y="10"/>
                  </a:lnTo>
                  <a:lnTo>
                    <a:pt x="0" y="9"/>
                  </a:lnTo>
                  <a:lnTo>
                    <a:pt x="5" y="0"/>
                  </a:lnTo>
                  <a:lnTo>
                    <a:pt x="5" y="1"/>
                  </a:lnTo>
                  <a:lnTo>
                    <a:pt x="7" y="1"/>
                  </a:lnTo>
                  <a:lnTo>
                    <a:pt x="10" y="2"/>
                  </a:lnTo>
                  <a:lnTo>
                    <a:pt x="13" y="3"/>
                  </a:lnTo>
                  <a:lnTo>
                    <a:pt x="17" y="4"/>
                  </a:lnTo>
                  <a:lnTo>
                    <a:pt x="22" y="4"/>
                  </a:lnTo>
                  <a:lnTo>
                    <a:pt x="28" y="5"/>
                  </a:lnTo>
                  <a:lnTo>
                    <a:pt x="34" y="7"/>
                  </a:lnTo>
                  <a:lnTo>
                    <a:pt x="40" y="8"/>
                  </a:lnTo>
                  <a:lnTo>
                    <a:pt x="47" y="9"/>
                  </a:lnTo>
                  <a:lnTo>
                    <a:pt x="54" y="10"/>
                  </a:lnTo>
                  <a:lnTo>
                    <a:pt x="62" y="11"/>
                  </a:lnTo>
                  <a:lnTo>
                    <a:pt x="70" y="12"/>
                  </a:lnTo>
                  <a:lnTo>
                    <a:pt x="78" y="13"/>
                  </a:lnTo>
                  <a:lnTo>
                    <a:pt x="86" y="14"/>
                  </a:lnTo>
                  <a:lnTo>
                    <a:pt x="95" y="15"/>
                  </a:lnTo>
                  <a:lnTo>
                    <a:pt x="103" y="16"/>
                  </a:lnTo>
                  <a:lnTo>
                    <a:pt x="113" y="17"/>
                  </a:lnTo>
                  <a:lnTo>
                    <a:pt x="121" y="18"/>
                  </a:lnTo>
                  <a:lnTo>
                    <a:pt x="130" y="19"/>
                  </a:lnTo>
                  <a:lnTo>
                    <a:pt x="138" y="20"/>
                  </a:lnTo>
                  <a:lnTo>
                    <a:pt x="146" y="20"/>
                  </a:lnTo>
                  <a:lnTo>
                    <a:pt x="154" y="21"/>
                  </a:lnTo>
                  <a:lnTo>
                    <a:pt x="162" y="21"/>
                  </a:lnTo>
                  <a:lnTo>
                    <a:pt x="170" y="22"/>
                  </a:lnTo>
                  <a:lnTo>
                    <a:pt x="177" y="22"/>
                  </a:lnTo>
                  <a:lnTo>
                    <a:pt x="183" y="22"/>
                  </a:lnTo>
                  <a:lnTo>
                    <a:pt x="190" y="22"/>
                  </a:lnTo>
                  <a:lnTo>
                    <a:pt x="195" y="22"/>
                  </a:lnTo>
                  <a:lnTo>
                    <a:pt x="200" y="22"/>
                  </a:lnTo>
                  <a:lnTo>
                    <a:pt x="204" y="21"/>
                  </a:lnTo>
                  <a:lnTo>
                    <a:pt x="208" y="21"/>
                  </a:lnTo>
                  <a:lnTo>
                    <a:pt x="212" y="29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2" y="22"/>
                  </a:lnTo>
                  <a:lnTo>
                    <a:pt x="214" y="23"/>
                  </a:lnTo>
                  <a:lnTo>
                    <a:pt x="214" y="25"/>
                  </a:lnTo>
                  <a:lnTo>
                    <a:pt x="214" y="27"/>
                  </a:lnTo>
                  <a:lnTo>
                    <a:pt x="214" y="29"/>
                  </a:lnTo>
                  <a:lnTo>
                    <a:pt x="212" y="30"/>
                  </a:lnTo>
                  <a:lnTo>
                    <a:pt x="210" y="31"/>
                  </a:lnTo>
                  <a:lnTo>
                    <a:pt x="20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55" name="Freeform 235">
              <a:extLst>
                <a:ext uri="{FF2B5EF4-FFF2-40B4-BE49-F238E27FC236}">
                  <a16:creationId xmlns:a16="http://schemas.microsoft.com/office/drawing/2014/main" id="{E905464B-E1AF-38FD-94E0-5DDC8D402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667"/>
              <a:ext cx="21" cy="65"/>
            </a:xfrm>
            <a:custGeom>
              <a:avLst/>
              <a:gdLst>
                <a:gd name="T0" fmla="*/ 3 w 21"/>
                <a:gd name="T1" fmla="*/ 55 h 65"/>
                <a:gd name="T2" fmla="*/ 1 w 21"/>
                <a:gd name="T3" fmla="*/ 60 h 65"/>
                <a:gd name="T4" fmla="*/ 1 w 21"/>
                <a:gd name="T5" fmla="*/ 57 h 65"/>
                <a:gd name="T6" fmla="*/ 0 w 21"/>
                <a:gd name="T7" fmla="*/ 55 h 65"/>
                <a:gd name="T8" fmla="*/ 0 w 21"/>
                <a:gd name="T9" fmla="*/ 51 h 65"/>
                <a:gd name="T10" fmla="*/ 0 w 21"/>
                <a:gd name="T11" fmla="*/ 48 h 65"/>
                <a:gd name="T12" fmla="*/ 0 w 21"/>
                <a:gd name="T13" fmla="*/ 44 h 65"/>
                <a:gd name="T14" fmla="*/ 1 w 21"/>
                <a:gd name="T15" fmla="*/ 40 h 65"/>
                <a:gd name="T16" fmla="*/ 1 w 21"/>
                <a:gd name="T17" fmla="*/ 36 h 65"/>
                <a:gd name="T18" fmla="*/ 2 w 21"/>
                <a:gd name="T19" fmla="*/ 32 h 65"/>
                <a:gd name="T20" fmla="*/ 3 w 21"/>
                <a:gd name="T21" fmla="*/ 27 h 65"/>
                <a:gd name="T22" fmla="*/ 3 w 21"/>
                <a:gd name="T23" fmla="*/ 23 h 65"/>
                <a:gd name="T24" fmla="*/ 4 w 21"/>
                <a:gd name="T25" fmla="*/ 19 h 65"/>
                <a:gd name="T26" fmla="*/ 6 w 21"/>
                <a:gd name="T27" fmla="*/ 14 h 65"/>
                <a:gd name="T28" fmla="*/ 7 w 21"/>
                <a:gd name="T29" fmla="*/ 10 h 65"/>
                <a:gd name="T30" fmla="*/ 9 w 21"/>
                <a:gd name="T31" fmla="*/ 6 h 65"/>
                <a:gd name="T32" fmla="*/ 11 w 21"/>
                <a:gd name="T33" fmla="*/ 3 h 65"/>
                <a:gd name="T34" fmla="*/ 13 w 21"/>
                <a:gd name="T35" fmla="*/ 0 h 65"/>
                <a:gd name="T36" fmla="*/ 20 w 21"/>
                <a:gd name="T37" fmla="*/ 6 h 65"/>
                <a:gd name="T38" fmla="*/ 19 w 21"/>
                <a:gd name="T39" fmla="*/ 9 h 65"/>
                <a:gd name="T40" fmla="*/ 17 w 21"/>
                <a:gd name="T41" fmla="*/ 11 h 65"/>
                <a:gd name="T42" fmla="*/ 16 w 21"/>
                <a:gd name="T43" fmla="*/ 14 h 65"/>
                <a:gd name="T44" fmla="*/ 15 w 21"/>
                <a:gd name="T45" fmla="*/ 18 h 65"/>
                <a:gd name="T46" fmla="*/ 13 w 21"/>
                <a:gd name="T47" fmla="*/ 21 h 65"/>
                <a:gd name="T48" fmla="*/ 12 w 21"/>
                <a:gd name="T49" fmla="*/ 25 h 65"/>
                <a:gd name="T50" fmla="*/ 11 w 21"/>
                <a:gd name="T51" fmla="*/ 29 h 65"/>
                <a:gd name="T52" fmla="*/ 11 w 21"/>
                <a:gd name="T53" fmla="*/ 33 h 65"/>
                <a:gd name="T54" fmla="*/ 10 w 21"/>
                <a:gd name="T55" fmla="*/ 37 h 65"/>
                <a:gd name="T56" fmla="*/ 10 w 21"/>
                <a:gd name="T57" fmla="*/ 41 h 65"/>
                <a:gd name="T58" fmla="*/ 10 w 21"/>
                <a:gd name="T59" fmla="*/ 44 h 65"/>
                <a:gd name="T60" fmla="*/ 10 w 21"/>
                <a:gd name="T61" fmla="*/ 48 h 65"/>
                <a:gd name="T62" fmla="*/ 10 w 21"/>
                <a:gd name="T63" fmla="*/ 51 h 65"/>
                <a:gd name="T64" fmla="*/ 10 w 21"/>
                <a:gd name="T65" fmla="*/ 54 h 65"/>
                <a:gd name="T66" fmla="*/ 10 w 21"/>
                <a:gd name="T67" fmla="*/ 57 h 65"/>
                <a:gd name="T68" fmla="*/ 10 w 21"/>
                <a:gd name="T69" fmla="*/ 58 h 65"/>
                <a:gd name="T70" fmla="*/ 8 w 21"/>
                <a:gd name="T71" fmla="*/ 64 h 65"/>
                <a:gd name="T72" fmla="*/ 10 w 21"/>
                <a:gd name="T73" fmla="*/ 58 h 65"/>
                <a:gd name="T74" fmla="*/ 10 w 21"/>
                <a:gd name="T75" fmla="*/ 61 h 65"/>
                <a:gd name="T76" fmla="*/ 9 w 21"/>
                <a:gd name="T77" fmla="*/ 62 h 65"/>
                <a:gd name="T78" fmla="*/ 8 w 21"/>
                <a:gd name="T79" fmla="*/ 63 h 65"/>
                <a:gd name="T80" fmla="*/ 7 w 21"/>
                <a:gd name="T81" fmla="*/ 64 h 65"/>
                <a:gd name="T82" fmla="*/ 5 w 21"/>
                <a:gd name="T83" fmla="*/ 64 h 65"/>
                <a:gd name="T84" fmla="*/ 3 w 21"/>
                <a:gd name="T85" fmla="*/ 63 h 65"/>
                <a:gd name="T86" fmla="*/ 2 w 21"/>
                <a:gd name="T87" fmla="*/ 62 h 65"/>
                <a:gd name="T88" fmla="*/ 1 w 21"/>
                <a:gd name="T89" fmla="*/ 60 h 65"/>
                <a:gd name="T90" fmla="*/ 3 w 21"/>
                <a:gd name="T91" fmla="*/ 5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" h="65">
                  <a:moveTo>
                    <a:pt x="3" y="55"/>
                  </a:moveTo>
                  <a:lnTo>
                    <a:pt x="1" y="60"/>
                  </a:lnTo>
                  <a:lnTo>
                    <a:pt x="1" y="57"/>
                  </a:lnTo>
                  <a:lnTo>
                    <a:pt x="0" y="55"/>
                  </a:lnTo>
                  <a:lnTo>
                    <a:pt x="0" y="51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1" y="40"/>
                  </a:lnTo>
                  <a:lnTo>
                    <a:pt x="1" y="36"/>
                  </a:lnTo>
                  <a:lnTo>
                    <a:pt x="2" y="32"/>
                  </a:lnTo>
                  <a:lnTo>
                    <a:pt x="3" y="27"/>
                  </a:lnTo>
                  <a:lnTo>
                    <a:pt x="3" y="23"/>
                  </a:lnTo>
                  <a:lnTo>
                    <a:pt x="4" y="19"/>
                  </a:lnTo>
                  <a:lnTo>
                    <a:pt x="6" y="14"/>
                  </a:lnTo>
                  <a:lnTo>
                    <a:pt x="7" y="10"/>
                  </a:lnTo>
                  <a:lnTo>
                    <a:pt x="9" y="6"/>
                  </a:lnTo>
                  <a:lnTo>
                    <a:pt x="11" y="3"/>
                  </a:lnTo>
                  <a:lnTo>
                    <a:pt x="13" y="0"/>
                  </a:lnTo>
                  <a:lnTo>
                    <a:pt x="20" y="6"/>
                  </a:lnTo>
                  <a:lnTo>
                    <a:pt x="19" y="9"/>
                  </a:lnTo>
                  <a:lnTo>
                    <a:pt x="17" y="11"/>
                  </a:lnTo>
                  <a:lnTo>
                    <a:pt x="16" y="14"/>
                  </a:lnTo>
                  <a:lnTo>
                    <a:pt x="15" y="18"/>
                  </a:lnTo>
                  <a:lnTo>
                    <a:pt x="13" y="21"/>
                  </a:lnTo>
                  <a:lnTo>
                    <a:pt x="12" y="25"/>
                  </a:lnTo>
                  <a:lnTo>
                    <a:pt x="11" y="29"/>
                  </a:lnTo>
                  <a:lnTo>
                    <a:pt x="11" y="33"/>
                  </a:lnTo>
                  <a:lnTo>
                    <a:pt x="10" y="37"/>
                  </a:lnTo>
                  <a:lnTo>
                    <a:pt x="10" y="41"/>
                  </a:lnTo>
                  <a:lnTo>
                    <a:pt x="10" y="44"/>
                  </a:lnTo>
                  <a:lnTo>
                    <a:pt x="10" y="48"/>
                  </a:lnTo>
                  <a:lnTo>
                    <a:pt x="10" y="51"/>
                  </a:lnTo>
                  <a:lnTo>
                    <a:pt x="10" y="54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8" y="64"/>
                  </a:lnTo>
                  <a:lnTo>
                    <a:pt x="10" y="58"/>
                  </a:lnTo>
                  <a:lnTo>
                    <a:pt x="10" y="61"/>
                  </a:lnTo>
                  <a:lnTo>
                    <a:pt x="9" y="62"/>
                  </a:lnTo>
                  <a:lnTo>
                    <a:pt x="8" y="63"/>
                  </a:lnTo>
                  <a:lnTo>
                    <a:pt x="7" y="64"/>
                  </a:lnTo>
                  <a:lnTo>
                    <a:pt x="5" y="64"/>
                  </a:lnTo>
                  <a:lnTo>
                    <a:pt x="3" y="63"/>
                  </a:lnTo>
                  <a:lnTo>
                    <a:pt x="2" y="62"/>
                  </a:lnTo>
                  <a:lnTo>
                    <a:pt x="1" y="60"/>
                  </a:lnTo>
                  <a:lnTo>
                    <a:pt x="3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56" name="Freeform 236">
              <a:extLst>
                <a:ext uri="{FF2B5EF4-FFF2-40B4-BE49-F238E27FC236}">
                  <a16:creationId xmlns:a16="http://schemas.microsoft.com/office/drawing/2014/main" id="{5C80AA73-F9D4-6321-257F-2DCB138C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722"/>
              <a:ext cx="195" cy="26"/>
            </a:xfrm>
            <a:custGeom>
              <a:avLst/>
              <a:gdLst>
                <a:gd name="T0" fmla="*/ 5 w 195"/>
                <a:gd name="T1" fmla="*/ 0 h 26"/>
                <a:gd name="T2" fmla="*/ 11 w 195"/>
                <a:gd name="T3" fmla="*/ 1 h 26"/>
                <a:gd name="T4" fmla="*/ 20 w 195"/>
                <a:gd name="T5" fmla="*/ 2 h 26"/>
                <a:gd name="T6" fmla="*/ 28 w 195"/>
                <a:gd name="T7" fmla="*/ 4 h 26"/>
                <a:gd name="T8" fmla="*/ 38 w 195"/>
                <a:gd name="T9" fmla="*/ 6 h 26"/>
                <a:gd name="T10" fmla="*/ 49 w 195"/>
                <a:gd name="T11" fmla="*/ 8 h 26"/>
                <a:gd name="T12" fmla="*/ 61 w 195"/>
                <a:gd name="T13" fmla="*/ 10 h 26"/>
                <a:gd name="T14" fmla="*/ 74 w 195"/>
                <a:gd name="T15" fmla="*/ 12 h 26"/>
                <a:gd name="T16" fmla="*/ 87 w 195"/>
                <a:gd name="T17" fmla="*/ 13 h 26"/>
                <a:gd name="T18" fmla="*/ 100 w 195"/>
                <a:gd name="T19" fmla="*/ 14 h 26"/>
                <a:gd name="T20" fmla="*/ 113 w 195"/>
                <a:gd name="T21" fmla="*/ 15 h 26"/>
                <a:gd name="T22" fmla="*/ 127 w 195"/>
                <a:gd name="T23" fmla="*/ 15 h 26"/>
                <a:gd name="T24" fmla="*/ 140 w 195"/>
                <a:gd name="T25" fmla="*/ 14 h 26"/>
                <a:gd name="T26" fmla="*/ 153 w 195"/>
                <a:gd name="T27" fmla="*/ 12 h 26"/>
                <a:gd name="T28" fmla="*/ 165 w 195"/>
                <a:gd name="T29" fmla="*/ 9 h 26"/>
                <a:gd name="T30" fmla="*/ 177 w 195"/>
                <a:gd name="T31" fmla="*/ 5 h 26"/>
                <a:gd name="T32" fmla="*/ 188 w 195"/>
                <a:gd name="T33" fmla="*/ 0 h 26"/>
                <a:gd name="T34" fmla="*/ 187 w 195"/>
                <a:gd name="T35" fmla="*/ 12 h 26"/>
                <a:gd name="T36" fmla="*/ 174 w 195"/>
                <a:gd name="T37" fmla="*/ 17 h 26"/>
                <a:gd name="T38" fmla="*/ 161 w 195"/>
                <a:gd name="T39" fmla="*/ 20 h 26"/>
                <a:gd name="T40" fmla="*/ 148 w 195"/>
                <a:gd name="T41" fmla="*/ 23 h 26"/>
                <a:gd name="T42" fmla="*/ 134 w 195"/>
                <a:gd name="T43" fmla="*/ 24 h 26"/>
                <a:gd name="T44" fmla="*/ 120 w 195"/>
                <a:gd name="T45" fmla="*/ 25 h 26"/>
                <a:gd name="T46" fmla="*/ 106 w 195"/>
                <a:gd name="T47" fmla="*/ 24 h 26"/>
                <a:gd name="T48" fmla="*/ 92 w 195"/>
                <a:gd name="T49" fmla="*/ 24 h 26"/>
                <a:gd name="T50" fmla="*/ 79 w 195"/>
                <a:gd name="T51" fmla="*/ 22 h 26"/>
                <a:gd name="T52" fmla="*/ 66 w 195"/>
                <a:gd name="T53" fmla="*/ 21 h 26"/>
                <a:gd name="T54" fmla="*/ 54 w 195"/>
                <a:gd name="T55" fmla="*/ 19 h 26"/>
                <a:gd name="T56" fmla="*/ 42 w 195"/>
                <a:gd name="T57" fmla="*/ 17 h 26"/>
                <a:gd name="T58" fmla="*/ 32 w 195"/>
                <a:gd name="T59" fmla="*/ 15 h 26"/>
                <a:gd name="T60" fmla="*/ 22 w 195"/>
                <a:gd name="T61" fmla="*/ 13 h 26"/>
                <a:gd name="T62" fmla="*/ 14 w 195"/>
                <a:gd name="T63" fmla="*/ 11 h 26"/>
                <a:gd name="T64" fmla="*/ 7 w 195"/>
                <a:gd name="T65" fmla="*/ 10 h 26"/>
                <a:gd name="T66" fmla="*/ 7 w 195"/>
                <a:gd name="T67" fmla="*/ 9 h 26"/>
                <a:gd name="T68" fmla="*/ 2 w 195"/>
                <a:gd name="T69" fmla="*/ 9 h 26"/>
                <a:gd name="T70" fmla="*/ 0 w 195"/>
                <a:gd name="T71" fmla="*/ 6 h 26"/>
                <a:gd name="T72" fmla="*/ 0 w 195"/>
                <a:gd name="T73" fmla="*/ 3 h 26"/>
                <a:gd name="T74" fmla="*/ 3 w 195"/>
                <a:gd name="T75" fmla="*/ 0 h 26"/>
                <a:gd name="T76" fmla="*/ 1 w 195"/>
                <a:gd name="T7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5" h="26">
                  <a:moveTo>
                    <a:pt x="1" y="1"/>
                  </a:moveTo>
                  <a:lnTo>
                    <a:pt x="5" y="0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5" y="2"/>
                  </a:lnTo>
                  <a:lnTo>
                    <a:pt x="20" y="2"/>
                  </a:lnTo>
                  <a:lnTo>
                    <a:pt x="24" y="3"/>
                  </a:lnTo>
                  <a:lnTo>
                    <a:pt x="28" y="4"/>
                  </a:lnTo>
                  <a:lnTo>
                    <a:pt x="33" y="5"/>
                  </a:lnTo>
                  <a:lnTo>
                    <a:pt x="38" y="6"/>
                  </a:lnTo>
                  <a:lnTo>
                    <a:pt x="44" y="7"/>
                  </a:lnTo>
                  <a:lnTo>
                    <a:pt x="49" y="8"/>
                  </a:lnTo>
                  <a:lnTo>
                    <a:pt x="55" y="9"/>
                  </a:lnTo>
                  <a:lnTo>
                    <a:pt x="61" y="10"/>
                  </a:lnTo>
                  <a:lnTo>
                    <a:pt x="67" y="11"/>
                  </a:lnTo>
                  <a:lnTo>
                    <a:pt x="74" y="12"/>
                  </a:lnTo>
                  <a:lnTo>
                    <a:pt x="80" y="12"/>
                  </a:lnTo>
                  <a:lnTo>
                    <a:pt x="87" y="13"/>
                  </a:lnTo>
                  <a:lnTo>
                    <a:pt x="93" y="14"/>
                  </a:lnTo>
                  <a:lnTo>
                    <a:pt x="100" y="14"/>
                  </a:lnTo>
                  <a:lnTo>
                    <a:pt x="107" y="15"/>
                  </a:lnTo>
                  <a:lnTo>
                    <a:pt x="113" y="15"/>
                  </a:lnTo>
                  <a:lnTo>
                    <a:pt x="120" y="15"/>
                  </a:lnTo>
                  <a:lnTo>
                    <a:pt x="127" y="15"/>
                  </a:lnTo>
                  <a:lnTo>
                    <a:pt x="133" y="14"/>
                  </a:lnTo>
                  <a:lnTo>
                    <a:pt x="140" y="14"/>
                  </a:lnTo>
                  <a:lnTo>
                    <a:pt x="147" y="13"/>
                  </a:lnTo>
                  <a:lnTo>
                    <a:pt x="153" y="12"/>
                  </a:lnTo>
                  <a:lnTo>
                    <a:pt x="159" y="10"/>
                  </a:lnTo>
                  <a:lnTo>
                    <a:pt x="165" y="9"/>
                  </a:lnTo>
                  <a:lnTo>
                    <a:pt x="171" y="7"/>
                  </a:lnTo>
                  <a:lnTo>
                    <a:pt x="177" y="5"/>
                  </a:lnTo>
                  <a:lnTo>
                    <a:pt x="183" y="2"/>
                  </a:lnTo>
                  <a:lnTo>
                    <a:pt x="188" y="0"/>
                  </a:lnTo>
                  <a:lnTo>
                    <a:pt x="194" y="9"/>
                  </a:lnTo>
                  <a:lnTo>
                    <a:pt x="187" y="12"/>
                  </a:lnTo>
                  <a:lnTo>
                    <a:pt x="181" y="14"/>
                  </a:lnTo>
                  <a:lnTo>
                    <a:pt x="174" y="17"/>
                  </a:lnTo>
                  <a:lnTo>
                    <a:pt x="168" y="19"/>
                  </a:lnTo>
                  <a:lnTo>
                    <a:pt x="161" y="20"/>
                  </a:lnTo>
                  <a:lnTo>
                    <a:pt x="154" y="22"/>
                  </a:lnTo>
                  <a:lnTo>
                    <a:pt x="148" y="23"/>
                  </a:lnTo>
                  <a:lnTo>
                    <a:pt x="141" y="23"/>
                  </a:lnTo>
                  <a:lnTo>
                    <a:pt x="134" y="24"/>
                  </a:lnTo>
                  <a:lnTo>
                    <a:pt x="127" y="24"/>
                  </a:lnTo>
                  <a:lnTo>
                    <a:pt x="120" y="25"/>
                  </a:lnTo>
                  <a:lnTo>
                    <a:pt x="113" y="25"/>
                  </a:lnTo>
                  <a:lnTo>
                    <a:pt x="106" y="24"/>
                  </a:lnTo>
                  <a:lnTo>
                    <a:pt x="99" y="24"/>
                  </a:lnTo>
                  <a:lnTo>
                    <a:pt x="92" y="24"/>
                  </a:lnTo>
                  <a:lnTo>
                    <a:pt x="86" y="23"/>
                  </a:lnTo>
                  <a:lnTo>
                    <a:pt x="79" y="22"/>
                  </a:lnTo>
                  <a:lnTo>
                    <a:pt x="73" y="22"/>
                  </a:lnTo>
                  <a:lnTo>
                    <a:pt x="66" y="21"/>
                  </a:lnTo>
                  <a:lnTo>
                    <a:pt x="60" y="20"/>
                  </a:lnTo>
                  <a:lnTo>
                    <a:pt x="54" y="19"/>
                  </a:lnTo>
                  <a:lnTo>
                    <a:pt x="48" y="18"/>
                  </a:lnTo>
                  <a:lnTo>
                    <a:pt x="42" y="17"/>
                  </a:lnTo>
                  <a:lnTo>
                    <a:pt x="37" y="16"/>
                  </a:lnTo>
                  <a:lnTo>
                    <a:pt x="32" y="15"/>
                  </a:lnTo>
                  <a:lnTo>
                    <a:pt x="27" y="14"/>
                  </a:lnTo>
                  <a:lnTo>
                    <a:pt x="22" y="13"/>
                  </a:lnTo>
                  <a:lnTo>
                    <a:pt x="18" y="12"/>
                  </a:lnTo>
                  <a:lnTo>
                    <a:pt x="14" y="11"/>
                  </a:lnTo>
                  <a:lnTo>
                    <a:pt x="10" y="11"/>
                  </a:lnTo>
                  <a:lnTo>
                    <a:pt x="7" y="10"/>
                  </a:lnTo>
                  <a:lnTo>
                    <a:pt x="4" y="10"/>
                  </a:lnTo>
                  <a:lnTo>
                    <a:pt x="7" y="9"/>
                  </a:lnTo>
                  <a:lnTo>
                    <a:pt x="4" y="10"/>
                  </a:lnTo>
                  <a:lnTo>
                    <a:pt x="2" y="9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57" name="Freeform 237">
              <a:extLst>
                <a:ext uri="{FF2B5EF4-FFF2-40B4-BE49-F238E27FC236}">
                  <a16:creationId xmlns:a16="http://schemas.microsoft.com/office/drawing/2014/main" id="{5CD242A4-9DE2-6AC6-A39E-B9D6EE301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723"/>
              <a:ext cx="335" cy="78"/>
            </a:xfrm>
            <a:custGeom>
              <a:avLst/>
              <a:gdLst>
                <a:gd name="T0" fmla="*/ 4 w 335"/>
                <a:gd name="T1" fmla="*/ 67 h 78"/>
                <a:gd name="T2" fmla="*/ 37 w 335"/>
                <a:gd name="T3" fmla="*/ 65 h 78"/>
                <a:gd name="T4" fmla="*/ 67 w 335"/>
                <a:gd name="T5" fmla="*/ 63 h 78"/>
                <a:gd name="T6" fmla="*/ 96 w 335"/>
                <a:gd name="T7" fmla="*/ 60 h 78"/>
                <a:gd name="T8" fmla="*/ 125 w 335"/>
                <a:gd name="T9" fmla="*/ 57 h 78"/>
                <a:gd name="T10" fmla="*/ 151 w 335"/>
                <a:gd name="T11" fmla="*/ 54 h 78"/>
                <a:gd name="T12" fmla="*/ 175 w 335"/>
                <a:gd name="T13" fmla="*/ 50 h 78"/>
                <a:gd name="T14" fmla="*/ 198 w 335"/>
                <a:gd name="T15" fmla="*/ 46 h 78"/>
                <a:gd name="T16" fmla="*/ 218 w 335"/>
                <a:gd name="T17" fmla="*/ 42 h 78"/>
                <a:gd name="T18" fmla="*/ 239 w 335"/>
                <a:gd name="T19" fmla="*/ 38 h 78"/>
                <a:gd name="T20" fmla="*/ 256 w 335"/>
                <a:gd name="T21" fmla="*/ 33 h 78"/>
                <a:gd name="T22" fmla="*/ 272 w 335"/>
                <a:gd name="T23" fmla="*/ 29 h 78"/>
                <a:gd name="T24" fmla="*/ 287 w 335"/>
                <a:gd name="T25" fmla="*/ 23 h 78"/>
                <a:gd name="T26" fmla="*/ 299 w 335"/>
                <a:gd name="T27" fmla="*/ 18 h 78"/>
                <a:gd name="T28" fmla="*/ 310 w 335"/>
                <a:gd name="T29" fmla="*/ 12 h 78"/>
                <a:gd name="T30" fmla="*/ 320 w 335"/>
                <a:gd name="T31" fmla="*/ 6 h 78"/>
                <a:gd name="T32" fmla="*/ 327 w 335"/>
                <a:gd name="T33" fmla="*/ 0 h 78"/>
                <a:gd name="T34" fmla="*/ 329 w 335"/>
                <a:gd name="T35" fmla="*/ 11 h 78"/>
                <a:gd name="T36" fmla="*/ 320 w 335"/>
                <a:gd name="T37" fmla="*/ 18 h 78"/>
                <a:gd name="T38" fmla="*/ 309 w 335"/>
                <a:gd name="T39" fmla="*/ 24 h 78"/>
                <a:gd name="T40" fmla="*/ 297 w 335"/>
                <a:gd name="T41" fmla="*/ 30 h 78"/>
                <a:gd name="T42" fmla="*/ 282 w 335"/>
                <a:gd name="T43" fmla="*/ 35 h 78"/>
                <a:gd name="T44" fmla="*/ 267 w 335"/>
                <a:gd name="T45" fmla="*/ 41 h 78"/>
                <a:gd name="T46" fmla="*/ 250 w 335"/>
                <a:gd name="T47" fmla="*/ 46 h 78"/>
                <a:gd name="T48" fmla="*/ 231 w 335"/>
                <a:gd name="T49" fmla="*/ 50 h 78"/>
                <a:gd name="T50" fmla="*/ 210 w 335"/>
                <a:gd name="T51" fmla="*/ 54 h 78"/>
                <a:gd name="T52" fmla="*/ 188 w 335"/>
                <a:gd name="T53" fmla="*/ 58 h 78"/>
                <a:gd name="T54" fmla="*/ 164 w 335"/>
                <a:gd name="T55" fmla="*/ 62 h 78"/>
                <a:gd name="T56" fmla="*/ 139 w 335"/>
                <a:gd name="T57" fmla="*/ 65 h 78"/>
                <a:gd name="T58" fmla="*/ 112 w 335"/>
                <a:gd name="T59" fmla="*/ 68 h 78"/>
                <a:gd name="T60" fmla="*/ 83 w 335"/>
                <a:gd name="T61" fmla="*/ 71 h 78"/>
                <a:gd name="T62" fmla="*/ 53 w 335"/>
                <a:gd name="T63" fmla="*/ 74 h 78"/>
                <a:gd name="T64" fmla="*/ 21 w 335"/>
                <a:gd name="T65" fmla="*/ 76 h 78"/>
                <a:gd name="T66" fmla="*/ 9 w 335"/>
                <a:gd name="T67" fmla="*/ 72 h 78"/>
                <a:gd name="T68" fmla="*/ 3 w 335"/>
                <a:gd name="T69" fmla="*/ 77 h 78"/>
                <a:gd name="T70" fmla="*/ 0 w 335"/>
                <a:gd name="T71" fmla="*/ 74 h 78"/>
                <a:gd name="T72" fmla="*/ 0 w 335"/>
                <a:gd name="T73" fmla="*/ 71 h 78"/>
                <a:gd name="T74" fmla="*/ 2 w 335"/>
                <a:gd name="T75" fmla="*/ 68 h 78"/>
                <a:gd name="T76" fmla="*/ 0 w 335"/>
                <a:gd name="T77" fmla="*/ 7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35" h="78">
                  <a:moveTo>
                    <a:pt x="0" y="72"/>
                  </a:moveTo>
                  <a:lnTo>
                    <a:pt x="4" y="67"/>
                  </a:lnTo>
                  <a:lnTo>
                    <a:pt x="21" y="66"/>
                  </a:lnTo>
                  <a:lnTo>
                    <a:pt x="37" y="65"/>
                  </a:lnTo>
                  <a:lnTo>
                    <a:pt x="52" y="64"/>
                  </a:lnTo>
                  <a:lnTo>
                    <a:pt x="67" y="63"/>
                  </a:lnTo>
                  <a:lnTo>
                    <a:pt x="82" y="61"/>
                  </a:lnTo>
                  <a:lnTo>
                    <a:pt x="96" y="60"/>
                  </a:lnTo>
                  <a:lnTo>
                    <a:pt x="110" y="58"/>
                  </a:lnTo>
                  <a:lnTo>
                    <a:pt x="125" y="57"/>
                  </a:lnTo>
                  <a:lnTo>
                    <a:pt x="138" y="55"/>
                  </a:lnTo>
                  <a:lnTo>
                    <a:pt x="151" y="54"/>
                  </a:lnTo>
                  <a:lnTo>
                    <a:pt x="163" y="52"/>
                  </a:lnTo>
                  <a:lnTo>
                    <a:pt x="175" y="50"/>
                  </a:lnTo>
                  <a:lnTo>
                    <a:pt x="186" y="48"/>
                  </a:lnTo>
                  <a:lnTo>
                    <a:pt x="198" y="46"/>
                  </a:lnTo>
                  <a:lnTo>
                    <a:pt x="208" y="44"/>
                  </a:lnTo>
                  <a:lnTo>
                    <a:pt x="218" y="42"/>
                  </a:lnTo>
                  <a:lnTo>
                    <a:pt x="229" y="40"/>
                  </a:lnTo>
                  <a:lnTo>
                    <a:pt x="239" y="38"/>
                  </a:lnTo>
                  <a:lnTo>
                    <a:pt x="248" y="36"/>
                  </a:lnTo>
                  <a:lnTo>
                    <a:pt x="256" y="33"/>
                  </a:lnTo>
                  <a:lnTo>
                    <a:pt x="265" y="31"/>
                  </a:lnTo>
                  <a:lnTo>
                    <a:pt x="272" y="29"/>
                  </a:lnTo>
                  <a:lnTo>
                    <a:pt x="280" y="26"/>
                  </a:lnTo>
                  <a:lnTo>
                    <a:pt x="287" y="23"/>
                  </a:lnTo>
                  <a:lnTo>
                    <a:pt x="293" y="21"/>
                  </a:lnTo>
                  <a:lnTo>
                    <a:pt x="299" y="18"/>
                  </a:lnTo>
                  <a:lnTo>
                    <a:pt x="305" y="15"/>
                  </a:lnTo>
                  <a:lnTo>
                    <a:pt x="310" y="12"/>
                  </a:lnTo>
                  <a:lnTo>
                    <a:pt x="315" y="9"/>
                  </a:lnTo>
                  <a:lnTo>
                    <a:pt x="320" y="6"/>
                  </a:lnTo>
                  <a:lnTo>
                    <a:pt x="324" y="3"/>
                  </a:lnTo>
                  <a:lnTo>
                    <a:pt x="327" y="0"/>
                  </a:lnTo>
                  <a:lnTo>
                    <a:pt x="334" y="8"/>
                  </a:lnTo>
                  <a:lnTo>
                    <a:pt x="329" y="11"/>
                  </a:lnTo>
                  <a:lnTo>
                    <a:pt x="325" y="15"/>
                  </a:lnTo>
                  <a:lnTo>
                    <a:pt x="320" y="18"/>
                  </a:lnTo>
                  <a:lnTo>
                    <a:pt x="315" y="21"/>
                  </a:lnTo>
                  <a:lnTo>
                    <a:pt x="309" y="24"/>
                  </a:lnTo>
                  <a:lnTo>
                    <a:pt x="303" y="27"/>
                  </a:lnTo>
                  <a:lnTo>
                    <a:pt x="297" y="30"/>
                  </a:lnTo>
                  <a:lnTo>
                    <a:pt x="290" y="33"/>
                  </a:lnTo>
                  <a:lnTo>
                    <a:pt x="282" y="35"/>
                  </a:lnTo>
                  <a:lnTo>
                    <a:pt x="275" y="38"/>
                  </a:lnTo>
                  <a:lnTo>
                    <a:pt x="267" y="41"/>
                  </a:lnTo>
                  <a:lnTo>
                    <a:pt x="259" y="43"/>
                  </a:lnTo>
                  <a:lnTo>
                    <a:pt x="250" y="46"/>
                  </a:lnTo>
                  <a:lnTo>
                    <a:pt x="241" y="48"/>
                  </a:lnTo>
                  <a:lnTo>
                    <a:pt x="231" y="50"/>
                  </a:lnTo>
                  <a:lnTo>
                    <a:pt x="220" y="52"/>
                  </a:lnTo>
                  <a:lnTo>
                    <a:pt x="210" y="54"/>
                  </a:lnTo>
                  <a:lnTo>
                    <a:pt x="199" y="56"/>
                  </a:lnTo>
                  <a:lnTo>
                    <a:pt x="188" y="58"/>
                  </a:lnTo>
                  <a:lnTo>
                    <a:pt x="176" y="60"/>
                  </a:lnTo>
                  <a:lnTo>
                    <a:pt x="164" y="62"/>
                  </a:lnTo>
                  <a:lnTo>
                    <a:pt x="152" y="64"/>
                  </a:lnTo>
                  <a:lnTo>
                    <a:pt x="139" y="65"/>
                  </a:lnTo>
                  <a:lnTo>
                    <a:pt x="126" y="67"/>
                  </a:lnTo>
                  <a:lnTo>
                    <a:pt x="112" y="68"/>
                  </a:lnTo>
                  <a:lnTo>
                    <a:pt x="97" y="70"/>
                  </a:lnTo>
                  <a:lnTo>
                    <a:pt x="83" y="71"/>
                  </a:lnTo>
                  <a:lnTo>
                    <a:pt x="68" y="73"/>
                  </a:lnTo>
                  <a:lnTo>
                    <a:pt x="53" y="74"/>
                  </a:lnTo>
                  <a:lnTo>
                    <a:pt x="37" y="75"/>
                  </a:lnTo>
                  <a:lnTo>
                    <a:pt x="21" y="76"/>
                  </a:lnTo>
                  <a:lnTo>
                    <a:pt x="5" y="77"/>
                  </a:lnTo>
                  <a:lnTo>
                    <a:pt x="9" y="72"/>
                  </a:lnTo>
                  <a:lnTo>
                    <a:pt x="5" y="77"/>
                  </a:lnTo>
                  <a:lnTo>
                    <a:pt x="3" y="77"/>
                  </a:lnTo>
                  <a:lnTo>
                    <a:pt x="1" y="76"/>
                  </a:lnTo>
                  <a:lnTo>
                    <a:pt x="0" y="74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1" y="69"/>
                  </a:lnTo>
                  <a:lnTo>
                    <a:pt x="2" y="68"/>
                  </a:lnTo>
                  <a:lnTo>
                    <a:pt x="4" y="67"/>
                  </a:lnTo>
                  <a:lnTo>
                    <a:pt x="0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58" name="Freeform 238">
              <a:extLst>
                <a:ext uri="{FF2B5EF4-FFF2-40B4-BE49-F238E27FC236}">
                  <a16:creationId xmlns:a16="http://schemas.microsoft.com/office/drawing/2014/main" id="{B7CDBE39-3B63-66C3-A6B4-FA1A463C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091"/>
              <a:ext cx="777" cy="699"/>
            </a:xfrm>
            <a:custGeom>
              <a:avLst/>
              <a:gdLst>
                <a:gd name="T0" fmla="*/ 43 w 777"/>
                <a:gd name="T1" fmla="*/ 509 h 699"/>
                <a:gd name="T2" fmla="*/ 17 w 777"/>
                <a:gd name="T3" fmla="*/ 514 h 699"/>
                <a:gd name="T4" fmla="*/ 2 w 777"/>
                <a:gd name="T5" fmla="*/ 510 h 699"/>
                <a:gd name="T6" fmla="*/ 19 w 777"/>
                <a:gd name="T7" fmla="*/ 482 h 699"/>
                <a:gd name="T8" fmla="*/ 45 w 777"/>
                <a:gd name="T9" fmla="*/ 464 h 699"/>
                <a:gd name="T10" fmla="*/ 66 w 777"/>
                <a:gd name="T11" fmla="*/ 445 h 699"/>
                <a:gd name="T12" fmla="*/ 93 w 777"/>
                <a:gd name="T13" fmla="*/ 432 h 699"/>
                <a:gd name="T14" fmla="*/ 92 w 777"/>
                <a:gd name="T15" fmla="*/ 396 h 699"/>
                <a:gd name="T16" fmla="*/ 97 w 777"/>
                <a:gd name="T17" fmla="*/ 362 h 699"/>
                <a:gd name="T18" fmla="*/ 101 w 777"/>
                <a:gd name="T19" fmla="*/ 330 h 699"/>
                <a:gd name="T20" fmla="*/ 98 w 777"/>
                <a:gd name="T21" fmla="*/ 303 h 699"/>
                <a:gd name="T22" fmla="*/ 80 w 777"/>
                <a:gd name="T23" fmla="*/ 283 h 699"/>
                <a:gd name="T24" fmla="*/ 51 w 777"/>
                <a:gd name="T25" fmla="*/ 260 h 699"/>
                <a:gd name="T26" fmla="*/ 43 w 777"/>
                <a:gd name="T27" fmla="*/ 231 h 699"/>
                <a:gd name="T28" fmla="*/ 54 w 777"/>
                <a:gd name="T29" fmla="*/ 195 h 699"/>
                <a:gd name="T30" fmla="*/ 45 w 777"/>
                <a:gd name="T31" fmla="*/ 132 h 699"/>
                <a:gd name="T32" fmla="*/ 31 w 777"/>
                <a:gd name="T33" fmla="*/ 77 h 699"/>
                <a:gd name="T34" fmla="*/ 51 w 777"/>
                <a:gd name="T35" fmla="*/ 32 h 699"/>
                <a:gd name="T36" fmla="*/ 102 w 777"/>
                <a:gd name="T37" fmla="*/ 9 h 699"/>
                <a:gd name="T38" fmla="*/ 145 w 777"/>
                <a:gd name="T39" fmla="*/ 16 h 699"/>
                <a:gd name="T40" fmla="*/ 146 w 777"/>
                <a:gd name="T41" fmla="*/ 42 h 699"/>
                <a:gd name="T42" fmla="*/ 147 w 777"/>
                <a:gd name="T43" fmla="*/ 65 h 699"/>
                <a:gd name="T44" fmla="*/ 164 w 777"/>
                <a:gd name="T45" fmla="*/ 90 h 699"/>
                <a:gd name="T46" fmla="*/ 224 w 777"/>
                <a:gd name="T47" fmla="*/ 112 h 699"/>
                <a:gd name="T48" fmla="*/ 275 w 777"/>
                <a:gd name="T49" fmla="*/ 87 h 699"/>
                <a:gd name="T50" fmla="*/ 324 w 777"/>
                <a:gd name="T51" fmla="*/ 42 h 699"/>
                <a:gd name="T52" fmla="*/ 382 w 777"/>
                <a:gd name="T53" fmla="*/ 6 h 699"/>
                <a:gd name="T54" fmla="*/ 457 w 777"/>
                <a:gd name="T55" fmla="*/ 7 h 699"/>
                <a:gd name="T56" fmla="*/ 499 w 777"/>
                <a:gd name="T57" fmla="*/ 29 h 699"/>
                <a:gd name="T58" fmla="*/ 532 w 777"/>
                <a:gd name="T59" fmla="*/ 60 h 699"/>
                <a:gd name="T60" fmla="*/ 547 w 777"/>
                <a:gd name="T61" fmla="*/ 99 h 699"/>
                <a:gd name="T62" fmla="*/ 563 w 777"/>
                <a:gd name="T63" fmla="*/ 146 h 699"/>
                <a:gd name="T64" fmla="*/ 590 w 777"/>
                <a:gd name="T65" fmla="*/ 194 h 699"/>
                <a:gd name="T66" fmla="*/ 622 w 777"/>
                <a:gd name="T67" fmla="*/ 240 h 699"/>
                <a:gd name="T68" fmla="*/ 652 w 777"/>
                <a:gd name="T69" fmla="*/ 281 h 699"/>
                <a:gd name="T70" fmla="*/ 670 w 777"/>
                <a:gd name="T71" fmla="*/ 314 h 699"/>
                <a:gd name="T72" fmla="*/ 674 w 777"/>
                <a:gd name="T73" fmla="*/ 369 h 699"/>
                <a:gd name="T74" fmla="*/ 686 w 777"/>
                <a:gd name="T75" fmla="*/ 423 h 699"/>
                <a:gd name="T76" fmla="*/ 704 w 777"/>
                <a:gd name="T77" fmla="*/ 470 h 699"/>
                <a:gd name="T78" fmla="*/ 727 w 777"/>
                <a:gd name="T79" fmla="*/ 511 h 699"/>
                <a:gd name="T80" fmla="*/ 750 w 777"/>
                <a:gd name="T81" fmla="*/ 547 h 699"/>
                <a:gd name="T82" fmla="*/ 767 w 777"/>
                <a:gd name="T83" fmla="*/ 580 h 699"/>
                <a:gd name="T84" fmla="*/ 776 w 777"/>
                <a:gd name="T85" fmla="*/ 620 h 699"/>
                <a:gd name="T86" fmla="*/ 769 w 777"/>
                <a:gd name="T87" fmla="*/ 651 h 699"/>
                <a:gd name="T88" fmla="*/ 721 w 777"/>
                <a:gd name="T89" fmla="*/ 672 h 699"/>
                <a:gd name="T90" fmla="*/ 663 w 777"/>
                <a:gd name="T91" fmla="*/ 690 h 699"/>
                <a:gd name="T92" fmla="*/ 600 w 777"/>
                <a:gd name="T93" fmla="*/ 698 h 699"/>
                <a:gd name="T94" fmla="*/ 539 w 777"/>
                <a:gd name="T95" fmla="*/ 691 h 699"/>
                <a:gd name="T96" fmla="*/ 483 w 777"/>
                <a:gd name="T97" fmla="*/ 664 h 699"/>
                <a:gd name="T98" fmla="*/ 456 w 777"/>
                <a:gd name="T99" fmla="*/ 633 h 699"/>
                <a:gd name="T100" fmla="*/ 458 w 777"/>
                <a:gd name="T101" fmla="*/ 606 h 699"/>
                <a:gd name="T102" fmla="*/ 466 w 777"/>
                <a:gd name="T103" fmla="*/ 581 h 699"/>
                <a:gd name="T104" fmla="*/ 398 w 777"/>
                <a:gd name="T105" fmla="*/ 579 h 699"/>
                <a:gd name="T106" fmla="*/ 316 w 777"/>
                <a:gd name="T107" fmla="*/ 570 h 699"/>
                <a:gd name="T108" fmla="*/ 239 w 777"/>
                <a:gd name="T109" fmla="*/ 552 h 699"/>
                <a:gd name="T110" fmla="*/ 164 w 777"/>
                <a:gd name="T111" fmla="*/ 533 h 699"/>
                <a:gd name="T112" fmla="*/ 91 w 777"/>
                <a:gd name="T113" fmla="*/ 516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77" h="699">
                  <a:moveTo>
                    <a:pt x="54" y="511"/>
                  </a:moveTo>
                  <a:lnTo>
                    <a:pt x="54" y="510"/>
                  </a:lnTo>
                  <a:lnTo>
                    <a:pt x="52" y="509"/>
                  </a:lnTo>
                  <a:lnTo>
                    <a:pt x="50" y="508"/>
                  </a:lnTo>
                  <a:lnTo>
                    <a:pt x="47" y="508"/>
                  </a:lnTo>
                  <a:lnTo>
                    <a:pt x="43" y="509"/>
                  </a:lnTo>
                  <a:lnTo>
                    <a:pt x="39" y="509"/>
                  </a:lnTo>
                  <a:lnTo>
                    <a:pt x="35" y="510"/>
                  </a:lnTo>
                  <a:lnTo>
                    <a:pt x="30" y="511"/>
                  </a:lnTo>
                  <a:lnTo>
                    <a:pt x="26" y="512"/>
                  </a:lnTo>
                  <a:lnTo>
                    <a:pt x="21" y="513"/>
                  </a:lnTo>
                  <a:lnTo>
                    <a:pt x="17" y="514"/>
                  </a:lnTo>
                  <a:lnTo>
                    <a:pt x="12" y="515"/>
                  </a:lnTo>
                  <a:lnTo>
                    <a:pt x="8" y="515"/>
                  </a:lnTo>
                  <a:lnTo>
                    <a:pt x="5" y="515"/>
                  </a:lnTo>
                  <a:lnTo>
                    <a:pt x="2" y="515"/>
                  </a:lnTo>
                  <a:lnTo>
                    <a:pt x="0" y="514"/>
                  </a:lnTo>
                  <a:lnTo>
                    <a:pt x="2" y="510"/>
                  </a:lnTo>
                  <a:lnTo>
                    <a:pt x="4" y="505"/>
                  </a:lnTo>
                  <a:lnTo>
                    <a:pt x="7" y="500"/>
                  </a:lnTo>
                  <a:lnTo>
                    <a:pt x="9" y="495"/>
                  </a:lnTo>
                  <a:lnTo>
                    <a:pt x="13" y="490"/>
                  </a:lnTo>
                  <a:lnTo>
                    <a:pt x="16" y="486"/>
                  </a:lnTo>
                  <a:lnTo>
                    <a:pt x="19" y="482"/>
                  </a:lnTo>
                  <a:lnTo>
                    <a:pt x="23" y="478"/>
                  </a:lnTo>
                  <a:lnTo>
                    <a:pt x="27" y="475"/>
                  </a:lnTo>
                  <a:lnTo>
                    <a:pt x="31" y="471"/>
                  </a:lnTo>
                  <a:lnTo>
                    <a:pt x="35" y="468"/>
                  </a:lnTo>
                  <a:lnTo>
                    <a:pt x="40" y="466"/>
                  </a:lnTo>
                  <a:lnTo>
                    <a:pt x="45" y="464"/>
                  </a:lnTo>
                  <a:lnTo>
                    <a:pt x="50" y="463"/>
                  </a:lnTo>
                  <a:lnTo>
                    <a:pt x="55" y="462"/>
                  </a:lnTo>
                  <a:lnTo>
                    <a:pt x="61" y="462"/>
                  </a:lnTo>
                  <a:lnTo>
                    <a:pt x="61" y="456"/>
                  </a:lnTo>
                  <a:lnTo>
                    <a:pt x="63" y="450"/>
                  </a:lnTo>
                  <a:lnTo>
                    <a:pt x="66" y="445"/>
                  </a:lnTo>
                  <a:lnTo>
                    <a:pt x="70" y="441"/>
                  </a:lnTo>
                  <a:lnTo>
                    <a:pt x="75" y="438"/>
                  </a:lnTo>
                  <a:lnTo>
                    <a:pt x="81" y="436"/>
                  </a:lnTo>
                  <a:lnTo>
                    <a:pt x="87" y="436"/>
                  </a:lnTo>
                  <a:lnTo>
                    <a:pt x="94" y="438"/>
                  </a:lnTo>
                  <a:lnTo>
                    <a:pt x="93" y="432"/>
                  </a:lnTo>
                  <a:lnTo>
                    <a:pt x="92" y="426"/>
                  </a:lnTo>
                  <a:lnTo>
                    <a:pt x="91" y="420"/>
                  </a:lnTo>
                  <a:lnTo>
                    <a:pt x="91" y="414"/>
                  </a:lnTo>
                  <a:lnTo>
                    <a:pt x="91" y="408"/>
                  </a:lnTo>
                  <a:lnTo>
                    <a:pt x="91" y="402"/>
                  </a:lnTo>
                  <a:lnTo>
                    <a:pt x="92" y="396"/>
                  </a:lnTo>
                  <a:lnTo>
                    <a:pt x="92" y="390"/>
                  </a:lnTo>
                  <a:lnTo>
                    <a:pt x="93" y="384"/>
                  </a:lnTo>
                  <a:lnTo>
                    <a:pt x="94" y="379"/>
                  </a:lnTo>
                  <a:lnTo>
                    <a:pt x="95" y="373"/>
                  </a:lnTo>
                  <a:lnTo>
                    <a:pt x="96" y="367"/>
                  </a:lnTo>
                  <a:lnTo>
                    <a:pt x="97" y="362"/>
                  </a:lnTo>
                  <a:lnTo>
                    <a:pt x="98" y="356"/>
                  </a:lnTo>
                  <a:lnTo>
                    <a:pt x="99" y="351"/>
                  </a:lnTo>
                  <a:lnTo>
                    <a:pt x="99" y="345"/>
                  </a:lnTo>
                  <a:lnTo>
                    <a:pt x="100" y="340"/>
                  </a:lnTo>
                  <a:lnTo>
                    <a:pt x="101" y="335"/>
                  </a:lnTo>
                  <a:lnTo>
                    <a:pt x="101" y="330"/>
                  </a:lnTo>
                  <a:lnTo>
                    <a:pt x="101" y="325"/>
                  </a:lnTo>
                  <a:lnTo>
                    <a:pt x="101" y="321"/>
                  </a:lnTo>
                  <a:lnTo>
                    <a:pt x="101" y="316"/>
                  </a:lnTo>
                  <a:lnTo>
                    <a:pt x="100" y="312"/>
                  </a:lnTo>
                  <a:lnTo>
                    <a:pt x="99" y="308"/>
                  </a:lnTo>
                  <a:lnTo>
                    <a:pt x="98" y="303"/>
                  </a:lnTo>
                  <a:lnTo>
                    <a:pt x="96" y="300"/>
                  </a:lnTo>
                  <a:lnTo>
                    <a:pt x="94" y="296"/>
                  </a:lnTo>
                  <a:lnTo>
                    <a:pt x="91" y="292"/>
                  </a:lnTo>
                  <a:lnTo>
                    <a:pt x="88" y="289"/>
                  </a:lnTo>
                  <a:lnTo>
                    <a:pt x="84" y="286"/>
                  </a:lnTo>
                  <a:lnTo>
                    <a:pt x="80" y="283"/>
                  </a:lnTo>
                  <a:lnTo>
                    <a:pt x="75" y="280"/>
                  </a:lnTo>
                  <a:lnTo>
                    <a:pt x="69" y="276"/>
                  </a:lnTo>
                  <a:lnTo>
                    <a:pt x="64" y="272"/>
                  </a:lnTo>
                  <a:lnTo>
                    <a:pt x="59" y="268"/>
                  </a:lnTo>
                  <a:lnTo>
                    <a:pt x="55" y="264"/>
                  </a:lnTo>
                  <a:lnTo>
                    <a:pt x="51" y="260"/>
                  </a:lnTo>
                  <a:lnTo>
                    <a:pt x="49" y="255"/>
                  </a:lnTo>
                  <a:lnTo>
                    <a:pt x="46" y="251"/>
                  </a:lnTo>
                  <a:lnTo>
                    <a:pt x="45" y="246"/>
                  </a:lnTo>
                  <a:lnTo>
                    <a:pt x="44" y="241"/>
                  </a:lnTo>
                  <a:lnTo>
                    <a:pt x="43" y="236"/>
                  </a:lnTo>
                  <a:lnTo>
                    <a:pt x="43" y="231"/>
                  </a:lnTo>
                  <a:lnTo>
                    <a:pt x="44" y="226"/>
                  </a:lnTo>
                  <a:lnTo>
                    <a:pt x="45" y="221"/>
                  </a:lnTo>
                  <a:lnTo>
                    <a:pt x="47" y="216"/>
                  </a:lnTo>
                  <a:lnTo>
                    <a:pt x="50" y="210"/>
                  </a:lnTo>
                  <a:lnTo>
                    <a:pt x="53" y="205"/>
                  </a:lnTo>
                  <a:lnTo>
                    <a:pt x="54" y="195"/>
                  </a:lnTo>
                  <a:lnTo>
                    <a:pt x="55" y="184"/>
                  </a:lnTo>
                  <a:lnTo>
                    <a:pt x="54" y="174"/>
                  </a:lnTo>
                  <a:lnTo>
                    <a:pt x="52" y="163"/>
                  </a:lnTo>
                  <a:lnTo>
                    <a:pt x="50" y="152"/>
                  </a:lnTo>
                  <a:lnTo>
                    <a:pt x="48" y="142"/>
                  </a:lnTo>
                  <a:lnTo>
                    <a:pt x="45" y="132"/>
                  </a:lnTo>
                  <a:lnTo>
                    <a:pt x="42" y="121"/>
                  </a:lnTo>
                  <a:lnTo>
                    <a:pt x="39" y="112"/>
                  </a:lnTo>
                  <a:lnTo>
                    <a:pt x="36" y="103"/>
                  </a:lnTo>
                  <a:lnTo>
                    <a:pt x="34" y="94"/>
                  </a:lnTo>
                  <a:lnTo>
                    <a:pt x="32" y="85"/>
                  </a:lnTo>
                  <a:lnTo>
                    <a:pt x="31" y="77"/>
                  </a:lnTo>
                  <a:lnTo>
                    <a:pt x="30" y="70"/>
                  </a:lnTo>
                  <a:lnTo>
                    <a:pt x="31" y="64"/>
                  </a:lnTo>
                  <a:lnTo>
                    <a:pt x="33" y="58"/>
                  </a:lnTo>
                  <a:lnTo>
                    <a:pt x="38" y="48"/>
                  </a:lnTo>
                  <a:lnTo>
                    <a:pt x="44" y="39"/>
                  </a:lnTo>
                  <a:lnTo>
                    <a:pt x="51" y="32"/>
                  </a:lnTo>
                  <a:lnTo>
                    <a:pt x="59" y="26"/>
                  </a:lnTo>
                  <a:lnTo>
                    <a:pt x="67" y="20"/>
                  </a:lnTo>
                  <a:lnTo>
                    <a:pt x="75" y="16"/>
                  </a:lnTo>
                  <a:lnTo>
                    <a:pt x="84" y="12"/>
                  </a:lnTo>
                  <a:lnTo>
                    <a:pt x="93" y="10"/>
                  </a:lnTo>
                  <a:lnTo>
                    <a:pt x="102" y="9"/>
                  </a:lnTo>
                  <a:lnTo>
                    <a:pt x="110" y="8"/>
                  </a:lnTo>
                  <a:lnTo>
                    <a:pt x="119" y="8"/>
                  </a:lnTo>
                  <a:lnTo>
                    <a:pt x="126" y="9"/>
                  </a:lnTo>
                  <a:lnTo>
                    <a:pt x="134" y="10"/>
                  </a:lnTo>
                  <a:lnTo>
                    <a:pt x="140" y="13"/>
                  </a:lnTo>
                  <a:lnTo>
                    <a:pt x="145" y="16"/>
                  </a:lnTo>
                  <a:lnTo>
                    <a:pt x="149" y="19"/>
                  </a:lnTo>
                  <a:lnTo>
                    <a:pt x="148" y="24"/>
                  </a:lnTo>
                  <a:lnTo>
                    <a:pt x="147" y="29"/>
                  </a:lnTo>
                  <a:lnTo>
                    <a:pt x="147" y="33"/>
                  </a:lnTo>
                  <a:lnTo>
                    <a:pt x="146" y="38"/>
                  </a:lnTo>
                  <a:lnTo>
                    <a:pt x="146" y="42"/>
                  </a:lnTo>
                  <a:lnTo>
                    <a:pt x="146" y="46"/>
                  </a:lnTo>
                  <a:lnTo>
                    <a:pt x="146" y="50"/>
                  </a:lnTo>
                  <a:lnTo>
                    <a:pt x="146" y="54"/>
                  </a:lnTo>
                  <a:lnTo>
                    <a:pt x="146" y="58"/>
                  </a:lnTo>
                  <a:lnTo>
                    <a:pt x="146" y="62"/>
                  </a:lnTo>
                  <a:lnTo>
                    <a:pt x="147" y="65"/>
                  </a:lnTo>
                  <a:lnTo>
                    <a:pt x="148" y="69"/>
                  </a:lnTo>
                  <a:lnTo>
                    <a:pt x="149" y="72"/>
                  </a:lnTo>
                  <a:lnTo>
                    <a:pt x="149" y="75"/>
                  </a:lnTo>
                  <a:lnTo>
                    <a:pt x="151" y="78"/>
                  </a:lnTo>
                  <a:lnTo>
                    <a:pt x="152" y="80"/>
                  </a:lnTo>
                  <a:lnTo>
                    <a:pt x="164" y="90"/>
                  </a:lnTo>
                  <a:lnTo>
                    <a:pt x="175" y="98"/>
                  </a:lnTo>
                  <a:lnTo>
                    <a:pt x="185" y="104"/>
                  </a:lnTo>
                  <a:lnTo>
                    <a:pt x="195" y="109"/>
                  </a:lnTo>
                  <a:lnTo>
                    <a:pt x="205" y="111"/>
                  </a:lnTo>
                  <a:lnTo>
                    <a:pt x="215" y="112"/>
                  </a:lnTo>
                  <a:lnTo>
                    <a:pt x="224" y="112"/>
                  </a:lnTo>
                  <a:lnTo>
                    <a:pt x="232" y="110"/>
                  </a:lnTo>
                  <a:lnTo>
                    <a:pt x="241" y="107"/>
                  </a:lnTo>
                  <a:lnTo>
                    <a:pt x="249" y="103"/>
                  </a:lnTo>
                  <a:lnTo>
                    <a:pt x="259" y="99"/>
                  </a:lnTo>
                  <a:lnTo>
                    <a:pt x="267" y="93"/>
                  </a:lnTo>
                  <a:lnTo>
                    <a:pt x="275" y="87"/>
                  </a:lnTo>
                  <a:lnTo>
                    <a:pt x="283" y="80"/>
                  </a:lnTo>
                  <a:lnTo>
                    <a:pt x="291" y="73"/>
                  </a:lnTo>
                  <a:lnTo>
                    <a:pt x="299" y="65"/>
                  </a:lnTo>
                  <a:lnTo>
                    <a:pt x="307" y="57"/>
                  </a:lnTo>
                  <a:lnTo>
                    <a:pt x="316" y="50"/>
                  </a:lnTo>
                  <a:lnTo>
                    <a:pt x="324" y="42"/>
                  </a:lnTo>
                  <a:lnTo>
                    <a:pt x="333" y="35"/>
                  </a:lnTo>
                  <a:lnTo>
                    <a:pt x="342" y="28"/>
                  </a:lnTo>
                  <a:lnTo>
                    <a:pt x="352" y="22"/>
                  </a:lnTo>
                  <a:lnTo>
                    <a:pt x="361" y="16"/>
                  </a:lnTo>
                  <a:lnTo>
                    <a:pt x="371" y="11"/>
                  </a:lnTo>
                  <a:lnTo>
                    <a:pt x="382" y="6"/>
                  </a:lnTo>
                  <a:lnTo>
                    <a:pt x="394" y="3"/>
                  </a:lnTo>
                  <a:lnTo>
                    <a:pt x="405" y="1"/>
                  </a:lnTo>
                  <a:lnTo>
                    <a:pt x="417" y="0"/>
                  </a:lnTo>
                  <a:lnTo>
                    <a:pt x="430" y="1"/>
                  </a:lnTo>
                  <a:lnTo>
                    <a:pt x="443" y="3"/>
                  </a:lnTo>
                  <a:lnTo>
                    <a:pt x="457" y="7"/>
                  </a:lnTo>
                  <a:lnTo>
                    <a:pt x="472" y="12"/>
                  </a:lnTo>
                  <a:lnTo>
                    <a:pt x="477" y="14"/>
                  </a:lnTo>
                  <a:lnTo>
                    <a:pt x="482" y="17"/>
                  </a:lnTo>
                  <a:lnTo>
                    <a:pt x="488" y="21"/>
                  </a:lnTo>
                  <a:lnTo>
                    <a:pt x="493" y="25"/>
                  </a:lnTo>
                  <a:lnTo>
                    <a:pt x="499" y="29"/>
                  </a:lnTo>
                  <a:lnTo>
                    <a:pt x="505" y="33"/>
                  </a:lnTo>
                  <a:lnTo>
                    <a:pt x="511" y="38"/>
                  </a:lnTo>
                  <a:lnTo>
                    <a:pt x="516" y="43"/>
                  </a:lnTo>
                  <a:lnTo>
                    <a:pt x="522" y="48"/>
                  </a:lnTo>
                  <a:lnTo>
                    <a:pt x="527" y="54"/>
                  </a:lnTo>
                  <a:lnTo>
                    <a:pt x="532" y="60"/>
                  </a:lnTo>
                  <a:lnTo>
                    <a:pt x="536" y="66"/>
                  </a:lnTo>
                  <a:lnTo>
                    <a:pt x="539" y="72"/>
                  </a:lnTo>
                  <a:lnTo>
                    <a:pt x="542" y="79"/>
                  </a:lnTo>
                  <a:lnTo>
                    <a:pt x="545" y="85"/>
                  </a:lnTo>
                  <a:lnTo>
                    <a:pt x="546" y="92"/>
                  </a:lnTo>
                  <a:lnTo>
                    <a:pt x="547" y="99"/>
                  </a:lnTo>
                  <a:lnTo>
                    <a:pt x="548" y="107"/>
                  </a:lnTo>
                  <a:lnTo>
                    <a:pt x="550" y="115"/>
                  </a:lnTo>
                  <a:lnTo>
                    <a:pt x="553" y="123"/>
                  </a:lnTo>
                  <a:lnTo>
                    <a:pt x="556" y="130"/>
                  </a:lnTo>
                  <a:lnTo>
                    <a:pt x="559" y="138"/>
                  </a:lnTo>
                  <a:lnTo>
                    <a:pt x="563" y="146"/>
                  </a:lnTo>
                  <a:lnTo>
                    <a:pt x="567" y="154"/>
                  </a:lnTo>
                  <a:lnTo>
                    <a:pt x="571" y="162"/>
                  </a:lnTo>
                  <a:lnTo>
                    <a:pt x="575" y="170"/>
                  </a:lnTo>
                  <a:lnTo>
                    <a:pt x="580" y="178"/>
                  </a:lnTo>
                  <a:lnTo>
                    <a:pt x="585" y="186"/>
                  </a:lnTo>
                  <a:lnTo>
                    <a:pt x="590" y="194"/>
                  </a:lnTo>
                  <a:lnTo>
                    <a:pt x="595" y="202"/>
                  </a:lnTo>
                  <a:lnTo>
                    <a:pt x="601" y="210"/>
                  </a:lnTo>
                  <a:lnTo>
                    <a:pt x="606" y="217"/>
                  </a:lnTo>
                  <a:lnTo>
                    <a:pt x="611" y="225"/>
                  </a:lnTo>
                  <a:lnTo>
                    <a:pt x="617" y="232"/>
                  </a:lnTo>
                  <a:lnTo>
                    <a:pt x="622" y="240"/>
                  </a:lnTo>
                  <a:lnTo>
                    <a:pt x="627" y="247"/>
                  </a:lnTo>
                  <a:lnTo>
                    <a:pt x="632" y="254"/>
                  </a:lnTo>
                  <a:lnTo>
                    <a:pt x="637" y="261"/>
                  </a:lnTo>
                  <a:lnTo>
                    <a:pt x="642" y="268"/>
                  </a:lnTo>
                  <a:lnTo>
                    <a:pt x="648" y="274"/>
                  </a:lnTo>
                  <a:lnTo>
                    <a:pt x="652" y="281"/>
                  </a:lnTo>
                  <a:lnTo>
                    <a:pt x="656" y="287"/>
                  </a:lnTo>
                  <a:lnTo>
                    <a:pt x="660" y="293"/>
                  </a:lnTo>
                  <a:lnTo>
                    <a:pt x="663" y="298"/>
                  </a:lnTo>
                  <a:lnTo>
                    <a:pt x="666" y="304"/>
                  </a:lnTo>
                  <a:lnTo>
                    <a:pt x="668" y="309"/>
                  </a:lnTo>
                  <a:lnTo>
                    <a:pt x="670" y="314"/>
                  </a:lnTo>
                  <a:lnTo>
                    <a:pt x="672" y="319"/>
                  </a:lnTo>
                  <a:lnTo>
                    <a:pt x="672" y="329"/>
                  </a:lnTo>
                  <a:lnTo>
                    <a:pt x="672" y="339"/>
                  </a:lnTo>
                  <a:lnTo>
                    <a:pt x="672" y="349"/>
                  </a:lnTo>
                  <a:lnTo>
                    <a:pt x="673" y="359"/>
                  </a:lnTo>
                  <a:lnTo>
                    <a:pt x="674" y="369"/>
                  </a:lnTo>
                  <a:lnTo>
                    <a:pt x="675" y="378"/>
                  </a:lnTo>
                  <a:lnTo>
                    <a:pt x="677" y="388"/>
                  </a:lnTo>
                  <a:lnTo>
                    <a:pt x="679" y="397"/>
                  </a:lnTo>
                  <a:lnTo>
                    <a:pt x="681" y="406"/>
                  </a:lnTo>
                  <a:lnTo>
                    <a:pt x="683" y="414"/>
                  </a:lnTo>
                  <a:lnTo>
                    <a:pt x="686" y="423"/>
                  </a:lnTo>
                  <a:lnTo>
                    <a:pt x="688" y="431"/>
                  </a:lnTo>
                  <a:lnTo>
                    <a:pt x="691" y="439"/>
                  </a:lnTo>
                  <a:lnTo>
                    <a:pt x="694" y="447"/>
                  </a:lnTo>
                  <a:lnTo>
                    <a:pt x="698" y="455"/>
                  </a:lnTo>
                  <a:lnTo>
                    <a:pt x="701" y="463"/>
                  </a:lnTo>
                  <a:lnTo>
                    <a:pt x="704" y="470"/>
                  </a:lnTo>
                  <a:lnTo>
                    <a:pt x="708" y="477"/>
                  </a:lnTo>
                  <a:lnTo>
                    <a:pt x="712" y="485"/>
                  </a:lnTo>
                  <a:lnTo>
                    <a:pt x="715" y="492"/>
                  </a:lnTo>
                  <a:lnTo>
                    <a:pt x="719" y="498"/>
                  </a:lnTo>
                  <a:lnTo>
                    <a:pt x="723" y="505"/>
                  </a:lnTo>
                  <a:lnTo>
                    <a:pt x="727" y="511"/>
                  </a:lnTo>
                  <a:lnTo>
                    <a:pt x="730" y="518"/>
                  </a:lnTo>
                  <a:lnTo>
                    <a:pt x="734" y="524"/>
                  </a:lnTo>
                  <a:lnTo>
                    <a:pt x="738" y="530"/>
                  </a:lnTo>
                  <a:lnTo>
                    <a:pt x="742" y="536"/>
                  </a:lnTo>
                  <a:lnTo>
                    <a:pt x="746" y="541"/>
                  </a:lnTo>
                  <a:lnTo>
                    <a:pt x="750" y="547"/>
                  </a:lnTo>
                  <a:lnTo>
                    <a:pt x="753" y="552"/>
                  </a:lnTo>
                  <a:lnTo>
                    <a:pt x="757" y="557"/>
                  </a:lnTo>
                  <a:lnTo>
                    <a:pt x="760" y="563"/>
                  </a:lnTo>
                  <a:lnTo>
                    <a:pt x="763" y="568"/>
                  </a:lnTo>
                  <a:lnTo>
                    <a:pt x="765" y="574"/>
                  </a:lnTo>
                  <a:lnTo>
                    <a:pt x="767" y="580"/>
                  </a:lnTo>
                  <a:lnTo>
                    <a:pt x="769" y="587"/>
                  </a:lnTo>
                  <a:lnTo>
                    <a:pt x="770" y="594"/>
                  </a:lnTo>
                  <a:lnTo>
                    <a:pt x="772" y="600"/>
                  </a:lnTo>
                  <a:lnTo>
                    <a:pt x="773" y="607"/>
                  </a:lnTo>
                  <a:lnTo>
                    <a:pt x="774" y="614"/>
                  </a:lnTo>
                  <a:lnTo>
                    <a:pt x="776" y="620"/>
                  </a:lnTo>
                  <a:lnTo>
                    <a:pt x="776" y="626"/>
                  </a:lnTo>
                  <a:lnTo>
                    <a:pt x="776" y="632"/>
                  </a:lnTo>
                  <a:lnTo>
                    <a:pt x="774" y="638"/>
                  </a:lnTo>
                  <a:lnTo>
                    <a:pt x="773" y="643"/>
                  </a:lnTo>
                  <a:lnTo>
                    <a:pt x="771" y="647"/>
                  </a:lnTo>
                  <a:lnTo>
                    <a:pt x="769" y="651"/>
                  </a:lnTo>
                  <a:lnTo>
                    <a:pt x="766" y="654"/>
                  </a:lnTo>
                  <a:lnTo>
                    <a:pt x="757" y="658"/>
                  </a:lnTo>
                  <a:lnTo>
                    <a:pt x="749" y="661"/>
                  </a:lnTo>
                  <a:lnTo>
                    <a:pt x="740" y="665"/>
                  </a:lnTo>
                  <a:lnTo>
                    <a:pt x="731" y="669"/>
                  </a:lnTo>
                  <a:lnTo>
                    <a:pt x="721" y="672"/>
                  </a:lnTo>
                  <a:lnTo>
                    <a:pt x="712" y="676"/>
                  </a:lnTo>
                  <a:lnTo>
                    <a:pt x="702" y="679"/>
                  </a:lnTo>
                  <a:lnTo>
                    <a:pt x="693" y="682"/>
                  </a:lnTo>
                  <a:lnTo>
                    <a:pt x="683" y="685"/>
                  </a:lnTo>
                  <a:lnTo>
                    <a:pt x="673" y="688"/>
                  </a:lnTo>
                  <a:lnTo>
                    <a:pt x="663" y="690"/>
                  </a:lnTo>
                  <a:lnTo>
                    <a:pt x="653" y="692"/>
                  </a:lnTo>
                  <a:lnTo>
                    <a:pt x="641" y="694"/>
                  </a:lnTo>
                  <a:lnTo>
                    <a:pt x="631" y="696"/>
                  </a:lnTo>
                  <a:lnTo>
                    <a:pt x="621" y="697"/>
                  </a:lnTo>
                  <a:lnTo>
                    <a:pt x="610" y="697"/>
                  </a:lnTo>
                  <a:lnTo>
                    <a:pt x="600" y="698"/>
                  </a:lnTo>
                  <a:lnTo>
                    <a:pt x="590" y="698"/>
                  </a:lnTo>
                  <a:lnTo>
                    <a:pt x="580" y="697"/>
                  </a:lnTo>
                  <a:lnTo>
                    <a:pt x="569" y="697"/>
                  </a:lnTo>
                  <a:lnTo>
                    <a:pt x="559" y="695"/>
                  </a:lnTo>
                  <a:lnTo>
                    <a:pt x="549" y="693"/>
                  </a:lnTo>
                  <a:lnTo>
                    <a:pt x="539" y="691"/>
                  </a:lnTo>
                  <a:lnTo>
                    <a:pt x="530" y="688"/>
                  </a:lnTo>
                  <a:lnTo>
                    <a:pt x="520" y="684"/>
                  </a:lnTo>
                  <a:lnTo>
                    <a:pt x="510" y="680"/>
                  </a:lnTo>
                  <a:lnTo>
                    <a:pt x="500" y="676"/>
                  </a:lnTo>
                  <a:lnTo>
                    <a:pt x="491" y="670"/>
                  </a:lnTo>
                  <a:lnTo>
                    <a:pt x="483" y="664"/>
                  </a:lnTo>
                  <a:lnTo>
                    <a:pt x="474" y="658"/>
                  </a:lnTo>
                  <a:lnTo>
                    <a:pt x="466" y="650"/>
                  </a:lnTo>
                  <a:lnTo>
                    <a:pt x="458" y="642"/>
                  </a:lnTo>
                  <a:lnTo>
                    <a:pt x="457" y="639"/>
                  </a:lnTo>
                  <a:lnTo>
                    <a:pt x="456" y="636"/>
                  </a:lnTo>
                  <a:lnTo>
                    <a:pt x="456" y="633"/>
                  </a:lnTo>
                  <a:lnTo>
                    <a:pt x="456" y="629"/>
                  </a:lnTo>
                  <a:lnTo>
                    <a:pt x="456" y="624"/>
                  </a:lnTo>
                  <a:lnTo>
                    <a:pt x="456" y="620"/>
                  </a:lnTo>
                  <a:lnTo>
                    <a:pt x="456" y="615"/>
                  </a:lnTo>
                  <a:lnTo>
                    <a:pt x="457" y="610"/>
                  </a:lnTo>
                  <a:lnTo>
                    <a:pt x="458" y="606"/>
                  </a:lnTo>
                  <a:lnTo>
                    <a:pt x="458" y="601"/>
                  </a:lnTo>
                  <a:lnTo>
                    <a:pt x="459" y="596"/>
                  </a:lnTo>
                  <a:lnTo>
                    <a:pt x="461" y="592"/>
                  </a:lnTo>
                  <a:lnTo>
                    <a:pt x="462" y="588"/>
                  </a:lnTo>
                  <a:lnTo>
                    <a:pt x="464" y="584"/>
                  </a:lnTo>
                  <a:lnTo>
                    <a:pt x="466" y="581"/>
                  </a:lnTo>
                  <a:lnTo>
                    <a:pt x="468" y="578"/>
                  </a:lnTo>
                  <a:lnTo>
                    <a:pt x="454" y="579"/>
                  </a:lnTo>
                  <a:lnTo>
                    <a:pt x="440" y="580"/>
                  </a:lnTo>
                  <a:lnTo>
                    <a:pt x="425" y="580"/>
                  </a:lnTo>
                  <a:lnTo>
                    <a:pt x="412" y="580"/>
                  </a:lnTo>
                  <a:lnTo>
                    <a:pt x="398" y="579"/>
                  </a:lnTo>
                  <a:lnTo>
                    <a:pt x="383" y="578"/>
                  </a:lnTo>
                  <a:lnTo>
                    <a:pt x="369" y="577"/>
                  </a:lnTo>
                  <a:lnTo>
                    <a:pt x="356" y="576"/>
                  </a:lnTo>
                  <a:lnTo>
                    <a:pt x="343" y="574"/>
                  </a:lnTo>
                  <a:lnTo>
                    <a:pt x="329" y="572"/>
                  </a:lnTo>
                  <a:lnTo>
                    <a:pt x="316" y="570"/>
                  </a:lnTo>
                  <a:lnTo>
                    <a:pt x="303" y="567"/>
                  </a:lnTo>
                  <a:lnTo>
                    <a:pt x="290" y="565"/>
                  </a:lnTo>
                  <a:lnTo>
                    <a:pt x="278" y="562"/>
                  </a:lnTo>
                  <a:lnTo>
                    <a:pt x="265" y="559"/>
                  </a:lnTo>
                  <a:lnTo>
                    <a:pt x="251" y="556"/>
                  </a:lnTo>
                  <a:lnTo>
                    <a:pt x="239" y="552"/>
                  </a:lnTo>
                  <a:lnTo>
                    <a:pt x="226" y="549"/>
                  </a:lnTo>
                  <a:lnTo>
                    <a:pt x="214" y="546"/>
                  </a:lnTo>
                  <a:lnTo>
                    <a:pt x="201" y="543"/>
                  </a:lnTo>
                  <a:lnTo>
                    <a:pt x="189" y="539"/>
                  </a:lnTo>
                  <a:lnTo>
                    <a:pt x="177" y="536"/>
                  </a:lnTo>
                  <a:lnTo>
                    <a:pt x="164" y="533"/>
                  </a:lnTo>
                  <a:lnTo>
                    <a:pt x="152" y="530"/>
                  </a:lnTo>
                  <a:lnTo>
                    <a:pt x="140" y="527"/>
                  </a:lnTo>
                  <a:lnTo>
                    <a:pt x="127" y="524"/>
                  </a:lnTo>
                  <a:lnTo>
                    <a:pt x="115" y="521"/>
                  </a:lnTo>
                  <a:lnTo>
                    <a:pt x="103" y="519"/>
                  </a:lnTo>
                  <a:lnTo>
                    <a:pt x="91" y="516"/>
                  </a:lnTo>
                  <a:lnTo>
                    <a:pt x="78" y="514"/>
                  </a:lnTo>
                  <a:lnTo>
                    <a:pt x="66" y="512"/>
                  </a:lnTo>
                  <a:lnTo>
                    <a:pt x="54" y="511"/>
                  </a:lnTo>
                </a:path>
              </a:pathLst>
            </a:custGeom>
            <a:solidFill>
              <a:srgbClr val="FF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59" name="Freeform 239">
              <a:extLst>
                <a:ext uri="{FF2B5EF4-FFF2-40B4-BE49-F238E27FC236}">
                  <a16:creationId xmlns:a16="http://schemas.microsoft.com/office/drawing/2014/main" id="{4B9ADB1E-E916-003B-D22D-91B57556D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522"/>
              <a:ext cx="45" cy="32"/>
            </a:xfrm>
            <a:custGeom>
              <a:avLst/>
              <a:gdLst>
                <a:gd name="T0" fmla="*/ 44 w 45"/>
                <a:gd name="T1" fmla="*/ 6 h 32"/>
                <a:gd name="T2" fmla="*/ 37 w 45"/>
                <a:gd name="T3" fmla="*/ 11 h 32"/>
                <a:gd name="T4" fmla="*/ 32 w 45"/>
                <a:gd name="T5" fmla="*/ 10 h 32"/>
                <a:gd name="T6" fmla="*/ 27 w 45"/>
                <a:gd name="T7" fmla="*/ 10 h 32"/>
                <a:gd name="T8" fmla="*/ 22 w 45"/>
                <a:gd name="T9" fmla="*/ 11 h 32"/>
                <a:gd name="T10" fmla="*/ 18 w 45"/>
                <a:gd name="T11" fmla="*/ 14 h 32"/>
                <a:gd name="T12" fmla="*/ 15 w 45"/>
                <a:gd name="T13" fmla="*/ 17 h 32"/>
                <a:gd name="T14" fmla="*/ 13 w 45"/>
                <a:gd name="T15" fmla="*/ 21 h 32"/>
                <a:gd name="T16" fmla="*/ 11 w 45"/>
                <a:gd name="T17" fmla="*/ 26 h 32"/>
                <a:gd name="T18" fmla="*/ 11 w 45"/>
                <a:gd name="T19" fmla="*/ 31 h 32"/>
                <a:gd name="T20" fmla="*/ 0 w 45"/>
                <a:gd name="T21" fmla="*/ 31 h 32"/>
                <a:gd name="T22" fmla="*/ 1 w 45"/>
                <a:gd name="T23" fmla="*/ 24 h 32"/>
                <a:gd name="T24" fmla="*/ 4 w 45"/>
                <a:gd name="T25" fmla="*/ 17 h 32"/>
                <a:gd name="T26" fmla="*/ 7 w 45"/>
                <a:gd name="T27" fmla="*/ 11 h 32"/>
                <a:gd name="T28" fmla="*/ 12 w 45"/>
                <a:gd name="T29" fmla="*/ 6 h 32"/>
                <a:gd name="T30" fmla="*/ 18 w 45"/>
                <a:gd name="T31" fmla="*/ 2 h 32"/>
                <a:gd name="T32" fmla="*/ 25 w 45"/>
                <a:gd name="T33" fmla="*/ 0 h 32"/>
                <a:gd name="T34" fmla="*/ 33 w 45"/>
                <a:gd name="T35" fmla="*/ 0 h 32"/>
                <a:gd name="T36" fmla="*/ 41 w 45"/>
                <a:gd name="T37" fmla="*/ 2 h 32"/>
                <a:gd name="T38" fmla="*/ 34 w 45"/>
                <a:gd name="T39" fmla="*/ 8 h 32"/>
                <a:gd name="T40" fmla="*/ 41 w 45"/>
                <a:gd name="T41" fmla="*/ 2 h 32"/>
                <a:gd name="T42" fmla="*/ 43 w 45"/>
                <a:gd name="T43" fmla="*/ 3 h 32"/>
                <a:gd name="T44" fmla="*/ 44 w 45"/>
                <a:gd name="T45" fmla="*/ 5 h 32"/>
                <a:gd name="T46" fmla="*/ 44 w 45"/>
                <a:gd name="T47" fmla="*/ 7 h 32"/>
                <a:gd name="T48" fmla="*/ 44 w 45"/>
                <a:gd name="T49" fmla="*/ 8 h 32"/>
                <a:gd name="T50" fmla="*/ 43 w 45"/>
                <a:gd name="T51" fmla="*/ 10 h 32"/>
                <a:gd name="T52" fmla="*/ 41 w 45"/>
                <a:gd name="T53" fmla="*/ 11 h 32"/>
                <a:gd name="T54" fmla="*/ 39 w 45"/>
                <a:gd name="T55" fmla="*/ 12 h 32"/>
                <a:gd name="T56" fmla="*/ 37 w 45"/>
                <a:gd name="T57" fmla="*/ 11 h 32"/>
                <a:gd name="T58" fmla="*/ 44 w 45"/>
                <a:gd name="T59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5" h="32">
                  <a:moveTo>
                    <a:pt x="44" y="6"/>
                  </a:moveTo>
                  <a:lnTo>
                    <a:pt x="37" y="11"/>
                  </a:lnTo>
                  <a:lnTo>
                    <a:pt x="32" y="10"/>
                  </a:lnTo>
                  <a:lnTo>
                    <a:pt x="27" y="10"/>
                  </a:lnTo>
                  <a:lnTo>
                    <a:pt x="22" y="11"/>
                  </a:lnTo>
                  <a:lnTo>
                    <a:pt x="18" y="14"/>
                  </a:lnTo>
                  <a:lnTo>
                    <a:pt x="15" y="17"/>
                  </a:lnTo>
                  <a:lnTo>
                    <a:pt x="13" y="21"/>
                  </a:lnTo>
                  <a:lnTo>
                    <a:pt x="11" y="26"/>
                  </a:lnTo>
                  <a:lnTo>
                    <a:pt x="11" y="31"/>
                  </a:lnTo>
                  <a:lnTo>
                    <a:pt x="0" y="31"/>
                  </a:lnTo>
                  <a:lnTo>
                    <a:pt x="1" y="24"/>
                  </a:lnTo>
                  <a:lnTo>
                    <a:pt x="4" y="17"/>
                  </a:lnTo>
                  <a:lnTo>
                    <a:pt x="7" y="11"/>
                  </a:lnTo>
                  <a:lnTo>
                    <a:pt x="12" y="6"/>
                  </a:lnTo>
                  <a:lnTo>
                    <a:pt x="18" y="2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2"/>
                  </a:lnTo>
                  <a:lnTo>
                    <a:pt x="34" y="8"/>
                  </a:lnTo>
                  <a:lnTo>
                    <a:pt x="41" y="2"/>
                  </a:lnTo>
                  <a:lnTo>
                    <a:pt x="43" y="3"/>
                  </a:lnTo>
                  <a:lnTo>
                    <a:pt x="44" y="5"/>
                  </a:lnTo>
                  <a:lnTo>
                    <a:pt x="44" y="7"/>
                  </a:lnTo>
                  <a:lnTo>
                    <a:pt x="44" y="8"/>
                  </a:lnTo>
                  <a:lnTo>
                    <a:pt x="43" y="10"/>
                  </a:lnTo>
                  <a:lnTo>
                    <a:pt x="41" y="11"/>
                  </a:lnTo>
                  <a:lnTo>
                    <a:pt x="39" y="12"/>
                  </a:lnTo>
                  <a:lnTo>
                    <a:pt x="37" y="11"/>
                  </a:lnTo>
                  <a:lnTo>
                    <a:pt x="44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60" name="Freeform 240">
              <a:extLst>
                <a:ext uri="{FF2B5EF4-FFF2-40B4-BE49-F238E27FC236}">
                  <a16:creationId xmlns:a16="http://schemas.microsoft.com/office/drawing/2014/main" id="{4941D88E-330F-3A69-2163-5FAEAFBB9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366"/>
              <a:ext cx="38" cy="165"/>
            </a:xfrm>
            <a:custGeom>
              <a:avLst/>
              <a:gdLst>
                <a:gd name="T0" fmla="*/ 8 w 38"/>
                <a:gd name="T1" fmla="*/ 1 h 165"/>
                <a:gd name="T2" fmla="*/ 17 w 38"/>
                <a:gd name="T3" fmla="*/ 7 h 165"/>
                <a:gd name="T4" fmla="*/ 25 w 38"/>
                <a:gd name="T5" fmla="*/ 14 h 165"/>
                <a:gd name="T6" fmla="*/ 31 w 38"/>
                <a:gd name="T7" fmla="*/ 22 h 165"/>
                <a:gd name="T8" fmla="*/ 34 w 38"/>
                <a:gd name="T9" fmla="*/ 31 h 165"/>
                <a:gd name="T10" fmla="*/ 37 w 38"/>
                <a:gd name="T11" fmla="*/ 40 h 165"/>
                <a:gd name="T12" fmla="*/ 37 w 38"/>
                <a:gd name="T13" fmla="*/ 51 h 165"/>
                <a:gd name="T14" fmla="*/ 37 w 38"/>
                <a:gd name="T15" fmla="*/ 61 h 165"/>
                <a:gd name="T16" fmla="*/ 34 w 38"/>
                <a:gd name="T17" fmla="*/ 71 h 165"/>
                <a:gd name="T18" fmla="*/ 33 w 38"/>
                <a:gd name="T19" fmla="*/ 82 h 165"/>
                <a:gd name="T20" fmla="*/ 31 w 38"/>
                <a:gd name="T21" fmla="*/ 93 h 165"/>
                <a:gd name="T22" fmla="*/ 29 w 38"/>
                <a:gd name="T23" fmla="*/ 104 h 165"/>
                <a:gd name="T24" fmla="*/ 27 w 38"/>
                <a:gd name="T25" fmla="*/ 116 h 165"/>
                <a:gd name="T26" fmla="*/ 27 w 38"/>
                <a:gd name="T27" fmla="*/ 127 h 165"/>
                <a:gd name="T28" fmla="*/ 26 w 38"/>
                <a:gd name="T29" fmla="*/ 139 h 165"/>
                <a:gd name="T30" fmla="*/ 27 w 38"/>
                <a:gd name="T31" fmla="*/ 150 h 165"/>
                <a:gd name="T32" fmla="*/ 29 w 38"/>
                <a:gd name="T33" fmla="*/ 162 h 165"/>
                <a:gd name="T34" fmla="*/ 18 w 38"/>
                <a:gd name="T35" fmla="*/ 158 h 165"/>
                <a:gd name="T36" fmla="*/ 16 w 38"/>
                <a:gd name="T37" fmla="*/ 145 h 165"/>
                <a:gd name="T38" fmla="*/ 16 w 38"/>
                <a:gd name="T39" fmla="*/ 133 h 165"/>
                <a:gd name="T40" fmla="*/ 17 w 38"/>
                <a:gd name="T41" fmla="*/ 121 h 165"/>
                <a:gd name="T42" fmla="*/ 18 w 38"/>
                <a:gd name="T43" fmla="*/ 108 h 165"/>
                <a:gd name="T44" fmla="*/ 20 w 38"/>
                <a:gd name="T45" fmla="*/ 97 h 165"/>
                <a:gd name="T46" fmla="*/ 22 w 38"/>
                <a:gd name="T47" fmla="*/ 86 h 165"/>
                <a:gd name="T48" fmla="*/ 24 w 38"/>
                <a:gd name="T49" fmla="*/ 75 h 165"/>
                <a:gd name="T50" fmla="*/ 25 w 38"/>
                <a:gd name="T51" fmla="*/ 65 h 165"/>
                <a:gd name="T52" fmla="*/ 26 w 38"/>
                <a:gd name="T53" fmla="*/ 55 h 165"/>
                <a:gd name="T54" fmla="*/ 26 w 38"/>
                <a:gd name="T55" fmla="*/ 46 h 165"/>
                <a:gd name="T56" fmla="*/ 25 w 38"/>
                <a:gd name="T57" fmla="*/ 38 h 165"/>
                <a:gd name="T58" fmla="*/ 23 w 38"/>
                <a:gd name="T59" fmla="*/ 30 h 165"/>
                <a:gd name="T60" fmla="*/ 20 w 38"/>
                <a:gd name="T61" fmla="*/ 24 h 165"/>
                <a:gd name="T62" fmla="*/ 15 w 38"/>
                <a:gd name="T63" fmla="*/ 18 h 165"/>
                <a:gd name="T64" fmla="*/ 7 w 38"/>
                <a:gd name="T65" fmla="*/ 12 h 165"/>
                <a:gd name="T66" fmla="*/ 3 w 38"/>
                <a:gd name="T67" fmla="*/ 10 h 165"/>
                <a:gd name="T68" fmla="*/ 1 w 38"/>
                <a:gd name="T69" fmla="*/ 8 h 165"/>
                <a:gd name="T70" fmla="*/ 0 w 38"/>
                <a:gd name="T71" fmla="*/ 5 h 165"/>
                <a:gd name="T72" fmla="*/ 2 w 38"/>
                <a:gd name="T73" fmla="*/ 1 h 165"/>
                <a:gd name="T74" fmla="*/ 6 w 38"/>
                <a:gd name="T75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165">
                  <a:moveTo>
                    <a:pt x="8" y="1"/>
                  </a:moveTo>
                  <a:lnTo>
                    <a:pt x="8" y="1"/>
                  </a:lnTo>
                  <a:lnTo>
                    <a:pt x="13" y="4"/>
                  </a:lnTo>
                  <a:lnTo>
                    <a:pt x="17" y="7"/>
                  </a:lnTo>
                  <a:lnTo>
                    <a:pt x="22" y="10"/>
                  </a:lnTo>
                  <a:lnTo>
                    <a:pt x="25" y="14"/>
                  </a:lnTo>
                  <a:lnTo>
                    <a:pt x="28" y="18"/>
                  </a:lnTo>
                  <a:lnTo>
                    <a:pt x="31" y="22"/>
                  </a:lnTo>
                  <a:lnTo>
                    <a:pt x="32" y="27"/>
                  </a:lnTo>
                  <a:lnTo>
                    <a:pt x="34" y="31"/>
                  </a:lnTo>
                  <a:lnTo>
                    <a:pt x="35" y="36"/>
                  </a:lnTo>
                  <a:lnTo>
                    <a:pt x="37" y="40"/>
                  </a:lnTo>
                  <a:lnTo>
                    <a:pt x="37" y="46"/>
                  </a:lnTo>
                  <a:lnTo>
                    <a:pt x="37" y="51"/>
                  </a:lnTo>
                  <a:lnTo>
                    <a:pt x="37" y="56"/>
                  </a:lnTo>
                  <a:lnTo>
                    <a:pt x="37" y="61"/>
                  </a:lnTo>
                  <a:lnTo>
                    <a:pt x="35" y="66"/>
                  </a:lnTo>
                  <a:lnTo>
                    <a:pt x="34" y="71"/>
                  </a:lnTo>
                  <a:lnTo>
                    <a:pt x="34" y="76"/>
                  </a:lnTo>
                  <a:lnTo>
                    <a:pt x="33" y="82"/>
                  </a:lnTo>
                  <a:lnTo>
                    <a:pt x="32" y="87"/>
                  </a:lnTo>
                  <a:lnTo>
                    <a:pt x="31" y="93"/>
                  </a:lnTo>
                  <a:lnTo>
                    <a:pt x="30" y="99"/>
                  </a:lnTo>
                  <a:lnTo>
                    <a:pt x="29" y="104"/>
                  </a:lnTo>
                  <a:lnTo>
                    <a:pt x="28" y="110"/>
                  </a:lnTo>
                  <a:lnTo>
                    <a:pt x="27" y="116"/>
                  </a:lnTo>
                  <a:lnTo>
                    <a:pt x="27" y="121"/>
                  </a:lnTo>
                  <a:lnTo>
                    <a:pt x="27" y="127"/>
                  </a:lnTo>
                  <a:lnTo>
                    <a:pt x="26" y="133"/>
                  </a:lnTo>
                  <a:lnTo>
                    <a:pt x="26" y="139"/>
                  </a:lnTo>
                  <a:lnTo>
                    <a:pt x="27" y="144"/>
                  </a:lnTo>
                  <a:lnTo>
                    <a:pt x="27" y="150"/>
                  </a:lnTo>
                  <a:lnTo>
                    <a:pt x="28" y="156"/>
                  </a:lnTo>
                  <a:lnTo>
                    <a:pt x="29" y="162"/>
                  </a:lnTo>
                  <a:lnTo>
                    <a:pt x="19" y="164"/>
                  </a:lnTo>
                  <a:lnTo>
                    <a:pt x="18" y="158"/>
                  </a:lnTo>
                  <a:lnTo>
                    <a:pt x="17" y="151"/>
                  </a:lnTo>
                  <a:lnTo>
                    <a:pt x="16" y="145"/>
                  </a:lnTo>
                  <a:lnTo>
                    <a:pt x="16" y="139"/>
                  </a:lnTo>
                  <a:lnTo>
                    <a:pt x="16" y="133"/>
                  </a:lnTo>
                  <a:lnTo>
                    <a:pt x="16" y="127"/>
                  </a:lnTo>
                  <a:lnTo>
                    <a:pt x="17" y="121"/>
                  </a:lnTo>
                  <a:lnTo>
                    <a:pt x="17" y="115"/>
                  </a:lnTo>
                  <a:lnTo>
                    <a:pt x="18" y="108"/>
                  </a:lnTo>
                  <a:lnTo>
                    <a:pt x="19" y="103"/>
                  </a:lnTo>
                  <a:lnTo>
                    <a:pt x="20" y="97"/>
                  </a:lnTo>
                  <a:lnTo>
                    <a:pt x="21" y="91"/>
                  </a:lnTo>
                  <a:lnTo>
                    <a:pt x="22" y="86"/>
                  </a:lnTo>
                  <a:lnTo>
                    <a:pt x="23" y="80"/>
                  </a:lnTo>
                  <a:lnTo>
                    <a:pt x="24" y="75"/>
                  </a:lnTo>
                  <a:lnTo>
                    <a:pt x="24" y="70"/>
                  </a:lnTo>
                  <a:lnTo>
                    <a:pt x="25" y="65"/>
                  </a:lnTo>
                  <a:lnTo>
                    <a:pt x="26" y="60"/>
                  </a:lnTo>
                  <a:lnTo>
                    <a:pt x="26" y="55"/>
                  </a:lnTo>
                  <a:lnTo>
                    <a:pt x="26" y="50"/>
                  </a:lnTo>
                  <a:lnTo>
                    <a:pt x="26" y="46"/>
                  </a:lnTo>
                  <a:lnTo>
                    <a:pt x="26" y="42"/>
                  </a:lnTo>
                  <a:lnTo>
                    <a:pt x="25" y="38"/>
                  </a:lnTo>
                  <a:lnTo>
                    <a:pt x="24" y="34"/>
                  </a:lnTo>
                  <a:lnTo>
                    <a:pt x="23" y="30"/>
                  </a:lnTo>
                  <a:lnTo>
                    <a:pt x="22" y="27"/>
                  </a:lnTo>
                  <a:lnTo>
                    <a:pt x="20" y="24"/>
                  </a:lnTo>
                  <a:lnTo>
                    <a:pt x="17" y="21"/>
                  </a:lnTo>
                  <a:lnTo>
                    <a:pt x="15" y="18"/>
                  </a:lnTo>
                  <a:lnTo>
                    <a:pt x="11" y="15"/>
                  </a:lnTo>
                  <a:lnTo>
                    <a:pt x="7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3"/>
                  </a:lnTo>
                  <a:lnTo>
                    <a:pt x="2" y="1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61" name="Freeform 241">
              <a:extLst>
                <a:ext uri="{FF2B5EF4-FFF2-40B4-BE49-F238E27FC236}">
                  <a16:creationId xmlns:a16="http://schemas.microsoft.com/office/drawing/2014/main" id="{53F5651C-52BF-2AFD-CB22-1615A1A67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291"/>
              <a:ext cx="41" cy="86"/>
            </a:xfrm>
            <a:custGeom>
              <a:avLst/>
              <a:gdLst>
                <a:gd name="T0" fmla="*/ 20 w 41"/>
                <a:gd name="T1" fmla="*/ 6 h 86"/>
                <a:gd name="T2" fmla="*/ 19 w 41"/>
                <a:gd name="T3" fmla="*/ 8 h 86"/>
                <a:gd name="T4" fmla="*/ 16 w 41"/>
                <a:gd name="T5" fmla="*/ 13 h 86"/>
                <a:gd name="T6" fmla="*/ 14 w 41"/>
                <a:gd name="T7" fmla="*/ 17 h 86"/>
                <a:gd name="T8" fmla="*/ 12 w 41"/>
                <a:gd name="T9" fmla="*/ 22 h 86"/>
                <a:gd name="T10" fmla="*/ 11 w 41"/>
                <a:gd name="T11" fmla="*/ 27 h 86"/>
                <a:gd name="T12" fmla="*/ 10 w 41"/>
                <a:gd name="T13" fmla="*/ 31 h 86"/>
                <a:gd name="T14" fmla="*/ 10 w 41"/>
                <a:gd name="T15" fmla="*/ 36 h 86"/>
                <a:gd name="T16" fmla="*/ 11 w 41"/>
                <a:gd name="T17" fmla="*/ 40 h 86"/>
                <a:gd name="T18" fmla="*/ 12 w 41"/>
                <a:gd name="T19" fmla="*/ 45 h 86"/>
                <a:gd name="T20" fmla="*/ 13 w 41"/>
                <a:gd name="T21" fmla="*/ 49 h 86"/>
                <a:gd name="T22" fmla="*/ 15 w 41"/>
                <a:gd name="T23" fmla="*/ 53 h 86"/>
                <a:gd name="T24" fmla="*/ 18 w 41"/>
                <a:gd name="T25" fmla="*/ 57 h 86"/>
                <a:gd name="T26" fmla="*/ 21 w 41"/>
                <a:gd name="T27" fmla="*/ 61 h 86"/>
                <a:gd name="T28" fmla="*/ 25 w 41"/>
                <a:gd name="T29" fmla="*/ 65 h 86"/>
                <a:gd name="T30" fmla="*/ 29 w 41"/>
                <a:gd name="T31" fmla="*/ 68 h 86"/>
                <a:gd name="T32" fmla="*/ 34 w 41"/>
                <a:gd name="T33" fmla="*/ 72 h 86"/>
                <a:gd name="T34" fmla="*/ 40 w 41"/>
                <a:gd name="T35" fmla="*/ 76 h 86"/>
                <a:gd name="T36" fmla="*/ 35 w 41"/>
                <a:gd name="T37" fmla="*/ 85 h 86"/>
                <a:gd name="T38" fmla="*/ 29 w 41"/>
                <a:gd name="T39" fmla="*/ 81 h 86"/>
                <a:gd name="T40" fmla="*/ 23 w 41"/>
                <a:gd name="T41" fmla="*/ 77 h 86"/>
                <a:gd name="T42" fmla="*/ 18 w 41"/>
                <a:gd name="T43" fmla="*/ 72 h 86"/>
                <a:gd name="T44" fmla="*/ 13 w 41"/>
                <a:gd name="T45" fmla="*/ 68 h 86"/>
                <a:gd name="T46" fmla="*/ 9 w 41"/>
                <a:gd name="T47" fmla="*/ 63 h 86"/>
                <a:gd name="T48" fmla="*/ 6 w 41"/>
                <a:gd name="T49" fmla="*/ 58 h 86"/>
                <a:gd name="T50" fmla="*/ 4 w 41"/>
                <a:gd name="T51" fmla="*/ 52 h 86"/>
                <a:gd name="T52" fmla="*/ 2 w 41"/>
                <a:gd name="T53" fmla="*/ 47 h 86"/>
                <a:gd name="T54" fmla="*/ 1 w 41"/>
                <a:gd name="T55" fmla="*/ 42 h 86"/>
                <a:gd name="T56" fmla="*/ 0 w 41"/>
                <a:gd name="T57" fmla="*/ 36 h 86"/>
                <a:gd name="T58" fmla="*/ 0 w 41"/>
                <a:gd name="T59" fmla="*/ 31 h 86"/>
                <a:gd name="T60" fmla="*/ 1 w 41"/>
                <a:gd name="T61" fmla="*/ 25 h 86"/>
                <a:gd name="T62" fmla="*/ 2 w 41"/>
                <a:gd name="T63" fmla="*/ 19 h 86"/>
                <a:gd name="T64" fmla="*/ 5 w 41"/>
                <a:gd name="T65" fmla="*/ 14 h 86"/>
                <a:gd name="T66" fmla="*/ 7 w 41"/>
                <a:gd name="T67" fmla="*/ 8 h 86"/>
                <a:gd name="T68" fmla="*/ 10 w 41"/>
                <a:gd name="T69" fmla="*/ 2 h 86"/>
                <a:gd name="T70" fmla="*/ 10 w 41"/>
                <a:gd name="T71" fmla="*/ 4 h 86"/>
                <a:gd name="T72" fmla="*/ 10 w 41"/>
                <a:gd name="T73" fmla="*/ 2 h 86"/>
                <a:gd name="T74" fmla="*/ 12 w 41"/>
                <a:gd name="T75" fmla="*/ 1 h 86"/>
                <a:gd name="T76" fmla="*/ 14 w 41"/>
                <a:gd name="T77" fmla="*/ 0 h 86"/>
                <a:gd name="T78" fmla="*/ 16 w 41"/>
                <a:gd name="T79" fmla="*/ 0 h 86"/>
                <a:gd name="T80" fmla="*/ 17 w 41"/>
                <a:gd name="T81" fmla="*/ 1 h 86"/>
                <a:gd name="T82" fmla="*/ 19 w 41"/>
                <a:gd name="T83" fmla="*/ 2 h 86"/>
                <a:gd name="T84" fmla="*/ 20 w 41"/>
                <a:gd name="T85" fmla="*/ 4 h 86"/>
                <a:gd name="T86" fmla="*/ 20 w 41"/>
                <a:gd name="T87" fmla="*/ 6 h 86"/>
                <a:gd name="T88" fmla="*/ 19 w 41"/>
                <a:gd name="T89" fmla="*/ 8 h 86"/>
                <a:gd name="T90" fmla="*/ 20 w 41"/>
                <a:gd name="T91" fmla="*/ 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1" h="86">
                  <a:moveTo>
                    <a:pt x="20" y="6"/>
                  </a:moveTo>
                  <a:lnTo>
                    <a:pt x="19" y="8"/>
                  </a:lnTo>
                  <a:lnTo>
                    <a:pt x="16" y="13"/>
                  </a:lnTo>
                  <a:lnTo>
                    <a:pt x="14" y="17"/>
                  </a:lnTo>
                  <a:lnTo>
                    <a:pt x="12" y="22"/>
                  </a:lnTo>
                  <a:lnTo>
                    <a:pt x="11" y="27"/>
                  </a:lnTo>
                  <a:lnTo>
                    <a:pt x="10" y="31"/>
                  </a:lnTo>
                  <a:lnTo>
                    <a:pt x="10" y="36"/>
                  </a:lnTo>
                  <a:lnTo>
                    <a:pt x="11" y="40"/>
                  </a:lnTo>
                  <a:lnTo>
                    <a:pt x="12" y="45"/>
                  </a:lnTo>
                  <a:lnTo>
                    <a:pt x="13" y="49"/>
                  </a:lnTo>
                  <a:lnTo>
                    <a:pt x="15" y="53"/>
                  </a:lnTo>
                  <a:lnTo>
                    <a:pt x="18" y="57"/>
                  </a:lnTo>
                  <a:lnTo>
                    <a:pt x="21" y="61"/>
                  </a:lnTo>
                  <a:lnTo>
                    <a:pt x="25" y="65"/>
                  </a:lnTo>
                  <a:lnTo>
                    <a:pt x="29" y="68"/>
                  </a:lnTo>
                  <a:lnTo>
                    <a:pt x="34" y="72"/>
                  </a:lnTo>
                  <a:lnTo>
                    <a:pt x="40" y="76"/>
                  </a:lnTo>
                  <a:lnTo>
                    <a:pt x="35" y="85"/>
                  </a:lnTo>
                  <a:lnTo>
                    <a:pt x="29" y="81"/>
                  </a:lnTo>
                  <a:lnTo>
                    <a:pt x="23" y="77"/>
                  </a:lnTo>
                  <a:lnTo>
                    <a:pt x="18" y="72"/>
                  </a:lnTo>
                  <a:lnTo>
                    <a:pt x="13" y="68"/>
                  </a:lnTo>
                  <a:lnTo>
                    <a:pt x="9" y="63"/>
                  </a:lnTo>
                  <a:lnTo>
                    <a:pt x="6" y="58"/>
                  </a:lnTo>
                  <a:lnTo>
                    <a:pt x="4" y="52"/>
                  </a:lnTo>
                  <a:lnTo>
                    <a:pt x="2" y="47"/>
                  </a:lnTo>
                  <a:lnTo>
                    <a:pt x="1" y="42"/>
                  </a:lnTo>
                  <a:lnTo>
                    <a:pt x="0" y="36"/>
                  </a:lnTo>
                  <a:lnTo>
                    <a:pt x="0" y="31"/>
                  </a:lnTo>
                  <a:lnTo>
                    <a:pt x="1" y="25"/>
                  </a:lnTo>
                  <a:lnTo>
                    <a:pt x="2" y="19"/>
                  </a:lnTo>
                  <a:lnTo>
                    <a:pt x="5" y="14"/>
                  </a:lnTo>
                  <a:lnTo>
                    <a:pt x="7" y="8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9" y="2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19" y="8"/>
                  </a:lnTo>
                  <a:lnTo>
                    <a:pt x="2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62" name="Freeform 242">
              <a:extLst>
                <a:ext uri="{FF2B5EF4-FFF2-40B4-BE49-F238E27FC236}">
                  <a16:creationId xmlns:a16="http://schemas.microsoft.com/office/drawing/2014/main" id="{581DC6DD-0BF4-1DBC-60E8-9DE06BB3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44"/>
              <a:ext cx="36" cy="154"/>
            </a:xfrm>
            <a:custGeom>
              <a:avLst/>
              <a:gdLst>
                <a:gd name="T0" fmla="*/ 13 w 36"/>
                <a:gd name="T1" fmla="*/ 7 h 154"/>
                <a:gd name="T2" fmla="*/ 13 w 36"/>
                <a:gd name="T3" fmla="*/ 7 h 154"/>
                <a:gd name="T4" fmla="*/ 11 w 36"/>
                <a:gd name="T5" fmla="*/ 12 h 154"/>
                <a:gd name="T6" fmla="*/ 11 w 36"/>
                <a:gd name="T7" fmla="*/ 18 h 154"/>
                <a:gd name="T8" fmla="*/ 11 w 36"/>
                <a:gd name="T9" fmla="*/ 24 h 154"/>
                <a:gd name="T10" fmla="*/ 12 w 36"/>
                <a:gd name="T11" fmla="*/ 31 h 154"/>
                <a:gd name="T12" fmla="*/ 14 w 36"/>
                <a:gd name="T13" fmla="*/ 39 h 154"/>
                <a:gd name="T14" fmla="*/ 16 w 36"/>
                <a:gd name="T15" fmla="*/ 48 h 154"/>
                <a:gd name="T16" fmla="*/ 19 w 36"/>
                <a:gd name="T17" fmla="*/ 57 h 154"/>
                <a:gd name="T18" fmla="*/ 22 w 36"/>
                <a:gd name="T19" fmla="*/ 67 h 154"/>
                <a:gd name="T20" fmla="*/ 25 w 36"/>
                <a:gd name="T21" fmla="*/ 77 h 154"/>
                <a:gd name="T22" fmla="*/ 28 w 36"/>
                <a:gd name="T23" fmla="*/ 88 h 154"/>
                <a:gd name="T24" fmla="*/ 30 w 36"/>
                <a:gd name="T25" fmla="*/ 98 h 154"/>
                <a:gd name="T26" fmla="*/ 32 w 36"/>
                <a:gd name="T27" fmla="*/ 109 h 154"/>
                <a:gd name="T28" fmla="*/ 34 w 36"/>
                <a:gd name="T29" fmla="*/ 120 h 154"/>
                <a:gd name="T30" fmla="*/ 35 w 36"/>
                <a:gd name="T31" fmla="*/ 131 h 154"/>
                <a:gd name="T32" fmla="*/ 34 w 36"/>
                <a:gd name="T33" fmla="*/ 142 h 154"/>
                <a:gd name="T34" fmla="*/ 33 w 36"/>
                <a:gd name="T35" fmla="*/ 153 h 154"/>
                <a:gd name="T36" fmla="*/ 23 w 36"/>
                <a:gd name="T37" fmla="*/ 151 h 154"/>
                <a:gd name="T38" fmla="*/ 24 w 36"/>
                <a:gd name="T39" fmla="*/ 141 h 154"/>
                <a:gd name="T40" fmla="*/ 24 w 36"/>
                <a:gd name="T41" fmla="*/ 131 h 154"/>
                <a:gd name="T42" fmla="*/ 24 w 36"/>
                <a:gd name="T43" fmla="*/ 121 h 154"/>
                <a:gd name="T44" fmla="*/ 22 w 36"/>
                <a:gd name="T45" fmla="*/ 110 h 154"/>
                <a:gd name="T46" fmla="*/ 20 w 36"/>
                <a:gd name="T47" fmla="*/ 101 h 154"/>
                <a:gd name="T48" fmla="*/ 18 w 36"/>
                <a:gd name="T49" fmla="*/ 90 h 154"/>
                <a:gd name="T50" fmla="*/ 15 w 36"/>
                <a:gd name="T51" fmla="*/ 80 h 154"/>
                <a:gd name="T52" fmla="*/ 12 w 36"/>
                <a:gd name="T53" fmla="*/ 70 h 154"/>
                <a:gd name="T54" fmla="*/ 9 w 36"/>
                <a:gd name="T55" fmla="*/ 60 h 154"/>
                <a:gd name="T56" fmla="*/ 6 w 36"/>
                <a:gd name="T57" fmla="*/ 51 h 154"/>
                <a:gd name="T58" fmla="*/ 4 w 36"/>
                <a:gd name="T59" fmla="*/ 42 h 154"/>
                <a:gd name="T60" fmla="*/ 2 w 36"/>
                <a:gd name="T61" fmla="*/ 33 h 154"/>
                <a:gd name="T62" fmla="*/ 1 w 36"/>
                <a:gd name="T63" fmla="*/ 25 h 154"/>
                <a:gd name="T64" fmla="*/ 0 w 36"/>
                <a:gd name="T65" fmla="*/ 17 h 154"/>
                <a:gd name="T66" fmla="*/ 1 w 36"/>
                <a:gd name="T67" fmla="*/ 10 h 154"/>
                <a:gd name="T68" fmla="*/ 4 w 36"/>
                <a:gd name="T69" fmla="*/ 3 h 154"/>
                <a:gd name="T70" fmla="*/ 4 w 36"/>
                <a:gd name="T71" fmla="*/ 3 h 154"/>
                <a:gd name="T72" fmla="*/ 4 w 36"/>
                <a:gd name="T73" fmla="*/ 3 h 154"/>
                <a:gd name="T74" fmla="*/ 5 w 36"/>
                <a:gd name="T75" fmla="*/ 1 h 154"/>
                <a:gd name="T76" fmla="*/ 7 w 36"/>
                <a:gd name="T77" fmla="*/ 0 h 154"/>
                <a:gd name="T78" fmla="*/ 9 w 36"/>
                <a:gd name="T79" fmla="*/ 0 h 154"/>
                <a:gd name="T80" fmla="*/ 11 w 36"/>
                <a:gd name="T81" fmla="*/ 1 h 154"/>
                <a:gd name="T82" fmla="*/ 12 w 36"/>
                <a:gd name="T83" fmla="*/ 2 h 154"/>
                <a:gd name="T84" fmla="*/ 13 w 36"/>
                <a:gd name="T85" fmla="*/ 3 h 154"/>
                <a:gd name="T86" fmla="*/ 14 w 36"/>
                <a:gd name="T87" fmla="*/ 5 h 154"/>
                <a:gd name="T88" fmla="*/ 13 w 36"/>
                <a:gd name="T89" fmla="*/ 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" h="154">
                  <a:moveTo>
                    <a:pt x="13" y="7"/>
                  </a:moveTo>
                  <a:lnTo>
                    <a:pt x="13" y="7"/>
                  </a:lnTo>
                  <a:lnTo>
                    <a:pt x="11" y="12"/>
                  </a:lnTo>
                  <a:lnTo>
                    <a:pt x="11" y="18"/>
                  </a:lnTo>
                  <a:lnTo>
                    <a:pt x="11" y="24"/>
                  </a:lnTo>
                  <a:lnTo>
                    <a:pt x="12" y="31"/>
                  </a:lnTo>
                  <a:lnTo>
                    <a:pt x="14" y="39"/>
                  </a:lnTo>
                  <a:lnTo>
                    <a:pt x="16" y="48"/>
                  </a:lnTo>
                  <a:lnTo>
                    <a:pt x="19" y="57"/>
                  </a:lnTo>
                  <a:lnTo>
                    <a:pt x="22" y="67"/>
                  </a:lnTo>
                  <a:lnTo>
                    <a:pt x="25" y="77"/>
                  </a:lnTo>
                  <a:lnTo>
                    <a:pt x="28" y="88"/>
                  </a:lnTo>
                  <a:lnTo>
                    <a:pt x="30" y="98"/>
                  </a:lnTo>
                  <a:lnTo>
                    <a:pt x="32" y="109"/>
                  </a:lnTo>
                  <a:lnTo>
                    <a:pt x="34" y="120"/>
                  </a:lnTo>
                  <a:lnTo>
                    <a:pt x="35" y="131"/>
                  </a:lnTo>
                  <a:lnTo>
                    <a:pt x="34" y="142"/>
                  </a:lnTo>
                  <a:lnTo>
                    <a:pt x="33" y="153"/>
                  </a:lnTo>
                  <a:lnTo>
                    <a:pt x="23" y="151"/>
                  </a:lnTo>
                  <a:lnTo>
                    <a:pt x="24" y="141"/>
                  </a:lnTo>
                  <a:lnTo>
                    <a:pt x="24" y="131"/>
                  </a:lnTo>
                  <a:lnTo>
                    <a:pt x="24" y="121"/>
                  </a:lnTo>
                  <a:lnTo>
                    <a:pt x="22" y="110"/>
                  </a:lnTo>
                  <a:lnTo>
                    <a:pt x="20" y="101"/>
                  </a:lnTo>
                  <a:lnTo>
                    <a:pt x="18" y="90"/>
                  </a:lnTo>
                  <a:lnTo>
                    <a:pt x="15" y="80"/>
                  </a:lnTo>
                  <a:lnTo>
                    <a:pt x="12" y="70"/>
                  </a:lnTo>
                  <a:lnTo>
                    <a:pt x="9" y="60"/>
                  </a:lnTo>
                  <a:lnTo>
                    <a:pt x="6" y="51"/>
                  </a:lnTo>
                  <a:lnTo>
                    <a:pt x="4" y="42"/>
                  </a:lnTo>
                  <a:lnTo>
                    <a:pt x="2" y="33"/>
                  </a:lnTo>
                  <a:lnTo>
                    <a:pt x="1" y="25"/>
                  </a:lnTo>
                  <a:lnTo>
                    <a:pt x="0" y="17"/>
                  </a:lnTo>
                  <a:lnTo>
                    <a:pt x="1" y="10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5" y="1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3" y="3"/>
                  </a:lnTo>
                  <a:lnTo>
                    <a:pt x="14" y="5"/>
                  </a:lnTo>
                  <a:lnTo>
                    <a:pt x="13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63" name="Freeform 243">
              <a:extLst>
                <a:ext uri="{FF2B5EF4-FFF2-40B4-BE49-F238E27FC236}">
                  <a16:creationId xmlns:a16="http://schemas.microsoft.com/office/drawing/2014/main" id="{6D8EC129-2EF9-6B26-F245-FA78EA46B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094"/>
              <a:ext cx="126" cy="58"/>
            </a:xfrm>
            <a:custGeom>
              <a:avLst/>
              <a:gdLst>
                <a:gd name="T0" fmla="*/ 114 w 126"/>
                <a:gd name="T1" fmla="*/ 15 h 58"/>
                <a:gd name="T2" fmla="*/ 115 w 126"/>
                <a:gd name="T3" fmla="*/ 19 h 58"/>
                <a:gd name="T4" fmla="*/ 112 w 126"/>
                <a:gd name="T5" fmla="*/ 17 h 58"/>
                <a:gd name="T6" fmla="*/ 108 w 126"/>
                <a:gd name="T7" fmla="*/ 14 h 58"/>
                <a:gd name="T8" fmla="*/ 103 w 126"/>
                <a:gd name="T9" fmla="*/ 12 h 58"/>
                <a:gd name="T10" fmla="*/ 96 w 126"/>
                <a:gd name="T11" fmla="*/ 11 h 58"/>
                <a:gd name="T12" fmla="*/ 89 w 126"/>
                <a:gd name="T13" fmla="*/ 10 h 58"/>
                <a:gd name="T14" fmla="*/ 82 w 126"/>
                <a:gd name="T15" fmla="*/ 10 h 58"/>
                <a:gd name="T16" fmla="*/ 74 w 126"/>
                <a:gd name="T17" fmla="*/ 11 h 58"/>
                <a:gd name="T18" fmla="*/ 65 w 126"/>
                <a:gd name="T19" fmla="*/ 12 h 58"/>
                <a:gd name="T20" fmla="*/ 57 w 126"/>
                <a:gd name="T21" fmla="*/ 14 h 58"/>
                <a:gd name="T22" fmla="*/ 48 w 126"/>
                <a:gd name="T23" fmla="*/ 18 h 58"/>
                <a:gd name="T24" fmla="*/ 40 w 126"/>
                <a:gd name="T25" fmla="*/ 22 h 58"/>
                <a:gd name="T26" fmla="*/ 33 w 126"/>
                <a:gd name="T27" fmla="*/ 27 h 58"/>
                <a:gd name="T28" fmla="*/ 26 w 126"/>
                <a:gd name="T29" fmla="*/ 33 h 58"/>
                <a:gd name="T30" fmla="*/ 19 w 126"/>
                <a:gd name="T31" fmla="*/ 40 h 58"/>
                <a:gd name="T32" fmla="*/ 14 w 126"/>
                <a:gd name="T33" fmla="*/ 48 h 58"/>
                <a:gd name="T34" fmla="*/ 9 w 126"/>
                <a:gd name="T35" fmla="*/ 57 h 58"/>
                <a:gd name="T36" fmla="*/ 0 w 126"/>
                <a:gd name="T37" fmla="*/ 53 h 58"/>
                <a:gd name="T38" fmla="*/ 5 w 126"/>
                <a:gd name="T39" fmla="*/ 43 h 58"/>
                <a:gd name="T40" fmla="*/ 11 w 126"/>
                <a:gd name="T41" fmla="*/ 33 h 58"/>
                <a:gd name="T42" fmla="*/ 18 w 126"/>
                <a:gd name="T43" fmla="*/ 25 h 58"/>
                <a:gd name="T44" fmla="*/ 26 w 126"/>
                <a:gd name="T45" fmla="*/ 19 h 58"/>
                <a:gd name="T46" fmla="*/ 35 w 126"/>
                <a:gd name="T47" fmla="*/ 13 h 58"/>
                <a:gd name="T48" fmla="*/ 44 w 126"/>
                <a:gd name="T49" fmla="*/ 8 h 58"/>
                <a:gd name="T50" fmla="*/ 53 w 126"/>
                <a:gd name="T51" fmla="*/ 4 h 58"/>
                <a:gd name="T52" fmla="*/ 63 w 126"/>
                <a:gd name="T53" fmla="*/ 2 h 58"/>
                <a:gd name="T54" fmla="*/ 72 w 126"/>
                <a:gd name="T55" fmla="*/ 0 h 58"/>
                <a:gd name="T56" fmla="*/ 81 w 126"/>
                <a:gd name="T57" fmla="*/ 0 h 58"/>
                <a:gd name="T58" fmla="*/ 90 w 126"/>
                <a:gd name="T59" fmla="*/ 0 h 58"/>
                <a:gd name="T60" fmla="*/ 98 w 126"/>
                <a:gd name="T61" fmla="*/ 1 h 58"/>
                <a:gd name="T62" fmla="*/ 106 w 126"/>
                <a:gd name="T63" fmla="*/ 2 h 58"/>
                <a:gd name="T64" fmla="*/ 112 w 126"/>
                <a:gd name="T65" fmla="*/ 5 h 58"/>
                <a:gd name="T66" fmla="*/ 118 w 126"/>
                <a:gd name="T67" fmla="*/ 9 h 58"/>
                <a:gd name="T68" fmla="*/ 123 w 126"/>
                <a:gd name="T69" fmla="*/ 13 h 58"/>
                <a:gd name="T70" fmla="*/ 125 w 126"/>
                <a:gd name="T71" fmla="*/ 17 h 58"/>
                <a:gd name="T72" fmla="*/ 123 w 126"/>
                <a:gd name="T73" fmla="*/ 13 h 58"/>
                <a:gd name="T74" fmla="*/ 125 w 126"/>
                <a:gd name="T75" fmla="*/ 15 h 58"/>
                <a:gd name="T76" fmla="*/ 125 w 126"/>
                <a:gd name="T77" fmla="*/ 17 h 58"/>
                <a:gd name="T78" fmla="*/ 123 w 126"/>
                <a:gd name="T79" fmla="*/ 19 h 58"/>
                <a:gd name="T80" fmla="*/ 122 w 126"/>
                <a:gd name="T81" fmla="*/ 20 h 58"/>
                <a:gd name="T82" fmla="*/ 120 w 126"/>
                <a:gd name="T83" fmla="*/ 21 h 58"/>
                <a:gd name="T84" fmla="*/ 119 w 126"/>
                <a:gd name="T85" fmla="*/ 21 h 58"/>
                <a:gd name="T86" fmla="*/ 117 w 126"/>
                <a:gd name="T87" fmla="*/ 21 h 58"/>
                <a:gd name="T88" fmla="*/ 115 w 126"/>
                <a:gd name="T89" fmla="*/ 19 h 58"/>
                <a:gd name="T90" fmla="*/ 114 w 126"/>
                <a:gd name="T91" fmla="*/ 1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6" h="58">
                  <a:moveTo>
                    <a:pt x="114" y="15"/>
                  </a:moveTo>
                  <a:lnTo>
                    <a:pt x="115" y="19"/>
                  </a:lnTo>
                  <a:lnTo>
                    <a:pt x="112" y="17"/>
                  </a:lnTo>
                  <a:lnTo>
                    <a:pt x="108" y="14"/>
                  </a:lnTo>
                  <a:lnTo>
                    <a:pt x="103" y="12"/>
                  </a:lnTo>
                  <a:lnTo>
                    <a:pt x="96" y="11"/>
                  </a:lnTo>
                  <a:lnTo>
                    <a:pt x="89" y="10"/>
                  </a:lnTo>
                  <a:lnTo>
                    <a:pt x="82" y="10"/>
                  </a:lnTo>
                  <a:lnTo>
                    <a:pt x="74" y="11"/>
                  </a:lnTo>
                  <a:lnTo>
                    <a:pt x="65" y="12"/>
                  </a:lnTo>
                  <a:lnTo>
                    <a:pt x="57" y="14"/>
                  </a:lnTo>
                  <a:lnTo>
                    <a:pt x="48" y="18"/>
                  </a:lnTo>
                  <a:lnTo>
                    <a:pt x="40" y="22"/>
                  </a:lnTo>
                  <a:lnTo>
                    <a:pt x="33" y="27"/>
                  </a:lnTo>
                  <a:lnTo>
                    <a:pt x="26" y="33"/>
                  </a:lnTo>
                  <a:lnTo>
                    <a:pt x="19" y="40"/>
                  </a:lnTo>
                  <a:lnTo>
                    <a:pt x="14" y="48"/>
                  </a:lnTo>
                  <a:lnTo>
                    <a:pt x="9" y="57"/>
                  </a:lnTo>
                  <a:lnTo>
                    <a:pt x="0" y="53"/>
                  </a:lnTo>
                  <a:lnTo>
                    <a:pt x="5" y="43"/>
                  </a:lnTo>
                  <a:lnTo>
                    <a:pt x="11" y="33"/>
                  </a:lnTo>
                  <a:lnTo>
                    <a:pt x="18" y="25"/>
                  </a:lnTo>
                  <a:lnTo>
                    <a:pt x="26" y="19"/>
                  </a:lnTo>
                  <a:lnTo>
                    <a:pt x="35" y="13"/>
                  </a:lnTo>
                  <a:lnTo>
                    <a:pt x="44" y="8"/>
                  </a:lnTo>
                  <a:lnTo>
                    <a:pt x="53" y="4"/>
                  </a:lnTo>
                  <a:lnTo>
                    <a:pt x="63" y="2"/>
                  </a:lnTo>
                  <a:lnTo>
                    <a:pt x="72" y="0"/>
                  </a:lnTo>
                  <a:lnTo>
                    <a:pt x="81" y="0"/>
                  </a:lnTo>
                  <a:lnTo>
                    <a:pt x="90" y="0"/>
                  </a:lnTo>
                  <a:lnTo>
                    <a:pt x="98" y="1"/>
                  </a:lnTo>
                  <a:lnTo>
                    <a:pt x="106" y="2"/>
                  </a:lnTo>
                  <a:lnTo>
                    <a:pt x="112" y="5"/>
                  </a:lnTo>
                  <a:lnTo>
                    <a:pt x="118" y="9"/>
                  </a:lnTo>
                  <a:lnTo>
                    <a:pt x="123" y="13"/>
                  </a:lnTo>
                  <a:lnTo>
                    <a:pt x="125" y="17"/>
                  </a:lnTo>
                  <a:lnTo>
                    <a:pt x="123" y="13"/>
                  </a:lnTo>
                  <a:lnTo>
                    <a:pt x="125" y="15"/>
                  </a:lnTo>
                  <a:lnTo>
                    <a:pt x="125" y="17"/>
                  </a:lnTo>
                  <a:lnTo>
                    <a:pt x="123" y="19"/>
                  </a:lnTo>
                  <a:lnTo>
                    <a:pt x="122" y="20"/>
                  </a:lnTo>
                  <a:lnTo>
                    <a:pt x="120" y="21"/>
                  </a:lnTo>
                  <a:lnTo>
                    <a:pt x="119" y="21"/>
                  </a:lnTo>
                  <a:lnTo>
                    <a:pt x="117" y="21"/>
                  </a:lnTo>
                  <a:lnTo>
                    <a:pt x="115" y="19"/>
                  </a:lnTo>
                  <a:lnTo>
                    <a:pt x="114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64" name="Freeform 244">
              <a:extLst>
                <a:ext uri="{FF2B5EF4-FFF2-40B4-BE49-F238E27FC236}">
                  <a16:creationId xmlns:a16="http://schemas.microsoft.com/office/drawing/2014/main" id="{7872E4E2-61F4-2CEA-30F1-D94786845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109"/>
              <a:ext cx="17" cy="69"/>
            </a:xfrm>
            <a:custGeom>
              <a:avLst/>
              <a:gdLst>
                <a:gd name="T0" fmla="*/ 8 w 17"/>
                <a:gd name="T1" fmla="*/ 66 h 69"/>
                <a:gd name="T2" fmla="*/ 7 w 17"/>
                <a:gd name="T3" fmla="*/ 65 h 69"/>
                <a:gd name="T4" fmla="*/ 5 w 17"/>
                <a:gd name="T5" fmla="*/ 62 h 69"/>
                <a:gd name="T6" fmla="*/ 4 w 17"/>
                <a:gd name="T7" fmla="*/ 59 h 69"/>
                <a:gd name="T8" fmla="*/ 3 w 17"/>
                <a:gd name="T9" fmla="*/ 55 h 69"/>
                <a:gd name="T10" fmla="*/ 2 w 17"/>
                <a:gd name="T11" fmla="*/ 52 h 69"/>
                <a:gd name="T12" fmla="*/ 1 w 17"/>
                <a:gd name="T13" fmla="*/ 48 h 69"/>
                <a:gd name="T14" fmla="*/ 0 w 17"/>
                <a:gd name="T15" fmla="*/ 45 h 69"/>
                <a:gd name="T16" fmla="*/ 0 w 17"/>
                <a:gd name="T17" fmla="*/ 41 h 69"/>
                <a:gd name="T18" fmla="*/ 0 w 17"/>
                <a:gd name="T19" fmla="*/ 37 h 69"/>
                <a:gd name="T20" fmla="*/ 0 w 17"/>
                <a:gd name="T21" fmla="*/ 32 h 69"/>
                <a:gd name="T22" fmla="*/ 0 w 17"/>
                <a:gd name="T23" fmla="*/ 28 h 69"/>
                <a:gd name="T24" fmla="*/ 0 w 17"/>
                <a:gd name="T25" fmla="*/ 24 h 69"/>
                <a:gd name="T26" fmla="*/ 0 w 17"/>
                <a:gd name="T27" fmla="*/ 19 h 69"/>
                <a:gd name="T28" fmla="*/ 1 w 17"/>
                <a:gd name="T29" fmla="*/ 14 h 69"/>
                <a:gd name="T30" fmla="*/ 1 w 17"/>
                <a:gd name="T31" fmla="*/ 10 h 69"/>
                <a:gd name="T32" fmla="*/ 2 w 17"/>
                <a:gd name="T33" fmla="*/ 5 h 69"/>
                <a:gd name="T34" fmla="*/ 3 w 17"/>
                <a:gd name="T35" fmla="*/ 0 h 69"/>
                <a:gd name="T36" fmla="*/ 13 w 17"/>
                <a:gd name="T37" fmla="*/ 2 h 69"/>
                <a:gd name="T38" fmla="*/ 12 w 17"/>
                <a:gd name="T39" fmla="*/ 7 h 69"/>
                <a:gd name="T40" fmla="*/ 11 w 17"/>
                <a:gd name="T41" fmla="*/ 11 h 69"/>
                <a:gd name="T42" fmla="*/ 11 w 17"/>
                <a:gd name="T43" fmla="*/ 16 h 69"/>
                <a:gd name="T44" fmla="*/ 10 w 17"/>
                <a:gd name="T45" fmla="*/ 20 h 69"/>
                <a:gd name="T46" fmla="*/ 10 w 17"/>
                <a:gd name="T47" fmla="*/ 24 h 69"/>
                <a:gd name="T48" fmla="*/ 10 w 17"/>
                <a:gd name="T49" fmla="*/ 28 h 69"/>
                <a:gd name="T50" fmla="*/ 10 w 17"/>
                <a:gd name="T51" fmla="*/ 32 h 69"/>
                <a:gd name="T52" fmla="*/ 10 w 17"/>
                <a:gd name="T53" fmla="*/ 36 h 69"/>
                <a:gd name="T54" fmla="*/ 10 w 17"/>
                <a:gd name="T55" fmla="*/ 40 h 69"/>
                <a:gd name="T56" fmla="*/ 10 w 17"/>
                <a:gd name="T57" fmla="*/ 43 h 69"/>
                <a:gd name="T58" fmla="*/ 11 w 17"/>
                <a:gd name="T59" fmla="*/ 47 h 69"/>
                <a:gd name="T60" fmla="*/ 12 w 17"/>
                <a:gd name="T61" fmla="*/ 50 h 69"/>
                <a:gd name="T62" fmla="*/ 12 w 17"/>
                <a:gd name="T63" fmla="*/ 52 h 69"/>
                <a:gd name="T64" fmla="*/ 13 w 17"/>
                <a:gd name="T65" fmla="*/ 55 h 69"/>
                <a:gd name="T66" fmla="*/ 14 w 17"/>
                <a:gd name="T67" fmla="*/ 57 h 69"/>
                <a:gd name="T68" fmla="*/ 16 w 17"/>
                <a:gd name="T69" fmla="*/ 59 h 69"/>
                <a:gd name="T70" fmla="*/ 15 w 17"/>
                <a:gd name="T71" fmla="*/ 59 h 69"/>
                <a:gd name="T72" fmla="*/ 16 w 17"/>
                <a:gd name="T73" fmla="*/ 59 h 69"/>
                <a:gd name="T74" fmla="*/ 16 w 17"/>
                <a:gd name="T75" fmla="*/ 62 h 69"/>
                <a:gd name="T76" fmla="*/ 16 w 17"/>
                <a:gd name="T77" fmla="*/ 64 h 69"/>
                <a:gd name="T78" fmla="*/ 15 w 17"/>
                <a:gd name="T79" fmla="*/ 65 h 69"/>
                <a:gd name="T80" fmla="*/ 14 w 17"/>
                <a:gd name="T81" fmla="*/ 67 h 69"/>
                <a:gd name="T82" fmla="*/ 12 w 17"/>
                <a:gd name="T83" fmla="*/ 67 h 69"/>
                <a:gd name="T84" fmla="*/ 10 w 17"/>
                <a:gd name="T85" fmla="*/ 68 h 69"/>
                <a:gd name="T86" fmla="*/ 8 w 17"/>
                <a:gd name="T87" fmla="*/ 67 h 69"/>
                <a:gd name="T88" fmla="*/ 7 w 17"/>
                <a:gd name="T89" fmla="*/ 65 h 69"/>
                <a:gd name="T90" fmla="*/ 8 w 17"/>
                <a:gd name="T91" fmla="*/ 6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" h="69">
                  <a:moveTo>
                    <a:pt x="8" y="66"/>
                  </a:moveTo>
                  <a:lnTo>
                    <a:pt x="7" y="65"/>
                  </a:lnTo>
                  <a:lnTo>
                    <a:pt x="5" y="62"/>
                  </a:lnTo>
                  <a:lnTo>
                    <a:pt x="4" y="59"/>
                  </a:lnTo>
                  <a:lnTo>
                    <a:pt x="3" y="55"/>
                  </a:lnTo>
                  <a:lnTo>
                    <a:pt x="2" y="52"/>
                  </a:lnTo>
                  <a:lnTo>
                    <a:pt x="1" y="48"/>
                  </a:lnTo>
                  <a:lnTo>
                    <a:pt x="0" y="45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1" y="14"/>
                  </a:lnTo>
                  <a:lnTo>
                    <a:pt x="1" y="10"/>
                  </a:lnTo>
                  <a:lnTo>
                    <a:pt x="2" y="5"/>
                  </a:lnTo>
                  <a:lnTo>
                    <a:pt x="3" y="0"/>
                  </a:lnTo>
                  <a:lnTo>
                    <a:pt x="13" y="2"/>
                  </a:lnTo>
                  <a:lnTo>
                    <a:pt x="12" y="7"/>
                  </a:lnTo>
                  <a:lnTo>
                    <a:pt x="11" y="11"/>
                  </a:lnTo>
                  <a:lnTo>
                    <a:pt x="11" y="16"/>
                  </a:lnTo>
                  <a:lnTo>
                    <a:pt x="10" y="20"/>
                  </a:lnTo>
                  <a:lnTo>
                    <a:pt x="10" y="24"/>
                  </a:lnTo>
                  <a:lnTo>
                    <a:pt x="10" y="28"/>
                  </a:lnTo>
                  <a:lnTo>
                    <a:pt x="10" y="32"/>
                  </a:lnTo>
                  <a:lnTo>
                    <a:pt x="10" y="36"/>
                  </a:lnTo>
                  <a:lnTo>
                    <a:pt x="10" y="40"/>
                  </a:lnTo>
                  <a:lnTo>
                    <a:pt x="10" y="43"/>
                  </a:lnTo>
                  <a:lnTo>
                    <a:pt x="11" y="47"/>
                  </a:lnTo>
                  <a:lnTo>
                    <a:pt x="12" y="50"/>
                  </a:lnTo>
                  <a:lnTo>
                    <a:pt x="12" y="52"/>
                  </a:lnTo>
                  <a:lnTo>
                    <a:pt x="13" y="55"/>
                  </a:lnTo>
                  <a:lnTo>
                    <a:pt x="14" y="57"/>
                  </a:lnTo>
                  <a:lnTo>
                    <a:pt x="16" y="59"/>
                  </a:lnTo>
                  <a:lnTo>
                    <a:pt x="15" y="59"/>
                  </a:lnTo>
                  <a:lnTo>
                    <a:pt x="16" y="59"/>
                  </a:lnTo>
                  <a:lnTo>
                    <a:pt x="16" y="62"/>
                  </a:lnTo>
                  <a:lnTo>
                    <a:pt x="16" y="64"/>
                  </a:lnTo>
                  <a:lnTo>
                    <a:pt x="15" y="65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0" y="68"/>
                  </a:lnTo>
                  <a:lnTo>
                    <a:pt x="8" y="67"/>
                  </a:lnTo>
                  <a:lnTo>
                    <a:pt x="7" y="65"/>
                  </a:lnTo>
                  <a:lnTo>
                    <a:pt x="8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65" name="Freeform 245">
              <a:extLst>
                <a:ext uri="{FF2B5EF4-FFF2-40B4-BE49-F238E27FC236}">
                  <a16:creationId xmlns:a16="http://schemas.microsoft.com/office/drawing/2014/main" id="{DE621FF7-34FD-79DB-B8FB-B269A6D21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2086"/>
              <a:ext cx="330" cy="123"/>
            </a:xfrm>
            <a:custGeom>
              <a:avLst/>
              <a:gdLst>
                <a:gd name="T0" fmla="*/ 321 w 330"/>
                <a:gd name="T1" fmla="*/ 22 h 123"/>
                <a:gd name="T2" fmla="*/ 293 w 330"/>
                <a:gd name="T3" fmla="*/ 13 h 123"/>
                <a:gd name="T4" fmla="*/ 268 w 330"/>
                <a:gd name="T5" fmla="*/ 10 h 123"/>
                <a:gd name="T6" fmla="*/ 246 w 330"/>
                <a:gd name="T7" fmla="*/ 13 h 123"/>
                <a:gd name="T8" fmla="*/ 225 w 330"/>
                <a:gd name="T9" fmla="*/ 20 h 123"/>
                <a:gd name="T10" fmla="*/ 206 w 330"/>
                <a:gd name="T11" fmla="*/ 31 h 123"/>
                <a:gd name="T12" fmla="*/ 187 w 330"/>
                <a:gd name="T13" fmla="*/ 44 h 123"/>
                <a:gd name="T14" fmla="*/ 170 w 330"/>
                <a:gd name="T15" fmla="*/ 59 h 123"/>
                <a:gd name="T16" fmla="*/ 154 w 330"/>
                <a:gd name="T17" fmla="*/ 74 h 123"/>
                <a:gd name="T18" fmla="*/ 137 w 330"/>
                <a:gd name="T19" fmla="*/ 89 h 123"/>
                <a:gd name="T20" fmla="*/ 121 w 330"/>
                <a:gd name="T21" fmla="*/ 102 h 123"/>
                <a:gd name="T22" fmla="*/ 103 w 330"/>
                <a:gd name="T23" fmla="*/ 113 h 123"/>
                <a:gd name="T24" fmla="*/ 84 w 330"/>
                <a:gd name="T25" fmla="*/ 120 h 123"/>
                <a:gd name="T26" fmla="*/ 65 w 330"/>
                <a:gd name="T27" fmla="*/ 122 h 123"/>
                <a:gd name="T28" fmla="*/ 45 w 330"/>
                <a:gd name="T29" fmla="*/ 119 h 123"/>
                <a:gd name="T30" fmla="*/ 23 w 330"/>
                <a:gd name="T31" fmla="*/ 108 h 123"/>
                <a:gd name="T32" fmla="*/ 0 w 330"/>
                <a:gd name="T33" fmla="*/ 89 h 123"/>
                <a:gd name="T34" fmla="*/ 18 w 330"/>
                <a:gd name="T35" fmla="*/ 91 h 123"/>
                <a:gd name="T36" fmla="*/ 39 w 330"/>
                <a:gd name="T37" fmla="*/ 105 h 123"/>
                <a:gd name="T38" fmla="*/ 57 w 330"/>
                <a:gd name="T39" fmla="*/ 111 h 123"/>
                <a:gd name="T40" fmla="*/ 74 w 330"/>
                <a:gd name="T41" fmla="*/ 112 h 123"/>
                <a:gd name="T42" fmla="*/ 90 w 330"/>
                <a:gd name="T43" fmla="*/ 108 h 123"/>
                <a:gd name="T44" fmla="*/ 106 w 330"/>
                <a:gd name="T45" fmla="*/ 99 h 123"/>
                <a:gd name="T46" fmla="*/ 123 w 330"/>
                <a:gd name="T47" fmla="*/ 88 h 123"/>
                <a:gd name="T48" fmla="*/ 139 w 330"/>
                <a:gd name="T49" fmla="*/ 74 h 123"/>
                <a:gd name="T50" fmla="*/ 155 w 330"/>
                <a:gd name="T51" fmla="*/ 59 h 123"/>
                <a:gd name="T52" fmla="*/ 172 w 330"/>
                <a:gd name="T53" fmla="*/ 44 h 123"/>
                <a:gd name="T54" fmla="*/ 190 w 330"/>
                <a:gd name="T55" fmla="*/ 29 h 123"/>
                <a:gd name="T56" fmla="*/ 210 w 330"/>
                <a:gd name="T57" fmla="*/ 16 h 123"/>
                <a:gd name="T58" fmla="*/ 232 w 330"/>
                <a:gd name="T59" fmla="*/ 6 h 123"/>
                <a:gd name="T60" fmla="*/ 256 w 330"/>
                <a:gd name="T61" fmla="*/ 1 h 123"/>
                <a:gd name="T62" fmla="*/ 282 w 330"/>
                <a:gd name="T63" fmla="*/ 1 h 123"/>
                <a:gd name="T64" fmla="*/ 310 w 330"/>
                <a:gd name="T65" fmla="*/ 7 h 123"/>
                <a:gd name="T66" fmla="*/ 325 w 330"/>
                <a:gd name="T67" fmla="*/ 12 h 123"/>
                <a:gd name="T68" fmla="*/ 327 w 330"/>
                <a:gd name="T69" fmla="*/ 14 h 123"/>
                <a:gd name="T70" fmla="*/ 329 w 330"/>
                <a:gd name="T71" fmla="*/ 17 h 123"/>
                <a:gd name="T72" fmla="*/ 326 w 330"/>
                <a:gd name="T73" fmla="*/ 20 h 123"/>
                <a:gd name="T74" fmla="*/ 323 w 330"/>
                <a:gd name="T75" fmla="*/ 2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0" h="123">
                  <a:moveTo>
                    <a:pt x="321" y="22"/>
                  </a:moveTo>
                  <a:lnTo>
                    <a:pt x="321" y="22"/>
                  </a:lnTo>
                  <a:lnTo>
                    <a:pt x="307" y="17"/>
                  </a:lnTo>
                  <a:lnTo>
                    <a:pt x="293" y="13"/>
                  </a:lnTo>
                  <a:lnTo>
                    <a:pt x="281" y="11"/>
                  </a:lnTo>
                  <a:lnTo>
                    <a:pt x="268" y="10"/>
                  </a:lnTo>
                  <a:lnTo>
                    <a:pt x="257" y="11"/>
                  </a:lnTo>
                  <a:lnTo>
                    <a:pt x="246" y="13"/>
                  </a:lnTo>
                  <a:lnTo>
                    <a:pt x="236" y="16"/>
                  </a:lnTo>
                  <a:lnTo>
                    <a:pt x="225" y="20"/>
                  </a:lnTo>
                  <a:lnTo>
                    <a:pt x="215" y="25"/>
                  </a:lnTo>
                  <a:lnTo>
                    <a:pt x="206" y="31"/>
                  </a:lnTo>
                  <a:lnTo>
                    <a:pt x="196" y="37"/>
                  </a:lnTo>
                  <a:lnTo>
                    <a:pt x="187" y="44"/>
                  </a:lnTo>
                  <a:lnTo>
                    <a:pt x="179" y="51"/>
                  </a:lnTo>
                  <a:lnTo>
                    <a:pt x="170" y="59"/>
                  </a:lnTo>
                  <a:lnTo>
                    <a:pt x="162" y="66"/>
                  </a:lnTo>
                  <a:lnTo>
                    <a:pt x="154" y="74"/>
                  </a:lnTo>
                  <a:lnTo>
                    <a:pt x="145" y="81"/>
                  </a:lnTo>
                  <a:lnTo>
                    <a:pt x="137" y="89"/>
                  </a:lnTo>
                  <a:lnTo>
                    <a:pt x="129" y="96"/>
                  </a:lnTo>
                  <a:lnTo>
                    <a:pt x="121" y="102"/>
                  </a:lnTo>
                  <a:lnTo>
                    <a:pt x="112" y="108"/>
                  </a:lnTo>
                  <a:lnTo>
                    <a:pt x="103" y="113"/>
                  </a:lnTo>
                  <a:lnTo>
                    <a:pt x="94" y="117"/>
                  </a:lnTo>
                  <a:lnTo>
                    <a:pt x="84" y="120"/>
                  </a:lnTo>
                  <a:lnTo>
                    <a:pt x="75" y="122"/>
                  </a:lnTo>
                  <a:lnTo>
                    <a:pt x="65" y="122"/>
                  </a:lnTo>
                  <a:lnTo>
                    <a:pt x="55" y="121"/>
                  </a:lnTo>
                  <a:lnTo>
                    <a:pt x="45" y="119"/>
                  </a:lnTo>
                  <a:lnTo>
                    <a:pt x="34" y="114"/>
                  </a:lnTo>
                  <a:lnTo>
                    <a:pt x="23" y="108"/>
                  </a:lnTo>
                  <a:lnTo>
                    <a:pt x="12" y="99"/>
                  </a:lnTo>
                  <a:lnTo>
                    <a:pt x="0" y="89"/>
                  </a:lnTo>
                  <a:lnTo>
                    <a:pt x="7" y="82"/>
                  </a:lnTo>
                  <a:lnTo>
                    <a:pt x="18" y="91"/>
                  </a:lnTo>
                  <a:lnTo>
                    <a:pt x="29" y="99"/>
                  </a:lnTo>
                  <a:lnTo>
                    <a:pt x="39" y="105"/>
                  </a:lnTo>
                  <a:lnTo>
                    <a:pt x="48" y="109"/>
                  </a:lnTo>
                  <a:lnTo>
                    <a:pt x="57" y="111"/>
                  </a:lnTo>
                  <a:lnTo>
                    <a:pt x="66" y="112"/>
                  </a:lnTo>
                  <a:lnTo>
                    <a:pt x="74" y="112"/>
                  </a:lnTo>
                  <a:lnTo>
                    <a:pt x="82" y="110"/>
                  </a:lnTo>
                  <a:lnTo>
                    <a:pt x="90" y="108"/>
                  </a:lnTo>
                  <a:lnTo>
                    <a:pt x="98" y="104"/>
                  </a:lnTo>
                  <a:lnTo>
                    <a:pt x="106" y="99"/>
                  </a:lnTo>
                  <a:lnTo>
                    <a:pt x="115" y="94"/>
                  </a:lnTo>
                  <a:lnTo>
                    <a:pt x="123" y="88"/>
                  </a:lnTo>
                  <a:lnTo>
                    <a:pt x="131" y="81"/>
                  </a:lnTo>
                  <a:lnTo>
                    <a:pt x="139" y="74"/>
                  </a:lnTo>
                  <a:lnTo>
                    <a:pt x="147" y="66"/>
                  </a:lnTo>
                  <a:lnTo>
                    <a:pt x="155" y="59"/>
                  </a:lnTo>
                  <a:lnTo>
                    <a:pt x="164" y="51"/>
                  </a:lnTo>
                  <a:lnTo>
                    <a:pt x="172" y="44"/>
                  </a:lnTo>
                  <a:lnTo>
                    <a:pt x="181" y="36"/>
                  </a:lnTo>
                  <a:lnTo>
                    <a:pt x="190" y="29"/>
                  </a:lnTo>
                  <a:lnTo>
                    <a:pt x="200" y="22"/>
                  </a:lnTo>
                  <a:lnTo>
                    <a:pt x="210" y="16"/>
                  </a:lnTo>
                  <a:lnTo>
                    <a:pt x="221" y="11"/>
                  </a:lnTo>
                  <a:lnTo>
                    <a:pt x="232" y="6"/>
                  </a:lnTo>
                  <a:lnTo>
                    <a:pt x="244" y="3"/>
                  </a:lnTo>
                  <a:lnTo>
                    <a:pt x="256" y="1"/>
                  </a:lnTo>
                  <a:lnTo>
                    <a:pt x="268" y="0"/>
                  </a:lnTo>
                  <a:lnTo>
                    <a:pt x="282" y="1"/>
                  </a:lnTo>
                  <a:lnTo>
                    <a:pt x="295" y="3"/>
                  </a:lnTo>
                  <a:lnTo>
                    <a:pt x="310" y="7"/>
                  </a:lnTo>
                  <a:lnTo>
                    <a:pt x="325" y="12"/>
                  </a:lnTo>
                  <a:lnTo>
                    <a:pt x="325" y="12"/>
                  </a:lnTo>
                  <a:lnTo>
                    <a:pt x="325" y="12"/>
                  </a:lnTo>
                  <a:lnTo>
                    <a:pt x="327" y="14"/>
                  </a:lnTo>
                  <a:lnTo>
                    <a:pt x="329" y="15"/>
                  </a:lnTo>
                  <a:lnTo>
                    <a:pt x="329" y="17"/>
                  </a:lnTo>
                  <a:lnTo>
                    <a:pt x="327" y="19"/>
                  </a:lnTo>
                  <a:lnTo>
                    <a:pt x="326" y="20"/>
                  </a:lnTo>
                  <a:lnTo>
                    <a:pt x="325" y="22"/>
                  </a:lnTo>
                  <a:lnTo>
                    <a:pt x="323" y="22"/>
                  </a:lnTo>
                  <a:lnTo>
                    <a:pt x="321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66" name="Freeform 246">
              <a:extLst>
                <a:ext uri="{FF2B5EF4-FFF2-40B4-BE49-F238E27FC236}">
                  <a16:creationId xmlns:a16="http://schemas.microsoft.com/office/drawing/2014/main" id="{23AC18D3-5167-EF3C-CA3D-026A3EB6C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098"/>
              <a:ext cx="82" cy="91"/>
            </a:xfrm>
            <a:custGeom>
              <a:avLst/>
              <a:gdLst>
                <a:gd name="T0" fmla="*/ 70 w 82"/>
                <a:gd name="T1" fmla="*/ 85 h 91"/>
                <a:gd name="T2" fmla="*/ 70 w 82"/>
                <a:gd name="T3" fmla="*/ 85 h 91"/>
                <a:gd name="T4" fmla="*/ 69 w 82"/>
                <a:gd name="T5" fmla="*/ 79 h 91"/>
                <a:gd name="T6" fmla="*/ 67 w 82"/>
                <a:gd name="T7" fmla="*/ 74 h 91"/>
                <a:gd name="T8" fmla="*/ 64 w 82"/>
                <a:gd name="T9" fmla="*/ 68 h 91"/>
                <a:gd name="T10" fmla="*/ 61 w 82"/>
                <a:gd name="T11" fmla="*/ 62 h 91"/>
                <a:gd name="T12" fmla="*/ 57 w 82"/>
                <a:gd name="T13" fmla="*/ 56 h 91"/>
                <a:gd name="T14" fmla="*/ 52 w 82"/>
                <a:gd name="T15" fmla="*/ 50 h 91"/>
                <a:gd name="T16" fmla="*/ 47 w 82"/>
                <a:gd name="T17" fmla="*/ 45 h 91"/>
                <a:gd name="T18" fmla="*/ 43 w 82"/>
                <a:gd name="T19" fmla="*/ 40 h 91"/>
                <a:gd name="T20" fmla="*/ 37 w 82"/>
                <a:gd name="T21" fmla="*/ 35 h 91"/>
                <a:gd name="T22" fmla="*/ 32 w 82"/>
                <a:gd name="T23" fmla="*/ 30 h 91"/>
                <a:gd name="T24" fmla="*/ 26 w 82"/>
                <a:gd name="T25" fmla="*/ 26 h 91"/>
                <a:gd name="T26" fmla="*/ 21 w 82"/>
                <a:gd name="T27" fmla="*/ 22 h 91"/>
                <a:gd name="T28" fmla="*/ 15 w 82"/>
                <a:gd name="T29" fmla="*/ 18 h 91"/>
                <a:gd name="T30" fmla="*/ 10 w 82"/>
                <a:gd name="T31" fmla="*/ 15 h 91"/>
                <a:gd name="T32" fmla="*/ 5 w 82"/>
                <a:gd name="T33" fmla="*/ 12 h 91"/>
                <a:gd name="T34" fmla="*/ 0 w 82"/>
                <a:gd name="T35" fmla="*/ 10 h 91"/>
                <a:gd name="T36" fmla="*/ 4 w 82"/>
                <a:gd name="T37" fmla="*/ 0 h 91"/>
                <a:gd name="T38" fmla="*/ 9 w 82"/>
                <a:gd name="T39" fmla="*/ 3 h 91"/>
                <a:gd name="T40" fmla="*/ 15 w 82"/>
                <a:gd name="T41" fmla="*/ 6 h 91"/>
                <a:gd name="T42" fmla="*/ 21 w 82"/>
                <a:gd name="T43" fmla="*/ 10 h 91"/>
                <a:gd name="T44" fmla="*/ 26 w 82"/>
                <a:gd name="T45" fmla="*/ 13 h 91"/>
                <a:gd name="T46" fmla="*/ 32 w 82"/>
                <a:gd name="T47" fmla="*/ 18 h 91"/>
                <a:gd name="T48" fmla="*/ 38 w 82"/>
                <a:gd name="T49" fmla="*/ 22 h 91"/>
                <a:gd name="T50" fmla="*/ 44 w 82"/>
                <a:gd name="T51" fmla="*/ 27 h 91"/>
                <a:gd name="T52" fmla="*/ 50 w 82"/>
                <a:gd name="T53" fmla="*/ 32 h 91"/>
                <a:gd name="T54" fmla="*/ 55 w 82"/>
                <a:gd name="T55" fmla="*/ 38 h 91"/>
                <a:gd name="T56" fmla="*/ 60 w 82"/>
                <a:gd name="T57" fmla="*/ 44 h 91"/>
                <a:gd name="T58" fmla="*/ 65 w 82"/>
                <a:gd name="T59" fmla="*/ 50 h 91"/>
                <a:gd name="T60" fmla="*/ 69 w 82"/>
                <a:gd name="T61" fmla="*/ 57 h 91"/>
                <a:gd name="T62" fmla="*/ 73 w 82"/>
                <a:gd name="T63" fmla="*/ 63 h 91"/>
                <a:gd name="T64" fmla="*/ 76 w 82"/>
                <a:gd name="T65" fmla="*/ 70 h 91"/>
                <a:gd name="T66" fmla="*/ 79 w 82"/>
                <a:gd name="T67" fmla="*/ 77 h 91"/>
                <a:gd name="T68" fmla="*/ 81 w 82"/>
                <a:gd name="T69" fmla="*/ 84 h 91"/>
                <a:gd name="T70" fmla="*/ 81 w 82"/>
                <a:gd name="T71" fmla="*/ 84 h 91"/>
                <a:gd name="T72" fmla="*/ 81 w 82"/>
                <a:gd name="T73" fmla="*/ 84 h 91"/>
                <a:gd name="T74" fmla="*/ 81 w 82"/>
                <a:gd name="T75" fmla="*/ 86 h 91"/>
                <a:gd name="T76" fmla="*/ 79 w 82"/>
                <a:gd name="T77" fmla="*/ 88 h 91"/>
                <a:gd name="T78" fmla="*/ 78 w 82"/>
                <a:gd name="T79" fmla="*/ 89 h 91"/>
                <a:gd name="T80" fmla="*/ 76 w 82"/>
                <a:gd name="T81" fmla="*/ 90 h 91"/>
                <a:gd name="T82" fmla="*/ 74 w 82"/>
                <a:gd name="T83" fmla="*/ 90 h 91"/>
                <a:gd name="T84" fmla="*/ 72 w 82"/>
                <a:gd name="T85" fmla="*/ 89 h 91"/>
                <a:gd name="T86" fmla="*/ 71 w 82"/>
                <a:gd name="T87" fmla="*/ 87 h 91"/>
                <a:gd name="T88" fmla="*/ 70 w 82"/>
                <a:gd name="T89" fmla="*/ 8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2" h="91">
                  <a:moveTo>
                    <a:pt x="70" y="85"/>
                  </a:moveTo>
                  <a:lnTo>
                    <a:pt x="70" y="85"/>
                  </a:lnTo>
                  <a:lnTo>
                    <a:pt x="69" y="79"/>
                  </a:lnTo>
                  <a:lnTo>
                    <a:pt x="67" y="74"/>
                  </a:lnTo>
                  <a:lnTo>
                    <a:pt x="64" y="68"/>
                  </a:lnTo>
                  <a:lnTo>
                    <a:pt x="61" y="62"/>
                  </a:lnTo>
                  <a:lnTo>
                    <a:pt x="57" y="56"/>
                  </a:lnTo>
                  <a:lnTo>
                    <a:pt x="52" y="50"/>
                  </a:lnTo>
                  <a:lnTo>
                    <a:pt x="47" y="45"/>
                  </a:lnTo>
                  <a:lnTo>
                    <a:pt x="43" y="40"/>
                  </a:lnTo>
                  <a:lnTo>
                    <a:pt x="37" y="35"/>
                  </a:lnTo>
                  <a:lnTo>
                    <a:pt x="32" y="30"/>
                  </a:lnTo>
                  <a:lnTo>
                    <a:pt x="26" y="26"/>
                  </a:lnTo>
                  <a:lnTo>
                    <a:pt x="21" y="22"/>
                  </a:lnTo>
                  <a:lnTo>
                    <a:pt x="15" y="18"/>
                  </a:lnTo>
                  <a:lnTo>
                    <a:pt x="10" y="15"/>
                  </a:lnTo>
                  <a:lnTo>
                    <a:pt x="5" y="12"/>
                  </a:lnTo>
                  <a:lnTo>
                    <a:pt x="0" y="10"/>
                  </a:lnTo>
                  <a:lnTo>
                    <a:pt x="4" y="0"/>
                  </a:lnTo>
                  <a:lnTo>
                    <a:pt x="9" y="3"/>
                  </a:lnTo>
                  <a:lnTo>
                    <a:pt x="15" y="6"/>
                  </a:lnTo>
                  <a:lnTo>
                    <a:pt x="21" y="10"/>
                  </a:lnTo>
                  <a:lnTo>
                    <a:pt x="26" y="13"/>
                  </a:lnTo>
                  <a:lnTo>
                    <a:pt x="32" y="18"/>
                  </a:lnTo>
                  <a:lnTo>
                    <a:pt x="38" y="22"/>
                  </a:lnTo>
                  <a:lnTo>
                    <a:pt x="44" y="27"/>
                  </a:lnTo>
                  <a:lnTo>
                    <a:pt x="50" y="32"/>
                  </a:lnTo>
                  <a:lnTo>
                    <a:pt x="55" y="38"/>
                  </a:lnTo>
                  <a:lnTo>
                    <a:pt x="60" y="44"/>
                  </a:lnTo>
                  <a:lnTo>
                    <a:pt x="65" y="50"/>
                  </a:lnTo>
                  <a:lnTo>
                    <a:pt x="69" y="57"/>
                  </a:lnTo>
                  <a:lnTo>
                    <a:pt x="73" y="63"/>
                  </a:lnTo>
                  <a:lnTo>
                    <a:pt x="76" y="70"/>
                  </a:lnTo>
                  <a:lnTo>
                    <a:pt x="79" y="77"/>
                  </a:lnTo>
                  <a:lnTo>
                    <a:pt x="81" y="84"/>
                  </a:lnTo>
                  <a:lnTo>
                    <a:pt x="81" y="84"/>
                  </a:lnTo>
                  <a:lnTo>
                    <a:pt x="81" y="84"/>
                  </a:lnTo>
                  <a:lnTo>
                    <a:pt x="81" y="86"/>
                  </a:lnTo>
                  <a:lnTo>
                    <a:pt x="79" y="88"/>
                  </a:lnTo>
                  <a:lnTo>
                    <a:pt x="78" y="89"/>
                  </a:lnTo>
                  <a:lnTo>
                    <a:pt x="76" y="90"/>
                  </a:lnTo>
                  <a:lnTo>
                    <a:pt x="74" y="90"/>
                  </a:lnTo>
                  <a:lnTo>
                    <a:pt x="72" y="89"/>
                  </a:lnTo>
                  <a:lnTo>
                    <a:pt x="71" y="87"/>
                  </a:lnTo>
                  <a:lnTo>
                    <a:pt x="7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67" name="Freeform 247">
              <a:extLst>
                <a:ext uri="{FF2B5EF4-FFF2-40B4-BE49-F238E27FC236}">
                  <a16:creationId xmlns:a16="http://schemas.microsoft.com/office/drawing/2014/main" id="{CA4387B3-BD53-F180-4C44-90F293BCF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2182"/>
              <a:ext cx="137" cy="234"/>
            </a:xfrm>
            <a:custGeom>
              <a:avLst/>
              <a:gdLst>
                <a:gd name="T0" fmla="*/ 125 w 137"/>
                <a:gd name="T1" fmla="*/ 229 h 234"/>
                <a:gd name="T2" fmla="*/ 122 w 137"/>
                <a:gd name="T3" fmla="*/ 220 h 234"/>
                <a:gd name="T4" fmla="*/ 116 w 137"/>
                <a:gd name="T5" fmla="*/ 210 h 234"/>
                <a:gd name="T6" fmla="*/ 110 w 137"/>
                <a:gd name="T7" fmla="*/ 199 h 234"/>
                <a:gd name="T8" fmla="*/ 101 w 137"/>
                <a:gd name="T9" fmla="*/ 186 h 234"/>
                <a:gd name="T10" fmla="*/ 92 w 137"/>
                <a:gd name="T11" fmla="*/ 173 h 234"/>
                <a:gd name="T12" fmla="*/ 82 w 137"/>
                <a:gd name="T13" fmla="*/ 159 h 234"/>
                <a:gd name="T14" fmla="*/ 72 w 137"/>
                <a:gd name="T15" fmla="*/ 144 h 234"/>
                <a:gd name="T16" fmla="*/ 61 w 137"/>
                <a:gd name="T17" fmla="*/ 129 h 234"/>
                <a:gd name="T18" fmla="*/ 50 w 137"/>
                <a:gd name="T19" fmla="*/ 114 h 234"/>
                <a:gd name="T20" fmla="*/ 40 w 137"/>
                <a:gd name="T21" fmla="*/ 98 h 234"/>
                <a:gd name="T22" fmla="*/ 30 w 137"/>
                <a:gd name="T23" fmla="*/ 82 h 234"/>
                <a:gd name="T24" fmla="*/ 21 w 137"/>
                <a:gd name="T25" fmla="*/ 66 h 234"/>
                <a:gd name="T26" fmla="*/ 13 w 137"/>
                <a:gd name="T27" fmla="*/ 50 h 234"/>
                <a:gd name="T28" fmla="*/ 7 w 137"/>
                <a:gd name="T29" fmla="*/ 33 h 234"/>
                <a:gd name="T30" fmla="*/ 2 w 137"/>
                <a:gd name="T31" fmla="*/ 17 h 234"/>
                <a:gd name="T32" fmla="*/ 0 w 137"/>
                <a:gd name="T33" fmla="*/ 1 h 234"/>
                <a:gd name="T34" fmla="*/ 11 w 137"/>
                <a:gd name="T35" fmla="*/ 8 h 234"/>
                <a:gd name="T36" fmla="*/ 14 w 137"/>
                <a:gd name="T37" fmla="*/ 22 h 234"/>
                <a:gd name="T38" fmla="*/ 19 w 137"/>
                <a:gd name="T39" fmla="*/ 37 h 234"/>
                <a:gd name="T40" fmla="*/ 26 w 137"/>
                <a:gd name="T41" fmla="*/ 53 h 234"/>
                <a:gd name="T42" fmla="*/ 34 w 137"/>
                <a:gd name="T43" fmla="*/ 69 h 234"/>
                <a:gd name="T44" fmla="*/ 43 w 137"/>
                <a:gd name="T45" fmla="*/ 85 h 234"/>
                <a:gd name="T46" fmla="*/ 53 w 137"/>
                <a:gd name="T47" fmla="*/ 100 h 234"/>
                <a:gd name="T48" fmla="*/ 64 w 137"/>
                <a:gd name="T49" fmla="*/ 116 h 234"/>
                <a:gd name="T50" fmla="*/ 74 w 137"/>
                <a:gd name="T51" fmla="*/ 131 h 234"/>
                <a:gd name="T52" fmla="*/ 85 w 137"/>
                <a:gd name="T53" fmla="*/ 146 h 234"/>
                <a:gd name="T54" fmla="*/ 95 w 137"/>
                <a:gd name="T55" fmla="*/ 160 h 234"/>
                <a:gd name="T56" fmla="*/ 105 w 137"/>
                <a:gd name="T57" fmla="*/ 174 h 234"/>
                <a:gd name="T58" fmla="*/ 114 w 137"/>
                <a:gd name="T59" fmla="*/ 187 h 234"/>
                <a:gd name="T60" fmla="*/ 122 w 137"/>
                <a:gd name="T61" fmla="*/ 199 h 234"/>
                <a:gd name="T62" fmla="*/ 128 w 137"/>
                <a:gd name="T63" fmla="*/ 211 h 234"/>
                <a:gd name="T64" fmla="*/ 133 w 137"/>
                <a:gd name="T65" fmla="*/ 221 h 234"/>
                <a:gd name="T66" fmla="*/ 136 w 137"/>
                <a:gd name="T67" fmla="*/ 228 h 234"/>
                <a:gd name="T68" fmla="*/ 136 w 137"/>
                <a:gd name="T69" fmla="*/ 228 h 234"/>
                <a:gd name="T70" fmla="*/ 133 w 137"/>
                <a:gd name="T71" fmla="*/ 232 h 234"/>
                <a:gd name="T72" fmla="*/ 129 w 137"/>
                <a:gd name="T73" fmla="*/ 233 h 234"/>
                <a:gd name="T74" fmla="*/ 126 w 137"/>
                <a:gd name="T75" fmla="*/ 231 h 234"/>
                <a:gd name="T76" fmla="*/ 125 w 137"/>
                <a:gd name="T77" fmla="*/ 22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7" h="234">
                  <a:moveTo>
                    <a:pt x="125" y="227"/>
                  </a:moveTo>
                  <a:lnTo>
                    <a:pt x="125" y="229"/>
                  </a:lnTo>
                  <a:lnTo>
                    <a:pt x="124" y="224"/>
                  </a:lnTo>
                  <a:lnTo>
                    <a:pt x="122" y="220"/>
                  </a:lnTo>
                  <a:lnTo>
                    <a:pt x="119" y="215"/>
                  </a:lnTo>
                  <a:lnTo>
                    <a:pt x="116" y="210"/>
                  </a:lnTo>
                  <a:lnTo>
                    <a:pt x="113" y="204"/>
                  </a:lnTo>
                  <a:lnTo>
                    <a:pt x="110" y="199"/>
                  </a:lnTo>
                  <a:lnTo>
                    <a:pt x="106" y="192"/>
                  </a:lnTo>
                  <a:lnTo>
                    <a:pt x="101" y="186"/>
                  </a:lnTo>
                  <a:lnTo>
                    <a:pt x="97" y="180"/>
                  </a:lnTo>
                  <a:lnTo>
                    <a:pt x="92" y="173"/>
                  </a:lnTo>
                  <a:lnTo>
                    <a:pt x="87" y="166"/>
                  </a:lnTo>
                  <a:lnTo>
                    <a:pt x="82" y="159"/>
                  </a:lnTo>
                  <a:lnTo>
                    <a:pt x="77" y="152"/>
                  </a:lnTo>
                  <a:lnTo>
                    <a:pt x="72" y="144"/>
                  </a:lnTo>
                  <a:lnTo>
                    <a:pt x="66" y="137"/>
                  </a:lnTo>
                  <a:lnTo>
                    <a:pt x="61" y="129"/>
                  </a:lnTo>
                  <a:lnTo>
                    <a:pt x="55" y="122"/>
                  </a:lnTo>
                  <a:lnTo>
                    <a:pt x="50" y="114"/>
                  </a:lnTo>
                  <a:lnTo>
                    <a:pt x="45" y="106"/>
                  </a:lnTo>
                  <a:lnTo>
                    <a:pt x="40" y="98"/>
                  </a:lnTo>
                  <a:lnTo>
                    <a:pt x="35" y="90"/>
                  </a:lnTo>
                  <a:lnTo>
                    <a:pt x="30" y="82"/>
                  </a:lnTo>
                  <a:lnTo>
                    <a:pt x="25" y="74"/>
                  </a:lnTo>
                  <a:lnTo>
                    <a:pt x="21" y="66"/>
                  </a:lnTo>
                  <a:lnTo>
                    <a:pt x="17" y="58"/>
                  </a:lnTo>
                  <a:lnTo>
                    <a:pt x="13" y="50"/>
                  </a:lnTo>
                  <a:lnTo>
                    <a:pt x="10" y="41"/>
                  </a:lnTo>
                  <a:lnTo>
                    <a:pt x="7" y="33"/>
                  </a:lnTo>
                  <a:lnTo>
                    <a:pt x="4" y="25"/>
                  </a:lnTo>
                  <a:lnTo>
                    <a:pt x="2" y="17"/>
                  </a:lnTo>
                  <a:lnTo>
                    <a:pt x="1" y="9"/>
                  </a:lnTo>
                  <a:lnTo>
                    <a:pt x="0" y="1"/>
                  </a:lnTo>
                  <a:lnTo>
                    <a:pt x="10" y="0"/>
                  </a:lnTo>
                  <a:lnTo>
                    <a:pt x="11" y="8"/>
                  </a:lnTo>
                  <a:lnTo>
                    <a:pt x="12" y="15"/>
                  </a:lnTo>
                  <a:lnTo>
                    <a:pt x="14" y="22"/>
                  </a:lnTo>
                  <a:lnTo>
                    <a:pt x="17" y="30"/>
                  </a:lnTo>
                  <a:lnTo>
                    <a:pt x="19" y="37"/>
                  </a:lnTo>
                  <a:lnTo>
                    <a:pt x="23" y="45"/>
                  </a:lnTo>
                  <a:lnTo>
                    <a:pt x="26" y="53"/>
                  </a:lnTo>
                  <a:lnTo>
                    <a:pt x="30" y="61"/>
                  </a:lnTo>
                  <a:lnTo>
                    <a:pt x="34" y="69"/>
                  </a:lnTo>
                  <a:lnTo>
                    <a:pt x="39" y="77"/>
                  </a:lnTo>
                  <a:lnTo>
                    <a:pt x="43" y="85"/>
                  </a:lnTo>
                  <a:lnTo>
                    <a:pt x="48" y="92"/>
                  </a:lnTo>
                  <a:lnTo>
                    <a:pt x="53" y="100"/>
                  </a:lnTo>
                  <a:lnTo>
                    <a:pt x="58" y="108"/>
                  </a:lnTo>
                  <a:lnTo>
                    <a:pt x="64" y="116"/>
                  </a:lnTo>
                  <a:lnTo>
                    <a:pt x="69" y="124"/>
                  </a:lnTo>
                  <a:lnTo>
                    <a:pt x="74" y="131"/>
                  </a:lnTo>
                  <a:lnTo>
                    <a:pt x="80" y="138"/>
                  </a:lnTo>
                  <a:lnTo>
                    <a:pt x="85" y="146"/>
                  </a:lnTo>
                  <a:lnTo>
                    <a:pt x="90" y="153"/>
                  </a:lnTo>
                  <a:lnTo>
                    <a:pt x="95" y="160"/>
                  </a:lnTo>
                  <a:lnTo>
                    <a:pt x="100" y="167"/>
                  </a:lnTo>
                  <a:lnTo>
                    <a:pt x="105" y="174"/>
                  </a:lnTo>
                  <a:lnTo>
                    <a:pt x="110" y="181"/>
                  </a:lnTo>
                  <a:lnTo>
                    <a:pt x="114" y="187"/>
                  </a:lnTo>
                  <a:lnTo>
                    <a:pt x="118" y="193"/>
                  </a:lnTo>
                  <a:lnTo>
                    <a:pt x="122" y="199"/>
                  </a:lnTo>
                  <a:lnTo>
                    <a:pt x="125" y="205"/>
                  </a:lnTo>
                  <a:lnTo>
                    <a:pt x="128" y="211"/>
                  </a:lnTo>
                  <a:lnTo>
                    <a:pt x="131" y="216"/>
                  </a:lnTo>
                  <a:lnTo>
                    <a:pt x="133" y="221"/>
                  </a:lnTo>
                  <a:lnTo>
                    <a:pt x="136" y="226"/>
                  </a:lnTo>
                  <a:lnTo>
                    <a:pt x="136" y="228"/>
                  </a:lnTo>
                  <a:lnTo>
                    <a:pt x="136" y="226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3" y="232"/>
                  </a:lnTo>
                  <a:lnTo>
                    <a:pt x="131" y="232"/>
                  </a:lnTo>
                  <a:lnTo>
                    <a:pt x="129" y="233"/>
                  </a:lnTo>
                  <a:lnTo>
                    <a:pt x="128" y="232"/>
                  </a:lnTo>
                  <a:lnTo>
                    <a:pt x="126" y="231"/>
                  </a:lnTo>
                  <a:lnTo>
                    <a:pt x="125" y="229"/>
                  </a:lnTo>
                  <a:lnTo>
                    <a:pt x="125" y="2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68" name="Freeform 248">
              <a:extLst>
                <a:ext uri="{FF2B5EF4-FFF2-40B4-BE49-F238E27FC236}">
                  <a16:creationId xmlns:a16="http://schemas.microsoft.com/office/drawing/2014/main" id="{A77F6DB7-DD6B-7CB9-F88D-961591D6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" y="2409"/>
              <a:ext cx="102" cy="251"/>
            </a:xfrm>
            <a:custGeom>
              <a:avLst/>
              <a:gdLst>
                <a:gd name="T0" fmla="*/ 90 w 102"/>
                <a:gd name="T1" fmla="*/ 247 h 251"/>
                <a:gd name="T2" fmla="*/ 83 w 102"/>
                <a:gd name="T3" fmla="*/ 237 h 251"/>
                <a:gd name="T4" fmla="*/ 76 w 102"/>
                <a:gd name="T5" fmla="*/ 226 h 251"/>
                <a:gd name="T6" fmla="*/ 68 w 102"/>
                <a:gd name="T7" fmla="*/ 215 h 251"/>
                <a:gd name="T8" fmla="*/ 60 w 102"/>
                <a:gd name="T9" fmla="*/ 202 h 251"/>
                <a:gd name="T10" fmla="*/ 52 w 102"/>
                <a:gd name="T11" fmla="*/ 189 h 251"/>
                <a:gd name="T12" fmla="*/ 45 w 102"/>
                <a:gd name="T13" fmla="*/ 176 h 251"/>
                <a:gd name="T14" fmla="*/ 37 w 102"/>
                <a:gd name="T15" fmla="*/ 162 h 251"/>
                <a:gd name="T16" fmla="*/ 30 w 102"/>
                <a:gd name="T17" fmla="*/ 147 h 251"/>
                <a:gd name="T18" fmla="*/ 24 w 102"/>
                <a:gd name="T19" fmla="*/ 131 h 251"/>
                <a:gd name="T20" fmla="*/ 17 w 102"/>
                <a:gd name="T21" fmla="*/ 115 h 251"/>
                <a:gd name="T22" fmla="*/ 12 w 102"/>
                <a:gd name="T23" fmla="*/ 98 h 251"/>
                <a:gd name="T24" fmla="*/ 8 w 102"/>
                <a:gd name="T25" fmla="*/ 80 h 251"/>
                <a:gd name="T26" fmla="*/ 5 w 102"/>
                <a:gd name="T27" fmla="*/ 61 h 251"/>
                <a:gd name="T28" fmla="*/ 2 w 102"/>
                <a:gd name="T29" fmla="*/ 42 h 251"/>
                <a:gd name="T30" fmla="*/ 1 w 102"/>
                <a:gd name="T31" fmla="*/ 22 h 251"/>
                <a:gd name="T32" fmla="*/ 1 w 102"/>
                <a:gd name="T33" fmla="*/ 0 h 251"/>
                <a:gd name="T34" fmla="*/ 11 w 102"/>
                <a:gd name="T35" fmla="*/ 11 h 251"/>
                <a:gd name="T36" fmla="*/ 12 w 102"/>
                <a:gd name="T37" fmla="*/ 31 h 251"/>
                <a:gd name="T38" fmla="*/ 13 w 102"/>
                <a:gd name="T39" fmla="*/ 50 h 251"/>
                <a:gd name="T40" fmla="*/ 16 w 102"/>
                <a:gd name="T41" fmla="*/ 69 h 251"/>
                <a:gd name="T42" fmla="*/ 20 w 102"/>
                <a:gd name="T43" fmla="*/ 86 h 251"/>
                <a:gd name="T44" fmla="*/ 25 w 102"/>
                <a:gd name="T45" fmla="*/ 103 h 251"/>
                <a:gd name="T46" fmla="*/ 30 w 102"/>
                <a:gd name="T47" fmla="*/ 120 h 251"/>
                <a:gd name="T48" fmla="*/ 36 w 102"/>
                <a:gd name="T49" fmla="*/ 135 h 251"/>
                <a:gd name="T50" fmla="*/ 43 w 102"/>
                <a:gd name="T51" fmla="*/ 150 h 251"/>
                <a:gd name="T52" fmla="*/ 50 w 102"/>
                <a:gd name="T53" fmla="*/ 164 h 251"/>
                <a:gd name="T54" fmla="*/ 57 w 102"/>
                <a:gd name="T55" fmla="*/ 178 h 251"/>
                <a:gd name="T56" fmla="*/ 65 w 102"/>
                <a:gd name="T57" fmla="*/ 191 h 251"/>
                <a:gd name="T58" fmla="*/ 73 w 102"/>
                <a:gd name="T59" fmla="*/ 203 h 251"/>
                <a:gd name="T60" fmla="*/ 80 w 102"/>
                <a:gd name="T61" fmla="*/ 215 h 251"/>
                <a:gd name="T62" fmla="*/ 88 w 102"/>
                <a:gd name="T63" fmla="*/ 226 h 251"/>
                <a:gd name="T64" fmla="*/ 95 w 102"/>
                <a:gd name="T65" fmla="*/ 237 h 251"/>
                <a:gd name="T66" fmla="*/ 99 w 102"/>
                <a:gd name="T67" fmla="*/ 243 h 251"/>
                <a:gd name="T68" fmla="*/ 101 w 102"/>
                <a:gd name="T69" fmla="*/ 244 h 251"/>
                <a:gd name="T70" fmla="*/ 99 w 102"/>
                <a:gd name="T71" fmla="*/ 247 h 251"/>
                <a:gd name="T72" fmla="*/ 96 w 102"/>
                <a:gd name="T73" fmla="*/ 250 h 251"/>
                <a:gd name="T74" fmla="*/ 92 w 102"/>
                <a:gd name="T75" fmla="*/ 249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251">
                  <a:moveTo>
                    <a:pt x="90" y="247"/>
                  </a:moveTo>
                  <a:lnTo>
                    <a:pt x="90" y="247"/>
                  </a:lnTo>
                  <a:lnTo>
                    <a:pt x="87" y="242"/>
                  </a:lnTo>
                  <a:lnTo>
                    <a:pt x="83" y="237"/>
                  </a:lnTo>
                  <a:lnTo>
                    <a:pt x="79" y="232"/>
                  </a:lnTo>
                  <a:lnTo>
                    <a:pt x="76" y="226"/>
                  </a:lnTo>
                  <a:lnTo>
                    <a:pt x="72" y="221"/>
                  </a:lnTo>
                  <a:lnTo>
                    <a:pt x="68" y="215"/>
                  </a:lnTo>
                  <a:lnTo>
                    <a:pt x="64" y="209"/>
                  </a:lnTo>
                  <a:lnTo>
                    <a:pt x="60" y="202"/>
                  </a:lnTo>
                  <a:lnTo>
                    <a:pt x="56" y="196"/>
                  </a:lnTo>
                  <a:lnTo>
                    <a:pt x="52" y="189"/>
                  </a:lnTo>
                  <a:lnTo>
                    <a:pt x="48" y="183"/>
                  </a:lnTo>
                  <a:lnTo>
                    <a:pt x="45" y="176"/>
                  </a:lnTo>
                  <a:lnTo>
                    <a:pt x="41" y="169"/>
                  </a:lnTo>
                  <a:lnTo>
                    <a:pt x="37" y="162"/>
                  </a:lnTo>
                  <a:lnTo>
                    <a:pt x="34" y="154"/>
                  </a:lnTo>
                  <a:lnTo>
                    <a:pt x="30" y="147"/>
                  </a:lnTo>
                  <a:lnTo>
                    <a:pt x="27" y="139"/>
                  </a:lnTo>
                  <a:lnTo>
                    <a:pt x="24" y="131"/>
                  </a:lnTo>
                  <a:lnTo>
                    <a:pt x="21" y="123"/>
                  </a:lnTo>
                  <a:lnTo>
                    <a:pt x="17" y="115"/>
                  </a:lnTo>
                  <a:lnTo>
                    <a:pt x="15" y="106"/>
                  </a:lnTo>
                  <a:lnTo>
                    <a:pt x="12" y="98"/>
                  </a:lnTo>
                  <a:lnTo>
                    <a:pt x="10" y="89"/>
                  </a:lnTo>
                  <a:lnTo>
                    <a:pt x="8" y="80"/>
                  </a:lnTo>
                  <a:lnTo>
                    <a:pt x="6" y="71"/>
                  </a:lnTo>
                  <a:lnTo>
                    <a:pt x="5" y="61"/>
                  </a:lnTo>
                  <a:lnTo>
                    <a:pt x="3" y="52"/>
                  </a:lnTo>
                  <a:lnTo>
                    <a:pt x="2" y="42"/>
                  </a:lnTo>
                  <a:lnTo>
                    <a:pt x="1" y="32"/>
                  </a:lnTo>
                  <a:lnTo>
                    <a:pt x="1" y="22"/>
                  </a:lnTo>
                  <a:lnTo>
                    <a:pt x="0" y="11"/>
                  </a:lnTo>
                  <a:lnTo>
                    <a:pt x="1" y="0"/>
                  </a:lnTo>
                  <a:lnTo>
                    <a:pt x="11" y="1"/>
                  </a:lnTo>
                  <a:lnTo>
                    <a:pt x="11" y="11"/>
                  </a:lnTo>
                  <a:lnTo>
                    <a:pt x="11" y="21"/>
                  </a:lnTo>
                  <a:lnTo>
                    <a:pt x="12" y="31"/>
                  </a:lnTo>
                  <a:lnTo>
                    <a:pt x="12" y="41"/>
                  </a:lnTo>
                  <a:lnTo>
                    <a:pt x="13" y="50"/>
                  </a:lnTo>
                  <a:lnTo>
                    <a:pt x="14" y="60"/>
                  </a:lnTo>
                  <a:lnTo>
                    <a:pt x="16" y="69"/>
                  </a:lnTo>
                  <a:lnTo>
                    <a:pt x="18" y="78"/>
                  </a:lnTo>
                  <a:lnTo>
                    <a:pt x="20" y="86"/>
                  </a:lnTo>
                  <a:lnTo>
                    <a:pt x="22" y="95"/>
                  </a:lnTo>
                  <a:lnTo>
                    <a:pt x="25" y="103"/>
                  </a:lnTo>
                  <a:lnTo>
                    <a:pt x="27" y="111"/>
                  </a:lnTo>
                  <a:lnTo>
                    <a:pt x="30" y="120"/>
                  </a:lnTo>
                  <a:lnTo>
                    <a:pt x="33" y="127"/>
                  </a:lnTo>
                  <a:lnTo>
                    <a:pt x="36" y="135"/>
                  </a:lnTo>
                  <a:lnTo>
                    <a:pt x="40" y="143"/>
                  </a:lnTo>
                  <a:lnTo>
                    <a:pt x="43" y="150"/>
                  </a:lnTo>
                  <a:lnTo>
                    <a:pt x="46" y="157"/>
                  </a:lnTo>
                  <a:lnTo>
                    <a:pt x="50" y="164"/>
                  </a:lnTo>
                  <a:lnTo>
                    <a:pt x="54" y="171"/>
                  </a:lnTo>
                  <a:lnTo>
                    <a:pt x="57" y="178"/>
                  </a:lnTo>
                  <a:lnTo>
                    <a:pt x="61" y="184"/>
                  </a:lnTo>
                  <a:lnTo>
                    <a:pt x="65" y="191"/>
                  </a:lnTo>
                  <a:lnTo>
                    <a:pt x="69" y="197"/>
                  </a:lnTo>
                  <a:lnTo>
                    <a:pt x="73" y="203"/>
                  </a:lnTo>
                  <a:lnTo>
                    <a:pt x="76" y="209"/>
                  </a:lnTo>
                  <a:lnTo>
                    <a:pt x="80" y="215"/>
                  </a:lnTo>
                  <a:lnTo>
                    <a:pt x="84" y="221"/>
                  </a:lnTo>
                  <a:lnTo>
                    <a:pt x="88" y="226"/>
                  </a:lnTo>
                  <a:lnTo>
                    <a:pt x="92" y="231"/>
                  </a:lnTo>
                  <a:lnTo>
                    <a:pt x="95" y="237"/>
                  </a:lnTo>
                  <a:lnTo>
                    <a:pt x="99" y="242"/>
                  </a:lnTo>
                  <a:lnTo>
                    <a:pt x="99" y="243"/>
                  </a:lnTo>
                  <a:lnTo>
                    <a:pt x="99" y="242"/>
                  </a:lnTo>
                  <a:lnTo>
                    <a:pt x="101" y="244"/>
                  </a:lnTo>
                  <a:lnTo>
                    <a:pt x="99" y="246"/>
                  </a:lnTo>
                  <a:lnTo>
                    <a:pt x="99" y="247"/>
                  </a:lnTo>
                  <a:lnTo>
                    <a:pt x="97" y="249"/>
                  </a:lnTo>
                  <a:lnTo>
                    <a:pt x="96" y="250"/>
                  </a:lnTo>
                  <a:lnTo>
                    <a:pt x="94" y="250"/>
                  </a:lnTo>
                  <a:lnTo>
                    <a:pt x="92" y="249"/>
                  </a:lnTo>
                  <a:lnTo>
                    <a:pt x="90" y="2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69" name="Freeform 249">
              <a:extLst>
                <a:ext uri="{FF2B5EF4-FFF2-40B4-BE49-F238E27FC236}">
                  <a16:creationId xmlns:a16="http://schemas.microsoft.com/office/drawing/2014/main" id="{B4529975-C5B2-E2C4-0B06-B7152B8F1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" y="2652"/>
              <a:ext cx="25" cy="99"/>
            </a:xfrm>
            <a:custGeom>
              <a:avLst/>
              <a:gdLst>
                <a:gd name="T0" fmla="*/ 7 w 25"/>
                <a:gd name="T1" fmla="*/ 88 h 99"/>
                <a:gd name="T2" fmla="*/ 7 w 25"/>
                <a:gd name="T3" fmla="*/ 89 h 99"/>
                <a:gd name="T4" fmla="*/ 9 w 25"/>
                <a:gd name="T5" fmla="*/ 86 h 99"/>
                <a:gd name="T6" fmla="*/ 11 w 25"/>
                <a:gd name="T7" fmla="*/ 84 h 99"/>
                <a:gd name="T8" fmla="*/ 12 w 25"/>
                <a:gd name="T9" fmla="*/ 80 h 99"/>
                <a:gd name="T10" fmla="*/ 13 w 25"/>
                <a:gd name="T11" fmla="*/ 76 h 99"/>
                <a:gd name="T12" fmla="*/ 13 w 25"/>
                <a:gd name="T13" fmla="*/ 71 h 99"/>
                <a:gd name="T14" fmla="*/ 14 w 25"/>
                <a:gd name="T15" fmla="*/ 65 h 99"/>
                <a:gd name="T16" fmla="*/ 13 w 25"/>
                <a:gd name="T17" fmla="*/ 60 h 99"/>
                <a:gd name="T18" fmla="*/ 13 w 25"/>
                <a:gd name="T19" fmla="*/ 53 h 99"/>
                <a:gd name="T20" fmla="*/ 12 w 25"/>
                <a:gd name="T21" fmla="*/ 47 h 99"/>
                <a:gd name="T22" fmla="*/ 11 w 25"/>
                <a:gd name="T23" fmla="*/ 40 h 99"/>
                <a:gd name="T24" fmla="*/ 9 w 25"/>
                <a:gd name="T25" fmla="*/ 34 h 99"/>
                <a:gd name="T26" fmla="*/ 8 w 25"/>
                <a:gd name="T27" fmla="*/ 27 h 99"/>
                <a:gd name="T28" fmla="*/ 6 w 25"/>
                <a:gd name="T29" fmla="*/ 21 h 99"/>
                <a:gd name="T30" fmla="*/ 4 w 25"/>
                <a:gd name="T31" fmla="*/ 15 h 99"/>
                <a:gd name="T32" fmla="*/ 2 w 25"/>
                <a:gd name="T33" fmla="*/ 9 h 99"/>
                <a:gd name="T34" fmla="*/ 0 w 25"/>
                <a:gd name="T35" fmla="*/ 4 h 99"/>
                <a:gd name="T36" fmla="*/ 9 w 25"/>
                <a:gd name="T37" fmla="*/ 0 h 99"/>
                <a:gd name="T38" fmla="*/ 11 w 25"/>
                <a:gd name="T39" fmla="*/ 5 h 99"/>
                <a:gd name="T40" fmla="*/ 13 w 25"/>
                <a:gd name="T41" fmla="*/ 11 h 99"/>
                <a:gd name="T42" fmla="*/ 16 w 25"/>
                <a:gd name="T43" fmla="*/ 18 h 99"/>
                <a:gd name="T44" fmla="*/ 18 w 25"/>
                <a:gd name="T45" fmla="*/ 25 h 99"/>
                <a:gd name="T46" fmla="*/ 19 w 25"/>
                <a:gd name="T47" fmla="*/ 31 h 99"/>
                <a:gd name="T48" fmla="*/ 21 w 25"/>
                <a:gd name="T49" fmla="*/ 38 h 99"/>
                <a:gd name="T50" fmla="*/ 22 w 25"/>
                <a:gd name="T51" fmla="*/ 45 h 99"/>
                <a:gd name="T52" fmla="*/ 23 w 25"/>
                <a:gd name="T53" fmla="*/ 52 h 99"/>
                <a:gd name="T54" fmla="*/ 24 w 25"/>
                <a:gd name="T55" fmla="*/ 59 h 99"/>
                <a:gd name="T56" fmla="*/ 24 w 25"/>
                <a:gd name="T57" fmla="*/ 65 h 99"/>
                <a:gd name="T58" fmla="*/ 24 w 25"/>
                <a:gd name="T59" fmla="*/ 72 h 99"/>
                <a:gd name="T60" fmla="*/ 23 w 25"/>
                <a:gd name="T61" fmla="*/ 78 h 99"/>
                <a:gd name="T62" fmla="*/ 22 w 25"/>
                <a:gd name="T63" fmla="*/ 83 h 99"/>
                <a:gd name="T64" fmla="*/ 20 w 25"/>
                <a:gd name="T65" fmla="*/ 89 h 99"/>
                <a:gd name="T66" fmla="*/ 16 w 25"/>
                <a:gd name="T67" fmla="*/ 93 h 99"/>
                <a:gd name="T68" fmla="*/ 13 w 25"/>
                <a:gd name="T69" fmla="*/ 97 h 99"/>
                <a:gd name="T70" fmla="*/ 12 w 25"/>
                <a:gd name="T71" fmla="*/ 97 h 99"/>
                <a:gd name="T72" fmla="*/ 13 w 25"/>
                <a:gd name="T73" fmla="*/ 97 h 99"/>
                <a:gd name="T74" fmla="*/ 11 w 25"/>
                <a:gd name="T75" fmla="*/ 98 h 99"/>
                <a:gd name="T76" fmla="*/ 9 w 25"/>
                <a:gd name="T77" fmla="*/ 98 h 99"/>
                <a:gd name="T78" fmla="*/ 7 w 25"/>
                <a:gd name="T79" fmla="*/ 97 h 99"/>
                <a:gd name="T80" fmla="*/ 6 w 25"/>
                <a:gd name="T81" fmla="*/ 96 h 99"/>
                <a:gd name="T82" fmla="*/ 5 w 25"/>
                <a:gd name="T83" fmla="*/ 94 h 99"/>
                <a:gd name="T84" fmla="*/ 5 w 25"/>
                <a:gd name="T85" fmla="*/ 92 h 99"/>
                <a:gd name="T86" fmla="*/ 5 w 25"/>
                <a:gd name="T87" fmla="*/ 90 h 99"/>
                <a:gd name="T88" fmla="*/ 7 w 25"/>
                <a:gd name="T89" fmla="*/ 89 h 99"/>
                <a:gd name="T90" fmla="*/ 7 w 25"/>
                <a:gd name="T91" fmla="*/ 8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" h="99">
                  <a:moveTo>
                    <a:pt x="7" y="88"/>
                  </a:moveTo>
                  <a:lnTo>
                    <a:pt x="7" y="89"/>
                  </a:lnTo>
                  <a:lnTo>
                    <a:pt x="9" y="86"/>
                  </a:lnTo>
                  <a:lnTo>
                    <a:pt x="11" y="84"/>
                  </a:lnTo>
                  <a:lnTo>
                    <a:pt x="12" y="80"/>
                  </a:lnTo>
                  <a:lnTo>
                    <a:pt x="13" y="76"/>
                  </a:lnTo>
                  <a:lnTo>
                    <a:pt x="13" y="71"/>
                  </a:lnTo>
                  <a:lnTo>
                    <a:pt x="14" y="65"/>
                  </a:lnTo>
                  <a:lnTo>
                    <a:pt x="13" y="60"/>
                  </a:lnTo>
                  <a:lnTo>
                    <a:pt x="13" y="53"/>
                  </a:lnTo>
                  <a:lnTo>
                    <a:pt x="12" y="47"/>
                  </a:lnTo>
                  <a:lnTo>
                    <a:pt x="11" y="40"/>
                  </a:lnTo>
                  <a:lnTo>
                    <a:pt x="9" y="34"/>
                  </a:lnTo>
                  <a:lnTo>
                    <a:pt x="8" y="27"/>
                  </a:lnTo>
                  <a:lnTo>
                    <a:pt x="6" y="21"/>
                  </a:lnTo>
                  <a:lnTo>
                    <a:pt x="4" y="15"/>
                  </a:lnTo>
                  <a:lnTo>
                    <a:pt x="2" y="9"/>
                  </a:lnTo>
                  <a:lnTo>
                    <a:pt x="0" y="4"/>
                  </a:lnTo>
                  <a:lnTo>
                    <a:pt x="9" y="0"/>
                  </a:lnTo>
                  <a:lnTo>
                    <a:pt x="11" y="5"/>
                  </a:lnTo>
                  <a:lnTo>
                    <a:pt x="13" y="11"/>
                  </a:lnTo>
                  <a:lnTo>
                    <a:pt x="16" y="18"/>
                  </a:lnTo>
                  <a:lnTo>
                    <a:pt x="18" y="25"/>
                  </a:lnTo>
                  <a:lnTo>
                    <a:pt x="19" y="31"/>
                  </a:lnTo>
                  <a:lnTo>
                    <a:pt x="21" y="38"/>
                  </a:lnTo>
                  <a:lnTo>
                    <a:pt x="22" y="45"/>
                  </a:lnTo>
                  <a:lnTo>
                    <a:pt x="23" y="52"/>
                  </a:lnTo>
                  <a:lnTo>
                    <a:pt x="24" y="59"/>
                  </a:lnTo>
                  <a:lnTo>
                    <a:pt x="24" y="65"/>
                  </a:lnTo>
                  <a:lnTo>
                    <a:pt x="24" y="72"/>
                  </a:lnTo>
                  <a:lnTo>
                    <a:pt x="23" y="78"/>
                  </a:lnTo>
                  <a:lnTo>
                    <a:pt x="22" y="83"/>
                  </a:lnTo>
                  <a:lnTo>
                    <a:pt x="20" y="89"/>
                  </a:lnTo>
                  <a:lnTo>
                    <a:pt x="16" y="93"/>
                  </a:lnTo>
                  <a:lnTo>
                    <a:pt x="13" y="97"/>
                  </a:lnTo>
                  <a:lnTo>
                    <a:pt x="12" y="97"/>
                  </a:lnTo>
                  <a:lnTo>
                    <a:pt x="13" y="97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7"/>
                  </a:lnTo>
                  <a:lnTo>
                    <a:pt x="6" y="96"/>
                  </a:lnTo>
                  <a:lnTo>
                    <a:pt x="5" y="94"/>
                  </a:lnTo>
                  <a:lnTo>
                    <a:pt x="5" y="92"/>
                  </a:lnTo>
                  <a:lnTo>
                    <a:pt x="5" y="90"/>
                  </a:lnTo>
                  <a:lnTo>
                    <a:pt x="7" y="89"/>
                  </a:lnTo>
                  <a:lnTo>
                    <a:pt x="7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70" name="Freeform 250">
              <a:extLst>
                <a:ext uri="{FF2B5EF4-FFF2-40B4-BE49-F238E27FC236}">
                  <a16:creationId xmlns:a16="http://schemas.microsoft.com/office/drawing/2014/main" id="{6E41165F-36E3-1F80-034B-882F4E55B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728"/>
              <a:ext cx="318" cy="67"/>
            </a:xfrm>
            <a:custGeom>
              <a:avLst/>
              <a:gdLst>
                <a:gd name="T0" fmla="*/ 9 w 318"/>
                <a:gd name="T1" fmla="*/ 2 h 67"/>
                <a:gd name="T2" fmla="*/ 25 w 318"/>
                <a:gd name="T3" fmla="*/ 17 h 67"/>
                <a:gd name="T4" fmla="*/ 42 w 318"/>
                <a:gd name="T5" fmla="*/ 29 h 67"/>
                <a:gd name="T6" fmla="*/ 60 w 318"/>
                <a:gd name="T7" fmla="*/ 39 h 67"/>
                <a:gd name="T8" fmla="*/ 78 w 318"/>
                <a:gd name="T9" fmla="*/ 46 h 67"/>
                <a:gd name="T10" fmla="*/ 97 w 318"/>
                <a:gd name="T11" fmla="*/ 51 h 67"/>
                <a:gd name="T12" fmla="*/ 118 w 318"/>
                <a:gd name="T13" fmla="*/ 54 h 67"/>
                <a:gd name="T14" fmla="*/ 138 w 318"/>
                <a:gd name="T15" fmla="*/ 56 h 67"/>
                <a:gd name="T16" fmla="*/ 158 w 318"/>
                <a:gd name="T17" fmla="*/ 55 h 67"/>
                <a:gd name="T18" fmla="*/ 178 w 318"/>
                <a:gd name="T19" fmla="*/ 54 h 67"/>
                <a:gd name="T20" fmla="*/ 199 w 318"/>
                <a:gd name="T21" fmla="*/ 50 h 67"/>
                <a:gd name="T22" fmla="*/ 219 w 318"/>
                <a:gd name="T23" fmla="*/ 46 h 67"/>
                <a:gd name="T24" fmla="*/ 239 w 318"/>
                <a:gd name="T25" fmla="*/ 40 h 67"/>
                <a:gd name="T26" fmla="*/ 258 w 318"/>
                <a:gd name="T27" fmla="*/ 34 h 67"/>
                <a:gd name="T28" fmla="*/ 277 w 318"/>
                <a:gd name="T29" fmla="*/ 27 h 67"/>
                <a:gd name="T30" fmla="*/ 295 w 318"/>
                <a:gd name="T31" fmla="*/ 20 h 67"/>
                <a:gd name="T32" fmla="*/ 311 w 318"/>
                <a:gd name="T33" fmla="*/ 12 h 67"/>
                <a:gd name="T34" fmla="*/ 307 w 318"/>
                <a:gd name="T35" fmla="*/ 25 h 67"/>
                <a:gd name="T36" fmla="*/ 290 w 318"/>
                <a:gd name="T37" fmla="*/ 33 h 67"/>
                <a:gd name="T38" fmla="*/ 271 w 318"/>
                <a:gd name="T39" fmla="*/ 40 h 67"/>
                <a:gd name="T40" fmla="*/ 252 w 318"/>
                <a:gd name="T41" fmla="*/ 47 h 67"/>
                <a:gd name="T42" fmla="*/ 232 w 318"/>
                <a:gd name="T43" fmla="*/ 53 h 67"/>
                <a:gd name="T44" fmla="*/ 212 w 318"/>
                <a:gd name="T45" fmla="*/ 58 h 67"/>
                <a:gd name="T46" fmla="*/ 190 w 318"/>
                <a:gd name="T47" fmla="*/ 62 h 67"/>
                <a:gd name="T48" fmla="*/ 169 w 318"/>
                <a:gd name="T49" fmla="*/ 65 h 67"/>
                <a:gd name="T50" fmla="*/ 148 w 318"/>
                <a:gd name="T51" fmla="*/ 66 h 67"/>
                <a:gd name="T52" fmla="*/ 127 w 318"/>
                <a:gd name="T53" fmla="*/ 66 h 67"/>
                <a:gd name="T54" fmla="*/ 107 w 318"/>
                <a:gd name="T55" fmla="*/ 63 h 67"/>
                <a:gd name="T56" fmla="*/ 85 w 318"/>
                <a:gd name="T57" fmla="*/ 59 h 67"/>
                <a:gd name="T58" fmla="*/ 65 w 318"/>
                <a:gd name="T59" fmla="*/ 52 h 67"/>
                <a:gd name="T60" fmla="*/ 46 w 318"/>
                <a:gd name="T61" fmla="*/ 43 h 67"/>
                <a:gd name="T62" fmla="*/ 27 w 318"/>
                <a:gd name="T63" fmla="*/ 32 h 67"/>
                <a:gd name="T64" fmla="*/ 10 w 318"/>
                <a:gd name="T65" fmla="*/ 17 h 67"/>
                <a:gd name="T66" fmla="*/ 1 w 318"/>
                <a:gd name="T67" fmla="*/ 7 h 67"/>
                <a:gd name="T68" fmla="*/ 1 w 318"/>
                <a:gd name="T69" fmla="*/ 7 h 67"/>
                <a:gd name="T70" fmla="*/ 1 w 318"/>
                <a:gd name="T71" fmla="*/ 3 h 67"/>
                <a:gd name="T72" fmla="*/ 4 w 318"/>
                <a:gd name="T73" fmla="*/ 0 h 67"/>
                <a:gd name="T74" fmla="*/ 7 w 318"/>
                <a:gd name="T75" fmla="*/ 0 h 67"/>
                <a:gd name="T76" fmla="*/ 10 w 318"/>
                <a:gd name="T77" fmla="*/ 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8" h="67">
                  <a:moveTo>
                    <a:pt x="10" y="4"/>
                  </a:moveTo>
                  <a:lnTo>
                    <a:pt x="9" y="2"/>
                  </a:lnTo>
                  <a:lnTo>
                    <a:pt x="17" y="9"/>
                  </a:lnTo>
                  <a:lnTo>
                    <a:pt x="25" y="17"/>
                  </a:lnTo>
                  <a:lnTo>
                    <a:pt x="34" y="23"/>
                  </a:lnTo>
                  <a:lnTo>
                    <a:pt x="42" y="29"/>
                  </a:lnTo>
                  <a:lnTo>
                    <a:pt x="51" y="34"/>
                  </a:lnTo>
                  <a:lnTo>
                    <a:pt x="60" y="39"/>
                  </a:lnTo>
                  <a:lnTo>
                    <a:pt x="69" y="43"/>
                  </a:lnTo>
                  <a:lnTo>
                    <a:pt x="78" y="46"/>
                  </a:lnTo>
                  <a:lnTo>
                    <a:pt x="88" y="49"/>
                  </a:lnTo>
                  <a:lnTo>
                    <a:pt x="97" y="51"/>
                  </a:lnTo>
                  <a:lnTo>
                    <a:pt x="108" y="53"/>
                  </a:lnTo>
                  <a:lnTo>
                    <a:pt x="118" y="54"/>
                  </a:lnTo>
                  <a:lnTo>
                    <a:pt x="128" y="55"/>
                  </a:lnTo>
                  <a:lnTo>
                    <a:pt x="138" y="56"/>
                  </a:lnTo>
                  <a:lnTo>
                    <a:pt x="148" y="56"/>
                  </a:lnTo>
                  <a:lnTo>
                    <a:pt x="158" y="55"/>
                  </a:lnTo>
                  <a:lnTo>
                    <a:pt x="168" y="55"/>
                  </a:lnTo>
                  <a:lnTo>
                    <a:pt x="178" y="54"/>
                  </a:lnTo>
                  <a:lnTo>
                    <a:pt x="188" y="52"/>
                  </a:lnTo>
                  <a:lnTo>
                    <a:pt x="199" y="50"/>
                  </a:lnTo>
                  <a:lnTo>
                    <a:pt x="209" y="48"/>
                  </a:lnTo>
                  <a:lnTo>
                    <a:pt x="219" y="46"/>
                  </a:lnTo>
                  <a:lnTo>
                    <a:pt x="230" y="43"/>
                  </a:lnTo>
                  <a:lnTo>
                    <a:pt x="239" y="40"/>
                  </a:lnTo>
                  <a:lnTo>
                    <a:pt x="249" y="37"/>
                  </a:lnTo>
                  <a:lnTo>
                    <a:pt x="258" y="34"/>
                  </a:lnTo>
                  <a:lnTo>
                    <a:pt x="268" y="31"/>
                  </a:lnTo>
                  <a:lnTo>
                    <a:pt x="277" y="27"/>
                  </a:lnTo>
                  <a:lnTo>
                    <a:pt x="286" y="23"/>
                  </a:lnTo>
                  <a:lnTo>
                    <a:pt x="295" y="20"/>
                  </a:lnTo>
                  <a:lnTo>
                    <a:pt x="303" y="16"/>
                  </a:lnTo>
                  <a:lnTo>
                    <a:pt x="311" y="12"/>
                  </a:lnTo>
                  <a:lnTo>
                    <a:pt x="317" y="21"/>
                  </a:lnTo>
                  <a:lnTo>
                    <a:pt x="307" y="25"/>
                  </a:lnTo>
                  <a:lnTo>
                    <a:pt x="299" y="29"/>
                  </a:lnTo>
                  <a:lnTo>
                    <a:pt x="290" y="33"/>
                  </a:lnTo>
                  <a:lnTo>
                    <a:pt x="281" y="36"/>
                  </a:lnTo>
                  <a:lnTo>
                    <a:pt x="271" y="40"/>
                  </a:lnTo>
                  <a:lnTo>
                    <a:pt x="262" y="44"/>
                  </a:lnTo>
                  <a:lnTo>
                    <a:pt x="252" y="47"/>
                  </a:lnTo>
                  <a:lnTo>
                    <a:pt x="242" y="50"/>
                  </a:lnTo>
                  <a:lnTo>
                    <a:pt x="232" y="53"/>
                  </a:lnTo>
                  <a:lnTo>
                    <a:pt x="222" y="55"/>
                  </a:lnTo>
                  <a:lnTo>
                    <a:pt x="212" y="58"/>
                  </a:lnTo>
                  <a:lnTo>
                    <a:pt x="201" y="60"/>
                  </a:lnTo>
                  <a:lnTo>
                    <a:pt x="190" y="62"/>
                  </a:lnTo>
                  <a:lnTo>
                    <a:pt x="180" y="64"/>
                  </a:lnTo>
                  <a:lnTo>
                    <a:pt x="169" y="65"/>
                  </a:lnTo>
                  <a:lnTo>
                    <a:pt x="159" y="66"/>
                  </a:lnTo>
                  <a:lnTo>
                    <a:pt x="148" y="66"/>
                  </a:lnTo>
                  <a:lnTo>
                    <a:pt x="138" y="66"/>
                  </a:lnTo>
                  <a:lnTo>
                    <a:pt x="127" y="66"/>
                  </a:lnTo>
                  <a:lnTo>
                    <a:pt x="117" y="65"/>
                  </a:lnTo>
                  <a:lnTo>
                    <a:pt x="107" y="63"/>
                  </a:lnTo>
                  <a:lnTo>
                    <a:pt x="95" y="61"/>
                  </a:lnTo>
                  <a:lnTo>
                    <a:pt x="85" y="59"/>
                  </a:lnTo>
                  <a:lnTo>
                    <a:pt x="75" y="56"/>
                  </a:lnTo>
                  <a:lnTo>
                    <a:pt x="65" y="52"/>
                  </a:lnTo>
                  <a:lnTo>
                    <a:pt x="56" y="48"/>
                  </a:lnTo>
                  <a:lnTo>
                    <a:pt x="46" y="43"/>
                  </a:lnTo>
                  <a:lnTo>
                    <a:pt x="36" y="38"/>
                  </a:lnTo>
                  <a:lnTo>
                    <a:pt x="27" y="32"/>
                  </a:lnTo>
                  <a:lnTo>
                    <a:pt x="19" y="25"/>
                  </a:lnTo>
                  <a:lnTo>
                    <a:pt x="10" y="17"/>
                  </a:lnTo>
                  <a:lnTo>
                    <a:pt x="2" y="9"/>
                  </a:lnTo>
                  <a:lnTo>
                    <a:pt x="1" y="7"/>
                  </a:lnTo>
                  <a:lnTo>
                    <a:pt x="2" y="9"/>
                  </a:lnTo>
                  <a:lnTo>
                    <a:pt x="1" y="7"/>
                  </a:lnTo>
                  <a:lnTo>
                    <a:pt x="0" y="5"/>
                  </a:lnTo>
                  <a:lnTo>
                    <a:pt x="1" y="3"/>
                  </a:lnTo>
                  <a:lnTo>
                    <a:pt x="2" y="1"/>
                  </a:lnTo>
                  <a:lnTo>
                    <a:pt x="4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2"/>
                  </a:lnTo>
                  <a:lnTo>
                    <a:pt x="1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71" name="Freeform 251">
              <a:extLst>
                <a:ext uri="{FF2B5EF4-FFF2-40B4-BE49-F238E27FC236}">
                  <a16:creationId xmlns:a16="http://schemas.microsoft.com/office/drawing/2014/main" id="{73F87D6F-47FF-31B6-5E16-858308263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663"/>
              <a:ext cx="24" cy="73"/>
            </a:xfrm>
            <a:custGeom>
              <a:avLst/>
              <a:gdLst>
                <a:gd name="T0" fmla="*/ 17 w 24"/>
                <a:gd name="T1" fmla="*/ 0 h 73"/>
                <a:gd name="T2" fmla="*/ 21 w 24"/>
                <a:gd name="T3" fmla="*/ 9 h 73"/>
                <a:gd name="T4" fmla="*/ 19 w 24"/>
                <a:gd name="T5" fmla="*/ 11 h 73"/>
                <a:gd name="T6" fmla="*/ 18 w 24"/>
                <a:gd name="T7" fmla="*/ 14 h 73"/>
                <a:gd name="T8" fmla="*/ 16 w 24"/>
                <a:gd name="T9" fmla="*/ 18 h 73"/>
                <a:gd name="T10" fmla="*/ 15 w 24"/>
                <a:gd name="T11" fmla="*/ 22 h 73"/>
                <a:gd name="T12" fmla="*/ 13 w 24"/>
                <a:gd name="T13" fmla="*/ 26 h 73"/>
                <a:gd name="T14" fmla="*/ 12 w 24"/>
                <a:gd name="T15" fmla="*/ 30 h 73"/>
                <a:gd name="T16" fmla="*/ 11 w 24"/>
                <a:gd name="T17" fmla="*/ 34 h 73"/>
                <a:gd name="T18" fmla="*/ 11 w 24"/>
                <a:gd name="T19" fmla="*/ 39 h 73"/>
                <a:gd name="T20" fmla="*/ 10 w 24"/>
                <a:gd name="T21" fmla="*/ 44 h 73"/>
                <a:gd name="T22" fmla="*/ 10 w 24"/>
                <a:gd name="T23" fmla="*/ 48 h 73"/>
                <a:gd name="T24" fmla="*/ 10 w 24"/>
                <a:gd name="T25" fmla="*/ 52 h 73"/>
                <a:gd name="T26" fmla="*/ 10 w 24"/>
                <a:gd name="T27" fmla="*/ 56 h 73"/>
                <a:gd name="T28" fmla="*/ 10 w 24"/>
                <a:gd name="T29" fmla="*/ 60 h 73"/>
                <a:gd name="T30" fmla="*/ 10 w 24"/>
                <a:gd name="T31" fmla="*/ 64 h 73"/>
                <a:gd name="T32" fmla="*/ 11 w 24"/>
                <a:gd name="T33" fmla="*/ 66 h 73"/>
                <a:gd name="T34" fmla="*/ 11 w 24"/>
                <a:gd name="T35" fmla="*/ 69 h 73"/>
                <a:gd name="T36" fmla="*/ 2 w 24"/>
                <a:gd name="T37" fmla="*/ 72 h 73"/>
                <a:gd name="T38" fmla="*/ 1 w 24"/>
                <a:gd name="T39" fmla="*/ 68 h 73"/>
                <a:gd name="T40" fmla="*/ 0 w 24"/>
                <a:gd name="T41" fmla="*/ 65 h 73"/>
                <a:gd name="T42" fmla="*/ 0 w 24"/>
                <a:gd name="T43" fmla="*/ 61 h 73"/>
                <a:gd name="T44" fmla="*/ 0 w 24"/>
                <a:gd name="T45" fmla="*/ 57 h 73"/>
                <a:gd name="T46" fmla="*/ 0 w 24"/>
                <a:gd name="T47" fmla="*/ 52 h 73"/>
                <a:gd name="T48" fmla="*/ 0 w 24"/>
                <a:gd name="T49" fmla="*/ 48 h 73"/>
                <a:gd name="T50" fmla="*/ 0 w 24"/>
                <a:gd name="T51" fmla="*/ 43 h 73"/>
                <a:gd name="T52" fmla="*/ 1 w 24"/>
                <a:gd name="T53" fmla="*/ 38 h 73"/>
                <a:gd name="T54" fmla="*/ 2 w 24"/>
                <a:gd name="T55" fmla="*/ 33 h 73"/>
                <a:gd name="T56" fmla="*/ 2 w 24"/>
                <a:gd name="T57" fmla="*/ 28 h 73"/>
                <a:gd name="T58" fmla="*/ 3 w 24"/>
                <a:gd name="T59" fmla="*/ 23 h 73"/>
                <a:gd name="T60" fmla="*/ 5 w 24"/>
                <a:gd name="T61" fmla="*/ 18 h 73"/>
                <a:gd name="T62" fmla="*/ 7 w 24"/>
                <a:gd name="T63" fmla="*/ 14 h 73"/>
                <a:gd name="T64" fmla="*/ 9 w 24"/>
                <a:gd name="T65" fmla="*/ 10 h 73"/>
                <a:gd name="T66" fmla="*/ 11 w 24"/>
                <a:gd name="T67" fmla="*/ 6 h 73"/>
                <a:gd name="T68" fmla="*/ 14 w 24"/>
                <a:gd name="T69" fmla="*/ 2 h 73"/>
                <a:gd name="T70" fmla="*/ 18 w 24"/>
                <a:gd name="T71" fmla="*/ 11 h 73"/>
                <a:gd name="T72" fmla="*/ 14 w 24"/>
                <a:gd name="T73" fmla="*/ 2 h 73"/>
                <a:gd name="T74" fmla="*/ 15 w 24"/>
                <a:gd name="T75" fmla="*/ 1 h 73"/>
                <a:gd name="T76" fmla="*/ 17 w 24"/>
                <a:gd name="T77" fmla="*/ 1 h 73"/>
                <a:gd name="T78" fmla="*/ 19 w 24"/>
                <a:gd name="T79" fmla="*/ 1 h 73"/>
                <a:gd name="T80" fmla="*/ 20 w 24"/>
                <a:gd name="T81" fmla="*/ 2 h 73"/>
                <a:gd name="T82" fmla="*/ 23 w 24"/>
                <a:gd name="T83" fmla="*/ 3 h 73"/>
                <a:gd name="T84" fmla="*/ 23 w 24"/>
                <a:gd name="T85" fmla="*/ 5 h 73"/>
                <a:gd name="T86" fmla="*/ 23 w 24"/>
                <a:gd name="T87" fmla="*/ 7 h 73"/>
                <a:gd name="T88" fmla="*/ 21 w 24"/>
                <a:gd name="T89" fmla="*/ 9 h 73"/>
                <a:gd name="T90" fmla="*/ 17 w 24"/>
                <a:gd name="T9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" h="73">
                  <a:moveTo>
                    <a:pt x="17" y="0"/>
                  </a:moveTo>
                  <a:lnTo>
                    <a:pt x="21" y="9"/>
                  </a:lnTo>
                  <a:lnTo>
                    <a:pt x="19" y="11"/>
                  </a:lnTo>
                  <a:lnTo>
                    <a:pt x="18" y="14"/>
                  </a:lnTo>
                  <a:lnTo>
                    <a:pt x="16" y="18"/>
                  </a:lnTo>
                  <a:lnTo>
                    <a:pt x="15" y="22"/>
                  </a:lnTo>
                  <a:lnTo>
                    <a:pt x="13" y="26"/>
                  </a:lnTo>
                  <a:lnTo>
                    <a:pt x="12" y="30"/>
                  </a:lnTo>
                  <a:lnTo>
                    <a:pt x="11" y="34"/>
                  </a:lnTo>
                  <a:lnTo>
                    <a:pt x="11" y="39"/>
                  </a:lnTo>
                  <a:lnTo>
                    <a:pt x="10" y="44"/>
                  </a:lnTo>
                  <a:lnTo>
                    <a:pt x="10" y="48"/>
                  </a:lnTo>
                  <a:lnTo>
                    <a:pt x="10" y="52"/>
                  </a:lnTo>
                  <a:lnTo>
                    <a:pt x="10" y="56"/>
                  </a:lnTo>
                  <a:lnTo>
                    <a:pt x="10" y="60"/>
                  </a:lnTo>
                  <a:lnTo>
                    <a:pt x="10" y="64"/>
                  </a:lnTo>
                  <a:lnTo>
                    <a:pt x="11" y="66"/>
                  </a:lnTo>
                  <a:lnTo>
                    <a:pt x="11" y="69"/>
                  </a:lnTo>
                  <a:lnTo>
                    <a:pt x="2" y="72"/>
                  </a:lnTo>
                  <a:lnTo>
                    <a:pt x="1" y="68"/>
                  </a:lnTo>
                  <a:lnTo>
                    <a:pt x="0" y="65"/>
                  </a:lnTo>
                  <a:lnTo>
                    <a:pt x="0" y="61"/>
                  </a:lnTo>
                  <a:lnTo>
                    <a:pt x="0" y="57"/>
                  </a:lnTo>
                  <a:lnTo>
                    <a:pt x="0" y="52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1" y="38"/>
                  </a:lnTo>
                  <a:lnTo>
                    <a:pt x="2" y="33"/>
                  </a:lnTo>
                  <a:lnTo>
                    <a:pt x="2" y="28"/>
                  </a:lnTo>
                  <a:lnTo>
                    <a:pt x="3" y="23"/>
                  </a:lnTo>
                  <a:lnTo>
                    <a:pt x="5" y="18"/>
                  </a:lnTo>
                  <a:lnTo>
                    <a:pt x="7" y="14"/>
                  </a:lnTo>
                  <a:lnTo>
                    <a:pt x="9" y="10"/>
                  </a:lnTo>
                  <a:lnTo>
                    <a:pt x="11" y="6"/>
                  </a:lnTo>
                  <a:lnTo>
                    <a:pt x="14" y="2"/>
                  </a:lnTo>
                  <a:lnTo>
                    <a:pt x="18" y="11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3" y="7"/>
                  </a:lnTo>
                  <a:lnTo>
                    <a:pt x="21" y="9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72" name="Freeform 252">
              <a:extLst>
                <a:ext uri="{FF2B5EF4-FFF2-40B4-BE49-F238E27FC236}">
                  <a16:creationId xmlns:a16="http://schemas.microsoft.com/office/drawing/2014/main" id="{52D372E8-3F4F-C12E-C0E2-A94CAAA37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597"/>
              <a:ext cx="421" cy="80"/>
            </a:xfrm>
            <a:custGeom>
              <a:avLst/>
              <a:gdLst>
                <a:gd name="T0" fmla="*/ 6 w 421"/>
                <a:gd name="T1" fmla="*/ 0 h 80"/>
                <a:gd name="T2" fmla="*/ 30 w 421"/>
                <a:gd name="T3" fmla="*/ 3 h 80"/>
                <a:gd name="T4" fmla="*/ 55 w 421"/>
                <a:gd name="T5" fmla="*/ 8 h 80"/>
                <a:gd name="T6" fmla="*/ 79 w 421"/>
                <a:gd name="T7" fmla="*/ 13 h 80"/>
                <a:gd name="T8" fmla="*/ 103 w 421"/>
                <a:gd name="T9" fmla="*/ 19 h 80"/>
                <a:gd name="T10" fmla="*/ 128 w 421"/>
                <a:gd name="T11" fmla="*/ 25 h 80"/>
                <a:gd name="T12" fmla="*/ 154 w 421"/>
                <a:gd name="T13" fmla="*/ 32 h 80"/>
                <a:gd name="T14" fmla="*/ 178 w 421"/>
                <a:gd name="T15" fmla="*/ 38 h 80"/>
                <a:gd name="T16" fmla="*/ 203 w 421"/>
                <a:gd name="T17" fmla="*/ 45 h 80"/>
                <a:gd name="T18" fmla="*/ 229 w 421"/>
                <a:gd name="T19" fmla="*/ 51 h 80"/>
                <a:gd name="T20" fmla="*/ 254 w 421"/>
                <a:gd name="T21" fmla="*/ 56 h 80"/>
                <a:gd name="T22" fmla="*/ 281 w 421"/>
                <a:gd name="T23" fmla="*/ 61 h 80"/>
                <a:gd name="T24" fmla="*/ 307 w 421"/>
                <a:gd name="T25" fmla="*/ 65 h 80"/>
                <a:gd name="T26" fmla="*/ 335 w 421"/>
                <a:gd name="T27" fmla="*/ 67 h 80"/>
                <a:gd name="T28" fmla="*/ 362 w 421"/>
                <a:gd name="T29" fmla="*/ 69 h 80"/>
                <a:gd name="T30" fmla="*/ 389 w 421"/>
                <a:gd name="T31" fmla="*/ 68 h 80"/>
                <a:gd name="T32" fmla="*/ 418 w 421"/>
                <a:gd name="T33" fmla="*/ 66 h 80"/>
                <a:gd name="T34" fmla="*/ 404 w 421"/>
                <a:gd name="T35" fmla="*/ 78 h 80"/>
                <a:gd name="T36" fmla="*/ 375 w 421"/>
                <a:gd name="T37" fmla="*/ 79 h 80"/>
                <a:gd name="T38" fmla="*/ 348 w 421"/>
                <a:gd name="T39" fmla="*/ 79 h 80"/>
                <a:gd name="T40" fmla="*/ 320 w 421"/>
                <a:gd name="T41" fmla="*/ 76 h 80"/>
                <a:gd name="T42" fmla="*/ 293 w 421"/>
                <a:gd name="T43" fmla="*/ 73 h 80"/>
                <a:gd name="T44" fmla="*/ 265 w 421"/>
                <a:gd name="T45" fmla="*/ 69 h 80"/>
                <a:gd name="T46" fmla="*/ 239 w 421"/>
                <a:gd name="T47" fmla="*/ 63 h 80"/>
                <a:gd name="T48" fmla="*/ 214 w 421"/>
                <a:gd name="T49" fmla="*/ 58 h 80"/>
                <a:gd name="T50" fmla="*/ 188 w 421"/>
                <a:gd name="T51" fmla="*/ 51 h 80"/>
                <a:gd name="T52" fmla="*/ 163 w 421"/>
                <a:gd name="T53" fmla="*/ 45 h 80"/>
                <a:gd name="T54" fmla="*/ 138 w 421"/>
                <a:gd name="T55" fmla="*/ 38 h 80"/>
                <a:gd name="T56" fmla="*/ 113 w 421"/>
                <a:gd name="T57" fmla="*/ 32 h 80"/>
                <a:gd name="T58" fmla="*/ 89 w 421"/>
                <a:gd name="T59" fmla="*/ 25 h 80"/>
                <a:gd name="T60" fmla="*/ 65 w 421"/>
                <a:gd name="T61" fmla="*/ 20 h 80"/>
                <a:gd name="T62" fmla="*/ 41 w 421"/>
                <a:gd name="T63" fmla="*/ 15 h 80"/>
                <a:gd name="T64" fmla="*/ 17 w 421"/>
                <a:gd name="T65" fmla="*/ 11 h 80"/>
                <a:gd name="T66" fmla="*/ 0 w 421"/>
                <a:gd name="T67" fmla="*/ 5 h 80"/>
                <a:gd name="T68" fmla="*/ 3 w 421"/>
                <a:gd name="T69" fmla="*/ 9 h 80"/>
                <a:gd name="T70" fmla="*/ 1 w 421"/>
                <a:gd name="T71" fmla="*/ 7 h 80"/>
                <a:gd name="T72" fmla="*/ 1 w 421"/>
                <a:gd name="T73" fmla="*/ 3 h 80"/>
                <a:gd name="T74" fmla="*/ 4 w 421"/>
                <a:gd name="T75" fmla="*/ 0 h 80"/>
                <a:gd name="T76" fmla="*/ 11 w 421"/>
                <a:gd name="T77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1" h="80">
                  <a:moveTo>
                    <a:pt x="11" y="5"/>
                  </a:moveTo>
                  <a:lnTo>
                    <a:pt x="6" y="0"/>
                  </a:lnTo>
                  <a:lnTo>
                    <a:pt x="18" y="1"/>
                  </a:lnTo>
                  <a:lnTo>
                    <a:pt x="30" y="3"/>
                  </a:lnTo>
                  <a:lnTo>
                    <a:pt x="43" y="5"/>
                  </a:lnTo>
                  <a:lnTo>
                    <a:pt x="55" y="8"/>
                  </a:lnTo>
                  <a:lnTo>
                    <a:pt x="67" y="10"/>
                  </a:lnTo>
                  <a:lnTo>
                    <a:pt x="79" y="13"/>
                  </a:lnTo>
                  <a:lnTo>
                    <a:pt x="91" y="16"/>
                  </a:lnTo>
                  <a:lnTo>
                    <a:pt x="103" y="19"/>
                  </a:lnTo>
                  <a:lnTo>
                    <a:pt x="116" y="22"/>
                  </a:lnTo>
                  <a:lnTo>
                    <a:pt x="128" y="25"/>
                  </a:lnTo>
                  <a:lnTo>
                    <a:pt x="141" y="28"/>
                  </a:lnTo>
                  <a:lnTo>
                    <a:pt x="154" y="32"/>
                  </a:lnTo>
                  <a:lnTo>
                    <a:pt x="166" y="35"/>
                  </a:lnTo>
                  <a:lnTo>
                    <a:pt x="178" y="38"/>
                  </a:lnTo>
                  <a:lnTo>
                    <a:pt x="191" y="41"/>
                  </a:lnTo>
                  <a:lnTo>
                    <a:pt x="203" y="45"/>
                  </a:lnTo>
                  <a:lnTo>
                    <a:pt x="216" y="48"/>
                  </a:lnTo>
                  <a:lnTo>
                    <a:pt x="229" y="51"/>
                  </a:lnTo>
                  <a:lnTo>
                    <a:pt x="241" y="54"/>
                  </a:lnTo>
                  <a:lnTo>
                    <a:pt x="254" y="56"/>
                  </a:lnTo>
                  <a:lnTo>
                    <a:pt x="267" y="59"/>
                  </a:lnTo>
                  <a:lnTo>
                    <a:pt x="281" y="61"/>
                  </a:lnTo>
                  <a:lnTo>
                    <a:pt x="294" y="63"/>
                  </a:lnTo>
                  <a:lnTo>
                    <a:pt x="307" y="65"/>
                  </a:lnTo>
                  <a:lnTo>
                    <a:pt x="321" y="66"/>
                  </a:lnTo>
                  <a:lnTo>
                    <a:pt x="335" y="67"/>
                  </a:lnTo>
                  <a:lnTo>
                    <a:pt x="348" y="68"/>
                  </a:lnTo>
                  <a:lnTo>
                    <a:pt x="362" y="69"/>
                  </a:lnTo>
                  <a:lnTo>
                    <a:pt x="375" y="69"/>
                  </a:lnTo>
                  <a:lnTo>
                    <a:pt x="389" y="68"/>
                  </a:lnTo>
                  <a:lnTo>
                    <a:pt x="404" y="68"/>
                  </a:lnTo>
                  <a:lnTo>
                    <a:pt x="418" y="66"/>
                  </a:lnTo>
                  <a:lnTo>
                    <a:pt x="420" y="77"/>
                  </a:lnTo>
                  <a:lnTo>
                    <a:pt x="404" y="78"/>
                  </a:lnTo>
                  <a:lnTo>
                    <a:pt x="390" y="79"/>
                  </a:lnTo>
                  <a:lnTo>
                    <a:pt x="375" y="79"/>
                  </a:lnTo>
                  <a:lnTo>
                    <a:pt x="362" y="79"/>
                  </a:lnTo>
                  <a:lnTo>
                    <a:pt x="348" y="79"/>
                  </a:lnTo>
                  <a:lnTo>
                    <a:pt x="334" y="78"/>
                  </a:lnTo>
                  <a:lnTo>
                    <a:pt x="320" y="76"/>
                  </a:lnTo>
                  <a:lnTo>
                    <a:pt x="307" y="75"/>
                  </a:lnTo>
                  <a:lnTo>
                    <a:pt x="293" y="73"/>
                  </a:lnTo>
                  <a:lnTo>
                    <a:pt x="278" y="71"/>
                  </a:lnTo>
                  <a:lnTo>
                    <a:pt x="265" y="69"/>
                  </a:lnTo>
                  <a:lnTo>
                    <a:pt x="252" y="66"/>
                  </a:lnTo>
                  <a:lnTo>
                    <a:pt x="239" y="63"/>
                  </a:lnTo>
                  <a:lnTo>
                    <a:pt x="226" y="61"/>
                  </a:lnTo>
                  <a:lnTo>
                    <a:pt x="214" y="58"/>
                  </a:lnTo>
                  <a:lnTo>
                    <a:pt x="201" y="55"/>
                  </a:lnTo>
                  <a:lnTo>
                    <a:pt x="188" y="51"/>
                  </a:lnTo>
                  <a:lnTo>
                    <a:pt x="176" y="48"/>
                  </a:lnTo>
                  <a:lnTo>
                    <a:pt x="163" y="45"/>
                  </a:lnTo>
                  <a:lnTo>
                    <a:pt x="151" y="42"/>
                  </a:lnTo>
                  <a:lnTo>
                    <a:pt x="138" y="38"/>
                  </a:lnTo>
                  <a:lnTo>
                    <a:pt x="125" y="35"/>
                  </a:lnTo>
                  <a:lnTo>
                    <a:pt x="113" y="32"/>
                  </a:lnTo>
                  <a:lnTo>
                    <a:pt x="101" y="29"/>
                  </a:lnTo>
                  <a:lnTo>
                    <a:pt x="89" y="25"/>
                  </a:lnTo>
                  <a:lnTo>
                    <a:pt x="77" y="23"/>
                  </a:lnTo>
                  <a:lnTo>
                    <a:pt x="65" y="20"/>
                  </a:lnTo>
                  <a:lnTo>
                    <a:pt x="53" y="17"/>
                  </a:lnTo>
                  <a:lnTo>
                    <a:pt x="41" y="15"/>
                  </a:lnTo>
                  <a:lnTo>
                    <a:pt x="29" y="13"/>
                  </a:lnTo>
                  <a:lnTo>
                    <a:pt x="17" y="11"/>
                  </a:lnTo>
                  <a:lnTo>
                    <a:pt x="5" y="10"/>
                  </a:lnTo>
                  <a:lnTo>
                    <a:pt x="0" y="5"/>
                  </a:lnTo>
                  <a:lnTo>
                    <a:pt x="5" y="10"/>
                  </a:lnTo>
                  <a:lnTo>
                    <a:pt x="3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4"/>
                  </a:lnTo>
                  <a:lnTo>
                    <a:pt x="1" y="3"/>
                  </a:lnTo>
                  <a:lnTo>
                    <a:pt x="2" y="1"/>
                  </a:lnTo>
                  <a:lnTo>
                    <a:pt x="4" y="0"/>
                  </a:lnTo>
                  <a:lnTo>
                    <a:pt x="6" y="0"/>
                  </a:lnTo>
                  <a:lnTo>
                    <a:pt x="1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73" name="Freeform 253">
              <a:extLst>
                <a:ext uri="{FF2B5EF4-FFF2-40B4-BE49-F238E27FC236}">
                  <a16:creationId xmlns:a16="http://schemas.microsoft.com/office/drawing/2014/main" id="{6BC22645-9125-3B5D-C47D-1E4E9043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666"/>
              <a:ext cx="733" cy="1396"/>
            </a:xfrm>
            <a:custGeom>
              <a:avLst/>
              <a:gdLst>
                <a:gd name="T0" fmla="*/ 17 w 733"/>
                <a:gd name="T1" fmla="*/ 129 h 1396"/>
                <a:gd name="T2" fmla="*/ 15 w 733"/>
                <a:gd name="T3" fmla="*/ 200 h 1396"/>
                <a:gd name="T4" fmla="*/ 6 w 733"/>
                <a:gd name="T5" fmla="*/ 260 h 1396"/>
                <a:gd name="T6" fmla="*/ 47 w 733"/>
                <a:gd name="T7" fmla="*/ 322 h 1396"/>
                <a:gd name="T8" fmla="*/ 81 w 733"/>
                <a:gd name="T9" fmla="*/ 379 h 1396"/>
                <a:gd name="T10" fmla="*/ 115 w 733"/>
                <a:gd name="T11" fmla="*/ 411 h 1396"/>
                <a:gd name="T12" fmla="*/ 175 w 733"/>
                <a:gd name="T13" fmla="*/ 412 h 1396"/>
                <a:gd name="T14" fmla="*/ 229 w 733"/>
                <a:gd name="T15" fmla="*/ 393 h 1396"/>
                <a:gd name="T16" fmla="*/ 259 w 733"/>
                <a:gd name="T17" fmla="*/ 414 h 1396"/>
                <a:gd name="T18" fmla="*/ 268 w 733"/>
                <a:gd name="T19" fmla="*/ 454 h 1396"/>
                <a:gd name="T20" fmla="*/ 253 w 733"/>
                <a:gd name="T21" fmla="*/ 464 h 1396"/>
                <a:gd name="T22" fmla="*/ 218 w 733"/>
                <a:gd name="T23" fmla="*/ 453 h 1396"/>
                <a:gd name="T24" fmla="*/ 189 w 733"/>
                <a:gd name="T25" fmla="*/ 458 h 1396"/>
                <a:gd name="T26" fmla="*/ 189 w 733"/>
                <a:gd name="T27" fmla="*/ 490 h 1396"/>
                <a:gd name="T28" fmla="*/ 202 w 733"/>
                <a:gd name="T29" fmla="*/ 512 h 1396"/>
                <a:gd name="T30" fmla="*/ 242 w 733"/>
                <a:gd name="T31" fmla="*/ 535 h 1396"/>
                <a:gd name="T32" fmla="*/ 306 w 733"/>
                <a:gd name="T33" fmla="*/ 520 h 1396"/>
                <a:gd name="T34" fmla="*/ 362 w 733"/>
                <a:gd name="T35" fmla="*/ 470 h 1396"/>
                <a:gd name="T36" fmla="*/ 402 w 733"/>
                <a:gd name="T37" fmla="*/ 440 h 1396"/>
                <a:gd name="T38" fmla="*/ 378 w 733"/>
                <a:gd name="T39" fmla="*/ 435 h 1396"/>
                <a:gd name="T40" fmla="*/ 353 w 733"/>
                <a:gd name="T41" fmla="*/ 412 h 1396"/>
                <a:gd name="T42" fmla="*/ 348 w 733"/>
                <a:gd name="T43" fmla="*/ 365 h 1396"/>
                <a:gd name="T44" fmla="*/ 340 w 733"/>
                <a:gd name="T45" fmla="*/ 317 h 1396"/>
                <a:gd name="T46" fmla="*/ 297 w 733"/>
                <a:gd name="T47" fmla="*/ 254 h 1396"/>
                <a:gd name="T48" fmla="*/ 291 w 733"/>
                <a:gd name="T49" fmla="*/ 187 h 1396"/>
                <a:gd name="T50" fmla="*/ 309 w 733"/>
                <a:gd name="T51" fmla="*/ 157 h 1396"/>
                <a:gd name="T52" fmla="*/ 316 w 733"/>
                <a:gd name="T53" fmla="*/ 137 h 1396"/>
                <a:gd name="T54" fmla="*/ 308 w 733"/>
                <a:gd name="T55" fmla="*/ 114 h 1396"/>
                <a:gd name="T56" fmla="*/ 290 w 733"/>
                <a:gd name="T57" fmla="*/ 98 h 1396"/>
                <a:gd name="T58" fmla="*/ 250 w 733"/>
                <a:gd name="T59" fmla="*/ 69 h 1396"/>
                <a:gd name="T60" fmla="*/ 215 w 733"/>
                <a:gd name="T61" fmla="*/ 39 h 1396"/>
                <a:gd name="T62" fmla="*/ 183 w 733"/>
                <a:gd name="T63" fmla="*/ 14 h 1396"/>
                <a:gd name="T64" fmla="*/ 161 w 733"/>
                <a:gd name="T65" fmla="*/ 19 h 1396"/>
                <a:gd name="T66" fmla="*/ 91 w 733"/>
                <a:gd name="T67" fmla="*/ 41 h 1396"/>
                <a:gd name="T68" fmla="*/ 42 w 733"/>
                <a:gd name="T69" fmla="*/ 45 h 1396"/>
                <a:gd name="T70" fmla="*/ 723 w 733"/>
                <a:gd name="T71" fmla="*/ 1125 h 1396"/>
                <a:gd name="T72" fmla="*/ 729 w 733"/>
                <a:gd name="T73" fmla="*/ 1188 h 1396"/>
                <a:gd name="T74" fmla="*/ 726 w 733"/>
                <a:gd name="T75" fmla="*/ 1238 h 1396"/>
                <a:gd name="T76" fmla="*/ 700 w 733"/>
                <a:gd name="T77" fmla="*/ 1256 h 1396"/>
                <a:gd name="T78" fmla="*/ 680 w 733"/>
                <a:gd name="T79" fmla="*/ 1259 h 1396"/>
                <a:gd name="T80" fmla="*/ 656 w 733"/>
                <a:gd name="T81" fmla="*/ 1276 h 1396"/>
                <a:gd name="T82" fmla="*/ 634 w 733"/>
                <a:gd name="T83" fmla="*/ 1280 h 1396"/>
                <a:gd name="T84" fmla="*/ 608 w 733"/>
                <a:gd name="T85" fmla="*/ 1300 h 1396"/>
                <a:gd name="T86" fmla="*/ 589 w 733"/>
                <a:gd name="T87" fmla="*/ 1304 h 1396"/>
                <a:gd name="T88" fmla="*/ 583 w 733"/>
                <a:gd name="T89" fmla="*/ 1342 h 1396"/>
                <a:gd name="T90" fmla="*/ 574 w 733"/>
                <a:gd name="T91" fmla="*/ 1382 h 1396"/>
                <a:gd name="T92" fmla="*/ 544 w 733"/>
                <a:gd name="T93" fmla="*/ 1392 h 1396"/>
                <a:gd name="T94" fmla="*/ 529 w 733"/>
                <a:gd name="T95" fmla="*/ 1363 h 1396"/>
                <a:gd name="T96" fmla="*/ 530 w 733"/>
                <a:gd name="T97" fmla="*/ 1326 h 1396"/>
                <a:gd name="T98" fmla="*/ 534 w 733"/>
                <a:gd name="T99" fmla="*/ 1284 h 1396"/>
                <a:gd name="T100" fmla="*/ 537 w 733"/>
                <a:gd name="T101" fmla="*/ 1205 h 1396"/>
                <a:gd name="T102" fmla="*/ 534 w 733"/>
                <a:gd name="T103" fmla="*/ 1174 h 1396"/>
                <a:gd name="T104" fmla="*/ 524 w 733"/>
                <a:gd name="T105" fmla="*/ 1199 h 1396"/>
                <a:gd name="T106" fmla="*/ 495 w 733"/>
                <a:gd name="T107" fmla="*/ 1238 h 1396"/>
                <a:gd name="T108" fmla="*/ 455 w 733"/>
                <a:gd name="T109" fmla="*/ 1252 h 1396"/>
                <a:gd name="T110" fmla="*/ 443 w 733"/>
                <a:gd name="T111" fmla="*/ 1223 h 1396"/>
                <a:gd name="T112" fmla="*/ 473 w 733"/>
                <a:gd name="T113" fmla="*/ 1187 h 1396"/>
                <a:gd name="T114" fmla="*/ 493 w 733"/>
                <a:gd name="T115" fmla="*/ 1126 h 1396"/>
                <a:gd name="T116" fmla="*/ 540 w 733"/>
                <a:gd name="T117" fmla="*/ 1099 h 1396"/>
                <a:gd name="T118" fmla="*/ 593 w 733"/>
                <a:gd name="T119" fmla="*/ 1117 h 1396"/>
                <a:gd name="T120" fmla="*/ 646 w 733"/>
                <a:gd name="T121" fmla="*/ 1121 h 1396"/>
                <a:gd name="T122" fmla="*/ 694 w 733"/>
                <a:gd name="T123" fmla="*/ 1115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3" h="1396">
                  <a:moveTo>
                    <a:pt x="24" y="53"/>
                  </a:moveTo>
                  <a:lnTo>
                    <a:pt x="20" y="63"/>
                  </a:lnTo>
                  <a:lnTo>
                    <a:pt x="17" y="74"/>
                  </a:lnTo>
                  <a:lnTo>
                    <a:pt x="16" y="85"/>
                  </a:lnTo>
                  <a:lnTo>
                    <a:pt x="15" y="96"/>
                  </a:lnTo>
                  <a:lnTo>
                    <a:pt x="15" y="107"/>
                  </a:lnTo>
                  <a:lnTo>
                    <a:pt x="16" y="118"/>
                  </a:lnTo>
                  <a:lnTo>
                    <a:pt x="17" y="129"/>
                  </a:lnTo>
                  <a:lnTo>
                    <a:pt x="18" y="140"/>
                  </a:lnTo>
                  <a:lnTo>
                    <a:pt x="19" y="150"/>
                  </a:lnTo>
                  <a:lnTo>
                    <a:pt x="20" y="160"/>
                  </a:lnTo>
                  <a:lnTo>
                    <a:pt x="21" y="170"/>
                  </a:lnTo>
                  <a:lnTo>
                    <a:pt x="21" y="178"/>
                  </a:lnTo>
                  <a:lnTo>
                    <a:pt x="20" y="186"/>
                  </a:lnTo>
                  <a:lnTo>
                    <a:pt x="18" y="193"/>
                  </a:lnTo>
                  <a:lnTo>
                    <a:pt x="15" y="200"/>
                  </a:lnTo>
                  <a:lnTo>
                    <a:pt x="11" y="205"/>
                  </a:lnTo>
                  <a:lnTo>
                    <a:pt x="6" y="212"/>
                  </a:lnTo>
                  <a:lnTo>
                    <a:pt x="2" y="219"/>
                  </a:lnTo>
                  <a:lnTo>
                    <a:pt x="0" y="227"/>
                  </a:lnTo>
                  <a:lnTo>
                    <a:pt x="0" y="235"/>
                  </a:lnTo>
                  <a:lnTo>
                    <a:pt x="1" y="243"/>
                  </a:lnTo>
                  <a:lnTo>
                    <a:pt x="3" y="252"/>
                  </a:lnTo>
                  <a:lnTo>
                    <a:pt x="6" y="260"/>
                  </a:lnTo>
                  <a:lnTo>
                    <a:pt x="9" y="269"/>
                  </a:lnTo>
                  <a:lnTo>
                    <a:pt x="14" y="277"/>
                  </a:lnTo>
                  <a:lnTo>
                    <a:pt x="19" y="285"/>
                  </a:lnTo>
                  <a:lnTo>
                    <a:pt x="24" y="293"/>
                  </a:lnTo>
                  <a:lnTo>
                    <a:pt x="30" y="301"/>
                  </a:lnTo>
                  <a:lnTo>
                    <a:pt x="36" y="308"/>
                  </a:lnTo>
                  <a:lnTo>
                    <a:pt x="41" y="316"/>
                  </a:lnTo>
                  <a:lnTo>
                    <a:pt x="47" y="322"/>
                  </a:lnTo>
                  <a:lnTo>
                    <a:pt x="51" y="328"/>
                  </a:lnTo>
                  <a:lnTo>
                    <a:pt x="55" y="336"/>
                  </a:lnTo>
                  <a:lnTo>
                    <a:pt x="59" y="344"/>
                  </a:lnTo>
                  <a:lnTo>
                    <a:pt x="63" y="352"/>
                  </a:lnTo>
                  <a:lnTo>
                    <a:pt x="68" y="359"/>
                  </a:lnTo>
                  <a:lnTo>
                    <a:pt x="72" y="366"/>
                  </a:lnTo>
                  <a:lnTo>
                    <a:pt x="77" y="373"/>
                  </a:lnTo>
                  <a:lnTo>
                    <a:pt x="81" y="379"/>
                  </a:lnTo>
                  <a:lnTo>
                    <a:pt x="86" y="385"/>
                  </a:lnTo>
                  <a:lnTo>
                    <a:pt x="91" y="391"/>
                  </a:lnTo>
                  <a:lnTo>
                    <a:pt x="95" y="396"/>
                  </a:lnTo>
                  <a:lnTo>
                    <a:pt x="100" y="400"/>
                  </a:lnTo>
                  <a:lnTo>
                    <a:pt x="104" y="404"/>
                  </a:lnTo>
                  <a:lnTo>
                    <a:pt x="108" y="407"/>
                  </a:lnTo>
                  <a:lnTo>
                    <a:pt x="112" y="409"/>
                  </a:lnTo>
                  <a:lnTo>
                    <a:pt x="115" y="411"/>
                  </a:lnTo>
                  <a:lnTo>
                    <a:pt x="118" y="413"/>
                  </a:lnTo>
                  <a:lnTo>
                    <a:pt x="129" y="415"/>
                  </a:lnTo>
                  <a:lnTo>
                    <a:pt x="138" y="416"/>
                  </a:lnTo>
                  <a:lnTo>
                    <a:pt x="146" y="417"/>
                  </a:lnTo>
                  <a:lnTo>
                    <a:pt x="154" y="417"/>
                  </a:lnTo>
                  <a:lnTo>
                    <a:pt x="161" y="416"/>
                  </a:lnTo>
                  <a:lnTo>
                    <a:pt x="168" y="414"/>
                  </a:lnTo>
                  <a:lnTo>
                    <a:pt x="175" y="412"/>
                  </a:lnTo>
                  <a:lnTo>
                    <a:pt x="182" y="410"/>
                  </a:lnTo>
                  <a:lnTo>
                    <a:pt x="188" y="407"/>
                  </a:lnTo>
                  <a:lnTo>
                    <a:pt x="195" y="405"/>
                  </a:lnTo>
                  <a:lnTo>
                    <a:pt x="201" y="402"/>
                  </a:lnTo>
                  <a:lnTo>
                    <a:pt x="208" y="400"/>
                  </a:lnTo>
                  <a:lnTo>
                    <a:pt x="214" y="397"/>
                  </a:lnTo>
                  <a:lnTo>
                    <a:pt x="221" y="395"/>
                  </a:lnTo>
                  <a:lnTo>
                    <a:pt x="229" y="393"/>
                  </a:lnTo>
                  <a:lnTo>
                    <a:pt x="236" y="392"/>
                  </a:lnTo>
                  <a:lnTo>
                    <a:pt x="241" y="392"/>
                  </a:lnTo>
                  <a:lnTo>
                    <a:pt x="246" y="394"/>
                  </a:lnTo>
                  <a:lnTo>
                    <a:pt x="249" y="397"/>
                  </a:lnTo>
                  <a:lnTo>
                    <a:pt x="252" y="400"/>
                  </a:lnTo>
                  <a:lnTo>
                    <a:pt x="255" y="404"/>
                  </a:lnTo>
                  <a:lnTo>
                    <a:pt x="258" y="409"/>
                  </a:lnTo>
                  <a:lnTo>
                    <a:pt x="259" y="414"/>
                  </a:lnTo>
                  <a:lnTo>
                    <a:pt x="261" y="419"/>
                  </a:lnTo>
                  <a:lnTo>
                    <a:pt x="263" y="425"/>
                  </a:lnTo>
                  <a:lnTo>
                    <a:pt x="264" y="430"/>
                  </a:lnTo>
                  <a:lnTo>
                    <a:pt x="265" y="436"/>
                  </a:lnTo>
                  <a:lnTo>
                    <a:pt x="266" y="441"/>
                  </a:lnTo>
                  <a:lnTo>
                    <a:pt x="266" y="446"/>
                  </a:lnTo>
                  <a:lnTo>
                    <a:pt x="267" y="450"/>
                  </a:lnTo>
                  <a:lnTo>
                    <a:pt x="268" y="454"/>
                  </a:lnTo>
                  <a:lnTo>
                    <a:pt x="268" y="457"/>
                  </a:lnTo>
                  <a:lnTo>
                    <a:pt x="265" y="458"/>
                  </a:lnTo>
                  <a:lnTo>
                    <a:pt x="264" y="459"/>
                  </a:lnTo>
                  <a:lnTo>
                    <a:pt x="263" y="461"/>
                  </a:lnTo>
                  <a:lnTo>
                    <a:pt x="263" y="463"/>
                  </a:lnTo>
                  <a:lnTo>
                    <a:pt x="260" y="464"/>
                  </a:lnTo>
                  <a:lnTo>
                    <a:pt x="257" y="464"/>
                  </a:lnTo>
                  <a:lnTo>
                    <a:pt x="253" y="464"/>
                  </a:lnTo>
                  <a:lnTo>
                    <a:pt x="250" y="463"/>
                  </a:lnTo>
                  <a:lnTo>
                    <a:pt x="246" y="463"/>
                  </a:lnTo>
                  <a:lnTo>
                    <a:pt x="241" y="461"/>
                  </a:lnTo>
                  <a:lnTo>
                    <a:pt x="236" y="460"/>
                  </a:lnTo>
                  <a:lnTo>
                    <a:pt x="232" y="459"/>
                  </a:lnTo>
                  <a:lnTo>
                    <a:pt x="227" y="457"/>
                  </a:lnTo>
                  <a:lnTo>
                    <a:pt x="223" y="455"/>
                  </a:lnTo>
                  <a:lnTo>
                    <a:pt x="218" y="453"/>
                  </a:lnTo>
                  <a:lnTo>
                    <a:pt x="212" y="451"/>
                  </a:lnTo>
                  <a:lnTo>
                    <a:pt x="207" y="450"/>
                  </a:lnTo>
                  <a:lnTo>
                    <a:pt x="202" y="448"/>
                  </a:lnTo>
                  <a:lnTo>
                    <a:pt x="197" y="447"/>
                  </a:lnTo>
                  <a:lnTo>
                    <a:pt x="191" y="445"/>
                  </a:lnTo>
                  <a:lnTo>
                    <a:pt x="190" y="449"/>
                  </a:lnTo>
                  <a:lnTo>
                    <a:pt x="189" y="453"/>
                  </a:lnTo>
                  <a:lnTo>
                    <a:pt x="189" y="458"/>
                  </a:lnTo>
                  <a:lnTo>
                    <a:pt x="188" y="462"/>
                  </a:lnTo>
                  <a:lnTo>
                    <a:pt x="188" y="466"/>
                  </a:lnTo>
                  <a:lnTo>
                    <a:pt x="188" y="470"/>
                  </a:lnTo>
                  <a:lnTo>
                    <a:pt x="188" y="475"/>
                  </a:lnTo>
                  <a:lnTo>
                    <a:pt x="188" y="479"/>
                  </a:lnTo>
                  <a:lnTo>
                    <a:pt x="188" y="483"/>
                  </a:lnTo>
                  <a:lnTo>
                    <a:pt x="189" y="487"/>
                  </a:lnTo>
                  <a:lnTo>
                    <a:pt x="189" y="490"/>
                  </a:lnTo>
                  <a:lnTo>
                    <a:pt x="190" y="494"/>
                  </a:lnTo>
                  <a:lnTo>
                    <a:pt x="191" y="498"/>
                  </a:lnTo>
                  <a:lnTo>
                    <a:pt x="192" y="501"/>
                  </a:lnTo>
                  <a:lnTo>
                    <a:pt x="194" y="504"/>
                  </a:lnTo>
                  <a:lnTo>
                    <a:pt x="196" y="507"/>
                  </a:lnTo>
                  <a:lnTo>
                    <a:pt x="197" y="508"/>
                  </a:lnTo>
                  <a:lnTo>
                    <a:pt x="199" y="510"/>
                  </a:lnTo>
                  <a:lnTo>
                    <a:pt x="202" y="512"/>
                  </a:lnTo>
                  <a:lnTo>
                    <a:pt x="205" y="515"/>
                  </a:lnTo>
                  <a:lnTo>
                    <a:pt x="209" y="518"/>
                  </a:lnTo>
                  <a:lnTo>
                    <a:pt x="214" y="521"/>
                  </a:lnTo>
                  <a:lnTo>
                    <a:pt x="218" y="524"/>
                  </a:lnTo>
                  <a:lnTo>
                    <a:pt x="224" y="528"/>
                  </a:lnTo>
                  <a:lnTo>
                    <a:pt x="229" y="530"/>
                  </a:lnTo>
                  <a:lnTo>
                    <a:pt x="235" y="533"/>
                  </a:lnTo>
                  <a:lnTo>
                    <a:pt x="242" y="535"/>
                  </a:lnTo>
                  <a:lnTo>
                    <a:pt x="249" y="536"/>
                  </a:lnTo>
                  <a:lnTo>
                    <a:pt x="256" y="537"/>
                  </a:lnTo>
                  <a:lnTo>
                    <a:pt x="263" y="537"/>
                  </a:lnTo>
                  <a:lnTo>
                    <a:pt x="270" y="536"/>
                  </a:lnTo>
                  <a:lnTo>
                    <a:pt x="278" y="535"/>
                  </a:lnTo>
                  <a:lnTo>
                    <a:pt x="288" y="530"/>
                  </a:lnTo>
                  <a:lnTo>
                    <a:pt x="297" y="525"/>
                  </a:lnTo>
                  <a:lnTo>
                    <a:pt x="306" y="520"/>
                  </a:lnTo>
                  <a:lnTo>
                    <a:pt x="313" y="514"/>
                  </a:lnTo>
                  <a:lnTo>
                    <a:pt x="321" y="508"/>
                  </a:lnTo>
                  <a:lnTo>
                    <a:pt x="328" y="502"/>
                  </a:lnTo>
                  <a:lnTo>
                    <a:pt x="335" y="496"/>
                  </a:lnTo>
                  <a:lnTo>
                    <a:pt x="342" y="490"/>
                  </a:lnTo>
                  <a:lnTo>
                    <a:pt x="348" y="483"/>
                  </a:lnTo>
                  <a:lnTo>
                    <a:pt x="355" y="477"/>
                  </a:lnTo>
                  <a:lnTo>
                    <a:pt x="362" y="470"/>
                  </a:lnTo>
                  <a:lnTo>
                    <a:pt x="371" y="464"/>
                  </a:lnTo>
                  <a:lnTo>
                    <a:pt x="379" y="458"/>
                  </a:lnTo>
                  <a:lnTo>
                    <a:pt x="388" y="452"/>
                  </a:lnTo>
                  <a:lnTo>
                    <a:pt x="397" y="446"/>
                  </a:lnTo>
                  <a:lnTo>
                    <a:pt x="407" y="440"/>
                  </a:lnTo>
                  <a:lnTo>
                    <a:pt x="406" y="440"/>
                  </a:lnTo>
                  <a:lnTo>
                    <a:pt x="404" y="440"/>
                  </a:lnTo>
                  <a:lnTo>
                    <a:pt x="402" y="440"/>
                  </a:lnTo>
                  <a:lnTo>
                    <a:pt x="400" y="440"/>
                  </a:lnTo>
                  <a:lnTo>
                    <a:pt x="397" y="439"/>
                  </a:lnTo>
                  <a:lnTo>
                    <a:pt x="394" y="439"/>
                  </a:lnTo>
                  <a:lnTo>
                    <a:pt x="391" y="438"/>
                  </a:lnTo>
                  <a:lnTo>
                    <a:pt x="388" y="438"/>
                  </a:lnTo>
                  <a:lnTo>
                    <a:pt x="384" y="437"/>
                  </a:lnTo>
                  <a:lnTo>
                    <a:pt x="381" y="436"/>
                  </a:lnTo>
                  <a:lnTo>
                    <a:pt x="378" y="435"/>
                  </a:lnTo>
                  <a:lnTo>
                    <a:pt x="375" y="434"/>
                  </a:lnTo>
                  <a:lnTo>
                    <a:pt x="372" y="433"/>
                  </a:lnTo>
                  <a:lnTo>
                    <a:pt x="370" y="431"/>
                  </a:lnTo>
                  <a:lnTo>
                    <a:pt x="367" y="430"/>
                  </a:lnTo>
                  <a:lnTo>
                    <a:pt x="364" y="428"/>
                  </a:lnTo>
                  <a:lnTo>
                    <a:pt x="360" y="423"/>
                  </a:lnTo>
                  <a:lnTo>
                    <a:pt x="356" y="417"/>
                  </a:lnTo>
                  <a:lnTo>
                    <a:pt x="353" y="412"/>
                  </a:lnTo>
                  <a:lnTo>
                    <a:pt x="351" y="407"/>
                  </a:lnTo>
                  <a:lnTo>
                    <a:pt x="349" y="401"/>
                  </a:lnTo>
                  <a:lnTo>
                    <a:pt x="348" y="395"/>
                  </a:lnTo>
                  <a:lnTo>
                    <a:pt x="347" y="390"/>
                  </a:lnTo>
                  <a:lnTo>
                    <a:pt x="347" y="384"/>
                  </a:lnTo>
                  <a:lnTo>
                    <a:pt x="347" y="378"/>
                  </a:lnTo>
                  <a:lnTo>
                    <a:pt x="347" y="371"/>
                  </a:lnTo>
                  <a:lnTo>
                    <a:pt x="348" y="365"/>
                  </a:lnTo>
                  <a:lnTo>
                    <a:pt x="348" y="358"/>
                  </a:lnTo>
                  <a:lnTo>
                    <a:pt x="349" y="352"/>
                  </a:lnTo>
                  <a:lnTo>
                    <a:pt x="350" y="345"/>
                  </a:lnTo>
                  <a:lnTo>
                    <a:pt x="352" y="337"/>
                  </a:lnTo>
                  <a:lnTo>
                    <a:pt x="352" y="329"/>
                  </a:lnTo>
                  <a:lnTo>
                    <a:pt x="349" y="326"/>
                  </a:lnTo>
                  <a:lnTo>
                    <a:pt x="344" y="322"/>
                  </a:lnTo>
                  <a:lnTo>
                    <a:pt x="340" y="317"/>
                  </a:lnTo>
                  <a:lnTo>
                    <a:pt x="335" y="312"/>
                  </a:lnTo>
                  <a:lnTo>
                    <a:pt x="329" y="305"/>
                  </a:lnTo>
                  <a:lnTo>
                    <a:pt x="323" y="298"/>
                  </a:lnTo>
                  <a:lnTo>
                    <a:pt x="318" y="291"/>
                  </a:lnTo>
                  <a:lnTo>
                    <a:pt x="312" y="282"/>
                  </a:lnTo>
                  <a:lnTo>
                    <a:pt x="307" y="273"/>
                  </a:lnTo>
                  <a:lnTo>
                    <a:pt x="302" y="264"/>
                  </a:lnTo>
                  <a:lnTo>
                    <a:pt x="297" y="254"/>
                  </a:lnTo>
                  <a:lnTo>
                    <a:pt x="294" y="244"/>
                  </a:lnTo>
                  <a:lnTo>
                    <a:pt x="291" y="233"/>
                  </a:lnTo>
                  <a:lnTo>
                    <a:pt x="289" y="221"/>
                  </a:lnTo>
                  <a:lnTo>
                    <a:pt x="288" y="210"/>
                  </a:lnTo>
                  <a:lnTo>
                    <a:pt x="288" y="197"/>
                  </a:lnTo>
                  <a:lnTo>
                    <a:pt x="289" y="194"/>
                  </a:lnTo>
                  <a:lnTo>
                    <a:pt x="289" y="191"/>
                  </a:lnTo>
                  <a:lnTo>
                    <a:pt x="291" y="187"/>
                  </a:lnTo>
                  <a:lnTo>
                    <a:pt x="292" y="184"/>
                  </a:lnTo>
                  <a:lnTo>
                    <a:pt x="294" y="180"/>
                  </a:lnTo>
                  <a:lnTo>
                    <a:pt x="296" y="176"/>
                  </a:lnTo>
                  <a:lnTo>
                    <a:pt x="298" y="172"/>
                  </a:lnTo>
                  <a:lnTo>
                    <a:pt x="300" y="168"/>
                  </a:lnTo>
                  <a:lnTo>
                    <a:pt x="303" y="164"/>
                  </a:lnTo>
                  <a:lnTo>
                    <a:pt x="306" y="161"/>
                  </a:lnTo>
                  <a:lnTo>
                    <a:pt x="309" y="157"/>
                  </a:lnTo>
                  <a:lnTo>
                    <a:pt x="312" y="154"/>
                  </a:lnTo>
                  <a:lnTo>
                    <a:pt x="315" y="150"/>
                  </a:lnTo>
                  <a:lnTo>
                    <a:pt x="319" y="147"/>
                  </a:lnTo>
                  <a:lnTo>
                    <a:pt x="322" y="144"/>
                  </a:lnTo>
                  <a:lnTo>
                    <a:pt x="326" y="142"/>
                  </a:lnTo>
                  <a:lnTo>
                    <a:pt x="322" y="141"/>
                  </a:lnTo>
                  <a:lnTo>
                    <a:pt x="319" y="139"/>
                  </a:lnTo>
                  <a:lnTo>
                    <a:pt x="316" y="137"/>
                  </a:lnTo>
                  <a:lnTo>
                    <a:pt x="314" y="135"/>
                  </a:lnTo>
                  <a:lnTo>
                    <a:pt x="312" y="133"/>
                  </a:lnTo>
                  <a:lnTo>
                    <a:pt x="310" y="130"/>
                  </a:lnTo>
                  <a:lnTo>
                    <a:pt x="309" y="127"/>
                  </a:lnTo>
                  <a:lnTo>
                    <a:pt x="308" y="124"/>
                  </a:lnTo>
                  <a:lnTo>
                    <a:pt x="308" y="120"/>
                  </a:lnTo>
                  <a:lnTo>
                    <a:pt x="308" y="117"/>
                  </a:lnTo>
                  <a:lnTo>
                    <a:pt x="308" y="114"/>
                  </a:lnTo>
                  <a:lnTo>
                    <a:pt x="308" y="111"/>
                  </a:lnTo>
                  <a:lnTo>
                    <a:pt x="308" y="109"/>
                  </a:lnTo>
                  <a:lnTo>
                    <a:pt x="309" y="106"/>
                  </a:lnTo>
                  <a:lnTo>
                    <a:pt x="309" y="104"/>
                  </a:lnTo>
                  <a:lnTo>
                    <a:pt x="310" y="103"/>
                  </a:lnTo>
                  <a:lnTo>
                    <a:pt x="303" y="102"/>
                  </a:lnTo>
                  <a:lnTo>
                    <a:pt x="296" y="100"/>
                  </a:lnTo>
                  <a:lnTo>
                    <a:pt x="290" y="98"/>
                  </a:lnTo>
                  <a:lnTo>
                    <a:pt x="284" y="96"/>
                  </a:lnTo>
                  <a:lnTo>
                    <a:pt x="278" y="93"/>
                  </a:lnTo>
                  <a:lnTo>
                    <a:pt x="272" y="90"/>
                  </a:lnTo>
                  <a:lnTo>
                    <a:pt x="267" y="87"/>
                  </a:lnTo>
                  <a:lnTo>
                    <a:pt x="263" y="83"/>
                  </a:lnTo>
                  <a:lnTo>
                    <a:pt x="258" y="78"/>
                  </a:lnTo>
                  <a:lnTo>
                    <a:pt x="254" y="74"/>
                  </a:lnTo>
                  <a:lnTo>
                    <a:pt x="250" y="69"/>
                  </a:lnTo>
                  <a:lnTo>
                    <a:pt x="246" y="63"/>
                  </a:lnTo>
                  <a:lnTo>
                    <a:pt x="241" y="57"/>
                  </a:lnTo>
                  <a:lnTo>
                    <a:pt x="238" y="51"/>
                  </a:lnTo>
                  <a:lnTo>
                    <a:pt x="235" y="44"/>
                  </a:lnTo>
                  <a:lnTo>
                    <a:pt x="232" y="36"/>
                  </a:lnTo>
                  <a:lnTo>
                    <a:pt x="226" y="38"/>
                  </a:lnTo>
                  <a:lnTo>
                    <a:pt x="220" y="39"/>
                  </a:lnTo>
                  <a:lnTo>
                    <a:pt x="215" y="39"/>
                  </a:lnTo>
                  <a:lnTo>
                    <a:pt x="210" y="37"/>
                  </a:lnTo>
                  <a:lnTo>
                    <a:pt x="205" y="36"/>
                  </a:lnTo>
                  <a:lnTo>
                    <a:pt x="201" y="33"/>
                  </a:lnTo>
                  <a:lnTo>
                    <a:pt x="197" y="30"/>
                  </a:lnTo>
                  <a:lnTo>
                    <a:pt x="193" y="26"/>
                  </a:lnTo>
                  <a:lnTo>
                    <a:pt x="189" y="22"/>
                  </a:lnTo>
                  <a:lnTo>
                    <a:pt x="186" y="19"/>
                  </a:lnTo>
                  <a:lnTo>
                    <a:pt x="183" y="14"/>
                  </a:lnTo>
                  <a:lnTo>
                    <a:pt x="181" y="11"/>
                  </a:lnTo>
                  <a:lnTo>
                    <a:pt x="179" y="7"/>
                  </a:lnTo>
                  <a:lnTo>
                    <a:pt x="177" y="4"/>
                  </a:lnTo>
                  <a:lnTo>
                    <a:pt x="175" y="2"/>
                  </a:lnTo>
                  <a:lnTo>
                    <a:pt x="174" y="0"/>
                  </a:lnTo>
                  <a:lnTo>
                    <a:pt x="171" y="7"/>
                  </a:lnTo>
                  <a:lnTo>
                    <a:pt x="167" y="13"/>
                  </a:lnTo>
                  <a:lnTo>
                    <a:pt x="161" y="19"/>
                  </a:lnTo>
                  <a:lnTo>
                    <a:pt x="155" y="24"/>
                  </a:lnTo>
                  <a:lnTo>
                    <a:pt x="147" y="28"/>
                  </a:lnTo>
                  <a:lnTo>
                    <a:pt x="138" y="32"/>
                  </a:lnTo>
                  <a:lnTo>
                    <a:pt x="129" y="35"/>
                  </a:lnTo>
                  <a:lnTo>
                    <a:pt x="119" y="37"/>
                  </a:lnTo>
                  <a:lnTo>
                    <a:pt x="109" y="39"/>
                  </a:lnTo>
                  <a:lnTo>
                    <a:pt x="100" y="40"/>
                  </a:lnTo>
                  <a:lnTo>
                    <a:pt x="91" y="41"/>
                  </a:lnTo>
                  <a:lnTo>
                    <a:pt x="82" y="41"/>
                  </a:lnTo>
                  <a:lnTo>
                    <a:pt x="74" y="40"/>
                  </a:lnTo>
                  <a:lnTo>
                    <a:pt x="68" y="39"/>
                  </a:lnTo>
                  <a:lnTo>
                    <a:pt x="62" y="37"/>
                  </a:lnTo>
                  <a:lnTo>
                    <a:pt x="58" y="35"/>
                  </a:lnTo>
                  <a:lnTo>
                    <a:pt x="53" y="39"/>
                  </a:lnTo>
                  <a:lnTo>
                    <a:pt x="47" y="42"/>
                  </a:lnTo>
                  <a:lnTo>
                    <a:pt x="42" y="45"/>
                  </a:lnTo>
                  <a:lnTo>
                    <a:pt x="37" y="47"/>
                  </a:lnTo>
                  <a:lnTo>
                    <a:pt x="33" y="49"/>
                  </a:lnTo>
                  <a:lnTo>
                    <a:pt x="29" y="51"/>
                  </a:lnTo>
                  <a:lnTo>
                    <a:pt x="26" y="52"/>
                  </a:lnTo>
                  <a:lnTo>
                    <a:pt x="24" y="53"/>
                  </a:lnTo>
                  <a:lnTo>
                    <a:pt x="725" y="1107"/>
                  </a:lnTo>
                  <a:lnTo>
                    <a:pt x="723" y="1117"/>
                  </a:lnTo>
                  <a:lnTo>
                    <a:pt x="723" y="1125"/>
                  </a:lnTo>
                  <a:lnTo>
                    <a:pt x="723" y="1134"/>
                  </a:lnTo>
                  <a:lnTo>
                    <a:pt x="723" y="1142"/>
                  </a:lnTo>
                  <a:lnTo>
                    <a:pt x="723" y="1150"/>
                  </a:lnTo>
                  <a:lnTo>
                    <a:pt x="724" y="1158"/>
                  </a:lnTo>
                  <a:lnTo>
                    <a:pt x="725" y="1165"/>
                  </a:lnTo>
                  <a:lnTo>
                    <a:pt x="727" y="1173"/>
                  </a:lnTo>
                  <a:lnTo>
                    <a:pt x="728" y="1180"/>
                  </a:lnTo>
                  <a:lnTo>
                    <a:pt x="729" y="1188"/>
                  </a:lnTo>
                  <a:lnTo>
                    <a:pt x="730" y="1195"/>
                  </a:lnTo>
                  <a:lnTo>
                    <a:pt x="730" y="1202"/>
                  </a:lnTo>
                  <a:lnTo>
                    <a:pt x="732" y="1209"/>
                  </a:lnTo>
                  <a:lnTo>
                    <a:pt x="730" y="1216"/>
                  </a:lnTo>
                  <a:lnTo>
                    <a:pt x="730" y="1223"/>
                  </a:lnTo>
                  <a:lnTo>
                    <a:pt x="729" y="1230"/>
                  </a:lnTo>
                  <a:lnTo>
                    <a:pt x="728" y="1234"/>
                  </a:lnTo>
                  <a:lnTo>
                    <a:pt x="726" y="1238"/>
                  </a:lnTo>
                  <a:lnTo>
                    <a:pt x="724" y="1242"/>
                  </a:lnTo>
                  <a:lnTo>
                    <a:pt x="721" y="1245"/>
                  </a:lnTo>
                  <a:lnTo>
                    <a:pt x="718" y="1248"/>
                  </a:lnTo>
                  <a:lnTo>
                    <a:pt x="715" y="1250"/>
                  </a:lnTo>
                  <a:lnTo>
                    <a:pt x="712" y="1252"/>
                  </a:lnTo>
                  <a:lnTo>
                    <a:pt x="708" y="1254"/>
                  </a:lnTo>
                  <a:lnTo>
                    <a:pt x="704" y="1255"/>
                  </a:lnTo>
                  <a:lnTo>
                    <a:pt x="700" y="1256"/>
                  </a:lnTo>
                  <a:lnTo>
                    <a:pt x="697" y="1257"/>
                  </a:lnTo>
                  <a:lnTo>
                    <a:pt x="693" y="1257"/>
                  </a:lnTo>
                  <a:lnTo>
                    <a:pt x="690" y="1256"/>
                  </a:lnTo>
                  <a:lnTo>
                    <a:pt x="687" y="1256"/>
                  </a:lnTo>
                  <a:lnTo>
                    <a:pt x="684" y="1254"/>
                  </a:lnTo>
                  <a:lnTo>
                    <a:pt x="682" y="1253"/>
                  </a:lnTo>
                  <a:lnTo>
                    <a:pt x="681" y="1256"/>
                  </a:lnTo>
                  <a:lnTo>
                    <a:pt x="680" y="1259"/>
                  </a:lnTo>
                  <a:lnTo>
                    <a:pt x="678" y="1262"/>
                  </a:lnTo>
                  <a:lnTo>
                    <a:pt x="675" y="1264"/>
                  </a:lnTo>
                  <a:lnTo>
                    <a:pt x="673" y="1267"/>
                  </a:lnTo>
                  <a:lnTo>
                    <a:pt x="670" y="1269"/>
                  </a:lnTo>
                  <a:lnTo>
                    <a:pt x="666" y="1271"/>
                  </a:lnTo>
                  <a:lnTo>
                    <a:pt x="663" y="1273"/>
                  </a:lnTo>
                  <a:lnTo>
                    <a:pt x="659" y="1274"/>
                  </a:lnTo>
                  <a:lnTo>
                    <a:pt x="656" y="1276"/>
                  </a:lnTo>
                  <a:lnTo>
                    <a:pt x="652" y="1276"/>
                  </a:lnTo>
                  <a:lnTo>
                    <a:pt x="648" y="1277"/>
                  </a:lnTo>
                  <a:lnTo>
                    <a:pt x="645" y="1277"/>
                  </a:lnTo>
                  <a:lnTo>
                    <a:pt x="641" y="1276"/>
                  </a:lnTo>
                  <a:lnTo>
                    <a:pt x="638" y="1275"/>
                  </a:lnTo>
                  <a:lnTo>
                    <a:pt x="636" y="1274"/>
                  </a:lnTo>
                  <a:lnTo>
                    <a:pt x="635" y="1277"/>
                  </a:lnTo>
                  <a:lnTo>
                    <a:pt x="634" y="1280"/>
                  </a:lnTo>
                  <a:lnTo>
                    <a:pt x="632" y="1283"/>
                  </a:lnTo>
                  <a:lnTo>
                    <a:pt x="629" y="1286"/>
                  </a:lnTo>
                  <a:lnTo>
                    <a:pt x="627" y="1289"/>
                  </a:lnTo>
                  <a:lnTo>
                    <a:pt x="624" y="1291"/>
                  </a:lnTo>
                  <a:lnTo>
                    <a:pt x="620" y="1294"/>
                  </a:lnTo>
                  <a:lnTo>
                    <a:pt x="616" y="1296"/>
                  </a:lnTo>
                  <a:lnTo>
                    <a:pt x="613" y="1298"/>
                  </a:lnTo>
                  <a:lnTo>
                    <a:pt x="608" y="1300"/>
                  </a:lnTo>
                  <a:lnTo>
                    <a:pt x="604" y="1301"/>
                  </a:lnTo>
                  <a:lnTo>
                    <a:pt x="600" y="1301"/>
                  </a:lnTo>
                  <a:lnTo>
                    <a:pt x="597" y="1302"/>
                  </a:lnTo>
                  <a:lnTo>
                    <a:pt x="594" y="1302"/>
                  </a:lnTo>
                  <a:lnTo>
                    <a:pt x="591" y="1301"/>
                  </a:lnTo>
                  <a:lnTo>
                    <a:pt x="589" y="1300"/>
                  </a:lnTo>
                  <a:lnTo>
                    <a:pt x="589" y="1301"/>
                  </a:lnTo>
                  <a:lnTo>
                    <a:pt x="589" y="1304"/>
                  </a:lnTo>
                  <a:lnTo>
                    <a:pt x="588" y="1307"/>
                  </a:lnTo>
                  <a:lnTo>
                    <a:pt x="588" y="1311"/>
                  </a:lnTo>
                  <a:lnTo>
                    <a:pt x="587" y="1316"/>
                  </a:lnTo>
                  <a:lnTo>
                    <a:pt x="586" y="1321"/>
                  </a:lnTo>
                  <a:lnTo>
                    <a:pt x="586" y="1326"/>
                  </a:lnTo>
                  <a:lnTo>
                    <a:pt x="585" y="1331"/>
                  </a:lnTo>
                  <a:lnTo>
                    <a:pt x="584" y="1337"/>
                  </a:lnTo>
                  <a:lnTo>
                    <a:pt x="583" y="1342"/>
                  </a:lnTo>
                  <a:lnTo>
                    <a:pt x="582" y="1347"/>
                  </a:lnTo>
                  <a:lnTo>
                    <a:pt x="581" y="1352"/>
                  </a:lnTo>
                  <a:lnTo>
                    <a:pt x="581" y="1357"/>
                  </a:lnTo>
                  <a:lnTo>
                    <a:pt x="580" y="1362"/>
                  </a:lnTo>
                  <a:lnTo>
                    <a:pt x="579" y="1365"/>
                  </a:lnTo>
                  <a:lnTo>
                    <a:pt x="578" y="1368"/>
                  </a:lnTo>
                  <a:lnTo>
                    <a:pt x="577" y="1376"/>
                  </a:lnTo>
                  <a:lnTo>
                    <a:pt x="574" y="1382"/>
                  </a:lnTo>
                  <a:lnTo>
                    <a:pt x="572" y="1386"/>
                  </a:lnTo>
                  <a:lnTo>
                    <a:pt x="568" y="1390"/>
                  </a:lnTo>
                  <a:lnTo>
                    <a:pt x="565" y="1393"/>
                  </a:lnTo>
                  <a:lnTo>
                    <a:pt x="561" y="1394"/>
                  </a:lnTo>
                  <a:lnTo>
                    <a:pt x="557" y="1395"/>
                  </a:lnTo>
                  <a:lnTo>
                    <a:pt x="552" y="1395"/>
                  </a:lnTo>
                  <a:lnTo>
                    <a:pt x="548" y="1394"/>
                  </a:lnTo>
                  <a:lnTo>
                    <a:pt x="544" y="1392"/>
                  </a:lnTo>
                  <a:lnTo>
                    <a:pt x="541" y="1390"/>
                  </a:lnTo>
                  <a:lnTo>
                    <a:pt x="537" y="1387"/>
                  </a:lnTo>
                  <a:lnTo>
                    <a:pt x="534" y="1383"/>
                  </a:lnTo>
                  <a:lnTo>
                    <a:pt x="532" y="1379"/>
                  </a:lnTo>
                  <a:lnTo>
                    <a:pt x="531" y="1374"/>
                  </a:lnTo>
                  <a:lnTo>
                    <a:pt x="530" y="1369"/>
                  </a:lnTo>
                  <a:lnTo>
                    <a:pt x="530" y="1366"/>
                  </a:lnTo>
                  <a:lnTo>
                    <a:pt x="529" y="1363"/>
                  </a:lnTo>
                  <a:lnTo>
                    <a:pt x="529" y="1359"/>
                  </a:lnTo>
                  <a:lnTo>
                    <a:pt x="529" y="1355"/>
                  </a:lnTo>
                  <a:lnTo>
                    <a:pt x="529" y="1350"/>
                  </a:lnTo>
                  <a:lnTo>
                    <a:pt x="529" y="1346"/>
                  </a:lnTo>
                  <a:lnTo>
                    <a:pt x="529" y="1341"/>
                  </a:lnTo>
                  <a:lnTo>
                    <a:pt x="529" y="1336"/>
                  </a:lnTo>
                  <a:lnTo>
                    <a:pt x="530" y="1331"/>
                  </a:lnTo>
                  <a:lnTo>
                    <a:pt x="530" y="1326"/>
                  </a:lnTo>
                  <a:lnTo>
                    <a:pt x="531" y="1321"/>
                  </a:lnTo>
                  <a:lnTo>
                    <a:pt x="531" y="1316"/>
                  </a:lnTo>
                  <a:lnTo>
                    <a:pt x="532" y="1312"/>
                  </a:lnTo>
                  <a:lnTo>
                    <a:pt x="533" y="1307"/>
                  </a:lnTo>
                  <a:lnTo>
                    <a:pt x="535" y="1303"/>
                  </a:lnTo>
                  <a:lnTo>
                    <a:pt x="536" y="1300"/>
                  </a:lnTo>
                  <a:lnTo>
                    <a:pt x="535" y="1292"/>
                  </a:lnTo>
                  <a:lnTo>
                    <a:pt x="534" y="1284"/>
                  </a:lnTo>
                  <a:lnTo>
                    <a:pt x="534" y="1274"/>
                  </a:lnTo>
                  <a:lnTo>
                    <a:pt x="534" y="1265"/>
                  </a:lnTo>
                  <a:lnTo>
                    <a:pt x="534" y="1255"/>
                  </a:lnTo>
                  <a:lnTo>
                    <a:pt x="535" y="1245"/>
                  </a:lnTo>
                  <a:lnTo>
                    <a:pt x="535" y="1235"/>
                  </a:lnTo>
                  <a:lnTo>
                    <a:pt x="536" y="1224"/>
                  </a:lnTo>
                  <a:lnTo>
                    <a:pt x="536" y="1215"/>
                  </a:lnTo>
                  <a:lnTo>
                    <a:pt x="537" y="1205"/>
                  </a:lnTo>
                  <a:lnTo>
                    <a:pt x="538" y="1196"/>
                  </a:lnTo>
                  <a:lnTo>
                    <a:pt x="538" y="1188"/>
                  </a:lnTo>
                  <a:lnTo>
                    <a:pt x="538" y="1180"/>
                  </a:lnTo>
                  <a:lnTo>
                    <a:pt x="538" y="1173"/>
                  </a:lnTo>
                  <a:lnTo>
                    <a:pt x="537" y="1168"/>
                  </a:lnTo>
                  <a:lnTo>
                    <a:pt x="536" y="1164"/>
                  </a:lnTo>
                  <a:lnTo>
                    <a:pt x="535" y="1169"/>
                  </a:lnTo>
                  <a:lnTo>
                    <a:pt x="534" y="1174"/>
                  </a:lnTo>
                  <a:lnTo>
                    <a:pt x="533" y="1178"/>
                  </a:lnTo>
                  <a:lnTo>
                    <a:pt x="531" y="1182"/>
                  </a:lnTo>
                  <a:lnTo>
                    <a:pt x="530" y="1185"/>
                  </a:lnTo>
                  <a:lnTo>
                    <a:pt x="529" y="1187"/>
                  </a:lnTo>
                  <a:lnTo>
                    <a:pt x="526" y="1189"/>
                  </a:lnTo>
                  <a:lnTo>
                    <a:pt x="524" y="1191"/>
                  </a:lnTo>
                  <a:lnTo>
                    <a:pt x="525" y="1194"/>
                  </a:lnTo>
                  <a:lnTo>
                    <a:pt x="524" y="1199"/>
                  </a:lnTo>
                  <a:lnTo>
                    <a:pt x="522" y="1205"/>
                  </a:lnTo>
                  <a:lnTo>
                    <a:pt x="518" y="1211"/>
                  </a:lnTo>
                  <a:lnTo>
                    <a:pt x="514" y="1216"/>
                  </a:lnTo>
                  <a:lnTo>
                    <a:pt x="510" y="1221"/>
                  </a:lnTo>
                  <a:lnTo>
                    <a:pt x="507" y="1224"/>
                  </a:lnTo>
                  <a:lnTo>
                    <a:pt x="503" y="1225"/>
                  </a:lnTo>
                  <a:lnTo>
                    <a:pt x="499" y="1232"/>
                  </a:lnTo>
                  <a:lnTo>
                    <a:pt x="495" y="1238"/>
                  </a:lnTo>
                  <a:lnTo>
                    <a:pt x="490" y="1243"/>
                  </a:lnTo>
                  <a:lnTo>
                    <a:pt x="484" y="1247"/>
                  </a:lnTo>
                  <a:lnTo>
                    <a:pt x="479" y="1250"/>
                  </a:lnTo>
                  <a:lnTo>
                    <a:pt x="474" y="1253"/>
                  </a:lnTo>
                  <a:lnTo>
                    <a:pt x="469" y="1254"/>
                  </a:lnTo>
                  <a:lnTo>
                    <a:pt x="465" y="1254"/>
                  </a:lnTo>
                  <a:lnTo>
                    <a:pt x="460" y="1254"/>
                  </a:lnTo>
                  <a:lnTo>
                    <a:pt x="455" y="1252"/>
                  </a:lnTo>
                  <a:lnTo>
                    <a:pt x="451" y="1250"/>
                  </a:lnTo>
                  <a:lnTo>
                    <a:pt x="447" y="1247"/>
                  </a:lnTo>
                  <a:lnTo>
                    <a:pt x="443" y="1244"/>
                  </a:lnTo>
                  <a:lnTo>
                    <a:pt x="439" y="1240"/>
                  </a:lnTo>
                  <a:lnTo>
                    <a:pt x="436" y="1235"/>
                  </a:lnTo>
                  <a:lnTo>
                    <a:pt x="434" y="1229"/>
                  </a:lnTo>
                  <a:lnTo>
                    <a:pt x="439" y="1226"/>
                  </a:lnTo>
                  <a:lnTo>
                    <a:pt x="443" y="1223"/>
                  </a:lnTo>
                  <a:lnTo>
                    <a:pt x="448" y="1219"/>
                  </a:lnTo>
                  <a:lnTo>
                    <a:pt x="451" y="1215"/>
                  </a:lnTo>
                  <a:lnTo>
                    <a:pt x="455" y="1211"/>
                  </a:lnTo>
                  <a:lnTo>
                    <a:pt x="458" y="1207"/>
                  </a:lnTo>
                  <a:lnTo>
                    <a:pt x="461" y="1202"/>
                  </a:lnTo>
                  <a:lnTo>
                    <a:pt x="464" y="1197"/>
                  </a:lnTo>
                  <a:lnTo>
                    <a:pt x="469" y="1193"/>
                  </a:lnTo>
                  <a:lnTo>
                    <a:pt x="473" y="1187"/>
                  </a:lnTo>
                  <a:lnTo>
                    <a:pt x="476" y="1181"/>
                  </a:lnTo>
                  <a:lnTo>
                    <a:pt x="479" y="1174"/>
                  </a:lnTo>
                  <a:lnTo>
                    <a:pt x="481" y="1166"/>
                  </a:lnTo>
                  <a:lnTo>
                    <a:pt x="483" y="1158"/>
                  </a:lnTo>
                  <a:lnTo>
                    <a:pt x="485" y="1150"/>
                  </a:lnTo>
                  <a:lnTo>
                    <a:pt x="488" y="1142"/>
                  </a:lnTo>
                  <a:lnTo>
                    <a:pt x="490" y="1134"/>
                  </a:lnTo>
                  <a:lnTo>
                    <a:pt x="493" y="1126"/>
                  </a:lnTo>
                  <a:lnTo>
                    <a:pt x="497" y="1118"/>
                  </a:lnTo>
                  <a:lnTo>
                    <a:pt x="501" y="1111"/>
                  </a:lnTo>
                  <a:lnTo>
                    <a:pt x="505" y="1105"/>
                  </a:lnTo>
                  <a:lnTo>
                    <a:pt x="511" y="1099"/>
                  </a:lnTo>
                  <a:lnTo>
                    <a:pt x="519" y="1094"/>
                  </a:lnTo>
                  <a:lnTo>
                    <a:pt x="527" y="1091"/>
                  </a:lnTo>
                  <a:lnTo>
                    <a:pt x="534" y="1095"/>
                  </a:lnTo>
                  <a:lnTo>
                    <a:pt x="540" y="1099"/>
                  </a:lnTo>
                  <a:lnTo>
                    <a:pt x="547" y="1102"/>
                  </a:lnTo>
                  <a:lnTo>
                    <a:pt x="553" y="1105"/>
                  </a:lnTo>
                  <a:lnTo>
                    <a:pt x="560" y="1108"/>
                  </a:lnTo>
                  <a:lnTo>
                    <a:pt x="566" y="1110"/>
                  </a:lnTo>
                  <a:lnTo>
                    <a:pt x="573" y="1112"/>
                  </a:lnTo>
                  <a:lnTo>
                    <a:pt x="580" y="1114"/>
                  </a:lnTo>
                  <a:lnTo>
                    <a:pt x="586" y="1116"/>
                  </a:lnTo>
                  <a:lnTo>
                    <a:pt x="593" y="1117"/>
                  </a:lnTo>
                  <a:lnTo>
                    <a:pt x="600" y="1118"/>
                  </a:lnTo>
                  <a:lnTo>
                    <a:pt x="606" y="1119"/>
                  </a:lnTo>
                  <a:lnTo>
                    <a:pt x="614" y="1120"/>
                  </a:lnTo>
                  <a:lnTo>
                    <a:pt x="620" y="1120"/>
                  </a:lnTo>
                  <a:lnTo>
                    <a:pt x="627" y="1121"/>
                  </a:lnTo>
                  <a:lnTo>
                    <a:pt x="633" y="1121"/>
                  </a:lnTo>
                  <a:lnTo>
                    <a:pt x="640" y="1121"/>
                  </a:lnTo>
                  <a:lnTo>
                    <a:pt x="646" y="1121"/>
                  </a:lnTo>
                  <a:lnTo>
                    <a:pt x="652" y="1120"/>
                  </a:lnTo>
                  <a:lnTo>
                    <a:pt x="658" y="1120"/>
                  </a:lnTo>
                  <a:lnTo>
                    <a:pt x="665" y="1119"/>
                  </a:lnTo>
                  <a:lnTo>
                    <a:pt x="670" y="1119"/>
                  </a:lnTo>
                  <a:lnTo>
                    <a:pt x="677" y="1118"/>
                  </a:lnTo>
                  <a:lnTo>
                    <a:pt x="682" y="1117"/>
                  </a:lnTo>
                  <a:lnTo>
                    <a:pt x="688" y="1116"/>
                  </a:lnTo>
                  <a:lnTo>
                    <a:pt x="694" y="1115"/>
                  </a:lnTo>
                  <a:lnTo>
                    <a:pt x="699" y="1114"/>
                  </a:lnTo>
                  <a:lnTo>
                    <a:pt x="705" y="1113"/>
                  </a:lnTo>
                  <a:lnTo>
                    <a:pt x="710" y="1111"/>
                  </a:lnTo>
                  <a:lnTo>
                    <a:pt x="715" y="1110"/>
                  </a:lnTo>
                  <a:lnTo>
                    <a:pt x="720" y="1109"/>
                  </a:lnTo>
                  <a:lnTo>
                    <a:pt x="725" y="1107"/>
                  </a:lnTo>
                  <a:lnTo>
                    <a:pt x="24" y="53"/>
                  </a:lnTo>
                </a:path>
              </a:pathLst>
            </a:custGeom>
            <a:solidFill>
              <a:srgbClr val="FFBF8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74" name="Freeform 254">
              <a:extLst>
                <a:ext uri="{FF2B5EF4-FFF2-40B4-BE49-F238E27FC236}">
                  <a16:creationId xmlns:a16="http://schemas.microsoft.com/office/drawing/2014/main" id="{70561932-534D-1487-C732-1951E149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1717"/>
              <a:ext cx="25" cy="160"/>
            </a:xfrm>
            <a:custGeom>
              <a:avLst/>
              <a:gdLst>
                <a:gd name="T0" fmla="*/ 2 w 25"/>
                <a:gd name="T1" fmla="*/ 150 h 160"/>
                <a:gd name="T2" fmla="*/ 2 w 25"/>
                <a:gd name="T3" fmla="*/ 150 h 160"/>
                <a:gd name="T4" fmla="*/ 5 w 25"/>
                <a:gd name="T5" fmla="*/ 146 h 160"/>
                <a:gd name="T6" fmla="*/ 7 w 25"/>
                <a:gd name="T7" fmla="*/ 141 h 160"/>
                <a:gd name="T8" fmla="*/ 9 w 25"/>
                <a:gd name="T9" fmla="*/ 135 h 160"/>
                <a:gd name="T10" fmla="*/ 9 w 25"/>
                <a:gd name="T11" fmla="*/ 127 h 160"/>
                <a:gd name="T12" fmla="*/ 9 w 25"/>
                <a:gd name="T13" fmla="*/ 119 h 160"/>
                <a:gd name="T14" fmla="*/ 9 w 25"/>
                <a:gd name="T15" fmla="*/ 110 h 160"/>
                <a:gd name="T16" fmla="*/ 8 w 25"/>
                <a:gd name="T17" fmla="*/ 100 h 160"/>
                <a:gd name="T18" fmla="*/ 7 w 25"/>
                <a:gd name="T19" fmla="*/ 89 h 160"/>
                <a:gd name="T20" fmla="*/ 6 w 25"/>
                <a:gd name="T21" fmla="*/ 78 h 160"/>
                <a:gd name="T22" fmla="*/ 5 w 25"/>
                <a:gd name="T23" fmla="*/ 67 h 160"/>
                <a:gd name="T24" fmla="*/ 4 w 25"/>
                <a:gd name="T25" fmla="*/ 56 h 160"/>
                <a:gd name="T26" fmla="*/ 4 w 25"/>
                <a:gd name="T27" fmla="*/ 44 h 160"/>
                <a:gd name="T28" fmla="*/ 5 w 25"/>
                <a:gd name="T29" fmla="*/ 33 h 160"/>
                <a:gd name="T30" fmla="*/ 7 w 25"/>
                <a:gd name="T31" fmla="*/ 22 h 160"/>
                <a:gd name="T32" fmla="*/ 9 w 25"/>
                <a:gd name="T33" fmla="*/ 10 h 160"/>
                <a:gd name="T34" fmla="*/ 13 w 25"/>
                <a:gd name="T35" fmla="*/ 0 h 160"/>
                <a:gd name="T36" fmla="*/ 24 w 25"/>
                <a:gd name="T37" fmla="*/ 4 h 160"/>
                <a:gd name="T38" fmla="*/ 19 w 25"/>
                <a:gd name="T39" fmla="*/ 14 h 160"/>
                <a:gd name="T40" fmla="*/ 16 w 25"/>
                <a:gd name="T41" fmla="*/ 23 h 160"/>
                <a:gd name="T42" fmla="*/ 15 w 25"/>
                <a:gd name="T43" fmla="*/ 34 h 160"/>
                <a:gd name="T44" fmla="*/ 14 w 25"/>
                <a:gd name="T45" fmla="*/ 45 h 160"/>
                <a:gd name="T46" fmla="*/ 14 w 25"/>
                <a:gd name="T47" fmla="*/ 56 h 160"/>
                <a:gd name="T48" fmla="*/ 15 w 25"/>
                <a:gd name="T49" fmla="*/ 66 h 160"/>
                <a:gd name="T50" fmla="*/ 16 w 25"/>
                <a:gd name="T51" fmla="*/ 78 h 160"/>
                <a:gd name="T52" fmla="*/ 17 w 25"/>
                <a:gd name="T53" fmla="*/ 88 h 160"/>
                <a:gd name="T54" fmla="*/ 18 w 25"/>
                <a:gd name="T55" fmla="*/ 99 h 160"/>
                <a:gd name="T56" fmla="*/ 19 w 25"/>
                <a:gd name="T57" fmla="*/ 109 h 160"/>
                <a:gd name="T58" fmla="*/ 20 w 25"/>
                <a:gd name="T59" fmla="*/ 118 h 160"/>
                <a:gd name="T60" fmla="*/ 20 w 25"/>
                <a:gd name="T61" fmla="*/ 128 h 160"/>
                <a:gd name="T62" fmla="*/ 19 w 25"/>
                <a:gd name="T63" fmla="*/ 136 h 160"/>
                <a:gd name="T64" fmla="*/ 17 w 25"/>
                <a:gd name="T65" fmla="*/ 144 h 160"/>
                <a:gd name="T66" fmla="*/ 14 w 25"/>
                <a:gd name="T67" fmla="*/ 151 h 160"/>
                <a:gd name="T68" fmla="*/ 9 w 25"/>
                <a:gd name="T69" fmla="*/ 157 h 160"/>
                <a:gd name="T70" fmla="*/ 9 w 25"/>
                <a:gd name="T71" fmla="*/ 157 h 160"/>
                <a:gd name="T72" fmla="*/ 9 w 25"/>
                <a:gd name="T73" fmla="*/ 157 h 160"/>
                <a:gd name="T74" fmla="*/ 7 w 25"/>
                <a:gd name="T75" fmla="*/ 159 h 160"/>
                <a:gd name="T76" fmla="*/ 5 w 25"/>
                <a:gd name="T77" fmla="*/ 159 h 160"/>
                <a:gd name="T78" fmla="*/ 3 w 25"/>
                <a:gd name="T79" fmla="*/ 158 h 160"/>
                <a:gd name="T80" fmla="*/ 2 w 25"/>
                <a:gd name="T81" fmla="*/ 157 h 160"/>
                <a:gd name="T82" fmla="*/ 1 w 25"/>
                <a:gd name="T83" fmla="*/ 155 h 160"/>
                <a:gd name="T84" fmla="*/ 0 w 25"/>
                <a:gd name="T85" fmla="*/ 154 h 160"/>
                <a:gd name="T86" fmla="*/ 0 w 25"/>
                <a:gd name="T87" fmla="*/ 152 h 160"/>
                <a:gd name="T88" fmla="*/ 2 w 25"/>
                <a:gd name="T89" fmla="*/ 15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" h="160">
                  <a:moveTo>
                    <a:pt x="2" y="150"/>
                  </a:moveTo>
                  <a:lnTo>
                    <a:pt x="2" y="150"/>
                  </a:lnTo>
                  <a:lnTo>
                    <a:pt x="5" y="146"/>
                  </a:lnTo>
                  <a:lnTo>
                    <a:pt x="7" y="141"/>
                  </a:lnTo>
                  <a:lnTo>
                    <a:pt x="9" y="135"/>
                  </a:lnTo>
                  <a:lnTo>
                    <a:pt x="9" y="127"/>
                  </a:lnTo>
                  <a:lnTo>
                    <a:pt x="9" y="119"/>
                  </a:lnTo>
                  <a:lnTo>
                    <a:pt x="9" y="110"/>
                  </a:lnTo>
                  <a:lnTo>
                    <a:pt x="8" y="100"/>
                  </a:lnTo>
                  <a:lnTo>
                    <a:pt x="7" y="89"/>
                  </a:lnTo>
                  <a:lnTo>
                    <a:pt x="6" y="78"/>
                  </a:lnTo>
                  <a:lnTo>
                    <a:pt x="5" y="67"/>
                  </a:lnTo>
                  <a:lnTo>
                    <a:pt x="4" y="56"/>
                  </a:lnTo>
                  <a:lnTo>
                    <a:pt x="4" y="44"/>
                  </a:lnTo>
                  <a:lnTo>
                    <a:pt x="5" y="33"/>
                  </a:lnTo>
                  <a:lnTo>
                    <a:pt x="7" y="22"/>
                  </a:lnTo>
                  <a:lnTo>
                    <a:pt x="9" y="10"/>
                  </a:lnTo>
                  <a:lnTo>
                    <a:pt x="13" y="0"/>
                  </a:lnTo>
                  <a:lnTo>
                    <a:pt x="24" y="4"/>
                  </a:lnTo>
                  <a:lnTo>
                    <a:pt x="19" y="14"/>
                  </a:lnTo>
                  <a:lnTo>
                    <a:pt x="16" y="23"/>
                  </a:lnTo>
                  <a:lnTo>
                    <a:pt x="15" y="34"/>
                  </a:lnTo>
                  <a:lnTo>
                    <a:pt x="14" y="45"/>
                  </a:lnTo>
                  <a:lnTo>
                    <a:pt x="14" y="56"/>
                  </a:lnTo>
                  <a:lnTo>
                    <a:pt x="15" y="66"/>
                  </a:lnTo>
                  <a:lnTo>
                    <a:pt x="16" y="78"/>
                  </a:lnTo>
                  <a:lnTo>
                    <a:pt x="17" y="88"/>
                  </a:lnTo>
                  <a:lnTo>
                    <a:pt x="18" y="99"/>
                  </a:lnTo>
                  <a:lnTo>
                    <a:pt x="19" y="109"/>
                  </a:lnTo>
                  <a:lnTo>
                    <a:pt x="20" y="118"/>
                  </a:lnTo>
                  <a:lnTo>
                    <a:pt x="20" y="128"/>
                  </a:lnTo>
                  <a:lnTo>
                    <a:pt x="19" y="136"/>
                  </a:lnTo>
                  <a:lnTo>
                    <a:pt x="17" y="144"/>
                  </a:lnTo>
                  <a:lnTo>
                    <a:pt x="14" y="151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7" y="159"/>
                  </a:lnTo>
                  <a:lnTo>
                    <a:pt x="5" y="159"/>
                  </a:lnTo>
                  <a:lnTo>
                    <a:pt x="3" y="158"/>
                  </a:lnTo>
                  <a:lnTo>
                    <a:pt x="2" y="157"/>
                  </a:lnTo>
                  <a:lnTo>
                    <a:pt x="1" y="155"/>
                  </a:lnTo>
                  <a:lnTo>
                    <a:pt x="0" y="154"/>
                  </a:lnTo>
                  <a:lnTo>
                    <a:pt x="0" y="152"/>
                  </a:lnTo>
                  <a:lnTo>
                    <a:pt x="2" y="1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75" name="Freeform 255">
              <a:extLst>
                <a:ext uri="{FF2B5EF4-FFF2-40B4-BE49-F238E27FC236}">
                  <a16:creationId xmlns:a16="http://schemas.microsoft.com/office/drawing/2014/main" id="{0CDDC6AE-476F-06B5-180E-A3D24B99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867"/>
              <a:ext cx="64" cy="133"/>
            </a:xfrm>
            <a:custGeom>
              <a:avLst/>
              <a:gdLst>
                <a:gd name="T0" fmla="*/ 52 w 64"/>
                <a:gd name="T1" fmla="*/ 129 h 133"/>
                <a:gd name="T2" fmla="*/ 52 w 64"/>
                <a:gd name="T3" fmla="*/ 130 h 133"/>
                <a:gd name="T4" fmla="*/ 48 w 64"/>
                <a:gd name="T5" fmla="*/ 124 h 133"/>
                <a:gd name="T6" fmla="*/ 42 w 64"/>
                <a:gd name="T7" fmla="*/ 118 h 133"/>
                <a:gd name="T8" fmla="*/ 37 w 64"/>
                <a:gd name="T9" fmla="*/ 110 h 133"/>
                <a:gd name="T10" fmla="*/ 31 w 64"/>
                <a:gd name="T11" fmla="*/ 103 h 133"/>
                <a:gd name="T12" fmla="*/ 25 w 64"/>
                <a:gd name="T13" fmla="*/ 95 h 133"/>
                <a:gd name="T14" fmla="*/ 20 w 64"/>
                <a:gd name="T15" fmla="*/ 87 h 133"/>
                <a:gd name="T16" fmla="*/ 14 w 64"/>
                <a:gd name="T17" fmla="*/ 79 h 133"/>
                <a:gd name="T18" fmla="*/ 10 w 64"/>
                <a:gd name="T19" fmla="*/ 70 h 133"/>
                <a:gd name="T20" fmla="*/ 6 w 64"/>
                <a:gd name="T21" fmla="*/ 61 h 133"/>
                <a:gd name="T22" fmla="*/ 3 w 64"/>
                <a:gd name="T23" fmla="*/ 52 h 133"/>
                <a:gd name="T24" fmla="*/ 1 w 64"/>
                <a:gd name="T25" fmla="*/ 43 h 133"/>
                <a:gd name="T26" fmla="*/ 0 w 64"/>
                <a:gd name="T27" fmla="*/ 34 h 133"/>
                <a:gd name="T28" fmla="*/ 0 w 64"/>
                <a:gd name="T29" fmla="*/ 25 h 133"/>
                <a:gd name="T30" fmla="*/ 3 w 64"/>
                <a:gd name="T31" fmla="*/ 17 h 133"/>
                <a:gd name="T32" fmla="*/ 7 w 64"/>
                <a:gd name="T33" fmla="*/ 8 h 133"/>
                <a:gd name="T34" fmla="*/ 13 w 64"/>
                <a:gd name="T35" fmla="*/ 0 h 133"/>
                <a:gd name="T36" fmla="*/ 20 w 64"/>
                <a:gd name="T37" fmla="*/ 7 h 133"/>
                <a:gd name="T38" fmla="*/ 15 w 64"/>
                <a:gd name="T39" fmla="*/ 13 h 133"/>
                <a:gd name="T40" fmla="*/ 12 w 64"/>
                <a:gd name="T41" fmla="*/ 20 h 133"/>
                <a:gd name="T42" fmla="*/ 10 w 64"/>
                <a:gd name="T43" fmla="*/ 27 h 133"/>
                <a:gd name="T44" fmla="*/ 10 w 64"/>
                <a:gd name="T45" fmla="*/ 34 h 133"/>
                <a:gd name="T46" fmla="*/ 11 w 64"/>
                <a:gd name="T47" fmla="*/ 41 h 133"/>
                <a:gd name="T48" fmla="*/ 13 w 64"/>
                <a:gd name="T49" fmla="*/ 49 h 133"/>
                <a:gd name="T50" fmla="*/ 15 w 64"/>
                <a:gd name="T51" fmla="*/ 57 h 133"/>
                <a:gd name="T52" fmla="*/ 19 w 64"/>
                <a:gd name="T53" fmla="*/ 65 h 133"/>
                <a:gd name="T54" fmla="*/ 23 w 64"/>
                <a:gd name="T55" fmla="*/ 73 h 133"/>
                <a:gd name="T56" fmla="*/ 28 w 64"/>
                <a:gd name="T57" fmla="*/ 81 h 133"/>
                <a:gd name="T58" fmla="*/ 34 w 64"/>
                <a:gd name="T59" fmla="*/ 89 h 133"/>
                <a:gd name="T60" fmla="*/ 39 w 64"/>
                <a:gd name="T61" fmla="*/ 97 h 133"/>
                <a:gd name="T62" fmla="*/ 45 w 64"/>
                <a:gd name="T63" fmla="*/ 104 h 133"/>
                <a:gd name="T64" fmla="*/ 50 w 64"/>
                <a:gd name="T65" fmla="*/ 111 h 133"/>
                <a:gd name="T66" fmla="*/ 56 w 64"/>
                <a:gd name="T67" fmla="*/ 118 h 133"/>
                <a:gd name="T68" fmla="*/ 60 w 64"/>
                <a:gd name="T69" fmla="*/ 123 h 133"/>
                <a:gd name="T70" fmla="*/ 61 w 64"/>
                <a:gd name="T71" fmla="*/ 125 h 133"/>
                <a:gd name="T72" fmla="*/ 60 w 64"/>
                <a:gd name="T73" fmla="*/ 123 h 133"/>
                <a:gd name="T74" fmla="*/ 61 w 64"/>
                <a:gd name="T75" fmla="*/ 125 h 133"/>
                <a:gd name="T76" fmla="*/ 63 w 64"/>
                <a:gd name="T77" fmla="*/ 127 h 133"/>
                <a:gd name="T78" fmla="*/ 61 w 64"/>
                <a:gd name="T79" fmla="*/ 129 h 133"/>
                <a:gd name="T80" fmla="*/ 60 w 64"/>
                <a:gd name="T81" fmla="*/ 131 h 133"/>
                <a:gd name="T82" fmla="*/ 58 w 64"/>
                <a:gd name="T83" fmla="*/ 132 h 133"/>
                <a:gd name="T84" fmla="*/ 56 w 64"/>
                <a:gd name="T85" fmla="*/ 132 h 133"/>
                <a:gd name="T86" fmla="*/ 54 w 64"/>
                <a:gd name="T87" fmla="*/ 132 h 133"/>
                <a:gd name="T88" fmla="*/ 52 w 64"/>
                <a:gd name="T89" fmla="*/ 130 h 133"/>
                <a:gd name="T90" fmla="*/ 52 w 64"/>
                <a:gd name="T91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" h="133">
                  <a:moveTo>
                    <a:pt x="52" y="129"/>
                  </a:moveTo>
                  <a:lnTo>
                    <a:pt x="52" y="130"/>
                  </a:lnTo>
                  <a:lnTo>
                    <a:pt x="48" y="124"/>
                  </a:lnTo>
                  <a:lnTo>
                    <a:pt x="42" y="118"/>
                  </a:lnTo>
                  <a:lnTo>
                    <a:pt x="37" y="110"/>
                  </a:lnTo>
                  <a:lnTo>
                    <a:pt x="31" y="103"/>
                  </a:lnTo>
                  <a:lnTo>
                    <a:pt x="25" y="95"/>
                  </a:lnTo>
                  <a:lnTo>
                    <a:pt x="20" y="87"/>
                  </a:lnTo>
                  <a:lnTo>
                    <a:pt x="14" y="79"/>
                  </a:lnTo>
                  <a:lnTo>
                    <a:pt x="10" y="70"/>
                  </a:lnTo>
                  <a:lnTo>
                    <a:pt x="6" y="61"/>
                  </a:lnTo>
                  <a:lnTo>
                    <a:pt x="3" y="52"/>
                  </a:lnTo>
                  <a:lnTo>
                    <a:pt x="1" y="43"/>
                  </a:lnTo>
                  <a:lnTo>
                    <a:pt x="0" y="34"/>
                  </a:lnTo>
                  <a:lnTo>
                    <a:pt x="0" y="25"/>
                  </a:lnTo>
                  <a:lnTo>
                    <a:pt x="3" y="17"/>
                  </a:lnTo>
                  <a:lnTo>
                    <a:pt x="7" y="8"/>
                  </a:lnTo>
                  <a:lnTo>
                    <a:pt x="13" y="0"/>
                  </a:lnTo>
                  <a:lnTo>
                    <a:pt x="20" y="7"/>
                  </a:lnTo>
                  <a:lnTo>
                    <a:pt x="15" y="13"/>
                  </a:lnTo>
                  <a:lnTo>
                    <a:pt x="12" y="20"/>
                  </a:lnTo>
                  <a:lnTo>
                    <a:pt x="10" y="27"/>
                  </a:lnTo>
                  <a:lnTo>
                    <a:pt x="10" y="34"/>
                  </a:lnTo>
                  <a:lnTo>
                    <a:pt x="11" y="41"/>
                  </a:lnTo>
                  <a:lnTo>
                    <a:pt x="13" y="49"/>
                  </a:lnTo>
                  <a:lnTo>
                    <a:pt x="15" y="57"/>
                  </a:lnTo>
                  <a:lnTo>
                    <a:pt x="19" y="65"/>
                  </a:lnTo>
                  <a:lnTo>
                    <a:pt x="23" y="73"/>
                  </a:lnTo>
                  <a:lnTo>
                    <a:pt x="28" y="81"/>
                  </a:lnTo>
                  <a:lnTo>
                    <a:pt x="34" y="89"/>
                  </a:lnTo>
                  <a:lnTo>
                    <a:pt x="39" y="97"/>
                  </a:lnTo>
                  <a:lnTo>
                    <a:pt x="45" y="104"/>
                  </a:lnTo>
                  <a:lnTo>
                    <a:pt x="50" y="111"/>
                  </a:lnTo>
                  <a:lnTo>
                    <a:pt x="56" y="118"/>
                  </a:lnTo>
                  <a:lnTo>
                    <a:pt x="60" y="123"/>
                  </a:lnTo>
                  <a:lnTo>
                    <a:pt x="61" y="125"/>
                  </a:lnTo>
                  <a:lnTo>
                    <a:pt x="60" y="123"/>
                  </a:lnTo>
                  <a:lnTo>
                    <a:pt x="61" y="125"/>
                  </a:lnTo>
                  <a:lnTo>
                    <a:pt x="63" y="127"/>
                  </a:lnTo>
                  <a:lnTo>
                    <a:pt x="61" y="129"/>
                  </a:lnTo>
                  <a:lnTo>
                    <a:pt x="60" y="131"/>
                  </a:lnTo>
                  <a:lnTo>
                    <a:pt x="58" y="132"/>
                  </a:lnTo>
                  <a:lnTo>
                    <a:pt x="56" y="132"/>
                  </a:lnTo>
                  <a:lnTo>
                    <a:pt x="54" y="132"/>
                  </a:lnTo>
                  <a:lnTo>
                    <a:pt x="52" y="130"/>
                  </a:lnTo>
                  <a:lnTo>
                    <a:pt x="52" y="1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76" name="Freeform 256">
              <a:extLst>
                <a:ext uri="{FF2B5EF4-FFF2-40B4-BE49-F238E27FC236}">
                  <a16:creationId xmlns:a16="http://schemas.microsoft.com/office/drawing/2014/main" id="{D54E96A7-C103-E012-A7D8-141AB44FE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992"/>
              <a:ext cx="78" cy="93"/>
            </a:xfrm>
            <a:custGeom>
              <a:avLst/>
              <a:gdLst>
                <a:gd name="T0" fmla="*/ 70 w 78"/>
                <a:gd name="T1" fmla="*/ 91 h 93"/>
                <a:gd name="T2" fmla="*/ 70 w 78"/>
                <a:gd name="T3" fmla="*/ 91 h 93"/>
                <a:gd name="T4" fmla="*/ 66 w 78"/>
                <a:gd name="T5" fmla="*/ 90 h 93"/>
                <a:gd name="T6" fmla="*/ 62 w 78"/>
                <a:gd name="T7" fmla="*/ 88 h 93"/>
                <a:gd name="T8" fmla="*/ 58 w 78"/>
                <a:gd name="T9" fmla="*/ 85 h 93"/>
                <a:gd name="T10" fmla="*/ 54 w 78"/>
                <a:gd name="T11" fmla="*/ 82 h 93"/>
                <a:gd name="T12" fmla="*/ 50 w 78"/>
                <a:gd name="T13" fmla="*/ 78 h 93"/>
                <a:gd name="T14" fmla="*/ 45 w 78"/>
                <a:gd name="T15" fmla="*/ 73 h 93"/>
                <a:gd name="T16" fmla="*/ 40 w 78"/>
                <a:gd name="T17" fmla="*/ 68 h 93"/>
                <a:gd name="T18" fmla="*/ 35 w 78"/>
                <a:gd name="T19" fmla="*/ 62 h 93"/>
                <a:gd name="T20" fmla="*/ 30 w 78"/>
                <a:gd name="T21" fmla="*/ 56 h 93"/>
                <a:gd name="T22" fmla="*/ 25 w 78"/>
                <a:gd name="T23" fmla="*/ 50 h 93"/>
                <a:gd name="T24" fmla="*/ 21 w 78"/>
                <a:gd name="T25" fmla="*/ 43 h 93"/>
                <a:gd name="T26" fmla="*/ 17 w 78"/>
                <a:gd name="T27" fmla="*/ 36 h 93"/>
                <a:gd name="T28" fmla="*/ 12 w 78"/>
                <a:gd name="T29" fmla="*/ 28 h 93"/>
                <a:gd name="T30" fmla="*/ 8 w 78"/>
                <a:gd name="T31" fmla="*/ 20 h 93"/>
                <a:gd name="T32" fmla="*/ 4 w 78"/>
                <a:gd name="T33" fmla="*/ 12 h 93"/>
                <a:gd name="T34" fmla="*/ 0 w 78"/>
                <a:gd name="T35" fmla="*/ 4 h 93"/>
                <a:gd name="T36" fmla="*/ 9 w 78"/>
                <a:gd name="T37" fmla="*/ 0 h 93"/>
                <a:gd name="T38" fmla="*/ 13 w 78"/>
                <a:gd name="T39" fmla="*/ 8 h 93"/>
                <a:gd name="T40" fmla="*/ 17 w 78"/>
                <a:gd name="T41" fmla="*/ 16 h 93"/>
                <a:gd name="T42" fmla="*/ 21 w 78"/>
                <a:gd name="T43" fmla="*/ 23 h 93"/>
                <a:gd name="T44" fmla="*/ 25 w 78"/>
                <a:gd name="T45" fmla="*/ 30 h 93"/>
                <a:gd name="T46" fmla="*/ 29 w 78"/>
                <a:gd name="T47" fmla="*/ 37 h 93"/>
                <a:gd name="T48" fmla="*/ 34 w 78"/>
                <a:gd name="T49" fmla="*/ 44 h 93"/>
                <a:gd name="T50" fmla="*/ 38 w 78"/>
                <a:gd name="T51" fmla="*/ 50 h 93"/>
                <a:gd name="T52" fmla="*/ 43 w 78"/>
                <a:gd name="T53" fmla="*/ 56 h 93"/>
                <a:gd name="T54" fmla="*/ 48 w 78"/>
                <a:gd name="T55" fmla="*/ 61 h 93"/>
                <a:gd name="T56" fmla="*/ 52 w 78"/>
                <a:gd name="T57" fmla="*/ 66 h 93"/>
                <a:gd name="T58" fmla="*/ 56 w 78"/>
                <a:gd name="T59" fmla="*/ 70 h 93"/>
                <a:gd name="T60" fmla="*/ 60 w 78"/>
                <a:gd name="T61" fmla="*/ 74 h 93"/>
                <a:gd name="T62" fmla="*/ 64 w 78"/>
                <a:gd name="T63" fmla="*/ 77 h 93"/>
                <a:gd name="T64" fmla="*/ 67 w 78"/>
                <a:gd name="T65" fmla="*/ 79 h 93"/>
                <a:gd name="T66" fmla="*/ 71 w 78"/>
                <a:gd name="T67" fmla="*/ 81 h 93"/>
                <a:gd name="T68" fmla="*/ 73 w 78"/>
                <a:gd name="T69" fmla="*/ 82 h 93"/>
                <a:gd name="T70" fmla="*/ 73 w 78"/>
                <a:gd name="T71" fmla="*/ 82 h 93"/>
                <a:gd name="T72" fmla="*/ 73 w 78"/>
                <a:gd name="T73" fmla="*/ 82 h 93"/>
                <a:gd name="T74" fmla="*/ 75 w 78"/>
                <a:gd name="T75" fmla="*/ 83 h 93"/>
                <a:gd name="T76" fmla="*/ 76 w 78"/>
                <a:gd name="T77" fmla="*/ 84 h 93"/>
                <a:gd name="T78" fmla="*/ 77 w 78"/>
                <a:gd name="T79" fmla="*/ 86 h 93"/>
                <a:gd name="T80" fmla="*/ 76 w 78"/>
                <a:gd name="T81" fmla="*/ 88 h 93"/>
                <a:gd name="T82" fmla="*/ 76 w 78"/>
                <a:gd name="T83" fmla="*/ 90 h 93"/>
                <a:gd name="T84" fmla="*/ 74 w 78"/>
                <a:gd name="T85" fmla="*/ 91 h 93"/>
                <a:gd name="T86" fmla="*/ 72 w 78"/>
                <a:gd name="T87" fmla="*/ 92 h 93"/>
                <a:gd name="T88" fmla="*/ 70 w 78"/>
                <a:gd name="T89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8" h="93">
                  <a:moveTo>
                    <a:pt x="70" y="91"/>
                  </a:moveTo>
                  <a:lnTo>
                    <a:pt x="70" y="91"/>
                  </a:lnTo>
                  <a:lnTo>
                    <a:pt x="66" y="90"/>
                  </a:lnTo>
                  <a:lnTo>
                    <a:pt x="62" y="88"/>
                  </a:lnTo>
                  <a:lnTo>
                    <a:pt x="58" y="85"/>
                  </a:lnTo>
                  <a:lnTo>
                    <a:pt x="54" y="82"/>
                  </a:lnTo>
                  <a:lnTo>
                    <a:pt x="50" y="78"/>
                  </a:lnTo>
                  <a:lnTo>
                    <a:pt x="45" y="73"/>
                  </a:lnTo>
                  <a:lnTo>
                    <a:pt x="40" y="68"/>
                  </a:lnTo>
                  <a:lnTo>
                    <a:pt x="35" y="62"/>
                  </a:lnTo>
                  <a:lnTo>
                    <a:pt x="30" y="56"/>
                  </a:lnTo>
                  <a:lnTo>
                    <a:pt x="25" y="50"/>
                  </a:lnTo>
                  <a:lnTo>
                    <a:pt x="21" y="43"/>
                  </a:lnTo>
                  <a:lnTo>
                    <a:pt x="17" y="36"/>
                  </a:lnTo>
                  <a:lnTo>
                    <a:pt x="12" y="28"/>
                  </a:lnTo>
                  <a:lnTo>
                    <a:pt x="8" y="20"/>
                  </a:lnTo>
                  <a:lnTo>
                    <a:pt x="4" y="12"/>
                  </a:lnTo>
                  <a:lnTo>
                    <a:pt x="0" y="4"/>
                  </a:lnTo>
                  <a:lnTo>
                    <a:pt x="9" y="0"/>
                  </a:lnTo>
                  <a:lnTo>
                    <a:pt x="13" y="8"/>
                  </a:lnTo>
                  <a:lnTo>
                    <a:pt x="17" y="16"/>
                  </a:lnTo>
                  <a:lnTo>
                    <a:pt x="21" y="23"/>
                  </a:lnTo>
                  <a:lnTo>
                    <a:pt x="25" y="30"/>
                  </a:lnTo>
                  <a:lnTo>
                    <a:pt x="29" y="37"/>
                  </a:lnTo>
                  <a:lnTo>
                    <a:pt x="34" y="44"/>
                  </a:lnTo>
                  <a:lnTo>
                    <a:pt x="38" y="50"/>
                  </a:lnTo>
                  <a:lnTo>
                    <a:pt x="43" y="56"/>
                  </a:lnTo>
                  <a:lnTo>
                    <a:pt x="48" y="61"/>
                  </a:lnTo>
                  <a:lnTo>
                    <a:pt x="52" y="66"/>
                  </a:lnTo>
                  <a:lnTo>
                    <a:pt x="56" y="70"/>
                  </a:lnTo>
                  <a:lnTo>
                    <a:pt x="60" y="74"/>
                  </a:lnTo>
                  <a:lnTo>
                    <a:pt x="64" y="77"/>
                  </a:lnTo>
                  <a:lnTo>
                    <a:pt x="67" y="79"/>
                  </a:lnTo>
                  <a:lnTo>
                    <a:pt x="71" y="81"/>
                  </a:lnTo>
                  <a:lnTo>
                    <a:pt x="73" y="82"/>
                  </a:lnTo>
                  <a:lnTo>
                    <a:pt x="73" y="82"/>
                  </a:lnTo>
                  <a:lnTo>
                    <a:pt x="73" y="82"/>
                  </a:lnTo>
                  <a:lnTo>
                    <a:pt x="75" y="83"/>
                  </a:lnTo>
                  <a:lnTo>
                    <a:pt x="76" y="84"/>
                  </a:lnTo>
                  <a:lnTo>
                    <a:pt x="77" y="86"/>
                  </a:lnTo>
                  <a:lnTo>
                    <a:pt x="76" y="88"/>
                  </a:lnTo>
                  <a:lnTo>
                    <a:pt x="76" y="90"/>
                  </a:lnTo>
                  <a:lnTo>
                    <a:pt x="74" y="91"/>
                  </a:lnTo>
                  <a:lnTo>
                    <a:pt x="72" y="92"/>
                  </a:lnTo>
                  <a:lnTo>
                    <a:pt x="70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77" name="Freeform 257">
              <a:extLst>
                <a:ext uri="{FF2B5EF4-FFF2-40B4-BE49-F238E27FC236}">
                  <a16:creationId xmlns:a16="http://schemas.microsoft.com/office/drawing/2014/main" id="{DB0307F4-5952-4C9C-EF91-94B539B1D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053"/>
              <a:ext cx="125" cy="36"/>
            </a:xfrm>
            <a:custGeom>
              <a:avLst/>
              <a:gdLst>
                <a:gd name="T0" fmla="*/ 118 w 125"/>
                <a:gd name="T1" fmla="*/ 10 h 36"/>
                <a:gd name="T2" fmla="*/ 119 w 125"/>
                <a:gd name="T3" fmla="*/ 10 h 36"/>
                <a:gd name="T4" fmla="*/ 111 w 125"/>
                <a:gd name="T5" fmla="*/ 11 h 36"/>
                <a:gd name="T6" fmla="*/ 105 w 125"/>
                <a:gd name="T7" fmla="*/ 13 h 36"/>
                <a:gd name="T8" fmla="*/ 98 w 125"/>
                <a:gd name="T9" fmla="*/ 15 h 36"/>
                <a:gd name="T10" fmla="*/ 91 w 125"/>
                <a:gd name="T11" fmla="*/ 17 h 36"/>
                <a:gd name="T12" fmla="*/ 85 w 125"/>
                <a:gd name="T13" fmla="*/ 20 h 36"/>
                <a:gd name="T14" fmla="*/ 78 w 125"/>
                <a:gd name="T15" fmla="*/ 22 h 36"/>
                <a:gd name="T16" fmla="*/ 72 w 125"/>
                <a:gd name="T17" fmla="*/ 25 h 36"/>
                <a:gd name="T18" fmla="*/ 65 w 125"/>
                <a:gd name="T19" fmla="*/ 28 h 36"/>
                <a:gd name="T20" fmla="*/ 58 w 125"/>
                <a:gd name="T21" fmla="*/ 30 h 36"/>
                <a:gd name="T22" fmla="*/ 51 w 125"/>
                <a:gd name="T23" fmla="*/ 32 h 36"/>
                <a:gd name="T24" fmla="*/ 44 w 125"/>
                <a:gd name="T25" fmla="*/ 34 h 36"/>
                <a:gd name="T26" fmla="*/ 36 w 125"/>
                <a:gd name="T27" fmla="*/ 35 h 36"/>
                <a:gd name="T28" fmla="*/ 28 w 125"/>
                <a:gd name="T29" fmla="*/ 35 h 36"/>
                <a:gd name="T30" fmla="*/ 19 w 125"/>
                <a:gd name="T31" fmla="*/ 35 h 36"/>
                <a:gd name="T32" fmla="*/ 10 w 125"/>
                <a:gd name="T33" fmla="*/ 33 h 36"/>
                <a:gd name="T34" fmla="*/ 0 w 125"/>
                <a:gd name="T35" fmla="*/ 30 h 36"/>
                <a:gd name="T36" fmla="*/ 3 w 125"/>
                <a:gd name="T37" fmla="*/ 21 h 36"/>
                <a:gd name="T38" fmla="*/ 12 w 125"/>
                <a:gd name="T39" fmla="*/ 23 h 36"/>
                <a:gd name="T40" fmla="*/ 20 w 125"/>
                <a:gd name="T41" fmla="*/ 24 h 36"/>
                <a:gd name="T42" fmla="*/ 28 w 125"/>
                <a:gd name="T43" fmla="*/ 25 h 36"/>
                <a:gd name="T44" fmla="*/ 35 w 125"/>
                <a:gd name="T45" fmla="*/ 24 h 36"/>
                <a:gd name="T46" fmla="*/ 42 w 125"/>
                <a:gd name="T47" fmla="*/ 24 h 36"/>
                <a:gd name="T48" fmla="*/ 49 w 125"/>
                <a:gd name="T49" fmla="*/ 22 h 36"/>
                <a:gd name="T50" fmla="*/ 56 w 125"/>
                <a:gd name="T51" fmla="*/ 20 h 36"/>
                <a:gd name="T52" fmla="*/ 62 w 125"/>
                <a:gd name="T53" fmla="*/ 18 h 36"/>
                <a:gd name="T54" fmla="*/ 68 w 125"/>
                <a:gd name="T55" fmla="*/ 16 h 36"/>
                <a:gd name="T56" fmla="*/ 75 w 125"/>
                <a:gd name="T57" fmla="*/ 13 h 36"/>
                <a:gd name="T58" fmla="*/ 81 w 125"/>
                <a:gd name="T59" fmla="*/ 10 h 36"/>
                <a:gd name="T60" fmla="*/ 88 w 125"/>
                <a:gd name="T61" fmla="*/ 8 h 36"/>
                <a:gd name="T62" fmla="*/ 95 w 125"/>
                <a:gd name="T63" fmla="*/ 5 h 36"/>
                <a:gd name="T64" fmla="*/ 102 w 125"/>
                <a:gd name="T65" fmla="*/ 3 h 36"/>
                <a:gd name="T66" fmla="*/ 110 w 125"/>
                <a:gd name="T67" fmla="*/ 1 h 36"/>
                <a:gd name="T68" fmla="*/ 117 w 125"/>
                <a:gd name="T69" fmla="*/ 0 h 36"/>
                <a:gd name="T70" fmla="*/ 118 w 125"/>
                <a:gd name="T71" fmla="*/ 0 h 36"/>
                <a:gd name="T72" fmla="*/ 117 w 125"/>
                <a:gd name="T73" fmla="*/ 0 h 36"/>
                <a:gd name="T74" fmla="*/ 119 w 125"/>
                <a:gd name="T75" fmla="*/ 0 h 36"/>
                <a:gd name="T76" fmla="*/ 121 w 125"/>
                <a:gd name="T77" fmla="*/ 1 h 36"/>
                <a:gd name="T78" fmla="*/ 124 w 125"/>
                <a:gd name="T79" fmla="*/ 2 h 36"/>
                <a:gd name="T80" fmla="*/ 124 w 125"/>
                <a:gd name="T81" fmla="*/ 4 h 36"/>
                <a:gd name="T82" fmla="*/ 124 w 125"/>
                <a:gd name="T83" fmla="*/ 6 h 36"/>
                <a:gd name="T84" fmla="*/ 122 w 125"/>
                <a:gd name="T85" fmla="*/ 8 h 36"/>
                <a:gd name="T86" fmla="*/ 121 w 125"/>
                <a:gd name="T87" fmla="*/ 9 h 36"/>
                <a:gd name="T88" fmla="*/ 119 w 125"/>
                <a:gd name="T89" fmla="*/ 10 h 36"/>
                <a:gd name="T90" fmla="*/ 118 w 125"/>
                <a:gd name="T91" fmla="*/ 1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5" h="36">
                  <a:moveTo>
                    <a:pt x="118" y="10"/>
                  </a:moveTo>
                  <a:lnTo>
                    <a:pt x="119" y="10"/>
                  </a:lnTo>
                  <a:lnTo>
                    <a:pt x="111" y="11"/>
                  </a:lnTo>
                  <a:lnTo>
                    <a:pt x="105" y="13"/>
                  </a:lnTo>
                  <a:lnTo>
                    <a:pt x="98" y="15"/>
                  </a:lnTo>
                  <a:lnTo>
                    <a:pt x="91" y="17"/>
                  </a:lnTo>
                  <a:lnTo>
                    <a:pt x="85" y="20"/>
                  </a:lnTo>
                  <a:lnTo>
                    <a:pt x="78" y="22"/>
                  </a:lnTo>
                  <a:lnTo>
                    <a:pt x="72" y="25"/>
                  </a:lnTo>
                  <a:lnTo>
                    <a:pt x="65" y="28"/>
                  </a:lnTo>
                  <a:lnTo>
                    <a:pt x="58" y="30"/>
                  </a:lnTo>
                  <a:lnTo>
                    <a:pt x="51" y="32"/>
                  </a:lnTo>
                  <a:lnTo>
                    <a:pt x="44" y="34"/>
                  </a:lnTo>
                  <a:lnTo>
                    <a:pt x="36" y="35"/>
                  </a:lnTo>
                  <a:lnTo>
                    <a:pt x="28" y="35"/>
                  </a:lnTo>
                  <a:lnTo>
                    <a:pt x="19" y="35"/>
                  </a:lnTo>
                  <a:lnTo>
                    <a:pt x="10" y="33"/>
                  </a:lnTo>
                  <a:lnTo>
                    <a:pt x="0" y="30"/>
                  </a:lnTo>
                  <a:lnTo>
                    <a:pt x="3" y="21"/>
                  </a:lnTo>
                  <a:lnTo>
                    <a:pt x="12" y="23"/>
                  </a:lnTo>
                  <a:lnTo>
                    <a:pt x="20" y="24"/>
                  </a:lnTo>
                  <a:lnTo>
                    <a:pt x="28" y="25"/>
                  </a:lnTo>
                  <a:lnTo>
                    <a:pt x="35" y="24"/>
                  </a:lnTo>
                  <a:lnTo>
                    <a:pt x="42" y="24"/>
                  </a:lnTo>
                  <a:lnTo>
                    <a:pt x="49" y="22"/>
                  </a:lnTo>
                  <a:lnTo>
                    <a:pt x="56" y="20"/>
                  </a:lnTo>
                  <a:lnTo>
                    <a:pt x="62" y="18"/>
                  </a:lnTo>
                  <a:lnTo>
                    <a:pt x="68" y="16"/>
                  </a:lnTo>
                  <a:lnTo>
                    <a:pt x="75" y="13"/>
                  </a:lnTo>
                  <a:lnTo>
                    <a:pt x="81" y="10"/>
                  </a:lnTo>
                  <a:lnTo>
                    <a:pt x="88" y="8"/>
                  </a:lnTo>
                  <a:lnTo>
                    <a:pt x="95" y="5"/>
                  </a:lnTo>
                  <a:lnTo>
                    <a:pt x="102" y="3"/>
                  </a:lnTo>
                  <a:lnTo>
                    <a:pt x="110" y="1"/>
                  </a:lnTo>
                  <a:lnTo>
                    <a:pt x="117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21" y="1"/>
                  </a:lnTo>
                  <a:lnTo>
                    <a:pt x="124" y="2"/>
                  </a:lnTo>
                  <a:lnTo>
                    <a:pt x="124" y="4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1" y="9"/>
                  </a:lnTo>
                  <a:lnTo>
                    <a:pt x="119" y="10"/>
                  </a:lnTo>
                  <a:lnTo>
                    <a:pt x="118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78" name="Freeform 258">
              <a:extLst>
                <a:ext uri="{FF2B5EF4-FFF2-40B4-BE49-F238E27FC236}">
                  <a16:creationId xmlns:a16="http://schemas.microsoft.com/office/drawing/2014/main" id="{64DF3DDE-2B61-23A8-4500-CA53E026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053"/>
              <a:ext cx="38" cy="76"/>
            </a:xfrm>
            <a:custGeom>
              <a:avLst/>
              <a:gdLst>
                <a:gd name="T0" fmla="*/ 31 w 38"/>
                <a:gd name="T1" fmla="*/ 65 h 76"/>
                <a:gd name="T2" fmla="*/ 26 w 38"/>
                <a:gd name="T3" fmla="*/ 71 h 76"/>
                <a:gd name="T4" fmla="*/ 26 w 38"/>
                <a:gd name="T5" fmla="*/ 68 h 76"/>
                <a:gd name="T6" fmla="*/ 25 w 38"/>
                <a:gd name="T7" fmla="*/ 64 h 76"/>
                <a:gd name="T8" fmla="*/ 24 w 38"/>
                <a:gd name="T9" fmla="*/ 60 h 76"/>
                <a:gd name="T10" fmla="*/ 24 w 38"/>
                <a:gd name="T11" fmla="*/ 55 h 76"/>
                <a:gd name="T12" fmla="*/ 23 w 38"/>
                <a:gd name="T13" fmla="*/ 50 h 76"/>
                <a:gd name="T14" fmla="*/ 22 w 38"/>
                <a:gd name="T15" fmla="*/ 44 h 76"/>
                <a:gd name="T16" fmla="*/ 21 w 38"/>
                <a:gd name="T17" fmla="*/ 39 h 76"/>
                <a:gd name="T18" fmla="*/ 19 w 38"/>
                <a:gd name="T19" fmla="*/ 34 h 76"/>
                <a:gd name="T20" fmla="*/ 18 w 38"/>
                <a:gd name="T21" fmla="*/ 29 h 76"/>
                <a:gd name="T22" fmla="*/ 16 w 38"/>
                <a:gd name="T23" fmla="*/ 24 h 76"/>
                <a:gd name="T24" fmla="*/ 14 w 38"/>
                <a:gd name="T25" fmla="*/ 20 h 76"/>
                <a:gd name="T26" fmla="*/ 11 w 38"/>
                <a:gd name="T27" fmla="*/ 16 h 76"/>
                <a:gd name="T28" fmla="*/ 9 w 38"/>
                <a:gd name="T29" fmla="*/ 13 h 76"/>
                <a:gd name="T30" fmla="*/ 6 w 38"/>
                <a:gd name="T31" fmla="*/ 12 h 76"/>
                <a:gd name="T32" fmla="*/ 3 w 38"/>
                <a:gd name="T33" fmla="*/ 10 h 76"/>
                <a:gd name="T34" fmla="*/ 0 w 38"/>
                <a:gd name="T35" fmla="*/ 10 h 76"/>
                <a:gd name="T36" fmla="*/ 0 w 38"/>
                <a:gd name="T37" fmla="*/ 0 h 76"/>
                <a:gd name="T38" fmla="*/ 6 w 38"/>
                <a:gd name="T39" fmla="*/ 0 h 76"/>
                <a:gd name="T40" fmla="*/ 11 w 38"/>
                <a:gd name="T41" fmla="*/ 3 h 76"/>
                <a:gd name="T42" fmla="*/ 16 w 38"/>
                <a:gd name="T43" fmla="*/ 6 h 76"/>
                <a:gd name="T44" fmla="*/ 19 w 38"/>
                <a:gd name="T45" fmla="*/ 10 h 76"/>
                <a:gd name="T46" fmla="*/ 23 w 38"/>
                <a:gd name="T47" fmla="*/ 15 h 76"/>
                <a:gd name="T48" fmla="*/ 25 w 38"/>
                <a:gd name="T49" fmla="*/ 20 h 76"/>
                <a:gd name="T50" fmla="*/ 27 w 38"/>
                <a:gd name="T51" fmla="*/ 25 h 76"/>
                <a:gd name="T52" fmla="*/ 29 w 38"/>
                <a:gd name="T53" fmla="*/ 31 h 76"/>
                <a:gd name="T54" fmla="*/ 31 w 38"/>
                <a:gd name="T55" fmla="*/ 37 h 76"/>
                <a:gd name="T56" fmla="*/ 32 w 38"/>
                <a:gd name="T57" fmla="*/ 43 h 76"/>
                <a:gd name="T58" fmla="*/ 33 w 38"/>
                <a:gd name="T59" fmla="*/ 48 h 76"/>
                <a:gd name="T60" fmla="*/ 34 w 38"/>
                <a:gd name="T61" fmla="*/ 53 h 76"/>
                <a:gd name="T62" fmla="*/ 34 w 38"/>
                <a:gd name="T63" fmla="*/ 58 h 76"/>
                <a:gd name="T64" fmla="*/ 35 w 38"/>
                <a:gd name="T65" fmla="*/ 62 h 76"/>
                <a:gd name="T66" fmla="*/ 37 w 38"/>
                <a:gd name="T67" fmla="*/ 66 h 76"/>
                <a:gd name="T68" fmla="*/ 37 w 38"/>
                <a:gd name="T69" fmla="*/ 69 h 76"/>
                <a:gd name="T70" fmla="*/ 31 w 38"/>
                <a:gd name="T71" fmla="*/ 75 h 76"/>
                <a:gd name="T72" fmla="*/ 37 w 38"/>
                <a:gd name="T73" fmla="*/ 69 h 76"/>
                <a:gd name="T74" fmla="*/ 37 w 38"/>
                <a:gd name="T75" fmla="*/ 71 h 76"/>
                <a:gd name="T76" fmla="*/ 35 w 38"/>
                <a:gd name="T77" fmla="*/ 73 h 76"/>
                <a:gd name="T78" fmla="*/ 34 w 38"/>
                <a:gd name="T79" fmla="*/ 74 h 76"/>
                <a:gd name="T80" fmla="*/ 32 w 38"/>
                <a:gd name="T81" fmla="*/ 75 h 76"/>
                <a:gd name="T82" fmla="*/ 31 w 38"/>
                <a:gd name="T83" fmla="*/ 75 h 76"/>
                <a:gd name="T84" fmla="*/ 29 w 38"/>
                <a:gd name="T85" fmla="*/ 74 h 76"/>
                <a:gd name="T86" fmla="*/ 27 w 38"/>
                <a:gd name="T87" fmla="*/ 73 h 76"/>
                <a:gd name="T88" fmla="*/ 26 w 38"/>
                <a:gd name="T89" fmla="*/ 71 h 76"/>
                <a:gd name="T90" fmla="*/ 31 w 38"/>
                <a:gd name="T91" fmla="*/ 6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" h="76">
                  <a:moveTo>
                    <a:pt x="31" y="65"/>
                  </a:moveTo>
                  <a:lnTo>
                    <a:pt x="26" y="71"/>
                  </a:lnTo>
                  <a:lnTo>
                    <a:pt x="26" y="68"/>
                  </a:lnTo>
                  <a:lnTo>
                    <a:pt x="25" y="64"/>
                  </a:lnTo>
                  <a:lnTo>
                    <a:pt x="24" y="60"/>
                  </a:lnTo>
                  <a:lnTo>
                    <a:pt x="24" y="55"/>
                  </a:lnTo>
                  <a:lnTo>
                    <a:pt x="23" y="50"/>
                  </a:lnTo>
                  <a:lnTo>
                    <a:pt x="22" y="44"/>
                  </a:lnTo>
                  <a:lnTo>
                    <a:pt x="21" y="39"/>
                  </a:lnTo>
                  <a:lnTo>
                    <a:pt x="19" y="34"/>
                  </a:lnTo>
                  <a:lnTo>
                    <a:pt x="18" y="29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1" y="16"/>
                  </a:lnTo>
                  <a:lnTo>
                    <a:pt x="9" y="13"/>
                  </a:lnTo>
                  <a:lnTo>
                    <a:pt x="6" y="12"/>
                  </a:lnTo>
                  <a:lnTo>
                    <a:pt x="3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0"/>
                  </a:lnTo>
                  <a:lnTo>
                    <a:pt x="11" y="3"/>
                  </a:lnTo>
                  <a:lnTo>
                    <a:pt x="16" y="6"/>
                  </a:lnTo>
                  <a:lnTo>
                    <a:pt x="19" y="10"/>
                  </a:lnTo>
                  <a:lnTo>
                    <a:pt x="23" y="15"/>
                  </a:lnTo>
                  <a:lnTo>
                    <a:pt x="25" y="20"/>
                  </a:lnTo>
                  <a:lnTo>
                    <a:pt x="27" y="25"/>
                  </a:lnTo>
                  <a:lnTo>
                    <a:pt x="29" y="31"/>
                  </a:lnTo>
                  <a:lnTo>
                    <a:pt x="31" y="37"/>
                  </a:lnTo>
                  <a:lnTo>
                    <a:pt x="32" y="43"/>
                  </a:lnTo>
                  <a:lnTo>
                    <a:pt x="33" y="48"/>
                  </a:lnTo>
                  <a:lnTo>
                    <a:pt x="34" y="53"/>
                  </a:lnTo>
                  <a:lnTo>
                    <a:pt x="34" y="58"/>
                  </a:lnTo>
                  <a:lnTo>
                    <a:pt x="35" y="62"/>
                  </a:lnTo>
                  <a:lnTo>
                    <a:pt x="37" y="66"/>
                  </a:lnTo>
                  <a:lnTo>
                    <a:pt x="37" y="69"/>
                  </a:lnTo>
                  <a:lnTo>
                    <a:pt x="31" y="75"/>
                  </a:lnTo>
                  <a:lnTo>
                    <a:pt x="37" y="69"/>
                  </a:lnTo>
                  <a:lnTo>
                    <a:pt x="37" y="71"/>
                  </a:lnTo>
                  <a:lnTo>
                    <a:pt x="35" y="73"/>
                  </a:lnTo>
                  <a:lnTo>
                    <a:pt x="34" y="74"/>
                  </a:lnTo>
                  <a:lnTo>
                    <a:pt x="32" y="75"/>
                  </a:lnTo>
                  <a:lnTo>
                    <a:pt x="31" y="75"/>
                  </a:lnTo>
                  <a:lnTo>
                    <a:pt x="29" y="74"/>
                  </a:lnTo>
                  <a:lnTo>
                    <a:pt x="27" y="73"/>
                  </a:lnTo>
                  <a:lnTo>
                    <a:pt x="26" y="71"/>
                  </a:lnTo>
                  <a:lnTo>
                    <a:pt x="31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79" name="Freeform 259">
              <a:extLst>
                <a:ext uri="{FF2B5EF4-FFF2-40B4-BE49-F238E27FC236}">
                  <a16:creationId xmlns:a16="http://schemas.microsoft.com/office/drawing/2014/main" id="{15EC9A3C-2C4A-99A5-AA9D-E09F2B4A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118"/>
              <a:ext cx="18" cy="17"/>
            </a:xfrm>
            <a:custGeom>
              <a:avLst/>
              <a:gdLst>
                <a:gd name="T0" fmla="*/ 5 w 18"/>
                <a:gd name="T1" fmla="*/ 6 h 17"/>
                <a:gd name="T2" fmla="*/ 0 w 18"/>
                <a:gd name="T3" fmla="*/ 12 h 17"/>
                <a:gd name="T4" fmla="*/ 0 w 18"/>
                <a:gd name="T5" fmla="*/ 8 h 17"/>
                <a:gd name="T6" fmla="*/ 3 w 18"/>
                <a:gd name="T7" fmla="*/ 4 h 17"/>
                <a:gd name="T8" fmla="*/ 8 w 18"/>
                <a:gd name="T9" fmla="*/ 1 h 17"/>
                <a:gd name="T10" fmla="*/ 17 w 18"/>
                <a:gd name="T11" fmla="*/ 0 h 17"/>
                <a:gd name="T12" fmla="*/ 17 w 18"/>
                <a:gd name="T13" fmla="*/ 10 h 17"/>
                <a:gd name="T14" fmla="*/ 17 w 18"/>
                <a:gd name="T15" fmla="*/ 10 h 17"/>
                <a:gd name="T16" fmla="*/ 17 w 18"/>
                <a:gd name="T17" fmla="*/ 10 h 17"/>
                <a:gd name="T18" fmla="*/ 17 w 18"/>
                <a:gd name="T19" fmla="*/ 10 h 17"/>
                <a:gd name="T20" fmla="*/ 17 w 18"/>
                <a:gd name="T21" fmla="*/ 10 h 17"/>
                <a:gd name="T22" fmla="*/ 10 w 18"/>
                <a:gd name="T23" fmla="*/ 16 h 17"/>
                <a:gd name="T24" fmla="*/ 17 w 18"/>
                <a:gd name="T25" fmla="*/ 10 h 17"/>
                <a:gd name="T26" fmla="*/ 17 w 18"/>
                <a:gd name="T27" fmla="*/ 12 h 17"/>
                <a:gd name="T28" fmla="*/ 14 w 18"/>
                <a:gd name="T29" fmla="*/ 14 h 17"/>
                <a:gd name="T30" fmla="*/ 11 w 18"/>
                <a:gd name="T31" fmla="*/ 15 h 17"/>
                <a:gd name="T32" fmla="*/ 10 w 18"/>
                <a:gd name="T33" fmla="*/ 16 h 17"/>
                <a:gd name="T34" fmla="*/ 6 w 18"/>
                <a:gd name="T35" fmla="*/ 16 h 17"/>
                <a:gd name="T36" fmla="*/ 3 w 18"/>
                <a:gd name="T37" fmla="*/ 15 h 17"/>
                <a:gd name="T38" fmla="*/ 2 w 18"/>
                <a:gd name="T39" fmla="*/ 14 h 17"/>
                <a:gd name="T40" fmla="*/ 0 w 18"/>
                <a:gd name="T41" fmla="*/ 12 h 17"/>
                <a:gd name="T42" fmla="*/ 5 w 18"/>
                <a:gd name="T4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17">
                  <a:moveTo>
                    <a:pt x="5" y="6"/>
                  </a:moveTo>
                  <a:lnTo>
                    <a:pt x="0" y="12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1"/>
                  </a:lnTo>
                  <a:lnTo>
                    <a:pt x="17" y="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0" y="16"/>
                  </a:lnTo>
                  <a:lnTo>
                    <a:pt x="17" y="10"/>
                  </a:lnTo>
                  <a:lnTo>
                    <a:pt x="17" y="12"/>
                  </a:lnTo>
                  <a:lnTo>
                    <a:pt x="14" y="14"/>
                  </a:lnTo>
                  <a:lnTo>
                    <a:pt x="11" y="15"/>
                  </a:lnTo>
                  <a:lnTo>
                    <a:pt x="10" y="16"/>
                  </a:lnTo>
                  <a:lnTo>
                    <a:pt x="6" y="16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80" name="Freeform 260">
              <a:extLst>
                <a:ext uri="{FF2B5EF4-FFF2-40B4-BE49-F238E27FC236}">
                  <a16:creationId xmlns:a16="http://schemas.microsoft.com/office/drawing/2014/main" id="{6F65E427-A039-1F90-FA41-52B6CB647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106"/>
              <a:ext cx="78" cy="30"/>
            </a:xfrm>
            <a:custGeom>
              <a:avLst/>
              <a:gdLst>
                <a:gd name="T0" fmla="*/ 0 w 78"/>
                <a:gd name="T1" fmla="*/ 4 h 30"/>
                <a:gd name="T2" fmla="*/ 6 w 78"/>
                <a:gd name="T3" fmla="*/ 0 h 30"/>
                <a:gd name="T4" fmla="*/ 12 w 78"/>
                <a:gd name="T5" fmla="*/ 2 h 30"/>
                <a:gd name="T6" fmla="*/ 18 w 78"/>
                <a:gd name="T7" fmla="*/ 3 h 30"/>
                <a:gd name="T8" fmla="*/ 23 w 78"/>
                <a:gd name="T9" fmla="*/ 5 h 30"/>
                <a:gd name="T10" fmla="*/ 28 w 78"/>
                <a:gd name="T11" fmla="*/ 7 h 30"/>
                <a:gd name="T12" fmla="*/ 33 w 78"/>
                <a:gd name="T13" fmla="*/ 8 h 30"/>
                <a:gd name="T14" fmla="*/ 38 w 78"/>
                <a:gd name="T15" fmla="*/ 10 h 30"/>
                <a:gd name="T16" fmla="*/ 43 w 78"/>
                <a:gd name="T17" fmla="*/ 12 h 30"/>
                <a:gd name="T18" fmla="*/ 47 w 78"/>
                <a:gd name="T19" fmla="*/ 14 h 30"/>
                <a:gd name="T20" fmla="*/ 52 w 78"/>
                <a:gd name="T21" fmla="*/ 15 h 30"/>
                <a:gd name="T22" fmla="*/ 56 w 78"/>
                <a:gd name="T23" fmla="*/ 16 h 30"/>
                <a:gd name="T24" fmla="*/ 60 w 78"/>
                <a:gd name="T25" fmla="*/ 18 h 30"/>
                <a:gd name="T26" fmla="*/ 63 w 78"/>
                <a:gd name="T27" fmla="*/ 18 h 30"/>
                <a:gd name="T28" fmla="*/ 67 w 78"/>
                <a:gd name="T29" fmla="*/ 19 h 30"/>
                <a:gd name="T30" fmla="*/ 69 w 78"/>
                <a:gd name="T31" fmla="*/ 19 h 30"/>
                <a:gd name="T32" fmla="*/ 72 w 78"/>
                <a:gd name="T33" fmla="*/ 19 h 30"/>
                <a:gd name="T34" fmla="*/ 74 w 78"/>
                <a:gd name="T35" fmla="*/ 18 h 30"/>
                <a:gd name="T36" fmla="*/ 77 w 78"/>
                <a:gd name="T37" fmla="*/ 28 h 30"/>
                <a:gd name="T38" fmla="*/ 74 w 78"/>
                <a:gd name="T39" fmla="*/ 28 h 30"/>
                <a:gd name="T40" fmla="*/ 70 w 78"/>
                <a:gd name="T41" fmla="*/ 29 h 30"/>
                <a:gd name="T42" fmla="*/ 66 w 78"/>
                <a:gd name="T43" fmla="*/ 29 h 30"/>
                <a:gd name="T44" fmla="*/ 62 w 78"/>
                <a:gd name="T45" fmla="*/ 28 h 30"/>
                <a:gd name="T46" fmla="*/ 57 w 78"/>
                <a:gd name="T47" fmla="*/ 28 h 30"/>
                <a:gd name="T48" fmla="*/ 53 w 78"/>
                <a:gd name="T49" fmla="*/ 26 h 30"/>
                <a:gd name="T50" fmla="*/ 49 w 78"/>
                <a:gd name="T51" fmla="*/ 25 h 30"/>
                <a:gd name="T52" fmla="*/ 44 w 78"/>
                <a:gd name="T53" fmla="*/ 23 h 30"/>
                <a:gd name="T54" fmla="*/ 39 w 78"/>
                <a:gd name="T55" fmla="*/ 22 h 30"/>
                <a:gd name="T56" fmla="*/ 35 w 78"/>
                <a:gd name="T57" fmla="*/ 20 h 30"/>
                <a:gd name="T58" fmla="*/ 30 w 78"/>
                <a:gd name="T59" fmla="*/ 18 h 30"/>
                <a:gd name="T60" fmla="*/ 25 w 78"/>
                <a:gd name="T61" fmla="*/ 16 h 30"/>
                <a:gd name="T62" fmla="*/ 20 w 78"/>
                <a:gd name="T63" fmla="*/ 15 h 30"/>
                <a:gd name="T64" fmla="*/ 15 w 78"/>
                <a:gd name="T65" fmla="*/ 13 h 30"/>
                <a:gd name="T66" fmla="*/ 9 w 78"/>
                <a:gd name="T67" fmla="*/ 11 h 30"/>
                <a:gd name="T68" fmla="*/ 4 w 78"/>
                <a:gd name="T69" fmla="*/ 10 h 30"/>
                <a:gd name="T70" fmla="*/ 10 w 78"/>
                <a:gd name="T71" fmla="*/ 6 h 30"/>
                <a:gd name="T72" fmla="*/ 4 w 78"/>
                <a:gd name="T73" fmla="*/ 10 h 30"/>
                <a:gd name="T74" fmla="*/ 2 w 78"/>
                <a:gd name="T75" fmla="*/ 9 h 30"/>
                <a:gd name="T76" fmla="*/ 1 w 78"/>
                <a:gd name="T77" fmla="*/ 8 h 30"/>
                <a:gd name="T78" fmla="*/ 0 w 78"/>
                <a:gd name="T79" fmla="*/ 6 h 30"/>
                <a:gd name="T80" fmla="*/ 0 w 78"/>
                <a:gd name="T81" fmla="*/ 4 h 30"/>
                <a:gd name="T82" fmla="*/ 1 w 78"/>
                <a:gd name="T83" fmla="*/ 2 h 30"/>
                <a:gd name="T84" fmla="*/ 2 w 78"/>
                <a:gd name="T85" fmla="*/ 1 h 30"/>
                <a:gd name="T86" fmla="*/ 4 w 78"/>
                <a:gd name="T87" fmla="*/ 0 h 30"/>
                <a:gd name="T88" fmla="*/ 6 w 78"/>
                <a:gd name="T89" fmla="*/ 0 h 30"/>
                <a:gd name="T90" fmla="*/ 0 w 78"/>
                <a:gd name="T91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" h="30">
                  <a:moveTo>
                    <a:pt x="0" y="4"/>
                  </a:moveTo>
                  <a:lnTo>
                    <a:pt x="6" y="0"/>
                  </a:lnTo>
                  <a:lnTo>
                    <a:pt x="12" y="2"/>
                  </a:lnTo>
                  <a:lnTo>
                    <a:pt x="18" y="3"/>
                  </a:lnTo>
                  <a:lnTo>
                    <a:pt x="23" y="5"/>
                  </a:lnTo>
                  <a:lnTo>
                    <a:pt x="28" y="7"/>
                  </a:lnTo>
                  <a:lnTo>
                    <a:pt x="33" y="8"/>
                  </a:lnTo>
                  <a:lnTo>
                    <a:pt x="38" y="10"/>
                  </a:lnTo>
                  <a:lnTo>
                    <a:pt x="43" y="12"/>
                  </a:lnTo>
                  <a:lnTo>
                    <a:pt x="47" y="14"/>
                  </a:lnTo>
                  <a:lnTo>
                    <a:pt x="52" y="15"/>
                  </a:lnTo>
                  <a:lnTo>
                    <a:pt x="56" y="16"/>
                  </a:lnTo>
                  <a:lnTo>
                    <a:pt x="60" y="18"/>
                  </a:lnTo>
                  <a:lnTo>
                    <a:pt x="63" y="18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72" y="19"/>
                  </a:lnTo>
                  <a:lnTo>
                    <a:pt x="74" y="18"/>
                  </a:lnTo>
                  <a:lnTo>
                    <a:pt x="77" y="28"/>
                  </a:lnTo>
                  <a:lnTo>
                    <a:pt x="74" y="28"/>
                  </a:lnTo>
                  <a:lnTo>
                    <a:pt x="70" y="29"/>
                  </a:lnTo>
                  <a:lnTo>
                    <a:pt x="66" y="29"/>
                  </a:lnTo>
                  <a:lnTo>
                    <a:pt x="62" y="28"/>
                  </a:lnTo>
                  <a:lnTo>
                    <a:pt x="57" y="28"/>
                  </a:lnTo>
                  <a:lnTo>
                    <a:pt x="53" y="26"/>
                  </a:lnTo>
                  <a:lnTo>
                    <a:pt x="49" y="25"/>
                  </a:lnTo>
                  <a:lnTo>
                    <a:pt x="44" y="23"/>
                  </a:lnTo>
                  <a:lnTo>
                    <a:pt x="39" y="22"/>
                  </a:lnTo>
                  <a:lnTo>
                    <a:pt x="35" y="20"/>
                  </a:lnTo>
                  <a:lnTo>
                    <a:pt x="30" y="18"/>
                  </a:lnTo>
                  <a:lnTo>
                    <a:pt x="25" y="16"/>
                  </a:lnTo>
                  <a:lnTo>
                    <a:pt x="20" y="15"/>
                  </a:lnTo>
                  <a:lnTo>
                    <a:pt x="15" y="13"/>
                  </a:lnTo>
                  <a:lnTo>
                    <a:pt x="9" y="11"/>
                  </a:lnTo>
                  <a:lnTo>
                    <a:pt x="4" y="10"/>
                  </a:lnTo>
                  <a:lnTo>
                    <a:pt x="10" y="6"/>
                  </a:lnTo>
                  <a:lnTo>
                    <a:pt x="4" y="10"/>
                  </a:lnTo>
                  <a:lnTo>
                    <a:pt x="2" y="9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2"/>
                  </a:lnTo>
                  <a:lnTo>
                    <a:pt x="2" y="1"/>
                  </a:lnTo>
                  <a:lnTo>
                    <a:pt x="4" y="0"/>
                  </a:lnTo>
                  <a:lnTo>
                    <a:pt x="6" y="0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81" name="Freeform 261">
              <a:extLst>
                <a:ext uri="{FF2B5EF4-FFF2-40B4-BE49-F238E27FC236}">
                  <a16:creationId xmlns:a16="http://schemas.microsoft.com/office/drawing/2014/main" id="{93F87285-D6B0-710D-D29C-9CCCA3E29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110"/>
              <a:ext cx="19" cy="69"/>
            </a:xfrm>
            <a:custGeom>
              <a:avLst/>
              <a:gdLst>
                <a:gd name="T0" fmla="*/ 9 w 19"/>
                <a:gd name="T1" fmla="*/ 67 h 69"/>
                <a:gd name="T2" fmla="*/ 8 w 19"/>
                <a:gd name="T3" fmla="*/ 66 h 69"/>
                <a:gd name="T4" fmla="*/ 7 w 19"/>
                <a:gd name="T5" fmla="*/ 63 h 69"/>
                <a:gd name="T6" fmla="*/ 5 w 19"/>
                <a:gd name="T7" fmla="*/ 59 h 69"/>
                <a:gd name="T8" fmla="*/ 4 w 19"/>
                <a:gd name="T9" fmla="*/ 55 h 69"/>
                <a:gd name="T10" fmla="*/ 2 w 19"/>
                <a:gd name="T11" fmla="*/ 51 h 69"/>
                <a:gd name="T12" fmla="*/ 1 w 19"/>
                <a:gd name="T13" fmla="*/ 47 h 69"/>
                <a:gd name="T14" fmla="*/ 1 w 19"/>
                <a:gd name="T15" fmla="*/ 43 h 69"/>
                <a:gd name="T16" fmla="*/ 0 w 19"/>
                <a:gd name="T17" fmla="*/ 39 h 69"/>
                <a:gd name="T18" fmla="*/ 0 w 19"/>
                <a:gd name="T19" fmla="*/ 35 h 69"/>
                <a:gd name="T20" fmla="*/ 0 w 19"/>
                <a:gd name="T21" fmla="*/ 31 h 69"/>
                <a:gd name="T22" fmla="*/ 0 w 19"/>
                <a:gd name="T23" fmla="*/ 26 h 69"/>
                <a:gd name="T24" fmla="*/ 0 w 19"/>
                <a:gd name="T25" fmla="*/ 22 h 69"/>
                <a:gd name="T26" fmla="*/ 0 w 19"/>
                <a:gd name="T27" fmla="*/ 17 h 69"/>
                <a:gd name="T28" fmla="*/ 1 w 19"/>
                <a:gd name="T29" fmla="*/ 13 h 69"/>
                <a:gd name="T30" fmla="*/ 1 w 19"/>
                <a:gd name="T31" fmla="*/ 9 h 69"/>
                <a:gd name="T32" fmla="*/ 2 w 19"/>
                <a:gd name="T33" fmla="*/ 4 h 69"/>
                <a:gd name="T34" fmla="*/ 3 w 19"/>
                <a:gd name="T35" fmla="*/ 0 h 69"/>
                <a:gd name="T36" fmla="*/ 13 w 19"/>
                <a:gd name="T37" fmla="*/ 2 h 69"/>
                <a:gd name="T38" fmla="*/ 12 w 19"/>
                <a:gd name="T39" fmla="*/ 6 h 69"/>
                <a:gd name="T40" fmla="*/ 11 w 19"/>
                <a:gd name="T41" fmla="*/ 10 h 69"/>
                <a:gd name="T42" fmla="*/ 11 w 19"/>
                <a:gd name="T43" fmla="*/ 14 h 69"/>
                <a:gd name="T44" fmla="*/ 10 w 19"/>
                <a:gd name="T45" fmla="*/ 18 h 69"/>
                <a:gd name="T46" fmla="*/ 10 w 19"/>
                <a:gd name="T47" fmla="*/ 23 h 69"/>
                <a:gd name="T48" fmla="*/ 10 w 19"/>
                <a:gd name="T49" fmla="*/ 27 h 69"/>
                <a:gd name="T50" fmla="*/ 10 w 19"/>
                <a:gd name="T51" fmla="*/ 30 h 69"/>
                <a:gd name="T52" fmla="*/ 10 w 19"/>
                <a:gd name="T53" fmla="*/ 34 h 69"/>
                <a:gd name="T54" fmla="*/ 10 w 19"/>
                <a:gd name="T55" fmla="*/ 38 h 69"/>
                <a:gd name="T56" fmla="*/ 11 w 19"/>
                <a:gd name="T57" fmla="*/ 42 h 69"/>
                <a:gd name="T58" fmla="*/ 11 w 19"/>
                <a:gd name="T59" fmla="*/ 46 h 69"/>
                <a:gd name="T60" fmla="*/ 12 w 19"/>
                <a:gd name="T61" fmla="*/ 49 h 69"/>
                <a:gd name="T62" fmla="*/ 13 w 19"/>
                <a:gd name="T63" fmla="*/ 52 h 69"/>
                <a:gd name="T64" fmla="*/ 14 w 19"/>
                <a:gd name="T65" fmla="*/ 55 h 69"/>
                <a:gd name="T66" fmla="*/ 16 w 19"/>
                <a:gd name="T67" fmla="*/ 57 h 69"/>
                <a:gd name="T68" fmla="*/ 17 w 19"/>
                <a:gd name="T69" fmla="*/ 60 h 69"/>
                <a:gd name="T70" fmla="*/ 16 w 19"/>
                <a:gd name="T71" fmla="*/ 59 h 69"/>
                <a:gd name="T72" fmla="*/ 17 w 19"/>
                <a:gd name="T73" fmla="*/ 60 h 69"/>
                <a:gd name="T74" fmla="*/ 18 w 19"/>
                <a:gd name="T75" fmla="*/ 62 h 69"/>
                <a:gd name="T76" fmla="*/ 18 w 19"/>
                <a:gd name="T77" fmla="*/ 64 h 69"/>
                <a:gd name="T78" fmla="*/ 17 w 19"/>
                <a:gd name="T79" fmla="*/ 66 h 69"/>
                <a:gd name="T80" fmla="*/ 16 w 19"/>
                <a:gd name="T81" fmla="*/ 67 h 69"/>
                <a:gd name="T82" fmla="*/ 14 w 19"/>
                <a:gd name="T83" fmla="*/ 68 h 69"/>
                <a:gd name="T84" fmla="*/ 12 w 19"/>
                <a:gd name="T85" fmla="*/ 68 h 69"/>
                <a:gd name="T86" fmla="*/ 10 w 19"/>
                <a:gd name="T87" fmla="*/ 67 h 69"/>
                <a:gd name="T88" fmla="*/ 8 w 19"/>
                <a:gd name="T89" fmla="*/ 66 h 69"/>
                <a:gd name="T90" fmla="*/ 9 w 19"/>
                <a:gd name="T91" fmla="*/ 6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" h="69">
                  <a:moveTo>
                    <a:pt x="9" y="67"/>
                  </a:moveTo>
                  <a:lnTo>
                    <a:pt x="8" y="66"/>
                  </a:lnTo>
                  <a:lnTo>
                    <a:pt x="7" y="63"/>
                  </a:lnTo>
                  <a:lnTo>
                    <a:pt x="5" y="59"/>
                  </a:lnTo>
                  <a:lnTo>
                    <a:pt x="4" y="55"/>
                  </a:lnTo>
                  <a:lnTo>
                    <a:pt x="2" y="51"/>
                  </a:lnTo>
                  <a:lnTo>
                    <a:pt x="1" y="47"/>
                  </a:lnTo>
                  <a:lnTo>
                    <a:pt x="1" y="43"/>
                  </a:lnTo>
                  <a:lnTo>
                    <a:pt x="0" y="39"/>
                  </a:lnTo>
                  <a:lnTo>
                    <a:pt x="0" y="35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9"/>
                  </a:lnTo>
                  <a:lnTo>
                    <a:pt x="2" y="4"/>
                  </a:lnTo>
                  <a:lnTo>
                    <a:pt x="3" y="0"/>
                  </a:lnTo>
                  <a:lnTo>
                    <a:pt x="13" y="2"/>
                  </a:lnTo>
                  <a:lnTo>
                    <a:pt x="12" y="6"/>
                  </a:lnTo>
                  <a:lnTo>
                    <a:pt x="11" y="10"/>
                  </a:lnTo>
                  <a:lnTo>
                    <a:pt x="11" y="14"/>
                  </a:lnTo>
                  <a:lnTo>
                    <a:pt x="10" y="18"/>
                  </a:lnTo>
                  <a:lnTo>
                    <a:pt x="10" y="23"/>
                  </a:lnTo>
                  <a:lnTo>
                    <a:pt x="10" y="27"/>
                  </a:lnTo>
                  <a:lnTo>
                    <a:pt x="10" y="30"/>
                  </a:lnTo>
                  <a:lnTo>
                    <a:pt x="10" y="34"/>
                  </a:lnTo>
                  <a:lnTo>
                    <a:pt x="10" y="38"/>
                  </a:lnTo>
                  <a:lnTo>
                    <a:pt x="11" y="42"/>
                  </a:lnTo>
                  <a:lnTo>
                    <a:pt x="11" y="46"/>
                  </a:lnTo>
                  <a:lnTo>
                    <a:pt x="12" y="49"/>
                  </a:lnTo>
                  <a:lnTo>
                    <a:pt x="13" y="52"/>
                  </a:lnTo>
                  <a:lnTo>
                    <a:pt x="14" y="55"/>
                  </a:lnTo>
                  <a:lnTo>
                    <a:pt x="16" y="57"/>
                  </a:lnTo>
                  <a:lnTo>
                    <a:pt x="17" y="60"/>
                  </a:lnTo>
                  <a:lnTo>
                    <a:pt x="16" y="59"/>
                  </a:lnTo>
                  <a:lnTo>
                    <a:pt x="17" y="60"/>
                  </a:lnTo>
                  <a:lnTo>
                    <a:pt x="18" y="62"/>
                  </a:lnTo>
                  <a:lnTo>
                    <a:pt x="18" y="64"/>
                  </a:lnTo>
                  <a:lnTo>
                    <a:pt x="17" y="66"/>
                  </a:lnTo>
                  <a:lnTo>
                    <a:pt x="16" y="67"/>
                  </a:lnTo>
                  <a:lnTo>
                    <a:pt x="14" y="68"/>
                  </a:lnTo>
                  <a:lnTo>
                    <a:pt x="12" y="68"/>
                  </a:lnTo>
                  <a:lnTo>
                    <a:pt x="10" y="67"/>
                  </a:lnTo>
                  <a:lnTo>
                    <a:pt x="8" y="66"/>
                  </a:lnTo>
                  <a:lnTo>
                    <a:pt x="9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82" name="Freeform 262">
              <a:extLst>
                <a:ext uri="{FF2B5EF4-FFF2-40B4-BE49-F238E27FC236}">
                  <a16:creationId xmlns:a16="http://schemas.microsoft.com/office/drawing/2014/main" id="{756857AF-3EB8-18E5-4C90-FD44E3D31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169"/>
              <a:ext cx="92" cy="40"/>
            </a:xfrm>
            <a:custGeom>
              <a:avLst/>
              <a:gdLst>
                <a:gd name="T0" fmla="*/ 87 w 92"/>
                <a:gd name="T1" fmla="*/ 36 h 40"/>
                <a:gd name="T2" fmla="*/ 86 w 92"/>
                <a:gd name="T3" fmla="*/ 37 h 40"/>
                <a:gd name="T4" fmla="*/ 78 w 92"/>
                <a:gd name="T5" fmla="*/ 38 h 40"/>
                <a:gd name="T6" fmla="*/ 70 w 92"/>
                <a:gd name="T7" fmla="*/ 39 h 40"/>
                <a:gd name="T8" fmla="*/ 63 w 92"/>
                <a:gd name="T9" fmla="*/ 39 h 40"/>
                <a:gd name="T10" fmla="*/ 55 w 92"/>
                <a:gd name="T11" fmla="*/ 38 h 40"/>
                <a:gd name="T12" fmla="*/ 48 w 92"/>
                <a:gd name="T13" fmla="*/ 37 h 40"/>
                <a:gd name="T14" fmla="*/ 42 w 92"/>
                <a:gd name="T15" fmla="*/ 34 h 40"/>
                <a:gd name="T16" fmla="*/ 35 w 92"/>
                <a:gd name="T17" fmla="*/ 32 h 40"/>
                <a:gd name="T18" fmla="*/ 29 w 92"/>
                <a:gd name="T19" fmla="*/ 29 h 40"/>
                <a:gd name="T20" fmla="*/ 24 w 92"/>
                <a:gd name="T21" fmla="*/ 26 h 40"/>
                <a:gd name="T22" fmla="*/ 19 w 92"/>
                <a:gd name="T23" fmla="*/ 23 h 40"/>
                <a:gd name="T24" fmla="*/ 14 w 92"/>
                <a:gd name="T25" fmla="*/ 20 h 40"/>
                <a:gd name="T26" fmla="*/ 10 w 92"/>
                <a:gd name="T27" fmla="*/ 16 h 40"/>
                <a:gd name="T28" fmla="*/ 7 w 92"/>
                <a:gd name="T29" fmla="*/ 13 h 40"/>
                <a:gd name="T30" fmla="*/ 4 w 92"/>
                <a:gd name="T31" fmla="*/ 11 h 40"/>
                <a:gd name="T32" fmla="*/ 2 w 92"/>
                <a:gd name="T33" fmla="*/ 9 h 40"/>
                <a:gd name="T34" fmla="*/ 0 w 92"/>
                <a:gd name="T35" fmla="*/ 8 h 40"/>
                <a:gd name="T36" fmla="*/ 7 w 92"/>
                <a:gd name="T37" fmla="*/ 0 h 40"/>
                <a:gd name="T38" fmla="*/ 9 w 92"/>
                <a:gd name="T39" fmla="*/ 1 h 40"/>
                <a:gd name="T40" fmla="*/ 11 w 92"/>
                <a:gd name="T41" fmla="*/ 3 h 40"/>
                <a:gd name="T42" fmla="*/ 13 w 92"/>
                <a:gd name="T43" fmla="*/ 5 h 40"/>
                <a:gd name="T44" fmla="*/ 17 w 92"/>
                <a:gd name="T45" fmla="*/ 8 h 40"/>
                <a:gd name="T46" fmla="*/ 20 w 92"/>
                <a:gd name="T47" fmla="*/ 11 h 40"/>
                <a:gd name="T48" fmla="*/ 24 w 92"/>
                <a:gd name="T49" fmla="*/ 14 h 40"/>
                <a:gd name="T50" fmla="*/ 29 w 92"/>
                <a:gd name="T51" fmla="*/ 17 h 40"/>
                <a:gd name="T52" fmla="*/ 34 w 92"/>
                <a:gd name="T53" fmla="*/ 20 h 40"/>
                <a:gd name="T54" fmla="*/ 40 w 92"/>
                <a:gd name="T55" fmla="*/ 23 h 40"/>
                <a:gd name="T56" fmla="*/ 45 w 92"/>
                <a:gd name="T57" fmla="*/ 25 h 40"/>
                <a:gd name="T58" fmla="*/ 51 w 92"/>
                <a:gd name="T59" fmla="*/ 27 h 40"/>
                <a:gd name="T60" fmla="*/ 57 w 92"/>
                <a:gd name="T61" fmla="*/ 28 h 40"/>
                <a:gd name="T62" fmla="*/ 63 w 92"/>
                <a:gd name="T63" fmla="*/ 29 h 40"/>
                <a:gd name="T64" fmla="*/ 70 w 92"/>
                <a:gd name="T65" fmla="*/ 29 h 40"/>
                <a:gd name="T66" fmla="*/ 76 w 92"/>
                <a:gd name="T67" fmla="*/ 29 h 40"/>
                <a:gd name="T68" fmla="*/ 83 w 92"/>
                <a:gd name="T69" fmla="*/ 27 h 40"/>
                <a:gd name="T70" fmla="*/ 83 w 92"/>
                <a:gd name="T71" fmla="*/ 27 h 40"/>
                <a:gd name="T72" fmla="*/ 83 w 92"/>
                <a:gd name="T73" fmla="*/ 27 h 40"/>
                <a:gd name="T74" fmla="*/ 85 w 92"/>
                <a:gd name="T75" fmla="*/ 26 h 40"/>
                <a:gd name="T76" fmla="*/ 87 w 92"/>
                <a:gd name="T77" fmla="*/ 27 h 40"/>
                <a:gd name="T78" fmla="*/ 89 w 92"/>
                <a:gd name="T79" fmla="*/ 28 h 40"/>
                <a:gd name="T80" fmla="*/ 91 w 92"/>
                <a:gd name="T81" fmla="*/ 30 h 40"/>
                <a:gd name="T82" fmla="*/ 91 w 92"/>
                <a:gd name="T83" fmla="*/ 32 h 40"/>
                <a:gd name="T84" fmla="*/ 91 w 92"/>
                <a:gd name="T85" fmla="*/ 34 h 40"/>
                <a:gd name="T86" fmla="*/ 88 w 92"/>
                <a:gd name="T87" fmla="*/ 35 h 40"/>
                <a:gd name="T88" fmla="*/ 86 w 92"/>
                <a:gd name="T89" fmla="*/ 37 h 40"/>
                <a:gd name="T90" fmla="*/ 87 w 92"/>
                <a:gd name="T91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40">
                  <a:moveTo>
                    <a:pt x="87" y="36"/>
                  </a:moveTo>
                  <a:lnTo>
                    <a:pt x="86" y="37"/>
                  </a:lnTo>
                  <a:lnTo>
                    <a:pt x="78" y="38"/>
                  </a:lnTo>
                  <a:lnTo>
                    <a:pt x="70" y="39"/>
                  </a:lnTo>
                  <a:lnTo>
                    <a:pt x="63" y="39"/>
                  </a:lnTo>
                  <a:lnTo>
                    <a:pt x="55" y="38"/>
                  </a:lnTo>
                  <a:lnTo>
                    <a:pt x="48" y="37"/>
                  </a:lnTo>
                  <a:lnTo>
                    <a:pt x="42" y="34"/>
                  </a:lnTo>
                  <a:lnTo>
                    <a:pt x="35" y="32"/>
                  </a:lnTo>
                  <a:lnTo>
                    <a:pt x="29" y="29"/>
                  </a:lnTo>
                  <a:lnTo>
                    <a:pt x="24" y="26"/>
                  </a:lnTo>
                  <a:lnTo>
                    <a:pt x="19" y="23"/>
                  </a:lnTo>
                  <a:lnTo>
                    <a:pt x="14" y="20"/>
                  </a:lnTo>
                  <a:lnTo>
                    <a:pt x="10" y="16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2" y="9"/>
                  </a:lnTo>
                  <a:lnTo>
                    <a:pt x="0" y="8"/>
                  </a:lnTo>
                  <a:lnTo>
                    <a:pt x="7" y="0"/>
                  </a:lnTo>
                  <a:lnTo>
                    <a:pt x="9" y="1"/>
                  </a:lnTo>
                  <a:lnTo>
                    <a:pt x="11" y="3"/>
                  </a:lnTo>
                  <a:lnTo>
                    <a:pt x="13" y="5"/>
                  </a:lnTo>
                  <a:lnTo>
                    <a:pt x="17" y="8"/>
                  </a:lnTo>
                  <a:lnTo>
                    <a:pt x="20" y="11"/>
                  </a:lnTo>
                  <a:lnTo>
                    <a:pt x="24" y="14"/>
                  </a:lnTo>
                  <a:lnTo>
                    <a:pt x="29" y="17"/>
                  </a:lnTo>
                  <a:lnTo>
                    <a:pt x="34" y="20"/>
                  </a:lnTo>
                  <a:lnTo>
                    <a:pt x="40" y="23"/>
                  </a:lnTo>
                  <a:lnTo>
                    <a:pt x="45" y="25"/>
                  </a:lnTo>
                  <a:lnTo>
                    <a:pt x="51" y="27"/>
                  </a:lnTo>
                  <a:lnTo>
                    <a:pt x="57" y="28"/>
                  </a:lnTo>
                  <a:lnTo>
                    <a:pt x="63" y="29"/>
                  </a:lnTo>
                  <a:lnTo>
                    <a:pt x="70" y="29"/>
                  </a:lnTo>
                  <a:lnTo>
                    <a:pt x="76" y="29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6"/>
                  </a:lnTo>
                  <a:lnTo>
                    <a:pt x="87" y="27"/>
                  </a:lnTo>
                  <a:lnTo>
                    <a:pt x="89" y="28"/>
                  </a:lnTo>
                  <a:lnTo>
                    <a:pt x="91" y="30"/>
                  </a:lnTo>
                  <a:lnTo>
                    <a:pt x="91" y="32"/>
                  </a:lnTo>
                  <a:lnTo>
                    <a:pt x="91" y="34"/>
                  </a:lnTo>
                  <a:lnTo>
                    <a:pt x="88" y="35"/>
                  </a:lnTo>
                  <a:lnTo>
                    <a:pt x="86" y="37"/>
                  </a:lnTo>
                  <a:lnTo>
                    <a:pt x="87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83" name="Freeform 263">
              <a:extLst>
                <a:ext uri="{FF2B5EF4-FFF2-40B4-BE49-F238E27FC236}">
                  <a16:creationId xmlns:a16="http://schemas.microsoft.com/office/drawing/2014/main" id="{48B02C9E-7ABA-EF02-46BF-C0682DCC9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101"/>
              <a:ext cx="137" cy="105"/>
            </a:xfrm>
            <a:custGeom>
              <a:avLst/>
              <a:gdLst>
                <a:gd name="T0" fmla="*/ 130 w 137"/>
                <a:gd name="T1" fmla="*/ 0 h 105"/>
                <a:gd name="T2" fmla="*/ 133 w 137"/>
                <a:gd name="T3" fmla="*/ 10 h 105"/>
                <a:gd name="T4" fmla="*/ 122 w 137"/>
                <a:gd name="T5" fmla="*/ 15 h 105"/>
                <a:gd name="T6" fmla="*/ 114 w 137"/>
                <a:gd name="T7" fmla="*/ 21 h 105"/>
                <a:gd name="T8" fmla="*/ 105 w 137"/>
                <a:gd name="T9" fmla="*/ 27 h 105"/>
                <a:gd name="T10" fmla="*/ 97 w 137"/>
                <a:gd name="T11" fmla="*/ 33 h 105"/>
                <a:gd name="T12" fmla="*/ 90 w 137"/>
                <a:gd name="T13" fmla="*/ 39 h 105"/>
                <a:gd name="T14" fmla="*/ 83 w 137"/>
                <a:gd name="T15" fmla="*/ 46 h 105"/>
                <a:gd name="T16" fmla="*/ 76 w 137"/>
                <a:gd name="T17" fmla="*/ 52 h 105"/>
                <a:gd name="T18" fmla="*/ 69 w 137"/>
                <a:gd name="T19" fmla="*/ 59 h 105"/>
                <a:gd name="T20" fmla="*/ 62 w 137"/>
                <a:gd name="T21" fmla="*/ 65 h 105"/>
                <a:gd name="T22" fmla="*/ 55 w 137"/>
                <a:gd name="T23" fmla="*/ 71 h 105"/>
                <a:gd name="T24" fmla="*/ 48 w 137"/>
                <a:gd name="T25" fmla="*/ 77 h 105"/>
                <a:gd name="T26" fmla="*/ 40 w 137"/>
                <a:gd name="T27" fmla="*/ 83 h 105"/>
                <a:gd name="T28" fmla="*/ 32 w 137"/>
                <a:gd name="T29" fmla="*/ 89 h 105"/>
                <a:gd name="T30" fmla="*/ 24 w 137"/>
                <a:gd name="T31" fmla="*/ 95 h 105"/>
                <a:gd name="T32" fmla="*/ 14 w 137"/>
                <a:gd name="T33" fmla="*/ 100 h 105"/>
                <a:gd name="T34" fmla="*/ 4 w 137"/>
                <a:gd name="T35" fmla="*/ 104 h 105"/>
                <a:gd name="T36" fmla="*/ 0 w 137"/>
                <a:gd name="T37" fmla="*/ 95 h 105"/>
                <a:gd name="T38" fmla="*/ 9 w 137"/>
                <a:gd name="T39" fmla="*/ 91 h 105"/>
                <a:gd name="T40" fmla="*/ 18 w 137"/>
                <a:gd name="T41" fmla="*/ 86 h 105"/>
                <a:gd name="T42" fmla="*/ 27 w 137"/>
                <a:gd name="T43" fmla="*/ 81 h 105"/>
                <a:gd name="T44" fmla="*/ 34 w 137"/>
                <a:gd name="T45" fmla="*/ 75 h 105"/>
                <a:gd name="T46" fmla="*/ 42 w 137"/>
                <a:gd name="T47" fmla="*/ 69 h 105"/>
                <a:gd name="T48" fmla="*/ 49 w 137"/>
                <a:gd name="T49" fmla="*/ 64 h 105"/>
                <a:gd name="T50" fmla="*/ 55 w 137"/>
                <a:gd name="T51" fmla="*/ 57 h 105"/>
                <a:gd name="T52" fmla="*/ 62 w 137"/>
                <a:gd name="T53" fmla="*/ 51 h 105"/>
                <a:gd name="T54" fmla="*/ 69 w 137"/>
                <a:gd name="T55" fmla="*/ 45 h 105"/>
                <a:gd name="T56" fmla="*/ 76 w 137"/>
                <a:gd name="T57" fmla="*/ 38 h 105"/>
                <a:gd name="T58" fmla="*/ 83 w 137"/>
                <a:gd name="T59" fmla="*/ 32 h 105"/>
                <a:gd name="T60" fmla="*/ 91 w 137"/>
                <a:gd name="T61" fmla="*/ 25 h 105"/>
                <a:gd name="T62" fmla="*/ 99 w 137"/>
                <a:gd name="T63" fmla="*/ 19 h 105"/>
                <a:gd name="T64" fmla="*/ 108 w 137"/>
                <a:gd name="T65" fmla="*/ 12 h 105"/>
                <a:gd name="T66" fmla="*/ 117 w 137"/>
                <a:gd name="T67" fmla="*/ 6 h 105"/>
                <a:gd name="T68" fmla="*/ 128 w 137"/>
                <a:gd name="T69" fmla="*/ 1 h 105"/>
                <a:gd name="T70" fmla="*/ 130 w 137"/>
                <a:gd name="T71" fmla="*/ 10 h 105"/>
                <a:gd name="T72" fmla="*/ 128 w 137"/>
                <a:gd name="T73" fmla="*/ 1 h 105"/>
                <a:gd name="T74" fmla="*/ 130 w 137"/>
                <a:gd name="T75" fmla="*/ 0 h 105"/>
                <a:gd name="T76" fmla="*/ 132 w 137"/>
                <a:gd name="T77" fmla="*/ 0 h 105"/>
                <a:gd name="T78" fmla="*/ 134 w 137"/>
                <a:gd name="T79" fmla="*/ 1 h 105"/>
                <a:gd name="T80" fmla="*/ 136 w 137"/>
                <a:gd name="T81" fmla="*/ 3 h 105"/>
                <a:gd name="T82" fmla="*/ 136 w 137"/>
                <a:gd name="T83" fmla="*/ 5 h 105"/>
                <a:gd name="T84" fmla="*/ 136 w 137"/>
                <a:gd name="T85" fmla="*/ 7 h 105"/>
                <a:gd name="T86" fmla="*/ 134 w 137"/>
                <a:gd name="T87" fmla="*/ 8 h 105"/>
                <a:gd name="T88" fmla="*/ 133 w 137"/>
                <a:gd name="T89" fmla="*/ 10 h 105"/>
                <a:gd name="T90" fmla="*/ 130 w 137"/>
                <a:gd name="T91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7" h="105">
                  <a:moveTo>
                    <a:pt x="130" y="0"/>
                  </a:moveTo>
                  <a:lnTo>
                    <a:pt x="133" y="10"/>
                  </a:lnTo>
                  <a:lnTo>
                    <a:pt x="122" y="15"/>
                  </a:lnTo>
                  <a:lnTo>
                    <a:pt x="114" y="21"/>
                  </a:lnTo>
                  <a:lnTo>
                    <a:pt x="105" y="27"/>
                  </a:lnTo>
                  <a:lnTo>
                    <a:pt x="97" y="33"/>
                  </a:lnTo>
                  <a:lnTo>
                    <a:pt x="90" y="39"/>
                  </a:lnTo>
                  <a:lnTo>
                    <a:pt x="83" y="46"/>
                  </a:lnTo>
                  <a:lnTo>
                    <a:pt x="76" y="52"/>
                  </a:lnTo>
                  <a:lnTo>
                    <a:pt x="69" y="59"/>
                  </a:lnTo>
                  <a:lnTo>
                    <a:pt x="62" y="65"/>
                  </a:lnTo>
                  <a:lnTo>
                    <a:pt x="55" y="71"/>
                  </a:lnTo>
                  <a:lnTo>
                    <a:pt x="48" y="77"/>
                  </a:lnTo>
                  <a:lnTo>
                    <a:pt x="40" y="83"/>
                  </a:lnTo>
                  <a:lnTo>
                    <a:pt x="32" y="89"/>
                  </a:lnTo>
                  <a:lnTo>
                    <a:pt x="24" y="95"/>
                  </a:lnTo>
                  <a:lnTo>
                    <a:pt x="14" y="100"/>
                  </a:lnTo>
                  <a:lnTo>
                    <a:pt x="4" y="104"/>
                  </a:lnTo>
                  <a:lnTo>
                    <a:pt x="0" y="95"/>
                  </a:lnTo>
                  <a:lnTo>
                    <a:pt x="9" y="91"/>
                  </a:lnTo>
                  <a:lnTo>
                    <a:pt x="18" y="86"/>
                  </a:lnTo>
                  <a:lnTo>
                    <a:pt x="27" y="81"/>
                  </a:lnTo>
                  <a:lnTo>
                    <a:pt x="34" y="75"/>
                  </a:lnTo>
                  <a:lnTo>
                    <a:pt x="42" y="69"/>
                  </a:lnTo>
                  <a:lnTo>
                    <a:pt x="49" y="64"/>
                  </a:lnTo>
                  <a:lnTo>
                    <a:pt x="55" y="57"/>
                  </a:lnTo>
                  <a:lnTo>
                    <a:pt x="62" y="51"/>
                  </a:lnTo>
                  <a:lnTo>
                    <a:pt x="69" y="45"/>
                  </a:lnTo>
                  <a:lnTo>
                    <a:pt x="76" y="38"/>
                  </a:lnTo>
                  <a:lnTo>
                    <a:pt x="83" y="32"/>
                  </a:lnTo>
                  <a:lnTo>
                    <a:pt x="91" y="25"/>
                  </a:lnTo>
                  <a:lnTo>
                    <a:pt x="99" y="19"/>
                  </a:lnTo>
                  <a:lnTo>
                    <a:pt x="108" y="12"/>
                  </a:lnTo>
                  <a:lnTo>
                    <a:pt x="117" y="6"/>
                  </a:lnTo>
                  <a:lnTo>
                    <a:pt x="128" y="1"/>
                  </a:lnTo>
                  <a:lnTo>
                    <a:pt x="130" y="10"/>
                  </a:lnTo>
                  <a:lnTo>
                    <a:pt x="128" y="1"/>
                  </a:lnTo>
                  <a:lnTo>
                    <a:pt x="130" y="0"/>
                  </a:lnTo>
                  <a:lnTo>
                    <a:pt x="132" y="0"/>
                  </a:lnTo>
                  <a:lnTo>
                    <a:pt x="134" y="1"/>
                  </a:lnTo>
                  <a:lnTo>
                    <a:pt x="136" y="3"/>
                  </a:lnTo>
                  <a:lnTo>
                    <a:pt x="136" y="5"/>
                  </a:lnTo>
                  <a:lnTo>
                    <a:pt x="136" y="7"/>
                  </a:lnTo>
                  <a:lnTo>
                    <a:pt x="134" y="8"/>
                  </a:lnTo>
                  <a:lnTo>
                    <a:pt x="133" y="10"/>
                  </a:lnTo>
                  <a:lnTo>
                    <a:pt x="1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84" name="Freeform 264">
              <a:extLst>
                <a:ext uri="{FF2B5EF4-FFF2-40B4-BE49-F238E27FC236}">
                  <a16:creationId xmlns:a16="http://schemas.microsoft.com/office/drawing/2014/main" id="{BAAB4677-128A-482E-994A-B2BB0AA0A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089"/>
              <a:ext cx="49" cy="23"/>
            </a:xfrm>
            <a:custGeom>
              <a:avLst/>
              <a:gdLst>
                <a:gd name="T0" fmla="*/ 9 w 49"/>
                <a:gd name="T1" fmla="*/ 2 h 23"/>
                <a:gd name="T2" fmla="*/ 9 w 49"/>
                <a:gd name="T3" fmla="*/ 2 h 23"/>
                <a:gd name="T4" fmla="*/ 10 w 49"/>
                <a:gd name="T5" fmla="*/ 3 h 23"/>
                <a:gd name="T6" fmla="*/ 12 w 49"/>
                <a:gd name="T7" fmla="*/ 4 h 23"/>
                <a:gd name="T8" fmla="*/ 14 w 49"/>
                <a:gd name="T9" fmla="*/ 5 h 23"/>
                <a:gd name="T10" fmla="*/ 17 w 49"/>
                <a:gd name="T11" fmla="*/ 6 h 23"/>
                <a:gd name="T12" fmla="*/ 20 w 49"/>
                <a:gd name="T13" fmla="*/ 7 h 23"/>
                <a:gd name="T14" fmla="*/ 22 w 49"/>
                <a:gd name="T15" fmla="*/ 8 h 23"/>
                <a:gd name="T16" fmla="*/ 25 w 49"/>
                <a:gd name="T17" fmla="*/ 9 h 23"/>
                <a:gd name="T18" fmla="*/ 29 w 49"/>
                <a:gd name="T19" fmla="*/ 10 h 23"/>
                <a:gd name="T20" fmla="*/ 32 w 49"/>
                <a:gd name="T21" fmla="*/ 10 h 23"/>
                <a:gd name="T22" fmla="*/ 35 w 49"/>
                <a:gd name="T23" fmla="*/ 11 h 23"/>
                <a:gd name="T24" fmla="*/ 38 w 49"/>
                <a:gd name="T25" fmla="*/ 11 h 23"/>
                <a:gd name="T26" fmla="*/ 41 w 49"/>
                <a:gd name="T27" fmla="*/ 12 h 23"/>
                <a:gd name="T28" fmla="*/ 43 w 49"/>
                <a:gd name="T29" fmla="*/ 12 h 23"/>
                <a:gd name="T30" fmla="*/ 45 w 49"/>
                <a:gd name="T31" fmla="*/ 12 h 23"/>
                <a:gd name="T32" fmla="*/ 48 w 49"/>
                <a:gd name="T33" fmla="*/ 12 h 23"/>
                <a:gd name="T34" fmla="*/ 48 w 49"/>
                <a:gd name="T35" fmla="*/ 12 h 23"/>
                <a:gd name="T36" fmla="*/ 48 w 49"/>
                <a:gd name="T37" fmla="*/ 22 h 23"/>
                <a:gd name="T38" fmla="*/ 46 w 49"/>
                <a:gd name="T39" fmla="*/ 22 h 23"/>
                <a:gd name="T40" fmla="*/ 44 w 49"/>
                <a:gd name="T41" fmla="*/ 22 h 23"/>
                <a:gd name="T42" fmla="*/ 42 w 49"/>
                <a:gd name="T43" fmla="*/ 22 h 23"/>
                <a:gd name="T44" fmla="*/ 39 w 49"/>
                <a:gd name="T45" fmla="*/ 22 h 23"/>
                <a:gd name="T46" fmla="*/ 36 w 49"/>
                <a:gd name="T47" fmla="*/ 21 h 23"/>
                <a:gd name="T48" fmla="*/ 33 w 49"/>
                <a:gd name="T49" fmla="*/ 21 h 23"/>
                <a:gd name="T50" fmla="*/ 30 w 49"/>
                <a:gd name="T51" fmla="*/ 20 h 23"/>
                <a:gd name="T52" fmla="*/ 27 w 49"/>
                <a:gd name="T53" fmla="*/ 20 h 23"/>
                <a:gd name="T54" fmla="*/ 23 w 49"/>
                <a:gd name="T55" fmla="*/ 19 h 23"/>
                <a:gd name="T56" fmla="*/ 20 w 49"/>
                <a:gd name="T57" fmla="*/ 18 h 23"/>
                <a:gd name="T58" fmla="*/ 16 w 49"/>
                <a:gd name="T59" fmla="*/ 17 h 23"/>
                <a:gd name="T60" fmla="*/ 13 w 49"/>
                <a:gd name="T61" fmla="*/ 16 h 23"/>
                <a:gd name="T62" fmla="*/ 10 w 49"/>
                <a:gd name="T63" fmla="*/ 14 h 23"/>
                <a:gd name="T64" fmla="*/ 7 w 49"/>
                <a:gd name="T65" fmla="*/ 13 h 23"/>
                <a:gd name="T66" fmla="*/ 4 w 49"/>
                <a:gd name="T67" fmla="*/ 11 h 23"/>
                <a:gd name="T68" fmla="*/ 1 w 49"/>
                <a:gd name="T69" fmla="*/ 9 h 23"/>
                <a:gd name="T70" fmla="*/ 1 w 49"/>
                <a:gd name="T71" fmla="*/ 9 h 23"/>
                <a:gd name="T72" fmla="*/ 1 w 49"/>
                <a:gd name="T73" fmla="*/ 9 h 23"/>
                <a:gd name="T74" fmla="*/ 0 w 49"/>
                <a:gd name="T75" fmla="*/ 7 h 23"/>
                <a:gd name="T76" fmla="*/ 0 w 49"/>
                <a:gd name="T77" fmla="*/ 5 h 23"/>
                <a:gd name="T78" fmla="*/ 1 w 49"/>
                <a:gd name="T79" fmla="*/ 3 h 23"/>
                <a:gd name="T80" fmla="*/ 2 w 49"/>
                <a:gd name="T81" fmla="*/ 1 h 23"/>
                <a:gd name="T82" fmla="*/ 3 w 49"/>
                <a:gd name="T83" fmla="*/ 0 h 23"/>
                <a:gd name="T84" fmla="*/ 5 w 49"/>
                <a:gd name="T85" fmla="*/ 0 h 23"/>
                <a:gd name="T86" fmla="*/ 7 w 49"/>
                <a:gd name="T87" fmla="*/ 0 h 23"/>
                <a:gd name="T88" fmla="*/ 9 w 49"/>
                <a:gd name="T89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9" h="23">
                  <a:moveTo>
                    <a:pt x="9" y="2"/>
                  </a:moveTo>
                  <a:lnTo>
                    <a:pt x="9" y="2"/>
                  </a:lnTo>
                  <a:lnTo>
                    <a:pt x="10" y="3"/>
                  </a:lnTo>
                  <a:lnTo>
                    <a:pt x="12" y="4"/>
                  </a:lnTo>
                  <a:lnTo>
                    <a:pt x="14" y="5"/>
                  </a:lnTo>
                  <a:lnTo>
                    <a:pt x="17" y="6"/>
                  </a:lnTo>
                  <a:lnTo>
                    <a:pt x="20" y="7"/>
                  </a:lnTo>
                  <a:lnTo>
                    <a:pt x="22" y="8"/>
                  </a:lnTo>
                  <a:lnTo>
                    <a:pt x="25" y="9"/>
                  </a:lnTo>
                  <a:lnTo>
                    <a:pt x="29" y="10"/>
                  </a:lnTo>
                  <a:lnTo>
                    <a:pt x="32" y="10"/>
                  </a:lnTo>
                  <a:lnTo>
                    <a:pt x="35" y="11"/>
                  </a:lnTo>
                  <a:lnTo>
                    <a:pt x="38" y="11"/>
                  </a:lnTo>
                  <a:lnTo>
                    <a:pt x="41" y="12"/>
                  </a:lnTo>
                  <a:lnTo>
                    <a:pt x="43" y="12"/>
                  </a:lnTo>
                  <a:lnTo>
                    <a:pt x="45" y="12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8" y="22"/>
                  </a:lnTo>
                  <a:lnTo>
                    <a:pt x="46" y="22"/>
                  </a:lnTo>
                  <a:lnTo>
                    <a:pt x="44" y="22"/>
                  </a:lnTo>
                  <a:lnTo>
                    <a:pt x="42" y="22"/>
                  </a:lnTo>
                  <a:lnTo>
                    <a:pt x="39" y="22"/>
                  </a:lnTo>
                  <a:lnTo>
                    <a:pt x="36" y="21"/>
                  </a:lnTo>
                  <a:lnTo>
                    <a:pt x="33" y="21"/>
                  </a:lnTo>
                  <a:lnTo>
                    <a:pt x="30" y="20"/>
                  </a:lnTo>
                  <a:lnTo>
                    <a:pt x="27" y="20"/>
                  </a:lnTo>
                  <a:lnTo>
                    <a:pt x="23" y="19"/>
                  </a:lnTo>
                  <a:lnTo>
                    <a:pt x="20" y="18"/>
                  </a:lnTo>
                  <a:lnTo>
                    <a:pt x="16" y="17"/>
                  </a:lnTo>
                  <a:lnTo>
                    <a:pt x="13" y="16"/>
                  </a:lnTo>
                  <a:lnTo>
                    <a:pt x="10" y="14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3"/>
                  </a:lnTo>
                  <a:lnTo>
                    <a:pt x="2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85" name="Freeform 265">
              <a:extLst>
                <a:ext uri="{FF2B5EF4-FFF2-40B4-BE49-F238E27FC236}">
                  <a16:creationId xmlns:a16="http://schemas.microsoft.com/office/drawing/2014/main" id="{AA85F075-7928-BEB3-A0E1-3328C61B4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990"/>
              <a:ext cx="28" cy="109"/>
            </a:xfrm>
            <a:custGeom>
              <a:avLst/>
              <a:gdLst>
                <a:gd name="T0" fmla="*/ 15 w 28"/>
                <a:gd name="T1" fmla="*/ 2 h 109"/>
                <a:gd name="T2" fmla="*/ 16 w 28"/>
                <a:gd name="T3" fmla="*/ 6 h 109"/>
                <a:gd name="T4" fmla="*/ 15 w 28"/>
                <a:gd name="T5" fmla="*/ 14 h 109"/>
                <a:gd name="T6" fmla="*/ 14 w 28"/>
                <a:gd name="T7" fmla="*/ 21 h 109"/>
                <a:gd name="T8" fmla="*/ 13 w 28"/>
                <a:gd name="T9" fmla="*/ 28 h 109"/>
                <a:gd name="T10" fmla="*/ 12 w 28"/>
                <a:gd name="T11" fmla="*/ 35 h 109"/>
                <a:gd name="T12" fmla="*/ 11 w 28"/>
                <a:gd name="T13" fmla="*/ 42 h 109"/>
                <a:gd name="T14" fmla="*/ 11 w 28"/>
                <a:gd name="T15" fmla="*/ 48 h 109"/>
                <a:gd name="T16" fmla="*/ 11 w 28"/>
                <a:gd name="T17" fmla="*/ 54 h 109"/>
                <a:gd name="T18" fmla="*/ 11 w 28"/>
                <a:gd name="T19" fmla="*/ 60 h 109"/>
                <a:gd name="T20" fmla="*/ 11 w 28"/>
                <a:gd name="T21" fmla="*/ 65 h 109"/>
                <a:gd name="T22" fmla="*/ 12 w 28"/>
                <a:gd name="T23" fmla="*/ 71 h 109"/>
                <a:gd name="T24" fmla="*/ 13 w 28"/>
                <a:gd name="T25" fmla="*/ 76 h 109"/>
                <a:gd name="T26" fmla="*/ 15 w 28"/>
                <a:gd name="T27" fmla="*/ 81 h 109"/>
                <a:gd name="T28" fmla="*/ 17 w 28"/>
                <a:gd name="T29" fmla="*/ 86 h 109"/>
                <a:gd name="T30" fmla="*/ 19 w 28"/>
                <a:gd name="T31" fmla="*/ 91 h 109"/>
                <a:gd name="T32" fmla="*/ 23 w 28"/>
                <a:gd name="T33" fmla="*/ 96 h 109"/>
                <a:gd name="T34" fmla="*/ 27 w 28"/>
                <a:gd name="T35" fmla="*/ 101 h 109"/>
                <a:gd name="T36" fmla="*/ 19 w 28"/>
                <a:gd name="T37" fmla="*/ 108 h 109"/>
                <a:gd name="T38" fmla="*/ 15 w 28"/>
                <a:gd name="T39" fmla="*/ 102 h 109"/>
                <a:gd name="T40" fmla="*/ 11 w 28"/>
                <a:gd name="T41" fmla="*/ 96 h 109"/>
                <a:gd name="T42" fmla="*/ 7 w 28"/>
                <a:gd name="T43" fmla="*/ 90 h 109"/>
                <a:gd name="T44" fmla="*/ 5 w 28"/>
                <a:gd name="T45" fmla="*/ 85 h 109"/>
                <a:gd name="T46" fmla="*/ 3 w 28"/>
                <a:gd name="T47" fmla="*/ 78 h 109"/>
                <a:gd name="T48" fmla="*/ 2 w 28"/>
                <a:gd name="T49" fmla="*/ 72 h 109"/>
                <a:gd name="T50" fmla="*/ 1 w 28"/>
                <a:gd name="T51" fmla="*/ 66 h 109"/>
                <a:gd name="T52" fmla="*/ 0 w 28"/>
                <a:gd name="T53" fmla="*/ 60 h 109"/>
                <a:gd name="T54" fmla="*/ 0 w 28"/>
                <a:gd name="T55" fmla="*/ 53 h 109"/>
                <a:gd name="T56" fmla="*/ 1 w 28"/>
                <a:gd name="T57" fmla="*/ 47 h 109"/>
                <a:gd name="T58" fmla="*/ 2 w 28"/>
                <a:gd name="T59" fmla="*/ 41 h 109"/>
                <a:gd name="T60" fmla="*/ 2 w 28"/>
                <a:gd name="T61" fmla="*/ 34 h 109"/>
                <a:gd name="T62" fmla="*/ 3 w 28"/>
                <a:gd name="T63" fmla="*/ 27 h 109"/>
                <a:gd name="T64" fmla="*/ 4 w 28"/>
                <a:gd name="T65" fmla="*/ 20 h 109"/>
                <a:gd name="T66" fmla="*/ 6 w 28"/>
                <a:gd name="T67" fmla="*/ 13 h 109"/>
                <a:gd name="T68" fmla="*/ 7 w 28"/>
                <a:gd name="T69" fmla="*/ 5 h 109"/>
                <a:gd name="T70" fmla="*/ 8 w 28"/>
                <a:gd name="T71" fmla="*/ 9 h 109"/>
                <a:gd name="T72" fmla="*/ 7 w 28"/>
                <a:gd name="T73" fmla="*/ 5 h 109"/>
                <a:gd name="T74" fmla="*/ 7 w 28"/>
                <a:gd name="T75" fmla="*/ 3 h 109"/>
                <a:gd name="T76" fmla="*/ 9 w 28"/>
                <a:gd name="T77" fmla="*/ 1 h 109"/>
                <a:gd name="T78" fmla="*/ 10 w 28"/>
                <a:gd name="T79" fmla="*/ 0 h 109"/>
                <a:gd name="T80" fmla="*/ 12 w 28"/>
                <a:gd name="T81" fmla="*/ 0 h 109"/>
                <a:gd name="T82" fmla="*/ 14 w 28"/>
                <a:gd name="T83" fmla="*/ 1 h 109"/>
                <a:gd name="T84" fmla="*/ 15 w 28"/>
                <a:gd name="T85" fmla="*/ 2 h 109"/>
                <a:gd name="T86" fmla="*/ 16 w 28"/>
                <a:gd name="T87" fmla="*/ 4 h 109"/>
                <a:gd name="T88" fmla="*/ 16 w 28"/>
                <a:gd name="T89" fmla="*/ 6 h 109"/>
                <a:gd name="T90" fmla="*/ 15 w 28"/>
                <a:gd name="T91" fmla="*/ 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" h="109">
                  <a:moveTo>
                    <a:pt x="15" y="2"/>
                  </a:moveTo>
                  <a:lnTo>
                    <a:pt x="16" y="6"/>
                  </a:lnTo>
                  <a:lnTo>
                    <a:pt x="15" y="14"/>
                  </a:lnTo>
                  <a:lnTo>
                    <a:pt x="14" y="21"/>
                  </a:lnTo>
                  <a:lnTo>
                    <a:pt x="13" y="28"/>
                  </a:lnTo>
                  <a:lnTo>
                    <a:pt x="12" y="35"/>
                  </a:lnTo>
                  <a:lnTo>
                    <a:pt x="11" y="42"/>
                  </a:lnTo>
                  <a:lnTo>
                    <a:pt x="11" y="48"/>
                  </a:lnTo>
                  <a:lnTo>
                    <a:pt x="11" y="54"/>
                  </a:lnTo>
                  <a:lnTo>
                    <a:pt x="11" y="60"/>
                  </a:lnTo>
                  <a:lnTo>
                    <a:pt x="11" y="65"/>
                  </a:lnTo>
                  <a:lnTo>
                    <a:pt x="12" y="71"/>
                  </a:lnTo>
                  <a:lnTo>
                    <a:pt x="13" y="76"/>
                  </a:lnTo>
                  <a:lnTo>
                    <a:pt x="15" y="81"/>
                  </a:lnTo>
                  <a:lnTo>
                    <a:pt x="17" y="86"/>
                  </a:lnTo>
                  <a:lnTo>
                    <a:pt x="19" y="91"/>
                  </a:lnTo>
                  <a:lnTo>
                    <a:pt x="23" y="96"/>
                  </a:lnTo>
                  <a:lnTo>
                    <a:pt x="27" y="101"/>
                  </a:lnTo>
                  <a:lnTo>
                    <a:pt x="19" y="108"/>
                  </a:lnTo>
                  <a:lnTo>
                    <a:pt x="15" y="102"/>
                  </a:lnTo>
                  <a:lnTo>
                    <a:pt x="11" y="96"/>
                  </a:lnTo>
                  <a:lnTo>
                    <a:pt x="7" y="90"/>
                  </a:lnTo>
                  <a:lnTo>
                    <a:pt x="5" y="85"/>
                  </a:lnTo>
                  <a:lnTo>
                    <a:pt x="3" y="78"/>
                  </a:lnTo>
                  <a:lnTo>
                    <a:pt x="2" y="72"/>
                  </a:lnTo>
                  <a:lnTo>
                    <a:pt x="1" y="66"/>
                  </a:lnTo>
                  <a:lnTo>
                    <a:pt x="0" y="60"/>
                  </a:lnTo>
                  <a:lnTo>
                    <a:pt x="0" y="53"/>
                  </a:lnTo>
                  <a:lnTo>
                    <a:pt x="1" y="47"/>
                  </a:lnTo>
                  <a:lnTo>
                    <a:pt x="2" y="41"/>
                  </a:lnTo>
                  <a:lnTo>
                    <a:pt x="2" y="34"/>
                  </a:lnTo>
                  <a:lnTo>
                    <a:pt x="3" y="27"/>
                  </a:lnTo>
                  <a:lnTo>
                    <a:pt x="4" y="20"/>
                  </a:lnTo>
                  <a:lnTo>
                    <a:pt x="6" y="13"/>
                  </a:lnTo>
                  <a:lnTo>
                    <a:pt x="7" y="5"/>
                  </a:lnTo>
                  <a:lnTo>
                    <a:pt x="8" y="9"/>
                  </a:lnTo>
                  <a:lnTo>
                    <a:pt x="7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5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86" name="Freeform 266">
              <a:extLst>
                <a:ext uri="{FF2B5EF4-FFF2-40B4-BE49-F238E27FC236}">
                  <a16:creationId xmlns:a16="http://schemas.microsoft.com/office/drawing/2014/main" id="{DAC573EB-37F9-76AE-D392-469F6D486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858"/>
              <a:ext cx="74" cy="142"/>
            </a:xfrm>
            <a:custGeom>
              <a:avLst/>
              <a:gdLst>
                <a:gd name="T0" fmla="*/ 10 w 74"/>
                <a:gd name="T1" fmla="*/ 6 h 142"/>
                <a:gd name="T2" fmla="*/ 10 w 74"/>
                <a:gd name="T3" fmla="*/ 6 h 142"/>
                <a:gd name="T4" fmla="*/ 10 w 74"/>
                <a:gd name="T5" fmla="*/ 17 h 142"/>
                <a:gd name="T6" fmla="*/ 11 w 74"/>
                <a:gd name="T7" fmla="*/ 29 h 142"/>
                <a:gd name="T8" fmla="*/ 13 w 74"/>
                <a:gd name="T9" fmla="*/ 39 h 142"/>
                <a:gd name="T10" fmla="*/ 16 w 74"/>
                <a:gd name="T11" fmla="*/ 50 h 142"/>
                <a:gd name="T12" fmla="*/ 19 w 74"/>
                <a:gd name="T13" fmla="*/ 60 h 142"/>
                <a:gd name="T14" fmla="*/ 23 w 74"/>
                <a:gd name="T15" fmla="*/ 70 h 142"/>
                <a:gd name="T16" fmla="*/ 28 w 74"/>
                <a:gd name="T17" fmla="*/ 79 h 142"/>
                <a:gd name="T18" fmla="*/ 33 w 74"/>
                <a:gd name="T19" fmla="*/ 87 h 142"/>
                <a:gd name="T20" fmla="*/ 39 w 74"/>
                <a:gd name="T21" fmla="*/ 96 h 142"/>
                <a:gd name="T22" fmla="*/ 44 w 74"/>
                <a:gd name="T23" fmla="*/ 103 h 142"/>
                <a:gd name="T24" fmla="*/ 50 w 74"/>
                <a:gd name="T25" fmla="*/ 110 h 142"/>
                <a:gd name="T26" fmla="*/ 55 w 74"/>
                <a:gd name="T27" fmla="*/ 116 h 142"/>
                <a:gd name="T28" fmla="*/ 60 w 74"/>
                <a:gd name="T29" fmla="*/ 122 h 142"/>
                <a:gd name="T30" fmla="*/ 65 w 74"/>
                <a:gd name="T31" fmla="*/ 126 h 142"/>
                <a:gd name="T32" fmla="*/ 69 w 74"/>
                <a:gd name="T33" fmla="*/ 130 h 142"/>
                <a:gd name="T34" fmla="*/ 73 w 74"/>
                <a:gd name="T35" fmla="*/ 134 h 142"/>
                <a:gd name="T36" fmla="*/ 66 w 74"/>
                <a:gd name="T37" fmla="*/ 141 h 142"/>
                <a:gd name="T38" fmla="*/ 63 w 74"/>
                <a:gd name="T39" fmla="*/ 138 h 142"/>
                <a:gd name="T40" fmla="*/ 58 w 74"/>
                <a:gd name="T41" fmla="*/ 134 h 142"/>
                <a:gd name="T42" fmla="*/ 53 w 74"/>
                <a:gd name="T43" fmla="*/ 129 h 142"/>
                <a:gd name="T44" fmla="*/ 48 w 74"/>
                <a:gd name="T45" fmla="*/ 123 h 142"/>
                <a:gd name="T46" fmla="*/ 42 w 74"/>
                <a:gd name="T47" fmla="*/ 117 h 142"/>
                <a:gd name="T48" fmla="*/ 36 w 74"/>
                <a:gd name="T49" fmla="*/ 109 h 142"/>
                <a:gd name="T50" fmla="*/ 30 w 74"/>
                <a:gd name="T51" fmla="*/ 102 h 142"/>
                <a:gd name="T52" fmla="*/ 25 w 74"/>
                <a:gd name="T53" fmla="*/ 93 h 142"/>
                <a:gd name="T54" fmla="*/ 19 w 74"/>
                <a:gd name="T55" fmla="*/ 84 h 142"/>
                <a:gd name="T56" fmla="*/ 14 w 74"/>
                <a:gd name="T57" fmla="*/ 74 h 142"/>
                <a:gd name="T58" fmla="*/ 10 w 74"/>
                <a:gd name="T59" fmla="*/ 64 h 142"/>
                <a:gd name="T60" fmla="*/ 6 w 74"/>
                <a:gd name="T61" fmla="*/ 53 h 142"/>
                <a:gd name="T62" fmla="*/ 3 w 74"/>
                <a:gd name="T63" fmla="*/ 42 h 142"/>
                <a:gd name="T64" fmla="*/ 1 w 74"/>
                <a:gd name="T65" fmla="*/ 30 h 142"/>
                <a:gd name="T66" fmla="*/ 0 w 74"/>
                <a:gd name="T67" fmla="*/ 18 h 142"/>
                <a:gd name="T68" fmla="*/ 0 w 74"/>
                <a:gd name="T69" fmla="*/ 5 h 142"/>
                <a:gd name="T70" fmla="*/ 0 w 74"/>
                <a:gd name="T71" fmla="*/ 5 h 142"/>
                <a:gd name="T72" fmla="*/ 0 w 74"/>
                <a:gd name="T73" fmla="*/ 5 h 142"/>
                <a:gd name="T74" fmla="*/ 1 w 74"/>
                <a:gd name="T75" fmla="*/ 3 h 142"/>
                <a:gd name="T76" fmla="*/ 2 w 74"/>
                <a:gd name="T77" fmla="*/ 1 h 142"/>
                <a:gd name="T78" fmla="*/ 3 w 74"/>
                <a:gd name="T79" fmla="*/ 1 h 142"/>
                <a:gd name="T80" fmla="*/ 5 w 74"/>
                <a:gd name="T81" fmla="*/ 0 h 142"/>
                <a:gd name="T82" fmla="*/ 7 w 74"/>
                <a:gd name="T83" fmla="*/ 1 h 142"/>
                <a:gd name="T84" fmla="*/ 9 w 74"/>
                <a:gd name="T85" fmla="*/ 2 h 142"/>
                <a:gd name="T86" fmla="*/ 10 w 74"/>
                <a:gd name="T87" fmla="*/ 4 h 142"/>
                <a:gd name="T88" fmla="*/ 10 w 74"/>
                <a:gd name="T89" fmla="*/ 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4" h="142">
                  <a:moveTo>
                    <a:pt x="10" y="6"/>
                  </a:moveTo>
                  <a:lnTo>
                    <a:pt x="10" y="6"/>
                  </a:lnTo>
                  <a:lnTo>
                    <a:pt x="10" y="17"/>
                  </a:lnTo>
                  <a:lnTo>
                    <a:pt x="11" y="29"/>
                  </a:lnTo>
                  <a:lnTo>
                    <a:pt x="13" y="39"/>
                  </a:lnTo>
                  <a:lnTo>
                    <a:pt x="16" y="50"/>
                  </a:lnTo>
                  <a:lnTo>
                    <a:pt x="19" y="60"/>
                  </a:lnTo>
                  <a:lnTo>
                    <a:pt x="23" y="70"/>
                  </a:lnTo>
                  <a:lnTo>
                    <a:pt x="28" y="79"/>
                  </a:lnTo>
                  <a:lnTo>
                    <a:pt x="33" y="87"/>
                  </a:lnTo>
                  <a:lnTo>
                    <a:pt x="39" y="96"/>
                  </a:lnTo>
                  <a:lnTo>
                    <a:pt x="44" y="103"/>
                  </a:lnTo>
                  <a:lnTo>
                    <a:pt x="50" y="110"/>
                  </a:lnTo>
                  <a:lnTo>
                    <a:pt x="55" y="116"/>
                  </a:lnTo>
                  <a:lnTo>
                    <a:pt x="60" y="122"/>
                  </a:lnTo>
                  <a:lnTo>
                    <a:pt x="65" y="126"/>
                  </a:lnTo>
                  <a:lnTo>
                    <a:pt x="69" y="130"/>
                  </a:lnTo>
                  <a:lnTo>
                    <a:pt x="73" y="134"/>
                  </a:lnTo>
                  <a:lnTo>
                    <a:pt x="66" y="141"/>
                  </a:lnTo>
                  <a:lnTo>
                    <a:pt x="63" y="138"/>
                  </a:lnTo>
                  <a:lnTo>
                    <a:pt x="58" y="134"/>
                  </a:lnTo>
                  <a:lnTo>
                    <a:pt x="53" y="129"/>
                  </a:lnTo>
                  <a:lnTo>
                    <a:pt x="48" y="123"/>
                  </a:lnTo>
                  <a:lnTo>
                    <a:pt x="42" y="117"/>
                  </a:lnTo>
                  <a:lnTo>
                    <a:pt x="36" y="109"/>
                  </a:lnTo>
                  <a:lnTo>
                    <a:pt x="30" y="102"/>
                  </a:lnTo>
                  <a:lnTo>
                    <a:pt x="25" y="93"/>
                  </a:lnTo>
                  <a:lnTo>
                    <a:pt x="19" y="84"/>
                  </a:lnTo>
                  <a:lnTo>
                    <a:pt x="14" y="74"/>
                  </a:lnTo>
                  <a:lnTo>
                    <a:pt x="10" y="64"/>
                  </a:lnTo>
                  <a:lnTo>
                    <a:pt x="6" y="53"/>
                  </a:lnTo>
                  <a:lnTo>
                    <a:pt x="3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3"/>
                  </a:lnTo>
                  <a:lnTo>
                    <a:pt x="2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7" y="1"/>
                  </a:lnTo>
                  <a:lnTo>
                    <a:pt x="9" y="2"/>
                  </a:lnTo>
                  <a:lnTo>
                    <a:pt x="10" y="4"/>
                  </a:lnTo>
                  <a:lnTo>
                    <a:pt x="1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87" name="Freeform 267">
              <a:extLst>
                <a:ext uri="{FF2B5EF4-FFF2-40B4-BE49-F238E27FC236}">
                  <a16:creationId xmlns:a16="http://schemas.microsoft.com/office/drawing/2014/main" id="{5EB7A467-945D-9C06-3AD0-BBC624283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803"/>
              <a:ext cx="49" cy="62"/>
            </a:xfrm>
            <a:custGeom>
              <a:avLst/>
              <a:gdLst>
                <a:gd name="T0" fmla="*/ 44 w 49"/>
                <a:gd name="T1" fmla="*/ 0 h 62"/>
                <a:gd name="T2" fmla="*/ 46 w 49"/>
                <a:gd name="T3" fmla="*/ 9 h 62"/>
                <a:gd name="T4" fmla="*/ 42 w 49"/>
                <a:gd name="T5" fmla="*/ 12 h 62"/>
                <a:gd name="T6" fmla="*/ 39 w 49"/>
                <a:gd name="T7" fmla="*/ 14 h 62"/>
                <a:gd name="T8" fmla="*/ 35 w 49"/>
                <a:gd name="T9" fmla="*/ 17 h 62"/>
                <a:gd name="T10" fmla="*/ 33 w 49"/>
                <a:gd name="T11" fmla="*/ 20 h 62"/>
                <a:gd name="T12" fmla="*/ 30 w 49"/>
                <a:gd name="T13" fmla="*/ 23 h 62"/>
                <a:gd name="T14" fmla="*/ 27 w 49"/>
                <a:gd name="T15" fmla="*/ 27 h 62"/>
                <a:gd name="T16" fmla="*/ 24 w 49"/>
                <a:gd name="T17" fmla="*/ 30 h 62"/>
                <a:gd name="T18" fmla="*/ 22 w 49"/>
                <a:gd name="T19" fmla="*/ 34 h 62"/>
                <a:gd name="T20" fmla="*/ 19 w 49"/>
                <a:gd name="T21" fmla="*/ 38 h 62"/>
                <a:gd name="T22" fmla="*/ 17 w 49"/>
                <a:gd name="T23" fmla="*/ 41 h 62"/>
                <a:gd name="T24" fmla="*/ 15 w 49"/>
                <a:gd name="T25" fmla="*/ 45 h 62"/>
                <a:gd name="T26" fmla="*/ 14 w 49"/>
                <a:gd name="T27" fmla="*/ 48 h 62"/>
                <a:gd name="T28" fmla="*/ 12 w 49"/>
                <a:gd name="T29" fmla="*/ 52 h 62"/>
                <a:gd name="T30" fmla="*/ 11 w 49"/>
                <a:gd name="T31" fmla="*/ 55 h 62"/>
                <a:gd name="T32" fmla="*/ 10 w 49"/>
                <a:gd name="T33" fmla="*/ 58 h 62"/>
                <a:gd name="T34" fmla="*/ 10 w 49"/>
                <a:gd name="T35" fmla="*/ 61 h 62"/>
                <a:gd name="T36" fmla="*/ 0 w 49"/>
                <a:gd name="T37" fmla="*/ 60 h 62"/>
                <a:gd name="T38" fmla="*/ 1 w 49"/>
                <a:gd name="T39" fmla="*/ 56 h 62"/>
                <a:gd name="T40" fmla="*/ 2 w 49"/>
                <a:gd name="T41" fmla="*/ 52 h 62"/>
                <a:gd name="T42" fmla="*/ 3 w 49"/>
                <a:gd name="T43" fmla="*/ 49 h 62"/>
                <a:gd name="T44" fmla="*/ 4 w 49"/>
                <a:gd name="T45" fmla="*/ 45 h 62"/>
                <a:gd name="T46" fmla="*/ 6 w 49"/>
                <a:gd name="T47" fmla="*/ 41 h 62"/>
                <a:gd name="T48" fmla="*/ 8 w 49"/>
                <a:gd name="T49" fmla="*/ 37 h 62"/>
                <a:gd name="T50" fmla="*/ 11 w 49"/>
                <a:gd name="T51" fmla="*/ 32 h 62"/>
                <a:gd name="T52" fmla="*/ 13 w 49"/>
                <a:gd name="T53" fmla="*/ 28 h 62"/>
                <a:gd name="T54" fmla="*/ 16 w 49"/>
                <a:gd name="T55" fmla="*/ 24 h 62"/>
                <a:gd name="T56" fmla="*/ 19 w 49"/>
                <a:gd name="T57" fmla="*/ 20 h 62"/>
                <a:gd name="T58" fmla="*/ 22 w 49"/>
                <a:gd name="T59" fmla="*/ 17 h 62"/>
                <a:gd name="T60" fmla="*/ 25 w 49"/>
                <a:gd name="T61" fmla="*/ 13 h 62"/>
                <a:gd name="T62" fmla="*/ 29 w 49"/>
                <a:gd name="T63" fmla="*/ 9 h 62"/>
                <a:gd name="T64" fmla="*/ 32 w 49"/>
                <a:gd name="T65" fmla="*/ 6 h 62"/>
                <a:gd name="T66" fmla="*/ 36 w 49"/>
                <a:gd name="T67" fmla="*/ 3 h 62"/>
                <a:gd name="T68" fmla="*/ 40 w 49"/>
                <a:gd name="T69" fmla="*/ 0 h 62"/>
                <a:gd name="T70" fmla="*/ 42 w 49"/>
                <a:gd name="T71" fmla="*/ 10 h 62"/>
                <a:gd name="T72" fmla="*/ 40 w 49"/>
                <a:gd name="T73" fmla="*/ 0 h 62"/>
                <a:gd name="T74" fmla="*/ 42 w 49"/>
                <a:gd name="T75" fmla="*/ 0 h 62"/>
                <a:gd name="T76" fmla="*/ 44 w 49"/>
                <a:gd name="T77" fmla="*/ 0 h 62"/>
                <a:gd name="T78" fmla="*/ 46 w 49"/>
                <a:gd name="T79" fmla="*/ 0 h 62"/>
                <a:gd name="T80" fmla="*/ 47 w 49"/>
                <a:gd name="T81" fmla="*/ 2 h 62"/>
                <a:gd name="T82" fmla="*/ 48 w 49"/>
                <a:gd name="T83" fmla="*/ 4 h 62"/>
                <a:gd name="T84" fmla="*/ 48 w 49"/>
                <a:gd name="T85" fmla="*/ 5 h 62"/>
                <a:gd name="T86" fmla="*/ 48 w 49"/>
                <a:gd name="T87" fmla="*/ 7 h 62"/>
                <a:gd name="T88" fmla="*/ 46 w 49"/>
                <a:gd name="T89" fmla="*/ 9 h 62"/>
                <a:gd name="T90" fmla="*/ 44 w 49"/>
                <a:gd name="T9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" h="62">
                  <a:moveTo>
                    <a:pt x="44" y="0"/>
                  </a:moveTo>
                  <a:lnTo>
                    <a:pt x="46" y="9"/>
                  </a:lnTo>
                  <a:lnTo>
                    <a:pt x="42" y="12"/>
                  </a:lnTo>
                  <a:lnTo>
                    <a:pt x="39" y="14"/>
                  </a:lnTo>
                  <a:lnTo>
                    <a:pt x="35" y="17"/>
                  </a:lnTo>
                  <a:lnTo>
                    <a:pt x="33" y="20"/>
                  </a:lnTo>
                  <a:lnTo>
                    <a:pt x="30" y="23"/>
                  </a:lnTo>
                  <a:lnTo>
                    <a:pt x="27" y="27"/>
                  </a:lnTo>
                  <a:lnTo>
                    <a:pt x="24" y="30"/>
                  </a:lnTo>
                  <a:lnTo>
                    <a:pt x="22" y="34"/>
                  </a:lnTo>
                  <a:lnTo>
                    <a:pt x="19" y="38"/>
                  </a:lnTo>
                  <a:lnTo>
                    <a:pt x="17" y="41"/>
                  </a:lnTo>
                  <a:lnTo>
                    <a:pt x="15" y="45"/>
                  </a:lnTo>
                  <a:lnTo>
                    <a:pt x="14" y="48"/>
                  </a:lnTo>
                  <a:lnTo>
                    <a:pt x="12" y="52"/>
                  </a:lnTo>
                  <a:lnTo>
                    <a:pt x="11" y="55"/>
                  </a:lnTo>
                  <a:lnTo>
                    <a:pt x="10" y="58"/>
                  </a:lnTo>
                  <a:lnTo>
                    <a:pt x="10" y="61"/>
                  </a:lnTo>
                  <a:lnTo>
                    <a:pt x="0" y="60"/>
                  </a:lnTo>
                  <a:lnTo>
                    <a:pt x="1" y="56"/>
                  </a:lnTo>
                  <a:lnTo>
                    <a:pt x="2" y="52"/>
                  </a:lnTo>
                  <a:lnTo>
                    <a:pt x="3" y="49"/>
                  </a:lnTo>
                  <a:lnTo>
                    <a:pt x="4" y="45"/>
                  </a:lnTo>
                  <a:lnTo>
                    <a:pt x="6" y="41"/>
                  </a:lnTo>
                  <a:lnTo>
                    <a:pt x="8" y="37"/>
                  </a:lnTo>
                  <a:lnTo>
                    <a:pt x="11" y="32"/>
                  </a:lnTo>
                  <a:lnTo>
                    <a:pt x="13" y="28"/>
                  </a:lnTo>
                  <a:lnTo>
                    <a:pt x="16" y="24"/>
                  </a:lnTo>
                  <a:lnTo>
                    <a:pt x="19" y="20"/>
                  </a:lnTo>
                  <a:lnTo>
                    <a:pt x="22" y="17"/>
                  </a:lnTo>
                  <a:lnTo>
                    <a:pt x="25" y="13"/>
                  </a:lnTo>
                  <a:lnTo>
                    <a:pt x="29" y="9"/>
                  </a:lnTo>
                  <a:lnTo>
                    <a:pt x="32" y="6"/>
                  </a:lnTo>
                  <a:lnTo>
                    <a:pt x="36" y="3"/>
                  </a:lnTo>
                  <a:lnTo>
                    <a:pt x="40" y="0"/>
                  </a:lnTo>
                  <a:lnTo>
                    <a:pt x="42" y="1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7" y="2"/>
                  </a:lnTo>
                  <a:lnTo>
                    <a:pt x="48" y="4"/>
                  </a:lnTo>
                  <a:lnTo>
                    <a:pt x="48" y="5"/>
                  </a:lnTo>
                  <a:lnTo>
                    <a:pt x="48" y="7"/>
                  </a:lnTo>
                  <a:lnTo>
                    <a:pt x="46" y="9"/>
                  </a:lnTo>
                  <a:lnTo>
                    <a:pt x="4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88" name="Freeform 268">
              <a:extLst>
                <a:ext uri="{FF2B5EF4-FFF2-40B4-BE49-F238E27FC236}">
                  <a16:creationId xmlns:a16="http://schemas.microsoft.com/office/drawing/2014/main" id="{6E662113-C87B-A77A-C0AD-665E4D374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764"/>
              <a:ext cx="26" cy="50"/>
            </a:xfrm>
            <a:custGeom>
              <a:avLst/>
              <a:gdLst>
                <a:gd name="T0" fmla="*/ 8 w 26"/>
                <a:gd name="T1" fmla="*/ 0 h 50"/>
                <a:gd name="T2" fmla="*/ 12 w 26"/>
                <a:gd name="T3" fmla="*/ 6 h 50"/>
                <a:gd name="T4" fmla="*/ 12 w 26"/>
                <a:gd name="T5" fmla="*/ 8 h 50"/>
                <a:gd name="T6" fmla="*/ 12 w 26"/>
                <a:gd name="T7" fmla="*/ 10 h 50"/>
                <a:gd name="T8" fmla="*/ 11 w 26"/>
                <a:gd name="T9" fmla="*/ 11 h 50"/>
                <a:gd name="T10" fmla="*/ 11 w 26"/>
                <a:gd name="T11" fmla="*/ 14 h 50"/>
                <a:gd name="T12" fmla="*/ 11 w 26"/>
                <a:gd name="T13" fmla="*/ 16 h 50"/>
                <a:gd name="T14" fmla="*/ 11 w 26"/>
                <a:gd name="T15" fmla="*/ 19 h 50"/>
                <a:gd name="T16" fmla="*/ 11 w 26"/>
                <a:gd name="T17" fmla="*/ 22 h 50"/>
                <a:gd name="T18" fmla="*/ 11 w 26"/>
                <a:gd name="T19" fmla="*/ 25 h 50"/>
                <a:gd name="T20" fmla="*/ 12 w 26"/>
                <a:gd name="T21" fmla="*/ 27 h 50"/>
                <a:gd name="T22" fmla="*/ 13 w 26"/>
                <a:gd name="T23" fmla="*/ 30 h 50"/>
                <a:gd name="T24" fmla="*/ 14 w 26"/>
                <a:gd name="T25" fmla="*/ 32 h 50"/>
                <a:gd name="T26" fmla="*/ 15 w 26"/>
                <a:gd name="T27" fmla="*/ 34 h 50"/>
                <a:gd name="T28" fmla="*/ 17 w 26"/>
                <a:gd name="T29" fmla="*/ 35 h 50"/>
                <a:gd name="T30" fmla="*/ 19 w 26"/>
                <a:gd name="T31" fmla="*/ 37 h 50"/>
                <a:gd name="T32" fmla="*/ 21 w 26"/>
                <a:gd name="T33" fmla="*/ 38 h 50"/>
                <a:gd name="T34" fmla="*/ 25 w 26"/>
                <a:gd name="T35" fmla="*/ 39 h 50"/>
                <a:gd name="T36" fmla="*/ 23 w 26"/>
                <a:gd name="T37" fmla="*/ 49 h 50"/>
                <a:gd name="T38" fmla="*/ 19 w 26"/>
                <a:gd name="T39" fmla="*/ 48 h 50"/>
                <a:gd name="T40" fmla="*/ 14 w 26"/>
                <a:gd name="T41" fmla="*/ 46 h 50"/>
                <a:gd name="T42" fmla="*/ 11 w 26"/>
                <a:gd name="T43" fmla="*/ 43 h 50"/>
                <a:gd name="T44" fmla="*/ 8 w 26"/>
                <a:gd name="T45" fmla="*/ 40 h 50"/>
                <a:gd name="T46" fmla="*/ 5 w 26"/>
                <a:gd name="T47" fmla="*/ 37 h 50"/>
                <a:gd name="T48" fmla="*/ 4 w 26"/>
                <a:gd name="T49" fmla="*/ 34 h 50"/>
                <a:gd name="T50" fmla="*/ 2 w 26"/>
                <a:gd name="T51" fmla="*/ 30 h 50"/>
                <a:gd name="T52" fmla="*/ 1 w 26"/>
                <a:gd name="T53" fmla="*/ 27 h 50"/>
                <a:gd name="T54" fmla="*/ 1 w 26"/>
                <a:gd name="T55" fmla="*/ 23 h 50"/>
                <a:gd name="T56" fmla="*/ 0 w 26"/>
                <a:gd name="T57" fmla="*/ 19 h 50"/>
                <a:gd name="T58" fmla="*/ 0 w 26"/>
                <a:gd name="T59" fmla="*/ 16 h 50"/>
                <a:gd name="T60" fmla="*/ 1 w 26"/>
                <a:gd name="T61" fmla="*/ 13 h 50"/>
                <a:gd name="T62" fmla="*/ 1 w 26"/>
                <a:gd name="T63" fmla="*/ 10 h 50"/>
                <a:gd name="T64" fmla="*/ 2 w 26"/>
                <a:gd name="T65" fmla="*/ 7 h 50"/>
                <a:gd name="T66" fmla="*/ 2 w 26"/>
                <a:gd name="T67" fmla="*/ 5 h 50"/>
                <a:gd name="T68" fmla="*/ 3 w 26"/>
                <a:gd name="T69" fmla="*/ 3 h 50"/>
                <a:gd name="T70" fmla="*/ 7 w 26"/>
                <a:gd name="T71" fmla="*/ 10 h 50"/>
                <a:gd name="T72" fmla="*/ 3 w 26"/>
                <a:gd name="T73" fmla="*/ 3 h 50"/>
                <a:gd name="T74" fmla="*/ 4 w 26"/>
                <a:gd name="T75" fmla="*/ 1 h 50"/>
                <a:gd name="T76" fmla="*/ 5 w 26"/>
                <a:gd name="T77" fmla="*/ 0 h 50"/>
                <a:gd name="T78" fmla="*/ 7 w 26"/>
                <a:gd name="T79" fmla="*/ 0 h 50"/>
                <a:gd name="T80" fmla="*/ 9 w 26"/>
                <a:gd name="T81" fmla="*/ 0 h 50"/>
                <a:gd name="T82" fmla="*/ 11 w 26"/>
                <a:gd name="T83" fmla="*/ 1 h 50"/>
                <a:gd name="T84" fmla="*/ 12 w 26"/>
                <a:gd name="T85" fmla="*/ 2 h 50"/>
                <a:gd name="T86" fmla="*/ 12 w 26"/>
                <a:gd name="T87" fmla="*/ 4 h 50"/>
                <a:gd name="T88" fmla="*/ 12 w 26"/>
                <a:gd name="T89" fmla="*/ 6 h 50"/>
                <a:gd name="T90" fmla="*/ 8 w 26"/>
                <a:gd name="T9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" h="50">
                  <a:moveTo>
                    <a:pt x="8" y="0"/>
                  </a:moveTo>
                  <a:lnTo>
                    <a:pt x="12" y="6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22"/>
                  </a:lnTo>
                  <a:lnTo>
                    <a:pt x="11" y="25"/>
                  </a:lnTo>
                  <a:lnTo>
                    <a:pt x="12" y="27"/>
                  </a:lnTo>
                  <a:lnTo>
                    <a:pt x="13" y="30"/>
                  </a:lnTo>
                  <a:lnTo>
                    <a:pt x="14" y="32"/>
                  </a:lnTo>
                  <a:lnTo>
                    <a:pt x="15" y="34"/>
                  </a:lnTo>
                  <a:lnTo>
                    <a:pt x="17" y="35"/>
                  </a:lnTo>
                  <a:lnTo>
                    <a:pt x="19" y="37"/>
                  </a:lnTo>
                  <a:lnTo>
                    <a:pt x="21" y="38"/>
                  </a:lnTo>
                  <a:lnTo>
                    <a:pt x="25" y="39"/>
                  </a:lnTo>
                  <a:lnTo>
                    <a:pt x="23" y="49"/>
                  </a:lnTo>
                  <a:lnTo>
                    <a:pt x="19" y="48"/>
                  </a:lnTo>
                  <a:lnTo>
                    <a:pt x="14" y="46"/>
                  </a:lnTo>
                  <a:lnTo>
                    <a:pt x="11" y="43"/>
                  </a:lnTo>
                  <a:lnTo>
                    <a:pt x="8" y="40"/>
                  </a:lnTo>
                  <a:lnTo>
                    <a:pt x="5" y="37"/>
                  </a:lnTo>
                  <a:lnTo>
                    <a:pt x="4" y="34"/>
                  </a:lnTo>
                  <a:lnTo>
                    <a:pt x="2" y="30"/>
                  </a:lnTo>
                  <a:lnTo>
                    <a:pt x="1" y="27"/>
                  </a:lnTo>
                  <a:lnTo>
                    <a:pt x="1" y="23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1" y="13"/>
                  </a:lnTo>
                  <a:lnTo>
                    <a:pt x="1" y="10"/>
                  </a:lnTo>
                  <a:lnTo>
                    <a:pt x="2" y="7"/>
                  </a:lnTo>
                  <a:lnTo>
                    <a:pt x="2" y="5"/>
                  </a:lnTo>
                  <a:lnTo>
                    <a:pt x="3" y="3"/>
                  </a:lnTo>
                  <a:lnTo>
                    <a:pt x="7" y="10"/>
                  </a:lnTo>
                  <a:lnTo>
                    <a:pt x="3" y="3"/>
                  </a:lnTo>
                  <a:lnTo>
                    <a:pt x="4" y="1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89" name="Freeform 269">
              <a:extLst>
                <a:ext uri="{FF2B5EF4-FFF2-40B4-BE49-F238E27FC236}">
                  <a16:creationId xmlns:a16="http://schemas.microsoft.com/office/drawing/2014/main" id="{587FD4BC-5D44-C7C3-F1AC-D77E75C48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697"/>
              <a:ext cx="84" cy="78"/>
            </a:xfrm>
            <a:custGeom>
              <a:avLst/>
              <a:gdLst>
                <a:gd name="T0" fmla="*/ 3 w 84"/>
                <a:gd name="T1" fmla="*/ 0 h 78"/>
                <a:gd name="T2" fmla="*/ 10 w 84"/>
                <a:gd name="T3" fmla="*/ 4 h 78"/>
                <a:gd name="T4" fmla="*/ 13 w 84"/>
                <a:gd name="T5" fmla="*/ 11 h 78"/>
                <a:gd name="T6" fmla="*/ 16 w 84"/>
                <a:gd name="T7" fmla="*/ 17 h 78"/>
                <a:gd name="T8" fmla="*/ 19 w 84"/>
                <a:gd name="T9" fmla="*/ 23 h 78"/>
                <a:gd name="T10" fmla="*/ 22 w 84"/>
                <a:gd name="T11" fmla="*/ 29 h 78"/>
                <a:gd name="T12" fmla="*/ 26 w 84"/>
                <a:gd name="T13" fmla="*/ 34 h 78"/>
                <a:gd name="T14" fmla="*/ 30 w 84"/>
                <a:gd name="T15" fmla="*/ 39 h 78"/>
                <a:gd name="T16" fmla="*/ 34 w 84"/>
                <a:gd name="T17" fmla="*/ 44 h 78"/>
                <a:gd name="T18" fmla="*/ 38 w 84"/>
                <a:gd name="T19" fmla="*/ 48 h 78"/>
                <a:gd name="T20" fmla="*/ 42 w 84"/>
                <a:gd name="T21" fmla="*/ 51 h 78"/>
                <a:gd name="T22" fmla="*/ 47 w 84"/>
                <a:gd name="T23" fmla="*/ 55 h 78"/>
                <a:gd name="T24" fmla="*/ 52 w 84"/>
                <a:gd name="T25" fmla="*/ 58 h 78"/>
                <a:gd name="T26" fmla="*/ 57 w 84"/>
                <a:gd name="T27" fmla="*/ 60 h 78"/>
                <a:gd name="T28" fmla="*/ 63 w 84"/>
                <a:gd name="T29" fmla="*/ 62 h 78"/>
                <a:gd name="T30" fmla="*/ 69 w 84"/>
                <a:gd name="T31" fmla="*/ 64 h 78"/>
                <a:gd name="T32" fmla="*/ 76 w 84"/>
                <a:gd name="T33" fmla="*/ 66 h 78"/>
                <a:gd name="T34" fmla="*/ 83 w 84"/>
                <a:gd name="T35" fmla="*/ 67 h 78"/>
                <a:gd name="T36" fmla="*/ 81 w 84"/>
                <a:gd name="T37" fmla="*/ 77 h 78"/>
                <a:gd name="T38" fmla="*/ 74 w 84"/>
                <a:gd name="T39" fmla="*/ 76 h 78"/>
                <a:gd name="T40" fmla="*/ 67 w 84"/>
                <a:gd name="T41" fmla="*/ 74 h 78"/>
                <a:gd name="T42" fmla="*/ 60 w 84"/>
                <a:gd name="T43" fmla="*/ 72 h 78"/>
                <a:gd name="T44" fmla="*/ 54 w 84"/>
                <a:gd name="T45" fmla="*/ 70 h 78"/>
                <a:gd name="T46" fmla="*/ 48 w 84"/>
                <a:gd name="T47" fmla="*/ 67 h 78"/>
                <a:gd name="T48" fmla="*/ 42 w 84"/>
                <a:gd name="T49" fmla="*/ 64 h 78"/>
                <a:gd name="T50" fmla="*/ 36 w 84"/>
                <a:gd name="T51" fmla="*/ 60 h 78"/>
                <a:gd name="T52" fmla="*/ 31 w 84"/>
                <a:gd name="T53" fmla="*/ 56 h 78"/>
                <a:gd name="T54" fmla="*/ 26 w 84"/>
                <a:gd name="T55" fmla="*/ 51 h 78"/>
                <a:gd name="T56" fmla="*/ 22 w 84"/>
                <a:gd name="T57" fmla="*/ 46 h 78"/>
                <a:gd name="T58" fmla="*/ 18 w 84"/>
                <a:gd name="T59" fmla="*/ 41 h 78"/>
                <a:gd name="T60" fmla="*/ 14 w 84"/>
                <a:gd name="T61" fmla="*/ 35 h 78"/>
                <a:gd name="T62" fmla="*/ 10 w 84"/>
                <a:gd name="T63" fmla="*/ 29 h 78"/>
                <a:gd name="T64" fmla="*/ 6 w 84"/>
                <a:gd name="T65" fmla="*/ 22 h 78"/>
                <a:gd name="T66" fmla="*/ 3 w 84"/>
                <a:gd name="T67" fmla="*/ 14 h 78"/>
                <a:gd name="T68" fmla="*/ 1 w 84"/>
                <a:gd name="T69" fmla="*/ 7 h 78"/>
                <a:gd name="T70" fmla="*/ 7 w 84"/>
                <a:gd name="T71" fmla="*/ 10 h 78"/>
                <a:gd name="T72" fmla="*/ 1 w 84"/>
                <a:gd name="T73" fmla="*/ 7 h 78"/>
                <a:gd name="T74" fmla="*/ 0 w 84"/>
                <a:gd name="T75" fmla="*/ 5 h 78"/>
                <a:gd name="T76" fmla="*/ 1 w 84"/>
                <a:gd name="T77" fmla="*/ 3 h 78"/>
                <a:gd name="T78" fmla="*/ 2 w 84"/>
                <a:gd name="T79" fmla="*/ 1 h 78"/>
                <a:gd name="T80" fmla="*/ 4 w 84"/>
                <a:gd name="T81" fmla="*/ 0 h 78"/>
                <a:gd name="T82" fmla="*/ 6 w 84"/>
                <a:gd name="T83" fmla="*/ 0 h 78"/>
                <a:gd name="T84" fmla="*/ 7 w 84"/>
                <a:gd name="T85" fmla="*/ 1 h 78"/>
                <a:gd name="T86" fmla="*/ 9 w 84"/>
                <a:gd name="T87" fmla="*/ 2 h 78"/>
                <a:gd name="T88" fmla="*/ 10 w 84"/>
                <a:gd name="T89" fmla="*/ 4 h 78"/>
                <a:gd name="T90" fmla="*/ 3 w 84"/>
                <a:gd name="T9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4" h="78">
                  <a:moveTo>
                    <a:pt x="3" y="0"/>
                  </a:moveTo>
                  <a:lnTo>
                    <a:pt x="10" y="4"/>
                  </a:lnTo>
                  <a:lnTo>
                    <a:pt x="13" y="11"/>
                  </a:lnTo>
                  <a:lnTo>
                    <a:pt x="16" y="17"/>
                  </a:lnTo>
                  <a:lnTo>
                    <a:pt x="19" y="23"/>
                  </a:lnTo>
                  <a:lnTo>
                    <a:pt x="22" y="29"/>
                  </a:lnTo>
                  <a:lnTo>
                    <a:pt x="26" y="34"/>
                  </a:lnTo>
                  <a:lnTo>
                    <a:pt x="30" y="39"/>
                  </a:lnTo>
                  <a:lnTo>
                    <a:pt x="34" y="44"/>
                  </a:lnTo>
                  <a:lnTo>
                    <a:pt x="38" y="48"/>
                  </a:lnTo>
                  <a:lnTo>
                    <a:pt x="42" y="51"/>
                  </a:lnTo>
                  <a:lnTo>
                    <a:pt x="47" y="55"/>
                  </a:lnTo>
                  <a:lnTo>
                    <a:pt x="52" y="58"/>
                  </a:lnTo>
                  <a:lnTo>
                    <a:pt x="57" y="60"/>
                  </a:lnTo>
                  <a:lnTo>
                    <a:pt x="63" y="62"/>
                  </a:lnTo>
                  <a:lnTo>
                    <a:pt x="69" y="64"/>
                  </a:lnTo>
                  <a:lnTo>
                    <a:pt x="76" y="66"/>
                  </a:lnTo>
                  <a:lnTo>
                    <a:pt x="83" y="67"/>
                  </a:lnTo>
                  <a:lnTo>
                    <a:pt x="81" y="77"/>
                  </a:lnTo>
                  <a:lnTo>
                    <a:pt x="74" y="76"/>
                  </a:lnTo>
                  <a:lnTo>
                    <a:pt x="67" y="74"/>
                  </a:lnTo>
                  <a:lnTo>
                    <a:pt x="60" y="72"/>
                  </a:lnTo>
                  <a:lnTo>
                    <a:pt x="54" y="70"/>
                  </a:lnTo>
                  <a:lnTo>
                    <a:pt x="48" y="67"/>
                  </a:lnTo>
                  <a:lnTo>
                    <a:pt x="42" y="64"/>
                  </a:lnTo>
                  <a:lnTo>
                    <a:pt x="36" y="60"/>
                  </a:lnTo>
                  <a:lnTo>
                    <a:pt x="31" y="56"/>
                  </a:lnTo>
                  <a:lnTo>
                    <a:pt x="26" y="51"/>
                  </a:lnTo>
                  <a:lnTo>
                    <a:pt x="22" y="46"/>
                  </a:lnTo>
                  <a:lnTo>
                    <a:pt x="18" y="41"/>
                  </a:lnTo>
                  <a:lnTo>
                    <a:pt x="14" y="35"/>
                  </a:lnTo>
                  <a:lnTo>
                    <a:pt x="10" y="29"/>
                  </a:lnTo>
                  <a:lnTo>
                    <a:pt x="6" y="22"/>
                  </a:lnTo>
                  <a:lnTo>
                    <a:pt x="3" y="14"/>
                  </a:lnTo>
                  <a:lnTo>
                    <a:pt x="1" y="7"/>
                  </a:lnTo>
                  <a:lnTo>
                    <a:pt x="7" y="10"/>
                  </a:lnTo>
                  <a:lnTo>
                    <a:pt x="1" y="7"/>
                  </a:lnTo>
                  <a:lnTo>
                    <a:pt x="0" y="5"/>
                  </a:lnTo>
                  <a:lnTo>
                    <a:pt x="1" y="3"/>
                  </a:lnTo>
                  <a:lnTo>
                    <a:pt x="2" y="1"/>
                  </a:lnTo>
                  <a:lnTo>
                    <a:pt x="4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9" y="2"/>
                  </a:lnTo>
                  <a:lnTo>
                    <a:pt x="10" y="4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90" name="Freeform 270">
              <a:extLst>
                <a:ext uri="{FF2B5EF4-FFF2-40B4-BE49-F238E27FC236}">
                  <a16:creationId xmlns:a16="http://schemas.microsoft.com/office/drawing/2014/main" id="{A9DC7967-850C-6830-2793-C04407E3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661"/>
              <a:ext cx="67" cy="50"/>
            </a:xfrm>
            <a:custGeom>
              <a:avLst/>
              <a:gdLst>
                <a:gd name="T0" fmla="*/ 1 w 67"/>
                <a:gd name="T1" fmla="*/ 4 h 50"/>
                <a:gd name="T2" fmla="*/ 9 w 67"/>
                <a:gd name="T3" fmla="*/ 2 h 50"/>
                <a:gd name="T4" fmla="*/ 11 w 67"/>
                <a:gd name="T5" fmla="*/ 4 h 50"/>
                <a:gd name="T6" fmla="*/ 13 w 67"/>
                <a:gd name="T7" fmla="*/ 7 h 50"/>
                <a:gd name="T8" fmla="*/ 15 w 67"/>
                <a:gd name="T9" fmla="*/ 10 h 50"/>
                <a:gd name="T10" fmla="*/ 17 w 67"/>
                <a:gd name="T11" fmla="*/ 13 h 50"/>
                <a:gd name="T12" fmla="*/ 20 w 67"/>
                <a:gd name="T13" fmla="*/ 17 h 50"/>
                <a:gd name="T14" fmla="*/ 22 w 67"/>
                <a:gd name="T15" fmla="*/ 20 h 50"/>
                <a:gd name="T16" fmla="*/ 25 w 67"/>
                <a:gd name="T17" fmla="*/ 24 h 50"/>
                <a:gd name="T18" fmla="*/ 28 w 67"/>
                <a:gd name="T19" fmla="*/ 27 h 50"/>
                <a:gd name="T20" fmla="*/ 32 w 67"/>
                <a:gd name="T21" fmla="*/ 31 h 50"/>
                <a:gd name="T22" fmla="*/ 36 w 67"/>
                <a:gd name="T23" fmla="*/ 34 h 50"/>
                <a:gd name="T24" fmla="*/ 39 w 67"/>
                <a:gd name="T25" fmla="*/ 36 h 50"/>
                <a:gd name="T26" fmla="*/ 43 w 67"/>
                <a:gd name="T27" fmla="*/ 37 h 50"/>
                <a:gd name="T28" fmla="*/ 48 w 67"/>
                <a:gd name="T29" fmla="*/ 39 h 50"/>
                <a:gd name="T30" fmla="*/ 52 w 67"/>
                <a:gd name="T31" fmla="*/ 39 h 50"/>
                <a:gd name="T32" fmla="*/ 57 w 67"/>
                <a:gd name="T33" fmla="*/ 38 h 50"/>
                <a:gd name="T34" fmla="*/ 62 w 67"/>
                <a:gd name="T35" fmla="*/ 36 h 50"/>
                <a:gd name="T36" fmla="*/ 66 w 67"/>
                <a:gd name="T37" fmla="*/ 46 h 50"/>
                <a:gd name="T38" fmla="*/ 59 w 67"/>
                <a:gd name="T39" fmla="*/ 48 h 50"/>
                <a:gd name="T40" fmla="*/ 52 w 67"/>
                <a:gd name="T41" fmla="*/ 49 h 50"/>
                <a:gd name="T42" fmla="*/ 46 w 67"/>
                <a:gd name="T43" fmla="*/ 49 h 50"/>
                <a:gd name="T44" fmla="*/ 40 w 67"/>
                <a:gd name="T45" fmla="*/ 47 h 50"/>
                <a:gd name="T46" fmla="*/ 35 w 67"/>
                <a:gd name="T47" fmla="*/ 45 h 50"/>
                <a:gd name="T48" fmla="*/ 30 w 67"/>
                <a:gd name="T49" fmla="*/ 42 h 50"/>
                <a:gd name="T50" fmla="*/ 25 w 67"/>
                <a:gd name="T51" fmla="*/ 38 h 50"/>
                <a:gd name="T52" fmla="*/ 21 w 67"/>
                <a:gd name="T53" fmla="*/ 35 h 50"/>
                <a:gd name="T54" fmla="*/ 18 w 67"/>
                <a:gd name="T55" fmla="*/ 31 h 50"/>
                <a:gd name="T56" fmla="*/ 14 w 67"/>
                <a:gd name="T57" fmla="*/ 27 h 50"/>
                <a:gd name="T58" fmla="*/ 11 w 67"/>
                <a:gd name="T59" fmla="*/ 22 h 50"/>
                <a:gd name="T60" fmla="*/ 9 w 67"/>
                <a:gd name="T61" fmla="*/ 19 h 50"/>
                <a:gd name="T62" fmla="*/ 6 w 67"/>
                <a:gd name="T63" fmla="*/ 15 h 50"/>
                <a:gd name="T64" fmla="*/ 5 w 67"/>
                <a:gd name="T65" fmla="*/ 12 h 50"/>
                <a:gd name="T66" fmla="*/ 3 w 67"/>
                <a:gd name="T67" fmla="*/ 10 h 50"/>
                <a:gd name="T68" fmla="*/ 2 w 67"/>
                <a:gd name="T69" fmla="*/ 9 h 50"/>
                <a:gd name="T70" fmla="*/ 10 w 67"/>
                <a:gd name="T71" fmla="*/ 6 h 50"/>
                <a:gd name="T72" fmla="*/ 2 w 67"/>
                <a:gd name="T73" fmla="*/ 9 h 50"/>
                <a:gd name="T74" fmla="*/ 1 w 67"/>
                <a:gd name="T75" fmla="*/ 7 h 50"/>
                <a:gd name="T76" fmla="*/ 0 w 67"/>
                <a:gd name="T77" fmla="*/ 5 h 50"/>
                <a:gd name="T78" fmla="*/ 1 w 67"/>
                <a:gd name="T79" fmla="*/ 3 h 50"/>
                <a:gd name="T80" fmla="*/ 2 w 67"/>
                <a:gd name="T81" fmla="*/ 2 h 50"/>
                <a:gd name="T82" fmla="*/ 3 w 67"/>
                <a:gd name="T83" fmla="*/ 0 h 50"/>
                <a:gd name="T84" fmla="*/ 5 w 67"/>
                <a:gd name="T85" fmla="*/ 0 h 50"/>
                <a:gd name="T86" fmla="*/ 7 w 67"/>
                <a:gd name="T87" fmla="*/ 0 h 50"/>
                <a:gd name="T88" fmla="*/ 9 w 67"/>
                <a:gd name="T89" fmla="*/ 1 h 50"/>
                <a:gd name="T90" fmla="*/ 1 w 67"/>
                <a:gd name="T91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50">
                  <a:moveTo>
                    <a:pt x="1" y="4"/>
                  </a:moveTo>
                  <a:lnTo>
                    <a:pt x="9" y="2"/>
                  </a:lnTo>
                  <a:lnTo>
                    <a:pt x="11" y="4"/>
                  </a:lnTo>
                  <a:lnTo>
                    <a:pt x="13" y="7"/>
                  </a:lnTo>
                  <a:lnTo>
                    <a:pt x="15" y="10"/>
                  </a:lnTo>
                  <a:lnTo>
                    <a:pt x="17" y="13"/>
                  </a:lnTo>
                  <a:lnTo>
                    <a:pt x="20" y="17"/>
                  </a:lnTo>
                  <a:lnTo>
                    <a:pt x="22" y="20"/>
                  </a:lnTo>
                  <a:lnTo>
                    <a:pt x="25" y="24"/>
                  </a:lnTo>
                  <a:lnTo>
                    <a:pt x="28" y="27"/>
                  </a:lnTo>
                  <a:lnTo>
                    <a:pt x="32" y="31"/>
                  </a:lnTo>
                  <a:lnTo>
                    <a:pt x="36" y="34"/>
                  </a:lnTo>
                  <a:lnTo>
                    <a:pt x="39" y="36"/>
                  </a:lnTo>
                  <a:lnTo>
                    <a:pt x="43" y="37"/>
                  </a:lnTo>
                  <a:lnTo>
                    <a:pt x="48" y="39"/>
                  </a:lnTo>
                  <a:lnTo>
                    <a:pt x="52" y="39"/>
                  </a:lnTo>
                  <a:lnTo>
                    <a:pt x="57" y="38"/>
                  </a:lnTo>
                  <a:lnTo>
                    <a:pt x="62" y="36"/>
                  </a:lnTo>
                  <a:lnTo>
                    <a:pt x="66" y="46"/>
                  </a:lnTo>
                  <a:lnTo>
                    <a:pt x="59" y="48"/>
                  </a:lnTo>
                  <a:lnTo>
                    <a:pt x="52" y="49"/>
                  </a:lnTo>
                  <a:lnTo>
                    <a:pt x="46" y="49"/>
                  </a:lnTo>
                  <a:lnTo>
                    <a:pt x="40" y="47"/>
                  </a:lnTo>
                  <a:lnTo>
                    <a:pt x="35" y="45"/>
                  </a:lnTo>
                  <a:lnTo>
                    <a:pt x="30" y="42"/>
                  </a:lnTo>
                  <a:lnTo>
                    <a:pt x="25" y="38"/>
                  </a:lnTo>
                  <a:lnTo>
                    <a:pt x="21" y="35"/>
                  </a:lnTo>
                  <a:lnTo>
                    <a:pt x="18" y="31"/>
                  </a:lnTo>
                  <a:lnTo>
                    <a:pt x="14" y="27"/>
                  </a:lnTo>
                  <a:lnTo>
                    <a:pt x="11" y="22"/>
                  </a:lnTo>
                  <a:lnTo>
                    <a:pt x="9" y="19"/>
                  </a:lnTo>
                  <a:lnTo>
                    <a:pt x="6" y="15"/>
                  </a:lnTo>
                  <a:lnTo>
                    <a:pt x="5" y="12"/>
                  </a:lnTo>
                  <a:lnTo>
                    <a:pt x="3" y="10"/>
                  </a:lnTo>
                  <a:lnTo>
                    <a:pt x="2" y="9"/>
                  </a:lnTo>
                  <a:lnTo>
                    <a:pt x="10" y="6"/>
                  </a:lnTo>
                  <a:lnTo>
                    <a:pt x="2" y="9"/>
                  </a:lnTo>
                  <a:lnTo>
                    <a:pt x="1" y="7"/>
                  </a:lnTo>
                  <a:lnTo>
                    <a:pt x="0" y="5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1"/>
                  </a:lnTo>
                  <a:lnTo>
                    <a:pt x="1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91" name="Freeform 271">
              <a:extLst>
                <a:ext uri="{FF2B5EF4-FFF2-40B4-BE49-F238E27FC236}">
                  <a16:creationId xmlns:a16="http://schemas.microsoft.com/office/drawing/2014/main" id="{2D8BB9D7-C5D3-943A-A328-82D0CBF8B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665"/>
              <a:ext cx="126" cy="48"/>
            </a:xfrm>
            <a:custGeom>
              <a:avLst/>
              <a:gdLst>
                <a:gd name="T0" fmla="*/ 2 w 126"/>
                <a:gd name="T1" fmla="*/ 32 h 48"/>
                <a:gd name="T2" fmla="*/ 8 w 126"/>
                <a:gd name="T3" fmla="*/ 32 h 48"/>
                <a:gd name="T4" fmla="*/ 11 w 126"/>
                <a:gd name="T5" fmla="*/ 34 h 48"/>
                <a:gd name="T6" fmla="*/ 16 w 126"/>
                <a:gd name="T7" fmla="*/ 35 h 48"/>
                <a:gd name="T8" fmla="*/ 22 w 126"/>
                <a:gd name="T9" fmla="*/ 36 h 48"/>
                <a:gd name="T10" fmla="*/ 29 w 126"/>
                <a:gd name="T11" fmla="*/ 37 h 48"/>
                <a:gd name="T12" fmla="*/ 37 w 126"/>
                <a:gd name="T13" fmla="*/ 37 h 48"/>
                <a:gd name="T14" fmla="*/ 46 w 126"/>
                <a:gd name="T15" fmla="*/ 36 h 48"/>
                <a:gd name="T16" fmla="*/ 55 w 126"/>
                <a:gd name="T17" fmla="*/ 35 h 48"/>
                <a:gd name="T18" fmla="*/ 65 w 126"/>
                <a:gd name="T19" fmla="*/ 33 h 48"/>
                <a:gd name="T20" fmla="*/ 74 w 126"/>
                <a:gd name="T21" fmla="*/ 31 h 48"/>
                <a:gd name="T22" fmla="*/ 82 w 126"/>
                <a:gd name="T23" fmla="*/ 28 h 48"/>
                <a:gd name="T24" fmla="*/ 91 w 126"/>
                <a:gd name="T25" fmla="*/ 25 h 48"/>
                <a:gd name="T26" fmla="*/ 98 w 126"/>
                <a:gd name="T27" fmla="*/ 20 h 48"/>
                <a:gd name="T28" fmla="*/ 104 w 126"/>
                <a:gd name="T29" fmla="*/ 16 h 48"/>
                <a:gd name="T30" fmla="*/ 109 w 126"/>
                <a:gd name="T31" fmla="*/ 11 h 48"/>
                <a:gd name="T32" fmla="*/ 112 w 126"/>
                <a:gd name="T33" fmla="*/ 6 h 48"/>
                <a:gd name="T34" fmla="*/ 115 w 126"/>
                <a:gd name="T35" fmla="*/ 0 h 48"/>
                <a:gd name="T36" fmla="*/ 125 w 126"/>
                <a:gd name="T37" fmla="*/ 2 h 48"/>
                <a:gd name="T38" fmla="*/ 121 w 126"/>
                <a:gd name="T39" fmla="*/ 10 h 48"/>
                <a:gd name="T40" fmla="*/ 117 w 126"/>
                <a:gd name="T41" fmla="*/ 18 h 48"/>
                <a:gd name="T42" fmla="*/ 111 w 126"/>
                <a:gd name="T43" fmla="*/ 24 h 48"/>
                <a:gd name="T44" fmla="*/ 103 w 126"/>
                <a:gd name="T45" fmla="*/ 29 h 48"/>
                <a:gd name="T46" fmla="*/ 95 w 126"/>
                <a:gd name="T47" fmla="*/ 34 h 48"/>
                <a:gd name="T48" fmla="*/ 86 w 126"/>
                <a:gd name="T49" fmla="*/ 37 h 48"/>
                <a:gd name="T50" fmla="*/ 77 w 126"/>
                <a:gd name="T51" fmla="*/ 41 h 48"/>
                <a:gd name="T52" fmla="*/ 67 w 126"/>
                <a:gd name="T53" fmla="*/ 43 h 48"/>
                <a:gd name="T54" fmla="*/ 57 w 126"/>
                <a:gd name="T55" fmla="*/ 45 h 48"/>
                <a:gd name="T56" fmla="*/ 47 w 126"/>
                <a:gd name="T57" fmla="*/ 46 h 48"/>
                <a:gd name="T58" fmla="*/ 38 w 126"/>
                <a:gd name="T59" fmla="*/ 47 h 48"/>
                <a:gd name="T60" fmla="*/ 29 w 126"/>
                <a:gd name="T61" fmla="*/ 47 h 48"/>
                <a:gd name="T62" fmla="*/ 21 w 126"/>
                <a:gd name="T63" fmla="*/ 46 h 48"/>
                <a:gd name="T64" fmla="*/ 13 w 126"/>
                <a:gd name="T65" fmla="*/ 45 h 48"/>
                <a:gd name="T66" fmla="*/ 7 w 126"/>
                <a:gd name="T67" fmla="*/ 43 h 48"/>
                <a:gd name="T68" fmla="*/ 2 w 126"/>
                <a:gd name="T69" fmla="*/ 40 h 48"/>
                <a:gd name="T70" fmla="*/ 8 w 126"/>
                <a:gd name="T71" fmla="*/ 40 h 48"/>
                <a:gd name="T72" fmla="*/ 2 w 126"/>
                <a:gd name="T73" fmla="*/ 40 h 48"/>
                <a:gd name="T74" fmla="*/ 0 w 126"/>
                <a:gd name="T75" fmla="*/ 38 h 48"/>
                <a:gd name="T76" fmla="*/ 0 w 126"/>
                <a:gd name="T77" fmla="*/ 37 h 48"/>
                <a:gd name="T78" fmla="*/ 0 w 126"/>
                <a:gd name="T79" fmla="*/ 35 h 48"/>
                <a:gd name="T80" fmla="*/ 1 w 126"/>
                <a:gd name="T81" fmla="*/ 33 h 48"/>
                <a:gd name="T82" fmla="*/ 2 w 126"/>
                <a:gd name="T83" fmla="*/ 32 h 48"/>
                <a:gd name="T84" fmla="*/ 4 w 126"/>
                <a:gd name="T85" fmla="*/ 31 h 48"/>
                <a:gd name="T86" fmla="*/ 6 w 126"/>
                <a:gd name="T87" fmla="*/ 31 h 48"/>
                <a:gd name="T88" fmla="*/ 8 w 126"/>
                <a:gd name="T89" fmla="*/ 32 h 48"/>
                <a:gd name="T90" fmla="*/ 2 w 126"/>
                <a:gd name="T91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6" h="48">
                  <a:moveTo>
                    <a:pt x="2" y="32"/>
                  </a:moveTo>
                  <a:lnTo>
                    <a:pt x="8" y="32"/>
                  </a:lnTo>
                  <a:lnTo>
                    <a:pt x="11" y="34"/>
                  </a:lnTo>
                  <a:lnTo>
                    <a:pt x="16" y="35"/>
                  </a:lnTo>
                  <a:lnTo>
                    <a:pt x="22" y="36"/>
                  </a:lnTo>
                  <a:lnTo>
                    <a:pt x="29" y="37"/>
                  </a:lnTo>
                  <a:lnTo>
                    <a:pt x="37" y="37"/>
                  </a:lnTo>
                  <a:lnTo>
                    <a:pt x="46" y="36"/>
                  </a:lnTo>
                  <a:lnTo>
                    <a:pt x="55" y="35"/>
                  </a:lnTo>
                  <a:lnTo>
                    <a:pt x="65" y="33"/>
                  </a:lnTo>
                  <a:lnTo>
                    <a:pt x="74" y="31"/>
                  </a:lnTo>
                  <a:lnTo>
                    <a:pt x="82" y="28"/>
                  </a:lnTo>
                  <a:lnTo>
                    <a:pt x="91" y="25"/>
                  </a:lnTo>
                  <a:lnTo>
                    <a:pt x="98" y="20"/>
                  </a:lnTo>
                  <a:lnTo>
                    <a:pt x="104" y="16"/>
                  </a:lnTo>
                  <a:lnTo>
                    <a:pt x="109" y="11"/>
                  </a:lnTo>
                  <a:lnTo>
                    <a:pt x="112" y="6"/>
                  </a:lnTo>
                  <a:lnTo>
                    <a:pt x="115" y="0"/>
                  </a:lnTo>
                  <a:lnTo>
                    <a:pt x="125" y="2"/>
                  </a:lnTo>
                  <a:lnTo>
                    <a:pt x="121" y="10"/>
                  </a:lnTo>
                  <a:lnTo>
                    <a:pt x="117" y="18"/>
                  </a:lnTo>
                  <a:lnTo>
                    <a:pt x="111" y="24"/>
                  </a:lnTo>
                  <a:lnTo>
                    <a:pt x="103" y="29"/>
                  </a:lnTo>
                  <a:lnTo>
                    <a:pt x="95" y="34"/>
                  </a:lnTo>
                  <a:lnTo>
                    <a:pt x="86" y="37"/>
                  </a:lnTo>
                  <a:lnTo>
                    <a:pt x="77" y="41"/>
                  </a:lnTo>
                  <a:lnTo>
                    <a:pt x="67" y="43"/>
                  </a:lnTo>
                  <a:lnTo>
                    <a:pt x="57" y="45"/>
                  </a:lnTo>
                  <a:lnTo>
                    <a:pt x="47" y="46"/>
                  </a:lnTo>
                  <a:lnTo>
                    <a:pt x="38" y="47"/>
                  </a:lnTo>
                  <a:lnTo>
                    <a:pt x="29" y="47"/>
                  </a:lnTo>
                  <a:lnTo>
                    <a:pt x="21" y="46"/>
                  </a:lnTo>
                  <a:lnTo>
                    <a:pt x="13" y="45"/>
                  </a:lnTo>
                  <a:lnTo>
                    <a:pt x="7" y="43"/>
                  </a:lnTo>
                  <a:lnTo>
                    <a:pt x="2" y="40"/>
                  </a:lnTo>
                  <a:lnTo>
                    <a:pt x="8" y="40"/>
                  </a:lnTo>
                  <a:lnTo>
                    <a:pt x="2" y="40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1" y="33"/>
                  </a:lnTo>
                  <a:lnTo>
                    <a:pt x="2" y="32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8" y="32"/>
                  </a:lnTo>
                  <a:lnTo>
                    <a:pt x="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92" name="Freeform 272">
              <a:extLst>
                <a:ext uri="{FF2B5EF4-FFF2-40B4-BE49-F238E27FC236}">
                  <a16:creationId xmlns:a16="http://schemas.microsoft.com/office/drawing/2014/main" id="{FD6F95A6-E863-5E07-9C27-D36E14194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697"/>
              <a:ext cx="43" cy="28"/>
            </a:xfrm>
            <a:custGeom>
              <a:avLst/>
              <a:gdLst>
                <a:gd name="T0" fmla="*/ 0 w 43"/>
                <a:gd name="T1" fmla="*/ 20 h 28"/>
                <a:gd name="T2" fmla="*/ 4 w 43"/>
                <a:gd name="T3" fmla="*/ 17 h 28"/>
                <a:gd name="T4" fmla="*/ 5 w 43"/>
                <a:gd name="T5" fmla="*/ 16 h 28"/>
                <a:gd name="T6" fmla="*/ 8 w 43"/>
                <a:gd name="T7" fmla="*/ 15 h 28"/>
                <a:gd name="T8" fmla="*/ 12 w 43"/>
                <a:gd name="T9" fmla="*/ 13 h 28"/>
                <a:gd name="T10" fmla="*/ 16 w 43"/>
                <a:gd name="T11" fmla="*/ 11 h 28"/>
                <a:gd name="T12" fmla="*/ 21 w 43"/>
                <a:gd name="T13" fmla="*/ 9 h 28"/>
                <a:gd name="T14" fmla="*/ 26 w 43"/>
                <a:gd name="T15" fmla="*/ 6 h 28"/>
                <a:gd name="T16" fmla="*/ 31 w 43"/>
                <a:gd name="T17" fmla="*/ 3 h 28"/>
                <a:gd name="T18" fmla="*/ 36 w 43"/>
                <a:gd name="T19" fmla="*/ 0 h 28"/>
                <a:gd name="T20" fmla="*/ 42 w 43"/>
                <a:gd name="T21" fmla="*/ 8 h 28"/>
                <a:gd name="T22" fmla="*/ 36 w 43"/>
                <a:gd name="T23" fmla="*/ 12 h 28"/>
                <a:gd name="T24" fmla="*/ 31 w 43"/>
                <a:gd name="T25" fmla="*/ 15 h 28"/>
                <a:gd name="T26" fmla="*/ 26 w 43"/>
                <a:gd name="T27" fmla="*/ 18 h 28"/>
                <a:gd name="T28" fmla="*/ 20 w 43"/>
                <a:gd name="T29" fmla="*/ 21 h 28"/>
                <a:gd name="T30" fmla="*/ 16 w 43"/>
                <a:gd name="T31" fmla="*/ 23 h 28"/>
                <a:gd name="T32" fmla="*/ 12 w 43"/>
                <a:gd name="T33" fmla="*/ 25 h 28"/>
                <a:gd name="T34" fmla="*/ 9 w 43"/>
                <a:gd name="T35" fmla="*/ 26 h 28"/>
                <a:gd name="T36" fmla="*/ 6 w 43"/>
                <a:gd name="T37" fmla="*/ 27 h 28"/>
                <a:gd name="T38" fmla="*/ 10 w 43"/>
                <a:gd name="T39" fmla="*/ 24 h 28"/>
                <a:gd name="T40" fmla="*/ 6 w 43"/>
                <a:gd name="T41" fmla="*/ 27 h 28"/>
                <a:gd name="T42" fmla="*/ 4 w 43"/>
                <a:gd name="T43" fmla="*/ 27 h 28"/>
                <a:gd name="T44" fmla="*/ 2 w 43"/>
                <a:gd name="T45" fmla="*/ 26 h 28"/>
                <a:gd name="T46" fmla="*/ 1 w 43"/>
                <a:gd name="T47" fmla="*/ 24 h 28"/>
                <a:gd name="T48" fmla="*/ 0 w 43"/>
                <a:gd name="T49" fmla="*/ 23 h 28"/>
                <a:gd name="T50" fmla="*/ 0 w 43"/>
                <a:gd name="T51" fmla="*/ 21 h 28"/>
                <a:gd name="T52" fmla="*/ 1 w 43"/>
                <a:gd name="T53" fmla="*/ 19 h 28"/>
                <a:gd name="T54" fmla="*/ 2 w 43"/>
                <a:gd name="T55" fmla="*/ 17 h 28"/>
                <a:gd name="T56" fmla="*/ 4 w 43"/>
                <a:gd name="T57" fmla="*/ 17 h 28"/>
                <a:gd name="T58" fmla="*/ 0 w 43"/>
                <a:gd name="T5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3" h="28">
                  <a:moveTo>
                    <a:pt x="0" y="20"/>
                  </a:moveTo>
                  <a:lnTo>
                    <a:pt x="4" y="17"/>
                  </a:lnTo>
                  <a:lnTo>
                    <a:pt x="5" y="16"/>
                  </a:lnTo>
                  <a:lnTo>
                    <a:pt x="8" y="15"/>
                  </a:lnTo>
                  <a:lnTo>
                    <a:pt x="12" y="13"/>
                  </a:lnTo>
                  <a:lnTo>
                    <a:pt x="16" y="11"/>
                  </a:lnTo>
                  <a:lnTo>
                    <a:pt x="21" y="9"/>
                  </a:lnTo>
                  <a:lnTo>
                    <a:pt x="26" y="6"/>
                  </a:lnTo>
                  <a:lnTo>
                    <a:pt x="31" y="3"/>
                  </a:lnTo>
                  <a:lnTo>
                    <a:pt x="36" y="0"/>
                  </a:lnTo>
                  <a:lnTo>
                    <a:pt x="42" y="8"/>
                  </a:lnTo>
                  <a:lnTo>
                    <a:pt x="36" y="12"/>
                  </a:lnTo>
                  <a:lnTo>
                    <a:pt x="31" y="15"/>
                  </a:lnTo>
                  <a:lnTo>
                    <a:pt x="26" y="18"/>
                  </a:lnTo>
                  <a:lnTo>
                    <a:pt x="20" y="21"/>
                  </a:lnTo>
                  <a:lnTo>
                    <a:pt x="16" y="23"/>
                  </a:lnTo>
                  <a:lnTo>
                    <a:pt x="12" y="25"/>
                  </a:lnTo>
                  <a:lnTo>
                    <a:pt x="9" y="26"/>
                  </a:lnTo>
                  <a:lnTo>
                    <a:pt x="6" y="27"/>
                  </a:lnTo>
                  <a:lnTo>
                    <a:pt x="10" y="24"/>
                  </a:lnTo>
                  <a:lnTo>
                    <a:pt x="6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0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93" name="Freeform 273">
              <a:extLst>
                <a:ext uri="{FF2B5EF4-FFF2-40B4-BE49-F238E27FC236}">
                  <a16:creationId xmlns:a16="http://schemas.microsoft.com/office/drawing/2014/main" id="{80231E26-EB96-B976-31FC-FB68C8BFC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772"/>
              <a:ext cx="20" cy="130"/>
            </a:xfrm>
            <a:custGeom>
              <a:avLst/>
              <a:gdLst>
                <a:gd name="T0" fmla="*/ 7 w 20"/>
                <a:gd name="T1" fmla="*/ 123 h 130"/>
                <a:gd name="T2" fmla="*/ 7 w 20"/>
                <a:gd name="T3" fmla="*/ 123 h 130"/>
                <a:gd name="T4" fmla="*/ 8 w 20"/>
                <a:gd name="T5" fmla="*/ 116 h 130"/>
                <a:gd name="T6" fmla="*/ 8 w 20"/>
                <a:gd name="T7" fmla="*/ 110 h 130"/>
                <a:gd name="T8" fmla="*/ 8 w 20"/>
                <a:gd name="T9" fmla="*/ 103 h 130"/>
                <a:gd name="T10" fmla="*/ 8 w 20"/>
                <a:gd name="T11" fmla="*/ 96 h 130"/>
                <a:gd name="T12" fmla="*/ 8 w 20"/>
                <a:gd name="T13" fmla="*/ 89 h 130"/>
                <a:gd name="T14" fmla="*/ 7 w 20"/>
                <a:gd name="T15" fmla="*/ 82 h 130"/>
                <a:gd name="T16" fmla="*/ 6 w 20"/>
                <a:gd name="T17" fmla="*/ 75 h 130"/>
                <a:gd name="T18" fmla="*/ 5 w 20"/>
                <a:gd name="T19" fmla="*/ 68 h 130"/>
                <a:gd name="T20" fmla="*/ 4 w 20"/>
                <a:gd name="T21" fmla="*/ 60 h 130"/>
                <a:gd name="T22" fmla="*/ 2 w 20"/>
                <a:gd name="T23" fmla="*/ 53 h 130"/>
                <a:gd name="T24" fmla="*/ 1 w 20"/>
                <a:gd name="T25" fmla="*/ 45 h 130"/>
                <a:gd name="T26" fmla="*/ 1 w 20"/>
                <a:gd name="T27" fmla="*/ 36 h 130"/>
                <a:gd name="T28" fmla="*/ 0 w 20"/>
                <a:gd name="T29" fmla="*/ 28 h 130"/>
                <a:gd name="T30" fmla="*/ 0 w 20"/>
                <a:gd name="T31" fmla="*/ 19 h 130"/>
                <a:gd name="T32" fmla="*/ 1 w 20"/>
                <a:gd name="T33" fmla="*/ 10 h 130"/>
                <a:gd name="T34" fmla="*/ 3 w 20"/>
                <a:gd name="T35" fmla="*/ 0 h 130"/>
                <a:gd name="T36" fmla="*/ 13 w 20"/>
                <a:gd name="T37" fmla="*/ 2 h 130"/>
                <a:gd name="T38" fmla="*/ 11 w 20"/>
                <a:gd name="T39" fmla="*/ 11 h 130"/>
                <a:gd name="T40" fmla="*/ 11 w 20"/>
                <a:gd name="T41" fmla="*/ 20 h 130"/>
                <a:gd name="T42" fmla="*/ 11 w 20"/>
                <a:gd name="T43" fmla="*/ 28 h 130"/>
                <a:gd name="T44" fmla="*/ 11 w 20"/>
                <a:gd name="T45" fmla="*/ 36 h 130"/>
                <a:gd name="T46" fmla="*/ 12 w 20"/>
                <a:gd name="T47" fmla="*/ 44 h 130"/>
                <a:gd name="T48" fmla="*/ 12 w 20"/>
                <a:gd name="T49" fmla="*/ 51 h 130"/>
                <a:gd name="T50" fmla="*/ 13 w 20"/>
                <a:gd name="T51" fmla="*/ 59 h 130"/>
                <a:gd name="T52" fmla="*/ 15 w 20"/>
                <a:gd name="T53" fmla="*/ 66 h 130"/>
                <a:gd name="T54" fmla="*/ 16 w 20"/>
                <a:gd name="T55" fmla="*/ 74 h 130"/>
                <a:gd name="T56" fmla="*/ 17 w 20"/>
                <a:gd name="T57" fmla="*/ 81 h 130"/>
                <a:gd name="T58" fmla="*/ 18 w 20"/>
                <a:gd name="T59" fmla="*/ 88 h 130"/>
                <a:gd name="T60" fmla="*/ 19 w 20"/>
                <a:gd name="T61" fmla="*/ 96 h 130"/>
                <a:gd name="T62" fmla="*/ 19 w 20"/>
                <a:gd name="T63" fmla="*/ 103 h 130"/>
                <a:gd name="T64" fmla="*/ 19 w 20"/>
                <a:gd name="T65" fmla="*/ 110 h 130"/>
                <a:gd name="T66" fmla="*/ 18 w 20"/>
                <a:gd name="T67" fmla="*/ 118 h 130"/>
                <a:gd name="T68" fmla="*/ 17 w 20"/>
                <a:gd name="T69" fmla="*/ 125 h 130"/>
                <a:gd name="T70" fmla="*/ 17 w 20"/>
                <a:gd name="T71" fmla="*/ 125 h 130"/>
                <a:gd name="T72" fmla="*/ 17 w 20"/>
                <a:gd name="T73" fmla="*/ 125 h 130"/>
                <a:gd name="T74" fmla="*/ 16 w 20"/>
                <a:gd name="T75" fmla="*/ 127 h 130"/>
                <a:gd name="T76" fmla="*/ 14 w 20"/>
                <a:gd name="T77" fmla="*/ 129 h 130"/>
                <a:gd name="T78" fmla="*/ 12 w 20"/>
                <a:gd name="T79" fmla="*/ 129 h 130"/>
                <a:gd name="T80" fmla="*/ 10 w 20"/>
                <a:gd name="T81" fmla="*/ 129 h 130"/>
                <a:gd name="T82" fmla="*/ 9 w 20"/>
                <a:gd name="T83" fmla="*/ 128 h 130"/>
                <a:gd name="T84" fmla="*/ 7 w 20"/>
                <a:gd name="T85" fmla="*/ 127 h 130"/>
                <a:gd name="T86" fmla="*/ 7 w 20"/>
                <a:gd name="T87" fmla="*/ 125 h 130"/>
                <a:gd name="T88" fmla="*/ 7 w 20"/>
                <a:gd name="T89" fmla="*/ 123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" h="130">
                  <a:moveTo>
                    <a:pt x="7" y="123"/>
                  </a:moveTo>
                  <a:lnTo>
                    <a:pt x="7" y="123"/>
                  </a:lnTo>
                  <a:lnTo>
                    <a:pt x="8" y="116"/>
                  </a:lnTo>
                  <a:lnTo>
                    <a:pt x="8" y="110"/>
                  </a:lnTo>
                  <a:lnTo>
                    <a:pt x="8" y="103"/>
                  </a:lnTo>
                  <a:lnTo>
                    <a:pt x="8" y="96"/>
                  </a:lnTo>
                  <a:lnTo>
                    <a:pt x="8" y="89"/>
                  </a:lnTo>
                  <a:lnTo>
                    <a:pt x="7" y="82"/>
                  </a:lnTo>
                  <a:lnTo>
                    <a:pt x="6" y="75"/>
                  </a:lnTo>
                  <a:lnTo>
                    <a:pt x="5" y="68"/>
                  </a:lnTo>
                  <a:lnTo>
                    <a:pt x="4" y="60"/>
                  </a:lnTo>
                  <a:lnTo>
                    <a:pt x="2" y="53"/>
                  </a:lnTo>
                  <a:lnTo>
                    <a:pt x="1" y="45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0" y="19"/>
                  </a:lnTo>
                  <a:lnTo>
                    <a:pt x="1" y="10"/>
                  </a:lnTo>
                  <a:lnTo>
                    <a:pt x="3" y="0"/>
                  </a:lnTo>
                  <a:lnTo>
                    <a:pt x="13" y="2"/>
                  </a:lnTo>
                  <a:lnTo>
                    <a:pt x="11" y="11"/>
                  </a:lnTo>
                  <a:lnTo>
                    <a:pt x="11" y="20"/>
                  </a:lnTo>
                  <a:lnTo>
                    <a:pt x="11" y="28"/>
                  </a:lnTo>
                  <a:lnTo>
                    <a:pt x="11" y="36"/>
                  </a:lnTo>
                  <a:lnTo>
                    <a:pt x="12" y="44"/>
                  </a:lnTo>
                  <a:lnTo>
                    <a:pt x="12" y="51"/>
                  </a:lnTo>
                  <a:lnTo>
                    <a:pt x="13" y="59"/>
                  </a:lnTo>
                  <a:lnTo>
                    <a:pt x="15" y="66"/>
                  </a:lnTo>
                  <a:lnTo>
                    <a:pt x="16" y="74"/>
                  </a:lnTo>
                  <a:lnTo>
                    <a:pt x="17" y="81"/>
                  </a:lnTo>
                  <a:lnTo>
                    <a:pt x="18" y="88"/>
                  </a:lnTo>
                  <a:lnTo>
                    <a:pt x="19" y="96"/>
                  </a:lnTo>
                  <a:lnTo>
                    <a:pt x="19" y="103"/>
                  </a:lnTo>
                  <a:lnTo>
                    <a:pt x="19" y="110"/>
                  </a:lnTo>
                  <a:lnTo>
                    <a:pt x="18" y="118"/>
                  </a:lnTo>
                  <a:lnTo>
                    <a:pt x="17" y="125"/>
                  </a:lnTo>
                  <a:lnTo>
                    <a:pt x="17" y="125"/>
                  </a:lnTo>
                  <a:lnTo>
                    <a:pt x="17" y="125"/>
                  </a:lnTo>
                  <a:lnTo>
                    <a:pt x="16" y="127"/>
                  </a:lnTo>
                  <a:lnTo>
                    <a:pt x="14" y="129"/>
                  </a:lnTo>
                  <a:lnTo>
                    <a:pt x="12" y="129"/>
                  </a:lnTo>
                  <a:lnTo>
                    <a:pt x="10" y="129"/>
                  </a:lnTo>
                  <a:lnTo>
                    <a:pt x="9" y="128"/>
                  </a:lnTo>
                  <a:lnTo>
                    <a:pt x="7" y="127"/>
                  </a:lnTo>
                  <a:lnTo>
                    <a:pt x="7" y="125"/>
                  </a:lnTo>
                  <a:lnTo>
                    <a:pt x="7" y="1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94" name="Freeform 274">
              <a:extLst>
                <a:ext uri="{FF2B5EF4-FFF2-40B4-BE49-F238E27FC236}">
                  <a16:creationId xmlns:a16="http://schemas.microsoft.com/office/drawing/2014/main" id="{8BC1F8A8-19BC-DA03-8549-D8814396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895"/>
              <a:ext cx="58" cy="34"/>
            </a:xfrm>
            <a:custGeom>
              <a:avLst/>
              <a:gdLst>
                <a:gd name="T0" fmla="*/ 0 w 58"/>
                <a:gd name="T1" fmla="*/ 23 h 34"/>
                <a:gd name="T2" fmla="*/ 8 w 58"/>
                <a:gd name="T3" fmla="*/ 20 h 34"/>
                <a:gd name="T4" fmla="*/ 10 w 58"/>
                <a:gd name="T5" fmla="*/ 21 h 34"/>
                <a:gd name="T6" fmla="*/ 11 w 58"/>
                <a:gd name="T7" fmla="*/ 22 h 34"/>
                <a:gd name="T8" fmla="*/ 14 w 58"/>
                <a:gd name="T9" fmla="*/ 22 h 34"/>
                <a:gd name="T10" fmla="*/ 16 w 58"/>
                <a:gd name="T11" fmla="*/ 22 h 34"/>
                <a:gd name="T12" fmla="*/ 19 w 58"/>
                <a:gd name="T13" fmla="*/ 22 h 34"/>
                <a:gd name="T14" fmla="*/ 22 w 58"/>
                <a:gd name="T15" fmla="*/ 22 h 34"/>
                <a:gd name="T16" fmla="*/ 26 w 58"/>
                <a:gd name="T17" fmla="*/ 21 h 34"/>
                <a:gd name="T18" fmla="*/ 29 w 58"/>
                <a:gd name="T19" fmla="*/ 20 h 34"/>
                <a:gd name="T20" fmla="*/ 32 w 58"/>
                <a:gd name="T21" fmla="*/ 19 h 34"/>
                <a:gd name="T22" fmla="*/ 35 w 58"/>
                <a:gd name="T23" fmla="*/ 17 h 34"/>
                <a:gd name="T24" fmla="*/ 38 w 58"/>
                <a:gd name="T25" fmla="*/ 15 h 34"/>
                <a:gd name="T26" fmla="*/ 40 w 58"/>
                <a:gd name="T27" fmla="*/ 12 h 34"/>
                <a:gd name="T28" fmla="*/ 43 w 58"/>
                <a:gd name="T29" fmla="*/ 10 h 34"/>
                <a:gd name="T30" fmla="*/ 44 w 58"/>
                <a:gd name="T31" fmla="*/ 7 h 34"/>
                <a:gd name="T32" fmla="*/ 46 w 58"/>
                <a:gd name="T33" fmla="*/ 4 h 34"/>
                <a:gd name="T34" fmla="*/ 47 w 58"/>
                <a:gd name="T35" fmla="*/ 0 h 34"/>
                <a:gd name="T36" fmla="*/ 57 w 58"/>
                <a:gd name="T37" fmla="*/ 2 h 34"/>
                <a:gd name="T38" fmla="*/ 56 w 58"/>
                <a:gd name="T39" fmla="*/ 7 h 34"/>
                <a:gd name="T40" fmla="*/ 53 w 58"/>
                <a:gd name="T41" fmla="*/ 12 h 34"/>
                <a:gd name="T42" fmla="*/ 51 w 58"/>
                <a:gd name="T43" fmla="*/ 16 h 34"/>
                <a:gd name="T44" fmla="*/ 48 w 58"/>
                <a:gd name="T45" fmla="*/ 19 h 34"/>
                <a:gd name="T46" fmla="*/ 44 w 58"/>
                <a:gd name="T47" fmla="*/ 23 h 34"/>
                <a:gd name="T48" fmla="*/ 41 w 58"/>
                <a:gd name="T49" fmla="*/ 25 h 34"/>
                <a:gd name="T50" fmla="*/ 37 w 58"/>
                <a:gd name="T51" fmla="*/ 28 h 34"/>
                <a:gd name="T52" fmla="*/ 32 w 58"/>
                <a:gd name="T53" fmla="*/ 29 h 34"/>
                <a:gd name="T54" fmla="*/ 28 w 58"/>
                <a:gd name="T55" fmla="*/ 31 h 34"/>
                <a:gd name="T56" fmla="*/ 25 w 58"/>
                <a:gd name="T57" fmla="*/ 32 h 34"/>
                <a:gd name="T58" fmla="*/ 20 w 58"/>
                <a:gd name="T59" fmla="*/ 33 h 34"/>
                <a:gd name="T60" fmla="*/ 16 w 58"/>
                <a:gd name="T61" fmla="*/ 33 h 34"/>
                <a:gd name="T62" fmla="*/ 12 w 58"/>
                <a:gd name="T63" fmla="*/ 32 h 34"/>
                <a:gd name="T64" fmla="*/ 8 w 58"/>
                <a:gd name="T65" fmla="*/ 32 h 34"/>
                <a:gd name="T66" fmla="*/ 5 w 58"/>
                <a:gd name="T67" fmla="*/ 30 h 34"/>
                <a:gd name="T68" fmla="*/ 2 w 58"/>
                <a:gd name="T69" fmla="*/ 28 h 34"/>
                <a:gd name="T70" fmla="*/ 10 w 58"/>
                <a:gd name="T71" fmla="*/ 25 h 34"/>
                <a:gd name="T72" fmla="*/ 2 w 58"/>
                <a:gd name="T73" fmla="*/ 28 h 34"/>
                <a:gd name="T74" fmla="*/ 0 w 58"/>
                <a:gd name="T75" fmla="*/ 26 h 34"/>
                <a:gd name="T76" fmla="*/ 0 w 58"/>
                <a:gd name="T77" fmla="*/ 24 h 34"/>
                <a:gd name="T78" fmla="*/ 0 w 58"/>
                <a:gd name="T79" fmla="*/ 23 h 34"/>
                <a:gd name="T80" fmla="*/ 1 w 58"/>
                <a:gd name="T81" fmla="*/ 21 h 34"/>
                <a:gd name="T82" fmla="*/ 2 w 58"/>
                <a:gd name="T83" fmla="*/ 20 h 34"/>
                <a:gd name="T84" fmla="*/ 4 w 58"/>
                <a:gd name="T85" fmla="*/ 19 h 34"/>
                <a:gd name="T86" fmla="*/ 6 w 58"/>
                <a:gd name="T87" fmla="*/ 19 h 34"/>
                <a:gd name="T88" fmla="*/ 8 w 58"/>
                <a:gd name="T89" fmla="*/ 20 h 34"/>
                <a:gd name="T90" fmla="*/ 0 w 58"/>
                <a:gd name="T91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8" h="34">
                  <a:moveTo>
                    <a:pt x="0" y="23"/>
                  </a:moveTo>
                  <a:lnTo>
                    <a:pt x="8" y="20"/>
                  </a:lnTo>
                  <a:lnTo>
                    <a:pt x="10" y="21"/>
                  </a:lnTo>
                  <a:lnTo>
                    <a:pt x="11" y="22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9" y="22"/>
                  </a:lnTo>
                  <a:lnTo>
                    <a:pt x="22" y="22"/>
                  </a:lnTo>
                  <a:lnTo>
                    <a:pt x="26" y="21"/>
                  </a:lnTo>
                  <a:lnTo>
                    <a:pt x="29" y="20"/>
                  </a:lnTo>
                  <a:lnTo>
                    <a:pt x="32" y="19"/>
                  </a:lnTo>
                  <a:lnTo>
                    <a:pt x="35" y="17"/>
                  </a:lnTo>
                  <a:lnTo>
                    <a:pt x="38" y="15"/>
                  </a:lnTo>
                  <a:lnTo>
                    <a:pt x="40" y="12"/>
                  </a:lnTo>
                  <a:lnTo>
                    <a:pt x="43" y="10"/>
                  </a:lnTo>
                  <a:lnTo>
                    <a:pt x="44" y="7"/>
                  </a:lnTo>
                  <a:lnTo>
                    <a:pt x="46" y="4"/>
                  </a:lnTo>
                  <a:lnTo>
                    <a:pt x="47" y="0"/>
                  </a:lnTo>
                  <a:lnTo>
                    <a:pt x="57" y="2"/>
                  </a:lnTo>
                  <a:lnTo>
                    <a:pt x="56" y="7"/>
                  </a:lnTo>
                  <a:lnTo>
                    <a:pt x="53" y="12"/>
                  </a:lnTo>
                  <a:lnTo>
                    <a:pt x="51" y="16"/>
                  </a:lnTo>
                  <a:lnTo>
                    <a:pt x="48" y="19"/>
                  </a:lnTo>
                  <a:lnTo>
                    <a:pt x="44" y="23"/>
                  </a:lnTo>
                  <a:lnTo>
                    <a:pt x="41" y="25"/>
                  </a:lnTo>
                  <a:lnTo>
                    <a:pt x="37" y="28"/>
                  </a:lnTo>
                  <a:lnTo>
                    <a:pt x="32" y="29"/>
                  </a:lnTo>
                  <a:lnTo>
                    <a:pt x="28" y="31"/>
                  </a:lnTo>
                  <a:lnTo>
                    <a:pt x="25" y="32"/>
                  </a:lnTo>
                  <a:lnTo>
                    <a:pt x="20" y="33"/>
                  </a:lnTo>
                  <a:lnTo>
                    <a:pt x="16" y="33"/>
                  </a:lnTo>
                  <a:lnTo>
                    <a:pt x="12" y="32"/>
                  </a:lnTo>
                  <a:lnTo>
                    <a:pt x="8" y="32"/>
                  </a:lnTo>
                  <a:lnTo>
                    <a:pt x="5" y="30"/>
                  </a:lnTo>
                  <a:lnTo>
                    <a:pt x="2" y="28"/>
                  </a:lnTo>
                  <a:lnTo>
                    <a:pt x="10" y="25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1" y="21"/>
                  </a:lnTo>
                  <a:lnTo>
                    <a:pt x="2" y="20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8" y="2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95" name="Freeform 275">
              <a:extLst>
                <a:ext uri="{FF2B5EF4-FFF2-40B4-BE49-F238E27FC236}">
                  <a16:creationId xmlns:a16="http://schemas.microsoft.com/office/drawing/2014/main" id="{259246C7-C444-F1DC-B6A3-E19E02AE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918"/>
              <a:ext cx="59" cy="31"/>
            </a:xfrm>
            <a:custGeom>
              <a:avLst/>
              <a:gdLst>
                <a:gd name="T0" fmla="*/ 0 w 59"/>
                <a:gd name="T1" fmla="*/ 21 h 31"/>
                <a:gd name="T2" fmla="*/ 9 w 59"/>
                <a:gd name="T3" fmla="*/ 18 h 31"/>
                <a:gd name="T4" fmla="*/ 11 w 59"/>
                <a:gd name="T5" fmla="*/ 19 h 31"/>
                <a:gd name="T6" fmla="*/ 13 w 59"/>
                <a:gd name="T7" fmla="*/ 19 h 31"/>
                <a:gd name="T8" fmla="*/ 15 w 59"/>
                <a:gd name="T9" fmla="*/ 20 h 31"/>
                <a:gd name="T10" fmla="*/ 18 w 59"/>
                <a:gd name="T11" fmla="*/ 20 h 31"/>
                <a:gd name="T12" fmla="*/ 21 w 59"/>
                <a:gd name="T13" fmla="*/ 19 h 31"/>
                <a:gd name="T14" fmla="*/ 24 w 59"/>
                <a:gd name="T15" fmla="*/ 19 h 31"/>
                <a:gd name="T16" fmla="*/ 27 w 59"/>
                <a:gd name="T17" fmla="*/ 18 h 31"/>
                <a:gd name="T18" fmla="*/ 31 w 59"/>
                <a:gd name="T19" fmla="*/ 16 h 31"/>
                <a:gd name="T20" fmla="*/ 34 w 59"/>
                <a:gd name="T21" fmla="*/ 15 h 31"/>
                <a:gd name="T22" fmla="*/ 37 w 59"/>
                <a:gd name="T23" fmla="*/ 13 h 31"/>
                <a:gd name="T24" fmla="*/ 39 w 59"/>
                <a:gd name="T25" fmla="*/ 11 h 31"/>
                <a:gd name="T26" fmla="*/ 42 w 59"/>
                <a:gd name="T27" fmla="*/ 9 h 31"/>
                <a:gd name="T28" fmla="*/ 44 w 59"/>
                <a:gd name="T29" fmla="*/ 6 h 31"/>
                <a:gd name="T30" fmla="*/ 45 w 59"/>
                <a:gd name="T31" fmla="*/ 4 h 31"/>
                <a:gd name="T32" fmla="*/ 46 w 59"/>
                <a:gd name="T33" fmla="*/ 2 h 31"/>
                <a:gd name="T34" fmla="*/ 47 w 59"/>
                <a:gd name="T35" fmla="*/ 0 h 31"/>
                <a:gd name="T36" fmla="*/ 58 w 59"/>
                <a:gd name="T37" fmla="*/ 2 h 31"/>
                <a:gd name="T38" fmla="*/ 56 w 59"/>
                <a:gd name="T39" fmla="*/ 6 h 31"/>
                <a:gd name="T40" fmla="*/ 54 w 59"/>
                <a:gd name="T41" fmla="*/ 9 h 31"/>
                <a:gd name="T42" fmla="*/ 52 w 59"/>
                <a:gd name="T43" fmla="*/ 13 h 31"/>
                <a:gd name="T44" fmla="*/ 49 w 59"/>
                <a:gd name="T45" fmla="*/ 16 h 31"/>
                <a:gd name="T46" fmla="*/ 46 w 59"/>
                <a:gd name="T47" fmla="*/ 19 h 31"/>
                <a:gd name="T48" fmla="*/ 42 w 59"/>
                <a:gd name="T49" fmla="*/ 21 h 31"/>
                <a:gd name="T50" fmla="*/ 39 w 59"/>
                <a:gd name="T51" fmla="*/ 24 h 31"/>
                <a:gd name="T52" fmla="*/ 35 w 59"/>
                <a:gd name="T53" fmla="*/ 26 h 31"/>
                <a:gd name="T54" fmla="*/ 31 w 59"/>
                <a:gd name="T55" fmla="*/ 27 h 31"/>
                <a:gd name="T56" fmla="*/ 27 w 59"/>
                <a:gd name="T57" fmla="*/ 29 h 31"/>
                <a:gd name="T58" fmla="*/ 23 w 59"/>
                <a:gd name="T59" fmla="*/ 29 h 31"/>
                <a:gd name="T60" fmla="*/ 19 w 59"/>
                <a:gd name="T61" fmla="*/ 30 h 31"/>
                <a:gd name="T62" fmla="*/ 15 w 59"/>
                <a:gd name="T63" fmla="*/ 30 h 31"/>
                <a:gd name="T64" fmla="*/ 10 w 59"/>
                <a:gd name="T65" fmla="*/ 29 h 31"/>
                <a:gd name="T66" fmla="*/ 6 w 59"/>
                <a:gd name="T67" fmla="*/ 28 h 31"/>
                <a:gd name="T68" fmla="*/ 3 w 59"/>
                <a:gd name="T69" fmla="*/ 26 h 31"/>
                <a:gd name="T70" fmla="*/ 11 w 59"/>
                <a:gd name="T71" fmla="*/ 22 h 31"/>
                <a:gd name="T72" fmla="*/ 3 w 59"/>
                <a:gd name="T73" fmla="*/ 26 h 31"/>
                <a:gd name="T74" fmla="*/ 1 w 59"/>
                <a:gd name="T75" fmla="*/ 24 h 31"/>
                <a:gd name="T76" fmla="*/ 1 w 59"/>
                <a:gd name="T77" fmla="*/ 22 h 31"/>
                <a:gd name="T78" fmla="*/ 1 w 59"/>
                <a:gd name="T79" fmla="*/ 20 h 31"/>
                <a:gd name="T80" fmla="*/ 2 w 59"/>
                <a:gd name="T81" fmla="*/ 18 h 31"/>
                <a:gd name="T82" fmla="*/ 3 w 59"/>
                <a:gd name="T83" fmla="*/ 17 h 31"/>
                <a:gd name="T84" fmla="*/ 5 w 59"/>
                <a:gd name="T85" fmla="*/ 17 h 31"/>
                <a:gd name="T86" fmla="*/ 7 w 59"/>
                <a:gd name="T87" fmla="*/ 17 h 31"/>
                <a:gd name="T88" fmla="*/ 9 w 59"/>
                <a:gd name="T89" fmla="*/ 18 h 31"/>
                <a:gd name="T90" fmla="*/ 0 w 59"/>
                <a:gd name="T91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31">
                  <a:moveTo>
                    <a:pt x="0" y="21"/>
                  </a:moveTo>
                  <a:lnTo>
                    <a:pt x="9" y="18"/>
                  </a:lnTo>
                  <a:lnTo>
                    <a:pt x="11" y="19"/>
                  </a:lnTo>
                  <a:lnTo>
                    <a:pt x="13" y="19"/>
                  </a:lnTo>
                  <a:lnTo>
                    <a:pt x="15" y="20"/>
                  </a:lnTo>
                  <a:lnTo>
                    <a:pt x="18" y="20"/>
                  </a:lnTo>
                  <a:lnTo>
                    <a:pt x="21" y="19"/>
                  </a:lnTo>
                  <a:lnTo>
                    <a:pt x="24" y="19"/>
                  </a:lnTo>
                  <a:lnTo>
                    <a:pt x="27" y="18"/>
                  </a:lnTo>
                  <a:lnTo>
                    <a:pt x="31" y="16"/>
                  </a:lnTo>
                  <a:lnTo>
                    <a:pt x="34" y="15"/>
                  </a:lnTo>
                  <a:lnTo>
                    <a:pt x="37" y="13"/>
                  </a:lnTo>
                  <a:lnTo>
                    <a:pt x="39" y="11"/>
                  </a:lnTo>
                  <a:lnTo>
                    <a:pt x="42" y="9"/>
                  </a:lnTo>
                  <a:lnTo>
                    <a:pt x="44" y="6"/>
                  </a:lnTo>
                  <a:lnTo>
                    <a:pt x="45" y="4"/>
                  </a:lnTo>
                  <a:lnTo>
                    <a:pt x="46" y="2"/>
                  </a:lnTo>
                  <a:lnTo>
                    <a:pt x="47" y="0"/>
                  </a:lnTo>
                  <a:lnTo>
                    <a:pt x="58" y="2"/>
                  </a:lnTo>
                  <a:lnTo>
                    <a:pt x="56" y="6"/>
                  </a:lnTo>
                  <a:lnTo>
                    <a:pt x="54" y="9"/>
                  </a:lnTo>
                  <a:lnTo>
                    <a:pt x="52" y="13"/>
                  </a:lnTo>
                  <a:lnTo>
                    <a:pt x="49" y="16"/>
                  </a:lnTo>
                  <a:lnTo>
                    <a:pt x="46" y="19"/>
                  </a:lnTo>
                  <a:lnTo>
                    <a:pt x="42" y="21"/>
                  </a:lnTo>
                  <a:lnTo>
                    <a:pt x="39" y="24"/>
                  </a:lnTo>
                  <a:lnTo>
                    <a:pt x="35" y="26"/>
                  </a:lnTo>
                  <a:lnTo>
                    <a:pt x="31" y="27"/>
                  </a:lnTo>
                  <a:lnTo>
                    <a:pt x="27" y="29"/>
                  </a:lnTo>
                  <a:lnTo>
                    <a:pt x="23" y="29"/>
                  </a:lnTo>
                  <a:lnTo>
                    <a:pt x="19" y="30"/>
                  </a:lnTo>
                  <a:lnTo>
                    <a:pt x="15" y="30"/>
                  </a:lnTo>
                  <a:lnTo>
                    <a:pt x="10" y="29"/>
                  </a:lnTo>
                  <a:lnTo>
                    <a:pt x="6" y="28"/>
                  </a:lnTo>
                  <a:lnTo>
                    <a:pt x="3" y="26"/>
                  </a:lnTo>
                  <a:lnTo>
                    <a:pt x="11" y="22"/>
                  </a:lnTo>
                  <a:lnTo>
                    <a:pt x="3" y="26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9" y="18"/>
                  </a:lnTo>
                  <a:lnTo>
                    <a:pt x="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96" name="Freeform 276">
              <a:extLst>
                <a:ext uri="{FF2B5EF4-FFF2-40B4-BE49-F238E27FC236}">
                  <a16:creationId xmlns:a16="http://schemas.microsoft.com/office/drawing/2014/main" id="{50A45DAB-A080-4AD0-6C8B-E7C08A2B0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939"/>
              <a:ext cx="58" cy="35"/>
            </a:xfrm>
            <a:custGeom>
              <a:avLst/>
              <a:gdLst>
                <a:gd name="T0" fmla="*/ 0 w 58"/>
                <a:gd name="T1" fmla="*/ 27 h 35"/>
                <a:gd name="T2" fmla="*/ 8 w 58"/>
                <a:gd name="T3" fmla="*/ 23 h 35"/>
                <a:gd name="T4" fmla="*/ 9 w 58"/>
                <a:gd name="T5" fmla="*/ 23 h 35"/>
                <a:gd name="T6" fmla="*/ 11 w 58"/>
                <a:gd name="T7" fmla="*/ 23 h 35"/>
                <a:gd name="T8" fmla="*/ 13 w 58"/>
                <a:gd name="T9" fmla="*/ 23 h 35"/>
                <a:gd name="T10" fmla="*/ 16 w 58"/>
                <a:gd name="T11" fmla="*/ 23 h 35"/>
                <a:gd name="T12" fmla="*/ 19 w 58"/>
                <a:gd name="T13" fmla="*/ 23 h 35"/>
                <a:gd name="T14" fmla="*/ 22 w 58"/>
                <a:gd name="T15" fmla="*/ 22 h 35"/>
                <a:gd name="T16" fmla="*/ 26 w 58"/>
                <a:gd name="T17" fmla="*/ 20 h 35"/>
                <a:gd name="T18" fmla="*/ 29 w 58"/>
                <a:gd name="T19" fmla="*/ 18 h 35"/>
                <a:gd name="T20" fmla="*/ 32 w 58"/>
                <a:gd name="T21" fmla="*/ 17 h 35"/>
                <a:gd name="T22" fmla="*/ 35 w 58"/>
                <a:gd name="T23" fmla="*/ 14 h 35"/>
                <a:gd name="T24" fmla="*/ 38 w 58"/>
                <a:gd name="T25" fmla="*/ 12 h 35"/>
                <a:gd name="T26" fmla="*/ 41 w 58"/>
                <a:gd name="T27" fmla="*/ 10 h 35"/>
                <a:gd name="T28" fmla="*/ 43 w 58"/>
                <a:gd name="T29" fmla="*/ 7 h 35"/>
                <a:gd name="T30" fmla="*/ 44 w 58"/>
                <a:gd name="T31" fmla="*/ 5 h 35"/>
                <a:gd name="T32" fmla="*/ 45 w 58"/>
                <a:gd name="T33" fmla="*/ 2 h 35"/>
                <a:gd name="T34" fmla="*/ 45 w 58"/>
                <a:gd name="T35" fmla="*/ 0 h 35"/>
                <a:gd name="T36" fmla="*/ 57 w 58"/>
                <a:gd name="T37" fmla="*/ 1 h 35"/>
                <a:gd name="T38" fmla="*/ 55 w 58"/>
                <a:gd name="T39" fmla="*/ 5 h 35"/>
                <a:gd name="T40" fmla="*/ 53 w 58"/>
                <a:gd name="T41" fmla="*/ 9 h 35"/>
                <a:gd name="T42" fmla="*/ 51 w 58"/>
                <a:gd name="T43" fmla="*/ 13 h 35"/>
                <a:gd name="T44" fmla="*/ 48 w 58"/>
                <a:gd name="T45" fmla="*/ 16 h 35"/>
                <a:gd name="T46" fmla="*/ 45 w 58"/>
                <a:gd name="T47" fmla="*/ 20 h 35"/>
                <a:gd name="T48" fmla="*/ 42 w 58"/>
                <a:gd name="T49" fmla="*/ 23 h 35"/>
                <a:gd name="T50" fmla="*/ 38 w 58"/>
                <a:gd name="T51" fmla="*/ 25 h 35"/>
                <a:gd name="T52" fmla="*/ 34 w 58"/>
                <a:gd name="T53" fmla="*/ 27 h 35"/>
                <a:gd name="T54" fmla="*/ 30 w 58"/>
                <a:gd name="T55" fmla="*/ 30 h 35"/>
                <a:gd name="T56" fmla="*/ 26 w 58"/>
                <a:gd name="T57" fmla="*/ 31 h 35"/>
                <a:gd name="T58" fmla="*/ 21 w 58"/>
                <a:gd name="T59" fmla="*/ 33 h 35"/>
                <a:gd name="T60" fmla="*/ 17 w 58"/>
                <a:gd name="T61" fmla="*/ 33 h 35"/>
                <a:gd name="T62" fmla="*/ 13 w 58"/>
                <a:gd name="T63" fmla="*/ 34 h 35"/>
                <a:gd name="T64" fmla="*/ 9 w 58"/>
                <a:gd name="T65" fmla="*/ 34 h 35"/>
                <a:gd name="T66" fmla="*/ 6 w 58"/>
                <a:gd name="T67" fmla="*/ 33 h 35"/>
                <a:gd name="T68" fmla="*/ 2 w 58"/>
                <a:gd name="T69" fmla="*/ 31 h 35"/>
                <a:gd name="T70" fmla="*/ 10 w 58"/>
                <a:gd name="T71" fmla="*/ 27 h 35"/>
                <a:gd name="T72" fmla="*/ 2 w 58"/>
                <a:gd name="T73" fmla="*/ 31 h 35"/>
                <a:gd name="T74" fmla="*/ 0 w 58"/>
                <a:gd name="T75" fmla="*/ 29 h 35"/>
                <a:gd name="T76" fmla="*/ 0 w 58"/>
                <a:gd name="T77" fmla="*/ 27 h 35"/>
                <a:gd name="T78" fmla="*/ 0 w 58"/>
                <a:gd name="T79" fmla="*/ 26 h 35"/>
                <a:gd name="T80" fmla="*/ 1 w 58"/>
                <a:gd name="T81" fmla="*/ 24 h 35"/>
                <a:gd name="T82" fmla="*/ 2 w 58"/>
                <a:gd name="T83" fmla="*/ 23 h 35"/>
                <a:gd name="T84" fmla="*/ 4 w 58"/>
                <a:gd name="T85" fmla="*/ 22 h 35"/>
                <a:gd name="T86" fmla="*/ 6 w 58"/>
                <a:gd name="T87" fmla="*/ 22 h 35"/>
                <a:gd name="T88" fmla="*/ 8 w 58"/>
                <a:gd name="T89" fmla="*/ 23 h 35"/>
                <a:gd name="T90" fmla="*/ 0 w 58"/>
                <a:gd name="T91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8" h="35">
                  <a:moveTo>
                    <a:pt x="0" y="27"/>
                  </a:moveTo>
                  <a:lnTo>
                    <a:pt x="8" y="23"/>
                  </a:lnTo>
                  <a:lnTo>
                    <a:pt x="9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6" y="23"/>
                  </a:lnTo>
                  <a:lnTo>
                    <a:pt x="19" y="23"/>
                  </a:lnTo>
                  <a:lnTo>
                    <a:pt x="22" y="22"/>
                  </a:lnTo>
                  <a:lnTo>
                    <a:pt x="26" y="20"/>
                  </a:lnTo>
                  <a:lnTo>
                    <a:pt x="29" y="18"/>
                  </a:lnTo>
                  <a:lnTo>
                    <a:pt x="32" y="17"/>
                  </a:lnTo>
                  <a:lnTo>
                    <a:pt x="35" y="14"/>
                  </a:lnTo>
                  <a:lnTo>
                    <a:pt x="38" y="12"/>
                  </a:lnTo>
                  <a:lnTo>
                    <a:pt x="41" y="10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5" y="2"/>
                  </a:lnTo>
                  <a:lnTo>
                    <a:pt x="45" y="0"/>
                  </a:lnTo>
                  <a:lnTo>
                    <a:pt x="57" y="1"/>
                  </a:lnTo>
                  <a:lnTo>
                    <a:pt x="55" y="5"/>
                  </a:lnTo>
                  <a:lnTo>
                    <a:pt x="53" y="9"/>
                  </a:lnTo>
                  <a:lnTo>
                    <a:pt x="51" y="13"/>
                  </a:lnTo>
                  <a:lnTo>
                    <a:pt x="48" y="16"/>
                  </a:lnTo>
                  <a:lnTo>
                    <a:pt x="45" y="20"/>
                  </a:lnTo>
                  <a:lnTo>
                    <a:pt x="42" y="23"/>
                  </a:lnTo>
                  <a:lnTo>
                    <a:pt x="38" y="25"/>
                  </a:lnTo>
                  <a:lnTo>
                    <a:pt x="34" y="27"/>
                  </a:lnTo>
                  <a:lnTo>
                    <a:pt x="30" y="30"/>
                  </a:lnTo>
                  <a:lnTo>
                    <a:pt x="26" y="31"/>
                  </a:lnTo>
                  <a:lnTo>
                    <a:pt x="21" y="33"/>
                  </a:lnTo>
                  <a:lnTo>
                    <a:pt x="17" y="33"/>
                  </a:lnTo>
                  <a:lnTo>
                    <a:pt x="13" y="34"/>
                  </a:lnTo>
                  <a:lnTo>
                    <a:pt x="9" y="34"/>
                  </a:lnTo>
                  <a:lnTo>
                    <a:pt x="6" y="33"/>
                  </a:lnTo>
                  <a:lnTo>
                    <a:pt x="2" y="31"/>
                  </a:lnTo>
                  <a:lnTo>
                    <a:pt x="10" y="27"/>
                  </a:lnTo>
                  <a:lnTo>
                    <a:pt x="2" y="31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2" y="23"/>
                  </a:lnTo>
                  <a:lnTo>
                    <a:pt x="4" y="22"/>
                  </a:lnTo>
                  <a:lnTo>
                    <a:pt x="6" y="22"/>
                  </a:lnTo>
                  <a:lnTo>
                    <a:pt x="8" y="23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97" name="Freeform 277">
              <a:extLst>
                <a:ext uri="{FF2B5EF4-FFF2-40B4-BE49-F238E27FC236}">
                  <a16:creationId xmlns:a16="http://schemas.microsoft.com/office/drawing/2014/main" id="{C3BA9C2D-39DF-7335-D9AE-3D3C9B480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2966"/>
              <a:ext cx="22" cy="75"/>
            </a:xfrm>
            <a:custGeom>
              <a:avLst/>
              <a:gdLst>
                <a:gd name="T0" fmla="*/ 0 w 22"/>
                <a:gd name="T1" fmla="*/ 68 h 75"/>
                <a:gd name="T2" fmla="*/ 0 w 22"/>
                <a:gd name="T3" fmla="*/ 67 h 75"/>
                <a:gd name="T4" fmla="*/ 1 w 22"/>
                <a:gd name="T5" fmla="*/ 64 h 75"/>
                <a:gd name="T6" fmla="*/ 2 w 22"/>
                <a:gd name="T7" fmla="*/ 61 h 75"/>
                <a:gd name="T8" fmla="*/ 3 w 22"/>
                <a:gd name="T9" fmla="*/ 56 h 75"/>
                <a:gd name="T10" fmla="*/ 4 w 22"/>
                <a:gd name="T11" fmla="*/ 51 h 75"/>
                <a:gd name="T12" fmla="*/ 4 w 22"/>
                <a:gd name="T13" fmla="*/ 47 h 75"/>
                <a:gd name="T14" fmla="*/ 5 w 22"/>
                <a:gd name="T15" fmla="*/ 41 h 75"/>
                <a:gd name="T16" fmla="*/ 6 w 22"/>
                <a:gd name="T17" fmla="*/ 36 h 75"/>
                <a:gd name="T18" fmla="*/ 7 w 22"/>
                <a:gd name="T19" fmla="*/ 30 h 75"/>
                <a:gd name="T20" fmla="*/ 8 w 22"/>
                <a:gd name="T21" fmla="*/ 25 h 75"/>
                <a:gd name="T22" fmla="*/ 8 w 22"/>
                <a:gd name="T23" fmla="*/ 20 h 75"/>
                <a:gd name="T24" fmla="*/ 9 w 22"/>
                <a:gd name="T25" fmla="*/ 15 h 75"/>
                <a:gd name="T26" fmla="*/ 10 w 22"/>
                <a:gd name="T27" fmla="*/ 11 h 75"/>
                <a:gd name="T28" fmla="*/ 10 w 22"/>
                <a:gd name="T29" fmla="*/ 7 h 75"/>
                <a:gd name="T30" fmla="*/ 11 w 22"/>
                <a:gd name="T31" fmla="*/ 3 h 75"/>
                <a:gd name="T32" fmla="*/ 11 w 22"/>
                <a:gd name="T33" fmla="*/ 1 h 75"/>
                <a:gd name="T34" fmla="*/ 11 w 22"/>
                <a:gd name="T35" fmla="*/ 0 h 75"/>
                <a:gd name="T36" fmla="*/ 21 w 22"/>
                <a:gd name="T37" fmla="*/ 0 h 75"/>
                <a:gd name="T38" fmla="*/ 21 w 22"/>
                <a:gd name="T39" fmla="*/ 2 h 75"/>
                <a:gd name="T40" fmla="*/ 21 w 22"/>
                <a:gd name="T41" fmla="*/ 5 h 75"/>
                <a:gd name="T42" fmla="*/ 20 w 22"/>
                <a:gd name="T43" fmla="*/ 8 h 75"/>
                <a:gd name="T44" fmla="*/ 20 w 22"/>
                <a:gd name="T45" fmla="*/ 12 h 75"/>
                <a:gd name="T46" fmla="*/ 19 w 22"/>
                <a:gd name="T47" fmla="*/ 17 h 75"/>
                <a:gd name="T48" fmla="*/ 18 w 22"/>
                <a:gd name="T49" fmla="*/ 21 h 75"/>
                <a:gd name="T50" fmla="*/ 18 w 22"/>
                <a:gd name="T51" fmla="*/ 26 h 75"/>
                <a:gd name="T52" fmla="*/ 17 w 22"/>
                <a:gd name="T53" fmla="*/ 32 h 75"/>
                <a:gd name="T54" fmla="*/ 16 w 22"/>
                <a:gd name="T55" fmla="*/ 37 h 75"/>
                <a:gd name="T56" fmla="*/ 15 w 22"/>
                <a:gd name="T57" fmla="*/ 43 h 75"/>
                <a:gd name="T58" fmla="*/ 14 w 22"/>
                <a:gd name="T59" fmla="*/ 48 h 75"/>
                <a:gd name="T60" fmla="*/ 13 w 22"/>
                <a:gd name="T61" fmla="*/ 53 h 75"/>
                <a:gd name="T62" fmla="*/ 12 w 22"/>
                <a:gd name="T63" fmla="*/ 58 h 75"/>
                <a:gd name="T64" fmla="*/ 12 w 22"/>
                <a:gd name="T65" fmla="*/ 63 h 75"/>
                <a:gd name="T66" fmla="*/ 11 w 22"/>
                <a:gd name="T67" fmla="*/ 67 h 75"/>
                <a:gd name="T68" fmla="*/ 10 w 22"/>
                <a:gd name="T69" fmla="*/ 70 h 75"/>
                <a:gd name="T70" fmla="*/ 10 w 22"/>
                <a:gd name="T71" fmla="*/ 69 h 75"/>
                <a:gd name="T72" fmla="*/ 10 w 22"/>
                <a:gd name="T73" fmla="*/ 70 h 75"/>
                <a:gd name="T74" fmla="*/ 9 w 22"/>
                <a:gd name="T75" fmla="*/ 72 h 75"/>
                <a:gd name="T76" fmla="*/ 7 w 22"/>
                <a:gd name="T77" fmla="*/ 73 h 75"/>
                <a:gd name="T78" fmla="*/ 5 w 22"/>
                <a:gd name="T79" fmla="*/ 74 h 75"/>
                <a:gd name="T80" fmla="*/ 4 w 22"/>
                <a:gd name="T81" fmla="*/ 73 h 75"/>
                <a:gd name="T82" fmla="*/ 2 w 22"/>
                <a:gd name="T83" fmla="*/ 72 h 75"/>
                <a:gd name="T84" fmla="*/ 0 w 22"/>
                <a:gd name="T85" fmla="*/ 71 h 75"/>
                <a:gd name="T86" fmla="*/ 0 w 22"/>
                <a:gd name="T87" fmla="*/ 69 h 75"/>
                <a:gd name="T88" fmla="*/ 0 w 22"/>
                <a:gd name="T89" fmla="*/ 67 h 75"/>
                <a:gd name="T90" fmla="*/ 0 w 22"/>
                <a:gd name="T91" fmla="*/ 6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75">
                  <a:moveTo>
                    <a:pt x="0" y="68"/>
                  </a:moveTo>
                  <a:lnTo>
                    <a:pt x="0" y="67"/>
                  </a:lnTo>
                  <a:lnTo>
                    <a:pt x="1" y="64"/>
                  </a:lnTo>
                  <a:lnTo>
                    <a:pt x="2" y="61"/>
                  </a:lnTo>
                  <a:lnTo>
                    <a:pt x="3" y="56"/>
                  </a:lnTo>
                  <a:lnTo>
                    <a:pt x="4" y="51"/>
                  </a:lnTo>
                  <a:lnTo>
                    <a:pt x="4" y="47"/>
                  </a:lnTo>
                  <a:lnTo>
                    <a:pt x="5" y="41"/>
                  </a:lnTo>
                  <a:lnTo>
                    <a:pt x="6" y="36"/>
                  </a:lnTo>
                  <a:lnTo>
                    <a:pt x="7" y="30"/>
                  </a:lnTo>
                  <a:lnTo>
                    <a:pt x="8" y="25"/>
                  </a:lnTo>
                  <a:lnTo>
                    <a:pt x="8" y="20"/>
                  </a:lnTo>
                  <a:lnTo>
                    <a:pt x="9" y="15"/>
                  </a:lnTo>
                  <a:lnTo>
                    <a:pt x="10" y="11"/>
                  </a:lnTo>
                  <a:lnTo>
                    <a:pt x="10" y="7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21" y="0"/>
                  </a:lnTo>
                  <a:lnTo>
                    <a:pt x="21" y="2"/>
                  </a:lnTo>
                  <a:lnTo>
                    <a:pt x="21" y="5"/>
                  </a:lnTo>
                  <a:lnTo>
                    <a:pt x="20" y="8"/>
                  </a:lnTo>
                  <a:lnTo>
                    <a:pt x="20" y="12"/>
                  </a:lnTo>
                  <a:lnTo>
                    <a:pt x="19" y="17"/>
                  </a:lnTo>
                  <a:lnTo>
                    <a:pt x="18" y="21"/>
                  </a:lnTo>
                  <a:lnTo>
                    <a:pt x="18" y="26"/>
                  </a:lnTo>
                  <a:lnTo>
                    <a:pt x="17" y="32"/>
                  </a:lnTo>
                  <a:lnTo>
                    <a:pt x="16" y="37"/>
                  </a:lnTo>
                  <a:lnTo>
                    <a:pt x="15" y="43"/>
                  </a:lnTo>
                  <a:lnTo>
                    <a:pt x="14" y="48"/>
                  </a:lnTo>
                  <a:lnTo>
                    <a:pt x="13" y="53"/>
                  </a:lnTo>
                  <a:lnTo>
                    <a:pt x="12" y="58"/>
                  </a:lnTo>
                  <a:lnTo>
                    <a:pt x="12" y="63"/>
                  </a:lnTo>
                  <a:lnTo>
                    <a:pt x="11" y="67"/>
                  </a:lnTo>
                  <a:lnTo>
                    <a:pt x="10" y="70"/>
                  </a:lnTo>
                  <a:lnTo>
                    <a:pt x="10" y="69"/>
                  </a:lnTo>
                  <a:lnTo>
                    <a:pt x="10" y="70"/>
                  </a:lnTo>
                  <a:lnTo>
                    <a:pt x="9" y="72"/>
                  </a:lnTo>
                  <a:lnTo>
                    <a:pt x="7" y="73"/>
                  </a:lnTo>
                  <a:lnTo>
                    <a:pt x="5" y="74"/>
                  </a:lnTo>
                  <a:lnTo>
                    <a:pt x="4" y="73"/>
                  </a:lnTo>
                  <a:lnTo>
                    <a:pt x="2" y="72"/>
                  </a:lnTo>
                  <a:lnTo>
                    <a:pt x="0" y="71"/>
                  </a:lnTo>
                  <a:lnTo>
                    <a:pt x="0" y="69"/>
                  </a:lnTo>
                  <a:lnTo>
                    <a:pt x="0" y="67"/>
                  </a:lnTo>
                  <a:lnTo>
                    <a:pt x="0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98" name="Freeform 278">
              <a:extLst>
                <a:ext uri="{FF2B5EF4-FFF2-40B4-BE49-F238E27FC236}">
                  <a16:creationId xmlns:a16="http://schemas.microsoft.com/office/drawing/2014/main" id="{10C05629-3C13-2F61-6814-3C739FD2A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3030"/>
              <a:ext cx="59" cy="37"/>
            </a:xfrm>
            <a:custGeom>
              <a:avLst/>
              <a:gdLst>
                <a:gd name="T0" fmla="*/ 10 w 59"/>
                <a:gd name="T1" fmla="*/ 5 h 37"/>
                <a:gd name="T2" fmla="*/ 10 w 59"/>
                <a:gd name="T3" fmla="*/ 5 h 37"/>
                <a:gd name="T4" fmla="*/ 10 w 59"/>
                <a:gd name="T5" fmla="*/ 9 h 37"/>
                <a:gd name="T6" fmla="*/ 12 w 59"/>
                <a:gd name="T7" fmla="*/ 13 h 37"/>
                <a:gd name="T8" fmla="*/ 14 w 59"/>
                <a:gd name="T9" fmla="*/ 16 h 37"/>
                <a:gd name="T10" fmla="*/ 16 w 59"/>
                <a:gd name="T11" fmla="*/ 19 h 37"/>
                <a:gd name="T12" fmla="*/ 19 w 59"/>
                <a:gd name="T13" fmla="*/ 22 h 37"/>
                <a:gd name="T14" fmla="*/ 22 w 59"/>
                <a:gd name="T15" fmla="*/ 24 h 37"/>
                <a:gd name="T16" fmla="*/ 25 w 59"/>
                <a:gd name="T17" fmla="*/ 25 h 37"/>
                <a:gd name="T18" fmla="*/ 28 w 59"/>
                <a:gd name="T19" fmla="*/ 26 h 37"/>
                <a:gd name="T20" fmla="*/ 31 w 59"/>
                <a:gd name="T21" fmla="*/ 26 h 37"/>
                <a:gd name="T22" fmla="*/ 34 w 59"/>
                <a:gd name="T23" fmla="*/ 25 h 37"/>
                <a:gd name="T24" fmla="*/ 37 w 59"/>
                <a:gd name="T25" fmla="*/ 24 h 37"/>
                <a:gd name="T26" fmla="*/ 40 w 59"/>
                <a:gd name="T27" fmla="*/ 22 h 37"/>
                <a:gd name="T28" fmla="*/ 43 w 59"/>
                <a:gd name="T29" fmla="*/ 20 h 37"/>
                <a:gd name="T30" fmla="*/ 45 w 59"/>
                <a:gd name="T31" fmla="*/ 16 h 37"/>
                <a:gd name="T32" fmla="*/ 47 w 59"/>
                <a:gd name="T33" fmla="*/ 10 h 37"/>
                <a:gd name="T34" fmla="*/ 48 w 59"/>
                <a:gd name="T35" fmla="*/ 4 h 37"/>
                <a:gd name="T36" fmla="*/ 58 w 59"/>
                <a:gd name="T37" fmla="*/ 5 h 37"/>
                <a:gd name="T38" fmla="*/ 56 w 59"/>
                <a:gd name="T39" fmla="*/ 13 h 37"/>
                <a:gd name="T40" fmla="*/ 54 w 59"/>
                <a:gd name="T41" fmla="*/ 20 h 37"/>
                <a:gd name="T42" fmla="*/ 51 w 59"/>
                <a:gd name="T43" fmla="*/ 25 h 37"/>
                <a:gd name="T44" fmla="*/ 47 w 59"/>
                <a:gd name="T45" fmla="*/ 30 h 37"/>
                <a:gd name="T46" fmla="*/ 42 w 59"/>
                <a:gd name="T47" fmla="*/ 33 h 37"/>
                <a:gd name="T48" fmla="*/ 37 w 59"/>
                <a:gd name="T49" fmla="*/ 35 h 37"/>
                <a:gd name="T50" fmla="*/ 32 w 59"/>
                <a:gd name="T51" fmla="*/ 36 h 37"/>
                <a:gd name="T52" fmla="*/ 27 w 59"/>
                <a:gd name="T53" fmla="*/ 36 h 37"/>
                <a:gd name="T54" fmla="*/ 22 w 59"/>
                <a:gd name="T55" fmla="*/ 35 h 37"/>
                <a:gd name="T56" fmla="*/ 17 w 59"/>
                <a:gd name="T57" fmla="*/ 33 h 37"/>
                <a:gd name="T58" fmla="*/ 13 w 59"/>
                <a:gd name="T59" fmla="*/ 30 h 37"/>
                <a:gd name="T60" fmla="*/ 8 w 59"/>
                <a:gd name="T61" fmla="*/ 26 h 37"/>
                <a:gd name="T62" fmla="*/ 5 w 59"/>
                <a:gd name="T63" fmla="*/ 22 h 37"/>
                <a:gd name="T64" fmla="*/ 2 w 59"/>
                <a:gd name="T65" fmla="*/ 17 h 37"/>
                <a:gd name="T66" fmla="*/ 1 w 59"/>
                <a:gd name="T67" fmla="*/ 12 h 37"/>
                <a:gd name="T68" fmla="*/ 0 w 59"/>
                <a:gd name="T69" fmla="*/ 6 h 37"/>
                <a:gd name="T70" fmla="*/ 0 w 59"/>
                <a:gd name="T71" fmla="*/ 6 h 37"/>
                <a:gd name="T72" fmla="*/ 0 w 59"/>
                <a:gd name="T73" fmla="*/ 6 h 37"/>
                <a:gd name="T74" fmla="*/ 0 w 59"/>
                <a:gd name="T75" fmla="*/ 3 h 37"/>
                <a:gd name="T76" fmla="*/ 1 w 59"/>
                <a:gd name="T77" fmla="*/ 2 h 37"/>
                <a:gd name="T78" fmla="*/ 3 w 59"/>
                <a:gd name="T79" fmla="*/ 1 h 37"/>
                <a:gd name="T80" fmla="*/ 5 w 59"/>
                <a:gd name="T81" fmla="*/ 0 h 37"/>
                <a:gd name="T82" fmla="*/ 6 w 59"/>
                <a:gd name="T83" fmla="*/ 0 h 37"/>
                <a:gd name="T84" fmla="*/ 8 w 59"/>
                <a:gd name="T85" fmla="*/ 1 h 37"/>
                <a:gd name="T86" fmla="*/ 10 w 59"/>
                <a:gd name="T87" fmla="*/ 3 h 37"/>
                <a:gd name="T88" fmla="*/ 10 w 59"/>
                <a:gd name="T8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37">
                  <a:moveTo>
                    <a:pt x="10" y="5"/>
                  </a:moveTo>
                  <a:lnTo>
                    <a:pt x="10" y="5"/>
                  </a:lnTo>
                  <a:lnTo>
                    <a:pt x="10" y="9"/>
                  </a:lnTo>
                  <a:lnTo>
                    <a:pt x="12" y="13"/>
                  </a:lnTo>
                  <a:lnTo>
                    <a:pt x="14" y="16"/>
                  </a:lnTo>
                  <a:lnTo>
                    <a:pt x="16" y="19"/>
                  </a:lnTo>
                  <a:lnTo>
                    <a:pt x="19" y="22"/>
                  </a:lnTo>
                  <a:lnTo>
                    <a:pt x="22" y="24"/>
                  </a:lnTo>
                  <a:lnTo>
                    <a:pt x="25" y="25"/>
                  </a:lnTo>
                  <a:lnTo>
                    <a:pt x="28" y="26"/>
                  </a:lnTo>
                  <a:lnTo>
                    <a:pt x="31" y="26"/>
                  </a:lnTo>
                  <a:lnTo>
                    <a:pt x="34" y="25"/>
                  </a:lnTo>
                  <a:lnTo>
                    <a:pt x="37" y="24"/>
                  </a:lnTo>
                  <a:lnTo>
                    <a:pt x="40" y="22"/>
                  </a:lnTo>
                  <a:lnTo>
                    <a:pt x="43" y="20"/>
                  </a:lnTo>
                  <a:lnTo>
                    <a:pt x="45" y="16"/>
                  </a:lnTo>
                  <a:lnTo>
                    <a:pt x="47" y="10"/>
                  </a:lnTo>
                  <a:lnTo>
                    <a:pt x="48" y="4"/>
                  </a:lnTo>
                  <a:lnTo>
                    <a:pt x="58" y="5"/>
                  </a:lnTo>
                  <a:lnTo>
                    <a:pt x="56" y="13"/>
                  </a:lnTo>
                  <a:lnTo>
                    <a:pt x="54" y="20"/>
                  </a:lnTo>
                  <a:lnTo>
                    <a:pt x="51" y="25"/>
                  </a:lnTo>
                  <a:lnTo>
                    <a:pt x="47" y="30"/>
                  </a:lnTo>
                  <a:lnTo>
                    <a:pt x="42" y="33"/>
                  </a:lnTo>
                  <a:lnTo>
                    <a:pt x="37" y="35"/>
                  </a:lnTo>
                  <a:lnTo>
                    <a:pt x="32" y="36"/>
                  </a:lnTo>
                  <a:lnTo>
                    <a:pt x="27" y="36"/>
                  </a:lnTo>
                  <a:lnTo>
                    <a:pt x="22" y="35"/>
                  </a:lnTo>
                  <a:lnTo>
                    <a:pt x="17" y="33"/>
                  </a:lnTo>
                  <a:lnTo>
                    <a:pt x="13" y="30"/>
                  </a:lnTo>
                  <a:lnTo>
                    <a:pt x="8" y="26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1" y="1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1"/>
                  </a:lnTo>
                  <a:lnTo>
                    <a:pt x="10" y="3"/>
                  </a:lnTo>
                  <a:lnTo>
                    <a:pt x="1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399" name="Freeform 279">
              <a:extLst>
                <a:ext uri="{FF2B5EF4-FFF2-40B4-BE49-F238E27FC236}">
                  <a16:creationId xmlns:a16="http://schemas.microsoft.com/office/drawing/2014/main" id="{14D859D6-688C-40D9-8286-5087D81A7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961"/>
              <a:ext cx="18" cy="76"/>
            </a:xfrm>
            <a:custGeom>
              <a:avLst/>
              <a:gdLst>
                <a:gd name="T0" fmla="*/ 17 w 18"/>
                <a:gd name="T1" fmla="*/ 4 h 76"/>
                <a:gd name="T2" fmla="*/ 17 w 18"/>
                <a:gd name="T3" fmla="*/ 7 h 76"/>
                <a:gd name="T4" fmla="*/ 15 w 18"/>
                <a:gd name="T5" fmla="*/ 10 h 76"/>
                <a:gd name="T6" fmla="*/ 14 w 18"/>
                <a:gd name="T7" fmla="*/ 13 h 76"/>
                <a:gd name="T8" fmla="*/ 13 w 18"/>
                <a:gd name="T9" fmla="*/ 18 h 76"/>
                <a:gd name="T10" fmla="*/ 12 w 18"/>
                <a:gd name="T11" fmla="*/ 22 h 76"/>
                <a:gd name="T12" fmla="*/ 12 w 18"/>
                <a:gd name="T13" fmla="*/ 27 h 76"/>
                <a:gd name="T14" fmla="*/ 11 w 18"/>
                <a:gd name="T15" fmla="*/ 31 h 76"/>
                <a:gd name="T16" fmla="*/ 11 w 18"/>
                <a:gd name="T17" fmla="*/ 36 h 76"/>
                <a:gd name="T18" fmla="*/ 11 w 18"/>
                <a:gd name="T19" fmla="*/ 41 h 76"/>
                <a:gd name="T20" fmla="*/ 10 w 18"/>
                <a:gd name="T21" fmla="*/ 46 h 76"/>
                <a:gd name="T22" fmla="*/ 10 w 18"/>
                <a:gd name="T23" fmla="*/ 51 h 76"/>
                <a:gd name="T24" fmla="*/ 10 w 18"/>
                <a:gd name="T25" fmla="*/ 55 h 76"/>
                <a:gd name="T26" fmla="*/ 10 w 18"/>
                <a:gd name="T27" fmla="*/ 60 h 76"/>
                <a:gd name="T28" fmla="*/ 10 w 18"/>
                <a:gd name="T29" fmla="*/ 64 h 76"/>
                <a:gd name="T30" fmla="*/ 11 w 18"/>
                <a:gd name="T31" fmla="*/ 68 h 76"/>
                <a:gd name="T32" fmla="*/ 11 w 18"/>
                <a:gd name="T33" fmla="*/ 71 h 76"/>
                <a:gd name="T34" fmla="*/ 11 w 18"/>
                <a:gd name="T35" fmla="*/ 74 h 76"/>
                <a:gd name="T36" fmla="*/ 1 w 18"/>
                <a:gd name="T37" fmla="*/ 75 h 76"/>
                <a:gd name="T38" fmla="*/ 0 w 18"/>
                <a:gd name="T39" fmla="*/ 72 h 76"/>
                <a:gd name="T40" fmla="*/ 0 w 18"/>
                <a:gd name="T41" fmla="*/ 68 h 76"/>
                <a:gd name="T42" fmla="*/ 0 w 18"/>
                <a:gd name="T43" fmla="*/ 64 h 76"/>
                <a:gd name="T44" fmla="*/ 0 w 18"/>
                <a:gd name="T45" fmla="*/ 60 h 76"/>
                <a:gd name="T46" fmla="*/ 0 w 18"/>
                <a:gd name="T47" fmla="*/ 55 h 76"/>
                <a:gd name="T48" fmla="*/ 0 w 18"/>
                <a:gd name="T49" fmla="*/ 50 h 76"/>
                <a:gd name="T50" fmla="*/ 0 w 18"/>
                <a:gd name="T51" fmla="*/ 45 h 76"/>
                <a:gd name="T52" fmla="*/ 0 w 18"/>
                <a:gd name="T53" fmla="*/ 40 h 76"/>
                <a:gd name="T54" fmla="*/ 0 w 18"/>
                <a:gd name="T55" fmla="*/ 35 h 76"/>
                <a:gd name="T56" fmla="*/ 1 w 18"/>
                <a:gd name="T57" fmla="*/ 30 h 76"/>
                <a:gd name="T58" fmla="*/ 2 w 18"/>
                <a:gd name="T59" fmla="*/ 25 h 76"/>
                <a:gd name="T60" fmla="*/ 2 w 18"/>
                <a:gd name="T61" fmla="*/ 20 h 76"/>
                <a:gd name="T62" fmla="*/ 3 w 18"/>
                <a:gd name="T63" fmla="*/ 16 h 76"/>
                <a:gd name="T64" fmla="*/ 4 w 18"/>
                <a:gd name="T65" fmla="*/ 11 h 76"/>
                <a:gd name="T66" fmla="*/ 6 w 18"/>
                <a:gd name="T67" fmla="*/ 7 h 76"/>
                <a:gd name="T68" fmla="*/ 7 w 18"/>
                <a:gd name="T69" fmla="*/ 3 h 76"/>
                <a:gd name="T70" fmla="*/ 7 w 18"/>
                <a:gd name="T71" fmla="*/ 6 h 76"/>
                <a:gd name="T72" fmla="*/ 7 w 18"/>
                <a:gd name="T73" fmla="*/ 3 h 76"/>
                <a:gd name="T74" fmla="*/ 9 w 18"/>
                <a:gd name="T75" fmla="*/ 1 h 76"/>
                <a:gd name="T76" fmla="*/ 10 w 18"/>
                <a:gd name="T77" fmla="*/ 0 h 76"/>
                <a:gd name="T78" fmla="*/ 12 w 18"/>
                <a:gd name="T79" fmla="*/ 0 h 76"/>
                <a:gd name="T80" fmla="*/ 14 w 18"/>
                <a:gd name="T81" fmla="*/ 0 h 76"/>
                <a:gd name="T82" fmla="*/ 16 w 18"/>
                <a:gd name="T83" fmla="*/ 1 h 76"/>
                <a:gd name="T84" fmla="*/ 17 w 18"/>
                <a:gd name="T85" fmla="*/ 3 h 76"/>
                <a:gd name="T86" fmla="*/ 17 w 18"/>
                <a:gd name="T87" fmla="*/ 5 h 76"/>
                <a:gd name="T88" fmla="*/ 17 w 18"/>
                <a:gd name="T89" fmla="*/ 7 h 76"/>
                <a:gd name="T90" fmla="*/ 17 w 18"/>
                <a:gd name="T91" fmla="*/ 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" h="76">
                  <a:moveTo>
                    <a:pt x="17" y="4"/>
                  </a:moveTo>
                  <a:lnTo>
                    <a:pt x="17" y="7"/>
                  </a:lnTo>
                  <a:lnTo>
                    <a:pt x="15" y="10"/>
                  </a:lnTo>
                  <a:lnTo>
                    <a:pt x="14" y="13"/>
                  </a:lnTo>
                  <a:lnTo>
                    <a:pt x="13" y="18"/>
                  </a:lnTo>
                  <a:lnTo>
                    <a:pt x="12" y="22"/>
                  </a:lnTo>
                  <a:lnTo>
                    <a:pt x="12" y="27"/>
                  </a:lnTo>
                  <a:lnTo>
                    <a:pt x="11" y="31"/>
                  </a:lnTo>
                  <a:lnTo>
                    <a:pt x="11" y="36"/>
                  </a:lnTo>
                  <a:lnTo>
                    <a:pt x="11" y="41"/>
                  </a:lnTo>
                  <a:lnTo>
                    <a:pt x="10" y="46"/>
                  </a:lnTo>
                  <a:lnTo>
                    <a:pt x="10" y="51"/>
                  </a:lnTo>
                  <a:lnTo>
                    <a:pt x="10" y="55"/>
                  </a:lnTo>
                  <a:lnTo>
                    <a:pt x="10" y="60"/>
                  </a:lnTo>
                  <a:lnTo>
                    <a:pt x="10" y="64"/>
                  </a:lnTo>
                  <a:lnTo>
                    <a:pt x="11" y="68"/>
                  </a:lnTo>
                  <a:lnTo>
                    <a:pt x="11" y="71"/>
                  </a:lnTo>
                  <a:lnTo>
                    <a:pt x="11" y="74"/>
                  </a:lnTo>
                  <a:lnTo>
                    <a:pt x="1" y="75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0" y="45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1" y="30"/>
                  </a:lnTo>
                  <a:lnTo>
                    <a:pt x="2" y="25"/>
                  </a:lnTo>
                  <a:lnTo>
                    <a:pt x="2" y="20"/>
                  </a:lnTo>
                  <a:lnTo>
                    <a:pt x="3" y="16"/>
                  </a:lnTo>
                  <a:lnTo>
                    <a:pt x="4" y="11"/>
                  </a:lnTo>
                  <a:lnTo>
                    <a:pt x="6" y="7"/>
                  </a:lnTo>
                  <a:lnTo>
                    <a:pt x="7" y="3"/>
                  </a:lnTo>
                  <a:lnTo>
                    <a:pt x="7" y="6"/>
                  </a:lnTo>
                  <a:lnTo>
                    <a:pt x="7" y="3"/>
                  </a:lnTo>
                  <a:lnTo>
                    <a:pt x="9" y="1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1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00" name="Freeform 280">
              <a:extLst>
                <a:ext uri="{FF2B5EF4-FFF2-40B4-BE49-F238E27FC236}">
                  <a16:creationId xmlns:a16="http://schemas.microsoft.com/office/drawing/2014/main" id="{9E148806-FCB5-D39B-84CC-D318F935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" y="2825"/>
              <a:ext cx="17" cy="143"/>
            </a:xfrm>
            <a:custGeom>
              <a:avLst/>
              <a:gdLst>
                <a:gd name="T0" fmla="*/ 4 w 17"/>
                <a:gd name="T1" fmla="*/ 4 h 143"/>
                <a:gd name="T2" fmla="*/ 14 w 17"/>
                <a:gd name="T3" fmla="*/ 3 h 143"/>
                <a:gd name="T4" fmla="*/ 15 w 17"/>
                <a:gd name="T5" fmla="*/ 8 h 143"/>
                <a:gd name="T6" fmla="*/ 16 w 17"/>
                <a:gd name="T7" fmla="*/ 14 h 143"/>
                <a:gd name="T8" fmla="*/ 16 w 17"/>
                <a:gd name="T9" fmla="*/ 21 h 143"/>
                <a:gd name="T10" fmla="*/ 16 w 17"/>
                <a:gd name="T11" fmla="*/ 29 h 143"/>
                <a:gd name="T12" fmla="*/ 16 w 17"/>
                <a:gd name="T13" fmla="*/ 37 h 143"/>
                <a:gd name="T14" fmla="*/ 15 w 17"/>
                <a:gd name="T15" fmla="*/ 46 h 143"/>
                <a:gd name="T16" fmla="*/ 15 w 17"/>
                <a:gd name="T17" fmla="*/ 56 h 143"/>
                <a:gd name="T18" fmla="*/ 14 w 17"/>
                <a:gd name="T19" fmla="*/ 66 h 143"/>
                <a:gd name="T20" fmla="*/ 13 w 17"/>
                <a:gd name="T21" fmla="*/ 76 h 143"/>
                <a:gd name="T22" fmla="*/ 13 w 17"/>
                <a:gd name="T23" fmla="*/ 86 h 143"/>
                <a:gd name="T24" fmla="*/ 12 w 17"/>
                <a:gd name="T25" fmla="*/ 96 h 143"/>
                <a:gd name="T26" fmla="*/ 12 w 17"/>
                <a:gd name="T27" fmla="*/ 106 h 143"/>
                <a:gd name="T28" fmla="*/ 12 w 17"/>
                <a:gd name="T29" fmla="*/ 115 h 143"/>
                <a:gd name="T30" fmla="*/ 12 w 17"/>
                <a:gd name="T31" fmla="*/ 124 h 143"/>
                <a:gd name="T32" fmla="*/ 13 w 17"/>
                <a:gd name="T33" fmla="*/ 133 h 143"/>
                <a:gd name="T34" fmla="*/ 14 w 17"/>
                <a:gd name="T35" fmla="*/ 140 h 143"/>
                <a:gd name="T36" fmla="*/ 4 w 17"/>
                <a:gd name="T37" fmla="*/ 142 h 143"/>
                <a:gd name="T38" fmla="*/ 3 w 17"/>
                <a:gd name="T39" fmla="*/ 134 h 143"/>
                <a:gd name="T40" fmla="*/ 2 w 17"/>
                <a:gd name="T41" fmla="*/ 125 h 143"/>
                <a:gd name="T42" fmla="*/ 0 w 17"/>
                <a:gd name="T43" fmla="*/ 116 h 143"/>
                <a:gd name="T44" fmla="*/ 0 w 17"/>
                <a:gd name="T45" fmla="*/ 106 h 143"/>
                <a:gd name="T46" fmla="*/ 2 w 17"/>
                <a:gd name="T47" fmla="*/ 96 h 143"/>
                <a:gd name="T48" fmla="*/ 2 w 17"/>
                <a:gd name="T49" fmla="*/ 86 h 143"/>
                <a:gd name="T50" fmla="*/ 3 w 17"/>
                <a:gd name="T51" fmla="*/ 75 h 143"/>
                <a:gd name="T52" fmla="*/ 4 w 17"/>
                <a:gd name="T53" fmla="*/ 65 h 143"/>
                <a:gd name="T54" fmla="*/ 4 w 17"/>
                <a:gd name="T55" fmla="*/ 55 h 143"/>
                <a:gd name="T56" fmla="*/ 5 w 17"/>
                <a:gd name="T57" fmla="*/ 46 h 143"/>
                <a:gd name="T58" fmla="*/ 5 w 17"/>
                <a:gd name="T59" fmla="*/ 37 h 143"/>
                <a:gd name="T60" fmla="*/ 6 w 17"/>
                <a:gd name="T61" fmla="*/ 28 h 143"/>
                <a:gd name="T62" fmla="*/ 6 w 17"/>
                <a:gd name="T63" fmla="*/ 21 h 143"/>
                <a:gd name="T64" fmla="*/ 6 w 17"/>
                <a:gd name="T65" fmla="*/ 15 h 143"/>
                <a:gd name="T66" fmla="*/ 5 w 17"/>
                <a:gd name="T67" fmla="*/ 10 h 143"/>
                <a:gd name="T68" fmla="*/ 4 w 17"/>
                <a:gd name="T69" fmla="*/ 7 h 143"/>
                <a:gd name="T70" fmla="*/ 14 w 17"/>
                <a:gd name="T71" fmla="*/ 6 h 143"/>
                <a:gd name="T72" fmla="*/ 4 w 17"/>
                <a:gd name="T73" fmla="*/ 7 h 143"/>
                <a:gd name="T74" fmla="*/ 4 w 17"/>
                <a:gd name="T75" fmla="*/ 5 h 143"/>
                <a:gd name="T76" fmla="*/ 5 w 17"/>
                <a:gd name="T77" fmla="*/ 3 h 143"/>
                <a:gd name="T78" fmla="*/ 6 w 17"/>
                <a:gd name="T79" fmla="*/ 1 h 143"/>
                <a:gd name="T80" fmla="*/ 7 w 17"/>
                <a:gd name="T81" fmla="*/ 0 h 143"/>
                <a:gd name="T82" fmla="*/ 9 w 17"/>
                <a:gd name="T83" fmla="*/ 0 h 143"/>
                <a:gd name="T84" fmla="*/ 11 w 17"/>
                <a:gd name="T85" fmla="*/ 0 h 143"/>
                <a:gd name="T86" fmla="*/ 13 w 17"/>
                <a:gd name="T87" fmla="*/ 1 h 143"/>
                <a:gd name="T88" fmla="*/ 14 w 17"/>
                <a:gd name="T89" fmla="*/ 3 h 143"/>
                <a:gd name="T90" fmla="*/ 4 w 17"/>
                <a:gd name="T91" fmla="*/ 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" h="143">
                  <a:moveTo>
                    <a:pt x="4" y="4"/>
                  </a:moveTo>
                  <a:lnTo>
                    <a:pt x="14" y="3"/>
                  </a:lnTo>
                  <a:lnTo>
                    <a:pt x="15" y="8"/>
                  </a:lnTo>
                  <a:lnTo>
                    <a:pt x="16" y="14"/>
                  </a:lnTo>
                  <a:lnTo>
                    <a:pt x="16" y="21"/>
                  </a:lnTo>
                  <a:lnTo>
                    <a:pt x="16" y="29"/>
                  </a:lnTo>
                  <a:lnTo>
                    <a:pt x="16" y="37"/>
                  </a:lnTo>
                  <a:lnTo>
                    <a:pt x="15" y="46"/>
                  </a:lnTo>
                  <a:lnTo>
                    <a:pt x="15" y="56"/>
                  </a:lnTo>
                  <a:lnTo>
                    <a:pt x="14" y="66"/>
                  </a:lnTo>
                  <a:lnTo>
                    <a:pt x="13" y="76"/>
                  </a:lnTo>
                  <a:lnTo>
                    <a:pt x="13" y="86"/>
                  </a:lnTo>
                  <a:lnTo>
                    <a:pt x="12" y="96"/>
                  </a:lnTo>
                  <a:lnTo>
                    <a:pt x="12" y="106"/>
                  </a:lnTo>
                  <a:lnTo>
                    <a:pt x="12" y="115"/>
                  </a:lnTo>
                  <a:lnTo>
                    <a:pt x="12" y="124"/>
                  </a:lnTo>
                  <a:lnTo>
                    <a:pt x="13" y="133"/>
                  </a:lnTo>
                  <a:lnTo>
                    <a:pt x="14" y="140"/>
                  </a:lnTo>
                  <a:lnTo>
                    <a:pt x="4" y="142"/>
                  </a:lnTo>
                  <a:lnTo>
                    <a:pt x="3" y="134"/>
                  </a:lnTo>
                  <a:lnTo>
                    <a:pt x="2" y="125"/>
                  </a:lnTo>
                  <a:lnTo>
                    <a:pt x="0" y="116"/>
                  </a:lnTo>
                  <a:lnTo>
                    <a:pt x="0" y="106"/>
                  </a:lnTo>
                  <a:lnTo>
                    <a:pt x="2" y="96"/>
                  </a:lnTo>
                  <a:lnTo>
                    <a:pt x="2" y="86"/>
                  </a:lnTo>
                  <a:lnTo>
                    <a:pt x="3" y="75"/>
                  </a:lnTo>
                  <a:lnTo>
                    <a:pt x="4" y="65"/>
                  </a:lnTo>
                  <a:lnTo>
                    <a:pt x="4" y="55"/>
                  </a:lnTo>
                  <a:lnTo>
                    <a:pt x="5" y="46"/>
                  </a:lnTo>
                  <a:lnTo>
                    <a:pt x="5" y="37"/>
                  </a:lnTo>
                  <a:lnTo>
                    <a:pt x="6" y="28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0"/>
                  </a:lnTo>
                  <a:lnTo>
                    <a:pt x="4" y="7"/>
                  </a:lnTo>
                  <a:lnTo>
                    <a:pt x="14" y="6"/>
                  </a:lnTo>
                  <a:lnTo>
                    <a:pt x="4" y="7"/>
                  </a:lnTo>
                  <a:lnTo>
                    <a:pt x="4" y="5"/>
                  </a:lnTo>
                  <a:lnTo>
                    <a:pt x="5" y="3"/>
                  </a:lnTo>
                  <a:lnTo>
                    <a:pt x="6" y="1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3" y="1"/>
                  </a:lnTo>
                  <a:lnTo>
                    <a:pt x="14" y="3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01" name="Freeform 281">
              <a:extLst>
                <a:ext uri="{FF2B5EF4-FFF2-40B4-BE49-F238E27FC236}">
                  <a16:creationId xmlns:a16="http://schemas.microsoft.com/office/drawing/2014/main" id="{D6536C5D-2208-583C-29CB-D60C4E0D0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2829"/>
              <a:ext cx="23" cy="34"/>
            </a:xfrm>
            <a:custGeom>
              <a:avLst/>
              <a:gdLst>
                <a:gd name="T0" fmla="*/ 1 w 23"/>
                <a:gd name="T1" fmla="*/ 31 h 34"/>
                <a:gd name="T2" fmla="*/ 3 w 23"/>
                <a:gd name="T3" fmla="*/ 23 h 34"/>
                <a:gd name="T4" fmla="*/ 4 w 23"/>
                <a:gd name="T5" fmla="*/ 22 h 34"/>
                <a:gd name="T6" fmla="*/ 6 w 23"/>
                <a:gd name="T7" fmla="*/ 21 h 34"/>
                <a:gd name="T8" fmla="*/ 7 w 23"/>
                <a:gd name="T9" fmla="*/ 19 h 34"/>
                <a:gd name="T10" fmla="*/ 8 w 23"/>
                <a:gd name="T11" fmla="*/ 17 h 34"/>
                <a:gd name="T12" fmla="*/ 9 w 23"/>
                <a:gd name="T13" fmla="*/ 14 h 34"/>
                <a:gd name="T14" fmla="*/ 10 w 23"/>
                <a:gd name="T15" fmla="*/ 10 h 34"/>
                <a:gd name="T16" fmla="*/ 11 w 23"/>
                <a:gd name="T17" fmla="*/ 5 h 34"/>
                <a:gd name="T18" fmla="*/ 12 w 23"/>
                <a:gd name="T19" fmla="*/ 0 h 34"/>
                <a:gd name="T20" fmla="*/ 22 w 23"/>
                <a:gd name="T21" fmla="*/ 2 h 34"/>
                <a:gd name="T22" fmla="*/ 21 w 23"/>
                <a:gd name="T23" fmla="*/ 7 h 34"/>
                <a:gd name="T24" fmla="*/ 20 w 23"/>
                <a:gd name="T25" fmla="*/ 12 h 34"/>
                <a:gd name="T26" fmla="*/ 19 w 23"/>
                <a:gd name="T27" fmla="*/ 17 h 34"/>
                <a:gd name="T28" fmla="*/ 17 w 23"/>
                <a:gd name="T29" fmla="*/ 21 h 34"/>
                <a:gd name="T30" fmla="*/ 16 w 23"/>
                <a:gd name="T31" fmla="*/ 24 h 34"/>
                <a:gd name="T32" fmla="*/ 14 w 23"/>
                <a:gd name="T33" fmla="*/ 28 h 34"/>
                <a:gd name="T34" fmla="*/ 11 w 23"/>
                <a:gd name="T35" fmla="*/ 30 h 34"/>
                <a:gd name="T36" fmla="*/ 7 w 23"/>
                <a:gd name="T37" fmla="*/ 32 h 34"/>
                <a:gd name="T38" fmla="*/ 9 w 23"/>
                <a:gd name="T39" fmla="*/ 25 h 34"/>
                <a:gd name="T40" fmla="*/ 7 w 23"/>
                <a:gd name="T41" fmla="*/ 32 h 34"/>
                <a:gd name="T42" fmla="*/ 5 w 23"/>
                <a:gd name="T43" fmla="*/ 33 h 34"/>
                <a:gd name="T44" fmla="*/ 3 w 23"/>
                <a:gd name="T45" fmla="*/ 33 h 34"/>
                <a:gd name="T46" fmla="*/ 2 w 23"/>
                <a:gd name="T47" fmla="*/ 31 h 34"/>
                <a:gd name="T48" fmla="*/ 1 w 23"/>
                <a:gd name="T49" fmla="*/ 30 h 34"/>
                <a:gd name="T50" fmla="*/ 0 w 23"/>
                <a:gd name="T51" fmla="*/ 28 h 34"/>
                <a:gd name="T52" fmla="*/ 0 w 23"/>
                <a:gd name="T53" fmla="*/ 27 h 34"/>
                <a:gd name="T54" fmla="*/ 1 w 23"/>
                <a:gd name="T55" fmla="*/ 25 h 34"/>
                <a:gd name="T56" fmla="*/ 3 w 23"/>
                <a:gd name="T57" fmla="*/ 23 h 34"/>
                <a:gd name="T58" fmla="*/ 1 w 23"/>
                <a:gd name="T5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" h="34">
                  <a:moveTo>
                    <a:pt x="1" y="31"/>
                  </a:moveTo>
                  <a:lnTo>
                    <a:pt x="3" y="23"/>
                  </a:lnTo>
                  <a:lnTo>
                    <a:pt x="4" y="22"/>
                  </a:lnTo>
                  <a:lnTo>
                    <a:pt x="6" y="21"/>
                  </a:lnTo>
                  <a:lnTo>
                    <a:pt x="7" y="19"/>
                  </a:lnTo>
                  <a:lnTo>
                    <a:pt x="8" y="17"/>
                  </a:lnTo>
                  <a:lnTo>
                    <a:pt x="9" y="14"/>
                  </a:lnTo>
                  <a:lnTo>
                    <a:pt x="10" y="10"/>
                  </a:lnTo>
                  <a:lnTo>
                    <a:pt x="11" y="5"/>
                  </a:lnTo>
                  <a:lnTo>
                    <a:pt x="12" y="0"/>
                  </a:lnTo>
                  <a:lnTo>
                    <a:pt x="22" y="2"/>
                  </a:lnTo>
                  <a:lnTo>
                    <a:pt x="21" y="7"/>
                  </a:lnTo>
                  <a:lnTo>
                    <a:pt x="20" y="12"/>
                  </a:lnTo>
                  <a:lnTo>
                    <a:pt x="19" y="17"/>
                  </a:lnTo>
                  <a:lnTo>
                    <a:pt x="17" y="21"/>
                  </a:lnTo>
                  <a:lnTo>
                    <a:pt x="16" y="24"/>
                  </a:lnTo>
                  <a:lnTo>
                    <a:pt x="14" y="28"/>
                  </a:lnTo>
                  <a:lnTo>
                    <a:pt x="11" y="30"/>
                  </a:lnTo>
                  <a:lnTo>
                    <a:pt x="7" y="32"/>
                  </a:lnTo>
                  <a:lnTo>
                    <a:pt x="9" y="25"/>
                  </a:lnTo>
                  <a:lnTo>
                    <a:pt x="7" y="32"/>
                  </a:lnTo>
                  <a:lnTo>
                    <a:pt x="5" y="33"/>
                  </a:lnTo>
                  <a:lnTo>
                    <a:pt x="3" y="33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1" y="25"/>
                  </a:lnTo>
                  <a:lnTo>
                    <a:pt x="3" y="23"/>
                  </a:lnTo>
                  <a:lnTo>
                    <a:pt x="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02" name="Freeform 282">
              <a:extLst>
                <a:ext uri="{FF2B5EF4-FFF2-40B4-BE49-F238E27FC236}">
                  <a16:creationId xmlns:a16="http://schemas.microsoft.com/office/drawing/2014/main" id="{8C841BB3-E9D6-EEB9-8875-464C4E902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8" y="2854"/>
              <a:ext cx="34" cy="43"/>
            </a:xfrm>
            <a:custGeom>
              <a:avLst/>
              <a:gdLst>
                <a:gd name="T0" fmla="*/ 1 w 34"/>
                <a:gd name="T1" fmla="*/ 35 h 43"/>
                <a:gd name="T2" fmla="*/ 6 w 34"/>
                <a:gd name="T3" fmla="*/ 32 h 43"/>
                <a:gd name="T4" fmla="*/ 6 w 34"/>
                <a:gd name="T5" fmla="*/ 31 h 43"/>
                <a:gd name="T6" fmla="*/ 9 w 34"/>
                <a:gd name="T7" fmla="*/ 29 h 43"/>
                <a:gd name="T8" fmla="*/ 12 w 34"/>
                <a:gd name="T9" fmla="*/ 25 h 43"/>
                <a:gd name="T10" fmla="*/ 16 w 34"/>
                <a:gd name="T11" fmla="*/ 20 h 43"/>
                <a:gd name="T12" fmla="*/ 19 w 34"/>
                <a:gd name="T13" fmla="*/ 14 h 43"/>
                <a:gd name="T14" fmla="*/ 21 w 34"/>
                <a:gd name="T15" fmla="*/ 10 h 43"/>
                <a:gd name="T16" fmla="*/ 21 w 34"/>
                <a:gd name="T17" fmla="*/ 6 h 43"/>
                <a:gd name="T18" fmla="*/ 22 w 34"/>
                <a:gd name="T19" fmla="*/ 6 h 43"/>
                <a:gd name="T20" fmla="*/ 30 w 34"/>
                <a:gd name="T21" fmla="*/ 0 h 43"/>
                <a:gd name="T22" fmla="*/ 33 w 34"/>
                <a:gd name="T23" fmla="*/ 6 h 43"/>
                <a:gd name="T24" fmla="*/ 31 w 34"/>
                <a:gd name="T25" fmla="*/ 12 h 43"/>
                <a:gd name="T26" fmla="*/ 28 w 34"/>
                <a:gd name="T27" fmla="*/ 19 h 43"/>
                <a:gd name="T28" fmla="*/ 24 w 34"/>
                <a:gd name="T29" fmla="*/ 25 h 43"/>
                <a:gd name="T30" fmla="*/ 20 w 34"/>
                <a:gd name="T31" fmla="*/ 31 h 43"/>
                <a:gd name="T32" fmla="*/ 16 w 34"/>
                <a:gd name="T33" fmla="*/ 37 h 43"/>
                <a:gd name="T34" fmla="*/ 11 w 34"/>
                <a:gd name="T35" fmla="*/ 40 h 43"/>
                <a:gd name="T36" fmla="*/ 5 w 34"/>
                <a:gd name="T37" fmla="*/ 42 h 43"/>
                <a:gd name="T38" fmla="*/ 10 w 34"/>
                <a:gd name="T39" fmla="*/ 39 h 43"/>
                <a:gd name="T40" fmla="*/ 5 w 34"/>
                <a:gd name="T41" fmla="*/ 42 h 43"/>
                <a:gd name="T42" fmla="*/ 3 w 34"/>
                <a:gd name="T43" fmla="*/ 41 h 43"/>
                <a:gd name="T44" fmla="*/ 1 w 34"/>
                <a:gd name="T45" fmla="*/ 40 h 43"/>
                <a:gd name="T46" fmla="*/ 1 w 34"/>
                <a:gd name="T47" fmla="*/ 39 h 43"/>
                <a:gd name="T48" fmla="*/ 0 w 34"/>
                <a:gd name="T49" fmla="*/ 36 h 43"/>
                <a:gd name="T50" fmla="*/ 1 w 34"/>
                <a:gd name="T51" fmla="*/ 35 h 43"/>
                <a:gd name="T52" fmla="*/ 2 w 34"/>
                <a:gd name="T53" fmla="*/ 33 h 43"/>
                <a:gd name="T54" fmla="*/ 4 w 34"/>
                <a:gd name="T55" fmla="*/ 32 h 43"/>
                <a:gd name="T56" fmla="*/ 6 w 34"/>
                <a:gd name="T57" fmla="*/ 32 h 43"/>
                <a:gd name="T58" fmla="*/ 1 w 34"/>
                <a:gd name="T59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" h="43">
                  <a:moveTo>
                    <a:pt x="1" y="35"/>
                  </a:moveTo>
                  <a:lnTo>
                    <a:pt x="6" y="32"/>
                  </a:lnTo>
                  <a:lnTo>
                    <a:pt x="6" y="31"/>
                  </a:lnTo>
                  <a:lnTo>
                    <a:pt x="9" y="29"/>
                  </a:lnTo>
                  <a:lnTo>
                    <a:pt x="12" y="25"/>
                  </a:lnTo>
                  <a:lnTo>
                    <a:pt x="16" y="20"/>
                  </a:lnTo>
                  <a:lnTo>
                    <a:pt x="19" y="14"/>
                  </a:lnTo>
                  <a:lnTo>
                    <a:pt x="21" y="10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30" y="0"/>
                  </a:lnTo>
                  <a:lnTo>
                    <a:pt x="33" y="6"/>
                  </a:lnTo>
                  <a:lnTo>
                    <a:pt x="31" y="12"/>
                  </a:lnTo>
                  <a:lnTo>
                    <a:pt x="28" y="19"/>
                  </a:lnTo>
                  <a:lnTo>
                    <a:pt x="24" y="25"/>
                  </a:lnTo>
                  <a:lnTo>
                    <a:pt x="20" y="31"/>
                  </a:lnTo>
                  <a:lnTo>
                    <a:pt x="16" y="37"/>
                  </a:lnTo>
                  <a:lnTo>
                    <a:pt x="11" y="40"/>
                  </a:lnTo>
                  <a:lnTo>
                    <a:pt x="5" y="42"/>
                  </a:lnTo>
                  <a:lnTo>
                    <a:pt x="10" y="39"/>
                  </a:lnTo>
                  <a:lnTo>
                    <a:pt x="5" y="42"/>
                  </a:lnTo>
                  <a:lnTo>
                    <a:pt x="3" y="41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0" y="36"/>
                  </a:lnTo>
                  <a:lnTo>
                    <a:pt x="1" y="35"/>
                  </a:lnTo>
                  <a:lnTo>
                    <a:pt x="2" y="33"/>
                  </a:lnTo>
                  <a:lnTo>
                    <a:pt x="4" y="32"/>
                  </a:lnTo>
                  <a:lnTo>
                    <a:pt x="6" y="32"/>
                  </a:lnTo>
                  <a:lnTo>
                    <a:pt x="1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03" name="Freeform 283">
              <a:extLst>
                <a:ext uri="{FF2B5EF4-FFF2-40B4-BE49-F238E27FC236}">
                  <a16:creationId xmlns:a16="http://schemas.microsoft.com/office/drawing/2014/main" id="{DE9185D1-6D86-3440-EAAB-6AB75CC2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889"/>
              <a:ext cx="79" cy="37"/>
            </a:xfrm>
            <a:custGeom>
              <a:avLst/>
              <a:gdLst>
                <a:gd name="T0" fmla="*/ 7 w 79"/>
                <a:gd name="T1" fmla="*/ 11 h 37"/>
                <a:gd name="T2" fmla="*/ 9 w 79"/>
                <a:gd name="T3" fmla="*/ 4 h 37"/>
                <a:gd name="T4" fmla="*/ 12 w 79"/>
                <a:gd name="T5" fmla="*/ 9 h 37"/>
                <a:gd name="T6" fmla="*/ 14 w 79"/>
                <a:gd name="T7" fmla="*/ 13 h 37"/>
                <a:gd name="T8" fmla="*/ 17 w 79"/>
                <a:gd name="T9" fmla="*/ 17 h 37"/>
                <a:gd name="T10" fmla="*/ 21 w 79"/>
                <a:gd name="T11" fmla="*/ 20 h 37"/>
                <a:gd name="T12" fmla="*/ 25 w 79"/>
                <a:gd name="T13" fmla="*/ 23 h 37"/>
                <a:gd name="T14" fmla="*/ 28 w 79"/>
                <a:gd name="T15" fmla="*/ 25 h 37"/>
                <a:gd name="T16" fmla="*/ 32 w 79"/>
                <a:gd name="T17" fmla="*/ 26 h 37"/>
                <a:gd name="T18" fmla="*/ 36 w 79"/>
                <a:gd name="T19" fmla="*/ 26 h 37"/>
                <a:gd name="T20" fmla="*/ 39 w 79"/>
                <a:gd name="T21" fmla="*/ 26 h 37"/>
                <a:gd name="T22" fmla="*/ 44 w 79"/>
                <a:gd name="T23" fmla="*/ 25 h 37"/>
                <a:gd name="T24" fmla="*/ 48 w 79"/>
                <a:gd name="T25" fmla="*/ 23 h 37"/>
                <a:gd name="T26" fmla="*/ 52 w 79"/>
                <a:gd name="T27" fmla="*/ 20 h 37"/>
                <a:gd name="T28" fmla="*/ 56 w 79"/>
                <a:gd name="T29" fmla="*/ 17 h 37"/>
                <a:gd name="T30" fmla="*/ 61 w 79"/>
                <a:gd name="T31" fmla="*/ 12 h 37"/>
                <a:gd name="T32" fmla="*/ 65 w 79"/>
                <a:gd name="T33" fmla="*/ 6 h 37"/>
                <a:gd name="T34" fmla="*/ 69 w 79"/>
                <a:gd name="T35" fmla="*/ 0 h 37"/>
                <a:gd name="T36" fmla="*/ 78 w 79"/>
                <a:gd name="T37" fmla="*/ 4 h 37"/>
                <a:gd name="T38" fmla="*/ 73 w 79"/>
                <a:gd name="T39" fmla="*/ 12 h 37"/>
                <a:gd name="T40" fmla="*/ 69 w 79"/>
                <a:gd name="T41" fmla="*/ 19 h 37"/>
                <a:gd name="T42" fmla="*/ 63 w 79"/>
                <a:gd name="T43" fmla="*/ 24 h 37"/>
                <a:gd name="T44" fmla="*/ 58 w 79"/>
                <a:gd name="T45" fmla="*/ 29 h 37"/>
                <a:gd name="T46" fmla="*/ 53 w 79"/>
                <a:gd name="T47" fmla="*/ 32 h 37"/>
                <a:gd name="T48" fmla="*/ 47 w 79"/>
                <a:gd name="T49" fmla="*/ 35 h 37"/>
                <a:gd name="T50" fmla="*/ 41 w 79"/>
                <a:gd name="T51" fmla="*/ 36 h 37"/>
                <a:gd name="T52" fmla="*/ 36 w 79"/>
                <a:gd name="T53" fmla="*/ 36 h 37"/>
                <a:gd name="T54" fmla="*/ 30 w 79"/>
                <a:gd name="T55" fmla="*/ 36 h 37"/>
                <a:gd name="T56" fmla="*/ 24 w 79"/>
                <a:gd name="T57" fmla="*/ 34 h 37"/>
                <a:gd name="T58" fmla="*/ 19 w 79"/>
                <a:gd name="T59" fmla="*/ 32 h 37"/>
                <a:gd name="T60" fmla="*/ 15 w 79"/>
                <a:gd name="T61" fmla="*/ 28 h 37"/>
                <a:gd name="T62" fmla="*/ 10 w 79"/>
                <a:gd name="T63" fmla="*/ 24 h 37"/>
                <a:gd name="T64" fmla="*/ 6 w 79"/>
                <a:gd name="T65" fmla="*/ 20 h 37"/>
                <a:gd name="T66" fmla="*/ 3 w 79"/>
                <a:gd name="T67" fmla="*/ 14 h 37"/>
                <a:gd name="T68" fmla="*/ 0 w 79"/>
                <a:gd name="T69" fmla="*/ 8 h 37"/>
                <a:gd name="T70" fmla="*/ 3 w 79"/>
                <a:gd name="T71" fmla="*/ 1 h 37"/>
                <a:gd name="T72" fmla="*/ 0 w 79"/>
                <a:gd name="T73" fmla="*/ 8 h 37"/>
                <a:gd name="T74" fmla="*/ 0 w 79"/>
                <a:gd name="T75" fmla="*/ 6 h 37"/>
                <a:gd name="T76" fmla="*/ 0 w 79"/>
                <a:gd name="T77" fmla="*/ 4 h 37"/>
                <a:gd name="T78" fmla="*/ 1 w 79"/>
                <a:gd name="T79" fmla="*/ 3 h 37"/>
                <a:gd name="T80" fmla="*/ 3 w 79"/>
                <a:gd name="T81" fmla="*/ 1 h 37"/>
                <a:gd name="T82" fmla="*/ 5 w 79"/>
                <a:gd name="T83" fmla="*/ 1 h 37"/>
                <a:gd name="T84" fmla="*/ 7 w 79"/>
                <a:gd name="T85" fmla="*/ 1 h 37"/>
                <a:gd name="T86" fmla="*/ 8 w 79"/>
                <a:gd name="T87" fmla="*/ 2 h 37"/>
                <a:gd name="T88" fmla="*/ 9 w 79"/>
                <a:gd name="T89" fmla="*/ 4 h 37"/>
                <a:gd name="T90" fmla="*/ 7 w 79"/>
                <a:gd name="T91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9" h="37">
                  <a:moveTo>
                    <a:pt x="7" y="11"/>
                  </a:moveTo>
                  <a:lnTo>
                    <a:pt x="9" y="4"/>
                  </a:lnTo>
                  <a:lnTo>
                    <a:pt x="12" y="9"/>
                  </a:lnTo>
                  <a:lnTo>
                    <a:pt x="14" y="13"/>
                  </a:lnTo>
                  <a:lnTo>
                    <a:pt x="17" y="17"/>
                  </a:lnTo>
                  <a:lnTo>
                    <a:pt x="21" y="20"/>
                  </a:lnTo>
                  <a:lnTo>
                    <a:pt x="25" y="23"/>
                  </a:lnTo>
                  <a:lnTo>
                    <a:pt x="28" y="25"/>
                  </a:lnTo>
                  <a:lnTo>
                    <a:pt x="32" y="26"/>
                  </a:lnTo>
                  <a:lnTo>
                    <a:pt x="36" y="26"/>
                  </a:lnTo>
                  <a:lnTo>
                    <a:pt x="39" y="26"/>
                  </a:lnTo>
                  <a:lnTo>
                    <a:pt x="44" y="25"/>
                  </a:lnTo>
                  <a:lnTo>
                    <a:pt x="48" y="23"/>
                  </a:lnTo>
                  <a:lnTo>
                    <a:pt x="52" y="20"/>
                  </a:lnTo>
                  <a:lnTo>
                    <a:pt x="56" y="17"/>
                  </a:lnTo>
                  <a:lnTo>
                    <a:pt x="61" y="12"/>
                  </a:lnTo>
                  <a:lnTo>
                    <a:pt x="65" y="6"/>
                  </a:lnTo>
                  <a:lnTo>
                    <a:pt x="69" y="0"/>
                  </a:lnTo>
                  <a:lnTo>
                    <a:pt x="78" y="4"/>
                  </a:lnTo>
                  <a:lnTo>
                    <a:pt x="73" y="12"/>
                  </a:lnTo>
                  <a:lnTo>
                    <a:pt x="69" y="19"/>
                  </a:lnTo>
                  <a:lnTo>
                    <a:pt x="63" y="24"/>
                  </a:lnTo>
                  <a:lnTo>
                    <a:pt x="58" y="29"/>
                  </a:lnTo>
                  <a:lnTo>
                    <a:pt x="53" y="32"/>
                  </a:lnTo>
                  <a:lnTo>
                    <a:pt x="47" y="35"/>
                  </a:lnTo>
                  <a:lnTo>
                    <a:pt x="41" y="36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34"/>
                  </a:lnTo>
                  <a:lnTo>
                    <a:pt x="19" y="32"/>
                  </a:lnTo>
                  <a:lnTo>
                    <a:pt x="15" y="28"/>
                  </a:lnTo>
                  <a:lnTo>
                    <a:pt x="10" y="24"/>
                  </a:lnTo>
                  <a:lnTo>
                    <a:pt x="6" y="20"/>
                  </a:lnTo>
                  <a:lnTo>
                    <a:pt x="3" y="14"/>
                  </a:lnTo>
                  <a:lnTo>
                    <a:pt x="0" y="8"/>
                  </a:lnTo>
                  <a:lnTo>
                    <a:pt x="3" y="1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1"/>
                  </a:lnTo>
                  <a:lnTo>
                    <a:pt x="5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9" y="4"/>
                  </a:lnTo>
                  <a:lnTo>
                    <a:pt x="7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04" name="Freeform 284">
              <a:extLst>
                <a:ext uri="{FF2B5EF4-FFF2-40B4-BE49-F238E27FC236}">
                  <a16:creationId xmlns:a16="http://schemas.microsoft.com/office/drawing/2014/main" id="{A70D7081-1950-DFEB-E6B3-FE4BC0548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2858"/>
              <a:ext cx="38" cy="43"/>
            </a:xfrm>
            <a:custGeom>
              <a:avLst/>
              <a:gdLst>
                <a:gd name="T0" fmla="*/ 35 w 38"/>
                <a:gd name="T1" fmla="*/ 9 h 43"/>
                <a:gd name="T2" fmla="*/ 36 w 38"/>
                <a:gd name="T3" fmla="*/ 8 h 43"/>
                <a:gd name="T4" fmla="*/ 33 w 38"/>
                <a:gd name="T5" fmla="*/ 13 h 43"/>
                <a:gd name="T6" fmla="*/ 30 w 38"/>
                <a:gd name="T7" fmla="*/ 17 h 43"/>
                <a:gd name="T8" fmla="*/ 27 w 38"/>
                <a:gd name="T9" fmla="*/ 22 h 43"/>
                <a:gd name="T10" fmla="*/ 23 w 38"/>
                <a:gd name="T11" fmla="*/ 27 h 43"/>
                <a:gd name="T12" fmla="*/ 19 w 38"/>
                <a:gd name="T13" fmla="*/ 31 h 43"/>
                <a:gd name="T14" fmla="*/ 14 w 38"/>
                <a:gd name="T15" fmla="*/ 35 h 43"/>
                <a:gd name="T16" fmla="*/ 9 w 38"/>
                <a:gd name="T17" fmla="*/ 39 h 43"/>
                <a:gd name="T18" fmla="*/ 4 w 38"/>
                <a:gd name="T19" fmla="*/ 42 h 43"/>
                <a:gd name="T20" fmla="*/ 0 w 38"/>
                <a:gd name="T21" fmla="*/ 32 h 43"/>
                <a:gd name="T22" fmla="*/ 4 w 38"/>
                <a:gd name="T23" fmla="*/ 30 h 43"/>
                <a:gd name="T24" fmla="*/ 8 w 38"/>
                <a:gd name="T25" fmla="*/ 27 h 43"/>
                <a:gd name="T26" fmla="*/ 12 w 38"/>
                <a:gd name="T27" fmla="*/ 24 h 43"/>
                <a:gd name="T28" fmla="*/ 16 w 38"/>
                <a:gd name="T29" fmla="*/ 20 h 43"/>
                <a:gd name="T30" fmla="*/ 19 w 38"/>
                <a:gd name="T31" fmla="*/ 16 h 43"/>
                <a:gd name="T32" fmla="*/ 22 w 38"/>
                <a:gd name="T33" fmla="*/ 12 h 43"/>
                <a:gd name="T34" fmla="*/ 25 w 38"/>
                <a:gd name="T35" fmla="*/ 7 h 43"/>
                <a:gd name="T36" fmla="*/ 28 w 38"/>
                <a:gd name="T37" fmla="*/ 2 h 43"/>
                <a:gd name="T38" fmla="*/ 29 w 38"/>
                <a:gd name="T39" fmla="*/ 1 h 43"/>
                <a:gd name="T40" fmla="*/ 28 w 38"/>
                <a:gd name="T41" fmla="*/ 2 h 43"/>
                <a:gd name="T42" fmla="*/ 29 w 38"/>
                <a:gd name="T43" fmla="*/ 1 h 43"/>
                <a:gd name="T44" fmla="*/ 31 w 38"/>
                <a:gd name="T45" fmla="*/ 0 h 43"/>
                <a:gd name="T46" fmla="*/ 33 w 38"/>
                <a:gd name="T47" fmla="*/ 0 h 43"/>
                <a:gd name="T48" fmla="*/ 34 w 38"/>
                <a:gd name="T49" fmla="*/ 1 h 43"/>
                <a:gd name="T50" fmla="*/ 36 w 38"/>
                <a:gd name="T51" fmla="*/ 2 h 43"/>
                <a:gd name="T52" fmla="*/ 37 w 38"/>
                <a:gd name="T53" fmla="*/ 4 h 43"/>
                <a:gd name="T54" fmla="*/ 37 w 38"/>
                <a:gd name="T55" fmla="*/ 6 h 43"/>
                <a:gd name="T56" fmla="*/ 36 w 38"/>
                <a:gd name="T57" fmla="*/ 8 h 43"/>
                <a:gd name="T58" fmla="*/ 35 w 38"/>
                <a:gd name="T59" fmla="*/ 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" h="43">
                  <a:moveTo>
                    <a:pt x="35" y="9"/>
                  </a:moveTo>
                  <a:lnTo>
                    <a:pt x="36" y="8"/>
                  </a:lnTo>
                  <a:lnTo>
                    <a:pt x="33" y="13"/>
                  </a:lnTo>
                  <a:lnTo>
                    <a:pt x="30" y="17"/>
                  </a:lnTo>
                  <a:lnTo>
                    <a:pt x="27" y="22"/>
                  </a:lnTo>
                  <a:lnTo>
                    <a:pt x="23" y="27"/>
                  </a:lnTo>
                  <a:lnTo>
                    <a:pt x="19" y="31"/>
                  </a:lnTo>
                  <a:lnTo>
                    <a:pt x="14" y="35"/>
                  </a:lnTo>
                  <a:lnTo>
                    <a:pt x="9" y="39"/>
                  </a:lnTo>
                  <a:lnTo>
                    <a:pt x="4" y="42"/>
                  </a:lnTo>
                  <a:lnTo>
                    <a:pt x="0" y="32"/>
                  </a:lnTo>
                  <a:lnTo>
                    <a:pt x="4" y="30"/>
                  </a:lnTo>
                  <a:lnTo>
                    <a:pt x="8" y="27"/>
                  </a:lnTo>
                  <a:lnTo>
                    <a:pt x="12" y="24"/>
                  </a:lnTo>
                  <a:lnTo>
                    <a:pt x="16" y="20"/>
                  </a:lnTo>
                  <a:lnTo>
                    <a:pt x="19" y="16"/>
                  </a:lnTo>
                  <a:lnTo>
                    <a:pt x="22" y="12"/>
                  </a:lnTo>
                  <a:lnTo>
                    <a:pt x="25" y="7"/>
                  </a:lnTo>
                  <a:lnTo>
                    <a:pt x="28" y="2"/>
                  </a:lnTo>
                  <a:lnTo>
                    <a:pt x="29" y="1"/>
                  </a:lnTo>
                  <a:lnTo>
                    <a:pt x="28" y="2"/>
                  </a:lnTo>
                  <a:lnTo>
                    <a:pt x="29" y="1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7" y="6"/>
                  </a:lnTo>
                  <a:lnTo>
                    <a:pt x="36" y="8"/>
                  </a:lnTo>
                  <a:lnTo>
                    <a:pt x="3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05" name="Freeform 285">
              <a:extLst>
                <a:ext uri="{FF2B5EF4-FFF2-40B4-BE49-F238E27FC236}">
                  <a16:creationId xmlns:a16="http://schemas.microsoft.com/office/drawing/2014/main" id="{A4CF2842-6DA1-1E8D-873E-4FAA902D3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2752"/>
              <a:ext cx="72" cy="116"/>
            </a:xfrm>
            <a:custGeom>
              <a:avLst/>
              <a:gdLst>
                <a:gd name="T0" fmla="*/ 62 w 72"/>
                <a:gd name="T1" fmla="*/ 9 h 116"/>
                <a:gd name="T2" fmla="*/ 67 w 72"/>
                <a:gd name="T3" fmla="*/ 10 h 116"/>
                <a:gd name="T4" fmla="*/ 59 w 72"/>
                <a:gd name="T5" fmla="*/ 13 h 116"/>
                <a:gd name="T6" fmla="*/ 52 w 72"/>
                <a:gd name="T7" fmla="*/ 17 h 116"/>
                <a:gd name="T8" fmla="*/ 47 w 72"/>
                <a:gd name="T9" fmla="*/ 22 h 116"/>
                <a:gd name="T10" fmla="*/ 43 w 72"/>
                <a:gd name="T11" fmla="*/ 28 h 116"/>
                <a:gd name="T12" fmla="*/ 39 w 72"/>
                <a:gd name="T13" fmla="*/ 34 h 116"/>
                <a:gd name="T14" fmla="*/ 36 w 72"/>
                <a:gd name="T15" fmla="*/ 41 h 116"/>
                <a:gd name="T16" fmla="*/ 33 w 72"/>
                <a:gd name="T17" fmla="*/ 49 h 116"/>
                <a:gd name="T18" fmla="*/ 31 w 72"/>
                <a:gd name="T19" fmla="*/ 57 h 116"/>
                <a:gd name="T20" fmla="*/ 29 w 72"/>
                <a:gd name="T21" fmla="*/ 65 h 116"/>
                <a:gd name="T22" fmla="*/ 27 w 72"/>
                <a:gd name="T23" fmla="*/ 74 h 116"/>
                <a:gd name="T24" fmla="*/ 25 w 72"/>
                <a:gd name="T25" fmla="*/ 82 h 116"/>
                <a:gd name="T26" fmla="*/ 22 w 72"/>
                <a:gd name="T27" fmla="*/ 90 h 116"/>
                <a:gd name="T28" fmla="*/ 20 w 72"/>
                <a:gd name="T29" fmla="*/ 97 h 116"/>
                <a:gd name="T30" fmla="*/ 16 w 72"/>
                <a:gd name="T31" fmla="*/ 104 h 116"/>
                <a:gd name="T32" fmla="*/ 12 w 72"/>
                <a:gd name="T33" fmla="*/ 110 h 116"/>
                <a:gd name="T34" fmla="*/ 6 w 72"/>
                <a:gd name="T35" fmla="*/ 115 h 116"/>
                <a:gd name="T36" fmla="*/ 0 w 72"/>
                <a:gd name="T37" fmla="*/ 107 h 116"/>
                <a:gd name="T38" fmla="*/ 4 w 72"/>
                <a:gd name="T39" fmla="*/ 103 h 116"/>
                <a:gd name="T40" fmla="*/ 7 w 72"/>
                <a:gd name="T41" fmla="*/ 99 h 116"/>
                <a:gd name="T42" fmla="*/ 10 w 72"/>
                <a:gd name="T43" fmla="*/ 93 h 116"/>
                <a:gd name="T44" fmla="*/ 13 w 72"/>
                <a:gd name="T45" fmla="*/ 86 h 116"/>
                <a:gd name="T46" fmla="*/ 15 w 72"/>
                <a:gd name="T47" fmla="*/ 79 h 116"/>
                <a:gd name="T48" fmla="*/ 17 w 72"/>
                <a:gd name="T49" fmla="*/ 71 h 116"/>
                <a:gd name="T50" fmla="*/ 19 w 72"/>
                <a:gd name="T51" fmla="*/ 63 h 116"/>
                <a:gd name="T52" fmla="*/ 21 w 72"/>
                <a:gd name="T53" fmla="*/ 54 h 116"/>
                <a:gd name="T54" fmla="*/ 23 w 72"/>
                <a:gd name="T55" fmla="*/ 46 h 116"/>
                <a:gd name="T56" fmla="*/ 27 w 72"/>
                <a:gd name="T57" fmla="*/ 38 h 116"/>
                <a:gd name="T58" fmla="*/ 30 w 72"/>
                <a:gd name="T59" fmla="*/ 30 h 116"/>
                <a:gd name="T60" fmla="*/ 34 w 72"/>
                <a:gd name="T61" fmla="*/ 22 h 116"/>
                <a:gd name="T62" fmla="*/ 40 w 72"/>
                <a:gd name="T63" fmla="*/ 15 h 116"/>
                <a:gd name="T64" fmla="*/ 46 w 72"/>
                <a:gd name="T65" fmla="*/ 9 h 116"/>
                <a:gd name="T66" fmla="*/ 54 w 72"/>
                <a:gd name="T67" fmla="*/ 4 h 116"/>
                <a:gd name="T68" fmla="*/ 64 w 72"/>
                <a:gd name="T69" fmla="*/ 0 h 116"/>
                <a:gd name="T70" fmla="*/ 68 w 72"/>
                <a:gd name="T71" fmla="*/ 1 h 116"/>
                <a:gd name="T72" fmla="*/ 64 w 72"/>
                <a:gd name="T73" fmla="*/ 0 h 116"/>
                <a:gd name="T74" fmla="*/ 66 w 72"/>
                <a:gd name="T75" fmla="*/ 0 h 116"/>
                <a:gd name="T76" fmla="*/ 68 w 72"/>
                <a:gd name="T77" fmla="*/ 1 h 116"/>
                <a:gd name="T78" fmla="*/ 69 w 72"/>
                <a:gd name="T79" fmla="*/ 2 h 116"/>
                <a:gd name="T80" fmla="*/ 71 w 72"/>
                <a:gd name="T81" fmla="*/ 4 h 116"/>
                <a:gd name="T82" fmla="*/ 71 w 72"/>
                <a:gd name="T83" fmla="*/ 6 h 116"/>
                <a:gd name="T84" fmla="*/ 71 w 72"/>
                <a:gd name="T85" fmla="*/ 7 h 116"/>
                <a:gd name="T86" fmla="*/ 69 w 72"/>
                <a:gd name="T87" fmla="*/ 9 h 116"/>
                <a:gd name="T88" fmla="*/ 67 w 72"/>
                <a:gd name="T89" fmla="*/ 10 h 116"/>
                <a:gd name="T90" fmla="*/ 62 w 72"/>
                <a:gd name="T91" fmla="*/ 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" h="116">
                  <a:moveTo>
                    <a:pt x="62" y="9"/>
                  </a:moveTo>
                  <a:lnTo>
                    <a:pt x="67" y="10"/>
                  </a:lnTo>
                  <a:lnTo>
                    <a:pt x="59" y="13"/>
                  </a:lnTo>
                  <a:lnTo>
                    <a:pt x="52" y="17"/>
                  </a:lnTo>
                  <a:lnTo>
                    <a:pt x="47" y="22"/>
                  </a:lnTo>
                  <a:lnTo>
                    <a:pt x="43" y="28"/>
                  </a:lnTo>
                  <a:lnTo>
                    <a:pt x="39" y="34"/>
                  </a:lnTo>
                  <a:lnTo>
                    <a:pt x="36" y="41"/>
                  </a:lnTo>
                  <a:lnTo>
                    <a:pt x="33" y="49"/>
                  </a:lnTo>
                  <a:lnTo>
                    <a:pt x="31" y="57"/>
                  </a:lnTo>
                  <a:lnTo>
                    <a:pt x="29" y="65"/>
                  </a:lnTo>
                  <a:lnTo>
                    <a:pt x="27" y="74"/>
                  </a:lnTo>
                  <a:lnTo>
                    <a:pt x="25" y="82"/>
                  </a:lnTo>
                  <a:lnTo>
                    <a:pt x="22" y="90"/>
                  </a:lnTo>
                  <a:lnTo>
                    <a:pt x="20" y="97"/>
                  </a:lnTo>
                  <a:lnTo>
                    <a:pt x="16" y="104"/>
                  </a:lnTo>
                  <a:lnTo>
                    <a:pt x="12" y="110"/>
                  </a:lnTo>
                  <a:lnTo>
                    <a:pt x="6" y="115"/>
                  </a:lnTo>
                  <a:lnTo>
                    <a:pt x="0" y="107"/>
                  </a:lnTo>
                  <a:lnTo>
                    <a:pt x="4" y="103"/>
                  </a:lnTo>
                  <a:lnTo>
                    <a:pt x="7" y="99"/>
                  </a:lnTo>
                  <a:lnTo>
                    <a:pt x="10" y="93"/>
                  </a:lnTo>
                  <a:lnTo>
                    <a:pt x="13" y="86"/>
                  </a:lnTo>
                  <a:lnTo>
                    <a:pt x="15" y="79"/>
                  </a:lnTo>
                  <a:lnTo>
                    <a:pt x="17" y="71"/>
                  </a:lnTo>
                  <a:lnTo>
                    <a:pt x="19" y="63"/>
                  </a:lnTo>
                  <a:lnTo>
                    <a:pt x="21" y="54"/>
                  </a:lnTo>
                  <a:lnTo>
                    <a:pt x="23" y="46"/>
                  </a:lnTo>
                  <a:lnTo>
                    <a:pt x="27" y="38"/>
                  </a:lnTo>
                  <a:lnTo>
                    <a:pt x="30" y="30"/>
                  </a:lnTo>
                  <a:lnTo>
                    <a:pt x="34" y="22"/>
                  </a:lnTo>
                  <a:lnTo>
                    <a:pt x="40" y="15"/>
                  </a:lnTo>
                  <a:lnTo>
                    <a:pt x="46" y="9"/>
                  </a:lnTo>
                  <a:lnTo>
                    <a:pt x="54" y="4"/>
                  </a:lnTo>
                  <a:lnTo>
                    <a:pt x="64" y="0"/>
                  </a:lnTo>
                  <a:lnTo>
                    <a:pt x="68" y="1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68" y="1"/>
                  </a:lnTo>
                  <a:lnTo>
                    <a:pt x="69" y="2"/>
                  </a:lnTo>
                  <a:lnTo>
                    <a:pt x="71" y="4"/>
                  </a:lnTo>
                  <a:lnTo>
                    <a:pt x="71" y="6"/>
                  </a:lnTo>
                  <a:lnTo>
                    <a:pt x="71" y="7"/>
                  </a:lnTo>
                  <a:lnTo>
                    <a:pt x="69" y="9"/>
                  </a:lnTo>
                  <a:lnTo>
                    <a:pt x="67" y="10"/>
                  </a:lnTo>
                  <a:lnTo>
                    <a:pt x="6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06" name="Freeform 286">
              <a:extLst>
                <a:ext uri="{FF2B5EF4-FFF2-40B4-BE49-F238E27FC236}">
                  <a16:creationId xmlns:a16="http://schemas.microsoft.com/office/drawing/2014/main" id="{616042AD-8D79-5FB1-19C9-96E433EE5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2753"/>
              <a:ext cx="207" cy="40"/>
            </a:xfrm>
            <a:custGeom>
              <a:avLst/>
              <a:gdLst>
                <a:gd name="T0" fmla="*/ 201 w 207"/>
                <a:gd name="T1" fmla="*/ 25 h 40"/>
                <a:gd name="T2" fmla="*/ 191 w 207"/>
                <a:gd name="T3" fmla="*/ 28 h 40"/>
                <a:gd name="T4" fmla="*/ 181 w 207"/>
                <a:gd name="T5" fmla="*/ 30 h 40"/>
                <a:gd name="T6" fmla="*/ 170 w 207"/>
                <a:gd name="T7" fmla="*/ 33 h 40"/>
                <a:gd name="T8" fmla="*/ 158 w 207"/>
                <a:gd name="T9" fmla="*/ 35 h 40"/>
                <a:gd name="T10" fmla="*/ 146 w 207"/>
                <a:gd name="T11" fmla="*/ 37 h 40"/>
                <a:gd name="T12" fmla="*/ 134 w 207"/>
                <a:gd name="T13" fmla="*/ 38 h 40"/>
                <a:gd name="T14" fmla="*/ 121 w 207"/>
                <a:gd name="T15" fmla="*/ 39 h 40"/>
                <a:gd name="T16" fmla="*/ 108 w 207"/>
                <a:gd name="T17" fmla="*/ 39 h 40"/>
                <a:gd name="T18" fmla="*/ 95 w 207"/>
                <a:gd name="T19" fmla="*/ 39 h 40"/>
                <a:gd name="T20" fmla="*/ 82 w 207"/>
                <a:gd name="T21" fmla="*/ 37 h 40"/>
                <a:gd name="T22" fmla="*/ 68 w 207"/>
                <a:gd name="T23" fmla="*/ 35 h 40"/>
                <a:gd name="T24" fmla="*/ 54 w 207"/>
                <a:gd name="T25" fmla="*/ 32 h 40"/>
                <a:gd name="T26" fmla="*/ 41 w 207"/>
                <a:gd name="T27" fmla="*/ 28 h 40"/>
                <a:gd name="T28" fmla="*/ 27 w 207"/>
                <a:gd name="T29" fmla="*/ 23 h 40"/>
                <a:gd name="T30" fmla="*/ 14 w 207"/>
                <a:gd name="T31" fmla="*/ 16 h 40"/>
                <a:gd name="T32" fmla="*/ 0 w 207"/>
                <a:gd name="T33" fmla="*/ 8 h 40"/>
                <a:gd name="T34" fmla="*/ 12 w 207"/>
                <a:gd name="T35" fmla="*/ 4 h 40"/>
                <a:gd name="T36" fmla="*/ 25 w 207"/>
                <a:gd name="T37" fmla="*/ 10 h 40"/>
                <a:gd name="T38" fmla="*/ 37 w 207"/>
                <a:gd name="T39" fmla="*/ 16 h 40"/>
                <a:gd name="T40" fmla="*/ 51 w 207"/>
                <a:gd name="T41" fmla="*/ 20 h 40"/>
                <a:gd name="T42" fmla="*/ 63 w 207"/>
                <a:gd name="T43" fmla="*/ 24 h 40"/>
                <a:gd name="T44" fmla="*/ 76 w 207"/>
                <a:gd name="T45" fmla="*/ 26 h 40"/>
                <a:gd name="T46" fmla="*/ 89 w 207"/>
                <a:gd name="T47" fmla="*/ 28 h 40"/>
                <a:gd name="T48" fmla="*/ 102 w 207"/>
                <a:gd name="T49" fmla="*/ 29 h 40"/>
                <a:gd name="T50" fmla="*/ 115 w 207"/>
                <a:gd name="T51" fmla="*/ 29 h 40"/>
                <a:gd name="T52" fmla="*/ 127 w 207"/>
                <a:gd name="T53" fmla="*/ 28 h 40"/>
                <a:gd name="T54" fmla="*/ 139 w 207"/>
                <a:gd name="T55" fmla="*/ 27 h 40"/>
                <a:gd name="T56" fmla="*/ 151 w 207"/>
                <a:gd name="T57" fmla="*/ 26 h 40"/>
                <a:gd name="T58" fmla="*/ 162 w 207"/>
                <a:gd name="T59" fmla="*/ 24 h 40"/>
                <a:gd name="T60" fmla="*/ 173 w 207"/>
                <a:gd name="T61" fmla="*/ 22 h 40"/>
                <a:gd name="T62" fmla="*/ 184 w 207"/>
                <a:gd name="T63" fmla="*/ 19 h 40"/>
                <a:gd name="T64" fmla="*/ 194 w 207"/>
                <a:gd name="T65" fmla="*/ 17 h 40"/>
                <a:gd name="T66" fmla="*/ 206 w 207"/>
                <a:gd name="T67" fmla="*/ 21 h 40"/>
                <a:gd name="T68" fmla="*/ 201 w 207"/>
                <a:gd name="T69" fmla="*/ 15 h 40"/>
                <a:gd name="T70" fmla="*/ 204 w 207"/>
                <a:gd name="T71" fmla="*/ 17 h 40"/>
                <a:gd name="T72" fmla="*/ 206 w 207"/>
                <a:gd name="T73" fmla="*/ 21 h 40"/>
                <a:gd name="T74" fmla="*/ 203 w 207"/>
                <a:gd name="T75" fmla="*/ 24 h 40"/>
                <a:gd name="T76" fmla="*/ 195 w 207"/>
                <a:gd name="T77" fmla="*/ 1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7" h="40">
                  <a:moveTo>
                    <a:pt x="195" y="19"/>
                  </a:moveTo>
                  <a:lnTo>
                    <a:pt x="201" y="25"/>
                  </a:lnTo>
                  <a:lnTo>
                    <a:pt x="196" y="27"/>
                  </a:lnTo>
                  <a:lnTo>
                    <a:pt x="191" y="28"/>
                  </a:lnTo>
                  <a:lnTo>
                    <a:pt x="186" y="29"/>
                  </a:lnTo>
                  <a:lnTo>
                    <a:pt x="181" y="30"/>
                  </a:lnTo>
                  <a:lnTo>
                    <a:pt x="175" y="32"/>
                  </a:lnTo>
                  <a:lnTo>
                    <a:pt x="170" y="33"/>
                  </a:lnTo>
                  <a:lnTo>
                    <a:pt x="164" y="34"/>
                  </a:lnTo>
                  <a:lnTo>
                    <a:pt x="158" y="35"/>
                  </a:lnTo>
                  <a:lnTo>
                    <a:pt x="152" y="36"/>
                  </a:lnTo>
                  <a:lnTo>
                    <a:pt x="146" y="37"/>
                  </a:lnTo>
                  <a:lnTo>
                    <a:pt x="140" y="38"/>
                  </a:lnTo>
                  <a:lnTo>
                    <a:pt x="134" y="38"/>
                  </a:lnTo>
                  <a:lnTo>
                    <a:pt x="128" y="39"/>
                  </a:lnTo>
                  <a:lnTo>
                    <a:pt x="121" y="39"/>
                  </a:lnTo>
                  <a:lnTo>
                    <a:pt x="115" y="39"/>
                  </a:lnTo>
                  <a:lnTo>
                    <a:pt x="108" y="39"/>
                  </a:lnTo>
                  <a:lnTo>
                    <a:pt x="102" y="39"/>
                  </a:lnTo>
                  <a:lnTo>
                    <a:pt x="95" y="39"/>
                  </a:lnTo>
                  <a:lnTo>
                    <a:pt x="88" y="38"/>
                  </a:lnTo>
                  <a:lnTo>
                    <a:pt x="82" y="37"/>
                  </a:lnTo>
                  <a:lnTo>
                    <a:pt x="75" y="36"/>
                  </a:lnTo>
                  <a:lnTo>
                    <a:pt x="68" y="35"/>
                  </a:lnTo>
                  <a:lnTo>
                    <a:pt x="61" y="34"/>
                  </a:lnTo>
                  <a:lnTo>
                    <a:pt x="54" y="32"/>
                  </a:lnTo>
                  <a:lnTo>
                    <a:pt x="47" y="30"/>
                  </a:lnTo>
                  <a:lnTo>
                    <a:pt x="41" y="28"/>
                  </a:lnTo>
                  <a:lnTo>
                    <a:pt x="34" y="25"/>
                  </a:lnTo>
                  <a:lnTo>
                    <a:pt x="27" y="23"/>
                  </a:lnTo>
                  <a:lnTo>
                    <a:pt x="20" y="19"/>
                  </a:lnTo>
                  <a:lnTo>
                    <a:pt x="14" y="16"/>
                  </a:lnTo>
                  <a:lnTo>
                    <a:pt x="7" y="13"/>
                  </a:lnTo>
                  <a:lnTo>
                    <a:pt x="0" y="8"/>
                  </a:lnTo>
                  <a:lnTo>
                    <a:pt x="6" y="0"/>
                  </a:lnTo>
                  <a:lnTo>
                    <a:pt x="12" y="4"/>
                  </a:lnTo>
                  <a:lnTo>
                    <a:pt x="19" y="7"/>
                  </a:lnTo>
                  <a:lnTo>
                    <a:pt x="25" y="10"/>
                  </a:lnTo>
                  <a:lnTo>
                    <a:pt x="31" y="13"/>
                  </a:lnTo>
                  <a:lnTo>
                    <a:pt x="37" y="16"/>
                  </a:lnTo>
                  <a:lnTo>
                    <a:pt x="44" y="18"/>
                  </a:lnTo>
                  <a:lnTo>
                    <a:pt x="51" y="20"/>
                  </a:lnTo>
                  <a:lnTo>
                    <a:pt x="57" y="22"/>
                  </a:lnTo>
                  <a:lnTo>
                    <a:pt x="63" y="24"/>
                  </a:lnTo>
                  <a:lnTo>
                    <a:pt x="70" y="25"/>
                  </a:lnTo>
                  <a:lnTo>
                    <a:pt x="76" y="26"/>
                  </a:lnTo>
                  <a:lnTo>
                    <a:pt x="83" y="27"/>
                  </a:lnTo>
                  <a:lnTo>
                    <a:pt x="89" y="28"/>
                  </a:lnTo>
                  <a:lnTo>
                    <a:pt x="95" y="28"/>
                  </a:lnTo>
                  <a:lnTo>
                    <a:pt x="102" y="29"/>
                  </a:lnTo>
                  <a:lnTo>
                    <a:pt x="108" y="29"/>
                  </a:lnTo>
                  <a:lnTo>
                    <a:pt x="115" y="29"/>
                  </a:lnTo>
                  <a:lnTo>
                    <a:pt x="121" y="29"/>
                  </a:lnTo>
                  <a:lnTo>
                    <a:pt x="127" y="28"/>
                  </a:lnTo>
                  <a:lnTo>
                    <a:pt x="133" y="28"/>
                  </a:lnTo>
                  <a:lnTo>
                    <a:pt x="139" y="27"/>
                  </a:lnTo>
                  <a:lnTo>
                    <a:pt x="145" y="27"/>
                  </a:lnTo>
                  <a:lnTo>
                    <a:pt x="151" y="26"/>
                  </a:lnTo>
                  <a:lnTo>
                    <a:pt x="157" y="25"/>
                  </a:lnTo>
                  <a:lnTo>
                    <a:pt x="162" y="24"/>
                  </a:lnTo>
                  <a:lnTo>
                    <a:pt x="168" y="23"/>
                  </a:lnTo>
                  <a:lnTo>
                    <a:pt x="173" y="22"/>
                  </a:lnTo>
                  <a:lnTo>
                    <a:pt x="179" y="21"/>
                  </a:lnTo>
                  <a:lnTo>
                    <a:pt x="184" y="19"/>
                  </a:lnTo>
                  <a:lnTo>
                    <a:pt x="189" y="18"/>
                  </a:lnTo>
                  <a:lnTo>
                    <a:pt x="194" y="17"/>
                  </a:lnTo>
                  <a:lnTo>
                    <a:pt x="198" y="15"/>
                  </a:lnTo>
                  <a:lnTo>
                    <a:pt x="206" y="21"/>
                  </a:lnTo>
                  <a:lnTo>
                    <a:pt x="198" y="15"/>
                  </a:lnTo>
                  <a:lnTo>
                    <a:pt x="201" y="15"/>
                  </a:lnTo>
                  <a:lnTo>
                    <a:pt x="203" y="16"/>
                  </a:lnTo>
                  <a:lnTo>
                    <a:pt x="204" y="17"/>
                  </a:lnTo>
                  <a:lnTo>
                    <a:pt x="206" y="19"/>
                  </a:lnTo>
                  <a:lnTo>
                    <a:pt x="206" y="21"/>
                  </a:lnTo>
                  <a:lnTo>
                    <a:pt x="204" y="23"/>
                  </a:lnTo>
                  <a:lnTo>
                    <a:pt x="203" y="24"/>
                  </a:lnTo>
                  <a:lnTo>
                    <a:pt x="201" y="25"/>
                  </a:lnTo>
                  <a:lnTo>
                    <a:pt x="195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07" name="Freeform 287">
              <a:extLst>
                <a:ext uri="{FF2B5EF4-FFF2-40B4-BE49-F238E27FC236}">
                  <a16:creationId xmlns:a16="http://schemas.microsoft.com/office/drawing/2014/main" id="{0BBEA721-7587-B576-F754-592504B52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482"/>
              <a:ext cx="766" cy="659"/>
            </a:xfrm>
            <a:custGeom>
              <a:avLst/>
              <a:gdLst>
                <a:gd name="T0" fmla="*/ 194 w 766"/>
                <a:gd name="T1" fmla="*/ 480 h 659"/>
                <a:gd name="T2" fmla="*/ 244 w 766"/>
                <a:gd name="T3" fmla="*/ 480 h 659"/>
                <a:gd name="T4" fmla="*/ 306 w 766"/>
                <a:gd name="T5" fmla="*/ 440 h 659"/>
                <a:gd name="T6" fmla="*/ 304 w 766"/>
                <a:gd name="T7" fmla="*/ 484 h 659"/>
                <a:gd name="T8" fmla="*/ 234 w 766"/>
                <a:gd name="T9" fmla="*/ 542 h 659"/>
                <a:gd name="T10" fmla="*/ 181 w 766"/>
                <a:gd name="T11" fmla="*/ 498 h 659"/>
                <a:gd name="T12" fmla="*/ 164 w 766"/>
                <a:gd name="T13" fmla="*/ 336 h 659"/>
                <a:gd name="T14" fmla="*/ 171 w 766"/>
                <a:gd name="T15" fmla="*/ 377 h 659"/>
                <a:gd name="T16" fmla="*/ 207 w 766"/>
                <a:gd name="T17" fmla="*/ 354 h 659"/>
                <a:gd name="T18" fmla="*/ 245 w 766"/>
                <a:gd name="T19" fmla="*/ 330 h 659"/>
                <a:gd name="T20" fmla="*/ 229 w 766"/>
                <a:gd name="T21" fmla="*/ 369 h 659"/>
                <a:gd name="T22" fmla="*/ 272 w 766"/>
                <a:gd name="T23" fmla="*/ 369 h 659"/>
                <a:gd name="T24" fmla="*/ 257 w 766"/>
                <a:gd name="T25" fmla="*/ 330 h 659"/>
                <a:gd name="T26" fmla="*/ 103 w 766"/>
                <a:gd name="T27" fmla="*/ 243 h 659"/>
                <a:gd name="T28" fmla="*/ 32 w 766"/>
                <a:gd name="T29" fmla="*/ 227 h 659"/>
                <a:gd name="T30" fmla="*/ 1 w 766"/>
                <a:gd name="T31" fmla="*/ 168 h 659"/>
                <a:gd name="T32" fmla="*/ 10 w 766"/>
                <a:gd name="T33" fmla="*/ 99 h 659"/>
                <a:gd name="T34" fmla="*/ 48 w 766"/>
                <a:gd name="T35" fmla="*/ 54 h 659"/>
                <a:gd name="T36" fmla="*/ 115 w 766"/>
                <a:gd name="T37" fmla="*/ 46 h 659"/>
                <a:gd name="T38" fmla="*/ 176 w 766"/>
                <a:gd name="T39" fmla="*/ 28 h 659"/>
                <a:gd name="T40" fmla="*/ 248 w 766"/>
                <a:gd name="T41" fmla="*/ 0 h 659"/>
                <a:gd name="T42" fmla="*/ 316 w 766"/>
                <a:gd name="T43" fmla="*/ 21 h 659"/>
                <a:gd name="T44" fmla="*/ 362 w 766"/>
                <a:gd name="T45" fmla="*/ 67 h 659"/>
                <a:gd name="T46" fmla="*/ 404 w 766"/>
                <a:gd name="T47" fmla="*/ 76 h 659"/>
                <a:gd name="T48" fmla="*/ 438 w 766"/>
                <a:gd name="T49" fmla="*/ 77 h 659"/>
                <a:gd name="T50" fmla="*/ 499 w 766"/>
                <a:gd name="T51" fmla="*/ 69 h 659"/>
                <a:gd name="T52" fmla="*/ 566 w 766"/>
                <a:gd name="T53" fmla="*/ 96 h 659"/>
                <a:gd name="T54" fmla="*/ 606 w 766"/>
                <a:gd name="T55" fmla="*/ 155 h 659"/>
                <a:gd name="T56" fmla="*/ 609 w 766"/>
                <a:gd name="T57" fmla="*/ 200 h 659"/>
                <a:gd name="T58" fmla="*/ 604 w 766"/>
                <a:gd name="T59" fmla="*/ 249 h 659"/>
                <a:gd name="T60" fmla="*/ 608 w 766"/>
                <a:gd name="T61" fmla="*/ 317 h 659"/>
                <a:gd name="T62" fmla="*/ 651 w 766"/>
                <a:gd name="T63" fmla="*/ 381 h 659"/>
                <a:gd name="T64" fmla="*/ 709 w 766"/>
                <a:gd name="T65" fmla="*/ 440 h 659"/>
                <a:gd name="T66" fmla="*/ 751 w 766"/>
                <a:gd name="T67" fmla="*/ 502 h 659"/>
                <a:gd name="T68" fmla="*/ 765 w 766"/>
                <a:gd name="T69" fmla="*/ 563 h 659"/>
                <a:gd name="T70" fmla="*/ 753 w 766"/>
                <a:gd name="T71" fmla="*/ 620 h 659"/>
                <a:gd name="T72" fmla="*/ 711 w 766"/>
                <a:gd name="T73" fmla="*/ 655 h 659"/>
                <a:gd name="T74" fmla="*/ 709 w 766"/>
                <a:gd name="T75" fmla="*/ 636 h 659"/>
                <a:gd name="T76" fmla="*/ 705 w 766"/>
                <a:gd name="T77" fmla="*/ 625 h 659"/>
                <a:gd name="T78" fmla="*/ 639 w 766"/>
                <a:gd name="T79" fmla="*/ 658 h 659"/>
                <a:gd name="T80" fmla="*/ 584 w 766"/>
                <a:gd name="T81" fmla="*/ 640 h 659"/>
                <a:gd name="T82" fmla="*/ 558 w 766"/>
                <a:gd name="T83" fmla="*/ 593 h 659"/>
                <a:gd name="T84" fmla="*/ 515 w 766"/>
                <a:gd name="T85" fmla="*/ 622 h 659"/>
                <a:gd name="T86" fmla="*/ 494 w 766"/>
                <a:gd name="T87" fmla="*/ 615 h 659"/>
                <a:gd name="T88" fmla="*/ 504 w 766"/>
                <a:gd name="T89" fmla="*/ 590 h 659"/>
                <a:gd name="T90" fmla="*/ 445 w 766"/>
                <a:gd name="T91" fmla="*/ 590 h 659"/>
                <a:gd name="T92" fmla="*/ 398 w 766"/>
                <a:gd name="T93" fmla="*/ 572 h 659"/>
                <a:gd name="T94" fmla="*/ 451 w 766"/>
                <a:gd name="T95" fmla="*/ 536 h 659"/>
                <a:gd name="T96" fmla="*/ 418 w 766"/>
                <a:gd name="T97" fmla="*/ 467 h 659"/>
                <a:gd name="T98" fmla="*/ 394 w 766"/>
                <a:gd name="T99" fmla="*/ 377 h 659"/>
                <a:gd name="T100" fmla="*/ 413 w 766"/>
                <a:gd name="T101" fmla="*/ 343 h 659"/>
                <a:gd name="T102" fmla="*/ 419 w 766"/>
                <a:gd name="T103" fmla="*/ 320 h 659"/>
                <a:gd name="T104" fmla="*/ 413 w 766"/>
                <a:gd name="T105" fmla="*/ 291 h 659"/>
                <a:gd name="T106" fmla="*/ 371 w 766"/>
                <a:gd name="T107" fmla="*/ 270 h 659"/>
                <a:gd name="T108" fmla="*/ 324 w 766"/>
                <a:gd name="T109" fmla="*/ 223 h 659"/>
                <a:gd name="T110" fmla="*/ 286 w 766"/>
                <a:gd name="T111" fmla="*/ 195 h 659"/>
                <a:gd name="T112" fmla="*/ 245 w 766"/>
                <a:gd name="T113" fmla="*/ 215 h 659"/>
                <a:gd name="T114" fmla="*/ 165 w 766"/>
                <a:gd name="T115" fmla="*/ 316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66" h="659">
                  <a:moveTo>
                    <a:pt x="155" y="465"/>
                  </a:moveTo>
                  <a:lnTo>
                    <a:pt x="160" y="467"/>
                  </a:lnTo>
                  <a:lnTo>
                    <a:pt x="165" y="470"/>
                  </a:lnTo>
                  <a:lnTo>
                    <a:pt x="170" y="472"/>
                  </a:lnTo>
                  <a:lnTo>
                    <a:pt x="174" y="474"/>
                  </a:lnTo>
                  <a:lnTo>
                    <a:pt x="179" y="476"/>
                  </a:lnTo>
                  <a:lnTo>
                    <a:pt x="183" y="477"/>
                  </a:lnTo>
                  <a:lnTo>
                    <a:pt x="186" y="479"/>
                  </a:lnTo>
                  <a:lnTo>
                    <a:pt x="190" y="480"/>
                  </a:lnTo>
                  <a:lnTo>
                    <a:pt x="194" y="480"/>
                  </a:lnTo>
                  <a:lnTo>
                    <a:pt x="197" y="481"/>
                  </a:lnTo>
                  <a:lnTo>
                    <a:pt x="201" y="482"/>
                  </a:lnTo>
                  <a:lnTo>
                    <a:pt x="205" y="482"/>
                  </a:lnTo>
                  <a:lnTo>
                    <a:pt x="209" y="482"/>
                  </a:lnTo>
                  <a:lnTo>
                    <a:pt x="213" y="483"/>
                  </a:lnTo>
                  <a:lnTo>
                    <a:pt x="217" y="483"/>
                  </a:lnTo>
                  <a:lnTo>
                    <a:pt x="223" y="483"/>
                  </a:lnTo>
                  <a:lnTo>
                    <a:pt x="230" y="482"/>
                  </a:lnTo>
                  <a:lnTo>
                    <a:pt x="237" y="482"/>
                  </a:lnTo>
                  <a:lnTo>
                    <a:pt x="244" y="480"/>
                  </a:lnTo>
                  <a:lnTo>
                    <a:pt x="251" y="478"/>
                  </a:lnTo>
                  <a:lnTo>
                    <a:pt x="258" y="476"/>
                  </a:lnTo>
                  <a:lnTo>
                    <a:pt x="265" y="473"/>
                  </a:lnTo>
                  <a:lnTo>
                    <a:pt x="272" y="470"/>
                  </a:lnTo>
                  <a:lnTo>
                    <a:pt x="278" y="466"/>
                  </a:lnTo>
                  <a:lnTo>
                    <a:pt x="285" y="461"/>
                  </a:lnTo>
                  <a:lnTo>
                    <a:pt x="291" y="457"/>
                  </a:lnTo>
                  <a:lnTo>
                    <a:pt x="296" y="451"/>
                  </a:lnTo>
                  <a:lnTo>
                    <a:pt x="301" y="446"/>
                  </a:lnTo>
                  <a:lnTo>
                    <a:pt x="306" y="440"/>
                  </a:lnTo>
                  <a:lnTo>
                    <a:pt x="310" y="434"/>
                  </a:lnTo>
                  <a:lnTo>
                    <a:pt x="314" y="428"/>
                  </a:lnTo>
                  <a:lnTo>
                    <a:pt x="317" y="421"/>
                  </a:lnTo>
                  <a:lnTo>
                    <a:pt x="317" y="429"/>
                  </a:lnTo>
                  <a:lnTo>
                    <a:pt x="316" y="438"/>
                  </a:lnTo>
                  <a:lnTo>
                    <a:pt x="315" y="447"/>
                  </a:lnTo>
                  <a:lnTo>
                    <a:pt x="313" y="456"/>
                  </a:lnTo>
                  <a:lnTo>
                    <a:pt x="311" y="465"/>
                  </a:lnTo>
                  <a:lnTo>
                    <a:pt x="308" y="474"/>
                  </a:lnTo>
                  <a:lnTo>
                    <a:pt x="304" y="484"/>
                  </a:lnTo>
                  <a:lnTo>
                    <a:pt x="300" y="493"/>
                  </a:lnTo>
                  <a:lnTo>
                    <a:pt x="296" y="501"/>
                  </a:lnTo>
                  <a:lnTo>
                    <a:pt x="290" y="510"/>
                  </a:lnTo>
                  <a:lnTo>
                    <a:pt x="285" y="517"/>
                  </a:lnTo>
                  <a:lnTo>
                    <a:pt x="278" y="524"/>
                  </a:lnTo>
                  <a:lnTo>
                    <a:pt x="271" y="530"/>
                  </a:lnTo>
                  <a:lnTo>
                    <a:pt x="263" y="535"/>
                  </a:lnTo>
                  <a:lnTo>
                    <a:pt x="255" y="539"/>
                  </a:lnTo>
                  <a:lnTo>
                    <a:pt x="246" y="542"/>
                  </a:lnTo>
                  <a:lnTo>
                    <a:pt x="234" y="542"/>
                  </a:lnTo>
                  <a:lnTo>
                    <a:pt x="224" y="540"/>
                  </a:lnTo>
                  <a:lnTo>
                    <a:pt x="214" y="538"/>
                  </a:lnTo>
                  <a:lnTo>
                    <a:pt x="207" y="535"/>
                  </a:lnTo>
                  <a:lnTo>
                    <a:pt x="201" y="531"/>
                  </a:lnTo>
                  <a:lnTo>
                    <a:pt x="197" y="527"/>
                  </a:lnTo>
                  <a:lnTo>
                    <a:pt x="193" y="522"/>
                  </a:lnTo>
                  <a:lnTo>
                    <a:pt x="190" y="517"/>
                  </a:lnTo>
                  <a:lnTo>
                    <a:pt x="187" y="511"/>
                  </a:lnTo>
                  <a:lnTo>
                    <a:pt x="184" y="505"/>
                  </a:lnTo>
                  <a:lnTo>
                    <a:pt x="181" y="498"/>
                  </a:lnTo>
                  <a:lnTo>
                    <a:pt x="177" y="492"/>
                  </a:lnTo>
                  <a:lnTo>
                    <a:pt x="173" y="485"/>
                  </a:lnTo>
                  <a:lnTo>
                    <a:pt x="168" y="478"/>
                  </a:lnTo>
                  <a:lnTo>
                    <a:pt x="162" y="471"/>
                  </a:lnTo>
                  <a:lnTo>
                    <a:pt x="155" y="465"/>
                  </a:lnTo>
                  <a:lnTo>
                    <a:pt x="182" y="328"/>
                  </a:lnTo>
                  <a:lnTo>
                    <a:pt x="176" y="329"/>
                  </a:lnTo>
                  <a:lnTo>
                    <a:pt x="171" y="330"/>
                  </a:lnTo>
                  <a:lnTo>
                    <a:pt x="167" y="333"/>
                  </a:lnTo>
                  <a:lnTo>
                    <a:pt x="164" y="336"/>
                  </a:lnTo>
                  <a:lnTo>
                    <a:pt x="161" y="340"/>
                  </a:lnTo>
                  <a:lnTo>
                    <a:pt x="159" y="344"/>
                  </a:lnTo>
                  <a:lnTo>
                    <a:pt x="158" y="349"/>
                  </a:lnTo>
                  <a:lnTo>
                    <a:pt x="157" y="354"/>
                  </a:lnTo>
                  <a:lnTo>
                    <a:pt x="158" y="359"/>
                  </a:lnTo>
                  <a:lnTo>
                    <a:pt x="159" y="363"/>
                  </a:lnTo>
                  <a:lnTo>
                    <a:pt x="161" y="368"/>
                  </a:lnTo>
                  <a:lnTo>
                    <a:pt x="164" y="371"/>
                  </a:lnTo>
                  <a:lnTo>
                    <a:pt x="167" y="375"/>
                  </a:lnTo>
                  <a:lnTo>
                    <a:pt x="171" y="377"/>
                  </a:lnTo>
                  <a:lnTo>
                    <a:pt x="176" y="379"/>
                  </a:lnTo>
                  <a:lnTo>
                    <a:pt x="182" y="379"/>
                  </a:lnTo>
                  <a:lnTo>
                    <a:pt x="188" y="379"/>
                  </a:lnTo>
                  <a:lnTo>
                    <a:pt x="193" y="377"/>
                  </a:lnTo>
                  <a:lnTo>
                    <a:pt x="197" y="375"/>
                  </a:lnTo>
                  <a:lnTo>
                    <a:pt x="201" y="371"/>
                  </a:lnTo>
                  <a:lnTo>
                    <a:pt x="204" y="368"/>
                  </a:lnTo>
                  <a:lnTo>
                    <a:pt x="206" y="363"/>
                  </a:lnTo>
                  <a:lnTo>
                    <a:pt x="207" y="359"/>
                  </a:lnTo>
                  <a:lnTo>
                    <a:pt x="207" y="354"/>
                  </a:lnTo>
                  <a:lnTo>
                    <a:pt x="207" y="349"/>
                  </a:lnTo>
                  <a:lnTo>
                    <a:pt x="206" y="344"/>
                  </a:lnTo>
                  <a:lnTo>
                    <a:pt x="204" y="340"/>
                  </a:lnTo>
                  <a:lnTo>
                    <a:pt x="201" y="336"/>
                  </a:lnTo>
                  <a:lnTo>
                    <a:pt x="197" y="333"/>
                  </a:lnTo>
                  <a:lnTo>
                    <a:pt x="193" y="330"/>
                  </a:lnTo>
                  <a:lnTo>
                    <a:pt x="188" y="329"/>
                  </a:lnTo>
                  <a:lnTo>
                    <a:pt x="182" y="328"/>
                  </a:lnTo>
                  <a:lnTo>
                    <a:pt x="251" y="330"/>
                  </a:lnTo>
                  <a:lnTo>
                    <a:pt x="245" y="330"/>
                  </a:lnTo>
                  <a:lnTo>
                    <a:pt x="240" y="332"/>
                  </a:lnTo>
                  <a:lnTo>
                    <a:pt x="236" y="335"/>
                  </a:lnTo>
                  <a:lnTo>
                    <a:pt x="232" y="338"/>
                  </a:lnTo>
                  <a:lnTo>
                    <a:pt x="229" y="342"/>
                  </a:lnTo>
                  <a:lnTo>
                    <a:pt x="228" y="346"/>
                  </a:lnTo>
                  <a:lnTo>
                    <a:pt x="226" y="351"/>
                  </a:lnTo>
                  <a:lnTo>
                    <a:pt x="226" y="355"/>
                  </a:lnTo>
                  <a:lnTo>
                    <a:pt x="226" y="360"/>
                  </a:lnTo>
                  <a:lnTo>
                    <a:pt x="228" y="365"/>
                  </a:lnTo>
                  <a:lnTo>
                    <a:pt x="229" y="369"/>
                  </a:lnTo>
                  <a:lnTo>
                    <a:pt x="232" y="373"/>
                  </a:lnTo>
                  <a:lnTo>
                    <a:pt x="236" y="377"/>
                  </a:lnTo>
                  <a:lnTo>
                    <a:pt x="240" y="379"/>
                  </a:lnTo>
                  <a:lnTo>
                    <a:pt x="245" y="381"/>
                  </a:lnTo>
                  <a:lnTo>
                    <a:pt x="251" y="381"/>
                  </a:lnTo>
                  <a:lnTo>
                    <a:pt x="257" y="381"/>
                  </a:lnTo>
                  <a:lnTo>
                    <a:pt x="262" y="379"/>
                  </a:lnTo>
                  <a:lnTo>
                    <a:pt x="266" y="377"/>
                  </a:lnTo>
                  <a:lnTo>
                    <a:pt x="269" y="373"/>
                  </a:lnTo>
                  <a:lnTo>
                    <a:pt x="272" y="369"/>
                  </a:lnTo>
                  <a:lnTo>
                    <a:pt x="274" y="365"/>
                  </a:lnTo>
                  <a:lnTo>
                    <a:pt x="275" y="360"/>
                  </a:lnTo>
                  <a:lnTo>
                    <a:pt x="276" y="355"/>
                  </a:lnTo>
                  <a:lnTo>
                    <a:pt x="275" y="351"/>
                  </a:lnTo>
                  <a:lnTo>
                    <a:pt x="274" y="346"/>
                  </a:lnTo>
                  <a:lnTo>
                    <a:pt x="272" y="342"/>
                  </a:lnTo>
                  <a:lnTo>
                    <a:pt x="269" y="338"/>
                  </a:lnTo>
                  <a:lnTo>
                    <a:pt x="266" y="335"/>
                  </a:lnTo>
                  <a:lnTo>
                    <a:pt x="262" y="332"/>
                  </a:lnTo>
                  <a:lnTo>
                    <a:pt x="257" y="330"/>
                  </a:lnTo>
                  <a:lnTo>
                    <a:pt x="251" y="330"/>
                  </a:lnTo>
                  <a:lnTo>
                    <a:pt x="160" y="220"/>
                  </a:lnTo>
                  <a:lnTo>
                    <a:pt x="162" y="224"/>
                  </a:lnTo>
                  <a:lnTo>
                    <a:pt x="149" y="228"/>
                  </a:lnTo>
                  <a:lnTo>
                    <a:pt x="142" y="232"/>
                  </a:lnTo>
                  <a:lnTo>
                    <a:pt x="134" y="235"/>
                  </a:lnTo>
                  <a:lnTo>
                    <a:pt x="127" y="238"/>
                  </a:lnTo>
                  <a:lnTo>
                    <a:pt x="119" y="240"/>
                  </a:lnTo>
                  <a:lnTo>
                    <a:pt x="112" y="242"/>
                  </a:lnTo>
                  <a:lnTo>
                    <a:pt x="103" y="243"/>
                  </a:lnTo>
                  <a:lnTo>
                    <a:pt x="95" y="244"/>
                  </a:lnTo>
                  <a:lnTo>
                    <a:pt x="88" y="244"/>
                  </a:lnTo>
                  <a:lnTo>
                    <a:pt x="80" y="243"/>
                  </a:lnTo>
                  <a:lnTo>
                    <a:pt x="72" y="242"/>
                  </a:lnTo>
                  <a:lnTo>
                    <a:pt x="65" y="241"/>
                  </a:lnTo>
                  <a:lnTo>
                    <a:pt x="57" y="239"/>
                  </a:lnTo>
                  <a:lnTo>
                    <a:pt x="50" y="237"/>
                  </a:lnTo>
                  <a:lnTo>
                    <a:pt x="43" y="234"/>
                  </a:lnTo>
                  <a:lnTo>
                    <a:pt x="37" y="230"/>
                  </a:lnTo>
                  <a:lnTo>
                    <a:pt x="32" y="227"/>
                  </a:lnTo>
                  <a:lnTo>
                    <a:pt x="26" y="222"/>
                  </a:lnTo>
                  <a:lnTo>
                    <a:pt x="22" y="217"/>
                  </a:lnTo>
                  <a:lnTo>
                    <a:pt x="18" y="212"/>
                  </a:lnTo>
                  <a:lnTo>
                    <a:pt x="14" y="207"/>
                  </a:lnTo>
                  <a:lnTo>
                    <a:pt x="11" y="201"/>
                  </a:lnTo>
                  <a:lnTo>
                    <a:pt x="8" y="194"/>
                  </a:lnTo>
                  <a:lnTo>
                    <a:pt x="6" y="188"/>
                  </a:lnTo>
                  <a:lnTo>
                    <a:pt x="4" y="181"/>
                  </a:lnTo>
                  <a:lnTo>
                    <a:pt x="2" y="175"/>
                  </a:lnTo>
                  <a:lnTo>
                    <a:pt x="1" y="168"/>
                  </a:lnTo>
                  <a:lnTo>
                    <a:pt x="0" y="161"/>
                  </a:lnTo>
                  <a:lnTo>
                    <a:pt x="0" y="154"/>
                  </a:lnTo>
                  <a:lnTo>
                    <a:pt x="0" y="147"/>
                  </a:lnTo>
                  <a:lnTo>
                    <a:pt x="0" y="139"/>
                  </a:lnTo>
                  <a:lnTo>
                    <a:pt x="1" y="132"/>
                  </a:lnTo>
                  <a:lnTo>
                    <a:pt x="2" y="125"/>
                  </a:lnTo>
                  <a:lnTo>
                    <a:pt x="4" y="118"/>
                  </a:lnTo>
                  <a:lnTo>
                    <a:pt x="6" y="112"/>
                  </a:lnTo>
                  <a:lnTo>
                    <a:pt x="8" y="105"/>
                  </a:lnTo>
                  <a:lnTo>
                    <a:pt x="10" y="99"/>
                  </a:lnTo>
                  <a:lnTo>
                    <a:pt x="12" y="92"/>
                  </a:lnTo>
                  <a:lnTo>
                    <a:pt x="16" y="87"/>
                  </a:lnTo>
                  <a:lnTo>
                    <a:pt x="19" y="81"/>
                  </a:lnTo>
                  <a:lnTo>
                    <a:pt x="22" y="76"/>
                  </a:lnTo>
                  <a:lnTo>
                    <a:pt x="26" y="71"/>
                  </a:lnTo>
                  <a:lnTo>
                    <a:pt x="30" y="66"/>
                  </a:lnTo>
                  <a:lnTo>
                    <a:pt x="34" y="63"/>
                  </a:lnTo>
                  <a:lnTo>
                    <a:pt x="38" y="59"/>
                  </a:lnTo>
                  <a:lnTo>
                    <a:pt x="43" y="56"/>
                  </a:lnTo>
                  <a:lnTo>
                    <a:pt x="48" y="54"/>
                  </a:lnTo>
                  <a:lnTo>
                    <a:pt x="54" y="49"/>
                  </a:lnTo>
                  <a:lnTo>
                    <a:pt x="61" y="46"/>
                  </a:lnTo>
                  <a:lnTo>
                    <a:pt x="68" y="44"/>
                  </a:lnTo>
                  <a:lnTo>
                    <a:pt x="75" y="42"/>
                  </a:lnTo>
                  <a:lnTo>
                    <a:pt x="81" y="42"/>
                  </a:lnTo>
                  <a:lnTo>
                    <a:pt x="88" y="42"/>
                  </a:lnTo>
                  <a:lnTo>
                    <a:pt x="95" y="42"/>
                  </a:lnTo>
                  <a:lnTo>
                    <a:pt x="101" y="44"/>
                  </a:lnTo>
                  <a:lnTo>
                    <a:pt x="108" y="45"/>
                  </a:lnTo>
                  <a:lnTo>
                    <a:pt x="115" y="46"/>
                  </a:lnTo>
                  <a:lnTo>
                    <a:pt x="122" y="48"/>
                  </a:lnTo>
                  <a:lnTo>
                    <a:pt x="128" y="50"/>
                  </a:lnTo>
                  <a:lnTo>
                    <a:pt x="135" y="51"/>
                  </a:lnTo>
                  <a:lnTo>
                    <a:pt x="141" y="52"/>
                  </a:lnTo>
                  <a:lnTo>
                    <a:pt x="147" y="53"/>
                  </a:lnTo>
                  <a:lnTo>
                    <a:pt x="153" y="54"/>
                  </a:lnTo>
                  <a:lnTo>
                    <a:pt x="158" y="46"/>
                  </a:lnTo>
                  <a:lnTo>
                    <a:pt x="164" y="40"/>
                  </a:lnTo>
                  <a:lnTo>
                    <a:pt x="170" y="33"/>
                  </a:lnTo>
                  <a:lnTo>
                    <a:pt x="176" y="28"/>
                  </a:lnTo>
                  <a:lnTo>
                    <a:pt x="183" y="23"/>
                  </a:lnTo>
                  <a:lnTo>
                    <a:pt x="190" y="18"/>
                  </a:lnTo>
                  <a:lnTo>
                    <a:pt x="197" y="14"/>
                  </a:lnTo>
                  <a:lnTo>
                    <a:pt x="203" y="10"/>
                  </a:lnTo>
                  <a:lnTo>
                    <a:pt x="211" y="7"/>
                  </a:lnTo>
                  <a:lnTo>
                    <a:pt x="219" y="5"/>
                  </a:lnTo>
                  <a:lnTo>
                    <a:pt x="226" y="3"/>
                  </a:lnTo>
                  <a:lnTo>
                    <a:pt x="233" y="1"/>
                  </a:lnTo>
                  <a:lnTo>
                    <a:pt x="241" y="0"/>
                  </a:lnTo>
                  <a:lnTo>
                    <a:pt x="248" y="0"/>
                  </a:lnTo>
                  <a:lnTo>
                    <a:pt x="255" y="0"/>
                  </a:lnTo>
                  <a:lnTo>
                    <a:pt x="262" y="0"/>
                  </a:lnTo>
                  <a:lnTo>
                    <a:pt x="270" y="1"/>
                  </a:lnTo>
                  <a:lnTo>
                    <a:pt x="277" y="3"/>
                  </a:lnTo>
                  <a:lnTo>
                    <a:pt x="284" y="5"/>
                  </a:lnTo>
                  <a:lnTo>
                    <a:pt x="291" y="7"/>
                  </a:lnTo>
                  <a:lnTo>
                    <a:pt x="297" y="10"/>
                  </a:lnTo>
                  <a:lnTo>
                    <a:pt x="304" y="13"/>
                  </a:lnTo>
                  <a:lnTo>
                    <a:pt x="310" y="17"/>
                  </a:lnTo>
                  <a:lnTo>
                    <a:pt x="316" y="21"/>
                  </a:lnTo>
                  <a:lnTo>
                    <a:pt x="321" y="26"/>
                  </a:lnTo>
                  <a:lnTo>
                    <a:pt x="328" y="31"/>
                  </a:lnTo>
                  <a:lnTo>
                    <a:pt x="333" y="37"/>
                  </a:lnTo>
                  <a:lnTo>
                    <a:pt x="338" y="43"/>
                  </a:lnTo>
                  <a:lnTo>
                    <a:pt x="342" y="49"/>
                  </a:lnTo>
                  <a:lnTo>
                    <a:pt x="346" y="56"/>
                  </a:lnTo>
                  <a:lnTo>
                    <a:pt x="350" y="63"/>
                  </a:lnTo>
                  <a:lnTo>
                    <a:pt x="353" y="71"/>
                  </a:lnTo>
                  <a:lnTo>
                    <a:pt x="357" y="68"/>
                  </a:lnTo>
                  <a:lnTo>
                    <a:pt x="362" y="67"/>
                  </a:lnTo>
                  <a:lnTo>
                    <a:pt x="367" y="65"/>
                  </a:lnTo>
                  <a:lnTo>
                    <a:pt x="372" y="65"/>
                  </a:lnTo>
                  <a:lnTo>
                    <a:pt x="376" y="64"/>
                  </a:lnTo>
                  <a:lnTo>
                    <a:pt x="381" y="65"/>
                  </a:lnTo>
                  <a:lnTo>
                    <a:pt x="385" y="65"/>
                  </a:lnTo>
                  <a:lnTo>
                    <a:pt x="389" y="67"/>
                  </a:lnTo>
                  <a:lnTo>
                    <a:pt x="393" y="68"/>
                  </a:lnTo>
                  <a:lnTo>
                    <a:pt x="397" y="71"/>
                  </a:lnTo>
                  <a:lnTo>
                    <a:pt x="401" y="73"/>
                  </a:lnTo>
                  <a:lnTo>
                    <a:pt x="404" y="76"/>
                  </a:lnTo>
                  <a:lnTo>
                    <a:pt x="407" y="80"/>
                  </a:lnTo>
                  <a:lnTo>
                    <a:pt x="410" y="84"/>
                  </a:lnTo>
                  <a:lnTo>
                    <a:pt x="413" y="88"/>
                  </a:lnTo>
                  <a:lnTo>
                    <a:pt x="415" y="93"/>
                  </a:lnTo>
                  <a:lnTo>
                    <a:pt x="418" y="90"/>
                  </a:lnTo>
                  <a:lnTo>
                    <a:pt x="421" y="87"/>
                  </a:lnTo>
                  <a:lnTo>
                    <a:pt x="424" y="84"/>
                  </a:lnTo>
                  <a:lnTo>
                    <a:pt x="428" y="82"/>
                  </a:lnTo>
                  <a:lnTo>
                    <a:pt x="433" y="80"/>
                  </a:lnTo>
                  <a:lnTo>
                    <a:pt x="438" y="77"/>
                  </a:lnTo>
                  <a:lnTo>
                    <a:pt x="443" y="75"/>
                  </a:lnTo>
                  <a:lnTo>
                    <a:pt x="449" y="74"/>
                  </a:lnTo>
                  <a:lnTo>
                    <a:pt x="454" y="72"/>
                  </a:lnTo>
                  <a:lnTo>
                    <a:pt x="460" y="71"/>
                  </a:lnTo>
                  <a:lnTo>
                    <a:pt x="466" y="70"/>
                  </a:lnTo>
                  <a:lnTo>
                    <a:pt x="472" y="69"/>
                  </a:lnTo>
                  <a:lnTo>
                    <a:pt x="479" y="69"/>
                  </a:lnTo>
                  <a:lnTo>
                    <a:pt x="485" y="69"/>
                  </a:lnTo>
                  <a:lnTo>
                    <a:pt x="492" y="69"/>
                  </a:lnTo>
                  <a:lnTo>
                    <a:pt x="499" y="69"/>
                  </a:lnTo>
                  <a:lnTo>
                    <a:pt x="505" y="70"/>
                  </a:lnTo>
                  <a:lnTo>
                    <a:pt x="512" y="71"/>
                  </a:lnTo>
                  <a:lnTo>
                    <a:pt x="519" y="73"/>
                  </a:lnTo>
                  <a:lnTo>
                    <a:pt x="526" y="75"/>
                  </a:lnTo>
                  <a:lnTo>
                    <a:pt x="533" y="77"/>
                  </a:lnTo>
                  <a:lnTo>
                    <a:pt x="539" y="80"/>
                  </a:lnTo>
                  <a:lnTo>
                    <a:pt x="547" y="83"/>
                  </a:lnTo>
                  <a:lnTo>
                    <a:pt x="554" y="87"/>
                  </a:lnTo>
                  <a:lnTo>
                    <a:pt x="560" y="91"/>
                  </a:lnTo>
                  <a:lnTo>
                    <a:pt x="566" y="96"/>
                  </a:lnTo>
                  <a:lnTo>
                    <a:pt x="572" y="101"/>
                  </a:lnTo>
                  <a:lnTo>
                    <a:pt x="578" y="106"/>
                  </a:lnTo>
                  <a:lnTo>
                    <a:pt x="584" y="112"/>
                  </a:lnTo>
                  <a:lnTo>
                    <a:pt x="589" y="118"/>
                  </a:lnTo>
                  <a:lnTo>
                    <a:pt x="594" y="126"/>
                  </a:lnTo>
                  <a:lnTo>
                    <a:pt x="599" y="133"/>
                  </a:lnTo>
                  <a:lnTo>
                    <a:pt x="602" y="139"/>
                  </a:lnTo>
                  <a:lnTo>
                    <a:pt x="603" y="144"/>
                  </a:lnTo>
                  <a:lnTo>
                    <a:pt x="605" y="150"/>
                  </a:lnTo>
                  <a:lnTo>
                    <a:pt x="606" y="155"/>
                  </a:lnTo>
                  <a:lnTo>
                    <a:pt x="608" y="160"/>
                  </a:lnTo>
                  <a:lnTo>
                    <a:pt x="609" y="164"/>
                  </a:lnTo>
                  <a:lnTo>
                    <a:pt x="609" y="169"/>
                  </a:lnTo>
                  <a:lnTo>
                    <a:pt x="610" y="174"/>
                  </a:lnTo>
                  <a:lnTo>
                    <a:pt x="610" y="178"/>
                  </a:lnTo>
                  <a:lnTo>
                    <a:pt x="610" y="183"/>
                  </a:lnTo>
                  <a:lnTo>
                    <a:pt x="610" y="187"/>
                  </a:lnTo>
                  <a:lnTo>
                    <a:pt x="610" y="192"/>
                  </a:lnTo>
                  <a:lnTo>
                    <a:pt x="610" y="196"/>
                  </a:lnTo>
                  <a:lnTo>
                    <a:pt x="609" y="200"/>
                  </a:lnTo>
                  <a:lnTo>
                    <a:pt x="609" y="205"/>
                  </a:lnTo>
                  <a:lnTo>
                    <a:pt x="608" y="209"/>
                  </a:lnTo>
                  <a:lnTo>
                    <a:pt x="608" y="214"/>
                  </a:lnTo>
                  <a:lnTo>
                    <a:pt x="607" y="219"/>
                  </a:lnTo>
                  <a:lnTo>
                    <a:pt x="606" y="223"/>
                  </a:lnTo>
                  <a:lnTo>
                    <a:pt x="606" y="228"/>
                  </a:lnTo>
                  <a:lnTo>
                    <a:pt x="605" y="233"/>
                  </a:lnTo>
                  <a:lnTo>
                    <a:pt x="605" y="238"/>
                  </a:lnTo>
                  <a:lnTo>
                    <a:pt x="604" y="244"/>
                  </a:lnTo>
                  <a:lnTo>
                    <a:pt x="604" y="249"/>
                  </a:lnTo>
                  <a:lnTo>
                    <a:pt x="603" y="255"/>
                  </a:lnTo>
                  <a:lnTo>
                    <a:pt x="603" y="261"/>
                  </a:lnTo>
                  <a:lnTo>
                    <a:pt x="603" y="267"/>
                  </a:lnTo>
                  <a:lnTo>
                    <a:pt x="603" y="274"/>
                  </a:lnTo>
                  <a:lnTo>
                    <a:pt x="603" y="281"/>
                  </a:lnTo>
                  <a:lnTo>
                    <a:pt x="603" y="288"/>
                  </a:lnTo>
                  <a:lnTo>
                    <a:pt x="604" y="296"/>
                  </a:lnTo>
                  <a:lnTo>
                    <a:pt x="605" y="303"/>
                  </a:lnTo>
                  <a:lnTo>
                    <a:pt x="606" y="310"/>
                  </a:lnTo>
                  <a:lnTo>
                    <a:pt x="608" y="317"/>
                  </a:lnTo>
                  <a:lnTo>
                    <a:pt x="611" y="324"/>
                  </a:lnTo>
                  <a:lnTo>
                    <a:pt x="614" y="330"/>
                  </a:lnTo>
                  <a:lnTo>
                    <a:pt x="618" y="337"/>
                  </a:lnTo>
                  <a:lnTo>
                    <a:pt x="622" y="343"/>
                  </a:lnTo>
                  <a:lnTo>
                    <a:pt x="626" y="350"/>
                  </a:lnTo>
                  <a:lnTo>
                    <a:pt x="630" y="356"/>
                  </a:lnTo>
                  <a:lnTo>
                    <a:pt x="635" y="362"/>
                  </a:lnTo>
                  <a:lnTo>
                    <a:pt x="640" y="368"/>
                  </a:lnTo>
                  <a:lnTo>
                    <a:pt x="645" y="375"/>
                  </a:lnTo>
                  <a:lnTo>
                    <a:pt x="651" y="381"/>
                  </a:lnTo>
                  <a:lnTo>
                    <a:pt x="657" y="387"/>
                  </a:lnTo>
                  <a:lnTo>
                    <a:pt x="663" y="393"/>
                  </a:lnTo>
                  <a:lnTo>
                    <a:pt x="669" y="399"/>
                  </a:lnTo>
                  <a:lnTo>
                    <a:pt x="674" y="405"/>
                  </a:lnTo>
                  <a:lnTo>
                    <a:pt x="680" y="411"/>
                  </a:lnTo>
                  <a:lnTo>
                    <a:pt x="686" y="417"/>
                  </a:lnTo>
                  <a:lnTo>
                    <a:pt x="692" y="423"/>
                  </a:lnTo>
                  <a:lnTo>
                    <a:pt x="698" y="429"/>
                  </a:lnTo>
                  <a:lnTo>
                    <a:pt x="703" y="435"/>
                  </a:lnTo>
                  <a:lnTo>
                    <a:pt x="709" y="440"/>
                  </a:lnTo>
                  <a:lnTo>
                    <a:pt x="714" y="447"/>
                  </a:lnTo>
                  <a:lnTo>
                    <a:pt x="720" y="453"/>
                  </a:lnTo>
                  <a:lnTo>
                    <a:pt x="725" y="459"/>
                  </a:lnTo>
                  <a:lnTo>
                    <a:pt x="729" y="465"/>
                  </a:lnTo>
                  <a:lnTo>
                    <a:pt x="734" y="471"/>
                  </a:lnTo>
                  <a:lnTo>
                    <a:pt x="738" y="477"/>
                  </a:lnTo>
                  <a:lnTo>
                    <a:pt x="742" y="483"/>
                  </a:lnTo>
                  <a:lnTo>
                    <a:pt x="745" y="489"/>
                  </a:lnTo>
                  <a:lnTo>
                    <a:pt x="749" y="495"/>
                  </a:lnTo>
                  <a:lnTo>
                    <a:pt x="751" y="502"/>
                  </a:lnTo>
                  <a:lnTo>
                    <a:pt x="753" y="508"/>
                  </a:lnTo>
                  <a:lnTo>
                    <a:pt x="755" y="514"/>
                  </a:lnTo>
                  <a:lnTo>
                    <a:pt x="757" y="520"/>
                  </a:lnTo>
                  <a:lnTo>
                    <a:pt x="759" y="526"/>
                  </a:lnTo>
                  <a:lnTo>
                    <a:pt x="760" y="532"/>
                  </a:lnTo>
                  <a:lnTo>
                    <a:pt x="761" y="538"/>
                  </a:lnTo>
                  <a:lnTo>
                    <a:pt x="762" y="545"/>
                  </a:lnTo>
                  <a:lnTo>
                    <a:pt x="763" y="551"/>
                  </a:lnTo>
                  <a:lnTo>
                    <a:pt x="765" y="557"/>
                  </a:lnTo>
                  <a:lnTo>
                    <a:pt x="765" y="563"/>
                  </a:lnTo>
                  <a:lnTo>
                    <a:pt x="765" y="569"/>
                  </a:lnTo>
                  <a:lnTo>
                    <a:pt x="765" y="576"/>
                  </a:lnTo>
                  <a:lnTo>
                    <a:pt x="763" y="582"/>
                  </a:lnTo>
                  <a:lnTo>
                    <a:pt x="763" y="588"/>
                  </a:lnTo>
                  <a:lnTo>
                    <a:pt x="762" y="593"/>
                  </a:lnTo>
                  <a:lnTo>
                    <a:pt x="761" y="599"/>
                  </a:lnTo>
                  <a:lnTo>
                    <a:pt x="759" y="605"/>
                  </a:lnTo>
                  <a:lnTo>
                    <a:pt x="757" y="610"/>
                  </a:lnTo>
                  <a:lnTo>
                    <a:pt x="755" y="615"/>
                  </a:lnTo>
                  <a:lnTo>
                    <a:pt x="753" y="620"/>
                  </a:lnTo>
                  <a:lnTo>
                    <a:pt x="750" y="625"/>
                  </a:lnTo>
                  <a:lnTo>
                    <a:pt x="747" y="629"/>
                  </a:lnTo>
                  <a:lnTo>
                    <a:pt x="744" y="634"/>
                  </a:lnTo>
                  <a:lnTo>
                    <a:pt x="740" y="638"/>
                  </a:lnTo>
                  <a:lnTo>
                    <a:pt x="736" y="641"/>
                  </a:lnTo>
                  <a:lnTo>
                    <a:pt x="732" y="645"/>
                  </a:lnTo>
                  <a:lnTo>
                    <a:pt x="727" y="648"/>
                  </a:lnTo>
                  <a:lnTo>
                    <a:pt x="722" y="651"/>
                  </a:lnTo>
                  <a:lnTo>
                    <a:pt x="717" y="653"/>
                  </a:lnTo>
                  <a:lnTo>
                    <a:pt x="711" y="655"/>
                  </a:lnTo>
                  <a:lnTo>
                    <a:pt x="704" y="657"/>
                  </a:lnTo>
                  <a:lnTo>
                    <a:pt x="698" y="658"/>
                  </a:lnTo>
                  <a:lnTo>
                    <a:pt x="699" y="655"/>
                  </a:lnTo>
                  <a:lnTo>
                    <a:pt x="700" y="652"/>
                  </a:lnTo>
                  <a:lnTo>
                    <a:pt x="702" y="650"/>
                  </a:lnTo>
                  <a:lnTo>
                    <a:pt x="703" y="647"/>
                  </a:lnTo>
                  <a:lnTo>
                    <a:pt x="705" y="644"/>
                  </a:lnTo>
                  <a:lnTo>
                    <a:pt x="706" y="642"/>
                  </a:lnTo>
                  <a:lnTo>
                    <a:pt x="708" y="639"/>
                  </a:lnTo>
                  <a:lnTo>
                    <a:pt x="709" y="636"/>
                  </a:lnTo>
                  <a:lnTo>
                    <a:pt x="710" y="633"/>
                  </a:lnTo>
                  <a:lnTo>
                    <a:pt x="711" y="630"/>
                  </a:lnTo>
                  <a:lnTo>
                    <a:pt x="712" y="627"/>
                  </a:lnTo>
                  <a:lnTo>
                    <a:pt x="713" y="624"/>
                  </a:lnTo>
                  <a:lnTo>
                    <a:pt x="714" y="621"/>
                  </a:lnTo>
                  <a:lnTo>
                    <a:pt x="714" y="617"/>
                  </a:lnTo>
                  <a:lnTo>
                    <a:pt x="715" y="613"/>
                  </a:lnTo>
                  <a:lnTo>
                    <a:pt x="715" y="610"/>
                  </a:lnTo>
                  <a:lnTo>
                    <a:pt x="710" y="618"/>
                  </a:lnTo>
                  <a:lnTo>
                    <a:pt x="705" y="625"/>
                  </a:lnTo>
                  <a:lnTo>
                    <a:pt x="700" y="632"/>
                  </a:lnTo>
                  <a:lnTo>
                    <a:pt x="694" y="638"/>
                  </a:lnTo>
                  <a:lnTo>
                    <a:pt x="688" y="643"/>
                  </a:lnTo>
                  <a:lnTo>
                    <a:pt x="682" y="647"/>
                  </a:lnTo>
                  <a:lnTo>
                    <a:pt x="675" y="651"/>
                  </a:lnTo>
                  <a:lnTo>
                    <a:pt x="668" y="653"/>
                  </a:lnTo>
                  <a:lnTo>
                    <a:pt x="661" y="656"/>
                  </a:lnTo>
                  <a:lnTo>
                    <a:pt x="653" y="657"/>
                  </a:lnTo>
                  <a:lnTo>
                    <a:pt x="646" y="658"/>
                  </a:lnTo>
                  <a:lnTo>
                    <a:pt x="639" y="658"/>
                  </a:lnTo>
                  <a:lnTo>
                    <a:pt x="632" y="658"/>
                  </a:lnTo>
                  <a:lnTo>
                    <a:pt x="626" y="658"/>
                  </a:lnTo>
                  <a:lnTo>
                    <a:pt x="619" y="657"/>
                  </a:lnTo>
                  <a:lnTo>
                    <a:pt x="613" y="655"/>
                  </a:lnTo>
                  <a:lnTo>
                    <a:pt x="609" y="653"/>
                  </a:lnTo>
                  <a:lnTo>
                    <a:pt x="604" y="652"/>
                  </a:lnTo>
                  <a:lnTo>
                    <a:pt x="599" y="649"/>
                  </a:lnTo>
                  <a:lnTo>
                    <a:pt x="594" y="647"/>
                  </a:lnTo>
                  <a:lnTo>
                    <a:pt x="589" y="644"/>
                  </a:lnTo>
                  <a:lnTo>
                    <a:pt x="584" y="640"/>
                  </a:lnTo>
                  <a:lnTo>
                    <a:pt x="579" y="637"/>
                  </a:lnTo>
                  <a:lnTo>
                    <a:pt x="575" y="633"/>
                  </a:lnTo>
                  <a:lnTo>
                    <a:pt x="571" y="628"/>
                  </a:lnTo>
                  <a:lnTo>
                    <a:pt x="567" y="624"/>
                  </a:lnTo>
                  <a:lnTo>
                    <a:pt x="564" y="619"/>
                  </a:lnTo>
                  <a:lnTo>
                    <a:pt x="561" y="614"/>
                  </a:lnTo>
                  <a:lnTo>
                    <a:pt x="559" y="609"/>
                  </a:lnTo>
                  <a:lnTo>
                    <a:pt x="558" y="604"/>
                  </a:lnTo>
                  <a:lnTo>
                    <a:pt x="557" y="598"/>
                  </a:lnTo>
                  <a:lnTo>
                    <a:pt x="558" y="593"/>
                  </a:lnTo>
                  <a:lnTo>
                    <a:pt x="554" y="597"/>
                  </a:lnTo>
                  <a:lnTo>
                    <a:pt x="550" y="601"/>
                  </a:lnTo>
                  <a:lnTo>
                    <a:pt x="545" y="604"/>
                  </a:lnTo>
                  <a:lnTo>
                    <a:pt x="541" y="607"/>
                  </a:lnTo>
                  <a:lnTo>
                    <a:pt x="537" y="610"/>
                  </a:lnTo>
                  <a:lnTo>
                    <a:pt x="533" y="613"/>
                  </a:lnTo>
                  <a:lnTo>
                    <a:pt x="529" y="616"/>
                  </a:lnTo>
                  <a:lnTo>
                    <a:pt x="524" y="618"/>
                  </a:lnTo>
                  <a:lnTo>
                    <a:pt x="520" y="620"/>
                  </a:lnTo>
                  <a:lnTo>
                    <a:pt x="515" y="622"/>
                  </a:lnTo>
                  <a:lnTo>
                    <a:pt x="510" y="623"/>
                  </a:lnTo>
                  <a:lnTo>
                    <a:pt x="505" y="624"/>
                  </a:lnTo>
                  <a:lnTo>
                    <a:pt x="500" y="626"/>
                  </a:lnTo>
                  <a:lnTo>
                    <a:pt x="495" y="626"/>
                  </a:lnTo>
                  <a:lnTo>
                    <a:pt x="489" y="627"/>
                  </a:lnTo>
                  <a:lnTo>
                    <a:pt x="484" y="627"/>
                  </a:lnTo>
                  <a:lnTo>
                    <a:pt x="487" y="623"/>
                  </a:lnTo>
                  <a:lnTo>
                    <a:pt x="490" y="620"/>
                  </a:lnTo>
                  <a:lnTo>
                    <a:pt x="492" y="618"/>
                  </a:lnTo>
                  <a:lnTo>
                    <a:pt x="494" y="615"/>
                  </a:lnTo>
                  <a:lnTo>
                    <a:pt x="496" y="613"/>
                  </a:lnTo>
                  <a:lnTo>
                    <a:pt x="498" y="611"/>
                  </a:lnTo>
                  <a:lnTo>
                    <a:pt x="500" y="609"/>
                  </a:lnTo>
                  <a:lnTo>
                    <a:pt x="501" y="607"/>
                  </a:lnTo>
                  <a:lnTo>
                    <a:pt x="502" y="604"/>
                  </a:lnTo>
                  <a:lnTo>
                    <a:pt x="503" y="602"/>
                  </a:lnTo>
                  <a:lnTo>
                    <a:pt x="503" y="600"/>
                  </a:lnTo>
                  <a:lnTo>
                    <a:pt x="504" y="597"/>
                  </a:lnTo>
                  <a:lnTo>
                    <a:pt x="504" y="593"/>
                  </a:lnTo>
                  <a:lnTo>
                    <a:pt x="504" y="590"/>
                  </a:lnTo>
                  <a:lnTo>
                    <a:pt x="504" y="586"/>
                  </a:lnTo>
                  <a:lnTo>
                    <a:pt x="504" y="581"/>
                  </a:lnTo>
                  <a:lnTo>
                    <a:pt x="497" y="581"/>
                  </a:lnTo>
                  <a:lnTo>
                    <a:pt x="489" y="582"/>
                  </a:lnTo>
                  <a:lnTo>
                    <a:pt x="482" y="584"/>
                  </a:lnTo>
                  <a:lnTo>
                    <a:pt x="474" y="585"/>
                  </a:lnTo>
                  <a:lnTo>
                    <a:pt x="467" y="587"/>
                  </a:lnTo>
                  <a:lnTo>
                    <a:pt x="460" y="588"/>
                  </a:lnTo>
                  <a:lnTo>
                    <a:pt x="452" y="589"/>
                  </a:lnTo>
                  <a:lnTo>
                    <a:pt x="445" y="590"/>
                  </a:lnTo>
                  <a:lnTo>
                    <a:pt x="438" y="591"/>
                  </a:lnTo>
                  <a:lnTo>
                    <a:pt x="430" y="591"/>
                  </a:lnTo>
                  <a:lnTo>
                    <a:pt x="423" y="590"/>
                  </a:lnTo>
                  <a:lnTo>
                    <a:pt x="416" y="588"/>
                  </a:lnTo>
                  <a:lnTo>
                    <a:pt x="410" y="586"/>
                  </a:lnTo>
                  <a:lnTo>
                    <a:pt x="403" y="582"/>
                  </a:lnTo>
                  <a:lnTo>
                    <a:pt x="396" y="576"/>
                  </a:lnTo>
                  <a:lnTo>
                    <a:pt x="389" y="570"/>
                  </a:lnTo>
                  <a:lnTo>
                    <a:pt x="393" y="572"/>
                  </a:lnTo>
                  <a:lnTo>
                    <a:pt x="398" y="572"/>
                  </a:lnTo>
                  <a:lnTo>
                    <a:pt x="403" y="571"/>
                  </a:lnTo>
                  <a:lnTo>
                    <a:pt x="409" y="570"/>
                  </a:lnTo>
                  <a:lnTo>
                    <a:pt x="414" y="568"/>
                  </a:lnTo>
                  <a:lnTo>
                    <a:pt x="420" y="565"/>
                  </a:lnTo>
                  <a:lnTo>
                    <a:pt x="426" y="561"/>
                  </a:lnTo>
                  <a:lnTo>
                    <a:pt x="431" y="557"/>
                  </a:lnTo>
                  <a:lnTo>
                    <a:pt x="436" y="552"/>
                  </a:lnTo>
                  <a:lnTo>
                    <a:pt x="442" y="547"/>
                  </a:lnTo>
                  <a:lnTo>
                    <a:pt x="447" y="542"/>
                  </a:lnTo>
                  <a:lnTo>
                    <a:pt x="451" y="536"/>
                  </a:lnTo>
                  <a:lnTo>
                    <a:pt x="454" y="531"/>
                  </a:lnTo>
                  <a:lnTo>
                    <a:pt x="457" y="525"/>
                  </a:lnTo>
                  <a:lnTo>
                    <a:pt x="458" y="519"/>
                  </a:lnTo>
                  <a:lnTo>
                    <a:pt x="459" y="514"/>
                  </a:lnTo>
                  <a:lnTo>
                    <a:pt x="451" y="507"/>
                  </a:lnTo>
                  <a:lnTo>
                    <a:pt x="444" y="500"/>
                  </a:lnTo>
                  <a:lnTo>
                    <a:pt x="436" y="492"/>
                  </a:lnTo>
                  <a:lnTo>
                    <a:pt x="430" y="484"/>
                  </a:lnTo>
                  <a:lnTo>
                    <a:pt x="423" y="476"/>
                  </a:lnTo>
                  <a:lnTo>
                    <a:pt x="418" y="467"/>
                  </a:lnTo>
                  <a:lnTo>
                    <a:pt x="412" y="458"/>
                  </a:lnTo>
                  <a:lnTo>
                    <a:pt x="407" y="449"/>
                  </a:lnTo>
                  <a:lnTo>
                    <a:pt x="403" y="440"/>
                  </a:lnTo>
                  <a:lnTo>
                    <a:pt x="400" y="431"/>
                  </a:lnTo>
                  <a:lnTo>
                    <a:pt x="397" y="422"/>
                  </a:lnTo>
                  <a:lnTo>
                    <a:pt x="394" y="412"/>
                  </a:lnTo>
                  <a:lnTo>
                    <a:pt x="393" y="403"/>
                  </a:lnTo>
                  <a:lnTo>
                    <a:pt x="393" y="394"/>
                  </a:lnTo>
                  <a:lnTo>
                    <a:pt x="393" y="386"/>
                  </a:lnTo>
                  <a:lnTo>
                    <a:pt x="394" y="377"/>
                  </a:lnTo>
                  <a:lnTo>
                    <a:pt x="395" y="374"/>
                  </a:lnTo>
                  <a:lnTo>
                    <a:pt x="396" y="370"/>
                  </a:lnTo>
                  <a:lnTo>
                    <a:pt x="397" y="367"/>
                  </a:lnTo>
                  <a:lnTo>
                    <a:pt x="399" y="363"/>
                  </a:lnTo>
                  <a:lnTo>
                    <a:pt x="401" y="360"/>
                  </a:lnTo>
                  <a:lnTo>
                    <a:pt x="403" y="356"/>
                  </a:lnTo>
                  <a:lnTo>
                    <a:pt x="405" y="353"/>
                  </a:lnTo>
                  <a:lnTo>
                    <a:pt x="407" y="349"/>
                  </a:lnTo>
                  <a:lnTo>
                    <a:pt x="410" y="346"/>
                  </a:lnTo>
                  <a:lnTo>
                    <a:pt x="413" y="343"/>
                  </a:lnTo>
                  <a:lnTo>
                    <a:pt x="415" y="339"/>
                  </a:lnTo>
                  <a:lnTo>
                    <a:pt x="418" y="336"/>
                  </a:lnTo>
                  <a:lnTo>
                    <a:pt x="421" y="333"/>
                  </a:lnTo>
                  <a:lnTo>
                    <a:pt x="424" y="331"/>
                  </a:lnTo>
                  <a:lnTo>
                    <a:pt x="428" y="328"/>
                  </a:lnTo>
                  <a:lnTo>
                    <a:pt x="431" y="326"/>
                  </a:lnTo>
                  <a:lnTo>
                    <a:pt x="427" y="325"/>
                  </a:lnTo>
                  <a:lnTo>
                    <a:pt x="424" y="324"/>
                  </a:lnTo>
                  <a:lnTo>
                    <a:pt x="422" y="322"/>
                  </a:lnTo>
                  <a:lnTo>
                    <a:pt x="419" y="320"/>
                  </a:lnTo>
                  <a:lnTo>
                    <a:pt x="417" y="317"/>
                  </a:lnTo>
                  <a:lnTo>
                    <a:pt x="416" y="315"/>
                  </a:lnTo>
                  <a:lnTo>
                    <a:pt x="414" y="312"/>
                  </a:lnTo>
                  <a:lnTo>
                    <a:pt x="413" y="309"/>
                  </a:lnTo>
                  <a:lnTo>
                    <a:pt x="413" y="306"/>
                  </a:lnTo>
                  <a:lnTo>
                    <a:pt x="412" y="303"/>
                  </a:lnTo>
                  <a:lnTo>
                    <a:pt x="412" y="300"/>
                  </a:lnTo>
                  <a:lnTo>
                    <a:pt x="412" y="297"/>
                  </a:lnTo>
                  <a:lnTo>
                    <a:pt x="413" y="294"/>
                  </a:lnTo>
                  <a:lnTo>
                    <a:pt x="413" y="291"/>
                  </a:lnTo>
                  <a:lnTo>
                    <a:pt x="414" y="289"/>
                  </a:lnTo>
                  <a:lnTo>
                    <a:pt x="415" y="286"/>
                  </a:lnTo>
                  <a:lnTo>
                    <a:pt x="408" y="285"/>
                  </a:lnTo>
                  <a:lnTo>
                    <a:pt x="402" y="283"/>
                  </a:lnTo>
                  <a:lnTo>
                    <a:pt x="396" y="282"/>
                  </a:lnTo>
                  <a:lnTo>
                    <a:pt x="390" y="280"/>
                  </a:lnTo>
                  <a:lnTo>
                    <a:pt x="385" y="278"/>
                  </a:lnTo>
                  <a:lnTo>
                    <a:pt x="380" y="276"/>
                  </a:lnTo>
                  <a:lnTo>
                    <a:pt x="375" y="273"/>
                  </a:lnTo>
                  <a:lnTo>
                    <a:pt x="371" y="270"/>
                  </a:lnTo>
                  <a:lnTo>
                    <a:pt x="366" y="266"/>
                  </a:lnTo>
                  <a:lnTo>
                    <a:pt x="362" y="262"/>
                  </a:lnTo>
                  <a:lnTo>
                    <a:pt x="358" y="257"/>
                  </a:lnTo>
                  <a:lnTo>
                    <a:pt x="354" y="251"/>
                  </a:lnTo>
                  <a:lnTo>
                    <a:pt x="350" y="245"/>
                  </a:lnTo>
                  <a:lnTo>
                    <a:pt x="346" y="237"/>
                  </a:lnTo>
                  <a:lnTo>
                    <a:pt x="342" y="229"/>
                  </a:lnTo>
                  <a:lnTo>
                    <a:pt x="338" y="220"/>
                  </a:lnTo>
                  <a:lnTo>
                    <a:pt x="331" y="222"/>
                  </a:lnTo>
                  <a:lnTo>
                    <a:pt x="324" y="223"/>
                  </a:lnTo>
                  <a:lnTo>
                    <a:pt x="318" y="222"/>
                  </a:lnTo>
                  <a:lnTo>
                    <a:pt x="313" y="221"/>
                  </a:lnTo>
                  <a:lnTo>
                    <a:pt x="309" y="219"/>
                  </a:lnTo>
                  <a:lnTo>
                    <a:pt x="304" y="216"/>
                  </a:lnTo>
                  <a:lnTo>
                    <a:pt x="300" y="213"/>
                  </a:lnTo>
                  <a:lnTo>
                    <a:pt x="297" y="210"/>
                  </a:lnTo>
                  <a:lnTo>
                    <a:pt x="294" y="206"/>
                  </a:lnTo>
                  <a:lnTo>
                    <a:pt x="291" y="202"/>
                  </a:lnTo>
                  <a:lnTo>
                    <a:pt x="288" y="198"/>
                  </a:lnTo>
                  <a:lnTo>
                    <a:pt x="286" y="195"/>
                  </a:lnTo>
                  <a:lnTo>
                    <a:pt x="284" y="191"/>
                  </a:lnTo>
                  <a:lnTo>
                    <a:pt x="282" y="188"/>
                  </a:lnTo>
                  <a:lnTo>
                    <a:pt x="280" y="186"/>
                  </a:lnTo>
                  <a:lnTo>
                    <a:pt x="279" y="184"/>
                  </a:lnTo>
                  <a:lnTo>
                    <a:pt x="276" y="191"/>
                  </a:lnTo>
                  <a:lnTo>
                    <a:pt x="273" y="197"/>
                  </a:lnTo>
                  <a:lnTo>
                    <a:pt x="267" y="202"/>
                  </a:lnTo>
                  <a:lnTo>
                    <a:pt x="261" y="207"/>
                  </a:lnTo>
                  <a:lnTo>
                    <a:pt x="253" y="211"/>
                  </a:lnTo>
                  <a:lnTo>
                    <a:pt x="245" y="215"/>
                  </a:lnTo>
                  <a:lnTo>
                    <a:pt x="236" y="218"/>
                  </a:lnTo>
                  <a:lnTo>
                    <a:pt x="226" y="220"/>
                  </a:lnTo>
                  <a:lnTo>
                    <a:pt x="215" y="223"/>
                  </a:lnTo>
                  <a:lnTo>
                    <a:pt x="206" y="224"/>
                  </a:lnTo>
                  <a:lnTo>
                    <a:pt x="197" y="225"/>
                  </a:lnTo>
                  <a:lnTo>
                    <a:pt x="188" y="225"/>
                  </a:lnTo>
                  <a:lnTo>
                    <a:pt x="160" y="223"/>
                  </a:lnTo>
                  <a:lnTo>
                    <a:pt x="250" y="323"/>
                  </a:lnTo>
                  <a:lnTo>
                    <a:pt x="162" y="340"/>
                  </a:lnTo>
                  <a:lnTo>
                    <a:pt x="165" y="316"/>
                  </a:lnTo>
                  <a:lnTo>
                    <a:pt x="162" y="219"/>
                  </a:lnTo>
                  <a:lnTo>
                    <a:pt x="169" y="383"/>
                  </a:lnTo>
                  <a:lnTo>
                    <a:pt x="155" y="4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08" name="Freeform 288">
              <a:extLst>
                <a:ext uri="{FF2B5EF4-FFF2-40B4-BE49-F238E27FC236}">
                  <a16:creationId xmlns:a16="http://schemas.microsoft.com/office/drawing/2014/main" id="{F528E5ED-EC29-9EEC-4221-84A48F22B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946"/>
              <a:ext cx="69" cy="20"/>
            </a:xfrm>
            <a:custGeom>
              <a:avLst/>
              <a:gdLst>
                <a:gd name="T0" fmla="*/ 68 w 69"/>
                <a:gd name="T1" fmla="*/ 19 h 20"/>
                <a:gd name="T2" fmla="*/ 68 w 69"/>
                <a:gd name="T3" fmla="*/ 19 h 20"/>
                <a:gd name="T4" fmla="*/ 63 w 69"/>
                <a:gd name="T5" fmla="*/ 19 h 20"/>
                <a:gd name="T6" fmla="*/ 59 w 69"/>
                <a:gd name="T7" fmla="*/ 19 h 20"/>
                <a:gd name="T8" fmla="*/ 55 w 69"/>
                <a:gd name="T9" fmla="*/ 19 h 20"/>
                <a:gd name="T10" fmla="*/ 51 w 69"/>
                <a:gd name="T11" fmla="*/ 19 h 20"/>
                <a:gd name="T12" fmla="*/ 47 w 69"/>
                <a:gd name="T13" fmla="*/ 19 h 20"/>
                <a:gd name="T14" fmla="*/ 43 w 69"/>
                <a:gd name="T15" fmla="*/ 18 h 20"/>
                <a:gd name="T16" fmla="*/ 40 w 69"/>
                <a:gd name="T17" fmla="*/ 17 h 20"/>
                <a:gd name="T18" fmla="*/ 36 w 69"/>
                <a:gd name="T19" fmla="*/ 17 h 20"/>
                <a:gd name="T20" fmla="*/ 32 w 69"/>
                <a:gd name="T21" fmla="*/ 16 h 20"/>
                <a:gd name="T22" fmla="*/ 28 w 69"/>
                <a:gd name="T23" fmla="*/ 14 h 20"/>
                <a:gd name="T24" fmla="*/ 24 w 69"/>
                <a:gd name="T25" fmla="*/ 13 h 20"/>
                <a:gd name="T26" fmla="*/ 20 w 69"/>
                <a:gd name="T27" fmla="*/ 11 h 20"/>
                <a:gd name="T28" fmla="*/ 16 w 69"/>
                <a:gd name="T29" fmla="*/ 9 h 20"/>
                <a:gd name="T30" fmla="*/ 11 w 69"/>
                <a:gd name="T31" fmla="*/ 7 h 20"/>
                <a:gd name="T32" fmla="*/ 6 w 69"/>
                <a:gd name="T33" fmla="*/ 4 h 20"/>
                <a:gd name="T34" fmla="*/ 0 w 69"/>
                <a:gd name="T35" fmla="*/ 1 h 20"/>
                <a:gd name="T36" fmla="*/ 1 w 69"/>
                <a:gd name="T37" fmla="*/ 0 h 20"/>
                <a:gd name="T38" fmla="*/ 6 w 69"/>
                <a:gd name="T39" fmla="*/ 3 h 20"/>
                <a:gd name="T40" fmla="*/ 12 w 69"/>
                <a:gd name="T41" fmla="*/ 5 h 20"/>
                <a:gd name="T42" fmla="*/ 16 w 69"/>
                <a:gd name="T43" fmla="*/ 8 h 20"/>
                <a:gd name="T44" fmla="*/ 21 w 69"/>
                <a:gd name="T45" fmla="*/ 9 h 20"/>
                <a:gd name="T46" fmla="*/ 25 w 69"/>
                <a:gd name="T47" fmla="*/ 11 h 20"/>
                <a:gd name="T48" fmla="*/ 29 w 69"/>
                <a:gd name="T49" fmla="*/ 12 h 20"/>
                <a:gd name="T50" fmla="*/ 33 w 69"/>
                <a:gd name="T51" fmla="*/ 14 h 20"/>
                <a:gd name="T52" fmla="*/ 36 w 69"/>
                <a:gd name="T53" fmla="*/ 15 h 20"/>
                <a:gd name="T54" fmla="*/ 40 w 69"/>
                <a:gd name="T55" fmla="*/ 15 h 20"/>
                <a:gd name="T56" fmla="*/ 44 w 69"/>
                <a:gd name="T57" fmla="*/ 16 h 20"/>
                <a:gd name="T58" fmla="*/ 47 w 69"/>
                <a:gd name="T59" fmla="*/ 17 h 20"/>
                <a:gd name="T60" fmla="*/ 51 w 69"/>
                <a:gd name="T61" fmla="*/ 17 h 20"/>
                <a:gd name="T62" fmla="*/ 55 w 69"/>
                <a:gd name="T63" fmla="*/ 17 h 20"/>
                <a:gd name="T64" fmla="*/ 59 w 69"/>
                <a:gd name="T65" fmla="*/ 18 h 20"/>
                <a:gd name="T66" fmla="*/ 63 w 69"/>
                <a:gd name="T67" fmla="*/ 18 h 20"/>
                <a:gd name="T68" fmla="*/ 68 w 69"/>
                <a:gd name="T69" fmla="*/ 18 h 20"/>
                <a:gd name="T70" fmla="*/ 68 w 69"/>
                <a:gd name="T71" fmla="*/ 18 h 20"/>
                <a:gd name="T72" fmla="*/ 68 w 69"/>
                <a:gd name="T73" fmla="*/ 18 h 20"/>
                <a:gd name="T74" fmla="*/ 68 w 69"/>
                <a:gd name="T75" fmla="*/ 18 h 20"/>
                <a:gd name="T76" fmla="*/ 68 w 69"/>
                <a:gd name="T77" fmla="*/ 19 h 20"/>
                <a:gd name="T78" fmla="*/ 68 w 69"/>
                <a:gd name="T79" fmla="*/ 19 h 20"/>
                <a:gd name="T80" fmla="*/ 68 w 69"/>
                <a:gd name="T81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9" h="20">
                  <a:moveTo>
                    <a:pt x="68" y="19"/>
                  </a:moveTo>
                  <a:lnTo>
                    <a:pt x="68" y="19"/>
                  </a:lnTo>
                  <a:lnTo>
                    <a:pt x="63" y="19"/>
                  </a:lnTo>
                  <a:lnTo>
                    <a:pt x="59" y="19"/>
                  </a:lnTo>
                  <a:lnTo>
                    <a:pt x="55" y="19"/>
                  </a:lnTo>
                  <a:lnTo>
                    <a:pt x="51" y="19"/>
                  </a:lnTo>
                  <a:lnTo>
                    <a:pt x="47" y="19"/>
                  </a:lnTo>
                  <a:lnTo>
                    <a:pt x="43" y="18"/>
                  </a:lnTo>
                  <a:lnTo>
                    <a:pt x="40" y="17"/>
                  </a:lnTo>
                  <a:lnTo>
                    <a:pt x="36" y="17"/>
                  </a:lnTo>
                  <a:lnTo>
                    <a:pt x="32" y="16"/>
                  </a:lnTo>
                  <a:lnTo>
                    <a:pt x="28" y="14"/>
                  </a:lnTo>
                  <a:lnTo>
                    <a:pt x="24" y="13"/>
                  </a:lnTo>
                  <a:lnTo>
                    <a:pt x="20" y="11"/>
                  </a:lnTo>
                  <a:lnTo>
                    <a:pt x="16" y="9"/>
                  </a:lnTo>
                  <a:lnTo>
                    <a:pt x="11" y="7"/>
                  </a:lnTo>
                  <a:lnTo>
                    <a:pt x="6" y="4"/>
                  </a:lnTo>
                  <a:lnTo>
                    <a:pt x="0" y="1"/>
                  </a:lnTo>
                  <a:lnTo>
                    <a:pt x="1" y="0"/>
                  </a:lnTo>
                  <a:lnTo>
                    <a:pt x="6" y="3"/>
                  </a:lnTo>
                  <a:lnTo>
                    <a:pt x="12" y="5"/>
                  </a:lnTo>
                  <a:lnTo>
                    <a:pt x="16" y="8"/>
                  </a:lnTo>
                  <a:lnTo>
                    <a:pt x="21" y="9"/>
                  </a:lnTo>
                  <a:lnTo>
                    <a:pt x="25" y="11"/>
                  </a:lnTo>
                  <a:lnTo>
                    <a:pt x="29" y="12"/>
                  </a:lnTo>
                  <a:lnTo>
                    <a:pt x="33" y="14"/>
                  </a:lnTo>
                  <a:lnTo>
                    <a:pt x="36" y="15"/>
                  </a:lnTo>
                  <a:lnTo>
                    <a:pt x="40" y="15"/>
                  </a:lnTo>
                  <a:lnTo>
                    <a:pt x="44" y="16"/>
                  </a:lnTo>
                  <a:lnTo>
                    <a:pt x="47" y="17"/>
                  </a:lnTo>
                  <a:lnTo>
                    <a:pt x="51" y="17"/>
                  </a:lnTo>
                  <a:lnTo>
                    <a:pt x="55" y="17"/>
                  </a:lnTo>
                  <a:lnTo>
                    <a:pt x="59" y="18"/>
                  </a:lnTo>
                  <a:lnTo>
                    <a:pt x="63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8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09" name="Freeform 289">
              <a:extLst>
                <a:ext uri="{FF2B5EF4-FFF2-40B4-BE49-F238E27FC236}">
                  <a16:creationId xmlns:a16="http://schemas.microsoft.com/office/drawing/2014/main" id="{EE113EBD-554E-0DD4-4CAD-64A06641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902"/>
              <a:ext cx="97" cy="64"/>
            </a:xfrm>
            <a:custGeom>
              <a:avLst/>
              <a:gdLst>
                <a:gd name="T0" fmla="*/ 94 w 97"/>
                <a:gd name="T1" fmla="*/ 1 h 64"/>
                <a:gd name="T2" fmla="*/ 96 w 97"/>
                <a:gd name="T3" fmla="*/ 2 h 64"/>
                <a:gd name="T4" fmla="*/ 92 w 97"/>
                <a:gd name="T5" fmla="*/ 8 h 64"/>
                <a:gd name="T6" fmla="*/ 88 w 97"/>
                <a:gd name="T7" fmla="*/ 15 h 64"/>
                <a:gd name="T8" fmla="*/ 84 w 97"/>
                <a:gd name="T9" fmla="*/ 20 h 64"/>
                <a:gd name="T10" fmla="*/ 79 w 97"/>
                <a:gd name="T11" fmla="*/ 27 h 64"/>
                <a:gd name="T12" fmla="*/ 74 w 97"/>
                <a:gd name="T13" fmla="*/ 32 h 64"/>
                <a:gd name="T14" fmla="*/ 68 w 97"/>
                <a:gd name="T15" fmla="*/ 37 h 64"/>
                <a:gd name="T16" fmla="*/ 62 w 97"/>
                <a:gd name="T17" fmla="*/ 42 h 64"/>
                <a:gd name="T18" fmla="*/ 56 w 97"/>
                <a:gd name="T19" fmla="*/ 46 h 64"/>
                <a:gd name="T20" fmla="*/ 49 w 97"/>
                <a:gd name="T21" fmla="*/ 50 h 64"/>
                <a:gd name="T22" fmla="*/ 42 w 97"/>
                <a:gd name="T23" fmla="*/ 54 h 64"/>
                <a:gd name="T24" fmla="*/ 35 w 97"/>
                <a:gd name="T25" fmla="*/ 57 h 64"/>
                <a:gd name="T26" fmla="*/ 28 w 97"/>
                <a:gd name="T27" fmla="*/ 59 h 64"/>
                <a:gd name="T28" fmla="*/ 21 w 97"/>
                <a:gd name="T29" fmla="*/ 61 h 64"/>
                <a:gd name="T30" fmla="*/ 14 w 97"/>
                <a:gd name="T31" fmla="*/ 63 h 64"/>
                <a:gd name="T32" fmla="*/ 7 w 97"/>
                <a:gd name="T33" fmla="*/ 63 h 64"/>
                <a:gd name="T34" fmla="*/ 0 w 97"/>
                <a:gd name="T35" fmla="*/ 63 h 64"/>
                <a:gd name="T36" fmla="*/ 0 w 97"/>
                <a:gd name="T37" fmla="*/ 62 h 64"/>
                <a:gd name="T38" fmla="*/ 7 w 97"/>
                <a:gd name="T39" fmla="*/ 61 h 64"/>
                <a:gd name="T40" fmla="*/ 14 w 97"/>
                <a:gd name="T41" fmla="*/ 61 h 64"/>
                <a:gd name="T42" fmla="*/ 21 w 97"/>
                <a:gd name="T43" fmla="*/ 59 h 64"/>
                <a:gd name="T44" fmla="*/ 28 w 97"/>
                <a:gd name="T45" fmla="*/ 57 h 64"/>
                <a:gd name="T46" fmla="*/ 35 w 97"/>
                <a:gd name="T47" fmla="*/ 55 h 64"/>
                <a:gd name="T48" fmla="*/ 42 w 97"/>
                <a:gd name="T49" fmla="*/ 52 h 64"/>
                <a:gd name="T50" fmla="*/ 48 w 97"/>
                <a:gd name="T51" fmla="*/ 49 h 64"/>
                <a:gd name="T52" fmla="*/ 55 w 97"/>
                <a:gd name="T53" fmla="*/ 45 h 64"/>
                <a:gd name="T54" fmla="*/ 61 w 97"/>
                <a:gd name="T55" fmla="*/ 41 h 64"/>
                <a:gd name="T56" fmla="*/ 67 w 97"/>
                <a:gd name="T57" fmla="*/ 36 h 64"/>
                <a:gd name="T58" fmla="*/ 73 w 97"/>
                <a:gd name="T59" fmla="*/ 31 h 64"/>
                <a:gd name="T60" fmla="*/ 78 w 97"/>
                <a:gd name="T61" fmla="*/ 25 h 64"/>
                <a:gd name="T62" fmla="*/ 82 w 97"/>
                <a:gd name="T63" fmla="*/ 20 h 64"/>
                <a:gd name="T64" fmla="*/ 87 w 97"/>
                <a:gd name="T65" fmla="*/ 14 h 64"/>
                <a:gd name="T66" fmla="*/ 90 w 97"/>
                <a:gd name="T67" fmla="*/ 7 h 64"/>
                <a:gd name="T68" fmla="*/ 94 w 97"/>
                <a:gd name="T69" fmla="*/ 1 h 64"/>
                <a:gd name="T70" fmla="*/ 96 w 97"/>
                <a:gd name="T71" fmla="*/ 1 h 64"/>
                <a:gd name="T72" fmla="*/ 94 w 97"/>
                <a:gd name="T73" fmla="*/ 1 h 64"/>
                <a:gd name="T74" fmla="*/ 94 w 97"/>
                <a:gd name="T75" fmla="*/ 0 h 64"/>
                <a:gd name="T76" fmla="*/ 96 w 97"/>
                <a:gd name="T77" fmla="*/ 0 h 64"/>
                <a:gd name="T78" fmla="*/ 96 w 97"/>
                <a:gd name="T79" fmla="*/ 1 h 64"/>
                <a:gd name="T80" fmla="*/ 96 w 97"/>
                <a:gd name="T81" fmla="*/ 2 h 64"/>
                <a:gd name="T82" fmla="*/ 94 w 97"/>
                <a:gd name="T83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7" h="64">
                  <a:moveTo>
                    <a:pt x="94" y="1"/>
                  </a:moveTo>
                  <a:lnTo>
                    <a:pt x="96" y="2"/>
                  </a:lnTo>
                  <a:lnTo>
                    <a:pt x="92" y="8"/>
                  </a:lnTo>
                  <a:lnTo>
                    <a:pt x="88" y="15"/>
                  </a:lnTo>
                  <a:lnTo>
                    <a:pt x="84" y="20"/>
                  </a:lnTo>
                  <a:lnTo>
                    <a:pt x="79" y="27"/>
                  </a:lnTo>
                  <a:lnTo>
                    <a:pt x="74" y="32"/>
                  </a:lnTo>
                  <a:lnTo>
                    <a:pt x="68" y="37"/>
                  </a:lnTo>
                  <a:lnTo>
                    <a:pt x="62" y="42"/>
                  </a:lnTo>
                  <a:lnTo>
                    <a:pt x="56" y="46"/>
                  </a:lnTo>
                  <a:lnTo>
                    <a:pt x="49" y="50"/>
                  </a:lnTo>
                  <a:lnTo>
                    <a:pt x="42" y="54"/>
                  </a:lnTo>
                  <a:lnTo>
                    <a:pt x="35" y="57"/>
                  </a:lnTo>
                  <a:lnTo>
                    <a:pt x="28" y="59"/>
                  </a:lnTo>
                  <a:lnTo>
                    <a:pt x="21" y="61"/>
                  </a:lnTo>
                  <a:lnTo>
                    <a:pt x="14" y="63"/>
                  </a:lnTo>
                  <a:lnTo>
                    <a:pt x="7" y="63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7" y="61"/>
                  </a:lnTo>
                  <a:lnTo>
                    <a:pt x="14" y="61"/>
                  </a:lnTo>
                  <a:lnTo>
                    <a:pt x="21" y="59"/>
                  </a:lnTo>
                  <a:lnTo>
                    <a:pt x="28" y="57"/>
                  </a:lnTo>
                  <a:lnTo>
                    <a:pt x="35" y="55"/>
                  </a:lnTo>
                  <a:lnTo>
                    <a:pt x="42" y="52"/>
                  </a:lnTo>
                  <a:lnTo>
                    <a:pt x="48" y="49"/>
                  </a:lnTo>
                  <a:lnTo>
                    <a:pt x="55" y="45"/>
                  </a:lnTo>
                  <a:lnTo>
                    <a:pt x="61" y="41"/>
                  </a:lnTo>
                  <a:lnTo>
                    <a:pt x="67" y="36"/>
                  </a:lnTo>
                  <a:lnTo>
                    <a:pt x="73" y="31"/>
                  </a:lnTo>
                  <a:lnTo>
                    <a:pt x="78" y="25"/>
                  </a:lnTo>
                  <a:lnTo>
                    <a:pt x="82" y="20"/>
                  </a:lnTo>
                  <a:lnTo>
                    <a:pt x="87" y="14"/>
                  </a:lnTo>
                  <a:lnTo>
                    <a:pt x="90" y="7"/>
                  </a:lnTo>
                  <a:lnTo>
                    <a:pt x="94" y="1"/>
                  </a:lnTo>
                  <a:lnTo>
                    <a:pt x="96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2"/>
                  </a:lnTo>
                  <a:lnTo>
                    <a:pt x="94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10" name="Freeform 290">
              <a:extLst>
                <a:ext uri="{FF2B5EF4-FFF2-40B4-BE49-F238E27FC236}">
                  <a16:creationId xmlns:a16="http://schemas.microsoft.com/office/drawing/2014/main" id="{1B4955B2-8F51-D1A4-E7B6-EFEF4612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1903"/>
              <a:ext cx="75" cy="123"/>
            </a:xfrm>
            <a:custGeom>
              <a:avLst/>
              <a:gdLst>
                <a:gd name="T0" fmla="*/ 1 w 75"/>
                <a:gd name="T1" fmla="*/ 120 h 123"/>
                <a:gd name="T2" fmla="*/ 0 w 75"/>
                <a:gd name="T3" fmla="*/ 120 h 123"/>
                <a:gd name="T4" fmla="*/ 10 w 75"/>
                <a:gd name="T5" fmla="*/ 117 h 123"/>
                <a:gd name="T6" fmla="*/ 18 w 75"/>
                <a:gd name="T7" fmla="*/ 113 h 123"/>
                <a:gd name="T8" fmla="*/ 26 w 75"/>
                <a:gd name="T9" fmla="*/ 108 h 123"/>
                <a:gd name="T10" fmla="*/ 33 w 75"/>
                <a:gd name="T11" fmla="*/ 102 h 123"/>
                <a:gd name="T12" fmla="*/ 39 w 75"/>
                <a:gd name="T13" fmla="*/ 96 h 123"/>
                <a:gd name="T14" fmla="*/ 45 w 75"/>
                <a:gd name="T15" fmla="*/ 88 h 123"/>
                <a:gd name="T16" fmla="*/ 50 w 75"/>
                <a:gd name="T17" fmla="*/ 80 h 123"/>
                <a:gd name="T18" fmla="*/ 55 w 75"/>
                <a:gd name="T19" fmla="*/ 71 h 123"/>
                <a:gd name="T20" fmla="*/ 59 w 75"/>
                <a:gd name="T21" fmla="*/ 62 h 123"/>
                <a:gd name="T22" fmla="*/ 62 w 75"/>
                <a:gd name="T23" fmla="*/ 53 h 123"/>
                <a:gd name="T24" fmla="*/ 65 w 75"/>
                <a:gd name="T25" fmla="*/ 44 h 123"/>
                <a:gd name="T26" fmla="*/ 67 w 75"/>
                <a:gd name="T27" fmla="*/ 35 h 123"/>
                <a:gd name="T28" fmla="*/ 69 w 75"/>
                <a:gd name="T29" fmla="*/ 26 h 123"/>
                <a:gd name="T30" fmla="*/ 71 w 75"/>
                <a:gd name="T31" fmla="*/ 17 h 123"/>
                <a:gd name="T32" fmla="*/ 71 w 75"/>
                <a:gd name="T33" fmla="*/ 8 h 123"/>
                <a:gd name="T34" fmla="*/ 72 w 75"/>
                <a:gd name="T35" fmla="*/ 0 h 123"/>
                <a:gd name="T36" fmla="*/ 74 w 75"/>
                <a:gd name="T37" fmla="*/ 0 h 123"/>
                <a:gd name="T38" fmla="*/ 74 w 75"/>
                <a:gd name="T39" fmla="*/ 8 h 123"/>
                <a:gd name="T40" fmla="*/ 72 w 75"/>
                <a:gd name="T41" fmla="*/ 17 h 123"/>
                <a:gd name="T42" fmla="*/ 71 w 75"/>
                <a:gd name="T43" fmla="*/ 26 h 123"/>
                <a:gd name="T44" fmla="*/ 69 w 75"/>
                <a:gd name="T45" fmla="*/ 35 h 123"/>
                <a:gd name="T46" fmla="*/ 66 w 75"/>
                <a:gd name="T47" fmla="*/ 45 h 123"/>
                <a:gd name="T48" fmla="*/ 63 w 75"/>
                <a:gd name="T49" fmla="*/ 54 h 123"/>
                <a:gd name="T50" fmla="*/ 60 w 75"/>
                <a:gd name="T51" fmla="*/ 63 h 123"/>
                <a:gd name="T52" fmla="*/ 56 w 75"/>
                <a:gd name="T53" fmla="*/ 72 h 123"/>
                <a:gd name="T54" fmla="*/ 51 w 75"/>
                <a:gd name="T55" fmla="*/ 81 h 123"/>
                <a:gd name="T56" fmla="*/ 46 w 75"/>
                <a:gd name="T57" fmla="*/ 89 h 123"/>
                <a:gd name="T58" fmla="*/ 40 w 75"/>
                <a:gd name="T59" fmla="*/ 97 h 123"/>
                <a:gd name="T60" fmla="*/ 34 w 75"/>
                <a:gd name="T61" fmla="*/ 104 h 123"/>
                <a:gd name="T62" fmla="*/ 26 w 75"/>
                <a:gd name="T63" fmla="*/ 110 h 123"/>
                <a:gd name="T64" fmla="*/ 19 w 75"/>
                <a:gd name="T65" fmla="*/ 115 h 123"/>
                <a:gd name="T66" fmla="*/ 10 w 75"/>
                <a:gd name="T67" fmla="*/ 119 h 123"/>
                <a:gd name="T68" fmla="*/ 1 w 75"/>
                <a:gd name="T69" fmla="*/ 122 h 123"/>
                <a:gd name="T70" fmla="*/ 1 w 75"/>
                <a:gd name="T71" fmla="*/ 122 h 123"/>
                <a:gd name="T72" fmla="*/ 1 w 75"/>
                <a:gd name="T73" fmla="*/ 122 h 123"/>
                <a:gd name="T74" fmla="*/ 0 w 75"/>
                <a:gd name="T75" fmla="*/ 122 h 123"/>
                <a:gd name="T76" fmla="*/ 0 w 75"/>
                <a:gd name="T77" fmla="*/ 121 h 123"/>
                <a:gd name="T78" fmla="*/ 0 w 75"/>
                <a:gd name="T79" fmla="*/ 121 h 123"/>
                <a:gd name="T80" fmla="*/ 0 w 75"/>
                <a:gd name="T81" fmla="*/ 120 h 123"/>
                <a:gd name="T82" fmla="*/ 1 w 75"/>
                <a:gd name="T83" fmla="*/ 12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123">
                  <a:moveTo>
                    <a:pt x="1" y="120"/>
                  </a:moveTo>
                  <a:lnTo>
                    <a:pt x="0" y="120"/>
                  </a:lnTo>
                  <a:lnTo>
                    <a:pt x="10" y="117"/>
                  </a:lnTo>
                  <a:lnTo>
                    <a:pt x="18" y="113"/>
                  </a:lnTo>
                  <a:lnTo>
                    <a:pt x="26" y="108"/>
                  </a:lnTo>
                  <a:lnTo>
                    <a:pt x="33" y="102"/>
                  </a:lnTo>
                  <a:lnTo>
                    <a:pt x="39" y="96"/>
                  </a:lnTo>
                  <a:lnTo>
                    <a:pt x="45" y="88"/>
                  </a:lnTo>
                  <a:lnTo>
                    <a:pt x="50" y="80"/>
                  </a:lnTo>
                  <a:lnTo>
                    <a:pt x="55" y="71"/>
                  </a:lnTo>
                  <a:lnTo>
                    <a:pt x="59" y="62"/>
                  </a:lnTo>
                  <a:lnTo>
                    <a:pt x="62" y="53"/>
                  </a:lnTo>
                  <a:lnTo>
                    <a:pt x="65" y="44"/>
                  </a:lnTo>
                  <a:lnTo>
                    <a:pt x="67" y="35"/>
                  </a:lnTo>
                  <a:lnTo>
                    <a:pt x="69" y="26"/>
                  </a:lnTo>
                  <a:lnTo>
                    <a:pt x="71" y="17"/>
                  </a:lnTo>
                  <a:lnTo>
                    <a:pt x="71" y="8"/>
                  </a:lnTo>
                  <a:lnTo>
                    <a:pt x="72" y="0"/>
                  </a:lnTo>
                  <a:lnTo>
                    <a:pt x="74" y="0"/>
                  </a:lnTo>
                  <a:lnTo>
                    <a:pt x="74" y="8"/>
                  </a:lnTo>
                  <a:lnTo>
                    <a:pt x="72" y="17"/>
                  </a:lnTo>
                  <a:lnTo>
                    <a:pt x="71" y="26"/>
                  </a:lnTo>
                  <a:lnTo>
                    <a:pt x="69" y="35"/>
                  </a:lnTo>
                  <a:lnTo>
                    <a:pt x="66" y="45"/>
                  </a:lnTo>
                  <a:lnTo>
                    <a:pt x="63" y="54"/>
                  </a:lnTo>
                  <a:lnTo>
                    <a:pt x="60" y="63"/>
                  </a:lnTo>
                  <a:lnTo>
                    <a:pt x="56" y="72"/>
                  </a:lnTo>
                  <a:lnTo>
                    <a:pt x="51" y="81"/>
                  </a:lnTo>
                  <a:lnTo>
                    <a:pt x="46" y="89"/>
                  </a:lnTo>
                  <a:lnTo>
                    <a:pt x="40" y="97"/>
                  </a:lnTo>
                  <a:lnTo>
                    <a:pt x="34" y="104"/>
                  </a:lnTo>
                  <a:lnTo>
                    <a:pt x="26" y="110"/>
                  </a:lnTo>
                  <a:lnTo>
                    <a:pt x="19" y="115"/>
                  </a:lnTo>
                  <a:lnTo>
                    <a:pt x="10" y="119"/>
                  </a:lnTo>
                  <a:lnTo>
                    <a:pt x="1" y="122"/>
                  </a:lnTo>
                  <a:lnTo>
                    <a:pt x="1" y="122"/>
                  </a:lnTo>
                  <a:lnTo>
                    <a:pt x="1" y="122"/>
                  </a:lnTo>
                  <a:lnTo>
                    <a:pt x="0" y="122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0"/>
                  </a:lnTo>
                  <a:lnTo>
                    <a:pt x="1" y="1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11" name="Freeform 291">
              <a:extLst>
                <a:ext uri="{FF2B5EF4-FFF2-40B4-BE49-F238E27FC236}">
                  <a16:creationId xmlns:a16="http://schemas.microsoft.com/office/drawing/2014/main" id="{191C070F-C684-A5AD-EC76-3D583379A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946"/>
              <a:ext cx="92" cy="80"/>
            </a:xfrm>
            <a:custGeom>
              <a:avLst/>
              <a:gdLst>
                <a:gd name="T0" fmla="*/ 0 w 92"/>
                <a:gd name="T1" fmla="*/ 1 h 80"/>
                <a:gd name="T2" fmla="*/ 1 w 92"/>
                <a:gd name="T3" fmla="*/ 0 h 80"/>
                <a:gd name="T4" fmla="*/ 9 w 92"/>
                <a:gd name="T5" fmla="*/ 7 h 80"/>
                <a:gd name="T6" fmla="*/ 15 w 92"/>
                <a:gd name="T7" fmla="*/ 13 h 80"/>
                <a:gd name="T8" fmla="*/ 20 w 92"/>
                <a:gd name="T9" fmla="*/ 20 h 80"/>
                <a:gd name="T10" fmla="*/ 24 w 92"/>
                <a:gd name="T11" fmla="*/ 27 h 80"/>
                <a:gd name="T12" fmla="*/ 27 w 92"/>
                <a:gd name="T13" fmla="*/ 34 h 80"/>
                <a:gd name="T14" fmla="*/ 30 w 92"/>
                <a:gd name="T15" fmla="*/ 40 h 80"/>
                <a:gd name="T16" fmla="*/ 33 w 92"/>
                <a:gd name="T17" fmla="*/ 47 h 80"/>
                <a:gd name="T18" fmla="*/ 36 w 92"/>
                <a:gd name="T19" fmla="*/ 52 h 80"/>
                <a:gd name="T20" fmla="*/ 40 w 92"/>
                <a:gd name="T21" fmla="*/ 58 h 80"/>
                <a:gd name="T22" fmla="*/ 43 w 92"/>
                <a:gd name="T23" fmla="*/ 62 h 80"/>
                <a:gd name="T24" fmla="*/ 48 w 92"/>
                <a:gd name="T25" fmla="*/ 67 h 80"/>
                <a:gd name="T26" fmla="*/ 53 w 92"/>
                <a:gd name="T27" fmla="*/ 70 h 80"/>
                <a:gd name="T28" fmla="*/ 60 w 92"/>
                <a:gd name="T29" fmla="*/ 73 h 80"/>
                <a:gd name="T30" fmla="*/ 69 w 92"/>
                <a:gd name="T31" fmla="*/ 75 h 80"/>
                <a:gd name="T32" fmla="*/ 79 w 92"/>
                <a:gd name="T33" fmla="*/ 77 h 80"/>
                <a:gd name="T34" fmla="*/ 91 w 92"/>
                <a:gd name="T35" fmla="*/ 77 h 80"/>
                <a:gd name="T36" fmla="*/ 91 w 92"/>
                <a:gd name="T37" fmla="*/ 79 h 80"/>
                <a:gd name="T38" fmla="*/ 79 w 92"/>
                <a:gd name="T39" fmla="*/ 79 h 80"/>
                <a:gd name="T40" fmla="*/ 68 w 92"/>
                <a:gd name="T41" fmla="*/ 77 h 80"/>
                <a:gd name="T42" fmla="*/ 60 w 92"/>
                <a:gd name="T43" fmla="*/ 75 h 80"/>
                <a:gd name="T44" fmla="*/ 53 w 92"/>
                <a:gd name="T45" fmla="*/ 72 h 80"/>
                <a:gd name="T46" fmla="*/ 47 w 92"/>
                <a:gd name="T47" fmla="*/ 68 h 80"/>
                <a:gd name="T48" fmla="*/ 42 w 92"/>
                <a:gd name="T49" fmla="*/ 64 h 80"/>
                <a:gd name="T50" fmla="*/ 38 w 92"/>
                <a:gd name="T51" fmla="*/ 59 h 80"/>
                <a:gd name="T52" fmla="*/ 35 w 92"/>
                <a:gd name="T53" fmla="*/ 53 h 80"/>
                <a:gd name="T54" fmla="*/ 32 w 92"/>
                <a:gd name="T55" fmla="*/ 48 h 80"/>
                <a:gd name="T56" fmla="*/ 29 w 92"/>
                <a:gd name="T57" fmla="*/ 41 h 80"/>
                <a:gd name="T58" fmla="*/ 26 w 92"/>
                <a:gd name="T59" fmla="*/ 35 h 80"/>
                <a:gd name="T60" fmla="*/ 23 w 92"/>
                <a:gd name="T61" fmla="*/ 28 h 80"/>
                <a:gd name="T62" fmla="*/ 19 w 92"/>
                <a:gd name="T63" fmla="*/ 21 h 80"/>
                <a:gd name="T64" fmla="*/ 14 w 92"/>
                <a:gd name="T65" fmla="*/ 15 h 80"/>
                <a:gd name="T66" fmla="*/ 8 w 92"/>
                <a:gd name="T67" fmla="*/ 8 h 80"/>
                <a:gd name="T68" fmla="*/ 0 w 92"/>
                <a:gd name="T69" fmla="*/ 1 h 80"/>
                <a:gd name="T70" fmla="*/ 1 w 92"/>
                <a:gd name="T71" fmla="*/ 0 h 80"/>
                <a:gd name="T72" fmla="*/ 0 w 92"/>
                <a:gd name="T73" fmla="*/ 1 h 80"/>
                <a:gd name="T74" fmla="*/ 0 w 92"/>
                <a:gd name="T75" fmla="*/ 1 h 80"/>
                <a:gd name="T76" fmla="*/ 0 w 92"/>
                <a:gd name="T77" fmla="*/ 0 h 80"/>
                <a:gd name="T78" fmla="*/ 1 w 92"/>
                <a:gd name="T79" fmla="*/ 0 h 80"/>
                <a:gd name="T80" fmla="*/ 1 w 92"/>
                <a:gd name="T81" fmla="*/ 0 h 80"/>
                <a:gd name="T82" fmla="*/ 0 w 92"/>
                <a:gd name="T83" fmla="*/ 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80">
                  <a:moveTo>
                    <a:pt x="0" y="1"/>
                  </a:moveTo>
                  <a:lnTo>
                    <a:pt x="1" y="0"/>
                  </a:lnTo>
                  <a:lnTo>
                    <a:pt x="9" y="7"/>
                  </a:lnTo>
                  <a:lnTo>
                    <a:pt x="15" y="13"/>
                  </a:lnTo>
                  <a:lnTo>
                    <a:pt x="20" y="20"/>
                  </a:lnTo>
                  <a:lnTo>
                    <a:pt x="24" y="27"/>
                  </a:lnTo>
                  <a:lnTo>
                    <a:pt x="27" y="34"/>
                  </a:lnTo>
                  <a:lnTo>
                    <a:pt x="30" y="40"/>
                  </a:lnTo>
                  <a:lnTo>
                    <a:pt x="33" y="47"/>
                  </a:lnTo>
                  <a:lnTo>
                    <a:pt x="36" y="52"/>
                  </a:lnTo>
                  <a:lnTo>
                    <a:pt x="40" y="58"/>
                  </a:lnTo>
                  <a:lnTo>
                    <a:pt x="43" y="62"/>
                  </a:lnTo>
                  <a:lnTo>
                    <a:pt x="48" y="67"/>
                  </a:lnTo>
                  <a:lnTo>
                    <a:pt x="53" y="70"/>
                  </a:lnTo>
                  <a:lnTo>
                    <a:pt x="60" y="73"/>
                  </a:lnTo>
                  <a:lnTo>
                    <a:pt x="69" y="75"/>
                  </a:lnTo>
                  <a:lnTo>
                    <a:pt x="79" y="77"/>
                  </a:lnTo>
                  <a:lnTo>
                    <a:pt x="91" y="77"/>
                  </a:lnTo>
                  <a:lnTo>
                    <a:pt x="91" y="79"/>
                  </a:lnTo>
                  <a:lnTo>
                    <a:pt x="79" y="79"/>
                  </a:lnTo>
                  <a:lnTo>
                    <a:pt x="68" y="77"/>
                  </a:lnTo>
                  <a:lnTo>
                    <a:pt x="60" y="75"/>
                  </a:lnTo>
                  <a:lnTo>
                    <a:pt x="53" y="72"/>
                  </a:lnTo>
                  <a:lnTo>
                    <a:pt x="47" y="68"/>
                  </a:lnTo>
                  <a:lnTo>
                    <a:pt x="42" y="64"/>
                  </a:lnTo>
                  <a:lnTo>
                    <a:pt x="38" y="59"/>
                  </a:lnTo>
                  <a:lnTo>
                    <a:pt x="35" y="53"/>
                  </a:lnTo>
                  <a:lnTo>
                    <a:pt x="32" y="48"/>
                  </a:lnTo>
                  <a:lnTo>
                    <a:pt x="29" y="41"/>
                  </a:lnTo>
                  <a:lnTo>
                    <a:pt x="26" y="35"/>
                  </a:lnTo>
                  <a:lnTo>
                    <a:pt x="23" y="28"/>
                  </a:lnTo>
                  <a:lnTo>
                    <a:pt x="19" y="21"/>
                  </a:lnTo>
                  <a:lnTo>
                    <a:pt x="14" y="15"/>
                  </a:lnTo>
                  <a:lnTo>
                    <a:pt x="8" y="8"/>
                  </a:lnTo>
                  <a:lnTo>
                    <a:pt x="0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12" name="Freeform 292">
              <a:extLst>
                <a:ext uri="{FF2B5EF4-FFF2-40B4-BE49-F238E27FC236}">
                  <a16:creationId xmlns:a16="http://schemas.microsoft.com/office/drawing/2014/main" id="{A8229382-673F-2730-1817-DC88A53B4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809"/>
              <a:ext cx="26" cy="54"/>
            </a:xfrm>
            <a:custGeom>
              <a:avLst/>
              <a:gdLst>
                <a:gd name="T0" fmla="*/ 25 w 26"/>
                <a:gd name="T1" fmla="*/ 53 h 54"/>
                <a:gd name="T2" fmla="*/ 25 w 26"/>
                <a:gd name="T3" fmla="*/ 53 h 54"/>
                <a:gd name="T4" fmla="*/ 19 w 26"/>
                <a:gd name="T5" fmla="*/ 53 h 54"/>
                <a:gd name="T6" fmla="*/ 14 w 26"/>
                <a:gd name="T7" fmla="*/ 51 h 54"/>
                <a:gd name="T8" fmla="*/ 10 w 26"/>
                <a:gd name="T9" fmla="*/ 48 h 54"/>
                <a:gd name="T10" fmla="*/ 6 w 26"/>
                <a:gd name="T11" fmla="*/ 45 h 54"/>
                <a:gd name="T12" fmla="*/ 3 w 26"/>
                <a:gd name="T13" fmla="*/ 41 h 54"/>
                <a:gd name="T14" fmla="*/ 1 w 26"/>
                <a:gd name="T15" fmla="*/ 37 h 54"/>
                <a:gd name="T16" fmla="*/ 0 w 26"/>
                <a:gd name="T17" fmla="*/ 32 h 54"/>
                <a:gd name="T18" fmla="*/ 0 w 26"/>
                <a:gd name="T19" fmla="*/ 27 h 54"/>
                <a:gd name="T20" fmla="*/ 0 w 26"/>
                <a:gd name="T21" fmla="*/ 22 h 54"/>
                <a:gd name="T22" fmla="*/ 1 w 26"/>
                <a:gd name="T23" fmla="*/ 17 h 54"/>
                <a:gd name="T24" fmla="*/ 3 w 26"/>
                <a:gd name="T25" fmla="*/ 13 h 54"/>
                <a:gd name="T26" fmla="*/ 6 w 26"/>
                <a:gd name="T27" fmla="*/ 9 h 54"/>
                <a:gd name="T28" fmla="*/ 10 w 26"/>
                <a:gd name="T29" fmla="*/ 5 h 54"/>
                <a:gd name="T30" fmla="*/ 14 w 26"/>
                <a:gd name="T31" fmla="*/ 3 h 54"/>
                <a:gd name="T32" fmla="*/ 19 w 26"/>
                <a:gd name="T33" fmla="*/ 1 h 54"/>
                <a:gd name="T34" fmla="*/ 25 w 26"/>
                <a:gd name="T35" fmla="*/ 0 h 54"/>
                <a:gd name="T36" fmla="*/ 25 w 26"/>
                <a:gd name="T37" fmla="*/ 2 h 54"/>
                <a:gd name="T38" fmla="*/ 20 w 26"/>
                <a:gd name="T39" fmla="*/ 3 h 54"/>
                <a:gd name="T40" fmla="*/ 15 w 26"/>
                <a:gd name="T41" fmla="*/ 4 h 54"/>
                <a:gd name="T42" fmla="*/ 11 w 26"/>
                <a:gd name="T43" fmla="*/ 7 h 54"/>
                <a:gd name="T44" fmla="*/ 7 w 26"/>
                <a:gd name="T45" fmla="*/ 10 h 54"/>
                <a:gd name="T46" fmla="*/ 5 w 26"/>
                <a:gd name="T47" fmla="*/ 14 h 54"/>
                <a:gd name="T48" fmla="*/ 3 w 26"/>
                <a:gd name="T49" fmla="*/ 18 h 54"/>
                <a:gd name="T50" fmla="*/ 2 w 26"/>
                <a:gd name="T51" fmla="*/ 22 h 54"/>
                <a:gd name="T52" fmla="*/ 1 w 26"/>
                <a:gd name="T53" fmla="*/ 27 h 54"/>
                <a:gd name="T54" fmla="*/ 2 w 26"/>
                <a:gd name="T55" fmla="*/ 31 h 54"/>
                <a:gd name="T56" fmla="*/ 3 w 26"/>
                <a:gd name="T57" fmla="*/ 36 h 54"/>
                <a:gd name="T58" fmla="*/ 5 w 26"/>
                <a:gd name="T59" fmla="*/ 40 h 54"/>
                <a:gd name="T60" fmla="*/ 7 w 26"/>
                <a:gd name="T61" fmla="*/ 44 h 54"/>
                <a:gd name="T62" fmla="*/ 11 w 26"/>
                <a:gd name="T63" fmla="*/ 47 h 54"/>
                <a:gd name="T64" fmla="*/ 15 w 26"/>
                <a:gd name="T65" fmla="*/ 50 h 54"/>
                <a:gd name="T66" fmla="*/ 20 w 26"/>
                <a:gd name="T67" fmla="*/ 51 h 54"/>
                <a:gd name="T68" fmla="*/ 25 w 26"/>
                <a:gd name="T69" fmla="*/ 51 h 54"/>
                <a:gd name="T70" fmla="*/ 25 w 26"/>
                <a:gd name="T71" fmla="*/ 51 h 54"/>
                <a:gd name="T72" fmla="*/ 25 w 26"/>
                <a:gd name="T73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" h="54">
                  <a:moveTo>
                    <a:pt x="25" y="53"/>
                  </a:moveTo>
                  <a:lnTo>
                    <a:pt x="25" y="53"/>
                  </a:lnTo>
                  <a:lnTo>
                    <a:pt x="19" y="53"/>
                  </a:lnTo>
                  <a:lnTo>
                    <a:pt x="14" y="51"/>
                  </a:lnTo>
                  <a:lnTo>
                    <a:pt x="10" y="48"/>
                  </a:lnTo>
                  <a:lnTo>
                    <a:pt x="6" y="45"/>
                  </a:lnTo>
                  <a:lnTo>
                    <a:pt x="3" y="41"/>
                  </a:lnTo>
                  <a:lnTo>
                    <a:pt x="1" y="37"/>
                  </a:lnTo>
                  <a:lnTo>
                    <a:pt x="0" y="32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3" y="13"/>
                  </a:lnTo>
                  <a:lnTo>
                    <a:pt x="6" y="9"/>
                  </a:lnTo>
                  <a:lnTo>
                    <a:pt x="10" y="5"/>
                  </a:lnTo>
                  <a:lnTo>
                    <a:pt x="14" y="3"/>
                  </a:lnTo>
                  <a:lnTo>
                    <a:pt x="19" y="1"/>
                  </a:lnTo>
                  <a:lnTo>
                    <a:pt x="25" y="0"/>
                  </a:lnTo>
                  <a:lnTo>
                    <a:pt x="25" y="2"/>
                  </a:lnTo>
                  <a:lnTo>
                    <a:pt x="20" y="3"/>
                  </a:lnTo>
                  <a:lnTo>
                    <a:pt x="15" y="4"/>
                  </a:lnTo>
                  <a:lnTo>
                    <a:pt x="11" y="7"/>
                  </a:lnTo>
                  <a:lnTo>
                    <a:pt x="7" y="10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2" y="22"/>
                  </a:lnTo>
                  <a:lnTo>
                    <a:pt x="1" y="27"/>
                  </a:lnTo>
                  <a:lnTo>
                    <a:pt x="2" y="31"/>
                  </a:lnTo>
                  <a:lnTo>
                    <a:pt x="3" y="36"/>
                  </a:lnTo>
                  <a:lnTo>
                    <a:pt x="5" y="40"/>
                  </a:lnTo>
                  <a:lnTo>
                    <a:pt x="7" y="44"/>
                  </a:lnTo>
                  <a:lnTo>
                    <a:pt x="11" y="47"/>
                  </a:lnTo>
                  <a:lnTo>
                    <a:pt x="15" y="50"/>
                  </a:lnTo>
                  <a:lnTo>
                    <a:pt x="20" y="51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25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13" name="Freeform 293">
              <a:extLst>
                <a:ext uri="{FF2B5EF4-FFF2-40B4-BE49-F238E27FC236}">
                  <a16:creationId xmlns:a16="http://schemas.microsoft.com/office/drawing/2014/main" id="{426322F2-1F81-627E-F593-7F95ED7B4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809"/>
              <a:ext cx="27" cy="54"/>
            </a:xfrm>
            <a:custGeom>
              <a:avLst/>
              <a:gdLst>
                <a:gd name="T0" fmla="*/ 0 w 27"/>
                <a:gd name="T1" fmla="*/ 0 h 54"/>
                <a:gd name="T2" fmla="*/ 0 w 27"/>
                <a:gd name="T3" fmla="*/ 0 h 54"/>
                <a:gd name="T4" fmla="*/ 6 w 27"/>
                <a:gd name="T5" fmla="*/ 1 h 54"/>
                <a:gd name="T6" fmla="*/ 11 w 27"/>
                <a:gd name="T7" fmla="*/ 3 h 54"/>
                <a:gd name="T8" fmla="*/ 16 w 27"/>
                <a:gd name="T9" fmla="*/ 5 h 54"/>
                <a:gd name="T10" fmla="*/ 19 w 27"/>
                <a:gd name="T11" fmla="*/ 9 h 54"/>
                <a:gd name="T12" fmla="*/ 22 w 27"/>
                <a:gd name="T13" fmla="*/ 13 h 54"/>
                <a:gd name="T14" fmla="*/ 24 w 27"/>
                <a:gd name="T15" fmla="*/ 17 h 54"/>
                <a:gd name="T16" fmla="*/ 25 w 27"/>
                <a:gd name="T17" fmla="*/ 22 h 54"/>
                <a:gd name="T18" fmla="*/ 26 w 27"/>
                <a:gd name="T19" fmla="*/ 27 h 54"/>
                <a:gd name="T20" fmla="*/ 25 w 27"/>
                <a:gd name="T21" fmla="*/ 32 h 54"/>
                <a:gd name="T22" fmla="*/ 24 w 27"/>
                <a:gd name="T23" fmla="*/ 37 h 54"/>
                <a:gd name="T24" fmla="*/ 22 w 27"/>
                <a:gd name="T25" fmla="*/ 41 h 54"/>
                <a:gd name="T26" fmla="*/ 19 w 27"/>
                <a:gd name="T27" fmla="*/ 45 h 54"/>
                <a:gd name="T28" fmla="*/ 16 w 27"/>
                <a:gd name="T29" fmla="*/ 48 h 54"/>
                <a:gd name="T30" fmla="*/ 11 w 27"/>
                <a:gd name="T31" fmla="*/ 51 h 54"/>
                <a:gd name="T32" fmla="*/ 6 w 27"/>
                <a:gd name="T33" fmla="*/ 53 h 54"/>
                <a:gd name="T34" fmla="*/ 0 w 27"/>
                <a:gd name="T35" fmla="*/ 53 h 54"/>
                <a:gd name="T36" fmla="*/ 0 w 27"/>
                <a:gd name="T37" fmla="*/ 51 h 54"/>
                <a:gd name="T38" fmla="*/ 6 w 27"/>
                <a:gd name="T39" fmla="*/ 51 h 54"/>
                <a:gd name="T40" fmla="*/ 11 w 27"/>
                <a:gd name="T41" fmla="*/ 50 h 54"/>
                <a:gd name="T42" fmla="*/ 15 w 27"/>
                <a:gd name="T43" fmla="*/ 47 h 54"/>
                <a:gd name="T44" fmla="*/ 18 w 27"/>
                <a:gd name="T45" fmla="*/ 44 h 54"/>
                <a:gd name="T46" fmla="*/ 21 w 27"/>
                <a:gd name="T47" fmla="*/ 40 h 54"/>
                <a:gd name="T48" fmla="*/ 23 w 27"/>
                <a:gd name="T49" fmla="*/ 36 h 54"/>
                <a:gd name="T50" fmla="*/ 24 w 27"/>
                <a:gd name="T51" fmla="*/ 31 h 54"/>
                <a:gd name="T52" fmla="*/ 25 w 27"/>
                <a:gd name="T53" fmla="*/ 27 h 54"/>
                <a:gd name="T54" fmla="*/ 24 w 27"/>
                <a:gd name="T55" fmla="*/ 22 h 54"/>
                <a:gd name="T56" fmla="*/ 23 w 27"/>
                <a:gd name="T57" fmla="*/ 18 h 54"/>
                <a:gd name="T58" fmla="*/ 21 w 27"/>
                <a:gd name="T59" fmla="*/ 14 h 54"/>
                <a:gd name="T60" fmla="*/ 18 w 27"/>
                <a:gd name="T61" fmla="*/ 10 h 54"/>
                <a:gd name="T62" fmla="*/ 15 w 27"/>
                <a:gd name="T63" fmla="*/ 7 h 54"/>
                <a:gd name="T64" fmla="*/ 11 w 27"/>
                <a:gd name="T65" fmla="*/ 4 h 54"/>
                <a:gd name="T66" fmla="*/ 6 w 27"/>
                <a:gd name="T67" fmla="*/ 3 h 54"/>
                <a:gd name="T68" fmla="*/ 0 w 27"/>
                <a:gd name="T69" fmla="*/ 2 h 54"/>
                <a:gd name="T70" fmla="*/ 0 w 27"/>
                <a:gd name="T71" fmla="*/ 2 h 54"/>
                <a:gd name="T72" fmla="*/ 0 w 27"/>
                <a:gd name="T7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" h="54">
                  <a:moveTo>
                    <a:pt x="0" y="0"/>
                  </a:moveTo>
                  <a:lnTo>
                    <a:pt x="0" y="0"/>
                  </a:lnTo>
                  <a:lnTo>
                    <a:pt x="6" y="1"/>
                  </a:lnTo>
                  <a:lnTo>
                    <a:pt x="11" y="3"/>
                  </a:lnTo>
                  <a:lnTo>
                    <a:pt x="16" y="5"/>
                  </a:lnTo>
                  <a:lnTo>
                    <a:pt x="19" y="9"/>
                  </a:lnTo>
                  <a:lnTo>
                    <a:pt x="22" y="13"/>
                  </a:lnTo>
                  <a:lnTo>
                    <a:pt x="24" y="17"/>
                  </a:lnTo>
                  <a:lnTo>
                    <a:pt x="25" y="22"/>
                  </a:lnTo>
                  <a:lnTo>
                    <a:pt x="26" y="27"/>
                  </a:lnTo>
                  <a:lnTo>
                    <a:pt x="25" y="32"/>
                  </a:lnTo>
                  <a:lnTo>
                    <a:pt x="24" y="37"/>
                  </a:lnTo>
                  <a:lnTo>
                    <a:pt x="22" y="41"/>
                  </a:lnTo>
                  <a:lnTo>
                    <a:pt x="19" y="45"/>
                  </a:lnTo>
                  <a:lnTo>
                    <a:pt x="16" y="48"/>
                  </a:lnTo>
                  <a:lnTo>
                    <a:pt x="11" y="51"/>
                  </a:lnTo>
                  <a:lnTo>
                    <a:pt x="6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6" y="51"/>
                  </a:lnTo>
                  <a:lnTo>
                    <a:pt x="11" y="50"/>
                  </a:lnTo>
                  <a:lnTo>
                    <a:pt x="15" y="47"/>
                  </a:lnTo>
                  <a:lnTo>
                    <a:pt x="18" y="44"/>
                  </a:lnTo>
                  <a:lnTo>
                    <a:pt x="21" y="40"/>
                  </a:lnTo>
                  <a:lnTo>
                    <a:pt x="23" y="36"/>
                  </a:lnTo>
                  <a:lnTo>
                    <a:pt x="24" y="31"/>
                  </a:lnTo>
                  <a:lnTo>
                    <a:pt x="25" y="27"/>
                  </a:lnTo>
                  <a:lnTo>
                    <a:pt x="24" y="22"/>
                  </a:lnTo>
                  <a:lnTo>
                    <a:pt x="23" y="18"/>
                  </a:lnTo>
                  <a:lnTo>
                    <a:pt x="21" y="14"/>
                  </a:lnTo>
                  <a:lnTo>
                    <a:pt x="18" y="10"/>
                  </a:lnTo>
                  <a:lnTo>
                    <a:pt x="15" y="7"/>
                  </a:lnTo>
                  <a:lnTo>
                    <a:pt x="11" y="4"/>
                  </a:lnTo>
                  <a:lnTo>
                    <a:pt x="6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14" name="Freeform 294">
              <a:extLst>
                <a:ext uri="{FF2B5EF4-FFF2-40B4-BE49-F238E27FC236}">
                  <a16:creationId xmlns:a16="http://schemas.microsoft.com/office/drawing/2014/main" id="{B30AE17E-E79A-330D-3758-9DB862BD7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811"/>
              <a:ext cx="28" cy="54"/>
            </a:xfrm>
            <a:custGeom>
              <a:avLst/>
              <a:gdLst>
                <a:gd name="T0" fmla="*/ 27 w 28"/>
                <a:gd name="T1" fmla="*/ 53 h 54"/>
                <a:gd name="T2" fmla="*/ 27 w 28"/>
                <a:gd name="T3" fmla="*/ 53 h 54"/>
                <a:gd name="T4" fmla="*/ 20 w 28"/>
                <a:gd name="T5" fmla="*/ 53 h 54"/>
                <a:gd name="T6" fmla="*/ 15 w 28"/>
                <a:gd name="T7" fmla="*/ 51 h 54"/>
                <a:gd name="T8" fmla="*/ 10 w 28"/>
                <a:gd name="T9" fmla="*/ 48 h 54"/>
                <a:gd name="T10" fmla="*/ 6 w 28"/>
                <a:gd name="T11" fmla="*/ 45 h 54"/>
                <a:gd name="T12" fmla="*/ 4 w 28"/>
                <a:gd name="T13" fmla="*/ 41 h 54"/>
                <a:gd name="T14" fmla="*/ 2 w 28"/>
                <a:gd name="T15" fmla="*/ 36 h 54"/>
                <a:gd name="T16" fmla="*/ 1 w 28"/>
                <a:gd name="T17" fmla="*/ 32 h 54"/>
                <a:gd name="T18" fmla="*/ 0 w 28"/>
                <a:gd name="T19" fmla="*/ 26 h 54"/>
                <a:gd name="T20" fmla="*/ 1 w 28"/>
                <a:gd name="T21" fmla="*/ 22 h 54"/>
                <a:gd name="T22" fmla="*/ 2 w 28"/>
                <a:gd name="T23" fmla="*/ 17 h 54"/>
                <a:gd name="T24" fmla="*/ 4 w 28"/>
                <a:gd name="T25" fmla="*/ 12 h 54"/>
                <a:gd name="T26" fmla="*/ 6 w 28"/>
                <a:gd name="T27" fmla="*/ 8 h 54"/>
                <a:gd name="T28" fmla="*/ 10 w 28"/>
                <a:gd name="T29" fmla="*/ 5 h 54"/>
                <a:gd name="T30" fmla="*/ 15 w 28"/>
                <a:gd name="T31" fmla="*/ 2 h 54"/>
                <a:gd name="T32" fmla="*/ 20 w 28"/>
                <a:gd name="T33" fmla="*/ 1 h 54"/>
                <a:gd name="T34" fmla="*/ 27 w 28"/>
                <a:gd name="T35" fmla="*/ 0 h 54"/>
                <a:gd name="T36" fmla="*/ 27 w 28"/>
                <a:gd name="T37" fmla="*/ 2 h 54"/>
                <a:gd name="T38" fmla="*/ 20 w 28"/>
                <a:gd name="T39" fmla="*/ 2 h 54"/>
                <a:gd name="T40" fmla="*/ 15 w 28"/>
                <a:gd name="T41" fmla="*/ 4 h 54"/>
                <a:gd name="T42" fmla="*/ 11 w 28"/>
                <a:gd name="T43" fmla="*/ 6 h 54"/>
                <a:gd name="T44" fmla="*/ 8 w 28"/>
                <a:gd name="T45" fmla="*/ 10 h 54"/>
                <a:gd name="T46" fmla="*/ 5 w 28"/>
                <a:gd name="T47" fmla="*/ 13 h 54"/>
                <a:gd name="T48" fmla="*/ 3 w 28"/>
                <a:gd name="T49" fmla="*/ 18 h 54"/>
                <a:gd name="T50" fmla="*/ 2 w 28"/>
                <a:gd name="T51" fmla="*/ 22 h 54"/>
                <a:gd name="T52" fmla="*/ 2 w 28"/>
                <a:gd name="T53" fmla="*/ 26 h 54"/>
                <a:gd name="T54" fmla="*/ 2 w 28"/>
                <a:gd name="T55" fmla="*/ 31 h 54"/>
                <a:gd name="T56" fmla="*/ 3 w 28"/>
                <a:gd name="T57" fmla="*/ 36 h 54"/>
                <a:gd name="T58" fmla="*/ 5 w 28"/>
                <a:gd name="T59" fmla="*/ 40 h 54"/>
                <a:gd name="T60" fmla="*/ 8 w 28"/>
                <a:gd name="T61" fmla="*/ 43 h 54"/>
                <a:gd name="T62" fmla="*/ 11 w 28"/>
                <a:gd name="T63" fmla="*/ 47 h 54"/>
                <a:gd name="T64" fmla="*/ 15 w 28"/>
                <a:gd name="T65" fmla="*/ 49 h 54"/>
                <a:gd name="T66" fmla="*/ 20 w 28"/>
                <a:gd name="T67" fmla="*/ 51 h 54"/>
                <a:gd name="T68" fmla="*/ 27 w 28"/>
                <a:gd name="T69" fmla="*/ 51 h 54"/>
                <a:gd name="T70" fmla="*/ 27 w 28"/>
                <a:gd name="T71" fmla="*/ 51 h 54"/>
                <a:gd name="T72" fmla="*/ 27 w 28"/>
                <a:gd name="T73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" h="54">
                  <a:moveTo>
                    <a:pt x="27" y="53"/>
                  </a:moveTo>
                  <a:lnTo>
                    <a:pt x="27" y="53"/>
                  </a:lnTo>
                  <a:lnTo>
                    <a:pt x="20" y="53"/>
                  </a:lnTo>
                  <a:lnTo>
                    <a:pt x="15" y="51"/>
                  </a:lnTo>
                  <a:lnTo>
                    <a:pt x="10" y="48"/>
                  </a:lnTo>
                  <a:lnTo>
                    <a:pt x="6" y="45"/>
                  </a:lnTo>
                  <a:lnTo>
                    <a:pt x="4" y="41"/>
                  </a:lnTo>
                  <a:lnTo>
                    <a:pt x="2" y="36"/>
                  </a:lnTo>
                  <a:lnTo>
                    <a:pt x="1" y="32"/>
                  </a:lnTo>
                  <a:lnTo>
                    <a:pt x="0" y="26"/>
                  </a:lnTo>
                  <a:lnTo>
                    <a:pt x="1" y="22"/>
                  </a:lnTo>
                  <a:lnTo>
                    <a:pt x="2" y="17"/>
                  </a:lnTo>
                  <a:lnTo>
                    <a:pt x="4" y="12"/>
                  </a:lnTo>
                  <a:lnTo>
                    <a:pt x="6" y="8"/>
                  </a:lnTo>
                  <a:lnTo>
                    <a:pt x="10" y="5"/>
                  </a:lnTo>
                  <a:lnTo>
                    <a:pt x="15" y="2"/>
                  </a:lnTo>
                  <a:lnTo>
                    <a:pt x="20" y="1"/>
                  </a:lnTo>
                  <a:lnTo>
                    <a:pt x="27" y="0"/>
                  </a:lnTo>
                  <a:lnTo>
                    <a:pt x="27" y="2"/>
                  </a:lnTo>
                  <a:lnTo>
                    <a:pt x="20" y="2"/>
                  </a:lnTo>
                  <a:lnTo>
                    <a:pt x="15" y="4"/>
                  </a:lnTo>
                  <a:lnTo>
                    <a:pt x="11" y="6"/>
                  </a:lnTo>
                  <a:lnTo>
                    <a:pt x="8" y="10"/>
                  </a:lnTo>
                  <a:lnTo>
                    <a:pt x="5" y="13"/>
                  </a:lnTo>
                  <a:lnTo>
                    <a:pt x="3" y="18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2" y="31"/>
                  </a:lnTo>
                  <a:lnTo>
                    <a:pt x="3" y="36"/>
                  </a:lnTo>
                  <a:lnTo>
                    <a:pt x="5" y="40"/>
                  </a:lnTo>
                  <a:lnTo>
                    <a:pt x="8" y="43"/>
                  </a:lnTo>
                  <a:lnTo>
                    <a:pt x="11" y="47"/>
                  </a:lnTo>
                  <a:lnTo>
                    <a:pt x="15" y="49"/>
                  </a:lnTo>
                  <a:lnTo>
                    <a:pt x="20" y="51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27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15" name="Freeform 295">
              <a:extLst>
                <a:ext uri="{FF2B5EF4-FFF2-40B4-BE49-F238E27FC236}">
                  <a16:creationId xmlns:a16="http://schemas.microsoft.com/office/drawing/2014/main" id="{79B8CF5B-E0DA-D0A5-6735-2FD2CDBC8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811"/>
              <a:ext cx="26" cy="54"/>
            </a:xfrm>
            <a:custGeom>
              <a:avLst/>
              <a:gdLst>
                <a:gd name="T0" fmla="*/ 0 w 26"/>
                <a:gd name="T1" fmla="*/ 0 h 54"/>
                <a:gd name="T2" fmla="*/ 0 w 26"/>
                <a:gd name="T3" fmla="*/ 0 h 54"/>
                <a:gd name="T4" fmla="*/ 6 w 26"/>
                <a:gd name="T5" fmla="*/ 1 h 54"/>
                <a:gd name="T6" fmla="*/ 11 w 26"/>
                <a:gd name="T7" fmla="*/ 2 h 54"/>
                <a:gd name="T8" fmla="*/ 15 w 26"/>
                <a:gd name="T9" fmla="*/ 5 h 54"/>
                <a:gd name="T10" fmla="*/ 19 w 26"/>
                <a:gd name="T11" fmla="*/ 8 h 54"/>
                <a:gd name="T12" fmla="*/ 22 w 26"/>
                <a:gd name="T13" fmla="*/ 12 h 54"/>
                <a:gd name="T14" fmla="*/ 24 w 26"/>
                <a:gd name="T15" fmla="*/ 17 h 54"/>
                <a:gd name="T16" fmla="*/ 25 w 26"/>
                <a:gd name="T17" fmla="*/ 22 h 54"/>
                <a:gd name="T18" fmla="*/ 25 w 26"/>
                <a:gd name="T19" fmla="*/ 26 h 54"/>
                <a:gd name="T20" fmla="*/ 25 w 26"/>
                <a:gd name="T21" fmla="*/ 32 h 54"/>
                <a:gd name="T22" fmla="*/ 24 w 26"/>
                <a:gd name="T23" fmla="*/ 36 h 54"/>
                <a:gd name="T24" fmla="*/ 22 w 26"/>
                <a:gd name="T25" fmla="*/ 41 h 54"/>
                <a:gd name="T26" fmla="*/ 19 w 26"/>
                <a:gd name="T27" fmla="*/ 45 h 54"/>
                <a:gd name="T28" fmla="*/ 15 w 26"/>
                <a:gd name="T29" fmla="*/ 48 h 54"/>
                <a:gd name="T30" fmla="*/ 11 w 26"/>
                <a:gd name="T31" fmla="*/ 51 h 54"/>
                <a:gd name="T32" fmla="*/ 6 w 26"/>
                <a:gd name="T33" fmla="*/ 53 h 54"/>
                <a:gd name="T34" fmla="*/ 0 w 26"/>
                <a:gd name="T35" fmla="*/ 53 h 54"/>
                <a:gd name="T36" fmla="*/ 0 w 26"/>
                <a:gd name="T37" fmla="*/ 51 h 54"/>
                <a:gd name="T38" fmla="*/ 5 w 26"/>
                <a:gd name="T39" fmla="*/ 51 h 54"/>
                <a:gd name="T40" fmla="*/ 10 w 26"/>
                <a:gd name="T41" fmla="*/ 49 h 54"/>
                <a:gd name="T42" fmla="*/ 14 w 26"/>
                <a:gd name="T43" fmla="*/ 47 h 54"/>
                <a:gd name="T44" fmla="*/ 18 w 26"/>
                <a:gd name="T45" fmla="*/ 43 h 54"/>
                <a:gd name="T46" fmla="*/ 20 w 26"/>
                <a:gd name="T47" fmla="*/ 40 h 54"/>
                <a:gd name="T48" fmla="*/ 22 w 26"/>
                <a:gd name="T49" fmla="*/ 36 h 54"/>
                <a:gd name="T50" fmla="*/ 24 w 26"/>
                <a:gd name="T51" fmla="*/ 31 h 54"/>
                <a:gd name="T52" fmla="*/ 24 w 26"/>
                <a:gd name="T53" fmla="*/ 26 h 54"/>
                <a:gd name="T54" fmla="*/ 24 w 26"/>
                <a:gd name="T55" fmla="*/ 22 h 54"/>
                <a:gd name="T56" fmla="*/ 22 w 26"/>
                <a:gd name="T57" fmla="*/ 18 h 54"/>
                <a:gd name="T58" fmla="*/ 20 w 26"/>
                <a:gd name="T59" fmla="*/ 13 h 54"/>
                <a:gd name="T60" fmla="*/ 18 w 26"/>
                <a:gd name="T61" fmla="*/ 10 h 54"/>
                <a:gd name="T62" fmla="*/ 14 w 26"/>
                <a:gd name="T63" fmla="*/ 6 h 54"/>
                <a:gd name="T64" fmla="*/ 10 w 26"/>
                <a:gd name="T65" fmla="*/ 4 h 54"/>
                <a:gd name="T66" fmla="*/ 5 w 26"/>
                <a:gd name="T67" fmla="*/ 2 h 54"/>
                <a:gd name="T68" fmla="*/ 0 w 26"/>
                <a:gd name="T69" fmla="*/ 2 h 54"/>
                <a:gd name="T70" fmla="*/ 0 w 26"/>
                <a:gd name="T71" fmla="*/ 2 h 54"/>
                <a:gd name="T72" fmla="*/ 0 w 26"/>
                <a:gd name="T7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" h="54">
                  <a:moveTo>
                    <a:pt x="0" y="0"/>
                  </a:moveTo>
                  <a:lnTo>
                    <a:pt x="0" y="0"/>
                  </a:lnTo>
                  <a:lnTo>
                    <a:pt x="6" y="1"/>
                  </a:lnTo>
                  <a:lnTo>
                    <a:pt x="11" y="2"/>
                  </a:lnTo>
                  <a:lnTo>
                    <a:pt x="15" y="5"/>
                  </a:lnTo>
                  <a:lnTo>
                    <a:pt x="19" y="8"/>
                  </a:lnTo>
                  <a:lnTo>
                    <a:pt x="22" y="12"/>
                  </a:lnTo>
                  <a:lnTo>
                    <a:pt x="24" y="17"/>
                  </a:lnTo>
                  <a:lnTo>
                    <a:pt x="25" y="22"/>
                  </a:lnTo>
                  <a:lnTo>
                    <a:pt x="25" y="26"/>
                  </a:lnTo>
                  <a:lnTo>
                    <a:pt x="25" y="32"/>
                  </a:lnTo>
                  <a:lnTo>
                    <a:pt x="24" y="36"/>
                  </a:lnTo>
                  <a:lnTo>
                    <a:pt x="22" y="41"/>
                  </a:lnTo>
                  <a:lnTo>
                    <a:pt x="19" y="45"/>
                  </a:lnTo>
                  <a:lnTo>
                    <a:pt x="15" y="48"/>
                  </a:lnTo>
                  <a:lnTo>
                    <a:pt x="11" y="51"/>
                  </a:lnTo>
                  <a:lnTo>
                    <a:pt x="6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5" y="51"/>
                  </a:lnTo>
                  <a:lnTo>
                    <a:pt x="10" y="49"/>
                  </a:lnTo>
                  <a:lnTo>
                    <a:pt x="14" y="47"/>
                  </a:lnTo>
                  <a:lnTo>
                    <a:pt x="18" y="43"/>
                  </a:lnTo>
                  <a:lnTo>
                    <a:pt x="20" y="40"/>
                  </a:lnTo>
                  <a:lnTo>
                    <a:pt x="22" y="36"/>
                  </a:lnTo>
                  <a:lnTo>
                    <a:pt x="24" y="31"/>
                  </a:lnTo>
                  <a:lnTo>
                    <a:pt x="24" y="26"/>
                  </a:lnTo>
                  <a:lnTo>
                    <a:pt x="24" y="22"/>
                  </a:lnTo>
                  <a:lnTo>
                    <a:pt x="22" y="18"/>
                  </a:lnTo>
                  <a:lnTo>
                    <a:pt x="20" y="13"/>
                  </a:lnTo>
                  <a:lnTo>
                    <a:pt x="18" y="10"/>
                  </a:lnTo>
                  <a:lnTo>
                    <a:pt x="14" y="6"/>
                  </a:lnTo>
                  <a:lnTo>
                    <a:pt x="10" y="4"/>
                  </a:lnTo>
                  <a:lnTo>
                    <a:pt x="5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16" name="Freeform 296">
              <a:extLst>
                <a:ext uri="{FF2B5EF4-FFF2-40B4-BE49-F238E27FC236}">
                  <a16:creationId xmlns:a16="http://schemas.microsoft.com/office/drawing/2014/main" id="{448B02F1-76A3-CB98-BD60-E98A7E4F4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700"/>
              <a:ext cx="122" cy="28"/>
            </a:xfrm>
            <a:custGeom>
              <a:avLst/>
              <a:gdLst>
                <a:gd name="T0" fmla="*/ 1 w 122"/>
                <a:gd name="T1" fmla="*/ 15 h 28"/>
                <a:gd name="T2" fmla="*/ 1 w 122"/>
                <a:gd name="T3" fmla="*/ 15 h 28"/>
                <a:gd name="T4" fmla="*/ 8 w 122"/>
                <a:gd name="T5" fmla="*/ 18 h 28"/>
                <a:gd name="T6" fmla="*/ 16 w 122"/>
                <a:gd name="T7" fmla="*/ 20 h 28"/>
                <a:gd name="T8" fmla="*/ 23 w 122"/>
                <a:gd name="T9" fmla="*/ 22 h 28"/>
                <a:gd name="T10" fmla="*/ 30 w 122"/>
                <a:gd name="T11" fmla="*/ 23 h 28"/>
                <a:gd name="T12" fmla="*/ 38 w 122"/>
                <a:gd name="T13" fmla="*/ 24 h 28"/>
                <a:gd name="T14" fmla="*/ 46 w 122"/>
                <a:gd name="T15" fmla="*/ 25 h 28"/>
                <a:gd name="T16" fmla="*/ 53 w 122"/>
                <a:gd name="T17" fmla="*/ 25 h 28"/>
                <a:gd name="T18" fmla="*/ 61 w 122"/>
                <a:gd name="T19" fmla="*/ 24 h 28"/>
                <a:gd name="T20" fmla="*/ 68 w 122"/>
                <a:gd name="T21" fmla="*/ 23 h 28"/>
                <a:gd name="T22" fmla="*/ 76 w 122"/>
                <a:gd name="T23" fmla="*/ 21 h 28"/>
                <a:gd name="T24" fmla="*/ 84 w 122"/>
                <a:gd name="T25" fmla="*/ 19 h 28"/>
                <a:gd name="T26" fmla="*/ 91 w 122"/>
                <a:gd name="T27" fmla="*/ 16 h 28"/>
                <a:gd name="T28" fmla="*/ 98 w 122"/>
                <a:gd name="T29" fmla="*/ 13 h 28"/>
                <a:gd name="T30" fmla="*/ 105 w 122"/>
                <a:gd name="T31" fmla="*/ 9 h 28"/>
                <a:gd name="T32" fmla="*/ 112 w 122"/>
                <a:gd name="T33" fmla="*/ 5 h 28"/>
                <a:gd name="T34" fmla="*/ 119 w 122"/>
                <a:gd name="T35" fmla="*/ 0 h 28"/>
                <a:gd name="T36" fmla="*/ 121 w 122"/>
                <a:gd name="T37" fmla="*/ 2 h 28"/>
                <a:gd name="T38" fmla="*/ 113 w 122"/>
                <a:gd name="T39" fmla="*/ 6 h 28"/>
                <a:gd name="T40" fmla="*/ 106 w 122"/>
                <a:gd name="T41" fmla="*/ 11 h 28"/>
                <a:gd name="T42" fmla="*/ 99 w 122"/>
                <a:gd name="T43" fmla="*/ 14 h 28"/>
                <a:gd name="T44" fmla="*/ 92 w 122"/>
                <a:gd name="T45" fmla="*/ 18 h 28"/>
                <a:gd name="T46" fmla="*/ 84 w 122"/>
                <a:gd name="T47" fmla="*/ 21 h 28"/>
                <a:gd name="T48" fmla="*/ 77 w 122"/>
                <a:gd name="T49" fmla="*/ 23 h 28"/>
                <a:gd name="T50" fmla="*/ 69 w 122"/>
                <a:gd name="T51" fmla="*/ 25 h 28"/>
                <a:gd name="T52" fmla="*/ 61 w 122"/>
                <a:gd name="T53" fmla="*/ 26 h 28"/>
                <a:gd name="T54" fmla="*/ 53 w 122"/>
                <a:gd name="T55" fmla="*/ 27 h 28"/>
                <a:gd name="T56" fmla="*/ 46 w 122"/>
                <a:gd name="T57" fmla="*/ 27 h 28"/>
                <a:gd name="T58" fmla="*/ 38 w 122"/>
                <a:gd name="T59" fmla="*/ 26 h 28"/>
                <a:gd name="T60" fmla="*/ 30 w 122"/>
                <a:gd name="T61" fmla="*/ 25 h 28"/>
                <a:gd name="T62" fmla="*/ 22 w 122"/>
                <a:gd name="T63" fmla="*/ 24 h 28"/>
                <a:gd name="T64" fmla="*/ 15 w 122"/>
                <a:gd name="T65" fmla="*/ 22 h 28"/>
                <a:gd name="T66" fmla="*/ 8 w 122"/>
                <a:gd name="T67" fmla="*/ 20 h 28"/>
                <a:gd name="T68" fmla="*/ 1 w 122"/>
                <a:gd name="T69" fmla="*/ 17 h 28"/>
                <a:gd name="T70" fmla="*/ 1 w 122"/>
                <a:gd name="T71" fmla="*/ 17 h 28"/>
                <a:gd name="T72" fmla="*/ 1 w 122"/>
                <a:gd name="T73" fmla="*/ 17 h 28"/>
                <a:gd name="T74" fmla="*/ 0 w 122"/>
                <a:gd name="T75" fmla="*/ 16 h 28"/>
                <a:gd name="T76" fmla="*/ 0 w 122"/>
                <a:gd name="T77" fmla="*/ 16 h 28"/>
                <a:gd name="T78" fmla="*/ 1 w 122"/>
                <a:gd name="T79" fmla="*/ 15 h 28"/>
                <a:gd name="T80" fmla="*/ 1 w 122"/>
                <a:gd name="T81" fmla="*/ 1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2" h="28">
                  <a:moveTo>
                    <a:pt x="1" y="15"/>
                  </a:moveTo>
                  <a:lnTo>
                    <a:pt x="1" y="15"/>
                  </a:lnTo>
                  <a:lnTo>
                    <a:pt x="8" y="18"/>
                  </a:lnTo>
                  <a:lnTo>
                    <a:pt x="16" y="20"/>
                  </a:lnTo>
                  <a:lnTo>
                    <a:pt x="23" y="22"/>
                  </a:lnTo>
                  <a:lnTo>
                    <a:pt x="30" y="23"/>
                  </a:lnTo>
                  <a:lnTo>
                    <a:pt x="38" y="24"/>
                  </a:lnTo>
                  <a:lnTo>
                    <a:pt x="46" y="25"/>
                  </a:lnTo>
                  <a:lnTo>
                    <a:pt x="53" y="25"/>
                  </a:lnTo>
                  <a:lnTo>
                    <a:pt x="61" y="24"/>
                  </a:lnTo>
                  <a:lnTo>
                    <a:pt x="68" y="23"/>
                  </a:lnTo>
                  <a:lnTo>
                    <a:pt x="76" y="21"/>
                  </a:lnTo>
                  <a:lnTo>
                    <a:pt x="84" y="19"/>
                  </a:lnTo>
                  <a:lnTo>
                    <a:pt x="91" y="16"/>
                  </a:lnTo>
                  <a:lnTo>
                    <a:pt x="98" y="13"/>
                  </a:lnTo>
                  <a:lnTo>
                    <a:pt x="105" y="9"/>
                  </a:lnTo>
                  <a:lnTo>
                    <a:pt x="112" y="5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13" y="6"/>
                  </a:lnTo>
                  <a:lnTo>
                    <a:pt x="106" y="11"/>
                  </a:lnTo>
                  <a:lnTo>
                    <a:pt x="99" y="14"/>
                  </a:lnTo>
                  <a:lnTo>
                    <a:pt x="92" y="18"/>
                  </a:lnTo>
                  <a:lnTo>
                    <a:pt x="84" y="21"/>
                  </a:lnTo>
                  <a:lnTo>
                    <a:pt x="77" y="23"/>
                  </a:lnTo>
                  <a:lnTo>
                    <a:pt x="69" y="25"/>
                  </a:lnTo>
                  <a:lnTo>
                    <a:pt x="61" y="26"/>
                  </a:lnTo>
                  <a:lnTo>
                    <a:pt x="53" y="27"/>
                  </a:lnTo>
                  <a:lnTo>
                    <a:pt x="46" y="27"/>
                  </a:lnTo>
                  <a:lnTo>
                    <a:pt x="38" y="26"/>
                  </a:lnTo>
                  <a:lnTo>
                    <a:pt x="30" y="25"/>
                  </a:lnTo>
                  <a:lnTo>
                    <a:pt x="22" y="24"/>
                  </a:lnTo>
                  <a:lnTo>
                    <a:pt x="15" y="22"/>
                  </a:lnTo>
                  <a:lnTo>
                    <a:pt x="8" y="20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1" y="15"/>
                  </a:lnTo>
                  <a:lnTo>
                    <a:pt x="1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17" name="Freeform 297">
              <a:extLst>
                <a:ext uri="{FF2B5EF4-FFF2-40B4-BE49-F238E27FC236}">
                  <a16:creationId xmlns:a16="http://schemas.microsoft.com/office/drawing/2014/main" id="{F70FC1AE-5AEF-4FAB-D31E-89426E3F0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535"/>
              <a:ext cx="51" cy="183"/>
            </a:xfrm>
            <a:custGeom>
              <a:avLst/>
              <a:gdLst>
                <a:gd name="T0" fmla="*/ 50 w 51"/>
                <a:gd name="T1" fmla="*/ 1 h 183"/>
                <a:gd name="T2" fmla="*/ 40 w 51"/>
                <a:gd name="T3" fmla="*/ 7 h 183"/>
                <a:gd name="T4" fmla="*/ 31 w 51"/>
                <a:gd name="T5" fmla="*/ 14 h 183"/>
                <a:gd name="T6" fmla="*/ 24 w 51"/>
                <a:gd name="T7" fmla="*/ 23 h 183"/>
                <a:gd name="T8" fmla="*/ 17 w 51"/>
                <a:gd name="T9" fmla="*/ 34 h 183"/>
                <a:gd name="T10" fmla="*/ 12 w 51"/>
                <a:gd name="T11" fmla="*/ 46 h 183"/>
                <a:gd name="T12" fmla="*/ 7 w 51"/>
                <a:gd name="T13" fmla="*/ 59 h 183"/>
                <a:gd name="T14" fmla="*/ 4 w 51"/>
                <a:gd name="T15" fmla="*/ 73 h 183"/>
                <a:gd name="T16" fmla="*/ 2 w 51"/>
                <a:gd name="T17" fmla="*/ 86 h 183"/>
                <a:gd name="T18" fmla="*/ 2 w 51"/>
                <a:gd name="T19" fmla="*/ 101 h 183"/>
                <a:gd name="T20" fmla="*/ 3 w 51"/>
                <a:gd name="T21" fmla="*/ 115 h 183"/>
                <a:gd name="T22" fmla="*/ 5 w 51"/>
                <a:gd name="T23" fmla="*/ 128 h 183"/>
                <a:gd name="T24" fmla="*/ 10 w 51"/>
                <a:gd name="T25" fmla="*/ 141 h 183"/>
                <a:gd name="T26" fmla="*/ 16 w 51"/>
                <a:gd name="T27" fmla="*/ 153 h 183"/>
                <a:gd name="T28" fmla="*/ 23 w 51"/>
                <a:gd name="T29" fmla="*/ 164 h 183"/>
                <a:gd name="T30" fmla="*/ 33 w 51"/>
                <a:gd name="T31" fmla="*/ 173 h 183"/>
                <a:gd name="T32" fmla="*/ 44 w 51"/>
                <a:gd name="T33" fmla="*/ 180 h 183"/>
                <a:gd name="T34" fmla="*/ 38 w 51"/>
                <a:gd name="T35" fmla="*/ 178 h 183"/>
                <a:gd name="T36" fmla="*/ 27 w 51"/>
                <a:gd name="T37" fmla="*/ 170 h 183"/>
                <a:gd name="T38" fmla="*/ 18 w 51"/>
                <a:gd name="T39" fmla="*/ 160 h 183"/>
                <a:gd name="T40" fmla="*/ 11 w 51"/>
                <a:gd name="T41" fmla="*/ 148 h 183"/>
                <a:gd name="T42" fmla="*/ 6 w 51"/>
                <a:gd name="T43" fmla="*/ 135 h 183"/>
                <a:gd name="T44" fmla="*/ 3 w 51"/>
                <a:gd name="T45" fmla="*/ 122 h 183"/>
                <a:gd name="T46" fmla="*/ 1 w 51"/>
                <a:gd name="T47" fmla="*/ 108 h 183"/>
                <a:gd name="T48" fmla="*/ 0 w 51"/>
                <a:gd name="T49" fmla="*/ 94 h 183"/>
                <a:gd name="T50" fmla="*/ 2 w 51"/>
                <a:gd name="T51" fmla="*/ 79 h 183"/>
                <a:gd name="T52" fmla="*/ 4 w 51"/>
                <a:gd name="T53" fmla="*/ 65 h 183"/>
                <a:gd name="T54" fmla="*/ 8 w 51"/>
                <a:gd name="T55" fmla="*/ 52 h 183"/>
                <a:gd name="T56" fmla="*/ 13 w 51"/>
                <a:gd name="T57" fmla="*/ 39 h 183"/>
                <a:gd name="T58" fmla="*/ 19 w 51"/>
                <a:gd name="T59" fmla="*/ 27 h 183"/>
                <a:gd name="T60" fmla="*/ 26 w 51"/>
                <a:gd name="T61" fmla="*/ 17 h 183"/>
                <a:gd name="T62" fmla="*/ 34 w 51"/>
                <a:gd name="T63" fmla="*/ 9 h 183"/>
                <a:gd name="T64" fmla="*/ 43 w 51"/>
                <a:gd name="T65" fmla="*/ 2 h 183"/>
                <a:gd name="T66" fmla="*/ 48 w 51"/>
                <a:gd name="T67" fmla="*/ 0 h 183"/>
                <a:gd name="T68" fmla="*/ 50 w 51"/>
                <a:gd name="T69" fmla="*/ 0 h 183"/>
                <a:gd name="T70" fmla="*/ 50 w 51"/>
                <a:gd name="T71" fmla="*/ 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" h="183">
                  <a:moveTo>
                    <a:pt x="50" y="1"/>
                  </a:moveTo>
                  <a:lnTo>
                    <a:pt x="50" y="1"/>
                  </a:lnTo>
                  <a:lnTo>
                    <a:pt x="44" y="4"/>
                  </a:lnTo>
                  <a:lnTo>
                    <a:pt x="40" y="7"/>
                  </a:lnTo>
                  <a:lnTo>
                    <a:pt x="35" y="10"/>
                  </a:lnTo>
                  <a:lnTo>
                    <a:pt x="31" y="14"/>
                  </a:lnTo>
                  <a:lnTo>
                    <a:pt x="28" y="18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7" y="34"/>
                  </a:lnTo>
                  <a:lnTo>
                    <a:pt x="14" y="40"/>
                  </a:lnTo>
                  <a:lnTo>
                    <a:pt x="12" y="46"/>
                  </a:lnTo>
                  <a:lnTo>
                    <a:pt x="9" y="52"/>
                  </a:lnTo>
                  <a:lnTo>
                    <a:pt x="7" y="59"/>
                  </a:lnTo>
                  <a:lnTo>
                    <a:pt x="5" y="66"/>
                  </a:lnTo>
                  <a:lnTo>
                    <a:pt x="4" y="73"/>
                  </a:lnTo>
                  <a:lnTo>
                    <a:pt x="3" y="80"/>
                  </a:lnTo>
                  <a:lnTo>
                    <a:pt x="2" y="86"/>
                  </a:lnTo>
                  <a:lnTo>
                    <a:pt x="2" y="94"/>
                  </a:lnTo>
                  <a:lnTo>
                    <a:pt x="2" y="101"/>
                  </a:lnTo>
                  <a:lnTo>
                    <a:pt x="2" y="108"/>
                  </a:lnTo>
                  <a:lnTo>
                    <a:pt x="3" y="115"/>
                  </a:lnTo>
                  <a:lnTo>
                    <a:pt x="4" y="122"/>
                  </a:lnTo>
                  <a:lnTo>
                    <a:pt x="5" y="128"/>
                  </a:lnTo>
                  <a:lnTo>
                    <a:pt x="7" y="135"/>
                  </a:lnTo>
                  <a:lnTo>
                    <a:pt x="10" y="141"/>
                  </a:lnTo>
                  <a:lnTo>
                    <a:pt x="13" y="147"/>
                  </a:lnTo>
                  <a:lnTo>
                    <a:pt x="16" y="153"/>
                  </a:lnTo>
                  <a:lnTo>
                    <a:pt x="19" y="159"/>
                  </a:lnTo>
                  <a:lnTo>
                    <a:pt x="23" y="164"/>
                  </a:lnTo>
                  <a:lnTo>
                    <a:pt x="28" y="168"/>
                  </a:lnTo>
                  <a:lnTo>
                    <a:pt x="33" y="173"/>
                  </a:lnTo>
                  <a:lnTo>
                    <a:pt x="38" y="177"/>
                  </a:lnTo>
                  <a:lnTo>
                    <a:pt x="44" y="180"/>
                  </a:lnTo>
                  <a:lnTo>
                    <a:pt x="44" y="182"/>
                  </a:lnTo>
                  <a:lnTo>
                    <a:pt x="38" y="178"/>
                  </a:lnTo>
                  <a:lnTo>
                    <a:pt x="32" y="174"/>
                  </a:lnTo>
                  <a:lnTo>
                    <a:pt x="27" y="170"/>
                  </a:lnTo>
                  <a:lnTo>
                    <a:pt x="22" y="165"/>
                  </a:lnTo>
                  <a:lnTo>
                    <a:pt x="18" y="160"/>
                  </a:lnTo>
                  <a:lnTo>
                    <a:pt x="14" y="154"/>
                  </a:lnTo>
                  <a:lnTo>
                    <a:pt x="11" y="148"/>
                  </a:lnTo>
                  <a:lnTo>
                    <a:pt x="8" y="142"/>
                  </a:lnTo>
                  <a:lnTo>
                    <a:pt x="6" y="135"/>
                  </a:lnTo>
                  <a:lnTo>
                    <a:pt x="4" y="129"/>
                  </a:lnTo>
                  <a:lnTo>
                    <a:pt x="3" y="122"/>
                  </a:lnTo>
                  <a:lnTo>
                    <a:pt x="1" y="115"/>
                  </a:lnTo>
                  <a:lnTo>
                    <a:pt x="1" y="108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1" y="86"/>
                  </a:lnTo>
                  <a:lnTo>
                    <a:pt x="2" y="79"/>
                  </a:lnTo>
                  <a:lnTo>
                    <a:pt x="3" y="72"/>
                  </a:lnTo>
                  <a:lnTo>
                    <a:pt x="4" y="65"/>
                  </a:lnTo>
                  <a:lnTo>
                    <a:pt x="6" y="58"/>
                  </a:lnTo>
                  <a:lnTo>
                    <a:pt x="8" y="52"/>
                  </a:lnTo>
                  <a:lnTo>
                    <a:pt x="10" y="45"/>
                  </a:lnTo>
                  <a:lnTo>
                    <a:pt x="13" y="39"/>
                  </a:lnTo>
                  <a:lnTo>
                    <a:pt x="16" y="33"/>
                  </a:lnTo>
                  <a:lnTo>
                    <a:pt x="19" y="27"/>
                  </a:lnTo>
                  <a:lnTo>
                    <a:pt x="22" y="22"/>
                  </a:lnTo>
                  <a:lnTo>
                    <a:pt x="26" y="17"/>
                  </a:lnTo>
                  <a:lnTo>
                    <a:pt x="30" y="13"/>
                  </a:lnTo>
                  <a:lnTo>
                    <a:pt x="34" y="9"/>
                  </a:lnTo>
                  <a:lnTo>
                    <a:pt x="39" y="5"/>
                  </a:lnTo>
                  <a:lnTo>
                    <a:pt x="43" y="2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1"/>
                  </a:lnTo>
                  <a:lnTo>
                    <a:pt x="5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18" name="Freeform 298">
              <a:extLst>
                <a:ext uri="{FF2B5EF4-FFF2-40B4-BE49-F238E27FC236}">
                  <a16:creationId xmlns:a16="http://schemas.microsoft.com/office/drawing/2014/main" id="{5E76ACE3-8ABE-A368-E95A-F93EF885F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524"/>
              <a:ext cx="107" cy="17"/>
            </a:xfrm>
            <a:custGeom>
              <a:avLst/>
              <a:gdLst>
                <a:gd name="T0" fmla="*/ 106 w 107"/>
                <a:gd name="T1" fmla="*/ 16 h 17"/>
                <a:gd name="T2" fmla="*/ 106 w 107"/>
                <a:gd name="T3" fmla="*/ 16 h 17"/>
                <a:gd name="T4" fmla="*/ 99 w 107"/>
                <a:gd name="T5" fmla="*/ 16 h 17"/>
                <a:gd name="T6" fmla="*/ 92 w 107"/>
                <a:gd name="T7" fmla="*/ 14 h 17"/>
                <a:gd name="T8" fmla="*/ 86 w 107"/>
                <a:gd name="T9" fmla="*/ 13 h 17"/>
                <a:gd name="T10" fmla="*/ 80 w 107"/>
                <a:gd name="T11" fmla="*/ 12 h 17"/>
                <a:gd name="T12" fmla="*/ 74 w 107"/>
                <a:gd name="T13" fmla="*/ 9 h 17"/>
                <a:gd name="T14" fmla="*/ 67 w 107"/>
                <a:gd name="T15" fmla="*/ 7 h 17"/>
                <a:gd name="T16" fmla="*/ 61 w 107"/>
                <a:gd name="T17" fmla="*/ 6 h 17"/>
                <a:gd name="T18" fmla="*/ 54 w 107"/>
                <a:gd name="T19" fmla="*/ 5 h 17"/>
                <a:gd name="T20" fmla="*/ 48 w 107"/>
                <a:gd name="T21" fmla="*/ 2 h 17"/>
                <a:gd name="T22" fmla="*/ 41 w 107"/>
                <a:gd name="T23" fmla="*/ 2 h 17"/>
                <a:gd name="T24" fmla="*/ 34 w 107"/>
                <a:gd name="T25" fmla="*/ 2 h 17"/>
                <a:gd name="T26" fmla="*/ 28 w 107"/>
                <a:gd name="T27" fmla="*/ 2 h 17"/>
                <a:gd name="T28" fmla="*/ 21 w 107"/>
                <a:gd name="T29" fmla="*/ 5 h 17"/>
                <a:gd name="T30" fmla="*/ 14 w 107"/>
                <a:gd name="T31" fmla="*/ 7 h 17"/>
                <a:gd name="T32" fmla="*/ 8 w 107"/>
                <a:gd name="T33" fmla="*/ 11 h 17"/>
                <a:gd name="T34" fmla="*/ 1 w 107"/>
                <a:gd name="T35" fmla="*/ 16 h 17"/>
                <a:gd name="T36" fmla="*/ 0 w 107"/>
                <a:gd name="T37" fmla="*/ 14 h 17"/>
                <a:gd name="T38" fmla="*/ 7 w 107"/>
                <a:gd name="T39" fmla="*/ 9 h 17"/>
                <a:gd name="T40" fmla="*/ 14 w 107"/>
                <a:gd name="T41" fmla="*/ 5 h 17"/>
                <a:gd name="T42" fmla="*/ 20 w 107"/>
                <a:gd name="T43" fmla="*/ 2 h 17"/>
                <a:gd name="T44" fmla="*/ 28 w 107"/>
                <a:gd name="T45" fmla="*/ 0 h 17"/>
                <a:gd name="T46" fmla="*/ 34 w 107"/>
                <a:gd name="T47" fmla="*/ 0 h 17"/>
                <a:gd name="T48" fmla="*/ 41 w 107"/>
                <a:gd name="T49" fmla="*/ 0 h 17"/>
                <a:gd name="T50" fmla="*/ 48 w 107"/>
                <a:gd name="T51" fmla="*/ 0 h 17"/>
                <a:gd name="T52" fmla="*/ 54 w 107"/>
                <a:gd name="T53" fmla="*/ 2 h 17"/>
                <a:gd name="T54" fmla="*/ 61 w 107"/>
                <a:gd name="T55" fmla="*/ 3 h 17"/>
                <a:gd name="T56" fmla="*/ 68 w 107"/>
                <a:gd name="T57" fmla="*/ 6 h 17"/>
                <a:gd name="T58" fmla="*/ 74 w 107"/>
                <a:gd name="T59" fmla="*/ 7 h 17"/>
                <a:gd name="T60" fmla="*/ 80 w 107"/>
                <a:gd name="T61" fmla="*/ 9 h 17"/>
                <a:gd name="T62" fmla="*/ 87 w 107"/>
                <a:gd name="T63" fmla="*/ 11 h 17"/>
                <a:gd name="T64" fmla="*/ 93 w 107"/>
                <a:gd name="T65" fmla="*/ 12 h 17"/>
                <a:gd name="T66" fmla="*/ 99 w 107"/>
                <a:gd name="T67" fmla="*/ 13 h 17"/>
                <a:gd name="T68" fmla="*/ 106 w 107"/>
                <a:gd name="T69" fmla="*/ 14 h 17"/>
                <a:gd name="T70" fmla="*/ 104 w 107"/>
                <a:gd name="T71" fmla="*/ 14 h 17"/>
                <a:gd name="T72" fmla="*/ 106 w 107"/>
                <a:gd name="T73" fmla="*/ 14 h 17"/>
                <a:gd name="T74" fmla="*/ 106 w 107"/>
                <a:gd name="T75" fmla="*/ 14 h 17"/>
                <a:gd name="T76" fmla="*/ 106 w 107"/>
                <a:gd name="T77" fmla="*/ 16 h 17"/>
                <a:gd name="T78" fmla="*/ 106 w 107"/>
                <a:gd name="T79" fmla="*/ 16 h 17"/>
                <a:gd name="T80" fmla="*/ 106 w 107"/>
                <a:gd name="T81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7" h="17">
                  <a:moveTo>
                    <a:pt x="106" y="16"/>
                  </a:moveTo>
                  <a:lnTo>
                    <a:pt x="106" y="16"/>
                  </a:lnTo>
                  <a:lnTo>
                    <a:pt x="99" y="16"/>
                  </a:lnTo>
                  <a:lnTo>
                    <a:pt x="92" y="14"/>
                  </a:lnTo>
                  <a:lnTo>
                    <a:pt x="86" y="13"/>
                  </a:lnTo>
                  <a:lnTo>
                    <a:pt x="80" y="12"/>
                  </a:lnTo>
                  <a:lnTo>
                    <a:pt x="74" y="9"/>
                  </a:lnTo>
                  <a:lnTo>
                    <a:pt x="67" y="7"/>
                  </a:lnTo>
                  <a:lnTo>
                    <a:pt x="61" y="6"/>
                  </a:lnTo>
                  <a:lnTo>
                    <a:pt x="54" y="5"/>
                  </a:lnTo>
                  <a:lnTo>
                    <a:pt x="48" y="2"/>
                  </a:lnTo>
                  <a:lnTo>
                    <a:pt x="41" y="2"/>
                  </a:lnTo>
                  <a:lnTo>
                    <a:pt x="34" y="2"/>
                  </a:lnTo>
                  <a:lnTo>
                    <a:pt x="28" y="2"/>
                  </a:lnTo>
                  <a:lnTo>
                    <a:pt x="21" y="5"/>
                  </a:lnTo>
                  <a:lnTo>
                    <a:pt x="14" y="7"/>
                  </a:lnTo>
                  <a:lnTo>
                    <a:pt x="8" y="11"/>
                  </a:lnTo>
                  <a:lnTo>
                    <a:pt x="1" y="16"/>
                  </a:lnTo>
                  <a:lnTo>
                    <a:pt x="0" y="14"/>
                  </a:lnTo>
                  <a:lnTo>
                    <a:pt x="7" y="9"/>
                  </a:lnTo>
                  <a:lnTo>
                    <a:pt x="14" y="5"/>
                  </a:lnTo>
                  <a:lnTo>
                    <a:pt x="20" y="2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4" y="2"/>
                  </a:lnTo>
                  <a:lnTo>
                    <a:pt x="61" y="3"/>
                  </a:lnTo>
                  <a:lnTo>
                    <a:pt x="68" y="6"/>
                  </a:lnTo>
                  <a:lnTo>
                    <a:pt x="74" y="7"/>
                  </a:lnTo>
                  <a:lnTo>
                    <a:pt x="80" y="9"/>
                  </a:lnTo>
                  <a:lnTo>
                    <a:pt x="87" y="11"/>
                  </a:lnTo>
                  <a:lnTo>
                    <a:pt x="93" y="12"/>
                  </a:lnTo>
                  <a:lnTo>
                    <a:pt x="99" y="13"/>
                  </a:lnTo>
                  <a:lnTo>
                    <a:pt x="106" y="14"/>
                  </a:lnTo>
                  <a:lnTo>
                    <a:pt x="104" y="14"/>
                  </a:lnTo>
                  <a:lnTo>
                    <a:pt x="106" y="14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6" y="16"/>
                  </a:lnTo>
                  <a:lnTo>
                    <a:pt x="106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19" name="Freeform 299">
              <a:extLst>
                <a:ext uri="{FF2B5EF4-FFF2-40B4-BE49-F238E27FC236}">
                  <a16:creationId xmlns:a16="http://schemas.microsoft.com/office/drawing/2014/main" id="{6D071465-5AB6-D101-21BB-B22358D86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482"/>
              <a:ext cx="201" cy="72"/>
            </a:xfrm>
            <a:custGeom>
              <a:avLst/>
              <a:gdLst>
                <a:gd name="T0" fmla="*/ 198 w 201"/>
                <a:gd name="T1" fmla="*/ 71 h 72"/>
                <a:gd name="T2" fmla="*/ 191 w 201"/>
                <a:gd name="T3" fmla="*/ 56 h 72"/>
                <a:gd name="T4" fmla="*/ 183 w 201"/>
                <a:gd name="T5" fmla="*/ 43 h 72"/>
                <a:gd name="T6" fmla="*/ 173 w 201"/>
                <a:gd name="T7" fmla="*/ 32 h 72"/>
                <a:gd name="T8" fmla="*/ 162 w 201"/>
                <a:gd name="T9" fmla="*/ 22 h 72"/>
                <a:gd name="T10" fmla="*/ 150 w 201"/>
                <a:gd name="T11" fmla="*/ 14 h 72"/>
                <a:gd name="T12" fmla="*/ 137 w 201"/>
                <a:gd name="T13" fmla="*/ 8 h 72"/>
                <a:gd name="T14" fmla="*/ 124 w 201"/>
                <a:gd name="T15" fmla="*/ 4 h 72"/>
                <a:gd name="T16" fmla="*/ 109 w 201"/>
                <a:gd name="T17" fmla="*/ 1 h 72"/>
                <a:gd name="T18" fmla="*/ 95 w 201"/>
                <a:gd name="T19" fmla="*/ 1 h 72"/>
                <a:gd name="T20" fmla="*/ 81 w 201"/>
                <a:gd name="T21" fmla="*/ 2 h 72"/>
                <a:gd name="T22" fmla="*/ 66 w 201"/>
                <a:gd name="T23" fmla="*/ 6 h 72"/>
                <a:gd name="T24" fmla="*/ 52 w 201"/>
                <a:gd name="T25" fmla="*/ 11 h 72"/>
                <a:gd name="T26" fmla="*/ 38 w 201"/>
                <a:gd name="T27" fmla="*/ 19 h 72"/>
                <a:gd name="T28" fmla="*/ 25 w 201"/>
                <a:gd name="T29" fmla="*/ 29 h 72"/>
                <a:gd name="T30" fmla="*/ 12 w 201"/>
                <a:gd name="T31" fmla="*/ 40 h 72"/>
                <a:gd name="T32" fmla="*/ 1 w 201"/>
                <a:gd name="T33" fmla="*/ 54 h 72"/>
                <a:gd name="T34" fmla="*/ 5 w 201"/>
                <a:gd name="T35" fmla="*/ 46 h 72"/>
                <a:gd name="T36" fmla="*/ 18 w 201"/>
                <a:gd name="T37" fmla="*/ 33 h 72"/>
                <a:gd name="T38" fmla="*/ 30 w 201"/>
                <a:gd name="T39" fmla="*/ 22 h 72"/>
                <a:gd name="T40" fmla="*/ 44 w 201"/>
                <a:gd name="T41" fmla="*/ 13 h 72"/>
                <a:gd name="T42" fmla="*/ 58 w 201"/>
                <a:gd name="T43" fmla="*/ 7 h 72"/>
                <a:gd name="T44" fmla="*/ 73 w 201"/>
                <a:gd name="T45" fmla="*/ 2 h 72"/>
                <a:gd name="T46" fmla="*/ 88 w 201"/>
                <a:gd name="T47" fmla="*/ 0 h 72"/>
                <a:gd name="T48" fmla="*/ 102 w 201"/>
                <a:gd name="T49" fmla="*/ 0 h 72"/>
                <a:gd name="T50" fmla="*/ 117 w 201"/>
                <a:gd name="T51" fmla="*/ 0 h 72"/>
                <a:gd name="T52" fmla="*/ 131 w 201"/>
                <a:gd name="T53" fmla="*/ 4 h 72"/>
                <a:gd name="T54" fmla="*/ 144 w 201"/>
                <a:gd name="T55" fmla="*/ 9 h 72"/>
                <a:gd name="T56" fmla="*/ 157 w 201"/>
                <a:gd name="T57" fmla="*/ 16 h 72"/>
                <a:gd name="T58" fmla="*/ 169 w 201"/>
                <a:gd name="T59" fmla="*/ 25 h 72"/>
                <a:gd name="T60" fmla="*/ 180 w 201"/>
                <a:gd name="T61" fmla="*/ 36 h 72"/>
                <a:gd name="T62" fmla="*/ 189 w 201"/>
                <a:gd name="T63" fmla="*/ 49 h 72"/>
                <a:gd name="T64" fmla="*/ 196 w 201"/>
                <a:gd name="T65" fmla="*/ 63 h 72"/>
                <a:gd name="T66" fmla="*/ 198 w 201"/>
                <a:gd name="T67" fmla="*/ 70 h 72"/>
                <a:gd name="T68" fmla="*/ 200 w 201"/>
                <a:gd name="T69" fmla="*/ 71 h 72"/>
                <a:gd name="T70" fmla="*/ 198 w 201"/>
                <a:gd name="T71" fmla="*/ 71 h 72"/>
                <a:gd name="T72" fmla="*/ 200 w 201"/>
                <a:gd name="T73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1" h="72">
                  <a:moveTo>
                    <a:pt x="200" y="71"/>
                  </a:moveTo>
                  <a:lnTo>
                    <a:pt x="198" y="71"/>
                  </a:lnTo>
                  <a:lnTo>
                    <a:pt x="195" y="64"/>
                  </a:lnTo>
                  <a:lnTo>
                    <a:pt x="191" y="56"/>
                  </a:lnTo>
                  <a:lnTo>
                    <a:pt x="187" y="50"/>
                  </a:lnTo>
                  <a:lnTo>
                    <a:pt x="183" y="43"/>
                  </a:lnTo>
                  <a:lnTo>
                    <a:pt x="178" y="37"/>
                  </a:lnTo>
                  <a:lnTo>
                    <a:pt x="173" y="32"/>
                  </a:lnTo>
                  <a:lnTo>
                    <a:pt x="168" y="27"/>
                  </a:lnTo>
                  <a:lnTo>
                    <a:pt x="162" y="22"/>
                  </a:lnTo>
                  <a:lnTo>
                    <a:pt x="156" y="18"/>
                  </a:lnTo>
                  <a:lnTo>
                    <a:pt x="150" y="14"/>
                  </a:lnTo>
                  <a:lnTo>
                    <a:pt x="144" y="11"/>
                  </a:lnTo>
                  <a:lnTo>
                    <a:pt x="137" y="8"/>
                  </a:lnTo>
                  <a:lnTo>
                    <a:pt x="130" y="6"/>
                  </a:lnTo>
                  <a:lnTo>
                    <a:pt x="124" y="4"/>
                  </a:lnTo>
                  <a:lnTo>
                    <a:pt x="117" y="2"/>
                  </a:lnTo>
                  <a:lnTo>
                    <a:pt x="109" y="1"/>
                  </a:lnTo>
                  <a:lnTo>
                    <a:pt x="102" y="1"/>
                  </a:lnTo>
                  <a:lnTo>
                    <a:pt x="95" y="1"/>
                  </a:lnTo>
                  <a:lnTo>
                    <a:pt x="88" y="1"/>
                  </a:lnTo>
                  <a:lnTo>
                    <a:pt x="81" y="2"/>
                  </a:lnTo>
                  <a:lnTo>
                    <a:pt x="73" y="4"/>
                  </a:lnTo>
                  <a:lnTo>
                    <a:pt x="66" y="6"/>
                  </a:lnTo>
                  <a:lnTo>
                    <a:pt x="59" y="8"/>
                  </a:lnTo>
                  <a:lnTo>
                    <a:pt x="52" y="11"/>
                  </a:lnTo>
                  <a:lnTo>
                    <a:pt x="45" y="15"/>
                  </a:lnTo>
                  <a:lnTo>
                    <a:pt x="38" y="19"/>
                  </a:lnTo>
                  <a:lnTo>
                    <a:pt x="31" y="23"/>
                  </a:lnTo>
                  <a:lnTo>
                    <a:pt x="25" y="29"/>
                  </a:lnTo>
                  <a:lnTo>
                    <a:pt x="19" y="34"/>
                  </a:lnTo>
                  <a:lnTo>
                    <a:pt x="12" y="40"/>
                  </a:lnTo>
                  <a:lnTo>
                    <a:pt x="7" y="47"/>
                  </a:lnTo>
                  <a:lnTo>
                    <a:pt x="1" y="54"/>
                  </a:lnTo>
                  <a:lnTo>
                    <a:pt x="0" y="53"/>
                  </a:lnTo>
                  <a:lnTo>
                    <a:pt x="5" y="46"/>
                  </a:lnTo>
                  <a:lnTo>
                    <a:pt x="12" y="39"/>
                  </a:lnTo>
                  <a:lnTo>
                    <a:pt x="18" y="33"/>
                  </a:lnTo>
                  <a:lnTo>
                    <a:pt x="24" y="27"/>
                  </a:lnTo>
                  <a:lnTo>
                    <a:pt x="30" y="22"/>
                  </a:lnTo>
                  <a:lnTo>
                    <a:pt x="37" y="17"/>
                  </a:lnTo>
                  <a:lnTo>
                    <a:pt x="44" y="13"/>
                  </a:lnTo>
                  <a:lnTo>
                    <a:pt x="51" y="10"/>
                  </a:lnTo>
                  <a:lnTo>
                    <a:pt x="58" y="7"/>
                  </a:lnTo>
                  <a:lnTo>
                    <a:pt x="66" y="4"/>
                  </a:lnTo>
                  <a:lnTo>
                    <a:pt x="73" y="2"/>
                  </a:lnTo>
                  <a:lnTo>
                    <a:pt x="80" y="0"/>
                  </a:lnTo>
                  <a:lnTo>
                    <a:pt x="88" y="0"/>
                  </a:lnTo>
                  <a:lnTo>
                    <a:pt x="95" y="0"/>
                  </a:lnTo>
                  <a:lnTo>
                    <a:pt x="102" y="0"/>
                  </a:lnTo>
                  <a:lnTo>
                    <a:pt x="109" y="0"/>
                  </a:lnTo>
                  <a:lnTo>
                    <a:pt x="117" y="0"/>
                  </a:lnTo>
                  <a:lnTo>
                    <a:pt x="124" y="2"/>
                  </a:lnTo>
                  <a:lnTo>
                    <a:pt x="131" y="4"/>
                  </a:lnTo>
                  <a:lnTo>
                    <a:pt x="138" y="6"/>
                  </a:lnTo>
                  <a:lnTo>
                    <a:pt x="144" y="9"/>
                  </a:lnTo>
                  <a:lnTo>
                    <a:pt x="151" y="13"/>
                  </a:lnTo>
                  <a:lnTo>
                    <a:pt x="157" y="16"/>
                  </a:lnTo>
                  <a:lnTo>
                    <a:pt x="163" y="20"/>
                  </a:lnTo>
                  <a:lnTo>
                    <a:pt x="169" y="25"/>
                  </a:lnTo>
                  <a:lnTo>
                    <a:pt x="174" y="30"/>
                  </a:lnTo>
                  <a:lnTo>
                    <a:pt x="180" y="36"/>
                  </a:lnTo>
                  <a:lnTo>
                    <a:pt x="184" y="42"/>
                  </a:lnTo>
                  <a:lnTo>
                    <a:pt x="189" y="49"/>
                  </a:lnTo>
                  <a:lnTo>
                    <a:pt x="193" y="55"/>
                  </a:lnTo>
                  <a:lnTo>
                    <a:pt x="196" y="63"/>
                  </a:lnTo>
                  <a:lnTo>
                    <a:pt x="200" y="71"/>
                  </a:lnTo>
                  <a:lnTo>
                    <a:pt x="198" y="70"/>
                  </a:lnTo>
                  <a:lnTo>
                    <a:pt x="200" y="71"/>
                  </a:lnTo>
                  <a:lnTo>
                    <a:pt x="200" y="71"/>
                  </a:lnTo>
                  <a:lnTo>
                    <a:pt x="200" y="71"/>
                  </a:lnTo>
                  <a:lnTo>
                    <a:pt x="198" y="71"/>
                  </a:lnTo>
                  <a:lnTo>
                    <a:pt x="198" y="71"/>
                  </a:lnTo>
                  <a:lnTo>
                    <a:pt x="20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20" name="Freeform 300">
              <a:extLst>
                <a:ext uri="{FF2B5EF4-FFF2-40B4-BE49-F238E27FC236}">
                  <a16:creationId xmlns:a16="http://schemas.microsoft.com/office/drawing/2014/main" id="{2E721CBE-907B-8D06-9FE3-DDDE9B03B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545"/>
              <a:ext cx="66" cy="32"/>
            </a:xfrm>
            <a:custGeom>
              <a:avLst/>
              <a:gdLst>
                <a:gd name="T0" fmla="*/ 65 w 66"/>
                <a:gd name="T1" fmla="*/ 31 h 32"/>
                <a:gd name="T2" fmla="*/ 62 w 66"/>
                <a:gd name="T3" fmla="*/ 30 h 32"/>
                <a:gd name="T4" fmla="*/ 60 w 66"/>
                <a:gd name="T5" fmla="*/ 26 h 32"/>
                <a:gd name="T6" fmla="*/ 58 w 66"/>
                <a:gd name="T7" fmla="*/ 21 h 32"/>
                <a:gd name="T8" fmla="*/ 55 w 66"/>
                <a:gd name="T9" fmla="*/ 17 h 32"/>
                <a:gd name="T10" fmla="*/ 52 w 66"/>
                <a:gd name="T11" fmla="*/ 14 h 32"/>
                <a:gd name="T12" fmla="*/ 48 w 66"/>
                <a:gd name="T13" fmla="*/ 11 h 32"/>
                <a:gd name="T14" fmla="*/ 45 w 66"/>
                <a:gd name="T15" fmla="*/ 8 h 32"/>
                <a:gd name="T16" fmla="*/ 41 w 66"/>
                <a:gd name="T17" fmla="*/ 6 h 32"/>
                <a:gd name="T18" fmla="*/ 37 w 66"/>
                <a:gd name="T19" fmla="*/ 5 h 32"/>
                <a:gd name="T20" fmla="*/ 33 w 66"/>
                <a:gd name="T21" fmla="*/ 3 h 32"/>
                <a:gd name="T22" fmla="*/ 29 w 66"/>
                <a:gd name="T23" fmla="*/ 3 h 32"/>
                <a:gd name="T24" fmla="*/ 24 w 66"/>
                <a:gd name="T25" fmla="*/ 2 h 32"/>
                <a:gd name="T26" fmla="*/ 20 w 66"/>
                <a:gd name="T27" fmla="*/ 3 h 32"/>
                <a:gd name="T28" fmla="*/ 15 w 66"/>
                <a:gd name="T29" fmla="*/ 3 h 32"/>
                <a:gd name="T30" fmla="*/ 10 w 66"/>
                <a:gd name="T31" fmla="*/ 5 h 32"/>
                <a:gd name="T32" fmla="*/ 6 w 66"/>
                <a:gd name="T33" fmla="*/ 6 h 32"/>
                <a:gd name="T34" fmla="*/ 1 w 66"/>
                <a:gd name="T35" fmla="*/ 8 h 32"/>
                <a:gd name="T36" fmla="*/ 0 w 66"/>
                <a:gd name="T37" fmla="*/ 7 h 32"/>
                <a:gd name="T38" fmla="*/ 5 w 66"/>
                <a:gd name="T39" fmla="*/ 5 h 32"/>
                <a:gd name="T40" fmla="*/ 10 w 66"/>
                <a:gd name="T41" fmla="*/ 3 h 32"/>
                <a:gd name="T42" fmla="*/ 15 w 66"/>
                <a:gd name="T43" fmla="*/ 1 h 32"/>
                <a:gd name="T44" fmla="*/ 20 w 66"/>
                <a:gd name="T45" fmla="*/ 1 h 32"/>
                <a:gd name="T46" fmla="*/ 24 w 66"/>
                <a:gd name="T47" fmla="*/ 0 h 32"/>
                <a:gd name="T48" fmla="*/ 29 w 66"/>
                <a:gd name="T49" fmla="*/ 1 h 32"/>
                <a:gd name="T50" fmla="*/ 33 w 66"/>
                <a:gd name="T51" fmla="*/ 1 h 32"/>
                <a:gd name="T52" fmla="*/ 38 w 66"/>
                <a:gd name="T53" fmla="*/ 3 h 32"/>
                <a:gd name="T54" fmla="*/ 42 w 66"/>
                <a:gd name="T55" fmla="*/ 5 h 32"/>
                <a:gd name="T56" fmla="*/ 46 w 66"/>
                <a:gd name="T57" fmla="*/ 7 h 32"/>
                <a:gd name="T58" fmla="*/ 49 w 66"/>
                <a:gd name="T59" fmla="*/ 9 h 32"/>
                <a:gd name="T60" fmla="*/ 53 w 66"/>
                <a:gd name="T61" fmla="*/ 12 h 32"/>
                <a:gd name="T62" fmla="*/ 56 w 66"/>
                <a:gd name="T63" fmla="*/ 17 h 32"/>
                <a:gd name="T64" fmla="*/ 59 w 66"/>
                <a:gd name="T65" fmla="*/ 21 h 32"/>
                <a:gd name="T66" fmla="*/ 62 w 66"/>
                <a:gd name="T67" fmla="*/ 25 h 32"/>
                <a:gd name="T68" fmla="*/ 65 w 66"/>
                <a:gd name="T69" fmla="*/ 30 h 32"/>
                <a:gd name="T70" fmla="*/ 62 w 66"/>
                <a:gd name="T71" fmla="*/ 30 h 32"/>
                <a:gd name="T72" fmla="*/ 65 w 66"/>
                <a:gd name="T73" fmla="*/ 30 h 32"/>
                <a:gd name="T74" fmla="*/ 65 w 66"/>
                <a:gd name="T75" fmla="*/ 31 h 32"/>
                <a:gd name="T76" fmla="*/ 63 w 66"/>
                <a:gd name="T77" fmla="*/ 31 h 32"/>
                <a:gd name="T78" fmla="*/ 63 w 66"/>
                <a:gd name="T79" fmla="*/ 31 h 32"/>
                <a:gd name="T80" fmla="*/ 62 w 66"/>
                <a:gd name="T81" fmla="*/ 30 h 32"/>
                <a:gd name="T82" fmla="*/ 65 w 66"/>
                <a:gd name="T83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" h="32">
                  <a:moveTo>
                    <a:pt x="65" y="31"/>
                  </a:moveTo>
                  <a:lnTo>
                    <a:pt x="62" y="30"/>
                  </a:lnTo>
                  <a:lnTo>
                    <a:pt x="60" y="26"/>
                  </a:lnTo>
                  <a:lnTo>
                    <a:pt x="58" y="21"/>
                  </a:lnTo>
                  <a:lnTo>
                    <a:pt x="55" y="17"/>
                  </a:lnTo>
                  <a:lnTo>
                    <a:pt x="52" y="14"/>
                  </a:lnTo>
                  <a:lnTo>
                    <a:pt x="48" y="11"/>
                  </a:lnTo>
                  <a:lnTo>
                    <a:pt x="45" y="8"/>
                  </a:lnTo>
                  <a:lnTo>
                    <a:pt x="41" y="6"/>
                  </a:lnTo>
                  <a:lnTo>
                    <a:pt x="37" y="5"/>
                  </a:lnTo>
                  <a:lnTo>
                    <a:pt x="33" y="3"/>
                  </a:lnTo>
                  <a:lnTo>
                    <a:pt x="29" y="3"/>
                  </a:lnTo>
                  <a:lnTo>
                    <a:pt x="24" y="2"/>
                  </a:lnTo>
                  <a:lnTo>
                    <a:pt x="20" y="3"/>
                  </a:lnTo>
                  <a:lnTo>
                    <a:pt x="15" y="3"/>
                  </a:lnTo>
                  <a:lnTo>
                    <a:pt x="10" y="5"/>
                  </a:lnTo>
                  <a:lnTo>
                    <a:pt x="6" y="6"/>
                  </a:lnTo>
                  <a:lnTo>
                    <a:pt x="1" y="8"/>
                  </a:lnTo>
                  <a:lnTo>
                    <a:pt x="0" y="7"/>
                  </a:lnTo>
                  <a:lnTo>
                    <a:pt x="5" y="5"/>
                  </a:lnTo>
                  <a:lnTo>
                    <a:pt x="10" y="3"/>
                  </a:lnTo>
                  <a:lnTo>
                    <a:pt x="15" y="1"/>
                  </a:lnTo>
                  <a:lnTo>
                    <a:pt x="20" y="1"/>
                  </a:lnTo>
                  <a:lnTo>
                    <a:pt x="24" y="0"/>
                  </a:lnTo>
                  <a:lnTo>
                    <a:pt x="29" y="1"/>
                  </a:lnTo>
                  <a:lnTo>
                    <a:pt x="33" y="1"/>
                  </a:lnTo>
                  <a:lnTo>
                    <a:pt x="38" y="3"/>
                  </a:lnTo>
                  <a:lnTo>
                    <a:pt x="42" y="5"/>
                  </a:lnTo>
                  <a:lnTo>
                    <a:pt x="46" y="7"/>
                  </a:lnTo>
                  <a:lnTo>
                    <a:pt x="49" y="9"/>
                  </a:lnTo>
                  <a:lnTo>
                    <a:pt x="53" y="12"/>
                  </a:lnTo>
                  <a:lnTo>
                    <a:pt x="56" y="17"/>
                  </a:lnTo>
                  <a:lnTo>
                    <a:pt x="59" y="21"/>
                  </a:lnTo>
                  <a:lnTo>
                    <a:pt x="62" y="25"/>
                  </a:lnTo>
                  <a:lnTo>
                    <a:pt x="65" y="30"/>
                  </a:lnTo>
                  <a:lnTo>
                    <a:pt x="62" y="30"/>
                  </a:lnTo>
                  <a:lnTo>
                    <a:pt x="65" y="30"/>
                  </a:lnTo>
                  <a:lnTo>
                    <a:pt x="65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2" y="30"/>
                  </a:lnTo>
                  <a:lnTo>
                    <a:pt x="6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21" name="Freeform 301">
              <a:extLst>
                <a:ext uri="{FF2B5EF4-FFF2-40B4-BE49-F238E27FC236}">
                  <a16:creationId xmlns:a16="http://schemas.microsoft.com/office/drawing/2014/main" id="{BEB8227B-FCB4-DA60-D7C1-25EB1F33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50"/>
              <a:ext cx="186" cy="67"/>
            </a:xfrm>
            <a:custGeom>
              <a:avLst/>
              <a:gdLst>
                <a:gd name="T0" fmla="*/ 182 w 186"/>
                <a:gd name="T1" fmla="*/ 66 h 67"/>
                <a:gd name="T2" fmla="*/ 173 w 186"/>
                <a:gd name="T3" fmla="*/ 51 h 67"/>
                <a:gd name="T4" fmla="*/ 162 w 186"/>
                <a:gd name="T5" fmla="*/ 39 h 67"/>
                <a:gd name="T6" fmla="*/ 150 w 186"/>
                <a:gd name="T7" fmla="*/ 28 h 67"/>
                <a:gd name="T8" fmla="*/ 137 w 186"/>
                <a:gd name="T9" fmla="*/ 20 h 67"/>
                <a:gd name="T10" fmla="*/ 124 w 186"/>
                <a:gd name="T11" fmla="*/ 13 h 67"/>
                <a:gd name="T12" fmla="*/ 111 w 186"/>
                <a:gd name="T13" fmla="*/ 8 h 67"/>
                <a:gd name="T14" fmla="*/ 97 w 186"/>
                <a:gd name="T15" fmla="*/ 4 h 67"/>
                <a:gd name="T16" fmla="*/ 84 w 186"/>
                <a:gd name="T17" fmla="*/ 2 h 67"/>
                <a:gd name="T18" fmla="*/ 70 w 186"/>
                <a:gd name="T19" fmla="*/ 2 h 67"/>
                <a:gd name="T20" fmla="*/ 57 w 186"/>
                <a:gd name="T21" fmla="*/ 2 h 67"/>
                <a:gd name="T22" fmla="*/ 45 w 186"/>
                <a:gd name="T23" fmla="*/ 4 h 67"/>
                <a:gd name="T24" fmla="*/ 34 w 186"/>
                <a:gd name="T25" fmla="*/ 7 h 67"/>
                <a:gd name="T26" fmla="*/ 24 w 186"/>
                <a:gd name="T27" fmla="*/ 10 h 67"/>
                <a:gd name="T28" fmla="*/ 15 w 186"/>
                <a:gd name="T29" fmla="*/ 15 h 67"/>
                <a:gd name="T30" fmla="*/ 7 w 186"/>
                <a:gd name="T31" fmla="*/ 20 h 67"/>
                <a:gd name="T32" fmla="*/ 2 w 186"/>
                <a:gd name="T33" fmla="*/ 26 h 67"/>
                <a:gd name="T34" fmla="*/ 3 w 186"/>
                <a:gd name="T35" fmla="*/ 21 h 67"/>
                <a:gd name="T36" fmla="*/ 10 w 186"/>
                <a:gd name="T37" fmla="*/ 16 h 67"/>
                <a:gd name="T38" fmla="*/ 18 w 186"/>
                <a:gd name="T39" fmla="*/ 11 h 67"/>
                <a:gd name="T40" fmla="*/ 28 w 186"/>
                <a:gd name="T41" fmla="*/ 7 h 67"/>
                <a:gd name="T42" fmla="*/ 39 w 186"/>
                <a:gd name="T43" fmla="*/ 3 h 67"/>
                <a:gd name="T44" fmla="*/ 51 w 186"/>
                <a:gd name="T45" fmla="*/ 1 h 67"/>
                <a:gd name="T46" fmla="*/ 64 w 186"/>
                <a:gd name="T47" fmla="*/ 0 h 67"/>
                <a:gd name="T48" fmla="*/ 77 w 186"/>
                <a:gd name="T49" fmla="*/ 0 h 67"/>
                <a:gd name="T50" fmla="*/ 90 w 186"/>
                <a:gd name="T51" fmla="*/ 1 h 67"/>
                <a:gd name="T52" fmla="*/ 104 w 186"/>
                <a:gd name="T53" fmla="*/ 4 h 67"/>
                <a:gd name="T54" fmla="*/ 118 w 186"/>
                <a:gd name="T55" fmla="*/ 8 h 67"/>
                <a:gd name="T56" fmla="*/ 131 w 186"/>
                <a:gd name="T57" fmla="*/ 15 h 67"/>
                <a:gd name="T58" fmla="*/ 144 w 186"/>
                <a:gd name="T59" fmla="*/ 22 h 67"/>
                <a:gd name="T60" fmla="*/ 157 w 186"/>
                <a:gd name="T61" fmla="*/ 32 h 67"/>
                <a:gd name="T62" fmla="*/ 169 w 186"/>
                <a:gd name="T63" fmla="*/ 43 h 67"/>
                <a:gd name="T64" fmla="*/ 179 w 186"/>
                <a:gd name="T65" fmla="*/ 57 h 67"/>
                <a:gd name="T66" fmla="*/ 185 w 186"/>
                <a:gd name="T67" fmla="*/ 65 h 67"/>
                <a:gd name="T68" fmla="*/ 185 w 186"/>
                <a:gd name="T69" fmla="*/ 65 h 67"/>
                <a:gd name="T70" fmla="*/ 183 w 186"/>
                <a:gd name="T71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6" h="67">
                  <a:moveTo>
                    <a:pt x="182" y="66"/>
                  </a:moveTo>
                  <a:lnTo>
                    <a:pt x="182" y="66"/>
                  </a:lnTo>
                  <a:lnTo>
                    <a:pt x="178" y="58"/>
                  </a:lnTo>
                  <a:lnTo>
                    <a:pt x="173" y="51"/>
                  </a:lnTo>
                  <a:lnTo>
                    <a:pt x="168" y="45"/>
                  </a:lnTo>
                  <a:lnTo>
                    <a:pt x="162" y="39"/>
                  </a:lnTo>
                  <a:lnTo>
                    <a:pt x="156" y="33"/>
                  </a:lnTo>
                  <a:lnTo>
                    <a:pt x="150" y="28"/>
                  </a:lnTo>
                  <a:lnTo>
                    <a:pt x="144" y="24"/>
                  </a:lnTo>
                  <a:lnTo>
                    <a:pt x="137" y="20"/>
                  </a:lnTo>
                  <a:lnTo>
                    <a:pt x="131" y="16"/>
                  </a:lnTo>
                  <a:lnTo>
                    <a:pt x="124" y="13"/>
                  </a:lnTo>
                  <a:lnTo>
                    <a:pt x="117" y="10"/>
                  </a:lnTo>
                  <a:lnTo>
                    <a:pt x="111" y="8"/>
                  </a:lnTo>
                  <a:lnTo>
                    <a:pt x="104" y="6"/>
                  </a:lnTo>
                  <a:lnTo>
                    <a:pt x="97" y="4"/>
                  </a:lnTo>
                  <a:lnTo>
                    <a:pt x="90" y="3"/>
                  </a:lnTo>
                  <a:lnTo>
                    <a:pt x="84" y="2"/>
                  </a:lnTo>
                  <a:lnTo>
                    <a:pt x="77" y="2"/>
                  </a:lnTo>
                  <a:lnTo>
                    <a:pt x="70" y="2"/>
                  </a:lnTo>
                  <a:lnTo>
                    <a:pt x="64" y="2"/>
                  </a:lnTo>
                  <a:lnTo>
                    <a:pt x="57" y="2"/>
                  </a:lnTo>
                  <a:lnTo>
                    <a:pt x="51" y="3"/>
                  </a:lnTo>
                  <a:lnTo>
                    <a:pt x="45" y="4"/>
                  </a:lnTo>
                  <a:lnTo>
                    <a:pt x="39" y="5"/>
                  </a:lnTo>
                  <a:lnTo>
                    <a:pt x="34" y="7"/>
                  </a:lnTo>
                  <a:lnTo>
                    <a:pt x="29" y="8"/>
                  </a:lnTo>
                  <a:lnTo>
                    <a:pt x="24" y="10"/>
                  </a:lnTo>
                  <a:lnTo>
                    <a:pt x="19" y="12"/>
                  </a:lnTo>
                  <a:lnTo>
                    <a:pt x="15" y="15"/>
                  </a:lnTo>
                  <a:lnTo>
                    <a:pt x="11" y="17"/>
                  </a:lnTo>
                  <a:lnTo>
                    <a:pt x="7" y="20"/>
                  </a:lnTo>
                  <a:lnTo>
                    <a:pt x="4" y="23"/>
                  </a:lnTo>
                  <a:lnTo>
                    <a:pt x="2" y="26"/>
                  </a:lnTo>
                  <a:lnTo>
                    <a:pt x="0" y="25"/>
                  </a:lnTo>
                  <a:lnTo>
                    <a:pt x="3" y="21"/>
                  </a:lnTo>
                  <a:lnTo>
                    <a:pt x="6" y="19"/>
                  </a:lnTo>
                  <a:lnTo>
                    <a:pt x="10" y="16"/>
                  </a:lnTo>
                  <a:lnTo>
                    <a:pt x="14" y="13"/>
                  </a:lnTo>
                  <a:lnTo>
                    <a:pt x="18" y="11"/>
                  </a:lnTo>
                  <a:lnTo>
                    <a:pt x="23" y="8"/>
                  </a:lnTo>
                  <a:lnTo>
                    <a:pt x="28" y="7"/>
                  </a:lnTo>
                  <a:lnTo>
                    <a:pt x="33" y="5"/>
                  </a:lnTo>
                  <a:lnTo>
                    <a:pt x="39" y="3"/>
                  </a:lnTo>
                  <a:lnTo>
                    <a:pt x="45" y="2"/>
                  </a:lnTo>
                  <a:lnTo>
                    <a:pt x="51" y="1"/>
                  </a:lnTo>
                  <a:lnTo>
                    <a:pt x="57" y="0"/>
                  </a:lnTo>
                  <a:lnTo>
                    <a:pt x="64" y="0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0" y="1"/>
                  </a:lnTo>
                  <a:lnTo>
                    <a:pt x="97" y="3"/>
                  </a:lnTo>
                  <a:lnTo>
                    <a:pt x="104" y="4"/>
                  </a:lnTo>
                  <a:lnTo>
                    <a:pt x="111" y="6"/>
                  </a:lnTo>
                  <a:lnTo>
                    <a:pt x="118" y="8"/>
                  </a:lnTo>
                  <a:lnTo>
                    <a:pt x="125" y="12"/>
                  </a:lnTo>
                  <a:lnTo>
                    <a:pt x="131" y="15"/>
                  </a:lnTo>
                  <a:lnTo>
                    <a:pt x="138" y="18"/>
                  </a:lnTo>
                  <a:lnTo>
                    <a:pt x="144" y="22"/>
                  </a:lnTo>
                  <a:lnTo>
                    <a:pt x="151" y="27"/>
                  </a:lnTo>
                  <a:lnTo>
                    <a:pt x="157" y="32"/>
                  </a:lnTo>
                  <a:lnTo>
                    <a:pt x="163" y="37"/>
                  </a:lnTo>
                  <a:lnTo>
                    <a:pt x="169" y="43"/>
                  </a:lnTo>
                  <a:lnTo>
                    <a:pt x="174" y="50"/>
                  </a:lnTo>
                  <a:lnTo>
                    <a:pt x="179" y="57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3" y="66"/>
                  </a:lnTo>
                  <a:lnTo>
                    <a:pt x="183" y="66"/>
                  </a:lnTo>
                  <a:lnTo>
                    <a:pt x="182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22" name="Freeform 302">
              <a:extLst>
                <a:ext uri="{FF2B5EF4-FFF2-40B4-BE49-F238E27FC236}">
                  <a16:creationId xmlns:a16="http://schemas.microsoft.com/office/drawing/2014/main" id="{C21C954F-A013-B830-C478-87A335EC7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1615"/>
              <a:ext cx="17" cy="172"/>
            </a:xfrm>
            <a:custGeom>
              <a:avLst/>
              <a:gdLst>
                <a:gd name="T0" fmla="*/ 8 w 17"/>
                <a:gd name="T1" fmla="*/ 170 h 172"/>
                <a:gd name="T2" fmla="*/ 7 w 17"/>
                <a:gd name="T3" fmla="*/ 155 h 172"/>
                <a:gd name="T4" fmla="*/ 5 w 17"/>
                <a:gd name="T5" fmla="*/ 141 h 172"/>
                <a:gd name="T6" fmla="*/ 5 w 17"/>
                <a:gd name="T7" fmla="*/ 128 h 172"/>
                <a:gd name="T8" fmla="*/ 7 w 17"/>
                <a:gd name="T9" fmla="*/ 116 h 172"/>
                <a:gd name="T10" fmla="*/ 8 w 17"/>
                <a:gd name="T11" fmla="*/ 105 h 172"/>
                <a:gd name="T12" fmla="*/ 9 w 17"/>
                <a:gd name="T13" fmla="*/ 95 h 172"/>
                <a:gd name="T14" fmla="*/ 10 w 17"/>
                <a:gd name="T15" fmla="*/ 86 h 172"/>
                <a:gd name="T16" fmla="*/ 11 w 17"/>
                <a:gd name="T17" fmla="*/ 76 h 172"/>
                <a:gd name="T18" fmla="*/ 14 w 17"/>
                <a:gd name="T19" fmla="*/ 67 h 172"/>
                <a:gd name="T20" fmla="*/ 14 w 17"/>
                <a:gd name="T21" fmla="*/ 59 h 172"/>
                <a:gd name="T22" fmla="*/ 15 w 17"/>
                <a:gd name="T23" fmla="*/ 50 h 172"/>
                <a:gd name="T24" fmla="*/ 14 w 17"/>
                <a:gd name="T25" fmla="*/ 41 h 172"/>
                <a:gd name="T26" fmla="*/ 13 w 17"/>
                <a:gd name="T27" fmla="*/ 32 h 172"/>
                <a:gd name="T28" fmla="*/ 10 w 17"/>
                <a:gd name="T29" fmla="*/ 22 h 172"/>
                <a:gd name="T30" fmla="*/ 7 w 17"/>
                <a:gd name="T31" fmla="*/ 12 h 172"/>
                <a:gd name="T32" fmla="*/ 0 w 17"/>
                <a:gd name="T33" fmla="*/ 1 h 172"/>
                <a:gd name="T34" fmla="*/ 5 w 17"/>
                <a:gd name="T35" fmla="*/ 6 h 172"/>
                <a:gd name="T36" fmla="*/ 10 w 17"/>
                <a:gd name="T37" fmla="*/ 16 h 172"/>
                <a:gd name="T38" fmla="*/ 13 w 17"/>
                <a:gd name="T39" fmla="*/ 27 h 172"/>
                <a:gd name="T40" fmla="*/ 15 w 17"/>
                <a:gd name="T41" fmla="*/ 36 h 172"/>
                <a:gd name="T42" fmla="*/ 16 w 17"/>
                <a:gd name="T43" fmla="*/ 45 h 172"/>
                <a:gd name="T44" fmla="*/ 16 w 17"/>
                <a:gd name="T45" fmla="*/ 54 h 172"/>
                <a:gd name="T46" fmla="*/ 15 w 17"/>
                <a:gd name="T47" fmla="*/ 63 h 172"/>
                <a:gd name="T48" fmla="*/ 15 w 17"/>
                <a:gd name="T49" fmla="*/ 72 h 172"/>
                <a:gd name="T50" fmla="*/ 13 w 17"/>
                <a:gd name="T51" fmla="*/ 81 h 172"/>
                <a:gd name="T52" fmla="*/ 11 w 17"/>
                <a:gd name="T53" fmla="*/ 90 h 172"/>
                <a:gd name="T54" fmla="*/ 10 w 17"/>
                <a:gd name="T55" fmla="*/ 100 h 172"/>
                <a:gd name="T56" fmla="*/ 9 w 17"/>
                <a:gd name="T57" fmla="*/ 111 h 172"/>
                <a:gd name="T58" fmla="*/ 8 w 17"/>
                <a:gd name="T59" fmla="*/ 122 h 172"/>
                <a:gd name="T60" fmla="*/ 7 w 17"/>
                <a:gd name="T61" fmla="*/ 134 h 172"/>
                <a:gd name="T62" fmla="*/ 8 w 17"/>
                <a:gd name="T63" fmla="*/ 148 h 172"/>
                <a:gd name="T64" fmla="*/ 9 w 17"/>
                <a:gd name="T65" fmla="*/ 163 h 172"/>
                <a:gd name="T66" fmla="*/ 9 w 17"/>
                <a:gd name="T67" fmla="*/ 170 h 172"/>
                <a:gd name="T68" fmla="*/ 9 w 17"/>
                <a:gd name="T69" fmla="*/ 171 h 172"/>
                <a:gd name="T70" fmla="*/ 8 w 17"/>
                <a:gd name="T71" fmla="*/ 171 h 172"/>
                <a:gd name="T72" fmla="*/ 8 w 17"/>
                <a:gd name="T73" fmla="*/ 17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172">
                  <a:moveTo>
                    <a:pt x="8" y="171"/>
                  </a:moveTo>
                  <a:lnTo>
                    <a:pt x="8" y="170"/>
                  </a:lnTo>
                  <a:lnTo>
                    <a:pt x="7" y="163"/>
                  </a:lnTo>
                  <a:lnTo>
                    <a:pt x="7" y="155"/>
                  </a:lnTo>
                  <a:lnTo>
                    <a:pt x="5" y="148"/>
                  </a:lnTo>
                  <a:lnTo>
                    <a:pt x="5" y="141"/>
                  </a:lnTo>
                  <a:lnTo>
                    <a:pt x="5" y="134"/>
                  </a:lnTo>
                  <a:lnTo>
                    <a:pt x="5" y="128"/>
                  </a:lnTo>
                  <a:lnTo>
                    <a:pt x="5" y="122"/>
                  </a:lnTo>
                  <a:lnTo>
                    <a:pt x="7" y="116"/>
                  </a:lnTo>
                  <a:lnTo>
                    <a:pt x="7" y="111"/>
                  </a:lnTo>
                  <a:lnTo>
                    <a:pt x="8" y="105"/>
                  </a:lnTo>
                  <a:lnTo>
                    <a:pt x="8" y="100"/>
                  </a:lnTo>
                  <a:lnTo>
                    <a:pt x="9" y="95"/>
                  </a:lnTo>
                  <a:lnTo>
                    <a:pt x="10" y="90"/>
                  </a:lnTo>
                  <a:lnTo>
                    <a:pt x="10" y="86"/>
                  </a:lnTo>
                  <a:lnTo>
                    <a:pt x="11" y="81"/>
                  </a:lnTo>
                  <a:lnTo>
                    <a:pt x="11" y="76"/>
                  </a:lnTo>
                  <a:lnTo>
                    <a:pt x="13" y="72"/>
                  </a:lnTo>
                  <a:lnTo>
                    <a:pt x="14" y="67"/>
                  </a:lnTo>
                  <a:lnTo>
                    <a:pt x="14" y="63"/>
                  </a:lnTo>
                  <a:lnTo>
                    <a:pt x="14" y="59"/>
                  </a:lnTo>
                  <a:lnTo>
                    <a:pt x="15" y="54"/>
                  </a:lnTo>
                  <a:lnTo>
                    <a:pt x="15" y="50"/>
                  </a:lnTo>
                  <a:lnTo>
                    <a:pt x="14" y="45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3" y="32"/>
                  </a:lnTo>
                  <a:lnTo>
                    <a:pt x="11" y="27"/>
                  </a:lnTo>
                  <a:lnTo>
                    <a:pt x="10" y="22"/>
                  </a:lnTo>
                  <a:lnTo>
                    <a:pt x="8" y="17"/>
                  </a:lnTo>
                  <a:lnTo>
                    <a:pt x="7" y="12"/>
                  </a:lnTo>
                  <a:lnTo>
                    <a:pt x="4" y="6"/>
                  </a:lnTo>
                  <a:lnTo>
                    <a:pt x="0" y="1"/>
                  </a:lnTo>
                  <a:lnTo>
                    <a:pt x="3" y="0"/>
                  </a:lnTo>
                  <a:lnTo>
                    <a:pt x="5" y="6"/>
                  </a:lnTo>
                  <a:lnTo>
                    <a:pt x="8" y="11"/>
                  </a:lnTo>
                  <a:lnTo>
                    <a:pt x="10" y="16"/>
                  </a:lnTo>
                  <a:lnTo>
                    <a:pt x="11" y="22"/>
                  </a:lnTo>
                  <a:lnTo>
                    <a:pt x="13" y="27"/>
                  </a:lnTo>
                  <a:lnTo>
                    <a:pt x="14" y="31"/>
                  </a:lnTo>
                  <a:lnTo>
                    <a:pt x="15" y="36"/>
                  </a:lnTo>
                  <a:lnTo>
                    <a:pt x="15" y="41"/>
                  </a:lnTo>
                  <a:lnTo>
                    <a:pt x="16" y="45"/>
                  </a:lnTo>
                  <a:lnTo>
                    <a:pt x="16" y="50"/>
                  </a:lnTo>
                  <a:lnTo>
                    <a:pt x="16" y="54"/>
                  </a:lnTo>
                  <a:lnTo>
                    <a:pt x="16" y="59"/>
                  </a:lnTo>
                  <a:lnTo>
                    <a:pt x="15" y="63"/>
                  </a:lnTo>
                  <a:lnTo>
                    <a:pt x="15" y="67"/>
                  </a:lnTo>
                  <a:lnTo>
                    <a:pt x="15" y="72"/>
                  </a:lnTo>
                  <a:lnTo>
                    <a:pt x="14" y="77"/>
                  </a:lnTo>
                  <a:lnTo>
                    <a:pt x="13" y="81"/>
                  </a:lnTo>
                  <a:lnTo>
                    <a:pt x="13" y="86"/>
                  </a:lnTo>
                  <a:lnTo>
                    <a:pt x="11" y="90"/>
                  </a:lnTo>
                  <a:lnTo>
                    <a:pt x="10" y="95"/>
                  </a:lnTo>
                  <a:lnTo>
                    <a:pt x="10" y="100"/>
                  </a:lnTo>
                  <a:lnTo>
                    <a:pt x="9" y="105"/>
                  </a:lnTo>
                  <a:lnTo>
                    <a:pt x="9" y="111"/>
                  </a:lnTo>
                  <a:lnTo>
                    <a:pt x="8" y="116"/>
                  </a:lnTo>
                  <a:lnTo>
                    <a:pt x="8" y="122"/>
                  </a:lnTo>
                  <a:lnTo>
                    <a:pt x="8" y="128"/>
                  </a:lnTo>
                  <a:lnTo>
                    <a:pt x="7" y="134"/>
                  </a:lnTo>
                  <a:lnTo>
                    <a:pt x="7" y="141"/>
                  </a:lnTo>
                  <a:lnTo>
                    <a:pt x="8" y="148"/>
                  </a:lnTo>
                  <a:lnTo>
                    <a:pt x="8" y="155"/>
                  </a:lnTo>
                  <a:lnTo>
                    <a:pt x="9" y="163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8" y="171"/>
                  </a:lnTo>
                  <a:lnTo>
                    <a:pt x="8" y="170"/>
                  </a:lnTo>
                  <a:lnTo>
                    <a:pt x="8" y="1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23" name="Freeform 303">
              <a:extLst>
                <a:ext uri="{FF2B5EF4-FFF2-40B4-BE49-F238E27FC236}">
                  <a16:creationId xmlns:a16="http://schemas.microsoft.com/office/drawing/2014/main" id="{46FE0C66-7A34-89CF-9A0C-5F0DE08CE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1785"/>
              <a:ext cx="150" cy="201"/>
            </a:xfrm>
            <a:custGeom>
              <a:avLst/>
              <a:gdLst>
                <a:gd name="T0" fmla="*/ 146 w 150"/>
                <a:gd name="T1" fmla="*/ 199 h 201"/>
                <a:gd name="T2" fmla="*/ 141 w 150"/>
                <a:gd name="T3" fmla="*/ 187 h 201"/>
                <a:gd name="T4" fmla="*/ 133 w 150"/>
                <a:gd name="T5" fmla="*/ 174 h 201"/>
                <a:gd name="T6" fmla="*/ 125 w 150"/>
                <a:gd name="T7" fmla="*/ 162 h 201"/>
                <a:gd name="T8" fmla="*/ 115 w 150"/>
                <a:gd name="T9" fmla="*/ 150 h 201"/>
                <a:gd name="T10" fmla="*/ 104 w 150"/>
                <a:gd name="T11" fmla="*/ 138 h 201"/>
                <a:gd name="T12" fmla="*/ 93 w 150"/>
                <a:gd name="T13" fmla="*/ 126 h 201"/>
                <a:gd name="T14" fmla="*/ 82 w 150"/>
                <a:gd name="T15" fmla="*/ 114 h 201"/>
                <a:gd name="T16" fmla="*/ 69 w 150"/>
                <a:gd name="T17" fmla="*/ 103 h 201"/>
                <a:gd name="T18" fmla="*/ 57 w 150"/>
                <a:gd name="T19" fmla="*/ 91 h 201"/>
                <a:gd name="T20" fmla="*/ 46 w 150"/>
                <a:gd name="T21" fmla="*/ 78 h 201"/>
                <a:gd name="T22" fmla="*/ 35 w 150"/>
                <a:gd name="T23" fmla="*/ 66 h 201"/>
                <a:gd name="T24" fmla="*/ 25 w 150"/>
                <a:gd name="T25" fmla="*/ 53 h 201"/>
                <a:gd name="T26" fmla="*/ 17 w 150"/>
                <a:gd name="T27" fmla="*/ 41 h 201"/>
                <a:gd name="T28" fmla="*/ 10 w 150"/>
                <a:gd name="T29" fmla="*/ 28 h 201"/>
                <a:gd name="T30" fmla="*/ 4 w 150"/>
                <a:gd name="T31" fmla="*/ 14 h 201"/>
                <a:gd name="T32" fmla="*/ 0 w 150"/>
                <a:gd name="T33" fmla="*/ 1 h 201"/>
                <a:gd name="T34" fmla="*/ 3 w 150"/>
                <a:gd name="T35" fmla="*/ 7 h 201"/>
                <a:gd name="T36" fmla="*/ 8 w 150"/>
                <a:gd name="T37" fmla="*/ 20 h 201"/>
                <a:gd name="T38" fmla="*/ 14 w 150"/>
                <a:gd name="T39" fmla="*/ 33 h 201"/>
                <a:gd name="T40" fmla="*/ 22 w 150"/>
                <a:gd name="T41" fmla="*/ 46 h 201"/>
                <a:gd name="T42" fmla="*/ 32 w 150"/>
                <a:gd name="T43" fmla="*/ 59 h 201"/>
                <a:gd name="T44" fmla="*/ 42 w 150"/>
                <a:gd name="T45" fmla="*/ 71 h 201"/>
                <a:gd name="T46" fmla="*/ 53 w 150"/>
                <a:gd name="T47" fmla="*/ 83 h 201"/>
                <a:gd name="T48" fmla="*/ 64 w 150"/>
                <a:gd name="T49" fmla="*/ 95 h 201"/>
                <a:gd name="T50" fmla="*/ 77 w 150"/>
                <a:gd name="T51" fmla="*/ 107 h 201"/>
                <a:gd name="T52" fmla="*/ 88 w 150"/>
                <a:gd name="T53" fmla="*/ 119 h 201"/>
                <a:gd name="T54" fmla="*/ 100 w 150"/>
                <a:gd name="T55" fmla="*/ 131 h 201"/>
                <a:gd name="T56" fmla="*/ 111 w 150"/>
                <a:gd name="T57" fmla="*/ 143 h 201"/>
                <a:gd name="T58" fmla="*/ 121 w 150"/>
                <a:gd name="T59" fmla="*/ 155 h 201"/>
                <a:gd name="T60" fmla="*/ 130 w 150"/>
                <a:gd name="T61" fmla="*/ 167 h 201"/>
                <a:gd name="T62" fmla="*/ 139 w 150"/>
                <a:gd name="T63" fmla="*/ 180 h 201"/>
                <a:gd name="T64" fmla="*/ 145 w 150"/>
                <a:gd name="T65" fmla="*/ 192 h 201"/>
                <a:gd name="T66" fmla="*/ 149 w 150"/>
                <a:gd name="T67" fmla="*/ 199 h 201"/>
                <a:gd name="T68" fmla="*/ 149 w 150"/>
                <a:gd name="T69" fmla="*/ 199 h 201"/>
                <a:gd name="T70" fmla="*/ 147 w 150"/>
                <a:gd name="T71" fmla="*/ 20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0" h="201">
                  <a:moveTo>
                    <a:pt x="146" y="199"/>
                  </a:moveTo>
                  <a:lnTo>
                    <a:pt x="146" y="199"/>
                  </a:lnTo>
                  <a:lnTo>
                    <a:pt x="144" y="193"/>
                  </a:lnTo>
                  <a:lnTo>
                    <a:pt x="141" y="187"/>
                  </a:lnTo>
                  <a:lnTo>
                    <a:pt x="137" y="180"/>
                  </a:lnTo>
                  <a:lnTo>
                    <a:pt x="133" y="174"/>
                  </a:lnTo>
                  <a:lnTo>
                    <a:pt x="129" y="168"/>
                  </a:lnTo>
                  <a:lnTo>
                    <a:pt x="125" y="162"/>
                  </a:lnTo>
                  <a:lnTo>
                    <a:pt x="120" y="156"/>
                  </a:lnTo>
                  <a:lnTo>
                    <a:pt x="115" y="150"/>
                  </a:lnTo>
                  <a:lnTo>
                    <a:pt x="110" y="144"/>
                  </a:lnTo>
                  <a:lnTo>
                    <a:pt x="104" y="138"/>
                  </a:lnTo>
                  <a:lnTo>
                    <a:pt x="99" y="132"/>
                  </a:lnTo>
                  <a:lnTo>
                    <a:pt x="93" y="126"/>
                  </a:lnTo>
                  <a:lnTo>
                    <a:pt x="87" y="120"/>
                  </a:lnTo>
                  <a:lnTo>
                    <a:pt x="82" y="114"/>
                  </a:lnTo>
                  <a:lnTo>
                    <a:pt x="76" y="108"/>
                  </a:lnTo>
                  <a:lnTo>
                    <a:pt x="69" y="103"/>
                  </a:lnTo>
                  <a:lnTo>
                    <a:pt x="63" y="96"/>
                  </a:lnTo>
                  <a:lnTo>
                    <a:pt x="57" y="91"/>
                  </a:lnTo>
                  <a:lnTo>
                    <a:pt x="52" y="84"/>
                  </a:lnTo>
                  <a:lnTo>
                    <a:pt x="46" y="78"/>
                  </a:lnTo>
                  <a:lnTo>
                    <a:pt x="41" y="72"/>
                  </a:lnTo>
                  <a:lnTo>
                    <a:pt x="35" y="66"/>
                  </a:lnTo>
                  <a:lnTo>
                    <a:pt x="30" y="60"/>
                  </a:lnTo>
                  <a:lnTo>
                    <a:pt x="25" y="53"/>
                  </a:lnTo>
                  <a:lnTo>
                    <a:pt x="21" y="47"/>
                  </a:lnTo>
                  <a:lnTo>
                    <a:pt x="17" y="41"/>
                  </a:lnTo>
                  <a:lnTo>
                    <a:pt x="13" y="34"/>
                  </a:lnTo>
                  <a:lnTo>
                    <a:pt x="10" y="28"/>
                  </a:lnTo>
                  <a:lnTo>
                    <a:pt x="6" y="21"/>
                  </a:lnTo>
                  <a:lnTo>
                    <a:pt x="4" y="14"/>
                  </a:lnTo>
                  <a:lnTo>
                    <a:pt x="2" y="7"/>
                  </a:lnTo>
                  <a:lnTo>
                    <a:pt x="0" y="1"/>
                  </a:lnTo>
                  <a:lnTo>
                    <a:pt x="1" y="0"/>
                  </a:lnTo>
                  <a:lnTo>
                    <a:pt x="3" y="7"/>
                  </a:lnTo>
                  <a:lnTo>
                    <a:pt x="5" y="14"/>
                  </a:lnTo>
                  <a:lnTo>
                    <a:pt x="8" y="20"/>
                  </a:lnTo>
                  <a:lnTo>
                    <a:pt x="11" y="27"/>
                  </a:lnTo>
                  <a:lnTo>
                    <a:pt x="14" y="33"/>
                  </a:lnTo>
                  <a:lnTo>
                    <a:pt x="18" y="40"/>
                  </a:lnTo>
                  <a:lnTo>
                    <a:pt x="22" y="46"/>
                  </a:lnTo>
                  <a:lnTo>
                    <a:pt x="27" y="52"/>
                  </a:lnTo>
                  <a:lnTo>
                    <a:pt x="32" y="59"/>
                  </a:lnTo>
                  <a:lnTo>
                    <a:pt x="37" y="65"/>
                  </a:lnTo>
                  <a:lnTo>
                    <a:pt x="42" y="71"/>
                  </a:lnTo>
                  <a:lnTo>
                    <a:pt x="47" y="77"/>
                  </a:lnTo>
                  <a:lnTo>
                    <a:pt x="53" y="83"/>
                  </a:lnTo>
                  <a:lnTo>
                    <a:pt x="58" y="89"/>
                  </a:lnTo>
                  <a:lnTo>
                    <a:pt x="64" y="95"/>
                  </a:lnTo>
                  <a:lnTo>
                    <a:pt x="70" y="101"/>
                  </a:lnTo>
                  <a:lnTo>
                    <a:pt x="77" y="107"/>
                  </a:lnTo>
                  <a:lnTo>
                    <a:pt x="83" y="113"/>
                  </a:lnTo>
                  <a:lnTo>
                    <a:pt x="88" y="119"/>
                  </a:lnTo>
                  <a:lnTo>
                    <a:pt x="94" y="125"/>
                  </a:lnTo>
                  <a:lnTo>
                    <a:pt x="100" y="131"/>
                  </a:lnTo>
                  <a:lnTo>
                    <a:pt x="105" y="137"/>
                  </a:lnTo>
                  <a:lnTo>
                    <a:pt x="111" y="143"/>
                  </a:lnTo>
                  <a:lnTo>
                    <a:pt x="116" y="149"/>
                  </a:lnTo>
                  <a:lnTo>
                    <a:pt x="121" y="155"/>
                  </a:lnTo>
                  <a:lnTo>
                    <a:pt x="126" y="161"/>
                  </a:lnTo>
                  <a:lnTo>
                    <a:pt x="130" y="167"/>
                  </a:lnTo>
                  <a:lnTo>
                    <a:pt x="135" y="173"/>
                  </a:lnTo>
                  <a:lnTo>
                    <a:pt x="139" y="180"/>
                  </a:lnTo>
                  <a:lnTo>
                    <a:pt x="142" y="186"/>
                  </a:lnTo>
                  <a:lnTo>
                    <a:pt x="145" y="192"/>
                  </a:lnTo>
                  <a:lnTo>
                    <a:pt x="149" y="199"/>
                  </a:lnTo>
                  <a:lnTo>
                    <a:pt x="149" y="199"/>
                  </a:lnTo>
                  <a:lnTo>
                    <a:pt x="149" y="199"/>
                  </a:lnTo>
                  <a:lnTo>
                    <a:pt x="149" y="199"/>
                  </a:lnTo>
                  <a:lnTo>
                    <a:pt x="147" y="200"/>
                  </a:lnTo>
                  <a:lnTo>
                    <a:pt x="147" y="200"/>
                  </a:lnTo>
                  <a:lnTo>
                    <a:pt x="146" y="1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24" name="Freeform 304">
              <a:extLst>
                <a:ext uri="{FF2B5EF4-FFF2-40B4-BE49-F238E27FC236}">
                  <a16:creationId xmlns:a16="http://schemas.microsoft.com/office/drawing/2014/main" id="{C4DCC30D-21FC-2058-941D-3819A6C8D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1984"/>
              <a:ext cx="70" cy="158"/>
            </a:xfrm>
            <a:custGeom>
              <a:avLst/>
              <a:gdLst>
                <a:gd name="T0" fmla="*/ 1 w 70"/>
                <a:gd name="T1" fmla="*/ 155 h 158"/>
                <a:gd name="T2" fmla="*/ 13 w 70"/>
                <a:gd name="T3" fmla="*/ 152 h 158"/>
                <a:gd name="T4" fmla="*/ 25 w 70"/>
                <a:gd name="T5" fmla="*/ 148 h 158"/>
                <a:gd name="T6" fmla="*/ 34 w 70"/>
                <a:gd name="T7" fmla="*/ 142 h 158"/>
                <a:gd name="T8" fmla="*/ 43 w 70"/>
                <a:gd name="T9" fmla="*/ 135 h 158"/>
                <a:gd name="T10" fmla="*/ 49 w 70"/>
                <a:gd name="T11" fmla="*/ 127 h 158"/>
                <a:gd name="T12" fmla="*/ 55 w 70"/>
                <a:gd name="T13" fmla="*/ 118 h 158"/>
                <a:gd name="T14" fmla="*/ 60 w 70"/>
                <a:gd name="T15" fmla="*/ 108 h 158"/>
                <a:gd name="T16" fmla="*/ 63 w 70"/>
                <a:gd name="T17" fmla="*/ 97 h 158"/>
                <a:gd name="T18" fmla="*/ 65 w 70"/>
                <a:gd name="T19" fmla="*/ 85 h 158"/>
                <a:gd name="T20" fmla="*/ 66 w 70"/>
                <a:gd name="T21" fmla="*/ 74 h 158"/>
                <a:gd name="T22" fmla="*/ 66 w 70"/>
                <a:gd name="T23" fmla="*/ 61 h 158"/>
                <a:gd name="T24" fmla="*/ 65 w 70"/>
                <a:gd name="T25" fmla="*/ 49 h 158"/>
                <a:gd name="T26" fmla="*/ 64 w 70"/>
                <a:gd name="T27" fmla="*/ 36 h 158"/>
                <a:gd name="T28" fmla="*/ 61 w 70"/>
                <a:gd name="T29" fmla="*/ 24 h 158"/>
                <a:gd name="T30" fmla="*/ 57 w 70"/>
                <a:gd name="T31" fmla="*/ 12 h 158"/>
                <a:gd name="T32" fmla="*/ 53 w 70"/>
                <a:gd name="T33" fmla="*/ 0 h 158"/>
                <a:gd name="T34" fmla="*/ 57 w 70"/>
                <a:gd name="T35" fmla="*/ 6 h 158"/>
                <a:gd name="T36" fmla="*/ 61 w 70"/>
                <a:gd name="T37" fmla="*/ 18 h 158"/>
                <a:gd name="T38" fmla="*/ 64 w 70"/>
                <a:gd name="T39" fmla="*/ 30 h 158"/>
                <a:gd name="T40" fmla="*/ 66 w 70"/>
                <a:gd name="T41" fmla="*/ 42 h 158"/>
                <a:gd name="T42" fmla="*/ 67 w 70"/>
                <a:gd name="T43" fmla="*/ 55 h 158"/>
                <a:gd name="T44" fmla="*/ 69 w 70"/>
                <a:gd name="T45" fmla="*/ 67 h 158"/>
                <a:gd name="T46" fmla="*/ 67 w 70"/>
                <a:gd name="T47" fmla="*/ 80 h 158"/>
                <a:gd name="T48" fmla="*/ 66 w 70"/>
                <a:gd name="T49" fmla="*/ 91 h 158"/>
                <a:gd name="T50" fmla="*/ 63 w 70"/>
                <a:gd name="T51" fmla="*/ 103 h 158"/>
                <a:gd name="T52" fmla="*/ 59 w 70"/>
                <a:gd name="T53" fmla="*/ 114 h 158"/>
                <a:gd name="T54" fmla="*/ 54 w 70"/>
                <a:gd name="T55" fmla="*/ 123 h 158"/>
                <a:gd name="T56" fmla="*/ 47 w 70"/>
                <a:gd name="T57" fmla="*/ 132 h 158"/>
                <a:gd name="T58" fmla="*/ 40 w 70"/>
                <a:gd name="T59" fmla="*/ 140 h 158"/>
                <a:gd name="T60" fmla="*/ 31 w 70"/>
                <a:gd name="T61" fmla="*/ 147 h 158"/>
                <a:gd name="T62" fmla="*/ 20 w 70"/>
                <a:gd name="T63" fmla="*/ 152 h 158"/>
                <a:gd name="T64" fmla="*/ 8 w 70"/>
                <a:gd name="T65" fmla="*/ 156 h 158"/>
                <a:gd name="T66" fmla="*/ 0 w 70"/>
                <a:gd name="T67" fmla="*/ 155 h 158"/>
                <a:gd name="T68" fmla="*/ 0 w 70"/>
                <a:gd name="T69" fmla="*/ 157 h 158"/>
                <a:gd name="T70" fmla="*/ 0 w 70"/>
                <a:gd name="T71" fmla="*/ 155 h 158"/>
                <a:gd name="T72" fmla="*/ 2 w 70"/>
                <a:gd name="T73" fmla="*/ 15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158">
                  <a:moveTo>
                    <a:pt x="2" y="156"/>
                  </a:moveTo>
                  <a:lnTo>
                    <a:pt x="1" y="155"/>
                  </a:lnTo>
                  <a:lnTo>
                    <a:pt x="7" y="154"/>
                  </a:lnTo>
                  <a:lnTo>
                    <a:pt x="13" y="152"/>
                  </a:lnTo>
                  <a:lnTo>
                    <a:pt x="19" y="150"/>
                  </a:lnTo>
                  <a:lnTo>
                    <a:pt x="25" y="148"/>
                  </a:lnTo>
                  <a:lnTo>
                    <a:pt x="30" y="145"/>
                  </a:lnTo>
                  <a:lnTo>
                    <a:pt x="34" y="142"/>
                  </a:lnTo>
                  <a:lnTo>
                    <a:pt x="39" y="139"/>
                  </a:lnTo>
                  <a:lnTo>
                    <a:pt x="43" y="135"/>
                  </a:lnTo>
                  <a:lnTo>
                    <a:pt x="46" y="131"/>
                  </a:lnTo>
                  <a:lnTo>
                    <a:pt x="49" y="127"/>
                  </a:lnTo>
                  <a:lnTo>
                    <a:pt x="53" y="122"/>
                  </a:lnTo>
                  <a:lnTo>
                    <a:pt x="55" y="118"/>
                  </a:lnTo>
                  <a:lnTo>
                    <a:pt x="57" y="113"/>
                  </a:lnTo>
                  <a:lnTo>
                    <a:pt x="60" y="108"/>
                  </a:lnTo>
                  <a:lnTo>
                    <a:pt x="62" y="102"/>
                  </a:lnTo>
                  <a:lnTo>
                    <a:pt x="63" y="97"/>
                  </a:lnTo>
                  <a:lnTo>
                    <a:pt x="64" y="91"/>
                  </a:lnTo>
                  <a:lnTo>
                    <a:pt x="65" y="85"/>
                  </a:lnTo>
                  <a:lnTo>
                    <a:pt x="66" y="80"/>
                  </a:lnTo>
                  <a:lnTo>
                    <a:pt x="66" y="74"/>
                  </a:lnTo>
                  <a:lnTo>
                    <a:pt x="66" y="67"/>
                  </a:lnTo>
                  <a:lnTo>
                    <a:pt x="66" y="61"/>
                  </a:lnTo>
                  <a:lnTo>
                    <a:pt x="66" y="55"/>
                  </a:lnTo>
                  <a:lnTo>
                    <a:pt x="65" y="49"/>
                  </a:lnTo>
                  <a:lnTo>
                    <a:pt x="65" y="43"/>
                  </a:lnTo>
                  <a:lnTo>
                    <a:pt x="64" y="36"/>
                  </a:lnTo>
                  <a:lnTo>
                    <a:pt x="62" y="30"/>
                  </a:lnTo>
                  <a:lnTo>
                    <a:pt x="61" y="24"/>
                  </a:lnTo>
                  <a:lnTo>
                    <a:pt x="59" y="18"/>
                  </a:lnTo>
                  <a:lnTo>
                    <a:pt x="57" y="12"/>
                  </a:lnTo>
                  <a:lnTo>
                    <a:pt x="56" y="6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6"/>
                  </a:lnTo>
                  <a:lnTo>
                    <a:pt x="59" y="11"/>
                  </a:lnTo>
                  <a:lnTo>
                    <a:pt x="61" y="18"/>
                  </a:lnTo>
                  <a:lnTo>
                    <a:pt x="62" y="23"/>
                  </a:lnTo>
                  <a:lnTo>
                    <a:pt x="64" y="30"/>
                  </a:lnTo>
                  <a:lnTo>
                    <a:pt x="65" y="36"/>
                  </a:lnTo>
                  <a:lnTo>
                    <a:pt x="66" y="42"/>
                  </a:lnTo>
                  <a:lnTo>
                    <a:pt x="67" y="49"/>
                  </a:lnTo>
                  <a:lnTo>
                    <a:pt x="67" y="55"/>
                  </a:lnTo>
                  <a:lnTo>
                    <a:pt x="69" y="61"/>
                  </a:lnTo>
                  <a:lnTo>
                    <a:pt x="69" y="67"/>
                  </a:lnTo>
                  <a:lnTo>
                    <a:pt x="69" y="74"/>
                  </a:lnTo>
                  <a:lnTo>
                    <a:pt x="67" y="80"/>
                  </a:lnTo>
                  <a:lnTo>
                    <a:pt x="66" y="86"/>
                  </a:lnTo>
                  <a:lnTo>
                    <a:pt x="66" y="91"/>
                  </a:lnTo>
                  <a:lnTo>
                    <a:pt x="64" y="97"/>
                  </a:lnTo>
                  <a:lnTo>
                    <a:pt x="63" y="103"/>
                  </a:lnTo>
                  <a:lnTo>
                    <a:pt x="61" y="108"/>
                  </a:lnTo>
                  <a:lnTo>
                    <a:pt x="59" y="114"/>
                  </a:lnTo>
                  <a:lnTo>
                    <a:pt x="57" y="119"/>
                  </a:lnTo>
                  <a:lnTo>
                    <a:pt x="54" y="123"/>
                  </a:lnTo>
                  <a:lnTo>
                    <a:pt x="51" y="128"/>
                  </a:lnTo>
                  <a:lnTo>
                    <a:pt x="47" y="132"/>
                  </a:lnTo>
                  <a:lnTo>
                    <a:pt x="44" y="136"/>
                  </a:lnTo>
                  <a:lnTo>
                    <a:pt x="40" y="140"/>
                  </a:lnTo>
                  <a:lnTo>
                    <a:pt x="35" y="144"/>
                  </a:lnTo>
                  <a:lnTo>
                    <a:pt x="31" y="147"/>
                  </a:lnTo>
                  <a:lnTo>
                    <a:pt x="25" y="149"/>
                  </a:lnTo>
                  <a:lnTo>
                    <a:pt x="20" y="152"/>
                  </a:lnTo>
                  <a:lnTo>
                    <a:pt x="14" y="154"/>
                  </a:lnTo>
                  <a:lnTo>
                    <a:pt x="8" y="156"/>
                  </a:lnTo>
                  <a:lnTo>
                    <a:pt x="1" y="157"/>
                  </a:lnTo>
                  <a:lnTo>
                    <a:pt x="0" y="155"/>
                  </a:lnTo>
                  <a:lnTo>
                    <a:pt x="1" y="157"/>
                  </a:lnTo>
                  <a:lnTo>
                    <a:pt x="0" y="157"/>
                  </a:lnTo>
                  <a:lnTo>
                    <a:pt x="0" y="156"/>
                  </a:lnTo>
                  <a:lnTo>
                    <a:pt x="0" y="155"/>
                  </a:lnTo>
                  <a:lnTo>
                    <a:pt x="1" y="155"/>
                  </a:lnTo>
                  <a:lnTo>
                    <a:pt x="2" y="1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25" name="Freeform 305">
              <a:extLst>
                <a:ext uri="{FF2B5EF4-FFF2-40B4-BE49-F238E27FC236}">
                  <a16:creationId xmlns:a16="http://schemas.microsoft.com/office/drawing/2014/main" id="{67D7467D-33B5-3F70-E900-374ED5F02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091"/>
              <a:ext cx="20" cy="50"/>
            </a:xfrm>
            <a:custGeom>
              <a:avLst/>
              <a:gdLst>
                <a:gd name="T0" fmla="*/ 17 w 20"/>
                <a:gd name="T1" fmla="*/ 0 h 50"/>
                <a:gd name="T2" fmla="*/ 19 w 20"/>
                <a:gd name="T3" fmla="*/ 1 h 50"/>
                <a:gd name="T4" fmla="*/ 18 w 20"/>
                <a:gd name="T5" fmla="*/ 4 h 50"/>
                <a:gd name="T6" fmla="*/ 18 w 20"/>
                <a:gd name="T7" fmla="*/ 8 h 50"/>
                <a:gd name="T8" fmla="*/ 17 w 20"/>
                <a:gd name="T9" fmla="*/ 12 h 50"/>
                <a:gd name="T10" fmla="*/ 17 w 20"/>
                <a:gd name="T11" fmla="*/ 15 h 50"/>
                <a:gd name="T12" fmla="*/ 16 w 20"/>
                <a:gd name="T13" fmla="*/ 18 h 50"/>
                <a:gd name="T14" fmla="*/ 15 w 20"/>
                <a:gd name="T15" fmla="*/ 22 h 50"/>
                <a:gd name="T16" fmla="*/ 14 w 20"/>
                <a:gd name="T17" fmla="*/ 24 h 50"/>
                <a:gd name="T18" fmla="*/ 12 w 20"/>
                <a:gd name="T19" fmla="*/ 27 h 50"/>
                <a:gd name="T20" fmla="*/ 11 w 20"/>
                <a:gd name="T21" fmla="*/ 31 h 50"/>
                <a:gd name="T22" fmla="*/ 10 w 20"/>
                <a:gd name="T23" fmla="*/ 33 h 50"/>
                <a:gd name="T24" fmla="*/ 8 w 20"/>
                <a:gd name="T25" fmla="*/ 36 h 50"/>
                <a:gd name="T26" fmla="*/ 7 w 20"/>
                <a:gd name="T27" fmla="*/ 39 h 50"/>
                <a:gd name="T28" fmla="*/ 6 w 20"/>
                <a:gd name="T29" fmla="*/ 41 h 50"/>
                <a:gd name="T30" fmla="*/ 4 w 20"/>
                <a:gd name="T31" fmla="*/ 44 h 50"/>
                <a:gd name="T32" fmla="*/ 3 w 20"/>
                <a:gd name="T33" fmla="*/ 47 h 50"/>
                <a:gd name="T34" fmla="*/ 2 w 20"/>
                <a:gd name="T35" fmla="*/ 49 h 50"/>
                <a:gd name="T36" fmla="*/ 0 w 20"/>
                <a:gd name="T37" fmla="*/ 48 h 50"/>
                <a:gd name="T38" fmla="*/ 2 w 20"/>
                <a:gd name="T39" fmla="*/ 46 h 50"/>
                <a:gd name="T40" fmla="*/ 3 w 20"/>
                <a:gd name="T41" fmla="*/ 43 h 50"/>
                <a:gd name="T42" fmla="*/ 4 w 20"/>
                <a:gd name="T43" fmla="*/ 40 h 50"/>
                <a:gd name="T44" fmla="*/ 6 w 20"/>
                <a:gd name="T45" fmla="*/ 38 h 50"/>
                <a:gd name="T46" fmla="*/ 7 w 20"/>
                <a:gd name="T47" fmla="*/ 35 h 50"/>
                <a:gd name="T48" fmla="*/ 8 w 20"/>
                <a:gd name="T49" fmla="*/ 32 h 50"/>
                <a:gd name="T50" fmla="*/ 10 w 20"/>
                <a:gd name="T51" fmla="*/ 30 h 50"/>
                <a:gd name="T52" fmla="*/ 11 w 20"/>
                <a:gd name="T53" fmla="*/ 27 h 50"/>
                <a:gd name="T54" fmla="*/ 12 w 20"/>
                <a:gd name="T55" fmla="*/ 24 h 50"/>
                <a:gd name="T56" fmla="*/ 13 w 20"/>
                <a:gd name="T57" fmla="*/ 21 h 50"/>
                <a:gd name="T58" fmla="*/ 14 w 20"/>
                <a:gd name="T59" fmla="*/ 18 h 50"/>
                <a:gd name="T60" fmla="*/ 15 w 20"/>
                <a:gd name="T61" fmla="*/ 15 h 50"/>
                <a:gd name="T62" fmla="*/ 16 w 20"/>
                <a:gd name="T63" fmla="*/ 11 h 50"/>
                <a:gd name="T64" fmla="*/ 17 w 20"/>
                <a:gd name="T65" fmla="*/ 8 h 50"/>
                <a:gd name="T66" fmla="*/ 17 w 20"/>
                <a:gd name="T67" fmla="*/ 4 h 50"/>
                <a:gd name="T68" fmla="*/ 17 w 20"/>
                <a:gd name="T69" fmla="*/ 1 h 50"/>
                <a:gd name="T70" fmla="*/ 19 w 20"/>
                <a:gd name="T71" fmla="*/ 1 h 50"/>
                <a:gd name="T72" fmla="*/ 17 w 20"/>
                <a:gd name="T73" fmla="*/ 1 h 50"/>
                <a:gd name="T74" fmla="*/ 17 w 20"/>
                <a:gd name="T75" fmla="*/ 0 h 50"/>
                <a:gd name="T76" fmla="*/ 18 w 20"/>
                <a:gd name="T77" fmla="*/ 0 h 50"/>
                <a:gd name="T78" fmla="*/ 18 w 20"/>
                <a:gd name="T79" fmla="*/ 0 h 50"/>
                <a:gd name="T80" fmla="*/ 19 w 20"/>
                <a:gd name="T81" fmla="*/ 1 h 50"/>
                <a:gd name="T82" fmla="*/ 17 w 20"/>
                <a:gd name="T8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" h="50">
                  <a:moveTo>
                    <a:pt x="17" y="0"/>
                  </a:moveTo>
                  <a:lnTo>
                    <a:pt x="19" y="1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7" y="12"/>
                  </a:lnTo>
                  <a:lnTo>
                    <a:pt x="17" y="15"/>
                  </a:lnTo>
                  <a:lnTo>
                    <a:pt x="16" y="18"/>
                  </a:lnTo>
                  <a:lnTo>
                    <a:pt x="15" y="22"/>
                  </a:lnTo>
                  <a:lnTo>
                    <a:pt x="14" y="24"/>
                  </a:lnTo>
                  <a:lnTo>
                    <a:pt x="12" y="27"/>
                  </a:lnTo>
                  <a:lnTo>
                    <a:pt x="11" y="31"/>
                  </a:lnTo>
                  <a:lnTo>
                    <a:pt x="10" y="33"/>
                  </a:lnTo>
                  <a:lnTo>
                    <a:pt x="8" y="36"/>
                  </a:lnTo>
                  <a:lnTo>
                    <a:pt x="7" y="39"/>
                  </a:lnTo>
                  <a:lnTo>
                    <a:pt x="6" y="41"/>
                  </a:lnTo>
                  <a:lnTo>
                    <a:pt x="4" y="44"/>
                  </a:lnTo>
                  <a:lnTo>
                    <a:pt x="3" y="47"/>
                  </a:lnTo>
                  <a:lnTo>
                    <a:pt x="2" y="49"/>
                  </a:lnTo>
                  <a:lnTo>
                    <a:pt x="0" y="48"/>
                  </a:lnTo>
                  <a:lnTo>
                    <a:pt x="2" y="46"/>
                  </a:lnTo>
                  <a:lnTo>
                    <a:pt x="3" y="43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7" y="35"/>
                  </a:lnTo>
                  <a:lnTo>
                    <a:pt x="8" y="32"/>
                  </a:lnTo>
                  <a:lnTo>
                    <a:pt x="10" y="30"/>
                  </a:lnTo>
                  <a:lnTo>
                    <a:pt x="11" y="27"/>
                  </a:lnTo>
                  <a:lnTo>
                    <a:pt x="12" y="24"/>
                  </a:lnTo>
                  <a:lnTo>
                    <a:pt x="13" y="21"/>
                  </a:lnTo>
                  <a:lnTo>
                    <a:pt x="14" y="18"/>
                  </a:lnTo>
                  <a:lnTo>
                    <a:pt x="15" y="15"/>
                  </a:lnTo>
                  <a:lnTo>
                    <a:pt x="16" y="11"/>
                  </a:lnTo>
                  <a:lnTo>
                    <a:pt x="17" y="8"/>
                  </a:lnTo>
                  <a:lnTo>
                    <a:pt x="17" y="4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9" y="1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26" name="Freeform 306">
              <a:extLst>
                <a:ext uri="{FF2B5EF4-FFF2-40B4-BE49-F238E27FC236}">
                  <a16:creationId xmlns:a16="http://schemas.microsoft.com/office/drawing/2014/main" id="{00D9F2CA-0CF6-D051-A58C-CB7021EE7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091"/>
              <a:ext cx="104" cy="51"/>
            </a:xfrm>
            <a:custGeom>
              <a:avLst/>
              <a:gdLst>
                <a:gd name="T0" fmla="*/ 1 w 104"/>
                <a:gd name="T1" fmla="*/ 45 h 51"/>
                <a:gd name="T2" fmla="*/ 1 w 104"/>
                <a:gd name="T3" fmla="*/ 45 h 51"/>
                <a:gd name="T4" fmla="*/ 7 w 104"/>
                <a:gd name="T5" fmla="*/ 47 h 51"/>
                <a:gd name="T6" fmla="*/ 13 w 104"/>
                <a:gd name="T7" fmla="*/ 48 h 51"/>
                <a:gd name="T8" fmla="*/ 19 w 104"/>
                <a:gd name="T9" fmla="*/ 48 h 51"/>
                <a:gd name="T10" fmla="*/ 26 w 104"/>
                <a:gd name="T11" fmla="*/ 48 h 51"/>
                <a:gd name="T12" fmla="*/ 33 w 104"/>
                <a:gd name="T13" fmla="*/ 48 h 51"/>
                <a:gd name="T14" fmla="*/ 40 w 104"/>
                <a:gd name="T15" fmla="*/ 47 h 51"/>
                <a:gd name="T16" fmla="*/ 47 w 104"/>
                <a:gd name="T17" fmla="*/ 46 h 51"/>
                <a:gd name="T18" fmla="*/ 54 w 104"/>
                <a:gd name="T19" fmla="*/ 43 h 51"/>
                <a:gd name="T20" fmla="*/ 60 w 104"/>
                <a:gd name="T21" fmla="*/ 41 h 51"/>
                <a:gd name="T22" fmla="*/ 67 w 104"/>
                <a:gd name="T23" fmla="*/ 37 h 51"/>
                <a:gd name="T24" fmla="*/ 73 w 104"/>
                <a:gd name="T25" fmla="*/ 33 h 51"/>
                <a:gd name="T26" fmla="*/ 80 w 104"/>
                <a:gd name="T27" fmla="*/ 28 h 51"/>
                <a:gd name="T28" fmla="*/ 86 w 104"/>
                <a:gd name="T29" fmla="*/ 22 h 51"/>
                <a:gd name="T30" fmla="*/ 91 w 104"/>
                <a:gd name="T31" fmla="*/ 16 h 51"/>
                <a:gd name="T32" fmla="*/ 96 w 104"/>
                <a:gd name="T33" fmla="*/ 8 h 51"/>
                <a:gd name="T34" fmla="*/ 100 w 104"/>
                <a:gd name="T35" fmla="*/ 0 h 51"/>
                <a:gd name="T36" fmla="*/ 103 w 104"/>
                <a:gd name="T37" fmla="*/ 1 h 51"/>
                <a:gd name="T38" fmla="*/ 97 w 104"/>
                <a:gd name="T39" fmla="*/ 9 h 51"/>
                <a:gd name="T40" fmla="*/ 92 w 104"/>
                <a:gd name="T41" fmla="*/ 17 h 51"/>
                <a:gd name="T42" fmla="*/ 86 w 104"/>
                <a:gd name="T43" fmla="*/ 24 h 51"/>
                <a:gd name="T44" fmla="*/ 81 w 104"/>
                <a:gd name="T45" fmla="*/ 30 h 51"/>
                <a:gd name="T46" fmla="*/ 74 w 104"/>
                <a:gd name="T47" fmla="*/ 35 h 51"/>
                <a:gd name="T48" fmla="*/ 68 w 104"/>
                <a:gd name="T49" fmla="*/ 39 h 51"/>
                <a:gd name="T50" fmla="*/ 61 w 104"/>
                <a:gd name="T51" fmla="*/ 42 h 51"/>
                <a:gd name="T52" fmla="*/ 54 w 104"/>
                <a:gd name="T53" fmla="*/ 45 h 51"/>
                <a:gd name="T54" fmla="*/ 47 w 104"/>
                <a:gd name="T55" fmla="*/ 48 h 51"/>
                <a:gd name="T56" fmla="*/ 40 w 104"/>
                <a:gd name="T57" fmla="*/ 49 h 51"/>
                <a:gd name="T58" fmla="*/ 33 w 104"/>
                <a:gd name="T59" fmla="*/ 50 h 51"/>
                <a:gd name="T60" fmla="*/ 26 w 104"/>
                <a:gd name="T61" fmla="*/ 50 h 51"/>
                <a:gd name="T62" fmla="*/ 19 w 104"/>
                <a:gd name="T63" fmla="*/ 50 h 51"/>
                <a:gd name="T64" fmla="*/ 13 w 104"/>
                <a:gd name="T65" fmla="*/ 50 h 51"/>
                <a:gd name="T66" fmla="*/ 6 w 104"/>
                <a:gd name="T67" fmla="*/ 48 h 51"/>
                <a:gd name="T68" fmla="*/ 0 w 104"/>
                <a:gd name="T69" fmla="*/ 47 h 51"/>
                <a:gd name="T70" fmla="*/ 0 w 104"/>
                <a:gd name="T71" fmla="*/ 47 h 51"/>
                <a:gd name="T72" fmla="*/ 0 w 104"/>
                <a:gd name="T73" fmla="*/ 47 h 51"/>
                <a:gd name="T74" fmla="*/ 0 w 104"/>
                <a:gd name="T75" fmla="*/ 46 h 51"/>
                <a:gd name="T76" fmla="*/ 0 w 104"/>
                <a:gd name="T77" fmla="*/ 46 h 51"/>
                <a:gd name="T78" fmla="*/ 0 w 104"/>
                <a:gd name="T79" fmla="*/ 45 h 51"/>
                <a:gd name="T80" fmla="*/ 1 w 104"/>
                <a:gd name="T81" fmla="*/ 4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4" h="51">
                  <a:moveTo>
                    <a:pt x="1" y="45"/>
                  </a:moveTo>
                  <a:lnTo>
                    <a:pt x="1" y="45"/>
                  </a:lnTo>
                  <a:lnTo>
                    <a:pt x="7" y="47"/>
                  </a:lnTo>
                  <a:lnTo>
                    <a:pt x="13" y="48"/>
                  </a:lnTo>
                  <a:lnTo>
                    <a:pt x="19" y="48"/>
                  </a:lnTo>
                  <a:lnTo>
                    <a:pt x="26" y="48"/>
                  </a:lnTo>
                  <a:lnTo>
                    <a:pt x="33" y="48"/>
                  </a:lnTo>
                  <a:lnTo>
                    <a:pt x="40" y="47"/>
                  </a:lnTo>
                  <a:lnTo>
                    <a:pt x="47" y="46"/>
                  </a:lnTo>
                  <a:lnTo>
                    <a:pt x="54" y="43"/>
                  </a:lnTo>
                  <a:lnTo>
                    <a:pt x="60" y="41"/>
                  </a:lnTo>
                  <a:lnTo>
                    <a:pt x="67" y="37"/>
                  </a:lnTo>
                  <a:lnTo>
                    <a:pt x="73" y="33"/>
                  </a:lnTo>
                  <a:lnTo>
                    <a:pt x="80" y="28"/>
                  </a:lnTo>
                  <a:lnTo>
                    <a:pt x="86" y="22"/>
                  </a:lnTo>
                  <a:lnTo>
                    <a:pt x="91" y="16"/>
                  </a:lnTo>
                  <a:lnTo>
                    <a:pt x="96" y="8"/>
                  </a:lnTo>
                  <a:lnTo>
                    <a:pt x="100" y="0"/>
                  </a:lnTo>
                  <a:lnTo>
                    <a:pt x="103" y="1"/>
                  </a:lnTo>
                  <a:lnTo>
                    <a:pt x="97" y="9"/>
                  </a:lnTo>
                  <a:lnTo>
                    <a:pt x="92" y="17"/>
                  </a:lnTo>
                  <a:lnTo>
                    <a:pt x="86" y="24"/>
                  </a:lnTo>
                  <a:lnTo>
                    <a:pt x="81" y="30"/>
                  </a:lnTo>
                  <a:lnTo>
                    <a:pt x="74" y="35"/>
                  </a:lnTo>
                  <a:lnTo>
                    <a:pt x="68" y="39"/>
                  </a:lnTo>
                  <a:lnTo>
                    <a:pt x="61" y="42"/>
                  </a:lnTo>
                  <a:lnTo>
                    <a:pt x="54" y="45"/>
                  </a:lnTo>
                  <a:lnTo>
                    <a:pt x="47" y="48"/>
                  </a:lnTo>
                  <a:lnTo>
                    <a:pt x="40" y="49"/>
                  </a:lnTo>
                  <a:lnTo>
                    <a:pt x="33" y="50"/>
                  </a:lnTo>
                  <a:lnTo>
                    <a:pt x="26" y="50"/>
                  </a:lnTo>
                  <a:lnTo>
                    <a:pt x="19" y="50"/>
                  </a:lnTo>
                  <a:lnTo>
                    <a:pt x="13" y="50"/>
                  </a:lnTo>
                  <a:lnTo>
                    <a:pt x="6" y="48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5"/>
                  </a:lnTo>
                  <a:lnTo>
                    <a:pt x="1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27" name="Freeform 307">
              <a:extLst>
                <a:ext uri="{FF2B5EF4-FFF2-40B4-BE49-F238E27FC236}">
                  <a16:creationId xmlns:a16="http://schemas.microsoft.com/office/drawing/2014/main" id="{55140611-9710-4272-4FF2-B0A92C12B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2" y="2074"/>
              <a:ext cx="58" cy="65"/>
            </a:xfrm>
            <a:custGeom>
              <a:avLst/>
              <a:gdLst>
                <a:gd name="T0" fmla="*/ 0 w 58"/>
                <a:gd name="T1" fmla="*/ 0 h 65"/>
                <a:gd name="T2" fmla="*/ 1 w 58"/>
                <a:gd name="T3" fmla="*/ 1 h 65"/>
                <a:gd name="T4" fmla="*/ 1 w 58"/>
                <a:gd name="T5" fmla="*/ 6 h 65"/>
                <a:gd name="T6" fmla="*/ 2 w 58"/>
                <a:gd name="T7" fmla="*/ 11 h 65"/>
                <a:gd name="T8" fmla="*/ 3 w 58"/>
                <a:gd name="T9" fmla="*/ 17 h 65"/>
                <a:gd name="T10" fmla="*/ 5 w 58"/>
                <a:gd name="T11" fmla="*/ 22 h 65"/>
                <a:gd name="T12" fmla="*/ 8 w 58"/>
                <a:gd name="T13" fmla="*/ 26 h 65"/>
                <a:gd name="T14" fmla="*/ 11 w 58"/>
                <a:gd name="T15" fmla="*/ 31 h 65"/>
                <a:gd name="T16" fmla="*/ 14 w 58"/>
                <a:gd name="T17" fmla="*/ 35 h 65"/>
                <a:gd name="T18" fmla="*/ 18 w 58"/>
                <a:gd name="T19" fmla="*/ 40 h 65"/>
                <a:gd name="T20" fmla="*/ 23 w 58"/>
                <a:gd name="T21" fmla="*/ 44 h 65"/>
                <a:gd name="T22" fmla="*/ 27 w 58"/>
                <a:gd name="T23" fmla="*/ 48 h 65"/>
                <a:gd name="T24" fmla="*/ 32 w 58"/>
                <a:gd name="T25" fmla="*/ 51 h 65"/>
                <a:gd name="T26" fmla="*/ 37 w 58"/>
                <a:gd name="T27" fmla="*/ 54 h 65"/>
                <a:gd name="T28" fmla="*/ 42 w 58"/>
                <a:gd name="T29" fmla="*/ 57 h 65"/>
                <a:gd name="T30" fmla="*/ 47 w 58"/>
                <a:gd name="T31" fmla="*/ 59 h 65"/>
                <a:gd name="T32" fmla="*/ 52 w 58"/>
                <a:gd name="T33" fmla="*/ 60 h 65"/>
                <a:gd name="T34" fmla="*/ 57 w 58"/>
                <a:gd name="T35" fmla="*/ 62 h 65"/>
                <a:gd name="T36" fmla="*/ 56 w 58"/>
                <a:gd name="T37" fmla="*/ 64 h 65"/>
                <a:gd name="T38" fmla="*/ 51 w 58"/>
                <a:gd name="T39" fmla="*/ 62 h 65"/>
                <a:gd name="T40" fmla="*/ 46 w 58"/>
                <a:gd name="T41" fmla="*/ 61 h 65"/>
                <a:gd name="T42" fmla="*/ 41 w 58"/>
                <a:gd name="T43" fmla="*/ 58 h 65"/>
                <a:gd name="T44" fmla="*/ 36 w 58"/>
                <a:gd name="T45" fmla="*/ 56 h 65"/>
                <a:gd name="T46" fmla="*/ 31 w 58"/>
                <a:gd name="T47" fmla="*/ 52 h 65"/>
                <a:gd name="T48" fmla="*/ 26 w 58"/>
                <a:gd name="T49" fmla="*/ 49 h 65"/>
                <a:gd name="T50" fmla="*/ 22 w 58"/>
                <a:gd name="T51" fmla="*/ 45 h 65"/>
                <a:gd name="T52" fmla="*/ 17 w 58"/>
                <a:gd name="T53" fmla="*/ 41 h 65"/>
                <a:gd name="T54" fmla="*/ 13 w 58"/>
                <a:gd name="T55" fmla="*/ 37 h 65"/>
                <a:gd name="T56" fmla="*/ 9 w 58"/>
                <a:gd name="T57" fmla="*/ 32 h 65"/>
                <a:gd name="T58" fmla="*/ 6 w 58"/>
                <a:gd name="T59" fmla="*/ 27 h 65"/>
                <a:gd name="T60" fmla="*/ 4 w 58"/>
                <a:gd name="T61" fmla="*/ 22 h 65"/>
                <a:gd name="T62" fmla="*/ 2 w 58"/>
                <a:gd name="T63" fmla="*/ 17 h 65"/>
                <a:gd name="T64" fmla="*/ 0 w 58"/>
                <a:gd name="T65" fmla="*/ 12 h 65"/>
                <a:gd name="T66" fmla="*/ 0 w 58"/>
                <a:gd name="T67" fmla="*/ 6 h 65"/>
                <a:gd name="T68" fmla="*/ 0 w 58"/>
                <a:gd name="T69" fmla="*/ 1 h 65"/>
                <a:gd name="T70" fmla="*/ 1 w 58"/>
                <a:gd name="T71" fmla="*/ 1 h 65"/>
                <a:gd name="T72" fmla="*/ 0 w 58"/>
                <a:gd name="T73" fmla="*/ 1 h 65"/>
                <a:gd name="T74" fmla="*/ 0 w 58"/>
                <a:gd name="T75" fmla="*/ 0 h 65"/>
                <a:gd name="T76" fmla="*/ 1 w 58"/>
                <a:gd name="T77" fmla="*/ 0 h 65"/>
                <a:gd name="T78" fmla="*/ 1 w 58"/>
                <a:gd name="T79" fmla="*/ 0 h 65"/>
                <a:gd name="T80" fmla="*/ 1 w 58"/>
                <a:gd name="T81" fmla="*/ 1 h 65"/>
                <a:gd name="T82" fmla="*/ 0 w 58"/>
                <a:gd name="T83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8" h="65">
                  <a:moveTo>
                    <a:pt x="0" y="0"/>
                  </a:moveTo>
                  <a:lnTo>
                    <a:pt x="1" y="1"/>
                  </a:lnTo>
                  <a:lnTo>
                    <a:pt x="1" y="6"/>
                  </a:lnTo>
                  <a:lnTo>
                    <a:pt x="2" y="11"/>
                  </a:lnTo>
                  <a:lnTo>
                    <a:pt x="3" y="17"/>
                  </a:lnTo>
                  <a:lnTo>
                    <a:pt x="5" y="22"/>
                  </a:lnTo>
                  <a:lnTo>
                    <a:pt x="8" y="26"/>
                  </a:lnTo>
                  <a:lnTo>
                    <a:pt x="11" y="31"/>
                  </a:lnTo>
                  <a:lnTo>
                    <a:pt x="14" y="35"/>
                  </a:lnTo>
                  <a:lnTo>
                    <a:pt x="18" y="40"/>
                  </a:lnTo>
                  <a:lnTo>
                    <a:pt x="23" y="44"/>
                  </a:lnTo>
                  <a:lnTo>
                    <a:pt x="27" y="48"/>
                  </a:lnTo>
                  <a:lnTo>
                    <a:pt x="32" y="51"/>
                  </a:lnTo>
                  <a:lnTo>
                    <a:pt x="37" y="54"/>
                  </a:lnTo>
                  <a:lnTo>
                    <a:pt x="42" y="57"/>
                  </a:lnTo>
                  <a:lnTo>
                    <a:pt x="47" y="59"/>
                  </a:lnTo>
                  <a:lnTo>
                    <a:pt x="52" y="60"/>
                  </a:lnTo>
                  <a:lnTo>
                    <a:pt x="57" y="62"/>
                  </a:lnTo>
                  <a:lnTo>
                    <a:pt x="56" y="64"/>
                  </a:lnTo>
                  <a:lnTo>
                    <a:pt x="51" y="62"/>
                  </a:lnTo>
                  <a:lnTo>
                    <a:pt x="46" y="61"/>
                  </a:lnTo>
                  <a:lnTo>
                    <a:pt x="41" y="58"/>
                  </a:lnTo>
                  <a:lnTo>
                    <a:pt x="36" y="56"/>
                  </a:lnTo>
                  <a:lnTo>
                    <a:pt x="31" y="52"/>
                  </a:lnTo>
                  <a:lnTo>
                    <a:pt x="26" y="49"/>
                  </a:lnTo>
                  <a:lnTo>
                    <a:pt x="22" y="45"/>
                  </a:lnTo>
                  <a:lnTo>
                    <a:pt x="17" y="41"/>
                  </a:lnTo>
                  <a:lnTo>
                    <a:pt x="13" y="37"/>
                  </a:lnTo>
                  <a:lnTo>
                    <a:pt x="9" y="32"/>
                  </a:lnTo>
                  <a:lnTo>
                    <a:pt x="6" y="27"/>
                  </a:lnTo>
                  <a:lnTo>
                    <a:pt x="4" y="22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6"/>
                  </a:lnTo>
                  <a:lnTo>
                    <a:pt x="0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28" name="Freeform 308">
              <a:extLst>
                <a:ext uri="{FF2B5EF4-FFF2-40B4-BE49-F238E27FC236}">
                  <a16:creationId xmlns:a16="http://schemas.microsoft.com/office/drawing/2014/main" id="{C22061F4-A94C-7E23-A20C-BE2093B81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074"/>
              <a:ext cx="76" cy="37"/>
            </a:xfrm>
            <a:custGeom>
              <a:avLst/>
              <a:gdLst>
                <a:gd name="T0" fmla="*/ 1 w 76"/>
                <a:gd name="T1" fmla="*/ 35 h 37"/>
                <a:gd name="T2" fmla="*/ 1 w 76"/>
                <a:gd name="T3" fmla="*/ 34 h 37"/>
                <a:gd name="T4" fmla="*/ 6 w 76"/>
                <a:gd name="T5" fmla="*/ 34 h 37"/>
                <a:gd name="T6" fmla="*/ 12 w 76"/>
                <a:gd name="T7" fmla="*/ 33 h 37"/>
                <a:gd name="T8" fmla="*/ 17 w 76"/>
                <a:gd name="T9" fmla="*/ 33 h 37"/>
                <a:gd name="T10" fmla="*/ 22 w 76"/>
                <a:gd name="T11" fmla="*/ 31 h 37"/>
                <a:gd name="T12" fmla="*/ 27 w 76"/>
                <a:gd name="T13" fmla="*/ 30 h 37"/>
                <a:gd name="T14" fmla="*/ 32 w 76"/>
                <a:gd name="T15" fmla="*/ 29 h 37"/>
                <a:gd name="T16" fmla="*/ 37 w 76"/>
                <a:gd name="T17" fmla="*/ 27 h 37"/>
                <a:gd name="T18" fmla="*/ 41 w 76"/>
                <a:gd name="T19" fmla="*/ 25 h 37"/>
                <a:gd name="T20" fmla="*/ 45 w 76"/>
                <a:gd name="T21" fmla="*/ 23 h 37"/>
                <a:gd name="T22" fmla="*/ 50 w 76"/>
                <a:gd name="T23" fmla="*/ 20 h 37"/>
                <a:gd name="T24" fmla="*/ 54 w 76"/>
                <a:gd name="T25" fmla="*/ 18 h 37"/>
                <a:gd name="T26" fmla="*/ 58 w 76"/>
                <a:gd name="T27" fmla="*/ 14 h 37"/>
                <a:gd name="T28" fmla="*/ 62 w 76"/>
                <a:gd name="T29" fmla="*/ 11 h 37"/>
                <a:gd name="T30" fmla="*/ 66 w 76"/>
                <a:gd name="T31" fmla="*/ 8 h 37"/>
                <a:gd name="T32" fmla="*/ 69 w 76"/>
                <a:gd name="T33" fmla="*/ 4 h 37"/>
                <a:gd name="T34" fmla="*/ 73 w 76"/>
                <a:gd name="T35" fmla="*/ 0 h 37"/>
                <a:gd name="T36" fmla="*/ 75 w 76"/>
                <a:gd name="T37" fmla="*/ 1 h 37"/>
                <a:gd name="T38" fmla="*/ 70 w 76"/>
                <a:gd name="T39" fmla="*/ 5 h 37"/>
                <a:gd name="T40" fmla="*/ 67 w 76"/>
                <a:gd name="T41" fmla="*/ 9 h 37"/>
                <a:gd name="T42" fmla="*/ 63 w 76"/>
                <a:gd name="T43" fmla="*/ 13 h 37"/>
                <a:gd name="T44" fmla="*/ 59 w 76"/>
                <a:gd name="T45" fmla="*/ 16 h 37"/>
                <a:gd name="T46" fmla="*/ 55 w 76"/>
                <a:gd name="T47" fmla="*/ 19 h 37"/>
                <a:gd name="T48" fmla="*/ 51 w 76"/>
                <a:gd name="T49" fmla="*/ 22 h 37"/>
                <a:gd name="T50" fmla="*/ 46 w 76"/>
                <a:gd name="T51" fmla="*/ 24 h 37"/>
                <a:gd name="T52" fmla="*/ 42 w 76"/>
                <a:gd name="T53" fmla="*/ 26 h 37"/>
                <a:gd name="T54" fmla="*/ 37 w 76"/>
                <a:gd name="T55" fmla="*/ 29 h 37"/>
                <a:gd name="T56" fmla="*/ 33 w 76"/>
                <a:gd name="T57" fmla="*/ 31 h 37"/>
                <a:gd name="T58" fmla="*/ 28 w 76"/>
                <a:gd name="T59" fmla="*/ 32 h 37"/>
                <a:gd name="T60" fmla="*/ 23 w 76"/>
                <a:gd name="T61" fmla="*/ 33 h 37"/>
                <a:gd name="T62" fmla="*/ 17 w 76"/>
                <a:gd name="T63" fmla="*/ 35 h 37"/>
                <a:gd name="T64" fmla="*/ 12 w 76"/>
                <a:gd name="T65" fmla="*/ 35 h 37"/>
                <a:gd name="T66" fmla="*/ 6 w 76"/>
                <a:gd name="T67" fmla="*/ 35 h 37"/>
                <a:gd name="T68" fmla="*/ 1 w 76"/>
                <a:gd name="T69" fmla="*/ 36 h 37"/>
                <a:gd name="T70" fmla="*/ 0 w 76"/>
                <a:gd name="T71" fmla="*/ 34 h 37"/>
                <a:gd name="T72" fmla="*/ 1 w 76"/>
                <a:gd name="T73" fmla="*/ 36 h 37"/>
                <a:gd name="T74" fmla="*/ 0 w 76"/>
                <a:gd name="T75" fmla="*/ 35 h 37"/>
                <a:gd name="T76" fmla="*/ 0 w 76"/>
                <a:gd name="T77" fmla="*/ 35 h 37"/>
                <a:gd name="T78" fmla="*/ 0 w 76"/>
                <a:gd name="T79" fmla="*/ 34 h 37"/>
                <a:gd name="T80" fmla="*/ 1 w 76"/>
                <a:gd name="T81" fmla="*/ 34 h 37"/>
                <a:gd name="T82" fmla="*/ 1 w 76"/>
                <a:gd name="T83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6" h="37">
                  <a:moveTo>
                    <a:pt x="1" y="35"/>
                  </a:moveTo>
                  <a:lnTo>
                    <a:pt x="1" y="34"/>
                  </a:lnTo>
                  <a:lnTo>
                    <a:pt x="6" y="34"/>
                  </a:lnTo>
                  <a:lnTo>
                    <a:pt x="12" y="33"/>
                  </a:lnTo>
                  <a:lnTo>
                    <a:pt x="17" y="33"/>
                  </a:lnTo>
                  <a:lnTo>
                    <a:pt x="22" y="31"/>
                  </a:lnTo>
                  <a:lnTo>
                    <a:pt x="27" y="30"/>
                  </a:lnTo>
                  <a:lnTo>
                    <a:pt x="32" y="29"/>
                  </a:lnTo>
                  <a:lnTo>
                    <a:pt x="37" y="27"/>
                  </a:lnTo>
                  <a:lnTo>
                    <a:pt x="41" y="25"/>
                  </a:lnTo>
                  <a:lnTo>
                    <a:pt x="45" y="23"/>
                  </a:lnTo>
                  <a:lnTo>
                    <a:pt x="50" y="20"/>
                  </a:lnTo>
                  <a:lnTo>
                    <a:pt x="54" y="18"/>
                  </a:lnTo>
                  <a:lnTo>
                    <a:pt x="58" y="14"/>
                  </a:lnTo>
                  <a:lnTo>
                    <a:pt x="62" y="11"/>
                  </a:lnTo>
                  <a:lnTo>
                    <a:pt x="66" y="8"/>
                  </a:lnTo>
                  <a:lnTo>
                    <a:pt x="69" y="4"/>
                  </a:lnTo>
                  <a:lnTo>
                    <a:pt x="73" y="0"/>
                  </a:lnTo>
                  <a:lnTo>
                    <a:pt x="75" y="1"/>
                  </a:lnTo>
                  <a:lnTo>
                    <a:pt x="70" y="5"/>
                  </a:lnTo>
                  <a:lnTo>
                    <a:pt x="67" y="9"/>
                  </a:lnTo>
                  <a:lnTo>
                    <a:pt x="63" y="13"/>
                  </a:lnTo>
                  <a:lnTo>
                    <a:pt x="59" y="16"/>
                  </a:lnTo>
                  <a:lnTo>
                    <a:pt x="55" y="19"/>
                  </a:lnTo>
                  <a:lnTo>
                    <a:pt x="51" y="22"/>
                  </a:lnTo>
                  <a:lnTo>
                    <a:pt x="46" y="24"/>
                  </a:lnTo>
                  <a:lnTo>
                    <a:pt x="42" y="26"/>
                  </a:lnTo>
                  <a:lnTo>
                    <a:pt x="37" y="29"/>
                  </a:lnTo>
                  <a:lnTo>
                    <a:pt x="33" y="31"/>
                  </a:lnTo>
                  <a:lnTo>
                    <a:pt x="28" y="32"/>
                  </a:lnTo>
                  <a:lnTo>
                    <a:pt x="23" y="33"/>
                  </a:lnTo>
                  <a:lnTo>
                    <a:pt x="17" y="35"/>
                  </a:lnTo>
                  <a:lnTo>
                    <a:pt x="12" y="35"/>
                  </a:lnTo>
                  <a:lnTo>
                    <a:pt x="6" y="35"/>
                  </a:lnTo>
                  <a:lnTo>
                    <a:pt x="1" y="36"/>
                  </a:lnTo>
                  <a:lnTo>
                    <a:pt x="0" y="34"/>
                  </a:lnTo>
                  <a:lnTo>
                    <a:pt x="1" y="36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4"/>
                  </a:lnTo>
                  <a:lnTo>
                    <a:pt x="1" y="34"/>
                  </a:lnTo>
                  <a:lnTo>
                    <a:pt x="1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29" name="Freeform 309">
              <a:extLst>
                <a:ext uri="{FF2B5EF4-FFF2-40B4-BE49-F238E27FC236}">
                  <a16:creationId xmlns:a16="http://schemas.microsoft.com/office/drawing/2014/main" id="{2AAF24ED-20D0-8612-B6F1-D4ABA6175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062"/>
              <a:ext cx="24" cy="48"/>
            </a:xfrm>
            <a:custGeom>
              <a:avLst/>
              <a:gdLst>
                <a:gd name="T0" fmla="*/ 21 w 24"/>
                <a:gd name="T1" fmla="*/ 0 h 48"/>
                <a:gd name="T2" fmla="*/ 23 w 24"/>
                <a:gd name="T3" fmla="*/ 1 h 48"/>
                <a:gd name="T4" fmla="*/ 23 w 24"/>
                <a:gd name="T5" fmla="*/ 6 h 48"/>
                <a:gd name="T6" fmla="*/ 23 w 24"/>
                <a:gd name="T7" fmla="*/ 10 h 48"/>
                <a:gd name="T8" fmla="*/ 23 w 24"/>
                <a:gd name="T9" fmla="*/ 13 h 48"/>
                <a:gd name="T10" fmla="*/ 21 w 24"/>
                <a:gd name="T11" fmla="*/ 17 h 48"/>
                <a:gd name="T12" fmla="*/ 21 w 24"/>
                <a:gd name="T13" fmla="*/ 20 h 48"/>
                <a:gd name="T14" fmla="*/ 20 w 24"/>
                <a:gd name="T15" fmla="*/ 22 h 48"/>
                <a:gd name="T16" fmla="*/ 19 w 24"/>
                <a:gd name="T17" fmla="*/ 25 h 48"/>
                <a:gd name="T18" fmla="*/ 18 w 24"/>
                <a:gd name="T19" fmla="*/ 27 h 48"/>
                <a:gd name="T20" fmla="*/ 17 w 24"/>
                <a:gd name="T21" fmla="*/ 29 h 48"/>
                <a:gd name="T22" fmla="*/ 16 w 24"/>
                <a:gd name="T23" fmla="*/ 31 h 48"/>
                <a:gd name="T24" fmla="*/ 14 w 24"/>
                <a:gd name="T25" fmla="*/ 34 h 48"/>
                <a:gd name="T26" fmla="*/ 12 w 24"/>
                <a:gd name="T27" fmla="*/ 36 h 48"/>
                <a:gd name="T28" fmla="*/ 10 w 24"/>
                <a:gd name="T29" fmla="*/ 38 h 48"/>
                <a:gd name="T30" fmla="*/ 7 w 24"/>
                <a:gd name="T31" fmla="*/ 41 h 48"/>
                <a:gd name="T32" fmla="*/ 4 w 24"/>
                <a:gd name="T33" fmla="*/ 44 h 48"/>
                <a:gd name="T34" fmla="*/ 1 w 24"/>
                <a:gd name="T35" fmla="*/ 47 h 48"/>
                <a:gd name="T36" fmla="*/ 0 w 24"/>
                <a:gd name="T37" fmla="*/ 46 h 48"/>
                <a:gd name="T38" fmla="*/ 3 w 24"/>
                <a:gd name="T39" fmla="*/ 43 h 48"/>
                <a:gd name="T40" fmla="*/ 6 w 24"/>
                <a:gd name="T41" fmla="*/ 40 h 48"/>
                <a:gd name="T42" fmla="*/ 9 w 24"/>
                <a:gd name="T43" fmla="*/ 37 h 48"/>
                <a:gd name="T44" fmla="*/ 11 w 24"/>
                <a:gd name="T45" fmla="*/ 35 h 48"/>
                <a:gd name="T46" fmla="*/ 13 w 24"/>
                <a:gd name="T47" fmla="*/ 33 h 48"/>
                <a:gd name="T48" fmla="*/ 14 w 24"/>
                <a:gd name="T49" fmla="*/ 30 h 48"/>
                <a:gd name="T50" fmla="*/ 16 w 24"/>
                <a:gd name="T51" fmla="*/ 28 h 48"/>
                <a:gd name="T52" fmla="*/ 17 w 24"/>
                <a:gd name="T53" fmla="*/ 26 h 48"/>
                <a:gd name="T54" fmla="*/ 18 w 24"/>
                <a:gd name="T55" fmla="*/ 24 h 48"/>
                <a:gd name="T56" fmla="*/ 19 w 24"/>
                <a:gd name="T57" fmla="*/ 22 h 48"/>
                <a:gd name="T58" fmla="*/ 19 w 24"/>
                <a:gd name="T59" fmla="*/ 19 h 48"/>
                <a:gd name="T60" fmla="*/ 20 w 24"/>
                <a:gd name="T61" fmla="*/ 17 h 48"/>
                <a:gd name="T62" fmla="*/ 20 w 24"/>
                <a:gd name="T63" fmla="*/ 13 h 48"/>
                <a:gd name="T64" fmla="*/ 21 w 24"/>
                <a:gd name="T65" fmla="*/ 10 h 48"/>
                <a:gd name="T66" fmla="*/ 21 w 24"/>
                <a:gd name="T67" fmla="*/ 6 h 48"/>
                <a:gd name="T68" fmla="*/ 21 w 24"/>
                <a:gd name="T69" fmla="*/ 1 h 48"/>
                <a:gd name="T70" fmla="*/ 21 w 24"/>
                <a:gd name="T71" fmla="*/ 2 h 48"/>
                <a:gd name="T72" fmla="*/ 21 w 24"/>
                <a:gd name="T73" fmla="*/ 1 h 48"/>
                <a:gd name="T74" fmla="*/ 21 w 24"/>
                <a:gd name="T75" fmla="*/ 0 h 48"/>
                <a:gd name="T76" fmla="*/ 21 w 24"/>
                <a:gd name="T77" fmla="*/ 0 h 48"/>
                <a:gd name="T78" fmla="*/ 23 w 24"/>
                <a:gd name="T79" fmla="*/ 0 h 48"/>
                <a:gd name="T80" fmla="*/ 23 w 24"/>
                <a:gd name="T81" fmla="*/ 1 h 48"/>
                <a:gd name="T82" fmla="*/ 21 w 24"/>
                <a:gd name="T8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48">
                  <a:moveTo>
                    <a:pt x="21" y="0"/>
                  </a:moveTo>
                  <a:lnTo>
                    <a:pt x="23" y="1"/>
                  </a:lnTo>
                  <a:lnTo>
                    <a:pt x="23" y="6"/>
                  </a:lnTo>
                  <a:lnTo>
                    <a:pt x="23" y="10"/>
                  </a:lnTo>
                  <a:lnTo>
                    <a:pt x="23" y="13"/>
                  </a:lnTo>
                  <a:lnTo>
                    <a:pt x="21" y="17"/>
                  </a:lnTo>
                  <a:lnTo>
                    <a:pt x="21" y="20"/>
                  </a:lnTo>
                  <a:lnTo>
                    <a:pt x="20" y="22"/>
                  </a:lnTo>
                  <a:lnTo>
                    <a:pt x="19" y="25"/>
                  </a:lnTo>
                  <a:lnTo>
                    <a:pt x="18" y="27"/>
                  </a:lnTo>
                  <a:lnTo>
                    <a:pt x="17" y="29"/>
                  </a:lnTo>
                  <a:lnTo>
                    <a:pt x="16" y="31"/>
                  </a:lnTo>
                  <a:lnTo>
                    <a:pt x="14" y="34"/>
                  </a:lnTo>
                  <a:lnTo>
                    <a:pt x="12" y="36"/>
                  </a:lnTo>
                  <a:lnTo>
                    <a:pt x="10" y="38"/>
                  </a:lnTo>
                  <a:lnTo>
                    <a:pt x="7" y="41"/>
                  </a:lnTo>
                  <a:lnTo>
                    <a:pt x="4" y="44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3" y="43"/>
                  </a:lnTo>
                  <a:lnTo>
                    <a:pt x="6" y="40"/>
                  </a:lnTo>
                  <a:lnTo>
                    <a:pt x="9" y="37"/>
                  </a:lnTo>
                  <a:lnTo>
                    <a:pt x="11" y="35"/>
                  </a:lnTo>
                  <a:lnTo>
                    <a:pt x="13" y="33"/>
                  </a:lnTo>
                  <a:lnTo>
                    <a:pt x="14" y="30"/>
                  </a:lnTo>
                  <a:lnTo>
                    <a:pt x="16" y="28"/>
                  </a:lnTo>
                  <a:lnTo>
                    <a:pt x="17" y="26"/>
                  </a:lnTo>
                  <a:lnTo>
                    <a:pt x="18" y="24"/>
                  </a:lnTo>
                  <a:lnTo>
                    <a:pt x="19" y="22"/>
                  </a:lnTo>
                  <a:lnTo>
                    <a:pt x="19" y="19"/>
                  </a:lnTo>
                  <a:lnTo>
                    <a:pt x="20" y="17"/>
                  </a:lnTo>
                  <a:lnTo>
                    <a:pt x="20" y="13"/>
                  </a:lnTo>
                  <a:lnTo>
                    <a:pt x="21" y="10"/>
                  </a:lnTo>
                  <a:lnTo>
                    <a:pt x="21" y="6"/>
                  </a:lnTo>
                  <a:lnTo>
                    <a:pt x="21" y="1"/>
                  </a:lnTo>
                  <a:lnTo>
                    <a:pt x="21" y="2"/>
                  </a:lnTo>
                  <a:lnTo>
                    <a:pt x="21" y="1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3" y="1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30" name="Freeform 310">
              <a:extLst>
                <a:ext uri="{FF2B5EF4-FFF2-40B4-BE49-F238E27FC236}">
                  <a16:creationId xmlns:a16="http://schemas.microsoft.com/office/drawing/2014/main" id="{F75935D9-B77A-633F-F543-050880237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051"/>
              <a:ext cx="117" cy="24"/>
            </a:xfrm>
            <a:custGeom>
              <a:avLst/>
              <a:gdLst>
                <a:gd name="T0" fmla="*/ 1 w 117"/>
                <a:gd name="T1" fmla="*/ 2 h 24"/>
                <a:gd name="T2" fmla="*/ 2 w 117"/>
                <a:gd name="T3" fmla="*/ 0 h 24"/>
                <a:gd name="T4" fmla="*/ 8 w 117"/>
                <a:gd name="T5" fmla="*/ 7 h 24"/>
                <a:gd name="T6" fmla="*/ 15 w 117"/>
                <a:gd name="T7" fmla="*/ 12 h 24"/>
                <a:gd name="T8" fmla="*/ 22 w 117"/>
                <a:gd name="T9" fmla="*/ 16 h 24"/>
                <a:gd name="T10" fmla="*/ 29 w 117"/>
                <a:gd name="T11" fmla="*/ 18 h 24"/>
                <a:gd name="T12" fmla="*/ 35 w 117"/>
                <a:gd name="T13" fmla="*/ 20 h 24"/>
                <a:gd name="T14" fmla="*/ 42 w 117"/>
                <a:gd name="T15" fmla="*/ 21 h 24"/>
                <a:gd name="T16" fmla="*/ 49 w 117"/>
                <a:gd name="T17" fmla="*/ 21 h 24"/>
                <a:gd name="T18" fmla="*/ 56 w 117"/>
                <a:gd name="T19" fmla="*/ 20 h 24"/>
                <a:gd name="T20" fmla="*/ 63 w 117"/>
                <a:gd name="T21" fmla="*/ 20 h 24"/>
                <a:gd name="T22" fmla="*/ 70 w 117"/>
                <a:gd name="T23" fmla="*/ 18 h 24"/>
                <a:gd name="T24" fmla="*/ 78 w 117"/>
                <a:gd name="T25" fmla="*/ 17 h 24"/>
                <a:gd name="T26" fmla="*/ 85 w 117"/>
                <a:gd name="T27" fmla="*/ 15 h 24"/>
                <a:gd name="T28" fmla="*/ 92 w 117"/>
                <a:gd name="T29" fmla="*/ 14 h 24"/>
                <a:gd name="T30" fmla="*/ 100 w 117"/>
                <a:gd name="T31" fmla="*/ 12 h 24"/>
                <a:gd name="T32" fmla="*/ 108 w 117"/>
                <a:gd name="T33" fmla="*/ 11 h 24"/>
                <a:gd name="T34" fmla="*/ 116 w 117"/>
                <a:gd name="T35" fmla="*/ 11 h 24"/>
                <a:gd name="T36" fmla="*/ 116 w 117"/>
                <a:gd name="T37" fmla="*/ 13 h 24"/>
                <a:gd name="T38" fmla="*/ 108 w 117"/>
                <a:gd name="T39" fmla="*/ 13 h 24"/>
                <a:gd name="T40" fmla="*/ 100 w 117"/>
                <a:gd name="T41" fmla="*/ 14 h 24"/>
                <a:gd name="T42" fmla="*/ 93 w 117"/>
                <a:gd name="T43" fmla="*/ 15 h 24"/>
                <a:gd name="T44" fmla="*/ 86 w 117"/>
                <a:gd name="T45" fmla="*/ 17 h 24"/>
                <a:gd name="T46" fmla="*/ 78 w 117"/>
                <a:gd name="T47" fmla="*/ 19 h 24"/>
                <a:gd name="T48" fmla="*/ 71 w 117"/>
                <a:gd name="T49" fmla="*/ 20 h 24"/>
                <a:gd name="T50" fmla="*/ 63 w 117"/>
                <a:gd name="T51" fmla="*/ 21 h 24"/>
                <a:gd name="T52" fmla="*/ 56 w 117"/>
                <a:gd name="T53" fmla="*/ 22 h 24"/>
                <a:gd name="T54" fmla="*/ 49 w 117"/>
                <a:gd name="T55" fmla="*/ 23 h 24"/>
                <a:gd name="T56" fmla="*/ 42 w 117"/>
                <a:gd name="T57" fmla="*/ 23 h 24"/>
                <a:gd name="T58" fmla="*/ 35 w 117"/>
                <a:gd name="T59" fmla="*/ 22 h 24"/>
                <a:gd name="T60" fmla="*/ 28 w 117"/>
                <a:gd name="T61" fmla="*/ 20 h 24"/>
                <a:gd name="T62" fmla="*/ 21 w 117"/>
                <a:gd name="T63" fmla="*/ 17 h 24"/>
                <a:gd name="T64" fmla="*/ 14 w 117"/>
                <a:gd name="T65" fmla="*/ 13 h 24"/>
                <a:gd name="T66" fmla="*/ 7 w 117"/>
                <a:gd name="T67" fmla="*/ 8 h 24"/>
                <a:gd name="T68" fmla="*/ 1 w 117"/>
                <a:gd name="T69" fmla="*/ 2 h 24"/>
                <a:gd name="T70" fmla="*/ 2 w 117"/>
                <a:gd name="T71" fmla="*/ 0 h 24"/>
                <a:gd name="T72" fmla="*/ 1 w 117"/>
                <a:gd name="T73" fmla="*/ 2 h 24"/>
                <a:gd name="T74" fmla="*/ 0 w 117"/>
                <a:gd name="T75" fmla="*/ 1 h 24"/>
                <a:gd name="T76" fmla="*/ 1 w 117"/>
                <a:gd name="T77" fmla="*/ 0 h 24"/>
                <a:gd name="T78" fmla="*/ 1 w 117"/>
                <a:gd name="T79" fmla="*/ 0 h 24"/>
                <a:gd name="T80" fmla="*/ 2 w 117"/>
                <a:gd name="T81" fmla="*/ 0 h 24"/>
                <a:gd name="T82" fmla="*/ 1 w 117"/>
                <a:gd name="T83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7" h="24">
                  <a:moveTo>
                    <a:pt x="1" y="2"/>
                  </a:moveTo>
                  <a:lnTo>
                    <a:pt x="2" y="0"/>
                  </a:lnTo>
                  <a:lnTo>
                    <a:pt x="8" y="7"/>
                  </a:lnTo>
                  <a:lnTo>
                    <a:pt x="15" y="12"/>
                  </a:lnTo>
                  <a:lnTo>
                    <a:pt x="22" y="16"/>
                  </a:lnTo>
                  <a:lnTo>
                    <a:pt x="29" y="18"/>
                  </a:lnTo>
                  <a:lnTo>
                    <a:pt x="35" y="20"/>
                  </a:lnTo>
                  <a:lnTo>
                    <a:pt x="42" y="21"/>
                  </a:lnTo>
                  <a:lnTo>
                    <a:pt x="49" y="21"/>
                  </a:lnTo>
                  <a:lnTo>
                    <a:pt x="56" y="20"/>
                  </a:lnTo>
                  <a:lnTo>
                    <a:pt x="63" y="20"/>
                  </a:lnTo>
                  <a:lnTo>
                    <a:pt x="70" y="18"/>
                  </a:lnTo>
                  <a:lnTo>
                    <a:pt x="78" y="17"/>
                  </a:lnTo>
                  <a:lnTo>
                    <a:pt x="85" y="15"/>
                  </a:lnTo>
                  <a:lnTo>
                    <a:pt x="92" y="14"/>
                  </a:lnTo>
                  <a:lnTo>
                    <a:pt x="100" y="12"/>
                  </a:lnTo>
                  <a:lnTo>
                    <a:pt x="108" y="11"/>
                  </a:lnTo>
                  <a:lnTo>
                    <a:pt x="116" y="11"/>
                  </a:lnTo>
                  <a:lnTo>
                    <a:pt x="116" y="13"/>
                  </a:lnTo>
                  <a:lnTo>
                    <a:pt x="108" y="13"/>
                  </a:lnTo>
                  <a:lnTo>
                    <a:pt x="100" y="14"/>
                  </a:lnTo>
                  <a:lnTo>
                    <a:pt x="93" y="15"/>
                  </a:lnTo>
                  <a:lnTo>
                    <a:pt x="86" y="17"/>
                  </a:lnTo>
                  <a:lnTo>
                    <a:pt x="78" y="19"/>
                  </a:lnTo>
                  <a:lnTo>
                    <a:pt x="71" y="20"/>
                  </a:lnTo>
                  <a:lnTo>
                    <a:pt x="63" y="21"/>
                  </a:lnTo>
                  <a:lnTo>
                    <a:pt x="56" y="22"/>
                  </a:lnTo>
                  <a:lnTo>
                    <a:pt x="49" y="23"/>
                  </a:lnTo>
                  <a:lnTo>
                    <a:pt x="42" y="23"/>
                  </a:lnTo>
                  <a:lnTo>
                    <a:pt x="35" y="22"/>
                  </a:lnTo>
                  <a:lnTo>
                    <a:pt x="28" y="20"/>
                  </a:lnTo>
                  <a:lnTo>
                    <a:pt x="21" y="17"/>
                  </a:lnTo>
                  <a:lnTo>
                    <a:pt x="14" y="13"/>
                  </a:lnTo>
                  <a:lnTo>
                    <a:pt x="7" y="8"/>
                  </a:lnTo>
                  <a:lnTo>
                    <a:pt x="1" y="2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31" name="Freeform 311">
              <a:extLst>
                <a:ext uri="{FF2B5EF4-FFF2-40B4-BE49-F238E27FC236}">
                  <a16:creationId xmlns:a16="http://schemas.microsoft.com/office/drawing/2014/main" id="{28180D72-2FAB-B883-B228-CF9E8F496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995"/>
              <a:ext cx="70" cy="61"/>
            </a:xfrm>
            <a:custGeom>
              <a:avLst/>
              <a:gdLst>
                <a:gd name="T0" fmla="*/ 69 w 70"/>
                <a:gd name="T1" fmla="*/ 0 h 61"/>
                <a:gd name="T2" fmla="*/ 69 w 70"/>
                <a:gd name="T3" fmla="*/ 1 h 61"/>
                <a:gd name="T4" fmla="*/ 69 w 70"/>
                <a:gd name="T5" fmla="*/ 7 h 61"/>
                <a:gd name="T6" fmla="*/ 67 w 70"/>
                <a:gd name="T7" fmla="*/ 12 h 61"/>
                <a:gd name="T8" fmla="*/ 65 w 70"/>
                <a:gd name="T9" fmla="*/ 18 h 61"/>
                <a:gd name="T10" fmla="*/ 62 w 70"/>
                <a:gd name="T11" fmla="*/ 24 h 61"/>
                <a:gd name="T12" fmla="*/ 58 w 70"/>
                <a:gd name="T13" fmla="*/ 29 h 61"/>
                <a:gd name="T14" fmla="*/ 53 w 70"/>
                <a:gd name="T15" fmla="*/ 35 h 61"/>
                <a:gd name="T16" fmla="*/ 48 w 70"/>
                <a:gd name="T17" fmla="*/ 40 h 61"/>
                <a:gd name="T18" fmla="*/ 43 w 70"/>
                <a:gd name="T19" fmla="*/ 44 h 61"/>
                <a:gd name="T20" fmla="*/ 37 w 70"/>
                <a:gd name="T21" fmla="*/ 49 h 61"/>
                <a:gd name="T22" fmla="*/ 31 w 70"/>
                <a:gd name="T23" fmla="*/ 52 h 61"/>
                <a:gd name="T24" fmla="*/ 25 w 70"/>
                <a:gd name="T25" fmla="*/ 55 h 61"/>
                <a:gd name="T26" fmla="*/ 20 w 70"/>
                <a:gd name="T27" fmla="*/ 58 h 61"/>
                <a:gd name="T28" fmla="*/ 14 w 70"/>
                <a:gd name="T29" fmla="*/ 59 h 61"/>
                <a:gd name="T30" fmla="*/ 9 w 70"/>
                <a:gd name="T31" fmla="*/ 60 h 61"/>
                <a:gd name="T32" fmla="*/ 4 w 70"/>
                <a:gd name="T33" fmla="*/ 59 h 61"/>
                <a:gd name="T34" fmla="*/ 0 w 70"/>
                <a:gd name="T35" fmla="*/ 58 h 61"/>
                <a:gd name="T36" fmla="*/ 1 w 70"/>
                <a:gd name="T37" fmla="*/ 56 h 61"/>
                <a:gd name="T38" fmla="*/ 5 w 70"/>
                <a:gd name="T39" fmla="*/ 58 h 61"/>
                <a:gd name="T40" fmla="*/ 9 w 70"/>
                <a:gd name="T41" fmla="*/ 58 h 61"/>
                <a:gd name="T42" fmla="*/ 14 w 70"/>
                <a:gd name="T43" fmla="*/ 57 h 61"/>
                <a:gd name="T44" fmla="*/ 19 w 70"/>
                <a:gd name="T45" fmla="*/ 56 h 61"/>
                <a:gd name="T46" fmla="*/ 25 w 70"/>
                <a:gd name="T47" fmla="*/ 54 h 61"/>
                <a:gd name="T48" fmla="*/ 30 w 70"/>
                <a:gd name="T49" fmla="*/ 51 h 61"/>
                <a:gd name="T50" fmla="*/ 36 w 70"/>
                <a:gd name="T51" fmla="*/ 47 h 61"/>
                <a:gd name="T52" fmla="*/ 42 w 70"/>
                <a:gd name="T53" fmla="*/ 43 h 61"/>
                <a:gd name="T54" fmla="*/ 47 w 70"/>
                <a:gd name="T55" fmla="*/ 38 h 61"/>
                <a:gd name="T56" fmla="*/ 52 w 70"/>
                <a:gd name="T57" fmla="*/ 33 h 61"/>
                <a:gd name="T58" fmla="*/ 56 w 70"/>
                <a:gd name="T59" fmla="*/ 28 h 61"/>
                <a:gd name="T60" fmla="*/ 60 w 70"/>
                <a:gd name="T61" fmla="*/ 23 h 61"/>
                <a:gd name="T62" fmla="*/ 64 w 70"/>
                <a:gd name="T63" fmla="*/ 17 h 61"/>
                <a:gd name="T64" fmla="*/ 66 w 70"/>
                <a:gd name="T65" fmla="*/ 12 h 61"/>
                <a:gd name="T66" fmla="*/ 68 w 70"/>
                <a:gd name="T67" fmla="*/ 6 h 61"/>
                <a:gd name="T68" fmla="*/ 68 w 70"/>
                <a:gd name="T69" fmla="*/ 1 h 61"/>
                <a:gd name="T70" fmla="*/ 68 w 70"/>
                <a:gd name="T71" fmla="*/ 2 h 61"/>
                <a:gd name="T72" fmla="*/ 68 w 70"/>
                <a:gd name="T73" fmla="*/ 1 h 61"/>
                <a:gd name="T74" fmla="*/ 68 w 70"/>
                <a:gd name="T75" fmla="*/ 0 h 61"/>
                <a:gd name="T76" fmla="*/ 69 w 70"/>
                <a:gd name="T77" fmla="*/ 0 h 61"/>
                <a:gd name="T78" fmla="*/ 69 w 70"/>
                <a:gd name="T79" fmla="*/ 0 h 61"/>
                <a:gd name="T80" fmla="*/ 69 w 70"/>
                <a:gd name="T81" fmla="*/ 1 h 61"/>
                <a:gd name="T82" fmla="*/ 69 w 70"/>
                <a:gd name="T83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61">
                  <a:moveTo>
                    <a:pt x="69" y="0"/>
                  </a:moveTo>
                  <a:lnTo>
                    <a:pt x="69" y="1"/>
                  </a:lnTo>
                  <a:lnTo>
                    <a:pt x="69" y="7"/>
                  </a:lnTo>
                  <a:lnTo>
                    <a:pt x="67" y="12"/>
                  </a:lnTo>
                  <a:lnTo>
                    <a:pt x="65" y="18"/>
                  </a:lnTo>
                  <a:lnTo>
                    <a:pt x="62" y="24"/>
                  </a:lnTo>
                  <a:lnTo>
                    <a:pt x="58" y="29"/>
                  </a:lnTo>
                  <a:lnTo>
                    <a:pt x="53" y="35"/>
                  </a:lnTo>
                  <a:lnTo>
                    <a:pt x="48" y="40"/>
                  </a:lnTo>
                  <a:lnTo>
                    <a:pt x="43" y="44"/>
                  </a:lnTo>
                  <a:lnTo>
                    <a:pt x="37" y="49"/>
                  </a:lnTo>
                  <a:lnTo>
                    <a:pt x="31" y="52"/>
                  </a:lnTo>
                  <a:lnTo>
                    <a:pt x="25" y="55"/>
                  </a:lnTo>
                  <a:lnTo>
                    <a:pt x="20" y="58"/>
                  </a:lnTo>
                  <a:lnTo>
                    <a:pt x="14" y="59"/>
                  </a:lnTo>
                  <a:lnTo>
                    <a:pt x="9" y="60"/>
                  </a:lnTo>
                  <a:lnTo>
                    <a:pt x="4" y="59"/>
                  </a:lnTo>
                  <a:lnTo>
                    <a:pt x="0" y="58"/>
                  </a:lnTo>
                  <a:lnTo>
                    <a:pt x="1" y="56"/>
                  </a:lnTo>
                  <a:lnTo>
                    <a:pt x="5" y="58"/>
                  </a:lnTo>
                  <a:lnTo>
                    <a:pt x="9" y="58"/>
                  </a:lnTo>
                  <a:lnTo>
                    <a:pt x="14" y="57"/>
                  </a:lnTo>
                  <a:lnTo>
                    <a:pt x="19" y="56"/>
                  </a:lnTo>
                  <a:lnTo>
                    <a:pt x="25" y="54"/>
                  </a:lnTo>
                  <a:lnTo>
                    <a:pt x="30" y="51"/>
                  </a:lnTo>
                  <a:lnTo>
                    <a:pt x="36" y="47"/>
                  </a:lnTo>
                  <a:lnTo>
                    <a:pt x="42" y="43"/>
                  </a:lnTo>
                  <a:lnTo>
                    <a:pt x="47" y="38"/>
                  </a:lnTo>
                  <a:lnTo>
                    <a:pt x="52" y="33"/>
                  </a:lnTo>
                  <a:lnTo>
                    <a:pt x="56" y="28"/>
                  </a:lnTo>
                  <a:lnTo>
                    <a:pt x="60" y="23"/>
                  </a:lnTo>
                  <a:lnTo>
                    <a:pt x="64" y="17"/>
                  </a:lnTo>
                  <a:lnTo>
                    <a:pt x="66" y="12"/>
                  </a:lnTo>
                  <a:lnTo>
                    <a:pt x="68" y="6"/>
                  </a:lnTo>
                  <a:lnTo>
                    <a:pt x="68" y="1"/>
                  </a:lnTo>
                  <a:lnTo>
                    <a:pt x="68" y="2"/>
                  </a:lnTo>
                  <a:lnTo>
                    <a:pt x="68" y="1"/>
                  </a:lnTo>
                  <a:lnTo>
                    <a:pt x="68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1"/>
                  </a:lnTo>
                  <a:lnTo>
                    <a:pt x="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32" name="Freeform 312">
              <a:extLst>
                <a:ext uri="{FF2B5EF4-FFF2-40B4-BE49-F238E27FC236}">
                  <a16:creationId xmlns:a16="http://schemas.microsoft.com/office/drawing/2014/main" id="{D416BE34-CEAE-47A7-C90D-A5A09127F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858"/>
              <a:ext cx="67" cy="140"/>
            </a:xfrm>
            <a:custGeom>
              <a:avLst/>
              <a:gdLst>
                <a:gd name="T0" fmla="*/ 3 w 67"/>
                <a:gd name="T1" fmla="*/ 1 h 140"/>
                <a:gd name="T2" fmla="*/ 3 w 67"/>
                <a:gd name="T3" fmla="*/ 1 h 140"/>
                <a:gd name="T4" fmla="*/ 2 w 67"/>
                <a:gd name="T5" fmla="*/ 10 h 140"/>
                <a:gd name="T6" fmla="*/ 1 w 67"/>
                <a:gd name="T7" fmla="*/ 18 h 140"/>
                <a:gd name="T8" fmla="*/ 2 w 67"/>
                <a:gd name="T9" fmla="*/ 27 h 140"/>
                <a:gd name="T10" fmla="*/ 3 w 67"/>
                <a:gd name="T11" fmla="*/ 36 h 140"/>
                <a:gd name="T12" fmla="*/ 6 w 67"/>
                <a:gd name="T13" fmla="*/ 45 h 140"/>
                <a:gd name="T14" fmla="*/ 8 w 67"/>
                <a:gd name="T15" fmla="*/ 55 h 140"/>
                <a:gd name="T16" fmla="*/ 12 w 67"/>
                <a:gd name="T17" fmla="*/ 64 h 140"/>
                <a:gd name="T18" fmla="*/ 16 w 67"/>
                <a:gd name="T19" fmla="*/ 73 h 140"/>
                <a:gd name="T20" fmla="*/ 21 w 67"/>
                <a:gd name="T21" fmla="*/ 82 h 140"/>
                <a:gd name="T22" fmla="*/ 26 w 67"/>
                <a:gd name="T23" fmla="*/ 91 h 140"/>
                <a:gd name="T24" fmla="*/ 32 w 67"/>
                <a:gd name="T25" fmla="*/ 99 h 140"/>
                <a:gd name="T26" fmla="*/ 38 w 67"/>
                <a:gd name="T27" fmla="*/ 108 h 140"/>
                <a:gd name="T28" fmla="*/ 45 w 67"/>
                <a:gd name="T29" fmla="*/ 116 h 140"/>
                <a:gd name="T30" fmla="*/ 52 w 67"/>
                <a:gd name="T31" fmla="*/ 123 h 140"/>
                <a:gd name="T32" fmla="*/ 59 w 67"/>
                <a:gd name="T33" fmla="*/ 131 h 140"/>
                <a:gd name="T34" fmla="*/ 66 w 67"/>
                <a:gd name="T35" fmla="*/ 137 h 140"/>
                <a:gd name="T36" fmla="*/ 65 w 67"/>
                <a:gd name="T37" fmla="*/ 139 h 140"/>
                <a:gd name="T38" fmla="*/ 58 w 67"/>
                <a:gd name="T39" fmla="*/ 132 h 140"/>
                <a:gd name="T40" fmla="*/ 51 w 67"/>
                <a:gd name="T41" fmla="*/ 125 h 140"/>
                <a:gd name="T42" fmla="*/ 44 w 67"/>
                <a:gd name="T43" fmla="*/ 117 h 140"/>
                <a:gd name="T44" fmla="*/ 37 w 67"/>
                <a:gd name="T45" fmla="*/ 109 h 140"/>
                <a:gd name="T46" fmla="*/ 31 w 67"/>
                <a:gd name="T47" fmla="*/ 100 h 140"/>
                <a:gd name="T48" fmla="*/ 25 w 67"/>
                <a:gd name="T49" fmla="*/ 92 h 140"/>
                <a:gd name="T50" fmla="*/ 19 w 67"/>
                <a:gd name="T51" fmla="*/ 83 h 140"/>
                <a:gd name="T52" fmla="*/ 15 w 67"/>
                <a:gd name="T53" fmla="*/ 74 h 140"/>
                <a:gd name="T54" fmla="*/ 10 w 67"/>
                <a:gd name="T55" fmla="*/ 64 h 140"/>
                <a:gd name="T56" fmla="*/ 7 w 67"/>
                <a:gd name="T57" fmla="*/ 55 h 140"/>
                <a:gd name="T58" fmla="*/ 4 w 67"/>
                <a:gd name="T59" fmla="*/ 46 h 140"/>
                <a:gd name="T60" fmla="*/ 2 w 67"/>
                <a:gd name="T61" fmla="*/ 37 h 140"/>
                <a:gd name="T62" fmla="*/ 0 w 67"/>
                <a:gd name="T63" fmla="*/ 27 h 140"/>
                <a:gd name="T64" fmla="*/ 0 w 67"/>
                <a:gd name="T65" fmla="*/ 18 h 140"/>
                <a:gd name="T66" fmla="*/ 0 w 67"/>
                <a:gd name="T67" fmla="*/ 10 h 140"/>
                <a:gd name="T68" fmla="*/ 2 w 67"/>
                <a:gd name="T69" fmla="*/ 1 h 140"/>
                <a:gd name="T70" fmla="*/ 2 w 67"/>
                <a:gd name="T71" fmla="*/ 1 h 140"/>
                <a:gd name="T72" fmla="*/ 2 w 67"/>
                <a:gd name="T73" fmla="*/ 1 h 140"/>
                <a:gd name="T74" fmla="*/ 2 w 67"/>
                <a:gd name="T75" fmla="*/ 0 h 140"/>
                <a:gd name="T76" fmla="*/ 2 w 67"/>
                <a:gd name="T77" fmla="*/ 0 h 140"/>
                <a:gd name="T78" fmla="*/ 3 w 67"/>
                <a:gd name="T79" fmla="*/ 1 h 140"/>
                <a:gd name="T80" fmla="*/ 3 w 67"/>
                <a:gd name="T81" fmla="*/ 1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" h="140">
                  <a:moveTo>
                    <a:pt x="3" y="1"/>
                  </a:moveTo>
                  <a:lnTo>
                    <a:pt x="3" y="1"/>
                  </a:lnTo>
                  <a:lnTo>
                    <a:pt x="2" y="10"/>
                  </a:lnTo>
                  <a:lnTo>
                    <a:pt x="1" y="18"/>
                  </a:lnTo>
                  <a:lnTo>
                    <a:pt x="2" y="27"/>
                  </a:lnTo>
                  <a:lnTo>
                    <a:pt x="3" y="36"/>
                  </a:lnTo>
                  <a:lnTo>
                    <a:pt x="6" y="45"/>
                  </a:lnTo>
                  <a:lnTo>
                    <a:pt x="8" y="55"/>
                  </a:lnTo>
                  <a:lnTo>
                    <a:pt x="12" y="64"/>
                  </a:lnTo>
                  <a:lnTo>
                    <a:pt x="16" y="73"/>
                  </a:lnTo>
                  <a:lnTo>
                    <a:pt x="21" y="82"/>
                  </a:lnTo>
                  <a:lnTo>
                    <a:pt x="26" y="91"/>
                  </a:lnTo>
                  <a:lnTo>
                    <a:pt x="32" y="99"/>
                  </a:lnTo>
                  <a:lnTo>
                    <a:pt x="38" y="108"/>
                  </a:lnTo>
                  <a:lnTo>
                    <a:pt x="45" y="116"/>
                  </a:lnTo>
                  <a:lnTo>
                    <a:pt x="52" y="123"/>
                  </a:lnTo>
                  <a:lnTo>
                    <a:pt x="59" y="131"/>
                  </a:lnTo>
                  <a:lnTo>
                    <a:pt x="66" y="137"/>
                  </a:lnTo>
                  <a:lnTo>
                    <a:pt x="65" y="139"/>
                  </a:lnTo>
                  <a:lnTo>
                    <a:pt x="58" y="132"/>
                  </a:lnTo>
                  <a:lnTo>
                    <a:pt x="51" y="125"/>
                  </a:lnTo>
                  <a:lnTo>
                    <a:pt x="44" y="117"/>
                  </a:lnTo>
                  <a:lnTo>
                    <a:pt x="37" y="109"/>
                  </a:lnTo>
                  <a:lnTo>
                    <a:pt x="31" y="100"/>
                  </a:lnTo>
                  <a:lnTo>
                    <a:pt x="25" y="92"/>
                  </a:lnTo>
                  <a:lnTo>
                    <a:pt x="19" y="83"/>
                  </a:lnTo>
                  <a:lnTo>
                    <a:pt x="15" y="74"/>
                  </a:lnTo>
                  <a:lnTo>
                    <a:pt x="10" y="64"/>
                  </a:lnTo>
                  <a:lnTo>
                    <a:pt x="7" y="55"/>
                  </a:lnTo>
                  <a:lnTo>
                    <a:pt x="4" y="46"/>
                  </a:lnTo>
                  <a:lnTo>
                    <a:pt x="2" y="37"/>
                  </a:lnTo>
                  <a:lnTo>
                    <a:pt x="0" y="27"/>
                  </a:lnTo>
                  <a:lnTo>
                    <a:pt x="0" y="18"/>
                  </a:lnTo>
                  <a:lnTo>
                    <a:pt x="0" y="1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1"/>
                  </a:lnTo>
                  <a:lnTo>
                    <a:pt x="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33" name="Freeform 313">
              <a:extLst>
                <a:ext uri="{FF2B5EF4-FFF2-40B4-BE49-F238E27FC236}">
                  <a16:creationId xmlns:a16="http://schemas.microsoft.com/office/drawing/2014/main" id="{C5835785-D0C3-0EFE-252E-0303788A7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807"/>
              <a:ext cx="39" cy="53"/>
            </a:xfrm>
            <a:custGeom>
              <a:avLst/>
              <a:gdLst>
                <a:gd name="T0" fmla="*/ 37 w 39"/>
                <a:gd name="T1" fmla="*/ 0 h 53"/>
                <a:gd name="T2" fmla="*/ 37 w 39"/>
                <a:gd name="T3" fmla="*/ 2 h 53"/>
                <a:gd name="T4" fmla="*/ 34 w 39"/>
                <a:gd name="T5" fmla="*/ 4 h 53"/>
                <a:gd name="T6" fmla="*/ 31 w 39"/>
                <a:gd name="T7" fmla="*/ 6 h 53"/>
                <a:gd name="T8" fmla="*/ 28 w 39"/>
                <a:gd name="T9" fmla="*/ 9 h 53"/>
                <a:gd name="T10" fmla="*/ 25 w 39"/>
                <a:gd name="T11" fmla="*/ 12 h 53"/>
                <a:gd name="T12" fmla="*/ 22 w 39"/>
                <a:gd name="T13" fmla="*/ 15 h 53"/>
                <a:gd name="T14" fmla="*/ 19 w 39"/>
                <a:gd name="T15" fmla="*/ 18 h 53"/>
                <a:gd name="T16" fmla="*/ 17 w 39"/>
                <a:gd name="T17" fmla="*/ 21 h 53"/>
                <a:gd name="T18" fmla="*/ 14 w 39"/>
                <a:gd name="T19" fmla="*/ 25 h 53"/>
                <a:gd name="T20" fmla="*/ 12 w 39"/>
                <a:gd name="T21" fmla="*/ 28 h 53"/>
                <a:gd name="T22" fmla="*/ 9 w 39"/>
                <a:gd name="T23" fmla="*/ 32 h 53"/>
                <a:gd name="T24" fmla="*/ 7 w 39"/>
                <a:gd name="T25" fmla="*/ 35 h 53"/>
                <a:gd name="T26" fmla="*/ 6 w 39"/>
                <a:gd name="T27" fmla="*/ 39 h 53"/>
                <a:gd name="T28" fmla="*/ 4 w 39"/>
                <a:gd name="T29" fmla="*/ 43 h 53"/>
                <a:gd name="T30" fmla="*/ 3 w 39"/>
                <a:gd name="T31" fmla="*/ 46 h 53"/>
                <a:gd name="T32" fmla="*/ 2 w 39"/>
                <a:gd name="T33" fmla="*/ 49 h 53"/>
                <a:gd name="T34" fmla="*/ 1 w 39"/>
                <a:gd name="T35" fmla="*/ 52 h 53"/>
                <a:gd name="T36" fmla="*/ 0 w 39"/>
                <a:gd name="T37" fmla="*/ 52 h 53"/>
                <a:gd name="T38" fmla="*/ 0 w 39"/>
                <a:gd name="T39" fmla="*/ 49 h 53"/>
                <a:gd name="T40" fmla="*/ 1 w 39"/>
                <a:gd name="T41" fmla="*/ 45 h 53"/>
                <a:gd name="T42" fmla="*/ 3 w 39"/>
                <a:gd name="T43" fmla="*/ 42 h 53"/>
                <a:gd name="T44" fmla="*/ 4 w 39"/>
                <a:gd name="T45" fmla="*/ 38 h 53"/>
                <a:gd name="T46" fmla="*/ 6 w 39"/>
                <a:gd name="T47" fmla="*/ 34 h 53"/>
                <a:gd name="T48" fmla="*/ 8 w 39"/>
                <a:gd name="T49" fmla="*/ 31 h 53"/>
                <a:gd name="T50" fmla="*/ 10 w 39"/>
                <a:gd name="T51" fmla="*/ 27 h 53"/>
                <a:gd name="T52" fmla="*/ 12 w 39"/>
                <a:gd name="T53" fmla="*/ 24 h 53"/>
                <a:gd name="T54" fmla="*/ 15 w 39"/>
                <a:gd name="T55" fmla="*/ 20 h 53"/>
                <a:gd name="T56" fmla="*/ 18 w 39"/>
                <a:gd name="T57" fmla="*/ 17 h 53"/>
                <a:gd name="T58" fmla="*/ 21 w 39"/>
                <a:gd name="T59" fmla="*/ 13 h 53"/>
                <a:gd name="T60" fmla="*/ 24 w 39"/>
                <a:gd name="T61" fmla="*/ 10 h 53"/>
                <a:gd name="T62" fmla="*/ 27 w 39"/>
                <a:gd name="T63" fmla="*/ 8 h 53"/>
                <a:gd name="T64" fmla="*/ 30 w 39"/>
                <a:gd name="T65" fmla="*/ 5 h 53"/>
                <a:gd name="T66" fmla="*/ 33 w 39"/>
                <a:gd name="T67" fmla="*/ 2 h 53"/>
                <a:gd name="T68" fmla="*/ 36 w 39"/>
                <a:gd name="T69" fmla="*/ 0 h 53"/>
                <a:gd name="T70" fmla="*/ 37 w 39"/>
                <a:gd name="T71" fmla="*/ 2 h 53"/>
                <a:gd name="T72" fmla="*/ 36 w 39"/>
                <a:gd name="T73" fmla="*/ 0 h 53"/>
                <a:gd name="T74" fmla="*/ 37 w 39"/>
                <a:gd name="T75" fmla="*/ 0 h 53"/>
                <a:gd name="T76" fmla="*/ 38 w 39"/>
                <a:gd name="T77" fmla="*/ 1 h 53"/>
                <a:gd name="T78" fmla="*/ 38 w 39"/>
                <a:gd name="T79" fmla="*/ 1 h 53"/>
                <a:gd name="T80" fmla="*/ 37 w 39"/>
                <a:gd name="T81" fmla="*/ 2 h 53"/>
                <a:gd name="T82" fmla="*/ 37 w 39"/>
                <a:gd name="T8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9" h="53">
                  <a:moveTo>
                    <a:pt x="37" y="0"/>
                  </a:moveTo>
                  <a:lnTo>
                    <a:pt x="37" y="2"/>
                  </a:lnTo>
                  <a:lnTo>
                    <a:pt x="34" y="4"/>
                  </a:lnTo>
                  <a:lnTo>
                    <a:pt x="31" y="6"/>
                  </a:lnTo>
                  <a:lnTo>
                    <a:pt x="28" y="9"/>
                  </a:lnTo>
                  <a:lnTo>
                    <a:pt x="25" y="12"/>
                  </a:lnTo>
                  <a:lnTo>
                    <a:pt x="22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9" y="32"/>
                  </a:lnTo>
                  <a:lnTo>
                    <a:pt x="7" y="35"/>
                  </a:lnTo>
                  <a:lnTo>
                    <a:pt x="6" y="39"/>
                  </a:lnTo>
                  <a:lnTo>
                    <a:pt x="4" y="43"/>
                  </a:lnTo>
                  <a:lnTo>
                    <a:pt x="3" y="46"/>
                  </a:lnTo>
                  <a:lnTo>
                    <a:pt x="2" y="49"/>
                  </a:lnTo>
                  <a:lnTo>
                    <a:pt x="1" y="52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1" y="45"/>
                  </a:lnTo>
                  <a:lnTo>
                    <a:pt x="3" y="42"/>
                  </a:lnTo>
                  <a:lnTo>
                    <a:pt x="4" y="38"/>
                  </a:lnTo>
                  <a:lnTo>
                    <a:pt x="6" y="34"/>
                  </a:lnTo>
                  <a:lnTo>
                    <a:pt x="8" y="31"/>
                  </a:lnTo>
                  <a:lnTo>
                    <a:pt x="10" y="27"/>
                  </a:lnTo>
                  <a:lnTo>
                    <a:pt x="12" y="24"/>
                  </a:lnTo>
                  <a:lnTo>
                    <a:pt x="15" y="20"/>
                  </a:lnTo>
                  <a:lnTo>
                    <a:pt x="18" y="17"/>
                  </a:lnTo>
                  <a:lnTo>
                    <a:pt x="21" y="13"/>
                  </a:lnTo>
                  <a:lnTo>
                    <a:pt x="24" y="10"/>
                  </a:lnTo>
                  <a:lnTo>
                    <a:pt x="27" y="8"/>
                  </a:lnTo>
                  <a:lnTo>
                    <a:pt x="30" y="5"/>
                  </a:lnTo>
                  <a:lnTo>
                    <a:pt x="33" y="2"/>
                  </a:lnTo>
                  <a:lnTo>
                    <a:pt x="36" y="0"/>
                  </a:lnTo>
                  <a:lnTo>
                    <a:pt x="37" y="2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2"/>
                  </a:lnTo>
                  <a:lnTo>
                    <a:pt x="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34" name="Freeform 314">
              <a:extLst>
                <a:ext uri="{FF2B5EF4-FFF2-40B4-BE49-F238E27FC236}">
                  <a16:creationId xmlns:a16="http://schemas.microsoft.com/office/drawing/2014/main" id="{9E0604CA-BADA-00A8-A64C-0791E24D4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767"/>
              <a:ext cx="21" cy="43"/>
            </a:xfrm>
            <a:custGeom>
              <a:avLst/>
              <a:gdLst>
                <a:gd name="T0" fmla="*/ 4 w 21"/>
                <a:gd name="T1" fmla="*/ 0 h 43"/>
                <a:gd name="T2" fmla="*/ 5 w 21"/>
                <a:gd name="T3" fmla="*/ 2 h 43"/>
                <a:gd name="T4" fmla="*/ 4 w 21"/>
                <a:gd name="T5" fmla="*/ 4 h 43"/>
                <a:gd name="T6" fmla="*/ 3 w 21"/>
                <a:gd name="T7" fmla="*/ 7 h 43"/>
                <a:gd name="T8" fmla="*/ 2 w 21"/>
                <a:gd name="T9" fmla="*/ 9 h 43"/>
                <a:gd name="T10" fmla="*/ 2 w 21"/>
                <a:gd name="T11" fmla="*/ 12 h 43"/>
                <a:gd name="T12" fmla="*/ 2 w 21"/>
                <a:gd name="T13" fmla="*/ 15 h 43"/>
                <a:gd name="T14" fmla="*/ 2 w 21"/>
                <a:gd name="T15" fmla="*/ 18 h 43"/>
                <a:gd name="T16" fmla="*/ 3 w 21"/>
                <a:gd name="T17" fmla="*/ 21 h 43"/>
                <a:gd name="T18" fmla="*/ 3 w 21"/>
                <a:gd name="T19" fmla="*/ 24 h 43"/>
                <a:gd name="T20" fmla="*/ 4 w 21"/>
                <a:gd name="T21" fmla="*/ 27 h 43"/>
                <a:gd name="T22" fmla="*/ 5 w 21"/>
                <a:gd name="T23" fmla="*/ 29 h 43"/>
                <a:gd name="T24" fmla="*/ 7 w 21"/>
                <a:gd name="T25" fmla="*/ 32 h 43"/>
                <a:gd name="T26" fmla="*/ 9 w 21"/>
                <a:gd name="T27" fmla="*/ 34 h 43"/>
                <a:gd name="T28" fmla="*/ 11 w 21"/>
                <a:gd name="T29" fmla="*/ 36 h 43"/>
                <a:gd name="T30" fmla="*/ 14 w 21"/>
                <a:gd name="T31" fmla="*/ 38 h 43"/>
                <a:gd name="T32" fmla="*/ 16 w 21"/>
                <a:gd name="T33" fmla="*/ 39 h 43"/>
                <a:gd name="T34" fmla="*/ 20 w 21"/>
                <a:gd name="T35" fmla="*/ 40 h 43"/>
                <a:gd name="T36" fmla="*/ 20 w 21"/>
                <a:gd name="T37" fmla="*/ 42 h 43"/>
                <a:gd name="T38" fmla="*/ 16 w 21"/>
                <a:gd name="T39" fmla="*/ 41 h 43"/>
                <a:gd name="T40" fmla="*/ 13 w 21"/>
                <a:gd name="T41" fmla="*/ 39 h 43"/>
                <a:gd name="T42" fmla="*/ 10 w 21"/>
                <a:gd name="T43" fmla="*/ 38 h 43"/>
                <a:gd name="T44" fmla="*/ 8 w 21"/>
                <a:gd name="T45" fmla="*/ 36 h 43"/>
                <a:gd name="T46" fmla="*/ 6 w 21"/>
                <a:gd name="T47" fmla="*/ 33 h 43"/>
                <a:gd name="T48" fmla="*/ 4 w 21"/>
                <a:gd name="T49" fmla="*/ 30 h 43"/>
                <a:gd name="T50" fmla="*/ 3 w 21"/>
                <a:gd name="T51" fmla="*/ 28 h 43"/>
                <a:gd name="T52" fmla="*/ 2 w 21"/>
                <a:gd name="T53" fmla="*/ 24 h 43"/>
                <a:gd name="T54" fmla="*/ 1 w 21"/>
                <a:gd name="T55" fmla="*/ 21 h 43"/>
                <a:gd name="T56" fmla="*/ 1 w 21"/>
                <a:gd name="T57" fmla="*/ 18 h 43"/>
                <a:gd name="T58" fmla="*/ 0 w 21"/>
                <a:gd name="T59" fmla="*/ 15 h 43"/>
                <a:gd name="T60" fmla="*/ 1 w 21"/>
                <a:gd name="T61" fmla="*/ 12 h 43"/>
                <a:gd name="T62" fmla="*/ 1 w 21"/>
                <a:gd name="T63" fmla="*/ 9 h 43"/>
                <a:gd name="T64" fmla="*/ 2 w 21"/>
                <a:gd name="T65" fmla="*/ 6 h 43"/>
                <a:gd name="T66" fmla="*/ 2 w 21"/>
                <a:gd name="T67" fmla="*/ 3 h 43"/>
                <a:gd name="T68" fmla="*/ 3 w 21"/>
                <a:gd name="T69" fmla="*/ 1 h 43"/>
                <a:gd name="T70" fmla="*/ 4 w 21"/>
                <a:gd name="T71" fmla="*/ 2 h 43"/>
                <a:gd name="T72" fmla="*/ 3 w 21"/>
                <a:gd name="T73" fmla="*/ 1 h 43"/>
                <a:gd name="T74" fmla="*/ 4 w 21"/>
                <a:gd name="T75" fmla="*/ 0 h 43"/>
                <a:gd name="T76" fmla="*/ 4 w 21"/>
                <a:gd name="T77" fmla="*/ 1 h 43"/>
                <a:gd name="T78" fmla="*/ 5 w 21"/>
                <a:gd name="T79" fmla="*/ 1 h 43"/>
                <a:gd name="T80" fmla="*/ 5 w 21"/>
                <a:gd name="T81" fmla="*/ 2 h 43"/>
                <a:gd name="T82" fmla="*/ 4 w 21"/>
                <a:gd name="T8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" h="43">
                  <a:moveTo>
                    <a:pt x="4" y="0"/>
                  </a:moveTo>
                  <a:lnTo>
                    <a:pt x="5" y="2"/>
                  </a:lnTo>
                  <a:lnTo>
                    <a:pt x="4" y="4"/>
                  </a:lnTo>
                  <a:lnTo>
                    <a:pt x="3" y="7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5"/>
                  </a:lnTo>
                  <a:lnTo>
                    <a:pt x="2" y="18"/>
                  </a:lnTo>
                  <a:lnTo>
                    <a:pt x="3" y="21"/>
                  </a:lnTo>
                  <a:lnTo>
                    <a:pt x="3" y="24"/>
                  </a:lnTo>
                  <a:lnTo>
                    <a:pt x="4" y="27"/>
                  </a:lnTo>
                  <a:lnTo>
                    <a:pt x="5" y="29"/>
                  </a:lnTo>
                  <a:lnTo>
                    <a:pt x="7" y="32"/>
                  </a:lnTo>
                  <a:lnTo>
                    <a:pt x="9" y="34"/>
                  </a:lnTo>
                  <a:lnTo>
                    <a:pt x="11" y="36"/>
                  </a:lnTo>
                  <a:lnTo>
                    <a:pt x="14" y="38"/>
                  </a:lnTo>
                  <a:lnTo>
                    <a:pt x="16" y="39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16" y="41"/>
                  </a:lnTo>
                  <a:lnTo>
                    <a:pt x="13" y="39"/>
                  </a:lnTo>
                  <a:lnTo>
                    <a:pt x="10" y="38"/>
                  </a:lnTo>
                  <a:lnTo>
                    <a:pt x="8" y="36"/>
                  </a:lnTo>
                  <a:lnTo>
                    <a:pt x="6" y="33"/>
                  </a:lnTo>
                  <a:lnTo>
                    <a:pt x="4" y="30"/>
                  </a:lnTo>
                  <a:lnTo>
                    <a:pt x="3" y="28"/>
                  </a:lnTo>
                  <a:lnTo>
                    <a:pt x="2" y="24"/>
                  </a:lnTo>
                  <a:lnTo>
                    <a:pt x="1" y="21"/>
                  </a:lnTo>
                  <a:lnTo>
                    <a:pt x="1" y="18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1" y="9"/>
                  </a:lnTo>
                  <a:lnTo>
                    <a:pt x="2" y="6"/>
                  </a:lnTo>
                  <a:lnTo>
                    <a:pt x="2" y="3"/>
                  </a:lnTo>
                  <a:lnTo>
                    <a:pt x="3" y="1"/>
                  </a:lnTo>
                  <a:lnTo>
                    <a:pt x="4" y="2"/>
                  </a:lnTo>
                  <a:lnTo>
                    <a:pt x="3" y="1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35" name="Freeform 315">
              <a:extLst>
                <a:ext uri="{FF2B5EF4-FFF2-40B4-BE49-F238E27FC236}">
                  <a16:creationId xmlns:a16="http://schemas.microsoft.com/office/drawing/2014/main" id="{62EA3B71-DD3A-4BBB-F233-D0D539556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1701"/>
              <a:ext cx="79" cy="69"/>
            </a:xfrm>
            <a:custGeom>
              <a:avLst/>
              <a:gdLst>
                <a:gd name="T0" fmla="*/ 0 w 79"/>
                <a:gd name="T1" fmla="*/ 0 h 69"/>
                <a:gd name="T2" fmla="*/ 1 w 79"/>
                <a:gd name="T3" fmla="*/ 1 h 69"/>
                <a:gd name="T4" fmla="*/ 5 w 79"/>
                <a:gd name="T5" fmla="*/ 10 h 69"/>
                <a:gd name="T6" fmla="*/ 9 w 79"/>
                <a:gd name="T7" fmla="*/ 18 h 69"/>
                <a:gd name="T8" fmla="*/ 13 w 79"/>
                <a:gd name="T9" fmla="*/ 25 h 69"/>
                <a:gd name="T10" fmla="*/ 17 w 79"/>
                <a:gd name="T11" fmla="*/ 32 h 69"/>
                <a:gd name="T12" fmla="*/ 21 w 79"/>
                <a:gd name="T13" fmla="*/ 37 h 69"/>
                <a:gd name="T14" fmla="*/ 24 w 79"/>
                <a:gd name="T15" fmla="*/ 42 h 69"/>
                <a:gd name="T16" fmla="*/ 29 w 79"/>
                <a:gd name="T17" fmla="*/ 46 h 69"/>
                <a:gd name="T18" fmla="*/ 33 w 79"/>
                <a:gd name="T19" fmla="*/ 50 h 69"/>
                <a:gd name="T20" fmla="*/ 38 w 79"/>
                <a:gd name="T21" fmla="*/ 53 h 69"/>
                <a:gd name="T22" fmla="*/ 43 w 79"/>
                <a:gd name="T23" fmla="*/ 56 h 69"/>
                <a:gd name="T24" fmla="*/ 47 w 79"/>
                <a:gd name="T25" fmla="*/ 58 h 69"/>
                <a:gd name="T26" fmla="*/ 53 w 79"/>
                <a:gd name="T27" fmla="*/ 60 h 69"/>
                <a:gd name="T28" fmla="*/ 58 w 79"/>
                <a:gd name="T29" fmla="*/ 62 h 69"/>
                <a:gd name="T30" fmla="*/ 64 w 79"/>
                <a:gd name="T31" fmla="*/ 64 h 69"/>
                <a:gd name="T32" fmla="*/ 71 w 79"/>
                <a:gd name="T33" fmla="*/ 65 h 69"/>
                <a:gd name="T34" fmla="*/ 78 w 79"/>
                <a:gd name="T35" fmla="*/ 66 h 69"/>
                <a:gd name="T36" fmla="*/ 78 w 79"/>
                <a:gd name="T37" fmla="*/ 68 h 69"/>
                <a:gd name="T38" fmla="*/ 70 w 79"/>
                <a:gd name="T39" fmla="*/ 67 h 69"/>
                <a:gd name="T40" fmla="*/ 64 w 79"/>
                <a:gd name="T41" fmla="*/ 65 h 69"/>
                <a:gd name="T42" fmla="*/ 58 w 79"/>
                <a:gd name="T43" fmla="*/ 64 h 69"/>
                <a:gd name="T44" fmla="*/ 52 w 79"/>
                <a:gd name="T45" fmla="*/ 62 h 69"/>
                <a:gd name="T46" fmla="*/ 47 w 79"/>
                <a:gd name="T47" fmla="*/ 60 h 69"/>
                <a:gd name="T48" fmla="*/ 42 w 79"/>
                <a:gd name="T49" fmla="*/ 57 h 69"/>
                <a:gd name="T50" fmla="*/ 37 w 79"/>
                <a:gd name="T51" fmla="*/ 55 h 69"/>
                <a:gd name="T52" fmla="*/ 32 w 79"/>
                <a:gd name="T53" fmla="*/ 51 h 69"/>
                <a:gd name="T54" fmla="*/ 28 w 79"/>
                <a:gd name="T55" fmla="*/ 48 h 69"/>
                <a:gd name="T56" fmla="*/ 23 w 79"/>
                <a:gd name="T57" fmla="*/ 43 h 69"/>
                <a:gd name="T58" fmla="*/ 19 w 79"/>
                <a:gd name="T59" fmla="*/ 38 h 69"/>
                <a:gd name="T60" fmla="*/ 15 w 79"/>
                <a:gd name="T61" fmla="*/ 33 h 69"/>
                <a:gd name="T62" fmla="*/ 11 w 79"/>
                <a:gd name="T63" fmla="*/ 26 h 69"/>
                <a:gd name="T64" fmla="*/ 7 w 79"/>
                <a:gd name="T65" fmla="*/ 19 h 69"/>
                <a:gd name="T66" fmla="*/ 3 w 79"/>
                <a:gd name="T67" fmla="*/ 11 h 69"/>
                <a:gd name="T68" fmla="*/ 0 w 79"/>
                <a:gd name="T69" fmla="*/ 2 h 69"/>
                <a:gd name="T70" fmla="*/ 1 w 79"/>
                <a:gd name="T71" fmla="*/ 2 h 69"/>
                <a:gd name="T72" fmla="*/ 0 w 79"/>
                <a:gd name="T73" fmla="*/ 2 h 69"/>
                <a:gd name="T74" fmla="*/ 0 w 79"/>
                <a:gd name="T75" fmla="*/ 1 h 69"/>
                <a:gd name="T76" fmla="*/ 0 w 79"/>
                <a:gd name="T77" fmla="*/ 1 h 69"/>
                <a:gd name="T78" fmla="*/ 1 w 79"/>
                <a:gd name="T79" fmla="*/ 0 h 69"/>
                <a:gd name="T80" fmla="*/ 1 w 79"/>
                <a:gd name="T81" fmla="*/ 1 h 69"/>
                <a:gd name="T82" fmla="*/ 0 w 79"/>
                <a:gd name="T8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9" h="69">
                  <a:moveTo>
                    <a:pt x="0" y="0"/>
                  </a:moveTo>
                  <a:lnTo>
                    <a:pt x="1" y="1"/>
                  </a:lnTo>
                  <a:lnTo>
                    <a:pt x="5" y="10"/>
                  </a:lnTo>
                  <a:lnTo>
                    <a:pt x="9" y="18"/>
                  </a:lnTo>
                  <a:lnTo>
                    <a:pt x="13" y="25"/>
                  </a:lnTo>
                  <a:lnTo>
                    <a:pt x="17" y="32"/>
                  </a:lnTo>
                  <a:lnTo>
                    <a:pt x="21" y="37"/>
                  </a:lnTo>
                  <a:lnTo>
                    <a:pt x="24" y="42"/>
                  </a:lnTo>
                  <a:lnTo>
                    <a:pt x="29" y="46"/>
                  </a:lnTo>
                  <a:lnTo>
                    <a:pt x="33" y="50"/>
                  </a:lnTo>
                  <a:lnTo>
                    <a:pt x="38" y="53"/>
                  </a:lnTo>
                  <a:lnTo>
                    <a:pt x="43" y="56"/>
                  </a:lnTo>
                  <a:lnTo>
                    <a:pt x="47" y="58"/>
                  </a:lnTo>
                  <a:lnTo>
                    <a:pt x="53" y="60"/>
                  </a:lnTo>
                  <a:lnTo>
                    <a:pt x="58" y="62"/>
                  </a:lnTo>
                  <a:lnTo>
                    <a:pt x="64" y="64"/>
                  </a:lnTo>
                  <a:lnTo>
                    <a:pt x="71" y="65"/>
                  </a:lnTo>
                  <a:lnTo>
                    <a:pt x="78" y="66"/>
                  </a:lnTo>
                  <a:lnTo>
                    <a:pt x="78" y="68"/>
                  </a:lnTo>
                  <a:lnTo>
                    <a:pt x="70" y="67"/>
                  </a:lnTo>
                  <a:lnTo>
                    <a:pt x="64" y="65"/>
                  </a:lnTo>
                  <a:lnTo>
                    <a:pt x="58" y="64"/>
                  </a:lnTo>
                  <a:lnTo>
                    <a:pt x="52" y="62"/>
                  </a:lnTo>
                  <a:lnTo>
                    <a:pt x="47" y="60"/>
                  </a:lnTo>
                  <a:lnTo>
                    <a:pt x="42" y="57"/>
                  </a:lnTo>
                  <a:lnTo>
                    <a:pt x="37" y="55"/>
                  </a:lnTo>
                  <a:lnTo>
                    <a:pt x="32" y="51"/>
                  </a:lnTo>
                  <a:lnTo>
                    <a:pt x="28" y="48"/>
                  </a:lnTo>
                  <a:lnTo>
                    <a:pt x="23" y="43"/>
                  </a:lnTo>
                  <a:lnTo>
                    <a:pt x="19" y="38"/>
                  </a:lnTo>
                  <a:lnTo>
                    <a:pt x="15" y="33"/>
                  </a:lnTo>
                  <a:lnTo>
                    <a:pt x="11" y="26"/>
                  </a:lnTo>
                  <a:lnTo>
                    <a:pt x="7" y="19"/>
                  </a:lnTo>
                  <a:lnTo>
                    <a:pt x="3" y="11"/>
                  </a:lnTo>
                  <a:lnTo>
                    <a:pt x="0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36" name="Freeform 316">
              <a:extLst>
                <a:ext uri="{FF2B5EF4-FFF2-40B4-BE49-F238E27FC236}">
                  <a16:creationId xmlns:a16="http://schemas.microsoft.com/office/drawing/2014/main" id="{139B1930-0337-516C-2DAF-6D6DC319B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665"/>
              <a:ext cx="61" cy="42"/>
            </a:xfrm>
            <a:custGeom>
              <a:avLst/>
              <a:gdLst>
                <a:gd name="T0" fmla="*/ 0 w 61"/>
                <a:gd name="T1" fmla="*/ 1 h 42"/>
                <a:gd name="T2" fmla="*/ 1 w 61"/>
                <a:gd name="T3" fmla="*/ 0 h 42"/>
                <a:gd name="T4" fmla="*/ 3 w 61"/>
                <a:gd name="T5" fmla="*/ 3 h 42"/>
                <a:gd name="T6" fmla="*/ 5 w 61"/>
                <a:gd name="T7" fmla="*/ 5 h 42"/>
                <a:gd name="T8" fmla="*/ 7 w 61"/>
                <a:gd name="T9" fmla="*/ 8 h 42"/>
                <a:gd name="T10" fmla="*/ 9 w 61"/>
                <a:gd name="T11" fmla="*/ 11 h 42"/>
                <a:gd name="T12" fmla="*/ 11 w 61"/>
                <a:gd name="T13" fmla="*/ 15 h 42"/>
                <a:gd name="T14" fmla="*/ 14 w 61"/>
                <a:gd name="T15" fmla="*/ 19 h 42"/>
                <a:gd name="T16" fmla="*/ 17 w 61"/>
                <a:gd name="T17" fmla="*/ 23 h 42"/>
                <a:gd name="T18" fmla="*/ 19 w 61"/>
                <a:gd name="T19" fmla="*/ 26 h 42"/>
                <a:gd name="T20" fmla="*/ 23 w 61"/>
                <a:gd name="T21" fmla="*/ 29 h 42"/>
                <a:gd name="T22" fmla="*/ 27 w 61"/>
                <a:gd name="T23" fmla="*/ 32 h 42"/>
                <a:gd name="T24" fmla="*/ 31 w 61"/>
                <a:gd name="T25" fmla="*/ 35 h 42"/>
                <a:gd name="T26" fmla="*/ 35 w 61"/>
                <a:gd name="T27" fmla="*/ 37 h 42"/>
                <a:gd name="T28" fmla="*/ 40 w 61"/>
                <a:gd name="T29" fmla="*/ 38 h 42"/>
                <a:gd name="T30" fmla="*/ 46 w 61"/>
                <a:gd name="T31" fmla="*/ 39 h 42"/>
                <a:gd name="T32" fmla="*/ 52 w 61"/>
                <a:gd name="T33" fmla="*/ 38 h 42"/>
                <a:gd name="T34" fmla="*/ 59 w 61"/>
                <a:gd name="T35" fmla="*/ 36 h 42"/>
                <a:gd name="T36" fmla="*/ 60 w 61"/>
                <a:gd name="T37" fmla="*/ 38 h 42"/>
                <a:gd name="T38" fmla="*/ 53 w 61"/>
                <a:gd name="T39" fmla="*/ 40 h 42"/>
                <a:gd name="T40" fmla="*/ 46 w 61"/>
                <a:gd name="T41" fmla="*/ 41 h 42"/>
                <a:gd name="T42" fmla="*/ 40 w 61"/>
                <a:gd name="T43" fmla="*/ 40 h 42"/>
                <a:gd name="T44" fmla="*/ 35 w 61"/>
                <a:gd name="T45" fmla="*/ 39 h 42"/>
                <a:gd name="T46" fmla="*/ 30 w 61"/>
                <a:gd name="T47" fmla="*/ 37 h 42"/>
                <a:gd name="T48" fmla="*/ 26 w 61"/>
                <a:gd name="T49" fmla="*/ 34 h 42"/>
                <a:gd name="T50" fmla="*/ 22 w 61"/>
                <a:gd name="T51" fmla="*/ 31 h 42"/>
                <a:gd name="T52" fmla="*/ 18 w 61"/>
                <a:gd name="T53" fmla="*/ 27 h 42"/>
                <a:gd name="T54" fmla="*/ 15 w 61"/>
                <a:gd name="T55" fmla="*/ 24 h 42"/>
                <a:gd name="T56" fmla="*/ 12 w 61"/>
                <a:gd name="T57" fmla="*/ 20 h 42"/>
                <a:gd name="T58" fmla="*/ 10 w 61"/>
                <a:gd name="T59" fmla="*/ 16 h 42"/>
                <a:gd name="T60" fmla="*/ 8 w 61"/>
                <a:gd name="T61" fmla="*/ 12 h 42"/>
                <a:gd name="T62" fmla="*/ 5 w 61"/>
                <a:gd name="T63" fmla="*/ 9 h 42"/>
                <a:gd name="T64" fmla="*/ 3 w 61"/>
                <a:gd name="T65" fmla="*/ 6 h 42"/>
                <a:gd name="T66" fmla="*/ 1 w 61"/>
                <a:gd name="T67" fmla="*/ 3 h 42"/>
                <a:gd name="T68" fmla="*/ 0 w 61"/>
                <a:gd name="T69" fmla="*/ 2 h 42"/>
                <a:gd name="T70" fmla="*/ 1 w 61"/>
                <a:gd name="T71" fmla="*/ 1 h 42"/>
                <a:gd name="T72" fmla="*/ 0 w 61"/>
                <a:gd name="T73" fmla="*/ 2 h 42"/>
                <a:gd name="T74" fmla="*/ 0 w 61"/>
                <a:gd name="T75" fmla="*/ 1 h 42"/>
                <a:gd name="T76" fmla="*/ 0 w 61"/>
                <a:gd name="T77" fmla="*/ 1 h 42"/>
                <a:gd name="T78" fmla="*/ 0 w 61"/>
                <a:gd name="T79" fmla="*/ 0 h 42"/>
                <a:gd name="T80" fmla="*/ 1 w 61"/>
                <a:gd name="T81" fmla="*/ 0 h 42"/>
                <a:gd name="T82" fmla="*/ 0 w 61"/>
                <a:gd name="T83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1" h="42">
                  <a:moveTo>
                    <a:pt x="0" y="1"/>
                  </a:moveTo>
                  <a:lnTo>
                    <a:pt x="1" y="0"/>
                  </a:lnTo>
                  <a:lnTo>
                    <a:pt x="3" y="3"/>
                  </a:lnTo>
                  <a:lnTo>
                    <a:pt x="5" y="5"/>
                  </a:lnTo>
                  <a:lnTo>
                    <a:pt x="7" y="8"/>
                  </a:lnTo>
                  <a:lnTo>
                    <a:pt x="9" y="11"/>
                  </a:lnTo>
                  <a:lnTo>
                    <a:pt x="11" y="15"/>
                  </a:lnTo>
                  <a:lnTo>
                    <a:pt x="14" y="19"/>
                  </a:lnTo>
                  <a:lnTo>
                    <a:pt x="17" y="23"/>
                  </a:lnTo>
                  <a:lnTo>
                    <a:pt x="19" y="26"/>
                  </a:lnTo>
                  <a:lnTo>
                    <a:pt x="23" y="29"/>
                  </a:lnTo>
                  <a:lnTo>
                    <a:pt x="27" y="32"/>
                  </a:lnTo>
                  <a:lnTo>
                    <a:pt x="31" y="35"/>
                  </a:lnTo>
                  <a:lnTo>
                    <a:pt x="35" y="37"/>
                  </a:lnTo>
                  <a:lnTo>
                    <a:pt x="40" y="38"/>
                  </a:lnTo>
                  <a:lnTo>
                    <a:pt x="46" y="39"/>
                  </a:lnTo>
                  <a:lnTo>
                    <a:pt x="52" y="38"/>
                  </a:lnTo>
                  <a:lnTo>
                    <a:pt x="59" y="36"/>
                  </a:lnTo>
                  <a:lnTo>
                    <a:pt x="60" y="38"/>
                  </a:lnTo>
                  <a:lnTo>
                    <a:pt x="53" y="40"/>
                  </a:lnTo>
                  <a:lnTo>
                    <a:pt x="46" y="41"/>
                  </a:lnTo>
                  <a:lnTo>
                    <a:pt x="40" y="40"/>
                  </a:lnTo>
                  <a:lnTo>
                    <a:pt x="35" y="39"/>
                  </a:lnTo>
                  <a:lnTo>
                    <a:pt x="30" y="37"/>
                  </a:lnTo>
                  <a:lnTo>
                    <a:pt x="26" y="34"/>
                  </a:lnTo>
                  <a:lnTo>
                    <a:pt x="22" y="31"/>
                  </a:lnTo>
                  <a:lnTo>
                    <a:pt x="18" y="27"/>
                  </a:lnTo>
                  <a:lnTo>
                    <a:pt x="15" y="24"/>
                  </a:lnTo>
                  <a:lnTo>
                    <a:pt x="12" y="20"/>
                  </a:lnTo>
                  <a:lnTo>
                    <a:pt x="10" y="16"/>
                  </a:lnTo>
                  <a:lnTo>
                    <a:pt x="8" y="12"/>
                  </a:lnTo>
                  <a:lnTo>
                    <a:pt x="5" y="9"/>
                  </a:lnTo>
                  <a:lnTo>
                    <a:pt x="3" y="6"/>
                  </a:lnTo>
                  <a:lnTo>
                    <a:pt x="1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37" name="Freeform 317">
              <a:extLst>
                <a:ext uri="{FF2B5EF4-FFF2-40B4-BE49-F238E27FC236}">
                  <a16:creationId xmlns:a16="http://schemas.microsoft.com/office/drawing/2014/main" id="{8FA1F3F8-5EB0-1955-E499-B18D1333C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666"/>
              <a:ext cx="119" cy="43"/>
            </a:xfrm>
            <a:custGeom>
              <a:avLst/>
              <a:gdLst>
                <a:gd name="T0" fmla="*/ 1 w 119"/>
                <a:gd name="T1" fmla="*/ 34 h 43"/>
                <a:gd name="T2" fmla="*/ 2 w 119"/>
                <a:gd name="T3" fmla="*/ 34 h 43"/>
                <a:gd name="T4" fmla="*/ 6 w 119"/>
                <a:gd name="T5" fmla="*/ 36 h 43"/>
                <a:gd name="T6" fmla="*/ 12 w 119"/>
                <a:gd name="T7" fmla="*/ 38 h 43"/>
                <a:gd name="T8" fmla="*/ 19 w 119"/>
                <a:gd name="T9" fmla="*/ 39 h 43"/>
                <a:gd name="T10" fmla="*/ 27 w 119"/>
                <a:gd name="T11" fmla="*/ 40 h 43"/>
                <a:gd name="T12" fmla="*/ 36 w 119"/>
                <a:gd name="T13" fmla="*/ 40 h 43"/>
                <a:gd name="T14" fmla="*/ 45 w 119"/>
                <a:gd name="T15" fmla="*/ 39 h 43"/>
                <a:gd name="T16" fmla="*/ 54 w 119"/>
                <a:gd name="T17" fmla="*/ 38 h 43"/>
                <a:gd name="T18" fmla="*/ 64 w 119"/>
                <a:gd name="T19" fmla="*/ 36 h 43"/>
                <a:gd name="T20" fmla="*/ 74 w 119"/>
                <a:gd name="T21" fmla="*/ 33 h 43"/>
                <a:gd name="T22" fmla="*/ 83 w 119"/>
                <a:gd name="T23" fmla="*/ 30 h 43"/>
                <a:gd name="T24" fmla="*/ 91 w 119"/>
                <a:gd name="T25" fmla="*/ 26 h 43"/>
                <a:gd name="T26" fmla="*/ 98 w 119"/>
                <a:gd name="T27" fmla="*/ 22 h 43"/>
                <a:gd name="T28" fmla="*/ 105 w 119"/>
                <a:gd name="T29" fmla="*/ 17 h 43"/>
                <a:gd name="T30" fmla="*/ 110 w 119"/>
                <a:gd name="T31" fmla="*/ 12 h 43"/>
                <a:gd name="T32" fmla="*/ 114 w 119"/>
                <a:gd name="T33" fmla="*/ 6 h 43"/>
                <a:gd name="T34" fmla="*/ 116 w 119"/>
                <a:gd name="T35" fmla="*/ 0 h 43"/>
                <a:gd name="T36" fmla="*/ 118 w 119"/>
                <a:gd name="T37" fmla="*/ 0 h 43"/>
                <a:gd name="T38" fmla="*/ 115 w 119"/>
                <a:gd name="T39" fmla="*/ 7 h 43"/>
                <a:gd name="T40" fmla="*/ 112 w 119"/>
                <a:gd name="T41" fmla="*/ 13 h 43"/>
                <a:gd name="T42" fmla="*/ 106 w 119"/>
                <a:gd name="T43" fmla="*/ 19 h 43"/>
                <a:gd name="T44" fmla="*/ 99 w 119"/>
                <a:gd name="T45" fmla="*/ 23 h 43"/>
                <a:gd name="T46" fmla="*/ 92 w 119"/>
                <a:gd name="T47" fmla="*/ 28 h 43"/>
                <a:gd name="T48" fmla="*/ 83 w 119"/>
                <a:gd name="T49" fmla="*/ 32 h 43"/>
                <a:gd name="T50" fmla="*/ 74 w 119"/>
                <a:gd name="T51" fmla="*/ 35 h 43"/>
                <a:gd name="T52" fmla="*/ 64 w 119"/>
                <a:gd name="T53" fmla="*/ 37 h 43"/>
                <a:gd name="T54" fmla="*/ 55 w 119"/>
                <a:gd name="T55" fmla="*/ 40 h 43"/>
                <a:gd name="T56" fmla="*/ 45 w 119"/>
                <a:gd name="T57" fmla="*/ 41 h 43"/>
                <a:gd name="T58" fmla="*/ 36 w 119"/>
                <a:gd name="T59" fmla="*/ 42 h 43"/>
                <a:gd name="T60" fmla="*/ 27 w 119"/>
                <a:gd name="T61" fmla="*/ 42 h 43"/>
                <a:gd name="T62" fmla="*/ 19 w 119"/>
                <a:gd name="T63" fmla="*/ 41 h 43"/>
                <a:gd name="T64" fmla="*/ 11 w 119"/>
                <a:gd name="T65" fmla="*/ 40 h 43"/>
                <a:gd name="T66" fmla="*/ 5 w 119"/>
                <a:gd name="T67" fmla="*/ 38 h 43"/>
                <a:gd name="T68" fmla="*/ 1 w 119"/>
                <a:gd name="T69" fmla="*/ 36 h 43"/>
                <a:gd name="T70" fmla="*/ 2 w 119"/>
                <a:gd name="T71" fmla="*/ 36 h 43"/>
                <a:gd name="T72" fmla="*/ 1 w 119"/>
                <a:gd name="T73" fmla="*/ 36 h 43"/>
                <a:gd name="T74" fmla="*/ 0 w 119"/>
                <a:gd name="T75" fmla="*/ 35 h 43"/>
                <a:gd name="T76" fmla="*/ 0 w 119"/>
                <a:gd name="T77" fmla="*/ 35 h 43"/>
                <a:gd name="T78" fmla="*/ 1 w 119"/>
                <a:gd name="T79" fmla="*/ 34 h 43"/>
                <a:gd name="T80" fmla="*/ 2 w 119"/>
                <a:gd name="T81" fmla="*/ 34 h 43"/>
                <a:gd name="T82" fmla="*/ 1 w 119"/>
                <a:gd name="T83" fmla="*/ 3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" h="43">
                  <a:moveTo>
                    <a:pt x="1" y="34"/>
                  </a:moveTo>
                  <a:lnTo>
                    <a:pt x="2" y="34"/>
                  </a:lnTo>
                  <a:lnTo>
                    <a:pt x="6" y="36"/>
                  </a:lnTo>
                  <a:lnTo>
                    <a:pt x="12" y="38"/>
                  </a:lnTo>
                  <a:lnTo>
                    <a:pt x="19" y="39"/>
                  </a:lnTo>
                  <a:lnTo>
                    <a:pt x="27" y="40"/>
                  </a:lnTo>
                  <a:lnTo>
                    <a:pt x="36" y="40"/>
                  </a:lnTo>
                  <a:lnTo>
                    <a:pt x="45" y="39"/>
                  </a:lnTo>
                  <a:lnTo>
                    <a:pt x="54" y="38"/>
                  </a:lnTo>
                  <a:lnTo>
                    <a:pt x="64" y="36"/>
                  </a:lnTo>
                  <a:lnTo>
                    <a:pt x="74" y="33"/>
                  </a:lnTo>
                  <a:lnTo>
                    <a:pt x="83" y="30"/>
                  </a:lnTo>
                  <a:lnTo>
                    <a:pt x="91" y="26"/>
                  </a:lnTo>
                  <a:lnTo>
                    <a:pt x="98" y="22"/>
                  </a:lnTo>
                  <a:lnTo>
                    <a:pt x="105" y="17"/>
                  </a:lnTo>
                  <a:lnTo>
                    <a:pt x="110" y="12"/>
                  </a:lnTo>
                  <a:lnTo>
                    <a:pt x="114" y="6"/>
                  </a:lnTo>
                  <a:lnTo>
                    <a:pt x="116" y="0"/>
                  </a:lnTo>
                  <a:lnTo>
                    <a:pt x="118" y="0"/>
                  </a:lnTo>
                  <a:lnTo>
                    <a:pt x="115" y="7"/>
                  </a:lnTo>
                  <a:lnTo>
                    <a:pt x="112" y="13"/>
                  </a:lnTo>
                  <a:lnTo>
                    <a:pt x="106" y="19"/>
                  </a:lnTo>
                  <a:lnTo>
                    <a:pt x="99" y="23"/>
                  </a:lnTo>
                  <a:lnTo>
                    <a:pt x="92" y="28"/>
                  </a:lnTo>
                  <a:lnTo>
                    <a:pt x="83" y="32"/>
                  </a:lnTo>
                  <a:lnTo>
                    <a:pt x="74" y="35"/>
                  </a:lnTo>
                  <a:lnTo>
                    <a:pt x="64" y="37"/>
                  </a:lnTo>
                  <a:lnTo>
                    <a:pt x="55" y="40"/>
                  </a:lnTo>
                  <a:lnTo>
                    <a:pt x="45" y="41"/>
                  </a:lnTo>
                  <a:lnTo>
                    <a:pt x="36" y="42"/>
                  </a:lnTo>
                  <a:lnTo>
                    <a:pt x="27" y="42"/>
                  </a:lnTo>
                  <a:lnTo>
                    <a:pt x="19" y="41"/>
                  </a:lnTo>
                  <a:lnTo>
                    <a:pt x="11" y="40"/>
                  </a:lnTo>
                  <a:lnTo>
                    <a:pt x="5" y="38"/>
                  </a:lnTo>
                  <a:lnTo>
                    <a:pt x="1" y="36"/>
                  </a:lnTo>
                  <a:lnTo>
                    <a:pt x="2" y="36"/>
                  </a:lnTo>
                  <a:lnTo>
                    <a:pt x="1" y="36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1" y="34"/>
                  </a:lnTo>
                  <a:lnTo>
                    <a:pt x="2" y="34"/>
                  </a:lnTo>
                  <a:lnTo>
                    <a:pt x="1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38" name="Freeform 318">
              <a:extLst>
                <a:ext uri="{FF2B5EF4-FFF2-40B4-BE49-F238E27FC236}">
                  <a16:creationId xmlns:a16="http://schemas.microsoft.com/office/drawing/2014/main" id="{049882E7-F7BC-A41A-B12F-D6557E37A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526"/>
              <a:ext cx="18" cy="17"/>
            </a:xfrm>
            <a:custGeom>
              <a:avLst/>
              <a:gdLst>
                <a:gd name="T0" fmla="*/ 17 w 18"/>
                <a:gd name="T1" fmla="*/ 16 h 17"/>
                <a:gd name="T2" fmla="*/ 11 w 18"/>
                <a:gd name="T3" fmla="*/ 16 h 17"/>
                <a:gd name="T4" fmla="*/ 5 w 18"/>
                <a:gd name="T5" fmla="*/ 14 h 17"/>
                <a:gd name="T6" fmla="*/ 3 w 18"/>
                <a:gd name="T7" fmla="*/ 12 h 17"/>
                <a:gd name="T8" fmla="*/ 0 w 18"/>
                <a:gd name="T9" fmla="*/ 9 h 17"/>
                <a:gd name="T10" fmla="*/ 0 w 18"/>
                <a:gd name="T11" fmla="*/ 5 h 17"/>
                <a:gd name="T12" fmla="*/ 3 w 18"/>
                <a:gd name="T13" fmla="*/ 3 h 17"/>
                <a:gd name="T14" fmla="*/ 8 w 18"/>
                <a:gd name="T15" fmla="*/ 0 h 17"/>
                <a:gd name="T16" fmla="*/ 13 w 18"/>
                <a:gd name="T17" fmla="*/ 0 h 17"/>
                <a:gd name="T18" fmla="*/ 17 w 18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7">
                  <a:moveTo>
                    <a:pt x="17" y="16"/>
                  </a:moveTo>
                  <a:lnTo>
                    <a:pt x="11" y="16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5"/>
                  </a:lnTo>
                  <a:lnTo>
                    <a:pt x="3" y="3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7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39" name="Freeform 319">
              <a:extLst>
                <a:ext uri="{FF2B5EF4-FFF2-40B4-BE49-F238E27FC236}">
                  <a16:creationId xmlns:a16="http://schemas.microsoft.com/office/drawing/2014/main" id="{9B96B237-BD70-C0A4-90AD-14BECA878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522"/>
              <a:ext cx="311" cy="70"/>
            </a:xfrm>
            <a:custGeom>
              <a:avLst/>
              <a:gdLst>
                <a:gd name="T0" fmla="*/ 303 w 311"/>
                <a:gd name="T1" fmla="*/ 69 h 70"/>
                <a:gd name="T2" fmla="*/ 272 w 311"/>
                <a:gd name="T3" fmla="*/ 67 h 70"/>
                <a:gd name="T4" fmla="*/ 244 w 311"/>
                <a:gd name="T5" fmla="*/ 64 h 70"/>
                <a:gd name="T6" fmla="*/ 219 w 311"/>
                <a:gd name="T7" fmla="*/ 60 h 70"/>
                <a:gd name="T8" fmla="*/ 197 w 311"/>
                <a:gd name="T9" fmla="*/ 56 h 70"/>
                <a:gd name="T10" fmla="*/ 176 w 311"/>
                <a:gd name="T11" fmla="*/ 50 h 70"/>
                <a:gd name="T12" fmla="*/ 158 w 311"/>
                <a:gd name="T13" fmla="*/ 45 h 70"/>
                <a:gd name="T14" fmla="*/ 140 w 311"/>
                <a:gd name="T15" fmla="*/ 39 h 70"/>
                <a:gd name="T16" fmla="*/ 125 w 311"/>
                <a:gd name="T17" fmla="*/ 33 h 70"/>
                <a:gd name="T18" fmla="*/ 110 w 311"/>
                <a:gd name="T19" fmla="*/ 28 h 70"/>
                <a:gd name="T20" fmla="*/ 96 w 311"/>
                <a:gd name="T21" fmla="*/ 23 h 70"/>
                <a:gd name="T22" fmla="*/ 82 w 311"/>
                <a:gd name="T23" fmla="*/ 18 h 70"/>
                <a:gd name="T24" fmla="*/ 68 w 311"/>
                <a:gd name="T25" fmla="*/ 15 h 70"/>
                <a:gd name="T26" fmla="*/ 53 w 311"/>
                <a:gd name="T27" fmla="*/ 12 h 70"/>
                <a:gd name="T28" fmla="*/ 37 w 311"/>
                <a:gd name="T29" fmla="*/ 11 h 70"/>
                <a:gd name="T30" fmla="*/ 20 w 311"/>
                <a:gd name="T31" fmla="*/ 11 h 70"/>
                <a:gd name="T32" fmla="*/ 1 w 311"/>
                <a:gd name="T33" fmla="*/ 12 h 70"/>
                <a:gd name="T34" fmla="*/ 10 w 311"/>
                <a:gd name="T35" fmla="*/ 1 h 70"/>
                <a:gd name="T36" fmla="*/ 29 w 311"/>
                <a:gd name="T37" fmla="*/ 0 h 70"/>
                <a:gd name="T38" fmla="*/ 46 w 311"/>
                <a:gd name="T39" fmla="*/ 1 h 70"/>
                <a:gd name="T40" fmla="*/ 62 w 311"/>
                <a:gd name="T41" fmla="*/ 3 h 70"/>
                <a:gd name="T42" fmla="*/ 77 w 311"/>
                <a:gd name="T43" fmla="*/ 6 h 70"/>
                <a:gd name="T44" fmla="*/ 92 w 311"/>
                <a:gd name="T45" fmla="*/ 10 h 70"/>
                <a:gd name="T46" fmla="*/ 106 w 311"/>
                <a:gd name="T47" fmla="*/ 15 h 70"/>
                <a:gd name="T48" fmla="*/ 121 w 311"/>
                <a:gd name="T49" fmla="*/ 21 h 70"/>
                <a:gd name="T50" fmla="*/ 136 w 311"/>
                <a:gd name="T51" fmla="*/ 26 h 70"/>
                <a:gd name="T52" fmla="*/ 152 w 311"/>
                <a:gd name="T53" fmla="*/ 32 h 70"/>
                <a:gd name="T54" fmla="*/ 170 w 311"/>
                <a:gd name="T55" fmla="*/ 38 h 70"/>
                <a:gd name="T56" fmla="*/ 189 w 311"/>
                <a:gd name="T57" fmla="*/ 43 h 70"/>
                <a:gd name="T58" fmla="*/ 209 w 311"/>
                <a:gd name="T59" fmla="*/ 48 h 70"/>
                <a:gd name="T60" fmla="*/ 233 w 311"/>
                <a:gd name="T61" fmla="*/ 52 h 70"/>
                <a:gd name="T62" fmla="*/ 259 w 311"/>
                <a:gd name="T63" fmla="*/ 55 h 70"/>
                <a:gd name="T64" fmla="*/ 288 w 311"/>
                <a:gd name="T65" fmla="*/ 58 h 70"/>
                <a:gd name="T66" fmla="*/ 307 w 311"/>
                <a:gd name="T67" fmla="*/ 67 h 70"/>
                <a:gd name="T68" fmla="*/ 306 w 311"/>
                <a:gd name="T69" fmla="*/ 59 h 70"/>
                <a:gd name="T70" fmla="*/ 310 w 311"/>
                <a:gd name="T71" fmla="*/ 62 h 70"/>
                <a:gd name="T72" fmla="*/ 308 w 311"/>
                <a:gd name="T73" fmla="*/ 66 h 70"/>
                <a:gd name="T74" fmla="*/ 306 w 311"/>
                <a:gd name="T75" fmla="*/ 68 h 70"/>
                <a:gd name="T76" fmla="*/ 301 w 311"/>
                <a:gd name="T77" fmla="*/ 5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1" h="70">
                  <a:moveTo>
                    <a:pt x="301" y="59"/>
                  </a:moveTo>
                  <a:lnTo>
                    <a:pt x="303" y="69"/>
                  </a:lnTo>
                  <a:lnTo>
                    <a:pt x="287" y="68"/>
                  </a:lnTo>
                  <a:lnTo>
                    <a:pt x="272" y="67"/>
                  </a:lnTo>
                  <a:lnTo>
                    <a:pt x="258" y="66"/>
                  </a:lnTo>
                  <a:lnTo>
                    <a:pt x="244" y="64"/>
                  </a:lnTo>
                  <a:lnTo>
                    <a:pt x="231" y="62"/>
                  </a:lnTo>
                  <a:lnTo>
                    <a:pt x="219" y="60"/>
                  </a:lnTo>
                  <a:lnTo>
                    <a:pt x="208" y="58"/>
                  </a:lnTo>
                  <a:lnTo>
                    <a:pt x="197" y="56"/>
                  </a:lnTo>
                  <a:lnTo>
                    <a:pt x="186" y="53"/>
                  </a:lnTo>
                  <a:lnTo>
                    <a:pt x="176" y="50"/>
                  </a:lnTo>
                  <a:lnTo>
                    <a:pt x="167" y="48"/>
                  </a:lnTo>
                  <a:lnTo>
                    <a:pt x="158" y="45"/>
                  </a:lnTo>
                  <a:lnTo>
                    <a:pt x="149" y="42"/>
                  </a:lnTo>
                  <a:lnTo>
                    <a:pt x="140" y="39"/>
                  </a:lnTo>
                  <a:lnTo>
                    <a:pt x="132" y="36"/>
                  </a:lnTo>
                  <a:lnTo>
                    <a:pt x="125" y="33"/>
                  </a:lnTo>
                  <a:lnTo>
                    <a:pt x="117" y="30"/>
                  </a:lnTo>
                  <a:lnTo>
                    <a:pt x="110" y="28"/>
                  </a:lnTo>
                  <a:lnTo>
                    <a:pt x="103" y="25"/>
                  </a:lnTo>
                  <a:lnTo>
                    <a:pt x="96" y="23"/>
                  </a:lnTo>
                  <a:lnTo>
                    <a:pt x="89" y="20"/>
                  </a:lnTo>
                  <a:lnTo>
                    <a:pt x="82" y="18"/>
                  </a:lnTo>
                  <a:lnTo>
                    <a:pt x="75" y="16"/>
                  </a:lnTo>
                  <a:lnTo>
                    <a:pt x="68" y="15"/>
                  </a:lnTo>
                  <a:lnTo>
                    <a:pt x="60" y="13"/>
                  </a:lnTo>
                  <a:lnTo>
                    <a:pt x="53" y="12"/>
                  </a:lnTo>
                  <a:lnTo>
                    <a:pt x="45" y="11"/>
                  </a:lnTo>
                  <a:lnTo>
                    <a:pt x="37" y="11"/>
                  </a:lnTo>
                  <a:lnTo>
                    <a:pt x="29" y="11"/>
                  </a:lnTo>
                  <a:lnTo>
                    <a:pt x="20" y="11"/>
                  </a:lnTo>
                  <a:lnTo>
                    <a:pt x="11" y="11"/>
                  </a:lnTo>
                  <a:lnTo>
                    <a:pt x="1" y="12"/>
                  </a:lnTo>
                  <a:lnTo>
                    <a:pt x="0" y="3"/>
                  </a:lnTo>
                  <a:lnTo>
                    <a:pt x="10" y="1"/>
                  </a:lnTo>
                  <a:lnTo>
                    <a:pt x="19" y="1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6" y="1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9" y="5"/>
                  </a:lnTo>
                  <a:lnTo>
                    <a:pt x="77" y="6"/>
                  </a:lnTo>
                  <a:lnTo>
                    <a:pt x="85" y="8"/>
                  </a:lnTo>
                  <a:lnTo>
                    <a:pt x="92" y="10"/>
                  </a:lnTo>
                  <a:lnTo>
                    <a:pt x="99" y="13"/>
                  </a:lnTo>
                  <a:lnTo>
                    <a:pt x="106" y="15"/>
                  </a:lnTo>
                  <a:lnTo>
                    <a:pt x="113" y="18"/>
                  </a:lnTo>
                  <a:lnTo>
                    <a:pt x="121" y="21"/>
                  </a:lnTo>
                  <a:lnTo>
                    <a:pt x="128" y="24"/>
                  </a:lnTo>
                  <a:lnTo>
                    <a:pt x="136" y="26"/>
                  </a:lnTo>
                  <a:lnTo>
                    <a:pt x="144" y="29"/>
                  </a:lnTo>
                  <a:lnTo>
                    <a:pt x="152" y="32"/>
                  </a:lnTo>
                  <a:lnTo>
                    <a:pt x="161" y="35"/>
                  </a:lnTo>
                  <a:lnTo>
                    <a:pt x="170" y="38"/>
                  </a:lnTo>
                  <a:lnTo>
                    <a:pt x="179" y="41"/>
                  </a:lnTo>
                  <a:lnTo>
                    <a:pt x="189" y="43"/>
                  </a:lnTo>
                  <a:lnTo>
                    <a:pt x="199" y="46"/>
                  </a:lnTo>
                  <a:lnTo>
                    <a:pt x="209" y="48"/>
                  </a:lnTo>
                  <a:lnTo>
                    <a:pt x="221" y="50"/>
                  </a:lnTo>
                  <a:lnTo>
                    <a:pt x="233" y="52"/>
                  </a:lnTo>
                  <a:lnTo>
                    <a:pt x="246" y="54"/>
                  </a:lnTo>
                  <a:lnTo>
                    <a:pt x="259" y="55"/>
                  </a:lnTo>
                  <a:lnTo>
                    <a:pt x="273" y="57"/>
                  </a:lnTo>
                  <a:lnTo>
                    <a:pt x="288" y="58"/>
                  </a:lnTo>
                  <a:lnTo>
                    <a:pt x="304" y="58"/>
                  </a:lnTo>
                  <a:lnTo>
                    <a:pt x="307" y="67"/>
                  </a:lnTo>
                  <a:lnTo>
                    <a:pt x="304" y="58"/>
                  </a:lnTo>
                  <a:lnTo>
                    <a:pt x="306" y="59"/>
                  </a:lnTo>
                  <a:lnTo>
                    <a:pt x="308" y="60"/>
                  </a:lnTo>
                  <a:lnTo>
                    <a:pt x="310" y="62"/>
                  </a:lnTo>
                  <a:lnTo>
                    <a:pt x="310" y="64"/>
                  </a:lnTo>
                  <a:lnTo>
                    <a:pt x="308" y="66"/>
                  </a:lnTo>
                  <a:lnTo>
                    <a:pt x="307" y="67"/>
                  </a:lnTo>
                  <a:lnTo>
                    <a:pt x="306" y="68"/>
                  </a:lnTo>
                  <a:lnTo>
                    <a:pt x="303" y="69"/>
                  </a:lnTo>
                  <a:lnTo>
                    <a:pt x="301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40" name="Freeform 320">
              <a:extLst>
                <a:ext uri="{FF2B5EF4-FFF2-40B4-BE49-F238E27FC236}">
                  <a16:creationId xmlns:a16="http://schemas.microsoft.com/office/drawing/2014/main" id="{389F5BD9-8C51-B840-63E3-3CB046E6F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581"/>
              <a:ext cx="137" cy="30"/>
            </a:xfrm>
            <a:custGeom>
              <a:avLst/>
              <a:gdLst>
                <a:gd name="T0" fmla="*/ 3 w 137"/>
                <a:gd name="T1" fmla="*/ 11 h 30"/>
                <a:gd name="T2" fmla="*/ 12 w 137"/>
                <a:gd name="T3" fmla="*/ 13 h 30"/>
                <a:gd name="T4" fmla="*/ 22 w 137"/>
                <a:gd name="T5" fmla="*/ 15 h 30"/>
                <a:gd name="T6" fmla="*/ 31 w 137"/>
                <a:gd name="T7" fmla="*/ 17 h 30"/>
                <a:gd name="T8" fmla="*/ 40 w 137"/>
                <a:gd name="T9" fmla="*/ 18 h 30"/>
                <a:gd name="T10" fmla="*/ 49 w 137"/>
                <a:gd name="T11" fmla="*/ 18 h 30"/>
                <a:gd name="T12" fmla="*/ 58 w 137"/>
                <a:gd name="T13" fmla="*/ 19 h 30"/>
                <a:gd name="T14" fmla="*/ 67 w 137"/>
                <a:gd name="T15" fmla="*/ 19 h 30"/>
                <a:gd name="T16" fmla="*/ 75 w 137"/>
                <a:gd name="T17" fmla="*/ 18 h 30"/>
                <a:gd name="T18" fmla="*/ 83 w 137"/>
                <a:gd name="T19" fmla="*/ 17 h 30"/>
                <a:gd name="T20" fmla="*/ 91 w 137"/>
                <a:gd name="T21" fmla="*/ 16 h 30"/>
                <a:gd name="T22" fmla="*/ 98 w 137"/>
                <a:gd name="T23" fmla="*/ 14 h 30"/>
                <a:gd name="T24" fmla="*/ 105 w 137"/>
                <a:gd name="T25" fmla="*/ 12 h 30"/>
                <a:gd name="T26" fmla="*/ 112 w 137"/>
                <a:gd name="T27" fmla="*/ 10 h 30"/>
                <a:gd name="T28" fmla="*/ 118 w 137"/>
                <a:gd name="T29" fmla="*/ 7 h 30"/>
                <a:gd name="T30" fmla="*/ 123 w 137"/>
                <a:gd name="T31" fmla="*/ 4 h 30"/>
                <a:gd name="T32" fmla="*/ 129 w 137"/>
                <a:gd name="T33" fmla="*/ 0 h 30"/>
                <a:gd name="T34" fmla="*/ 136 w 137"/>
                <a:gd name="T35" fmla="*/ 8 h 30"/>
                <a:gd name="T36" fmla="*/ 129 w 137"/>
                <a:gd name="T37" fmla="*/ 12 h 30"/>
                <a:gd name="T38" fmla="*/ 122 w 137"/>
                <a:gd name="T39" fmla="*/ 16 h 30"/>
                <a:gd name="T40" fmla="*/ 115 w 137"/>
                <a:gd name="T41" fmla="*/ 19 h 30"/>
                <a:gd name="T42" fmla="*/ 108 w 137"/>
                <a:gd name="T43" fmla="*/ 22 h 30"/>
                <a:gd name="T44" fmla="*/ 100 w 137"/>
                <a:gd name="T45" fmla="*/ 24 h 30"/>
                <a:gd name="T46" fmla="*/ 93 w 137"/>
                <a:gd name="T47" fmla="*/ 26 h 30"/>
                <a:gd name="T48" fmla="*/ 84 w 137"/>
                <a:gd name="T49" fmla="*/ 27 h 30"/>
                <a:gd name="T50" fmla="*/ 76 w 137"/>
                <a:gd name="T51" fmla="*/ 29 h 30"/>
                <a:gd name="T52" fmla="*/ 67 w 137"/>
                <a:gd name="T53" fmla="*/ 29 h 30"/>
                <a:gd name="T54" fmla="*/ 58 w 137"/>
                <a:gd name="T55" fmla="*/ 29 h 30"/>
                <a:gd name="T56" fmla="*/ 49 w 137"/>
                <a:gd name="T57" fmla="*/ 29 h 30"/>
                <a:gd name="T58" fmla="*/ 39 w 137"/>
                <a:gd name="T59" fmla="*/ 28 h 30"/>
                <a:gd name="T60" fmla="*/ 30 w 137"/>
                <a:gd name="T61" fmla="*/ 27 h 30"/>
                <a:gd name="T62" fmla="*/ 20 w 137"/>
                <a:gd name="T63" fmla="*/ 25 h 30"/>
                <a:gd name="T64" fmla="*/ 10 w 137"/>
                <a:gd name="T65" fmla="*/ 23 h 30"/>
                <a:gd name="T66" fmla="*/ 0 w 137"/>
                <a:gd name="T67" fmla="*/ 21 h 30"/>
                <a:gd name="T68" fmla="*/ 3 w 137"/>
                <a:gd name="T69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7" h="30">
                  <a:moveTo>
                    <a:pt x="3" y="11"/>
                  </a:moveTo>
                  <a:lnTo>
                    <a:pt x="12" y="13"/>
                  </a:lnTo>
                  <a:lnTo>
                    <a:pt x="22" y="15"/>
                  </a:lnTo>
                  <a:lnTo>
                    <a:pt x="31" y="17"/>
                  </a:lnTo>
                  <a:lnTo>
                    <a:pt x="40" y="18"/>
                  </a:lnTo>
                  <a:lnTo>
                    <a:pt x="49" y="18"/>
                  </a:lnTo>
                  <a:lnTo>
                    <a:pt x="58" y="19"/>
                  </a:lnTo>
                  <a:lnTo>
                    <a:pt x="67" y="19"/>
                  </a:lnTo>
                  <a:lnTo>
                    <a:pt x="75" y="18"/>
                  </a:lnTo>
                  <a:lnTo>
                    <a:pt x="83" y="17"/>
                  </a:lnTo>
                  <a:lnTo>
                    <a:pt x="91" y="16"/>
                  </a:lnTo>
                  <a:lnTo>
                    <a:pt x="98" y="14"/>
                  </a:lnTo>
                  <a:lnTo>
                    <a:pt x="105" y="12"/>
                  </a:lnTo>
                  <a:lnTo>
                    <a:pt x="112" y="10"/>
                  </a:lnTo>
                  <a:lnTo>
                    <a:pt x="118" y="7"/>
                  </a:lnTo>
                  <a:lnTo>
                    <a:pt x="123" y="4"/>
                  </a:lnTo>
                  <a:lnTo>
                    <a:pt x="129" y="0"/>
                  </a:lnTo>
                  <a:lnTo>
                    <a:pt x="136" y="8"/>
                  </a:lnTo>
                  <a:lnTo>
                    <a:pt x="129" y="12"/>
                  </a:lnTo>
                  <a:lnTo>
                    <a:pt x="122" y="16"/>
                  </a:lnTo>
                  <a:lnTo>
                    <a:pt x="115" y="19"/>
                  </a:lnTo>
                  <a:lnTo>
                    <a:pt x="108" y="22"/>
                  </a:lnTo>
                  <a:lnTo>
                    <a:pt x="100" y="24"/>
                  </a:lnTo>
                  <a:lnTo>
                    <a:pt x="93" y="26"/>
                  </a:lnTo>
                  <a:lnTo>
                    <a:pt x="84" y="27"/>
                  </a:lnTo>
                  <a:lnTo>
                    <a:pt x="76" y="29"/>
                  </a:lnTo>
                  <a:lnTo>
                    <a:pt x="67" y="29"/>
                  </a:lnTo>
                  <a:lnTo>
                    <a:pt x="58" y="29"/>
                  </a:lnTo>
                  <a:lnTo>
                    <a:pt x="49" y="29"/>
                  </a:lnTo>
                  <a:lnTo>
                    <a:pt x="39" y="28"/>
                  </a:lnTo>
                  <a:lnTo>
                    <a:pt x="30" y="27"/>
                  </a:lnTo>
                  <a:lnTo>
                    <a:pt x="20" y="25"/>
                  </a:lnTo>
                  <a:lnTo>
                    <a:pt x="10" y="23"/>
                  </a:lnTo>
                  <a:lnTo>
                    <a:pt x="0" y="21"/>
                  </a:lnTo>
                  <a:lnTo>
                    <a:pt x="3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41" name="Freeform 321">
              <a:extLst>
                <a:ext uri="{FF2B5EF4-FFF2-40B4-BE49-F238E27FC236}">
                  <a16:creationId xmlns:a16="http://schemas.microsoft.com/office/drawing/2014/main" id="{2887C0FA-E6FA-4EAB-B74D-524D1813D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2592"/>
              <a:ext cx="17" cy="17"/>
            </a:xfrm>
            <a:custGeom>
              <a:avLst/>
              <a:gdLst>
                <a:gd name="T0" fmla="*/ 9 w 17"/>
                <a:gd name="T1" fmla="*/ 16 h 17"/>
                <a:gd name="T2" fmla="*/ 4 w 17"/>
                <a:gd name="T3" fmla="*/ 14 h 17"/>
                <a:gd name="T4" fmla="*/ 2 w 17"/>
                <a:gd name="T5" fmla="*/ 11 h 17"/>
                <a:gd name="T6" fmla="*/ 0 w 17"/>
                <a:gd name="T7" fmla="*/ 8 h 17"/>
                <a:gd name="T8" fmla="*/ 0 w 17"/>
                <a:gd name="T9" fmla="*/ 6 h 17"/>
                <a:gd name="T10" fmla="*/ 2 w 17"/>
                <a:gd name="T11" fmla="*/ 3 h 17"/>
                <a:gd name="T12" fmla="*/ 7 w 17"/>
                <a:gd name="T13" fmla="*/ 2 h 17"/>
                <a:gd name="T14" fmla="*/ 9 w 17"/>
                <a:gd name="T15" fmla="*/ 0 h 17"/>
                <a:gd name="T16" fmla="*/ 16 w 17"/>
                <a:gd name="T17" fmla="*/ 0 h 17"/>
                <a:gd name="T18" fmla="*/ 9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9" y="16"/>
                  </a:moveTo>
                  <a:lnTo>
                    <a:pt x="4" y="14"/>
                  </a:lnTo>
                  <a:lnTo>
                    <a:pt x="2" y="11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3"/>
                  </a:lnTo>
                  <a:lnTo>
                    <a:pt x="7" y="2"/>
                  </a:lnTo>
                  <a:lnTo>
                    <a:pt x="9" y="0"/>
                  </a:lnTo>
                  <a:lnTo>
                    <a:pt x="16" y="0"/>
                  </a:lnTo>
                  <a:lnTo>
                    <a:pt x="9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42" name="Freeform 322">
              <a:extLst>
                <a:ext uri="{FF2B5EF4-FFF2-40B4-BE49-F238E27FC236}">
                  <a16:creationId xmlns:a16="http://schemas.microsoft.com/office/drawing/2014/main" id="{83BF86CA-84D2-EEF0-E53A-FAE44C9C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372"/>
              <a:ext cx="17" cy="17"/>
            </a:xfrm>
            <a:custGeom>
              <a:avLst/>
              <a:gdLst>
                <a:gd name="T0" fmla="*/ 0 w 17"/>
                <a:gd name="T1" fmla="*/ 3 h 17"/>
                <a:gd name="T2" fmla="*/ 2 w 17"/>
                <a:gd name="T3" fmla="*/ 2 h 17"/>
                <a:gd name="T4" fmla="*/ 6 w 17"/>
                <a:gd name="T5" fmla="*/ 0 h 17"/>
                <a:gd name="T6" fmla="*/ 10 w 17"/>
                <a:gd name="T7" fmla="*/ 2 h 17"/>
                <a:gd name="T8" fmla="*/ 12 w 17"/>
                <a:gd name="T9" fmla="*/ 2 h 17"/>
                <a:gd name="T10" fmla="*/ 16 w 17"/>
                <a:gd name="T11" fmla="*/ 5 h 17"/>
                <a:gd name="T12" fmla="*/ 16 w 17"/>
                <a:gd name="T13" fmla="*/ 9 h 17"/>
                <a:gd name="T14" fmla="*/ 16 w 17"/>
                <a:gd name="T15" fmla="*/ 12 h 17"/>
                <a:gd name="T16" fmla="*/ 14 w 17"/>
                <a:gd name="T17" fmla="*/ 16 h 17"/>
                <a:gd name="T18" fmla="*/ 0 w 17"/>
                <a:gd name="T19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0" y="3"/>
                  </a:moveTo>
                  <a:lnTo>
                    <a:pt x="2" y="2"/>
                  </a:lnTo>
                  <a:lnTo>
                    <a:pt x="6" y="0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6" y="5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4" y="16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43" name="Freeform 323">
              <a:extLst>
                <a:ext uri="{FF2B5EF4-FFF2-40B4-BE49-F238E27FC236}">
                  <a16:creationId xmlns:a16="http://schemas.microsoft.com/office/drawing/2014/main" id="{2A0348DC-2483-B0C5-6457-E6372240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373"/>
              <a:ext cx="104" cy="51"/>
            </a:xfrm>
            <a:custGeom>
              <a:avLst/>
              <a:gdLst>
                <a:gd name="T0" fmla="*/ 5 w 104"/>
                <a:gd name="T1" fmla="*/ 38 h 51"/>
                <a:gd name="T2" fmla="*/ 6 w 104"/>
                <a:gd name="T3" fmla="*/ 38 h 51"/>
                <a:gd name="T4" fmla="*/ 13 w 104"/>
                <a:gd name="T5" fmla="*/ 39 h 51"/>
                <a:gd name="T6" fmla="*/ 20 w 104"/>
                <a:gd name="T7" fmla="*/ 39 h 51"/>
                <a:gd name="T8" fmla="*/ 27 w 104"/>
                <a:gd name="T9" fmla="*/ 39 h 51"/>
                <a:gd name="T10" fmla="*/ 34 w 104"/>
                <a:gd name="T11" fmla="*/ 38 h 51"/>
                <a:gd name="T12" fmla="*/ 40 w 104"/>
                <a:gd name="T13" fmla="*/ 37 h 51"/>
                <a:gd name="T14" fmla="*/ 46 w 104"/>
                <a:gd name="T15" fmla="*/ 35 h 51"/>
                <a:gd name="T16" fmla="*/ 52 w 104"/>
                <a:gd name="T17" fmla="*/ 33 h 51"/>
                <a:gd name="T18" fmla="*/ 57 w 104"/>
                <a:gd name="T19" fmla="*/ 30 h 51"/>
                <a:gd name="T20" fmla="*/ 62 w 104"/>
                <a:gd name="T21" fmla="*/ 27 h 51"/>
                <a:gd name="T22" fmla="*/ 68 w 104"/>
                <a:gd name="T23" fmla="*/ 24 h 51"/>
                <a:gd name="T24" fmla="*/ 72 w 104"/>
                <a:gd name="T25" fmla="*/ 21 h 51"/>
                <a:gd name="T26" fmla="*/ 77 w 104"/>
                <a:gd name="T27" fmla="*/ 17 h 51"/>
                <a:gd name="T28" fmla="*/ 82 w 104"/>
                <a:gd name="T29" fmla="*/ 13 h 51"/>
                <a:gd name="T30" fmla="*/ 86 w 104"/>
                <a:gd name="T31" fmla="*/ 9 h 51"/>
                <a:gd name="T32" fmla="*/ 91 w 104"/>
                <a:gd name="T33" fmla="*/ 4 h 51"/>
                <a:gd name="T34" fmla="*/ 95 w 104"/>
                <a:gd name="T35" fmla="*/ 0 h 51"/>
                <a:gd name="T36" fmla="*/ 103 w 104"/>
                <a:gd name="T37" fmla="*/ 7 h 51"/>
                <a:gd name="T38" fmla="*/ 98 w 104"/>
                <a:gd name="T39" fmla="*/ 11 h 51"/>
                <a:gd name="T40" fmla="*/ 93 w 104"/>
                <a:gd name="T41" fmla="*/ 16 h 51"/>
                <a:gd name="T42" fmla="*/ 89 w 104"/>
                <a:gd name="T43" fmla="*/ 20 h 51"/>
                <a:gd name="T44" fmla="*/ 84 w 104"/>
                <a:gd name="T45" fmla="*/ 25 h 51"/>
                <a:gd name="T46" fmla="*/ 78 w 104"/>
                <a:gd name="T47" fmla="*/ 29 h 51"/>
                <a:gd name="T48" fmla="*/ 73 w 104"/>
                <a:gd name="T49" fmla="*/ 33 h 51"/>
                <a:gd name="T50" fmla="*/ 68 w 104"/>
                <a:gd name="T51" fmla="*/ 36 h 51"/>
                <a:gd name="T52" fmla="*/ 62 w 104"/>
                <a:gd name="T53" fmla="*/ 39 h 51"/>
                <a:gd name="T54" fmla="*/ 56 w 104"/>
                <a:gd name="T55" fmla="*/ 42 h 51"/>
                <a:gd name="T56" fmla="*/ 49 w 104"/>
                <a:gd name="T57" fmla="*/ 45 h 51"/>
                <a:gd name="T58" fmla="*/ 43 w 104"/>
                <a:gd name="T59" fmla="*/ 47 h 51"/>
                <a:gd name="T60" fmla="*/ 36 w 104"/>
                <a:gd name="T61" fmla="*/ 48 h 51"/>
                <a:gd name="T62" fmla="*/ 28 w 104"/>
                <a:gd name="T63" fmla="*/ 49 h 51"/>
                <a:gd name="T64" fmla="*/ 20 w 104"/>
                <a:gd name="T65" fmla="*/ 50 h 51"/>
                <a:gd name="T66" fmla="*/ 13 w 104"/>
                <a:gd name="T67" fmla="*/ 50 h 51"/>
                <a:gd name="T68" fmla="*/ 4 w 104"/>
                <a:gd name="T69" fmla="*/ 49 h 51"/>
                <a:gd name="T70" fmla="*/ 5 w 104"/>
                <a:gd name="T71" fmla="*/ 49 h 51"/>
                <a:gd name="T72" fmla="*/ 4 w 104"/>
                <a:gd name="T73" fmla="*/ 49 h 51"/>
                <a:gd name="T74" fmla="*/ 2 w 104"/>
                <a:gd name="T75" fmla="*/ 48 h 51"/>
                <a:gd name="T76" fmla="*/ 1 w 104"/>
                <a:gd name="T77" fmla="*/ 47 h 51"/>
                <a:gd name="T78" fmla="*/ 0 w 104"/>
                <a:gd name="T79" fmla="*/ 45 h 51"/>
                <a:gd name="T80" fmla="*/ 0 w 104"/>
                <a:gd name="T81" fmla="*/ 43 h 51"/>
                <a:gd name="T82" fmla="*/ 0 w 104"/>
                <a:gd name="T83" fmla="*/ 41 h 51"/>
                <a:gd name="T84" fmla="*/ 2 w 104"/>
                <a:gd name="T85" fmla="*/ 40 h 51"/>
                <a:gd name="T86" fmla="*/ 3 w 104"/>
                <a:gd name="T87" fmla="*/ 39 h 51"/>
                <a:gd name="T88" fmla="*/ 6 w 104"/>
                <a:gd name="T89" fmla="*/ 38 h 51"/>
                <a:gd name="T90" fmla="*/ 5 w 104"/>
                <a:gd name="T91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4" h="51">
                  <a:moveTo>
                    <a:pt x="5" y="38"/>
                  </a:moveTo>
                  <a:lnTo>
                    <a:pt x="6" y="38"/>
                  </a:lnTo>
                  <a:lnTo>
                    <a:pt x="13" y="39"/>
                  </a:lnTo>
                  <a:lnTo>
                    <a:pt x="20" y="39"/>
                  </a:lnTo>
                  <a:lnTo>
                    <a:pt x="27" y="39"/>
                  </a:lnTo>
                  <a:lnTo>
                    <a:pt x="34" y="38"/>
                  </a:lnTo>
                  <a:lnTo>
                    <a:pt x="40" y="37"/>
                  </a:lnTo>
                  <a:lnTo>
                    <a:pt x="46" y="35"/>
                  </a:lnTo>
                  <a:lnTo>
                    <a:pt x="52" y="33"/>
                  </a:lnTo>
                  <a:lnTo>
                    <a:pt x="57" y="30"/>
                  </a:lnTo>
                  <a:lnTo>
                    <a:pt x="62" y="27"/>
                  </a:lnTo>
                  <a:lnTo>
                    <a:pt x="68" y="24"/>
                  </a:lnTo>
                  <a:lnTo>
                    <a:pt x="72" y="21"/>
                  </a:lnTo>
                  <a:lnTo>
                    <a:pt x="77" y="17"/>
                  </a:lnTo>
                  <a:lnTo>
                    <a:pt x="82" y="13"/>
                  </a:lnTo>
                  <a:lnTo>
                    <a:pt x="86" y="9"/>
                  </a:lnTo>
                  <a:lnTo>
                    <a:pt x="91" y="4"/>
                  </a:lnTo>
                  <a:lnTo>
                    <a:pt x="95" y="0"/>
                  </a:lnTo>
                  <a:lnTo>
                    <a:pt x="103" y="7"/>
                  </a:lnTo>
                  <a:lnTo>
                    <a:pt x="98" y="11"/>
                  </a:lnTo>
                  <a:lnTo>
                    <a:pt x="93" y="16"/>
                  </a:lnTo>
                  <a:lnTo>
                    <a:pt x="89" y="20"/>
                  </a:lnTo>
                  <a:lnTo>
                    <a:pt x="84" y="25"/>
                  </a:lnTo>
                  <a:lnTo>
                    <a:pt x="78" y="29"/>
                  </a:lnTo>
                  <a:lnTo>
                    <a:pt x="73" y="33"/>
                  </a:lnTo>
                  <a:lnTo>
                    <a:pt x="68" y="36"/>
                  </a:lnTo>
                  <a:lnTo>
                    <a:pt x="62" y="39"/>
                  </a:lnTo>
                  <a:lnTo>
                    <a:pt x="56" y="42"/>
                  </a:lnTo>
                  <a:lnTo>
                    <a:pt x="49" y="45"/>
                  </a:lnTo>
                  <a:lnTo>
                    <a:pt x="43" y="47"/>
                  </a:lnTo>
                  <a:lnTo>
                    <a:pt x="36" y="48"/>
                  </a:lnTo>
                  <a:lnTo>
                    <a:pt x="28" y="49"/>
                  </a:lnTo>
                  <a:lnTo>
                    <a:pt x="20" y="50"/>
                  </a:lnTo>
                  <a:lnTo>
                    <a:pt x="13" y="50"/>
                  </a:lnTo>
                  <a:lnTo>
                    <a:pt x="4" y="49"/>
                  </a:lnTo>
                  <a:lnTo>
                    <a:pt x="5" y="49"/>
                  </a:lnTo>
                  <a:lnTo>
                    <a:pt x="4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0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2" y="40"/>
                  </a:lnTo>
                  <a:lnTo>
                    <a:pt x="3" y="39"/>
                  </a:lnTo>
                  <a:lnTo>
                    <a:pt x="6" y="38"/>
                  </a:lnTo>
                  <a:lnTo>
                    <a:pt x="5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44" name="Freeform 324">
              <a:extLst>
                <a:ext uri="{FF2B5EF4-FFF2-40B4-BE49-F238E27FC236}">
                  <a16:creationId xmlns:a16="http://schemas.microsoft.com/office/drawing/2014/main" id="{3DE15FDA-97A3-8557-0463-3102EC1B8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385"/>
              <a:ext cx="118" cy="38"/>
            </a:xfrm>
            <a:custGeom>
              <a:avLst/>
              <a:gdLst>
                <a:gd name="T0" fmla="*/ 0 w 118"/>
                <a:gd name="T1" fmla="*/ 0 h 38"/>
                <a:gd name="T2" fmla="*/ 9 w 118"/>
                <a:gd name="T3" fmla="*/ 1 h 38"/>
                <a:gd name="T4" fmla="*/ 17 w 118"/>
                <a:gd name="T5" fmla="*/ 2 h 38"/>
                <a:gd name="T6" fmla="*/ 25 w 118"/>
                <a:gd name="T7" fmla="*/ 4 h 38"/>
                <a:gd name="T8" fmla="*/ 33 w 118"/>
                <a:gd name="T9" fmla="*/ 6 h 38"/>
                <a:gd name="T10" fmla="*/ 40 w 118"/>
                <a:gd name="T11" fmla="*/ 8 h 38"/>
                <a:gd name="T12" fmla="*/ 47 w 118"/>
                <a:gd name="T13" fmla="*/ 10 h 38"/>
                <a:gd name="T14" fmla="*/ 54 w 118"/>
                <a:gd name="T15" fmla="*/ 13 h 38"/>
                <a:gd name="T16" fmla="*/ 61 w 118"/>
                <a:gd name="T17" fmla="*/ 15 h 38"/>
                <a:gd name="T18" fmla="*/ 67 w 118"/>
                <a:gd name="T19" fmla="*/ 18 h 38"/>
                <a:gd name="T20" fmla="*/ 74 w 118"/>
                <a:gd name="T21" fmla="*/ 20 h 38"/>
                <a:gd name="T22" fmla="*/ 80 w 118"/>
                <a:gd name="T23" fmla="*/ 22 h 38"/>
                <a:gd name="T24" fmla="*/ 87 w 118"/>
                <a:gd name="T25" fmla="*/ 24 h 38"/>
                <a:gd name="T26" fmla="*/ 94 w 118"/>
                <a:gd name="T27" fmla="*/ 25 h 38"/>
                <a:gd name="T28" fmla="*/ 101 w 118"/>
                <a:gd name="T29" fmla="*/ 26 h 38"/>
                <a:gd name="T30" fmla="*/ 108 w 118"/>
                <a:gd name="T31" fmla="*/ 26 h 38"/>
                <a:gd name="T32" fmla="*/ 117 w 118"/>
                <a:gd name="T33" fmla="*/ 26 h 38"/>
                <a:gd name="T34" fmla="*/ 117 w 118"/>
                <a:gd name="T35" fmla="*/ 37 h 38"/>
                <a:gd name="T36" fmla="*/ 108 w 118"/>
                <a:gd name="T37" fmla="*/ 37 h 38"/>
                <a:gd name="T38" fmla="*/ 100 w 118"/>
                <a:gd name="T39" fmla="*/ 36 h 38"/>
                <a:gd name="T40" fmla="*/ 92 w 118"/>
                <a:gd name="T41" fmla="*/ 35 h 38"/>
                <a:gd name="T42" fmla="*/ 85 w 118"/>
                <a:gd name="T43" fmla="*/ 34 h 38"/>
                <a:gd name="T44" fmla="*/ 78 w 118"/>
                <a:gd name="T45" fmla="*/ 32 h 38"/>
                <a:gd name="T46" fmla="*/ 71 w 118"/>
                <a:gd name="T47" fmla="*/ 30 h 38"/>
                <a:gd name="T48" fmla="*/ 64 w 118"/>
                <a:gd name="T49" fmla="*/ 27 h 38"/>
                <a:gd name="T50" fmla="*/ 58 w 118"/>
                <a:gd name="T51" fmla="*/ 25 h 38"/>
                <a:gd name="T52" fmla="*/ 51 w 118"/>
                <a:gd name="T53" fmla="*/ 22 h 38"/>
                <a:gd name="T54" fmla="*/ 44 w 118"/>
                <a:gd name="T55" fmla="*/ 20 h 38"/>
                <a:gd name="T56" fmla="*/ 37 w 118"/>
                <a:gd name="T57" fmla="*/ 18 h 38"/>
                <a:gd name="T58" fmla="*/ 30 w 118"/>
                <a:gd name="T59" fmla="*/ 16 h 38"/>
                <a:gd name="T60" fmla="*/ 23 w 118"/>
                <a:gd name="T61" fmla="*/ 14 h 38"/>
                <a:gd name="T62" fmla="*/ 16 w 118"/>
                <a:gd name="T63" fmla="*/ 12 h 38"/>
                <a:gd name="T64" fmla="*/ 8 w 118"/>
                <a:gd name="T65" fmla="*/ 11 h 38"/>
                <a:gd name="T66" fmla="*/ 0 w 118"/>
                <a:gd name="T67" fmla="*/ 11 h 38"/>
                <a:gd name="T68" fmla="*/ 0 w 118"/>
                <a:gd name="T6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8" h="38">
                  <a:moveTo>
                    <a:pt x="0" y="0"/>
                  </a:moveTo>
                  <a:lnTo>
                    <a:pt x="9" y="1"/>
                  </a:lnTo>
                  <a:lnTo>
                    <a:pt x="17" y="2"/>
                  </a:lnTo>
                  <a:lnTo>
                    <a:pt x="25" y="4"/>
                  </a:lnTo>
                  <a:lnTo>
                    <a:pt x="33" y="6"/>
                  </a:lnTo>
                  <a:lnTo>
                    <a:pt x="40" y="8"/>
                  </a:lnTo>
                  <a:lnTo>
                    <a:pt x="47" y="10"/>
                  </a:lnTo>
                  <a:lnTo>
                    <a:pt x="54" y="13"/>
                  </a:lnTo>
                  <a:lnTo>
                    <a:pt x="61" y="15"/>
                  </a:lnTo>
                  <a:lnTo>
                    <a:pt x="67" y="18"/>
                  </a:lnTo>
                  <a:lnTo>
                    <a:pt x="74" y="20"/>
                  </a:lnTo>
                  <a:lnTo>
                    <a:pt x="80" y="22"/>
                  </a:lnTo>
                  <a:lnTo>
                    <a:pt x="87" y="24"/>
                  </a:lnTo>
                  <a:lnTo>
                    <a:pt x="94" y="25"/>
                  </a:lnTo>
                  <a:lnTo>
                    <a:pt x="101" y="26"/>
                  </a:lnTo>
                  <a:lnTo>
                    <a:pt x="108" y="26"/>
                  </a:lnTo>
                  <a:lnTo>
                    <a:pt x="117" y="26"/>
                  </a:lnTo>
                  <a:lnTo>
                    <a:pt x="117" y="37"/>
                  </a:lnTo>
                  <a:lnTo>
                    <a:pt x="108" y="37"/>
                  </a:lnTo>
                  <a:lnTo>
                    <a:pt x="100" y="36"/>
                  </a:lnTo>
                  <a:lnTo>
                    <a:pt x="92" y="35"/>
                  </a:lnTo>
                  <a:lnTo>
                    <a:pt x="85" y="34"/>
                  </a:lnTo>
                  <a:lnTo>
                    <a:pt x="78" y="32"/>
                  </a:lnTo>
                  <a:lnTo>
                    <a:pt x="71" y="30"/>
                  </a:lnTo>
                  <a:lnTo>
                    <a:pt x="64" y="27"/>
                  </a:lnTo>
                  <a:lnTo>
                    <a:pt x="58" y="25"/>
                  </a:lnTo>
                  <a:lnTo>
                    <a:pt x="51" y="22"/>
                  </a:lnTo>
                  <a:lnTo>
                    <a:pt x="44" y="20"/>
                  </a:lnTo>
                  <a:lnTo>
                    <a:pt x="37" y="18"/>
                  </a:lnTo>
                  <a:lnTo>
                    <a:pt x="30" y="16"/>
                  </a:lnTo>
                  <a:lnTo>
                    <a:pt x="23" y="14"/>
                  </a:lnTo>
                  <a:lnTo>
                    <a:pt x="16" y="12"/>
                  </a:lnTo>
                  <a:lnTo>
                    <a:pt x="8" y="11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45" name="Freeform 325">
              <a:extLst>
                <a:ext uri="{FF2B5EF4-FFF2-40B4-BE49-F238E27FC236}">
                  <a16:creationId xmlns:a16="http://schemas.microsoft.com/office/drawing/2014/main" id="{0CCFFC26-AA58-7FC6-0931-CB6C9CC75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386"/>
              <a:ext cx="17" cy="17"/>
            </a:xfrm>
            <a:custGeom>
              <a:avLst/>
              <a:gdLst>
                <a:gd name="T0" fmla="*/ 16 w 17"/>
                <a:gd name="T1" fmla="*/ 16 h 17"/>
                <a:gd name="T2" fmla="*/ 7 w 17"/>
                <a:gd name="T3" fmla="*/ 14 h 17"/>
                <a:gd name="T4" fmla="*/ 4 w 17"/>
                <a:gd name="T5" fmla="*/ 13 h 17"/>
                <a:gd name="T6" fmla="*/ 0 w 17"/>
                <a:gd name="T7" fmla="*/ 10 h 17"/>
                <a:gd name="T8" fmla="*/ 0 w 17"/>
                <a:gd name="T9" fmla="*/ 7 h 17"/>
                <a:gd name="T10" fmla="*/ 0 w 17"/>
                <a:gd name="T11" fmla="*/ 4 h 17"/>
                <a:gd name="T12" fmla="*/ 4 w 17"/>
                <a:gd name="T13" fmla="*/ 3 h 17"/>
                <a:gd name="T14" fmla="*/ 10 w 17"/>
                <a:gd name="T15" fmla="*/ 1 h 17"/>
                <a:gd name="T16" fmla="*/ 16 w 17"/>
                <a:gd name="T17" fmla="*/ 0 h 17"/>
                <a:gd name="T18" fmla="*/ 16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6" y="16"/>
                  </a:moveTo>
                  <a:lnTo>
                    <a:pt x="7" y="14"/>
                  </a:lnTo>
                  <a:lnTo>
                    <a:pt x="4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4" y="3"/>
                  </a:lnTo>
                  <a:lnTo>
                    <a:pt x="10" y="1"/>
                  </a:lnTo>
                  <a:lnTo>
                    <a:pt x="16" y="0"/>
                  </a:lnTo>
                  <a:lnTo>
                    <a:pt x="16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46" name="Freeform 326">
              <a:extLst>
                <a:ext uri="{FF2B5EF4-FFF2-40B4-BE49-F238E27FC236}">
                  <a16:creationId xmlns:a16="http://schemas.microsoft.com/office/drawing/2014/main" id="{ADA2DDE5-213F-97EB-42BB-F813CFB09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309"/>
              <a:ext cx="17" cy="17"/>
            </a:xfrm>
            <a:custGeom>
              <a:avLst/>
              <a:gdLst>
                <a:gd name="T0" fmla="*/ 14 w 17"/>
                <a:gd name="T1" fmla="*/ 0 h 17"/>
                <a:gd name="T2" fmla="*/ 16 w 17"/>
                <a:gd name="T3" fmla="*/ 3 h 17"/>
                <a:gd name="T4" fmla="*/ 16 w 17"/>
                <a:gd name="T5" fmla="*/ 7 h 17"/>
                <a:gd name="T6" fmla="*/ 14 w 17"/>
                <a:gd name="T7" fmla="*/ 11 h 17"/>
                <a:gd name="T8" fmla="*/ 13 w 17"/>
                <a:gd name="T9" fmla="*/ 12 h 17"/>
                <a:gd name="T10" fmla="*/ 9 w 17"/>
                <a:gd name="T11" fmla="*/ 14 h 17"/>
                <a:gd name="T12" fmla="*/ 5 w 17"/>
                <a:gd name="T13" fmla="*/ 16 h 17"/>
                <a:gd name="T14" fmla="*/ 2 w 17"/>
                <a:gd name="T15" fmla="*/ 14 h 17"/>
                <a:gd name="T16" fmla="*/ 0 w 17"/>
                <a:gd name="T17" fmla="*/ 12 h 17"/>
                <a:gd name="T18" fmla="*/ 14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4" y="0"/>
                  </a:moveTo>
                  <a:lnTo>
                    <a:pt x="16" y="3"/>
                  </a:lnTo>
                  <a:lnTo>
                    <a:pt x="16" y="7"/>
                  </a:lnTo>
                  <a:lnTo>
                    <a:pt x="14" y="11"/>
                  </a:lnTo>
                  <a:lnTo>
                    <a:pt x="13" y="12"/>
                  </a:lnTo>
                  <a:lnTo>
                    <a:pt x="9" y="14"/>
                  </a:lnTo>
                  <a:lnTo>
                    <a:pt x="5" y="16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47" name="Freeform 327">
              <a:extLst>
                <a:ext uri="{FF2B5EF4-FFF2-40B4-BE49-F238E27FC236}">
                  <a16:creationId xmlns:a16="http://schemas.microsoft.com/office/drawing/2014/main" id="{BEF64475-AA69-F8C2-C257-ADEE83F9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287"/>
              <a:ext cx="74" cy="29"/>
            </a:xfrm>
            <a:custGeom>
              <a:avLst/>
              <a:gdLst>
                <a:gd name="T0" fmla="*/ 0 w 74"/>
                <a:gd name="T1" fmla="*/ 7 h 29"/>
                <a:gd name="T2" fmla="*/ 5 w 74"/>
                <a:gd name="T3" fmla="*/ 5 h 29"/>
                <a:gd name="T4" fmla="*/ 9 w 74"/>
                <a:gd name="T5" fmla="*/ 4 h 29"/>
                <a:gd name="T6" fmla="*/ 14 w 74"/>
                <a:gd name="T7" fmla="*/ 2 h 29"/>
                <a:gd name="T8" fmla="*/ 19 w 74"/>
                <a:gd name="T9" fmla="*/ 1 h 29"/>
                <a:gd name="T10" fmla="*/ 23 w 74"/>
                <a:gd name="T11" fmla="*/ 0 h 29"/>
                <a:gd name="T12" fmla="*/ 28 w 74"/>
                <a:gd name="T13" fmla="*/ 0 h 29"/>
                <a:gd name="T14" fmla="*/ 33 w 74"/>
                <a:gd name="T15" fmla="*/ 0 h 29"/>
                <a:gd name="T16" fmla="*/ 37 w 74"/>
                <a:gd name="T17" fmla="*/ 1 h 29"/>
                <a:gd name="T18" fmla="*/ 42 w 74"/>
                <a:gd name="T19" fmla="*/ 2 h 29"/>
                <a:gd name="T20" fmla="*/ 47 w 74"/>
                <a:gd name="T21" fmla="*/ 3 h 29"/>
                <a:gd name="T22" fmla="*/ 52 w 74"/>
                <a:gd name="T23" fmla="*/ 5 h 29"/>
                <a:gd name="T24" fmla="*/ 56 w 74"/>
                <a:gd name="T25" fmla="*/ 7 h 29"/>
                <a:gd name="T26" fmla="*/ 61 w 74"/>
                <a:gd name="T27" fmla="*/ 10 h 29"/>
                <a:gd name="T28" fmla="*/ 65 w 74"/>
                <a:gd name="T29" fmla="*/ 13 h 29"/>
                <a:gd name="T30" fmla="*/ 69 w 74"/>
                <a:gd name="T31" fmla="*/ 17 h 29"/>
                <a:gd name="T32" fmla="*/ 73 w 74"/>
                <a:gd name="T33" fmla="*/ 21 h 29"/>
                <a:gd name="T34" fmla="*/ 65 w 74"/>
                <a:gd name="T35" fmla="*/ 28 h 29"/>
                <a:gd name="T36" fmla="*/ 62 w 74"/>
                <a:gd name="T37" fmla="*/ 24 h 29"/>
                <a:gd name="T38" fmla="*/ 58 w 74"/>
                <a:gd name="T39" fmla="*/ 21 h 29"/>
                <a:gd name="T40" fmla="*/ 55 w 74"/>
                <a:gd name="T41" fmla="*/ 19 h 29"/>
                <a:gd name="T42" fmla="*/ 51 w 74"/>
                <a:gd name="T43" fmla="*/ 16 h 29"/>
                <a:gd name="T44" fmla="*/ 48 w 74"/>
                <a:gd name="T45" fmla="*/ 15 h 29"/>
                <a:gd name="T46" fmla="*/ 44 w 74"/>
                <a:gd name="T47" fmla="*/ 13 h 29"/>
                <a:gd name="T48" fmla="*/ 40 w 74"/>
                <a:gd name="T49" fmla="*/ 12 h 29"/>
                <a:gd name="T50" fmla="*/ 36 w 74"/>
                <a:gd name="T51" fmla="*/ 11 h 29"/>
                <a:gd name="T52" fmla="*/ 32 w 74"/>
                <a:gd name="T53" fmla="*/ 11 h 29"/>
                <a:gd name="T54" fmla="*/ 28 w 74"/>
                <a:gd name="T55" fmla="*/ 11 h 29"/>
                <a:gd name="T56" fmla="*/ 24 w 74"/>
                <a:gd name="T57" fmla="*/ 11 h 29"/>
                <a:gd name="T58" fmla="*/ 20 w 74"/>
                <a:gd name="T59" fmla="*/ 11 h 29"/>
                <a:gd name="T60" fmla="*/ 16 w 74"/>
                <a:gd name="T61" fmla="*/ 12 h 29"/>
                <a:gd name="T62" fmla="*/ 12 w 74"/>
                <a:gd name="T63" fmla="*/ 13 h 29"/>
                <a:gd name="T64" fmla="*/ 8 w 74"/>
                <a:gd name="T65" fmla="*/ 15 h 29"/>
                <a:gd name="T66" fmla="*/ 5 w 74"/>
                <a:gd name="T67" fmla="*/ 16 h 29"/>
                <a:gd name="T68" fmla="*/ 0 w 74"/>
                <a:gd name="T69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29">
                  <a:moveTo>
                    <a:pt x="0" y="7"/>
                  </a:moveTo>
                  <a:lnTo>
                    <a:pt x="5" y="5"/>
                  </a:lnTo>
                  <a:lnTo>
                    <a:pt x="9" y="4"/>
                  </a:lnTo>
                  <a:lnTo>
                    <a:pt x="14" y="2"/>
                  </a:lnTo>
                  <a:lnTo>
                    <a:pt x="19" y="1"/>
                  </a:lnTo>
                  <a:lnTo>
                    <a:pt x="23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7" y="1"/>
                  </a:lnTo>
                  <a:lnTo>
                    <a:pt x="42" y="2"/>
                  </a:lnTo>
                  <a:lnTo>
                    <a:pt x="47" y="3"/>
                  </a:lnTo>
                  <a:lnTo>
                    <a:pt x="52" y="5"/>
                  </a:lnTo>
                  <a:lnTo>
                    <a:pt x="56" y="7"/>
                  </a:lnTo>
                  <a:lnTo>
                    <a:pt x="61" y="10"/>
                  </a:lnTo>
                  <a:lnTo>
                    <a:pt x="65" y="13"/>
                  </a:lnTo>
                  <a:lnTo>
                    <a:pt x="69" y="17"/>
                  </a:lnTo>
                  <a:lnTo>
                    <a:pt x="73" y="21"/>
                  </a:lnTo>
                  <a:lnTo>
                    <a:pt x="65" y="28"/>
                  </a:lnTo>
                  <a:lnTo>
                    <a:pt x="62" y="24"/>
                  </a:lnTo>
                  <a:lnTo>
                    <a:pt x="58" y="21"/>
                  </a:lnTo>
                  <a:lnTo>
                    <a:pt x="55" y="19"/>
                  </a:lnTo>
                  <a:lnTo>
                    <a:pt x="51" y="16"/>
                  </a:lnTo>
                  <a:lnTo>
                    <a:pt x="48" y="15"/>
                  </a:lnTo>
                  <a:lnTo>
                    <a:pt x="44" y="13"/>
                  </a:lnTo>
                  <a:lnTo>
                    <a:pt x="40" y="12"/>
                  </a:lnTo>
                  <a:lnTo>
                    <a:pt x="36" y="11"/>
                  </a:lnTo>
                  <a:lnTo>
                    <a:pt x="32" y="11"/>
                  </a:lnTo>
                  <a:lnTo>
                    <a:pt x="28" y="11"/>
                  </a:lnTo>
                  <a:lnTo>
                    <a:pt x="24" y="11"/>
                  </a:lnTo>
                  <a:lnTo>
                    <a:pt x="20" y="11"/>
                  </a:lnTo>
                  <a:lnTo>
                    <a:pt x="16" y="12"/>
                  </a:lnTo>
                  <a:lnTo>
                    <a:pt x="12" y="13"/>
                  </a:lnTo>
                  <a:lnTo>
                    <a:pt x="8" y="15"/>
                  </a:lnTo>
                  <a:lnTo>
                    <a:pt x="5" y="16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48" name="Freeform 328">
              <a:extLst>
                <a:ext uri="{FF2B5EF4-FFF2-40B4-BE49-F238E27FC236}">
                  <a16:creationId xmlns:a16="http://schemas.microsoft.com/office/drawing/2014/main" id="{E45ECC22-8D9A-446F-A5CC-0F7741474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2294"/>
              <a:ext cx="17" cy="17"/>
            </a:xfrm>
            <a:custGeom>
              <a:avLst/>
              <a:gdLst>
                <a:gd name="T0" fmla="*/ 16 w 17"/>
                <a:gd name="T1" fmla="*/ 14 h 17"/>
                <a:gd name="T2" fmla="*/ 11 w 17"/>
                <a:gd name="T3" fmla="*/ 16 h 17"/>
                <a:gd name="T4" fmla="*/ 7 w 17"/>
                <a:gd name="T5" fmla="*/ 16 h 17"/>
                <a:gd name="T6" fmla="*/ 2 w 17"/>
                <a:gd name="T7" fmla="*/ 14 h 17"/>
                <a:gd name="T8" fmla="*/ 0 w 17"/>
                <a:gd name="T9" fmla="*/ 11 h 17"/>
                <a:gd name="T10" fmla="*/ 0 w 17"/>
                <a:gd name="T11" fmla="*/ 8 h 17"/>
                <a:gd name="T12" fmla="*/ 0 w 17"/>
                <a:gd name="T13" fmla="*/ 5 h 17"/>
                <a:gd name="T14" fmla="*/ 2 w 17"/>
                <a:gd name="T15" fmla="*/ 3 h 17"/>
                <a:gd name="T16" fmla="*/ 4 w 17"/>
                <a:gd name="T17" fmla="*/ 0 h 17"/>
                <a:gd name="T18" fmla="*/ 16 w 17"/>
                <a:gd name="T19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6" y="14"/>
                  </a:moveTo>
                  <a:lnTo>
                    <a:pt x="11" y="16"/>
                  </a:lnTo>
                  <a:lnTo>
                    <a:pt x="7" y="16"/>
                  </a:lnTo>
                  <a:lnTo>
                    <a:pt x="2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3"/>
                  </a:lnTo>
                  <a:lnTo>
                    <a:pt x="4" y="0"/>
                  </a:lnTo>
                  <a:lnTo>
                    <a:pt x="16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49" name="Freeform 329">
              <a:extLst>
                <a:ext uri="{FF2B5EF4-FFF2-40B4-BE49-F238E27FC236}">
                  <a16:creationId xmlns:a16="http://schemas.microsoft.com/office/drawing/2014/main" id="{1631EB6F-0582-BBD9-66B4-43695D463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2257"/>
              <a:ext cx="17" cy="17"/>
            </a:xfrm>
            <a:custGeom>
              <a:avLst/>
              <a:gdLst>
                <a:gd name="T0" fmla="*/ 3 w 17"/>
                <a:gd name="T1" fmla="*/ 16 h 17"/>
                <a:gd name="T2" fmla="*/ 2 w 17"/>
                <a:gd name="T3" fmla="*/ 12 h 17"/>
                <a:gd name="T4" fmla="*/ 0 w 17"/>
                <a:gd name="T5" fmla="*/ 8 h 17"/>
                <a:gd name="T6" fmla="*/ 2 w 17"/>
                <a:gd name="T7" fmla="*/ 6 h 17"/>
                <a:gd name="T8" fmla="*/ 3 w 17"/>
                <a:gd name="T9" fmla="*/ 2 h 17"/>
                <a:gd name="T10" fmla="*/ 6 w 17"/>
                <a:gd name="T11" fmla="*/ 0 h 17"/>
                <a:gd name="T12" fmla="*/ 10 w 17"/>
                <a:gd name="T13" fmla="*/ 0 h 17"/>
                <a:gd name="T14" fmla="*/ 13 w 17"/>
                <a:gd name="T15" fmla="*/ 0 h 17"/>
                <a:gd name="T16" fmla="*/ 16 w 17"/>
                <a:gd name="T17" fmla="*/ 4 h 17"/>
                <a:gd name="T18" fmla="*/ 3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3" y="16"/>
                  </a:moveTo>
                  <a:lnTo>
                    <a:pt x="2" y="12"/>
                  </a:lnTo>
                  <a:lnTo>
                    <a:pt x="0" y="8"/>
                  </a:lnTo>
                  <a:lnTo>
                    <a:pt x="2" y="6"/>
                  </a:lnTo>
                  <a:lnTo>
                    <a:pt x="3" y="2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6" y="4"/>
                  </a:lnTo>
                  <a:lnTo>
                    <a:pt x="3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50" name="Freeform 330">
              <a:extLst>
                <a:ext uri="{FF2B5EF4-FFF2-40B4-BE49-F238E27FC236}">
                  <a16:creationId xmlns:a16="http://schemas.microsoft.com/office/drawing/2014/main" id="{3A21E06D-B7C6-9300-35A3-1C4088252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259"/>
              <a:ext cx="74" cy="410"/>
            </a:xfrm>
            <a:custGeom>
              <a:avLst/>
              <a:gdLst>
                <a:gd name="T0" fmla="*/ 40 w 74"/>
                <a:gd name="T1" fmla="*/ 398 h 410"/>
                <a:gd name="T2" fmla="*/ 46 w 74"/>
                <a:gd name="T3" fmla="*/ 385 h 410"/>
                <a:gd name="T4" fmla="*/ 51 w 74"/>
                <a:gd name="T5" fmla="*/ 368 h 410"/>
                <a:gd name="T6" fmla="*/ 56 w 74"/>
                <a:gd name="T7" fmla="*/ 347 h 410"/>
                <a:gd name="T8" fmla="*/ 59 w 74"/>
                <a:gd name="T9" fmla="*/ 323 h 410"/>
                <a:gd name="T10" fmla="*/ 61 w 74"/>
                <a:gd name="T11" fmla="*/ 296 h 410"/>
                <a:gd name="T12" fmla="*/ 62 w 74"/>
                <a:gd name="T13" fmla="*/ 267 h 410"/>
                <a:gd name="T14" fmla="*/ 61 w 74"/>
                <a:gd name="T15" fmla="*/ 237 h 410"/>
                <a:gd name="T16" fmla="*/ 60 w 74"/>
                <a:gd name="T17" fmla="*/ 207 h 410"/>
                <a:gd name="T18" fmla="*/ 57 w 74"/>
                <a:gd name="T19" fmla="*/ 176 h 410"/>
                <a:gd name="T20" fmla="*/ 52 w 74"/>
                <a:gd name="T21" fmla="*/ 145 h 410"/>
                <a:gd name="T22" fmla="*/ 47 w 74"/>
                <a:gd name="T23" fmla="*/ 115 h 410"/>
                <a:gd name="T24" fmla="*/ 39 w 74"/>
                <a:gd name="T25" fmla="*/ 86 h 410"/>
                <a:gd name="T26" fmla="*/ 30 w 74"/>
                <a:gd name="T27" fmla="*/ 60 h 410"/>
                <a:gd name="T28" fmla="*/ 19 w 74"/>
                <a:gd name="T29" fmla="*/ 36 h 410"/>
                <a:gd name="T30" fmla="*/ 6 w 74"/>
                <a:gd name="T31" fmla="*/ 15 h 410"/>
                <a:gd name="T32" fmla="*/ 8 w 74"/>
                <a:gd name="T33" fmla="*/ 0 h 410"/>
                <a:gd name="T34" fmla="*/ 22 w 74"/>
                <a:gd name="T35" fmla="*/ 20 h 410"/>
                <a:gd name="T36" fmla="*/ 34 w 74"/>
                <a:gd name="T37" fmla="*/ 44 h 410"/>
                <a:gd name="T38" fmla="*/ 44 w 74"/>
                <a:gd name="T39" fmla="*/ 70 h 410"/>
                <a:gd name="T40" fmla="*/ 53 w 74"/>
                <a:gd name="T41" fmla="*/ 98 h 410"/>
                <a:gd name="T42" fmla="*/ 60 w 74"/>
                <a:gd name="T43" fmla="*/ 128 h 410"/>
                <a:gd name="T44" fmla="*/ 65 w 74"/>
                <a:gd name="T45" fmla="*/ 159 h 410"/>
                <a:gd name="T46" fmla="*/ 69 w 74"/>
                <a:gd name="T47" fmla="*/ 190 h 410"/>
                <a:gd name="T48" fmla="*/ 71 w 74"/>
                <a:gd name="T49" fmla="*/ 222 h 410"/>
                <a:gd name="T50" fmla="*/ 73 w 74"/>
                <a:gd name="T51" fmla="*/ 252 h 410"/>
                <a:gd name="T52" fmla="*/ 73 w 74"/>
                <a:gd name="T53" fmla="*/ 282 h 410"/>
                <a:gd name="T54" fmla="*/ 70 w 74"/>
                <a:gd name="T55" fmla="*/ 310 h 410"/>
                <a:gd name="T56" fmla="*/ 67 w 74"/>
                <a:gd name="T57" fmla="*/ 336 h 410"/>
                <a:gd name="T58" fmla="*/ 64 w 74"/>
                <a:gd name="T59" fmla="*/ 360 h 410"/>
                <a:gd name="T60" fmla="*/ 59 w 74"/>
                <a:gd name="T61" fmla="*/ 380 h 410"/>
                <a:gd name="T62" fmla="*/ 53 w 74"/>
                <a:gd name="T63" fmla="*/ 397 h 410"/>
                <a:gd name="T64" fmla="*/ 46 w 74"/>
                <a:gd name="T65" fmla="*/ 409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410">
                  <a:moveTo>
                    <a:pt x="38" y="403"/>
                  </a:moveTo>
                  <a:lnTo>
                    <a:pt x="40" y="398"/>
                  </a:lnTo>
                  <a:lnTo>
                    <a:pt x="44" y="392"/>
                  </a:lnTo>
                  <a:lnTo>
                    <a:pt x="46" y="385"/>
                  </a:lnTo>
                  <a:lnTo>
                    <a:pt x="49" y="377"/>
                  </a:lnTo>
                  <a:lnTo>
                    <a:pt x="51" y="368"/>
                  </a:lnTo>
                  <a:lnTo>
                    <a:pt x="54" y="358"/>
                  </a:lnTo>
                  <a:lnTo>
                    <a:pt x="56" y="347"/>
                  </a:lnTo>
                  <a:lnTo>
                    <a:pt x="57" y="335"/>
                  </a:lnTo>
                  <a:lnTo>
                    <a:pt x="59" y="323"/>
                  </a:lnTo>
                  <a:lnTo>
                    <a:pt x="60" y="309"/>
                  </a:lnTo>
                  <a:lnTo>
                    <a:pt x="61" y="296"/>
                  </a:lnTo>
                  <a:lnTo>
                    <a:pt x="61" y="282"/>
                  </a:lnTo>
                  <a:lnTo>
                    <a:pt x="62" y="267"/>
                  </a:lnTo>
                  <a:lnTo>
                    <a:pt x="62" y="252"/>
                  </a:lnTo>
                  <a:lnTo>
                    <a:pt x="61" y="237"/>
                  </a:lnTo>
                  <a:lnTo>
                    <a:pt x="61" y="222"/>
                  </a:lnTo>
                  <a:lnTo>
                    <a:pt x="60" y="207"/>
                  </a:lnTo>
                  <a:lnTo>
                    <a:pt x="59" y="191"/>
                  </a:lnTo>
                  <a:lnTo>
                    <a:pt x="57" y="176"/>
                  </a:lnTo>
                  <a:lnTo>
                    <a:pt x="55" y="160"/>
                  </a:lnTo>
                  <a:lnTo>
                    <a:pt x="52" y="145"/>
                  </a:lnTo>
                  <a:lnTo>
                    <a:pt x="50" y="130"/>
                  </a:lnTo>
                  <a:lnTo>
                    <a:pt x="47" y="115"/>
                  </a:lnTo>
                  <a:lnTo>
                    <a:pt x="43" y="100"/>
                  </a:lnTo>
                  <a:lnTo>
                    <a:pt x="39" y="86"/>
                  </a:lnTo>
                  <a:lnTo>
                    <a:pt x="35" y="73"/>
                  </a:lnTo>
                  <a:lnTo>
                    <a:pt x="30" y="60"/>
                  </a:lnTo>
                  <a:lnTo>
                    <a:pt x="25" y="48"/>
                  </a:lnTo>
                  <a:lnTo>
                    <a:pt x="19" y="36"/>
                  </a:lnTo>
                  <a:lnTo>
                    <a:pt x="13" y="25"/>
                  </a:lnTo>
                  <a:lnTo>
                    <a:pt x="6" y="15"/>
                  </a:lnTo>
                  <a:lnTo>
                    <a:pt x="0" y="6"/>
                  </a:lnTo>
                  <a:lnTo>
                    <a:pt x="8" y="0"/>
                  </a:lnTo>
                  <a:lnTo>
                    <a:pt x="15" y="10"/>
                  </a:lnTo>
                  <a:lnTo>
                    <a:pt x="22" y="20"/>
                  </a:lnTo>
                  <a:lnTo>
                    <a:pt x="28" y="31"/>
                  </a:lnTo>
                  <a:lnTo>
                    <a:pt x="34" y="44"/>
                  </a:lnTo>
                  <a:lnTo>
                    <a:pt x="39" y="56"/>
                  </a:lnTo>
                  <a:lnTo>
                    <a:pt x="44" y="70"/>
                  </a:lnTo>
                  <a:lnTo>
                    <a:pt x="49" y="83"/>
                  </a:lnTo>
                  <a:lnTo>
                    <a:pt x="53" y="98"/>
                  </a:lnTo>
                  <a:lnTo>
                    <a:pt x="56" y="113"/>
                  </a:lnTo>
                  <a:lnTo>
                    <a:pt x="60" y="128"/>
                  </a:lnTo>
                  <a:lnTo>
                    <a:pt x="62" y="143"/>
                  </a:lnTo>
                  <a:lnTo>
                    <a:pt x="65" y="159"/>
                  </a:lnTo>
                  <a:lnTo>
                    <a:pt x="67" y="174"/>
                  </a:lnTo>
                  <a:lnTo>
                    <a:pt x="69" y="190"/>
                  </a:lnTo>
                  <a:lnTo>
                    <a:pt x="70" y="206"/>
                  </a:lnTo>
                  <a:lnTo>
                    <a:pt x="71" y="222"/>
                  </a:lnTo>
                  <a:lnTo>
                    <a:pt x="73" y="237"/>
                  </a:lnTo>
                  <a:lnTo>
                    <a:pt x="73" y="252"/>
                  </a:lnTo>
                  <a:lnTo>
                    <a:pt x="73" y="267"/>
                  </a:lnTo>
                  <a:lnTo>
                    <a:pt x="73" y="282"/>
                  </a:lnTo>
                  <a:lnTo>
                    <a:pt x="71" y="296"/>
                  </a:lnTo>
                  <a:lnTo>
                    <a:pt x="70" y="310"/>
                  </a:lnTo>
                  <a:lnTo>
                    <a:pt x="69" y="324"/>
                  </a:lnTo>
                  <a:lnTo>
                    <a:pt x="67" y="336"/>
                  </a:lnTo>
                  <a:lnTo>
                    <a:pt x="65" y="348"/>
                  </a:lnTo>
                  <a:lnTo>
                    <a:pt x="64" y="360"/>
                  </a:lnTo>
                  <a:lnTo>
                    <a:pt x="61" y="370"/>
                  </a:lnTo>
                  <a:lnTo>
                    <a:pt x="59" y="380"/>
                  </a:lnTo>
                  <a:lnTo>
                    <a:pt x="56" y="389"/>
                  </a:lnTo>
                  <a:lnTo>
                    <a:pt x="53" y="397"/>
                  </a:lnTo>
                  <a:lnTo>
                    <a:pt x="49" y="403"/>
                  </a:lnTo>
                  <a:lnTo>
                    <a:pt x="46" y="409"/>
                  </a:lnTo>
                  <a:lnTo>
                    <a:pt x="38" y="4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51" name="Freeform 331">
              <a:extLst>
                <a:ext uri="{FF2B5EF4-FFF2-40B4-BE49-F238E27FC236}">
                  <a16:creationId xmlns:a16="http://schemas.microsoft.com/office/drawing/2014/main" id="{A2256C7A-769B-AA18-466B-764125457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2662"/>
              <a:ext cx="18" cy="17"/>
            </a:xfrm>
            <a:custGeom>
              <a:avLst/>
              <a:gdLst>
                <a:gd name="T0" fmla="*/ 17 w 18"/>
                <a:gd name="T1" fmla="*/ 12 h 17"/>
                <a:gd name="T2" fmla="*/ 13 w 18"/>
                <a:gd name="T3" fmla="*/ 14 h 17"/>
                <a:gd name="T4" fmla="*/ 9 w 18"/>
                <a:gd name="T5" fmla="*/ 16 h 17"/>
                <a:gd name="T6" fmla="*/ 5 w 18"/>
                <a:gd name="T7" fmla="*/ 16 h 17"/>
                <a:gd name="T8" fmla="*/ 4 w 18"/>
                <a:gd name="T9" fmla="*/ 14 h 17"/>
                <a:gd name="T10" fmla="*/ 0 w 18"/>
                <a:gd name="T11" fmla="*/ 12 h 17"/>
                <a:gd name="T12" fmla="*/ 0 w 18"/>
                <a:gd name="T13" fmla="*/ 8 h 17"/>
                <a:gd name="T14" fmla="*/ 0 w 18"/>
                <a:gd name="T15" fmla="*/ 4 h 17"/>
                <a:gd name="T16" fmla="*/ 2 w 18"/>
                <a:gd name="T17" fmla="*/ 0 h 17"/>
                <a:gd name="T18" fmla="*/ 17 w 18"/>
                <a:gd name="T19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7">
                  <a:moveTo>
                    <a:pt x="17" y="12"/>
                  </a:moveTo>
                  <a:lnTo>
                    <a:pt x="13" y="14"/>
                  </a:lnTo>
                  <a:lnTo>
                    <a:pt x="9" y="16"/>
                  </a:lnTo>
                  <a:lnTo>
                    <a:pt x="5" y="16"/>
                  </a:lnTo>
                  <a:lnTo>
                    <a:pt x="4" y="14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0"/>
                  </a:lnTo>
                  <a:lnTo>
                    <a:pt x="17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52" name="Freeform 332">
              <a:extLst>
                <a:ext uri="{FF2B5EF4-FFF2-40B4-BE49-F238E27FC236}">
                  <a16:creationId xmlns:a16="http://schemas.microsoft.com/office/drawing/2014/main" id="{00BA7F29-4659-CD61-5003-79D17B1C8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3047"/>
              <a:ext cx="17" cy="17"/>
            </a:xfrm>
            <a:custGeom>
              <a:avLst/>
              <a:gdLst>
                <a:gd name="T0" fmla="*/ 13 w 17"/>
                <a:gd name="T1" fmla="*/ 16 h 17"/>
                <a:gd name="T2" fmla="*/ 7 w 17"/>
                <a:gd name="T3" fmla="*/ 14 h 17"/>
                <a:gd name="T4" fmla="*/ 0 w 17"/>
                <a:gd name="T5" fmla="*/ 13 h 17"/>
                <a:gd name="T6" fmla="*/ 0 w 17"/>
                <a:gd name="T7" fmla="*/ 10 h 17"/>
                <a:gd name="T8" fmla="*/ 0 w 17"/>
                <a:gd name="T9" fmla="*/ 6 h 17"/>
                <a:gd name="T10" fmla="*/ 0 w 17"/>
                <a:gd name="T11" fmla="*/ 3 h 17"/>
                <a:gd name="T12" fmla="*/ 4 w 17"/>
                <a:gd name="T13" fmla="*/ 2 h 17"/>
                <a:gd name="T14" fmla="*/ 10 w 17"/>
                <a:gd name="T15" fmla="*/ 0 h 17"/>
                <a:gd name="T16" fmla="*/ 16 w 17"/>
                <a:gd name="T17" fmla="*/ 0 h 17"/>
                <a:gd name="T18" fmla="*/ 13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3" y="16"/>
                  </a:moveTo>
                  <a:lnTo>
                    <a:pt x="7" y="14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3"/>
                  </a:lnTo>
                  <a:lnTo>
                    <a:pt x="4" y="2"/>
                  </a:lnTo>
                  <a:lnTo>
                    <a:pt x="10" y="0"/>
                  </a:lnTo>
                  <a:lnTo>
                    <a:pt x="16" y="0"/>
                  </a:lnTo>
                  <a:lnTo>
                    <a:pt x="13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53" name="Freeform 333">
              <a:extLst>
                <a:ext uri="{FF2B5EF4-FFF2-40B4-BE49-F238E27FC236}">
                  <a16:creationId xmlns:a16="http://schemas.microsoft.com/office/drawing/2014/main" id="{B576718D-8BD7-F31C-3F6E-7D411D7DE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3047"/>
              <a:ext cx="114" cy="28"/>
            </a:xfrm>
            <a:custGeom>
              <a:avLst/>
              <a:gdLst>
                <a:gd name="T0" fmla="*/ 113 w 114"/>
                <a:gd name="T1" fmla="*/ 22 h 28"/>
                <a:gd name="T2" fmla="*/ 111 w 114"/>
                <a:gd name="T3" fmla="*/ 27 h 28"/>
                <a:gd name="T4" fmla="*/ 0 w 114"/>
                <a:gd name="T5" fmla="*/ 10 h 28"/>
                <a:gd name="T6" fmla="*/ 1 w 114"/>
                <a:gd name="T7" fmla="*/ 0 h 28"/>
                <a:gd name="T8" fmla="*/ 113 w 114"/>
                <a:gd name="T9" fmla="*/ 17 h 28"/>
                <a:gd name="T10" fmla="*/ 113 w 114"/>
                <a:gd name="T11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4" h="28">
                  <a:moveTo>
                    <a:pt x="113" y="22"/>
                  </a:moveTo>
                  <a:lnTo>
                    <a:pt x="111" y="27"/>
                  </a:lnTo>
                  <a:lnTo>
                    <a:pt x="0" y="10"/>
                  </a:lnTo>
                  <a:lnTo>
                    <a:pt x="1" y="0"/>
                  </a:lnTo>
                  <a:lnTo>
                    <a:pt x="113" y="17"/>
                  </a:lnTo>
                  <a:lnTo>
                    <a:pt x="113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54" name="Freeform 334">
              <a:extLst>
                <a:ext uri="{FF2B5EF4-FFF2-40B4-BE49-F238E27FC236}">
                  <a16:creationId xmlns:a16="http://schemas.microsoft.com/office/drawing/2014/main" id="{25A3552D-3A5E-C722-D9EA-B8B31D1EB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3064"/>
              <a:ext cx="17" cy="17"/>
            </a:xfrm>
            <a:custGeom>
              <a:avLst/>
              <a:gdLst>
                <a:gd name="T0" fmla="*/ 3 w 17"/>
                <a:gd name="T1" fmla="*/ 0 h 17"/>
                <a:gd name="T2" fmla="*/ 11 w 17"/>
                <a:gd name="T3" fmla="*/ 2 h 17"/>
                <a:gd name="T4" fmla="*/ 13 w 17"/>
                <a:gd name="T5" fmla="*/ 3 h 17"/>
                <a:gd name="T6" fmla="*/ 16 w 17"/>
                <a:gd name="T7" fmla="*/ 6 h 17"/>
                <a:gd name="T8" fmla="*/ 16 w 17"/>
                <a:gd name="T9" fmla="*/ 10 h 17"/>
                <a:gd name="T10" fmla="*/ 13 w 17"/>
                <a:gd name="T11" fmla="*/ 13 h 17"/>
                <a:gd name="T12" fmla="*/ 11 w 17"/>
                <a:gd name="T13" fmla="*/ 14 h 17"/>
                <a:gd name="T14" fmla="*/ 5 w 17"/>
                <a:gd name="T15" fmla="*/ 16 h 17"/>
                <a:gd name="T16" fmla="*/ 0 w 17"/>
                <a:gd name="T17" fmla="*/ 16 h 17"/>
                <a:gd name="T18" fmla="*/ 3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3" y="0"/>
                  </a:moveTo>
                  <a:lnTo>
                    <a:pt x="11" y="2"/>
                  </a:lnTo>
                  <a:lnTo>
                    <a:pt x="13" y="3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5" y="16"/>
                  </a:lnTo>
                  <a:lnTo>
                    <a:pt x="0" y="1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55" name="Freeform 335">
              <a:extLst>
                <a:ext uri="{FF2B5EF4-FFF2-40B4-BE49-F238E27FC236}">
                  <a16:creationId xmlns:a16="http://schemas.microsoft.com/office/drawing/2014/main" id="{C13CDDD4-1A36-1DA8-27BA-5B318DAC7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860"/>
              <a:ext cx="17" cy="17"/>
            </a:xfrm>
            <a:custGeom>
              <a:avLst/>
              <a:gdLst>
                <a:gd name="T0" fmla="*/ 3 w 17"/>
                <a:gd name="T1" fmla="*/ 0 h 17"/>
                <a:gd name="T2" fmla="*/ 8 w 17"/>
                <a:gd name="T3" fmla="*/ 1 h 17"/>
                <a:gd name="T4" fmla="*/ 11 w 17"/>
                <a:gd name="T5" fmla="*/ 3 h 17"/>
                <a:gd name="T6" fmla="*/ 13 w 17"/>
                <a:gd name="T7" fmla="*/ 6 h 17"/>
                <a:gd name="T8" fmla="*/ 16 w 17"/>
                <a:gd name="T9" fmla="*/ 8 h 17"/>
                <a:gd name="T10" fmla="*/ 13 w 17"/>
                <a:gd name="T11" fmla="*/ 11 h 17"/>
                <a:gd name="T12" fmla="*/ 11 w 17"/>
                <a:gd name="T13" fmla="*/ 13 h 17"/>
                <a:gd name="T14" fmla="*/ 8 w 17"/>
                <a:gd name="T15" fmla="*/ 14 h 17"/>
                <a:gd name="T16" fmla="*/ 0 w 17"/>
                <a:gd name="T17" fmla="*/ 16 h 17"/>
                <a:gd name="T18" fmla="*/ 3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3" y="0"/>
                  </a:moveTo>
                  <a:lnTo>
                    <a:pt x="8" y="1"/>
                  </a:lnTo>
                  <a:lnTo>
                    <a:pt x="11" y="3"/>
                  </a:lnTo>
                  <a:lnTo>
                    <a:pt x="13" y="6"/>
                  </a:lnTo>
                  <a:lnTo>
                    <a:pt x="16" y="8"/>
                  </a:lnTo>
                  <a:lnTo>
                    <a:pt x="13" y="11"/>
                  </a:lnTo>
                  <a:lnTo>
                    <a:pt x="11" y="13"/>
                  </a:lnTo>
                  <a:lnTo>
                    <a:pt x="8" y="14"/>
                  </a:lnTo>
                  <a:lnTo>
                    <a:pt x="0" y="1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56" name="Freeform 336">
              <a:extLst>
                <a:ext uri="{FF2B5EF4-FFF2-40B4-BE49-F238E27FC236}">
                  <a16:creationId xmlns:a16="http://schemas.microsoft.com/office/drawing/2014/main" id="{A29DA201-C203-0641-BB4B-3634492B1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859"/>
              <a:ext cx="61" cy="40"/>
            </a:xfrm>
            <a:custGeom>
              <a:avLst/>
              <a:gdLst>
                <a:gd name="T0" fmla="*/ 0 w 61"/>
                <a:gd name="T1" fmla="*/ 34 h 40"/>
                <a:gd name="T2" fmla="*/ 0 w 61"/>
                <a:gd name="T3" fmla="*/ 33 h 40"/>
                <a:gd name="T4" fmla="*/ 1 w 61"/>
                <a:gd name="T5" fmla="*/ 28 h 40"/>
                <a:gd name="T6" fmla="*/ 3 w 61"/>
                <a:gd name="T7" fmla="*/ 23 h 40"/>
                <a:gd name="T8" fmla="*/ 5 w 61"/>
                <a:gd name="T9" fmla="*/ 19 h 40"/>
                <a:gd name="T10" fmla="*/ 8 w 61"/>
                <a:gd name="T11" fmla="*/ 16 h 40"/>
                <a:gd name="T12" fmla="*/ 12 w 61"/>
                <a:gd name="T13" fmla="*/ 12 h 40"/>
                <a:gd name="T14" fmla="*/ 15 w 61"/>
                <a:gd name="T15" fmla="*/ 9 h 40"/>
                <a:gd name="T16" fmla="*/ 19 w 61"/>
                <a:gd name="T17" fmla="*/ 7 h 40"/>
                <a:gd name="T18" fmla="*/ 23 w 61"/>
                <a:gd name="T19" fmla="*/ 5 h 40"/>
                <a:gd name="T20" fmla="*/ 28 w 61"/>
                <a:gd name="T21" fmla="*/ 4 h 40"/>
                <a:gd name="T22" fmla="*/ 32 w 61"/>
                <a:gd name="T23" fmla="*/ 2 h 40"/>
                <a:gd name="T24" fmla="*/ 37 w 61"/>
                <a:gd name="T25" fmla="*/ 1 h 40"/>
                <a:gd name="T26" fmla="*/ 42 w 61"/>
                <a:gd name="T27" fmla="*/ 1 h 40"/>
                <a:gd name="T28" fmla="*/ 46 w 61"/>
                <a:gd name="T29" fmla="*/ 0 h 40"/>
                <a:gd name="T30" fmla="*/ 50 w 61"/>
                <a:gd name="T31" fmla="*/ 0 h 40"/>
                <a:gd name="T32" fmla="*/ 55 w 61"/>
                <a:gd name="T33" fmla="*/ 0 h 40"/>
                <a:gd name="T34" fmla="*/ 60 w 61"/>
                <a:gd name="T35" fmla="*/ 0 h 40"/>
                <a:gd name="T36" fmla="*/ 59 w 61"/>
                <a:gd name="T37" fmla="*/ 11 h 40"/>
                <a:gd name="T38" fmla="*/ 55 w 61"/>
                <a:gd name="T39" fmla="*/ 10 h 40"/>
                <a:gd name="T40" fmla="*/ 51 w 61"/>
                <a:gd name="T41" fmla="*/ 10 h 40"/>
                <a:gd name="T42" fmla="*/ 47 w 61"/>
                <a:gd name="T43" fmla="*/ 11 h 40"/>
                <a:gd name="T44" fmla="*/ 42 w 61"/>
                <a:gd name="T45" fmla="*/ 11 h 40"/>
                <a:gd name="T46" fmla="*/ 38 w 61"/>
                <a:gd name="T47" fmla="*/ 11 h 40"/>
                <a:gd name="T48" fmla="*/ 35 w 61"/>
                <a:gd name="T49" fmla="*/ 12 h 40"/>
                <a:gd name="T50" fmla="*/ 31 w 61"/>
                <a:gd name="T51" fmla="*/ 13 h 40"/>
                <a:gd name="T52" fmla="*/ 27 w 61"/>
                <a:gd name="T53" fmla="*/ 15 h 40"/>
                <a:gd name="T54" fmla="*/ 24 w 61"/>
                <a:gd name="T55" fmla="*/ 16 h 40"/>
                <a:gd name="T56" fmla="*/ 21 w 61"/>
                <a:gd name="T57" fmla="*/ 18 h 40"/>
                <a:gd name="T58" fmla="*/ 18 w 61"/>
                <a:gd name="T59" fmla="*/ 20 h 40"/>
                <a:gd name="T60" fmla="*/ 16 w 61"/>
                <a:gd name="T61" fmla="*/ 22 h 40"/>
                <a:gd name="T62" fmla="*/ 14 w 61"/>
                <a:gd name="T63" fmla="*/ 25 h 40"/>
                <a:gd name="T64" fmla="*/ 12 w 61"/>
                <a:gd name="T65" fmla="*/ 28 h 40"/>
                <a:gd name="T66" fmla="*/ 11 w 61"/>
                <a:gd name="T67" fmla="*/ 31 h 40"/>
                <a:gd name="T68" fmla="*/ 10 w 61"/>
                <a:gd name="T69" fmla="*/ 35 h 40"/>
                <a:gd name="T70" fmla="*/ 10 w 61"/>
                <a:gd name="T71" fmla="*/ 34 h 40"/>
                <a:gd name="T72" fmla="*/ 10 w 61"/>
                <a:gd name="T73" fmla="*/ 35 h 40"/>
                <a:gd name="T74" fmla="*/ 9 w 61"/>
                <a:gd name="T75" fmla="*/ 37 h 40"/>
                <a:gd name="T76" fmla="*/ 8 w 61"/>
                <a:gd name="T77" fmla="*/ 38 h 40"/>
                <a:gd name="T78" fmla="*/ 6 w 61"/>
                <a:gd name="T79" fmla="*/ 39 h 40"/>
                <a:gd name="T80" fmla="*/ 4 w 61"/>
                <a:gd name="T81" fmla="*/ 39 h 40"/>
                <a:gd name="T82" fmla="*/ 3 w 61"/>
                <a:gd name="T83" fmla="*/ 38 h 40"/>
                <a:gd name="T84" fmla="*/ 1 w 61"/>
                <a:gd name="T85" fmla="*/ 37 h 40"/>
                <a:gd name="T86" fmla="*/ 0 w 61"/>
                <a:gd name="T87" fmla="*/ 35 h 40"/>
                <a:gd name="T88" fmla="*/ 0 w 61"/>
                <a:gd name="T89" fmla="*/ 33 h 40"/>
                <a:gd name="T90" fmla="*/ 0 w 61"/>
                <a:gd name="T91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" h="40">
                  <a:moveTo>
                    <a:pt x="0" y="34"/>
                  </a:moveTo>
                  <a:lnTo>
                    <a:pt x="0" y="33"/>
                  </a:lnTo>
                  <a:lnTo>
                    <a:pt x="1" y="28"/>
                  </a:lnTo>
                  <a:lnTo>
                    <a:pt x="3" y="23"/>
                  </a:lnTo>
                  <a:lnTo>
                    <a:pt x="5" y="19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5" y="9"/>
                  </a:lnTo>
                  <a:lnTo>
                    <a:pt x="19" y="7"/>
                  </a:lnTo>
                  <a:lnTo>
                    <a:pt x="23" y="5"/>
                  </a:lnTo>
                  <a:lnTo>
                    <a:pt x="28" y="4"/>
                  </a:lnTo>
                  <a:lnTo>
                    <a:pt x="32" y="2"/>
                  </a:lnTo>
                  <a:lnTo>
                    <a:pt x="37" y="1"/>
                  </a:lnTo>
                  <a:lnTo>
                    <a:pt x="42" y="1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59" y="11"/>
                  </a:lnTo>
                  <a:lnTo>
                    <a:pt x="55" y="10"/>
                  </a:lnTo>
                  <a:lnTo>
                    <a:pt x="51" y="10"/>
                  </a:lnTo>
                  <a:lnTo>
                    <a:pt x="47" y="11"/>
                  </a:lnTo>
                  <a:lnTo>
                    <a:pt x="42" y="11"/>
                  </a:lnTo>
                  <a:lnTo>
                    <a:pt x="38" y="11"/>
                  </a:lnTo>
                  <a:lnTo>
                    <a:pt x="35" y="12"/>
                  </a:lnTo>
                  <a:lnTo>
                    <a:pt x="31" y="13"/>
                  </a:lnTo>
                  <a:lnTo>
                    <a:pt x="27" y="15"/>
                  </a:lnTo>
                  <a:lnTo>
                    <a:pt x="24" y="16"/>
                  </a:lnTo>
                  <a:lnTo>
                    <a:pt x="21" y="18"/>
                  </a:lnTo>
                  <a:lnTo>
                    <a:pt x="18" y="20"/>
                  </a:lnTo>
                  <a:lnTo>
                    <a:pt x="16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31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10" y="35"/>
                  </a:lnTo>
                  <a:lnTo>
                    <a:pt x="9" y="37"/>
                  </a:lnTo>
                  <a:lnTo>
                    <a:pt x="8" y="38"/>
                  </a:lnTo>
                  <a:lnTo>
                    <a:pt x="6" y="39"/>
                  </a:lnTo>
                  <a:lnTo>
                    <a:pt x="4" y="39"/>
                  </a:lnTo>
                  <a:lnTo>
                    <a:pt x="3" y="38"/>
                  </a:lnTo>
                  <a:lnTo>
                    <a:pt x="1" y="37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57" name="Freeform 337">
              <a:extLst>
                <a:ext uri="{FF2B5EF4-FFF2-40B4-BE49-F238E27FC236}">
                  <a16:creationId xmlns:a16="http://schemas.microsoft.com/office/drawing/2014/main" id="{018EE2BD-E85E-ABC0-A09F-A22C14E6F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893"/>
              <a:ext cx="87" cy="34"/>
            </a:xfrm>
            <a:custGeom>
              <a:avLst/>
              <a:gdLst>
                <a:gd name="T0" fmla="*/ 80 w 87"/>
                <a:gd name="T1" fmla="*/ 28 h 34"/>
                <a:gd name="T2" fmla="*/ 83 w 87"/>
                <a:gd name="T3" fmla="*/ 27 h 34"/>
                <a:gd name="T4" fmla="*/ 76 w 87"/>
                <a:gd name="T5" fmla="*/ 30 h 34"/>
                <a:gd name="T6" fmla="*/ 70 w 87"/>
                <a:gd name="T7" fmla="*/ 31 h 34"/>
                <a:gd name="T8" fmla="*/ 63 w 87"/>
                <a:gd name="T9" fmla="*/ 33 h 34"/>
                <a:gd name="T10" fmla="*/ 56 w 87"/>
                <a:gd name="T11" fmla="*/ 33 h 34"/>
                <a:gd name="T12" fmla="*/ 49 w 87"/>
                <a:gd name="T13" fmla="*/ 33 h 34"/>
                <a:gd name="T14" fmla="*/ 43 w 87"/>
                <a:gd name="T15" fmla="*/ 32 h 34"/>
                <a:gd name="T16" fmla="*/ 36 w 87"/>
                <a:gd name="T17" fmla="*/ 31 h 34"/>
                <a:gd name="T18" fmla="*/ 30 w 87"/>
                <a:gd name="T19" fmla="*/ 29 h 34"/>
                <a:gd name="T20" fmla="*/ 24 w 87"/>
                <a:gd name="T21" fmla="*/ 27 h 34"/>
                <a:gd name="T22" fmla="*/ 18 w 87"/>
                <a:gd name="T23" fmla="*/ 25 h 34"/>
                <a:gd name="T24" fmla="*/ 13 w 87"/>
                <a:gd name="T25" fmla="*/ 22 h 34"/>
                <a:gd name="T26" fmla="*/ 9 w 87"/>
                <a:gd name="T27" fmla="*/ 18 h 34"/>
                <a:gd name="T28" fmla="*/ 5 w 87"/>
                <a:gd name="T29" fmla="*/ 14 h 34"/>
                <a:gd name="T30" fmla="*/ 2 w 87"/>
                <a:gd name="T31" fmla="*/ 10 h 34"/>
                <a:gd name="T32" fmla="*/ 0 w 87"/>
                <a:gd name="T33" fmla="*/ 5 h 34"/>
                <a:gd name="T34" fmla="*/ 0 w 87"/>
                <a:gd name="T35" fmla="*/ 0 h 34"/>
                <a:gd name="T36" fmla="*/ 10 w 87"/>
                <a:gd name="T37" fmla="*/ 0 h 34"/>
                <a:gd name="T38" fmla="*/ 10 w 87"/>
                <a:gd name="T39" fmla="*/ 3 h 34"/>
                <a:gd name="T40" fmla="*/ 11 w 87"/>
                <a:gd name="T41" fmla="*/ 5 h 34"/>
                <a:gd name="T42" fmla="*/ 13 w 87"/>
                <a:gd name="T43" fmla="*/ 8 h 34"/>
                <a:gd name="T44" fmla="*/ 16 w 87"/>
                <a:gd name="T45" fmla="*/ 11 h 34"/>
                <a:gd name="T46" fmla="*/ 19 w 87"/>
                <a:gd name="T47" fmla="*/ 13 h 34"/>
                <a:gd name="T48" fmla="*/ 23 w 87"/>
                <a:gd name="T49" fmla="*/ 16 h 34"/>
                <a:gd name="T50" fmla="*/ 28 w 87"/>
                <a:gd name="T51" fmla="*/ 18 h 34"/>
                <a:gd name="T52" fmla="*/ 33 w 87"/>
                <a:gd name="T53" fmla="*/ 19 h 34"/>
                <a:gd name="T54" fmla="*/ 38 w 87"/>
                <a:gd name="T55" fmla="*/ 21 h 34"/>
                <a:gd name="T56" fmla="*/ 44 w 87"/>
                <a:gd name="T57" fmla="*/ 22 h 34"/>
                <a:gd name="T58" fmla="*/ 50 w 87"/>
                <a:gd name="T59" fmla="*/ 22 h 34"/>
                <a:gd name="T60" fmla="*/ 56 w 87"/>
                <a:gd name="T61" fmla="*/ 23 h 34"/>
                <a:gd name="T62" fmla="*/ 62 w 87"/>
                <a:gd name="T63" fmla="*/ 22 h 34"/>
                <a:gd name="T64" fmla="*/ 68 w 87"/>
                <a:gd name="T65" fmla="*/ 21 h 34"/>
                <a:gd name="T66" fmla="*/ 74 w 87"/>
                <a:gd name="T67" fmla="*/ 20 h 34"/>
                <a:gd name="T68" fmla="*/ 79 w 87"/>
                <a:gd name="T69" fmla="*/ 18 h 34"/>
                <a:gd name="T70" fmla="*/ 82 w 87"/>
                <a:gd name="T71" fmla="*/ 18 h 34"/>
                <a:gd name="T72" fmla="*/ 79 w 87"/>
                <a:gd name="T73" fmla="*/ 18 h 34"/>
                <a:gd name="T74" fmla="*/ 81 w 87"/>
                <a:gd name="T75" fmla="*/ 17 h 34"/>
                <a:gd name="T76" fmla="*/ 83 w 87"/>
                <a:gd name="T77" fmla="*/ 18 h 34"/>
                <a:gd name="T78" fmla="*/ 84 w 87"/>
                <a:gd name="T79" fmla="*/ 19 h 34"/>
                <a:gd name="T80" fmla="*/ 85 w 87"/>
                <a:gd name="T81" fmla="*/ 21 h 34"/>
                <a:gd name="T82" fmla="*/ 86 w 87"/>
                <a:gd name="T83" fmla="*/ 22 h 34"/>
                <a:gd name="T84" fmla="*/ 86 w 87"/>
                <a:gd name="T85" fmla="*/ 24 h 34"/>
                <a:gd name="T86" fmla="*/ 85 w 87"/>
                <a:gd name="T87" fmla="*/ 26 h 34"/>
                <a:gd name="T88" fmla="*/ 83 w 87"/>
                <a:gd name="T89" fmla="*/ 27 h 34"/>
                <a:gd name="T90" fmla="*/ 80 w 87"/>
                <a:gd name="T91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7" h="34">
                  <a:moveTo>
                    <a:pt x="80" y="28"/>
                  </a:moveTo>
                  <a:lnTo>
                    <a:pt x="83" y="27"/>
                  </a:lnTo>
                  <a:lnTo>
                    <a:pt x="76" y="30"/>
                  </a:lnTo>
                  <a:lnTo>
                    <a:pt x="70" y="31"/>
                  </a:lnTo>
                  <a:lnTo>
                    <a:pt x="63" y="33"/>
                  </a:lnTo>
                  <a:lnTo>
                    <a:pt x="56" y="33"/>
                  </a:lnTo>
                  <a:lnTo>
                    <a:pt x="49" y="33"/>
                  </a:lnTo>
                  <a:lnTo>
                    <a:pt x="43" y="32"/>
                  </a:lnTo>
                  <a:lnTo>
                    <a:pt x="36" y="31"/>
                  </a:lnTo>
                  <a:lnTo>
                    <a:pt x="30" y="29"/>
                  </a:lnTo>
                  <a:lnTo>
                    <a:pt x="24" y="27"/>
                  </a:lnTo>
                  <a:lnTo>
                    <a:pt x="18" y="25"/>
                  </a:lnTo>
                  <a:lnTo>
                    <a:pt x="13" y="22"/>
                  </a:lnTo>
                  <a:lnTo>
                    <a:pt x="9" y="18"/>
                  </a:lnTo>
                  <a:lnTo>
                    <a:pt x="5" y="14"/>
                  </a:lnTo>
                  <a:lnTo>
                    <a:pt x="2" y="10"/>
                  </a:lnTo>
                  <a:lnTo>
                    <a:pt x="0" y="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3"/>
                  </a:lnTo>
                  <a:lnTo>
                    <a:pt x="11" y="5"/>
                  </a:lnTo>
                  <a:lnTo>
                    <a:pt x="13" y="8"/>
                  </a:lnTo>
                  <a:lnTo>
                    <a:pt x="16" y="11"/>
                  </a:lnTo>
                  <a:lnTo>
                    <a:pt x="19" y="13"/>
                  </a:lnTo>
                  <a:lnTo>
                    <a:pt x="23" y="16"/>
                  </a:lnTo>
                  <a:lnTo>
                    <a:pt x="28" y="18"/>
                  </a:lnTo>
                  <a:lnTo>
                    <a:pt x="33" y="19"/>
                  </a:lnTo>
                  <a:lnTo>
                    <a:pt x="38" y="21"/>
                  </a:lnTo>
                  <a:lnTo>
                    <a:pt x="44" y="22"/>
                  </a:lnTo>
                  <a:lnTo>
                    <a:pt x="50" y="22"/>
                  </a:lnTo>
                  <a:lnTo>
                    <a:pt x="56" y="23"/>
                  </a:lnTo>
                  <a:lnTo>
                    <a:pt x="62" y="22"/>
                  </a:lnTo>
                  <a:lnTo>
                    <a:pt x="68" y="21"/>
                  </a:lnTo>
                  <a:lnTo>
                    <a:pt x="74" y="20"/>
                  </a:lnTo>
                  <a:lnTo>
                    <a:pt x="79" y="18"/>
                  </a:lnTo>
                  <a:lnTo>
                    <a:pt x="82" y="18"/>
                  </a:lnTo>
                  <a:lnTo>
                    <a:pt x="79" y="18"/>
                  </a:lnTo>
                  <a:lnTo>
                    <a:pt x="81" y="17"/>
                  </a:lnTo>
                  <a:lnTo>
                    <a:pt x="83" y="18"/>
                  </a:lnTo>
                  <a:lnTo>
                    <a:pt x="84" y="19"/>
                  </a:lnTo>
                  <a:lnTo>
                    <a:pt x="85" y="21"/>
                  </a:lnTo>
                  <a:lnTo>
                    <a:pt x="86" y="22"/>
                  </a:lnTo>
                  <a:lnTo>
                    <a:pt x="86" y="24"/>
                  </a:lnTo>
                  <a:lnTo>
                    <a:pt x="85" y="26"/>
                  </a:lnTo>
                  <a:lnTo>
                    <a:pt x="83" y="27"/>
                  </a:lnTo>
                  <a:lnTo>
                    <a:pt x="80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58" name="Freeform 338">
              <a:extLst>
                <a:ext uri="{FF2B5EF4-FFF2-40B4-BE49-F238E27FC236}">
                  <a16:creationId xmlns:a16="http://schemas.microsoft.com/office/drawing/2014/main" id="{758B78C1-718D-51F8-B3A2-735CA8285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886"/>
              <a:ext cx="20" cy="36"/>
            </a:xfrm>
            <a:custGeom>
              <a:avLst/>
              <a:gdLst>
                <a:gd name="T0" fmla="*/ 5 w 20"/>
                <a:gd name="T1" fmla="*/ 0 h 36"/>
                <a:gd name="T2" fmla="*/ 11 w 20"/>
                <a:gd name="T3" fmla="*/ 4 h 36"/>
                <a:gd name="T4" fmla="*/ 16 w 20"/>
                <a:gd name="T5" fmla="*/ 9 h 36"/>
                <a:gd name="T6" fmla="*/ 19 w 20"/>
                <a:gd name="T7" fmla="*/ 15 h 36"/>
                <a:gd name="T8" fmla="*/ 19 w 20"/>
                <a:gd name="T9" fmla="*/ 22 h 36"/>
                <a:gd name="T10" fmla="*/ 17 w 20"/>
                <a:gd name="T11" fmla="*/ 28 h 36"/>
                <a:gd name="T12" fmla="*/ 13 w 20"/>
                <a:gd name="T13" fmla="*/ 32 h 36"/>
                <a:gd name="T14" fmla="*/ 7 w 20"/>
                <a:gd name="T15" fmla="*/ 35 h 36"/>
                <a:gd name="T16" fmla="*/ 0 w 20"/>
                <a:gd name="T17" fmla="*/ 35 h 36"/>
                <a:gd name="T18" fmla="*/ 2 w 20"/>
                <a:gd name="T19" fmla="*/ 25 h 36"/>
                <a:gd name="T20" fmla="*/ 5 w 20"/>
                <a:gd name="T21" fmla="*/ 25 h 36"/>
                <a:gd name="T22" fmla="*/ 7 w 20"/>
                <a:gd name="T23" fmla="*/ 24 h 36"/>
                <a:gd name="T24" fmla="*/ 8 w 20"/>
                <a:gd name="T25" fmla="*/ 23 h 36"/>
                <a:gd name="T26" fmla="*/ 9 w 20"/>
                <a:gd name="T27" fmla="*/ 20 h 36"/>
                <a:gd name="T28" fmla="*/ 9 w 20"/>
                <a:gd name="T29" fmla="*/ 18 h 36"/>
                <a:gd name="T30" fmla="*/ 8 w 20"/>
                <a:gd name="T31" fmla="*/ 15 h 36"/>
                <a:gd name="T32" fmla="*/ 5 w 20"/>
                <a:gd name="T33" fmla="*/ 12 h 36"/>
                <a:gd name="T34" fmla="*/ 1 w 20"/>
                <a:gd name="T35" fmla="*/ 10 h 36"/>
                <a:gd name="T36" fmla="*/ 5 w 20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36">
                  <a:moveTo>
                    <a:pt x="5" y="0"/>
                  </a:moveTo>
                  <a:lnTo>
                    <a:pt x="11" y="4"/>
                  </a:lnTo>
                  <a:lnTo>
                    <a:pt x="16" y="9"/>
                  </a:lnTo>
                  <a:lnTo>
                    <a:pt x="19" y="15"/>
                  </a:lnTo>
                  <a:lnTo>
                    <a:pt x="19" y="22"/>
                  </a:lnTo>
                  <a:lnTo>
                    <a:pt x="17" y="28"/>
                  </a:lnTo>
                  <a:lnTo>
                    <a:pt x="13" y="32"/>
                  </a:lnTo>
                  <a:lnTo>
                    <a:pt x="7" y="35"/>
                  </a:lnTo>
                  <a:lnTo>
                    <a:pt x="0" y="35"/>
                  </a:lnTo>
                  <a:lnTo>
                    <a:pt x="2" y="25"/>
                  </a:lnTo>
                  <a:lnTo>
                    <a:pt x="5" y="25"/>
                  </a:lnTo>
                  <a:lnTo>
                    <a:pt x="7" y="24"/>
                  </a:lnTo>
                  <a:lnTo>
                    <a:pt x="8" y="23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8" y="15"/>
                  </a:lnTo>
                  <a:lnTo>
                    <a:pt x="5" y="12"/>
                  </a:lnTo>
                  <a:lnTo>
                    <a:pt x="1" y="10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59" name="Freeform 339">
              <a:extLst>
                <a:ext uri="{FF2B5EF4-FFF2-40B4-BE49-F238E27FC236}">
                  <a16:creationId xmlns:a16="http://schemas.microsoft.com/office/drawing/2014/main" id="{32E6A55B-4983-79E5-35DF-964170DE8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886"/>
              <a:ext cx="17" cy="17"/>
            </a:xfrm>
            <a:custGeom>
              <a:avLst/>
              <a:gdLst>
                <a:gd name="T0" fmla="*/ 7 w 17"/>
                <a:gd name="T1" fmla="*/ 16 h 17"/>
                <a:gd name="T2" fmla="*/ 2 w 17"/>
                <a:gd name="T3" fmla="*/ 14 h 17"/>
                <a:gd name="T4" fmla="*/ 2 w 17"/>
                <a:gd name="T5" fmla="*/ 11 h 17"/>
                <a:gd name="T6" fmla="*/ 0 w 17"/>
                <a:gd name="T7" fmla="*/ 8 h 17"/>
                <a:gd name="T8" fmla="*/ 0 w 17"/>
                <a:gd name="T9" fmla="*/ 5 h 17"/>
                <a:gd name="T10" fmla="*/ 2 w 17"/>
                <a:gd name="T11" fmla="*/ 3 h 17"/>
                <a:gd name="T12" fmla="*/ 7 w 17"/>
                <a:gd name="T13" fmla="*/ 2 h 17"/>
                <a:gd name="T14" fmla="*/ 11 w 17"/>
                <a:gd name="T15" fmla="*/ 0 h 17"/>
                <a:gd name="T16" fmla="*/ 16 w 17"/>
                <a:gd name="T17" fmla="*/ 0 h 17"/>
                <a:gd name="T18" fmla="*/ 7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7" y="16"/>
                  </a:moveTo>
                  <a:lnTo>
                    <a:pt x="2" y="14"/>
                  </a:lnTo>
                  <a:lnTo>
                    <a:pt x="2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3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7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60" name="Freeform 340">
              <a:extLst>
                <a:ext uri="{FF2B5EF4-FFF2-40B4-BE49-F238E27FC236}">
                  <a16:creationId xmlns:a16="http://schemas.microsoft.com/office/drawing/2014/main" id="{D2975EAD-1A09-374B-9994-A192EFF2F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834"/>
              <a:ext cx="18" cy="17"/>
            </a:xfrm>
            <a:custGeom>
              <a:avLst/>
              <a:gdLst>
                <a:gd name="T0" fmla="*/ 17 w 18"/>
                <a:gd name="T1" fmla="*/ 12 h 17"/>
                <a:gd name="T2" fmla="*/ 13 w 18"/>
                <a:gd name="T3" fmla="*/ 16 h 17"/>
                <a:gd name="T4" fmla="*/ 10 w 18"/>
                <a:gd name="T5" fmla="*/ 16 h 17"/>
                <a:gd name="T6" fmla="*/ 6 w 18"/>
                <a:gd name="T7" fmla="*/ 16 h 17"/>
                <a:gd name="T8" fmla="*/ 3 w 18"/>
                <a:gd name="T9" fmla="*/ 14 h 17"/>
                <a:gd name="T10" fmla="*/ 2 w 18"/>
                <a:gd name="T11" fmla="*/ 12 h 17"/>
                <a:gd name="T12" fmla="*/ 0 w 18"/>
                <a:gd name="T13" fmla="*/ 8 h 17"/>
                <a:gd name="T14" fmla="*/ 0 w 18"/>
                <a:gd name="T15" fmla="*/ 4 h 17"/>
                <a:gd name="T16" fmla="*/ 2 w 18"/>
                <a:gd name="T17" fmla="*/ 0 h 17"/>
                <a:gd name="T18" fmla="*/ 17 w 18"/>
                <a:gd name="T19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7">
                  <a:moveTo>
                    <a:pt x="17" y="12"/>
                  </a:moveTo>
                  <a:lnTo>
                    <a:pt x="13" y="16"/>
                  </a:lnTo>
                  <a:lnTo>
                    <a:pt x="10" y="16"/>
                  </a:lnTo>
                  <a:lnTo>
                    <a:pt x="6" y="16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0"/>
                  </a:lnTo>
                  <a:lnTo>
                    <a:pt x="17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61" name="Freeform 341">
              <a:extLst>
                <a:ext uri="{FF2B5EF4-FFF2-40B4-BE49-F238E27FC236}">
                  <a16:creationId xmlns:a16="http://schemas.microsoft.com/office/drawing/2014/main" id="{938F64E1-3FC2-E220-5AED-1ADCBDC8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1789"/>
              <a:ext cx="85" cy="52"/>
            </a:xfrm>
            <a:custGeom>
              <a:avLst/>
              <a:gdLst>
                <a:gd name="T0" fmla="*/ 84 w 85"/>
                <a:gd name="T1" fmla="*/ 5 h 52"/>
                <a:gd name="T2" fmla="*/ 81 w 85"/>
                <a:gd name="T3" fmla="*/ 10 h 52"/>
                <a:gd name="T4" fmla="*/ 76 w 85"/>
                <a:gd name="T5" fmla="*/ 14 h 52"/>
                <a:gd name="T6" fmla="*/ 72 w 85"/>
                <a:gd name="T7" fmla="*/ 17 h 52"/>
                <a:gd name="T8" fmla="*/ 68 w 85"/>
                <a:gd name="T9" fmla="*/ 19 h 52"/>
                <a:gd name="T10" fmla="*/ 63 w 85"/>
                <a:gd name="T11" fmla="*/ 21 h 52"/>
                <a:gd name="T12" fmla="*/ 58 w 85"/>
                <a:gd name="T13" fmla="*/ 23 h 52"/>
                <a:gd name="T14" fmla="*/ 52 w 85"/>
                <a:gd name="T15" fmla="*/ 25 h 52"/>
                <a:gd name="T16" fmla="*/ 47 w 85"/>
                <a:gd name="T17" fmla="*/ 26 h 52"/>
                <a:gd name="T18" fmla="*/ 42 w 85"/>
                <a:gd name="T19" fmla="*/ 28 h 52"/>
                <a:gd name="T20" fmla="*/ 37 w 85"/>
                <a:gd name="T21" fmla="*/ 30 h 52"/>
                <a:gd name="T22" fmla="*/ 31 w 85"/>
                <a:gd name="T23" fmla="*/ 32 h 52"/>
                <a:gd name="T24" fmla="*/ 26 w 85"/>
                <a:gd name="T25" fmla="*/ 35 h 52"/>
                <a:gd name="T26" fmla="*/ 22 w 85"/>
                <a:gd name="T27" fmla="*/ 38 h 52"/>
                <a:gd name="T28" fmla="*/ 17 w 85"/>
                <a:gd name="T29" fmla="*/ 41 h 52"/>
                <a:gd name="T30" fmla="*/ 13 w 85"/>
                <a:gd name="T31" fmla="*/ 46 h 52"/>
                <a:gd name="T32" fmla="*/ 9 w 85"/>
                <a:gd name="T33" fmla="*/ 51 h 52"/>
                <a:gd name="T34" fmla="*/ 0 w 85"/>
                <a:gd name="T35" fmla="*/ 45 h 52"/>
                <a:gd name="T36" fmla="*/ 5 w 85"/>
                <a:gd name="T37" fmla="*/ 39 h 52"/>
                <a:gd name="T38" fmla="*/ 10 w 85"/>
                <a:gd name="T39" fmla="*/ 34 h 52"/>
                <a:gd name="T40" fmla="*/ 16 w 85"/>
                <a:gd name="T41" fmla="*/ 30 h 52"/>
                <a:gd name="T42" fmla="*/ 21 w 85"/>
                <a:gd name="T43" fmla="*/ 26 h 52"/>
                <a:gd name="T44" fmla="*/ 27 w 85"/>
                <a:gd name="T45" fmla="*/ 23 h 52"/>
                <a:gd name="T46" fmla="*/ 33 w 85"/>
                <a:gd name="T47" fmla="*/ 20 h 52"/>
                <a:gd name="T48" fmla="*/ 38 w 85"/>
                <a:gd name="T49" fmla="*/ 18 h 52"/>
                <a:gd name="T50" fmla="*/ 44 w 85"/>
                <a:gd name="T51" fmla="*/ 16 h 52"/>
                <a:gd name="T52" fmla="*/ 49 w 85"/>
                <a:gd name="T53" fmla="*/ 15 h 52"/>
                <a:gd name="T54" fmla="*/ 54 w 85"/>
                <a:gd name="T55" fmla="*/ 13 h 52"/>
                <a:gd name="T56" fmla="*/ 59 w 85"/>
                <a:gd name="T57" fmla="*/ 11 h 52"/>
                <a:gd name="T58" fmla="*/ 63 w 85"/>
                <a:gd name="T59" fmla="*/ 10 h 52"/>
                <a:gd name="T60" fmla="*/ 67 w 85"/>
                <a:gd name="T61" fmla="*/ 8 h 52"/>
                <a:gd name="T62" fmla="*/ 70 w 85"/>
                <a:gd name="T63" fmla="*/ 6 h 52"/>
                <a:gd name="T64" fmla="*/ 73 w 85"/>
                <a:gd name="T65" fmla="*/ 3 h 52"/>
                <a:gd name="T66" fmla="*/ 75 w 85"/>
                <a:gd name="T67" fmla="*/ 0 h 52"/>
                <a:gd name="T68" fmla="*/ 84 w 85"/>
                <a:gd name="T69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" h="52">
                  <a:moveTo>
                    <a:pt x="84" y="5"/>
                  </a:moveTo>
                  <a:lnTo>
                    <a:pt x="81" y="10"/>
                  </a:lnTo>
                  <a:lnTo>
                    <a:pt x="76" y="14"/>
                  </a:lnTo>
                  <a:lnTo>
                    <a:pt x="72" y="17"/>
                  </a:lnTo>
                  <a:lnTo>
                    <a:pt x="68" y="19"/>
                  </a:lnTo>
                  <a:lnTo>
                    <a:pt x="63" y="21"/>
                  </a:lnTo>
                  <a:lnTo>
                    <a:pt x="58" y="23"/>
                  </a:lnTo>
                  <a:lnTo>
                    <a:pt x="52" y="25"/>
                  </a:lnTo>
                  <a:lnTo>
                    <a:pt x="47" y="26"/>
                  </a:lnTo>
                  <a:lnTo>
                    <a:pt x="42" y="28"/>
                  </a:lnTo>
                  <a:lnTo>
                    <a:pt x="37" y="30"/>
                  </a:lnTo>
                  <a:lnTo>
                    <a:pt x="31" y="32"/>
                  </a:lnTo>
                  <a:lnTo>
                    <a:pt x="26" y="35"/>
                  </a:lnTo>
                  <a:lnTo>
                    <a:pt x="22" y="38"/>
                  </a:lnTo>
                  <a:lnTo>
                    <a:pt x="17" y="41"/>
                  </a:lnTo>
                  <a:lnTo>
                    <a:pt x="13" y="46"/>
                  </a:lnTo>
                  <a:lnTo>
                    <a:pt x="9" y="51"/>
                  </a:lnTo>
                  <a:lnTo>
                    <a:pt x="0" y="45"/>
                  </a:lnTo>
                  <a:lnTo>
                    <a:pt x="5" y="39"/>
                  </a:lnTo>
                  <a:lnTo>
                    <a:pt x="10" y="34"/>
                  </a:lnTo>
                  <a:lnTo>
                    <a:pt x="16" y="30"/>
                  </a:lnTo>
                  <a:lnTo>
                    <a:pt x="21" y="26"/>
                  </a:lnTo>
                  <a:lnTo>
                    <a:pt x="27" y="23"/>
                  </a:lnTo>
                  <a:lnTo>
                    <a:pt x="33" y="20"/>
                  </a:lnTo>
                  <a:lnTo>
                    <a:pt x="38" y="18"/>
                  </a:lnTo>
                  <a:lnTo>
                    <a:pt x="44" y="16"/>
                  </a:lnTo>
                  <a:lnTo>
                    <a:pt x="49" y="15"/>
                  </a:lnTo>
                  <a:lnTo>
                    <a:pt x="54" y="13"/>
                  </a:lnTo>
                  <a:lnTo>
                    <a:pt x="59" y="11"/>
                  </a:lnTo>
                  <a:lnTo>
                    <a:pt x="63" y="10"/>
                  </a:lnTo>
                  <a:lnTo>
                    <a:pt x="67" y="8"/>
                  </a:lnTo>
                  <a:lnTo>
                    <a:pt x="70" y="6"/>
                  </a:lnTo>
                  <a:lnTo>
                    <a:pt x="73" y="3"/>
                  </a:lnTo>
                  <a:lnTo>
                    <a:pt x="75" y="0"/>
                  </a:lnTo>
                  <a:lnTo>
                    <a:pt x="8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62" name="Freeform 342">
              <a:extLst>
                <a:ext uri="{FF2B5EF4-FFF2-40B4-BE49-F238E27FC236}">
                  <a16:creationId xmlns:a16="http://schemas.microsoft.com/office/drawing/2014/main" id="{34BD93A3-4B7C-04E0-422F-662ECDB0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788"/>
              <a:ext cx="17" cy="17"/>
            </a:xfrm>
            <a:custGeom>
              <a:avLst/>
              <a:gdLst>
                <a:gd name="T0" fmla="*/ 0 w 17"/>
                <a:gd name="T1" fmla="*/ 5 h 17"/>
                <a:gd name="T2" fmla="*/ 3 w 17"/>
                <a:gd name="T3" fmla="*/ 0 h 17"/>
                <a:gd name="T4" fmla="*/ 5 w 17"/>
                <a:gd name="T5" fmla="*/ 0 h 17"/>
                <a:gd name="T6" fmla="*/ 8 w 17"/>
                <a:gd name="T7" fmla="*/ 0 h 17"/>
                <a:gd name="T8" fmla="*/ 11 w 17"/>
                <a:gd name="T9" fmla="*/ 0 h 17"/>
                <a:gd name="T10" fmla="*/ 13 w 17"/>
                <a:gd name="T11" fmla="*/ 5 h 17"/>
                <a:gd name="T12" fmla="*/ 14 w 17"/>
                <a:gd name="T13" fmla="*/ 7 h 17"/>
                <a:gd name="T14" fmla="*/ 16 w 17"/>
                <a:gd name="T15" fmla="*/ 12 h 17"/>
                <a:gd name="T16" fmla="*/ 14 w 17"/>
                <a:gd name="T17" fmla="*/ 16 h 17"/>
                <a:gd name="T18" fmla="*/ 0 w 17"/>
                <a:gd name="T1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0" y="5"/>
                  </a:moveTo>
                  <a:lnTo>
                    <a:pt x="3" y="0"/>
                  </a:lnTo>
                  <a:lnTo>
                    <a:pt x="5" y="0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3" y="5"/>
                  </a:lnTo>
                  <a:lnTo>
                    <a:pt x="14" y="7"/>
                  </a:lnTo>
                  <a:lnTo>
                    <a:pt x="16" y="12"/>
                  </a:lnTo>
                  <a:lnTo>
                    <a:pt x="14" y="16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63" name="Freeform 343">
              <a:extLst>
                <a:ext uri="{FF2B5EF4-FFF2-40B4-BE49-F238E27FC236}">
                  <a16:creationId xmlns:a16="http://schemas.microsoft.com/office/drawing/2014/main" id="{290F3CC8-13A2-BA12-31EA-F8F0C7D8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1834"/>
              <a:ext cx="17" cy="17"/>
            </a:xfrm>
            <a:custGeom>
              <a:avLst/>
              <a:gdLst>
                <a:gd name="T0" fmla="*/ 14 w 17"/>
                <a:gd name="T1" fmla="*/ 0 h 17"/>
                <a:gd name="T2" fmla="*/ 16 w 17"/>
                <a:gd name="T3" fmla="*/ 3 h 17"/>
                <a:gd name="T4" fmla="*/ 16 w 17"/>
                <a:gd name="T5" fmla="*/ 7 h 17"/>
                <a:gd name="T6" fmla="*/ 14 w 17"/>
                <a:gd name="T7" fmla="*/ 11 h 17"/>
                <a:gd name="T8" fmla="*/ 13 w 17"/>
                <a:gd name="T9" fmla="*/ 14 h 17"/>
                <a:gd name="T10" fmla="*/ 9 w 17"/>
                <a:gd name="T11" fmla="*/ 16 h 17"/>
                <a:gd name="T12" fmla="*/ 5 w 17"/>
                <a:gd name="T13" fmla="*/ 16 h 17"/>
                <a:gd name="T14" fmla="*/ 2 w 17"/>
                <a:gd name="T15" fmla="*/ 14 h 17"/>
                <a:gd name="T16" fmla="*/ 0 w 17"/>
                <a:gd name="T17" fmla="*/ 11 h 17"/>
                <a:gd name="T18" fmla="*/ 14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4" y="0"/>
                  </a:moveTo>
                  <a:lnTo>
                    <a:pt x="16" y="3"/>
                  </a:lnTo>
                  <a:lnTo>
                    <a:pt x="16" y="7"/>
                  </a:lnTo>
                  <a:lnTo>
                    <a:pt x="14" y="11"/>
                  </a:lnTo>
                  <a:lnTo>
                    <a:pt x="13" y="14"/>
                  </a:lnTo>
                  <a:lnTo>
                    <a:pt x="9" y="16"/>
                  </a:lnTo>
                  <a:lnTo>
                    <a:pt x="5" y="16"/>
                  </a:lnTo>
                  <a:lnTo>
                    <a:pt x="2" y="14"/>
                  </a:lnTo>
                  <a:lnTo>
                    <a:pt x="0" y="11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64" name="Freeform 344">
              <a:extLst>
                <a:ext uri="{FF2B5EF4-FFF2-40B4-BE49-F238E27FC236}">
                  <a16:creationId xmlns:a16="http://schemas.microsoft.com/office/drawing/2014/main" id="{70204F72-F7A5-5977-3C85-6F9D29CAE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788"/>
              <a:ext cx="85" cy="52"/>
            </a:xfrm>
            <a:custGeom>
              <a:avLst/>
              <a:gdLst>
                <a:gd name="T0" fmla="*/ 8 w 85"/>
                <a:gd name="T1" fmla="*/ 0 h 52"/>
                <a:gd name="T2" fmla="*/ 11 w 85"/>
                <a:gd name="T3" fmla="*/ 3 h 52"/>
                <a:gd name="T4" fmla="*/ 13 w 85"/>
                <a:gd name="T5" fmla="*/ 6 h 52"/>
                <a:gd name="T6" fmla="*/ 16 w 85"/>
                <a:gd name="T7" fmla="*/ 8 h 52"/>
                <a:gd name="T8" fmla="*/ 20 w 85"/>
                <a:gd name="T9" fmla="*/ 10 h 52"/>
                <a:gd name="T10" fmla="*/ 24 w 85"/>
                <a:gd name="T11" fmla="*/ 12 h 52"/>
                <a:gd name="T12" fmla="*/ 29 w 85"/>
                <a:gd name="T13" fmla="*/ 13 h 52"/>
                <a:gd name="T14" fmla="*/ 34 w 85"/>
                <a:gd name="T15" fmla="*/ 15 h 52"/>
                <a:gd name="T16" fmla="*/ 40 w 85"/>
                <a:gd name="T17" fmla="*/ 17 h 52"/>
                <a:gd name="T18" fmla="*/ 45 w 85"/>
                <a:gd name="T19" fmla="*/ 18 h 52"/>
                <a:gd name="T20" fmla="*/ 51 w 85"/>
                <a:gd name="T21" fmla="*/ 21 h 52"/>
                <a:gd name="T22" fmla="*/ 56 w 85"/>
                <a:gd name="T23" fmla="*/ 23 h 52"/>
                <a:gd name="T24" fmla="*/ 62 w 85"/>
                <a:gd name="T25" fmla="*/ 26 h 52"/>
                <a:gd name="T26" fmla="*/ 68 w 85"/>
                <a:gd name="T27" fmla="*/ 30 h 52"/>
                <a:gd name="T28" fmla="*/ 73 w 85"/>
                <a:gd name="T29" fmla="*/ 34 h 52"/>
                <a:gd name="T30" fmla="*/ 78 w 85"/>
                <a:gd name="T31" fmla="*/ 39 h 52"/>
                <a:gd name="T32" fmla="*/ 84 w 85"/>
                <a:gd name="T33" fmla="*/ 45 h 52"/>
                <a:gd name="T34" fmla="*/ 75 w 85"/>
                <a:gd name="T35" fmla="*/ 51 h 52"/>
                <a:gd name="T36" fmla="*/ 71 w 85"/>
                <a:gd name="T37" fmla="*/ 46 h 52"/>
                <a:gd name="T38" fmla="*/ 66 w 85"/>
                <a:gd name="T39" fmla="*/ 42 h 52"/>
                <a:gd name="T40" fmla="*/ 62 w 85"/>
                <a:gd name="T41" fmla="*/ 38 h 52"/>
                <a:gd name="T42" fmla="*/ 57 w 85"/>
                <a:gd name="T43" fmla="*/ 35 h 52"/>
                <a:gd name="T44" fmla="*/ 52 w 85"/>
                <a:gd name="T45" fmla="*/ 32 h 52"/>
                <a:gd name="T46" fmla="*/ 47 w 85"/>
                <a:gd name="T47" fmla="*/ 30 h 52"/>
                <a:gd name="T48" fmla="*/ 42 w 85"/>
                <a:gd name="T49" fmla="*/ 28 h 52"/>
                <a:gd name="T50" fmla="*/ 36 w 85"/>
                <a:gd name="T51" fmla="*/ 27 h 52"/>
                <a:gd name="T52" fmla="*/ 31 w 85"/>
                <a:gd name="T53" fmla="*/ 25 h 52"/>
                <a:gd name="T54" fmla="*/ 26 w 85"/>
                <a:gd name="T55" fmla="*/ 23 h 52"/>
                <a:gd name="T56" fmla="*/ 21 w 85"/>
                <a:gd name="T57" fmla="*/ 21 h 52"/>
                <a:gd name="T58" fmla="*/ 16 w 85"/>
                <a:gd name="T59" fmla="*/ 19 h 52"/>
                <a:gd name="T60" fmla="*/ 11 w 85"/>
                <a:gd name="T61" fmla="*/ 17 h 52"/>
                <a:gd name="T62" fmla="*/ 7 w 85"/>
                <a:gd name="T63" fmla="*/ 14 h 52"/>
                <a:gd name="T64" fmla="*/ 3 w 85"/>
                <a:gd name="T65" fmla="*/ 10 h 52"/>
                <a:gd name="T66" fmla="*/ 0 w 85"/>
                <a:gd name="T67" fmla="*/ 5 h 52"/>
                <a:gd name="T68" fmla="*/ 8 w 85"/>
                <a:gd name="T6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" h="52">
                  <a:moveTo>
                    <a:pt x="8" y="0"/>
                  </a:moveTo>
                  <a:lnTo>
                    <a:pt x="11" y="3"/>
                  </a:lnTo>
                  <a:lnTo>
                    <a:pt x="13" y="6"/>
                  </a:lnTo>
                  <a:lnTo>
                    <a:pt x="16" y="8"/>
                  </a:lnTo>
                  <a:lnTo>
                    <a:pt x="20" y="10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5"/>
                  </a:lnTo>
                  <a:lnTo>
                    <a:pt x="40" y="17"/>
                  </a:lnTo>
                  <a:lnTo>
                    <a:pt x="45" y="18"/>
                  </a:lnTo>
                  <a:lnTo>
                    <a:pt x="51" y="21"/>
                  </a:lnTo>
                  <a:lnTo>
                    <a:pt x="56" y="23"/>
                  </a:lnTo>
                  <a:lnTo>
                    <a:pt x="62" y="26"/>
                  </a:lnTo>
                  <a:lnTo>
                    <a:pt x="68" y="30"/>
                  </a:lnTo>
                  <a:lnTo>
                    <a:pt x="73" y="34"/>
                  </a:lnTo>
                  <a:lnTo>
                    <a:pt x="78" y="39"/>
                  </a:lnTo>
                  <a:lnTo>
                    <a:pt x="84" y="45"/>
                  </a:lnTo>
                  <a:lnTo>
                    <a:pt x="75" y="51"/>
                  </a:lnTo>
                  <a:lnTo>
                    <a:pt x="71" y="46"/>
                  </a:lnTo>
                  <a:lnTo>
                    <a:pt x="66" y="42"/>
                  </a:lnTo>
                  <a:lnTo>
                    <a:pt x="62" y="38"/>
                  </a:lnTo>
                  <a:lnTo>
                    <a:pt x="57" y="35"/>
                  </a:lnTo>
                  <a:lnTo>
                    <a:pt x="52" y="32"/>
                  </a:lnTo>
                  <a:lnTo>
                    <a:pt x="47" y="30"/>
                  </a:lnTo>
                  <a:lnTo>
                    <a:pt x="42" y="28"/>
                  </a:lnTo>
                  <a:lnTo>
                    <a:pt x="36" y="27"/>
                  </a:lnTo>
                  <a:lnTo>
                    <a:pt x="31" y="25"/>
                  </a:lnTo>
                  <a:lnTo>
                    <a:pt x="26" y="23"/>
                  </a:lnTo>
                  <a:lnTo>
                    <a:pt x="21" y="21"/>
                  </a:lnTo>
                  <a:lnTo>
                    <a:pt x="16" y="19"/>
                  </a:lnTo>
                  <a:lnTo>
                    <a:pt x="11" y="17"/>
                  </a:lnTo>
                  <a:lnTo>
                    <a:pt x="7" y="14"/>
                  </a:lnTo>
                  <a:lnTo>
                    <a:pt x="3" y="10"/>
                  </a:lnTo>
                  <a:lnTo>
                    <a:pt x="0" y="5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65" name="Freeform 345">
              <a:extLst>
                <a:ext uri="{FF2B5EF4-FFF2-40B4-BE49-F238E27FC236}">
                  <a16:creationId xmlns:a16="http://schemas.microsoft.com/office/drawing/2014/main" id="{3BB2D670-0333-2B5B-D2E8-EC8EDFB62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787"/>
              <a:ext cx="17" cy="17"/>
            </a:xfrm>
            <a:custGeom>
              <a:avLst/>
              <a:gdLst>
                <a:gd name="T0" fmla="*/ 2 w 17"/>
                <a:gd name="T1" fmla="*/ 16 h 17"/>
                <a:gd name="T2" fmla="*/ 0 w 17"/>
                <a:gd name="T3" fmla="*/ 12 h 17"/>
                <a:gd name="T4" fmla="*/ 0 w 17"/>
                <a:gd name="T5" fmla="*/ 7 h 17"/>
                <a:gd name="T6" fmla="*/ 2 w 17"/>
                <a:gd name="T7" fmla="*/ 5 h 17"/>
                <a:gd name="T8" fmla="*/ 4 w 17"/>
                <a:gd name="T9" fmla="*/ 0 h 17"/>
                <a:gd name="T10" fmla="*/ 7 w 17"/>
                <a:gd name="T11" fmla="*/ 0 h 17"/>
                <a:gd name="T12" fmla="*/ 11 w 17"/>
                <a:gd name="T13" fmla="*/ 0 h 17"/>
                <a:gd name="T14" fmla="*/ 14 w 17"/>
                <a:gd name="T15" fmla="*/ 0 h 17"/>
                <a:gd name="T16" fmla="*/ 16 w 17"/>
                <a:gd name="T17" fmla="*/ 5 h 17"/>
                <a:gd name="T18" fmla="*/ 2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2" y="16"/>
                  </a:move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4" y="0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6" y="5"/>
                  </a:lnTo>
                  <a:lnTo>
                    <a:pt x="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66" name="Freeform 346">
              <a:extLst>
                <a:ext uri="{FF2B5EF4-FFF2-40B4-BE49-F238E27FC236}">
                  <a16:creationId xmlns:a16="http://schemas.microsoft.com/office/drawing/2014/main" id="{4B518CD9-AECB-27FA-EDB4-D41E0F9DD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968"/>
              <a:ext cx="17" cy="17"/>
            </a:xfrm>
            <a:custGeom>
              <a:avLst/>
              <a:gdLst>
                <a:gd name="T0" fmla="*/ 0 w 17"/>
                <a:gd name="T1" fmla="*/ 16 h 17"/>
                <a:gd name="T2" fmla="*/ 2 w 17"/>
                <a:gd name="T3" fmla="*/ 6 h 17"/>
                <a:gd name="T4" fmla="*/ 3 w 17"/>
                <a:gd name="T5" fmla="*/ 3 h 17"/>
                <a:gd name="T6" fmla="*/ 6 w 17"/>
                <a:gd name="T7" fmla="*/ 0 h 17"/>
                <a:gd name="T8" fmla="*/ 8 w 17"/>
                <a:gd name="T9" fmla="*/ 0 h 17"/>
                <a:gd name="T10" fmla="*/ 10 w 17"/>
                <a:gd name="T11" fmla="*/ 0 h 17"/>
                <a:gd name="T12" fmla="*/ 13 w 17"/>
                <a:gd name="T13" fmla="*/ 3 h 17"/>
                <a:gd name="T14" fmla="*/ 15 w 17"/>
                <a:gd name="T15" fmla="*/ 6 h 17"/>
                <a:gd name="T16" fmla="*/ 16 w 17"/>
                <a:gd name="T17" fmla="*/ 16 h 17"/>
                <a:gd name="T18" fmla="*/ 0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0" y="16"/>
                  </a:moveTo>
                  <a:lnTo>
                    <a:pt x="2" y="6"/>
                  </a:lnTo>
                  <a:lnTo>
                    <a:pt x="3" y="3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3" y="3"/>
                  </a:lnTo>
                  <a:lnTo>
                    <a:pt x="15" y="6"/>
                  </a:lnTo>
                  <a:lnTo>
                    <a:pt x="16" y="16"/>
                  </a:lnTo>
                  <a:lnTo>
                    <a:pt x="0" y="1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67" name="Freeform 347">
              <a:extLst>
                <a:ext uri="{FF2B5EF4-FFF2-40B4-BE49-F238E27FC236}">
                  <a16:creationId xmlns:a16="http://schemas.microsoft.com/office/drawing/2014/main" id="{EBF5A465-0D9D-7C72-E0AD-8AA691C99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971"/>
              <a:ext cx="17" cy="301"/>
            </a:xfrm>
            <a:custGeom>
              <a:avLst/>
              <a:gdLst>
                <a:gd name="T0" fmla="*/ 6 w 17"/>
                <a:gd name="T1" fmla="*/ 299 h 301"/>
                <a:gd name="T2" fmla="*/ 0 w 17"/>
                <a:gd name="T3" fmla="*/ 295 h 301"/>
                <a:gd name="T4" fmla="*/ 0 w 17"/>
                <a:gd name="T5" fmla="*/ 0 h 301"/>
                <a:gd name="T6" fmla="*/ 16 w 17"/>
                <a:gd name="T7" fmla="*/ 0 h 301"/>
                <a:gd name="T8" fmla="*/ 16 w 17"/>
                <a:gd name="T9" fmla="*/ 295 h 301"/>
                <a:gd name="T10" fmla="*/ 10 w 17"/>
                <a:gd name="T11" fmla="*/ 290 h 301"/>
                <a:gd name="T12" fmla="*/ 16 w 17"/>
                <a:gd name="T13" fmla="*/ 295 h 301"/>
                <a:gd name="T14" fmla="*/ 15 w 17"/>
                <a:gd name="T15" fmla="*/ 297 h 301"/>
                <a:gd name="T16" fmla="*/ 13 w 17"/>
                <a:gd name="T17" fmla="*/ 298 h 301"/>
                <a:gd name="T18" fmla="*/ 10 w 17"/>
                <a:gd name="T19" fmla="*/ 299 h 301"/>
                <a:gd name="T20" fmla="*/ 8 w 17"/>
                <a:gd name="T21" fmla="*/ 300 h 301"/>
                <a:gd name="T22" fmla="*/ 6 w 17"/>
                <a:gd name="T23" fmla="*/ 299 h 301"/>
                <a:gd name="T24" fmla="*/ 3 w 17"/>
                <a:gd name="T25" fmla="*/ 298 h 301"/>
                <a:gd name="T26" fmla="*/ 2 w 17"/>
                <a:gd name="T27" fmla="*/ 297 h 301"/>
                <a:gd name="T28" fmla="*/ 0 w 17"/>
                <a:gd name="T29" fmla="*/ 295 h 301"/>
                <a:gd name="T30" fmla="*/ 6 w 17"/>
                <a:gd name="T31" fmla="*/ 299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301">
                  <a:moveTo>
                    <a:pt x="6" y="299"/>
                  </a:moveTo>
                  <a:lnTo>
                    <a:pt x="0" y="29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6" y="295"/>
                  </a:lnTo>
                  <a:lnTo>
                    <a:pt x="10" y="290"/>
                  </a:lnTo>
                  <a:lnTo>
                    <a:pt x="16" y="295"/>
                  </a:lnTo>
                  <a:lnTo>
                    <a:pt x="15" y="297"/>
                  </a:lnTo>
                  <a:lnTo>
                    <a:pt x="13" y="298"/>
                  </a:lnTo>
                  <a:lnTo>
                    <a:pt x="10" y="299"/>
                  </a:lnTo>
                  <a:lnTo>
                    <a:pt x="8" y="300"/>
                  </a:lnTo>
                  <a:lnTo>
                    <a:pt x="6" y="299"/>
                  </a:lnTo>
                  <a:lnTo>
                    <a:pt x="3" y="298"/>
                  </a:lnTo>
                  <a:lnTo>
                    <a:pt x="2" y="297"/>
                  </a:lnTo>
                  <a:lnTo>
                    <a:pt x="0" y="295"/>
                  </a:lnTo>
                  <a:lnTo>
                    <a:pt x="6" y="2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68" name="Freeform 348">
              <a:extLst>
                <a:ext uri="{FF2B5EF4-FFF2-40B4-BE49-F238E27FC236}">
                  <a16:creationId xmlns:a16="http://schemas.microsoft.com/office/drawing/2014/main" id="{AF0D710D-7D00-9D0E-DF9A-003B3E465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3261"/>
              <a:ext cx="281" cy="116"/>
            </a:xfrm>
            <a:custGeom>
              <a:avLst/>
              <a:gdLst>
                <a:gd name="T0" fmla="*/ 271 w 281"/>
                <a:gd name="T1" fmla="*/ 114 h 116"/>
                <a:gd name="T2" fmla="*/ 272 w 281"/>
                <a:gd name="T3" fmla="*/ 114 h 116"/>
                <a:gd name="T4" fmla="*/ 0 w 281"/>
                <a:gd name="T5" fmla="*/ 9 h 116"/>
                <a:gd name="T6" fmla="*/ 3 w 281"/>
                <a:gd name="T7" fmla="*/ 0 h 116"/>
                <a:gd name="T8" fmla="*/ 276 w 281"/>
                <a:gd name="T9" fmla="*/ 105 h 116"/>
                <a:gd name="T10" fmla="*/ 276 w 281"/>
                <a:gd name="T11" fmla="*/ 105 h 116"/>
                <a:gd name="T12" fmla="*/ 276 w 281"/>
                <a:gd name="T13" fmla="*/ 105 h 116"/>
                <a:gd name="T14" fmla="*/ 277 w 281"/>
                <a:gd name="T15" fmla="*/ 106 h 116"/>
                <a:gd name="T16" fmla="*/ 278 w 281"/>
                <a:gd name="T17" fmla="*/ 108 h 116"/>
                <a:gd name="T18" fmla="*/ 280 w 281"/>
                <a:gd name="T19" fmla="*/ 109 h 116"/>
                <a:gd name="T20" fmla="*/ 278 w 281"/>
                <a:gd name="T21" fmla="*/ 111 h 116"/>
                <a:gd name="T22" fmla="*/ 277 w 281"/>
                <a:gd name="T23" fmla="*/ 113 h 116"/>
                <a:gd name="T24" fmla="*/ 276 w 281"/>
                <a:gd name="T25" fmla="*/ 114 h 116"/>
                <a:gd name="T26" fmla="*/ 274 w 281"/>
                <a:gd name="T27" fmla="*/ 115 h 116"/>
                <a:gd name="T28" fmla="*/ 272 w 281"/>
                <a:gd name="T29" fmla="*/ 114 h 116"/>
                <a:gd name="T30" fmla="*/ 271 w 281"/>
                <a:gd name="T31" fmla="*/ 11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1" h="116">
                  <a:moveTo>
                    <a:pt x="271" y="114"/>
                  </a:moveTo>
                  <a:lnTo>
                    <a:pt x="272" y="114"/>
                  </a:lnTo>
                  <a:lnTo>
                    <a:pt x="0" y="9"/>
                  </a:lnTo>
                  <a:lnTo>
                    <a:pt x="3" y="0"/>
                  </a:lnTo>
                  <a:lnTo>
                    <a:pt x="276" y="105"/>
                  </a:lnTo>
                  <a:lnTo>
                    <a:pt x="276" y="105"/>
                  </a:lnTo>
                  <a:lnTo>
                    <a:pt x="276" y="105"/>
                  </a:lnTo>
                  <a:lnTo>
                    <a:pt x="277" y="106"/>
                  </a:lnTo>
                  <a:lnTo>
                    <a:pt x="278" y="108"/>
                  </a:lnTo>
                  <a:lnTo>
                    <a:pt x="280" y="109"/>
                  </a:lnTo>
                  <a:lnTo>
                    <a:pt x="278" y="111"/>
                  </a:lnTo>
                  <a:lnTo>
                    <a:pt x="277" y="113"/>
                  </a:lnTo>
                  <a:lnTo>
                    <a:pt x="276" y="114"/>
                  </a:lnTo>
                  <a:lnTo>
                    <a:pt x="274" y="115"/>
                  </a:lnTo>
                  <a:lnTo>
                    <a:pt x="272" y="114"/>
                  </a:lnTo>
                  <a:lnTo>
                    <a:pt x="271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69" name="Freeform 349">
              <a:extLst>
                <a:ext uri="{FF2B5EF4-FFF2-40B4-BE49-F238E27FC236}">
                  <a16:creationId xmlns:a16="http://schemas.microsoft.com/office/drawing/2014/main" id="{D87F42AF-0867-5A2B-9157-1A52BEB4C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3366"/>
              <a:ext cx="446" cy="148"/>
            </a:xfrm>
            <a:custGeom>
              <a:avLst/>
              <a:gdLst>
                <a:gd name="T0" fmla="*/ 16 w 446"/>
                <a:gd name="T1" fmla="*/ 131 h 148"/>
                <a:gd name="T2" fmla="*/ 48 w 446"/>
                <a:gd name="T3" fmla="*/ 134 h 148"/>
                <a:gd name="T4" fmla="*/ 85 w 446"/>
                <a:gd name="T5" fmla="*/ 136 h 148"/>
                <a:gd name="T6" fmla="*/ 126 w 446"/>
                <a:gd name="T7" fmla="*/ 136 h 148"/>
                <a:gd name="T8" fmla="*/ 168 w 446"/>
                <a:gd name="T9" fmla="*/ 135 h 148"/>
                <a:gd name="T10" fmla="*/ 211 w 446"/>
                <a:gd name="T11" fmla="*/ 131 h 148"/>
                <a:gd name="T12" fmla="*/ 254 w 446"/>
                <a:gd name="T13" fmla="*/ 126 h 148"/>
                <a:gd name="T14" fmla="*/ 295 w 446"/>
                <a:gd name="T15" fmla="*/ 120 h 148"/>
                <a:gd name="T16" fmla="*/ 334 w 446"/>
                <a:gd name="T17" fmla="*/ 111 h 148"/>
                <a:gd name="T18" fmla="*/ 367 w 446"/>
                <a:gd name="T19" fmla="*/ 102 h 148"/>
                <a:gd name="T20" fmla="*/ 395 w 446"/>
                <a:gd name="T21" fmla="*/ 90 h 148"/>
                <a:gd name="T22" fmla="*/ 416 w 446"/>
                <a:gd name="T23" fmla="*/ 78 h 148"/>
                <a:gd name="T24" fmla="*/ 430 w 446"/>
                <a:gd name="T25" fmla="*/ 64 h 148"/>
                <a:gd name="T26" fmla="*/ 434 w 446"/>
                <a:gd name="T27" fmla="*/ 51 h 148"/>
                <a:gd name="T28" fmla="*/ 430 w 446"/>
                <a:gd name="T29" fmla="*/ 36 h 148"/>
                <a:gd name="T30" fmla="*/ 414 w 446"/>
                <a:gd name="T31" fmla="*/ 18 h 148"/>
                <a:gd name="T32" fmla="*/ 407 w 446"/>
                <a:gd name="T33" fmla="*/ 0 h 148"/>
                <a:gd name="T34" fmla="*/ 431 w 446"/>
                <a:gd name="T35" fmla="*/ 21 h 148"/>
                <a:gd name="T36" fmla="*/ 443 w 446"/>
                <a:gd name="T37" fmla="*/ 41 h 148"/>
                <a:gd name="T38" fmla="*/ 443 w 446"/>
                <a:gd name="T39" fmla="*/ 61 h 148"/>
                <a:gd name="T40" fmla="*/ 431 w 446"/>
                <a:gd name="T41" fmla="*/ 78 h 148"/>
                <a:gd name="T42" fmla="*/ 412 w 446"/>
                <a:gd name="T43" fmla="*/ 93 h 148"/>
                <a:gd name="T44" fmla="*/ 386 w 446"/>
                <a:gd name="T45" fmla="*/ 105 h 148"/>
                <a:gd name="T46" fmla="*/ 354 w 446"/>
                <a:gd name="T47" fmla="*/ 117 h 148"/>
                <a:gd name="T48" fmla="*/ 316 w 446"/>
                <a:gd name="T49" fmla="*/ 126 h 148"/>
                <a:gd name="T50" fmla="*/ 276 w 446"/>
                <a:gd name="T51" fmla="*/ 133 h 148"/>
                <a:gd name="T52" fmla="*/ 234 w 446"/>
                <a:gd name="T53" fmla="*/ 139 h 148"/>
                <a:gd name="T54" fmla="*/ 190 w 446"/>
                <a:gd name="T55" fmla="*/ 144 h 148"/>
                <a:gd name="T56" fmla="*/ 147 w 446"/>
                <a:gd name="T57" fmla="*/ 146 h 148"/>
                <a:gd name="T58" fmla="*/ 104 w 446"/>
                <a:gd name="T59" fmla="*/ 147 h 148"/>
                <a:gd name="T60" fmla="*/ 65 w 446"/>
                <a:gd name="T61" fmla="*/ 146 h 148"/>
                <a:gd name="T62" fmla="*/ 30 w 446"/>
                <a:gd name="T63" fmla="*/ 143 h 148"/>
                <a:gd name="T64" fmla="*/ 0 w 446"/>
                <a:gd name="T65" fmla="*/ 13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6" h="148">
                  <a:moveTo>
                    <a:pt x="2" y="128"/>
                  </a:moveTo>
                  <a:lnTo>
                    <a:pt x="16" y="131"/>
                  </a:lnTo>
                  <a:lnTo>
                    <a:pt x="31" y="133"/>
                  </a:lnTo>
                  <a:lnTo>
                    <a:pt x="48" y="134"/>
                  </a:lnTo>
                  <a:lnTo>
                    <a:pt x="66" y="135"/>
                  </a:lnTo>
                  <a:lnTo>
                    <a:pt x="85" y="136"/>
                  </a:lnTo>
                  <a:lnTo>
                    <a:pt x="104" y="137"/>
                  </a:lnTo>
                  <a:lnTo>
                    <a:pt x="126" y="136"/>
                  </a:lnTo>
                  <a:lnTo>
                    <a:pt x="146" y="136"/>
                  </a:lnTo>
                  <a:lnTo>
                    <a:pt x="168" y="135"/>
                  </a:lnTo>
                  <a:lnTo>
                    <a:pt x="189" y="133"/>
                  </a:lnTo>
                  <a:lnTo>
                    <a:pt x="211" y="131"/>
                  </a:lnTo>
                  <a:lnTo>
                    <a:pt x="233" y="129"/>
                  </a:lnTo>
                  <a:lnTo>
                    <a:pt x="254" y="126"/>
                  </a:lnTo>
                  <a:lnTo>
                    <a:pt x="275" y="123"/>
                  </a:lnTo>
                  <a:lnTo>
                    <a:pt x="295" y="120"/>
                  </a:lnTo>
                  <a:lnTo>
                    <a:pt x="314" y="116"/>
                  </a:lnTo>
                  <a:lnTo>
                    <a:pt x="334" y="111"/>
                  </a:lnTo>
                  <a:lnTo>
                    <a:pt x="351" y="107"/>
                  </a:lnTo>
                  <a:lnTo>
                    <a:pt x="367" y="102"/>
                  </a:lnTo>
                  <a:lnTo>
                    <a:pt x="382" y="96"/>
                  </a:lnTo>
                  <a:lnTo>
                    <a:pt x="395" y="90"/>
                  </a:lnTo>
                  <a:lnTo>
                    <a:pt x="407" y="84"/>
                  </a:lnTo>
                  <a:lnTo>
                    <a:pt x="416" y="78"/>
                  </a:lnTo>
                  <a:lnTo>
                    <a:pt x="424" y="71"/>
                  </a:lnTo>
                  <a:lnTo>
                    <a:pt x="430" y="64"/>
                  </a:lnTo>
                  <a:lnTo>
                    <a:pt x="433" y="58"/>
                  </a:lnTo>
                  <a:lnTo>
                    <a:pt x="434" y="51"/>
                  </a:lnTo>
                  <a:lnTo>
                    <a:pt x="433" y="44"/>
                  </a:lnTo>
                  <a:lnTo>
                    <a:pt x="430" y="36"/>
                  </a:lnTo>
                  <a:lnTo>
                    <a:pt x="424" y="27"/>
                  </a:lnTo>
                  <a:lnTo>
                    <a:pt x="414" y="18"/>
                  </a:lnTo>
                  <a:lnTo>
                    <a:pt x="402" y="9"/>
                  </a:lnTo>
                  <a:lnTo>
                    <a:pt x="407" y="0"/>
                  </a:lnTo>
                  <a:lnTo>
                    <a:pt x="421" y="11"/>
                  </a:lnTo>
                  <a:lnTo>
                    <a:pt x="431" y="21"/>
                  </a:lnTo>
                  <a:lnTo>
                    <a:pt x="439" y="31"/>
                  </a:lnTo>
                  <a:lnTo>
                    <a:pt x="443" y="41"/>
                  </a:lnTo>
                  <a:lnTo>
                    <a:pt x="445" y="51"/>
                  </a:lnTo>
                  <a:lnTo>
                    <a:pt x="443" y="61"/>
                  </a:lnTo>
                  <a:lnTo>
                    <a:pt x="438" y="70"/>
                  </a:lnTo>
                  <a:lnTo>
                    <a:pt x="431" y="78"/>
                  </a:lnTo>
                  <a:lnTo>
                    <a:pt x="423" y="86"/>
                  </a:lnTo>
                  <a:lnTo>
                    <a:pt x="412" y="93"/>
                  </a:lnTo>
                  <a:lnTo>
                    <a:pt x="399" y="99"/>
                  </a:lnTo>
                  <a:lnTo>
                    <a:pt x="386" y="105"/>
                  </a:lnTo>
                  <a:lnTo>
                    <a:pt x="370" y="111"/>
                  </a:lnTo>
                  <a:lnTo>
                    <a:pt x="354" y="117"/>
                  </a:lnTo>
                  <a:lnTo>
                    <a:pt x="336" y="121"/>
                  </a:lnTo>
                  <a:lnTo>
                    <a:pt x="316" y="126"/>
                  </a:lnTo>
                  <a:lnTo>
                    <a:pt x="297" y="130"/>
                  </a:lnTo>
                  <a:lnTo>
                    <a:pt x="276" y="133"/>
                  </a:lnTo>
                  <a:lnTo>
                    <a:pt x="255" y="136"/>
                  </a:lnTo>
                  <a:lnTo>
                    <a:pt x="234" y="139"/>
                  </a:lnTo>
                  <a:lnTo>
                    <a:pt x="212" y="142"/>
                  </a:lnTo>
                  <a:lnTo>
                    <a:pt x="190" y="144"/>
                  </a:lnTo>
                  <a:lnTo>
                    <a:pt x="168" y="145"/>
                  </a:lnTo>
                  <a:lnTo>
                    <a:pt x="147" y="146"/>
                  </a:lnTo>
                  <a:lnTo>
                    <a:pt x="126" y="147"/>
                  </a:lnTo>
                  <a:lnTo>
                    <a:pt x="104" y="147"/>
                  </a:lnTo>
                  <a:lnTo>
                    <a:pt x="84" y="147"/>
                  </a:lnTo>
                  <a:lnTo>
                    <a:pt x="65" y="146"/>
                  </a:lnTo>
                  <a:lnTo>
                    <a:pt x="47" y="145"/>
                  </a:lnTo>
                  <a:lnTo>
                    <a:pt x="30" y="143"/>
                  </a:lnTo>
                  <a:lnTo>
                    <a:pt x="14" y="141"/>
                  </a:lnTo>
                  <a:lnTo>
                    <a:pt x="0" y="138"/>
                  </a:lnTo>
                  <a:lnTo>
                    <a:pt x="2" y="1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70" name="Freeform 350">
              <a:extLst>
                <a:ext uri="{FF2B5EF4-FFF2-40B4-BE49-F238E27FC236}">
                  <a16:creationId xmlns:a16="http://schemas.microsoft.com/office/drawing/2014/main" id="{15C42527-5967-2E5B-E775-A09FC9D2B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3494"/>
              <a:ext cx="17" cy="17"/>
            </a:xfrm>
            <a:custGeom>
              <a:avLst/>
              <a:gdLst>
                <a:gd name="T0" fmla="*/ 11 w 17"/>
                <a:gd name="T1" fmla="*/ 16 h 17"/>
                <a:gd name="T2" fmla="*/ 5 w 17"/>
                <a:gd name="T3" fmla="*/ 14 h 17"/>
                <a:gd name="T4" fmla="*/ 0 w 17"/>
                <a:gd name="T5" fmla="*/ 13 h 17"/>
                <a:gd name="T6" fmla="*/ 0 w 17"/>
                <a:gd name="T7" fmla="*/ 10 h 17"/>
                <a:gd name="T8" fmla="*/ 0 w 17"/>
                <a:gd name="T9" fmla="*/ 6 h 17"/>
                <a:gd name="T10" fmla="*/ 3 w 17"/>
                <a:gd name="T11" fmla="*/ 3 h 17"/>
                <a:gd name="T12" fmla="*/ 5 w 17"/>
                <a:gd name="T13" fmla="*/ 2 h 17"/>
                <a:gd name="T14" fmla="*/ 11 w 17"/>
                <a:gd name="T15" fmla="*/ 0 h 17"/>
                <a:gd name="T16" fmla="*/ 16 w 17"/>
                <a:gd name="T17" fmla="*/ 0 h 17"/>
                <a:gd name="T18" fmla="*/ 11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1" y="16"/>
                  </a:moveTo>
                  <a:lnTo>
                    <a:pt x="5" y="14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6"/>
                  </a:lnTo>
                  <a:lnTo>
                    <a:pt x="3" y="3"/>
                  </a:lnTo>
                  <a:lnTo>
                    <a:pt x="5" y="2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1" y="1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71" name="Freeform 351">
              <a:extLst>
                <a:ext uri="{FF2B5EF4-FFF2-40B4-BE49-F238E27FC236}">
                  <a16:creationId xmlns:a16="http://schemas.microsoft.com/office/drawing/2014/main" id="{3035ADC2-6F1E-8B83-A06D-175D2A427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2890"/>
              <a:ext cx="17" cy="17"/>
            </a:xfrm>
            <a:custGeom>
              <a:avLst/>
              <a:gdLst>
                <a:gd name="T0" fmla="*/ 0 w 17"/>
                <a:gd name="T1" fmla="*/ 16 h 17"/>
                <a:gd name="T2" fmla="*/ 2 w 17"/>
                <a:gd name="T3" fmla="*/ 9 h 17"/>
                <a:gd name="T4" fmla="*/ 3 w 17"/>
                <a:gd name="T5" fmla="*/ 3 h 17"/>
                <a:gd name="T6" fmla="*/ 5 w 17"/>
                <a:gd name="T7" fmla="*/ 0 h 17"/>
                <a:gd name="T8" fmla="*/ 8 w 17"/>
                <a:gd name="T9" fmla="*/ 0 h 17"/>
                <a:gd name="T10" fmla="*/ 10 w 17"/>
                <a:gd name="T11" fmla="*/ 0 h 17"/>
                <a:gd name="T12" fmla="*/ 13 w 17"/>
                <a:gd name="T13" fmla="*/ 3 h 17"/>
                <a:gd name="T14" fmla="*/ 15 w 17"/>
                <a:gd name="T15" fmla="*/ 6 h 17"/>
                <a:gd name="T16" fmla="*/ 16 w 17"/>
                <a:gd name="T17" fmla="*/ 16 h 17"/>
                <a:gd name="T18" fmla="*/ 0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0" y="16"/>
                  </a:moveTo>
                  <a:lnTo>
                    <a:pt x="2" y="9"/>
                  </a:lnTo>
                  <a:lnTo>
                    <a:pt x="3" y="3"/>
                  </a:lnTo>
                  <a:lnTo>
                    <a:pt x="5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3" y="3"/>
                  </a:lnTo>
                  <a:lnTo>
                    <a:pt x="15" y="6"/>
                  </a:lnTo>
                  <a:lnTo>
                    <a:pt x="16" y="16"/>
                  </a:lnTo>
                  <a:lnTo>
                    <a:pt x="0" y="1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72" name="Freeform 352">
              <a:extLst>
                <a:ext uri="{FF2B5EF4-FFF2-40B4-BE49-F238E27FC236}">
                  <a16:creationId xmlns:a16="http://schemas.microsoft.com/office/drawing/2014/main" id="{A2DE8C47-C931-802B-B693-4D6DC795C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893"/>
              <a:ext cx="251" cy="61"/>
            </a:xfrm>
            <a:custGeom>
              <a:avLst/>
              <a:gdLst>
                <a:gd name="T0" fmla="*/ 9 w 251"/>
                <a:gd name="T1" fmla="*/ 49 h 61"/>
                <a:gd name="T2" fmla="*/ 27 w 251"/>
                <a:gd name="T3" fmla="*/ 49 h 61"/>
                <a:gd name="T4" fmla="*/ 46 w 251"/>
                <a:gd name="T5" fmla="*/ 49 h 61"/>
                <a:gd name="T6" fmla="*/ 66 w 251"/>
                <a:gd name="T7" fmla="*/ 49 h 61"/>
                <a:gd name="T8" fmla="*/ 87 w 251"/>
                <a:gd name="T9" fmla="*/ 49 h 61"/>
                <a:gd name="T10" fmla="*/ 107 w 251"/>
                <a:gd name="T11" fmla="*/ 49 h 61"/>
                <a:gd name="T12" fmla="*/ 128 w 251"/>
                <a:gd name="T13" fmla="*/ 48 h 61"/>
                <a:gd name="T14" fmla="*/ 147 w 251"/>
                <a:gd name="T15" fmla="*/ 47 h 61"/>
                <a:gd name="T16" fmla="*/ 166 w 251"/>
                <a:gd name="T17" fmla="*/ 45 h 61"/>
                <a:gd name="T18" fmla="*/ 183 w 251"/>
                <a:gd name="T19" fmla="*/ 42 h 61"/>
                <a:gd name="T20" fmla="*/ 198 w 251"/>
                <a:gd name="T21" fmla="*/ 38 h 61"/>
                <a:gd name="T22" fmla="*/ 212 w 251"/>
                <a:gd name="T23" fmla="*/ 34 h 61"/>
                <a:gd name="T24" fmla="*/ 222 w 251"/>
                <a:gd name="T25" fmla="*/ 28 h 61"/>
                <a:gd name="T26" fmla="*/ 231 w 251"/>
                <a:gd name="T27" fmla="*/ 21 h 61"/>
                <a:gd name="T28" fmla="*/ 236 w 251"/>
                <a:gd name="T29" fmla="*/ 14 h 61"/>
                <a:gd name="T30" fmla="*/ 238 w 251"/>
                <a:gd name="T31" fmla="*/ 5 h 61"/>
                <a:gd name="T32" fmla="*/ 250 w 251"/>
                <a:gd name="T33" fmla="*/ 0 h 61"/>
                <a:gd name="T34" fmla="*/ 247 w 251"/>
                <a:gd name="T35" fmla="*/ 12 h 61"/>
                <a:gd name="T36" fmla="*/ 242 w 251"/>
                <a:gd name="T37" fmla="*/ 23 h 61"/>
                <a:gd name="T38" fmla="*/ 233 w 251"/>
                <a:gd name="T39" fmla="*/ 33 h 61"/>
                <a:gd name="T40" fmla="*/ 222 w 251"/>
                <a:gd name="T41" fmla="*/ 40 h 61"/>
                <a:gd name="T42" fmla="*/ 209 w 251"/>
                <a:gd name="T43" fmla="*/ 46 h 61"/>
                <a:gd name="T44" fmla="*/ 193 w 251"/>
                <a:gd name="T45" fmla="*/ 50 h 61"/>
                <a:gd name="T46" fmla="*/ 176 w 251"/>
                <a:gd name="T47" fmla="*/ 54 h 61"/>
                <a:gd name="T48" fmla="*/ 158 w 251"/>
                <a:gd name="T49" fmla="*/ 56 h 61"/>
                <a:gd name="T50" fmla="*/ 139 w 251"/>
                <a:gd name="T51" fmla="*/ 58 h 61"/>
                <a:gd name="T52" fmla="*/ 118 w 251"/>
                <a:gd name="T53" fmla="*/ 59 h 61"/>
                <a:gd name="T54" fmla="*/ 97 w 251"/>
                <a:gd name="T55" fmla="*/ 60 h 61"/>
                <a:gd name="T56" fmla="*/ 77 w 251"/>
                <a:gd name="T57" fmla="*/ 60 h 61"/>
                <a:gd name="T58" fmla="*/ 56 w 251"/>
                <a:gd name="T59" fmla="*/ 60 h 61"/>
                <a:gd name="T60" fmla="*/ 37 w 251"/>
                <a:gd name="T61" fmla="*/ 60 h 61"/>
                <a:gd name="T62" fmla="*/ 18 w 251"/>
                <a:gd name="T63" fmla="*/ 59 h 61"/>
                <a:gd name="T64" fmla="*/ 0 w 251"/>
                <a:gd name="T65" fmla="*/ 5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1" h="61">
                  <a:moveTo>
                    <a:pt x="0" y="49"/>
                  </a:moveTo>
                  <a:lnTo>
                    <a:pt x="9" y="49"/>
                  </a:lnTo>
                  <a:lnTo>
                    <a:pt x="18" y="49"/>
                  </a:lnTo>
                  <a:lnTo>
                    <a:pt x="27" y="49"/>
                  </a:lnTo>
                  <a:lnTo>
                    <a:pt x="37" y="49"/>
                  </a:lnTo>
                  <a:lnTo>
                    <a:pt x="46" y="49"/>
                  </a:lnTo>
                  <a:lnTo>
                    <a:pt x="56" y="49"/>
                  </a:lnTo>
                  <a:lnTo>
                    <a:pt x="66" y="49"/>
                  </a:lnTo>
                  <a:lnTo>
                    <a:pt x="77" y="49"/>
                  </a:lnTo>
                  <a:lnTo>
                    <a:pt x="87" y="49"/>
                  </a:lnTo>
                  <a:lnTo>
                    <a:pt x="97" y="49"/>
                  </a:lnTo>
                  <a:lnTo>
                    <a:pt x="107" y="49"/>
                  </a:lnTo>
                  <a:lnTo>
                    <a:pt x="117" y="49"/>
                  </a:lnTo>
                  <a:lnTo>
                    <a:pt x="128" y="48"/>
                  </a:lnTo>
                  <a:lnTo>
                    <a:pt x="138" y="47"/>
                  </a:lnTo>
                  <a:lnTo>
                    <a:pt x="147" y="47"/>
                  </a:lnTo>
                  <a:lnTo>
                    <a:pt x="157" y="46"/>
                  </a:lnTo>
                  <a:lnTo>
                    <a:pt x="166" y="45"/>
                  </a:lnTo>
                  <a:lnTo>
                    <a:pt x="175" y="44"/>
                  </a:lnTo>
                  <a:lnTo>
                    <a:pt x="183" y="42"/>
                  </a:lnTo>
                  <a:lnTo>
                    <a:pt x="191" y="40"/>
                  </a:lnTo>
                  <a:lnTo>
                    <a:pt x="198" y="38"/>
                  </a:lnTo>
                  <a:lnTo>
                    <a:pt x="205" y="36"/>
                  </a:lnTo>
                  <a:lnTo>
                    <a:pt x="212" y="34"/>
                  </a:lnTo>
                  <a:lnTo>
                    <a:pt x="217" y="31"/>
                  </a:lnTo>
                  <a:lnTo>
                    <a:pt x="222" y="28"/>
                  </a:lnTo>
                  <a:lnTo>
                    <a:pt x="227" y="25"/>
                  </a:lnTo>
                  <a:lnTo>
                    <a:pt x="231" y="21"/>
                  </a:lnTo>
                  <a:lnTo>
                    <a:pt x="233" y="18"/>
                  </a:lnTo>
                  <a:lnTo>
                    <a:pt x="236" y="14"/>
                  </a:lnTo>
                  <a:lnTo>
                    <a:pt x="237" y="9"/>
                  </a:lnTo>
                  <a:lnTo>
                    <a:pt x="238" y="5"/>
                  </a:lnTo>
                  <a:lnTo>
                    <a:pt x="238" y="0"/>
                  </a:lnTo>
                  <a:lnTo>
                    <a:pt x="250" y="0"/>
                  </a:lnTo>
                  <a:lnTo>
                    <a:pt x="248" y="6"/>
                  </a:lnTo>
                  <a:lnTo>
                    <a:pt x="247" y="12"/>
                  </a:lnTo>
                  <a:lnTo>
                    <a:pt x="245" y="18"/>
                  </a:lnTo>
                  <a:lnTo>
                    <a:pt x="242" y="23"/>
                  </a:lnTo>
                  <a:lnTo>
                    <a:pt x="238" y="28"/>
                  </a:lnTo>
                  <a:lnTo>
                    <a:pt x="233" y="33"/>
                  </a:lnTo>
                  <a:lnTo>
                    <a:pt x="228" y="36"/>
                  </a:lnTo>
                  <a:lnTo>
                    <a:pt x="222" y="40"/>
                  </a:lnTo>
                  <a:lnTo>
                    <a:pt x="215" y="43"/>
                  </a:lnTo>
                  <a:lnTo>
                    <a:pt x="209" y="46"/>
                  </a:lnTo>
                  <a:lnTo>
                    <a:pt x="201" y="48"/>
                  </a:lnTo>
                  <a:lnTo>
                    <a:pt x="193" y="50"/>
                  </a:lnTo>
                  <a:lnTo>
                    <a:pt x="185" y="52"/>
                  </a:lnTo>
                  <a:lnTo>
                    <a:pt x="176" y="54"/>
                  </a:lnTo>
                  <a:lnTo>
                    <a:pt x="167" y="55"/>
                  </a:lnTo>
                  <a:lnTo>
                    <a:pt x="158" y="56"/>
                  </a:lnTo>
                  <a:lnTo>
                    <a:pt x="148" y="57"/>
                  </a:lnTo>
                  <a:lnTo>
                    <a:pt x="139" y="58"/>
                  </a:lnTo>
                  <a:lnTo>
                    <a:pt x="129" y="59"/>
                  </a:lnTo>
                  <a:lnTo>
                    <a:pt x="118" y="59"/>
                  </a:lnTo>
                  <a:lnTo>
                    <a:pt x="107" y="59"/>
                  </a:lnTo>
                  <a:lnTo>
                    <a:pt x="97" y="60"/>
                  </a:lnTo>
                  <a:lnTo>
                    <a:pt x="87" y="60"/>
                  </a:lnTo>
                  <a:lnTo>
                    <a:pt x="77" y="60"/>
                  </a:lnTo>
                  <a:lnTo>
                    <a:pt x="66" y="60"/>
                  </a:lnTo>
                  <a:lnTo>
                    <a:pt x="56" y="60"/>
                  </a:lnTo>
                  <a:lnTo>
                    <a:pt x="46" y="60"/>
                  </a:lnTo>
                  <a:lnTo>
                    <a:pt x="37" y="60"/>
                  </a:lnTo>
                  <a:lnTo>
                    <a:pt x="27" y="60"/>
                  </a:lnTo>
                  <a:lnTo>
                    <a:pt x="18" y="59"/>
                  </a:lnTo>
                  <a:lnTo>
                    <a:pt x="9" y="59"/>
                  </a:lnTo>
                  <a:lnTo>
                    <a:pt x="0" y="59"/>
                  </a:lnTo>
                  <a:lnTo>
                    <a:pt x="0" y="4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73" name="Freeform 353">
              <a:extLst>
                <a:ext uri="{FF2B5EF4-FFF2-40B4-BE49-F238E27FC236}">
                  <a16:creationId xmlns:a16="http://schemas.microsoft.com/office/drawing/2014/main" id="{F2FD2821-239A-0E81-EC86-9DD0D646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942"/>
              <a:ext cx="17" cy="17"/>
            </a:xfrm>
            <a:custGeom>
              <a:avLst/>
              <a:gdLst>
                <a:gd name="T0" fmla="*/ 16 w 17"/>
                <a:gd name="T1" fmla="*/ 16 h 17"/>
                <a:gd name="T2" fmla="*/ 10 w 17"/>
                <a:gd name="T3" fmla="*/ 16 h 17"/>
                <a:gd name="T4" fmla="*/ 4 w 17"/>
                <a:gd name="T5" fmla="*/ 14 h 17"/>
                <a:gd name="T6" fmla="*/ 0 w 17"/>
                <a:gd name="T7" fmla="*/ 11 h 17"/>
                <a:gd name="T8" fmla="*/ 0 w 17"/>
                <a:gd name="T9" fmla="*/ 8 h 17"/>
                <a:gd name="T10" fmla="*/ 0 w 17"/>
                <a:gd name="T11" fmla="*/ 5 h 17"/>
                <a:gd name="T12" fmla="*/ 4 w 17"/>
                <a:gd name="T13" fmla="*/ 3 h 17"/>
                <a:gd name="T14" fmla="*/ 10 w 17"/>
                <a:gd name="T15" fmla="*/ 0 h 17"/>
                <a:gd name="T16" fmla="*/ 16 w 17"/>
                <a:gd name="T17" fmla="*/ 0 h 17"/>
                <a:gd name="T18" fmla="*/ 16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6" y="16"/>
                  </a:moveTo>
                  <a:lnTo>
                    <a:pt x="10" y="16"/>
                  </a:lnTo>
                  <a:lnTo>
                    <a:pt x="4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4" y="3"/>
                  </a:lnTo>
                  <a:lnTo>
                    <a:pt x="10" y="0"/>
                  </a:lnTo>
                  <a:lnTo>
                    <a:pt x="16" y="0"/>
                  </a:lnTo>
                  <a:lnTo>
                    <a:pt x="16" y="1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74" name="Freeform 354">
              <a:extLst>
                <a:ext uri="{FF2B5EF4-FFF2-40B4-BE49-F238E27FC236}">
                  <a16:creationId xmlns:a16="http://schemas.microsoft.com/office/drawing/2014/main" id="{A6D1354A-75E2-C8D7-CE2C-E92293C1B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770"/>
              <a:ext cx="17" cy="17"/>
            </a:xfrm>
            <a:custGeom>
              <a:avLst/>
              <a:gdLst>
                <a:gd name="T0" fmla="*/ 0 w 17"/>
                <a:gd name="T1" fmla="*/ 2 h 17"/>
                <a:gd name="T2" fmla="*/ 4 w 17"/>
                <a:gd name="T3" fmla="*/ 0 h 17"/>
                <a:gd name="T4" fmla="*/ 9 w 17"/>
                <a:gd name="T5" fmla="*/ 0 h 17"/>
                <a:gd name="T6" fmla="*/ 11 w 17"/>
                <a:gd name="T7" fmla="*/ 2 h 17"/>
                <a:gd name="T8" fmla="*/ 14 w 17"/>
                <a:gd name="T9" fmla="*/ 3 h 17"/>
                <a:gd name="T10" fmla="*/ 16 w 17"/>
                <a:gd name="T11" fmla="*/ 7 h 17"/>
                <a:gd name="T12" fmla="*/ 16 w 17"/>
                <a:gd name="T13" fmla="*/ 11 h 17"/>
                <a:gd name="T14" fmla="*/ 14 w 17"/>
                <a:gd name="T15" fmla="*/ 14 h 17"/>
                <a:gd name="T16" fmla="*/ 11 w 17"/>
                <a:gd name="T17" fmla="*/ 16 h 17"/>
                <a:gd name="T18" fmla="*/ 0 w 17"/>
                <a:gd name="T1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0" y="2"/>
                  </a:moveTo>
                  <a:lnTo>
                    <a:pt x="4" y="0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4" y="3"/>
                  </a:lnTo>
                  <a:lnTo>
                    <a:pt x="16" y="7"/>
                  </a:lnTo>
                  <a:lnTo>
                    <a:pt x="16" y="11"/>
                  </a:lnTo>
                  <a:lnTo>
                    <a:pt x="14" y="14"/>
                  </a:lnTo>
                  <a:lnTo>
                    <a:pt x="11" y="16"/>
                  </a:lnTo>
                  <a:lnTo>
                    <a:pt x="0" y="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5475" name="Freeform 355">
              <a:extLst>
                <a:ext uri="{FF2B5EF4-FFF2-40B4-BE49-F238E27FC236}">
                  <a16:creationId xmlns:a16="http://schemas.microsoft.com/office/drawing/2014/main" id="{6535818E-0214-9A8D-2B78-650E5019F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770"/>
              <a:ext cx="438" cy="75"/>
            </a:xfrm>
            <a:custGeom>
              <a:avLst/>
              <a:gdLst>
                <a:gd name="T0" fmla="*/ 15 w 438"/>
                <a:gd name="T1" fmla="*/ 53 h 75"/>
                <a:gd name="T2" fmla="*/ 42 w 438"/>
                <a:gd name="T3" fmla="*/ 56 h 75"/>
                <a:gd name="T4" fmla="*/ 69 w 438"/>
                <a:gd name="T5" fmla="*/ 59 h 75"/>
                <a:gd name="T6" fmla="*/ 96 w 438"/>
                <a:gd name="T7" fmla="*/ 61 h 75"/>
                <a:gd name="T8" fmla="*/ 124 w 438"/>
                <a:gd name="T9" fmla="*/ 63 h 75"/>
                <a:gd name="T10" fmla="*/ 152 w 438"/>
                <a:gd name="T11" fmla="*/ 63 h 75"/>
                <a:gd name="T12" fmla="*/ 180 w 438"/>
                <a:gd name="T13" fmla="*/ 63 h 75"/>
                <a:gd name="T14" fmla="*/ 208 w 438"/>
                <a:gd name="T15" fmla="*/ 62 h 75"/>
                <a:gd name="T16" fmla="*/ 235 w 438"/>
                <a:gd name="T17" fmla="*/ 60 h 75"/>
                <a:gd name="T18" fmla="*/ 263 w 438"/>
                <a:gd name="T19" fmla="*/ 57 h 75"/>
                <a:gd name="T20" fmla="*/ 290 w 438"/>
                <a:gd name="T21" fmla="*/ 52 h 75"/>
                <a:gd name="T22" fmla="*/ 318 w 438"/>
                <a:gd name="T23" fmla="*/ 46 h 75"/>
                <a:gd name="T24" fmla="*/ 343 w 438"/>
                <a:gd name="T25" fmla="*/ 39 h 75"/>
                <a:gd name="T26" fmla="*/ 369 w 438"/>
                <a:gd name="T27" fmla="*/ 30 h 75"/>
                <a:gd name="T28" fmla="*/ 394 w 438"/>
                <a:gd name="T29" fmla="*/ 19 h 75"/>
                <a:gd name="T30" fmla="*/ 419 w 438"/>
                <a:gd name="T31" fmla="*/ 7 h 75"/>
                <a:gd name="T32" fmla="*/ 437 w 438"/>
                <a:gd name="T33" fmla="*/ 8 h 75"/>
                <a:gd name="T34" fmla="*/ 411 w 438"/>
                <a:gd name="T35" fmla="*/ 22 h 75"/>
                <a:gd name="T36" fmla="*/ 386 w 438"/>
                <a:gd name="T37" fmla="*/ 34 h 75"/>
                <a:gd name="T38" fmla="*/ 360 w 438"/>
                <a:gd name="T39" fmla="*/ 44 h 75"/>
                <a:gd name="T40" fmla="*/ 333 w 438"/>
                <a:gd name="T41" fmla="*/ 53 h 75"/>
                <a:gd name="T42" fmla="*/ 306 w 438"/>
                <a:gd name="T43" fmla="*/ 60 h 75"/>
                <a:gd name="T44" fmla="*/ 278 w 438"/>
                <a:gd name="T45" fmla="*/ 65 h 75"/>
                <a:gd name="T46" fmla="*/ 250 w 438"/>
                <a:gd name="T47" fmla="*/ 69 h 75"/>
                <a:gd name="T48" fmla="*/ 223 w 438"/>
                <a:gd name="T49" fmla="*/ 72 h 75"/>
                <a:gd name="T50" fmla="*/ 195 w 438"/>
                <a:gd name="T51" fmla="*/ 73 h 75"/>
                <a:gd name="T52" fmla="*/ 166 w 438"/>
                <a:gd name="T53" fmla="*/ 74 h 75"/>
                <a:gd name="T54" fmla="*/ 137 w 438"/>
                <a:gd name="T55" fmla="*/ 73 h 75"/>
                <a:gd name="T56" fmla="*/ 109 w 438"/>
                <a:gd name="T57" fmla="*/ 72 h 75"/>
                <a:gd name="T58" fmla="*/ 82 w 438"/>
                <a:gd name="T59" fmla="*/ 71 h 75"/>
                <a:gd name="T60" fmla="*/ 54 w 438"/>
                <a:gd name="T61" fmla="*/ 68 h 75"/>
                <a:gd name="T62" fmla="*/ 27 w 438"/>
                <a:gd name="T63" fmla="*/ 65 h 75"/>
                <a:gd name="T64" fmla="*/ 0 w 438"/>
                <a:gd name="T65" fmla="*/ 6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8" h="75">
                  <a:moveTo>
                    <a:pt x="2" y="52"/>
                  </a:moveTo>
                  <a:lnTo>
                    <a:pt x="15" y="53"/>
                  </a:lnTo>
                  <a:lnTo>
                    <a:pt x="28" y="55"/>
                  </a:lnTo>
                  <a:lnTo>
                    <a:pt x="42" y="56"/>
                  </a:lnTo>
                  <a:lnTo>
                    <a:pt x="55" y="58"/>
                  </a:lnTo>
                  <a:lnTo>
                    <a:pt x="69" y="59"/>
                  </a:lnTo>
                  <a:lnTo>
                    <a:pt x="83" y="60"/>
                  </a:lnTo>
                  <a:lnTo>
                    <a:pt x="96" y="61"/>
                  </a:lnTo>
                  <a:lnTo>
                    <a:pt x="110" y="62"/>
                  </a:lnTo>
                  <a:lnTo>
                    <a:pt x="124" y="63"/>
                  </a:lnTo>
                  <a:lnTo>
                    <a:pt x="138" y="63"/>
                  </a:lnTo>
                  <a:lnTo>
                    <a:pt x="152" y="63"/>
                  </a:lnTo>
                  <a:lnTo>
                    <a:pt x="166" y="63"/>
                  </a:lnTo>
                  <a:lnTo>
                    <a:pt x="180" y="63"/>
                  </a:lnTo>
                  <a:lnTo>
                    <a:pt x="194" y="63"/>
                  </a:lnTo>
                  <a:lnTo>
                    <a:pt x="208" y="62"/>
                  </a:lnTo>
                  <a:lnTo>
                    <a:pt x="222" y="61"/>
                  </a:lnTo>
                  <a:lnTo>
                    <a:pt x="235" y="60"/>
                  </a:lnTo>
                  <a:lnTo>
                    <a:pt x="249" y="59"/>
                  </a:lnTo>
                  <a:lnTo>
                    <a:pt x="263" y="57"/>
                  </a:lnTo>
                  <a:lnTo>
                    <a:pt x="276" y="55"/>
                  </a:lnTo>
                  <a:lnTo>
                    <a:pt x="290" y="52"/>
                  </a:lnTo>
                  <a:lnTo>
                    <a:pt x="304" y="50"/>
                  </a:lnTo>
                  <a:lnTo>
                    <a:pt x="318" y="46"/>
                  </a:lnTo>
                  <a:lnTo>
                    <a:pt x="330" y="43"/>
                  </a:lnTo>
                  <a:lnTo>
                    <a:pt x="343" y="39"/>
                  </a:lnTo>
                  <a:lnTo>
                    <a:pt x="357" y="35"/>
                  </a:lnTo>
                  <a:lnTo>
                    <a:pt x="369" y="30"/>
                  </a:lnTo>
                  <a:lnTo>
                    <a:pt x="382" y="25"/>
                  </a:lnTo>
                  <a:lnTo>
                    <a:pt x="394" y="19"/>
                  </a:lnTo>
                  <a:lnTo>
                    <a:pt x="406" y="13"/>
                  </a:lnTo>
                  <a:lnTo>
                    <a:pt x="419" y="7"/>
                  </a:lnTo>
                  <a:lnTo>
                    <a:pt x="431" y="0"/>
                  </a:lnTo>
                  <a:lnTo>
                    <a:pt x="437" y="8"/>
                  </a:lnTo>
                  <a:lnTo>
                    <a:pt x="424" y="16"/>
                  </a:lnTo>
                  <a:lnTo>
                    <a:pt x="411" y="22"/>
                  </a:lnTo>
                  <a:lnTo>
                    <a:pt x="399" y="29"/>
                  </a:lnTo>
                  <a:lnTo>
                    <a:pt x="386" y="34"/>
                  </a:lnTo>
                  <a:lnTo>
                    <a:pt x="373" y="39"/>
                  </a:lnTo>
                  <a:lnTo>
                    <a:pt x="360" y="44"/>
                  </a:lnTo>
                  <a:lnTo>
                    <a:pt x="347" y="49"/>
                  </a:lnTo>
                  <a:lnTo>
                    <a:pt x="333" y="53"/>
                  </a:lnTo>
                  <a:lnTo>
                    <a:pt x="320" y="56"/>
                  </a:lnTo>
                  <a:lnTo>
                    <a:pt x="306" y="60"/>
                  </a:lnTo>
                  <a:lnTo>
                    <a:pt x="293" y="62"/>
                  </a:lnTo>
                  <a:lnTo>
                    <a:pt x="278" y="65"/>
                  </a:lnTo>
                  <a:lnTo>
                    <a:pt x="264" y="67"/>
                  </a:lnTo>
                  <a:lnTo>
                    <a:pt x="250" y="69"/>
                  </a:lnTo>
                  <a:lnTo>
                    <a:pt x="236" y="70"/>
                  </a:lnTo>
                  <a:lnTo>
                    <a:pt x="223" y="72"/>
                  </a:lnTo>
                  <a:lnTo>
                    <a:pt x="208" y="73"/>
                  </a:lnTo>
                  <a:lnTo>
                    <a:pt x="195" y="73"/>
                  </a:lnTo>
                  <a:lnTo>
                    <a:pt x="180" y="74"/>
                  </a:lnTo>
                  <a:lnTo>
                    <a:pt x="166" y="74"/>
                  </a:lnTo>
                  <a:lnTo>
                    <a:pt x="152" y="74"/>
                  </a:lnTo>
                  <a:lnTo>
                    <a:pt x="137" y="73"/>
                  </a:lnTo>
                  <a:lnTo>
                    <a:pt x="123" y="73"/>
                  </a:lnTo>
                  <a:lnTo>
                    <a:pt x="109" y="72"/>
                  </a:lnTo>
                  <a:lnTo>
                    <a:pt x="96" y="72"/>
                  </a:lnTo>
                  <a:lnTo>
                    <a:pt x="82" y="71"/>
                  </a:lnTo>
                  <a:lnTo>
                    <a:pt x="68" y="69"/>
                  </a:lnTo>
                  <a:lnTo>
                    <a:pt x="54" y="68"/>
                  </a:lnTo>
                  <a:lnTo>
                    <a:pt x="41" y="67"/>
                  </a:lnTo>
                  <a:lnTo>
                    <a:pt x="27" y="65"/>
                  </a:lnTo>
                  <a:lnTo>
                    <a:pt x="14" y="64"/>
                  </a:lnTo>
                  <a:lnTo>
                    <a:pt x="0" y="62"/>
                  </a:lnTo>
                  <a:lnTo>
                    <a:pt x="2" y="5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grpSp>
          <p:nvGrpSpPr>
            <p:cNvPr id="5535" name="Group 415">
              <a:extLst>
                <a:ext uri="{FF2B5EF4-FFF2-40B4-BE49-F238E27FC236}">
                  <a16:creationId xmlns:a16="http://schemas.microsoft.com/office/drawing/2014/main" id="{5111EA25-5D02-9202-106E-C9FBFF0D79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2" y="2420"/>
              <a:ext cx="768" cy="1230"/>
              <a:chOff x="3732" y="2420"/>
              <a:chExt cx="768" cy="1230"/>
            </a:xfrm>
          </p:grpSpPr>
          <p:sp>
            <p:nvSpPr>
              <p:cNvPr id="5476" name="Freeform 356">
                <a:extLst>
                  <a:ext uri="{FF2B5EF4-FFF2-40B4-BE49-F238E27FC236}">
                    <a16:creationId xmlns:a16="http://schemas.microsoft.com/office/drawing/2014/main" id="{C804E4CA-8EAB-9DA5-D17B-58508714E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348"/>
                <a:ext cx="56" cy="135"/>
              </a:xfrm>
              <a:custGeom>
                <a:avLst/>
                <a:gdLst>
                  <a:gd name="T0" fmla="*/ 53 w 56"/>
                  <a:gd name="T1" fmla="*/ 9 h 135"/>
                  <a:gd name="T2" fmla="*/ 53 w 56"/>
                  <a:gd name="T3" fmla="*/ 9 h 135"/>
                  <a:gd name="T4" fmla="*/ 44 w 56"/>
                  <a:gd name="T5" fmla="*/ 17 h 135"/>
                  <a:gd name="T6" fmla="*/ 36 w 56"/>
                  <a:gd name="T7" fmla="*/ 24 h 135"/>
                  <a:gd name="T8" fmla="*/ 29 w 56"/>
                  <a:gd name="T9" fmla="*/ 31 h 135"/>
                  <a:gd name="T10" fmla="*/ 22 w 56"/>
                  <a:gd name="T11" fmla="*/ 38 h 135"/>
                  <a:gd name="T12" fmla="*/ 17 w 56"/>
                  <a:gd name="T13" fmla="*/ 45 h 135"/>
                  <a:gd name="T14" fmla="*/ 13 w 56"/>
                  <a:gd name="T15" fmla="*/ 51 h 135"/>
                  <a:gd name="T16" fmla="*/ 10 w 56"/>
                  <a:gd name="T17" fmla="*/ 58 h 135"/>
                  <a:gd name="T18" fmla="*/ 8 w 56"/>
                  <a:gd name="T19" fmla="*/ 64 h 135"/>
                  <a:gd name="T20" fmla="*/ 7 w 56"/>
                  <a:gd name="T21" fmla="*/ 71 h 135"/>
                  <a:gd name="T22" fmla="*/ 7 w 56"/>
                  <a:gd name="T23" fmla="*/ 78 h 135"/>
                  <a:gd name="T24" fmla="*/ 8 w 56"/>
                  <a:gd name="T25" fmla="*/ 85 h 135"/>
                  <a:gd name="T26" fmla="*/ 11 w 56"/>
                  <a:gd name="T27" fmla="*/ 92 h 135"/>
                  <a:gd name="T28" fmla="*/ 14 w 56"/>
                  <a:gd name="T29" fmla="*/ 100 h 135"/>
                  <a:gd name="T30" fmla="*/ 19 w 56"/>
                  <a:gd name="T31" fmla="*/ 108 h 135"/>
                  <a:gd name="T32" fmla="*/ 26 w 56"/>
                  <a:gd name="T33" fmla="*/ 117 h 135"/>
                  <a:gd name="T34" fmla="*/ 34 w 56"/>
                  <a:gd name="T35" fmla="*/ 127 h 135"/>
                  <a:gd name="T36" fmla="*/ 29 w 56"/>
                  <a:gd name="T37" fmla="*/ 134 h 135"/>
                  <a:gd name="T38" fmla="*/ 21 w 56"/>
                  <a:gd name="T39" fmla="*/ 124 h 135"/>
                  <a:gd name="T40" fmla="*/ 14 w 56"/>
                  <a:gd name="T41" fmla="*/ 114 h 135"/>
                  <a:gd name="T42" fmla="*/ 9 w 56"/>
                  <a:gd name="T43" fmla="*/ 105 h 135"/>
                  <a:gd name="T44" fmla="*/ 4 w 56"/>
                  <a:gd name="T45" fmla="*/ 96 h 135"/>
                  <a:gd name="T46" fmla="*/ 2 w 56"/>
                  <a:gd name="T47" fmla="*/ 87 h 135"/>
                  <a:gd name="T48" fmla="*/ 0 w 56"/>
                  <a:gd name="T49" fmla="*/ 79 h 135"/>
                  <a:gd name="T50" fmla="*/ 0 w 56"/>
                  <a:gd name="T51" fmla="*/ 70 h 135"/>
                  <a:gd name="T52" fmla="*/ 1 w 56"/>
                  <a:gd name="T53" fmla="*/ 62 h 135"/>
                  <a:gd name="T54" fmla="*/ 3 w 56"/>
                  <a:gd name="T55" fmla="*/ 54 h 135"/>
                  <a:gd name="T56" fmla="*/ 7 w 56"/>
                  <a:gd name="T57" fmla="*/ 46 h 135"/>
                  <a:gd name="T58" fmla="*/ 12 w 56"/>
                  <a:gd name="T59" fmla="*/ 38 h 135"/>
                  <a:gd name="T60" fmla="*/ 18 w 56"/>
                  <a:gd name="T61" fmla="*/ 31 h 135"/>
                  <a:gd name="T62" fmla="*/ 24 w 56"/>
                  <a:gd name="T63" fmla="*/ 23 h 135"/>
                  <a:gd name="T64" fmla="*/ 32 w 56"/>
                  <a:gd name="T65" fmla="*/ 16 h 135"/>
                  <a:gd name="T66" fmla="*/ 40 w 56"/>
                  <a:gd name="T67" fmla="*/ 8 h 135"/>
                  <a:gd name="T68" fmla="*/ 50 w 56"/>
                  <a:gd name="T69" fmla="*/ 1 h 135"/>
                  <a:gd name="T70" fmla="*/ 50 w 56"/>
                  <a:gd name="T71" fmla="*/ 0 h 135"/>
                  <a:gd name="T72" fmla="*/ 50 w 56"/>
                  <a:gd name="T73" fmla="*/ 1 h 135"/>
                  <a:gd name="T74" fmla="*/ 51 w 56"/>
                  <a:gd name="T75" fmla="*/ 0 h 135"/>
                  <a:gd name="T76" fmla="*/ 52 w 56"/>
                  <a:gd name="T77" fmla="*/ 0 h 135"/>
                  <a:gd name="T78" fmla="*/ 54 w 56"/>
                  <a:gd name="T79" fmla="*/ 1 h 135"/>
                  <a:gd name="T80" fmla="*/ 55 w 56"/>
                  <a:gd name="T81" fmla="*/ 3 h 135"/>
                  <a:gd name="T82" fmla="*/ 55 w 56"/>
                  <a:gd name="T83" fmla="*/ 4 h 135"/>
                  <a:gd name="T84" fmla="*/ 55 w 56"/>
                  <a:gd name="T85" fmla="*/ 6 h 135"/>
                  <a:gd name="T86" fmla="*/ 55 w 56"/>
                  <a:gd name="T87" fmla="*/ 8 h 135"/>
                  <a:gd name="T88" fmla="*/ 53 w 56"/>
                  <a:gd name="T89" fmla="*/ 9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6" h="135">
                    <a:moveTo>
                      <a:pt x="53" y="9"/>
                    </a:moveTo>
                    <a:lnTo>
                      <a:pt x="53" y="9"/>
                    </a:lnTo>
                    <a:lnTo>
                      <a:pt x="44" y="17"/>
                    </a:lnTo>
                    <a:lnTo>
                      <a:pt x="36" y="24"/>
                    </a:lnTo>
                    <a:lnTo>
                      <a:pt x="29" y="31"/>
                    </a:lnTo>
                    <a:lnTo>
                      <a:pt x="22" y="38"/>
                    </a:lnTo>
                    <a:lnTo>
                      <a:pt x="17" y="45"/>
                    </a:lnTo>
                    <a:lnTo>
                      <a:pt x="13" y="51"/>
                    </a:lnTo>
                    <a:lnTo>
                      <a:pt x="10" y="58"/>
                    </a:lnTo>
                    <a:lnTo>
                      <a:pt x="8" y="64"/>
                    </a:lnTo>
                    <a:lnTo>
                      <a:pt x="7" y="71"/>
                    </a:lnTo>
                    <a:lnTo>
                      <a:pt x="7" y="78"/>
                    </a:lnTo>
                    <a:lnTo>
                      <a:pt x="8" y="85"/>
                    </a:lnTo>
                    <a:lnTo>
                      <a:pt x="11" y="92"/>
                    </a:lnTo>
                    <a:lnTo>
                      <a:pt x="14" y="100"/>
                    </a:lnTo>
                    <a:lnTo>
                      <a:pt x="19" y="108"/>
                    </a:lnTo>
                    <a:lnTo>
                      <a:pt x="26" y="117"/>
                    </a:lnTo>
                    <a:lnTo>
                      <a:pt x="34" y="127"/>
                    </a:lnTo>
                    <a:lnTo>
                      <a:pt x="29" y="134"/>
                    </a:lnTo>
                    <a:lnTo>
                      <a:pt x="21" y="124"/>
                    </a:lnTo>
                    <a:lnTo>
                      <a:pt x="14" y="114"/>
                    </a:lnTo>
                    <a:lnTo>
                      <a:pt x="9" y="105"/>
                    </a:lnTo>
                    <a:lnTo>
                      <a:pt x="4" y="96"/>
                    </a:lnTo>
                    <a:lnTo>
                      <a:pt x="2" y="87"/>
                    </a:lnTo>
                    <a:lnTo>
                      <a:pt x="0" y="79"/>
                    </a:lnTo>
                    <a:lnTo>
                      <a:pt x="0" y="70"/>
                    </a:lnTo>
                    <a:lnTo>
                      <a:pt x="1" y="62"/>
                    </a:lnTo>
                    <a:lnTo>
                      <a:pt x="3" y="54"/>
                    </a:lnTo>
                    <a:lnTo>
                      <a:pt x="7" y="46"/>
                    </a:lnTo>
                    <a:lnTo>
                      <a:pt x="12" y="38"/>
                    </a:lnTo>
                    <a:lnTo>
                      <a:pt x="18" y="31"/>
                    </a:lnTo>
                    <a:lnTo>
                      <a:pt x="24" y="23"/>
                    </a:lnTo>
                    <a:lnTo>
                      <a:pt x="32" y="16"/>
                    </a:lnTo>
                    <a:lnTo>
                      <a:pt x="40" y="8"/>
                    </a:lnTo>
                    <a:lnTo>
                      <a:pt x="50" y="1"/>
                    </a:lnTo>
                    <a:lnTo>
                      <a:pt x="50" y="0"/>
                    </a:lnTo>
                    <a:lnTo>
                      <a:pt x="50" y="1"/>
                    </a:lnTo>
                    <a:lnTo>
                      <a:pt x="51" y="0"/>
                    </a:lnTo>
                    <a:lnTo>
                      <a:pt x="52" y="0"/>
                    </a:lnTo>
                    <a:lnTo>
                      <a:pt x="54" y="1"/>
                    </a:lnTo>
                    <a:lnTo>
                      <a:pt x="55" y="3"/>
                    </a:lnTo>
                    <a:lnTo>
                      <a:pt x="55" y="4"/>
                    </a:lnTo>
                    <a:lnTo>
                      <a:pt x="55" y="6"/>
                    </a:lnTo>
                    <a:lnTo>
                      <a:pt x="55" y="8"/>
                    </a:lnTo>
                    <a:lnTo>
                      <a:pt x="53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77" name="Freeform 357">
                <a:extLst>
                  <a:ext uri="{FF2B5EF4-FFF2-40B4-BE49-F238E27FC236}">
                    <a16:creationId xmlns:a16="http://schemas.microsoft.com/office/drawing/2014/main" id="{AAD671B0-F6F8-980C-9E68-EEA0A87D6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891"/>
                <a:ext cx="29" cy="70"/>
              </a:xfrm>
              <a:custGeom>
                <a:avLst/>
                <a:gdLst>
                  <a:gd name="T0" fmla="*/ 3 w 29"/>
                  <a:gd name="T1" fmla="*/ 9 h 70"/>
                  <a:gd name="T2" fmla="*/ 8 w 29"/>
                  <a:gd name="T3" fmla="*/ 6 h 70"/>
                  <a:gd name="T4" fmla="*/ 7 w 29"/>
                  <a:gd name="T5" fmla="*/ 10 h 70"/>
                  <a:gd name="T6" fmla="*/ 7 w 29"/>
                  <a:gd name="T7" fmla="*/ 14 h 70"/>
                  <a:gd name="T8" fmla="*/ 7 w 29"/>
                  <a:gd name="T9" fmla="*/ 19 h 70"/>
                  <a:gd name="T10" fmla="*/ 7 w 29"/>
                  <a:gd name="T11" fmla="*/ 23 h 70"/>
                  <a:gd name="T12" fmla="*/ 8 w 29"/>
                  <a:gd name="T13" fmla="*/ 27 h 70"/>
                  <a:gd name="T14" fmla="*/ 8 w 29"/>
                  <a:gd name="T15" fmla="*/ 31 h 70"/>
                  <a:gd name="T16" fmla="*/ 9 w 29"/>
                  <a:gd name="T17" fmla="*/ 35 h 70"/>
                  <a:gd name="T18" fmla="*/ 10 w 29"/>
                  <a:gd name="T19" fmla="*/ 38 h 70"/>
                  <a:gd name="T20" fmla="*/ 12 w 29"/>
                  <a:gd name="T21" fmla="*/ 42 h 70"/>
                  <a:gd name="T22" fmla="*/ 13 w 29"/>
                  <a:gd name="T23" fmla="*/ 45 h 70"/>
                  <a:gd name="T24" fmla="*/ 15 w 29"/>
                  <a:gd name="T25" fmla="*/ 48 h 70"/>
                  <a:gd name="T26" fmla="*/ 17 w 29"/>
                  <a:gd name="T27" fmla="*/ 51 h 70"/>
                  <a:gd name="T28" fmla="*/ 19 w 29"/>
                  <a:gd name="T29" fmla="*/ 54 h 70"/>
                  <a:gd name="T30" fmla="*/ 22 w 29"/>
                  <a:gd name="T31" fmla="*/ 56 h 70"/>
                  <a:gd name="T32" fmla="*/ 24 w 29"/>
                  <a:gd name="T33" fmla="*/ 58 h 70"/>
                  <a:gd name="T34" fmla="*/ 28 w 29"/>
                  <a:gd name="T35" fmla="*/ 60 h 70"/>
                  <a:gd name="T36" fmla="*/ 25 w 29"/>
                  <a:gd name="T37" fmla="*/ 69 h 70"/>
                  <a:gd name="T38" fmla="*/ 21 w 29"/>
                  <a:gd name="T39" fmla="*/ 67 h 70"/>
                  <a:gd name="T40" fmla="*/ 18 w 29"/>
                  <a:gd name="T41" fmla="*/ 64 h 70"/>
                  <a:gd name="T42" fmla="*/ 15 w 29"/>
                  <a:gd name="T43" fmla="*/ 61 h 70"/>
                  <a:gd name="T44" fmla="*/ 12 w 29"/>
                  <a:gd name="T45" fmla="*/ 58 h 70"/>
                  <a:gd name="T46" fmla="*/ 9 w 29"/>
                  <a:gd name="T47" fmla="*/ 54 h 70"/>
                  <a:gd name="T48" fmla="*/ 8 w 29"/>
                  <a:gd name="T49" fmla="*/ 51 h 70"/>
                  <a:gd name="T50" fmla="*/ 6 w 29"/>
                  <a:gd name="T51" fmla="*/ 47 h 70"/>
                  <a:gd name="T52" fmla="*/ 4 w 29"/>
                  <a:gd name="T53" fmla="*/ 42 h 70"/>
                  <a:gd name="T54" fmla="*/ 3 w 29"/>
                  <a:gd name="T55" fmla="*/ 38 h 70"/>
                  <a:gd name="T56" fmla="*/ 1 w 29"/>
                  <a:gd name="T57" fmla="*/ 33 h 70"/>
                  <a:gd name="T58" fmla="*/ 0 w 29"/>
                  <a:gd name="T59" fmla="*/ 29 h 70"/>
                  <a:gd name="T60" fmla="*/ 0 w 29"/>
                  <a:gd name="T61" fmla="*/ 24 h 70"/>
                  <a:gd name="T62" fmla="*/ 0 w 29"/>
                  <a:gd name="T63" fmla="*/ 19 h 70"/>
                  <a:gd name="T64" fmla="*/ 0 w 29"/>
                  <a:gd name="T65" fmla="*/ 14 h 70"/>
                  <a:gd name="T66" fmla="*/ 0 w 29"/>
                  <a:gd name="T67" fmla="*/ 9 h 70"/>
                  <a:gd name="T68" fmla="*/ 0 w 29"/>
                  <a:gd name="T69" fmla="*/ 4 h 70"/>
                  <a:gd name="T70" fmla="*/ 5 w 29"/>
                  <a:gd name="T71" fmla="*/ 0 h 70"/>
                  <a:gd name="T72" fmla="*/ 0 w 29"/>
                  <a:gd name="T73" fmla="*/ 4 h 70"/>
                  <a:gd name="T74" fmla="*/ 1 w 29"/>
                  <a:gd name="T75" fmla="*/ 2 h 70"/>
                  <a:gd name="T76" fmla="*/ 3 w 29"/>
                  <a:gd name="T77" fmla="*/ 1 h 70"/>
                  <a:gd name="T78" fmla="*/ 3 w 29"/>
                  <a:gd name="T79" fmla="*/ 0 h 70"/>
                  <a:gd name="T80" fmla="*/ 5 w 29"/>
                  <a:gd name="T81" fmla="*/ 0 h 70"/>
                  <a:gd name="T82" fmla="*/ 6 w 29"/>
                  <a:gd name="T83" fmla="*/ 1 h 70"/>
                  <a:gd name="T84" fmla="*/ 7 w 29"/>
                  <a:gd name="T85" fmla="*/ 2 h 70"/>
                  <a:gd name="T86" fmla="*/ 8 w 29"/>
                  <a:gd name="T87" fmla="*/ 3 h 70"/>
                  <a:gd name="T88" fmla="*/ 8 w 29"/>
                  <a:gd name="T89" fmla="*/ 6 h 70"/>
                  <a:gd name="T90" fmla="*/ 3 w 29"/>
                  <a:gd name="T91" fmla="*/ 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" h="70">
                    <a:moveTo>
                      <a:pt x="3" y="9"/>
                    </a:moveTo>
                    <a:lnTo>
                      <a:pt x="8" y="6"/>
                    </a:lnTo>
                    <a:lnTo>
                      <a:pt x="7" y="10"/>
                    </a:lnTo>
                    <a:lnTo>
                      <a:pt x="7" y="14"/>
                    </a:lnTo>
                    <a:lnTo>
                      <a:pt x="7" y="19"/>
                    </a:lnTo>
                    <a:lnTo>
                      <a:pt x="7" y="23"/>
                    </a:lnTo>
                    <a:lnTo>
                      <a:pt x="8" y="27"/>
                    </a:lnTo>
                    <a:lnTo>
                      <a:pt x="8" y="31"/>
                    </a:lnTo>
                    <a:lnTo>
                      <a:pt x="9" y="35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3" y="45"/>
                    </a:lnTo>
                    <a:lnTo>
                      <a:pt x="15" y="48"/>
                    </a:lnTo>
                    <a:lnTo>
                      <a:pt x="17" y="51"/>
                    </a:lnTo>
                    <a:lnTo>
                      <a:pt x="19" y="54"/>
                    </a:lnTo>
                    <a:lnTo>
                      <a:pt x="22" y="56"/>
                    </a:lnTo>
                    <a:lnTo>
                      <a:pt x="24" y="58"/>
                    </a:lnTo>
                    <a:lnTo>
                      <a:pt x="28" y="60"/>
                    </a:lnTo>
                    <a:lnTo>
                      <a:pt x="25" y="69"/>
                    </a:lnTo>
                    <a:lnTo>
                      <a:pt x="21" y="67"/>
                    </a:lnTo>
                    <a:lnTo>
                      <a:pt x="18" y="64"/>
                    </a:lnTo>
                    <a:lnTo>
                      <a:pt x="15" y="61"/>
                    </a:lnTo>
                    <a:lnTo>
                      <a:pt x="12" y="58"/>
                    </a:lnTo>
                    <a:lnTo>
                      <a:pt x="9" y="54"/>
                    </a:lnTo>
                    <a:lnTo>
                      <a:pt x="8" y="51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3" y="38"/>
                    </a:lnTo>
                    <a:lnTo>
                      <a:pt x="1" y="33"/>
                    </a:lnTo>
                    <a:lnTo>
                      <a:pt x="0" y="29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3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78" name="Freeform 358">
                <a:extLst>
                  <a:ext uri="{FF2B5EF4-FFF2-40B4-BE49-F238E27FC236}">
                    <a16:creationId xmlns:a16="http://schemas.microsoft.com/office/drawing/2014/main" id="{9ABCADC4-D038-6D60-5A3C-CFA350E08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790"/>
                <a:ext cx="18" cy="84"/>
              </a:xfrm>
              <a:custGeom>
                <a:avLst/>
                <a:gdLst>
                  <a:gd name="T0" fmla="*/ 13 w 18"/>
                  <a:gd name="T1" fmla="*/ 10 h 84"/>
                  <a:gd name="T2" fmla="*/ 16 w 18"/>
                  <a:gd name="T3" fmla="*/ 8 h 84"/>
                  <a:gd name="T4" fmla="*/ 14 w 18"/>
                  <a:gd name="T5" fmla="*/ 12 h 84"/>
                  <a:gd name="T6" fmla="*/ 13 w 18"/>
                  <a:gd name="T7" fmla="*/ 16 h 84"/>
                  <a:gd name="T8" fmla="*/ 11 w 18"/>
                  <a:gd name="T9" fmla="*/ 20 h 84"/>
                  <a:gd name="T10" fmla="*/ 10 w 18"/>
                  <a:gd name="T11" fmla="*/ 24 h 84"/>
                  <a:gd name="T12" fmla="*/ 9 w 18"/>
                  <a:gd name="T13" fmla="*/ 28 h 84"/>
                  <a:gd name="T14" fmla="*/ 8 w 18"/>
                  <a:gd name="T15" fmla="*/ 32 h 84"/>
                  <a:gd name="T16" fmla="*/ 7 w 18"/>
                  <a:gd name="T17" fmla="*/ 36 h 84"/>
                  <a:gd name="T18" fmla="*/ 7 w 18"/>
                  <a:gd name="T19" fmla="*/ 40 h 84"/>
                  <a:gd name="T20" fmla="*/ 6 w 18"/>
                  <a:gd name="T21" fmla="*/ 44 h 84"/>
                  <a:gd name="T22" fmla="*/ 7 w 18"/>
                  <a:gd name="T23" fmla="*/ 48 h 84"/>
                  <a:gd name="T24" fmla="*/ 7 w 18"/>
                  <a:gd name="T25" fmla="*/ 53 h 84"/>
                  <a:gd name="T26" fmla="*/ 9 w 18"/>
                  <a:gd name="T27" fmla="*/ 57 h 84"/>
                  <a:gd name="T28" fmla="*/ 10 w 18"/>
                  <a:gd name="T29" fmla="*/ 61 h 84"/>
                  <a:gd name="T30" fmla="*/ 11 w 18"/>
                  <a:gd name="T31" fmla="*/ 66 h 84"/>
                  <a:gd name="T32" fmla="*/ 13 w 18"/>
                  <a:gd name="T33" fmla="*/ 71 h 84"/>
                  <a:gd name="T34" fmla="*/ 16 w 18"/>
                  <a:gd name="T35" fmla="*/ 76 h 84"/>
                  <a:gd name="T36" fmla="*/ 10 w 18"/>
                  <a:gd name="T37" fmla="*/ 83 h 84"/>
                  <a:gd name="T38" fmla="*/ 7 w 18"/>
                  <a:gd name="T39" fmla="*/ 77 h 84"/>
                  <a:gd name="T40" fmla="*/ 5 w 18"/>
                  <a:gd name="T41" fmla="*/ 71 h 84"/>
                  <a:gd name="T42" fmla="*/ 3 w 18"/>
                  <a:gd name="T43" fmla="*/ 66 h 84"/>
                  <a:gd name="T44" fmla="*/ 2 w 18"/>
                  <a:gd name="T45" fmla="*/ 60 h 84"/>
                  <a:gd name="T46" fmla="*/ 0 w 18"/>
                  <a:gd name="T47" fmla="*/ 55 h 84"/>
                  <a:gd name="T48" fmla="*/ 0 w 18"/>
                  <a:gd name="T49" fmla="*/ 50 h 84"/>
                  <a:gd name="T50" fmla="*/ 0 w 18"/>
                  <a:gd name="T51" fmla="*/ 45 h 84"/>
                  <a:gd name="T52" fmla="*/ 0 w 18"/>
                  <a:gd name="T53" fmla="*/ 39 h 84"/>
                  <a:gd name="T54" fmla="*/ 0 w 18"/>
                  <a:gd name="T55" fmla="*/ 35 h 84"/>
                  <a:gd name="T56" fmla="*/ 1 w 18"/>
                  <a:gd name="T57" fmla="*/ 30 h 84"/>
                  <a:gd name="T58" fmla="*/ 2 w 18"/>
                  <a:gd name="T59" fmla="*/ 25 h 84"/>
                  <a:gd name="T60" fmla="*/ 3 w 18"/>
                  <a:gd name="T61" fmla="*/ 20 h 84"/>
                  <a:gd name="T62" fmla="*/ 5 w 18"/>
                  <a:gd name="T63" fmla="*/ 16 h 84"/>
                  <a:gd name="T64" fmla="*/ 6 w 18"/>
                  <a:gd name="T65" fmla="*/ 11 h 84"/>
                  <a:gd name="T66" fmla="*/ 8 w 18"/>
                  <a:gd name="T67" fmla="*/ 7 h 84"/>
                  <a:gd name="T68" fmla="*/ 10 w 18"/>
                  <a:gd name="T69" fmla="*/ 3 h 84"/>
                  <a:gd name="T70" fmla="*/ 13 w 18"/>
                  <a:gd name="T71" fmla="*/ 1 h 84"/>
                  <a:gd name="T72" fmla="*/ 10 w 18"/>
                  <a:gd name="T73" fmla="*/ 3 h 84"/>
                  <a:gd name="T74" fmla="*/ 11 w 18"/>
                  <a:gd name="T75" fmla="*/ 1 h 84"/>
                  <a:gd name="T76" fmla="*/ 13 w 18"/>
                  <a:gd name="T77" fmla="*/ 0 h 84"/>
                  <a:gd name="T78" fmla="*/ 14 w 18"/>
                  <a:gd name="T79" fmla="*/ 1 h 84"/>
                  <a:gd name="T80" fmla="*/ 15 w 18"/>
                  <a:gd name="T81" fmla="*/ 1 h 84"/>
                  <a:gd name="T82" fmla="*/ 16 w 18"/>
                  <a:gd name="T83" fmla="*/ 3 h 84"/>
                  <a:gd name="T84" fmla="*/ 17 w 18"/>
                  <a:gd name="T85" fmla="*/ 4 h 84"/>
                  <a:gd name="T86" fmla="*/ 17 w 18"/>
                  <a:gd name="T87" fmla="*/ 6 h 84"/>
                  <a:gd name="T88" fmla="*/ 16 w 18"/>
                  <a:gd name="T89" fmla="*/ 8 h 84"/>
                  <a:gd name="T90" fmla="*/ 13 w 18"/>
                  <a:gd name="T91" fmla="*/ 1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84">
                    <a:moveTo>
                      <a:pt x="13" y="10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3" y="16"/>
                    </a:lnTo>
                    <a:lnTo>
                      <a:pt x="11" y="20"/>
                    </a:lnTo>
                    <a:lnTo>
                      <a:pt x="10" y="24"/>
                    </a:lnTo>
                    <a:lnTo>
                      <a:pt x="9" y="28"/>
                    </a:lnTo>
                    <a:lnTo>
                      <a:pt x="8" y="32"/>
                    </a:lnTo>
                    <a:lnTo>
                      <a:pt x="7" y="36"/>
                    </a:lnTo>
                    <a:lnTo>
                      <a:pt x="7" y="40"/>
                    </a:lnTo>
                    <a:lnTo>
                      <a:pt x="6" y="44"/>
                    </a:lnTo>
                    <a:lnTo>
                      <a:pt x="7" y="48"/>
                    </a:lnTo>
                    <a:lnTo>
                      <a:pt x="7" y="53"/>
                    </a:lnTo>
                    <a:lnTo>
                      <a:pt x="9" y="57"/>
                    </a:lnTo>
                    <a:lnTo>
                      <a:pt x="10" y="61"/>
                    </a:lnTo>
                    <a:lnTo>
                      <a:pt x="11" y="66"/>
                    </a:lnTo>
                    <a:lnTo>
                      <a:pt x="13" y="71"/>
                    </a:lnTo>
                    <a:lnTo>
                      <a:pt x="16" y="76"/>
                    </a:lnTo>
                    <a:lnTo>
                      <a:pt x="10" y="83"/>
                    </a:lnTo>
                    <a:lnTo>
                      <a:pt x="7" y="77"/>
                    </a:lnTo>
                    <a:lnTo>
                      <a:pt x="5" y="71"/>
                    </a:lnTo>
                    <a:lnTo>
                      <a:pt x="3" y="66"/>
                    </a:lnTo>
                    <a:lnTo>
                      <a:pt x="2" y="60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5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1" y="30"/>
                    </a:lnTo>
                    <a:lnTo>
                      <a:pt x="2" y="25"/>
                    </a:lnTo>
                    <a:lnTo>
                      <a:pt x="3" y="20"/>
                    </a:lnTo>
                    <a:lnTo>
                      <a:pt x="5" y="16"/>
                    </a:lnTo>
                    <a:lnTo>
                      <a:pt x="6" y="11"/>
                    </a:lnTo>
                    <a:lnTo>
                      <a:pt x="8" y="7"/>
                    </a:lnTo>
                    <a:lnTo>
                      <a:pt x="10" y="3"/>
                    </a:lnTo>
                    <a:lnTo>
                      <a:pt x="13" y="1"/>
                    </a:lnTo>
                    <a:lnTo>
                      <a:pt x="10" y="3"/>
                    </a:lnTo>
                    <a:lnTo>
                      <a:pt x="11" y="1"/>
                    </a:lnTo>
                    <a:lnTo>
                      <a:pt x="13" y="0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6" y="3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6" y="8"/>
                    </a:lnTo>
                    <a:lnTo>
                      <a:pt x="13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79" name="Freeform 359">
                <a:extLst>
                  <a:ext uri="{FF2B5EF4-FFF2-40B4-BE49-F238E27FC236}">
                    <a16:creationId xmlns:a16="http://schemas.microsoft.com/office/drawing/2014/main" id="{1C8AD1D4-341B-B517-C246-E994C39C6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420"/>
                <a:ext cx="30" cy="28"/>
              </a:xfrm>
              <a:custGeom>
                <a:avLst/>
                <a:gdLst>
                  <a:gd name="T0" fmla="*/ 0 w 30"/>
                  <a:gd name="T1" fmla="*/ 22 h 28"/>
                  <a:gd name="T2" fmla="*/ 0 w 30"/>
                  <a:gd name="T3" fmla="*/ 22 h 28"/>
                  <a:gd name="T4" fmla="*/ 0 w 30"/>
                  <a:gd name="T5" fmla="*/ 13 h 28"/>
                  <a:gd name="T6" fmla="*/ 2 w 30"/>
                  <a:gd name="T7" fmla="*/ 7 h 28"/>
                  <a:gd name="T8" fmla="*/ 6 w 30"/>
                  <a:gd name="T9" fmla="*/ 3 h 28"/>
                  <a:gd name="T10" fmla="*/ 11 w 30"/>
                  <a:gd name="T11" fmla="*/ 1 h 28"/>
                  <a:gd name="T12" fmla="*/ 15 w 30"/>
                  <a:gd name="T13" fmla="*/ 0 h 28"/>
                  <a:gd name="T14" fmla="*/ 20 w 30"/>
                  <a:gd name="T15" fmla="*/ 1 h 28"/>
                  <a:gd name="T16" fmla="*/ 25 w 30"/>
                  <a:gd name="T17" fmla="*/ 3 h 28"/>
                  <a:gd name="T18" fmla="*/ 29 w 30"/>
                  <a:gd name="T19" fmla="*/ 6 h 28"/>
                  <a:gd name="T20" fmla="*/ 25 w 30"/>
                  <a:gd name="T21" fmla="*/ 15 h 28"/>
                  <a:gd name="T22" fmla="*/ 22 w 30"/>
                  <a:gd name="T23" fmla="*/ 13 h 28"/>
                  <a:gd name="T24" fmla="*/ 18 w 30"/>
                  <a:gd name="T25" fmla="*/ 11 h 28"/>
                  <a:gd name="T26" fmla="*/ 15 w 30"/>
                  <a:gd name="T27" fmla="*/ 11 h 28"/>
                  <a:gd name="T28" fmla="*/ 12 w 30"/>
                  <a:gd name="T29" fmla="*/ 11 h 28"/>
                  <a:gd name="T30" fmla="*/ 10 w 30"/>
                  <a:gd name="T31" fmla="*/ 11 h 28"/>
                  <a:gd name="T32" fmla="*/ 8 w 30"/>
                  <a:gd name="T33" fmla="*/ 13 h 28"/>
                  <a:gd name="T34" fmla="*/ 8 w 30"/>
                  <a:gd name="T35" fmla="*/ 16 h 28"/>
                  <a:gd name="T36" fmla="*/ 7 w 30"/>
                  <a:gd name="T37" fmla="*/ 21 h 28"/>
                  <a:gd name="T38" fmla="*/ 7 w 30"/>
                  <a:gd name="T39" fmla="*/ 21 h 28"/>
                  <a:gd name="T40" fmla="*/ 7 w 30"/>
                  <a:gd name="T41" fmla="*/ 21 h 28"/>
                  <a:gd name="T42" fmla="*/ 7 w 30"/>
                  <a:gd name="T43" fmla="*/ 24 h 28"/>
                  <a:gd name="T44" fmla="*/ 6 w 30"/>
                  <a:gd name="T45" fmla="*/ 25 h 28"/>
                  <a:gd name="T46" fmla="*/ 5 w 30"/>
                  <a:gd name="T47" fmla="*/ 26 h 28"/>
                  <a:gd name="T48" fmla="*/ 3 w 30"/>
                  <a:gd name="T49" fmla="*/ 27 h 28"/>
                  <a:gd name="T50" fmla="*/ 2 w 30"/>
                  <a:gd name="T51" fmla="*/ 26 h 28"/>
                  <a:gd name="T52" fmla="*/ 0 w 30"/>
                  <a:gd name="T53" fmla="*/ 25 h 28"/>
                  <a:gd name="T54" fmla="*/ 0 w 30"/>
                  <a:gd name="T55" fmla="*/ 24 h 28"/>
                  <a:gd name="T56" fmla="*/ 0 w 30"/>
                  <a:gd name="T5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0" h="28">
                    <a:moveTo>
                      <a:pt x="0" y="22"/>
                    </a:moveTo>
                    <a:lnTo>
                      <a:pt x="0" y="22"/>
                    </a:lnTo>
                    <a:lnTo>
                      <a:pt x="0" y="13"/>
                    </a:lnTo>
                    <a:lnTo>
                      <a:pt x="2" y="7"/>
                    </a:lnTo>
                    <a:lnTo>
                      <a:pt x="6" y="3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0" y="1"/>
                    </a:lnTo>
                    <a:lnTo>
                      <a:pt x="25" y="3"/>
                    </a:lnTo>
                    <a:lnTo>
                      <a:pt x="29" y="6"/>
                    </a:lnTo>
                    <a:lnTo>
                      <a:pt x="25" y="15"/>
                    </a:lnTo>
                    <a:lnTo>
                      <a:pt x="22" y="13"/>
                    </a:lnTo>
                    <a:lnTo>
                      <a:pt x="18" y="11"/>
                    </a:lnTo>
                    <a:lnTo>
                      <a:pt x="15" y="11"/>
                    </a:lnTo>
                    <a:lnTo>
                      <a:pt x="12" y="11"/>
                    </a:lnTo>
                    <a:lnTo>
                      <a:pt x="10" y="11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6" y="25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80" name="Freeform 360">
                <a:extLst>
                  <a:ext uri="{FF2B5EF4-FFF2-40B4-BE49-F238E27FC236}">
                    <a16:creationId xmlns:a16="http://schemas.microsoft.com/office/drawing/2014/main" id="{CE4160E9-528D-1F5A-F5D6-E2B298D70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441"/>
                <a:ext cx="58" cy="179"/>
              </a:xfrm>
              <a:custGeom>
                <a:avLst/>
                <a:gdLst>
                  <a:gd name="T0" fmla="*/ 0 w 58"/>
                  <a:gd name="T1" fmla="*/ 173 h 179"/>
                  <a:gd name="T2" fmla="*/ 0 w 58"/>
                  <a:gd name="T3" fmla="*/ 160 h 179"/>
                  <a:gd name="T4" fmla="*/ 2 w 58"/>
                  <a:gd name="T5" fmla="*/ 147 h 179"/>
                  <a:gd name="T6" fmla="*/ 4 w 58"/>
                  <a:gd name="T7" fmla="*/ 135 h 179"/>
                  <a:gd name="T8" fmla="*/ 8 w 58"/>
                  <a:gd name="T9" fmla="*/ 124 h 179"/>
                  <a:gd name="T10" fmla="*/ 12 w 58"/>
                  <a:gd name="T11" fmla="*/ 113 h 179"/>
                  <a:gd name="T12" fmla="*/ 16 w 58"/>
                  <a:gd name="T13" fmla="*/ 103 h 179"/>
                  <a:gd name="T14" fmla="*/ 21 w 58"/>
                  <a:gd name="T15" fmla="*/ 94 h 179"/>
                  <a:gd name="T16" fmla="*/ 25 w 58"/>
                  <a:gd name="T17" fmla="*/ 85 h 179"/>
                  <a:gd name="T18" fmla="*/ 30 w 58"/>
                  <a:gd name="T19" fmla="*/ 75 h 179"/>
                  <a:gd name="T20" fmla="*/ 34 w 58"/>
                  <a:gd name="T21" fmla="*/ 66 h 179"/>
                  <a:gd name="T22" fmla="*/ 39 w 58"/>
                  <a:gd name="T23" fmla="*/ 57 h 179"/>
                  <a:gd name="T24" fmla="*/ 42 w 58"/>
                  <a:gd name="T25" fmla="*/ 47 h 179"/>
                  <a:gd name="T26" fmla="*/ 45 w 58"/>
                  <a:gd name="T27" fmla="*/ 37 h 179"/>
                  <a:gd name="T28" fmla="*/ 47 w 58"/>
                  <a:gd name="T29" fmla="*/ 26 h 179"/>
                  <a:gd name="T30" fmla="*/ 49 w 58"/>
                  <a:gd name="T31" fmla="*/ 14 h 179"/>
                  <a:gd name="T32" fmla="*/ 49 w 58"/>
                  <a:gd name="T33" fmla="*/ 1 h 179"/>
                  <a:gd name="T34" fmla="*/ 57 w 58"/>
                  <a:gd name="T35" fmla="*/ 7 h 179"/>
                  <a:gd name="T36" fmla="*/ 56 w 58"/>
                  <a:gd name="T37" fmla="*/ 21 h 179"/>
                  <a:gd name="T38" fmla="*/ 54 w 58"/>
                  <a:gd name="T39" fmla="*/ 34 h 179"/>
                  <a:gd name="T40" fmla="*/ 51 w 58"/>
                  <a:gd name="T41" fmla="*/ 45 h 179"/>
                  <a:gd name="T42" fmla="*/ 47 w 58"/>
                  <a:gd name="T43" fmla="*/ 56 h 179"/>
                  <a:gd name="T44" fmla="*/ 44 w 58"/>
                  <a:gd name="T45" fmla="*/ 67 h 179"/>
                  <a:gd name="T46" fmla="*/ 39 w 58"/>
                  <a:gd name="T47" fmla="*/ 76 h 179"/>
                  <a:gd name="T48" fmla="*/ 34 w 58"/>
                  <a:gd name="T49" fmla="*/ 86 h 179"/>
                  <a:gd name="T50" fmla="*/ 30 w 58"/>
                  <a:gd name="T51" fmla="*/ 95 h 179"/>
                  <a:gd name="T52" fmla="*/ 25 w 58"/>
                  <a:gd name="T53" fmla="*/ 104 h 179"/>
                  <a:gd name="T54" fmla="*/ 21 w 58"/>
                  <a:gd name="T55" fmla="*/ 113 h 179"/>
                  <a:gd name="T56" fmla="*/ 17 w 58"/>
                  <a:gd name="T57" fmla="*/ 123 h 179"/>
                  <a:gd name="T58" fmla="*/ 13 w 58"/>
                  <a:gd name="T59" fmla="*/ 133 h 179"/>
                  <a:gd name="T60" fmla="*/ 10 w 58"/>
                  <a:gd name="T61" fmla="*/ 143 h 179"/>
                  <a:gd name="T62" fmla="*/ 8 w 58"/>
                  <a:gd name="T63" fmla="*/ 155 h 179"/>
                  <a:gd name="T64" fmla="*/ 7 w 58"/>
                  <a:gd name="T65" fmla="*/ 167 h 179"/>
                  <a:gd name="T66" fmla="*/ 3 w 58"/>
                  <a:gd name="T67" fmla="*/ 168 h 179"/>
                  <a:gd name="T68" fmla="*/ 7 w 58"/>
                  <a:gd name="T69" fmla="*/ 176 h 179"/>
                  <a:gd name="T70" fmla="*/ 5 w 58"/>
                  <a:gd name="T71" fmla="*/ 178 h 179"/>
                  <a:gd name="T72" fmla="*/ 2 w 58"/>
                  <a:gd name="T73" fmla="*/ 178 h 179"/>
                  <a:gd name="T74" fmla="*/ 0 w 58"/>
                  <a:gd name="T75" fmla="*/ 176 h 179"/>
                  <a:gd name="T76" fmla="*/ 3 w 58"/>
                  <a:gd name="T77" fmla="*/ 178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8" h="179">
                    <a:moveTo>
                      <a:pt x="3" y="178"/>
                    </a:moveTo>
                    <a:lnTo>
                      <a:pt x="0" y="173"/>
                    </a:lnTo>
                    <a:lnTo>
                      <a:pt x="0" y="166"/>
                    </a:lnTo>
                    <a:lnTo>
                      <a:pt x="0" y="160"/>
                    </a:lnTo>
                    <a:lnTo>
                      <a:pt x="1" y="153"/>
                    </a:lnTo>
                    <a:lnTo>
                      <a:pt x="2" y="147"/>
                    </a:lnTo>
                    <a:lnTo>
                      <a:pt x="3" y="140"/>
                    </a:lnTo>
                    <a:lnTo>
                      <a:pt x="4" y="135"/>
                    </a:lnTo>
                    <a:lnTo>
                      <a:pt x="6" y="129"/>
                    </a:lnTo>
                    <a:lnTo>
                      <a:pt x="8" y="124"/>
                    </a:lnTo>
                    <a:lnTo>
                      <a:pt x="9" y="118"/>
                    </a:lnTo>
                    <a:lnTo>
                      <a:pt x="12" y="113"/>
                    </a:lnTo>
                    <a:lnTo>
                      <a:pt x="14" y="108"/>
                    </a:lnTo>
                    <a:lnTo>
                      <a:pt x="16" y="103"/>
                    </a:lnTo>
                    <a:lnTo>
                      <a:pt x="19" y="99"/>
                    </a:lnTo>
                    <a:lnTo>
                      <a:pt x="21" y="94"/>
                    </a:lnTo>
                    <a:lnTo>
                      <a:pt x="23" y="89"/>
                    </a:lnTo>
                    <a:lnTo>
                      <a:pt x="25" y="85"/>
                    </a:lnTo>
                    <a:lnTo>
                      <a:pt x="28" y="80"/>
                    </a:lnTo>
                    <a:lnTo>
                      <a:pt x="30" y="75"/>
                    </a:lnTo>
                    <a:lnTo>
                      <a:pt x="32" y="71"/>
                    </a:lnTo>
                    <a:lnTo>
                      <a:pt x="34" y="66"/>
                    </a:lnTo>
                    <a:lnTo>
                      <a:pt x="37" y="62"/>
                    </a:lnTo>
                    <a:lnTo>
                      <a:pt x="39" y="57"/>
                    </a:lnTo>
                    <a:lnTo>
                      <a:pt x="41" y="52"/>
                    </a:lnTo>
                    <a:lnTo>
                      <a:pt x="42" y="47"/>
                    </a:lnTo>
                    <a:lnTo>
                      <a:pt x="44" y="42"/>
                    </a:lnTo>
                    <a:lnTo>
                      <a:pt x="45" y="37"/>
                    </a:lnTo>
                    <a:lnTo>
                      <a:pt x="47" y="31"/>
                    </a:lnTo>
                    <a:lnTo>
                      <a:pt x="47" y="26"/>
                    </a:lnTo>
                    <a:lnTo>
                      <a:pt x="48" y="20"/>
                    </a:lnTo>
                    <a:lnTo>
                      <a:pt x="49" y="14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57" y="0"/>
                    </a:lnTo>
                    <a:lnTo>
                      <a:pt x="57" y="7"/>
                    </a:lnTo>
                    <a:lnTo>
                      <a:pt x="57" y="14"/>
                    </a:lnTo>
                    <a:lnTo>
                      <a:pt x="56" y="21"/>
                    </a:lnTo>
                    <a:lnTo>
                      <a:pt x="55" y="28"/>
                    </a:lnTo>
                    <a:lnTo>
                      <a:pt x="54" y="34"/>
                    </a:lnTo>
                    <a:lnTo>
                      <a:pt x="53" y="40"/>
                    </a:lnTo>
                    <a:lnTo>
                      <a:pt x="51" y="45"/>
                    </a:lnTo>
                    <a:lnTo>
                      <a:pt x="50" y="51"/>
                    </a:lnTo>
                    <a:lnTo>
                      <a:pt x="47" y="56"/>
                    </a:lnTo>
                    <a:lnTo>
                      <a:pt x="46" y="62"/>
                    </a:lnTo>
                    <a:lnTo>
                      <a:pt x="44" y="67"/>
                    </a:lnTo>
                    <a:lnTo>
                      <a:pt x="41" y="71"/>
                    </a:lnTo>
                    <a:lnTo>
                      <a:pt x="39" y="76"/>
                    </a:lnTo>
                    <a:lnTo>
                      <a:pt x="37" y="81"/>
                    </a:lnTo>
                    <a:lnTo>
                      <a:pt x="34" y="86"/>
                    </a:lnTo>
                    <a:lnTo>
                      <a:pt x="32" y="90"/>
                    </a:lnTo>
                    <a:lnTo>
                      <a:pt x="30" y="95"/>
                    </a:lnTo>
                    <a:lnTo>
                      <a:pt x="27" y="100"/>
                    </a:lnTo>
                    <a:lnTo>
                      <a:pt x="25" y="104"/>
                    </a:lnTo>
                    <a:lnTo>
                      <a:pt x="22" y="109"/>
                    </a:lnTo>
                    <a:lnTo>
                      <a:pt x="21" y="113"/>
                    </a:lnTo>
                    <a:lnTo>
                      <a:pt x="19" y="118"/>
                    </a:lnTo>
                    <a:lnTo>
                      <a:pt x="17" y="123"/>
                    </a:lnTo>
                    <a:lnTo>
                      <a:pt x="15" y="128"/>
                    </a:lnTo>
                    <a:lnTo>
                      <a:pt x="13" y="133"/>
                    </a:lnTo>
                    <a:lnTo>
                      <a:pt x="12" y="138"/>
                    </a:lnTo>
                    <a:lnTo>
                      <a:pt x="10" y="143"/>
                    </a:lnTo>
                    <a:lnTo>
                      <a:pt x="9" y="149"/>
                    </a:lnTo>
                    <a:lnTo>
                      <a:pt x="8" y="155"/>
                    </a:lnTo>
                    <a:lnTo>
                      <a:pt x="7" y="160"/>
                    </a:lnTo>
                    <a:lnTo>
                      <a:pt x="7" y="167"/>
                    </a:lnTo>
                    <a:lnTo>
                      <a:pt x="7" y="173"/>
                    </a:lnTo>
                    <a:lnTo>
                      <a:pt x="3" y="168"/>
                    </a:lnTo>
                    <a:lnTo>
                      <a:pt x="7" y="173"/>
                    </a:lnTo>
                    <a:lnTo>
                      <a:pt x="7" y="176"/>
                    </a:lnTo>
                    <a:lnTo>
                      <a:pt x="6" y="177"/>
                    </a:lnTo>
                    <a:lnTo>
                      <a:pt x="5" y="178"/>
                    </a:lnTo>
                    <a:lnTo>
                      <a:pt x="3" y="178"/>
                    </a:lnTo>
                    <a:lnTo>
                      <a:pt x="2" y="178"/>
                    </a:lnTo>
                    <a:lnTo>
                      <a:pt x="0" y="177"/>
                    </a:lnTo>
                    <a:lnTo>
                      <a:pt x="0" y="176"/>
                    </a:lnTo>
                    <a:lnTo>
                      <a:pt x="0" y="173"/>
                    </a:lnTo>
                    <a:lnTo>
                      <a:pt x="3" y="17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81" name="Freeform 361">
                <a:extLst>
                  <a:ext uri="{FF2B5EF4-FFF2-40B4-BE49-F238E27FC236}">
                    <a16:creationId xmlns:a16="http://schemas.microsoft.com/office/drawing/2014/main" id="{CE8E3859-0705-7AF1-9D1D-139618B0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609"/>
                <a:ext cx="39" cy="17"/>
              </a:xfrm>
              <a:custGeom>
                <a:avLst/>
                <a:gdLst>
                  <a:gd name="T0" fmla="*/ 37 w 39"/>
                  <a:gd name="T1" fmla="*/ 11 h 17"/>
                  <a:gd name="T2" fmla="*/ 33 w 39"/>
                  <a:gd name="T3" fmla="*/ 16 h 17"/>
                  <a:gd name="T4" fmla="*/ 31 w 39"/>
                  <a:gd name="T5" fmla="*/ 16 h 17"/>
                  <a:gd name="T6" fmla="*/ 29 w 39"/>
                  <a:gd name="T7" fmla="*/ 16 h 17"/>
                  <a:gd name="T8" fmla="*/ 27 w 39"/>
                  <a:gd name="T9" fmla="*/ 16 h 17"/>
                  <a:gd name="T10" fmla="*/ 24 w 39"/>
                  <a:gd name="T11" fmla="*/ 16 h 17"/>
                  <a:gd name="T12" fmla="*/ 23 w 39"/>
                  <a:gd name="T13" fmla="*/ 16 h 17"/>
                  <a:gd name="T14" fmla="*/ 20 w 39"/>
                  <a:gd name="T15" fmla="*/ 16 h 17"/>
                  <a:gd name="T16" fmla="*/ 18 w 39"/>
                  <a:gd name="T17" fmla="*/ 16 h 17"/>
                  <a:gd name="T18" fmla="*/ 17 w 39"/>
                  <a:gd name="T19" fmla="*/ 16 h 17"/>
                  <a:gd name="T20" fmla="*/ 14 w 39"/>
                  <a:gd name="T21" fmla="*/ 16 h 17"/>
                  <a:gd name="T22" fmla="*/ 12 w 39"/>
                  <a:gd name="T23" fmla="*/ 16 h 17"/>
                  <a:gd name="T24" fmla="*/ 10 w 39"/>
                  <a:gd name="T25" fmla="*/ 16 h 17"/>
                  <a:gd name="T26" fmla="*/ 8 w 39"/>
                  <a:gd name="T27" fmla="*/ 16 h 17"/>
                  <a:gd name="T28" fmla="*/ 6 w 39"/>
                  <a:gd name="T29" fmla="*/ 16 h 17"/>
                  <a:gd name="T30" fmla="*/ 3 w 39"/>
                  <a:gd name="T31" fmla="*/ 16 h 17"/>
                  <a:gd name="T32" fmla="*/ 2 w 39"/>
                  <a:gd name="T33" fmla="*/ 16 h 17"/>
                  <a:gd name="T34" fmla="*/ 0 w 39"/>
                  <a:gd name="T35" fmla="*/ 16 h 17"/>
                  <a:gd name="T36" fmla="*/ 0 w 39"/>
                  <a:gd name="T37" fmla="*/ 0 h 17"/>
                  <a:gd name="T38" fmla="*/ 2 w 39"/>
                  <a:gd name="T39" fmla="*/ 0 h 17"/>
                  <a:gd name="T40" fmla="*/ 3 w 39"/>
                  <a:gd name="T41" fmla="*/ 0 h 17"/>
                  <a:gd name="T42" fmla="*/ 6 w 39"/>
                  <a:gd name="T43" fmla="*/ 0 h 17"/>
                  <a:gd name="T44" fmla="*/ 8 w 39"/>
                  <a:gd name="T45" fmla="*/ 0 h 17"/>
                  <a:gd name="T46" fmla="*/ 10 w 39"/>
                  <a:gd name="T47" fmla="*/ 0 h 17"/>
                  <a:gd name="T48" fmla="*/ 12 w 39"/>
                  <a:gd name="T49" fmla="*/ 0 h 17"/>
                  <a:gd name="T50" fmla="*/ 14 w 39"/>
                  <a:gd name="T51" fmla="*/ 0 h 17"/>
                  <a:gd name="T52" fmla="*/ 17 w 39"/>
                  <a:gd name="T53" fmla="*/ 0 h 17"/>
                  <a:gd name="T54" fmla="*/ 18 w 39"/>
                  <a:gd name="T55" fmla="*/ 0 h 17"/>
                  <a:gd name="T56" fmla="*/ 20 w 39"/>
                  <a:gd name="T57" fmla="*/ 0 h 17"/>
                  <a:gd name="T58" fmla="*/ 23 w 39"/>
                  <a:gd name="T59" fmla="*/ 0 h 17"/>
                  <a:gd name="T60" fmla="*/ 24 w 39"/>
                  <a:gd name="T61" fmla="*/ 0 h 17"/>
                  <a:gd name="T62" fmla="*/ 27 w 39"/>
                  <a:gd name="T63" fmla="*/ 0 h 17"/>
                  <a:gd name="T64" fmla="*/ 29 w 39"/>
                  <a:gd name="T65" fmla="*/ 0 h 17"/>
                  <a:gd name="T66" fmla="*/ 31 w 39"/>
                  <a:gd name="T67" fmla="*/ 0 h 17"/>
                  <a:gd name="T68" fmla="*/ 33 w 39"/>
                  <a:gd name="T69" fmla="*/ 0 h 17"/>
                  <a:gd name="T70" fmla="*/ 30 w 39"/>
                  <a:gd name="T71" fmla="*/ 5 h 17"/>
                  <a:gd name="T72" fmla="*/ 33 w 39"/>
                  <a:gd name="T73" fmla="*/ 0 h 17"/>
                  <a:gd name="T74" fmla="*/ 35 w 39"/>
                  <a:gd name="T75" fmla="*/ 2 h 17"/>
                  <a:gd name="T76" fmla="*/ 36 w 39"/>
                  <a:gd name="T77" fmla="*/ 3 h 17"/>
                  <a:gd name="T78" fmla="*/ 37 w 39"/>
                  <a:gd name="T79" fmla="*/ 5 h 17"/>
                  <a:gd name="T80" fmla="*/ 38 w 39"/>
                  <a:gd name="T81" fmla="*/ 8 h 17"/>
                  <a:gd name="T82" fmla="*/ 37 w 39"/>
                  <a:gd name="T83" fmla="*/ 11 h 17"/>
                  <a:gd name="T84" fmla="*/ 36 w 39"/>
                  <a:gd name="T85" fmla="*/ 14 h 17"/>
                  <a:gd name="T86" fmla="*/ 35 w 39"/>
                  <a:gd name="T87" fmla="*/ 16 h 17"/>
                  <a:gd name="T88" fmla="*/ 33 w 39"/>
                  <a:gd name="T89" fmla="*/ 16 h 17"/>
                  <a:gd name="T90" fmla="*/ 37 w 39"/>
                  <a:gd name="T9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17">
                    <a:moveTo>
                      <a:pt x="37" y="11"/>
                    </a:moveTo>
                    <a:lnTo>
                      <a:pt x="33" y="16"/>
                    </a:lnTo>
                    <a:lnTo>
                      <a:pt x="31" y="16"/>
                    </a:lnTo>
                    <a:lnTo>
                      <a:pt x="29" y="16"/>
                    </a:lnTo>
                    <a:lnTo>
                      <a:pt x="27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7" y="16"/>
                    </a:lnTo>
                    <a:lnTo>
                      <a:pt x="14" y="16"/>
                    </a:lnTo>
                    <a:lnTo>
                      <a:pt x="12" y="16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4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0" y="5"/>
                    </a:lnTo>
                    <a:lnTo>
                      <a:pt x="33" y="0"/>
                    </a:lnTo>
                    <a:lnTo>
                      <a:pt x="35" y="2"/>
                    </a:lnTo>
                    <a:lnTo>
                      <a:pt x="36" y="3"/>
                    </a:lnTo>
                    <a:lnTo>
                      <a:pt x="37" y="5"/>
                    </a:lnTo>
                    <a:lnTo>
                      <a:pt x="38" y="8"/>
                    </a:lnTo>
                    <a:lnTo>
                      <a:pt x="37" y="11"/>
                    </a:lnTo>
                    <a:lnTo>
                      <a:pt x="36" y="14"/>
                    </a:lnTo>
                    <a:lnTo>
                      <a:pt x="35" y="16"/>
                    </a:lnTo>
                    <a:lnTo>
                      <a:pt x="33" y="16"/>
                    </a:lnTo>
                    <a:lnTo>
                      <a:pt x="37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82" name="Freeform 362">
                <a:extLst>
                  <a:ext uri="{FF2B5EF4-FFF2-40B4-BE49-F238E27FC236}">
                    <a16:creationId xmlns:a16="http://schemas.microsoft.com/office/drawing/2014/main" id="{CD23CD46-C3AD-687D-4835-8B29C01CF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604"/>
                <a:ext cx="270" cy="33"/>
              </a:xfrm>
              <a:custGeom>
                <a:avLst/>
                <a:gdLst>
                  <a:gd name="T0" fmla="*/ 3 w 270"/>
                  <a:gd name="T1" fmla="*/ 22 h 33"/>
                  <a:gd name="T2" fmla="*/ 22 w 270"/>
                  <a:gd name="T3" fmla="*/ 17 h 33"/>
                  <a:gd name="T4" fmla="*/ 41 w 270"/>
                  <a:gd name="T5" fmla="*/ 13 h 33"/>
                  <a:gd name="T6" fmla="*/ 58 w 270"/>
                  <a:gd name="T7" fmla="*/ 10 h 33"/>
                  <a:gd name="T8" fmla="*/ 76 w 270"/>
                  <a:gd name="T9" fmla="*/ 7 h 33"/>
                  <a:gd name="T10" fmla="*/ 92 w 270"/>
                  <a:gd name="T11" fmla="*/ 5 h 33"/>
                  <a:gd name="T12" fmla="*/ 108 w 270"/>
                  <a:gd name="T13" fmla="*/ 4 h 33"/>
                  <a:gd name="T14" fmla="*/ 123 w 270"/>
                  <a:gd name="T15" fmla="*/ 3 h 33"/>
                  <a:gd name="T16" fmla="*/ 138 w 270"/>
                  <a:gd name="T17" fmla="*/ 2 h 33"/>
                  <a:gd name="T18" fmla="*/ 153 w 270"/>
                  <a:gd name="T19" fmla="*/ 2 h 33"/>
                  <a:gd name="T20" fmla="*/ 168 w 270"/>
                  <a:gd name="T21" fmla="*/ 2 h 33"/>
                  <a:gd name="T22" fmla="*/ 183 w 270"/>
                  <a:gd name="T23" fmla="*/ 2 h 33"/>
                  <a:gd name="T24" fmla="*/ 199 w 270"/>
                  <a:gd name="T25" fmla="*/ 2 h 33"/>
                  <a:gd name="T26" fmla="*/ 215 w 270"/>
                  <a:gd name="T27" fmla="*/ 2 h 33"/>
                  <a:gd name="T28" fmla="*/ 232 w 270"/>
                  <a:gd name="T29" fmla="*/ 1 h 33"/>
                  <a:gd name="T30" fmla="*/ 249 w 270"/>
                  <a:gd name="T31" fmla="*/ 1 h 33"/>
                  <a:gd name="T32" fmla="*/ 268 w 270"/>
                  <a:gd name="T33" fmla="*/ 0 h 33"/>
                  <a:gd name="T34" fmla="*/ 259 w 270"/>
                  <a:gd name="T35" fmla="*/ 11 h 33"/>
                  <a:gd name="T36" fmla="*/ 241 w 270"/>
                  <a:gd name="T37" fmla="*/ 12 h 33"/>
                  <a:gd name="T38" fmla="*/ 224 w 270"/>
                  <a:gd name="T39" fmla="*/ 12 h 33"/>
                  <a:gd name="T40" fmla="*/ 208 w 270"/>
                  <a:gd name="T41" fmla="*/ 12 h 33"/>
                  <a:gd name="T42" fmla="*/ 192 w 270"/>
                  <a:gd name="T43" fmla="*/ 12 h 33"/>
                  <a:gd name="T44" fmla="*/ 176 w 270"/>
                  <a:gd name="T45" fmla="*/ 12 h 33"/>
                  <a:gd name="T46" fmla="*/ 160 w 270"/>
                  <a:gd name="T47" fmla="*/ 13 h 33"/>
                  <a:gd name="T48" fmla="*/ 146 w 270"/>
                  <a:gd name="T49" fmla="*/ 13 h 33"/>
                  <a:gd name="T50" fmla="*/ 131 w 270"/>
                  <a:gd name="T51" fmla="*/ 13 h 33"/>
                  <a:gd name="T52" fmla="*/ 115 w 270"/>
                  <a:gd name="T53" fmla="*/ 14 h 33"/>
                  <a:gd name="T54" fmla="*/ 100 w 270"/>
                  <a:gd name="T55" fmla="*/ 15 h 33"/>
                  <a:gd name="T56" fmla="*/ 84 w 270"/>
                  <a:gd name="T57" fmla="*/ 17 h 33"/>
                  <a:gd name="T58" fmla="*/ 67 w 270"/>
                  <a:gd name="T59" fmla="*/ 19 h 33"/>
                  <a:gd name="T60" fmla="*/ 51 w 270"/>
                  <a:gd name="T61" fmla="*/ 21 h 33"/>
                  <a:gd name="T62" fmla="*/ 32 w 270"/>
                  <a:gd name="T63" fmla="*/ 25 h 33"/>
                  <a:gd name="T64" fmla="*/ 14 w 270"/>
                  <a:gd name="T65" fmla="*/ 29 h 33"/>
                  <a:gd name="T66" fmla="*/ 4 w 270"/>
                  <a:gd name="T67" fmla="*/ 32 h 33"/>
                  <a:gd name="T68" fmla="*/ 2 w 270"/>
                  <a:gd name="T69" fmla="*/ 32 h 33"/>
                  <a:gd name="T70" fmla="*/ 0 w 270"/>
                  <a:gd name="T71" fmla="*/ 29 h 33"/>
                  <a:gd name="T72" fmla="*/ 0 w 270"/>
                  <a:gd name="T73" fmla="*/ 26 h 33"/>
                  <a:gd name="T74" fmla="*/ 0 w 270"/>
                  <a:gd name="T75" fmla="*/ 23 h 33"/>
                  <a:gd name="T76" fmla="*/ 2 w 270"/>
                  <a:gd name="T77" fmla="*/ 2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0" h="33">
                    <a:moveTo>
                      <a:pt x="2" y="22"/>
                    </a:moveTo>
                    <a:lnTo>
                      <a:pt x="3" y="22"/>
                    </a:lnTo>
                    <a:lnTo>
                      <a:pt x="12" y="19"/>
                    </a:lnTo>
                    <a:lnTo>
                      <a:pt x="22" y="17"/>
                    </a:lnTo>
                    <a:lnTo>
                      <a:pt x="32" y="15"/>
                    </a:lnTo>
                    <a:lnTo>
                      <a:pt x="41" y="13"/>
                    </a:lnTo>
                    <a:lnTo>
                      <a:pt x="50" y="11"/>
                    </a:lnTo>
                    <a:lnTo>
                      <a:pt x="58" y="10"/>
                    </a:lnTo>
                    <a:lnTo>
                      <a:pt x="67" y="8"/>
                    </a:lnTo>
                    <a:lnTo>
                      <a:pt x="76" y="7"/>
                    </a:lnTo>
                    <a:lnTo>
                      <a:pt x="83" y="6"/>
                    </a:lnTo>
                    <a:lnTo>
                      <a:pt x="92" y="5"/>
                    </a:lnTo>
                    <a:lnTo>
                      <a:pt x="99" y="5"/>
                    </a:lnTo>
                    <a:lnTo>
                      <a:pt x="108" y="4"/>
                    </a:lnTo>
                    <a:lnTo>
                      <a:pt x="115" y="3"/>
                    </a:lnTo>
                    <a:lnTo>
                      <a:pt x="123" y="3"/>
                    </a:lnTo>
                    <a:lnTo>
                      <a:pt x="131" y="3"/>
                    </a:lnTo>
                    <a:lnTo>
                      <a:pt x="138" y="2"/>
                    </a:lnTo>
                    <a:lnTo>
                      <a:pt x="146" y="2"/>
                    </a:lnTo>
                    <a:lnTo>
                      <a:pt x="153" y="2"/>
                    </a:lnTo>
                    <a:lnTo>
                      <a:pt x="160" y="2"/>
                    </a:lnTo>
                    <a:lnTo>
                      <a:pt x="168" y="2"/>
                    </a:lnTo>
                    <a:lnTo>
                      <a:pt x="176" y="2"/>
                    </a:lnTo>
                    <a:lnTo>
                      <a:pt x="183" y="2"/>
                    </a:lnTo>
                    <a:lnTo>
                      <a:pt x="192" y="2"/>
                    </a:lnTo>
                    <a:lnTo>
                      <a:pt x="199" y="2"/>
                    </a:lnTo>
                    <a:lnTo>
                      <a:pt x="208" y="2"/>
                    </a:lnTo>
                    <a:lnTo>
                      <a:pt x="215" y="2"/>
                    </a:lnTo>
                    <a:lnTo>
                      <a:pt x="224" y="2"/>
                    </a:lnTo>
                    <a:lnTo>
                      <a:pt x="232" y="1"/>
                    </a:lnTo>
                    <a:lnTo>
                      <a:pt x="241" y="1"/>
                    </a:lnTo>
                    <a:lnTo>
                      <a:pt x="249" y="1"/>
                    </a:lnTo>
                    <a:lnTo>
                      <a:pt x="259" y="1"/>
                    </a:lnTo>
                    <a:lnTo>
                      <a:pt x="268" y="0"/>
                    </a:lnTo>
                    <a:lnTo>
                      <a:pt x="269" y="10"/>
                    </a:lnTo>
                    <a:lnTo>
                      <a:pt x="259" y="11"/>
                    </a:lnTo>
                    <a:lnTo>
                      <a:pt x="250" y="11"/>
                    </a:lnTo>
                    <a:lnTo>
                      <a:pt x="241" y="12"/>
                    </a:lnTo>
                    <a:lnTo>
                      <a:pt x="232" y="12"/>
                    </a:lnTo>
                    <a:lnTo>
                      <a:pt x="224" y="12"/>
                    </a:lnTo>
                    <a:lnTo>
                      <a:pt x="215" y="12"/>
                    </a:lnTo>
                    <a:lnTo>
                      <a:pt x="208" y="12"/>
                    </a:lnTo>
                    <a:lnTo>
                      <a:pt x="199" y="12"/>
                    </a:lnTo>
                    <a:lnTo>
                      <a:pt x="192" y="12"/>
                    </a:lnTo>
                    <a:lnTo>
                      <a:pt x="183" y="12"/>
                    </a:lnTo>
                    <a:lnTo>
                      <a:pt x="176" y="12"/>
                    </a:lnTo>
                    <a:lnTo>
                      <a:pt x="168" y="13"/>
                    </a:lnTo>
                    <a:lnTo>
                      <a:pt x="160" y="13"/>
                    </a:lnTo>
                    <a:lnTo>
                      <a:pt x="153" y="13"/>
                    </a:lnTo>
                    <a:lnTo>
                      <a:pt x="146" y="13"/>
                    </a:lnTo>
                    <a:lnTo>
                      <a:pt x="138" y="13"/>
                    </a:lnTo>
                    <a:lnTo>
                      <a:pt x="131" y="13"/>
                    </a:lnTo>
                    <a:lnTo>
                      <a:pt x="123" y="14"/>
                    </a:lnTo>
                    <a:lnTo>
                      <a:pt x="115" y="14"/>
                    </a:lnTo>
                    <a:lnTo>
                      <a:pt x="108" y="14"/>
                    </a:lnTo>
                    <a:lnTo>
                      <a:pt x="100" y="15"/>
                    </a:lnTo>
                    <a:lnTo>
                      <a:pt x="92" y="16"/>
                    </a:lnTo>
                    <a:lnTo>
                      <a:pt x="84" y="17"/>
                    </a:lnTo>
                    <a:lnTo>
                      <a:pt x="76" y="18"/>
                    </a:lnTo>
                    <a:lnTo>
                      <a:pt x="67" y="19"/>
                    </a:lnTo>
                    <a:lnTo>
                      <a:pt x="60" y="20"/>
                    </a:lnTo>
                    <a:lnTo>
                      <a:pt x="51" y="21"/>
                    </a:lnTo>
                    <a:lnTo>
                      <a:pt x="42" y="23"/>
                    </a:lnTo>
                    <a:lnTo>
                      <a:pt x="32" y="25"/>
                    </a:lnTo>
                    <a:lnTo>
                      <a:pt x="23" y="27"/>
                    </a:lnTo>
                    <a:lnTo>
                      <a:pt x="14" y="29"/>
                    </a:lnTo>
                    <a:lnTo>
                      <a:pt x="3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3" y="22"/>
                    </a:lnTo>
                    <a:lnTo>
                      <a:pt x="2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83" name="Freeform 363">
                <a:extLst>
                  <a:ext uri="{FF2B5EF4-FFF2-40B4-BE49-F238E27FC236}">
                    <a16:creationId xmlns:a16="http://schemas.microsoft.com/office/drawing/2014/main" id="{38817E86-E8C9-C783-EECC-9F797E24A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626"/>
                <a:ext cx="106" cy="197"/>
              </a:xfrm>
              <a:custGeom>
                <a:avLst/>
                <a:gdLst>
                  <a:gd name="T0" fmla="*/ 0 w 106"/>
                  <a:gd name="T1" fmla="*/ 190 h 197"/>
                  <a:gd name="T2" fmla="*/ 1 w 106"/>
                  <a:gd name="T3" fmla="*/ 174 h 197"/>
                  <a:gd name="T4" fmla="*/ 3 w 106"/>
                  <a:gd name="T5" fmla="*/ 159 h 197"/>
                  <a:gd name="T6" fmla="*/ 5 w 106"/>
                  <a:gd name="T7" fmla="*/ 144 h 197"/>
                  <a:gd name="T8" fmla="*/ 8 w 106"/>
                  <a:gd name="T9" fmla="*/ 129 h 197"/>
                  <a:gd name="T10" fmla="*/ 11 w 106"/>
                  <a:gd name="T11" fmla="*/ 115 h 197"/>
                  <a:gd name="T12" fmla="*/ 15 w 106"/>
                  <a:gd name="T13" fmla="*/ 100 h 197"/>
                  <a:gd name="T14" fmla="*/ 19 w 106"/>
                  <a:gd name="T15" fmla="*/ 87 h 197"/>
                  <a:gd name="T16" fmla="*/ 25 w 106"/>
                  <a:gd name="T17" fmla="*/ 74 h 197"/>
                  <a:gd name="T18" fmla="*/ 31 w 106"/>
                  <a:gd name="T19" fmla="*/ 61 h 197"/>
                  <a:gd name="T20" fmla="*/ 38 w 106"/>
                  <a:gd name="T21" fmla="*/ 50 h 197"/>
                  <a:gd name="T22" fmla="*/ 46 w 106"/>
                  <a:gd name="T23" fmla="*/ 39 h 197"/>
                  <a:gd name="T24" fmla="*/ 55 w 106"/>
                  <a:gd name="T25" fmla="*/ 29 h 197"/>
                  <a:gd name="T26" fmla="*/ 65 w 106"/>
                  <a:gd name="T27" fmla="*/ 20 h 197"/>
                  <a:gd name="T28" fmla="*/ 76 w 106"/>
                  <a:gd name="T29" fmla="*/ 12 h 197"/>
                  <a:gd name="T30" fmla="*/ 89 w 106"/>
                  <a:gd name="T31" fmla="*/ 5 h 197"/>
                  <a:gd name="T32" fmla="*/ 102 w 106"/>
                  <a:gd name="T33" fmla="*/ 0 h 197"/>
                  <a:gd name="T34" fmla="*/ 98 w 106"/>
                  <a:gd name="T35" fmla="*/ 12 h 197"/>
                  <a:gd name="T36" fmla="*/ 85 w 106"/>
                  <a:gd name="T37" fmla="*/ 18 h 197"/>
                  <a:gd name="T38" fmla="*/ 74 w 106"/>
                  <a:gd name="T39" fmla="*/ 25 h 197"/>
                  <a:gd name="T40" fmla="*/ 64 w 106"/>
                  <a:gd name="T41" fmla="*/ 33 h 197"/>
                  <a:gd name="T42" fmla="*/ 55 w 106"/>
                  <a:gd name="T43" fmla="*/ 42 h 197"/>
                  <a:gd name="T44" fmla="*/ 47 w 106"/>
                  <a:gd name="T45" fmla="*/ 51 h 197"/>
                  <a:gd name="T46" fmla="*/ 41 w 106"/>
                  <a:gd name="T47" fmla="*/ 62 h 197"/>
                  <a:gd name="T48" fmla="*/ 34 w 106"/>
                  <a:gd name="T49" fmla="*/ 73 h 197"/>
                  <a:gd name="T50" fmla="*/ 29 w 106"/>
                  <a:gd name="T51" fmla="*/ 85 h 197"/>
                  <a:gd name="T52" fmla="*/ 24 w 106"/>
                  <a:gd name="T53" fmla="*/ 98 h 197"/>
                  <a:gd name="T54" fmla="*/ 20 w 106"/>
                  <a:gd name="T55" fmla="*/ 111 h 197"/>
                  <a:gd name="T56" fmla="*/ 17 w 106"/>
                  <a:gd name="T57" fmla="*/ 125 h 197"/>
                  <a:gd name="T58" fmla="*/ 14 w 106"/>
                  <a:gd name="T59" fmla="*/ 139 h 197"/>
                  <a:gd name="T60" fmla="*/ 12 w 106"/>
                  <a:gd name="T61" fmla="*/ 153 h 197"/>
                  <a:gd name="T62" fmla="*/ 9 w 106"/>
                  <a:gd name="T63" fmla="*/ 168 h 197"/>
                  <a:gd name="T64" fmla="*/ 8 w 106"/>
                  <a:gd name="T65" fmla="*/ 183 h 197"/>
                  <a:gd name="T66" fmla="*/ 7 w 106"/>
                  <a:gd name="T67" fmla="*/ 191 h 197"/>
                  <a:gd name="T68" fmla="*/ 6 w 106"/>
                  <a:gd name="T69" fmla="*/ 193 h 197"/>
                  <a:gd name="T70" fmla="*/ 4 w 106"/>
                  <a:gd name="T71" fmla="*/ 195 h 197"/>
                  <a:gd name="T72" fmla="*/ 1 w 106"/>
                  <a:gd name="T73" fmla="*/ 195 h 197"/>
                  <a:gd name="T74" fmla="*/ 0 w 106"/>
                  <a:gd name="T75" fmla="*/ 19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6" h="197">
                    <a:moveTo>
                      <a:pt x="0" y="190"/>
                    </a:moveTo>
                    <a:lnTo>
                      <a:pt x="0" y="190"/>
                    </a:lnTo>
                    <a:lnTo>
                      <a:pt x="0" y="182"/>
                    </a:lnTo>
                    <a:lnTo>
                      <a:pt x="1" y="174"/>
                    </a:lnTo>
                    <a:lnTo>
                      <a:pt x="2" y="167"/>
                    </a:lnTo>
                    <a:lnTo>
                      <a:pt x="3" y="159"/>
                    </a:lnTo>
                    <a:lnTo>
                      <a:pt x="4" y="151"/>
                    </a:lnTo>
                    <a:lnTo>
                      <a:pt x="5" y="144"/>
                    </a:lnTo>
                    <a:lnTo>
                      <a:pt x="6" y="136"/>
                    </a:lnTo>
                    <a:lnTo>
                      <a:pt x="8" y="129"/>
                    </a:lnTo>
                    <a:lnTo>
                      <a:pt x="9" y="122"/>
                    </a:lnTo>
                    <a:lnTo>
                      <a:pt x="11" y="115"/>
                    </a:lnTo>
                    <a:lnTo>
                      <a:pt x="13" y="107"/>
                    </a:lnTo>
                    <a:lnTo>
                      <a:pt x="15" y="100"/>
                    </a:lnTo>
                    <a:lnTo>
                      <a:pt x="17" y="94"/>
                    </a:lnTo>
                    <a:lnTo>
                      <a:pt x="19" y="87"/>
                    </a:lnTo>
                    <a:lnTo>
                      <a:pt x="22" y="80"/>
                    </a:lnTo>
                    <a:lnTo>
                      <a:pt x="25" y="74"/>
                    </a:lnTo>
                    <a:lnTo>
                      <a:pt x="28" y="68"/>
                    </a:lnTo>
                    <a:lnTo>
                      <a:pt x="31" y="61"/>
                    </a:lnTo>
                    <a:lnTo>
                      <a:pt x="35" y="55"/>
                    </a:lnTo>
                    <a:lnTo>
                      <a:pt x="38" y="50"/>
                    </a:lnTo>
                    <a:lnTo>
                      <a:pt x="41" y="44"/>
                    </a:lnTo>
                    <a:lnTo>
                      <a:pt x="46" y="39"/>
                    </a:lnTo>
                    <a:lnTo>
                      <a:pt x="50" y="34"/>
                    </a:lnTo>
                    <a:lnTo>
                      <a:pt x="55" y="29"/>
                    </a:lnTo>
                    <a:lnTo>
                      <a:pt x="60" y="24"/>
                    </a:lnTo>
                    <a:lnTo>
                      <a:pt x="65" y="20"/>
                    </a:lnTo>
                    <a:lnTo>
                      <a:pt x="70" y="16"/>
                    </a:lnTo>
                    <a:lnTo>
                      <a:pt x="76" y="12"/>
                    </a:lnTo>
                    <a:lnTo>
                      <a:pt x="82" y="9"/>
                    </a:lnTo>
                    <a:lnTo>
                      <a:pt x="89" y="5"/>
                    </a:lnTo>
                    <a:lnTo>
                      <a:pt x="95" y="2"/>
                    </a:lnTo>
                    <a:lnTo>
                      <a:pt x="102" y="0"/>
                    </a:lnTo>
                    <a:lnTo>
                      <a:pt x="105" y="10"/>
                    </a:lnTo>
                    <a:lnTo>
                      <a:pt x="98" y="12"/>
                    </a:lnTo>
                    <a:lnTo>
                      <a:pt x="91" y="15"/>
                    </a:lnTo>
                    <a:lnTo>
                      <a:pt x="85" y="18"/>
                    </a:lnTo>
                    <a:lnTo>
                      <a:pt x="79" y="22"/>
                    </a:lnTo>
                    <a:lnTo>
                      <a:pt x="74" y="25"/>
                    </a:lnTo>
                    <a:lnTo>
                      <a:pt x="69" y="29"/>
                    </a:lnTo>
                    <a:lnTo>
                      <a:pt x="64" y="33"/>
                    </a:lnTo>
                    <a:lnTo>
                      <a:pt x="60" y="37"/>
                    </a:lnTo>
                    <a:lnTo>
                      <a:pt x="55" y="42"/>
                    </a:lnTo>
                    <a:lnTo>
                      <a:pt x="51" y="46"/>
                    </a:lnTo>
                    <a:lnTo>
                      <a:pt x="47" y="51"/>
                    </a:lnTo>
                    <a:lnTo>
                      <a:pt x="44" y="56"/>
                    </a:lnTo>
                    <a:lnTo>
                      <a:pt x="41" y="62"/>
                    </a:lnTo>
                    <a:lnTo>
                      <a:pt x="37" y="67"/>
                    </a:lnTo>
                    <a:lnTo>
                      <a:pt x="34" y="73"/>
                    </a:lnTo>
                    <a:lnTo>
                      <a:pt x="31" y="79"/>
                    </a:lnTo>
                    <a:lnTo>
                      <a:pt x="29" y="85"/>
                    </a:lnTo>
                    <a:lnTo>
                      <a:pt x="26" y="91"/>
                    </a:lnTo>
                    <a:lnTo>
                      <a:pt x="24" y="98"/>
                    </a:lnTo>
                    <a:lnTo>
                      <a:pt x="22" y="104"/>
                    </a:lnTo>
                    <a:lnTo>
                      <a:pt x="20" y="111"/>
                    </a:lnTo>
                    <a:lnTo>
                      <a:pt x="19" y="118"/>
                    </a:lnTo>
                    <a:lnTo>
                      <a:pt x="17" y="125"/>
                    </a:lnTo>
                    <a:lnTo>
                      <a:pt x="15" y="132"/>
                    </a:lnTo>
                    <a:lnTo>
                      <a:pt x="14" y="139"/>
                    </a:lnTo>
                    <a:lnTo>
                      <a:pt x="12" y="146"/>
                    </a:lnTo>
                    <a:lnTo>
                      <a:pt x="12" y="153"/>
                    </a:lnTo>
                    <a:lnTo>
                      <a:pt x="10" y="161"/>
                    </a:lnTo>
                    <a:lnTo>
                      <a:pt x="9" y="168"/>
                    </a:lnTo>
                    <a:lnTo>
                      <a:pt x="9" y="176"/>
                    </a:lnTo>
                    <a:lnTo>
                      <a:pt x="8" y="183"/>
                    </a:lnTo>
                    <a:lnTo>
                      <a:pt x="7" y="191"/>
                    </a:lnTo>
                    <a:lnTo>
                      <a:pt x="7" y="191"/>
                    </a:lnTo>
                    <a:lnTo>
                      <a:pt x="7" y="191"/>
                    </a:lnTo>
                    <a:lnTo>
                      <a:pt x="6" y="193"/>
                    </a:lnTo>
                    <a:lnTo>
                      <a:pt x="6" y="195"/>
                    </a:lnTo>
                    <a:lnTo>
                      <a:pt x="4" y="195"/>
                    </a:lnTo>
                    <a:lnTo>
                      <a:pt x="3" y="196"/>
                    </a:lnTo>
                    <a:lnTo>
                      <a:pt x="1" y="195"/>
                    </a:lnTo>
                    <a:lnTo>
                      <a:pt x="0" y="194"/>
                    </a:lnTo>
                    <a:lnTo>
                      <a:pt x="0" y="192"/>
                    </a:lnTo>
                    <a:lnTo>
                      <a:pt x="0" y="19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84" name="Freeform 364">
                <a:extLst>
                  <a:ext uri="{FF2B5EF4-FFF2-40B4-BE49-F238E27FC236}">
                    <a16:creationId xmlns:a16="http://schemas.microsoft.com/office/drawing/2014/main" id="{41CAD9A8-DB21-5CD3-C56C-6769397B1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16"/>
                <a:ext cx="53" cy="282"/>
              </a:xfrm>
              <a:custGeom>
                <a:avLst/>
                <a:gdLst>
                  <a:gd name="T0" fmla="*/ 0 w 53"/>
                  <a:gd name="T1" fmla="*/ 275 h 282"/>
                  <a:gd name="T2" fmla="*/ 2 w 53"/>
                  <a:gd name="T3" fmla="*/ 266 h 282"/>
                  <a:gd name="T4" fmla="*/ 4 w 53"/>
                  <a:gd name="T5" fmla="*/ 255 h 282"/>
                  <a:gd name="T6" fmla="*/ 7 w 53"/>
                  <a:gd name="T7" fmla="*/ 243 h 282"/>
                  <a:gd name="T8" fmla="*/ 10 w 53"/>
                  <a:gd name="T9" fmla="*/ 230 h 282"/>
                  <a:gd name="T10" fmla="*/ 13 w 53"/>
                  <a:gd name="T11" fmla="*/ 215 h 282"/>
                  <a:gd name="T12" fmla="*/ 17 w 53"/>
                  <a:gd name="T13" fmla="*/ 199 h 282"/>
                  <a:gd name="T14" fmla="*/ 21 w 53"/>
                  <a:gd name="T15" fmla="*/ 182 h 282"/>
                  <a:gd name="T16" fmla="*/ 24 w 53"/>
                  <a:gd name="T17" fmla="*/ 165 h 282"/>
                  <a:gd name="T18" fmla="*/ 28 w 53"/>
                  <a:gd name="T19" fmla="*/ 146 h 282"/>
                  <a:gd name="T20" fmla="*/ 31 w 53"/>
                  <a:gd name="T21" fmla="*/ 127 h 282"/>
                  <a:gd name="T22" fmla="*/ 34 w 53"/>
                  <a:gd name="T23" fmla="*/ 107 h 282"/>
                  <a:gd name="T24" fmla="*/ 37 w 53"/>
                  <a:gd name="T25" fmla="*/ 86 h 282"/>
                  <a:gd name="T26" fmla="*/ 39 w 53"/>
                  <a:gd name="T27" fmla="*/ 65 h 282"/>
                  <a:gd name="T28" fmla="*/ 42 w 53"/>
                  <a:gd name="T29" fmla="*/ 44 h 282"/>
                  <a:gd name="T30" fmla="*/ 42 w 53"/>
                  <a:gd name="T31" fmla="*/ 22 h 282"/>
                  <a:gd name="T32" fmla="*/ 44 w 53"/>
                  <a:gd name="T33" fmla="*/ 0 h 282"/>
                  <a:gd name="T34" fmla="*/ 52 w 53"/>
                  <a:gd name="T35" fmla="*/ 12 h 282"/>
                  <a:gd name="T36" fmla="*/ 50 w 53"/>
                  <a:gd name="T37" fmla="*/ 34 h 282"/>
                  <a:gd name="T38" fmla="*/ 48 w 53"/>
                  <a:gd name="T39" fmla="*/ 56 h 282"/>
                  <a:gd name="T40" fmla="*/ 45 w 53"/>
                  <a:gd name="T41" fmla="*/ 77 h 282"/>
                  <a:gd name="T42" fmla="*/ 43 w 53"/>
                  <a:gd name="T43" fmla="*/ 98 h 282"/>
                  <a:gd name="T44" fmla="*/ 40 w 53"/>
                  <a:gd name="T45" fmla="*/ 119 h 282"/>
                  <a:gd name="T46" fmla="*/ 37 w 53"/>
                  <a:gd name="T47" fmla="*/ 139 h 282"/>
                  <a:gd name="T48" fmla="*/ 34 w 53"/>
                  <a:gd name="T49" fmla="*/ 158 h 282"/>
                  <a:gd name="T50" fmla="*/ 30 w 53"/>
                  <a:gd name="T51" fmla="*/ 176 h 282"/>
                  <a:gd name="T52" fmla="*/ 26 w 53"/>
                  <a:gd name="T53" fmla="*/ 193 h 282"/>
                  <a:gd name="T54" fmla="*/ 23 w 53"/>
                  <a:gd name="T55" fmla="*/ 210 h 282"/>
                  <a:gd name="T56" fmla="*/ 19 w 53"/>
                  <a:gd name="T57" fmla="*/ 225 h 282"/>
                  <a:gd name="T58" fmla="*/ 16 w 53"/>
                  <a:gd name="T59" fmla="*/ 239 h 282"/>
                  <a:gd name="T60" fmla="*/ 13 w 53"/>
                  <a:gd name="T61" fmla="*/ 252 h 282"/>
                  <a:gd name="T62" fmla="*/ 10 w 53"/>
                  <a:gd name="T63" fmla="*/ 264 h 282"/>
                  <a:gd name="T64" fmla="*/ 8 w 53"/>
                  <a:gd name="T65" fmla="*/ 273 h 282"/>
                  <a:gd name="T66" fmla="*/ 7 w 53"/>
                  <a:gd name="T67" fmla="*/ 277 h 282"/>
                  <a:gd name="T68" fmla="*/ 6 w 53"/>
                  <a:gd name="T69" fmla="*/ 280 h 282"/>
                  <a:gd name="T70" fmla="*/ 4 w 53"/>
                  <a:gd name="T71" fmla="*/ 281 h 282"/>
                  <a:gd name="T72" fmla="*/ 1 w 53"/>
                  <a:gd name="T73" fmla="*/ 280 h 282"/>
                  <a:gd name="T74" fmla="*/ 0 w 53"/>
                  <a:gd name="T75" fmla="*/ 277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282">
                    <a:moveTo>
                      <a:pt x="0" y="275"/>
                    </a:moveTo>
                    <a:lnTo>
                      <a:pt x="0" y="275"/>
                    </a:lnTo>
                    <a:lnTo>
                      <a:pt x="1" y="271"/>
                    </a:lnTo>
                    <a:lnTo>
                      <a:pt x="2" y="266"/>
                    </a:lnTo>
                    <a:lnTo>
                      <a:pt x="3" y="261"/>
                    </a:lnTo>
                    <a:lnTo>
                      <a:pt x="4" y="255"/>
                    </a:lnTo>
                    <a:lnTo>
                      <a:pt x="6" y="249"/>
                    </a:lnTo>
                    <a:lnTo>
                      <a:pt x="7" y="243"/>
                    </a:lnTo>
                    <a:lnTo>
                      <a:pt x="9" y="237"/>
                    </a:lnTo>
                    <a:lnTo>
                      <a:pt x="10" y="230"/>
                    </a:lnTo>
                    <a:lnTo>
                      <a:pt x="12" y="222"/>
                    </a:lnTo>
                    <a:lnTo>
                      <a:pt x="13" y="215"/>
                    </a:lnTo>
                    <a:lnTo>
                      <a:pt x="16" y="207"/>
                    </a:lnTo>
                    <a:lnTo>
                      <a:pt x="17" y="199"/>
                    </a:lnTo>
                    <a:lnTo>
                      <a:pt x="19" y="191"/>
                    </a:lnTo>
                    <a:lnTo>
                      <a:pt x="21" y="182"/>
                    </a:lnTo>
                    <a:lnTo>
                      <a:pt x="22" y="174"/>
                    </a:lnTo>
                    <a:lnTo>
                      <a:pt x="24" y="165"/>
                    </a:lnTo>
                    <a:lnTo>
                      <a:pt x="26" y="155"/>
                    </a:lnTo>
                    <a:lnTo>
                      <a:pt x="28" y="146"/>
                    </a:lnTo>
                    <a:lnTo>
                      <a:pt x="29" y="136"/>
                    </a:lnTo>
                    <a:lnTo>
                      <a:pt x="31" y="127"/>
                    </a:lnTo>
                    <a:lnTo>
                      <a:pt x="32" y="117"/>
                    </a:lnTo>
                    <a:lnTo>
                      <a:pt x="34" y="107"/>
                    </a:lnTo>
                    <a:lnTo>
                      <a:pt x="35" y="96"/>
                    </a:lnTo>
                    <a:lnTo>
                      <a:pt x="37" y="86"/>
                    </a:lnTo>
                    <a:lnTo>
                      <a:pt x="39" y="76"/>
                    </a:lnTo>
                    <a:lnTo>
                      <a:pt x="39" y="65"/>
                    </a:lnTo>
                    <a:lnTo>
                      <a:pt x="40" y="54"/>
                    </a:lnTo>
                    <a:lnTo>
                      <a:pt x="42" y="44"/>
                    </a:lnTo>
                    <a:lnTo>
                      <a:pt x="42" y="33"/>
                    </a:lnTo>
                    <a:lnTo>
                      <a:pt x="42" y="22"/>
                    </a:lnTo>
                    <a:lnTo>
                      <a:pt x="43" y="11"/>
                    </a:lnTo>
                    <a:lnTo>
                      <a:pt x="44" y="0"/>
                    </a:lnTo>
                    <a:lnTo>
                      <a:pt x="52" y="1"/>
                    </a:lnTo>
                    <a:lnTo>
                      <a:pt x="52" y="12"/>
                    </a:lnTo>
                    <a:lnTo>
                      <a:pt x="51" y="23"/>
                    </a:lnTo>
                    <a:lnTo>
                      <a:pt x="50" y="34"/>
                    </a:lnTo>
                    <a:lnTo>
                      <a:pt x="49" y="45"/>
                    </a:lnTo>
                    <a:lnTo>
                      <a:pt x="48" y="56"/>
                    </a:lnTo>
                    <a:lnTo>
                      <a:pt x="47" y="66"/>
                    </a:lnTo>
                    <a:lnTo>
                      <a:pt x="45" y="77"/>
                    </a:lnTo>
                    <a:lnTo>
                      <a:pt x="45" y="88"/>
                    </a:lnTo>
                    <a:lnTo>
                      <a:pt x="43" y="98"/>
                    </a:lnTo>
                    <a:lnTo>
                      <a:pt x="42" y="108"/>
                    </a:lnTo>
                    <a:lnTo>
                      <a:pt x="40" y="119"/>
                    </a:lnTo>
                    <a:lnTo>
                      <a:pt x="39" y="129"/>
                    </a:lnTo>
                    <a:lnTo>
                      <a:pt x="37" y="139"/>
                    </a:lnTo>
                    <a:lnTo>
                      <a:pt x="35" y="148"/>
                    </a:lnTo>
                    <a:lnTo>
                      <a:pt x="34" y="158"/>
                    </a:lnTo>
                    <a:lnTo>
                      <a:pt x="32" y="167"/>
                    </a:lnTo>
                    <a:lnTo>
                      <a:pt x="30" y="176"/>
                    </a:lnTo>
                    <a:lnTo>
                      <a:pt x="29" y="185"/>
                    </a:lnTo>
                    <a:lnTo>
                      <a:pt x="26" y="193"/>
                    </a:lnTo>
                    <a:lnTo>
                      <a:pt x="25" y="202"/>
                    </a:lnTo>
                    <a:lnTo>
                      <a:pt x="23" y="210"/>
                    </a:lnTo>
                    <a:lnTo>
                      <a:pt x="21" y="218"/>
                    </a:lnTo>
                    <a:lnTo>
                      <a:pt x="19" y="225"/>
                    </a:lnTo>
                    <a:lnTo>
                      <a:pt x="18" y="233"/>
                    </a:lnTo>
                    <a:lnTo>
                      <a:pt x="16" y="239"/>
                    </a:lnTo>
                    <a:lnTo>
                      <a:pt x="15" y="246"/>
                    </a:lnTo>
                    <a:lnTo>
                      <a:pt x="13" y="252"/>
                    </a:lnTo>
                    <a:lnTo>
                      <a:pt x="12" y="258"/>
                    </a:lnTo>
                    <a:lnTo>
                      <a:pt x="10" y="264"/>
                    </a:lnTo>
                    <a:lnTo>
                      <a:pt x="9" y="269"/>
                    </a:lnTo>
                    <a:lnTo>
                      <a:pt x="8" y="273"/>
                    </a:lnTo>
                    <a:lnTo>
                      <a:pt x="7" y="278"/>
                    </a:lnTo>
                    <a:lnTo>
                      <a:pt x="7" y="277"/>
                    </a:lnTo>
                    <a:lnTo>
                      <a:pt x="7" y="278"/>
                    </a:lnTo>
                    <a:lnTo>
                      <a:pt x="6" y="280"/>
                    </a:lnTo>
                    <a:lnTo>
                      <a:pt x="6" y="281"/>
                    </a:lnTo>
                    <a:lnTo>
                      <a:pt x="4" y="281"/>
                    </a:lnTo>
                    <a:lnTo>
                      <a:pt x="3" y="281"/>
                    </a:lnTo>
                    <a:lnTo>
                      <a:pt x="1" y="280"/>
                    </a:lnTo>
                    <a:lnTo>
                      <a:pt x="0" y="279"/>
                    </a:lnTo>
                    <a:lnTo>
                      <a:pt x="0" y="277"/>
                    </a:lnTo>
                    <a:lnTo>
                      <a:pt x="0" y="2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85" name="Freeform 365">
                <a:extLst>
                  <a:ext uri="{FF2B5EF4-FFF2-40B4-BE49-F238E27FC236}">
                    <a16:creationId xmlns:a16="http://schemas.microsoft.com/office/drawing/2014/main" id="{C26B9CFF-B9D8-0F39-0F50-2ABDA8439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3091"/>
                <a:ext cx="73" cy="202"/>
              </a:xfrm>
              <a:custGeom>
                <a:avLst/>
                <a:gdLst>
                  <a:gd name="T0" fmla="*/ 1 w 73"/>
                  <a:gd name="T1" fmla="*/ 192 h 202"/>
                  <a:gd name="T2" fmla="*/ 8 w 73"/>
                  <a:gd name="T3" fmla="*/ 184 h 202"/>
                  <a:gd name="T4" fmla="*/ 14 w 73"/>
                  <a:gd name="T5" fmla="*/ 175 h 202"/>
                  <a:gd name="T6" fmla="*/ 19 w 73"/>
                  <a:gd name="T7" fmla="*/ 165 h 202"/>
                  <a:gd name="T8" fmla="*/ 24 w 73"/>
                  <a:gd name="T9" fmla="*/ 155 h 202"/>
                  <a:gd name="T10" fmla="*/ 30 w 73"/>
                  <a:gd name="T11" fmla="*/ 143 h 202"/>
                  <a:gd name="T12" fmla="*/ 34 w 73"/>
                  <a:gd name="T13" fmla="*/ 131 h 202"/>
                  <a:gd name="T14" fmla="*/ 39 w 73"/>
                  <a:gd name="T15" fmla="*/ 119 h 202"/>
                  <a:gd name="T16" fmla="*/ 42 w 73"/>
                  <a:gd name="T17" fmla="*/ 106 h 202"/>
                  <a:gd name="T18" fmla="*/ 46 w 73"/>
                  <a:gd name="T19" fmla="*/ 93 h 202"/>
                  <a:gd name="T20" fmla="*/ 49 w 73"/>
                  <a:gd name="T21" fmla="*/ 80 h 202"/>
                  <a:gd name="T22" fmla="*/ 52 w 73"/>
                  <a:gd name="T23" fmla="*/ 66 h 202"/>
                  <a:gd name="T24" fmla="*/ 55 w 73"/>
                  <a:gd name="T25" fmla="*/ 53 h 202"/>
                  <a:gd name="T26" fmla="*/ 57 w 73"/>
                  <a:gd name="T27" fmla="*/ 40 h 202"/>
                  <a:gd name="T28" fmla="*/ 60 w 73"/>
                  <a:gd name="T29" fmla="*/ 26 h 202"/>
                  <a:gd name="T30" fmla="*/ 62 w 73"/>
                  <a:gd name="T31" fmla="*/ 13 h 202"/>
                  <a:gd name="T32" fmla="*/ 64 w 73"/>
                  <a:gd name="T33" fmla="*/ 0 h 202"/>
                  <a:gd name="T34" fmla="*/ 71 w 73"/>
                  <a:gd name="T35" fmla="*/ 9 h 202"/>
                  <a:gd name="T36" fmla="*/ 69 w 73"/>
                  <a:gd name="T37" fmla="*/ 22 h 202"/>
                  <a:gd name="T38" fmla="*/ 66 w 73"/>
                  <a:gd name="T39" fmla="*/ 35 h 202"/>
                  <a:gd name="T40" fmla="*/ 64 w 73"/>
                  <a:gd name="T41" fmla="*/ 49 h 202"/>
                  <a:gd name="T42" fmla="*/ 61 w 73"/>
                  <a:gd name="T43" fmla="*/ 62 h 202"/>
                  <a:gd name="T44" fmla="*/ 58 w 73"/>
                  <a:gd name="T45" fmla="*/ 76 h 202"/>
                  <a:gd name="T46" fmla="*/ 55 w 73"/>
                  <a:gd name="T47" fmla="*/ 90 h 202"/>
                  <a:gd name="T48" fmla="*/ 51 w 73"/>
                  <a:gd name="T49" fmla="*/ 103 h 202"/>
                  <a:gd name="T50" fmla="*/ 48 w 73"/>
                  <a:gd name="T51" fmla="*/ 117 h 202"/>
                  <a:gd name="T52" fmla="*/ 43 w 73"/>
                  <a:gd name="T53" fmla="*/ 129 h 202"/>
                  <a:gd name="T54" fmla="*/ 39 w 73"/>
                  <a:gd name="T55" fmla="*/ 142 h 202"/>
                  <a:gd name="T56" fmla="*/ 33 w 73"/>
                  <a:gd name="T57" fmla="*/ 154 h 202"/>
                  <a:gd name="T58" fmla="*/ 28 w 73"/>
                  <a:gd name="T59" fmla="*/ 165 h 202"/>
                  <a:gd name="T60" fmla="*/ 23 w 73"/>
                  <a:gd name="T61" fmla="*/ 176 h 202"/>
                  <a:gd name="T62" fmla="*/ 16 w 73"/>
                  <a:gd name="T63" fmla="*/ 186 h 202"/>
                  <a:gd name="T64" fmla="*/ 9 w 73"/>
                  <a:gd name="T65" fmla="*/ 196 h 202"/>
                  <a:gd name="T66" fmla="*/ 3 w 73"/>
                  <a:gd name="T67" fmla="*/ 201 h 202"/>
                  <a:gd name="T68" fmla="*/ 4 w 73"/>
                  <a:gd name="T69" fmla="*/ 201 h 202"/>
                  <a:gd name="T70" fmla="*/ 2 w 73"/>
                  <a:gd name="T71" fmla="*/ 200 h 202"/>
                  <a:gd name="T72" fmla="*/ 0 w 73"/>
                  <a:gd name="T73" fmla="*/ 197 h 202"/>
                  <a:gd name="T74" fmla="*/ 0 w 73"/>
                  <a:gd name="T75" fmla="*/ 193 h 202"/>
                  <a:gd name="T76" fmla="*/ 3 w 73"/>
                  <a:gd name="T77" fmla="*/ 19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3" h="202">
                    <a:moveTo>
                      <a:pt x="3" y="191"/>
                    </a:moveTo>
                    <a:lnTo>
                      <a:pt x="1" y="192"/>
                    </a:lnTo>
                    <a:lnTo>
                      <a:pt x="4" y="188"/>
                    </a:lnTo>
                    <a:lnTo>
                      <a:pt x="8" y="184"/>
                    </a:lnTo>
                    <a:lnTo>
                      <a:pt x="11" y="179"/>
                    </a:lnTo>
                    <a:lnTo>
                      <a:pt x="14" y="175"/>
                    </a:lnTo>
                    <a:lnTo>
                      <a:pt x="17" y="170"/>
                    </a:lnTo>
                    <a:lnTo>
                      <a:pt x="19" y="165"/>
                    </a:lnTo>
                    <a:lnTo>
                      <a:pt x="22" y="160"/>
                    </a:lnTo>
                    <a:lnTo>
                      <a:pt x="24" y="155"/>
                    </a:lnTo>
                    <a:lnTo>
                      <a:pt x="27" y="149"/>
                    </a:lnTo>
                    <a:lnTo>
                      <a:pt x="30" y="143"/>
                    </a:lnTo>
                    <a:lnTo>
                      <a:pt x="32" y="137"/>
                    </a:lnTo>
                    <a:lnTo>
                      <a:pt x="34" y="131"/>
                    </a:lnTo>
                    <a:lnTo>
                      <a:pt x="36" y="125"/>
                    </a:lnTo>
                    <a:lnTo>
                      <a:pt x="39" y="119"/>
                    </a:lnTo>
                    <a:lnTo>
                      <a:pt x="40" y="113"/>
                    </a:lnTo>
                    <a:lnTo>
                      <a:pt x="42" y="106"/>
                    </a:lnTo>
                    <a:lnTo>
                      <a:pt x="44" y="100"/>
                    </a:lnTo>
                    <a:lnTo>
                      <a:pt x="46" y="93"/>
                    </a:lnTo>
                    <a:lnTo>
                      <a:pt x="48" y="87"/>
                    </a:lnTo>
                    <a:lnTo>
                      <a:pt x="49" y="80"/>
                    </a:lnTo>
                    <a:lnTo>
                      <a:pt x="51" y="73"/>
                    </a:lnTo>
                    <a:lnTo>
                      <a:pt x="52" y="66"/>
                    </a:lnTo>
                    <a:lnTo>
                      <a:pt x="54" y="60"/>
                    </a:lnTo>
                    <a:lnTo>
                      <a:pt x="55" y="53"/>
                    </a:lnTo>
                    <a:lnTo>
                      <a:pt x="57" y="46"/>
                    </a:lnTo>
                    <a:lnTo>
                      <a:pt x="57" y="40"/>
                    </a:lnTo>
                    <a:lnTo>
                      <a:pt x="59" y="33"/>
                    </a:lnTo>
                    <a:lnTo>
                      <a:pt x="60" y="26"/>
                    </a:lnTo>
                    <a:lnTo>
                      <a:pt x="61" y="20"/>
                    </a:lnTo>
                    <a:lnTo>
                      <a:pt x="62" y="13"/>
                    </a:lnTo>
                    <a:lnTo>
                      <a:pt x="63" y="6"/>
                    </a:lnTo>
                    <a:lnTo>
                      <a:pt x="64" y="0"/>
                    </a:lnTo>
                    <a:lnTo>
                      <a:pt x="72" y="2"/>
                    </a:lnTo>
                    <a:lnTo>
                      <a:pt x="71" y="9"/>
                    </a:lnTo>
                    <a:lnTo>
                      <a:pt x="69" y="15"/>
                    </a:lnTo>
                    <a:lnTo>
                      <a:pt x="69" y="22"/>
                    </a:lnTo>
                    <a:lnTo>
                      <a:pt x="68" y="28"/>
                    </a:lnTo>
                    <a:lnTo>
                      <a:pt x="66" y="35"/>
                    </a:lnTo>
                    <a:lnTo>
                      <a:pt x="65" y="42"/>
                    </a:lnTo>
                    <a:lnTo>
                      <a:pt x="64" y="49"/>
                    </a:lnTo>
                    <a:lnTo>
                      <a:pt x="63" y="56"/>
                    </a:lnTo>
                    <a:lnTo>
                      <a:pt x="61" y="62"/>
                    </a:lnTo>
                    <a:lnTo>
                      <a:pt x="60" y="69"/>
                    </a:lnTo>
                    <a:lnTo>
                      <a:pt x="58" y="76"/>
                    </a:lnTo>
                    <a:lnTo>
                      <a:pt x="57" y="83"/>
                    </a:lnTo>
                    <a:lnTo>
                      <a:pt x="55" y="90"/>
                    </a:lnTo>
                    <a:lnTo>
                      <a:pt x="53" y="96"/>
                    </a:lnTo>
                    <a:lnTo>
                      <a:pt x="51" y="103"/>
                    </a:lnTo>
                    <a:lnTo>
                      <a:pt x="49" y="110"/>
                    </a:lnTo>
                    <a:lnTo>
                      <a:pt x="48" y="117"/>
                    </a:lnTo>
                    <a:lnTo>
                      <a:pt x="45" y="123"/>
                    </a:lnTo>
                    <a:lnTo>
                      <a:pt x="43" y="129"/>
                    </a:lnTo>
                    <a:lnTo>
                      <a:pt x="41" y="136"/>
                    </a:lnTo>
                    <a:lnTo>
                      <a:pt x="39" y="142"/>
                    </a:lnTo>
                    <a:lnTo>
                      <a:pt x="36" y="148"/>
                    </a:lnTo>
                    <a:lnTo>
                      <a:pt x="33" y="154"/>
                    </a:lnTo>
                    <a:lnTo>
                      <a:pt x="31" y="160"/>
                    </a:lnTo>
                    <a:lnTo>
                      <a:pt x="28" y="165"/>
                    </a:lnTo>
                    <a:lnTo>
                      <a:pt x="25" y="171"/>
                    </a:lnTo>
                    <a:lnTo>
                      <a:pt x="23" y="176"/>
                    </a:lnTo>
                    <a:lnTo>
                      <a:pt x="19" y="181"/>
                    </a:lnTo>
                    <a:lnTo>
                      <a:pt x="16" y="186"/>
                    </a:lnTo>
                    <a:lnTo>
                      <a:pt x="13" y="191"/>
                    </a:lnTo>
                    <a:lnTo>
                      <a:pt x="9" y="196"/>
                    </a:lnTo>
                    <a:lnTo>
                      <a:pt x="6" y="200"/>
                    </a:lnTo>
                    <a:lnTo>
                      <a:pt x="3" y="201"/>
                    </a:lnTo>
                    <a:lnTo>
                      <a:pt x="6" y="200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5"/>
                    </a:lnTo>
                    <a:lnTo>
                      <a:pt x="0" y="193"/>
                    </a:lnTo>
                    <a:lnTo>
                      <a:pt x="1" y="192"/>
                    </a:lnTo>
                    <a:lnTo>
                      <a:pt x="3" y="19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86" name="Freeform 366">
                <a:extLst>
                  <a:ext uri="{FF2B5EF4-FFF2-40B4-BE49-F238E27FC236}">
                    <a16:creationId xmlns:a16="http://schemas.microsoft.com/office/drawing/2014/main" id="{C9F60AAE-E73A-A222-FDD2-9C43284D8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282"/>
                <a:ext cx="32" cy="75"/>
              </a:xfrm>
              <a:custGeom>
                <a:avLst/>
                <a:gdLst>
                  <a:gd name="T0" fmla="*/ 2 w 32"/>
                  <a:gd name="T1" fmla="*/ 74 h 75"/>
                  <a:gd name="T2" fmla="*/ 0 w 32"/>
                  <a:gd name="T3" fmla="*/ 70 h 75"/>
                  <a:gd name="T4" fmla="*/ 0 w 32"/>
                  <a:gd name="T5" fmla="*/ 60 h 75"/>
                  <a:gd name="T6" fmla="*/ 0 w 32"/>
                  <a:gd name="T7" fmla="*/ 52 h 75"/>
                  <a:gd name="T8" fmla="*/ 0 w 32"/>
                  <a:gd name="T9" fmla="*/ 44 h 75"/>
                  <a:gd name="T10" fmla="*/ 0 w 32"/>
                  <a:gd name="T11" fmla="*/ 37 h 75"/>
                  <a:gd name="T12" fmla="*/ 0 w 32"/>
                  <a:gd name="T13" fmla="*/ 31 h 75"/>
                  <a:gd name="T14" fmla="*/ 0 w 32"/>
                  <a:gd name="T15" fmla="*/ 25 h 75"/>
                  <a:gd name="T16" fmla="*/ 1 w 32"/>
                  <a:gd name="T17" fmla="*/ 20 h 75"/>
                  <a:gd name="T18" fmla="*/ 2 w 32"/>
                  <a:gd name="T19" fmla="*/ 16 h 75"/>
                  <a:gd name="T20" fmla="*/ 3 w 32"/>
                  <a:gd name="T21" fmla="*/ 11 h 75"/>
                  <a:gd name="T22" fmla="*/ 6 w 32"/>
                  <a:gd name="T23" fmla="*/ 8 h 75"/>
                  <a:gd name="T24" fmla="*/ 9 w 32"/>
                  <a:gd name="T25" fmla="*/ 5 h 75"/>
                  <a:gd name="T26" fmla="*/ 13 w 32"/>
                  <a:gd name="T27" fmla="*/ 3 h 75"/>
                  <a:gd name="T28" fmla="*/ 17 w 32"/>
                  <a:gd name="T29" fmla="*/ 1 h 75"/>
                  <a:gd name="T30" fmla="*/ 20 w 32"/>
                  <a:gd name="T31" fmla="*/ 0 h 75"/>
                  <a:gd name="T32" fmla="*/ 25 w 32"/>
                  <a:gd name="T33" fmla="*/ 0 h 75"/>
                  <a:gd name="T34" fmla="*/ 31 w 32"/>
                  <a:gd name="T35" fmla="*/ 0 h 75"/>
                  <a:gd name="T36" fmla="*/ 31 w 32"/>
                  <a:gd name="T37" fmla="*/ 10 h 75"/>
                  <a:gd name="T38" fmla="*/ 26 w 32"/>
                  <a:gd name="T39" fmla="*/ 10 h 75"/>
                  <a:gd name="T40" fmla="*/ 21 w 32"/>
                  <a:gd name="T41" fmla="*/ 11 h 75"/>
                  <a:gd name="T42" fmla="*/ 18 w 32"/>
                  <a:gd name="T43" fmla="*/ 11 h 75"/>
                  <a:gd name="T44" fmla="*/ 15 w 32"/>
                  <a:gd name="T45" fmla="*/ 12 h 75"/>
                  <a:gd name="T46" fmla="*/ 13 w 32"/>
                  <a:gd name="T47" fmla="*/ 14 h 75"/>
                  <a:gd name="T48" fmla="*/ 12 w 32"/>
                  <a:gd name="T49" fmla="*/ 15 h 75"/>
                  <a:gd name="T50" fmla="*/ 10 w 32"/>
                  <a:gd name="T51" fmla="*/ 17 h 75"/>
                  <a:gd name="T52" fmla="*/ 10 w 32"/>
                  <a:gd name="T53" fmla="*/ 19 h 75"/>
                  <a:gd name="T54" fmla="*/ 9 w 32"/>
                  <a:gd name="T55" fmla="*/ 23 h 75"/>
                  <a:gd name="T56" fmla="*/ 8 w 32"/>
                  <a:gd name="T57" fmla="*/ 27 h 75"/>
                  <a:gd name="T58" fmla="*/ 7 w 32"/>
                  <a:gd name="T59" fmla="*/ 32 h 75"/>
                  <a:gd name="T60" fmla="*/ 7 w 32"/>
                  <a:gd name="T61" fmla="*/ 37 h 75"/>
                  <a:gd name="T62" fmla="*/ 7 w 32"/>
                  <a:gd name="T63" fmla="*/ 44 h 75"/>
                  <a:gd name="T64" fmla="*/ 7 w 32"/>
                  <a:gd name="T65" fmla="*/ 52 h 75"/>
                  <a:gd name="T66" fmla="*/ 7 w 32"/>
                  <a:gd name="T67" fmla="*/ 60 h 75"/>
                  <a:gd name="T68" fmla="*/ 7 w 32"/>
                  <a:gd name="T69" fmla="*/ 69 h 75"/>
                  <a:gd name="T70" fmla="*/ 6 w 32"/>
                  <a:gd name="T71" fmla="*/ 65 h 75"/>
                  <a:gd name="T72" fmla="*/ 7 w 32"/>
                  <a:gd name="T73" fmla="*/ 69 h 75"/>
                  <a:gd name="T74" fmla="*/ 7 w 32"/>
                  <a:gd name="T75" fmla="*/ 71 h 75"/>
                  <a:gd name="T76" fmla="*/ 6 w 32"/>
                  <a:gd name="T77" fmla="*/ 73 h 75"/>
                  <a:gd name="T78" fmla="*/ 5 w 32"/>
                  <a:gd name="T79" fmla="*/ 74 h 75"/>
                  <a:gd name="T80" fmla="*/ 3 w 32"/>
                  <a:gd name="T81" fmla="*/ 74 h 75"/>
                  <a:gd name="T82" fmla="*/ 3 w 32"/>
                  <a:gd name="T83" fmla="*/ 74 h 75"/>
                  <a:gd name="T84" fmla="*/ 1 w 32"/>
                  <a:gd name="T85" fmla="*/ 73 h 75"/>
                  <a:gd name="T86" fmla="*/ 0 w 32"/>
                  <a:gd name="T87" fmla="*/ 72 h 75"/>
                  <a:gd name="T88" fmla="*/ 0 w 32"/>
                  <a:gd name="T89" fmla="*/ 70 h 75"/>
                  <a:gd name="T90" fmla="*/ 2 w 32"/>
                  <a:gd name="T91" fmla="*/ 7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2" h="75">
                    <a:moveTo>
                      <a:pt x="2" y="74"/>
                    </a:moveTo>
                    <a:lnTo>
                      <a:pt x="0" y="70"/>
                    </a:lnTo>
                    <a:lnTo>
                      <a:pt x="0" y="60"/>
                    </a:lnTo>
                    <a:lnTo>
                      <a:pt x="0" y="52"/>
                    </a:lnTo>
                    <a:lnTo>
                      <a:pt x="0" y="44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1" y="20"/>
                    </a:lnTo>
                    <a:lnTo>
                      <a:pt x="2" y="16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3" y="3"/>
                    </a:lnTo>
                    <a:lnTo>
                      <a:pt x="17" y="1"/>
                    </a:lnTo>
                    <a:lnTo>
                      <a:pt x="20" y="0"/>
                    </a:lnTo>
                    <a:lnTo>
                      <a:pt x="25" y="0"/>
                    </a:lnTo>
                    <a:lnTo>
                      <a:pt x="31" y="0"/>
                    </a:lnTo>
                    <a:lnTo>
                      <a:pt x="31" y="10"/>
                    </a:lnTo>
                    <a:lnTo>
                      <a:pt x="26" y="10"/>
                    </a:lnTo>
                    <a:lnTo>
                      <a:pt x="21" y="11"/>
                    </a:lnTo>
                    <a:lnTo>
                      <a:pt x="18" y="11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2" y="15"/>
                    </a:lnTo>
                    <a:lnTo>
                      <a:pt x="10" y="17"/>
                    </a:lnTo>
                    <a:lnTo>
                      <a:pt x="10" y="19"/>
                    </a:lnTo>
                    <a:lnTo>
                      <a:pt x="9" y="23"/>
                    </a:lnTo>
                    <a:lnTo>
                      <a:pt x="8" y="27"/>
                    </a:lnTo>
                    <a:lnTo>
                      <a:pt x="7" y="32"/>
                    </a:lnTo>
                    <a:lnTo>
                      <a:pt x="7" y="37"/>
                    </a:lnTo>
                    <a:lnTo>
                      <a:pt x="7" y="44"/>
                    </a:lnTo>
                    <a:lnTo>
                      <a:pt x="7" y="52"/>
                    </a:lnTo>
                    <a:lnTo>
                      <a:pt x="7" y="60"/>
                    </a:lnTo>
                    <a:lnTo>
                      <a:pt x="7" y="69"/>
                    </a:lnTo>
                    <a:lnTo>
                      <a:pt x="6" y="65"/>
                    </a:lnTo>
                    <a:lnTo>
                      <a:pt x="7" y="69"/>
                    </a:lnTo>
                    <a:lnTo>
                      <a:pt x="7" y="71"/>
                    </a:lnTo>
                    <a:lnTo>
                      <a:pt x="6" y="73"/>
                    </a:lnTo>
                    <a:lnTo>
                      <a:pt x="5" y="74"/>
                    </a:lnTo>
                    <a:lnTo>
                      <a:pt x="3" y="74"/>
                    </a:lnTo>
                    <a:lnTo>
                      <a:pt x="3" y="74"/>
                    </a:lnTo>
                    <a:lnTo>
                      <a:pt x="1" y="73"/>
                    </a:lnTo>
                    <a:lnTo>
                      <a:pt x="0" y="72"/>
                    </a:lnTo>
                    <a:lnTo>
                      <a:pt x="0" y="70"/>
                    </a:lnTo>
                    <a:lnTo>
                      <a:pt x="2" y="7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87" name="Freeform 367">
                <a:extLst>
                  <a:ext uri="{FF2B5EF4-FFF2-40B4-BE49-F238E27FC236}">
                    <a16:creationId xmlns:a16="http://schemas.microsoft.com/office/drawing/2014/main" id="{351990F7-F77A-1704-7BDF-028E0FD36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3347"/>
                <a:ext cx="159" cy="34"/>
              </a:xfrm>
              <a:custGeom>
                <a:avLst/>
                <a:gdLst>
                  <a:gd name="T0" fmla="*/ 154 w 159"/>
                  <a:gd name="T1" fmla="*/ 33 h 34"/>
                  <a:gd name="T2" fmla="*/ 142 w 159"/>
                  <a:gd name="T3" fmla="*/ 33 h 34"/>
                  <a:gd name="T4" fmla="*/ 131 w 159"/>
                  <a:gd name="T5" fmla="*/ 33 h 34"/>
                  <a:gd name="T6" fmla="*/ 119 w 159"/>
                  <a:gd name="T7" fmla="*/ 33 h 34"/>
                  <a:gd name="T8" fmla="*/ 107 w 159"/>
                  <a:gd name="T9" fmla="*/ 33 h 34"/>
                  <a:gd name="T10" fmla="*/ 97 w 159"/>
                  <a:gd name="T11" fmla="*/ 32 h 34"/>
                  <a:gd name="T12" fmla="*/ 85 w 159"/>
                  <a:gd name="T13" fmla="*/ 32 h 34"/>
                  <a:gd name="T14" fmla="*/ 75 w 159"/>
                  <a:gd name="T15" fmla="*/ 31 h 34"/>
                  <a:gd name="T16" fmla="*/ 65 w 159"/>
                  <a:gd name="T17" fmla="*/ 30 h 34"/>
                  <a:gd name="T18" fmla="*/ 55 w 159"/>
                  <a:gd name="T19" fmla="*/ 29 h 34"/>
                  <a:gd name="T20" fmla="*/ 46 w 159"/>
                  <a:gd name="T21" fmla="*/ 27 h 34"/>
                  <a:gd name="T22" fmla="*/ 36 w 159"/>
                  <a:gd name="T23" fmla="*/ 25 h 34"/>
                  <a:gd name="T24" fmla="*/ 28 w 159"/>
                  <a:gd name="T25" fmla="*/ 23 h 34"/>
                  <a:gd name="T26" fmla="*/ 20 w 159"/>
                  <a:gd name="T27" fmla="*/ 20 h 34"/>
                  <a:gd name="T28" fmla="*/ 12 w 159"/>
                  <a:gd name="T29" fmla="*/ 17 h 34"/>
                  <a:gd name="T30" fmla="*/ 6 w 159"/>
                  <a:gd name="T31" fmla="*/ 13 h 34"/>
                  <a:gd name="T32" fmla="*/ 0 w 159"/>
                  <a:gd name="T33" fmla="*/ 9 h 34"/>
                  <a:gd name="T34" fmla="*/ 6 w 159"/>
                  <a:gd name="T35" fmla="*/ 2 h 34"/>
                  <a:gd name="T36" fmla="*/ 12 w 159"/>
                  <a:gd name="T37" fmla="*/ 6 h 34"/>
                  <a:gd name="T38" fmla="*/ 18 w 159"/>
                  <a:gd name="T39" fmla="*/ 9 h 34"/>
                  <a:gd name="T40" fmla="*/ 25 w 159"/>
                  <a:gd name="T41" fmla="*/ 12 h 34"/>
                  <a:gd name="T42" fmla="*/ 34 w 159"/>
                  <a:gd name="T43" fmla="*/ 14 h 34"/>
                  <a:gd name="T44" fmla="*/ 42 w 159"/>
                  <a:gd name="T45" fmla="*/ 16 h 34"/>
                  <a:gd name="T46" fmla="*/ 51 w 159"/>
                  <a:gd name="T47" fmla="*/ 18 h 34"/>
                  <a:gd name="T48" fmla="*/ 60 w 159"/>
                  <a:gd name="T49" fmla="*/ 19 h 34"/>
                  <a:gd name="T50" fmla="*/ 70 w 159"/>
                  <a:gd name="T51" fmla="*/ 20 h 34"/>
                  <a:gd name="T52" fmla="*/ 81 w 159"/>
                  <a:gd name="T53" fmla="*/ 21 h 34"/>
                  <a:gd name="T54" fmla="*/ 91 w 159"/>
                  <a:gd name="T55" fmla="*/ 22 h 34"/>
                  <a:gd name="T56" fmla="*/ 102 w 159"/>
                  <a:gd name="T57" fmla="*/ 22 h 34"/>
                  <a:gd name="T58" fmla="*/ 113 w 159"/>
                  <a:gd name="T59" fmla="*/ 22 h 34"/>
                  <a:gd name="T60" fmla="*/ 125 w 159"/>
                  <a:gd name="T61" fmla="*/ 22 h 34"/>
                  <a:gd name="T62" fmla="*/ 136 w 159"/>
                  <a:gd name="T63" fmla="*/ 22 h 34"/>
                  <a:gd name="T64" fmla="*/ 148 w 159"/>
                  <a:gd name="T65" fmla="*/ 22 h 34"/>
                  <a:gd name="T66" fmla="*/ 151 w 159"/>
                  <a:gd name="T67" fmla="*/ 30 h 34"/>
                  <a:gd name="T68" fmla="*/ 156 w 159"/>
                  <a:gd name="T69" fmla="*/ 23 h 34"/>
                  <a:gd name="T70" fmla="*/ 158 w 159"/>
                  <a:gd name="T71" fmla="*/ 26 h 34"/>
                  <a:gd name="T72" fmla="*/ 158 w 159"/>
                  <a:gd name="T73" fmla="*/ 29 h 34"/>
                  <a:gd name="T74" fmla="*/ 156 w 159"/>
                  <a:gd name="T75" fmla="*/ 32 h 34"/>
                  <a:gd name="T76" fmla="*/ 158 w 159"/>
                  <a:gd name="T77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9" h="34">
                    <a:moveTo>
                      <a:pt x="158" y="25"/>
                    </a:moveTo>
                    <a:lnTo>
                      <a:pt x="154" y="33"/>
                    </a:lnTo>
                    <a:lnTo>
                      <a:pt x="148" y="33"/>
                    </a:lnTo>
                    <a:lnTo>
                      <a:pt x="142" y="33"/>
                    </a:lnTo>
                    <a:lnTo>
                      <a:pt x="136" y="33"/>
                    </a:lnTo>
                    <a:lnTo>
                      <a:pt x="131" y="33"/>
                    </a:lnTo>
                    <a:lnTo>
                      <a:pt x="125" y="33"/>
                    </a:lnTo>
                    <a:lnTo>
                      <a:pt x="119" y="33"/>
                    </a:lnTo>
                    <a:lnTo>
                      <a:pt x="113" y="33"/>
                    </a:lnTo>
                    <a:lnTo>
                      <a:pt x="107" y="33"/>
                    </a:lnTo>
                    <a:lnTo>
                      <a:pt x="102" y="32"/>
                    </a:lnTo>
                    <a:lnTo>
                      <a:pt x="97" y="32"/>
                    </a:lnTo>
                    <a:lnTo>
                      <a:pt x="91" y="32"/>
                    </a:lnTo>
                    <a:lnTo>
                      <a:pt x="85" y="32"/>
                    </a:lnTo>
                    <a:lnTo>
                      <a:pt x="81" y="31"/>
                    </a:lnTo>
                    <a:lnTo>
                      <a:pt x="75" y="31"/>
                    </a:lnTo>
                    <a:lnTo>
                      <a:pt x="70" y="31"/>
                    </a:lnTo>
                    <a:lnTo>
                      <a:pt x="65" y="30"/>
                    </a:lnTo>
                    <a:lnTo>
                      <a:pt x="60" y="30"/>
                    </a:lnTo>
                    <a:lnTo>
                      <a:pt x="55" y="29"/>
                    </a:lnTo>
                    <a:lnTo>
                      <a:pt x="50" y="28"/>
                    </a:lnTo>
                    <a:lnTo>
                      <a:pt x="46" y="27"/>
                    </a:lnTo>
                    <a:lnTo>
                      <a:pt x="41" y="26"/>
                    </a:lnTo>
                    <a:lnTo>
                      <a:pt x="36" y="25"/>
                    </a:lnTo>
                    <a:lnTo>
                      <a:pt x="32" y="24"/>
                    </a:lnTo>
                    <a:lnTo>
                      <a:pt x="28" y="23"/>
                    </a:lnTo>
                    <a:lnTo>
                      <a:pt x="24" y="22"/>
                    </a:lnTo>
                    <a:lnTo>
                      <a:pt x="20" y="20"/>
                    </a:lnTo>
                    <a:lnTo>
                      <a:pt x="16" y="19"/>
                    </a:lnTo>
                    <a:lnTo>
                      <a:pt x="12" y="17"/>
                    </a:lnTo>
                    <a:lnTo>
                      <a:pt x="9" y="15"/>
                    </a:lnTo>
                    <a:lnTo>
                      <a:pt x="6" y="13"/>
                    </a:lnTo>
                    <a:lnTo>
                      <a:pt x="3" y="11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9" y="4"/>
                    </a:lnTo>
                    <a:lnTo>
                      <a:pt x="12" y="6"/>
                    </a:lnTo>
                    <a:lnTo>
                      <a:pt x="15" y="7"/>
                    </a:lnTo>
                    <a:lnTo>
                      <a:pt x="18" y="9"/>
                    </a:lnTo>
                    <a:lnTo>
                      <a:pt x="22" y="10"/>
                    </a:lnTo>
                    <a:lnTo>
                      <a:pt x="25" y="12"/>
                    </a:lnTo>
                    <a:lnTo>
                      <a:pt x="30" y="13"/>
                    </a:lnTo>
                    <a:lnTo>
                      <a:pt x="34" y="14"/>
                    </a:lnTo>
                    <a:lnTo>
                      <a:pt x="37" y="15"/>
                    </a:lnTo>
                    <a:lnTo>
                      <a:pt x="42" y="16"/>
                    </a:lnTo>
                    <a:lnTo>
                      <a:pt x="47" y="17"/>
                    </a:lnTo>
                    <a:lnTo>
                      <a:pt x="51" y="18"/>
                    </a:lnTo>
                    <a:lnTo>
                      <a:pt x="56" y="18"/>
                    </a:lnTo>
                    <a:lnTo>
                      <a:pt x="60" y="19"/>
                    </a:lnTo>
                    <a:lnTo>
                      <a:pt x="66" y="20"/>
                    </a:lnTo>
                    <a:lnTo>
                      <a:pt x="70" y="20"/>
                    </a:lnTo>
                    <a:lnTo>
                      <a:pt x="75" y="21"/>
                    </a:lnTo>
                    <a:lnTo>
                      <a:pt x="81" y="21"/>
                    </a:lnTo>
                    <a:lnTo>
                      <a:pt x="86" y="22"/>
                    </a:lnTo>
                    <a:lnTo>
                      <a:pt x="91" y="22"/>
                    </a:lnTo>
                    <a:lnTo>
                      <a:pt x="97" y="22"/>
                    </a:lnTo>
                    <a:lnTo>
                      <a:pt x="102" y="22"/>
                    </a:lnTo>
                    <a:lnTo>
                      <a:pt x="107" y="22"/>
                    </a:lnTo>
                    <a:lnTo>
                      <a:pt x="113" y="22"/>
                    </a:lnTo>
                    <a:lnTo>
                      <a:pt x="119" y="22"/>
                    </a:lnTo>
                    <a:lnTo>
                      <a:pt x="125" y="22"/>
                    </a:lnTo>
                    <a:lnTo>
                      <a:pt x="131" y="22"/>
                    </a:lnTo>
                    <a:lnTo>
                      <a:pt x="136" y="22"/>
                    </a:lnTo>
                    <a:lnTo>
                      <a:pt x="142" y="22"/>
                    </a:lnTo>
                    <a:lnTo>
                      <a:pt x="148" y="22"/>
                    </a:lnTo>
                    <a:lnTo>
                      <a:pt x="154" y="22"/>
                    </a:lnTo>
                    <a:lnTo>
                      <a:pt x="151" y="30"/>
                    </a:lnTo>
                    <a:lnTo>
                      <a:pt x="154" y="22"/>
                    </a:lnTo>
                    <a:lnTo>
                      <a:pt x="156" y="23"/>
                    </a:lnTo>
                    <a:lnTo>
                      <a:pt x="157" y="24"/>
                    </a:lnTo>
                    <a:lnTo>
                      <a:pt x="158" y="26"/>
                    </a:lnTo>
                    <a:lnTo>
                      <a:pt x="158" y="27"/>
                    </a:lnTo>
                    <a:lnTo>
                      <a:pt x="158" y="29"/>
                    </a:lnTo>
                    <a:lnTo>
                      <a:pt x="157" y="31"/>
                    </a:lnTo>
                    <a:lnTo>
                      <a:pt x="156" y="32"/>
                    </a:lnTo>
                    <a:lnTo>
                      <a:pt x="154" y="33"/>
                    </a:lnTo>
                    <a:lnTo>
                      <a:pt x="158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88" name="Freeform 368">
                <a:extLst>
                  <a:ext uri="{FF2B5EF4-FFF2-40B4-BE49-F238E27FC236}">
                    <a16:creationId xmlns:a16="http://schemas.microsoft.com/office/drawing/2014/main" id="{66714674-4A8F-BB10-4C54-09A8D8064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3305"/>
                <a:ext cx="24" cy="73"/>
              </a:xfrm>
              <a:custGeom>
                <a:avLst/>
                <a:gdLst>
                  <a:gd name="T0" fmla="*/ 19 w 24"/>
                  <a:gd name="T1" fmla="*/ 10 h 73"/>
                  <a:gd name="T2" fmla="*/ 22 w 24"/>
                  <a:gd name="T3" fmla="*/ 8 h 73"/>
                  <a:gd name="T4" fmla="*/ 20 w 24"/>
                  <a:gd name="T5" fmla="*/ 10 h 73"/>
                  <a:gd name="T6" fmla="*/ 19 w 24"/>
                  <a:gd name="T7" fmla="*/ 13 h 73"/>
                  <a:gd name="T8" fmla="*/ 17 w 24"/>
                  <a:gd name="T9" fmla="*/ 16 h 73"/>
                  <a:gd name="T10" fmla="*/ 16 w 24"/>
                  <a:gd name="T11" fmla="*/ 20 h 73"/>
                  <a:gd name="T12" fmla="*/ 15 w 24"/>
                  <a:gd name="T13" fmla="*/ 23 h 73"/>
                  <a:gd name="T14" fmla="*/ 13 w 24"/>
                  <a:gd name="T15" fmla="*/ 27 h 73"/>
                  <a:gd name="T16" fmla="*/ 12 w 24"/>
                  <a:gd name="T17" fmla="*/ 32 h 73"/>
                  <a:gd name="T18" fmla="*/ 11 w 24"/>
                  <a:gd name="T19" fmla="*/ 36 h 73"/>
                  <a:gd name="T20" fmla="*/ 9 w 24"/>
                  <a:gd name="T21" fmla="*/ 41 h 73"/>
                  <a:gd name="T22" fmla="*/ 9 w 24"/>
                  <a:gd name="T23" fmla="*/ 45 h 73"/>
                  <a:gd name="T24" fmla="*/ 8 w 24"/>
                  <a:gd name="T25" fmla="*/ 49 h 73"/>
                  <a:gd name="T26" fmla="*/ 8 w 24"/>
                  <a:gd name="T27" fmla="*/ 53 h 73"/>
                  <a:gd name="T28" fmla="*/ 8 w 24"/>
                  <a:gd name="T29" fmla="*/ 57 h 73"/>
                  <a:gd name="T30" fmla="*/ 8 w 24"/>
                  <a:gd name="T31" fmla="*/ 61 h 73"/>
                  <a:gd name="T32" fmla="*/ 9 w 24"/>
                  <a:gd name="T33" fmla="*/ 64 h 73"/>
                  <a:gd name="T34" fmla="*/ 9 w 24"/>
                  <a:gd name="T35" fmla="*/ 67 h 73"/>
                  <a:gd name="T36" fmla="*/ 3 w 24"/>
                  <a:gd name="T37" fmla="*/ 72 h 73"/>
                  <a:gd name="T38" fmla="*/ 1 w 24"/>
                  <a:gd name="T39" fmla="*/ 67 h 73"/>
                  <a:gd name="T40" fmla="*/ 0 w 24"/>
                  <a:gd name="T41" fmla="*/ 62 h 73"/>
                  <a:gd name="T42" fmla="*/ 0 w 24"/>
                  <a:gd name="T43" fmla="*/ 58 h 73"/>
                  <a:gd name="T44" fmla="*/ 0 w 24"/>
                  <a:gd name="T45" fmla="*/ 53 h 73"/>
                  <a:gd name="T46" fmla="*/ 0 w 24"/>
                  <a:gd name="T47" fmla="*/ 48 h 73"/>
                  <a:gd name="T48" fmla="*/ 1 w 24"/>
                  <a:gd name="T49" fmla="*/ 43 h 73"/>
                  <a:gd name="T50" fmla="*/ 2 w 24"/>
                  <a:gd name="T51" fmla="*/ 38 h 73"/>
                  <a:gd name="T52" fmla="*/ 3 w 24"/>
                  <a:gd name="T53" fmla="*/ 33 h 73"/>
                  <a:gd name="T54" fmla="*/ 4 w 24"/>
                  <a:gd name="T55" fmla="*/ 28 h 73"/>
                  <a:gd name="T56" fmla="*/ 6 w 24"/>
                  <a:gd name="T57" fmla="*/ 24 h 73"/>
                  <a:gd name="T58" fmla="*/ 7 w 24"/>
                  <a:gd name="T59" fmla="*/ 19 h 73"/>
                  <a:gd name="T60" fmla="*/ 9 w 24"/>
                  <a:gd name="T61" fmla="*/ 15 h 73"/>
                  <a:gd name="T62" fmla="*/ 11 w 24"/>
                  <a:gd name="T63" fmla="*/ 11 h 73"/>
                  <a:gd name="T64" fmla="*/ 13 w 24"/>
                  <a:gd name="T65" fmla="*/ 8 h 73"/>
                  <a:gd name="T66" fmla="*/ 14 w 24"/>
                  <a:gd name="T67" fmla="*/ 4 h 73"/>
                  <a:gd name="T68" fmla="*/ 16 w 24"/>
                  <a:gd name="T69" fmla="*/ 2 h 73"/>
                  <a:gd name="T70" fmla="*/ 19 w 24"/>
                  <a:gd name="T71" fmla="*/ 0 h 73"/>
                  <a:gd name="T72" fmla="*/ 16 w 24"/>
                  <a:gd name="T73" fmla="*/ 2 h 73"/>
                  <a:gd name="T74" fmla="*/ 17 w 24"/>
                  <a:gd name="T75" fmla="*/ 0 h 73"/>
                  <a:gd name="T76" fmla="*/ 19 w 24"/>
                  <a:gd name="T77" fmla="*/ 0 h 73"/>
                  <a:gd name="T78" fmla="*/ 20 w 24"/>
                  <a:gd name="T79" fmla="*/ 0 h 73"/>
                  <a:gd name="T80" fmla="*/ 21 w 24"/>
                  <a:gd name="T81" fmla="*/ 1 h 73"/>
                  <a:gd name="T82" fmla="*/ 23 w 24"/>
                  <a:gd name="T83" fmla="*/ 3 h 73"/>
                  <a:gd name="T84" fmla="*/ 23 w 24"/>
                  <a:gd name="T85" fmla="*/ 5 h 73"/>
                  <a:gd name="T86" fmla="*/ 23 w 24"/>
                  <a:gd name="T87" fmla="*/ 6 h 73"/>
                  <a:gd name="T88" fmla="*/ 22 w 24"/>
                  <a:gd name="T89" fmla="*/ 8 h 73"/>
                  <a:gd name="T90" fmla="*/ 19 w 24"/>
                  <a:gd name="T91" fmla="*/ 1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" h="73">
                    <a:moveTo>
                      <a:pt x="19" y="10"/>
                    </a:moveTo>
                    <a:lnTo>
                      <a:pt x="22" y="8"/>
                    </a:lnTo>
                    <a:lnTo>
                      <a:pt x="20" y="10"/>
                    </a:lnTo>
                    <a:lnTo>
                      <a:pt x="19" y="13"/>
                    </a:lnTo>
                    <a:lnTo>
                      <a:pt x="17" y="16"/>
                    </a:lnTo>
                    <a:lnTo>
                      <a:pt x="16" y="20"/>
                    </a:lnTo>
                    <a:lnTo>
                      <a:pt x="15" y="23"/>
                    </a:lnTo>
                    <a:lnTo>
                      <a:pt x="13" y="27"/>
                    </a:lnTo>
                    <a:lnTo>
                      <a:pt x="12" y="32"/>
                    </a:lnTo>
                    <a:lnTo>
                      <a:pt x="11" y="36"/>
                    </a:lnTo>
                    <a:lnTo>
                      <a:pt x="9" y="41"/>
                    </a:lnTo>
                    <a:lnTo>
                      <a:pt x="9" y="45"/>
                    </a:lnTo>
                    <a:lnTo>
                      <a:pt x="8" y="49"/>
                    </a:lnTo>
                    <a:lnTo>
                      <a:pt x="8" y="53"/>
                    </a:lnTo>
                    <a:lnTo>
                      <a:pt x="8" y="57"/>
                    </a:lnTo>
                    <a:lnTo>
                      <a:pt x="8" y="61"/>
                    </a:lnTo>
                    <a:lnTo>
                      <a:pt x="9" y="64"/>
                    </a:lnTo>
                    <a:lnTo>
                      <a:pt x="9" y="67"/>
                    </a:lnTo>
                    <a:lnTo>
                      <a:pt x="3" y="72"/>
                    </a:lnTo>
                    <a:lnTo>
                      <a:pt x="1" y="67"/>
                    </a:lnTo>
                    <a:lnTo>
                      <a:pt x="0" y="62"/>
                    </a:lnTo>
                    <a:lnTo>
                      <a:pt x="0" y="58"/>
                    </a:lnTo>
                    <a:lnTo>
                      <a:pt x="0" y="53"/>
                    </a:lnTo>
                    <a:lnTo>
                      <a:pt x="0" y="48"/>
                    </a:lnTo>
                    <a:lnTo>
                      <a:pt x="1" y="43"/>
                    </a:lnTo>
                    <a:lnTo>
                      <a:pt x="2" y="38"/>
                    </a:lnTo>
                    <a:lnTo>
                      <a:pt x="3" y="33"/>
                    </a:lnTo>
                    <a:lnTo>
                      <a:pt x="4" y="28"/>
                    </a:lnTo>
                    <a:lnTo>
                      <a:pt x="6" y="24"/>
                    </a:lnTo>
                    <a:lnTo>
                      <a:pt x="7" y="19"/>
                    </a:lnTo>
                    <a:lnTo>
                      <a:pt x="9" y="15"/>
                    </a:lnTo>
                    <a:lnTo>
                      <a:pt x="11" y="11"/>
                    </a:lnTo>
                    <a:lnTo>
                      <a:pt x="13" y="8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19" y="0"/>
                    </a:lnTo>
                    <a:lnTo>
                      <a:pt x="16" y="2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3" y="6"/>
                    </a:lnTo>
                    <a:lnTo>
                      <a:pt x="22" y="8"/>
                    </a:lnTo>
                    <a:lnTo>
                      <a:pt x="19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89" name="Freeform 369">
                <a:extLst>
                  <a:ext uri="{FF2B5EF4-FFF2-40B4-BE49-F238E27FC236}">
                    <a16:creationId xmlns:a16="http://schemas.microsoft.com/office/drawing/2014/main" id="{FD433A01-C1AA-3FC3-4DEA-ABFA2B325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3305"/>
                <a:ext cx="32" cy="18"/>
              </a:xfrm>
              <a:custGeom>
                <a:avLst/>
                <a:gdLst>
                  <a:gd name="T0" fmla="*/ 30 w 32"/>
                  <a:gd name="T1" fmla="*/ 14 h 18"/>
                  <a:gd name="T2" fmla="*/ 24 w 32"/>
                  <a:gd name="T3" fmla="*/ 17 h 18"/>
                  <a:gd name="T4" fmla="*/ 22 w 32"/>
                  <a:gd name="T5" fmla="*/ 15 h 18"/>
                  <a:gd name="T6" fmla="*/ 19 w 32"/>
                  <a:gd name="T7" fmla="*/ 14 h 18"/>
                  <a:gd name="T8" fmla="*/ 16 w 32"/>
                  <a:gd name="T9" fmla="*/ 13 h 18"/>
                  <a:gd name="T10" fmla="*/ 12 w 32"/>
                  <a:gd name="T11" fmla="*/ 12 h 18"/>
                  <a:gd name="T12" fmla="*/ 9 w 32"/>
                  <a:gd name="T13" fmla="*/ 11 h 18"/>
                  <a:gd name="T14" fmla="*/ 6 w 32"/>
                  <a:gd name="T15" fmla="*/ 11 h 18"/>
                  <a:gd name="T16" fmla="*/ 3 w 32"/>
                  <a:gd name="T17" fmla="*/ 10 h 18"/>
                  <a:gd name="T18" fmla="*/ 0 w 32"/>
                  <a:gd name="T19" fmla="*/ 10 h 18"/>
                  <a:gd name="T20" fmla="*/ 0 w 32"/>
                  <a:gd name="T21" fmla="*/ 0 h 18"/>
                  <a:gd name="T22" fmla="*/ 3 w 32"/>
                  <a:gd name="T23" fmla="*/ 0 h 18"/>
                  <a:gd name="T24" fmla="*/ 7 w 32"/>
                  <a:gd name="T25" fmla="*/ 0 h 18"/>
                  <a:gd name="T26" fmla="*/ 11 w 32"/>
                  <a:gd name="T27" fmla="*/ 1 h 18"/>
                  <a:gd name="T28" fmla="*/ 14 w 32"/>
                  <a:gd name="T29" fmla="*/ 2 h 18"/>
                  <a:gd name="T30" fmla="*/ 18 w 32"/>
                  <a:gd name="T31" fmla="*/ 3 h 18"/>
                  <a:gd name="T32" fmla="*/ 21 w 32"/>
                  <a:gd name="T33" fmla="*/ 4 h 18"/>
                  <a:gd name="T34" fmla="*/ 24 w 32"/>
                  <a:gd name="T35" fmla="*/ 6 h 18"/>
                  <a:gd name="T36" fmla="*/ 28 w 32"/>
                  <a:gd name="T37" fmla="*/ 8 h 18"/>
                  <a:gd name="T38" fmla="*/ 23 w 32"/>
                  <a:gd name="T39" fmla="*/ 10 h 18"/>
                  <a:gd name="T40" fmla="*/ 28 w 32"/>
                  <a:gd name="T41" fmla="*/ 8 h 18"/>
                  <a:gd name="T42" fmla="*/ 29 w 32"/>
                  <a:gd name="T43" fmla="*/ 9 h 18"/>
                  <a:gd name="T44" fmla="*/ 30 w 32"/>
                  <a:gd name="T45" fmla="*/ 11 h 18"/>
                  <a:gd name="T46" fmla="*/ 31 w 32"/>
                  <a:gd name="T47" fmla="*/ 13 h 18"/>
                  <a:gd name="T48" fmla="*/ 30 w 32"/>
                  <a:gd name="T49" fmla="*/ 14 h 18"/>
                  <a:gd name="T50" fmla="*/ 29 w 32"/>
                  <a:gd name="T51" fmla="*/ 16 h 18"/>
                  <a:gd name="T52" fmla="*/ 27 w 32"/>
                  <a:gd name="T53" fmla="*/ 17 h 18"/>
                  <a:gd name="T54" fmla="*/ 26 w 32"/>
                  <a:gd name="T55" fmla="*/ 17 h 18"/>
                  <a:gd name="T56" fmla="*/ 24 w 32"/>
                  <a:gd name="T57" fmla="*/ 17 h 18"/>
                  <a:gd name="T58" fmla="*/ 30 w 32"/>
                  <a:gd name="T5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18">
                    <a:moveTo>
                      <a:pt x="30" y="14"/>
                    </a:moveTo>
                    <a:lnTo>
                      <a:pt x="24" y="17"/>
                    </a:lnTo>
                    <a:lnTo>
                      <a:pt x="22" y="15"/>
                    </a:lnTo>
                    <a:lnTo>
                      <a:pt x="19" y="14"/>
                    </a:lnTo>
                    <a:lnTo>
                      <a:pt x="16" y="13"/>
                    </a:lnTo>
                    <a:lnTo>
                      <a:pt x="12" y="12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8" y="3"/>
                    </a:lnTo>
                    <a:lnTo>
                      <a:pt x="21" y="4"/>
                    </a:lnTo>
                    <a:lnTo>
                      <a:pt x="24" y="6"/>
                    </a:lnTo>
                    <a:lnTo>
                      <a:pt x="28" y="8"/>
                    </a:lnTo>
                    <a:lnTo>
                      <a:pt x="23" y="10"/>
                    </a:lnTo>
                    <a:lnTo>
                      <a:pt x="28" y="8"/>
                    </a:lnTo>
                    <a:lnTo>
                      <a:pt x="29" y="9"/>
                    </a:lnTo>
                    <a:lnTo>
                      <a:pt x="30" y="11"/>
                    </a:lnTo>
                    <a:lnTo>
                      <a:pt x="31" y="13"/>
                    </a:lnTo>
                    <a:lnTo>
                      <a:pt x="30" y="14"/>
                    </a:lnTo>
                    <a:lnTo>
                      <a:pt x="29" y="16"/>
                    </a:lnTo>
                    <a:lnTo>
                      <a:pt x="27" y="17"/>
                    </a:lnTo>
                    <a:lnTo>
                      <a:pt x="26" y="17"/>
                    </a:lnTo>
                    <a:lnTo>
                      <a:pt x="24" y="17"/>
                    </a:lnTo>
                    <a:lnTo>
                      <a:pt x="30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90" name="Freeform 370">
                <a:extLst>
                  <a:ext uri="{FF2B5EF4-FFF2-40B4-BE49-F238E27FC236}">
                    <a16:creationId xmlns:a16="http://schemas.microsoft.com/office/drawing/2014/main" id="{44503BA6-7649-7FA6-BB6F-59B98CA6A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918"/>
                <a:ext cx="50" cy="402"/>
              </a:xfrm>
              <a:custGeom>
                <a:avLst/>
                <a:gdLst>
                  <a:gd name="T0" fmla="*/ 49 w 50"/>
                  <a:gd name="T1" fmla="*/ 5 h 402"/>
                  <a:gd name="T2" fmla="*/ 48 w 50"/>
                  <a:gd name="T3" fmla="*/ 38 h 402"/>
                  <a:gd name="T4" fmla="*/ 46 w 50"/>
                  <a:gd name="T5" fmla="*/ 70 h 402"/>
                  <a:gd name="T6" fmla="*/ 45 w 50"/>
                  <a:gd name="T7" fmla="*/ 102 h 402"/>
                  <a:gd name="T8" fmla="*/ 43 w 50"/>
                  <a:gd name="T9" fmla="*/ 133 h 402"/>
                  <a:gd name="T10" fmla="*/ 42 w 50"/>
                  <a:gd name="T11" fmla="*/ 163 h 402"/>
                  <a:gd name="T12" fmla="*/ 39 w 50"/>
                  <a:gd name="T13" fmla="*/ 192 h 402"/>
                  <a:gd name="T14" fmla="*/ 37 w 50"/>
                  <a:gd name="T15" fmla="*/ 220 h 402"/>
                  <a:gd name="T16" fmla="*/ 34 w 50"/>
                  <a:gd name="T17" fmla="*/ 247 h 402"/>
                  <a:gd name="T18" fmla="*/ 31 w 50"/>
                  <a:gd name="T19" fmla="*/ 272 h 402"/>
                  <a:gd name="T20" fmla="*/ 28 w 50"/>
                  <a:gd name="T21" fmla="*/ 296 h 402"/>
                  <a:gd name="T22" fmla="*/ 25 w 50"/>
                  <a:gd name="T23" fmla="*/ 318 h 402"/>
                  <a:gd name="T24" fmla="*/ 22 w 50"/>
                  <a:gd name="T25" fmla="*/ 339 h 402"/>
                  <a:gd name="T26" fmla="*/ 18 w 50"/>
                  <a:gd name="T27" fmla="*/ 357 h 402"/>
                  <a:gd name="T28" fmla="*/ 15 w 50"/>
                  <a:gd name="T29" fmla="*/ 374 h 402"/>
                  <a:gd name="T30" fmla="*/ 11 w 50"/>
                  <a:gd name="T31" fmla="*/ 389 h 402"/>
                  <a:gd name="T32" fmla="*/ 6 w 50"/>
                  <a:gd name="T33" fmla="*/ 401 h 402"/>
                  <a:gd name="T34" fmla="*/ 1 w 50"/>
                  <a:gd name="T35" fmla="*/ 391 h 402"/>
                  <a:gd name="T36" fmla="*/ 6 w 50"/>
                  <a:gd name="T37" fmla="*/ 378 h 402"/>
                  <a:gd name="T38" fmla="*/ 9 w 50"/>
                  <a:gd name="T39" fmla="*/ 363 h 402"/>
                  <a:gd name="T40" fmla="*/ 12 w 50"/>
                  <a:gd name="T41" fmla="*/ 346 h 402"/>
                  <a:gd name="T42" fmla="*/ 16 w 50"/>
                  <a:gd name="T43" fmla="*/ 326 h 402"/>
                  <a:gd name="T44" fmla="*/ 19 w 50"/>
                  <a:gd name="T45" fmla="*/ 305 h 402"/>
                  <a:gd name="T46" fmla="*/ 23 w 50"/>
                  <a:gd name="T47" fmla="*/ 282 h 402"/>
                  <a:gd name="T48" fmla="*/ 25 w 50"/>
                  <a:gd name="T49" fmla="*/ 258 h 402"/>
                  <a:gd name="T50" fmla="*/ 28 w 50"/>
                  <a:gd name="T51" fmla="*/ 232 h 402"/>
                  <a:gd name="T52" fmla="*/ 30 w 50"/>
                  <a:gd name="T53" fmla="*/ 205 h 402"/>
                  <a:gd name="T54" fmla="*/ 33 w 50"/>
                  <a:gd name="T55" fmla="*/ 177 h 402"/>
                  <a:gd name="T56" fmla="*/ 35 w 50"/>
                  <a:gd name="T57" fmla="*/ 147 h 402"/>
                  <a:gd name="T58" fmla="*/ 36 w 50"/>
                  <a:gd name="T59" fmla="*/ 117 h 402"/>
                  <a:gd name="T60" fmla="*/ 38 w 50"/>
                  <a:gd name="T61" fmla="*/ 86 h 402"/>
                  <a:gd name="T62" fmla="*/ 39 w 50"/>
                  <a:gd name="T63" fmla="*/ 54 h 402"/>
                  <a:gd name="T64" fmla="*/ 40 w 50"/>
                  <a:gd name="T65" fmla="*/ 21 h 402"/>
                  <a:gd name="T66" fmla="*/ 40 w 50"/>
                  <a:gd name="T67" fmla="*/ 5 h 402"/>
                  <a:gd name="T68" fmla="*/ 41 w 50"/>
                  <a:gd name="T69" fmla="*/ 3 h 402"/>
                  <a:gd name="T70" fmla="*/ 43 w 50"/>
                  <a:gd name="T71" fmla="*/ 0 h 402"/>
                  <a:gd name="T72" fmla="*/ 46 w 50"/>
                  <a:gd name="T73" fmla="*/ 0 h 402"/>
                  <a:gd name="T74" fmla="*/ 48 w 50"/>
                  <a:gd name="T75" fmla="*/ 3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0" h="402">
                    <a:moveTo>
                      <a:pt x="49" y="5"/>
                    </a:moveTo>
                    <a:lnTo>
                      <a:pt x="49" y="5"/>
                    </a:lnTo>
                    <a:lnTo>
                      <a:pt x="48" y="22"/>
                    </a:lnTo>
                    <a:lnTo>
                      <a:pt x="48" y="38"/>
                    </a:lnTo>
                    <a:lnTo>
                      <a:pt x="47" y="54"/>
                    </a:lnTo>
                    <a:lnTo>
                      <a:pt x="46" y="70"/>
                    </a:lnTo>
                    <a:lnTo>
                      <a:pt x="45" y="86"/>
                    </a:lnTo>
                    <a:lnTo>
                      <a:pt x="45" y="102"/>
                    </a:lnTo>
                    <a:lnTo>
                      <a:pt x="44" y="117"/>
                    </a:lnTo>
                    <a:lnTo>
                      <a:pt x="43" y="133"/>
                    </a:lnTo>
                    <a:lnTo>
                      <a:pt x="42" y="148"/>
                    </a:lnTo>
                    <a:lnTo>
                      <a:pt x="42" y="163"/>
                    </a:lnTo>
                    <a:lnTo>
                      <a:pt x="40" y="178"/>
                    </a:lnTo>
                    <a:lnTo>
                      <a:pt x="39" y="192"/>
                    </a:lnTo>
                    <a:lnTo>
                      <a:pt x="38" y="206"/>
                    </a:lnTo>
                    <a:lnTo>
                      <a:pt x="37" y="220"/>
                    </a:lnTo>
                    <a:lnTo>
                      <a:pt x="36" y="234"/>
                    </a:lnTo>
                    <a:lnTo>
                      <a:pt x="34" y="247"/>
                    </a:lnTo>
                    <a:lnTo>
                      <a:pt x="33" y="259"/>
                    </a:lnTo>
                    <a:lnTo>
                      <a:pt x="31" y="272"/>
                    </a:lnTo>
                    <a:lnTo>
                      <a:pt x="30" y="284"/>
                    </a:lnTo>
                    <a:lnTo>
                      <a:pt x="28" y="296"/>
                    </a:lnTo>
                    <a:lnTo>
                      <a:pt x="27" y="307"/>
                    </a:lnTo>
                    <a:lnTo>
                      <a:pt x="25" y="318"/>
                    </a:lnTo>
                    <a:lnTo>
                      <a:pt x="24" y="328"/>
                    </a:lnTo>
                    <a:lnTo>
                      <a:pt x="22" y="339"/>
                    </a:lnTo>
                    <a:lnTo>
                      <a:pt x="20" y="348"/>
                    </a:lnTo>
                    <a:lnTo>
                      <a:pt x="18" y="357"/>
                    </a:lnTo>
                    <a:lnTo>
                      <a:pt x="16" y="366"/>
                    </a:lnTo>
                    <a:lnTo>
                      <a:pt x="15" y="374"/>
                    </a:lnTo>
                    <a:lnTo>
                      <a:pt x="12" y="382"/>
                    </a:lnTo>
                    <a:lnTo>
                      <a:pt x="11" y="389"/>
                    </a:lnTo>
                    <a:lnTo>
                      <a:pt x="9" y="396"/>
                    </a:lnTo>
                    <a:lnTo>
                      <a:pt x="6" y="401"/>
                    </a:lnTo>
                    <a:lnTo>
                      <a:pt x="0" y="397"/>
                    </a:lnTo>
                    <a:lnTo>
                      <a:pt x="1" y="391"/>
                    </a:lnTo>
                    <a:lnTo>
                      <a:pt x="3" y="385"/>
                    </a:lnTo>
                    <a:lnTo>
                      <a:pt x="6" y="378"/>
                    </a:lnTo>
                    <a:lnTo>
                      <a:pt x="7" y="371"/>
                    </a:lnTo>
                    <a:lnTo>
                      <a:pt x="9" y="363"/>
                    </a:lnTo>
                    <a:lnTo>
                      <a:pt x="11" y="354"/>
                    </a:lnTo>
                    <a:lnTo>
                      <a:pt x="12" y="346"/>
                    </a:lnTo>
                    <a:lnTo>
                      <a:pt x="15" y="336"/>
                    </a:lnTo>
                    <a:lnTo>
                      <a:pt x="16" y="326"/>
                    </a:lnTo>
                    <a:lnTo>
                      <a:pt x="18" y="316"/>
                    </a:lnTo>
                    <a:lnTo>
                      <a:pt x="19" y="305"/>
                    </a:lnTo>
                    <a:lnTo>
                      <a:pt x="21" y="294"/>
                    </a:lnTo>
                    <a:lnTo>
                      <a:pt x="23" y="282"/>
                    </a:lnTo>
                    <a:lnTo>
                      <a:pt x="24" y="270"/>
                    </a:lnTo>
                    <a:lnTo>
                      <a:pt x="25" y="258"/>
                    </a:lnTo>
                    <a:lnTo>
                      <a:pt x="27" y="245"/>
                    </a:lnTo>
                    <a:lnTo>
                      <a:pt x="28" y="232"/>
                    </a:lnTo>
                    <a:lnTo>
                      <a:pt x="30" y="219"/>
                    </a:lnTo>
                    <a:lnTo>
                      <a:pt x="30" y="205"/>
                    </a:lnTo>
                    <a:lnTo>
                      <a:pt x="32" y="191"/>
                    </a:lnTo>
                    <a:lnTo>
                      <a:pt x="33" y="177"/>
                    </a:lnTo>
                    <a:lnTo>
                      <a:pt x="34" y="162"/>
                    </a:lnTo>
                    <a:lnTo>
                      <a:pt x="35" y="147"/>
                    </a:lnTo>
                    <a:lnTo>
                      <a:pt x="36" y="132"/>
                    </a:lnTo>
                    <a:lnTo>
                      <a:pt x="36" y="117"/>
                    </a:lnTo>
                    <a:lnTo>
                      <a:pt x="37" y="102"/>
                    </a:lnTo>
                    <a:lnTo>
                      <a:pt x="38" y="86"/>
                    </a:lnTo>
                    <a:lnTo>
                      <a:pt x="39" y="70"/>
                    </a:lnTo>
                    <a:lnTo>
                      <a:pt x="39" y="54"/>
                    </a:lnTo>
                    <a:lnTo>
                      <a:pt x="39" y="38"/>
                    </a:lnTo>
                    <a:lnTo>
                      <a:pt x="40" y="21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3"/>
                    </a:lnTo>
                    <a:lnTo>
                      <a:pt x="42" y="1"/>
                    </a:lnTo>
                    <a:lnTo>
                      <a:pt x="43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1"/>
                    </a:lnTo>
                    <a:lnTo>
                      <a:pt x="48" y="3"/>
                    </a:lnTo>
                    <a:lnTo>
                      <a:pt x="49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91" name="Freeform 371">
                <a:extLst>
                  <a:ext uri="{FF2B5EF4-FFF2-40B4-BE49-F238E27FC236}">
                    <a16:creationId xmlns:a16="http://schemas.microsoft.com/office/drawing/2014/main" id="{2686B591-0C44-6863-F88A-B0A2434D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689"/>
                <a:ext cx="63" cy="235"/>
              </a:xfrm>
              <a:custGeom>
                <a:avLst/>
                <a:gdLst>
                  <a:gd name="T0" fmla="*/ 59 w 63"/>
                  <a:gd name="T1" fmla="*/ 10 h 235"/>
                  <a:gd name="T2" fmla="*/ 49 w 63"/>
                  <a:gd name="T3" fmla="*/ 17 h 235"/>
                  <a:gd name="T4" fmla="*/ 40 w 63"/>
                  <a:gd name="T5" fmla="*/ 25 h 235"/>
                  <a:gd name="T6" fmla="*/ 32 w 63"/>
                  <a:gd name="T7" fmla="*/ 35 h 235"/>
                  <a:gd name="T8" fmla="*/ 26 w 63"/>
                  <a:gd name="T9" fmla="*/ 46 h 235"/>
                  <a:gd name="T10" fmla="*/ 21 w 63"/>
                  <a:gd name="T11" fmla="*/ 58 h 235"/>
                  <a:gd name="T12" fmla="*/ 17 w 63"/>
                  <a:gd name="T13" fmla="*/ 72 h 235"/>
                  <a:gd name="T14" fmla="*/ 14 w 63"/>
                  <a:gd name="T15" fmla="*/ 86 h 235"/>
                  <a:gd name="T16" fmla="*/ 12 w 63"/>
                  <a:gd name="T17" fmla="*/ 102 h 235"/>
                  <a:gd name="T18" fmla="*/ 10 w 63"/>
                  <a:gd name="T19" fmla="*/ 118 h 235"/>
                  <a:gd name="T20" fmla="*/ 9 w 63"/>
                  <a:gd name="T21" fmla="*/ 134 h 235"/>
                  <a:gd name="T22" fmla="*/ 9 w 63"/>
                  <a:gd name="T23" fmla="*/ 151 h 235"/>
                  <a:gd name="T24" fmla="*/ 9 w 63"/>
                  <a:gd name="T25" fmla="*/ 168 h 235"/>
                  <a:gd name="T26" fmla="*/ 9 w 63"/>
                  <a:gd name="T27" fmla="*/ 185 h 235"/>
                  <a:gd name="T28" fmla="*/ 8 w 63"/>
                  <a:gd name="T29" fmla="*/ 202 h 235"/>
                  <a:gd name="T30" fmla="*/ 8 w 63"/>
                  <a:gd name="T31" fmla="*/ 218 h 235"/>
                  <a:gd name="T32" fmla="*/ 8 w 63"/>
                  <a:gd name="T33" fmla="*/ 234 h 235"/>
                  <a:gd name="T34" fmla="*/ 0 w 63"/>
                  <a:gd name="T35" fmla="*/ 226 h 235"/>
                  <a:gd name="T36" fmla="*/ 0 w 63"/>
                  <a:gd name="T37" fmla="*/ 210 h 235"/>
                  <a:gd name="T38" fmla="*/ 0 w 63"/>
                  <a:gd name="T39" fmla="*/ 193 h 235"/>
                  <a:gd name="T40" fmla="*/ 0 w 63"/>
                  <a:gd name="T41" fmla="*/ 176 h 235"/>
                  <a:gd name="T42" fmla="*/ 0 w 63"/>
                  <a:gd name="T43" fmla="*/ 159 h 235"/>
                  <a:gd name="T44" fmla="*/ 1 w 63"/>
                  <a:gd name="T45" fmla="*/ 142 h 235"/>
                  <a:gd name="T46" fmla="*/ 2 w 63"/>
                  <a:gd name="T47" fmla="*/ 125 h 235"/>
                  <a:gd name="T48" fmla="*/ 3 w 63"/>
                  <a:gd name="T49" fmla="*/ 108 h 235"/>
                  <a:gd name="T50" fmla="*/ 6 w 63"/>
                  <a:gd name="T51" fmla="*/ 92 h 235"/>
                  <a:gd name="T52" fmla="*/ 8 w 63"/>
                  <a:gd name="T53" fmla="*/ 76 h 235"/>
                  <a:gd name="T54" fmla="*/ 12 w 63"/>
                  <a:gd name="T55" fmla="*/ 61 h 235"/>
                  <a:gd name="T56" fmla="*/ 17 w 63"/>
                  <a:gd name="T57" fmla="*/ 47 h 235"/>
                  <a:gd name="T58" fmla="*/ 23 w 63"/>
                  <a:gd name="T59" fmla="*/ 34 h 235"/>
                  <a:gd name="T60" fmla="*/ 31 w 63"/>
                  <a:gd name="T61" fmla="*/ 22 h 235"/>
                  <a:gd name="T62" fmla="*/ 40 w 63"/>
                  <a:gd name="T63" fmla="*/ 12 h 235"/>
                  <a:gd name="T64" fmla="*/ 50 w 63"/>
                  <a:gd name="T65" fmla="*/ 4 h 235"/>
                  <a:gd name="T66" fmla="*/ 57 w 63"/>
                  <a:gd name="T67" fmla="*/ 1 h 235"/>
                  <a:gd name="T68" fmla="*/ 58 w 63"/>
                  <a:gd name="T69" fmla="*/ 0 h 235"/>
                  <a:gd name="T70" fmla="*/ 60 w 63"/>
                  <a:gd name="T71" fmla="*/ 2 h 235"/>
                  <a:gd name="T72" fmla="*/ 62 w 63"/>
                  <a:gd name="T73" fmla="*/ 5 h 235"/>
                  <a:gd name="T74" fmla="*/ 61 w 63"/>
                  <a:gd name="T75" fmla="*/ 9 h 235"/>
                  <a:gd name="T76" fmla="*/ 58 w 63"/>
                  <a:gd name="T77" fmla="*/ 1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3" h="235">
                    <a:moveTo>
                      <a:pt x="58" y="10"/>
                    </a:moveTo>
                    <a:lnTo>
                      <a:pt x="59" y="10"/>
                    </a:lnTo>
                    <a:lnTo>
                      <a:pt x="53" y="14"/>
                    </a:lnTo>
                    <a:lnTo>
                      <a:pt x="49" y="17"/>
                    </a:lnTo>
                    <a:lnTo>
                      <a:pt x="44" y="21"/>
                    </a:lnTo>
                    <a:lnTo>
                      <a:pt x="40" y="25"/>
                    </a:lnTo>
                    <a:lnTo>
                      <a:pt x="36" y="30"/>
                    </a:lnTo>
                    <a:lnTo>
                      <a:pt x="32" y="35"/>
                    </a:lnTo>
                    <a:lnTo>
                      <a:pt x="29" y="40"/>
                    </a:lnTo>
                    <a:lnTo>
                      <a:pt x="26" y="46"/>
                    </a:lnTo>
                    <a:lnTo>
                      <a:pt x="24" y="52"/>
                    </a:lnTo>
                    <a:lnTo>
                      <a:pt x="21" y="58"/>
                    </a:lnTo>
                    <a:lnTo>
                      <a:pt x="19" y="65"/>
                    </a:lnTo>
                    <a:lnTo>
                      <a:pt x="17" y="72"/>
                    </a:lnTo>
                    <a:lnTo>
                      <a:pt x="15" y="79"/>
                    </a:lnTo>
                    <a:lnTo>
                      <a:pt x="14" y="86"/>
                    </a:lnTo>
                    <a:lnTo>
                      <a:pt x="13" y="94"/>
                    </a:lnTo>
                    <a:lnTo>
                      <a:pt x="12" y="102"/>
                    </a:lnTo>
                    <a:lnTo>
                      <a:pt x="11" y="110"/>
                    </a:lnTo>
                    <a:lnTo>
                      <a:pt x="10" y="118"/>
                    </a:lnTo>
                    <a:lnTo>
                      <a:pt x="9" y="126"/>
                    </a:lnTo>
                    <a:lnTo>
                      <a:pt x="9" y="134"/>
                    </a:lnTo>
                    <a:lnTo>
                      <a:pt x="9" y="143"/>
                    </a:lnTo>
                    <a:lnTo>
                      <a:pt x="9" y="151"/>
                    </a:lnTo>
                    <a:lnTo>
                      <a:pt x="9" y="160"/>
                    </a:lnTo>
                    <a:lnTo>
                      <a:pt x="9" y="168"/>
                    </a:lnTo>
                    <a:lnTo>
                      <a:pt x="9" y="176"/>
                    </a:lnTo>
                    <a:lnTo>
                      <a:pt x="9" y="185"/>
                    </a:lnTo>
                    <a:lnTo>
                      <a:pt x="8" y="193"/>
                    </a:lnTo>
                    <a:lnTo>
                      <a:pt x="8" y="202"/>
                    </a:lnTo>
                    <a:lnTo>
                      <a:pt x="8" y="210"/>
                    </a:lnTo>
                    <a:lnTo>
                      <a:pt x="8" y="218"/>
                    </a:lnTo>
                    <a:lnTo>
                      <a:pt x="8" y="226"/>
                    </a:lnTo>
                    <a:lnTo>
                      <a:pt x="8" y="234"/>
                    </a:lnTo>
                    <a:lnTo>
                      <a:pt x="0" y="234"/>
                    </a:lnTo>
                    <a:lnTo>
                      <a:pt x="0" y="226"/>
                    </a:lnTo>
                    <a:lnTo>
                      <a:pt x="0" y="218"/>
                    </a:lnTo>
                    <a:lnTo>
                      <a:pt x="0" y="210"/>
                    </a:lnTo>
                    <a:lnTo>
                      <a:pt x="0" y="202"/>
                    </a:lnTo>
                    <a:lnTo>
                      <a:pt x="0" y="193"/>
                    </a:lnTo>
                    <a:lnTo>
                      <a:pt x="0" y="185"/>
                    </a:lnTo>
                    <a:lnTo>
                      <a:pt x="0" y="176"/>
                    </a:lnTo>
                    <a:lnTo>
                      <a:pt x="0" y="168"/>
                    </a:lnTo>
                    <a:lnTo>
                      <a:pt x="0" y="159"/>
                    </a:lnTo>
                    <a:lnTo>
                      <a:pt x="1" y="151"/>
                    </a:lnTo>
                    <a:lnTo>
                      <a:pt x="1" y="142"/>
                    </a:lnTo>
                    <a:lnTo>
                      <a:pt x="2" y="134"/>
                    </a:lnTo>
                    <a:lnTo>
                      <a:pt x="2" y="125"/>
                    </a:lnTo>
                    <a:lnTo>
                      <a:pt x="3" y="117"/>
                    </a:lnTo>
                    <a:lnTo>
                      <a:pt x="3" y="108"/>
                    </a:lnTo>
                    <a:lnTo>
                      <a:pt x="4" y="100"/>
                    </a:lnTo>
                    <a:lnTo>
                      <a:pt x="6" y="92"/>
                    </a:lnTo>
                    <a:lnTo>
                      <a:pt x="6" y="84"/>
                    </a:lnTo>
                    <a:lnTo>
                      <a:pt x="8" y="76"/>
                    </a:lnTo>
                    <a:lnTo>
                      <a:pt x="10" y="69"/>
                    </a:lnTo>
                    <a:lnTo>
                      <a:pt x="12" y="61"/>
                    </a:lnTo>
                    <a:lnTo>
                      <a:pt x="14" y="54"/>
                    </a:lnTo>
                    <a:lnTo>
                      <a:pt x="17" y="47"/>
                    </a:lnTo>
                    <a:lnTo>
                      <a:pt x="20" y="40"/>
                    </a:lnTo>
                    <a:lnTo>
                      <a:pt x="23" y="34"/>
                    </a:lnTo>
                    <a:lnTo>
                      <a:pt x="27" y="28"/>
                    </a:lnTo>
                    <a:lnTo>
                      <a:pt x="31" y="22"/>
                    </a:lnTo>
                    <a:lnTo>
                      <a:pt x="35" y="18"/>
                    </a:lnTo>
                    <a:lnTo>
                      <a:pt x="40" y="12"/>
                    </a:lnTo>
                    <a:lnTo>
                      <a:pt x="45" y="8"/>
                    </a:lnTo>
                    <a:lnTo>
                      <a:pt x="50" y="4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60" y="2"/>
                    </a:lnTo>
                    <a:lnTo>
                      <a:pt x="61" y="4"/>
                    </a:lnTo>
                    <a:lnTo>
                      <a:pt x="62" y="5"/>
                    </a:lnTo>
                    <a:lnTo>
                      <a:pt x="62" y="7"/>
                    </a:lnTo>
                    <a:lnTo>
                      <a:pt x="61" y="9"/>
                    </a:lnTo>
                    <a:lnTo>
                      <a:pt x="59" y="10"/>
                    </a:lnTo>
                    <a:lnTo>
                      <a:pt x="58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92" name="Freeform 372">
                <a:extLst>
                  <a:ext uri="{FF2B5EF4-FFF2-40B4-BE49-F238E27FC236}">
                    <a16:creationId xmlns:a16="http://schemas.microsoft.com/office/drawing/2014/main" id="{9A9DE008-DF5B-3220-92C4-3C194CE25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2795"/>
                <a:ext cx="19" cy="27"/>
              </a:xfrm>
              <a:custGeom>
                <a:avLst/>
                <a:gdLst>
                  <a:gd name="T0" fmla="*/ 5 w 19"/>
                  <a:gd name="T1" fmla="*/ 17 h 27"/>
                  <a:gd name="T2" fmla="*/ 0 w 19"/>
                  <a:gd name="T3" fmla="*/ 21 h 27"/>
                  <a:gd name="T4" fmla="*/ 0 w 19"/>
                  <a:gd name="T5" fmla="*/ 17 h 27"/>
                  <a:gd name="T6" fmla="*/ 2 w 19"/>
                  <a:gd name="T7" fmla="*/ 13 h 27"/>
                  <a:gd name="T8" fmla="*/ 4 w 19"/>
                  <a:gd name="T9" fmla="*/ 10 h 27"/>
                  <a:gd name="T10" fmla="*/ 6 w 19"/>
                  <a:gd name="T11" fmla="*/ 7 h 27"/>
                  <a:gd name="T12" fmla="*/ 8 w 19"/>
                  <a:gd name="T13" fmla="*/ 4 h 27"/>
                  <a:gd name="T14" fmla="*/ 10 w 19"/>
                  <a:gd name="T15" fmla="*/ 2 h 27"/>
                  <a:gd name="T16" fmla="*/ 11 w 19"/>
                  <a:gd name="T17" fmla="*/ 0 h 27"/>
                  <a:gd name="T18" fmla="*/ 11 w 19"/>
                  <a:gd name="T19" fmla="*/ 0 h 27"/>
                  <a:gd name="T20" fmla="*/ 18 w 19"/>
                  <a:gd name="T21" fmla="*/ 0 h 27"/>
                  <a:gd name="T22" fmla="*/ 17 w 19"/>
                  <a:gd name="T23" fmla="*/ 5 h 27"/>
                  <a:gd name="T24" fmla="*/ 15 w 19"/>
                  <a:gd name="T25" fmla="*/ 9 h 27"/>
                  <a:gd name="T26" fmla="*/ 13 w 19"/>
                  <a:gd name="T27" fmla="*/ 12 h 27"/>
                  <a:gd name="T28" fmla="*/ 10 w 19"/>
                  <a:gd name="T29" fmla="*/ 14 h 27"/>
                  <a:gd name="T30" fmla="*/ 9 w 19"/>
                  <a:gd name="T31" fmla="*/ 17 h 27"/>
                  <a:gd name="T32" fmla="*/ 7 w 19"/>
                  <a:gd name="T33" fmla="*/ 20 h 27"/>
                  <a:gd name="T34" fmla="*/ 6 w 19"/>
                  <a:gd name="T35" fmla="*/ 21 h 27"/>
                  <a:gd name="T36" fmla="*/ 6 w 19"/>
                  <a:gd name="T37" fmla="*/ 21 h 27"/>
                  <a:gd name="T38" fmla="*/ 1 w 19"/>
                  <a:gd name="T39" fmla="*/ 26 h 27"/>
                  <a:gd name="T40" fmla="*/ 6 w 19"/>
                  <a:gd name="T41" fmla="*/ 21 h 27"/>
                  <a:gd name="T42" fmla="*/ 6 w 19"/>
                  <a:gd name="T43" fmla="*/ 23 h 27"/>
                  <a:gd name="T44" fmla="*/ 5 w 19"/>
                  <a:gd name="T45" fmla="*/ 25 h 27"/>
                  <a:gd name="T46" fmla="*/ 4 w 19"/>
                  <a:gd name="T47" fmla="*/ 26 h 27"/>
                  <a:gd name="T48" fmla="*/ 3 w 19"/>
                  <a:gd name="T49" fmla="*/ 26 h 27"/>
                  <a:gd name="T50" fmla="*/ 2 w 19"/>
                  <a:gd name="T51" fmla="*/ 26 h 27"/>
                  <a:gd name="T52" fmla="*/ 0 w 19"/>
                  <a:gd name="T53" fmla="*/ 25 h 27"/>
                  <a:gd name="T54" fmla="*/ 0 w 19"/>
                  <a:gd name="T55" fmla="*/ 23 h 27"/>
                  <a:gd name="T56" fmla="*/ 0 w 19"/>
                  <a:gd name="T57" fmla="*/ 21 h 27"/>
                  <a:gd name="T58" fmla="*/ 5 w 19"/>
                  <a:gd name="T5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9" h="27">
                    <a:moveTo>
                      <a:pt x="5" y="17"/>
                    </a:moveTo>
                    <a:lnTo>
                      <a:pt x="0" y="21"/>
                    </a:lnTo>
                    <a:lnTo>
                      <a:pt x="0" y="17"/>
                    </a:lnTo>
                    <a:lnTo>
                      <a:pt x="2" y="13"/>
                    </a:lnTo>
                    <a:lnTo>
                      <a:pt x="4" y="10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8" y="0"/>
                    </a:lnTo>
                    <a:lnTo>
                      <a:pt x="17" y="5"/>
                    </a:lnTo>
                    <a:lnTo>
                      <a:pt x="15" y="9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9" y="17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1" y="26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5" y="25"/>
                    </a:lnTo>
                    <a:lnTo>
                      <a:pt x="4" y="26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5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93" name="Freeform 373">
                <a:extLst>
                  <a:ext uri="{FF2B5EF4-FFF2-40B4-BE49-F238E27FC236}">
                    <a16:creationId xmlns:a16="http://schemas.microsoft.com/office/drawing/2014/main" id="{9D5BBB50-FDE4-15FA-5D17-F10E90928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800"/>
                <a:ext cx="46" cy="22"/>
              </a:xfrm>
              <a:custGeom>
                <a:avLst/>
                <a:gdLst>
                  <a:gd name="T0" fmla="*/ 2 w 46"/>
                  <a:gd name="T1" fmla="*/ 12 h 22"/>
                  <a:gd name="T2" fmla="*/ 2 w 46"/>
                  <a:gd name="T3" fmla="*/ 2 h 22"/>
                  <a:gd name="T4" fmla="*/ 5 w 46"/>
                  <a:gd name="T5" fmla="*/ 1 h 22"/>
                  <a:gd name="T6" fmla="*/ 8 w 46"/>
                  <a:gd name="T7" fmla="*/ 0 h 22"/>
                  <a:gd name="T8" fmla="*/ 10 w 46"/>
                  <a:gd name="T9" fmla="*/ 0 h 22"/>
                  <a:gd name="T10" fmla="*/ 13 w 46"/>
                  <a:gd name="T11" fmla="*/ 0 h 22"/>
                  <a:gd name="T12" fmla="*/ 16 w 46"/>
                  <a:gd name="T13" fmla="*/ 0 h 22"/>
                  <a:gd name="T14" fmla="*/ 19 w 46"/>
                  <a:gd name="T15" fmla="*/ 0 h 22"/>
                  <a:gd name="T16" fmla="*/ 22 w 46"/>
                  <a:gd name="T17" fmla="*/ 0 h 22"/>
                  <a:gd name="T18" fmla="*/ 25 w 46"/>
                  <a:gd name="T19" fmla="*/ 1 h 22"/>
                  <a:gd name="T20" fmla="*/ 27 w 46"/>
                  <a:gd name="T21" fmla="*/ 2 h 22"/>
                  <a:gd name="T22" fmla="*/ 30 w 46"/>
                  <a:gd name="T23" fmla="*/ 3 h 22"/>
                  <a:gd name="T24" fmla="*/ 32 w 46"/>
                  <a:gd name="T25" fmla="*/ 4 h 22"/>
                  <a:gd name="T26" fmla="*/ 35 w 46"/>
                  <a:gd name="T27" fmla="*/ 5 h 22"/>
                  <a:gd name="T28" fmla="*/ 38 w 46"/>
                  <a:gd name="T29" fmla="*/ 7 h 22"/>
                  <a:gd name="T30" fmla="*/ 40 w 46"/>
                  <a:gd name="T31" fmla="*/ 9 h 22"/>
                  <a:gd name="T32" fmla="*/ 42 w 46"/>
                  <a:gd name="T33" fmla="*/ 10 h 22"/>
                  <a:gd name="T34" fmla="*/ 45 w 46"/>
                  <a:gd name="T35" fmla="*/ 12 h 22"/>
                  <a:gd name="T36" fmla="*/ 41 w 46"/>
                  <a:gd name="T37" fmla="*/ 21 h 22"/>
                  <a:gd name="T38" fmla="*/ 39 w 46"/>
                  <a:gd name="T39" fmla="*/ 19 h 22"/>
                  <a:gd name="T40" fmla="*/ 37 w 46"/>
                  <a:gd name="T41" fmla="*/ 17 h 22"/>
                  <a:gd name="T42" fmla="*/ 35 w 46"/>
                  <a:gd name="T43" fmla="*/ 16 h 22"/>
                  <a:gd name="T44" fmla="*/ 32 w 46"/>
                  <a:gd name="T45" fmla="*/ 15 h 22"/>
                  <a:gd name="T46" fmla="*/ 30 w 46"/>
                  <a:gd name="T47" fmla="*/ 14 h 22"/>
                  <a:gd name="T48" fmla="*/ 28 w 46"/>
                  <a:gd name="T49" fmla="*/ 13 h 22"/>
                  <a:gd name="T50" fmla="*/ 25 w 46"/>
                  <a:gd name="T51" fmla="*/ 12 h 22"/>
                  <a:gd name="T52" fmla="*/ 23 w 46"/>
                  <a:gd name="T53" fmla="*/ 11 h 22"/>
                  <a:gd name="T54" fmla="*/ 21 w 46"/>
                  <a:gd name="T55" fmla="*/ 10 h 22"/>
                  <a:gd name="T56" fmla="*/ 18 w 46"/>
                  <a:gd name="T57" fmla="*/ 10 h 22"/>
                  <a:gd name="T58" fmla="*/ 16 w 46"/>
                  <a:gd name="T59" fmla="*/ 9 h 22"/>
                  <a:gd name="T60" fmla="*/ 13 w 46"/>
                  <a:gd name="T61" fmla="*/ 9 h 22"/>
                  <a:gd name="T62" fmla="*/ 11 w 46"/>
                  <a:gd name="T63" fmla="*/ 10 h 22"/>
                  <a:gd name="T64" fmla="*/ 9 w 46"/>
                  <a:gd name="T65" fmla="*/ 10 h 22"/>
                  <a:gd name="T66" fmla="*/ 6 w 46"/>
                  <a:gd name="T67" fmla="*/ 11 h 22"/>
                  <a:gd name="T68" fmla="*/ 4 w 46"/>
                  <a:gd name="T69" fmla="*/ 12 h 22"/>
                  <a:gd name="T70" fmla="*/ 4 w 46"/>
                  <a:gd name="T71" fmla="*/ 2 h 22"/>
                  <a:gd name="T72" fmla="*/ 4 w 46"/>
                  <a:gd name="T73" fmla="*/ 12 h 22"/>
                  <a:gd name="T74" fmla="*/ 3 w 46"/>
                  <a:gd name="T75" fmla="*/ 12 h 22"/>
                  <a:gd name="T76" fmla="*/ 2 w 46"/>
                  <a:gd name="T77" fmla="*/ 12 h 22"/>
                  <a:gd name="T78" fmla="*/ 0 w 46"/>
                  <a:gd name="T79" fmla="*/ 10 h 22"/>
                  <a:gd name="T80" fmla="*/ 0 w 46"/>
                  <a:gd name="T81" fmla="*/ 9 h 22"/>
                  <a:gd name="T82" fmla="*/ 0 w 46"/>
                  <a:gd name="T83" fmla="*/ 7 h 22"/>
                  <a:gd name="T84" fmla="*/ 0 w 46"/>
                  <a:gd name="T85" fmla="*/ 5 h 22"/>
                  <a:gd name="T86" fmla="*/ 1 w 46"/>
                  <a:gd name="T87" fmla="*/ 4 h 22"/>
                  <a:gd name="T88" fmla="*/ 2 w 46"/>
                  <a:gd name="T89" fmla="*/ 2 h 22"/>
                  <a:gd name="T90" fmla="*/ 2 w 46"/>
                  <a:gd name="T91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22">
                    <a:moveTo>
                      <a:pt x="2" y="12"/>
                    </a:moveTo>
                    <a:lnTo>
                      <a:pt x="2" y="2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5" y="1"/>
                    </a:lnTo>
                    <a:lnTo>
                      <a:pt x="27" y="2"/>
                    </a:lnTo>
                    <a:lnTo>
                      <a:pt x="30" y="3"/>
                    </a:lnTo>
                    <a:lnTo>
                      <a:pt x="32" y="4"/>
                    </a:lnTo>
                    <a:lnTo>
                      <a:pt x="35" y="5"/>
                    </a:lnTo>
                    <a:lnTo>
                      <a:pt x="38" y="7"/>
                    </a:lnTo>
                    <a:lnTo>
                      <a:pt x="40" y="9"/>
                    </a:lnTo>
                    <a:lnTo>
                      <a:pt x="42" y="10"/>
                    </a:lnTo>
                    <a:lnTo>
                      <a:pt x="45" y="12"/>
                    </a:lnTo>
                    <a:lnTo>
                      <a:pt x="41" y="21"/>
                    </a:lnTo>
                    <a:lnTo>
                      <a:pt x="39" y="19"/>
                    </a:lnTo>
                    <a:lnTo>
                      <a:pt x="37" y="17"/>
                    </a:lnTo>
                    <a:lnTo>
                      <a:pt x="35" y="16"/>
                    </a:lnTo>
                    <a:lnTo>
                      <a:pt x="32" y="15"/>
                    </a:lnTo>
                    <a:lnTo>
                      <a:pt x="30" y="14"/>
                    </a:lnTo>
                    <a:lnTo>
                      <a:pt x="28" y="13"/>
                    </a:lnTo>
                    <a:lnTo>
                      <a:pt x="25" y="12"/>
                    </a:lnTo>
                    <a:lnTo>
                      <a:pt x="23" y="11"/>
                    </a:lnTo>
                    <a:lnTo>
                      <a:pt x="21" y="10"/>
                    </a:lnTo>
                    <a:lnTo>
                      <a:pt x="18" y="10"/>
                    </a:lnTo>
                    <a:lnTo>
                      <a:pt x="16" y="9"/>
                    </a:lnTo>
                    <a:lnTo>
                      <a:pt x="13" y="9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6" y="11"/>
                    </a:lnTo>
                    <a:lnTo>
                      <a:pt x="4" y="12"/>
                    </a:lnTo>
                    <a:lnTo>
                      <a:pt x="4" y="2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2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94" name="Freeform 374">
                <a:extLst>
                  <a:ext uri="{FF2B5EF4-FFF2-40B4-BE49-F238E27FC236}">
                    <a16:creationId xmlns:a16="http://schemas.microsoft.com/office/drawing/2014/main" id="{5D96D6E1-103B-EC28-9358-7D482A4DA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802"/>
                <a:ext cx="36" cy="36"/>
              </a:xfrm>
              <a:custGeom>
                <a:avLst/>
                <a:gdLst>
                  <a:gd name="T0" fmla="*/ 32 w 36"/>
                  <a:gd name="T1" fmla="*/ 25 h 36"/>
                  <a:gd name="T2" fmla="*/ 28 w 36"/>
                  <a:gd name="T3" fmla="*/ 32 h 36"/>
                  <a:gd name="T4" fmla="*/ 27 w 36"/>
                  <a:gd name="T5" fmla="*/ 28 h 36"/>
                  <a:gd name="T6" fmla="*/ 26 w 36"/>
                  <a:gd name="T7" fmla="*/ 25 h 36"/>
                  <a:gd name="T8" fmla="*/ 24 w 36"/>
                  <a:gd name="T9" fmla="*/ 22 h 36"/>
                  <a:gd name="T10" fmla="*/ 23 w 36"/>
                  <a:gd name="T11" fmla="*/ 20 h 36"/>
                  <a:gd name="T12" fmla="*/ 21 w 36"/>
                  <a:gd name="T13" fmla="*/ 18 h 36"/>
                  <a:gd name="T14" fmla="*/ 20 w 36"/>
                  <a:gd name="T15" fmla="*/ 17 h 36"/>
                  <a:gd name="T16" fmla="*/ 18 w 36"/>
                  <a:gd name="T17" fmla="*/ 16 h 36"/>
                  <a:gd name="T18" fmla="*/ 16 w 36"/>
                  <a:gd name="T19" fmla="*/ 15 h 36"/>
                  <a:gd name="T20" fmla="*/ 14 w 36"/>
                  <a:gd name="T21" fmla="*/ 14 h 36"/>
                  <a:gd name="T22" fmla="*/ 12 w 36"/>
                  <a:gd name="T23" fmla="*/ 13 h 36"/>
                  <a:gd name="T24" fmla="*/ 11 w 36"/>
                  <a:gd name="T25" fmla="*/ 13 h 36"/>
                  <a:gd name="T26" fmla="*/ 8 w 36"/>
                  <a:gd name="T27" fmla="*/ 12 h 36"/>
                  <a:gd name="T28" fmla="*/ 6 w 36"/>
                  <a:gd name="T29" fmla="*/ 12 h 36"/>
                  <a:gd name="T30" fmla="*/ 4 w 36"/>
                  <a:gd name="T31" fmla="*/ 11 h 36"/>
                  <a:gd name="T32" fmla="*/ 2 w 36"/>
                  <a:gd name="T33" fmla="*/ 11 h 36"/>
                  <a:gd name="T34" fmla="*/ 0 w 36"/>
                  <a:gd name="T35" fmla="*/ 10 h 36"/>
                  <a:gd name="T36" fmla="*/ 2 w 36"/>
                  <a:gd name="T37" fmla="*/ 0 h 36"/>
                  <a:gd name="T38" fmla="*/ 3 w 36"/>
                  <a:gd name="T39" fmla="*/ 1 h 36"/>
                  <a:gd name="T40" fmla="*/ 5 w 36"/>
                  <a:gd name="T41" fmla="*/ 1 h 36"/>
                  <a:gd name="T42" fmla="*/ 8 w 36"/>
                  <a:gd name="T43" fmla="*/ 2 h 36"/>
                  <a:gd name="T44" fmla="*/ 9 w 36"/>
                  <a:gd name="T45" fmla="*/ 2 h 36"/>
                  <a:gd name="T46" fmla="*/ 11 w 36"/>
                  <a:gd name="T47" fmla="*/ 3 h 36"/>
                  <a:gd name="T48" fmla="*/ 14 w 36"/>
                  <a:gd name="T49" fmla="*/ 3 h 36"/>
                  <a:gd name="T50" fmla="*/ 17 w 36"/>
                  <a:gd name="T51" fmla="*/ 4 h 36"/>
                  <a:gd name="T52" fmla="*/ 18 w 36"/>
                  <a:gd name="T53" fmla="*/ 5 h 36"/>
                  <a:gd name="T54" fmla="*/ 20 w 36"/>
                  <a:gd name="T55" fmla="*/ 6 h 36"/>
                  <a:gd name="T56" fmla="*/ 23 w 36"/>
                  <a:gd name="T57" fmla="*/ 8 h 36"/>
                  <a:gd name="T58" fmla="*/ 26 w 36"/>
                  <a:gd name="T59" fmla="*/ 10 h 36"/>
                  <a:gd name="T60" fmla="*/ 28 w 36"/>
                  <a:gd name="T61" fmla="*/ 13 h 36"/>
                  <a:gd name="T62" fmla="*/ 29 w 36"/>
                  <a:gd name="T63" fmla="*/ 15 h 36"/>
                  <a:gd name="T64" fmla="*/ 31 w 36"/>
                  <a:gd name="T65" fmla="*/ 19 h 36"/>
                  <a:gd name="T66" fmla="*/ 33 w 36"/>
                  <a:gd name="T67" fmla="*/ 23 h 36"/>
                  <a:gd name="T68" fmla="*/ 35 w 36"/>
                  <a:gd name="T69" fmla="*/ 28 h 36"/>
                  <a:gd name="T70" fmla="*/ 31 w 36"/>
                  <a:gd name="T71" fmla="*/ 35 h 36"/>
                  <a:gd name="T72" fmla="*/ 35 w 36"/>
                  <a:gd name="T73" fmla="*/ 28 h 36"/>
                  <a:gd name="T74" fmla="*/ 35 w 36"/>
                  <a:gd name="T75" fmla="*/ 30 h 36"/>
                  <a:gd name="T76" fmla="*/ 35 w 36"/>
                  <a:gd name="T77" fmla="*/ 32 h 36"/>
                  <a:gd name="T78" fmla="*/ 34 w 36"/>
                  <a:gd name="T79" fmla="*/ 33 h 36"/>
                  <a:gd name="T80" fmla="*/ 32 w 36"/>
                  <a:gd name="T81" fmla="*/ 34 h 36"/>
                  <a:gd name="T82" fmla="*/ 32 w 36"/>
                  <a:gd name="T83" fmla="*/ 35 h 36"/>
                  <a:gd name="T84" fmla="*/ 30 w 36"/>
                  <a:gd name="T85" fmla="*/ 34 h 36"/>
                  <a:gd name="T86" fmla="*/ 29 w 36"/>
                  <a:gd name="T87" fmla="*/ 33 h 36"/>
                  <a:gd name="T88" fmla="*/ 28 w 36"/>
                  <a:gd name="T89" fmla="*/ 32 h 36"/>
                  <a:gd name="T90" fmla="*/ 32 w 36"/>
                  <a:gd name="T91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6" h="36">
                    <a:moveTo>
                      <a:pt x="32" y="25"/>
                    </a:moveTo>
                    <a:lnTo>
                      <a:pt x="28" y="32"/>
                    </a:lnTo>
                    <a:lnTo>
                      <a:pt x="27" y="28"/>
                    </a:lnTo>
                    <a:lnTo>
                      <a:pt x="26" y="25"/>
                    </a:lnTo>
                    <a:lnTo>
                      <a:pt x="24" y="22"/>
                    </a:lnTo>
                    <a:lnTo>
                      <a:pt x="23" y="20"/>
                    </a:lnTo>
                    <a:lnTo>
                      <a:pt x="21" y="18"/>
                    </a:lnTo>
                    <a:lnTo>
                      <a:pt x="20" y="17"/>
                    </a:lnTo>
                    <a:lnTo>
                      <a:pt x="18" y="16"/>
                    </a:lnTo>
                    <a:lnTo>
                      <a:pt x="16" y="15"/>
                    </a:lnTo>
                    <a:lnTo>
                      <a:pt x="14" y="14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7" y="4"/>
                    </a:lnTo>
                    <a:lnTo>
                      <a:pt x="18" y="5"/>
                    </a:lnTo>
                    <a:lnTo>
                      <a:pt x="20" y="6"/>
                    </a:lnTo>
                    <a:lnTo>
                      <a:pt x="23" y="8"/>
                    </a:lnTo>
                    <a:lnTo>
                      <a:pt x="26" y="10"/>
                    </a:lnTo>
                    <a:lnTo>
                      <a:pt x="28" y="13"/>
                    </a:lnTo>
                    <a:lnTo>
                      <a:pt x="29" y="15"/>
                    </a:lnTo>
                    <a:lnTo>
                      <a:pt x="31" y="19"/>
                    </a:lnTo>
                    <a:lnTo>
                      <a:pt x="33" y="23"/>
                    </a:lnTo>
                    <a:lnTo>
                      <a:pt x="35" y="28"/>
                    </a:lnTo>
                    <a:lnTo>
                      <a:pt x="31" y="35"/>
                    </a:lnTo>
                    <a:lnTo>
                      <a:pt x="35" y="28"/>
                    </a:lnTo>
                    <a:lnTo>
                      <a:pt x="35" y="30"/>
                    </a:lnTo>
                    <a:lnTo>
                      <a:pt x="35" y="32"/>
                    </a:lnTo>
                    <a:lnTo>
                      <a:pt x="34" y="33"/>
                    </a:lnTo>
                    <a:lnTo>
                      <a:pt x="32" y="34"/>
                    </a:lnTo>
                    <a:lnTo>
                      <a:pt x="32" y="35"/>
                    </a:lnTo>
                    <a:lnTo>
                      <a:pt x="30" y="34"/>
                    </a:lnTo>
                    <a:lnTo>
                      <a:pt x="29" y="33"/>
                    </a:lnTo>
                    <a:lnTo>
                      <a:pt x="28" y="32"/>
                    </a:lnTo>
                    <a:lnTo>
                      <a:pt x="32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95" name="Freeform 375">
                <a:extLst>
                  <a:ext uri="{FF2B5EF4-FFF2-40B4-BE49-F238E27FC236}">
                    <a16:creationId xmlns:a16="http://schemas.microsoft.com/office/drawing/2014/main" id="{5B2B81BA-D506-BA1A-3118-E9F00B200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826"/>
                <a:ext cx="39" cy="27"/>
              </a:xfrm>
              <a:custGeom>
                <a:avLst/>
                <a:gdLst>
                  <a:gd name="T0" fmla="*/ 3 w 39"/>
                  <a:gd name="T1" fmla="*/ 26 h 27"/>
                  <a:gd name="T2" fmla="*/ 2 w 39"/>
                  <a:gd name="T3" fmla="*/ 16 h 27"/>
                  <a:gd name="T4" fmla="*/ 3 w 39"/>
                  <a:gd name="T5" fmla="*/ 15 h 27"/>
                  <a:gd name="T6" fmla="*/ 5 w 39"/>
                  <a:gd name="T7" fmla="*/ 13 h 27"/>
                  <a:gd name="T8" fmla="*/ 7 w 39"/>
                  <a:gd name="T9" fmla="*/ 12 h 27"/>
                  <a:gd name="T10" fmla="*/ 8 w 39"/>
                  <a:gd name="T11" fmla="*/ 10 h 27"/>
                  <a:gd name="T12" fmla="*/ 10 w 39"/>
                  <a:gd name="T13" fmla="*/ 9 h 27"/>
                  <a:gd name="T14" fmla="*/ 12 w 39"/>
                  <a:gd name="T15" fmla="*/ 7 h 27"/>
                  <a:gd name="T16" fmla="*/ 14 w 39"/>
                  <a:gd name="T17" fmla="*/ 6 h 27"/>
                  <a:gd name="T18" fmla="*/ 16 w 39"/>
                  <a:gd name="T19" fmla="*/ 4 h 27"/>
                  <a:gd name="T20" fmla="*/ 18 w 39"/>
                  <a:gd name="T21" fmla="*/ 3 h 27"/>
                  <a:gd name="T22" fmla="*/ 20 w 39"/>
                  <a:gd name="T23" fmla="*/ 2 h 27"/>
                  <a:gd name="T24" fmla="*/ 23 w 39"/>
                  <a:gd name="T25" fmla="*/ 1 h 27"/>
                  <a:gd name="T26" fmla="*/ 25 w 39"/>
                  <a:gd name="T27" fmla="*/ 0 h 27"/>
                  <a:gd name="T28" fmla="*/ 28 w 39"/>
                  <a:gd name="T29" fmla="*/ 0 h 27"/>
                  <a:gd name="T30" fmla="*/ 31 w 39"/>
                  <a:gd name="T31" fmla="*/ 0 h 27"/>
                  <a:gd name="T32" fmla="*/ 35 w 39"/>
                  <a:gd name="T33" fmla="*/ 0 h 27"/>
                  <a:gd name="T34" fmla="*/ 38 w 39"/>
                  <a:gd name="T35" fmla="*/ 1 h 27"/>
                  <a:gd name="T36" fmla="*/ 37 w 39"/>
                  <a:gd name="T37" fmla="*/ 11 h 27"/>
                  <a:gd name="T38" fmla="*/ 34 w 39"/>
                  <a:gd name="T39" fmla="*/ 10 h 27"/>
                  <a:gd name="T40" fmla="*/ 31 w 39"/>
                  <a:gd name="T41" fmla="*/ 10 h 27"/>
                  <a:gd name="T42" fmla="*/ 29 w 39"/>
                  <a:gd name="T43" fmla="*/ 10 h 27"/>
                  <a:gd name="T44" fmla="*/ 26 w 39"/>
                  <a:gd name="T45" fmla="*/ 10 h 27"/>
                  <a:gd name="T46" fmla="*/ 24 w 39"/>
                  <a:gd name="T47" fmla="*/ 11 h 27"/>
                  <a:gd name="T48" fmla="*/ 22 w 39"/>
                  <a:gd name="T49" fmla="*/ 12 h 27"/>
                  <a:gd name="T50" fmla="*/ 20 w 39"/>
                  <a:gd name="T51" fmla="*/ 12 h 27"/>
                  <a:gd name="T52" fmla="*/ 19 w 39"/>
                  <a:gd name="T53" fmla="*/ 13 h 27"/>
                  <a:gd name="T54" fmla="*/ 17 w 39"/>
                  <a:gd name="T55" fmla="*/ 15 h 27"/>
                  <a:gd name="T56" fmla="*/ 15 w 39"/>
                  <a:gd name="T57" fmla="*/ 16 h 27"/>
                  <a:gd name="T58" fmla="*/ 14 w 39"/>
                  <a:gd name="T59" fmla="*/ 17 h 27"/>
                  <a:gd name="T60" fmla="*/ 12 w 39"/>
                  <a:gd name="T61" fmla="*/ 19 h 27"/>
                  <a:gd name="T62" fmla="*/ 11 w 39"/>
                  <a:gd name="T63" fmla="*/ 20 h 27"/>
                  <a:gd name="T64" fmla="*/ 8 w 39"/>
                  <a:gd name="T65" fmla="*/ 22 h 27"/>
                  <a:gd name="T66" fmla="*/ 6 w 39"/>
                  <a:gd name="T67" fmla="*/ 24 h 27"/>
                  <a:gd name="T68" fmla="*/ 5 w 39"/>
                  <a:gd name="T69" fmla="*/ 25 h 27"/>
                  <a:gd name="T70" fmla="*/ 2 w 39"/>
                  <a:gd name="T71" fmla="*/ 16 h 27"/>
                  <a:gd name="T72" fmla="*/ 5 w 39"/>
                  <a:gd name="T73" fmla="*/ 25 h 27"/>
                  <a:gd name="T74" fmla="*/ 3 w 39"/>
                  <a:gd name="T75" fmla="*/ 26 h 27"/>
                  <a:gd name="T76" fmla="*/ 2 w 39"/>
                  <a:gd name="T77" fmla="*/ 25 h 27"/>
                  <a:gd name="T78" fmla="*/ 1 w 39"/>
                  <a:gd name="T79" fmla="*/ 25 h 27"/>
                  <a:gd name="T80" fmla="*/ 0 w 39"/>
                  <a:gd name="T81" fmla="*/ 23 h 27"/>
                  <a:gd name="T82" fmla="*/ 0 w 39"/>
                  <a:gd name="T83" fmla="*/ 21 h 27"/>
                  <a:gd name="T84" fmla="*/ 0 w 39"/>
                  <a:gd name="T85" fmla="*/ 19 h 27"/>
                  <a:gd name="T86" fmla="*/ 0 w 39"/>
                  <a:gd name="T87" fmla="*/ 18 h 27"/>
                  <a:gd name="T88" fmla="*/ 2 w 39"/>
                  <a:gd name="T89" fmla="*/ 16 h 27"/>
                  <a:gd name="T90" fmla="*/ 3 w 39"/>
                  <a:gd name="T9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27">
                    <a:moveTo>
                      <a:pt x="3" y="26"/>
                    </a:moveTo>
                    <a:lnTo>
                      <a:pt x="2" y="16"/>
                    </a:lnTo>
                    <a:lnTo>
                      <a:pt x="3" y="15"/>
                    </a:lnTo>
                    <a:lnTo>
                      <a:pt x="5" y="13"/>
                    </a:lnTo>
                    <a:lnTo>
                      <a:pt x="7" y="12"/>
                    </a:lnTo>
                    <a:lnTo>
                      <a:pt x="8" y="10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4" y="6"/>
                    </a:lnTo>
                    <a:lnTo>
                      <a:pt x="16" y="4"/>
                    </a:lnTo>
                    <a:lnTo>
                      <a:pt x="18" y="3"/>
                    </a:lnTo>
                    <a:lnTo>
                      <a:pt x="20" y="2"/>
                    </a:lnTo>
                    <a:lnTo>
                      <a:pt x="23" y="1"/>
                    </a:lnTo>
                    <a:lnTo>
                      <a:pt x="25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5" y="0"/>
                    </a:lnTo>
                    <a:lnTo>
                      <a:pt x="38" y="1"/>
                    </a:lnTo>
                    <a:lnTo>
                      <a:pt x="37" y="11"/>
                    </a:lnTo>
                    <a:lnTo>
                      <a:pt x="34" y="10"/>
                    </a:lnTo>
                    <a:lnTo>
                      <a:pt x="31" y="10"/>
                    </a:lnTo>
                    <a:lnTo>
                      <a:pt x="29" y="10"/>
                    </a:lnTo>
                    <a:lnTo>
                      <a:pt x="26" y="10"/>
                    </a:lnTo>
                    <a:lnTo>
                      <a:pt x="24" y="11"/>
                    </a:lnTo>
                    <a:lnTo>
                      <a:pt x="22" y="12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7" y="15"/>
                    </a:lnTo>
                    <a:lnTo>
                      <a:pt x="15" y="16"/>
                    </a:lnTo>
                    <a:lnTo>
                      <a:pt x="14" y="17"/>
                    </a:lnTo>
                    <a:lnTo>
                      <a:pt x="12" y="19"/>
                    </a:lnTo>
                    <a:lnTo>
                      <a:pt x="11" y="20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5" y="25"/>
                    </a:lnTo>
                    <a:lnTo>
                      <a:pt x="2" y="16"/>
                    </a:lnTo>
                    <a:lnTo>
                      <a:pt x="5" y="25"/>
                    </a:lnTo>
                    <a:lnTo>
                      <a:pt x="3" y="26"/>
                    </a:lnTo>
                    <a:lnTo>
                      <a:pt x="2" y="25"/>
                    </a:lnTo>
                    <a:lnTo>
                      <a:pt x="1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2" y="16"/>
                    </a:lnTo>
                    <a:lnTo>
                      <a:pt x="3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96" name="Freeform 376">
                <a:extLst>
                  <a:ext uri="{FF2B5EF4-FFF2-40B4-BE49-F238E27FC236}">
                    <a16:creationId xmlns:a16="http://schemas.microsoft.com/office/drawing/2014/main" id="{B6E6B16E-E9D5-B10B-BCE7-5804FA3EC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1" y="2840"/>
                <a:ext cx="68" cy="284"/>
              </a:xfrm>
              <a:custGeom>
                <a:avLst/>
                <a:gdLst>
                  <a:gd name="T0" fmla="*/ 60 w 68"/>
                  <a:gd name="T1" fmla="*/ 279 h 284"/>
                  <a:gd name="T2" fmla="*/ 58 w 68"/>
                  <a:gd name="T3" fmla="*/ 233 h 284"/>
                  <a:gd name="T4" fmla="*/ 56 w 68"/>
                  <a:gd name="T5" fmla="*/ 192 h 284"/>
                  <a:gd name="T6" fmla="*/ 54 w 68"/>
                  <a:gd name="T7" fmla="*/ 157 h 284"/>
                  <a:gd name="T8" fmla="*/ 52 w 68"/>
                  <a:gd name="T9" fmla="*/ 126 h 284"/>
                  <a:gd name="T10" fmla="*/ 51 w 68"/>
                  <a:gd name="T11" fmla="*/ 99 h 284"/>
                  <a:gd name="T12" fmla="*/ 49 w 68"/>
                  <a:gd name="T13" fmla="*/ 76 h 284"/>
                  <a:gd name="T14" fmla="*/ 46 w 68"/>
                  <a:gd name="T15" fmla="*/ 58 h 284"/>
                  <a:gd name="T16" fmla="*/ 44 w 68"/>
                  <a:gd name="T17" fmla="*/ 43 h 284"/>
                  <a:gd name="T18" fmla="*/ 41 w 68"/>
                  <a:gd name="T19" fmla="*/ 31 h 284"/>
                  <a:gd name="T20" fmla="*/ 38 w 68"/>
                  <a:gd name="T21" fmla="*/ 23 h 284"/>
                  <a:gd name="T22" fmla="*/ 34 w 68"/>
                  <a:gd name="T23" fmla="*/ 17 h 284"/>
                  <a:gd name="T24" fmla="*/ 30 w 68"/>
                  <a:gd name="T25" fmla="*/ 13 h 284"/>
                  <a:gd name="T26" fmla="*/ 25 w 68"/>
                  <a:gd name="T27" fmla="*/ 11 h 284"/>
                  <a:gd name="T28" fmla="*/ 18 w 68"/>
                  <a:gd name="T29" fmla="*/ 10 h 284"/>
                  <a:gd name="T30" fmla="*/ 10 w 68"/>
                  <a:gd name="T31" fmla="*/ 10 h 284"/>
                  <a:gd name="T32" fmla="*/ 0 w 68"/>
                  <a:gd name="T33" fmla="*/ 12 h 284"/>
                  <a:gd name="T34" fmla="*/ 5 w 68"/>
                  <a:gd name="T35" fmla="*/ 1 h 284"/>
                  <a:gd name="T36" fmla="*/ 14 w 68"/>
                  <a:gd name="T37" fmla="*/ 0 h 284"/>
                  <a:gd name="T38" fmla="*/ 22 w 68"/>
                  <a:gd name="T39" fmla="*/ 0 h 284"/>
                  <a:gd name="T40" fmla="*/ 29 w 68"/>
                  <a:gd name="T41" fmla="*/ 2 h 284"/>
                  <a:gd name="T42" fmla="*/ 36 w 68"/>
                  <a:gd name="T43" fmla="*/ 6 h 284"/>
                  <a:gd name="T44" fmla="*/ 42 w 68"/>
                  <a:gd name="T45" fmla="*/ 13 h 284"/>
                  <a:gd name="T46" fmla="*/ 46 w 68"/>
                  <a:gd name="T47" fmla="*/ 22 h 284"/>
                  <a:gd name="T48" fmla="*/ 49 w 68"/>
                  <a:gd name="T49" fmla="*/ 33 h 284"/>
                  <a:gd name="T50" fmla="*/ 52 w 68"/>
                  <a:gd name="T51" fmla="*/ 48 h 284"/>
                  <a:gd name="T52" fmla="*/ 55 w 68"/>
                  <a:gd name="T53" fmla="*/ 65 h 284"/>
                  <a:gd name="T54" fmla="*/ 57 w 68"/>
                  <a:gd name="T55" fmla="*/ 86 h 284"/>
                  <a:gd name="T56" fmla="*/ 58 w 68"/>
                  <a:gd name="T57" fmla="*/ 111 h 284"/>
                  <a:gd name="T58" fmla="*/ 60 w 68"/>
                  <a:gd name="T59" fmla="*/ 139 h 284"/>
                  <a:gd name="T60" fmla="*/ 62 w 68"/>
                  <a:gd name="T61" fmla="*/ 173 h 284"/>
                  <a:gd name="T62" fmla="*/ 64 w 68"/>
                  <a:gd name="T63" fmla="*/ 211 h 284"/>
                  <a:gd name="T64" fmla="*/ 66 w 68"/>
                  <a:gd name="T65" fmla="*/ 255 h 284"/>
                  <a:gd name="T66" fmla="*/ 67 w 68"/>
                  <a:gd name="T67" fmla="*/ 278 h 284"/>
                  <a:gd name="T68" fmla="*/ 67 w 68"/>
                  <a:gd name="T69" fmla="*/ 280 h 284"/>
                  <a:gd name="T70" fmla="*/ 65 w 68"/>
                  <a:gd name="T71" fmla="*/ 283 h 284"/>
                  <a:gd name="T72" fmla="*/ 62 w 68"/>
                  <a:gd name="T73" fmla="*/ 283 h 284"/>
                  <a:gd name="T74" fmla="*/ 60 w 68"/>
                  <a:gd name="T75" fmla="*/ 281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8" h="284">
                    <a:moveTo>
                      <a:pt x="60" y="279"/>
                    </a:moveTo>
                    <a:lnTo>
                      <a:pt x="60" y="279"/>
                    </a:lnTo>
                    <a:lnTo>
                      <a:pt x="59" y="255"/>
                    </a:lnTo>
                    <a:lnTo>
                      <a:pt x="58" y="233"/>
                    </a:lnTo>
                    <a:lnTo>
                      <a:pt x="57" y="212"/>
                    </a:lnTo>
                    <a:lnTo>
                      <a:pt x="56" y="192"/>
                    </a:lnTo>
                    <a:lnTo>
                      <a:pt x="55" y="174"/>
                    </a:lnTo>
                    <a:lnTo>
                      <a:pt x="54" y="157"/>
                    </a:lnTo>
                    <a:lnTo>
                      <a:pt x="53" y="140"/>
                    </a:lnTo>
                    <a:lnTo>
                      <a:pt x="52" y="126"/>
                    </a:lnTo>
                    <a:lnTo>
                      <a:pt x="52" y="112"/>
                    </a:lnTo>
                    <a:lnTo>
                      <a:pt x="51" y="99"/>
                    </a:lnTo>
                    <a:lnTo>
                      <a:pt x="50" y="87"/>
                    </a:lnTo>
                    <a:lnTo>
                      <a:pt x="49" y="76"/>
                    </a:lnTo>
                    <a:lnTo>
                      <a:pt x="48" y="67"/>
                    </a:lnTo>
                    <a:lnTo>
                      <a:pt x="46" y="58"/>
                    </a:lnTo>
                    <a:lnTo>
                      <a:pt x="46" y="50"/>
                    </a:lnTo>
                    <a:lnTo>
                      <a:pt x="44" y="43"/>
                    </a:lnTo>
                    <a:lnTo>
                      <a:pt x="43" y="37"/>
                    </a:lnTo>
                    <a:lnTo>
                      <a:pt x="41" y="31"/>
                    </a:lnTo>
                    <a:lnTo>
                      <a:pt x="40" y="27"/>
                    </a:lnTo>
                    <a:lnTo>
                      <a:pt x="38" y="23"/>
                    </a:lnTo>
                    <a:lnTo>
                      <a:pt x="37" y="20"/>
                    </a:lnTo>
                    <a:lnTo>
                      <a:pt x="34" y="17"/>
                    </a:lnTo>
                    <a:lnTo>
                      <a:pt x="32" y="15"/>
                    </a:lnTo>
                    <a:lnTo>
                      <a:pt x="30" y="13"/>
                    </a:lnTo>
                    <a:lnTo>
                      <a:pt x="28" y="12"/>
                    </a:lnTo>
                    <a:lnTo>
                      <a:pt x="25" y="11"/>
                    </a:lnTo>
                    <a:lnTo>
                      <a:pt x="22" y="10"/>
                    </a:lnTo>
                    <a:lnTo>
                      <a:pt x="18" y="10"/>
                    </a:lnTo>
                    <a:lnTo>
                      <a:pt x="14" y="10"/>
                    </a:lnTo>
                    <a:lnTo>
                      <a:pt x="10" y="10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0" y="2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6" y="1"/>
                    </a:lnTo>
                    <a:lnTo>
                      <a:pt x="29" y="2"/>
                    </a:lnTo>
                    <a:lnTo>
                      <a:pt x="33" y="4"/>
                    </a:lnTo>
                    <a:lnTo>
                      <a:pt x="36" y="6"/>
                    </a:lnTo>
                    <a:lnTo>
                      <a:pt x="39" y="9"/>
                    </a:lnTo>
                    <a:lnTo>
                      <a:pt x="42" y="13"/>
                    </a:lnTo>
                    <a:lnTo>
                      <a:pt x="43" y="17"/>
                    </a:lnTo>
                    <a:lnTo>
                      <a:pt x="46" y="22"/>
                    </a:lnTo>
                    <a:lnTo>
                      <a:pt x="48" y="27"/>
                    </a:lnTo>
                    <a:lnTo>
                      <a:pt x="49" y="33"/>
                    </a:lnTo>
                    <a:lnTo>
                      <a:pt x="51" y="40"/>
                    </a:lnTo>
                    <a:lnTo>
                      <a:pt x="52" y="48"/>
                    </a:lnTo>
                    <a:lnTo>
                      <a:pt x="53" y="56"/>
                    </a:lnTo>
                    <a:lnTo>
                      <a:pt x="55" y="65"/>
                    </a:lnTo>
                    <a:lnTo>
                      <a:pt x="56" y="75"/>
                    </a:lnTo>
                    <a:lnTo>
                      <a:pt x="57" y="86"/>
                    </a:lnTo>
                    <a:lnTo>
                      <a:pt x="58" y="98"/>
                    </a:lnTo>
                    <a:lnTo>
                      <a:pt x="58" y="111"/>
                    </a:lnTo>
                    <a:lnTo>
                      <a:pt x="59" y="125"/>
                    </a:lnTo>
                    <a:lnTo>
                      <a:pt x="60" y="139"/>
                    </a:lnTo>
                    <a:lnTo>
                      <a:pt x="61" y="156"/>
                    </a:lnTo>
                    <a:lnTo>
                      <a:pt x="62" y="173"/>
                    </a:lnTo>
                    <a:lnTo>
                      <a:pt x="63" y="192"/>
                    </a:lnTo>
                    <a:lnTo>
                      <a:pt x="64" y="211"/>
                    </a:lnTo>
                    <a:lnTo>
                      <a:pt x="65" y="232"/>
                    </a:lnTo>
                    <a:lnTo>
                      <a:pt x="66" y="255"/>
                    </a:lnTo>
                    <a:lnTo>
                      <a:pt x="67" y="278"/>
                    </a:lnTo>
                    <a:lnTo>
                      <a:pt x="67" y="278"/>
                    </a:lnTo>
                    <a:lnTo>
                      <a:pt x="67" y="278"/>
                    </a:lnTo>
                    <a:lnTo>
                      <a:pt x="67" y="280"/>
                    </a:lnTo>
                    <a:lnTo>
                      <a:pt x="66" y="282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2" y="283"/>
                    </a:lnTo>
                    <a:lnTo>
                      <a:pt x="61" y="283"/>
                    </a:lnTo>
                    <a:lnTo>
                      <a:pt x="60" y="281"/>
                    </a:lnTo>
                    <a:lnTo>
                      <a:pt x="60" y="27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97" name="Freeform 377">
                <a:extLst>
                  <a:ext uri="{FF2B5EF4-FFF2-40B4-BE49-F238E27FC236}">
                    <a16:creationId xmlns:a16="http://schemas.microsoft.com/office/drawing/2014/main" id="{3A920266-DAD4-ABDE-9091-4BBFA66BE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3118"/>
                <a:ext cx="26" cy="189"/>
              </a:xfrm>
              <a:custGeom>
                <a:avLst/>
                <a:gdLst>
                  <a:gd name="T0" fmla="*/ 18 w 26"/>
                  <a:gd name="T1" fmla="*/ 185 h 189"/>
                  <a:gd name="T2" fmla="*/ 15 w 26"/>
                  <a:gd name="T3" fmla="*/ 174 h 189"/>
                  <a:gd name="T4" fmla="*/ 12 w 26"/>
                  <a:gd name="T5" fmla="*/ 162 h 189"/>
                  <a:gd name="T6" fmla="*/ 9 w 26"/>
                  <a:gd name="T7" fmla="*/ 151 h 189"/>
                  <a:gd name="T8" fmla="*/ 7 w 26"/>
                  <a:gd name="T9" fmla="*/ 139 h 189"/>
                  <a:gd name="T10" fmla="*/ 6 w 26"/>
                  <a:gd name="T11" fmla="*/ 127 h 189"/>
                  <a:gd name="T12" fmla="*/ 4 w 26"/>
                  <a:gd name="T13" fmla="*/ 115 h 189"/>
                  <a:gd name="T14" fmla="*/ 3 w 26"/>
                  <a:gd name="T15" fmla="*/ 103 h 189"/>
                  <a:gd name="T16" fmla="*/ 2 w 26"/>
                  <a:gd name="T17" fmla="*/ 91 h 189"/>
                  <a:gd name="T18" fmla="*/ 1 w 26"/>
                  <a:gd name="T19" fmla="*/ 79 h 189"/>
                  <a:gd name="T20" fmla="*/ 1 w 26"/>
                  <a:gd name="T21" fmla="*/ 68 h 189"/>
                  <a:gd name="T22" fmla="*/ 0 w 26"/>
                  <a:gd name="T23" fmla="*/ 56 h 189"/>
                  <a:gd name="T24" fmla="*/ 0 w 26"/>
                  <a:gd name="T25" fmla="*/ 44 h 189"/>
                  <a:gd name="T26" fmla="*/ 0 w 26"/>
                  <a:gd name="T27" fmla="*/ 33 h 189"/>
                  <a:gd name="T28" fmla="*/ 0 w 26"/>
                  <a:gd name="T29" fmla="*/ 22 h 189"/>
                  <a:gd name="T30" fmla="*/ 0 w 26"/>
                  <a:gd name="T31" fmla="*/ 11 h 189"/>
                  <a:gd name="T32" fmla="*/ 0 w 26"/>
                  <a:gd name="T33" fmla="*/ 1 h 189"/>
                  <a:gd name="T34" fmla="*/ 7 w 26"/>
                  <a:gd name="T35" fmla="*/ 5 h 189"/>
                  <a:gd name="T36" fmla="*/ 7 w 26"/>
                  <a:gd name="T37" fmla="*/ 16 h 189"/>
                  <a:gd name="T38" fmla="*/ 7 w 26"/>
                  <a:gd name="T39" fmla="*/ 27 h 189"/>
                  <a:gd name="T40" fmla="*/ 7 w 26"/>
                  <a:gd name="T41" fmla="*/ 39 h 189"/>
                  <a:gd name="T42" fmla="*/ 7 w 26"/>
                  <a:gd name="T43" fmla="*/ 50 h 189"/>
                  <a:gd name="T44" fmla="*/ 8 w 26"/>
                  <a:gd name="T45" fmla="*/ 61 h 189"/>
                  <a:gd name="T46" fmla="*/ 8 w 26"/>
                  <a:gd name="T47" fmla="*/ 73 h 189"/>
                  <a:gd name="T48" fmla="*/ 9 w 26"/>
                  <a:gd name="T49" fmla="*/ 85 h 189"/>
                  <a:gd name="T50" fmla="*/ 9 w 26"/>
                  <a:gd name="T51" fmla="*/ 96 h 189"/>
                  <a:gd name="T52" fmla="*/ 10 w 26"/>
                  <a:gd name="T53" fmla="*/ 108 h 189"/>
                  <a:gd name="T54" fmla="*/ 12 w 26"/>
                  <a:gd name="T55" fmla="*/ 119 h 189"/>
                  <a:gd name="T56" fmla="*/ 12 w 26"/>
                  <a:gd name="T57" fmla="*/ 131 h 189"/>
                  <a:gd name="T58" fmla="*/ 15 w 26"/>
                  <a:gd name="T59" fmla="*/ 143 h 189"/>
                  <a:gd name="T60" fmla="*/ 17 w 26"/>
                  <a:gd name="T61" fmla="*/ 154 h 189"/>
                  <a:gd name="T62" fmla="*/ 19 w 26"/>
                  <a:gd name="T63" fmla="*/ 165 h 189"/>
                  <a:gd name="T64" fmla="*/ 22 w 26"/>
                  <a:gd name="T65" fmla="*/ 175 h 189"/>
                  <a:gd name="T66" fmla="*/ 21 w 26"/>
                  <a:gd name="T67" fmla="*/ 178 h 189"/>
                  <a:gd name="T68" fmla="*/ 25 w 26"/>
                  <a:gd name="T69" fmla="*/ 183 h 189"/>
                  <a:gd name="T70" fmla="*/ 24 w 26"/>
                  <a:gd name="T71" fmla="*/ 186 h 189"/>
                  <a:gd name="T72" fmla="*/ 21 w 26"/>
                  <a:gd name="T73" fmla="*/ 188 h 189"/>
                  <a:gd name="T74" fmla="*/ 18 w 26"/>
                  <a:gd name="T75" fmla="*/ 187 h 189"/>
                  <a:gd name="T76" fmla="*/ 21 w 26"/>
                  <a:gd name="T77" fmla="*/ 188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" h="189">
                    <a:moveTo>
                      <a:pt x="21" y="188"/>
                    </a:moveTo>
                    <a:lnTo>
                      <a:pt x="18" y="185"/>
                    </a:lnTo>
                    <a:lnTo>
                      <a:pt x="16" y="179"/>
                    </a:lnTo>
                    <a:lnTo>
                      <a:pt x="15" y="174"/>
                    </a:lnTo>
                    <a:lnTo>
                      <a:pt x="13" y="168"/>
                    </a:lnTo>
                    <a:lnTo>
                      <a:pt x="12" y="162"/>
                    </a:lnTo>
                    <a:lnTo>
                      <a:pt x="10" y="157"/>
                    </a:lnTo>
                    <a:lnTo>
                      <a:pt x="9" y="151"/>
                    </a:lnTo>
                    <a:lnTo>
                      <a:pt x="8" y="145"/>
                    </a:lnTo>
                    <a:lnTo>
                      <a:pt x="7" y="139"/>
                    </a:lnTo>
                    <a:lnTo>
                      <a:pt x="6" y="133"/>
                    </a:lnTo>
                    <a:lnTo>
                      <a:pt x="6" y="127"/>
                    </a:lnTo>
                    <a:lnTo>
                      <a:pt x="5" y="121"/>
                    </a:lnTo>
                    <a:lnTo>
                      <a:pt x="4" y="115"/>
                    </a:lnTo>
                    <a:lnTo>
                      <a:pt x="3" y="109"/>
                    </a:lnTo>
                    <a:lnTo>
                      <a:pt x="3" y="103"/>
                    </a:lnTo>
                    <a:lnTo>
                      <a:pt x="3" y="97"/>
                    </a:lnTo>
                    <a:lnTo>
                      <a:pt x="2" y="91"/>
                    </a:lnTo>
                    <a:lnTo>
                      <a:pt x="2" y="85"/>
                    </a:lnTo>
                    <a:lnTo>
                      <a:pt x="1" y="79"/>
                    </a:lnTo>
                    <a:lnTo>
                      <a:pt x="1" y="73"/>
                    </a:lnTo>
                    <a:lnTo>
                      <a:pt x="1" y="68"/>
                    </a:lnTo>
                    <a:lnTo>
                      <a:pt x="0" y="62"/>
                    </a:lnTo>
                    <a:lnTo>
                      <a:pt x="0" y="56"/>
                    </a:lnTo>
                    <a:lnTo>
                      <a:pt x="0" y="50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6" y="0"/>
                    </a:lnTo>
                    <a:lnTo>
                      <a:pt x="7" y="5"/>
                    </a:lnTo>
                    <a:lnTo>
                      <a:pt x="7" y="11"/>
                    </a:lnTo>
                    <a:lnTo>
                      <a:pt x="7" y="16"/>
                    </a:lnTo>
                    <a:lnTo>
                      <a:pt x="7" y="22"/>
                    </a:lnTo>
                    <a:lnTo>
                      <a:pt x="7" y="27"/>
                    </a:lnTo>
                    <a:lnTo>
                      <a:pt x="7" y="33"/>
                    </a:lnTo>
                    <a:lnTo>
                      <a:pt x="7" y="39"/>
                    </a:lnTo>
                    <a:lnTo>
                      <a:pt x="7" y="44"/>
                    </a:lnTo>
                    <a:lnTo>
                      <a:pt x="7" y="50"/>
                    </a:lnTo>
                    <a:lnTo>
                      <a:pt x="8" y="55"/>
                    </a:lnTo>
                    <a:lnTo>
                      <a:pt x="8" y="61"/>
                    </a:lnTo>
                    <a:lnTo>
                      <a:pt x="8" y="67"/>
                    </a:lnTo>
                    <a:lnTo>
                      <a:pt x="8" y="73"/>
                    </a:lnTo>
                    <a:lnTo>
                      <a:pt x="9" y="79"/>
                    </a:lnTo>
                    <a:lnTo>
                      <a:pt x="9" y="85"/>
                    </a:lnTo>
                    <a:lnTo>
                      <a:pt x="9" y="90"/>
                    </a:lnTo>
                    <a:lnTo>
                      <a:pt x="9" y="96"/>
                    </a:lnTo>
                    <a:lnTo>
                      <a:pt x="9" y="102"/>
                    </a:lnTo>
                    <a:lnTo>
                      <a:pt x="10" y="108"/>
                    </a:lnTo>
                    <a:lnTo>
                      <a:pt x="11" y="114"/>
                    </a:lnTo>
                    <a:lnTo>
                      <a:pt x="12" y="119"/>
                    </a:lnTo>
                    <a:lnTo>
                      <a:pt x="12" y="125"/>
                    </a:lnTo>
                    <a:lnTo>
                      <a:pt x="12" y="131"/>
                    </a:lnTo>
                    <a:lnTo>
                      <a:pt x="14" y="137"/>
                    </a:lnTo>
                    <a:lnTo>
                      <a:pt x="15" y="143"/>
                    </a:lnTo>
                    <a:lnTo>
                      <a:pt x="15" y="148"/>
                    </a:lnTo>
                    <a:lnTo>
                      <a:pt x="17" y="154"/>
                    </a:lnTo>
                    <a:lnTo>
                      <a:pt x="18" y="159"/>
                    </a:lnTo>
                    <a:lnTo>
                      <a:pt x="19" y="165"/>
                    </a:lnTo>
                    <a:lnTo>
                      <a:pt x="21" y="170"/>
                    </a:lnTo>
                    <a:lnTo>
                      <a:pt x="22" y="175"/>
                    </a:lnTo>
                    <a:lnTo>
                      <a:pt x="25" y="181"/>
                    </a:lnTo>
                    <a:lnTo>
                      <a:pt x="21" y="178"/>
                    </a:lnTo>
                    <a:lnTo>
                      <a:pt x="25" y="181"/>
                    </a:lnTo>
                    <a:lnTo>
                      <a:pt x="25" y="183"/>
                    </a:lnTo>
                    <a:lnTo>
                      <a:pt x="25" y="185"/>
                    </a:lnTo>
                    <a:lnTo>
                      <a:pt x="24" y="186"/>
                    </a:lnTo>
                    <a:lnTo>
                      <a:pt x="22" y="187"/>
                    </a:lnTo>
                    <a:lnTo>
                      <a:pt x="21" y="188"/>
                    </a:lnTo>
                    <a:lnTo>
                      <a:pt x="20" y="187"/>
                    </a:lnTo>
                    <a:lnTo>
                      <a:pt x="18" y="187"/>
                    </a:lnTo>
                    <a:lnTo>
                      <a:pt x="18" y="185"/>
                    </a:lnTo>
                    <a:lnTo>
                      <a:pt x="21" y="18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98" name="Freeform 378">
                <a:extLst>
                  <a:ext uri="{FF2B5EF4-FFF2-40B4-BE49-F238E27FC236}">
                    <a16:creationId xmlns:a16="http://schemas.microsoft.com/office/drawing/2014/main" id="{64463113-8AD1-1ACF-4C37-63C69B768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3296"/>
                <a:ext cx="32" cy="119"/>
              </a:xfrm>
              <a:custGeom>
                <a:avLst/>
                <a:gdLst>
                  <a:gd name="T0" fmla="*/ 19 w 32"/>
                  <a:gd name="T1" fmla="*/ 108 h 119"/>
                  <a:gd name="T2" fmla="*/ 18 w 32"/>
                  <a:gd name="T3" fmla="*/ 109 h 119"/>
                  <a:gd name="T4" fmla="*/ 20 w 32"/>
                  <a:gd name="T5" fmla="*/ 106 h 119"/>
                  <a:gd name="T6" fmla="*/ 21 w 32"/>
                  <a:gd name="T7" fmla="*/ 101 h 119"/>
                  <a:gd name="T8" fmla="*/ 23 w 32"/>
                  <a:gd name="T9" fmla="*/ 94 h 119"/>
                  <a:gd name="T10" fmla="*/ 23 w 32"/>
                  <a:gd name="T11" fmla="*/ 87 h 119"/>
                  <a:gd name="T12" fmla="*/ 23 w 32"/>
                  <a:gd name="T13" fmla="*/ 78 h 119"/>
                  <a:gd name="T14" fmla="*/ 23 w 32"/>
                  <a:gd name="T15" fmla="*/ 70 h 119"/>
                  <a:gd name="T16" fmla="*/ 21 w 32"/>
                  <a:gd name="T17" fmla="*/ 60 h 119"/>
                  <a:gd name="T18" fmla="*/ 20 w 32"/>
                  <a:gd name="T19" fmla="*/ 52 h 119"/>
                  <a:gd name="T20" fmla="*/ 17 w 32"/>
                  <a:gd name="T21" fmla="*/ 43 h 119"/>
                  <a:gd name="T22" fmla="*/ 15 w 32"/>
                  <a:gd name="T23" fmla="*/ 34 h 119"/>
                  <a:gd name="T24" fmla="*/ 13 w 32"/>
                  <a:gd name="T25" fmla="*/ 27 h 119"/>
                  <a:gd name="T26" fmla="*/ 10 w 32"/>
                  <a:gd name="T27" fmla="*/ 20 h 119"/>
                  <a:gd name="T28" fmla="*/ 7 w 32"/>
                  <a:gd name="T29" fmla="*/ 15 h 119"/>
                  <a:gd name="T30" fmla="*/ 4 w 32"/>
                  <a:gd name="T31" fmla="*/ 12 h 119"/>
                  <a:gd name="T32" fmla="*/ 3 w 32"/>
                  <a:gd name="T33" fmla="*/ 10 h 119"/>
                  <a:gd name="T34" fmla="*/ 0 w 32"/>
                  <a:gd name="T35" fmla="*/ 10 h 119"/>
                  <a:gd name="T36" fmla="*/ 0 w 32"/>
                  <a:gd name="T37" fmla="*/ 0 h 119"/>
                  <a:gd name="T38" fmla="*/ 4 w 32"/>
                  <a:gd name="T39" fmla="*/ 0 h 119"/>
                  <a:gd name="T40" fmla="*/ 9 w 32"/>
                  <a:gd name="T41" fmla="*/ 4 h 119"/>
                  <a:gd name="T42" fmla="*/ 13 w 32"/>
                  <a:gd name="T43" fmla="*/ 8 h 119"/>
                  <a:gd name="T44" fmla="*/ 16 w 32"/>
                  <a:gd name="T45" fmla="*/ 15 h 119"/>
                  <a:gd name="T46" fmla="*/ 19 w 32"/>
                  <a:gd name="T47" fmla="*/ 22 h 119"/>
                  <a:gd name="T48" fmla="*/ 22 w 32"/>
                  <a:gd name="T49" fmla="*/ 31 h 119"/>
                  <a:gd name="T50" fmla="*/ 24 w 32"/>
                  <a:gd name="T51" fmla="*/ 39 h 119"/>
                  <a:gd name="T52" fmla="*/ 27 w 32"/>
                  <a:gd name="T53" fmla="*/ 49 h 119"/>
                  <a:gd name="T54" fmla="*/ 28 w 32"/>
                  <a:gd name="T55" fmla="*/ 59 h 119"/>
                  <a:gd name="T56" fmla="*/ 29 w 32"/>
                  <a:gd name="T57" fmla="*/ 68 h 119"/>
                  <a:gd name="T58" fmla="*/ 30 w 32"/>
                  <a:gd name="T59" fmla="*/ 78 h 119"/>
                  <a:gd name="T60" fmla="*/ 31 w 32"/>
                  <a:gd name="T61" fmla="*/ 87 h 119"/>
                  <a:gd name="T62" fmla="*/ 30 w 32"/>
                  <a:gd name="T63" fmla="*/ 96 h 119"/>
                  <a:gd name="T64" fmla="*/ 28 w 32"/>
                  <a:gd name="T65" fmla="*/ 104 h 119"/>
                  <a:gd name="T66" fmla="*/ 26 w 32"/>
                  <a:gd name="T67" fmla="*/ 111 h 119"/>
                  <a:gd name="T68" fmla="*/ 23 w 32"/>
                  <a:gd name="T69" fmla="*/ 117 h 119"/>
                  <a:gd name="T70" fmla="*/ 22 w 32"/>
                  <a:gd name="T71" fmla="*/ 118 h 119"/>
                  <a:gd name="T72" fmla="*/ 23 w 32"/>
                  <a:gd name="T73" fmla="*/ 117 h 119"/>
                  <a:gd name="T74" fmla="*/ 21 w 32"/>
                  <a:gd name="T75" fmla="*/ 118 h 119"/>
                  <a:gd name="T76" fmla="*/ 20 w 32"/>
                  <a:gd name="T77" fmla="*/ 118 h 119"/>
                  <a:gd name="T78" fmla="*/ 19 w 32"/>
                  <a:gd name="T79" fmla="*/ 117 h 119"/>
                  <a:gd name="T80" fmla="*/ 17 w 32"/>
                  <a:gd name="T81" fmla="*/ 116 h 119"/>
                  <a:gd name="T82" fmla="*/ 17 w 32"/>
                  <a:gd name="T83" fmla="*/ 115 h 119"/>
                  <a:gd name="T84" fmla="*/ 17 w 32"/>
                  <a:gd name="T85" fmla="*/ 113 h 119"/>
                  <a:gd name="T86" fmla="*/ 17 w 32"/>
                  <a:gd name="T87" fmla="*/ 111 h 119"/>
                  <a:gd name="T88" fmla="*/ 18 w 32"/>
                  <a:gd name="T89" fmla="*/ 109 h 119"/>
                  <a:gd name="T90" fmla="*/ 19 w 32"/>
                  <a:gd name="T91" fmla="*/ 10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2" h="119">
                    <a:moveTo>
                      <a:pt x="19" y="108"/>
                    </a:moveTo>
                    <a:lnTo>
                      <a:pt x="18" y="109"/>
                    </a:lnTo>
                    <a:lnTo>
                      <a:pt x="20" y="106"/>
                    </a:lnTo>
                    <a:lnTo>
                      <a:pt x="21" y="101"/>
                    </a:lnTo>
                    <a:lnTo>
                      <a:pt x="23" y="94"/>
                    </a:lnTo>
                    <a:lnTo>
                      <a:pt x="23" y="87"/>
                    </a:lnTo>
                    <a:lnTo>
                      <a:pt x="23" y="78"/>
                    </a:lnTo>
                    <a:lnTo>
                      <a:pt x="23" y="70"/>
                    </a:lnTo>
                    <a:lnTo>
                      <a:pt x="21" y="60"/>
                    </a:lnTo>
                    <a:lnTo>
                      <a:pt x="20" y="52"/>
                    </a:lnTo>
                    <a:lnTo>
                      <a:pt x="17" y="43"/>
                    </a:lnTo>
                    <a:lnTo>
                      <a:pt x="15" y="34"/>
                    </a:lnTo>
                    <a:lnTo>
                      <a:pt x="13" y="27"/>
                    </a:lnTo>
                    <a:lnTo>
                      <a:pt x="10" y="20"/>
                    </a:lnTo>
                    <a:lnTo>
                      <a:pt x="7" y="15"/>
                    </a:lnTo>
                    <a:lnTo>
                      <a:pt x="4" y="12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9" y="4"/>
                    </a:lnTo>
                    <a:lnTo>
                      <a:pt x="13" y="8"/>
                    </a:lnTo>
                    <a:lnTo>
                      <a:pt x="16" y="15"/>
                    </a:lnTo>
                    <a:lnTo>
                      <a:pt x="19" y="22"/>
                    </a:lnTo>
                    <a:lnTo>
                      <a:pt x="22" y="31"/>
                    </a:lnTo>
                    <a:lnTo>
                      <a:pt x="24" y="39"/>
                    </a:lnTo>
                    <a:lnTo>
                      <a:pt x="27" y="49"/>
                    </a:lnTo>
                    <a:lnTo>
                      <a:pt x="28" y="59"/>
                    </a:lnTo>
                    <a:lnTo>
                      <a:pt x="29" y="68"/>
                    </a:lnTo>
                    <a:lnTo>
                      <a:pt x="30" y="78"/>
                    </a:lnTo>
                    <a:lnTo>
                      <a:pt x="31" y="87"/>
                    </a:lnTo>
                    <a:lnTo>
                      <a:pt x="30" y="96"/>
                    </a:lnTo>
                    <a:lnTo>
                      <a:pt x="28" y="104"/>
                    </a:lnTo>
                    <a:lnTo>
                      <a:pt x="26" y="111"/>
                    </a:lnTo>
                    <a:lnTo>
                      <a:pt x="23" y="117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7" y="113"/>
                    </a:lnTo>
                    <a:lnTo>
                      <a:pt x="17" y="111"/>
                    </a:lnTo>
                    <a:lnTo>
                      <a:pt x="18" y="109"/>
                    </a:lnTo>
                    <a:lnTo>
                      <a:pt x="19" y="10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499" name="Freeform 379">
                <a:extLst>
                  <a:ext uri="{FF2B5EF4-FFF2-40B4-BE49-F238E27FC236}">
                    <a16:creationId xmlns:a16="http://schemas.microsoft.com/office/drawing/2014/main" id="{12EF4BDB-675A-7B42-8253-88E3E90E1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367"/>
                <a:ext cx="362" cy="108"/>
              </a:xfrm>
              <a:custGeom>
                <a:avLst/>
                <a:gdLst>
                  <a:gd name="T0" fmla="*/ 5 w 362"/>
                  <a:gd name="T1" fmla="*/ 1 h 108"/>
                  <a:gd name="T2" fmla="*/ 31 w 362"/>
                  <a:gd name="T3" fmla="*/ 23 h 108"/>
                  <a:gd name="T4" fmla="*/ 55 w 362"/>
                  <a:gd name="T5" fmla="*/ 42 h 108"/>
                  <a:gd name="T6" fmla="*/ 78 w 362"/>
                  <a:gd name="T7" fmla="*/ 58 h 108"/>
                  <a:gd name="T8" fmla="*/ 100 w 362"/>
                  <a:gd name="T9" fmla="*/ 71 h 108"/>
                  <a:gd name="T10" fmla="*/ 122 w 362"/>
                  <a:gd name="T11" fmla="*/ 82 h 108"/>
                  <a:gd name="T12" fmla="*/ 144 w 362"/>
                  <a:gd name="T13" fmla="*/ 89 h 108"/>
                  <a:gd name="T14" fmla="*/ 164 w 362"/>
                  <a:gd name="T15" fmla="*/ 94 h 108"/>
                  <a:gd name="T16" fmla="*/ 185 w 362"/>
                  <a:gd name="T17" fmla="*/ 96 h 108"/>
                  <a:gd name="T18" fmla="*/ 205 w 362"/>
                  <a:gd name="T19" fmla="*/ 96 h 108"/>
                  <a:gd name="T20" fmla="*/ 226 w 362"/>
                  <a:gd name="T21" fmla="*/ 94 h 108"/>
                  <a:gd name="T22" fmla="*/ 247 w 362"/>
                  <a:gd name="T23" fmla="*/ 90 h 108"/>
                  <a:gd name="T24" fmla="*/ 267 w 362"/>
                  <a:gd name="T25" fmla="*/ 83 h 108"/>
                  <a:gd name="T26" fmla="*/ 289 w 362"/>
                  <a:gd name="T27" fmla="*/ 74 h 108"/>
                  <a:gd name="T28" fmla="*/ 311 w 362"/>
                  <a:gd name="T29" fmla="*/ 64 h 108"/>
                  <a:gd name="T30" fmla="*/ 334 w 362"/>
                  <a:gd name="T31" fmla="*/ 51 h 108"/>
                  <a:gd name="T32" fmla="*/ 357 w 362"/>
                  <a:gd name="T33" fmla="*/ 37 h 108"/>
                  <a:gd name="T34" fmla="*/ 348 w 362"/>
                  <a:gd name="T35" fmla="*/ 54 h 108"/>
                  <a:gd name="T36" fmla="*/ 325 w 362"/>
                  <a:gd name="T37" fmla="*/ 67 h 108"/>
                  <a:gd name="T38" fmla="*/ 302 w 362"/>
                  <a:gd name="T39" fmla="*/ 79 h 108"/>
                  <a:gd name="T40" fmla="*/ 280 w 362"/>
                  <a:gd name="T41" fmla="*/ 89 h 108"/>
                  <a:gd name="T42" fmla="*/ 258 w 362"/>
                  <a:gd name="T43" fmla="*/ 96 h 108"/>
                  <a:gd name="T44" fmla="*/ 237 w 362"/>
                  <a:gd name="T45" fmla="*/ 102 h 108"/>
                  <a:gd name="T46" fmla="*/ 216 w 362"/>
                  <a:gd name="T47" fmla="*/ 106 h 108"/>
                  <a:gd name="T48" fmla="*/ 195 w 362"/>
                  <a:gd name="T49" fmla="*/ 107 h 108"/>
                  <a:gd name="T50" fmla="*/ 174 w 362"/>
                  <a:gd name="T51" fmla="*/ 106 h 108"/>
                  <a:gd name="T52" fmla="*/ 153 w 362"/>
                  <a:gd name="T53" fmla="*/ 102 h 108"/>
                  <a:gd name="T54" fmla="*/ 131 w 362"/>
                  <a:gd name="T55" fmla="*/ 95 h 108"/>
                  <a:gd name="T56" fmla="*/ 109 w 362"/>
                  <a:gd name="T57" fmla="*/ 86 h 108"/>
                  <a:gd name="T58" fmla="*/ 87 w 362"/>
                  <a:gd name="T59" fmla="*/ 74 h 108"/>
                  <a:gd name="T60" fmla="*/ 63 w 362"/>
                  <a:gd name="T61" fmla="*/ 60 h 108"/>
                  <a:gd name="T62" fmla="*/ 39 w 362"/>
                  <a:gd name="T63" fmla="*/ 42 h 108"/>
                  <a:gd name="T64" fmla="*/ 14 w 362"/>
                  <a:gd name="T65" fmla="*/ 21 h 108"/>
                  <a:gd name="T66" fmla="*/ 0 w 362"/>
                  <a:gd name="T67" fmla="*/ 6 h 108"/>
                  <a:gd name="T68" fmla="*/ 0 w 362"/>
                  <a:gd name="T69" fmla="*/ 8 h 108"/>
                  <a:gd name="T70" fmla="*/ 0 w 362"/>
                  <a:gd name="T71" fmla="*/ 4 h 108"/>
                  <a:gd name="T72" fmla="*/ 1 w 362"/>
                  <a:gd name="T73" fmla="*/ 1 h 108"/>
                  <a:gd name="T74" fmla="*/ 4 w 362"/>
                  <a:gd name="T75" fmla="*/ 0 h 108"/>
                  <a:gd name="T76" fmla="*/ 6 w 362"/>
                  <a:gd name="T77" fmla="*/ 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2" h="108">
                    <a:moveTo>
                      <a:pt x="6" y="4"/>
                    </a:moveTo>
                    <a:lnTo>
                      <a:pt x="5" y="1"/>
                    </a:lnTo>
                    <a:lnTo>
                      <a:pt x="18" y="12"/>
                    </a:lnTo>
                    <a:lnTo>
                      <a:pt x="31" y="23"/>
                    </a:lnTo>
                    <a:lnTo>
                      <a:pt x="43" y="33"/>
                    </a:lnTo>
                    <a:lnTo>
                      <a:pt x="55" y="42"/>
                    </a:lnTo>
                    <a:lnTo>
                      <a:pt x="66" y="51"/>
                    </a:lnTo>
                    <a:lnTo>
                      <a:pt x="78" y="58"/>
                    </a:lnTo>
                    <a:lnTo>
                      <a:pt x="89" y="65"/>
                    </a:lnTo>
                    <a:lnTo>
                      <a:pt x="100" y="71"/>
                    </a:lnTo>
                    <a:lnTo>
                      <a:pt x="111" y="77"/>
                    </a:lnTo>
                    <a:lnTo>
                      <a:pt x="122" y="82"/>
                    </a:lnTo>
                    <a:lnTo>
                      <a:pt x="133" y="86"/>
                    </a:lnTo>
                    <a:lnTo>
                      <a:pt x="144" y="89"/>
                    </a:lnTo>
                    <a:lnTo>
                      <a:pt x="153" y="92"/>
                    </a:lnTo>
                    <a:lnTo>
                      <a:pt x="164" y="94"/>
                    </a:lnTo>
                    <a:lnTo>
                      <a:pt x="175" y="96"/>
                    </a:lnTo>
                    <a:lnTo>
                      <a:pt x="185" y="96"/>
                    </a:lnTo>
                    <a:lnTo>
                      <a:pt x="195" y="97"/>
                    </a:lnTo>
                    <a:lnTo>
                      <a:pt x="205" y="96"/>
                    </a:lnTo>
                    <a:lnTo>
                      <a:pt x="216" y="96"/>
                    </a:lnTo>
                    <a:lnTo>
                      <a:pt x="226" y="94"/>
                    </a:lnTo>
                    <a:lnTo>
                      <a:pt x="236" y="92"/>
                    </a:lnTo>
                    <a:lnTo>
                      <a:pt x="247" y="90"/>
                    </a:lnTo>
                    <a:lnTo>
                      <a:pt x="257" y="87"/>
                    </a:lnTo>
                    <a:lnTo>
                      <a:pt x="267" y="83"/>
                    </a:lnTo>
                    <a:lnTo>
                      <a:pt x="279" y="79"/>
                    </a:lnTo>
                    <a:lnTo>
                      <a:pt x="289" y="74"/>
                    </a:lnTo>
                    <a:lnTo>
                      <a:pt x="300" y="69"/>
                    </a:lnTo>
                    <a:lnTo>
                      <a:pt x="311" y="64"/>
                    </a:lnTo>
                    <a:lnTo>
                      <a:pt x="323" y="58"/>
                    </a:lnTo>
                    <a:lnTo>
                      <a:pt x="334" y="51"/>
                    </a:lnTo>
                    <a:lnTo>
                      <a:pt x="345" y="44"/>
                    </a:lnTo>
                    <a:lnTo>
                      <a:pt x="357" y="37"/>
                    </a:lnTo>
                    <a:lnTo>
                      <a:pt x="361" y="47"/>
                    </a:lnTo>
                    <a:lnTo>
                      <a:pt x="348" y="54"/>
                    </a:lnTo>
                    <a:lnTo>
                      <a:pt x="336" y="61"/>
                    </a:lnTo>
                    <a:lnTo>
                      <a:pt x="325" y="67"/>
                    </a:lnTo>
                    <a:lnTo>
                      <a:pt x="313" y="73"/>
                    </a:lnTo>
                    <a:lnTo>
                      <a:pt x="302" y="79"/>
                    </a:lnTo>
                    <a:lnTo>
                      <a:pt x="291" y="84"/>
                    </a:lnTo>
                    <a:lnTo>
                      <a:pt x="280" y="89"/>
                    </a:lnTo>
                    <a:lnTo>
                      <a:pt x="269" y="93"/>
                    </a:lnTo>
                    <a:lnTo>
                      <a:pt x="258" y="96"/>
                    </a:lnTo>
                    <a:lnTo>
                      <a:pt x="247" y="100"/>
                    </a:lnTo>
                    <a:lnTo>
                      <a:pt x="237" y="102"/>
                    </a:lnTo>
                    <a:lnTo>
                      <a:pt x="226" y="104"/>
                    </a:lnTo>
                    <a:lnTo>
                      <a:pt x="216" y="106"/>
                    </a:lnTo>
                    <a:lnTo>
                      <a:pt x="206" y="106"/>
                    </a:lnTo>
                    <a:lnTo>
                      <a:pt x="195" y="107"/>
                    </a:lnTo>
                    <a:lnTo>
                      <a:pt x="185" y="106"/>
                    </a:lnTo>
                    <a:lnTo>
                      <a:pt x="174" y="106"/>
                    </a:lnTo>
                    <a:lnTo>
                      <a:pt x="163" y="104"/>
                    </a:lnTo>
                    <a:lnTo>
                      <a:pt x="153" y="102"/>
                    </a:lnTo>
                    <a:lnTo>
                      <a:pt x="142" y="99"/>
                    </a:lnTo>
                    <a:lnTo>
                      <a:pt x="131" y="95"/>
                    </a:lnTo>
                    <a:lnTo>
                      <a:pt x="120" y="91"/>
                    </a:lnTo>
                    <a:lnTo>
                      <a:pt x="109" y="86"/>
                    </a:lnTo>
                    <a:lnTo>
                      <a:pt x="98" y="81"/>
                    </a:lnTo>
                    <a:lnTo>
                      <a:pt x="87" y="74"/>
                    </a:lnTo>
                    <a:lnTo>
                      <a:pt x="75" y="68"/>
                    </a:lnTo>
                    <a:lnTo>
                      <a:pt x="63" y="60"/>
                    </a:lnTo>
                    <a:lnTo>
                      <a:pt x="51" y="51"/>
                    </a:lnTo>
                    <a:lnTo>
                      <a:pt x="39" y="42"/>
                    </a:lnTo>
                    <a:lnTo>
                      <a:pt x="27" y="32"/>
                    </a:lnTo>
                    <a:lnTo>
                      <a:pt x="14" y="21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00" name="Freeform 380">
                <a:extLst>
                  <a:ext uri="{FF2B5EF4-FFF2-40B4-BE49-F238E27FC236}">
                    <a16:creationId xmlns:a16="http://schemas.microsoft.com/office/drawing/2014/main" id="{5305C9ED-82E0-7963-EAF5-D35ED7987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3304"/>
                <a:ext cx="22" cy="70"/>
              </a:xfrm>
              <a:custGeom>
                <a:avLst/>
                <a:gdLst>
                  <a:gd name="T0" fmla="*/ 18 w 22"/>
                  <a:gd name="T1" fmla="*/ 10 h 70"/>
                  <a:gd name="T2" fmla="*/ 20 w 22"/>
                  <a:gd name="T3" fmla="*/ 8 h 70"/>
                  <a:gd name="T4" fmla="*/ 18 w 22"/>
                  <a:gd name="T5" fmla="*/ 11 h 70"/>
                  <a:gd name="T6" fmla="*/ 18 w 22"/>
                  <a:gd name="T7" fmla="*/ 14 h 70"/>
                  <a:gd name="T8" fmla="*/ 16 w 22"/>
                  <a:gd name="T9" fmla="*/ 18 h 70"/>
                  <a:gd name="T10" fmla="*/ 15 w 22"/>
                  <a:gd name="T11" fmla="*/ 21 h 70"/>
                  <a:gd name="T12" fmla="*/ 13 w 22"/>
                  <a:gd name="T13" fmla="*/ 24 h 70"/>
                  <a:gd name="T14" fmla="*/ 12 w 22"/>
                  <a:gd name="T15" fmla="*/ 28 h 70"/>
                  <a:gd name="T16" fmla="*/ 11 w 22"/>
                  <a:gd name="T17" fmla="*/ 32 h 70"/>
                  <a:gd name="T18" fmla="*/ 9 w 22"/>
                  <a:gd name="T19" fmla="*/ 36 h 70"/>
                  <a:gd name="T20" fmla="*/ 9 w 22"/>
                  <a:gd name="T21" fmla="*/ 40 h 70"/>
                  <a:gd name="T22" fmla="*/ 8 w 22"/>
                  <a:gd name="T23" fmla="*/ 44 h 70"/>
                  <a:gd name="T24" fmla="*/ 7 w 22"/>
                  <a:gd name="T25" fmla="*/ 48 h 70"/>
                  <a:gd name="T26" fmla="*/ 6 w 22"/>
                  <a:gd name="T27" fmla="*/ 51 h 70"/>
                  <a:gd name="T28" fmla="*/ 6 w 22"/>
                  <a:gd name="T29" fmla="*/ 56 h 70"/>
                  <a:gd name="T30" fmla="*/ 6 w 22"/>
                  <a:gd name="T31" fmla="*/ 59 h 70"/>
                  <a:gd name="T32" fmla="*/ 6 w 22"/>
                  <a:gd name="T33" fmla="*/ 63 h 70"/>
                  <a:gd name="T34" fmla="*/ 7 w 22"/>
                  <a:gd name="T35" fmla="*/ 67 h 70"/>
                  <a:gd name="T36" fmla="*/ 0 w 22"/>
                  <a:gd name="T37" fmla="*/ 69 h 70"/>
                  <a:gd name="T38" fmla="*/ 0 w 22"/>
                  <a:gd name="T39" fmla="*/ 65 h 70"/>
                  <a:gd name="T40" fmla="*/ 0 w 22"/>
                  <a:gd name="T41" fmla="*/ 60 h 70"/>
                  <a:gd name="T42" fmla="*/ 0 w 22"/>
                  <a:gd name="T43" fmla="*/ 55 h 70"/>
                  <a:gd name="T44" fmla="*/ 0 w 22"/>
                  <a:gd name="T45" fmla="*/ 50 h 70"/>
                  <a:gd name="T46" fmla="*/ 0 w 22"/>
                  <a:gd name="T47" fmla="*/ 46 h 70"/>
                  <a:gd name="T48" fmla="*/ 1 w 22"/>
                  <a:gd name="T49" fmla="*/ 41 h 70"/>
                  <a:gd name="T50" fmla="*/ 2 w 22"/>
                  <a:gd name="T51" fmla="*/ 36 h 70"/>
                  <a:gd name="T52" fmla="*/ 3 w 22"/>
                  <a:gd name="T53" fmla="*/ 32 h 70"/>
                  <a:gd name="T54" fmla="*/ 4 w 22"/>
                  <a:gd name="T55" fmla="*/ 28 h 70"/>
                  <a:gd name="T56" fmla="*/ 6 w 22"/>
                  <a:gd name="T57" fmla="*/ 24 h 70"/>
                  <a:gd name="T58" fmla="*/ 7 w 22"/>
                  <a:gd name="T59" fmla="*/ 20 h 70"/>
                  <a:gd name="T60" fmla="*/ 9 w 22"/>
                  <a:gd name="T61" fmla="*/ 16 h 70"/>
                  <a:gd name="T62" fmla="*/ 10 w 22"/>
                  <a:gd name="T63" fmla="*/ 12 h 70"/>
                  <a:gd name="T64" fmla="*/ 12 w 22"/>
                  <a:gd name="T65" fmla="*/ 9 h 70"/>
                  <a:gd name="T66" fmla="*/ 13 w 22"/>
                  <a:gd name="T67" fmla="*/ 6 h 70"/>
                  <a:gd name="T68" fmla="*/ 15 w 22"/>
                  <a:gd name="T69" fmla="*/ 2 h 70"/>
                  <a:gd name="T70" fmla="*/ 18 w 22"/>
                  <a:gd name="T71" fmla="*/ 0 h 70"/>
                  <a:gd name="T72" fmla="*/ 15 w 22"/>
                  <a:gd name="T73" fmla="*/ 2 h 70"/>
                  <a:gd name="T74" fmla="*/ 15 w 22"/>
                  <a:gd name="T75" fmla="*/ 1 h 70"/>
                  <a:gd name="T76" fmla="*/ 17 w 22"/>
                  <a:gd name="T77" fmla="*/ 0 h 70"/>
                  <a:gd name="T78" fmla="*/ 18 w 22"/>
                  <a:gd name="T79" fmla="*/ 0 h 70"/>
                  <a:gd name="T80" fmla="*/ 19 w 22"/>
                  <a:gd name="T81" fmla="*/ 1 h 70"/>
                  <a:gd name="T82" fmla="*/ 20 w 22"/>
                  <a:gd name="T83" fmla="*/ 2 h 70"/>
                  <a:gd name="T84" fmla="*/ 21 w 22"/>
                  <a:gd name="T85" fmla="*/ 4 h 70"/>
                  <a:gd name="T86" fmla="*/ 21 w 22"/>
                  <a:gd name="T87" fmla="*/ 6 h 70"/>
                  <a:gd name="T88" fmla="*/ 20 w 22"/>
                  <a:gd name="T89" fmla="*/ 8 h 70"/>
                  <a:gd name="T90" fmla="*/ 18 w 22"/>
                  <a:gd name="T91" fmla="*/ 1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70">
                    <a:moveTo>
                      <a:pt x="18" y="10"/>
                    </a:moveTo>
                    <a:lnTo>
                      <a:pt x="20" y="8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6" y="18"/>
                    </a:lnTo>
                    <a:lnTo>
                      <a:pt x="15" y="21"/>
                    </a:lnTo>
                    <a:lnTo>
                      <a:pt x="13" y="24"/>
                    </a:lnTo>
                    <a:lnTo>
                      <a:pt x="12" y="28"/>
                    </a:lnTo>
                    <a:lnTo>
                      <a:pt x="11" y="32"/>
                    </a:lnTo>
                    <a:lnTo>
                      <a:pt x="9" y="36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7" y="48"/>
                    </a:lnTo>
                    <a:lnTo>
                      <a:pt x="6" y="51"/>
                    </a:lnTo>
                    <a:lnTo>
                      <a:pt x="6" y="56"/>
                    </a:lnTo>
                    <a:lnTo>
                      <a:pt x="6" y="59"/>
                    </a:lnTo>
                    <a:lnTo>
                      <a:pt x="6" y="63"/>
                    </a:lnTo>
                    <a:lnTo>
                      <a:pt x="7" y="67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0" y="60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6"/>
                    </a:lnTo>
                    <a:lnTo>
                      <a:pt x="1" y="41"/>
                    </a:lnTo>
                    <a:lnTo>
                      <a:pt x="2" y="36"/>
                    </a:lnTo>
                    <a:lnTo>
                      <a:pt x="3" y="32"/>
                    </a:lnTo>
                    <a:lnTo>
                      <a:pt x="4" y="28"/>
                    </a:lnTo>
                    <a:lnTo>
                      <a:pt x="6" y="24"/>
                    </a:lnTo>
                    <a:lnTo>
                      <a:pt x="7" y="20"/>
                    </a:lnTo>
                    <a:lnTo>
                      <a:pt x="9" y="16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3" y="6"/>
                    </a:lnTo>
                    <a:lnTo>
                      <a:pt x="15" y="2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7" y="0"/>
                    </a:lnTo>
                    <a:lnTo>
                      <a:pt x="18" y="0"/>
                    </a:lnTo>
                    <a:lnTo>
                      <a:pt x="19" y="1"/>
                    </a:lnTo>
                    <a:lnTo>
                      <a:pt x="20" y="2"/>
                    </a:lnTo>
                    <a:lnTo>
                      <a:pt x="21" y="4"/>
                    </a:lnTo>
                    <a:lnTo>
                      <a:pt x="21" y="6"/>
                    </a:lnTo>
                    <a:lnTo>
                      <a:pt x="20" y="8"/>
                    </a:lnTo>
                    <a:lnTo>
                      <a:pt x="18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01" name="Freeform 381">
                <a:extLst>
                  <a:ext uri="{FF2B5EF4-FFF2-40B4-BE49-F238E27FC236}">
                    <a16:creationId xmlns:a16="http://schemas.microsoft.com/office/drawing/2014/main" id="{E4DA4C81-5467-A2A1-D0F8-40FDBC6EA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1" y="3304"/>
                <a:ext cx="33" cy="17"/>
              </a:xfrm>
              <a:custGeom>
                <a:avLst/>
                <a:gdLst>
                  <a:gd name="T0" fmla="*/ 32 w 33"/>
                  <a:gd name="T1" fmla="*/ 13 h 17"/>
                  <a:gd name="T2" fmla="*/ 28 w 33"/>
                  <a:gd name="T3" fmla="*/ 16 h 17"/>
                  <a:gd name="T4" fmla="*/ 25 w 33"/>
                  <a:gd name="T5" fmla="*/ 16 h 17"/>
                  <a:gd name="T6" fmla="*/ 22 w 33"/>
                  <a:gd name="T7" fmla="*/ 15 h 17"/>
                  <a:gd name="T8" fmla="*/ 17 w 33"/>
                  <a:gd name="T9" fmla="*/ 14 h 17"/>
                  <a:gd name="T10" fmla="*/ 12 w 33"/>
                  <a:gd name="T11" fmla="*/ 13 h 17"/>
                  <a:gd name="T12" fmla="*/ 9 w 33"/>
                  <a:gd name="T13" fmla="*/ 12 h 17"/>
                  <a:gd name="T14" fmla="*/ 5 w 33"/>
                  <a:gd name="T15" fmla="*/ 11 h 17"/>
                  <a:gd name="T16" fmla="*/ 1 w 33"/>
                  <a:gd name="T17" fmla="*/ 10 h 17"/>
                  <a:gd name="T18" fmla="*/ 0 w 33"/>
                  <a:gd name="T19" fmla="*/ 10 h 17"/>
                  <a:gd name="T20" fmla="*/ 0 w 33"/>
                  <a:gd name="T21" fmla="*/ 0 h 17"/>
                  <a:gd name="T22" fmla="*/ 2 w 33"/>
                  <a:gd name="T23" fmla="*/ 1 h 17"/>
                  <a:gd name="T24" fmla="*/ 6 w 33"/>
                  <a:gd name="T25" fmla="*/ 1 h 17"/>
                  <a:gd name="T26" fmla="*/ 9 w 33"/>
                  <a:gd name="T27" fmla="*/ 2 h 17"/>
                  <a:gd name="T28" fmla="*/ 14 w 33"/>
                  <a:gd name="T29" fmla="*/ 3 h 17"/>
                  <a:gd name="T30" fmla="*/ 19 w 33"/>
                  <a:gd name="T31" fmla="*/ 5 h 17"/>
                  <a:gd name="T32" fmla="*/ 22 w 33"/>
                  <a:gd name="T33" fmla="*/ 6 h 17"/>
                  <a:gd name="T34" fmla="*/ 25 w 33"/>
                  <a:gd name="T35" fmla="*/ 6 h 17"/>
                  <a:gd name="T36" fmla="*/ 28 w 33"/>
                  <a:gd name="T37" fmla="*/ 6 h 17"/>
                  <a:gd name="T38" fmla="*/ 25 w 33"/>
                  <a:gd name="T39" fmla="*/ 10 h 17"/>
                  <a:gd name="T40" fmla="*/ 28 w 33"/>
                  <a:gd name="T41" fmla="*/ 6 h 17"/>
                  <a:gd name="T42" fmla="*/ 29 w 33"/>
                  <a:gd name="T43" fmla="*/ 7 h 17"/>
                  <a:gd name="T44" fmla="*/ 31 w 33"/>
                  <a:gd name="T45" fmla="*/ 8 h 17"/>
                  <a:gd name="T46" fmla="*/ 31 w 33"/>
                  <a:gd name="T47" fmla="*/ 10 h 17"/>
                  <a:gd name="T48" fmla="*/ 32 w 33"/>
                  <a:gd name="T49" fmla="*/ 11 h 17"/>
                  <a:gd name="T50" fmla="*/ 31 w 33"/>
                  <a:gd name="T51" fmla="*/ 13 h 17"/>
                  <a:gd name="T52" fmla="*/ 31 w 33"/>
                  <a:gd name="T53" fmla="*/ 15 h 17"/>
                  <a:gd name="T54" fmla="*/ 29 w 33"/>
                  <a:gd name="T55" fmla="*/ 16 h 17"/>
                  <a:gd name="T56" fmla="*/ 28 w 33"/>
                  <a:gd name="T57" fmla="*/ 16 h 17"/>
                  <a:gd name="T58" fmla="*/ 32 w 33"/>
                  <a:gd name="T5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3" h="17">
                    <a:moveTo>
                      <a:pt x="32" y="13"/>
                    </a:moveTo>
                    <a:lnTo>
                      <a:pt x="28" y="16"/>
                    </a:lnTo>
                    <a:lnTo>
                      <a:pt x="25" y="16"/>
                    </a:lnTo>
                    <a:lnTo>
                      <a:pt x="22" y="15"/>
                    </a:lnTo>
                    <a:lnTo>
                      <a:pt x="17" y="14"/>
                    </a:lnTo>
                    <a:lnTo>
                      <a:pt x="12" y="13"/>
                    </a:lnTo>
                    <a:lnTo>
                      <a:pt x="9" y="12"/>
                    </a:lnTo>
                    <a:lnTo>
                      <a:pt x="5" y="11"/>
                    </a:lnTo>
                    <a:lnTo>
                      <a:pt x="1" y="10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6" y="1"/>
                    </a:lnTo>
                    <a:lnTo>
                      <a:pt x="9" y="2"/>
                    </a:lnTo>
                    <a:lnTo>
                      <a:pt x="14" y="3"/>
                    </a:lnTo>
                    <a:lnTo>
                      <a:pt x="19" y="5"/>
                    </a:lnTo>
                    <a:lnTo>
                      <a:pt x="22" y="6"/>
                    </a:lnTo>
                    <a:lnTo>
                      <a:pt x="25" y="6"/>
                    </a:lnTo>
                    <a:lnTo>
                      <a:pt x="28" y="6"/>
                    </a:lnTo>
                    <a:lnTo>
                      <a:pt x="25" y="10"/>
                    </a:lnTo>
                    <a:lnTo>
                      <a:pt x="28" y="6"/>
                    </a:lnTo>
                    <a:lnTo>
                      <a:pt x="29" y="7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2" y="11"/>
                    </a:lnTo>
                    <a:lnTo>
                      <a:pt x="31" y="13"/>
                    </a:lnTo>
                    <a:lnTo>
                      <a:pt x="31" y="15"/>
                    </a:lnTo>
                    <a:lnTo>
                      <a:pt x="29" y="16"/>
                    </a:lnTo>
                    <a:lnTo>
                      <a:pt x="28" y="16"/>
                    </a:lnTo>
                    <a:lnTo>
                      <a:pt x="32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02" name="Freeform 382">
                <a:extLst>
                  <a:ext uri="{FF2B5EF4-FFF2-40B4-BE49-F238E27FC236}">
                    <a16:creationId xmlns:a16="http://schemas.microsoft.com/office/drawing/2014/main" id="{4914BF97-2BF2-8500-5ECC-8BC2930C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2834"/>
                <a:ext cx="48" cy="484"/>
              </a:xfrm>
              <a:custGeom>
                <a:avLst/>
                <a:gdLst>
                  <a:gd name="T0" fmla="*/ 47 w 48"/>
                  <a:gd name="T1" fmla="*/ 6 h 484"/>
                  <a:gd name="T2" fmla="*/ 46 w 48"/>
                  <a:gd name="T3" fmla="*/ 43 h 484"/>
                  <a:gd name="T4" fmla="*/ 45 w 48"/>
                  <a:gd name="T5" fmla="*/ 79 h 484"/>
                  <a:gd name="T6" fmla="*/ 44 w 48"/>
                  <a:gd name="T7" fmla="*/ 112 h 484"/>
                  <a:gd name="T8" fmla="*/ 43 w 48"/>
                  <a:gd name="T9" fmla="*/ 144 h 484"/>
                  <a:gd name="T10" fmla="*/ 43 w 48"/>
                  <a:gd name="T11" fmla="*/ 175 h 484"/>
                  <a:gd name="T12" fmla="*/ 41 w 48"/>
                  <a:gd name="T13" fmla="*/ 204 h 484"/>
                  <a:gd name="T14" fmla="*/ 40 w 48"/>
                  <a:gd name="T15" fmla="*/ 233 h 484"/>
                  <a:gd name="T16" fmla="*/ 38 w 48"/>
                  <a:gd name="T17" fmla="*/ 261 h 484"/>
                  <a:gd name="T18" fmla="*/ 36 w 48"/>
                  <a:gd name="T19" fmla="*/ 289 h 484"/>
                  <a:gd name="T20" fmla="*/ 34 w 48"/>
                  <a:gd name="T21" fmla="*/ 315 h 484"/>
                  <a:gd name="T22" fmla="*/ 31 w 48"/>
                  <a:gd name="T23" fmla="*/ 342 h 484"/>
                  <a:gd name="T24" fmla="*/ 27 w 48"/>
                  <a:gd name="T25" fmla="*/ 369 h 484"/>
                  <a:gd name="T26" fmla="*/ 22 w 48"/>
                  <a:gd name="T27" fmla="*/ 397 h 484"/>
                  <a:gd name="T28" fmla="*/ 18 w 48"/>
                  <a:gd name="T29" fmla="*/ 425 h 484"/>
                  <a:gd name="T30" fmla="*/ 12 w 48"/>
                  <a:gd name="T31" fmla="*/ 453 h 484"/>
                  <a:gd name="T32" fmla="*/ 6 w 48"/>
                  <a:gd name="T33" fmla="*/ 483 h 484"/>
                  <a:gd name="T34" fmla="*/ 3 w 48"/>
                  <a:gd name="T35" fmla="*/ 465 h 484"/>
                  <a:gd name="T36" fmla="*/ 9 w 48"/>
                  <a:gd name="T37" fmla="*/ 436 h 484"/>
                  <a:gd name="T38" fmla="*/ 13 w 48"/>
                  <a:gd name="T39" fmla="*/ 408 h 484"/>
                  <a:gd name="T40" fmla="*/ 18 w 48"/>
                  <a:gd name="T41" fmla="*/ 381 h 484"/>
                  <a:gd name="T42" fmla="*/ 22 w 48"/>
                  <a:gd name="T43" fmla="*/ 354 h 484"/>
                  <a:gd name="T44" fmla="*/ 25 w 48"/>
                  <a:gd name="T45" fmla="*/ 327 h 484"/>
                  <a:gd name="T46" fmla="*/ 28 w 48"/>
                  <a:gd name="T47" fmla="*/ 301 h 484"/>
                  <a:gd name="T48" fmla="*/ 31 w 48"/>
                  <a:gd name="T49" fmla="*/ 274 h 484"/>
                  <a:gd name="T50" fmla="*/ 32 w 48"/>
                  <a:gd name="T51" fmla="*/ 246 h 484"/>
                  <a:gd name="T52" fmla="*/ 34 w 48"/>
                  <a:gd name="T53" fmla="*/ 218 h 484"/>
                  <a:gd name="T54" fmla="*/ 35 w 48"/>
                  <a:gd name="T55" fmla="*/ 189 h 484"/>
                  <a:gd name="T56" fmla="*/ 36 w 48"/>
                  <a:gd name="T57" fmla="*/ 159 h 484"/>
                  <a:gd name="T58" fmla="*/ 37 w 48"/>
                  <a:gd name="T59" fmla="*/ 128 h 484"/>
                  <a:gd name="T60" fmla="*/ 38 w 48"/>
                  <a:gd name="T61" fmla="*/ 95 h 484"/>
                  <a:gd name="T62" fmla="*/ 38 w 48"/>
                  <a:gd name="T63" fmla="*/ 61 h 484"/>
                  <a:gd name="T64" fmla="*/ 39 w 48"/>
                  <a:gd name="T65" fmla="*/ 24 h 484"/>
                  <a:gd name="T66" fmla="*/ 40 w 48"/>
                  <a:gd name="T67" fmla="*/ 5 h 484"/>
                  <a:gd name="T68" fmla="*/ 40 w 48"/>
                  <a:gd name="T69" fmla="*/ 3 h 484"/>
                  <a:gd name="T70" fmla="*/ 42 w 48"/>
                  <a:gd name="T71" fmla="*/ 1 h 484"/>
                  <a:gd name="T72" fmla="*/ 44 w 48"/>
                  <a:gd name="T73" fmla="*/ 1 h 484"/>
                  <a:gd name="T74" fmla="*/ 47 w 48"/>
                  <a:gd name="T75" fmla="*/ 4 h 484"/>
                  <a:gd name="T76" fmla="*/ 47 w 48"/>
                  <a:gd name="T77" fmla="*/ 5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8" h="484">
                    <a:moveTo>
                      <a:pt x="47" y="5"/>
                    </a:moveTo>
                    <a:lnTo>
                      <a:pt x="47" y="6"/>
                    </a:lnTo>
                    <a:lnTo>
                      <a:pt x="47" y="25"/>
                    </a:lnTo>
                    <a:lnTo>
                      <a:pt x="46" y="43"/>
                    </a:lnTo>
                    <a:lnTo>
                      <a:pt x="46" y="61"/>
                    </a:lnTo>
                    <a:lnTo>
                      <a:pt x="45" y="79"/>
                    </a:lnTo>
                    <a:lnTo>
                      <a:pt x="45" y="96"/>
                    </a:lnTo>
                    <a:lnTo>
                      <a:pt x="44" y="112"/>
                    </a:lnTo>
                    <a:lnTo>
                      <a:pt x="44" y="128"/>
                    </a:lnTo>
                    <a:lnTo>
                      <a:pt x="43" y="144"/>
                    </a:lnTo>
                    <a:lnTo>
                      <a:pt x="43" y="160"/>
                    </a:lnTo>
                    <a:lnTo>
                      <a:pt x="43" y="175"/>
                    </a:lnTo>
                    <a:lnTo>
                      <a:pt x="42" y="190"/>
                    </a:lnTo>
                    <a:lnTo>
                      <a:pt x="41" y="204"/>
                    </a:lnTo>
                    <a:lnTo>
                      <a:pt x="41" y="219"/>
                    </a:lnTo>
                    <a:lnTo>
                      <a:pt x="40" y="233"/>
                    </a:lnTo>
                    <a:lnTo>
                      <a:pt x="39" y="247"/>
                    </a:lnTo>
                    <a:lnTo>
                      <a:pt x="38" y="261"/>
                    </a:lnTo>
                    <a:lnTo>
                      <a:pt x="37" y="275"/>
                    </a:lnTo>
                    <a:lnTo>
                      <a:pt x="36" y="289"/>
                    </a:lnTo>
                    <a:lnTo>
                      <a:pt x="35" y="302"/>
                    </a:lnTo>
                    <a:lnTo>
                      <a:pt x="34" y="315"/>
                    </a:lnTo>
                    <a:lnTo>
                      <a:pt x="32" y="329"/>
                    </a:lnTo>
                    <a:lnTo>
                      <a:pt x="31" y="342"/>
                    </a:lnTo>
                    <a:lnTo>
                      <a:pt x="28" y="356"/>
                    </a:lnTo>
                    <a:lnTo>
                      <a:pt x="27" y="369"/>
                    </a:lnTo>
                    <a:lnTo>
                      <a:pt x="25" y="383"/>
                    </a:lnTo>
                    <a:lnTo>
                      <a:pt x="22" y="397"/>
                    </a:lnTo>
                    <a:lnTo>
                      <a:pt x="20" y="411"/>
                    </a:lnTo>
                    <a:lnTo>
                      <a:pt x="18" y="425"/>
                    </a:lnTo>
                    <a:lnTo>
                      <a:pt x="15" y="439"/>
                    </a:lnTo>
                    <a:lnTo>
                      <a:pt x="12" y="453"/>
                    </a:lnTo>
                    <a:lnTo>
                      <a:pt x="9" y="468"/>
                    </a:lnTo>
                    <a:lnTo>
                      <a:pt x="6" y="483"/>
                    </a:lnTo>
                    <a:lnTo>
                      <a:pt x="0" y="480"/>
                    </a:lnTo>
                    <a:lnTo>
                      <a:pt x="3" y="465"/>
                    </a:lnTo>
                    <a:lnTo>
                      <a:pt x="6" y="450"/>
                    </a:lnTo>
                    <a:lnTo>
                      <a:pt x="9" y="436"/>
                    </a:lnTo>
                    <a:lnTo>
                      <a:pt x="11" y="422"/>
                    </a:lnTo>
                    <a:lnTo>
                      <a:pt x="13" y="408"/>
                    </a:lnTo>
                    <a:lnTo>
                      <a:pt x="15" y="395"/>
                    </a:lnTo>
                    <a:lnTo>
                      <a:pt x="18" y="381"/>
                    </a:lnTo>
                    <a:lnTo>
                      <a:pt x="20" y="367"/>
                    </a:lnTo>
                    <a:lnTo>
                      <a:pt x="22" y="354"/>
                    </a:lnTo>
                    <a:lnTo>
                      <a:pt x="24" y="340"/>
                    </a:lnTo>
                    <a:lnTo>
                      <a:pt x="25" y="327"/>
                    </a:lnTo>
                    <a:lnTo>
                      <a:pt x="27" y="314"/>
                    </a:lnTo>
                    <a:lnTo>
                      <a:pt x="28" y="301"/>
                    </a:lnTo>
                    <a:lnTo>
                      <a:pt x="29" y="287"/>
                    </a:lnTo>
                    <a:lnTo>
                      <a:pt x="31" y="274"/>
                    </a:lnTo>
                    <a:lnTo>
                      <a:pt x="31" y="260"/>
                    </a:lnTo>
                    <a:lnTo>
                      <a:pt x="32" y="246"/>
                    </a:lnTo>
                    <a:lnTo>
                      <a:pt x="33" y="232"/>
                    </a:lnTo>
                    <a:lnTo>
                      <a:pt x="34" y="218"/>
                    </a:lnTo>
                    <a:lnTo>
                      <a:pt x="34" y="204"/>
                    </a:lnTo>
                    <a:lnTo>
                      <a:pt x="35" y="189"/>
                    </a:lnTo>
                    <a:lnTo>
                      <a:pt x="36" y="174"/>
                    </a:lnTo>
                    <a:lnTo>
                      <a:pt x="36" y="159"/>
                    </a:lnTo>
                    <a:lnTo>
                      <a:pt x="37" y="144"/>
                    </a:lnTo>
                    <a:lnTo>
                      <a:pt x="37" y="128"/>
                    </a:lnTo>
                    <a:lnTo>
                      <a:pt x="37" y="112"/>
                    </a:lnTo>
                    <a:lnTo>
                      <a:pt x="38" y="95"/>
                    </a:lnTo>
                    <a:lnTo>
                      <a:pt x="38" y="78"/>
                    </a:lnTo>
                    <a:lnTo>
                      <a:pt x="38" y="61"/>
                    </a:lnTo>
                    <a:lnTo>
                      <a:pt x="39" y="43"/>
                    </a:lnTo>
                    <a:lnTo>
                      <a:pt x="39" y="24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42" y="1"/>
                    </a:lnTo>
                    <a:lnTo>
                      <a:pt x="43" y="0"/>
                    </a:lnTo>
                    <a:lnTo>
                      <a:pt x="44" y="1"/>
                    </a:lnTo>
                    <a:lnTo>
                      <a:pt x="46" y="2"/>
                    </a:lnTo>
                    <a:lnTo>
                      <a:pt x="47" y="4"/>
                    </a:lnTo>
                    <a:lnTo>
                      <a:pt x="47" y="6"/>
                    </a:lnTo>
                    <a:lnTo>
                      <a:pt x="47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03" name="Freeform 383">
                <a:extLst>
                  <a:ext uri="{FF2B5EF4-FFF2-40B4-BE49-F238E27FC236}">
                    <a16:creationId xmlns:a16="http://schemas.microsoft.com/office/drawing/2014/main" id="{00AA3106-B233-56AF-653A-3A293EDB3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2687"/>
                <a:ext cx="73" cy="153"/>
              </a:xfrm>
              <a:custGeom>
                <a:avLst/>
                <a:gdLst>
                  <a:gd name="T0" fmla="*/ 69 w 73"/>
                  <a:gd name="T1" fmla="*/ 10 h 153"/>
                  <a:gd name="T2" fmla="*/ 69 w 73"/>
                  <a:gd name="T3" fmla="*/ 10 h 153"/>
                  <a:gd name="T4" fmla="*/ 59 w 73"/>
                  <a:gd name="T5" fmla="*/ 13 h 153"/>
                  <a:gd name="T6" fmla="*/ 50 w 73"/>
                  <a:gd name="T7" fmla="*/ 18 h 153"/>
                  <a:gd name="T8" fmla="*/ 43 w 73"/>
                  <a:gd name="T9" fmla="*/ 24 h 153"/>
                  <a:gd name="T10" fmla="*/ 36 w 73"/>
                  <a:gd name="T11" fmla="*/ 31 h 153"/>
                  <a:gd name="T12" fmla="*/ 30 w 73"/>
                  <a:gd name="T13" fmla="*/ 39 h 153"/>
                  <a:gd name="T14" fmla="*/ 25 w 73"/>
                  <a:gd name="T15" fmla="*/ 48 h 153"/>
                  <a:gd name="T16" fmla="*/ 21 w 73"/>
                  <a:gd name="T17" fmla="*/ 58 h 153"/>
                  <a:gd name="T18" fmla="*/ 17 w 73"/>
                  <a:gd name="T19" fmla="*/ 68 h 153"/>
                  <a:gd name="T20" fmla="*/ 14 w 73"/>
                  <a:gd name="T21" fmla="*/ 79 h 153"/>
                  <a:gd name="T22" fmla="*/ 12 w 73"/>
                  <a:gd name="T23" fmla="*/ 90 h 153"/>
                  <a:gd name="T24" fmla="*/ 10 w 73"/>
                  <a:gd name="T25" fmla="*/ 101 h 153"/>
                  <a:gd name="T26" fmla="*/ 9 w 73"/>
                  <a:gd name="T27" fmla="*/ 112 h 153"/>
                  <a:gd name="T28" fmla="*/ 7 w 73"/>
                  <a:gd name="T29" fmla="*/ 123 h 153"/>
                  <a:gd name="T30" fmla="*/ 7 w 73"/>
                  <a:gd name="T31" fmla="*/ 134 h 153"/>
                  <a:gd name="T32" fmla="*/ 7 w 73"/>
                  <a:gd name="T33" fmla="*/ 143 h 153"/>
                  <a:gd name="T34" fmla="*/ 6 w 73"/>
                  <a:gd name="T35" fmla="*/ 152 h 153"/>
                  <a:gd name="T36" fmla="*/ 0 w 73"/>
                  <a:gd name="T37" fmla="*/ 152 h 153"/>
                  <a:gd name="T38" fmla="*/ 0 w 73"/>
                  <a:gd name="T39" fmla="*/ 143 h 153"/>
                  <a:gd name="T40" fmla="*/ 0 w 73"/>
                  <a:gd name="T41" fmla="*/ 133 h 153"/>
                  <a:gd name="T42" fmla="*/ 1 w 73"/>
                  <a:gd name="T43" fmla="*/ 122 h 153"/>
                  <a:gd name="T44" fmla="*/ 2 w 73"/>
                  <a:gd name="T45" fmla="*/ 111 h 153"/>
                  <a:gd name="T46" fmla="*/ 3 w 73"/>
                  <a:gd name="T47" fmla="*/ 99 h 153"/>
                  <a:gd name="T48" fmla="*/ 5 w 73"/>
                  <a:gd name="T49" fmla="*/ 88 h 153"/>
                  <a:gd name="T50" fmla="*/ 7 w 73"/>
                  <a:gd name="T51" fmla="*/ 76 h 153"/>
                  <a:gd name="T52" fmla="*/ 11 w 73"/>
                  <a:gd name="T53" fmla="*/ 64 h 153"/>
                  <a:gd name="T54" fmla="*/ 15 w 73"/>
                  <a:gd name="T55" fmla="*/ 53 h 153"/>
                  <a:gd name="T56" fmla="*/ 19 w 73"/>
                  <a:gd name="T57" fmla="*/ 42 h 153"/>
                  <a:gd name="T58" fmla="*/ 25 w 73"/>
                  <a:gd name="T59" fmla="*/ 32 h 153"/>
                  <a:gd name="T60" fmla="*/ 31 w 73"/>
                  <a:gd name="T61" fmla="*/ 23 h 153"/>
                  <a:gd name="T62" fmla="*/ 39 w 73"/>
                  <a:gd name="T63" fmla="*/ 15 h 153"/>
                  <a:gd name="T64" fmla="*/ 47 w 73"/>
                  <a:gd name="T65" fmla="*/ 8 h 153"/>
                  <a:gd name="T66" fmla="*/ 57 w 73"/>
                  <a:gd name="T67" fmla="*/ 3 h 153"/>
                  <a:gd name="T68" fmla="*/ 68 w 73"/>
                  <a:gd name="T69" fmla="*/ 0 h 153"/>
                  <a:gd name="T70" fmla="*/ 68 w 73"/>
                  <a:gd name="T71" fmla="*/ 0 h 153"/>
                  <a:gd name="T72" fmla="*/ 68 w 73"/>
                  <a:gd name="T73" fmla="*/ 0 h 153"/>
                  <a:gd name="T74" fmla="*/ 69 w 73"/>
                  <a:gd name="T75" fmla="*/ 0 h 153"/>
                  <a:gd name="T76" fmla="*/ 71 w 73"/>
                  <a:gd name="T77" fmla="*/ 1 h 153"/>
                  <a:gd name="T78" fmla="*/ 72 w 73"/>
                  <a:gd name="T79" fmla="*/ 2 h 153"/>
                  <a:gd name="T80" fmla="*/ 72 w 73"/>
                  <a:gd name="T81" fmla="*/ 4 h 153"/>
                  <a:gd name="T82" fmla="*/ 72 w 73"/>
                  <a:gd name="T83" fmla="*/ 6 h 153"/>
                  <a:gd name="T84" fmla="*/ 72 w 73"/>
                  <a:gd name="T85" fmla="*/ 7 h 153"/>
                  <a:gd name="T86" fmla="*/ 71 w 73"/>
                  <a:gd name="T87" fmla="*/ 9 h 153"/>
                  <a:gd name="T88" fmla="*/ 69 w 73"/>
                  <a:gd name="T89" fmla="*/ 1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3" h="153">
                    <a:moveTo>
                      <a:pt x="69" y="10"/>
                    </a:moveTo>
                    <a:lnTo>
                      <a:pt x="69" y="10"/>
                    </a:lnTo>
                    <a:lnTo>
                      <a:pt x="59" y="13"/>
                    </a:lnTo>
                    <a:lnTo>
                      <a:pt x="50" y="18"/>
                    </a:lnTo>
                    <a:lnTo>
                      <a:pt x="43" y="24"/>
                    </a:lnTo>
                    <a:lnTo>
                      <a:pt x="36" y="31"/>
                    </a:lnTo>
                    <a:lnTo>
                      <a:pt x="30" y="39"/>
                    </a:lnTo>
                    <a:lnTo>
                      <a:pt x="25" y="48"/>
                    </a:lnTo>
                    <a:lnTo>
                      <a:pt x="21" y="58"/>
                    </a:lnTo>
                    <a:lnTo>
                      <a:pt x="17" y="68"/>
                    </a:lnTo>
                    <a:lnTo>
                      <a:pt x="14" y="79"/>
                    </a:lnTo>
                    <a:lnTo>
                      <a:pt x="12" y="90"/>
                    </a:lnTo>
                    <a:lnTo>
                      <a:pt x="10" y="101"/>
                    </a:lnTo>
                    <a:lnTo>
                      <a:pt x="9" y="112"/>
                    </a:lnTo>
                    <a:lnTo>
                      <a:pt x="7" y="123"/>
                    </a:lnTo>
                    <a:lnTo>
                      <a:pt x="7" y="134"/>
                    </a:lnTo>
                    <a:lnTo>
                      <a:pt x="7" y="143"/>
                    </a:lnTo>
                    <a:lnTo>
                      <a:pt x="6" y="152"/>
                    </a:lnTo>
                    <a:lnTo>
                      <a:pt x="0" y="152"/>
                    </a:lnTo>
                    <a:lnTo>
                      <a:pt x="0" y="143"/>
                    </a:lnTo>
                    <a:lnTo>
                      <a:pt x="0" y="133"/>
                    </a:lnTo>
                    <a:lnTo>
                      <a:pt x="1" y="122"/>
                    </a:lnTo>
                    <a:lnTo>
                      <a:pt x="2" y="111"/>
                    </a:lnTo>
                    <a:lnTo>
                      <a:pt x="3" y="99"/>
                    </a:lnTo>
                    <a:lnTo>
                      <a:pt x="5" y="88"/>
                    </a:lnTo>
                    <a:lnTo>
                      <a:pt x="7" y="76"/>
                    </a:lnTo>
                    <a:lnTo>
                      <a:pt x="11" y="64"/>
                    </a:lnTo>
                    <a:lnTo>
                      <a:pt x="15" y="53"/>
                    </a:lnTo>
                    <a:lnTo>
                      <a:pt x="19" y="42"/>
                    </a:lnTo>
                    <a:lnTo>
                      <a:pt x="25" y="32"/>
                    </a:lnTo>
                    <a:lnTo>
                      <a:pt x="31" y="23"/>
                    </a:lnTo>
                    <a:lnTo>
                      <a:pt x="39" y="15"/>
                    </a:lnTo>
                    <a:lnTo>
                      <a:pt x="47" y="8"/>
                    </a:lnTo>
                    <a:lnTo>
                      <a:pt x="57" y="3"/>
                    </a:lnTo>
                    <a:lnTo>
                      <a:pt x="68" y="0"/>
                    </a:lnTo>
                    <a:lnTo>
                      <a:pt x="68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2" y="4"/>
                    </a:lnTo>
                    <a:lnTo>
                      <a:pt x="72" y="6"/>
                    </a:lnTo>
                    <a:lnTo>
                      <a:pt x="72" y="7"/>
                    </a:lnTo>
                    <a:lnTo>
                      <a:pt x="71" y="9"/>
                    </a:lnTo>
                    <a:lnTo>
                      <a:pt x="69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04" name="Freeform 384">
                <a:extLst>
                  <a:ext uri="{FF2B5EF4-FFF2-40B4-BE49-F238E27FC236}">
                    <a16:creationId xmlns:a16="http://schemas.microsoft.com/office/drawing/2014/main" id="{0CFCA38C-8C7C-A830-67FC-79F11C95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3351"/>
                <a:ext cx="579" cy="225"/>
              </a:xfrm>
              <a:custGeom>
                <a:avLst/>
                <a:gdLst>
                  <a:gd name="T0" fmla="*/ 94 w 579"/>
                  <a:gd name="T1" fmla="*/ 20 h 225"/>
                  <a:gd name="T2" fmla="*/ 62 w 579"/>
                  <a:gd name="T3" fmla="*/ 34 h 225"/>
                  <a:gd name="T4" fmla="*/ 18 w 579"/>
                  <a:gd name="T5" fmla="*/ 39 h 225"/>
                  <a:gd name="T6" fmla="*/ 16 w 579"/>
                  <a:gd name="T7" fmla="*/ 49 h 225"/>
                  <a:gd name="T8" fmla="*/ 40 w 579"/>
                  <a:gd name="T9" fmla="*/ 69 h 225"/>
                  <a:gd name="T10" fmla="*/ 63 w 579"/>
                  <a:gd name="T11" fmla="*/ 102 h 225"/>
                  <a:gd name="T12" fmla="*/ 83 w 579"/>
                  <a:gd name="T13" fmla="*/ 128 h 225"/>
                  <a:gd name="T14" fmla="*/ 102 w 579"/>
                  <a:gd name="T15" fmla="*/ 125 h 225"/>
                  <a:gd name="T16" fmla="*/ 122 w 579"/>
                  <a:gd name="T17" fmla="*/ 120 h 225"/>
                  <a:gd name="T18" fmla="*/ 144 w 579"/>
                  <a:gd name="T19" fmla="*/ 114 h 225"/>
                  <a:gd name="T20" fmla="*/ 165 w 579"/>
                  <a:gd name="T21" fmla="*/ 107 h 225"/>
                  <a:gd name="T22" fmla="*/ 187 w 579"/>
                  <a:gd name="T23" fmla="*/ 102 h 225"/>
                  <a:gd name="T24" fmla="*/ 208 w 579"/>
                  <a:gd name="T25" fmla="*/ 98 h 225"/>
                  <a:gd name="T26" fmla="*/ 239 w 579"/>
                  <a:gd name="T27" fmla="*/ 84 h 225"/>
                  <a:gd name="T28" fmla="*/ 263 w 579"/>
                  <a:gd name="T29" fmla="*/ 64 h 225"/>
                  <a:gd name="T30" fmla="*/ 286 w 579"/>
                  <a:gd name="T31" fmla="*/ 51 h 225"/>
                  <a:gd name="T32" fmla="*/ 283 w 579"/>
                  <a:gd name="T33" fmla="*/ 42 h 225"/>
                  <a:gd name="T34" fmla="*/ 272 w 579"/>
                  <a:gd name="T35" fmla="*/ 32 h 225"/>
                  <a:gd name="T36" fmla="*/ 263 w 579"/>
                  <a:gd name="T37" fmla="*/ 24 h 225"/>
                  <a:gd name="T38" fmla="*/ 248 w 579"/>
                  <a:gd name="T39" fmla="*/ 22 h 225"/>
                  <a:gd name="T40" fmla="*/ 224 w 579"/>
                  <a:gd name="T41" fmla="*/ 25 h 225"/>
                  <a:gd name="T42" fmla="*/ 198 w 579"/>
                  <a:gd name="T43" fmla="*/ 25 h 225"/>
                  <a:gd name="T44" fmla="*/ 172 w 579"/>
                  <a:gd name="T45" fmla="*/ 22 h 225"/>
                  <a:gd name="T46" fmla="*/ 145 w 579"/>
                  <a:gd name="T47" fmla="*/ 17 h 225"/>
                  <a:gd name="T48" fmla="*/ 123 w 579"/>
                  <a:gd name="T49" fmla="*/ 9 h 225"/>
                  <a:gd name="T50" fmla="*/ 291 w 579"/>
                  <a:gd name="T51" fmla="*/ 50 h 225"/>
                  <a:gd name="T52" fmla="*/ 265 w 579"/>
                  <a:gd name="T53" fmla="*/ 63 h 225"/>
                  <a:gd name="T54" fmla="*/ 238 w 579"/>
                  <a:gd name="T55" fmla="*/ 83 h 225"/>
                  <a:gd name="T56" fmla="*/ 212 w 579"/>
                  <a:gd name="T57" fmla="*/ 96 h 225"/>
                  <a:gd name="T58" fmla="*/ 232 w 579"/>
                  <a:gd name="T59" fmla="*/ 121 h 225"/>
                  <a:gd name="T60" fmla="*/ 255 w 579"/>
                  <a:gd name="T61" fmla="*/ 158 h 225"/>
                  <a:gd name="T62" fmla="*/ 275 w 579"/>
                  <a:gd name="T63" fmla="*/ 203 h 225"/>
                  <a:gd name="T64" fmla="*/ 308 w 579"/>
                  <a:gd name="T65" fmla="*/ 222 h 225"/>
                  <a:gd name="T66" fmla="*/ 339 w 579"/>
                  <a:gd name="T67" fmla="*/ 216 h 225"/>
                  <a:gd name="T68" fmla="*/ 363 w 579"/>
                  <a:gd name="T69" fmla="*/ 208 h 225"/>
                  <a:gd name="T70" fmla="*/ 382 w 579"/>
                  <a:gd name="T71" fmla="*/ 200 h 225"/>
                  <a:gd name="T72" fmla="*/ 398 w 579"/>
                  <a:gd name="T73" fmla="*/ 193 h 225"/>
                  <a:gd name="T74" fmla="*/ 413 w 579"/>
                  <a:gd name="T75" fmla="*/ 189 h 225"/>
                  <a:gd name="T76" fmla="*/ 432 w 579"/>
                  <a:gd name="T77" fmla="*/ 189 h 225"/>
                  <a:gd name="T78" fmla="*/ 461 w 579"/>
                  <a:gd name="T79" fmla="*/ 189 h 225"/>
                  <a:gd name="T80" fmla="*/ 486 w 579"/>
                  <a:gd name="T81" fmla="*/ 186 h 225"/>
                  <a:gd name="T82" fmla="*/ 509 w 579"/>
                  <a:gd name="T83" fmla="*/ 179 h 225"/>
                  <a:gd name="T84" fmla="*/ 530 w 579"/>
                  <a:gd name="T85" fmla="*/ 168 h 225"/>
                  <a:gd name="T86" fmla="*/ 552 w 579"/>
                  <a:gd name="T87" fmla="*/ 153 h 225"/>
                  <a:gd name="T88" fmla="*/ 573 w 579"/>
                  <a:gd name="T89" fmla="*/ 132 h 225"/>
                  <a:gd name="T90" fmla="*/ 576 w 579"/>
                  <a:gd name="T91" fmla="*/ 114 h 225"/>
                  <a:gd name="T92" fmla="*/ 573 w 579"/>
                  <a:gd name="T93" fmla="*/ 101 h 225"/>
                  <a:gd name="T94" fmla="*/ 568 w 579"/>
                  <a:gd name="T95" fmla="*/ 90 h 225"/>
                  <a:gd name="T96" fmla="*/ 556 w 579"/>
                  <a:gd name="T97" fmla="*/ 90 h 225"/>
                  <a:gd name="T98" fmla="*/ 537 w 579"/>
                  <a:gd name="T99" fmla="*/ 99 h 225"/>
                  <a:gd name="T100" fmla="*/ 515 w 579"/>
                  <a:gd name="T101" fmla="*/ 107 h 225"/>
                  <a:gd name="T102" fmla="*/ 491 w 579"/>
                  <a:gd name="T103" fmla="*/ 114 h 225"/>
                  <a:gd name="T104" fmla="*/ 467 w 579"/>
                  <a:gd name="T105" fmla="*/ 118 h 225"/>
                  <a:gd name="T106" fmla="*/ 445 w 579"/>
                  <a:gd name="T107" fmla="*/ 120 h 225"/>
                  <a:gd name="T108" fmla="*/ 425 w 579"/>
                  <a:gd name="T109" fmla="*/ 117 h 225"/>
                  <a:gd name="T110" fmla="*/ 399 w 579"/>
                  <a:gd name="T111" fmla="*/ 110 h 225"/>
                  <a:gd name="T112" fmla="*/ 375 w 579"/>
                  <a:gd name="T113" fmla="*/ 102 h 225"/>
                  <a:gd name="T114" fmla="*/ 353 w 579"/>
                  <a:gd name="T115" fmla="*/ 91 h 225"/>
                  <a:gd name="T116" fmla="*/ 333 w 579"/>
                  <a:gd name="T117" fmla="*/ 79 h 225"/>
                  <a:gd name="T118" fmla="*/ 313 w 579"/>
                  <a:gd name="T119" fmla="*/ 66 h 225"/>
                  <a:gd name="T120" fmla="*/ 294 w 579"/>
                  <a:gd name="T121" fmla="*/ 52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79" h="225">
                    <a:moveTo>
                      <a:pt x="107" y="0"/>
                    </a:moveTo>
                    <a:lnTo>
                      <a:pt x="106" y="6"/>
                    </a:lnTo>
                    <a:lnTo>
                      <a:pt x="103" y="11"/>
                    </a:lnTo>
                    <a:lnTo>
                      <a:pt x="99" y="16"/>
                    </a:lnTo>
                    <a:lnTo>
                      <a:pt x="94" y="20"/>
                    </a:lnTo>
                    <a:lnTo>
                      <a:pt x="89" y="24"/>
                    </a:lnTo>
                    <a:lnTo>
                      <a:pt x="83" y="27"/>
                    </a:lnTo>
                    <a:lnTo>
                      <a:pt x="77" y="30"/>
                    </a:lnTo>
                    <a:lnTo>
                      <a:pt x="69" y="32"/>
                    </a:lnTo>
                    <a:lnTo>
                      <a:pt x="62" y="34"/>
                    </a:lnTo>
                    <a:lnTo>
                      <a:pt x="53" y="36"/>
                    </a:lnTo>
                    <a:lnTo>
                      <a:pt x="45" y="37"/>
                    </a:lnTo>
                    <a:lnTo>
                      <a:pt x="36" y="38"/>
                    </a:lnTo>
                    <a:lnTo>
                      <a:pt x="27" y="39"/>
                    </a:lnTo>
                    <a:lnTo>
                      <a:pt x="18" y="39"/>
                    </a:lnTo>
                    <a:lnTo>
                      <a:pt x="9" y="40"/>
                    </a:lnTo>
                    <a:lnTo>
                      <a:pt x="0" y="40"/>
                    </a:lnTo>
                    <a:lnTo>
                      <a:pt x="5" y="43"/>
                    </a:lnTo>
                    <a:lnTo>
                      <a:pt x="11" y="46"/>
                    </a:lnTo>
                    <a:lnTo>
                      <a:pt x="16" y="49"/>
                    </a:lnTo>
                    <a:lnTo>
                      <a:pt x="21" y="52"/>
                    </a:lnTo>
                    <a:lnTo>
                      <a:pt x="26" y="56"/>
                    </a:lnTo>
                    <a:lnTo>
                      <a:pt x="31" y="60"/>
                    </a:lnTo>
                    <a:lnTo>
                      <a:pt x="35" y="65"/>
                    </a:lnTo>
                    <a:lnTo>
                      <a:pt x="40" y="69"/>
                    </a:lnTo>
                    <a:lnTo>
                      <a:pt x="44" y="75"/>
                    </a:lnTo>
                    <a:lnTo>
                      <a:pt x="49" y="81"/>
                    </a:lnTo>
                    <a:lnTo>
                      <a:pt x="53" y="87"/>
                    </a:lnTo>
                    <a:lnTo>
                      <a:pt x="58" y="94"/>
                    </a:lnTo>
                    <a:lnTo>
                      <a:pt x="63" y="102"/>
                    </a:lnTo>
                    <a:lnTo>
                      <a:pt x="67" y="110"/>
                    </a:lnTo>
                    <a:lnTo>
                      <a:pt x="72" y="119"/>
                    </a:lnTo>
                    <a:lnTo>
                      <a:pt x="76" y="128"/>
                    </a:lnTo>
                    <a:lnTo>
                      <a:pt x="80" y="128"/>
                    </a:lnTo>
                    <a:lnTo>
                      <a:pt x="83" y="128"/>
                    </a:lnTo>
                    <a:lnTo>
                      <a:pt x="87" y="128"/>
                    </a:lnTo>
                    <a:lnTo>
                      <a:pt x="90" y="127"/>
                    </a:lnTo>
                    <a:lnTo>
                      <a:pt x="94" y="127"/>
                    </a:lnTo>
                    <a:lnTo>
                      <a:pt x="98" y="126"/>
                    </a:lnTo>
                    <a:lnTo>
                      <a:pt x="102" y="125"/>
                    </a:lnTo>
                    <a:lnTo>
                      <a:pt x="106" y="124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8" y="121"/>
                    </a:lnTo>
                    <a:lnTo>
                      <a:pt x="122" y="120"/>
                    </a:lnTo>
                    <a:lnTo>
                      <a:pt x="126" y="119"/>
                    </a:lnTo>
                    <a:lnTo>
                      <a:pt x="131" y="118"/>
                    </a:lnTo>
                    <a:lnTo>
                      <a:pt x="135" y="116"/>
                    </a:lnTo>
                    <a:lnTo>
                      <a:pt x="139" y="115"/>
                    </a:lnTo>
                    <a:lnTo>
                      <a:pt x="144" y="114"/>
                    </a:lnTo>
                    <a:lnTo>
                      <a:pt x="148" y="112"/>
                    </a:lnTo>
                    <a:lnTo>
                      <a:pt x="152" y="111"/>
                    </a:lnTo>
                    <a:lnTo>
                      <a:pt x="157" y="110"/>
                    </a:lnTo>
                    <a:lnTo>
                      <a:pt x="161" y="108"/>
                    </a:lnTo>
                    <a:lnTo>
                      <a:pt x="165" y="107"/>
                    </a:lnTo>
                    <a:lnTo>
                      <a:pt x="170" y="106"/>
                    </a:lnTo>
                    <a:lnTo>
                      <a:pt x="174" y="105"/>
                    </a:lnTo>
                    <a:lnTo>
                      <a:pt x="179" y="104"/>
                    </a:lnTo>
                    <a:lnTo>
                      <a:pt x="183" y="103"/>
                    </a:lnTo>
                    <a:lnTo>
                      <a:pt x="187" y="102"/>
                    </a:lnTo>
                    <a:lnTo>
                      <a:pt x="192" y="101"/>
                    </a:lnTo>
                    <a:lnTo>
                      <a:pt x="195" y="100"/>
                    </a:lnTo>
                    <a:lnTo>
                      <a:pt x="200" y="99"/>
                    </a:lnTo>
                    <a:lnTo>
                      <a:pt x="204" y="99"/>
                    </a:lnTo>
                    <a:lnTo>
                      <a:pt x="208" y="98"/>
                    </a:lnTo>
                    <a:lnTo>
                      <a:pt x="214" y="96"/>
                    </a:lnTo>
                    <a:lnTo>
                      <a:pt x="221" y="94"/>
                    </a:lnTo>
                    <a:lnTo>
                      <a:pt x="227" y="91"/>
                    </a:lnTo>
                    <a:lnTo>
                      <a:pt x="233" y="88"/>
                    </a:lnTo>
                    <a:lnTo>
                      <a:pt x="239" y="84"/>
                    </a:lnTo>
                    <a:lnTo>
                      <a:pt x="244" y="80"/>
                    </a:lnTo>
                    <a:lnTo>
                      <a:pt x="249" y="76"/>
                    </a:lnTo>
                    <a:lnTo>
                      <a:pt x="254" y="72"/>
                    </a:lnTo>
                    <a:lnTo>
                      <a:pt x="258" y="68"/>
                    </a:lnTo>
                    <a:lnTo>
                      <a:pt x="263" y="64"/>
                    </a:lnTo>
                    <a:lnTo>
                      <a:pt x="268" y="61"/>
                    </a:lnTo>
                    <a:lnTo>
                      <a:pt x="272" y="57"/>
                    </a:lnTo>
                    <a:lnTo>
                      <a:pt x="277" y="55"/>
                    </a:lnTo>
                    <a:lnTo>
                      <a:pt x="281" y="52"/>
                    </a:lnTo>
                    <a:lnTo>
                      <a:pt x="286" y="51"/>
                    </a:lnTo>
                    <a:lnTo>
                      <a:pt x="290" y="50"/>
                    </a:lnTo>
                    <a:lnTo>
                      <a:pt x="288" y="48"/>
                    </a:lnTo>
                    <a:lnTo>
                      <a:pt x="287" y="46"/>
                    </a:lnTo>
                    <a:lnTo>
                      <a:pt x="285" y="44"/>
                    </a:lnTo>
                    <a:lnTo>
                      <a:pt x="283" y="42"/>
                    </a:lnTo>
                    <a:lnTo>
                      <a:pt x="281" y="40"/>
                    </a:lnTo>
                    <a:lnTo>
                      <a:pt x="279" y="38"/>
                    </a:lnTo>
                    <a:lnTo>
                      <a:pt x="277" y="36"/>
                    </a:lnTo>
                    <a:lnTo>
                      <a:pt x="274" y="34"/>
                    </a:lnTo>
                    <a:lnTo>
                      <a:pt x="272" y="32"/>
                    </a:lnTo>
                    <a:lnTo>
                      <a:pt x="270" y="31"/>
                    </a:lnTo>
                    <a:lnTo>
                      <a:pt x="268" y="29"/>
                    </a:lnTo>
                    <a:lnTo>
                      <a:pt x="266" y="27"/>
                    </a:lnTo>
                    <a:lnTo>
                      <a:pt x="265" y="25"/>
                    </a:lnTo>
                    <a:lnTo>
                      <a:pt x="263" y="24"/>
                    </a:lnTo>
                    <a:lnTo>
                      <a:pt x="262" y="22"/>
                    </a:lnTo>
                    <a:lnTo>
                      <a:pt x="260" y="20"/>
                    </a:lnTo>
                    <a:lnTo>
                      <a:pt x="256" y="21"/>
                    </a:lnTo>
                    <a:lnTo>
                      <a:pt x="252" y="22"/>
                    </a:lnTo>
                    <a:lnTo>
                      <a:pt x="248" y="22"/>
                    </a:lnTo>
                    <a:lnTo>
                      <a:pt x="244" y="23"/>
                    </a:lnTo>
                    <a:lnTo>
                      <a:pt x="240" y="24"/>
                    </a:lnTo>
                    <a:lnTo>
                      <a:pt x="234" y="24"/>
                    </a:lnTo>
                    <a:lnTo>
                      <a:pt x="230" y="24"/>
                    </a:lnTo>
                    <a:lnTo>
                      <a:pt x="224" y="25"/>
                    </a:lnTo>
                    <a:lnTo>
                      <a:pt x="220" y="25"/>
                    </a:lnTo>
                    <a:lnTo>
                      <a:pt x="214" y="25"/>
                    </a:lnTo>
                    <a:lnTo>
                      <a:pt x="209" y="25"/>
                    </a:lnTo>
                    <a:lnTo>
                      <a:pt x="204" y="25"/>
                    </a:lnTo>
                    <a:lnTo>
                      <a:pt x="198" y="25"/>
                    </a:lnTo>
                    <a:lnTo>
                      <a:pt x="193" y="24"/>
                    </a:lnTo>
                    <a:lnTo>
                      <a:pt x="188" y="24"/>
                    </a:lnTo>
                    <a:lnTo>
                      <a:pt x="183" y="23"/>
                    </a:lnTo>
                    <a:lnTo>
                      <a:pt x="177" y="23"/>
                    </a:lnTo>
                    <a:lnTo>
                      <a:pt x="172" y="22"/>
                    </a:lnTo>
                    <a:lnTo>
                      <a:pt x="167" y="21"/>
                    </a:lnTo>
                    <a:lnTo>
                      <a:pt x="161" y="20"/>
                    </a:lnTo>
                    <a:lnTo>
                      <a:pt x="156" y="19"/>
                    </a:lnTo>
                    <a:lnTo>
                      <a:pt x="151" y="18"/>
                    </a:lnTo>
                    <a:lnTo>
                      <a:pt x="145" y="17"/>
                    </a:lnTo>
                    <a:lnTo>
                      <a:pt x="141" y="15"/>
                    </a:lnTo>
                    <a:lnTo>
                      <a:pt x="135" y="14"/>
                    </a:lnTo>
                    <a:lnTo>
                      <a:pt x="131" y="12"/>
                    </a:lnTo>
                    <a:lnTo>
                      <a:pt x="126" y="10"/>
                    </a:lnTo>
                    <a:lnTo>
                      <a:pt x="123" y="9"/>
                    </a:lnTo>
                    <a:lnTo>
                      <a:pt x="118" y="6"/>
                    </a:lnTo>
                    <a:lnTo>
                      <a:pt x="114" y="4"/>
                    </a:lnTo>
                    <a:lnTo>
                      <a:pt x="110" y="2"/>
                    </a:lnTo>
                    <a:lnTo>
                      <a:pt x="107" y="0"/>
                    </a:lnTo>
                    <a:lnTo>
                      <a:pt x="291" y="50"/>
                    </a:lnTo>
                    <a:lnTo>
                      <a:pt x="286" y="51"/>
                    </a:lnTo>
                    <a:lnTo>
                      <a:pt x="281" y="53"/>
                    </a:lnTo>
                    <a:lnTo>
                      <a:pt x="276" y="56"/>
                    </a:lnTo>
                    <a:lnTo>
                      <a:pt x="271" y="59"/>
                    </a:lnTo>
                    <a:lnTo>
                      <a:pt x="265" y="63"/>
                    </a:lnTo>
                    <a:lnTo>
                      <a:pt x="260" y="67"/>
                    </a:lnTo>
                    <a:lnTo>
                      <a:pt x="255" y="71"/>
                    </a:lnTo>
                    <a:lnTo>
                      <a:pt x="249" y="75"/>
                    </a:lnTo>
                    <a:lnTo>
                      <a:pt x="243" y="79"/>
                    </a:lnTo>
                    <a:lnTo>
                      <a:pt x="238" y="83"/>
                    </a:lnTo>
                    <a:lnTo>
                      <a:pt x="233" y="87"/>
                    </a:lnTo>
                    <a:lnTo>
                      <a:pt x="227" y="90"/>
                    </a:lnTo>
                    <a:lnTo>
                      <a:pt x="222" y="93"/>
                    </a:lnTo>
                    <a:lnTo>
                      <a:pt x="217" y="95"/>
                    </a:lnTo>
                    <a:lnTo>
                      <a:pt x="212" y="96"/>
                    </a:lnTo>
                    <a:lnTo>
                      <a:pt x="208" y="97"/>
                    </a:lnTo>
                    <a:lnTo>
                      <a:pt x="214" y="102"/>
                    </a:lnTo>
                    <a:lnTo>
                      <a:pt x="221" y="108"/>
                    </a:lnTo>
                    <a:lnTo>
                      <a:pt x="227" y="114"/>
                    </a:lnTo>
                    <a:lnTo>
                      <a:pt x="232" y="121"/>
                    </a:lnTo>
                    <a:lnTo>
                      <a:pt x="237" y="127"/>
                    </a:lnTo>
                    <a:lnTo>
                      <a:pt x="242" y="134"/>
                    </a:lnTo>
                    <a:lnTo>
                      <a:pt x="246" y="142"/>
                    </a:lnTo>
                    <a:lnTo>
                      <a:pt x="251" y="150"/>
                    </a:lnTo>
                    <a:lnTo>
                      <a:pt x="255" y="158"/>
                    </a:lnTo>
                    <a:lnTo>
                      <a:pt x="258" y="166"/>
                    </a:lnTo>
                    <a:lnTo>
                      <a:pt x="262" y="175"/>
                    </a:lnTo>
                    <a:lnTo>
                      <a:pt x="267" y="184"/>
                    </a:lnTo>
                    <a:lnTo>
                      <a:pt x="271" y="193"/>
                    </a:lnTo>
                    <a:lnTo>
                      <a:pt x="275" y="203"/>
                    </a:lnTo>
                    <a:lnTo>
                      <a:pt x="280" y="213"/>
                    </a:lnTo>
                    <a:lnTo>
                      <a:pt x="285" y="224"/>
                    </a:lnTo>
                    <a:lnTo>
                      <a:pt x="293" y="223"/>
                    </a:lnTo>
                    <a:lnTo>
                      <a:pt x="300" y="223"/>
                    </a:lnTo>
                    <a:lnTo>
                      <a:pt x="308" y="222"/>
                    </a:lnTo>
                    <a:lnTo>
                      <a:pt x="315" y="221"/>
                    </a:lnTo>
                    <a:lnTo>
                      <a:pt x="322" y="220"/>
                    </a:lnTo>
                    <a:lnTo>
                      <a:pt x="328" y="219"/>
                    </a:lnTo>
                    <a:lnTo>
                      <a:pt x="333" y="218"/>
                    </a:lnTo>
                    <a:lnTo>
                      <a:pt x="339" y="216"/>
                    </a:lnTo>
                    <a:lnTo>
                      <a:pt x="344" y="215"/>
                    </a:lnTo>
                    <a:lnTo>
                      <a:pt x="349" y="213"/>
                    </a:lnTo>
                    <a:lnTo>
                      <a:pt x="354" y="212"/>
                    </a:lnTo>
                    <a:lnTo>
                      <a:pt x="359" y="210"/>
                    </a:lnTo>
                    <a:lnTo>
                      <a:pt x="363" y="208"/>
                    </a:lnTo>
                    <a:lnTo>
                      <a:pt x="367" y="207"/>
                    </a:lnTo>
                    <a:lnTo>
                      <a:pt x="371" y="205"/>
                    </a:lnTo>
                    <a:lnTo>
                      <a:pt x="375" y="203"/>
                    </a:lnTo>
                    <a:lnTo>
                      <a:pt x="379" y="201"/>
                    </a:lnTo>
                    <a:lnTo>
                      <a:pt x="382" y="200"/>
                    </a:lnTo>
                    <a:lnTo>
                      <a:pt x="385" y="198"/>
                    </a:lnTo>
                    <a:lnTo>
                      <a:pt x="388" y="197"/>
                    </a:lnTo>
                    <a:lnTo>
                      <a:pt x="392" y="195"/>
                    </a:lnTo>
                    <a:lnTo>
                      <a:pt x="395" y="194"/>
                    </a:lnTo>
                    <a:lnTo>
                      <a:pt x="398" y="193"/>
                    </a:lnTo>
                    <a:lnTo>
                      <a:pt x="401" y="192"/>
                    </a:lnTo>
                    <a:lnTo>
                      <a:pt x="404" y="191"/>
                    </a:lnTo>
                    <a:lnTo>
                      <a:pt x="407" y="190"/>
                    </a:lnTo>
                    <a:lnTo>
                      <a:pt x="410" y="189"/>
                    </a:lnTo>
                    <a:lnTo>
                      <a:pt x="413" y="189"/>
                    </a:lnTo>
                    <a:lnTo>
                      <a:pt x="416" y="188"/>
                    </a:lnTo>
                    <a:lnTo>
                      <a:pt x="420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32" y="189"/>
                    </a:lnTo>
                    <a:lnTo>
                      <a:pt x="439" y="189"/>
                    </a:lnTo>
                    <a:lnTo>
                      <a:pt x="445" y="189"/>
                    </a:lnTo>
                    <a:lnTo>
                      <a:pt x="451" y="189"/>
                    </a:lnTo>
                    <a:lnTo>
                      <a:pt x="456" y="189"/>
                    </a:lnTo>
                    <a:lnTo>
                      <a:pt x="461" y="189"/>
                    </a:lnTo>
                    <a:lnTo>
                      <a:pt x="467" y="188"/>
                    </a:lnTo>
                    <a:lnTo>
                      <a:pt x="472" y="188"/>
                    </a:lnTo>
                    <a:lnTo>
                      <a:pt x="476" y="188"/>
                    </a:lnTo>
                    <a:lnTo>
                      <a:pt x="482" y="187"/>
                    </a:lnTo>
                    <a:lnTo>
                      <a:pt x="486" y="186"/>
                    </a:lnTo>
                    <a:lnTo>
                      <a:pt x="491" y="185"/>
                    </a:lnTo>
                    <a:lnTo>
                      <a:pt x="495" y="183"/>
                    </a:lnTo>
                    <a:lnTo>
                      <a:pt x="500" y="182"/>
                    </a:lnTo>
                    <a:lnTo>
                      <a:pt x="505" y="181"/>
                    </a:lnTo>
                    <a:lnTo>
                      <a:pt x="509" y="179"/>
                    </a:lnTo>
                    <a:lnTo>
                      <a:pt x="514" y="177"/>
                    </a:lnTo>
                    <a:lnTo>
                      <a:pt x="518" y="175"/>
                    </a:lnTo>
                    <a:lnTo>
                      <a:pt x="522" y="173"/>
                    </a:lnTo>
                    <a:lnTo>
                      <a:pt x="527" y="171"/>
                    </a:lnTo>
                    <a:lnTo>
                      <a:pt x="530" y="168"/>
                    </a:lnTo>
                    <a:lnTo>
                      <a:pt x="535" y="166"/>
                    </a:lnTo>
                    <a:lnTo>
                      <a:pt x="539" y="163"/>
                    </a:lnTo>
                    <a:lnTo>
                      <a:pt x="543" y="159"/>
                    </a:lnTo>
                    <a:lnTo>
                      <a:pt x="547" y="156"/>
                    </a:lnTo>
                    <a:lnTo>
                      <a:pt x="552" y="153"/>
                    </a:lnTo>
                    <a:lnTo>
                      <a:pt x="555" y="149"/>
                    </a:lnTo>
                    <a:lnTo>
                      <a:pt x="560" y="145"/>
                    </a:lnTo>
                    <a:lnTo>
                      <a:pt x="565" y="141"/>
                    </a:lnTo>
                    <a:lnTo>
                      <a:pt x="569" y="136"/>
                    </a:lnTo>
                    <a:lnTo>
                      <a:pt x="573" y="132"/>
                    </a:lnTo>
                    <a:lnTo>
                      <a:pt x="578" y="127"/>
                    </a:lnTo>
                    <a:lnTo>
                      <a:pt x="578" y="123"/>
                    </a:lnTo>
                    <a:lnTo>
                      <a:pt x="577" y="120"/>
                    </a:lnTo>
                    <a:lnTo>
                      <a:pt x="577" y="117"/>
                    </a:lnTo>
                    <a:lnTo>
                      <a:pt x="576" y="114"/>
                    </a:lnTo>
                    <a:lnTo>
                      <a:pt x="575" y="111"/>
                    </a:lnTo>
                    <a:lnTo>
                      <a:pt x="575" y="109"/>
                    </a:lnTo>
                    <a:lnTo>
                      <a:pt x="574" y="106"/>
                    </a:lnTo>
                    <a:lnTo>
                      <a:pt x="574" y="103"/>
                    </a:lnTo>
                    <a:lnTo>
                      <a:pt x="573" y="101"/>
                    </a:lnTo>
                    <a:lnTo>
                      <a:pt x="572" y="99"/>
                    </a:lnTo>
                    <a:lnTo>
                      <a:pt x="571" y="96"/>
                    </a:lnTo>
                    <a:lnTo>
                      <a:pt x="570" y="94"/>
                    </a:lnTo>
                    <a:lnTo>
                      <a:pt x="569" y="92"/>
                    </a:lnTo>
                    <a:lnTo>
                      <a:pt x="568" y="90"/>
                    </a:lnTo>
                    <a:lnTo>
                      <a:pt x="567" y="88"/>
                    </a:lnTo>
                    <a:lnTo>
                      <a:pt x="566" y="86"/>
                    </a:lnTo>
                    <a:lnTo>
                      <a:pt x="563" y="87"/>
                    </a:lnTo>
                    <a:lnTo>
                      <a:pt x="560" y="89"/>
                    </a:lnTo>
                    <a:lnTo>
                      <a:pt x="556" y="90"/>
                    </a:lnTo>
                    <a:lnTo>
                      <a:pt x="553" y="92"/>
                    </a:lnTo>
                    <a:lnTo>
                      <a:pt x="549" y="94"/>
                    </a:lnTo>
                    <a:lnTo>
                      <a:pt x="546" y="95"/>
                    </a:lnTo>
                    <a:lnTo>
                      <a:pt x="541" y="97"/>
                    </a:lnTo>
                    <a:lnTo>
                      <a:pt x="537" y="99"/>
                    </a:lnTo>
                    <a:lnTo>
                      <a:pt x="533" y="101"/>
                    </a:lnTo>
                    <a:lnTo>
                      <a:pt x="529" y="102"/>
                    </a:lnTo>
                    <a:lnTo>
                      <a:pt x="524" y="104"/>
                    </a:lnTo>
                    <a:lnTo>
                      <a:pt x="520" y="105"/>
                    </a:lnTo>
                    <a:lnTo>
                      <a:pt x="515" y="107"/>
                    </a:lnTo>
                    <a:lnTo>
                      <a:pt x="510" y="108"/>
                    </a:lnTo>
                    <a:lnTo>
                      <a:pt x="505" y="110"/>
                    </a:lnTo>
                    <a:lnTo>
                      <a:pt x="501" y="111"/>
                    </a:lnTo>
                    <a:lnTo>
                      <a:pt x="495" y="112"/>
                    </a:lnTo>
                    <a:lnTo>
                      <a:pt x="491" y="114"/>
                    </a:lnTo>
                    <a:lnTo>
                      <a:pt x="486" y="115"/>
                    </a:lnTo>
                    <a:lnTo>
                      <a:pt x="482" y="116"/>
                    </a:lnTo>
                    <a:lnTo>
                      <a:pt x="476" y="117"/>
                    </a:lnTo>
                    <a:lnTo>
                      <a:pt x="472" y="118"/>
                    </a:lnTo>
                    <a:lnTo>
                      <a:pt x="467" y="118"/>
                    </a:lnTo>
                    <a:lnTo>
                      <a:pt x="463" y="119"/>
                    </a:lnTo>
                    <a:lnTo>
                      <a:pt x="458" y="119"/>
                    </a:lnTo>
                    <a:lnTo>
                      <a:pt x="454" y="120"/>
                    </a:lnTo>
                    <a:lnTo>
                      <a:pt x="450" y="120"/>
                    </a:lnTo>
                    <a:lnTo>
                      <a:pt x="445" y="120"/>
                    </a:lnTo>
                    <a:lnTo>
                      <a:pt x="442" y="120"/>
                    </a:lnTo>
                    <a:lnTo>
                      <a:pt x="438" y="119"/>
                    </a:lnTo>
                    <a:lnTo>
                      <a:pt x="434" y="119"/>
                    </a:lnTo>
                    <a:lnTo>
                      <a:pt x="430" y="118"/>
                    </a:lnTo>
                    <a:lnTo>
                      <a:pt x="425" y="117"/>
                    </a:lnTo>
                    <a:lnTo>
                      <a:pt x="420" y="116"/>
                    </a:lnTo>
                    <a:lnTo>
                      <a:pt x="414" y="115"/>
                    </a:lnTo>
                    <a:lnTo>
                      <a:pt x="409" y="113"/>
                    </a:lnTo>
                    <a:lnTo>
                      <a:pt x="404" y="112"/>
                    </a:lnTo>
                    <a:lnTo>
                      <a:pt x="399" y="110"/>
                    </a:lnTo>
                    <a:lnTo>
                      <a:pt x="394" y="109"/>
                    </a:lnTo>
                    <a:lnTo>
                      <a:pt x="389" y="107"/>
                    </a:lnTo>
                    <a:lnTo>
                      <a:pt x="385" y="105"/>
                    </a:lnTo>
                    <a:lnTo>
                      <a:pt x="380" y="103"/>
                    </a:lnTo>
                    <a:lnTo>
                      <a:pt x="375" y="102"/>
                    </a:lnTo>
                    <a:lnTo>
                      <a:pt x="371" y="99"/>
                    </a:lnTo>
                    <a:lnTo>
                      <a:pt x="366" y="97"/>
                    </a:lnTo>
                    <a:lnTo>
                      <a:pt x="362" y="95"/>
                    </a:lnTo>
                    <a:lnTo>
                      <a:pt x="358" y="93"/>
                    </a:lnTo>
                    <a:lnTo>
                      <a:pt x="353" y="91"/>
                    </a:lnTo>
                    <a:lnTo>
                      <a:pt x="349" y="89"/>
                    </a:lnTo>
                    <a:lnTo>
                      <a:pt x="345" y="86"/>
                    </a:lnTo>
                    <a:lnTo>
                      <a:pt x="341" y="84"/>
                    </a:lnTo>
                    <a:lnTo>
                      <a:pt x="337" y="81"/>
                    </a:lnTo>
                    <a:lnTo>
                      <a:pt x="333" y="79"/>
                    </a:lnTo>
                    <a:lnTo>
                      <a:pt x="329" y="76"/>
                    </a:lnTo>
                    <a:lnTo>
                      <a:pt x="325" y="74"/>
                    </a:lnTo>
                    <a:lnTo>
                      <a:pt x="321" y="71"/>
                    </a:lnTo>
                    <a:lnTo>
                      <a:pt x="317" y="69"/>
                    </a:lnTo>
                    <a:lnTo>
                      <a:pt x="313" y="66"/>
                    </a:lnTo>
                    <a:lnTo>
                      <a:pt x="309" y="63"/>
                    </a:lnTo>
                    <a:lnTo>
                      <a:pt x="306" y="60"/>
                    </a:lnTo>
                    <a:lnTo>
                      <a:pt x="302" y="58"/>
                    </a:lnTo>
                    <a:lnTo>
                      <a:pt x="298" y="55"/>
                    </a:lnTo>
                    <a:lnTo>
                      <a:pt x="294" y="52"/>
                    </a:lnTo>
                    <a:lnTo>
                      <a:pt x="291" y="50"/>
                    </a:lnTo>
                    <a:lnTo>
                      <a:pt x="107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05" name="Freeform 385">
                <a:extLst>
                  <a:ext uri="{FF2B5EF4-FFF2-40B4-BE49-F238E27FC236}">
                    <a16:creationId xmlns:a16="http://schemas.microsoft.com/office/drawing/2014/main" id="{1F57340F-7AA6-8C49-CD20-89F96BE94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3349"/>
                <a:ext cx="117" cy="48"/>
              </a:xfrm>
              <a:custGeom>
                <a:avLst/>
                <a:gdLst>
                  <a:gd name="T0" fmla="*/ 2 w 117"/>
                  <a:gd name="T1" fmla="*/ 47 h 48"/>
                  <a:gd name="T2" fmla="*/ 3 w 117"/>
                  <a:gd name="T3" fmla="*/ 37 h 48"/>
                  <a:gd name="T4" fmla="*/ 12 w 117"/>
                  <a:gd name="T5" fmla="*/ 37 h 48"/>
                  <a:gd name="T6" fmla="*/ 22 w 117"/>
                  <a:gd name="T7" fmla="*/ 36 h 48"/>
                  <a:gd name="T8" fmla="*/ 31 w 117"/>
                  <a:gd name="T9" fmla="*/ 36 h 48"/>
                  <a:gd name="T10" fmla="*/ 40 w 117"/>
                  <a:gd name="T11" fmla="*/ 35 h 48"/>
                  <a:gd name="T12" fmla="*/ 49 w 117"/>
                  <a:gd name="T13" fmla="*/ 34 h 48"/>
                  <a:gd name="T14" fmla="*/ 58 w 117"/>
                  <a:gd name="T15" fmla="*/ 33 h 48"/>
                  <a:gd name="T16" fmla="*/ 65 w 117"/>
                  <a:gd name="T17" fmla="*/ 31 h 48"/>
                  <a:gd name="T18" fmla="*/ 73 w 117"/>
                  <a:gd name="T19" fmla="*/ 29 h 48"/>
                  <a:gd name="T20" fmla="*/ 80 w 117"/>
                  <a:gd name="T21" fmla="*/ 27 h 48"/>
                  <a:gd name="T22" fmla="*/ 87 w 117"/>
                  <a:gd name="T23" fmla="*/ 24 h 48"/>
                  <a:gd name="T24" fmla="*/ 92 w 117"/>
                  <a:gd name="T25" fmla="*/ 21 h 48"/>
                  <a:gd name="T26" fmla="*/ 97 w 117"/>
                  <a:gd name="T27" fmla="*/ 18 h 48"/>
                  <a:gd name="T28" fmla="*/ 101 w 117"/>
                  <a:gd name="T29" fmla="*/ 14 h 48"/>
                  <a:gd name="T30" fmla="*/ 104 w 117"/>
                  <a:gd name="T31" fmla="*/ 10 h 48"/>
                  <a:gd name="T32" fmla="*/ 106 w 117"/>
                  <a:gd name="T33" fmla="*/ 6 h 48"/>
                  <a:gd name="T34" fmla="*/ 108 w 117"/>
                  <a:gd name="T35" fmla="*/ 0 h 48"/>
                  <a:gd name="T36" fmla="*/ 116 w 117"/>
                  <a:gd name="T37" fmla="*/ 3 h 48"/>
                  <a:gd name="T38" fmla="*/ 113 w 117"/>
                  <a:gd name="T39" fmla="*/ 10 h 48"/>
                  <a:gd name="T40" fmla="*/ 110 w 117"/>
                  <a:gd name="T41" fmla="*/ 16 h 48"/>
                  <a:gd name="T42" fmla="*/ 106 w 117"/>
                  <a:gd name="T43" fmla="*/ 22 h 48"/>
                  <a:gd name="T44" fmla="*/ 101 w 117"/>
                  <a:gd name="T45" fmla="*/ 26 h 48"/>
                  <a:gd name="T46" fmla="*/ 95 w 117"/>
                  <a:gd name="T47" fmla="*/ 31 h 48"/>
                  <a:gd name="T48" fmla="*/ 89 w 117"/>
                  <a:gd name="T49" fmla="*/ 34 h 48"/>
                  <a:gd name="T50" fmla="*/ 82 w 117"/>
                  <a:gd name="T51" fmla="*/ 37 h 48"/>
                  <a:gd name="T52" fmla="*/ 74 w 117"/>
                  <a:gd name="T53" fmla="*/ 39 h 48"/>
                  <a:gd name="T54" fmla="*/ 67 w 117"/>
                  <a:gd name="T55" fmla="*/ 41 h 48"/>
                  <a:gd name="T56" fmla="*/ 58 w 117"/>
                  <a:gd name="T57" fmla="*/ 43 h 48"/>
                  <a:gd name="T58" fmla="*/ 49 w 117"/>
                  <a:gd name="T59" fmla="*/ 44 h 48"/>
                  <a:gd name="T60" fmla="*/ 41 w 117"/>
                  <a:gd name="T61" fmla="*/ 45 h 48"/>
                  <a:gd name="T62" fmla="*/ 32 w 117"/>
                  <a:gd name="T63" fmla="*/ 46 h 48"/>
                  <a:gd name="T64" fmla="*/ 22 w 117"/>
                  <a:gd name="T65" fmla="*/ 46 h 48"/>
                  <a:gd name="T66" fmla="*/ 12 w 117"/>
                  <a:gd name="T67" fmla="*/ 47 h 48"/>
                  <a:gd name="T68" fmla="*/ 3 w 117"/>
                  <a:gd name="T69" fmla="*/ 47 h 48"/>
                  <a:gd name="T70" fmla="*/ 4 w 117"/>
                  <a:gd name="T71" fmla="*/ 37 h 48"/>
                  <a:gd name="T72" fmla="*/ 3 w 117"/>
                  <a:gd name="T73" fmla="*/ 47 h 48"/>
                  <a:gd name="T74" fmla="*/ 1 w 117"/>
                  <a:gd name="T75" fmla="*/ 47 h 48"/>
                  <a:gd name="T76" fmla="*/ 0 w 117"/>
                  <a:gd name="T77" fmla="*/ 45 h 48"/>
                  <a:gd name="T78" fmla="*/ 0 w 117"/>
                  <a:gd name="T79" fmla="*/ 44 h 48"/>
                  <a:gd name="T80" fmla="*/ 0 w 117"/>
                  <a:gd name="T81" fmla="*/ 42 h 48"/>
                  <a:gd name="T82" fmla="*/ 0 w 117"/>
                  <a:gd name="T83" fmla="*/ 40 h 48"/>
                  <a:gd name="T84" fmla="*/ 0 w 117"/>
                  <a:gd name="T85" fmla="*/ 38 h 48"/>
                  <a:gd name="T86" fmla="*/ 1 w 117"/>
                  <a:gd name="T87" fmla="*/ 37 h 48"/>
                  <a:gd name="T88" fmla="*/ 3 w 117"/>
                  <a:gd name="T89" fmla="*/ 37 h 48"/>
                  <a:gd name="T90" fmla="*/ 2 w 117"/>
                  <a:gd name="T91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7" h="48">
                    <a:moveTo>
                      <a:pt x="2" y="47"/>
                    </a:moveTo>
                    <a:lnTo>
                      <a:pt x="3" y="37"/>
                    </a:lnTo>
                    <a:lnTo>
                      <a:pt x="12" y="37"/>
                    </a:lnTo>
                    <a:lnTo>
                      <a:pt x="22" y="36"/>
                    </a:lnTo>
                    <a:lnTo>
                      <a:pt x="31" y="36"/>
                    </a:lnTo>
                    <a:lnTo>
                      <a:pt x="40" y="35"/>
                    </a:lnTo>
                    <a:lnTo>
                      <a:pt x="49" y="34"/>
                    </a:lnTo>
                    <a:lnTo>
                      <a:pt x="58" y="33"/>
                    </a:lnTo>
                    <a:lnTo>
                      <a:pt x="65" y="31"/>
                    </a:lnTo>
                    <a:lnTo>
                      <a:pt x="73" y="29"/>
                    </a:lnTo>
                    <a:lnTo>
                      <a:pt x="80" y="27"/>
                    </a:lnTo>
                    <a:lnTo>
                      <a:pt x="87" y="24"/>
                    </a:lnTo>
                    <a:lnTo>
                      <a:pt x="92" y="21"/>
                    </a:lnTo>
                    <a:lnTo>
                      <a:pt x="97" y="18"/>
                    </a:lnTo>
                    <a:lnTo>
                      <a:pt x="101" y="14"/>
                    </a:lnTo>
                    <a:lnTo>
                      <a:pt x="104" y="10"/>
                    </a:lnTo>
                    <a:lnTo>
                      <a:pt x="106" y="6"/>
                    </a:lnTo>
                    <a:lnTo>
                      <a:pt x="108" y="0"/>
                    </a:lnTo>
                    <a:lnTo>
                      <a:pt x="116" y="3"/>
                    </a:lnTo>
                    <a:lnTo>
                      <a:pt x="113" y="10"/>
                    </a:lnTo>
                    <a:lnTo>
                      <a:pt x="110" y="16"/>
                    </a:lnTo>
                    <a:lnTo>
                      <a:pt x="106" y="22"/>
                    </a:lnTo>
                    <a:lnTo>
                      <a:pt x="101" y="26"/>
                    </a:lnTo>
                    <a:lnTo>
                      <a:pt x="95" y="31"/>
                    </a:lnTo>
                    <a:lnTo>
                      <a:pt x="89" y="34"/>
                    </a:lnTo>
                    <a:lnTo>
                      <a:pt x="82" y="37"/>
                    </a:lnTo>
                    <a:lnTo>
                      <a:pt x="74" y="39"/>
                    </a:lnTo>
                    <a:lnTo>
                      <a:pt x="67" y="41"/>
                    </a:lnTo>
                    <a:lnTo>
                      <a:pt x="58" y="43"/>
                    </a:lnTo>
                    <a:lnTo>
                      <a:pt x="49" y="44"/>
                    </a:lnTo>
                    <a:lnTo>
                      <a:pt x="41" y="45"/>
                    </a:lnTo>
                    <a:lnTo>
                      <a:pt x="32" y="46"/>
                    </a:lnTo>
                    <a:lnTo>
                      <a:pt x="22" y="46"/>
                    </a:lnTo>
                    <a:lnTo>
                      <a:pt x="12" y="47"/>
                    </a:lnTo>
                    <a:lnTo>
                      <a:pt x="3" y="47"/>
                    </a:lnTo>
                    <a:lnTo>
                      <a:pt x="4" y="37"/>
                    </a:lnTo>
                    <a:lnTo>
                      <a:pt x="3" y="47"/>
                    </a:lnTo>
                    <a:lnTo>
                      <a:pt x="1" y="47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1" y="37"/>
                    </a:lnTo>
                    <a:lnTo>
                      <a:pt x="3" y="37"/>
                    </a:lnTo>
                    <a:lnTo>
                      <a:pt x="2" y="4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06" name="Freeform 386">
                <a:extLst>
                  <a:ext uri="{FF2B5EF4-FFF2-40B4-BE49-F238E27FC236}">
                    <a16:creationId xmlns:a16="http://schemas.microsoft.com/office/drawing/2014/main" id="{47C0552D-36BE-4646-FCF9-3BDEB2C42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3386"/>
                <a:ext cx="83" cy="100"/>
              </a:xfrm>
              <a:custGeom>
                <a:avLst/>
                <a:gdLst>
                  <a:gd name="T0" fmla="*/ 78 w 83"/>
                  <a:gd name="T1" fmla="*/ 99 h 100"/>
                  <a:gd name="T2" fmla="*/ 75 w 83"/>
                  <a:gd name="T3" fmla="*/ 96 h 100"/>
                  <a:gd name="T4" fmla="*/ 69 w 83"/>
                  <a:gd name="T5" fmla="*/ 87 h 100"/>
                  <a:gd name="T6" fmla="*/ 65 w 83"/>
                  <a:gd name="T7" fmla="*/ 78 h 100"/>
                  <a:gd name="T8" fmla="*/ 61 w 83"/>
                  <a:gd name="T9" fmla="*/ 70 h 100"/>
                  <a:gd name="T10" fmla="*/ 56 w 83"/>
                  <a:gd name="T11" fmla="*/ 63 h 100"/>
                  <a:gd name="T12" fmla="*/ 52 w 83"/>
                  <a:gd name="T13" fmla="*/ 55 h 100"/>
                  <a:gd name="T14" fmla="*/ 47 w 83"/>
                  <a:gd name="T15" fmla="*/ 49 h 100"/>
                  <a:gd name="T16" fmla="*/ 44 w 83"/>
                  <a:gd name="T17" fmla="*/ 44 h 100"/>
                  <a:gd name="T18" fmla="*/ 39 w 83"/>
                  <a:gd name="T19" fmla="*/ 38 h 100"/>
                  <a:gd name="T20" fmla="*/ 34 w 83"/>
                  <a:gd name="T21" fmla="*/ 34 h 100"/>
                  <a:gd name="T22" fmla="*/ 30 w 83"/>
                  <a:gd name="T23" fmla="*/ 29 h 100"/>
                  <a:gd name="T24" fmla="*/ 25 w 83"/>
                  <a:gd name="T25" fmla="*/ 25 h 100"/>
                  <a:gd name="T26" fmla="*/ 21 w 83"/>
                  <a:gd name="T27" fmla="*/ 22 h 100"/>
                  <a:gd name="T28" fmla="*/ 16 w 83"/>
                  <a:gd name="T29" fmla="*/ 18 h 100"/>
                  <a:gd name="T30" fmla="*/ 11 w 83"/>
                  <a:gd name="T31" fmla="*/ 15 h 100"/>
                  <a:gd name="T32" fmla="*/ 5 w 83"/>
                  <a:gd name="T33" fmla="*/ 12 h 100"/>
                  <a:gd name="T34" fmla="*/ 0 w 83"/>
                  <a:gd name="T35" fmla="*/ 10 h 100"/>
                  <a:gd name="T36" fmla="*/ 2 w 83"/>
                  <a:gd name="T37" fmla="*/ 0 h 100"/>
                  <a:gd name="T38" fmla="*/ 8 w 83"/>
                  <a:gd name="T39" fmla="*/ 3 h 100"/>
                  <a:gd name="T40" fmla="*/ 14 w 83"/>
                  <a:gd name="T41" fmla="*/ 6 h 100"/>
                  <a:gd name="T42" fmla="*/ 19 w 83"/>
                  <a:gd name="T43" fmla="*/ 9 h 100"/>
                  <a:gd name="T44" fmla="*/ 25 w 83"/>
                  <a:gd name="T45" fmla="*/ 13 h 100"/>
                  <a:gd name="T46" fmla="*/ 29 w 83"/>
                  <a:gd name="T47" fmla="*/ 17 h 100"/>
                  <a:gd name="T48" fmla="*/ 34 w 83"/>
                  <a:gd name="T49" fmla="*/ 21 h 100"/>
                  <a:gd name="T50" fmla="*/ 39 w 83"/>
                  <a:gd name="T51" fmla="*/ 25 h 100"/>
                  <a:gd name="T52" fmla="*/ 44 w 83"/>
                  <a:gd name="T53" fmla="*/ 31 h 100"/>
                  <a:gd name="T54" fmla="*/ 49 w 83"/>
                  <a:gd name="T55" fmla="*/ 36 h 100"/>
                  <a:gd name="T56" fmla="*/ 53 w 83"/>
                  <a:gd name="T57" fmla="*/ 42 h 100"/>
                  <a:gd name="T58" fmla="*/ 58 w 83"/>
                  <a:gd name="T59" fmla="*/ 49 h 100"/>
                  <a:gd name="T60" fmla="*/ 63 w 83"/>
                  <a:gd name="T61" fmla="*/ 56 h 100"/>
                  <a:gd name="T62" fmla="*/ 67 w 83"/>
                  <a:gd name="T63" fmla="*/ 64 h 100"/>
                  <a:gd name="T64" fmla="*/ 72 w 83"/>
                  <a:gd name="T65" fmla="*/ 72 h 100"/>
                  <a:gd name="T66" fmla="*/ 76 w 83"/>
                  <a:gd name="T67" fmla="*/ 81 h 100"/>
                  <a:gd name="T68" fmla="*/ 81 w 83"/>
                  <a:gd name="T69" fmla="*/ 91 h 100"/>
                  <a:gd name="T70" fmla="*/ 78 w 83"/>
                  <a:gd name="T71" fmla="*/ 88 h 100"/>
                  <a:gd name="T72" fmla="*/ 81 w 83"/>
                  <a:gd name="T73" fmla="*/ 91 h 100"/>
                  <a:gd name="T74" fmla="*/ 82 w 83"/>
                  <a:gd name="T75" fmla="*/ 93 h 100"/>
                  <a:gd name="T76" fmla="*/ 82 w 83"/>
                  <a:gd name="T77" fmla="*/ 95 h 100"/>
                  <a:gd name="T78" fmla="*/ 81 w 83"/>
                  <a:gd name="T79" fmla="*/ 96 h 100"/>
                  <a:gd name="T80" fmla="*/ 80 w 83"/>
                  <a:gd name="T81" fmla="*/ 98 h 100"/>
                  <a:gd name="T82" fmla="*/ 78 w 83"/>
                  <a:gd name="T83" fmla="*/ 98 h 100"/>
                  <a:gd name="T84" fmla="*/ 77 w 83"/>
                  <a:gd name="T85" fmla="*/ 99 h 100"/>
                  <a:gd name="T86" fmla="*/ 75 w 83"/>
                  <a:gd name="T87" fmla="*/ 98 h 100"/>
                  <a:gd name="T88" fmla="*/ 75 w 83"/>
                  <a:gd name="T89" fmla="*/ 96 h 100"/>
                  <a:gd name="T90" fmla="*/ 78 w 83"/>
                  <a:gd name="T91" fmla="*/ 99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3" h="100">
                    <a:moveTo>
                      <a:pt x="78" y="99"/>
                    </a:moveTo>
                    <a:lnTo>
                      <a:pt x="75" y="96"/>
                    </a:lnTo>
                    <a:lnTo>
                      <a:pt x="69" y="87"/>
                    </a:lnTo>
                    <a:lnTo>
                      <a:pt x="65" y="78"/>
                    </a:lnTo>
                    <a:lnTo>
                      <a:pt x="61" y="70"/>
                    </a:lnTo>
                    <a:lnTo>
                      <a:pt x="56" y="63"/>
                    </a:lnTo>
                    <a:lnTo>
                      <a:pt x="52" y="55"/>
                    </a:lnTo>
                    <a:lnTo>
                      <a:pt x="47" y="49"/>
                    </a:lnTo>
                    <a:lnTo>
                      <a:pt x="44" y="44"/>
                    </a:lnTo>
                    <a:lnTo>
                      <a:pt x="39" y="38"/>
                    </a:lnTo>
                    <a:lnTo>
                      <a:pt x="34" y="34"/>
                    </a:lnTo>
                    <a:lnTo>
                      <a:pt x="30" y="29"/>
                    </a:lnTo>
                    <a:lnTo>
                      <a:pt x="25" y="25"/>
                    </a:lnTo>
                    <a:lnTo>
                      <a:pt x="21" y="22"/>
                    </a:lnTo>
                    <a:lnTo>
                      <a:pt x="16" y="18"/>
                    </a:lnTo>
                    <a:lnTo>
                      <a:pt x="11" y="15"/>
                    </a:lnTo>
                    <a:lnTo>
                      <a:pt x="5" y="12"/>
                    </a:lnTo>
                    <a:lnTo>
                      <a:pt x="0" y="10"/>
                    </a:lnTo>
                    <a:lnTo>
                      <a:pt x="2" y="0"/>
                    </a:lnTo>
                    <a:lnTo>
                      <a:pt x="8" y="3"/>
                    </a:lnTo>
                    <a:lnTo>
                      <a:pt x="14" y="6"/>
                    </a:lnTo>
                    <a:lnTo>
                      <a:pt x="19" y="9"/>
                    </a:lnTo>
                    <a:lnTo>
                      <a:pt x="25" y="13"/>
                    </a:lnTo>
                    <a:lnTo>
                      <a:pt x="29" y="17"/>
                    </a:lnTo>
                    <a:lnTo>
                      <a:pt x="34" y="21"/>
                    </a:lnTo>
                    <a:lnTo>
                      <a:pt x="39" y="25"/>
                    </a:lnTo>
                    <a:lnTo>
                      <a:pt x="44" y="31"/>
                    </a:lnTo>
                    <a:lnTo>
                      <a:pt x="49" y="36"/>
                    </a:lnTo>
                    <a:lnTo>
                      <a:pt x="53" y="42"/>
                    </a:lnTo>
                    <a:lnTo>
                      <a:pt x="58" y="49"/>
                    </a:lnTo>
                    <a:lnTo>
                      <a:pt x="63" y="56"/>
                    </a:lnTo>
                    <a:lnTo>
                      <a:pt x="67" y="64"/>
                    </a:lnTo>
                    <a:lnTo>
                      <a:pt x="72" y="72"/>
                    </a:lnTo>
                    <a:lnTo>
                      <a:pt x="76" y="81"/>
                    </a:lnTo>
                    <a:lnTo>
                      <a:pt x="81" y="91"/>
                    </a:lnTo>
                    <a:lnTo>
                      <a:pt x="78" y="88"/>
                    </a:lnTo>
                    <a:lnTo>
                      <a:pt x="81" y="91"/>
                    </a:lnTo>
                    <a:lnTo>
                      <a:pt x="82" y="93"/>
                    </a:lnTo>
                    <a:lnTo>
                      <a:pt x="82" y="95"/>
                    </a:lnTo>
                    <a:lnTo>
                      <a:pt x="81" y="96"/>
                    </a:lnTo>
                    <a:lnTo>
                      <a:pt x="80" y="98"/>
                    </a:lnTo>
                    <a:lnTo>
                      <a:pt x="78" y="98"/>
                    </a:lnTo>
                    <a:lnTo>
                      <a:pt x="77" y="99"/>
                    </a:lnTo>
                    <a:lnTo>
                      <a:pt x="75" y="98"/>
                    </a:lnTo>
                    <a:lnTo>
                      <a:pt x="75" y="96"/>
                    </a:lnTo>
                    <a:lnTo>
                      <a:pt x="78" y="9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07" name="Freeform 387">
                <a:extLst>
                  <a:ext uri="{FF2B5EF4-FFF2-40B4-BE49-F238E27FC236}">
                    <a16:creationId xmlns:a16="http://schemas.microsoft.com/office/drawing/2014/main" id="{8D0CBDE9-1B72-AAA8-5CA7-1F3D721A0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3444"/>
                <a:ext cx="137" cy="42"/>
              </a:xfrm>
              <a:custGeom>
                <a:avLst/>
                <a:gdLst>
                  <a:gd name="T0" fmla="*/ 132 w 137"/>
                  <a:gd name="T1" fmla="*/ 10 h 42"/>
                  <a:gd name="T2" fmla="*/ 124 w 137"/>
                  <a:gd name="T3" fmla="*/ 11 h 42"/>
                  <a:gd name="T4" fmla="*/ 115 w 137"/>
                  <a:gd name="T5" fmla="*/ 13 h 42"/>
                  <a:gd name="T6" fmla="*/ 107 w 137"/>
                  <a:gd name="T7" fmla="*/ 14 h 42"/>
                  <a:gd name="T8" fmla="*/ 98 w 137"/>
                  <a:gd name="T9" fmla="*/ 17 h 42"/>
                  <a:gd name="T10" fmla="*/ 89 w 137"/>
                  <a:gd name="T11" fmla="*/ 19 h 42"/>
                  <a:gd name="T12" fmla="*/ 81 w 137"/>
                  <a:gd name="T13" fmla="*/ 22 h 42"/>
                  <a:gd name="T14" fmla="*/ 72 w 137"/>
                  <a:gd name="T15" fmla="*/ 24 h 42"/>
                  <a:gd name="T16" fmla="*/ 63 w 137"/>
                  <a:gd name="T17" fmla="*/ 27 h 42"/>
                  <a:gd name="T18" fmla="*/ 54 w 137"/>
                  <a:gd name="T19" fmla="*/ 30 h 42"/>
                  <a:gd name="T20" fmla="*/ 46 w 137"/>
                  <a:gd name="T21" fmla="*/ 32 h 42"/>
                  <a:gd name="T22" fmla="*/ 38 w 137"/>
                  <a:gd name="T23" fmla="*/ 34 h 42"/>
                  <a:gd name="T24" fmla="*/ 29 w 137"/>
                  <a:gd name="T25" fmla="*/ 36 h 42"/>
                  <a:gd name="T26" fmla="*/ 22 w 137"/>
                  <a:gd name="T27" fmla="*/ 38 h 42"/>
                  <a:gd name="T28" fmla="*/ 14 w 137"/>
                  <a:gd name="T29" fmla="*/ 40 h 42"/>
                  <a:gd name="T30" fmla="*/ 6 w 137"/>
                  <a:gd name="T31" fmla="*/ 40 h 42"/>
                  <a:gd name="T32" fmla="*/ 0 w 137"/>
                  <a:gd name="T33" fmla="*/ 41 h 42"/>
                  <a:gd name="T34" fmla="*/ 3 w 137"/>
                  <a:gd name="T35" fmla="*/ 30 h 42"/>
                  <a:gd name="T36" fmla="*/ 9 w 137"/>
                  <a:gd name="T37" fmla="*/ 30 h 42"/>
                  <a:gd name="T38" fmla="*/ 17 w 137"/>
                  <a:gd name="T39" fmla="*/ 29 h 42"/>
                  <a:gd name="T40" fmla="*/ 25 w 137"/>
                  <a:gd name="T41" fmla="*/ 27 h 42"/>
                  <a:gd name="T42" fmla="*/ 32 w 137"/>
                  <a:gd name="T43" fmla="*/ 26 h 42"/>
                  <a:gd name="T44" fmla="*/ 41 w 137"/>
                  <a:gd name="T45" fmla="*/ 23 h 42"/>
                  <a:gd name="T46" fmla="*/ 49 w 137"/>
                  <a:gd name="T47" fmla="*/ 21 h 42"/>
                  <a:gd name="T48" fmla="*/ 57 w 137"/>
                  <a:gd name="T49" fmla="*/ 18 h 42"/>
                  <a:gd name="T50" fmla="*/ 66 w 137"/>
                  <a:gd name="T51" fmla="*/ 16 h 42"/>
                  <a:gd name="T52" fmla="*/ 75 w 137"/>
                  <a:gd name="T53" fmla="*/ 13 h 42"/>
                  <a:gd name="T54" fmla="*/ 83 w 137"/>
                  <a:gd name="T55" fmla="*/ 10 h 42"/>
                  <a:gd name="T56" fmla="*/ 92 w 137"/>
                  <a:gd name="T57" fmla="*/ 8 h 42"/>
                  <a:gd name="T58" fmla="*/ 101 w 137"/>
                  <a:gd name="T59" fmla="*/ 6 h 42"/>
                  <a:gd name="T60" fmla="*/ 110 w 137"/>
                  <a:gd name="T61" fmla="*/ 4 h 42"/>
                  <a:gd name="T62" fmla="*/ 119 w 137"/>
                  <a:gd name="T63" fmla="*/ 2 h 42"/>
                  <a:gd name="T64" fmla="*/ 127 w 137"/>
                  <a:gd name="T65" fmla="*/ 0 h 42"/>
                  <a:gd name="T66" fmla="*/ 131 w 137"/>
                  <a:gd name="T67" fmla="*/ 0 h 42"/>
                  <a:gd name="T68" fmla="*/ 133 w 137"/>
                  <a:gd name="T69" fmla="*/ 0 h 42"/>
                  <a:gd name="T70" fmla="*/ 135 w 137"/>
                  <a:gd name="T71" fmla="*/ 3 h 42"/>
                  <a:gd name="T72" fmla="*/ 136 w 137"/>
                  <a:gd name="T73" fmla="*/ 7 h 42"/>
                  <a:gd name="T74" fmla="*/ 133 w 137"/>
                  <a:gd name="T75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7" h="42">
                    <a:moveTo>
                      <a:pt x="132" y="10"/>
                    </a:moveTo>
                    <a:lnTo>
                      <a:pt x="132" y="10"/>
                    </a:lnTo>
                    <a:lnTo>
                      <a:pt x="128" y="11"/>
                    </a:lnTo>
                    <a:lnTo>
                      <a:pt x="124" y="11"/>
                    </a:lnTo>
                    <a:lnTo>
                      <a:pt x="120" y="12"/>
                    </a:lnTo>
                    <a:lnTo>
                      <a:pt x="115" y="13"/>
                    </a:lnTo>
                    <a:lnTo>
                      <a:pt x="111" y="14"/>
                    </a:lnTo>
                    <a:lnTo>
                      <a:pt x="107" y="14"/>
                    </a:lnTo>
                    <a:lnTo>
                      <a:pt x="103" y="16"/>
                    </a:lnTo>
                    <a:lnTo>
                      <a:pt x="98" y="17"/>
                    </a:lnTo>
                    <a:lnTo>
                      <a:pt x="94" y="18"/>
                    </a:lnTo>
                    <a:lnTo>
                      <a:pt x="89" y="19"/>
                    </a:lnTo>
                    <a:lnTo>
                      <a:pt x="85" y="20"/>
                    </a:lnTo>
                    <a:lnTo>
                      <a:pt x="81" y="22"/>
                    </a:lnTo>
                    <a:lnTo>
                      <a:pt x="76" y="23"/>
                    </a:lnTo>
                    <a:lnTo>
                      <a:pt x="72" y="24"/>
                    </a:lnTo>
                    <a:lnTo>
                      <a:pt x="68" y="26"/>
                    </a:lnTo>
                    <a:lnTo>
                      <a:pt x="63" y="27"/>
                    </a:lnTo>
                    <a:lnTo>
                      <a:pt x="59" y="28"/>
                    </a:lnTo>
                    <a:lnTo>
                      <a:pt x="54" y="30"/>
                    </a:lnTo>
                    <a:lnTo>
                      <a:pt x="50" y="31"/>
                    </a:lnTo>
                    <a:lnTo>
                      <a:pt x="46" y="32"/>
                    </a:lnTo>
                    <a:lnTo>
                      <a:pt x="42" y="33"/>
                    </a:lnTo>
                    <a:lnTo>
                      <a:pt x="38" y="34"/>
                    </a:lnTo>
                    <a:lnTo>
                      <a:pt x="34" y="35"/>
                    </a:lnTo>
                    <a:lnTo>
                      <a:pt x="29" y="36"/>
                    </a:lnTo>
                    <a:lnTo>
                      <a:pt x="25" y="37"/>
                    </a:lnTo>
                    <a:lnTo>
                      <a:pt x="22" y="38"/>
                    </a:lnTo>
                    <a:lnTo>
                      <a:pt x="18" y="39"/>
                    </a:lnTo>
                    <a:lnTo>
                      <a:pt x="14" y="40"/>
                    </a:lnTo>
                    <a:lnTo>
                      <a:pt x="10" y="40"/>
                    </a:lnTo>
                    <a:lnTo>
                      <a:pt x="6" y="40"/>
                    </a:lnTo>
                    <a:lnTo>
                      <a:pt x="3" y="41"/>
                    </a:lnTo>
                    <a:lnTo>
                      <a:pt x="0" y="41"/>
                    </a:lnTo>
                    <a:lnTo>
                      <a:pt x="0" y="30"/>
                    </a:lnTo>
                    <a:lnTo>
                      <a:pt x="3" y="30"/>
                    </a:lnTo>
                    <a:lnTo>
                      <a:pt x="6" y="30"/>
                    </a:lnTo>
                    <a:lnTo>
                      <a:pt x="9" y="30"/>
                    </a:lnTo>
                    <a:lnTo>
                      <a:pt x="13" y="29"/>
                    </a:lnTo>
                    <a:lnTo>
                      <a:pt x="17" y="29"/>
                    </a:lnTo>
                    <a:lnTo>
                      <a:pt x="21" y="28"/>
                    </a:lnTo>
                    <a:lnTo>
                      <a:pt x="25" y="27"/>
                    </a:lnTo>
                    <a:lnTo>
                      <a:pt x="28" y="27"/>
                    </a:lnTo>
                    <a:lnTo>
                      <a:pt x="32" y="26"/>
                    </a:lnTo>
                    <a:lnTo>
                      <a:pt x="36" y="24"/>
                    </a:lnTo>
                    <a:lnTo>
                      <a:pt x="41" y="23"/>
                    </a:lnTo>
                    <a:lnTo>
                      <a:pt x="45" y="22"/>
                    </a:lnTo>
                    <a:lnTo>
                      <a:pt x="49" y="21"/>
                    </a:lnTo>
                    <a:lnTo>
                      <a:pt x="53" y="20"/>
                    </a:lnTo>
                    <a:lnTo>
                      <a:pt x="57" y="18"/>
                    </a:lnTo>
                    <a:lnTo>
                      <a:pt x="62" y="17"/>
                    </a:lnTo>
                    <a:lnTo>
                      <a:pt x="66" y="16"/>
                    </a:lnTo>
                    <a:lnTo>
                      <a:pt x="70" y="14"/>
                    </a:lnTo>
                    <a:lnTo>
                      <a:pt x="75" y="13"/>
                    </a:lnTo>
                    <a:lnTo>
                      <a:pt x="79" y="12"/>
                    </a:lnTo>
                    <a:lnTo>
                      <a:pt x="83" y="10"/>
                    </a:lnTo>
                    <a:lnTo>
                      <a:pt x="88" y="9"/>
                    </a:lnTo>
                    <a:lnTo>
                      <a:pt x="92" y="8"/>
                    </a:lnTo>
                    <a:lnTo>
                      <a:pt x="97" y="7"/>
                    </a:lnTo>
                    <a:lnTo>
                      <a:pt x="101" y="6"/>
                    </a:lnTo>
                    <a:lnTo>
                      <a:pt x="105" y="5"/>
                    </a:lnTo>
                    <a:lnTo>
                      <a:pt x="110" y="4"/>
                    </a:lnTo>
                    <a:lnTo>
                      <a:pt x="114" y="3"/>
                    </a:lnTo>
                    <a:lnTo>
                      <a:pt x="119" y="2"/>
                    </a:lnTo>
                    <a:lnTo>
                      <a:pt x="123" y="1"/>
                    </a:lnTo>
                    <a:lnTo>
                      <a:pt x="127" y="0"/>
                    </a:lnTo>
                    <a:lnTo>
                      <a:pt x="131" y="0"/>
                    </a:lnTo>
                    <a:lnTo>
                      <a:pt x="131" y="0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4" y="1"/>
                    </a:lnTo>
                    <a:lnTo>
                      <a:pt x="135" y="3"/>
                    </a:lnTo>
                    <a:lnTo>
                      <a:pt x="136" y="5"/>
                    </a:lnTo>
                    <a:lnTo>
                      <a:pt x="136" y="7"/>
                    </a:lnTo>
                    <a:lnTo>
                      <a:pt x="135" y="8"/>
                    </a:lnTo>
                    <a:lnTo>
                      <a:pt x="133" y="10"/>
                    </a:lnTo>
                    <a:lnTo>
                      <a:pt x="132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08" name="Freeform 388">
                <a:extLst>
                  <a:ext uri="{FF2B5EF4-FFF2-40B4-BE49-F238E27FC236}">
                    <a16:creationId xmlns:a16="http://schemas.microsoft.com/office/drawing/2014/main" id="{8DD4C8F8-7063-84B9-A8B3-1FD97A8C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6" y="3396"/>
                <a:ext cx="88" cy="59"/>
              </a:xfrm>
              <a:custGeom>
                <a:avLst/>
                <a:gdLst>
                  <a:gd name="T0" fmla="*/ 85 w 88"/>
                  <a:gd name="T1" fmla="*/ 1 h 59"/>
                  <a:gd name="T2" fmla="*/ 83 w 88"/>
                  <a:gd name="T3" fmla="*/ 10 h 59"/>
                  <a:gd name="T4" fmla="*/ 79 w 88"/>
                  <a:gd name="T5" fmla="*/ 11 h 59"/>
                  <a:gd name="T6" fmla="*/ 75 w 88"/>
                  <a:gd name="T7" fmla="*/ 12 h 59"/>
                  <a:gd name="T8" fmla="*/ 70 w 88"/>
                  <a:gd name="T9" fmla="*/ 14 h 59"/>
                  <a:gd name="T10" fmla="*/ 67 w 88"/>
                  <a:gd name="T11" fmla="*/ 17 h 59"/>
                  <a:gd name="T12" fmla="*/ 62 w 88"/>
                  <a:gd name="T13" fmla="*/ 20 h 59"/>
                  <a:gd name="T14" fmla="*/ 58 w 88"/>
                  <a:gd name="T15" fmla="*/ 24 h 59"/>
                  <a:gd name="T16" fmla="*/ 53 w 88"/>
                  <a:gd name="T17" fmla="*/ 28 h 59"/>
                  <a:gd name="T18" fmla="*/ 48 w 88"/>
                  <a:gd name="T19" fmla="*/ 31 h 59"/>
                  <a:gd name="T20" fmla="*/ 43 w 88"/>
                  <a:gd name="T21" fmla="*/ 36 h 59"/>
                  <a:gd name="T22" fmla="*/ 38 w 88"/>
                  <a:gd name="T23" fmla="*/ 40 h 59"/>
                  <a:gd name="T24" fmla="*/ 32 w 88"/>
                  <a:gd name="T25" fmla="*/ 44 h 59"/>
                  <a:gd name="T26" fmla="*/ 27 w 88"/>
                  <a:gd name="T27" fmla="*/ 48 h 59"/>
                  <a:gd name="T28" fmla="*/ 21 w 88"/>
                  <a:gd name="T29" fmla="*/ 51 h 59"/>
                  <a:gd name="T30" fmla="*/ 14 w 88"/>
                  <a:gd name="T31" fmla="*/ 54 h 59"/>
                  <a:gd name="T32" fmla="*/ 8 w 88"/>
                  <a:gd name="T33" fmla="*/ 56 h 59"/>
                  <a:gd name="T34" fmla="*/ 0 w 88"/>
                  <a:gd name="T35" fmla="*/ 58 h 59"/>
                  <a:gd name="T36" fmla="*/ 0 w 88"/>
                  <a:gd name="T37" fmla="*/ 48 h 59"/>
                  <a:gd name="T38" fmla="*/ 6 w 88"/>
                  <a:gd name="T39" fmla="*/ 46 h 59"/>
                  <a:gd name="T40" fmla="*/ 12 w 88"/>
                  <a:gd name="T41" fmla="*/ 44 h 59"/>
                  <a:gd name="T42" fmla="*/ 18 w 88"/>
                  <a:gd name="T43" fmla="*/ 41 h 59"/>
                  <a:gd name="T44" fmla="*/ 23 w 88"/>
                  <a:gd name="T45" fmla="*/ 38 h 59"/>
                  <a:gd name="T46" fmla="*/ 29 w 88"/>
                  <a:gd name="T47" fmla="*/ 35 h 59"/>
                  <a:gd name="T48" fmla="*/ 35 w 88"/>
                  <a:gd name="T49" fmla="*/ 31 h 59"/>
                  <a:gd name="T50" fmla="*/ 39 w 88"/>
                  <a:gd name="T51" fmla="*/ 27 h 59"/>
                  <a:gd name="T52" fmla="*/ 44 w 88"/>
                  <a:gd name="T53" fmla="*/ 23 h 59"/>
                  <a:gd name="T54" fmla="*/ 49 w 88"/>
                  <a:gd name="T55" fmla="*/ 19 h 59"/>
                  <a:gd name="T56" fmla="*/ 54 w 88"/>
                  <a:gd name="T57" fmla="*/ 15 h 59"/>
                  <a:gd name="T58" fmla="*/ 58 w 88"/>
                  <a:gd name="T59" fmla="*/ 11 h 59"/>
                  <a:gd name="T60" fmla="*/ 63 w 88"/>
                  <a:gd name="T61" fmla="*/ 8 h 59"/>
                  <a:gd name="T62" fmla="*/ 67 w 88"/>
                  <a:gd name="T63" fmla="*/ 5 h 59"/>
                  <a:gd name="T64" fmla="*/ 72 w 88"/>
                  <a:gd name="T65" fmla="*/ 3 h 59"/>
                  <a:gd name="T66" fmla="*/ 77 w 88"/>
                  <a:gd name="T67" fmla="*/ 1 h 59"/>
                  <a:gd name="T68" fmla="*/ 82 w 88"/>
                  <a:gd name="T69" fmla="*/ 0 h 59"/>
                  <a:gd name="T70" fmla="*/ 80 w 88"/>
                  <a:gd name="T71" fmla="*/ 8 h 59"/>
                  <a:gd name="T72" fmla="*/ 82 w 88"/>
                  <a:gd name="T73" fmla="*/ 0 h 59"/>
                  <a:gd name="T74" fmla="*/ 83 w 88"/>
                  <a:gd name="T75" fmla="*/ 0 h 59"/>
                  <a:gd name="T76" fmla="*/ 85 w 88"/>
                  <a:gd name="T77" fmla="*/ 1 h 59"/>
                  <a:gd name="T78" fmla="*/ 86 w 88"/>
                  <a:gd name="T79" fmla="*/ 3 h 59"/>
                  <a:gd name="T80" fmla="*/ 87 w 88"/>
                  <a:gd name="T81" fmla="*/ 4 h 59"/>
                  <a:gd name="T82" fmla="*/ 87 w 88"/>
                  <a:gd name="T83" fmla="*/ 7 h 59"/>
                  <a:gd name="T84" fmla="*/ 86 w 88"/>
                  <a:gd name="T85" fmla="*/ 8 h 59"/>
                  <a:gd name="T86" fmla="*/ 84 w 88"/>
                  <a:gd name="T87" fmla="*/ 9 h 59"/>
                  <a:gd name="T88" fmla="*/ 83 w 88"/>
                  <a:gd name="T89" fmla="*/ 10 h 59"/>
                  <a:gd name="T90" fmla="*/ 85 w 88"/>
                  <a:gd name="T91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8" h="59">
                    <a:moveTo>
                      <a:pt x="85" y="1"/>
                    </a:moveTo>
                    <a:lnTo>
                      <a:pt x="83" y="10"/>
                    </a:lnTo>
                    <a:lnTo>
                      <a:pt x="79" y="11"/>
                    </a:lnTo>
                    <a:lnTo>
                      <a:pt x="75" y="12"/>
                    </a:lnTo>
                    <a:lnTo>
                      <a:pt x="70" y="14"/>
                    </a:lnTo>
                    <a:lnTo>
                      <a:pt x="67" y="17"/>
                    </a:lnTo>
                    <a:lnTo>
                      <a:pt x="62" y="20"/>
                    </a:lnTo>
                    <a:lnTo>
                      <a:pt x="58" y="24"/>
                    </a:lnTo>
                    <a:lnTo>
                      <a:pt x="53" y="28"/>
                    </a:lnTo>
                    <a:lnTo>
                      <a:pt x="48" y="31"/>
                    </a:lnTo>
                    <a:lnTo>
                      <a:pt x="43" y="36"/>
                    </a:lnTo>
                    <a:lnTo>
                      <a:pt x="38" y="40"/>
                    </a:lnTo>
                    <a:lnTo>
                      <a:pt x="32" y="44"/>
                    </a:lnTo>
                    <a:lnTo>
                      <a:pt x="27" y="48"/>
                    </a:lnTo>
                    <a:lnTo>
                      <a:pt x="21" y="51"/>
                    </a:lnTo>
                    <a:lnTo>
                      <a:pt x="14" y="54"/>
                    </a:lnTo>
                    <a:lnTo>
                      <a:pt x="8" y="56"/>
                    </a:lnTo>
                    <a:lnTo>
                      <a:pt x="0" y="58"/>
                    </a:lnTo>
                    <a:lnTo>
                      <a:pt x="0" y="48"/>
                    </a:lnTo>
                    <a:lnTo>
                      <a:pt x="6" y="46"/>
                    </a:lnTo>
                    <a:lnTo>
                      <a:pt x="12" y="44"/>
                    </a:lnTo>
                    <a:lnTo>
                      <a:pt x="18" y="41"/>
                    </a:lnTo>
                    <a:lnTo>
                      <a:pt x="23" y="38"/>
                    </a:lnTo>
                    <a:lnTo>
                      <a:pt x="29" y="35"/>
                    </a:lnTo>
                    <a:lnTo>
                      <a:pt x="35" y="31"/>
                    </a:lnTo>
                    <a:lnTo>
                      <a:pt x="39" y="27"/>
                    </a:lnTo>
                    <a:lnTo>
                      <a:pt x="44" y="23"/>
                    </a:lnTo>
                    <a:lnTo>
                      <a:pt x="49" y="19"/>
                    </a:lnTo>
                    <a:lnTo>
                      <a:pt x="54" y="15"/>
                    </a:lnTo>
                    <a:lnTo>
                      <a:pt x="58" y="11"/>
                    </a:lnTo>
                    <a:lnTo>
                      <a:pt x="63" y="8"/>
                    </a:lnTo>
                    <a:lnTo>
                      <a:pt x="67" y="5"/>
                    </a:lnTo>
                    <a:lnTo>
                      <a:pt x="72" y="3"/>
                    </a:lnTo>
                    <a:lnTo>
                      <a:pt x="77" y="1"/>
                    </a:lnTo>
                    <a:lnTo>
                      <a:pt x="82" y="0"/>
                    </a:lnTo>
                    <a:lnTo>
                      <a:pt x="80" y="8"/>
                    </a:lnTo>
                    <a:lnTo>
                      <a:pt x="82" y="0"/>
                    </a:lnTo>
                    <a:lnTo>
                      <a:pt x="83" y="0"/>
                    </a:lnTo>
                    <a:lnTo>
                      <a:pt x="85" y="1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7" y="7"/>
                    </a:lnTo>
                    <a:lnTo>
                      <a:pt x="86" y="8"/>
                    </a:lnTo>
                    <a:lnTo>
                      <a:pt x="84" y="9"/>
                    </a:lnTo>
                    <a:lnTo>
                      <a:pt x="83" y="10"/>
                    </a:lnTo>
                    <a:lnTo>
                      <a:pt x="85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09" name="Freeform 389">
                <a:extLst>
                  <a:ext uri="{FF2B5EF4-FFF2-40B4-BE49-F238E27FC236}">
                    <a16:creationId xmlns:a16="http://schemas.microsoft.com/office/drawing/2014/main" id="{4CE5855F-16BB-FF99-C00D-8D91997F0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3366"/>
                <a:ext cx="37" cy="39"/>
              </a:xfrm>
              <a:custGeom>
                <a:avLst/>
                <a:gdLst>
                  <a:gd name="T0" fmla="*/ 3 w 37"/>
                  <a:gd name="T1" fmla="*/ 0 h 39"/>
                  <a:gd name="T2" fmla="*/ 6 w 37"/>
                  <a:gd name="T3" fmla="*/ 2 h 39"/>
                  <a:gd name="T4" fmla="*/ 7 w 37"/>
                  <a:gd name="T5" fmla="*/ 3 h 39"/>
                  <a:gd name="T6" fmla="*/ 9 w 37"/>
                  <a:gd name="T7" fmla="*/ 5 h 39"/>
                  <a:gd name="T8" fmla="*/ 10 w 37"/>
                  <a:gd name="T9" fmla="*/ 6 h 39"/>
                  <a:gd name="T10" fmla="*/ 12 w 37"/>
                  <a:gd name="T11" fmla="*/ 8 h 39"/>
                  <a:gd name="T12" fmla="*/ 14 w 37"/>
                  <a:gd name="T13" fmla="*/ 10 h 39"/>
                  <a:gd name="T14" fmla="*/ 15 w 37"/>
                  <a:gd name="T15" fmla="*/ 11 h 39"/>
                  <a:gd name="T16" fmla="*/ 18 w 37"/>
                  <a:gd name="T17" fmla="*/ 13 h 39"/>
                  <a:gd name="T18" fmla="*/ 20 w 37"/>
                  <a:gd name="T19" fmla="*/ 15 h 39"/>
                  <a:gd name="T20" fmla="*/ 22 w 37"/>
                  <a:gd name="T21" fmla="*/ 17 h 39"/>
                  <a:gd name="T22" fmla="*/ 24 w 37"/>
                  <a:gd name="T23" fmla="*/ 19 h 39"/>
                  <a:gd name="T24" fmla="*/ 26 w 37"/>
                  <a:gd name="T25" fmla="*/ 20 h 39"/>
                  <a:gd name="T26" fmla="*/ 28 w 37"/>
                  <a:gd name="T27" fmla="*/ 23 h 39"/>
                  <a:gd name="T28" fmla="*/ 30 w 37"/>
                  <a:gd name="T29" fmla="*/ 25 h 39"/>
                  <a:gd name="T30" fmla="*/ 33 w 37"/>
                  <a:gd name="T31" fmla="*/ 27 h 39"/>
                  <a:gd name="T32" fmla="*/ 34 w 37"/>
                  <a:gd name="T33" fmla="*/ 29 h 39"/>
                  <a:gd name="T34" fmla="*/ 36 w 37"/>
                  <a:gd name="T35" fmla="*/ 31 h 39"/>
                  <a:gd name="T36" fmla="*/ 30 w 37"/>
                  <a:gd name="T37" fmla="*/ 38 h 39"/>
                  <a:gd name="T38" fmla="*/ 29 w 37"/>
                  <a:gd name="T39" fmla="*/ 36 h 39"/>
                  <a:gd name="T40" fmla="*/ 27 w 37"/>
                  <a:gd name="T41" fmla="*/ 35 h 39"/>
                  <a:gd name="T42" fmla="*/ 26 w 37"/>
                  <a:gd name="T43" fmla="*/ 33 h 39"/>
                  <a:gd name="T44" fmla="*/ 24 w 37"/>
                  <a:gd name="T45" fmla="*/ 31 h 39"/>
                  <a:gd name="T46" fmla="*/ 22 w 37"/>
                  <a:gd name="T47" fmla="*/ 29 h 39"/>
                  <a:gd name="T48" fmla="*/ 20 w 37"/>
                  <a:gd name="T49" fmla="*/ 27 h 39"/>
                  <a:gd name="T50" fmla="*/ 18 w 37"/>
                  <a:gd name="T51" fmla="*/ 25 h 39"/>
                  <a:gd name="T52" fmla="*/ 15 w 37"/>
                  <a:gd name="T53" fmla="*/ 23 h 39"/>
                  <a:gd name="T54" fmla="*/ 14 w 37"/>
                  <a:gd name="T55" fmla="*/ 22 h 39"/>
                  <a:gd name="T56" fmla="*/ 12 w 37"/>
                  <a:gd name="T57" fmla="*/ 20 h 39"/>
                  <a:gd name="T58" fmla="*/ 9 w 37"/>
                  <a:gd name="T59" fmla="*/ 18 h 39"/>
                  <a:gd name="T60" fmla="*/ 7 w 37"/>
                  <a:gd name="T61" fmla="*/ 16 h 39"/>
                  <a:gd name="T62" fmla="*/ 6 w 37"/>
                  <a:gd name="T63" fmla="*/ 14 h 39"/>
                  <a:gd name="T64" fmla="*/ 3 w 37"/>
                  <a:gd name="T65" fmla="*/ 13 h 39"/>
                  <a:gd name="T66" fmla="*/ 2 w 37"/>
                  <a:gd name="T67" fmla="*/ 11 h 39"/>
                  <a:gd name="T68" fmla="*/ 0 w 37"/>
                  <a:gd name="T69" fmla="*/ 9 h 39"/>
                  <a:gd name="T70" fmla="*/ 4 w 37"/>
                  <a:gd name="T71" fmla="*/ 10 h 39"/>
                  <a:gd name="T72" fmla="*/ 0 w 37"/>
                  <a:gd name="T73" fmla="*/ 9 h 39"/>
                  <a:gd name="T74" fmla="*/ 0 w 37"/>
                  <a:gd name="T75" fmla="*/ 7 h 39"/>
                  <a:gd name="T76" fmla="*/ 0 w 37"/>
                  <a:gd name="T77" fmla="*/ 5 h 39"/>
                  <a:gd name="T78" fmla="*/ 0 w 37"/>
                  <a:gd name="T79" fmla="*/ 3 h 39"/>
                  <a:gd name="T80" fmla="*/ 1 w 37"/>
                  <a:gd name="T81" fmla="*/ 2 h 39"/>
                  <a:gd name="T82" fmla="*/ 2 w 37"/>
                  <a:gd name="T83" fmla="*/ 1 h 39"/>
                  <a:gd name="T84" fmla="*/ 3 w 37"/>
                  <a:gd name="T85" fmla="*/ 0 h 39"/>
                  <a:gd name="T86" fmla="*/ 5 w 37"/>
                  <a:gd name="T87" fmla="*/ 0 h 39"/>
                  <a:gd name="T88" fmla="*/ 6 w 37"/>
                  <a:gd name="T89" fmla="*/ 2 h 39"/>
                  <a:gd name="T90" fmla="*/ 3 w 37"/>
                  <a:gd name="T9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7" h="39">
                    <a:moveTo>
                      <a:pt x="3" y="0"/>
                    </a:moveTo>
                    <a:lnTo>
                      <a:pt x="6" y="2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5" y="11"/>
                    </a:lnTo>
                    <a:lnTo>
                      <a:pt x="18" y="13"/>
                    </a:lnTo>
                    <a:lnTo>
                      <a:pt x="20" y="15"/>
                    </a:lnTo>
                    <a:lnTo>
                      <a:pt x="22" y="17"/>
                    </a:lnTo>
                    <a:lnTo>
                      <a:pt x="24" y="19"/>
                    </a:lnTo>
                    <a:lnTo>
                      <a:pt x="26" y="20"/>
                    </a:lnTo>
                    <a:lnTo>
                      <a:pt x="28" y="23"/>
                    </a:lnTo>
                    <a:lnTo>
                      <a:pt x="30" y="25"/>
                    </a:lnTo>
                    <a:lnTo>
                      <a:pt x="33" y="27"/>
                    </a:lnTo>
                    <a:lnTo>
                      <a:pt x="34" y="29"/>
                    </a:lnTo>
                    <a:lnTo>
                      <a:pt x="36" y="31"/>
                    </a:lnTo>
                    <a:lnTo>
                      <a:pt x="30" y="38"/>
                    </a:lnTo>
                    <a:lnTo>
                      <a:pt x="29" y="36"/>
                    </a:lnTo>
                    <a:lnTo>
                      <a:pt x="27" y="35"/>
                    </a:lnTo>
                    <a:lnTo>
                      <a:pt x="26" y="33"/>
                    </a:lnTo>
                    <a:lnTo>
                      <a:pt x="24" y="31"/>
                    </a:lnTo>
                    <a:lnTo>
                      <a:pt x="22" y="29"/>
                    </a:lnTo>
                    <a:lnTo>
                      <a:pt x="20" y="27"/>
                    </a:lnTo>
                    <a:lnTo>
                      <a:pt x="18" y="25"/>
                    </a:lnTo>
                    <a:lnTo>
                      <a:pt x="15" y="23"/>
                    </a:lnTo>
                    <a:lnTo>
                      <a:pt x="14" y="22"/>
                    </a:lnTo>
                    <a:lnTo>
                      <a:pt x="12" y="20"/>
                    </a:lnTo>
                    <a:lnTo>
                      <a:pt x="9" y="18"/>
                    </a:lnTo>
                    <a:lnTo>
                      <a:pt x="7" y="16"/>
                    </a:lnTo>
                    <a:lnTo>
                      <a:pt x="6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4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2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10" name="Freeform 390">
                <a:extLst>
                  <a:ext uri="{FF2B5EF4-FFF2-40B4-BE49-F238E27FC236}">
                    <a16:creationId xmlns:a16="http://schemas.microsoft.com/office/drawing/2014/main" id="{676FCC52-25BE-969E-CAB3-40156CC71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3345"/>
                <a:ext cx="160" cy="37"/>
              </a:xfrm>
              <a:custGeom>
                <a:avLst/>
                <a:gdLst>
                  <a:gd name="T0" fmla="*/ 6 w 160"/>
                  <a:gd name="T1" fmla="*/ 1 h 37"/>
                  <a:gd name="T2" fmla="*/ 12 w 160"/>
                  <a:gd name="T3" fmla="*/ 6 h 37"/>
                  <a:gd name="T4" fmla="*/ 20 w 160"/>
                  <a:gd name="T5" fmla="*/ 10 h 37"/>
                  <a:gd name="T6" fmla="*/ 29 w 160"/>
                  <a:gd name="T7" fmla="*/ 13 h 37"/>
                  <a:gd name="T8" fmla="*/ 38 w 160"/>
                  <a:gd name="T9" fmla="*/ 16 h 37"/>
                  <a:gd name="T10" fmla="*/ 48 w 160"/>
                  <a:gd name="T11" fmla="*/ 19 h 37"/>
                  <a:gd name="T12" fmla="*/ 58 w 160"/>
                  <a:gd name="T13" fmla="*/ 21 h 37"/>
                  <a:gd name="T14" fmla="*/ 69 w 160"/>
                  <a:gd name="T15" fmla="*/ 23 h 37"/>
                  <a:gd name="T16" fmla="*/ 80 w 160"/>
                  <a:gd name="T17" fmla="*/ 24 h 37"/>
                  <a:gd name="T18" fmla="*/ 90 w 160"/>
                  <a:gd name="T19" fmla="*/ 25 h 37"/>
                  <a:gd name="T20" fmla="*/ 101 w 160"/>
                  <a:gd name="T21" fmla="*/ 25 h 37"/>
                  <a:gd name="T22" fmla="*/ 112 w 160"/>
                  <a:gd name="T23" fmla="*/ 26 h 37"/>
                  <a:gd name="T24" fmla="*/ 122 w 160"/>
                  <a:gd name="T25" fmla="*/ 25 h 37"/>
                  <a:gd name="T26" fmla="*/ 132 w 160"/>
                  <a:gd name="T27" fmla="*/ 25 h 37"/>
                  <a:gd name="T28" fmla="*/ 141 w 160"/>
                  <a:gd name="T29" fmla="*/ 24 h 37"/>
                  <a:gd name="T30" fmla="*/ 149 w 160"/>
                  <a:gd name="T31" fmla="*/ 23 h 37"/>
                  <a:gd name="T32" fmla="*/ 157 w 160"/>
                  <a:gd name="T33" fmla="*/ 21 h 37"/>
                  <a:gd name="T34" fmla="*/ 155 w 160"/>
                  <a:gd name="T35" fmla="*/ 32 h 37"/>
                  <a:gd name="T36" fmla="*/ 146 w 160"/>
                  <a:gd name="T37" fmla="*/ 34 h 37"/>
                  <a:gd name="T38" fmla="*/ 137 w 160"/>
                  <a:gd name="T39" fmla="*/ 35 h 37"/>
                  <a:gd name="T40" fmla="*/ 127 w 160"/>
                  <a:gd name="T41" fmla="*/ 36 h 37"/>
                  <a:gd name="T42" fmla="*/ 117 w 160"/>
                  <a:gd name="T43" fmla="*/ 36 h 37"/>
                  <a:gd name="T44" fmla="*/ 107 w 160"/>
                  <a:gd name="T45" fmla="*/ 36 h 37"/>
                  <a:gd name="T46" fmla="*/ 96 w 160"/>
                  <a:gd name="T47" fmla="*/ 36 h 37"/>
                  <a:gd name="T48" fmla="*/ 85 w 160"/>
                  <a:gd name="T49" fmla="*/ 35 h 37"/>
                  <a:gd name="T50" fmla="*/ 74 w 160"/>
                  <a:gd name="T51" fmla="*/ 34 h 37"/>
                  <a:gd name="T52" fmla="*/ 63 w 160"/>
                  <a:gd name="T53" fmla="*/ 32 h 37"/>
                  <a:gd name="T54" fmla="*/ 52 w 160"/>
                  <a:gd name="T55" fmla="*/ 30 h 37"/>
                  <a:gd name="T56" fmla="*/ 42 w 160"/>
                  <a:gd name="T57" fmla="*/ 28 h 37"/>
                  <a:gd name="T58" fmla="*/ 32 w 160"/>
                  <a:gd name="T59" fmla="*/ 25 h 37"/>
                  <a:gd name="T60" fmla="*/ 22 w 160"/>
                  <a:gd name="T61" fmla="*/ 21 h 37"/>
                  <a:gd name="T62" fmla="*/ 13 w 160"/>
                  <a:gd name="T63" fmla="*/ 17 h 37"/>
                  <a:gd name="T64" fmla="*/ 6 w 160"/>
                  <a:gd name="T65" fmla="*/ 12 h 37"/>
                  <a:gd name="T66" fmla="*/ 8 w 160"/>
                  <a:gd name="T67" fmla="*/ 7 h 37"/>
                  <a:gd name="T68" fmla="*/ 0 w 160"/>
                  <a:gd name="T69" fmla="*/ 9 h 37"/>
                  <a:gd name="T70" fmla="*/ 0 w 160"/>
                  <a:gd name="T71" fmla="*/ 5 h 37"/>
                  <a:gd name="T72" fmla="*/ 1 w 160"/>
                  <a:gd name="T73" fmla="*/ 2 h 37"/>
                  <a:gd name="T74" fmla="*/ 4 w 160"/>
                  <a:gd name="T75" fmla="*/ 0 h 37"/>
                  <a:gd name="T76" fmla="*/ 0 w 160"/>
                  <a:gd name="T77" fmla="*/ 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0" h="37">
                    <a:moveTo>
                      <a:pt x="0" y="4"/>
                    </a:moveTo>
                    <a:lnTo>
                      <a:pt x="6" y="1"/>
                    </a:lnTo>
                    <a:lnTo>
                      <a:pt x="9" y="3"/>
                    </a:lnTo>
                    <a:lnTo>
                      <a:pt x="12" y="6"/>
                    </a:lnTo>
                    <a:lnTo>
                      <a:pt x="16" y="8"/>
                    </a:lnTo>
                    <a:lnTo>
                      <a:pt x="20" y="10"/>
                    </a:lnTo>
                    <a:lnTo>
                      <a:pt x="25" y="11"/>
                    </a:lnTo>
                    <a:lnTo>
                      <a:pt x="29" y="13"/>
                    </a:lnTo>
                    <a:lnTo>
                      <a:pt x="34" y="15"/>
                    </a:lnTo>
                    <a:lnTo>
                      <a:pt x="38" y="16"/>
                    </a:lnTo>
                    <a:lnTo>
                      <a:pt x="43" y="18"/>
                    </a:lnTo>
                    <a:lnTo>
                      <a:pt x="48" y="19"/>
                    </a:lnTo>
                    <a:lnTo>
                      <a:pt x="54" y="20"/>
                    </a:lnTo>
                    <a:lnTo>
                      <a:pt x="58" y="21"/>
                    </a:lnTo>
                    <a:lnTo>
                      <a:pt x="64" y="22"/>
                    </a:lnTo>
                    <a:lnTo>
                      <a:pt x="69" y="23"/>
                    </a:lnTo>
                    <a:lnTo>
                      <a:pt x="74" y="24"/>
                    </a:lnTo>
                    <a:lnTo>
                      <a:pt x="80" y="24"/>
                    </a:lnTo>
                    <a:lnTo>
                      <a:pt x="85" y="25"/>
                    </a:lnTo>
                    <a:lnTo>
                      <a:pt x="90" y="25"/>
                    </a:lnTo>
                    <a:lnTo>
                      <a:pt x="96" y="25"/>
                    </a:lnTo>
                    <a:lnTo>
                      <a:pt x="101" y="25"/>
                    </a:lnTo>
                    <a:lnTo>
                      <a:pt x="107" y="26"/>
                    </a:lnTo>
                    <a:lnTo>
                      <a:pt x="112" y="26"/>
                    </a:lnTo>
                    <a:lnTo>
                      <a:pt x="117" y="26"/>
                    </a:lnTo>
                    <a:lnTo>
                      <a:pt x="122" y="25"/>
                    </a:lnTo>
                    <a:lnTo>
                      <a:pt x="127" y="25"/>
                    </a:lnTo>
                    <a:lnTo>
                      <a:pt x="132" y="25"/>
                    </a:lnTo>
                    <a:lnTo>
                      <a:pt x="136" y="24"/>
                    </a:lnTo>
                    <a:lnTo>
                      <a:pt x="141" y="24"/>
                    </a:lnTo>
                    <a:lnTo>
                      <a:pt x="146" y="23"/>
                    </a:lnTo>
                    <a:lnTo>
                      <a:pt x="149" y="23"/>
                    </a:lnTo>
                    <a:lnTo>
                      <a:pt x="154" y="22"/>
                    </a:lnTo>
                    <a:lnTo>
                      <a:pt x="157" y="21"/>
                    </a:lnTo>
                    <a:lnTo>
                      <a:pt x="159" y="31"/>
                    </a:lnTo>
                    <a:lnTo>
                      <a:pt x="155" y="32"/>
                    </a:lnTo>
                    <a:lnTo>
                      <a:pt x="151" y="33"/>
                    </a:lnTo>
                    <a:lnTo>
                      <a:pt x="146" y="34"/>
                    </a:lnTo>
                    <a:lnTo>
                      <a:pt x="142" y="34"/>
                    </a:lnTo>
                    <a:lnTo>
                      <a:pt x="137" y="35"/>
                    </a:lnTo>
                    <a:lnTo>
                      <a:pt x="133" y="35"/>
                    </a:lnTo>
                    <a:lnTo>
                      <a:pt x="127" y="36"/>
                    </a:lnTo>
                    <a:lnTo>
                      <a:pt x="123" y="36"/>
                    </a:lnTo>
                    <a:lnTo>
                      <a:pt x="117" y="36"/>
                    </a:lnTo>
                    <a:lnTo>
                      <a:pt x="112" y="36"/>
                    </a:lnTo>
                    <a:lnTo>
                      <a:pt x="107" y="36"/>
                    </a:lnTo>
                    <a:lnTo>
                      <a:pt x="101" y="36"/>
                    </a:lnTo>
                    <a:lnTo>
                      <a:pt x="96" y="36"/>
                    </a:lnTo>
                    <a:lnTo>
                      <a:pt x="90" y="35"/>
                    </a:lnTo>
                    <a:lnTo>
                      <a:pt x="85" y="35"/>
                    </a:lnTo>
                    <a:lnTo>
                      <a:pt x="79" y="35"/>
                    </a:lnTo>
                    <a:lnTo>
                      <a:pt x="74" y="34"/>
                    </a:lnTo>
                    <a:lnTo>
                      <a:pt x="68" y="33"/>
                    </a:lnTo>
                    <a:lnTo>
                      <a:pt x="63" y="32"/>
                    </a:lnTo>
                    <a:lnTo>
                      <a:pt x="58" y="31"/>
                    </a:lnTo>
                    <a:lnTo>
                      <a:pt x="52" y="30"/>
                    </a:lnTo>
                    <a:lnTo>
                      <a:pt x="47" y="29"/>
                    </a:lnTo>
                    <a:lnTo>
                      <a:pt x="42" y="28"/>
                    </a:lnTo>
                    <a:lnTo>
                      <a:pt x="37" y="26"/>
                    </a:lnTo>
                    <a:lnTo>
                      <a:pt x="32" y="25"/>
                    </a:lnTo>
                    <a:lnTo>
                      <a:pt x="27" y="23"/>
                    </a:lnTo>
                    <a:lnTo>
                      <a:pt x="22" y="21"/>
                    </a:lnTo>
                    <a:lnTo>
                      <a:pt x="18" y="19"/>
                    </a:lnTo>
                    <a:lnTo>
                      <a:pt x="13" y="17"/>
                    </a:lnTo>
                    <a:lnTo>
                      <a:pt x="9" y="15"/>
                    </a:lnTo>
                    <a:lnTo>
                      <a:pt x="6" y="12"/>
                    </a:lnTo>
                    <a:lnTo>
                      <a:pt x="2" y="10"/>
                    </a:lnTo>
                    <a:lnTo>
                      <a:pt x="8" y="7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1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11" name="Freeform 391">
                <a:extLst>
                  <a:ext uri="{FF2B5EF4-FFF2-40B4-BE49-F238E27FC236}">
                    <a16:creationId xmlns:a16="http://schemas.microsoft.com/office/drawing/2014/main" id="{55F001FE-A057-BA8C-027A-CFB59352A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3396"/>
                <a:ext cx="89" cy="58"/>
              </a:xfrm>
              <a:custGeom>
                <a:avLst/>
                <a:gdLst>
                  <a:gd name="T0" fmla="*/ 2 w 89"/>
                  <a:gd name="T1" fmla="*/ 56 h 58"/>
                  <a:gd name="T2" fmla="*/ 4 w 89"/>
                  <a:gd name="T3" fmla="*/ 47 h 58"/>
                  <a:gd name="T4" fmla="*/ 8 w 89"/>
                  <a:gd name="T5" fmla="*/ 46 h 58"/>
                  <a:gd name="T6" fmla="*/ 12 w 89"/>
                  <a:gd name="T7" fmla="*/ 45 h 58"/>
                  <a:gd name="T8" fmla="*/ 17 w 89"/>
                  <a:gd name="T9" fmla="*/ 43 h 58"/>
                  <a:gd name="T10" fmla="*/ 22 w 89"/>
                  <a:gd name="T11" fmla="*/ 41 h 58"/>
                  <a:gd name="T12" fmla="*/ 27 w 89"/>
                  <a:gd name="T13" fmla="*/ 37 h 58"/>
                  <a:gd name="T14" fmla="*/ 33 w 89"/>
                  <a:gd name="T15" fmla="*/ 34 h 58"/>
                  <a:gd name="T16" fmla="*/ 38 w 89"/>
                  <a:gd name="T17" fmla="*/ 30 h 58"/>
                  <a:gd name="T18" fmla="*/ 44 w 89"/>
                  <a:gd name="T19" fmla="*/ 26 h 58"/>
                  <a:gd name="T20" fmla="*/ 49 w 89"/>
                  <a:gd name="T21" fmla="*/ 22 h 58"/>
                  <a:gd name="T22" fmla="*/ 55 w 89"/>
                  <a:gd name="T23" fmla="*/ 18 h 58"/>
                  <a:gd name="T24" fmla="*/ 60 w 89"/>
                  <a:gd name="T25" fmla="*/ 14 h 58"/>
                  <a:gd name="T26" fmla="*/ 66 w 89"/>
                  <a:gd name="T27" fmla="*/ 10 h 58"/>
                  <a:gd name="T28" fmla="*/ 71 w 89"/>
                  <a:gd name="T29" fmla="*/ 6 h 58"/>
                  <a:gd name="T30" fmla="*/ 76 w 89"/>
                  <a:gd name="T31" fmla="*/ 3 h 58"/>
                  <a:gd name="T32" fmla="*/ 81 w 89"/>
                  <a:gd name="T33" fmla="*/ 1 h 58"/>
                  <a:gd name="T34" fmla="*/ 87 w 89"/>
                  <a:gd name="T35" fmla="*/ 0 h 58"/>
                  <a:gd name="T36" fmla="*/ 88 w 89"/>
                  <a:gd name="T37" fmla="*/ 10 h 58"/>
                  <a:gd name="T38" fmla="*/ 84 w 89"/>
                  <a:gd name="T39" fmla="*/ 11 h 58"/>
                  <a:gd name="T40" fmla="*/ 79 w 89"/>
                  <a:gd name="T41" fmla="*/ 13 h 58"/>
                  <a:gd name="T42" fmla="*/ 75 w 89"/>
                  <a:gd name="T43" fmla="*/ 16 h 58"/>
                  <a:gd name="T44" fmla="*/ 69 w 89"/>
                  <a:gd name="T45" fmla="*/ 19 h 58"/>
                  <a:gd name="T46" fmla="*/ 64 w 89"/>
                  <a:gd name="T47" fmla="*/ 23 h 58"/>
                  <a:gd name="T48" fmla="*/ 59 w 89"/>
                  <a:gd name="T49" fmla="*/ 27 h 58"/>
                  <a:gd name="T50" fmla="*/ 53 w 89"/>
                  <a:gd name="T51" fmla="*/ 31 h 58"/>
                  <a:gd name="T52" fmla="*/ 47 w 89"/>
                  <a:gd name="T53" fmla="*/ 35 h 58"/>
                  <a:gd name="T54" fmla="*/ 42 w 89"/>
                  <a:gd name="T55" fmla="*/ 39 h 58"/>
                  <a:gd name="T56" fmla="*/ 36 w 89"/>
                  <a:gd name="T57" fmla="*/ 43 h 58"/>
                  <a:gd name="T58" fmla="*/ 31 w 89"/>
                  <a:gd name="T59" fmla="*/ 47 h 58"/>
                  <a:gd name="T60" fmla="*/ 25 w 89"/>
                  <a:gd name="T61" fmla="*/ 50 h 58"/>
                  <a:gd name="T62" fmla="*/ 19 w 89"/>
                  <a:gd name="T63" fmla="*/ 53 h 58"/>
                  <a:gd name="T64" fmla="*/ 14 w 89"/>
                  <a:gd name="T65" fmla="*/ 55 h 58"/>
                  <a:gd name="T66" fmla="*/ 9 w 89"/>
                  <a:gd name="T67" fmla="*/ 56 h 58"/>
                  <a:gd name="T68" fmla="*/ 4 w 89"/>
                  <a:gd name="T69" fmla="*/ 57 h 58"/>
                  <a:gd name="T70" fmla="*/ 6 w 89"/>
                  <a:gd name="T71" fmla="*/ 47 h 58"/>
                  <a:gd name="T72" fmla="*/ 4 w 89"/>
                  <a:gd name="T73" fmla="*/ 57 h 58"/>
                  <a:gd name="T74" fmla="*/ 2 w 89"/>
                  <a:gd name="T75" fmla="*/ 57 h 58"/>
                  <a:gd name="T76" fmla="*/ 1 w 89"/>
                  <a:gd name="T77" fmla="*/ 55 h 58"/>
                  <a:gd name="T78" fmla="*/ 0 w 89"/>
                  <a:gd name="T79" fmla="*/ 54 h 58"/>
                  <a:gd name="T80" fmla="*/ 0 w 89"/>
                  <a:gd name="T81" fmla="*/ 52 h 58"/>
                  <a:gd name="T82" fmla="*/ 0 w 89"/>
                  <a:gd name="T83" fmla="*/ 50 h 58"/>
                  <a:gd name="T84" fmla="*/ 1 w 89"/>
                  <a:gd name="T85" fmla="*/ 48 h 58"/>
                  <a:gd name="T86" fmla="*/ 2 w 89"/>
                  <a:gd name="T87" fmla="*/ 47 h 58"/>
                  <a:gd name="T88" fmla="*/ 4 w 89"/>
                  <a:gd name="T89" fmla="*/ 47 h 58"/>
                  <a:gd name="T90" fmla="*/ 2 w 89"/>
                  <a:gd name="T91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9" h="58">
                    <a:moveTo>
                      <a:pt x="2" y="56"/>
                    </a:moveTo>
                    <a:lnTo>
                      <a:pt x="4" y="47"/>
                    </a:lnTo>
                    <a:lnTo>
                      <a:pt x="8" y="46"/>
                    </a:lnTo>
                    <a:lnTo>
                      <a:pt x="12" y="45"/>
                    </a:lnTo>
                    <a:lnTo>
                      <a:pt x="17" y="43"/>
                    </a:lnTo>
                    <a:lnTo>
                      <a:pt x="22" y="41"/>
                    </a:lnTo>
                    <a:lnTo>
                      <a:pt x="27" y="37"/>
                    </a:lnTo>
                    <a:lnTo>
                      <a:pt x="33" y="34"/>
                    </a:lnTo>
                    <a:lnTo>
                      <a:pt x="38" y="30"/>
                    </a:lnTo>
                    <a:lnTo>
                      <a:pt x="44" y="26"/>
                    </a:lnTo>
                    <a:lnTo>
                      <a:pt x="49" y="22"/>
                    </a:lnTo>
                    <a:lnTo>
                      <a:pt x="55" y="18"/>
                    </a:lnTo>
                    <a:lnTo>
                      <a:pt x="60" y="14"/>
                    </a:lnTo>
                    <a:lnTo>
                      <a:pt x="66" y="10"/>
                    </a:lnTo>
                    <a:lnTo>
                      <a:pt x="71" y="6"/>
                    </a:lnTo>
                    <a:lnTo>
                      <a:pt x="76" y="3"/>
                    </a:lnTo>
                    <a:lnTo>
                      <a:pt x="81" y="1"/>
                    </a:lnTo>
                    <a:lnTo>
                      <a:pt x="87" y="0"/>
                    </a:lnTo>
                    <a:lnTo>
                      <a:pt x="88" y="10"/>
                    </a:lnTo>
                    <a:lnTo>
                      <a:pt x="84" y="11"/>
                    </a:lnTo>
                    <a:lnTo>
                      <a:pt x="79" y="13"/>
                    </a:lnTo>
                    <a:lnTo>
                      <a:pt x="75" y="16"/>
                    </a:lnTo>
                    <a:lnTo>
                      <a:pt x="69" y="19"/>
                    </a:lnTo>
                    <a:lnTo>
                      <a:pt x="64" y="23"/>
                    </a:lnTo>
                    <a:lnTo>
                      <a:pt x="59" y="27"/>
                    </a:lnTo>
                    <a:lnTo>
                      <a:pt x="53" y="31"/>
                    </a:lnTo>
                    <a:lnTo>
                      <a:pt x="47" y="35"/>
                    </a:lnTo>
                    <a:lnTo>
                      <a:pt x="42" y="39"/>
                    </a:lnTo>
                    <a:lnTo>
                      <a:pt x="36" y="43"/>
                    </a:lnTo>
                    <a:lnTo>
                      <a:pt x="31" y="47"/>
                    </a:lnTo>
                    <a:lnTo>
                      <a:pt x="25" y="50"/>
                    </a:lnTo>
                    <a:lnTo>
                      <a:pt x="19" y="53"/>
                    </a:lnTo>
                    <a:lnTo>
                      <a:pt x="14" y="55"/>
                    </a:lnTo>
                    <a:lnTo>
                      <a:pt x="9" y="56"/>
                    </a:lnTo>
                    <a:lnTo>
                      <a:pt x="4" y="57"/>
                    </a:lnTo>
                    <a:lnTo>
                      <a:pt x="6" y="47"/>
                    </a:lnTo>
                    <a:lnTo>
                      <a:pt x="4" y="57"/>
                    </a:lnTo>
                    <a:lnTo>
                      <a:pt x="2" y="57"/>
                    </a:lnTo>
                    <a:lnTo>
                      <a:pt x="1" y="55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1" y="48"/>
                    </a:lnTo>
                    <a:lnTo>
                      <a:pt x="2" y="47"/>
                    </a:lnTo>
                    <a:lnTo>
                      <a:pt x="4" y="47"/>
                    </a:lnTo>
                    <a:lnTo>
                      <a:pt x="2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12" name="Freeform 392">
                <a:extLst>
                  <a:ext uri="{FF2B5EF4-FFF2-40B4-BE49-F238E27FC236}">
                    <a16:creationId xmlns:a16="http://schemas.microsoft.com/office/drawing/2014/main" id="{642EB4DF-6DBB-C5BB-A2F8-1AC2A0577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3443"/>
                <a:ext cx="85" cy="138"/>
              </a:xfrm>
              <a:custGeom>
                <a:avLst/>
                <a:gdLst>
                  <a:gd name="T0" fmla="*/ 80 w 85"/>
                  <a:gd name="T1" fmla="*/ 137 h 138"/>
                  <a:gd name="T2" fmla="*/ 76 w 85"/>
                  <a:gd name="T3" fmla="*/ 135 h 138"/>
                  <a:gd name="T4" fmla="*/ 71 w 85"/>
                  <a:gd name="T5" fmla="*/ 124 h 138"/>
                  <a:gd name="T6" fmla="*/ 67 w 85"/>
                  <a:gd name="T7" fmla="*/ 114 h 138"/>
                  <a:gd name="T8" fmla="*/ 62 w 85"/>
                  <a:gd name="T9" fmla="*/ 104 h 138"/>
                  <a:gd name="T10" fmla="*/ 58 w 85"/>
                  <a:gd name="T11" fmla="*/ 95 h 138"/>
                  <a:gd name="T12" fmla="*/ 54 w 85"/>
                  <a:gd name="T13" fmla="*/ 86 h 138"/>
                  <a:gd name="T14" fmla="*/ 50 w 85"/>
                  <a:gd name="T15" fmla="*/ 77 h 138"/>
                  <a:gd name="T16" fmla="*/ 46 w 85"/>
                  <a:gd name="T17" fmla="*/ 69 h 138"/>
                  <a:gd name="T18" fmla="*/ 42 w 85"/>
                  <a:gd name="T19" fmla="*/ 61 h 138"/>
                  <a:gd name="T20" fmla="*/ 38 w 85"/>
                  <a:gd name="T21" fmla="*/ 53 h 138"/>
                  <a:gd name="T22" fmla="*/ 33 w 85"/>
                  <a:gd name="T23" fmla="*/ 46 h 138"/>
                  <a:gd name="T24" fmla="*/ 29 w 85"/>
                  <a:gd name="T25" fmla="*/ 39 h 138"/>
                  <a:gd name="T26" fmla="*/ 24 w 85"/>
                  <a:gd name="T27" fmla="*/ 32 h 138"/>
                  <a:gd name="T28" fmla="*/ 19 w 85"/>
                  <a:gd name="T29" fmla="*/ 26 h 138"/>
                  <a:gd name="T30" fmla="*/ 12 w 85"/>
                  <a:gd name="T31" fmla="*/ 20 h 138"/>
                  <a:gd name="T32" fmla="*/ 6 w 85"/>
                  <a:gd name="T33" fmla="*/ 15 h 138"/>
                  <a:gd name="T34" fmla="*/ 0 w 85"/>
                  <a:gd name="T35" fmla="*/ 9 h 138"/>
                  <a:gd name="T36" fmla="*/ 3 w 85"/>
                  <a:gd name="T37" fmla="*/ 0 h 138"/>
                  <a:gd name="T38" fmla="*/ 11 w 85"/>
                  <a:gd name="T39" fmla="*/ 6 h 138"/>
                  <a:gd name="T40" fmla="*/ 18 w 85"/>
                  <a:gd name="T41" fmla="*/ 12 h 138"/>
                  <a:gd name="T42" fmla="*/ 24 w 85"/>
                  <a:gd name="T43" fmla="*/ 18 h 138"/>
                  <a:gd name="T44" fmla="*/ 29 w 85"/>
                  <a:gd name="T45" fmla="*/ 25 h 138"/>
                  <a:gd name="T46" fmla="*/ 35 w 85"/>
                  <a:gd name="T47" fmla="*/ 32 h 138"/>
                  <a:gd name="T48" fmla="*/ 39 w 85"/>
                  <a:gd name="T49" fmla="*/ 39 h 138"/>
                  <a:gd name="T50" fmla="*/ 44 w 85"/>
                  <a:gd name="T51" fmla="*/ 47 h 138"/>
                  <a:gd name="T52" fmla="*/ 48 w 85"/>
                  <a:gd name="T53" fmla="*/ 55 h 138"/>
                  <a:gd name="T54" fmla="*/ 52 w 85"/>
                  <a:gd name="T55" fmla="*/ 63 h 138"/>
                  <a:gd name="T56" fmla="*/ 57 w 85"/>
                  <a:gd name="T57" fmla="*/ 72 h 138"/>
                  <a:gd name="T58" fmla="*/ 61 w 85"/>
                  <a:gd name="T59" fmla="*/ 80 h 138"/>
                  <a:gd name="T60" fmla="*/ 64 w 85"/>
                  <a:gd name="T61" fmla="*/ 89 h 138"/>
                  <a:gd name="T62" fmla="*/ 69 w 85"/>
                  <a:gd name="T63" fmla="*/ 99 h 138"/>
                  <a:gd name="T64" fmla="*/ 73 w 85"/>
                  <a:gd name="T65" fmla="*/ 109 h 138"/>
                  <a:gd name="T66" fmla="*/ 77 w 85"/>
                  <a:gd name="T67" fmla="*/ 119 h 138"/>
                  <a:gd name="T68" fmla="*/ 83 w 85"/>
                  <a:gd name="T69" fmla="*/ 129 h 138"/>
                  <a:gd name="T70" fmla="*/ 80 w 85"/>
                  <a:gd name="T71" fmla="*/ 127 h 138"/>
                  <a:gd name="T72" fmla="*/ 83 w 85"/>
                  <a:gd name="T73" fmla="*/ 129 h 138"/>
                  <a:gd name="T74" fmla="*/ 84 w 85"/>
                  <a:gd name="T75" fmla="*/ 131 h 138"/>
                  <a:gd name="T76" fmla="*/ 84 w 85"/>
                  <a:gd name="T77" fmla="*/ 133 h 138"/>
                  <a:gd name="T78" fmla="*/ 83 w 85"/>
                  <a:gd name="T79" fmla="*/ 135 h 138"/>
                  <a:gd name="T80" fmla="*/ 82 w 85"/>
                  <a:gd name="T81" fmla="*/ 136 h 138"/>
                  <a:gd name="T82" fmla="*/ 80 w 85"/>
                  <a:gd name="T83" fmla="*/ 137 h 138"/>
                  <a:gd name="T84" fmla="*/ 79 w 85"/>
                  <a:gd name="T85" fmla="*/ 137 h 138"/>
                  <a:gd name="T86" fmla="*/ 77 w 85"/>
                  <a:gd name="T87" fmla="*/ 136 h 138"/>
                  <a:gd name="T88" fmla="*/ 76 w 85"/>
                  <a:gd name="T89" fmla="*/ 135 h 138"/>
                  <a:gd name="T90" fmla="*/ 80 w 85"/>
                  <a:gd name="T91" fmla="*/ 137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5" h="138">
                    <a:moveTo>
                      <a:pt x="80" y="137"/>
                    </a:moveTo>
                    <a:lnTo>
                      <a:pt x="76" y="135"/>
                    </a:lnTo>
                    <a:lnTo>
                      <a:pt x="71" y="124"/>
                    </a:lnTo>
                    <a:lnTo>
                      <a:pt x="67" y="114"/>
                    </a:lnTo>
                    <a:lnTo>
                      <a:pt x="62" y="104"/>
                    </a:lnTo>
                    <a:lnTo>
                      <a:pt x="58" y="95"/>
                    </a:lnTo>
                    <a:lnTo>
                      <a:pt x="54" y="86"/>
                    </a:lnTo>
                    <a:lnTo>
                      <a:pt x="50" y="77"/>
                    </a:lnTo>
                    <a:lnTo>
                      <a:pt x="46" y="69"/>
                    </a:lnTo>
                    <a:lnTo>
                      <a:pt x="42" y="61"/>
                    </a:lnTo>
                    <a:lnTo>
                      <a:pt x="38" y="53"/>
                    </a:lnTo>
                    <a:lnTo>
                      <a:pt x="33" y="46"/>
                    </a:lnTo>
                    <a:lnTo>
                      <a:pt x="29" y="39"/>
                    </a:lnTo>
                    <a:lnTo>
                      <a:pt x="24" y="32"/>
                    </a:lnTo>
                    <a:lnTo>
                      <a:pt x="19" y="26"/>
                    </a:lnTo>
                    <a:lnTo>
                      <a:pt x="12" y="20"/>
                    </a:lnTo>
                    <a:lnTo>
                      <a:pt x="6" y="15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11" y="6"/>
                    </a:lnTo>
                    <a:lnTo>
                      <a:pt x="18" y="12"/>
                    </a:lnTo>
                    <a:lnTo>
                      <a:pt x="24" y="18"/>
                    </a:lnTo>
                    <a:lnTo>
                      <a:pt x="29" y="25"/>
                    </a:lnTo>
                    <a:lnTo>
                      <a:pt x="35" y="32"/>
                    </a:lnTo>
                    <a:lnTo>
                      <a:pt x="39" y="39"/>
                    </a:lnTo>
                    <a:lnTo>
                      <a:pt x="44" y="47"/>
                    </a:lnTo>
                    <a:lnTo>
                      <a:pt x="48" y="55"/>
                    </a:lnTo>
                    <a:lnTo>
                      <a:pt x="52" y="63"/>
                    </a:lnTo>
                    <a:lnTo>
                      <a:pt x="57" y="72"/>
                    </a:lnTo>
                    <a:lnTo>
                      <a:pt x="61" y="80"/>
                    </a:lnTo>
                    <a:lnTo>
                      <a:pt x="64" y="89"/>
                    </a:lnTo>
                    <a:lnTo>
                      <a:pt x="69" y="99"/>
                    </a:lnTo>
                    <a:lnTo>
                      <a:pt x="73" y="109"/>
                    </a:lnTo>
                    <a:lnTo>
                      <a:pt x="77" y="119"/>
                    </a:lnTo>
                    <a:lnTo>
                      <a:pt x="83" y="129"/>
                    </a:lnTo>
                    <a:lnTo>
                      <a:pt x="80" y="127"/>
                    </a:lnTo>
                    <a:lnTo>
                      <a:pt x="83" y="129"/>
                    </a:lnTo>
                    <a:lnTo>
                      <a:pt x="84" y="131"/>
                    </a:lnTo>
                    <a:lnTo>
                      <a:pt x="84" y="133"/>
                    </a:lnTo>
                    <a:lnTo>
                      <a:pt x="83" y="135"/>
                    </a:lnTo>
                    <a:lnTo>
                      <a:pt x="82" y="136"/>
                    </a:lnTo>
                    <a:lnTo>
                      <a:pt x="80" y="137"/>
                    </a:lnTo>
                    <a:lnTo>
                      <a:pt x="79" y="137"/>
                    </a:lnTo>
                    <a:lnTo>
                      <a:pt x="77" y="136"/>
                    </a:lnTo>
                    <a:lnTo>
                      <a:pt x="76" y="135"/>
                    </a:lnTo>
                    <a:lnTo>
                      <a:pt x="80" y="1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13" name="Freeform 393">
                <a:extLst>
                  <a:ext uri="{FF2B5EF4-FFF2-40B4-BE49-F238E27FC236}">
                    <a16:creationId xmlns:a16="http://schemas.microsoft.com/office/drawing/2014/main" id="{8239BF85-2725-2D4F-F3B9-A97867B40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3534"/>
                <a:ext cx="146" cy="47"/>
              </a:xfrm>
              <a:custGeom>
                <a:avLst/>
                <a:gdLst>
                  <a:gd name="T0" fmla="*/ 140 w 146"/>
                  <a:gd name="T1" fmla="*/ 11 h 47"/>
                  <a:gd name="T2" fmla="*/ 134 w 146"/>
                  <a:gd name="T3" fmla="*/ 11 h 47"/>
                  <a:gd name="T4" fmla="*/ 128 w 146"/>
                  <a:gd name="T5" fmla="*/ 11 h 47"/>
                  <a:gd name="T6" fmla="*/ 122 w 146"/>
                  <a:gd name="T7" fmla="*/ 12 h 47"/>
                  <a:gd name="T8" fmla="*/ 116 w 146"/>
                  <a:gd name="T9" fmla="*/ 13 h 47"/>
                  <a:gd name="T10" fmla="*/ 110 w 146"/>
                  <a:gd name="T11" fmla="*/ 16 h 47"/>
                  <a:gd name="T12" fmla="*/ 104 w 146"/>
                  <a:gd name="T13" fmla="*/ 18 h 47"/>
                  <a:gd name="T14" fmla="*/ 97 w 146"/>
                  <a:gd name="T15" fmla="*/ 22 h 47"/>
                  <a:gd name="T16" fmla="*/ 91 w 146"/>
                  <a:gd name="T17" fmla="*/ 25 h 47"/>
                  <a:gd name="T18" fmla="*/ 82 w 146"/>
                  <a:gd name="T19" fmla="*/ 29 h 47"/>
                  <a:gd name="T20" fmla="*/ 74 w 146"/>
                  <a:gd name="T21" fmla="*/ 32 h 47"/>
                  <a:gd name="T22" fmla="*/ 65 w 146"/>
                  <a:gd name="T23" fmla="*/ 35 h 47"/>
                  <a:gd name="T24" fmla="*/ 54 w 146"/>
                  <a:gd name="T25" fmla="*/ 38 h 47"/>
                  <a:gd name="T26" fmla="*/ 42 w 146"/>
                  <a:gd name="T27" fmla="*/ 41 h 47"/>
                  <a:gd name="T28" fmla="*/ 29 w 146"/>
                  <a:gd name="T29" fmla="*/ 43 h 47"/>
                  <a:gd name="T30" fmla="*/ 15 w 146"/>
                  <a:gd name="T31" fmla="*/ 45 h 47"/>
                  <a:gd name="T32" fmla="*/ 0 w 146"/>
                  <a:gd name="T33" fmla="*/ 46 h 47"/>
                  <a:gd name="T34" fmla="*/ 7 w 146"/>
                  <a:gd name="T35" fmla="*/ 35 h 47"/>
                  <a:gd name="T36" fmla="*/ 22 w 146"/>
                  <a:gd name="T37" fmla="*/ 34 h 47"/>
                  <a:gd name="T38" fmla="*/ 35 w 146"/>
                  <a:gd name="T39" fmla="*/ 32 h 47"/>
                  <a:gd name="T40" fmla="*/ 47 w 146"/>
                  <a:gd name="T41" fmla="*/ 30 h 47"/>
                  <a:gd name="T42" fmla="*/ 58 w 146"/>
                  <a:gd name="T43" fmla="*/ 27 h 47"/>
                  <a:gd name="T44" fmla="*/ 68 w 146"/>
                  <a:gd name="T45" fmla="*/ 24 h 47"/>
                  <a:gd name="T46" fmla="*/ 76 w 146"/>
                  <a:gd name="T47" fmla="*/ 20 h 47"/>
                  <a:gd name="T48" fmla="*/ 85 w 146"/>
                  <a:gd name="T49" fmla="*/ 17 h 47"/>
                  <a:gd name="T50" fmla="*/ 91 w 146"/>
                  <a:gd name="T51" fmla="*/ 13 h 47"/>
                  <a:gd name="T52" fmla="*/ 98 w 146"/>
                  <a:gd name="T53" fmla="*/ 10 h 47"/>
                  <a:gd name="T54" fmla="*/ 105 w 146"/>
                  <a:gd name="T55" fmla="*/ 7 h 47"/>
                  <a:gd name="T56" fmla="*/ 111 w 146"/>
                  <a:gd name="T57" fmla="*/ 5 h 47"/>
                  <a:gd name="T58" fmla="*/ 118 w 146"/>
                  <a:gd name="T59" fmla="*/ 3 h 47"/>
                  <a:gd name="T60" fmla="*/ 124 w 146"/>
                  <a:gd name="T61" fmla="*/ 1 h 47"/>
                  <a:gd name="T62" fmla="*/ 131 w 146"/>
                  <a:gd name="T63" fmla="*/ 0 h 47"/>
                  <a:gd name="T64" fmla="*/ 138 w 146"/>
                  <a:gd name="T65" fmla="*/ 0 h 47"/>
                  <a:gd name="T66" fmla="*/ 141 w 146"/>
                  <a:gd name="T67" fmla="*/ 1 h 47"/>
                  <a:gd name="T68" fmla="*/ 143 w 146"/>
                  <a:gd name="T69" fmla="*/ 1 h 47"/>
                  <a:gd name="T70" fmla="*/ 145 w 146"/>
                  <a:gd name="T71" fmla="*/ 4 h 47"/>
                  <a:gd name="T72" fmla="*/ 144 w 146"/>
                  <a:gd name="T73" fmla="*/ 8 h 47"/>
                  <a:gd name="T74" fmla="*/ 142 w 146"/>
                  <a:gd name="T75" fmla="*/ 11 h 47"/>
                  <a:gd name="T76" fmla="*/ 141 w 146"/>
                  <a:gd name="T77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6" h="47">
                    <a:moveTo>
                      <a:pt x="141" y="11"/>
                    </a:moveTo>
                    <a:lnTo>
                      <a:pt x="140" y="11"/>
                    </a:lnTo>
                    <a:lnTo>
                      <a:pt x="137" y="11"/>
                    </a:lnTo>
                    <a:lnTo>
                      <a:pt x="134" y="11"/>
                    </a:lnTo>
                    <a:lnTo>
                      <a:pt x="131" y="11"/>
                    </a:lnTo>
                    <a:lnTo>
                      <a:pt x="128" y="11"/>
                    </a:lnTo>
                    <a:lnTo>
                      <a:pt x="126" y="11"/>
                    </a:lnTo>
                    <a:lnTo>
                      <a:pt x="122" y="12"/>
                    </a:lnTo>
                    <a:lnTo>
                      <a:pt x="119" y="13"/>
                    </a:lnTo>
                    <a:lnTo>
                      <a:pt x="116" y="13"/>
                    </a:lnTo>
                    <a:lnTo>
                      <a:pt x="113" y="15"/>
                    </a:lnTo>
                    <a:lnTo>
                      <a:pt x="110" y="16"/>
                    </a:lnTo>
                    <a:lnTo>
                      <a:pt x="107" y="17"/>
                    </a:lnTo>
                    <a:lnTo>
                      <a:pt x="104" y="18"/>
                    </a:lnTo>
                    <a:lnTo>
                      <a:pt x="101" y="20"/>
                    </a:lnTo>
                    <a:lnTo>
                      <a:pt x="97" y="22"/>
                    </a:lnTo>
                    <a:lnTo>
                      <a:pt x="94" y="23"/>
                    </a:lnTo>
                    <a:lnTo>
                      <a:pt x="91" y="25"/>
                    </a:lnTo>
                    <a:lnTo>
                      <a:pt x="87" y="27"/>
                    </a:lnTo>
                    <a:lnTo>
                      <a:pt x="82" y="29"/>
                    </a:lnTo>
                    <a:lnTo>
                      <a:pt x="78" y="30"/>
                    </a:lnTo>
                    <a:lnTo>
                      <a:pt x="74" y="32"/>
                    </a:lnTo>
                    <a:lnTo>
                      <a:pt x="69" y="34"/>
                    </a:lnTo>
                    <a:lnTo>
                      <a:pt x="65" y="35"/>
                    </a:lnTo>
                    <a:lnTo>
                      <a:pt x="59" y="37"/>
                    </a:lnTo>
                    <a:lnTo>
                      <a:pt x="54" y="38"/>
                    </a:lnTo>
                    <a:lnTo>
                      <a:pt x="48" y="40"/>
                    </a:lnTo>
                    <a:lnTo>
                      <a:pt x="42" y="41"/>
                    </a:lnTo>
                    <a:lnTo>
                      <a:pt x="36" y="43"/>
                    </a:lnTo>
                    <a:lnTo>
                      <a:pt x="29" y="43"/>
                    </a:lnTo>
                    <a:lnTo>
                      <a:pt x="22" y="44"/>
                    </a:lnTo>
                    <a:lnTo>
                      <a:pt x="15" y="45"/>
                    </a:lnTo>
                    <a:lnTo>
                      <a:pt x="8" y="46"/>
                    </a:lnTo>
                    <a:lnTo>
                      <a:pt x="0" y="46"/>
                    </a:lnTo>
                    <a:lnTo>
                      <a:pt x="0" y="36"/>
                    </a:lnTo>
                    <a:lnTo>
                      <a:pt x="7" y="35"/>
                    </a:lnTo>
                    <a:lnTo>
                      <a:pt x="15" y="35"/>
                    </a:lnTo>
                    <a:lnTo>
                      <a:pt x="22" y="34"/>
                    </a:lnTo>
                    <a:lnTo>
                      <a:pt x="28" y="33"/>
                    </a:lnTo>
                    <a:lnTo>
                      <a:pt x="35" y="32"/>
                    </a:lnTo>
                    <a:lnTo>
                      <a:pt x="41" y="31"/>
                    </a:lnTo>
                    <a:lnTo>
                      <a:pt x="47" y="30"/>
                    </a:lnTo>
                    <a:lnTo>
                      <a:pt x="53" y="28"/>
                    </a:lnTo>
                    <a:lnTo>
                      <a:pt x="58" y="27"/>
                    </a:lnTo>
                    <a:lnTo>
                      <a:pt x="63" y="26"/>
                    </a:lnTo>
                    <a:lnTo>
                      <a:pt x="68" y="24"/>
                    </a:lnTo>
                    <a:lnTo>
                      <a:pt x="72" y="22"/>
                    </a:lnTo>
                    <a:lnTo>
                      <a:pt x="76" y="20"/>
                    </a:lnTo>
                    <a:lnTo>
                      <a:pt x="81" y="19"/>
                    </a:lnTo>
                    <a:lnTo>
                      <a:pt x="85" y="17"/>
                    </a:lnTo>
                    <a:lnTo>
                      <a:pt x="88" y="15"/>
                    </a:lnTo>
                    <a:lnTo>
                      <a:pt x="91" y="13"/>
                    </a:lnTo>
                    <a:lnTo>
                      <a:pt x="95" y="12"/>
                    </a:lnTo>
                    <a:lnTo>
                      <a:pt x="98" y="10"/>
                    </a:lnTo>
                    <a:lnTo>
                      <a:pt x="102" y="9"/>
                    </a:lnTo>
                    <a:lnTo>
                      <a:pt x="105" y="7"/>
                    </a:lnTo>
                    <a:lnTo>
                      <a:pt x="108" y="6"/>
                    </a:lnTo>
                    <a:lnTo>
                      <a:pt x="111" y="5"/>
                    </a:lnTo>
                    <a:lnTo>
                      <a:pt x="115" y="4"/>
                    </a:lnTo>
                    <a:lnTo>
                      <a:pt x="118" y="3"/>
                    </a:lnTo>
                    <a:lnTo>
                      <a:pt x="121" y="2"/>
                    </a:lnTo>
                    <a:lnTo>
                      <a:pt x="124" y="1"/>
                    </a:lnTo>
                    <a:lnTo>
                      <a:pt x="127" y="0"/>
                    </a:lnTo>
                    <a:lnTo>
                      <a:pt x="131" y="0"/>
                    </a:lnTo>
                    <a:lnTo>
                      <a:pt x="134" y="0"/>
                    </a:lnTo>
                    <a:lnTo>
                      <a:pt x="138" y="0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3" y="1"/>
                    </a:lnTo>
                    <a:lnTo>
                      <a:pt x="144" y="3"/>
                    </a:lnTo>
                    <a:lnTo>
                      <a:pt x="145" y="4"/>
                    </a:lnTo>
                    <a:lnTo>
                      <a:pt x="145" y="6"/>
                    </a:lnTo>
                    <a:lnTo>
                      <a:pt x="144" y="8"/>
                    </a:lnTo>
                    <a:lnTo>
                      <a:pt x="143" y="10"/>
                    </a:lnTo>
                    <a:lnTo>
                      <a:pt x="142" y="11"/>
                    </a:lnTo>
                    <a:lnTo>
                      <a:pt x="140" y="11"/>
                    </a:lnTo>
                    <a:lnTo>
                      <a:pt x="141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14" name="Freeform 394">
                <a:extLst>
                  <a:ext uri="{FF2B5EF4-FFF2-40B4-BE49-F238E27FC236}">
                    <a16:creationId xmlns:a16="http://schemas.microsoft.com/office/drawing/2014/main" id="{AA2E72AB-AFD8-F411-3C71-CE7E92C16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3472"/>
                <a:ext cx="157" cy="75"/>
              </a:xfrm>
              <a:custGeom>
                <a:avLst/>
                <a:gdLst>
                  <a:gd name="T0" fmla="*/ 154 w 157"/>
                  <a:gd name="T1" fmla="*/ 10 h 75"/>
                  <a:gd name="T2" fmla="*/ 145 w 157"/>
                  <a:gd name="T3" fmla="*/ 19 h 75"/>
                  <a:gd name="T4" fmla="*/ 136 w 157"/>
                  <a:gd name="T5" fmla="*/ 28 h 75"/>
                  <a:gd name="T6" fmla="*/ 127 w 157"/>
                  <a:gd name="T7" fmla="*/ 36 h 75"/>
                  <a:gd name="T8" fmla="*/ 118 w 157"/>
                  <a:gd name="T9" fmla="*/ 43 h 75"/>
                  <a:gd name="T10" fmla="*/ 110 w 157"/>
                  <a:gd name="T11" fmla="*/ 49 h 75"/>
                  <a:gd name="T12" fmla="*/ 101 w 157"/>
                  <a:gd name="T13" fmla="*/ 54 h 75"/>
                  <a:gd name="T14" fmla="*/ 92 w 157"/>
                  <a:gd name="T15" fmla="*/ 59 h 75"/>
                  <a:gd name="T16" fmla="*/ 84 w 157"/>
                  <a:gd name="T17" fmla="*/ 63 h 75"/>
                  <a:gd name="T18" fmla="*/ 75 w 157"/>
                  <a:gd name="T19" fmla="*/ 66 h 75"/>
                  <a:gd name="T20" fmla="*/ 65 w 157"/>
                  <a:gd name="T21" fmla="*/ 69 h 75"/>
                  <a:gd name="T22" fmla="*/ 56 w 157"/>
                  <a:gd name="T23" fmla="*/ 71 h 75"/>
                  <a:gd name="T24" fmla="*/ 45 w 157"/>
                  <a:gd name="T25" fmla="*/ 72 h 75"/>
                  <a:gd name="T26" fmla="*/ 35 w 157"/>
                  <a:gd name="T27" fmla="*/ 73 h 75"/>
                  <a:gd name="T28" fmla="*/ 24 w 157"/>
                  <a:gd name="T29" fmla="*/ 74 h 75"/>
                  <a:gd name="T30" fmla="*/ 12 w 157"/>
                  <a:gd name="T31" fmla="*/ 74 h 75"/>
                  <a:gd name="T32" fmla="*/ 0 w 157"/>
                  <a:gd name="T33" fmla="*/ 73 h 75"/>
                  <a:gd name="T34" fmla="*/ 6 w 157"/>
                  <a:gd name="T35" fmla="*/ 63 h 75"/>
                  <a:gd name="T36" fmla="*/ 18 w 157"/>
                  <a:gd name="T37" fmla="*/ 63 h 75"/>
                  <a:gd name="T38" fmla="*/ 29 w 157"/>
                  <a:gd name="T39" fmla="*/ 63 h 75"/>
                  <a:gd name="T40" fmla="*/ 40 w 157"/>
                  <a:gd name="T41" fmla="*/ 62 h 75"/>
                  <a:gd name="T42" fmla="*/ 50 w 157"/>
                  <a:gd name="T43" fmla="*/ 61 h 75"/>
                  <a:gd name="T44" fmla="*/ 60 w 157"/>
                  <a:gd name="T45" fmla="*/ 60 h 75"/>
                  <a:gd name="T46" fmla="*/ 69 w 157"/>
                  <a:gd name="T47" fmla="*/ 58 h 75"/>
                  <a:gd name="T48" fmla="*/ 77 w 157"/>
                  <a:gd name="T49" fmla="*/ 55 h 75"/>
                  <a:gd name="T50" fmla="*/ 85 w 157"/>
                  <a:gd name="T51" fmla="*/ 51 h 75"/>
                  <a:gd name="T52" fmla="*/ 94 w 157"/>
                  <a:gd name="T53" fmla="*/ 47 h 75"/>
                  <a:gd name="T54" fmla="*/ 102 w 157"/>
                  <a:gd name="T55" fmla="*/ 42 h 75"/>
                  <a:gd name="T56" fmla="*/ 111 w 157"/>
                  <a:gd name="T57" fmla="*/ 37 h 75"/>
                  <a:gd name="T58" fmla="*/ 119 w 157"/>
                  <a:gd name="T59" fmla="*/ 31 h 75"/>
                  <a:gd name="T60" fmla="*/ 127 w 157"/>
                  <a:gd name="T61" fmla="*/ 24 h 75"/>
                  <a:gd name="T62" fmla="*/ 136 w 157"/>
                  <a:gd name="T63" fmla="*/ 16 h 75"/>
                  <a:gd name="T64" fmla="*/ 144 w 157"/>
                  <a:gd name="T65" fmla="*/ 7 h 75"/>
                  <a:gd name="T66" fmla="*/ 147 w 157"/>
                  <a:gd name="T67" fmla="*/ 6 h 75"/>
                  <a:gd name="T68" fmla="*/ 150 w 157"/>
                  <a:gd name="T69" fmla="*/ 1 h 75"/>
                  <a:gd name="T70" fmla="*/ 153 w 157"/>
                  <a:gd name="T71" fmla="*/ 1 h 75"/>
                  <a:gd name="T72" fmla="*/ 155 w 157"/>
                  <a:gd name="T73" fmla="*/ 4 h 75"/>
                  <a:gd name="T74" fmla="*/ 155 w 157"/>
                  <a:gd name="T75" fmla="*/ 8 h 75"/>
                  <a:gd name="T76" fmla="*/ 155 w 157"/>
                  <a:gd name="T77" fmla="*/ 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7" h="75">
                    <a:moveTo>
                      <a:pt x="155" y="5"/>
                    </a:moveTo>
                    <a:lnTo>
                      <a:pt x="154" y="10"/>
                    </a:lnTo>
                    <a:lnTo>
                      <a:pt x="149" y="15"/>
                    </a:lnTo>
                    <a:lnTo>
                      <a:pt x="145" y="19"/>
                    </a:lnTo>
                    <a:lnTo>
                      <a:pt x="140" y="24"/>
                    </a:lnTo>
                    <a:lnTo>
                      <a:pt x="136" y="28"/>
                    </a:lnTo>
                    <a:lnTo>
                      <a:pt x="131" y="32"/>
                    </a:lnTo>
                    <a:lnTo>
                      <a:pt x="127" y="36"/>
                    </a:lnTo>
                    <a:lnTo>
                      <a:pt x="123" y="40"/>
                    </a:lnTo>
                    <a:lnTo>
                      <a:pt x="118" y="43"/>
                    </a:lnTo>
                    <a:lnTo>
                      <a:pt x="114" y="46"/>
                    </a:lnTo>
                    <a:lnTo>
                      <a:pt x="110" y="49"/>
                    </a:lnTo>
                    <a:lnTo>
                      <a:pt x="105" y="52"/>
                    </a:lnTo>
                    <a:lnTo>
                      <a:pt x="101" y="54"/>
                    </a:lnTo>
                    <a:lnTo>
                      <a:pt x="97" y="57"/>
                    </a:lnTo>
                    <a:lnTo>
                      <a:pt x="92" y="59"/>
                    </a:lnTo>
                    <a:lnTo>
                      <a:pt x="88" y="61"/>
                    </a:lnTo>
                    <a:lnTo>
                      <a:pt x="84" y="63"/>
                    </a:lnTo>
                    <a:lnTo>
                      <a:pt x="79" y="65"/>
                    </a:lnTo>
                    <a:lnTo>
                      <a:pt x="75" y="66"/>
                    </a:lnTo>
                    <a:lnTo>
                      <a:pt x="70" y="67"/>
                    </a:lnTo>
                    <a:lnTo>
                      <a:pt x="65" y="69"/>
                    </a:lnTo>
                    <a:lnTo>
                      <a:pt x="60" y="70"/>
                    </a:lnTo>
                    <a:lnTo>
                      <a:pt x="56" y="71"/>
                    </a:lnTo>
                    <a:lnTo>
                      <a:pt x="50" y="72"/>
                    </a:lnTo>
                    <a:lnTo>
                      <a:pt x="45" y="72"/>
                    </a:lnTo>
                    <a:lnTo>
                      <a:pt x="40" y="73"/>
                    </a:lnTo>
                    <a:lnTo>
                      <a:pt x="35" y="73"/>
                    </a:lnTo>
                    <a:lnTo>
                      <a:pt x="29" y="73"/>
                    </a:lnTo>
                    <a:lnTo>
                      <a:pt x="24" y="74"/>
                    </a:lnTo>
                    <a:lnTo>
                      <a:pt x="18" y="74"/>
                    </a:lnTo>
                    <a:lnTo>
                      <a:pt x="12" y="74"/>
                    </a:lnTo>
                    <a:lnTo>
                      <a:pt x="6" y="73"/>
                    </a:lnTo>
                    <a:lnTo>
                      <a:pt x="0" y="73"/>
                    </a:lnTo>
                    <a:lnTo>
                      <a:pt x="0" y="63"/>
                    </a:lnTo>
                    <a:lnTo>
                      <a:pt x="6" y="63"/>
                    </a:lnTo>
                    <a:lnTo>
                      <a:pt x="12" y="63"/>
                    </a:lnTo>
                    <a:lnTo>
                      <a:pt x="18" y="63"/>
                    </a:lnTo>
                    <a:lnTo>
                      <a:pt x="24" y="63"/>
                    </a:lnTo>
                    <a:lnTo>
                      <a:pt x="29" y="63"/>
                    </a:lnTo>
                    <a:lnTo>
                      <a:pt x="35" y="63"/>
                    </a:lnTo>
                    <a:lnTo>
                      <a:pt x="40" y="62"/>
                    </a:lnTo>
                    <a:lnTo>
                      <a:pt x="44" y="62"/>
                    </a:lnTo>
                    <a:lnTo>
                      <a:pt x="50" y="61"/>
                    </a:lnTo>
                    <a:lnTo>
                      <a:pt x="54" y="60"/>
                    </a:lnTo>
                    <a:lnTo>
                      <a:pt x="60" y="60"/>
                    </a:lnTo>
                    <a:lnTo>
                      <a:pt x="63" y="59"/>
                    </a:lnTo>
                    <a:lnTo>
                      <a:pt x="69" y="58"/>
                    </a:lnTo>
                    <a:lnTo>
                      <a:pt x="73" y="56"/>
                    </a:lnTo>
                    <a:lnTo>
                      <a:pt x="77" y="55"/>
                    </a:lnTo>
                    <a:lnTo>
                      <a:pt x="82" y="53"/>
                    </a:lnTo>
                    <a:lnTo>
                      <a:pt x="85" y="51"/>
                    </a:lnTo>
                    <a:lnTo>
                      <a:pt x="90" y="50"/>
                    </a:lnTo>
                    <a:lnTo>
                      <a:pt x="94" y="47"/>
                    </a:lnTo>
                    <a:lnTo>
                      <a:pt x="98" y="45"/>
                    </a:lnTo>
                    <a:lnTo>
                      <a:pt x="102" y="42"/>
                    </a:lnTo>
                    <a:lnTo>
                      <a:pt x="107" y="40"/>
                    </a:lnTo>
                    <a:lnTo>
                      <a:pt x="111" y="37"/>
                    </a:lnTo>
                    <a:lnTo>
                      <a:pt x="114" y="34"/>
                    </a:lnTo>
                    <a:lnTo>
                      <a:pt x="119" y="31"/>
                    </a:lnTo>
                    <a:lnTo>
                      <a:pt x="123" y="27"/>
                    </a:lnTo>
                    <a:lnTo>
                      <a:pt x="127" y="24"/>
                    </a:lnTo>
                    <a:lnTo>
                      <a:pt x="131" y="20"/>
                    </a:lnTo>
                    <a:lnTo>
                      <a:pt x="136" y="16"/>
                    </a:lnTo>
                    <a:lnTo>
                      <a:pt x="140" y="11"/>
                    </a:lnTo>
                    <a:lnTo>
                      <a:pt x="144" y="7"/>
                    </a:lnTo>
                    <a:lnTo>
                      <a:pt x="149" y="2"/>
                    </a:lnTo>
                    <a:lnTo>
                      <a:pt x="147" y="6"/>
                    </a:lnTo>
                    <a:lnTo>
                      <a:pt x="149" y="2"/>
                    </a:lnTo>
                    <a:lnTo>
                      <a:pt x="150" y="1"/>
                    </a:lnTo>
                    <a:lnTo>
                      <a:pt x="152" y="0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5" y="4"/>
                    </a:lnTo>
                    <a:lnTo>
                      <a:pt x="156" y="6"/>
                    </a:lnTo>
                    <a:lnTo>
                      <a:pt x="155" y="8"/>
                    </a:lnTo>
                    <a:lnTo>
                      <a:pt x="154" y="10"/>
                    </a:lnTo>
                    <a:lnTo>
                      <a:pt x="155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15" name="Freeform 395">
                <a:extLst>
                  <a:ext uri="{FF2B5EF4-FFF2-40B4-BE49-F238E27FC236}">
                    <a16:creationId xmlns:a16="http://schemas.microsoft.com/office/drawing/2014/main" id="{26FF8AA0-801F-CD59-E33A-4BEB44A22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3432"/>
                <a:ext cx="20" cy="47"/>
              </a:xfrm>
              <a:custGeom>
                <a:avLst/>
                <a:gdLst>
                  <a:gd name="T0" fmla="*/ 2 w 20"/>
                  <a:gd name="T1" fmla="*/ 0 h 47"/>
                  <a:gd name="T2" fmla="*/ 6 w 20"/>
                  <a:gd name="T3" fmla="*/ 1 h 47"/>
                  <a:gd name="T4" fmla="*/ 7 w 20"/>
                  <a:gd name="T5" fmla="*/ 3 h 47"/>
                  <a:gd name="T6" fmla="*/ 9 w 20"/>
                  <a:gd name="T7" fmla="*/ 6 h 47"/>
                  <a:gd name="T8" fmla="*/ 9 w 20"/>
                  <a:gd name="T9" fmla="*/ 8 h 47"/>
                  <a:gd name="T10" fmla="*/ 11 w 20"/>
                  <a:gd name="T11" fmla="*/ 10 h 47"/>
                  <a:gd name="T12" fmla="*/ 12 w 20"/>
                  <a:gd name="T13" fmla="*/ 13 h 47"/>
                  <a:gd name="T14" fmla="*/ 12 w 20"/>
                  <a:gd name="T15" fmla="*/ 16 h 47"/>
                  <a:gd name="T16" fmla="*/ 14 w 20"/>
                  <a:gd name="T17" fmla="*/ 18 h 47"/>
                  <a:gd name="T18" fmla="*/ 15 w 20"/>
                  <a:gd name="T19" fmla="*/ 21 h 47"/>
                  <a:gd name="T20" fmla="*/ 15 w 20"/>
                  <a:gd name="T21" fmla="*/ 23 h 47"/>
                  <a:gd name="T22" fmla="*/ 16 w 20"/>
                  <a:gd name="T23" fmla="*/ 26 h 47"/>
                  <a:gd name="T24" fmla="*/ 16 w 20"/>
                  <a:gd name="T25" fmla="*/ 29 h 47"/>
                  <a:gd name="T26" fmla="*/ 17 w 20"/>
                  <a:gd name="T27" fmla="*/ 32 h 47"/>
                  <a:gd name="T28" fmla="*/ 18 w 20"/>
                  <a:gd name="T29" fmla="*/ 35 h 47"/>
                  <a:gd name="T30" fmla="*/ 18 w 20"/>
                  <a:gd name="T31" fmla="*/ 38 h 47"/>
                  <a:gd name="T32" fmla="*/ 19 w 20"/>
                  <a:gd name="T33" fmla="*/ 42 h 47"/>
                  <a:gd name="T34" fmla="*/ 19 w 20"/>
                  <a:gd name="T35" fmla="*/ 45 h 47"/>
                  <a:gd name="T36" fmla="*/ 11 w 20"/>
                  <a:gd name="T37" fmla="*/ 46 h 47"/>
                  <a:gd name="T38" fmla="*/ 11 w 20"/>
                  <a:gd name="T39" fmla="*/ 43 h 47"/>
                  <a:gd name="T40" fmla="*/ 10 w 20"/>
                  <a:gd name="T41" fmla="*/ 40 h 47"/>
                  <a:gd name="T42" fmla="*/ 10 w 20"/>
                  <a:gd name="T43" fmla="*/ 37 h 47"/>
                  <a:gd name="T44" fmla="*/ 9 w 20"/>
                  <a:gd name="T45" fmla="*/ 35 h 47"/>
                  <a:gd name="T46" fmla="*/ 9 w 20"/>
                  <a:gd name="T47" fmla="*/ 32 h 47"/>
                  <a:gd name="T48" fmla="*/ 9 w 20"/>
                  <a:gd name="T49" fmla="*/ 29 h 47"/>
                  <a:gd name="T50" fmla="*/ 8 w 20"/>
                  <a:gd name="T51" fmla="*/ 27 h 47"/>
                  <a:gd name="T52" fmla="*/ 7 w 20"/>
                  <a:gd name="T53" fmla="*/ 24 h 47"/>
                  <a:gd name="T54" fmla="*/ 6 w 20"/>
                  <a:gd name="T55" fmla="*/ 22 h 47"/>
                  <a:gd name="T56" fmla="*/ 6 w 20"/>
                  <a:gd name="T57" fmla="*/ 20 h 47"/>
                  <a:gd name="T58" fmla="*/ 5 w 20"/>
                  <a:gd name="T59" fmla="*/ 18 h 47"/>
                  <a:gd name="T60" fmla="*/ 4 w 20"/>
                  <a:gd name="T61" fmla="*/ 16 h 47"/>
                  <a:gd name="T62" fmla="*/ 3 w 20"/>
                  <a:gd name="T63" fmla="*/ 13 h 47"/>
                  <a:gd name="T64" fmla="*/ 3 w 20"/>
                  <a:gd name="T65" fmla="*/ 12 h 47"/>
                  <a:gd name="T66" fmla="*/ 1 w 20"/>
                  <a:gd name="T67" fmla="*/ 10 h 47"/>
                  <a:gd name="T68" fmla="*/ 0 w 20"/>
                  <a:gd name="T69" fmla="*/ 8 h 47"/>
                  <a:gd name="T70" fmla="*/ 4 w 20"/>
                  <a:gd name="T71" fmla="*/ 9 h 47"/>
                  <a:gd name="T72" fmla="*/ 0 w 20"/>
                  <a:gd name="T73" fmla="*/ 8 h 47"/>
                  <a:gd name="T74" fmla="*/ 0 w 20"/>
                  <a:gd name="T75" fmla="*/ 6 h 47"/>
                  <a:gd name="T76" fmla="*/ 0 w 20"/>
                  <a:gd name="T77" fmla="*/ 4 h 47"/>
                  <a:gd name="T78" fmla="*/ 0 w 20"/>
                  <a:gd name="T79" fmla="*/ 2 h 47"/>
                  <a:gd name="T80" fmla="*/ 0 w 20"/>
                  <a:gd name="T81" fmla="*/ 1 h 47"/>
                  <a:gd name="T82" fmla="*/ 2 w 20"/>
                  <a:gd name="T83" fmla="*/ 0 h 47"/>
                  <a:gd name="T84" fmla="*/ 3 w 20"/>
                  <a:gd name="T85" fmla="*/ 0 h 47"/>
                  <a:gd name="T86" fmla="*/ 5 w 20"/>
                  <a:gd name="T87" fmla="*/ 0 h 47"/>
                  <a:gd name="T88" fmla="*/ 6 w 20"/>
                  <a:gd name="T89" fmla="*/ 1 h 47"/>
                  <a:gd name="T90" fmla="*/ 2 w 20"/>
                  <a:gd name="T9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" h="47">
                    <a:moveTo>
                      <a:pt x="2" y="0"/>
                    </a:moveTo>
                    <a:lnTo>
                      <a:pt x="6" y="1"/>
                    </a:lnTo>
                    <a:lnTo>
                      <a:pt x="7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11" y="10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4" y="18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6"/>
                    </a:lnTo>
                    <a:lnTo>
                      <a:pt x="16" y="29"/>
                    </a:lnTo>
                    <a:lnTo>
                      <a:pt x="17" y="32"/>
                    </a:lnTo>
                    <a:lnTo>
                      <a:pt x="18" y="35"/>
                    </a:lnTo>
                    <a:lnTo>
                      <a:pt x="18" y="38"/>
                    </a:lnTo>
                    <a:lnTo>
                      <a:pt x="19" y="42"/>
                    </a:lnTo>
                    <a:lnTo>
                      <a:pt x="19" y="45"/>
                    </a:lnTo>
                    <a:lnTo>
                      <a:pt x="11" y="46"/>
                    </a:lnTo>
                    <a:lnTo>
                      <a:pt x="11" y="43"/>
                    </a:lnTo>
                    <a:lnTo>
                      <a:pt x="10" y="40"/>
                    </a:lnTo>
                    <a:lnTo>
                      <a:pt x="10" y="37"/>
                    </a:lnTo>
                    <a:lnTo>
                      <a:pt x="9" y="35"/>
                    </a:lnTo>
                    <a:lnTo>
                      <a:pt x="9" y="32"/>
                    </a:lnTo>
                    <a:lnTo>
                      <a:pt x="9" y="29"/>
                    </a:lnTo>
                    <a:lnTo>
                      <a:pt x="8" y="27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5" y="18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4" y="9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16" name="Freeform 396">
                <a:extLst>
                  <a:ext uri="{FF2B5EF4-FFF2-40B4-BE49-F238E27FC236}">
                    <a16:creationId xmlns:a16="http://schemas.microsoft.com/office/drawing/2014/main" id="{2DD22C05-131A-AE3B-DC65-9529C8A2C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3432"/>
                <a:ext cx="142" cy="45"/>
              </a:xfrm>
              <a:custGeom>
                <a:avLst/>
                <a:gdLst>
                  <a:gd name="T0" fmla="*/ 4 w 142"/>
                  <a:gd name="T1" fmla="*/ 32 h 45"/>
                  <a:gd name="T2" fmla="*/ 11 w 142"/>
                  <a:gd name="T3" fmla="*/ 33 h 45"/>
                  <a:gd name="T4" fmla="*/ 19 w 142"/>
                  <a:gd name="T5" fmla="*/ 34 h 45"/>
                  <a:gd name="T6" fmla="*/ 27 w 142"/>
                  <a:gd name="T7" fmla="*/ 33 h 45"/>
                  <a:gd name="T8" fmla="*/ 35 w 142"/>
                  <a:gd name="T9" fmla="*/ 33 h 45"/>
                  <a:gd name="T10" fmla="*/ 44 w 142"/>
                  <a:gd name="T11" fmla="*/ 32 h 45"/>
                  <a:gd name="T12" fmla="*/ 54 w 142"/>
                  <a:gd name="T13" fmla="*/ 30 h 45"/>
                  <a:gd name="T14" fmla="*/ 64 w 142"/>
                  <a:gd name="T15" fmla="*/ 28 h 45"/>
                  <a:gd name="T16" fmla="*/ 73 w 142"/>
                  <a:gd name="T17" fmla="*/ 25 h 45"/>
                  <a:gd name="T18" fmla="*/ 83 w 142"/>
                  <a:gd name="T19" fmla="*/ 22 h 45"/>
                  <a:gd name="T20" fmla="*/ 92 w 142"/>
                  <a:gd name="T21" fmla="*/ 19 h 45"/>
                  <a:gd name="T22" fmla="*/ 101 w 142"/>
                  <a:gd name="T23" fmla="*/ 16 h 45"/>
                  <a:gd name="T24" fmla="*/ 109 w 142"/>
                  <a:gd name="T25" fmla="*/ 13 h 45"/>
                  <a:gd name="T26" fmla="*/ 118 w 142"/>
                  <a:gd name="T27" fmla="*/ 9 h 45"/>
                  <a:gd name="T28" fmla="*/ 125 w 142"/>
                  <a:gd name="T29" fmla="*/ 6 h 45"/>
                  <a:gd name="T30" fmla="*/ 132 w 142"/>
                  <a:gd name="T31" fmla="*/ 3 h 45"/>
                  <a:gd name="T32" fmla="*/ 138 w 142"/>
                  <a:gd name="T33" fmla="*/ 0 h 45"/>
                  <a:gd name="T34" fmla="*/ 138 w 142"/>
                  <a:gd name="T35" fmla="*/ 11 h 45"/>
                  <a:gd name="T36" fmla="*/ 131 w 142"/>
                  <a:gd name="T37" fmla="*/ 14 h 45"/>
                  <a:gd name="T38" fmla="*/ 124 w 142"/>
                  <a:gd name="T39" fmla="*/ 18 h 45"/>
                  <a:gd name="T40" fmla="*/ 116 w 142"/>
                  <a:gd name="T41" fmla="*/ 21 h 45"/>
                  <a:gd name="T42" fmla="*/ 108 w 142"/>
                  <a:gd name="T43" fmla="*/ 25 h 45"/>
                  <a:gd name="T44" fmla="*/ 99 w 142"/>
                  <a:gd name="T45" fmla="*/ 28 h 45"/>
                  <a:gd name="T46" fmla="*/ 89 w 142"/>
                  <a:gd name="T47" fmla="*/ 31 h 45"/>
                  <a:gd name="T48" fmla="*/ 80 w 142"/>
                  <a:gd name="T49" fmla="*/ 34 h 45"/>
                  <a:gd name="T50" fmla="*/ 70 w 142"/>
                  <a:gd name="T51" fmla="*/ 36 h 45"/>
                  <a:gd name="T52" fmla="*/ 60 w 142"/>
                  <a:gd name="T53" fmla="*/ 39 h 45"/>
                  <a:gd name="T54" fmla="*/ 51 w 142"/>
                  <a:gd name="T55" fmla="*/ 41 h 45"/>
                  <a:gd name="T56" fmla="*/ 41 w 142"/>
                  <a:gd name="T57" fmla="*/ 43 h 45"/>
                  <a:gd name="T58" fmla="*/ 32 w 142"/>
                  <a:gd name="T59" fmla="*/ 43 h 45"/>
                  <a:gd name="T60" fmla="*/ 23 w 142"/>
                  <a:gd name="T61" fmla="*/ 44 h 45"/>
                  <a:gd name="T62" fmla="*/ 15 w 142"/>
                  <a:gd name="T63" fmla="*/ 44 h 45"/>
                  <a:gd name="T64" fmla="*/ 6 w 142"/>
                  <a:gd name="T65" fmla="*/ 43 h 45"/>
                  <a:gd name="T66" fmla="*/ 3 w 142"/>
                  <a:gd name="T67" fmla="*/ 42 h 45"/>
                  <a:gd name="T68" fmla="*/ 1 w 142"/>
                  <a:gd name="T69" fmla="*/ 41 h 45"/>
                  <a:gd name="T70" fmla="*/ 0 w 142"/>
                  <a:gd name="T71" fmla="*/ 38 h 45"/>
                  <a:gd name="T72" fmla="*/ 0 w 142"/>
                  <a:gd name="T73" fmla="*/ 34 h 45"/>
                  <a:gd name="T74" fmla="*/ 3 w 142"/>
                  <a:gd name="T75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2" h="45">
                    <a:moveTo>
                      <a:pt x="4" y="32"/>
                    </a:moveTo>
                    <a:lnTo>
                      <a:pt x="4" y="32"/>
                    </a:lnTo>
                    <a:lnTo>
                      <a:pt x="8" y="32"/>
                    </a:lnTo>
                    <a:lnTo>
                      <a:pt x="11" y="33"/>
                    </a:lnTo>
                    <a:lnTo>
                      <a:pt x="15" y="33"/>
                    </a:lnTo>
                    <a:lnTo>
                      <a:pt x="19" y="34"/>
                    </a:lnTo>
                    <a:lnTo>
                      <a:pt x="23" y="34"/>
                    </a:lnTo>
                    <a:lnTo>
                      <a:pt x="27" y="33"/>
                    </a:lnTo>
                    <a:lnTo>
                      <a:pt x="32" y="33"/>
                    </a:lnTo>
                    <a:lnTo>
                      <a:pt x="35" y="33"/>
                    </a:lnTo>
                    <a:lnTo>
                      <a:pt x="40" y="32"/>
                    </a:lnTo>
                    <a:lnTo>
                      <a:pt x="44" y="32"/>
                    </a:lnTo>
                    <a:lnTo>
                      <a:pt x="50" y="31"/>
                    </a:lnTo>
                    <a:lnTo>
                      <a:pt x="54" y="30"/>
                    </a:lnTo>
                    <a:lnTo>
                      <a:pt x="59" y="29"/>
                    </a:lnTo>
                    <a:lnTo>
                      <a:pt x="64" y="28"/>
                    </a:lnTo>
                    <a:lnTo>
                      <a:pt x="69" y="26"/>
                    </a:lnTo>
                    <a:lnTo>
                      <a:pt x="73" y="25"/>
                    </a:lnTo>
                    <a:lnTo>
                      <a:pt x="78" y="24"/>
                    </a:lnTo>
                    <a:lnTo>
                      <a:pt x="83" y="22"/>
                    </a:lnTo>
                    <a:lnTo>
                      <a:pt x="88" y="21"/>
                    </a:lnTo>
                    <a:lnTo>
                      <a:pt x="92" y="19"/>
                    </a:lnTo>
                    <a:lnTo>
                      <a:pt x="97" y="18"/>
                    </a:lnTo>
                    <a:lnTo>
                      <a:pt x="101" y="16"/>
                    </a:lnTo>
                    <a:lnTo>
                      <a:pt x="105" y="15"/>
                    </a:lnTo>
                    <a:lnTo>
                      <a:pt x="109" y="13"/>
                    </a:lnTo>
                    <a:lnTo>
                      <a:pt x="114" y="11"/>
                    </a:lnTo>
                    <a:lnTo>
                      <a:pt x="118" y="9"/>
                    </a:lnTo>
                    <a:lnTo>
                      <a:pt x="121" y="8"/>
                    </a:lnTo>
                    <a:lnTo>
                      <a:pt x="125" y="6"/>
                    </a:lnTo>
                    <a:lnTo>
                      <a:pt x="129" y="5"/>
                    </a:lnTo>
                    <a:lnTo>
                      <a:pt x="132" y="3"/>
                    </a:lnTo>
                    <a:lnTo>
                      <a:pt x="135" y="2"/>
                    </a:lnTo>
                    <a:lnTo>
                      <a:pt x="138" y="0"/>
                    </a:lnTo>
                    <a:lnTo>
                      <a:pt x="141" y="9"/>
                    </a:lnTo>
                    <a:lnTo>
                      <a:pt x="138" y="11"/>
                    </a:lnTo>
                    <a:lnTo>
                      <a:pt x="134" y="13"/>
                    </a:lnTo>
                    <a:lnTo>
                      <a:pt x="131" y="14"/>
                    </a:lnTo>
                    <a:lnTo>
                      <a:pt x="128" y="16"/>
                    </a:lnTo>
                    <a:lnTo>
                      <a:pt x="124" y="18"/>
                    </a:lnTo>
                    <a:lnTo>
                      <a:pt x="120" y="19"/>
                    </a:lnTo>
                    <a:lnTo>
                      <a:pt x="116" y="21"/>
                    </a:lnTo>
                    <a:lnTo>
                      <a:pt x="112" y="23"/>
                    </a:lnTo>
                    <a:lnTo>
                      <a:pt x="108" y="25"/>
                    </a:lnTo>
                    <a:lnTo>
                      <a:pt x="103" y="26"/>
                    </a:lnTo>
                    <a:lnTo>
                      <a:pt x="99" y="28"/>
                    </a:lnTo>
                    <a:lnTo>
                      <a:pt x="94" y="29"/>
                    </a:lnTo>
                    <a:lnTo>
                      <a:pt x="89" y="31"/>
                    </a:lnTo>
                    <a:lnTo>
                      <a:pt x="85" y="32"/>
                    </a:lnTo>
                    <a:lnTo>
                      <a:pt x="80" y="34"/>
                    </a:lnTo>
                    <a:lnTo>
                      <a:pt x="75" y="35"/>
                    </a:lnTo>
                    <a:lnTo>
                      <a:pt x="70" y="36"/>
                    </a:lnTo>
                    <a:lnTo>
                      <a:pt x="65" y="38"/>
                    </a:lnTo>
                    <a:lnTo>
                      <a:pt x="60" y="39"/>
                    </a:lnTo>
                    <a:lnTo>
                      <a:pt x="55" y="40"/>
                    </a:lnTo>
                    <a:lnTo>
                      <a:pt x="51" y="41"/>
                    </a:lnTo>
                    <a:lnTo>
                      <a:pt x="46" y="42"/>
                    </a:lnTo>
                    <a:lnTo>
                      <a:pt x="41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27" y="44"/>
                    </a:lnTo>
                    <a:lnTo>
                      <a:pt x="23" y="44"/>
                    </a:lnTo>
                    <a:lnTo>
                      <a:pt x="19" y="44"/>
                    </a:lnTo>
                    <a:lnTo>
                      <a:pt x="15" y="44"/>
                    </a:lnTo>
                    <a:lnTo>
                      <a:pt x="10" y="43"/>
                    </a:lnTo>
                    <a:lnTo>
                      <a:pt x="6" y="43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3" y="42"/>
                    </a:lnTo>
                    <a:lnTo>
                      <a:pt x="1" y="41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1" y="33"/>
                    </a:lnTo>
                    <a:lnTo>
                      <a:pt x="3" y="32"/>
                    </a:lnTo>
                    <a:lnTo>
                      <a:pt x="4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17" name="Freeform 397">
                <a:extLst>
                  <a:ext uri="{FF2B5EF4-FFF2-40B4-BE49-F238E27FC236}">
                    <a16:creationId xmlns:a16="http://schemas.microsoft.com/office/drawing/2014/main" id="{D5EF9351-4154-E8B0-02B2-0CEA12D7D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395"/>
                <a:ext cx="145" cy="80"/>
              </a:xfrm>
              <a:custGeom>
                <a:avLst/>
                <a:gdLst>
                  <a:gd name="T0" fmla="*/ 5 w 145"/>
                  <a:gd name="T1" fmla="*/ 1 h 80"/>
                  <a:gd name="T2" fmla="*/ 12 w 145"/>
                  <a:gd name="T3" fmla="*/ 7 h 80"/>
                  <a:gd name="T4" fmla="*/ 19 w 145"/>
                  <a:gd name="T5" fmla="*/ 12 h 80"/>
                  <a:gd name="T6" fmla="*/ 27 w 145"/>
                  <a:gd name="T7" fmla="*/ 17 h 80"/>
                  <a:gd name="T8" fmla="*/ 35 w 145"/>
                  <a:gd name="T9" fmla="*/ 23 h 80"/>
                  <a:gd name="T10" fmla="*/ 43 w 145"/>
                  <a:gd name="T11" fmla="*/ 28 h 80"/>
                  <a:gd name="T12" fmla="*/ 51 w 145"/>
                  <a:gd name="T13" fmla="*/ 33 h 80"/>
                  <a:gd name="T14" fmla="*/ 59 w 145"/>
                  <a:gd name="T15" fmla="*/ 38 h 80"/>
                  <a:gd name="T16" fmla="*/ 67 w 145"/>
                  <a:gd name="T17" fmla="*/ 42 h 80"/>
                  <a:gd name="T18" fmla="*/ 76 w 145"/>
                  <a:gd name="T19" fmla="*/ 46 h 80"/>
                  <a:gd name="T20" fmla="*/ 84 w 145"/>
                  <a:gd name="T21" fmla="*/ 51 h 80"/>
                  <a:gd name="T22" fmla="*/ 93 w 145"/>
                  <a:gd name="T23" fmla="*/ 55 h 80"/>
                  <a:gd name="T24" fmla="*/ 102 w 145"/>
                  <a:gd name="T25" fmla="*/ 58 h 80"/>
                  <a:gd name="T26" fmla="*/ 112 w 145"/>
                  <a:gd name="T27" fmla="*/ 61 h 80"/>
                  <a:gd name="T28" fmla="*/ 122 w 145"/>
                  <a:gd name="T29" fmla="*/ 64 h 80"/>
                  <a:gd name="T30" fmla="*/ 133 w 145"/>
                  <a:gd name="T31" fmla="*/ 67 h 80"/>
                  <a:gd name="T32" fmla="*/ 144 w 145"/>
                  <a:gd name="T33" fmla="*/ 69 h 80"/>
                  <a:gd name="T34" fmla="*/ 137 w 145"/>
                  <a:gd name="T35" fmla="*/ 78 h 80"/>
                  <a:gd name="T36" fmla="*/ 126 w 145"/>
                  <a:gd name="T37" fmla="*/ 76 h 80"/>
                  <a:gd name="T38" fmla="*/ 115 w 145"/>
                  <a:gd name="T39" fmla="*/ 73 h 80"/>
                  <a:gd name="T40" fmla="*/ 105 w 145"/>
                  <a:gd name="T41" fmla="*/ 70 h 80"/>
                  <a:gd name="T42" fmla="*/ 96 w 145"/>
                  <a:gd name="T43" fmla="*/ 66 h 80"/>
                  <a:gd name="T44" fmla="*/ 86 w 145"/>
                  <a:gd name="T45" fmla="*/ 63 h 80"/>
                  <a:gd name="T46" fmla="*/ 77 w 145"/>
                  <a:gd name="T47" fmla="*/ 58 h 80"/>
                  <a:gd name="T48" fmla="*/ 69 w 145"/>
                  <a:gd name="T49" fmla="*/ 54 h 80"/>
                  <a:gd name="T50" fmla="*/ 60 w 145"/>
                  <a:gd name="T51" fmla="*/ 49 h 80"/>
                  <a:gd name="T52" fmla="*/ 51 w 145"/>
                  <a:gd name="T53" fmla="*/ 45 h 80"/>
                  <a:gd name="T54" fmla="*/ 44 w 145"/>
                  <a:gd name="T55" fmla="*/ 40 h 80"/>
                  <a:gd name="T56" fmla="*/ 35 w 145"/>
                  <a:gd name="T57" fmla="*/ 34 h 80"/>
                  <a:gd name="T58" fmla="*/ 28 w 145"/>
                  <a:gd name="T59" fmla="*/ 29 h 80"/>
                  <a:gd name="T60" fmla="*/ 20 w 145"/>
                  <a:gd name="T61" fmla="*/ 24 h 80"/>
                  <a:gd name="T62" fmla="*/ 12 w 145"/>
                  <a:gd name="T63" fmla="*/ 18 h 80"/>
                  <a:gd name="T64" fmla="*/ 5 w 145"/>
                  <a:gd name="T65" fmla="*/ 13 h 80"/>
                  <a:gd name="T66" fmla="*/ 3 w 145"/>
                  <a:gd name="T67" fmla="*/ 11 h 80"/>
                  <a:gd name="T68" fmla="*/ 0 w 145"/>
                  <a:gd name="T69" fmla="*/ 9 h 80"/>
                  <a:gd name="T70" fmla="*/ 0 w 145"/>
                  <a:gd name="T71" fmla="*/ 5 h 80"/>
                  <a:gd name="T72" fmla="*/ 0 w 145"/>
                  <a:gd name="T73" fmla="*/ 2 h 80"/>
                  <a:gd name="T74" fmla="*/ 3 w 145"/>
                  <a:gd name="T75" fmla="*/ 0 h 80"/>
                  <a:gd name="T76" fmla="*/ 3 w 145"/>
                  <a:gd name="T77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5" h="80">
                    <a:moveTo>
                      <a:pt x="3" y="1"/>
                    </a:moveTo>
                    <a:lnTo>
                      <a:pt x="5" y="1"/>
                    </a:lnTo>
                    <a:lnTo>
                      <a:pt x="9" y="4"/>
                    </a:lnTo>
                    <a:lnTo>
                      <a:pt x="12" y="7"/>
                    </a:lnTo>
                    <a:lnTo>
                      <a:pt x="16" y="9"/>
                    </a:lnTo>
                    <a:lnTo>
                      <a:pt x="19" y="12"/>
                    </a:lnTo>
                    <a:lnTo>
                      <a:pt x="23" y="15"/>
                    </a:lnTo>
                    <a:lnTo>
                      <a:pt x="27" y="17"/>
                    </a:lnTo>
                    <a:lnTo>
                      <a:pt x="32" y="20"/>
                    </a:lnTo>
                    <a:lnTo>
                      <a:pt x="35" y="23"/>
                    </a:lnTo>
                    <a:lnTo>
                      <a:pt x="38" y="25"/>
                    </a:lnTo>
                    <a:lnTo>
                      <a:pt x="43" y="28"/>
                    </a:lnTo>
                    <a:lnTo>
                      <a:pt x="47" y="30"/>
                    </a:lnTo>
                    <a:lnTo>
                      <a:pt x="51" y="33"/>
                    </a:lnTo>
                    <a:lnTo>
                      <a:pt x="54" y="35"/>
                    </a:lnTo>
                    <a:lnTo>
                      <a:pt x="59" y="38"/>
                    </a:lnTo>
                    <a:lnTo>
                      <a:pt x="63" y="40"/>
                    </a:lnTo>
                    <a:lnTo>
                      <a:pt x="67" y="42"/>
                    </a:lnTo>
                    <a:lnTo>
                      <a:pt x="71" y="44"/>
                    </a:lnTo>
                    <a:lnTo>
                      <a:pt x="76" y="46"/>
                    </a:lnTo>
                    <a:lnTo>
                      <a:pt x="80" y="49"/>
                    </a:lnTo>
                    <a:lnTo>
                      <a:pt x="84" y="51"/>
                    </a:lnTo>
                    <a:lnTo>
                      <a:pt x="89" y="53"/>
                    </a:lnTo>
                    <a:lnTo>
                      <a:pt x="93" y="55"/>
                    </a:lnTo>
                    <a:lnTo>
                      <a:pt x="98" y="56"/>
                    </a:lnTo>
                    <a:lnTo>
                      <a:pt x="102" y="58"/>
                    </a:lnTo>
                    <a:lnTo>
                      <a:pt x="108" y="60"/>
                    </a:lnTo>
                    <a:lnTo>
                      <a:pt x="112" y="61"/>
                    </a:lnTo>
                    <a:lnTo>
                      <a:pt x="117" y="63"/>
                    </a:lnTo>
                    <a:lnTo>
                      <a:pt x="122" y="64"/>
                    </a:lnTo>
                    <a:lnTo>
                      <a:pt x="128" y="66"/>
                    </a:lnTo>
                    <a:lnTo>
                      <a:pt x="133" y="67"/>
                    </a:lnTo>
                    <a:lnTo>
                      <a:pt x="138" y="68"/>
                    </a:lnTo>
                    <a:lnTo>
                      <a:pt x="144" y="69"/>
                    </a:lnTo>
                    <a:lnTo>
                      <a:pt x="142" y="79"/>
                    </a:lnTo>
                    <a:lnTo>
                      <a:pt x="137" y="78"/>
                    </a:lnTo>
                    <a:lnTo>
                      <a:pt x="131" y="77"/>
                    </a:lnTo>
                    <a:lnTo>
                      <a:pt x="126" y="76"/>
                    </a:lnTo>
                    <a:lnTo>
                      <a:pt x="121" y="74"/>
                    </a:lnTo>
                    <a:lnTo>
                      <a:pt x="115" y="73"/>
                    </a:lnTo>
                    <a:lnTo>
                      <a:pt x="111" y="71"/>
                    </a:lnTo>
                    <a:lnTo>
                      <a:pt x="105" y="70"/>
                    </a:lnTo>
                    <a:lnTo>
                      <a:pt x="101" y="68"/>
                    </a:lnTo>
                    <a:lnTo>
                      <a:pt x="96" y="66"/>
                    </a:lnTo>
                    <a:lnTo>
                      <a:pt x="91" y="64"/>
                    </a:lnTo>
                    <a:lnTo>
                      <a:pt x="86" y="63"/>
                    </a:lnTo>
                    <a:lnTo>
                      <a:pt x="82" y="60"/>
                    </a:lnTo>
                    <a:lnTo>
                      <a:pt x="77" y="58"/>
                    </a:lnTo>
                    <a:lnTo>
                      <a:pt x="73" y="56"/>
                    </a:lnTo>
                    <a:lnTo>
                      <a:pt x="69" y="54"/>
                    </a:lnTo>
                    <a:lnTo>
                      <a:pt x="64" y="51"/>
                    </a:lnTo>
                    <a:lnTo>
                      <a:pt x="60" y="49"/>
                    </a:lnTo>
                    <a:lnTo>
                      <a:pt x="56" y="47"/>
                    </a:lnTo>
                    <a:lnTo>
                      <a:pt x="51" y="45"/>
                    </a:lnTo>
                    <a:lnTo>
                      <a:pt x="48" y="42"/>
                    </a:lnTo>
                    <a:lnTo>
                      <a:pt x="44" y="40"/>
                    </a:lnTo>
                    <a:lnTo>
                      <a:pt x="39" y="37"/>
                    </a:lnTo>
                    <a:lnTo>
                      <a:pt x="35" y="34"/>
                    </a:lnTo>
                    <a:lnTo>
                      <a:pt x="32" y="32"/>
                    </a:lnTo>
                    <a:lnTo>
                      <a:pt x="28" y="29"/>
                    </a:lnTo>
                    <a:lnTo>
                      <a:pt x="24" y="26"/>
                    </a:lnTo>
                    <a:lnTo>
                      <a:pt x="20" y="24"/>
                    </a:lnTo>
                    <a:lnTo>
                      <a:pt x="16" y="21"/>
                    </a:lnTo>
                    <a:lnTo>
                      <a:pt x="12" y="18"/>
                    </a:lnTo>
                    <a:lnTo>
                      <a:pt x="9" y="16"/>
                    </a:lnTo>
                    <a:lnTo>
                      <a:pt x="5" y="13"/>
                    </a:lnTo>
                    <a:lnTo>
                      <a:pt x="1" y="10"/>
                    </a:lnTo>
                    <a:lnTo>
                      <a:pt x="3" y="11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18" name="Freeform 398">
                <a:extLst>
                  <a:ext uri="{FF2B5EF4-FFF2-40B4-BE49-F238E27FC236}">
                    <a16:creationId xmlns:a16="http://schemas.microsoft.com/office/drawing/2014/main" id="{58B2F28D-7DB0-524B-A7F0-20A8B99F8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3390"/>
                <a:ext cx="688" cy="255"/>
              </a:xfrm>
              <a:custGeom>
                <a:avLst/>
                <a:gdLst>
                  <a:gd name="T0" fmla="*/ 120 w 688"/>
                  <a:gd name="T1" fmla="*/ 12 h 255"/>
                  <a:gd name="T2" fmla="*/ 148 w 688"/>
                  <a:gd name="T3" fmla="*/ 40 h 255"/>
                  <a:gd name="T4" fmla="*/ 170 w 688"/>
                  <a:gd name="T5" fmla="*/ 75 h 255"/>
                  <a:gd name="T6" fmla="*/ 189 w 688"/>
                  <a:gd name="T7" fmla="*/ 88 h 255"/>
                  <a:gd name="T8" fmla="*/ 204 w 688"/>
                  <a:gd name="T9" fmla="*/ 85 h 255"/>
                  <a:gd name="T10" fmla="*/ 223 w 688"/>
                  <a:gd name="T11" fmla="*/ 79 h 255"/>
                  <a:gd name="T12" fmla="*/ 234 w 688"/>
                  <a:gd name="T13" fmla="*/ 82 h 255"/>
                  <a:gd name="T14" fmla="*/ 212 w 688"/>
                  <a:gd name="T15" fmla="*/ 101 h 255"/>
                  <a:gd name="T16" fmla="*/ 200 w 688"/>
                  <a:gd name="T17" fmla="*/ 118 h 255"/>
                  <a:gd name="T18" fmla="*/ 192 w 688"/>
                  <a:gd name="T19" fmla="*/ 130 h 255"/>
                  <a:gd name="T20" fmla="*/ 174 w 688"/>
                  <a:gd name="T21" fmla="*/ 139 h 255"/>
                  <a:gd name="T22" fmla="*/ 153 w 688"/>
                  <a:gd name="T23" fmla="*/ 147 h 255"/>
                  <a:gd name="T24" fmla="*/ 129 w 688"/>
                  <a:gd name="T25" fmla="*/ 152 h 255"/>
                  <a:gd name="T26" fmla="*/ 98 w 688"/>
                  <a:gd name="T27" fmla="*/ 152 h 255"/>
                  <a:gd name="T28" fmla="*/ 61 w 688"/>
                  <a:gd name="T29" fmla="*/ 147 h 255"/>
                  <a:gd name="T30" fmla="*/ 15 w 688"/>
                  <a:gd name="T31" fmla="*/ 135 h 255"/>
                  <a:gd name="T32" fmla="*/ 0 w 688"/>
                  <a:gd name="T33" fmla="*/ 120 h 255"/>
                  <a:gd name="T34" fmla="*/ 4 w 688"/>
                  <a:gd name="T35" fmla="*/ 82 h 255"/>
                  <a:gd name="T36" fmla="*/ 25 w 688"/>
                  <a:gd name="T37" fmla="*/ 30 h 255"/>
                  <a:gd name="T38" fmla="*/ 60 w 688"/>
                  <a:gd name="T39" fmla="*/ 7 h 255"/>
                  <a:gd name="T40" fmla="*/ 98 w 688"/>
                  <a:gd name="T41" fmla="*/ 0 h 255"/>
                  <a:gd name="T42" fmla="*/ 281 w 688"/>
                  <a:gd name="T43" fmla="*/ 64 h 255"/>
                  <a:gd name="T44" fmla="*/ 249 w 688"/>
                  <a:gd name="T45" fmla="*/ 75 h 255"/>
                  <a:gd name="T46" fmla="*/ 222 w 688"/>
                  <a:gd name="T47" fmla="*/ 91 h 255"/>
                  <a:gd name="T48" fmla="*/ 202 w 688"/>
                  <a:gd name="T49" fmla="*/ 115 h 255"/>
                  <a:gd name="T50" fmla="*/ 189 w 688"/>
                  <a:gd name="T51" fmla="*/ 146 h 255"/>
                  <a:gd name="T52" fmla="*/ 186 w 688"/>
                  <a:gd name="T53" fmla="*/ 186 h 255"/>
                  <a:gd name="T54" fmla="*/ 206 w 688"/>
                  <a:gd name="T55" fmla="*/ 226 h 255"/>
                  <a:gd name="T56" fmla="*/ 254 w 688"/>
                  <a:gd name="T57" fmla="*/ 246 h 255"/>
                  <a:gd name="T58" fmla="*/ 303 w 688"/>
                  <a:gd name="T59" fmla="*/ 254 h 255"/>
                  <a:gd name="T60" fmla="*/ 353 w 688"/>
                  <a:gd name="T61" fmla="*/ 252 h 255"/>
                  <a:gd name="T62" fmla="*/ 403 w 688"/>
                  <a:gd name="T63" fmla="*/ 242 h 255"/>
                  <a:gd name="T64" fmla="*/ 453 w 688"/>
                  <a:gd name="T65" fmla="*/ 226 h 255"/>
                  <a:gd name="T66" fmla="*/ 502 w 688"/>
                  <a:gd name="T67" fmla="*/ 205 h 255"/>
                  <a:gd name="T68" fmla="*/ 529 w 688"/>
                  <a:gd name="T69" fmla="*/ 205 h 255"/>
                  <a:gd name="T70" fmla="*/ 560 w 688"/>
                  <a:gd name="T71" fmla="*/ 201 h 255"/>
                  <a:gd name="T72" fmla="*/ 590 w 688"/>
                  <a:gd name="T73" fmla="*/ 193 h 255"/>
                  <a:gd name="T74" fmla="*/ 620 w 688"/>
                  <a:gd name="T75" fmla="*/ 183 h 255"/>
                  <a:gd name="T76" fmla="*/ 649 w 688"/>
                  <a:gd name="T77" fmla="*/ 169 h 255"/>
                  <a:gd name="T78" fmla="*/ 673 w 688"/>
                  <a:gd name="T79" fmla="*/ 153 h 255"/>
                  <a:gd name="T80" fmla="*/ 685 w 688"/>
                  <a:gd name="T81" fmla="*/ 136 h 255"/>
                  <a:gd name="T82" fmla="*/ 687 w 688"/>
                  <a:gd name="T83" fmla="*/ 117 h 255"/>
                  <a:gd name="T84" fmla="*/ 683 w 688"/>
                  <a:gd name="T85" fmla="*/ 97 h 255"/>
                  <a:gd name="T86" fmla="*/ 668 w 688"/>
                  <a:gd name="T87" fmla="*/ 100 h 255"/>
                  <a:gd name="T88" fmla="*/ 640 w 688"/>
                  <a:gd name="T89" fmla="*/ 125 h 255"/>
                  <a:gd name="T90" fmla="*/ 613 w 688"/>
                  <a:gd name="T91" fmla="*/ 139 h 255"/>
                  <a:gd name="T92" fmla="*/ 586 w 688"/>
                  <a:gd name="T93" fmla="*/ 147 h 255"/>
                  <a:gd name="T94" fmla="*/ 559 w 688"/>
                  <a:gd name="T95" fmla="*/ 150 h 255"/>
                  <a:gd name="T96" fmla="*/ 531 w 688"/>
                  <a:gd name="T97" fmla="*/ 151 h 255"/>
                  <a:gd name="T98" fmla="*/ 503 w 688"/>
                  <a:gd name="T99" fmla="*/ 153 h 255"/>
                  <a:gd name="T100" fmla="*/ 496 w 688"/>
                  <a:gd name="T101" fmla="*/ 155 h 255"/>
                  <a:gd name="T102" fmla="*/ 484 w 688"/>
                  <a:gd name="T103" fmla="*/ 160 h 255"/>
                  <a:gd name="T104" fmla="*/ 468 w 688"/>
                  <a:gd name="T105" fmla="*/ 167 h 255"/>
                  <a:gd name="T106" fmla="*/ 447 w 688"/>
                  <a:gd name="T107" fmla="*/ 174 h 255"/>
                  <a:gd name="T108" fmla="*/ 424 w 688"/>
                  <a:gd name="T109" fmla="*/ 180 h 255"/>
                  <a:gd name="T110" fmla="*/ 396 w 688"/>
                  <a:gd name="T111" fmla="*/ 183 h 255"/>
                  <a:gd name="T112" fmla="*/ 373 w 688"/>
                  <a:gd name="T113" fmla="*/ 156 h 255"/>
                  <a:gd name="T114" fmla="*/ 351 w 688"/>
                  <a:gd name="T115" fmla="*/ 108 h 255"/>
                  <a:gd name="T116" fmla="*/ 325 w 688"/>
                  <a:gd name="T117" fmla="*/ 7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88" h="255">
                    <a:moveTo>
                      <a:pt x="98" y="0"/>
                    </a:moveTo>
                    <a:lnTo>
                      <a:pt x="104" y="2"/>
                    </a:lnTo>
                    <a:lnTo>
                      <a:pt x="109" y="5"/>
                    </a:lnTo>
                    <a:lnTo>
                      <a:pt x="114" y="8"/>
                    </a:lnTo>
                    <a:lnTo>
                      <a:pt x="120" y="12"/>
                    </a:lnTo>
                    <a:lnTo>
                      <a:pt x="126" y="17"/>
                    </a:lnTo>
                    <a:lnTo>
                      <a:pt x="131" y="22"/>
                    </a:lnTo>
                    <a:lnTo>
                      <a:pt x="137" y="28"/>
                    </a:lnTo>
                    <a:lnTo>
                      <a:pt x="142" y="34"/>
                    </a:lnTo>
                    <a:lnTo>
                      <a:pt x="148" y="40"/>
                    </a:lnTo>
                    <a:lnTo>
                      <a:pt x="153" y="47"/>
                    </a:lnTo>
                    <a:lnTo>
                      <a:pt x="158" y="54"/>
                    </a:lnTo>
                    <a:lnTo>
                      <a:pt x="162" y="61"/>
                    </a:lnTo>
                    <a:lnTo>
                      <a:pt x="167" y="68"/>
                    </a:lnTo>
                    <a:lnTo>
                      <a:pt x="170" y="75"/>
                    </a:lnTo>
                    <a:lnTo>
                      <a:pt x="173" y="82"/>
                    </a:lnTo>
                    <a:lnTo>
                      <a:pt x="175" y="89"/>
                    </a:lnTo>
                    <a:lnTo>
                      <a:pt x="181" y="89"/>
                    </a:lnTo>
                    <a:lnTo>
                      <a:pt x="185" y="89"/>
                    </a:lnTo>
                    <a:lnTo>
                      <a:pt x="189" y="88"/>
                    </a:lnTo>
                    <a:lnTo>
                      <a:pt x="193" y="88"/>
                    </a:lnTo>
                    <a:lnTo>
                      <a:pt x="196" y="87"/>
                    </a:lnTo>
                    <a:lnTo>
                      <a:pt x="199" y="86"/>
                    </a:lnTo>
                    <a:lnTo>
                      <a:pt x="201" y="86"/>
                    </a:lnTo>
                    <a:lnTo>
                      <a:pt x="204" y="85"/>
                    </a:lnTo>
                    <a:lnTo>
                      <a:pt x="207" y="84"/>
                    </a:lnTo>
                    <a:lnTo>
                      <a:pt x="210" y="83"/>
                    </a:lnTo>
                    <a:lnTo>
                      <a:pt x="214" y="82"/>
                    </a:lnTo>
                    <a:lnTo>
                      <a:pt x="218" y="81"/>
                    </a:lnTo>
                    <a:lnTo>
                      <a:pt x="223" y="79"/>
                    </a:lnTo>
                    <a:lnTo>
                      <a:pt x="229" y="78"/>
                    </a:lnTo>
                    <a:lnTo>
                      <a:pt x="237" y="76"/>
                    </a:lnTo>
                    <a:lnTo>
                      <a:pt x="245" y="75"/>
                    </a:lnTo>
                    <a:lnTo>
                      <a:pt x="239" y="78"/>
                    </a:lnTo>
                    <a:lnTo>
                      <a:pt x="234" y="82"/>
                    </a:lnTo>
                    <a:lnTo>
                      <a:pt x="229" y="86"/>
                    </a:lnTo>
                    <a:lnTo>
                      <a:pt x="224" y="89"/>
                    </a:lnTo>
                    <a:lnTo>
                      <a:pt x="220" y="93"/>
                    </a:lnTo>
                    <a:lnTo>
                      <a:pt x="216" y="97"/>
                    </a:lnTo>
                    <a:lnTo>
                      <a:pt x="212" y="101"/>
                    </a:lnTo>
                    <a:lnTo>
                      <a:pt x="209" y="105"/>
                    </a:lnTo>
                    <a:lnTo>
                      <a:pt x="207" y="108"/>
                    </a:lnTo>
                    <a:lnTo>
                      <a:pt x="204" y="112"/>
                    </a:lnTo>
                    <a:lnTo>
                      <a:pt x="202" y="115"/>
                    </a:lnTo>
                    <a:lnTo>
                      <a:pt x="200" y="118"/>
                    </a:lnTo>
                    <a:lnTo>
                      <a:pt x="199" y="121"/>
                    </a:lnTo>
                    <a:lnTo>
                      <a:pt x="197" y="123"/>
                    </a:lnTo>
                    <a:lnTo>
                      <a:pt x="196" y="126"/>
                    </a:lnTo>
                    <a:lnTo>
                      <a:pt x="195" y="128"/>
                    </a:lnTo>
                    <a:lnTo>
                      <a:pt x="192" y="130"/>
                    </a:lnTo>
                    <a:lnTo>
                      <a:pt x="188" y="132"/>
                    </a:lnTo>
                    <a:lnTo>
                      <a:pt x="184" y="133"/>
                    </a:lnTo>
                    <a:lnTo>
                      <a:pt x="181" y="135"/>
                    </a:lnTo>
                    <a:lnTo>
                      <a:pt x="177" y="137"/>
                    </a:lnTo>
                    <a:lnTo>
                      <a:pt x="174" y="139"/>
                    </a:lnTo>
                    <a:lnTo>
                      <a:pt x="170" y="140"/>
                    </a:lnTo>
                    <a:lnTo>
                      <a:pt x="165" y="142"/>
                    </a:lnTo>
                    <a:lnTo>
                      <a:pt x="161" y="144"/>
                    </a:lnTo>
                    <a:lnTo>
                      <a:pt x="157" y="145"/>
                    </a:lnTo>
                    <a:lnTo>
                      <a:pt x="153" y="147"/>
                    </a:lnTo>
                    <a:lnTo>
                      <a:pt x="148" y="148"/>
                    </a:lnTo>
                    <a:lnTo>
                      <a:pt x="144" y="149"/>
                    </a:lnTo>
                    <a:lnTo>
                      <a:pt x="139" y="150"/>
                    </a:lnTo>
                    <a:lnTo>
                      <a:pt x="133" y="151"/>
                    </a:lnTo>
                    <a:lnTo>
                      <a:pt x="129" y="152"/>
                    </a:lnTo>
                    <a:lnTo>
                      <a:pt x="123" y="152"/>
                    </a:lnTo>
                    <a:lnTo>
                      <a:pt x="117" y="153"/>
                    </a:lnTo>
                    <a:lnTo>
                      <a:pt x="111" y="153"/>
                    </a:lnTo>
                    <a:lnTo>
                      <a:pt x="105" y="153"/>
                    </a:lnTo>
                    <a:lnTo>
                      <a:pt x="98" y="152"/>
                    </a:lnTo>
                    <a:lnTo>
                      <a:pt x="91" y="152"/>
                    </a:lnTo>
                    <a:lnTo>
                      <a:pt x="85" y="151"/>
                    </a:lnTo>
                    <a:lnTo>
                      <a:pt x="77" y="150"/>
                    </a:lnTo>
                    <a:lnTo>
                      <a:pt x="69" y="149"/>
                    </a:lnTo>
                    <a:lnTo>
                      <a:pt x="61" y="147"/>
                    </a:lnTo>
                    <a:lnTo>
                      <a:pt x="53" y="146"/>
                    </a:lnTo>
                    <a:lnTo>
                      <a:pt x="44" y="144"/>
                    </a:lnTo>
                    <a:lnTo>
                      <a:pt x="34" y="141"/>
                    </a:lnTo>
                    <a:lnTo>
                      <a:pt x="25" y="138"/>
                    </a:lnTo>
                    <a:lnTo>
                      <a:pt x="15" y="135"/>
                    </a:lnTo>
                    <a:lnTo>
                      <a:pt x="5" y="132"/>
                    </a:lnTo>
                    <a:lnTo>
                      <a:pt x="2" y="131"/>
                    </a:lnTo>
                    <a:lnTo>
                      <a:pt x="0" y="129"/>
                    </a:lnTo>
                    <a:lnTo>
                      <a:pt x="0" y="125"/>
                    </a:lnTo>
                    <a:lnTo>
                      <a:pt x="0" y="120"/>
                    </a:lnTo>
                    <a:lnTo>
                      <a:pt x="1" y="115"/>
                    </a:lnTo>
                    <a:lnTo>
                      <a:pt x="2" y="109"/>
                    </a:lnTo>
                    <a:lnTo>
                      <a:pt x="3" y="103"/>
                    </a:lnTo>
                    <a:lnTo>
                      <a:pt x="3" y="98"/>
                    </a:lnTo>
                    <a:lnTo>
                      <a:pt x="4" y="82"/>
                    </a:lnTo>
                    <a:lnTo>
                      <a:pt x="6" y="69"/>
                    </a:lnTo>
                    <a:lnTo>
                      <a:pt x="10" y="57"/>
                    </a:lnTo>
                    <a:lnTo>
                      <a:pt x="14" y="47"/>
                    </a:lnTo>
                    <a:lnTo>
                      <a:pt x="19" y="38"/>
                    </a:lnTo>
                    <a:lnTo>
                      <a:pt x="25" y="30"/>
                    </a:lnTo>
                    <a:lnTo>
                      <a:pt x="31" y="24"/>
                    </a:lnTo>
                    <a:lnTo>
                      <a:pt x="37" y="18"/>
                    </a:lnTo>
                    <a:lnTo>
                      <a:pt x="44" y="14"/>
                    </a:lnTo>
                    <a:lnTo>
                      <a:pt x="52" y="10"/>
                    </a:lnTo>
                    <a:lnTo>
                      <a:pt x="60" y="7"/>
                    </a:lnTo>
                    <a:lnTo>
                      <a:pt x="67" y="5"/>
                    </a:lnTo>
                    <a:lnTo>
                      <a:pt x="75" y="3"/>
                    </a:lnTo>
                    <a:lnTo>
                      <a:pt x="82" y="2"/>
                    </a:lnTo>
                    <a:lnTo>
                      <a:pt x="91" y="1"/>
                    </a:lnTo>
                    <a:lnTo>
                      <a:pt x="98" y="0"/>
                    </a:lnTo>
                    <a:lnTo>
                      <a:pt x="310" y="60"/>
                    </a:lnTo>
                    <a:lnTo>
                      <a:pt x="302" y="60"/>
                    </a:lnTo>
                    <a:lnTo>
                      <a:pt x="295" y="61"/>
                    </a:lnTo>
                    <a:lnTo>
                      <a:pt x="288" y="63"/>
                    </a:lnTo>
                    <a:lnTo>
                      <a:pt x="281" y="64"/>
                    </a:lnTo>
                    <a:lnTo>
                      <a:pt x="274" y="66"/>
                    </a:lnTo>
                    <a:lnTo>
                      <a:pt x="268" y="68"/>
                    </a:lnTo>
                    <a:lnTo>
                      <a:pt x="261" y="70"/>
                    </a:lnTo>
                    <a:lnTo>
                      <a:pt x="255" y="72"/>
                    </a:lnTo>
                    <a:lnTo>
                      <a:pt x="249" y="75"/>
                    </a:lnTo>
                    <a:lnTo>
                      <a:pt x="243" y="77"/>
                    </a:lnTo>
                    <a:lnTo>
                      <a:pt x="237" y="81"/>
                    </a:lnTo>
                    <a:lnTo>
                      <a:pt x="232" y="84"/>
                    </a:lnTo>
                    <a:lnTo>
                      <a:pt x="227" y="88"/>
                    </a:lnTo>
                    <a:lnTo>
                      <a:pt x="222" y="91"/>
                    </a:lnTo>
                    <a:lnTo>
                      <a:pt x="218" y="96"/>
                    </a:lnTo>
                    <a:lnTo>
                      <a:pt x="213" y="100"/>
                    </a:lnTo>
                    <a:lnTo>
                      <a:pt x="209" y="105"/>
                    </a:lnTo>
                    <a:lnTo>
                      <a:pt x="205" y="110"/>
                    </a:lnTo>
                    <a:lnTo>
                      <a:pt x="202" y="115"/>
                    </a:lnTo>
                    <a:lnTo>
                      <a:pt x="199" y="121"/>
                    </a:lnTo>
                    <a:lnTo>
                      <a:pt x="196" y="127"/>
                    </a:lnTo>
                    <a:lnTo>
                      <a:pt x="193" y="133"/>
                    </a:lnTo>
                    <a:lnTo>
                      <a:pt x="191" y="140"/>
                    </a:lnTo>
                    <a:lnTo>
                      <a:pt x="189" y="146"/>
                    </a:lnTo>
                    <a:lnTo>
                      <a:pt x="188" y="154"/>
                    </a:lnTo>
                    <a:lnTo>
                      <a:pt x="187" y="161"/>
                    </a:lnTo>
                    <a:lnTo>
                      <a:pt x="186" y="169"/>
                    </a:lnTo>
                    <a:lnTo>
                      <a:pt x="186" y="177"/>
                    </a:lnTo>
                    <a:lnTo>
                      <a:pt x="186" y="186"/>
                    </a:lnTo>
                    <a:lnTo>
                      <a:pt x="186" y="195"/>
                    </a:lnTo>
                    <a:lnTo>
                      <a:pt x="186" y="204"/>
                    </a:lnTo>
                    <a:lnTo>
                      <a:pt x="188" y="214"/>
                    </a:lnTo>
                    <a:lnTo>
                      <a:pt x="197" y="220"/>
                    </a:lnTo>
                    <a:lnTo>
                      <a:pt x="206" y="226"/>
                    </a:lnTo>
                    <a:lnTo>
                      <a:pt x="216" y="231"/>
                    </a:lnTo>
                    <a:lnTo>
                      <a:pt x="225" y="235"/>
                    </a:lnTo>
                    <a:lnTo>
                      <a:pt x="235" y="239"/>
                    </a:lnTo>
                    <a:lnTo>
                      <a:pt x="245" y="242"/>
                    </a:lnTo>
                    <a:lnTo>
                      <a:pt x="254" y="246"/>
                    </a:lnTo>
                    <a:lnTo>
                      <a:pt x="264" y="248"/>
                    </a:lnTo>
                    <a:lnTo>
                      <a:pt x="274" y="250"/>
                    </a:lnTo>
                    <a:lnTo>
                      <a:pt x="284" y="252"/>
                    </a:lnTo>
                    <a:lnTo>
                      <a:pt x="294" y="253"/>
                    </a:lnTo>
                    <a:lnTo>
                      <a:pt x="303" y="254"/>
                    </a:lnTo>
                    <a:lnTo>
                      <a:pt x="313" y="254"/>
                    </a:lnTo>
                    <a:lnTo>
                      <a:pt x="323" y="254"/>
                    </a:lnTo>
                    <a:lnTo>
                      <a:pt x="333" y="254"/>
                    </a:lnTo>
                    <a:lnTo>
                      <a:pt x="343" y="253"/>
                    </a:lnTo>
                    <a:lnTo>
                      <a:pt x="353" y="252"/>
                    </a:lnTo>
                    <a:lnTo>
                      <a:pt x="363" y="250"/>
                    </a:lnTo>
                    <a:lnTo>
                      <a:pt x="373" y="249"/>
                    </a:lnTo>
                    <a:lnTo>
                      <a:pt x="383" y="246"/>
                    </a:lnTo>
                    <a:lnTo>
                      <a:pt x="393" y="244"/>
                    </a:lnTo>
                    <a:lnTo>
                      <a:pt x="403" y="242"/>
                    </a:lnTo>
                    <a:lnTo>
                      <a:pt x="413" y="239"/>
                    </a:lnTo>
                    <a:lnTo>
                      <a:pt x="423" y="236"/>
                    </a:lnTo>
                    <a:lnTo>
                      <a:pt x="433" y="233"/>
                    </a:lnTo>
                    <a:lnTo>
                      <a:pt x="443" y="229"/>
                    </a:lnTo>
                    <a:lnTo>
                      <a:pt x="453" y="226"/>
                    </a:lnTo>
                    <a:lnTo>
                      <a:pt x="462" y="222"/>
                    </a:lnTo>
                    <a:lnTo>
                      <a:pt x="472" y="218"/>
                    </a:lnTo>
                    <a:lnTo>
                      <a:pt x="482" y="214"/>
                    </a:lnTo>
                    <a:lnTo>
                      <a:pt x="492" y="210"/>
                    </a:lnTo>
                    <a:lnTo>
                      <a:pt x="502" y="205"/>
                    </a:lnTo>
                    <a:lnTo>
                      <a:pt x="507" y="206"/>
                    </a:lnTo>
                    <a:lnTo>
                      <a:pt x="512" y="206"/>
                    </a:lnTo>
                    <a:lnTo>
                      <a:pt x="518" y="205"/>
                    </a:lnTo>
                    <a:lnTo>
                      <a:pt x="524" y="205"/>
                    </a:lnTo>
                    <a:lnTo>
                      <a:pt x="529" y="205"/>
                    </a:lnTo>
                    <a:lnTo>
                      <a:pt x="535" y="204"/>
                    </a:lnTo>
                    <a:lnTo>
                      <a:pt x="541" y="204"/>
                    </a:lnTo>
                    <a:lnTo>
                      <a:pt x="547" y="203"/>
                    </a:lnTo>
                    <a:lnTo>
                      <a:pt x="554" y="202"/>
                    </a:lnTo>
                    <a:lnTo>
                      <a:pt x="560" y="201"/>
                    </a:lnTo>
                    <a:lnTo>
                      <a:pt x="566" y="200"/>
                    </a:lnTo>
                    <a:lnTo>
                      <a:pt x="572" y="198"/>
                    </a:lnTo>
                    <a:lnTo>
                      <a:pt x="578" y="197"/>
                    </a:lnTo>
                    <a:lnTo>
                      <a:pt x="584" y="195"/>
                    </a:lnTo>
                    <a:lnTo>
                      <a:pt x="590" y="193"/>
                    </a:lnTo>
                    <a:lnTo>
                      <a:pt x="596" y="191"/>
                    </a:lnTo>
                    <a:lnTo>
                      <a:pt x="602" y="189"/>
                    </a:lnTo>
                    <a:lnTo>
                      <a:pt x="608" y="187"/>
                    </a:lnTo>
                    <a:lnTo>
                      <a:pt x="614" y="185"/>
                    </a:lnTo>
                    <a:lnTo>
                      <a:pt x="620" y="183"/>
                    </a:lnTo>
                    <a:lnTo>
                      <a:pt x="626" y="180"/>
                    </a:lnTo>
                    <a:lnTo>
                      <a:pt x="632" y="178"/>
                    </a:lnTo>
                    <a:lnTo>
                      <a:pt x="638" y="175"/>
                    </a:lnTo>
                    <a:lnTo>
                      <a:pt x="643" y="172"/>
                    </a:lnTo>
                    <a:lnTo>
                      <a:pt x="649" y="169"/>
                    </a:lnTo>
                    <a:lnTo>
                      <a:pt x="654" y="166"/>
                    </a:lnTo>
                    <a:lnTo>
                      <a:pt x="658" y="163"/>
                    </a:lnTo>
                    <a:lnTo>
                      <a:pt x="664" y="160"/>
                    </a:lnTo>
                    <a:lnTo>
                      <a:pt x="668" y="156"/>
                    </a:lnTo>
                    <a:lnTo>
                      <a:pt x="673" y="153"/>
                    </a:lnTo>
                    <a:lnTo>
                      <a:pt x="677" y="149"/>
                    </a:lnTo>
                    <a:lnTo>
                      <a:pt x="681" y="146"/>
                    </a:lnTo>
                    <a:lnTo>
                      <a:pt x="683" y="143"/>
                    </a:lnTo>
                    <a:lnTo>
                      <a:pt x="683" y="140"/>
                    </a:lnTo>
                    <a:lnTo>
                      <a:pt x="685" y="136"/>
                    </a:lnTo>
                    <a:lnTo>
                      <a:pt x="686" y="133"/>
                    </a:lnTo>
                    <a:lnTo>
                      <a:pt x="687" y="129"/>
                    </a:lnTo>
                    <a:lnTo>
                      <a:pt x="687" y="125"/>
                    </a:lnTo>
                    <a:lnTo>
                      <a:pt x="687" y="121"/>
                    </a:lnTo>
                    <a:lnTo>
                      <a:pt x="687" y="117"/>
                    </a:lnTo>
                    <a:lnTo>
                      <a:pt x="686" y="113"/>
                    </a:lnTo>
                    <a:lnTo>
                      <a:pt x="686" y="109"/>
                    </a:lnTo>
                    <a:lnTo>
                      <a:pt x="685" y="105"/>
                    </a:lnTo>
                    <a:lnTo>
                      <a:pt x="684" y="101"/>
                    </a:lnTo>
                    <a:lnTo>
                      <a:pt x="683" y="97"/>
                    </a:lnTo>
                    <a:lnTo>
                      <a:pt x="682" y="94"/>
                    </a:lnTo>
                    <a:lnTo>
                      <a:pt x="680" y="90"/>
                    </a:lnTo>
                    <a:lnTo>
                      <a:pt x="679" y="87"/>
                    </a:lnTo>
                    <a:lnTo>
                      <a:pt x="674" y="94"/>
                    </a:lnTo>
                    <a:lnTo>
                      <a:pt x="668" y="100"/>
                    </a:lnTo>
                    <a:lnTo>
                      <a:pt x="662" y="106"/>
                    </a:lnTo>
                    <a:lnTo>
                      <a:pt x="656" y="111"/>
                    </a:lnTo>
                    <a:lnTo>
                      <a:pt x="651" y="116"/>
                    </a:lnTo>
                    <a:lnTo>
                      <a:pt x="645" y="121"/>
                    </a:lnTo>
                    <a:lnTo>
                      <a:pt x="640" y="125"/>
                    </a:lnTo>
                    <a:lnTo>
                      <a:pt x="634" y="128"/>
                    </a:lnTo>
                    <a:lnTo>
                      <a:pt x="629" y="132"/>
                    </a:lnTo>
                    <a:lnTo>
                      <a:pt x="623" y="134"/>
                    </a:lnTo>
                    <a:lnTo>
                      <a:pt x="618" y="137"/>
                    </a:lnTo>
                    <a:lnTo>
                      <a:pt x="613" y="139"/>
                    </a:lnTo>
                    <a:lnTo>
                      <a:pt x="607" y="141"/>
                    </a:lnTo>
                    <a:lnTo>
                      <a:pt x="602" y="143"/>
                    </a:lnTo>
                    <a:lnTo>
                      <a:pt x="597" y="145"/>
                    </a:lnTo>
                    <a:lnTo>
                      <a:pt x="592" y="146"/>
                    </a:lnTo>
                    <a:lnTo>
                      <a:pt x="586" y="147"/>
                    </a:lnTo>
                    <a:lnTo>
                      <a:pt x="581" y="148"/>
                    </a:lnTo>
                    <a:lnTo>
                      <a:pt x="575" y="149"/>
                    </a:lnTo>
                    <a:lnTo>
                      <a:pt x="569" y="149"/>
                    </a:lnTo>
                    <a:lnTo>
                      <a:pt x="564" y="150"/>
                    </a:lnTo>
                    <a:lnTo>
                      <a:pt x="559" y="150"/>
                    </a:lnTo>
                    <a:lnTo>
                      <a:pt x="554" y="151"/>
                    </a:lnTo>
                    <a:lnTo>
                      <a:pt x="548" y="151"/>
                    </a:lnTo>
                    <a:lnTo>
                      <a:pt x="543" y="151"/>
                    </a:lnTo>
                    <a:lnTo>
                      <a:pt x="537" y="151"/>
                    </a:lnTo>
                    <a:lnTo>
                      <a:pt x="531" y="151"/>
                    </a:lnTo>
                    <a:lnTo>
                      <a:pt x="526" y="152"/>
                    </a:lnTo>
                    <a:lnTo>
                      <a:pt x="520" y="152"/>
                    </a:lnTo>
                    <a:lnTo>
                      <a:pt x="515" y="152"/>
                    </a:lnTo>
                    <a:lnTo>
                      <a:pt x="509" y="153"/>
                    </a:lnTo>
                    <a:lnTo>
                      <a:pt x="503" y="153"/>
                    </a:lnTo>
                    <a:lnTo>
                      <a:pt x="502" y="153"/>
                    </a:lnTo>
                    <a:lnTo>
                      <a:pt x="501" y="153"/>
                    </a:lnTo>
                    <a:lnTo>
                      <a:pt x="499" y="154"/>
                    </a:lnTo>
                    <a:lnTo>
                      <a:pt x="497" y="154"/>
                    </a:lnTo>
                    <a:lnTo>
                      <a:pt x="496" y="155"/>
                    </a:lnTo>
                    <a:lnTo>
                      <a:pt x="493" y="156"/>
                    </a:lnTo>
                    <a:lnTo>
                      <a:pt x="491" y="157"/>
                    </a:lnTo>
                    <a:lnTo>
                      <a:pt x="489" y="158"/>
                    </a:lnTo>
                    <a:lnTo>
                      <a:pt x="486" y="159"/>
                    </a:lnTo>
                    <a:lnTo>
                      <a:pt x="484" y="160"/>
                    </a:lnTo>
                    <a:lnTo>
                      <a:pt x="481" y="162"/>
                    </a:lnTo>
                    <a:lnTo>
                      <a:pt x="478" y="163"/>
                    </a:lnTo>
                    <a:lnTo>
                      <a:pt x="474" y="164"/>
                    </a:lnTo>
                    <a:lnTo>
                      <a:pt x="471" y="166"/>
                    </a:lnTo>
                    <a:lnTo>
                      <a:pt x="468" y="167"/>
                    </a:lnTo>
                    <a:lnTo>
                      <a:pt x="464" y="169"/>
                    </a:lnTo>
                    <a:lnTo>
                      <a:pt x="460" y="170"/>
                    </a:lnTo>
                    <a:lnTo>
                      <a:pt x="456" y="172"/>
                    </a:lnTo>
                    <a:lnTo>
                      <a:pt x="452" y="173"/>
                    </a:lnTo>
                    <a:lnTo>
                      <a:pt x="447" y="174"/>
                    </a:lnTo>
                    <a:lnTo>
                      <a:pt x="443" y="176"/>
                    </a:lnTo>
                    <a:lnTo>
                      <a:pt x="438" y="177"/>
                    </a:lnTo>
                    <a:lnTo>
                      <a:pt x="433" y="178"/>
                    </a:lnTo>
                    <a:lnTo>
                      <a:pt x="429" y="179"/>
                    </a:lnTo>
                    <a:lnTo>
                      <a:pt x="424" y="180"/>
                    </a:lnTo>
                    <a:lnTo>
                      <a:pt x="418" y="181"/>
                    </a:lnTo>
                    <a:lnTo>
                      <a:pt x="413" y="182"/>
                    </a:lnTo>
                    <a:lnTo>
                      <a:pt x="408" y="183"/>
                    </a:lnTo>
                    <a:lnTo>
                      <a:pt x="402" y="183"/>
                    </a:lnTo>
                    <a:lnTo>
                      <a:pt x="396" y="183"/>
                    </a:lnTo>
                    <a:lnTo>
                      <a:pt x="390" y="184"/>
                    </a:lnTo>
                    <a:lnTo>
                      <a:pt x="384" y="184"/>
                    </a:lnTo>
                    <a:lnTo>
                      <a:pt x="381" y="175"/>
                    </a:lnTo>
                    <a:lnTo>
                      <a:pt x="377" y="165"/>
                    </a:lnTo>
                    <a:lnTo>
                      <a:pt x="373" y="156"/>
                    </a:lnTo>
                    <a:lnTo>
                      <a:pt x="370" y="146"/>
                    </a:lnTo>
                    <a:lnTo>
                      <a:pt x="365" y="136"/>
                    </a:lnTo>
                    <a:lnTo>
                      <a:pt x="360" y="126"/>
                    </a:lnTo>
                    <a:lnTo>
                      <a:pt x="355" y="117"/>
                    </a:lnTo>
                    <a:lnTo>
                      <a:pt x="351" y="108"/>
                    </a:lnTo>
                    <a:lnTo>
                      <a:pt x="345" y="99"/>
                    </a:lnTo>
                    <a:lnTo>
                      <a:pt x="341" y="91"/>
                    </a:lnTo>
                    <a:lnTo>
                      <a:pt x="335" y="83"/>
                    </a:lnTo>
                    <a:lnTo>
                      <a:pt x="330" y="76"/>
                    </a:lnTo>
                    <a:lnTo>
                      <a:pt x="325" y="70"/>
                    </a:lnTo>
                    <a:lnTo>
                      <a:pt x="319" y="66"/>
                    </a:lnTo>
                    <a:lnTo>
                      <a:pt x="315" y="62"/>
                    </a:lnTo>
                    <a:lnTo>
                      <a:pt x="310" y="60"/>
                    </a:lnTo>
                    <a:lnTo>
                      <a:pt x="98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19" name="Freeform 399">
                <a:extLst>
                  <a:ext uri="{FF2B5EF4-FFF2-40B4-BE49-F238E27FC236}">
                    <a16:creationId xmlns:a16="http://schemas.microsoft.com/office/drawing/2014/main" id="{3C67286B-26F1-4406-1228-FD0FBC4AE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3385"/>
                <a:ext cx="83" cy="101"/>
              </a:xfrm>
              <a:custGeom>
                <a:avLst/>
                <a:gdLst>
                  <a:gd name="T0" fmla="*/ 78 w 83"/>
                  <a:gd name="T1" fmla="*/ 100 h 101"/>
                  <a:gd name="T2" fmla="*/ 74 w 83"/>
                  <a:gd name="T3" fmla="*/ 96 h 101"/>
                  <a:gd name="T4" fmla="*/ 72 w 83"/>
                  <a:gd name="T5" fmla="*/ 90 h 101"/>
                  <a:gd name="T6" fmla="*/ 69 w 83"/>
                  <a:gd name="T7" fmla="*/ 83 h 101"/>
                  <a:gd name="T8" fmla="*/ 65 w 83"/>
                  <a:gd name="T9" fmla="*/ 76 h 101"/>
                  <a:gd name="T10" fmla="*/ 61 w 83"/>
                  <a:gd name="T11" fmla="*/ 69 h 101"/>
                  <a:gd name="T12" fmla="*/ 57 w 83"/>
                  <a:gd name="T13" fmla="*/ 62 h 101"/>
                  <a:gd name="T14" fmla="*/ 52 w 83"/>
                  <a:gd name="T15" fmla="*/ 55 h 101"/>
                  <a:gd name="T16" fmla="*/ 47 w 83"/>
                  <a:gd name="T17" fmla="*/ 49 h 101"/>
                  <a:gd name="T18" fmla="*/ 42 w 83"/>
                  <a:gd name="T19" fmla="*/ 42 h 101"/>
                  <a:gd name="T20" fmla="*/ 37 w 83"/>
                  <a:gd name="T21" fmla="*/ 37 h 101"/>
                  <a:gd name="T22" fmla="*/ 31 w 83"/>
                  <a:gd name="T23" fmla="*/ 31 h 101"/>
                  <a:gd name="T24" fmla="*/ 25 w 83"/>
                  <a:gd name="T25" fmla="*/ 26 h 101"/>
                  <a:gd name="T26" fmla="*/ 20 w 83"/>
                  <a:gd name="T27" fmla="*/ 22 h 101"/>
                  <a:gd name="T28" fmla="*/ 14 w 83"/>
                  <a:gd name="T29" fmla="*/ 18 h 101"/>
                  <a:gd name="T30" fmla="*/ 9 w 83"/>
                  <a:gd name="T31" fmla="*/ 14 h 101"/>
                  <a:gd name="T32" fmla="*/ 4 w 83"/>
                  <a:gd name="T33" fmla="*/ 12 h 101"/>
                  <a:gd name="T34" fmla="*/ 0 w 83"/>
                  <a:gd name="T35" fmla="*/ 10 h 101"/>
                  <a:gd name="T36" fmla="*/ 1 w 83"/>
                  <a:gd name="T37" fmla="*/ 0 h 101"/>
                  <a:gd name="T38" fmla="*/ 6 w 83"/>
                  <a:gd name="T39" fmla="*/ 2 h 101"/>
                  <a:gd name="T40" fmla="*/ 12 w 83"/>
                  <a:gd name="T41" fmla="*/ 5 h 101"/>
                  <a:gd name="T42" fmla="*/ 18 w 83"/>
                  <a:gd name="T43" fmla="*/ 9 h 101"/>
                  <a:gd name="T44" fmla="*/ 24 w 83"/>
                  <a:gd name="T45" fmla="*/ 13 h 101"/>
                  <a:gd name="T46" fmla="*/ 29 w 83"/>
                  <a:gd name="T47" fmla="*/ 18 h 101"/>
                  <a:gd name="T48" fmla="*/ 35 w 83"/>
                  <a:gd name="T49" fmla="*/ 23 h 101"/>
                  <a:gd name="T50" fmla="*/ 41 w 83"/>
                  <a:gd name="T51" fmla="*/ 29 h 101"/>
                  <a:gd name="T52" fmla="*/ 47 w 83"/>
                  <a:gd name="T53" fmla="*/ 35 h 101"/>
                  <a:gd name="T54" fmla="*/ 53 w 83"/>
                  <a:gd name="T55" fmla="*/ 41 h 101"/>
                  <a:gd name="T56" fmla="*/ 58 w 83"/>
                  <a:gd name="T57" fmla="*/ 48 h 101"/>
                  <a:gd name="T58" fmla="*/ 63 w 83"/>
                  <a:gd name="T59" fmla="*/ 55 h 101"/>
                  <a:gd name="T60" fmla="*/ 67 w 83"/>
                  <a:gd name="T61" fmla="*/ 63 h 101"/>
                  <a:gd name="T62" fmla="*/ 72 w 83"/>
                  <a:gd name="T63" fmla="*/ 70 h 101"/>
                  <a:gd name="T64" fmla="*/ 75 w 83"/>
                  <a:gd name="T65" fmla="*/ 77 h 101"/>
                  <a:gd name="T66" fmla="*/ 78 w 83"/>
                  <a:gd name="T67" fmla="*/ 85 h 101"/>
                  <a:gd name="T68" fmla="*/ 81 w 83"/>
                  <a:gd name="T69" fmla="*/ 93 h 101"/>
                  <a:gd name="T70" fmla="*/ 77 w 83"/>
                  <a:gd name="T71" fmla="*/ 89 h 101"/>
                  <a:gd name="T72" fmla="*/ 81 w 83"/>
                  <a:gd name="T73" fmla="*/ 93 h 101"/>
                  <a:gd name="T74" fmla="*/ 82 w 83"/>
                  <a:gd name="T75" fmla="*/ 95 h 101"/>
                  <a:gd name="T76" fmla="*/ 81 w 83"/>
                  <a:gd name="T77" fmla="*/ 97 h 101"/>
                  <a:gd name="T78" fmla="*/ 80 w 83"/>
                  <a:gd name="T79" fmla="*/ 98 h 101"/>
                  <a:gd name="T80" fmla="*/ 78 w 83"/>
                  <a:gd name="T81" fmla="*/ 99 h 101"/>
                  <a:gd name="T82" fmla="*/ 77 w 83"/>
                  <a:gd name="T83" fmla="*/ 99 h 101"/>
                  <a:gd name="T84" fmla="*/ 76 w 83"/>
                  <a:gd name="T85" fmla="*/ 99 h 101"/>
                  <a:gd name="T86" fmla="*/ 75 w 83"/>
                  <a:gd name="T87" fmla="*/ 98 h 101"/>
                  <a:gd name="T88" fmla="*/ 74 w 83"/>
                  <a:gd name="T89" fmla="*/ 96 h 101"/>
                  <a:gd name="T90" fmla="*/ 78 w 83"/>
                  <a:gd name="T91" fmla="*/ 10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3" h="101">
                    <a:moveTo>
                      <a:pt x="78" y="100"/>
                    </a:moveTo>
                    <a:lnTo>
                      <a:pt x="74" y="96"/>
                    </a:lnTo>
                    <a:lnTo>
                      <a:pt x="72" y="90"/>
                    </a:lnTo>
                    <a:lnTo>
                      <a:pt x="69" y="83"/>
                    </a:lnTo>
                    <a:lnTo>
                      <a:pt x="65" y="76"/>
                    </a:lnTo>
                    <a:lnTo>
                      <a:pt x="61" y="69"/>
                    </a:lnTo>
                    <a:lnTo>
                      <a:pt x="57" y="62"/>
                    </a:lnTo>
                    <a:lnTo>
                      <a:pt x="52" y="55"/>
                    </a:lnTo>
                    <a:lnTo>
                      <a:pt x="47" y="49"/>
                    </a:lnTo>
                    <a:lnTo>
                      <a:pt x="42" y="42"/>
                    </a:lnTo>
                    <a:lnTo>
                      <a:pt x="37" y="37"/>
                    </a:lnTo>
                    <a:lnTo>
                      <a:pt x="31" y="31"/>
                    </a:lnTo>
                    <a:lnTo>
                      <a:pt x="25" y="26"/>
                    </a:lnTo>
                    <a:lnTo>
                      <a:pt x="20" y="22"/>
                    </a:lnTo>
                    <a:lnTo>
                      <a:pt x="14" y="18"/>
                    </a:lnTo>
                    <a:lnTo>
                      <a:pt x="9" y="14"/>
                    </a:lnTo>
                    <a:lnTo>
                      <a:pt x="4" y="12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6" y="2"/>
                    </a:lnTo>
                    <a:lnTo>
                      <a:pt x="12" y="5"/>
                    </a:lnTo>
                    <a:lnTo>
                      <a:pt x="18" y="9"/>
                    </a:lnTo>
                    <a:lnTo>
                      <a:pt x="24" y="13"/>
                    </a:lnTo>
                    <a:lnTo>
                      <a:pt x="29" y="18"/>
                    </a:lnTo>
                    <a:lnTo>
                      <a:pt x="35" y="23"/>
                    </a:lnTo>
                    <a:lnTo>
                      <a:pt x="41" y="29"/>
                    </a:lnTo>
                    <a:lnTo>
                      <a:pt x="47" y="35"/>
                    </a:lnTo>
                    <a:lnTo>
                      <a:pt x="53" y="41"/>
                    </a:lnTo>
                    <a:lnTo>
                      <a:pt x="58" y="48"/>
                    </a:lnTo>
                    <a:lnTo>
                      <a:pt x="63" y="55"/>
                    </a:lnTo>
                    <a:lnTo>
                      <a:pt x="67" y="63"/>
                    </a:lnTo>
                    <a:lnTo>
                      <a:pt x="72" y="70"/>
                    </a:lnTo>
                    <a:lnTo>
                      <a:pt x="75" y="77"/>
                    </a:lnTo>
                    <a:lnTo>
                      <a:pt x="78" y="85"/>
                    </a:lnTo>
                    <a:lnTo>
                      <a:pt x="81" y="93"/>
                    </a:lnTo>
                    <a:lnTo>
                      <a:pt x="77" y="89"/>
                    </a:lnTo>
                    <a:lnTo>
                      <a:pt x="81" y="93"/>
                    </a:lnTo>
                    <a:lnTo>
                      <a:pt x="82" y="95"/>
                    </a:lnTo>
                    <a:lnTo>
                      <a:pt x="81" y="97"/>
                    </a:lnTo>
                    <a:lnTo>
                      <a:pt x="80" y="98"/>
                    </a:lnTo>
                    <a:lnTo>
                      <a:pt x="78" y="99"/>
                    </a:lnTo>
                    <a:lnTo>
                      <a:pt x="77" y="99"/>
                    </a:lnTo>
                    <a:lnTo>
                      <a:pt x="76" y="99"/>
                    </a:lnTo>
                    <a:lnTo>
                      <a:pt x="75" y="98"/>
                    </a:lnTo>
                    <a:lnTo>
                      <a:pt x="74" y="96"/>
                    </a:lnTo>
                    <a:lnTo>
                      <a:pt x="78" y="10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20" name="Freeform 400">
                <a:extLst>
                  <a:ext uri="{FF2B5EF4-FFF2-40B4-BE49-F238E27FC236}">
                    <a16:creationId xmlns:a16="http://schemas.microsoft.com/office/drawing/2014/main" id="{CC276874-E513-290F-8938-1B3DE13A0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460"/>
                <a:ext cx="75" cy="26"/>
              </a:xfrm>
              <a:custGeom>
                <a:avLst/>
                <a:gdLst>
                  <a:gd name="T0" fmla="*/ 68 w 75"/>
                  <a:gd name="T1" fmla="*/ 0 h 26"/>
                  <a:gd name="T2" fmla="*/ 70 w 75"/>
                  <a:gd name="T3" fmla="*/ 10 h 26"/>
                  <a:gd name="T4" fmla="*/ 61 w 75"/>
                  <a:gd name="T5" fmla="*/ 11 h 26"/>
                  <a:gd name="T6" fmla="*/ 54 w 75"/>
                  <a:gd name="T7" fmla="*/ 13 h 26"/>
                  <a:gd name="T8" fmla="*/ 48 w 75"/>
                  <a:gd name="T9" fmla="*/ 14 h 26"/>
                  <a:gd name="T10" fmla="*/ 43 w 75"/>
                  <a:gd name="T11" fmla="*/ 15 h 26"/>
                  <a:gd name="T12" fmla="*/ 39 w 75"/>
                  <a:gd name="T13" fmla="*/ 17 h 26"/>
                  <a:gd name="T14" fmla="*/ 35 w 75"/>
                  <a:gd name="T15" fmla="*/ 18 h 26"/>
                  <a:gd name="T16" fmla="*/ 32 w 75"/>
                  <a:gd name="T17" fmla="*/ 19 h 26"/>
                  <a:gd name="T18" fmla="*/ 29 w 75"/>
                  <a:gd name="T19" fmla="*/ 20 h 26"/>
                  <a:gd name="T20" fmla="*/ 26 w 75"/>
                  <a:gd name="T21" fmla="*/ 21 h 26"/>
                  <a:gd name="T22" fmla="*/ 24 w 75"/>
                  <a:gd name="T23" fmla="*/ 21 h 26"/>
                  <a:gd name="T24" fmla="*/ 21 w 75"/>
                  <a:gd name="T25" fmla="*/ 22 h 26"/>
                  <a:gd name="T26" fmla="*/ 18 w 75"/>
                  <a:gd name="T27" fmla="*/ 23 h 26"/>
                  <a:gd name="T28" fmla="*/ 14 w 75"/>
                  <a:gd name="T29" fmla="*/ 24 h 26"/>
                  <a:gd name="T30" fmla="*/ 10 w 75"/>
                  <a:gd name="T31" fmla="*/ 24 h 26"/>
                  <a:gd name="T32" fmla="*/ 6 w 75"/>
                  <a:gd name="T33" fmla="*/ 24 h 26"/>
                  <a:gd name="T34" fmla="*/ 0 w 75"/>
                  <a:gd name="T35" fmla="*/ 25 h 26"/>
                  <a:gd name="T36" fmla="*/ 0 w 75"/>
                  <a:gd name="T37" fmla="*/ 14 h 26"/>
                  <a:gd name="T38" fmla="*/ 5 w 75"/>
                  <a:gd name="T39" fmla="*/ 14 h 26"/>
                  <a:gd name="T40" fmla="*/ 9 w 75"/>
                  <a:gd name="T41" fmla="*/ 14 h 26"/>
                  <a:gd name="T42" fmla="*/ 13 w 75"/>
                  <a:gd name="T43" fmla="*/ 13 h 26"/>
                  <a:gd name="T44" fmla="*/ 16 w 75"/>
                  <a:gd name="T45" fmla="*/ 13 h 26"/>
                  <a:gd name="T46" fmla="*/ 19 w 75"/>
                  <a:gd name="T47" fmla="*/ 12 h 26"/>
                  <a:gd name="T48" fmla="*/ 22 w 75"/>
                  <a:gd name="T49" fmla="*/ 11 h 26"/>
                  <a:gd name="T50" fmla="*/ 25 w 75"/>
                  <a:gd name="T51" fmla="*/ 11 h 26"/>
                  <a:gd name="T52" fmla="*/ 27 w 75"/>
                  <a:gd name="T53" fmla="*/ 10 h 26"/>
                  <a:gd name="T54" fmla="*/ 30 w 75"/>
                  <a:gd name="T55" fmla="*/ 9 h 26"/>
                  <a:gd name="T56" fmla="*/ 34 w 75"/>
                  <a:gd name="T57" fmla="*/ 8 h 26"/>
                  <a:gd name="T58" fmla="*/ 38 w 75"/>
                  <a:gd name="T59" fmla="*/ 7 h 26"/>
                  <a:gd name="T60" fmla="*/ 41 w 75"/>
                  <a:gd name="T61" fmla="*/ 6 h 26"/>
                  <a:gd name="T62" fmla="*/ 47 w 75"/>
                  <a:gd name="T63" fmla="*/ 4 h 26"/>
                  <a:gd name="T64" fmla="*/ 54 w 75"/>
                  <a:gd name="T65" fmla="*/ 3 h 26"/>
                  <a:gd name="T66" fmla="*/ 61 w 75"/>
                  <a:gd name="T67" fmla="*/ 1 h 26"/>
                  <a:gd name="T68" fmla="*/ 69 w 75"/>
                  <a:gd name="T69" fmla="*/ 0 h 26"/>
                  <a:gd name="T70" fmla="*/ 71 w 75"/>
                  <a:gd name="T71" fmla="*/ 10 h 26"/>
                  <a:gd name="T72" fmla="*/ 69 w 75"/>
                  <a:gd name="T73" fmla="*/ 0 h 26"/>
                  <a:gd name="T74" fmla="*/ 70 w 75"/>
                  <a:gd name="T75" fmla="*/ 0 h 26"/>
                  <a:gd name="T76" fmla="*/ 72 w 75"/>
                  <a:gd name="T77" fmla="*/ 1 h 26"/>
                  <a:gd name="T78" fmla="*/ 73 w 75"/>
                  <a:gd name="T79" fmla="*/ 2 h 26"/>
                  <a:gd name="T80" fmla="*/ 74 w 75"/>
                  <a:gd name="T81" fmla="*/ 4 h 26"/>
                  <a:gd name="T82" fmla="*/ 74 w 75"/>
                  <a:gd name="T83" fmla="*/ 6 h 26"/>
                  <a:gd name="T84" fmla="*/ 73 w 75"/>
                  <a:gd name="T85" fmla="*/ 8 h 26"/>
                  <a:gd name="T86" fmla="*/ 72 w 75"/>
                  <a:gd name="T87" fmla="*/ 9 h 26"/>
                  <a:gd name="T88" fmla="*/ 70 w 75"/>
                  <a:gd name="T89" fmla="*/ 10 h 26"/>
                  <a:gd name="T90" fmla="*/ 68 w 75"/>
                  <a:gd name="T9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5" h="26">
                    <a:moveTo>
                      <a:pt x="68" y="0"/>
                    </a:moveTo>
                    <a:lnTo>
                      <a:pt x="70" y="10"/>
                    </a:lnTo>
                    <a:lnTo>
                      <a:pt x="61" y="11"/>
                    </a:lnTo>
                    <a:lnTo>
                      <a:pt x="54" y="13"/>
                    </a:lnTo>
                    <a:lnTo>
                      <a:pt x="48" y="14"/>
                    </a:lnTo>
                    <a:lnTo>
                      <a:pt x="43" y="15"/>
                    </a:lnTo>
                    <a:lnTo>
                      <a:pt x="39" y="17"/>
                    </a:lnTo>
                    <a:lnTo>
                      <a:pt x="35" y="18"/>
                    </a:lnTo>
                    <a:lnTo>
                      <a:pt x="32" y="19"/>
                    </a:lnTo>
                    <a:lnTo>
                      <a:pt x="29" y="20"/>
                    </a:lnTo>
                    <a:lnTo>
                      <a:pt x="26" y="21"/>
                    </a:lnTo>
                    <a:lnTo>
                      <a:pt x="24" y="21"/>
                    </a:lnTo>
                    <a:lnTo>
                      <a:pt x="21" y="22"/>
                    </a:lnTo>
                    <a:lnTo>
                      <a:pt x="18" y="23"/>
                    </a:lnTo>
                    <a:lnTo>
                      <a:pt x="14" y="24"/>
                    </a:lnTo>
                    <a:lnTo>
                      <a:pt x="10" y="24"/>
                    </a:lnTo>
                    <a:lnTo>
                      <a:pt x="6" y="24"/>
                    </a:lnTo>
                    <a:lnTo>
                      <a:pt x="0" y="25"/>
                    </a:lnTo>
                    <a:lnTo>
                      <a:pt x="0" y="14"/>
                    </a:lnTo>
                    <a:lnTo>
                      <a:pt x="5" y="14"/>
                    </a:lnTo>
                    <a:lnTo>
                      <a:pt x="9" y="14"/>
                    </a:lnTo>
                    <a:lnTo>
                      <a:pt x="13" y="13"/>
                    </a:lnTo>
                    <a:lnTo>
                      <a:pt x="16" y="13"/>
                    </a:lnTo>
                    <a:lnTo>
                      <a:pt x="19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7" y="10"/>
                    </a:lnTo>
                    <a:lnTo>
                      <a:pt x="30" y="9"/>
                    </a:lnTo>
                    <a:lnTo>
                      <a:pt x="34" y="8"/>
                    </a:lnTo>
                    <a:lnTo>
                      <a:pt x="38" y="7"/>
                    </a:lnTo>
                    <a:lnTo>
                      <a:pt x="41" y="6"/>
                    </a:lnTo>
                    <a:lnTo>
                      <a:pt x="47" y="4"/>
                    </a:lnTo>
                    <a:lnTo>
                      <a:pt x="54" y="3"/>
                    </a:lnTo>
                    <a:lnTo>
                      <a:pt x="61" y="1"/>
                    </a:lnTo>
                    <a:lnTo>
                      <a:pt x="69" y="0"/>
                    </a:lnTo>
                    <a:lnTo>
                      <a:pt x="71" y="1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4"/>
                    </a:lnTo>
                    <a:lnTo>
                      <a:pt x="74" y="6"/>
                    </a:lnTo>
                    <a:lnTo>
                      <a:pt x="73" y="8"/>
                    </a:lnTo>
                    <a:lnTo>
                      <a:pt x="72" y="9"/>
                    </a:lnTo>
                    <a:lnTo>
                      <a:pt x="70" y="10"/>
                    </a:lnTo>
                    <a:lnTo>
                      <a:pt x="6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21" name="Freeform 401">
                <a:extLst>
                  <a:ext uri="{FF2B5EF4-FFF2-40B4-BE49-F238E27FC236}">
                    <a16:creationId xmlns:a16="http://schemas.microsoft.com/office/drawing/2014/main" id="{8EBD8994-33D3-8E5B-4538-C400B7849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3460"/>
                <a:ext cx="56" cy="64"/>
              </a:xfrm>
              <a:custGeom>
                <a:avLst/>
                <a:gdLst>
                  <a:gd name="T0" fmla="*/ 3 w 56"/>
                  <a:gd name="T1" fmla="*/ 53 h 64"/>
                  <a:gd name="T2" fmla="*/ 0 w 56"/>
                  <a:gd name="T3" fmla="*/ 55 h 64"/>
                  <a:gd name="T4" fmla="*/ 1 w 56"/>
                  <a:gd name="T5" fmla="*/ 53 h 64"/>
                  <a:gd name="T6" fmla="*/ 3 w 56"/>
                  <a:gd name="T7" fmla="*/ 51 h 64"/>
                  <a:gd name="T8" fmla="*/ 4 w 56"/>
                  <a:gd name="T9" fmla="*/ 48 h 64"/>
                  <a:gd name="T10" fmla="*/ 6 w 56"/>
                  <a:gd name="T11" fmla="*/ 45 h 64"/>
                  <a:gd name="T12" fmla="*/ 7 w 56"/>
                  <a:gd name="T13" fmla="*/ 42 h 64"/>
                  <a:gd name="T14" fmla="*/ 9 w 56"/>
                  <a:gd name="T15" fmla="*/ 38 h 64"/>
                  <a:gd name="T16" fmla="*/ 12 w 56"/>
                  <a:gd name="T17" fmla="*/ 34 h 64"/>
                  <a:gd name="T18" fmla="*/ 15 w 56"/>
                  <a:gd name="T19" fmla="*/ 31 h 64"/>
                  <a:gd name="T20" fmla="*/ 18 w 56"/>
                  <a:gd name="T21" fmla="*/ 27 h 64"/>
                  <a:gd name="T22" fmla="*/ 22 w 56"/>
                  <a:gd name="T23" fmla="*/ 23 h 64"/>
                  <a:gd name="T24" fmla="*/ 26 w 56"/>
                  <a:gd name="T25" fmla="*/ 19 h 64"/>
                  <a:gd name="T26" fmla="*/ 30 w 56"/>
                  <a:gd name="T27" fmla="*/ 15 h 64"/>
                  <a:gd name="T28" fmla="*/ 35 w 56"/>
                  <a:gd name="T29" fmla="*/ 11 h 64"/>
                  <a:gd name="T30" fmla="*/ 40 w 56"/>
                  <a:gd name="T31" fmla="*/ 7 h 64"/>
                  <a:gd name="T32" fmla="*/ 45 w 56"/>
                  <a:gd name="T33" fmla="*/ 4 h 64"/>
                  <a:gd name="T34" fmla="*/ 51 w 56"/>
                  <a:gd name="T35" fmla="*/ 0 h 64"/>
                  <a:gd name="T36" fmla="*/ 55 w 56"/>
                  <a:gd name="T37" fmla="*/ 10 h 64"/>
                  <a:gd name="T38" fmla="*/ 48 w 56"/>
                  <a:gd name="T39" fmla="*/ 13 h 64"/>
                  <a:gd name="T40" fmla="*/ 44 w 56"/>
                  <a:gd name="T41" fmla="*/ 16 h 64"/>
                  <a:gd name="T42" fmla="*/ 39 w 56"/>
                  <a:gd name="T43" fmla="*/ 20 h 64"/>
                  <a:gd name="T44" fmla="*/ 34 w 56"/>
                  <a:gd name="T45" fmla="*/ 24 h 64"/>
                  <a:gd name="T46" fmla="*/ 30 w 56"/>
                  <a:gd name="T47" fmla="*/ 28 h 64"/>
                  <a:gd name="T48" fmla="*/ 27 w 56"/>
                  <a:gd name="T49" fmla="*/ 31 h 64"/>
                  <a:gd name="T50" fmla="*/ 24 w 56"/>
                  <a:gd name="T51" fmla="*/ 35 h 64"/>
                  <a:gd name="T52" fmla="*/ 21 w 56"/>
                  <a:gd name="T53" fmla="*/ 38 h 64"/>
                  <a:gd name="T54" fmla="*/ 18 w 56"/>
                  <a:gd name="T55" fmla="*/ 42 h 64"/>
                  <a:gd name="T56" fmla="*/ 15 w 56"/>
                  <a:gd name="T57" fmla="*/ 45 h 64"/>
                  <a:gd name="T58" fmla="*/ 13 w 56"/>
                  <a:gd name="T59" fmla="*/ 48 h 64"/>
                  <a:gd name="T60" fmla="*/ 12 w 56"/>
                  <a:gd name="T61" fmla="*/ 51 h 64"/>
                  <a:gd name="T62" fmla="*/ 10 w 56"/>
                  <a:gd name="T63" fmla="*/ 54 h 64"/>
                  <a:gd name="T64" fmla="*/ 9 w 56"/>
                  <a:gd name="T65" fmla="*/ 56 h 64"/>
                  <a:gd name="T66" fmla="*/ 8 w 56"/>
                  <a:gd name="T67" fmla="*/ 58 h 64"/>
                  <a:gd name="T68" fmla="*/ 7 w 56"/>
                  <a:gd name="T69" fmla="*/ 60 h 64"/>
                  <a:gd name="T70" fmla="*/ 5 w 56"/>
                  <a:gd name="T71" fmla="*/ 62 h 64"/>
                  <a:gd name="T72" fmla="*/ 7 w 56"/>
                  <a:gd name="T73" fmla="*/ 60 h 64"/>
                  <a:gd name="T74" fmla="*/ 6 w 56"/>
                  <a:gd name="T75" fmla="*/ 62 h 64"/>
                  <a:gd name="T76" fmla="*/ 5 w 56"/>
                  <a:gd name="T77" fmla="*/ 62 h 64"/>
                  <a:gd name="T78" fmla="*/ 3 w 56"/>
                  <a:gd name="T79" fmla="*/ 63 h 64"/>
                  <a:gd name="T80" fmla="*/ 2 w 56"/>
                  <a:gd name="T81" fmla="*/ 62 h 64"/>
                  <a:gd name="T82" fmla="*/ 1 w 56"/>
                  <a:gd name="T83" fmla="*/ 61 h 64"/>
                  <a:gd name="T84" fmla="*/ 0 w 56"/>
                  <a:gd name="T85" fmla="*/ 60 h 64"/>
                  <a:gd name="T86" fmla="*/ 0 w 56"/>
                  <a:gd name="T87" fmla="*/ 58 h 64"/>
                  <a:gd name="T88" fmla="*/ 0 w 56"/>
                  <a:gd name="T89" fmla="*/ 56 h 64"/>
                  <a:gd name="T90" fmla="*/ 3 w 56"/>
                  <a:gd name="T91" fmla="*/ 5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6" h="64">
                    <a:moveTo>
                      <a:pt x="3" y="53"/>
                    </a:moveTo>
                    <a:lnTo>
                      <a:pt x="0" y="55"/>
                    </a:lnTo>
                    <a:lnTo>
                      <a:pt x="1" y="53"/>
                    </a:lnTo>
                    <a:lnTo>
                      <a:pt x="3" y="51"/>
                    </a:lnTo>
                    <a:lnTo>
                      <a:pt x="4" y="48"/>
                    </a:lnTo>
                    <a:lnTo>
                      <a:pt x="6" y="45"/>
                    </a:lnTo>
                    <a:lnTo>
                      <a:pt x="7" y="42"/>
                    </a:lnTo>
                    <a:lnTo>
                      <a:pt x="9" y="38"/>
                    </a:lnTo>
                    <a:lnTo>
                      <a:pt x="12" y="34"/>
                    </a:lnTo>
                    <a:lnTo>
                      <a:pt x="15" y="31"/>
                    </a:lnTo>
                    <a:lnTo>
                      <a:pt x="18" y="27"/>
                    </a:lnTo>
                    <a:lnTo>
                      <a:pt x="22" y="23"/>
                    </a:lnTo>
                    <a:lnTo>
                      <a:pt x="26" y="19"/>
                    </a:lnTo>
                    <a:lnTo>
                      <a:pt x="30" y="15"/>
                    </a:lnTo>
                    <a:lnTo>
                      <a:pt x="35" y="11"/>
                    </a:lnTo>
                    <a:lnTo>
                      <a:pt x="40" y="7"/>
                    </a:lnTo>
                    <a:lnTo>
                      <a:pt x="45" y="4"/>
                    </a:lnTo>
                    <a:lnTo>
                      <a:pt x="51" y="0"/>
                    </a:lnTo>
                    <a:lnTo>
                      <a:pt x="55" y="10"/>
                    </a:lnTo>
                    <a:lnTo>
                      <a:pt x="48" y="13"/>
                    </a:lnTo>
                    <a:lnTo>
                      <a:pt x="44" y="16"/>
                    </a:lnTo>
                    <a:lnTo>
                      <a:pt x="39" y="20"/>
                    </a:lnTo>
                    <a:lnTo>
                      <a:pt x="34" y="24"/>
                    </a:lnTo>
                    <a:lnTo>
                      <a:pt x="30" y="28"/>
                    </a:lnTo>
                    <a:lnTo>
                      <a:pt x="27" y="31"/>
                    </a:lnTo>
                    <a:lnTo>
                      <a:pt x="24" y="35"/>
                    </a:lnTo>
                    <a:lnTo>
                      <a:pt x="21" y="38"/>
                    </a:lnTo>
                    <a:lnTo>
                      <a:pt x="18" y="42"/>
                    </a:lnTo>
                    <a:lnTo>
                      <a:pt x="15" y="45"/>
                    </a:lnTo>
                    <a:lnTo>
                      <a:pt x="13" y="48"/>
                    </a:lnTo>
                    <a:lnTo>
                      <a:pt x="12" y="51"/>
                    </a:lnTo>
                    <a:lnTo>
                      <a:pt x="10" y="54"/>
                    </a:lnTo>
                    <a:lnTo>
                      <a:pt x="9" y="56"/>
                    </a:lnTo>
                    <a:lnTo>
                      <a:pt x="8" y="58"/>
                    </a:lnTo>
                    <a:lnTo>
                      <a:pt x="7" y="60"/>
                    </a:lnTo>
                    <a:lnTo>
                      <a:pt x="5" y="62"/>
                    </a:lnTo>
                    <a:lnTo>
                      <a:pt x="7" y="60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1" y="61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3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22" name="Freeform 402">
                <a:extLst>
                  <a:ext uri="{FF2B5EF4-FFF2-40B4-BE49-F238E27FC236}">
                    <a16:creationId xmlns:a16="http://schemas.microsoft.com/office/drawing/2014/main" id="{296502AB-00A4-0BA9-32B4-F566CE2B3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513"/>
                <a:ext cx="197" cy="36"/>
              </a:xfrm>
              <a:custGeom>
                <a:avLst/>
                <a:gdLst>
                  <a:gd name="T0" fmla="*/ 5 w 197"/>
                  <a:gd name="T1" fmla="*/ 4 h 36"/>
                  <a:gd name="T2" fmla="*/ 25 w 197"/>
                  <a:gd name="T3" fmla="*/ 10 h 36"/>
                  <a:gd name="T4" fmla="*/ 44 w 197"/>
                  <a:gd name="T5" fmla="*/ 16 h 36"/>
                  <a:gd name="T6" fmla="*/ 61 w 197"/>
                  <a:gd name="T7" fmla="*/ 19 h 36"/>
                  <a:gd name="T8" fmla="*/ 76 w 197"/>
                  <a:gd name="T9" fmla="*/ 22 h 36"/>
                  <a:gd name="T10" fmla="*/ 91 w 197"/>
                  <a:gd name="T11" fmla="*/ 24 h 36"/>
                  <a:gd name="T12" fmla="*/ 104 w 197"/>
                  <a:gd name="T13" fmla="*/ 24 h 36"/>
                  <a:gd name="T14" fmla="*/ 116 w 197"/>
                  <a:gd name="T15" fmla="*/ 24 h 36"/>
                  <a:gd name="T16" fmla="*/ 127 w 197"/>
                  <a:gd name="T17" fmla="*/ 23 h 36"/>
                  <a:gd name="T18" fmla="*/ 138 w 197"/>
                  <a:gd name="T19" fmla="*/ 22 h 36"/>
                  <a:gd name="T20" fmla="*/ 147 w 197"/>
                  <a:gd name="T21" fmla="*/ 20 h 36"/>
                  <a:gd name="T22" fmla="*/ 155 w 197"/>
                  <a:gd name="T23" fmla="*/ 17 h 36"/>
                  <a:gd name="T24" fmla="*/ 164 w 197"/>
                  <a:gd name="T25" fmla="*/ 14 h 36"/>
                  <a:gd name="T26" fmla="*/ 171 w 197"/>
                  <a:gd name="T27" fmla="*/ 11 h 36"/>
                  <a:gd name="T28" fmla="*/ 179 w 197"/>
                  <a:gd name="T29" fmla="*/ 7 h 36"/>
                  <a:gd name="T30" fmla="*/ 186 w 197"/>
                  <a:gd name="T31" fmla="*/ 4 h 36"/>
                  <a:gd name="T32" fmla="*/ 193 w 197"/>
                  <a:gd name="T33" fmla="*/ 0 h 36"/>
                  <a:gd name="T34" fmla="*/ 192 w 197"/>
                  <a:gd name="T35" fmla="*/ 11 h 36"/>
                  <a:gd name="T36" fmla="*/ 185 w 197"/>
                  <a:gd name="T37" fmla="*/ 15 h 36"/>
                  <a:gd name="T38" fmla="*/ 177 w 197"/>
                  <a:gd name="T39" fmla="*/ 19 h 36"/>
                  <a:gd name="T40" fmla="*/ 170 w 197"/>
                  <a:gd name="T41" fmla="*/ 22 h 36"/>
                  <a:gd name="T42" fmla="*/ 161 w 197"/>
                  <a:gd name="T43" fmla="*/ 26 h 36"/>
                  <a:gd name="T44" fmla="*/ 153 w 197"/>
                  <a:gd name="T45" fmla="*/ 29 h 36"/>
                  <a:gd name="T46" fmla="*/ 144 w 197"/>
                  <a:gd name="T47" fmla="*/ 31 h 36"/>
                  <a:gd name="T48" fmla="*/ 133 w 197"/>
                  <a:gd name="T49" fmla="*/ 33 h 36"/>
                  <a:gd name="T50" fmla="*/ 123 w 197"/>
                  <a:gd name="T51" fmla="*/ 34 h 36"/>
                  <a:gd name="T52" fmla="*/ 110 w 197"/>
                  <a:gd name="T53" fmla="*/ 35 h 36"/>
                  <a:gd name="T54" fmla="*/ 98 w 197"/>
                  <a:gd name="T55" fmla="*/ 34 h 36"/>
                  <a:gd name="T56" fmla="*/ 83 w 197"/>
                  <a:gd name="T57" fmla="*/ 33 h 36"/>
                  <a:gd name="T58" fmla="*/ 68 w 197"/>
                  <a:gd name="T59" fmla="*/ 31 h 36"/>
                  <a:gd name="T60" fmla="*/ 51 w 197"/>
                  <a:gd name="T61" fmla="*/ 28 h 36"/>
                  <a:gd name="T62" fmla="*/ 33 w 197"/>
                  <a:gd name="T63" fmla="*/ 23 h 36"/>
                  <a:gd name="T64" fmla="*/ 13 w 197"/>
                  <a:gd name="T65" fmla="*/ 17 h 36"/>
                  <a:gd name="T66" fmla="*/ 4 w 197"/>
                  <a:gd name="T67" fmla="*/ 14 h 36"/>
                  <a:gd name="T68" fmla="*/ 1 w 197"/>
                  <a:gd name="T69" fmla="*/ 13 h 36"/>
                  <a:gd name="T70" fmla="*/ 0 w 197"/>
                  <a:gd name="T71" fmla="*/ 10 h 36"/>
                  <a:gd name="T72" fmla="*/ 0 w 197"/>
                  <a:gd name="T73" fmla="*/ 6 h 36"/>
                  <a:gd name="T74" fmla="*/ 3 w 197"/>
                  <a:gd name="T75" fmla="*/ 4 h 36"/>
                  <a:gd name="T76" fmla="*/ 4 w 197"/>
                  <a:gd name="T77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7" h="36">
                    <a:moveTo>
                      <a:pt x="4" y="4"/>
                    </a:moveTo>
                    <a:lnTo>
                      <a:pt x="5" y="4"/>
                    </a:lnTo>
                    <a:lnTo>
                      <a:pt x="15" y="7"/>
                    </a:lnTo>
                    <a:lnTo>
                      <a:pt x="25" y="10"/>
                    </a:lnTo>
                    <a:lnTo>
                      <a:pt x="34" y="13"/>
                    </a:lnTo>
                    <a:lnTo>
                      <a:pt x="44" y="16"/>
                    </a:lnTo>
                    <a:lnTo>
                      <a:pt x="53" y="18"/>
                    </a:lnTo>
                    <a:lnTo>
                      <a:pt x="61" y="19"/>
                    </a:lnTo>
                    <a:lnTo>
                      <a:pt x="69" y="21"/>
                    </a:lnTo>
                    <a:lnTo>
                      <a:pt x="76" y="22"/>
                    </a:lnTo>
                    <a:lnTo>
                      <a:pt x="84" y="23"/>
                    </a:lnTo>
                    <a:lnTo>
                      <a:pt x="91" y="24"/>
                    </a:lnTo>
                    <a:lnTo>
                      <a:pt x="98" y="24"/>
                    </a:lnTo>
                    <a:lnTo>
                      <a:pt x="104" y="24"/>
                    </a:lnTo>
                    <a:lnTo>
                      <a:pt x="110" y="24"/>
                    </a:lnTo>
                    <a:lnTo>
                      <a:pt x="116" y="24"/>
                    </a:lnTo>
                    <a:lnTo>
                      <a:pt x="122" y="24"/>
                    </a:lnTo>
                    <a:lnTo>
                      <a:pt x="127" y="23"/>
                    </a:lnTo>
                    <a:lnTo>
                      <a:pt x="132" y="23"/>
                    </a:lnTo>
                    <a:lnTo>
                      <a:pt x="138" y="22"/>
                    </a:lnTo>
                    <a:lnTo>
                      <a:pt x="142" y="21"/>
                    </a:lnTo>
                    <a:lnTo>
                      <a:pt x="147" y="20"/>
                    </a:lnTo>
                    <a:lnTo>
                      <a:pt x="151" y="19"/>
                    </a:lnTo>
                    <a:lnTo>
                      <a:pt x="155" y="17"/>
                    </a:lnTo>
                    <a:lnTo>
                      <a:pt x="160" y="16"/>
                    </a:lnTo>
                    <a:lnTo>
                      <a:pt x="164" y="14"/>
                    </a:lnTo>
                    <a:lnTo>
                      <a:pt x="167" y="13"/>
                    </a:lnTo>
                    <a:lnTo>
                      <a:pt x="171" y="11"/>
                    </a:lnTo>
                    <a:lnTo>
                      <a:pt x="175" y="9"/>
                    </a:lnTo>
                    <a:lnTo>
                      <a:pt x="179" y="7"/>
                    </a:lnTo>
                    <a:lnTo>
                      <a:pt x="183" y="6"/>
                    </a:lnTo>
                    <a:lnTo>
                      <a:pt x="186" y="4"/>
                    </a:lnTo>
                    <a:lnTo>
                      <a:pt x="189" y="2"/>
                    </a:lnTo>
                    <a:lnTo>
                      <a:pt x="193" y="0"/>
                    </a:lnTo>
                    <a:lnTo>
                      <a:pt x="196" y="9"/>
                    </a:lnTo>
                    <a:lnTo>
                      <a:pt x="192" y="11"/>
                    </a:lnTo>
                    <a:lnTo>
                      <a:pt x="189" y="13"/>
                    </a:lnTo>
                    <a:lnTo>
                      <a:pt x="185" y="15"/>
                    </a:lnTo>
                    <a:lnTo>
                      <a:pt x="181" y="17"/>
                    </a:lnTo>
                    <a:lnTo>
                      <a:pt x="177" y="19"/>
                    </a:lnTo>
                    <a:lnTo>
                      <a:pt x="173" y="21"/>
                    </a:lnTo>
                    <a:lnTo>
                      <a:pt x="170" y="22"/>
                    </a:lnTo>
                    <a:lnTo>
                      <a:pt x="166" y="24"/>
                    </a:lnTo>
                    <a:lnTo>
                      <a:pt x="161" y="26"/>
                    </a:lnTo>
                    <a:lnTo>
                      <a:pt x="158" y="27"/>
                    </a:lnTo>
                    <a:lnTo>
                      <a:pt x="153" y="29"/>
                    </a:lnTo>
                    <a:lnTo>
                      <a:pt x="148" y="30"/>
                    </a:lnTo>
                    <a:lnTo>
                      <a:pt x="144" y="31"/>
                    </a:lnTo>
                    <a:lnTo>
                      <a:pt x="139" y="32"/>
                    </a:lnTo>
                    <a:lnTo>
                      <a:pt x="133" y="33"/>
                    </a:lnTo>
                    <a:lnTo>
                      <a:pt x="128" y="34"/>
                    </a:lnTo>
                    <a:lnTo>
                      <a:pt x="123" y="34"/>
                    </a:lnTo>
                    <a:lnTo>
                      <a:pt x="116" y="35"/>
                    </a:lnTo>
                    <a:lnTo>
                      <a:pt x="110" y="35"/>
                    </a:lnTo>
                    <a:lnTo>
                      <a:pt x="104" y="35"/>
                    </a:lnTo>
                    <a:lnTo>
                      <a:pt x="98" y="34"/>
                    </a:lnTo>
                    <a:lnTo>
                      <a:pt x="91" y="34"/>
                    </a:lnTo>
                    <a:lnTo>
                      <a:pt x="83" y="33"/>
                    </a:lnTo>
                    <a:lnTo>
                      <a:pt x="75" y="32"/>
                    </a:lnTo>
                    <a:lnTo>
                      <a:pt x="68" y="31"/>
                    </a:lnTo>
                    <a:lnTo>
                      <a:pt x="60" y="29"/>
                    </a:lnTo>
                    <a:lnTo>
                      <a:pt x="51" y="28"/>
                    </a:lnTo>
                    <a:lnTo>
                      <a:pt x="42" y="26"/>
                    </a:lnTo>
                    <a:lnTo>
                      <a:pt x="33" y="23"/>
                    </a:lnTo>
                    <a:lnTo>
                      <a:pt x="23" y="20"/>
                    </a:lnTo>
                    <a:lnTo>
                      <a:pt x="13" y="17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4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23" name="Freeform 403">
                <a:extLst>
                  <a:ext uri="{FF2B5EF4-FFF2-40B4-BE49-F238E27FC236}">
                    <a16:creationId xmlns:a16="http://schemas.microsoft.com/office/drawing/2014/main" id="{CB6948B9-A251-C52D-C351-A32E47D0A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3482"/>
                <a:ext cx="17" cy="46"/>
              </a:xfrm>
              <a:custGeom>
                <a:avLst/>
                <a:gdLst>
                  <a:gd name="T0" fmla="*/ 16 w 17"/>
                  <a:gd name="T1" fmla="*/ 6 h 46"/>
                  <a:gd name="T2" fmla="*/ 16 w 17"/>
                  <a:gd name="T3" fmla="*/ 6 h 46"/>
                  <a:gd name="T4" fmla="*/ 16 w 17"/>
                  <a:gd name="T5" fmla="*/ 12 h 46"/>
                  <a:gd name="T6" fmla="*/ 15 w 17"/>
                  <a:gd name="T7" fmla="*/ 18 h 46"/>
                  <a:gd name="T8" fmla="*/ 14 w 17"/>
                  <a:gd name="T9" fmla="*/ 24 h 46"/>
                  <a:gd name="T10" fmla="*/ 11 w 17"/>
                  <a:gd name="T11" fmla="*/ 29 h 46"/>
                  <a:gd name="T12" fmla="*/ 11 w 17"/>
                  <a:gd name="T13" fmla="*/ 33 h 46"/>
                  <a:gd name="T14" fmla="*/ 11 w 17"/>
                  <a:gd name="T15" fmla="*/ 35 h 46"/>
                  <a:gd name="T16" fmla="*/ 11 w 17"/>
                  <a:gd name="T17" fmla="*/ 35 h 46"/>
                  <a:gd name="T18" fmla="*/ 14 w 17"/>
                  <a:gd name="T19" fmla="*/ 35 h 46"/>
                  <a:gd name="T20" fmla="*/ 14 w 17"/>
                  <a:gd name="T21" fmla="*/ 45 h 46"/>
                  <a:gd name="T22" fmla="*/ 6 w 17"/>
                  <a:gd name="T23" fmla="*/ 44 h 46"/>
                  <a:gd name="T24" fmla="*/ 1 w 17"/>
                  <a:gd name="T25" fmla="*/ 39 h 46"/>
                  <a:gd name="T26" fmla="*/ 0 w 17"/>
                  <a:gd name="T27" fmla="*/ 33 h 46"/>
                  <a:gd name="T28" fmla="*/ 0 w 17"/>
                  <a:gd name="T29" fmla="*/ 27 h 46"/>
                  <a:gd name="T30" fmla="*/ 2 w 17"/>
                  <a:gd name="T31" fmla="*/ 22 h 46"/>
                  <a:gd name="T32" fmla="*/ 3 w 17"/>
                  <a:gd name="T33" fmla="*/ 16 h 46"/>
                  <a:gd name="T34" fmla="*/ 5 w 17"/>
                  <a:gd name="T35" fmla="*/ 10 h 46"/>
                  <a:gd name="T36" fmla="*/ 5 w 17"/>
                  <a:gd name="T37" fmla="*/ 6 h 46"/>
                  <a:gd name="T38" fmla="*/ 5 w 17"/>
                  <a:gd name="T39" fmla="*/ 5 h 46"/>
                  <a:gd name="T40" fmla="*/ 5 w 17"/>
                  <a:gd name="T41" fmla="*/ 6 h 46"/>
                  <a:gd name="T42" fmla="*/ 5 w 17"/>
                  <a:gd name="T43" fmla="*/ 3 h 46"/>
                  <a:gd name="T44" fmla="*/ 7 w 17"/>
                  <a:gd name="T45" fmla="*/ 2 h 46"/>
                  <a:gd name="T46" fmla="*/ 8 w 17"/>
                  <a:gd name="T47" fmla="*/ 1 h 46"/>
                  <a:gd name="T48" fmla="*/ 10 w 17"/>
                  <a:gd name="T49" fmla="*/ 0 h 46"/>
                  <a:gd name="T50" fmla="*/ 13 w 17"/>
                  <a:gd name="T51" fmla="*/ 1 h 46"/>
                  <a:gd name="T52" fmla="*/ 15 w 17"/>
                  <a:gd name="T53" fmla="*/ 2 h 46"/>
                  <a:gd name="T54" fmla="*/ 16 w 17"/>
                  <a:gd name="T55" fmla="*/ 3 h 46"/>
                  <a:gd name="T56" fmla="*/ 16 w 17"/>
                  <a:gd name="T57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" h="46">
                    <a:moveTo>
                      <a:pt x="16" y="6"/>
                    </a:moveTo>
                    <a:lnTo>
                      <a:pt x="16" y="6"/>
                    </a:lnTo>
                    <a:lnTo>
                      <a:pt x="16" y="12"/>
                    </a:lnTo>
                    <a:lnTo>
                      <a:pt x="15" y="18"/>
                    </a:lnTo>
                    <a:lnTo>
                      <a:pt x="14" y="24"/>
                    </a:lnTo>
                    <a:lnTo>
                      <a:pt x="11" y="29"/>
                    </a:lnTo>
                    <a:lnTo>
                      <a:pt x="11" y="33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4" y="35"/>
                    </a:lnTo>
                    <a:lnTo>
                      <a:pt x="14" y="45"/>
                    </a:lnTo>
                    <a:lnTo>
                      <a:pt x="6" y="44"/>
                    </a:lnTo>
                    <a:lnTo>
                      <a:pt x="1" y="39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2" y="22"/>
                    </a:lnTo>
                    <a:lnTo>
                      <a:pt x="3" y="16"/>
                    </a:lnTo>
                    <a:lnTo>
                      <a:pt x="5" y="10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13" y="1"/>
                    </a:lnTo>
                    <a:lnTo>
                      <a:pt x="15" y="2"/>
                    </a:lnTo>
                    <a:lnTo>
                      <a:pt x="16" y="3"/>
                    </a:lnTo>
                    <a:lnTo>
                      <a:pt x="16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24" name="Freeform 404">
                <a:extLst>
                  <a:ext uri="{FF2B5EF4-FFF2-40B4-BE49-F238E27FC236}">
                    <a16:creationId xmlns:a16="http://schemas.microsoft.com/office/drawing/2014/main" id="{19A0D23D-78F1-3019-609A-67126182C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3385"/>
                <a:ext cx="104" cy="104"/>
              </a:xfrm>
              <a:custGeom>
                <a:avLst/>
                <a:gdLst>
                  <a:gd name="T0" fmla="*/ 98 w 104"/>
                  <a:gd name="T1" fmla="*/ 10 h 104"/>
                  <a:gd name="T2" fmla="*/ 99 w 104"/>
                  <a:gd name="T3" fmla="*/ 10 h 104"/>
                  <a:gd name="T4" fmla="*/ 91 w 104"/>
                  <a:gd name="T5" fmla="*/ 11 h 104"/>
                  <a:gd name="T6" fmla="*/ 84 w 104"/>
                  <a:gd name="T7" fmla="*/ 12 h 104"/>
                  <a:gd name="T8" fmla="*/ 76 w 104"/>
                  <a:gd name="T9" fmla="*/ 13 h 104"/>
                  <a:gd name="T10" fmla="*/ 68 w 104"/>
                  <a:gd name="T11" fmla="*/ 15 h 104"/>
                  <a:gd name="T12" fmla="*/ 61 w 104"/>
                  <a:gd name="T13" fmla="*/ 17 h 104"/>
                  <a:gd name="T14" fmla="*/ 53 w 104"/>
                  <a:gd name="T15" fmla="*/ 20 h 104"/>
                  <a:gd name="T16" fmla="*/ 46 w 104"/>
                  <a:gd name="T17" fmla="*/ 23 h 104"/>
                  <a:gd name="T18" fmla="*/ 40 w 104"/>
                  <a:gd name="T19" fmla="*/ 28 h 104"/>
                  <a:gd name="T20" fmla="*/ 34 w 104"/>
                  <a:gd name="T21" fmla="*/ 33 h 104"/>
                  <a:gd name="T22" fmla="*/ 28 w 104"/>
                  <a:gd name="T23" fmla="*/ 39 h 104"/>
                  <a:gd name="T24" fmla="*/ 23 w 104"/>
                  <a:gd name="T25" fmla="*/ 46 h 104"/>
                  <a:gd name="T26" fmla="*/ 18 w 104"/>
                  <a:gd name="T27" fmla="*/ 54 h 104"/>
                  <a:gd name="T28" fmla="*/ 15 w 104"/>
                  <a:gd name="T29" fmla="*/ 64 h 104"/>
                  <a:gd name="T30" fmla="*/ 11 w 104"/>
                  <a:gd name="T31" fmla="*/ 75 h 104"/>
                  <a:gd name="T32" fmla="*/ 9 w 104"/>
                  <a:gd name="T33" fmla="*/ 88 h 104"/>
                  <a:gd name="T34" fmla="*/ 7 w 104"/>
                  <a:gd name="T35" fmla="*/ 103 h 104"/>
                  <a:gd name="T36" fmla="*/ 0 w 104"/>
                  <a:gd name="T37" fmla="*/ 102 h 104"/>
                  <a:gd name="T38" fmla="*/ 1 w 104"/>
                  <a:gd name="T39" fmla="*/ 86 h 104"/>
                  <a:gd name="T40" fmla="*/ 3 w 104"/>
                  <a:gd name="T41" fmla="*/ 73 h 104"/>
                  <a:gd name="T42" fmla="*/ 7 w 104"/>
                  <a:gd name="T43" fmla="*/ 60 h 104"/>
                  <a:gd name="T44" fmla="*/ 12 w 104"/>
                  <a:gd name="T45" fmla="*/ 49 h 104"/>
                  <a:gd name="T46" fmla="*/ 17 w 104"/>
                  <a:gd name="T47" fmla="*/ 39 h 104"/>
                  <a:gd name="T48" fmla="*/ 22 w 104"/>
                  <a:gd name="T49" fmla="*/ 31 h 104"/>
                  <a:gd name="T50" fmla="*/ 29 w 104"/>
                  <a:gd name="T51" fmla="*/ 24 h 104"/>
                  <a:gd name="T52" fmla="*/ 36 w 104"/>
                  <a:gd name="T53" fmla="*/ 19 h 104"/>
                  <a:gd name="T54" fmla="*/ 43 w 104"/>
                  <a:gd name="T55" fmla="*/ 14 h 104"/>
                  <a:gd name="T56" fmla="*/ 51 w 104"/>
                  <a:gd name="T57" fmla="*/ 10 h 104"/>
                  <a:gd name="T58" fmla="*/ 59 w 104"/>
                  <a:gd name="T59" fmla="*/ 7 h 104"/>
                  <a:gd name="T60" fmla="*/ 67 w 104"/>
                  <a:gd name="T61" fmla="*/ 5 h 104"/>
                  <a:gd name="T62" fmla="*/ 74 w 104"/>
                  <a:gd name="T63" fmla="*/ 3 h 104"/>
                  <a:gd name="T64" fmla="*/ 83 w 104"/>
                  <a:gd name="T65" fmla="*/ 2 h 104"/>
                  <a:gd name="T66" fmla="*/ 90 w 104"/>
                  <a:gd name="T67" fmla="*/ 1 h 104"/>
                  <a:gd name="T68" fmla="*/ 99 w 104"/>
                  <a:gd name="T69" fmla="*/ 0 h 104"/>
                  <a:gd name="T70" fmla="*/ 99 w 104"/>
                  <a:gd name="T71" fmla="*/ 0 h 104"/>
                  <a:gd name="T72" fmla="*/ 99 w 104"/>
                  <a:gd name="T73" fmla="*/ 0 h 104"/>
                  <a:gd name="T74" fmla="*/ 100 w 104"/>
                  <a:gd name="T75" fmla="*/ 0 h 104"/>
                  <a:gd name="T76" fmla="*/ 102 w 104"/>
                  <a:gd name="T77" fmla="*/ 1 h 104"/>
                  <a:gd name="T78" fmla="*/ 103 w 104"/>
                  <a:gd name="T79" fmla="*/ 3 h 104"/>
                  <a:gd name="T80" fmla="*/ 103 w 104"/>
                  <a:gd name="T81" fmla="*/ 5 h 104"/>
                  <a:gd name="T82" fmla="*/ 103 w 104"/>
                  <a:gd name="T83" fmla="*/ 7 h 104"/>
                  <a:gd name="T84" fmla="*/ 102 w 104"/>
                  <a:gd name="T85" fmla="*/ 9 h 104"/>
                  <a:gd name="T86" fmla="*/ 101 w 104"/>
                  <a:gd name="T87" fmla="*/ 10 h 104"/>
                  <a:gd name="T88" fmla="*/ 99 w 104"/>
                  <a:gd name="T89" fmla="*/ 10 h 104"/>
                  <a:gd name="T90" fmla="*/ 98 w 104"/>
                  <a:gd name="T91" fmla="*/ 1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" h="104">
                    <a:moveTo>
                      <a:pt x="98" y="10"/>
                    </a:moveTo>
                    <a:lnTo>
                      <a:pt x="99" y="10"/>
                    </a:lnTo>
                    <a:lnTo>
                      <a:pt x="91" y="11"/>
                    </a:lnTo>
                    <a:lnTo>
                      <a:pt x="84" y="12"/>
                    </a:lnTo>
                    <a:lnTo>
                      <a:pt x="76" y="13"/>
                    </a:lnTo>
                    <a:lnTo>
                      <a:pt x="68" y="15"/>
                    </a:lnTo>
                    <a:lnTo>
                      <a:pt x="61" y="17"/>
                    </a:lnTo>
                    <a:lnTo>
                      <a:pt x="53" y="20"/>
                    </a:lnTo>
                    <a:lnTo>
                      <a:pt x="46" y="23"/>
                    </a:lnTo>
                    <a:lnTo>
                      <a:pt x="40" y="28"/>
                    </a:lnTo>
                    <a:lnTo>
                      <a:pt x="34" y="33"/>
                    </a:lnTo>
                    <a:lnTo>
                      <a:pt x="28" y="39"/>
                    </a:lnTo>
                    <a:lnTo>
                      <a:pt x="23" y="46"/>
                    </a:lnTo>
                    <a:lnTo>
                      <a:pt x="18" y="54"/>
                    </a:lnTo>
                    <a:lnTo>
                      <a:pt x="15" y="64"/>
                    </a:lnTo>
                    <a:lnTo>
                      <a:pt x="11" y="75"/>
                    </a:lnTo>
                    <a:lnTo>
                      <a:pt x="9" y="88"/>
                    </a:lnTo>
                    <a:lnTo>
                      <a:pt x="7" y="103"/>
                    </a:lnTo>
                    <a:lnTo>
                      <a:pt x="0" y="102"/>
                    </a:lnTo>
                    <a:lnTo>
                      <a:pt x="1" y="86"/>
                    </a:lnTo>
                    <a:lnTo>
                      <a:pt x="3" y="73"/>
                    </a:lnTo>
                    <a:lnTo>
                      <a:pt x="7" y="60"/>
                    </a:lnTo>
                    <a:lnTo>
                      <a:pt x="12" y="49"/>
                    </a:lnTo>
                    <a:lnTo>
                      <a:pt x="17" y="39"/>
                    </a:lnTo>
                    <a:lnTo>
                      <a:pt x="22" y="31"/>
                    </a:lnTo>
                    <a:lnTo>
                      <a:pt x="29" y="24"/>
                    </a:lnTo>
                    <a:lnTo>
                      <a:pt x="36" y="19"/>
                    </a:lnTo>
                    <a:lnTo>
                      <a:pt x="43" y="14"/>
                    </a:lnTo>
                    <a:lnTo>
                      <a:pt x="51" y="10"/>
                    </a:lnTo>
                    <a:lnTo>
                      <a:pt x="59" y="7"/>
                    </a:lnTo>
                    <a:lnTo>
                      <a:pt x="67" y="5"/>
                    </a:lnTo>
                    <a:lnTo>
                      <a:pt x="74" y="3"/>
                    </a:lnTo>
                    <a:lnTo>
                      <a:pt x="83" y="2"/>
                    </a:lnTo>
                    <a:lnTo>
                      <a:pt x="90" y="1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00" y="0"/>
                    </a:lnTo>
                    <a:lnTo>
                      <a:pt x="102" y="1"/>
                    </a:lnTo>
                    <a:lnTo>
                      <a:pt x="103" y="3"/>
                    </a:lnTo>
                    <a:lnTo>
                      <a:pt x="103" y="5"/>
                    </a:lnTo>
                    <a:lnTo>
                      <a:pt x="103" y="7"/>
                    </a:lnTo>
                    <a:lnTo>
                      <a:pt x="102" y="9"/>
                    </a:lnTo>
                    <a:lnTo>
                      <a:pt x="101" y="10"/>
                    </a:lnTo>
                    <a:lnTo>
                      <a:pt x="99" y="10"/>
                    </a:lnTo>
                    <a:lnTo>
                      <a:pt x="98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25" name="Freeform 405">
                <a:extLst>
                  <a:ext uri="{FF2B5EF4-FFF2-40B4-BE49-F238E27FC236}">
                    <a16:creationId xmlns:a16="http://schemas.microsoft.com/office/drawing/2014/main" id="{95E347AD-F409-5231-366E-9F438C85A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3444"/>
                <a:ext cx="129" cy="166"/>
              </a:xfrm>
              <a:custGeom>
                <a:avLst/>
                <a:gdLst>
                  <a:gd name="T0" fmla="*/ 2 w 129"/>
                  <a:gd name="T1" fmla="*/ 161 h 166"/>
                  <a:gd name="T2" fmla="*/ 0 w 129"/>
                  <a:gd name="T3" fmla="*/ 141 h 166"/>
                  <a:gd name="T4" fmla="*/ 0 w 129"/>
                  <a:gd name="T5" fmla="*/ 123 h 166"/>
                  <a:gd name="T6" fmla="*/ 1 w 129"/>
                  <a:gd name="T7" fmla="*/ 107 h 166"/>
                  <a:gd name="T8" fmla="*/ 3 w 129"/>
                  <a:gd name="T9" fmla="*/ 91 h 166"/>
                  <a:gd name="T10" fmla="*/ 8 w 129"/>
                  <a:gd name="T11" fmla="*/ 77 h 166"/>
                  <a:gd name="T12" fmla="*/ 13 w 129"/>
                  <a:gd name="T13" fmla="*/ 64 h 166"/>
                  <a:gd name="T14" fmla="*/ 20 w 129"/>
                  <a:gd name="T15" fmla="*/ 52 h 166"/>
                  <a:gd name="T16" fmla="*/ 28 w 129"/>
                  <a:gd name="T17" fmla="*/ 42 h 166"/>
                  <a:gd name="T18" fmla="*/ 37 w 129"/>
                  <a:gd name="T19" fmla="*/ 33 h 166"/>
                  <a:gd name="T20" fmla="*/ 48 w 129"/>
                  <a:gd name="T21" fmla="*/ 25 h 166"/>
                  <a:gd name="T22" fmla="*/ 59 w 129"/>
                  <a:gd name="T23" fmla="*/ 19 h 166"/>
                  <a:gd name="T24" fmla="*/ 71 w 129"/>
                  <a:gd name="T25" fmla="*/ 13 h 166"/>
                  <a:gd name="T26" fmla="*/ 84 w 129"/>
                  <a:gd name="T27" fmla="*/ 9 h 166"/>
                  <a:gd name="T28" fmla="*/ 97 w 129"/>
                  <a:gd name="T29" fmla="*/ 5 h 166"/>
                  <a:gd name="T30" fmla="*/ 112 w 129"/>
                  <a:gd name="T31" fmla="*/ 2 h 166"/>
                  <a:gd name="T32" fmla="*/ 127 w 129"/>
                  <a:gd name="T33" fmla="*/ 0 h 166"/>
                  <a:gd name="T34" fmla="*/ 120 w 129"/>
                  <a:gd name="T35" fmla="*/ 12 h 166"/>
                  <a:gd name="T36" fmla="*/ 106 w 129"/>
                  <a:gd name="T37" fmla="*/ 14 h 166"/>
                  <a:gd name="T38" fmla="*/ 92 w 129"/>
                  <a:gd name="T39" fmla="*/ 17 h 166"/>
                  <a:gd name="T40" fmla="*/ 79 w 129"/>
                  <a:gd name="T41" fmla="*/ 21 h 166"/>
                  <a:gd name="T42" fmla="*/ 68 w 129"/>
                  <a:gd name="T43" fmla="*/ 26 h 166"/>
                  <a:gd name="T44" fmla="*/ 56 w 129"/>
                  <a:gd name="T45" fmla="*/ 31 h 166"/>
                  <a:gd name="T46" fmla="*/ 46 w 129"/>
                  <a:gd name="T47" fmla="*/ 38 h 166"/>
                  <a:gd name="T48" fmla="*/ 37 w 129"/>
                  <a:gd name="T49" fmla="*/ 46 h 166"/>
                  <a:gd name="T50" fmla="*/ 30 w 129"/>
                  <a:gd name="T51" fmla="*/ 55 h 166"/>
                  <a:gd name="T52" fmla="*/ 23 w 129"/>
                  <a:gd name="T53" fmla="*/ 64 h 166"/>
                  <a:gd name="T54" fmla="*/ 17 w 129"/>
                  <a:gd name="T55" fmla="*/ 75 h 166"/>
                  <a:gd name="T56" fmla="*/ 12 w 129"/>
                  <a:gd name="T57" fmla="*/ 87 h 166"/>
                  <a:gd name="T58" fmla="*/ 9 w 129"/>
                  <a:gd name="T59" fmla="*/ 101 h 166"/>
                  <a:gd name="T60" fmla="*/ 8 w 129"/>
                  <a:gd name="T61" fmla="*/ 116 h 166"/>
                  <a:gd name="T62" fmla="*/ 7 w 129"/>
                  <a:gd name="T63" fmla="*/ 132 h 166"/>
                  <a:gd name="T64" fmla="*/ 8 w 129"/>
                  <a:gd name="T65" fmla="*/ 150 h 166"/>
                  <a:gd name="T66" fmla="*/ 7 w 129"/>
                  <a:gd name="T67" fmla="*/ 156 h 166"/>
                  <a:gd name="T68" fmla="*/ 9 w 129"/>
                  <a:gd name="T69" fmla="*/ 162 h 166"/>
                  <a:gd name="T70" fmla="*/ 7 w 129"/>
                  <a:gd name="T71" fmla="*/ 164 h 166"/>
                  <a:gd name="T72" fmla="*/ 5 w 129"/>
                  <a:gd name="T73" fmla="*/ 165 h 166"/>
                  <a:gd name="T74" fmla="*/ 2 w 129"/>
                  <a:gd name="T75" fmla="*/ 163 h 166"/>
                  <a:gd name="T76" fmla="*/ 3 w 129"/>
                  <a:gd name="T77" fmla="*/ 165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9" h="166">
                    <a:moveTo>
                      <a:pt x="3" y="165"/>
                    </a:moveTo>
                    <a:lnTo>
                      <a:pt x="2" y="161"/>
                    </a:lnTo>
                    <a:lnTo>
                      <a:pt x="0" y="151"/>
                    </a:lnTo>
                    <a:lnTo>
                      <a:pt x="0" y="141"/>
                    </a:lnTo>
                    <a:lnTo>
                      <a:pt x="0" y="132"/>
                    </a:lnTo>
                    <a:lnTo>
                      <a:pt x="0" y="123"/>
                    </a:lnTo>
                    <a:lnTo>
                      <a:pt x="0" y="115"/>
                    </a:lnTo>
                    <a:lnTo>
                      <a:pt x="1" y="107"/>
                    </a:lnTo>
                    <a:lnTo>
                      <a:pt x="2" y="99"/>
                    </a:lnTo>
                    <a:lnTo>
                      <a:pt x="3" y="91"/>
                    </a:lnTo>
                    <a:lnTo>
                      <a:pt x="6" y="84"/>
                    </a:lnTo>
                    <a:lnTo>
                      <a:pt x="8" y="77"/>
                    </a:lnTo>
                    <a:lnTo>
                      <a:pt x="10" y="70"/>
                    </a:lnTo>
                    <a:lnTo>
                      <a:pt x="13" y="64"/>
                    </a:lnTo>
                    <a:lnTo>
                      <a:pt x="17" y="58"/>
                    </a:lnTo>
                    <a:lnTo>
                      <a:pt x="20" y="52"/>
                    </a:lnTo>
                    <a:lnTo>
                      <a:pt x="24" y="47"/>
                    </a:lnTo>
                    <a:lnTo>
                      <a:pt x="28" y="42"/>
                    </a:lnTo>
                    <a:lnTo>
                      <a:pt x="33" y="38"/>
                    </a:lnTo>
                    <a:lnTo>
                      <a:pt x="37" y="33"/>
                    </a:lnTo>
                    <a:lnTo>
                      <a:pt x="43" y="29"/>
                    </a:lnTo>
                    <a:lnTo>
                      <a:pt x="48" y="25"/>
                    </a:lnTo>
                    <a:lnTo>
                      <a:pt x="53" y="22"/>
                    </a:lnTo>
                    <a:lnTo>
                      <a:pt x="59" y="19"/>
                    </a:lnTo>
                    <a:lnTo>
                      <a:pt x="65" y="16"/>
                    </a:lnTo>
                    <a:lnTo>
                      <a:pt x="71" y="13"/>
                    </a:lnTo>
                    <a:lnTo>
                      <a:pt x="78" y="11"/>
                    </a:lnTo>
                    <a:lnTo>
                      <a:pt x="84" y="9"/>
                    </a:lnTo>
                    <a:lnTo>
                      <a:pt x="90" y="7"/>
                    </a:lnTo>
                    <a:lnTo>
                      <a:pt x="97" y="5"/>
                    </a:lnTo>
                    <a:lnTo>
                      <a:pt x="105" y="4"/>
                    </a:lnTo>
                    <a:lnTo>
                      <a:pt x="112" y="2"/>
                    </a:lnTo>
                    <a:lnTo>
                      <a:pt x="119" y="1"/>
                    </a:lnTo>
                    <a:lnTo>
                      <a:pt x="127" y="0"/>
                    </a:lnTo>
                    <a:lnTo>
                      <a:pt x="128" y="11"/>
                    </a:lnTo>
                    <a:lnTo>
                      <a:pt x="120" y="12"/>
                    </a:lnTo>
                    <a:lnTo>
                      <a:pt x="112" y="13"/>
                    </a:lnTo>
                    <a:lnTo>
                      <a:pt x="106" y="14"/>
                    </a:lnTo>
                    <a:lnTo>
                      <a:pt x="99" y="15"/>
                    </a:lnTo>
                    <a:lnTo>
                      <a:pt x="92" y="17"/>
                    </a:lnTo>
                    <a:lnTo>
                      <a:pt x="86" y="18"/>
                    </a:lnTo>
                    <a:lnTo>
                      <a:pt x="79" y="21"/>
                    </a:lnTo>
                    <a:lnTo>
                      <a:pt x="73" y="23"/>
                    </a:lnTo>
                    <a:lnTo>
                      <a:pt x="68" y="26"/>
                    </a:lnTo>
                    <a:lnTo>
                      <a:pt x="62" y="28"/>
                    </a:lnTo>
                    <a:lnTo>
                      <a:pt x="56" y="31"/>
                    </a:lnTo>
                    <a:lnTo>
                      <a:pt x="51" y="34"/>
                    </a:lnTo>
                    <a:lnTo>
                      <a:pt x="46" y="38"/>
                    </a:lnTo>
                    <a:lnTo>
                      <a:pt x="42" y="42"/>
                    </a:lnTo>
                    <a:lnTo>
                      <a:pt x="37" y="46"/>
                    </a:lnTo>
                    <a:lnTo>
                      <a:pt x="34" y="50"/>
                    </a:lnTo>
                    <a:lnTo>
                      <a:pt x="30" y="55"/>
                    </a:lnTo>
                    <a:lnTo>
                      <a:pt x="26" y="59"/>
                    </a:lnTo>
                    <a:lnTo>
                      <a:pt x="23" y="64"/>
                    </a:lnTo>
                    <a:lnTo>
                      <a:pt x="20" y="69"/>
                    </a:lnTo>
                    <a:lnTo>
                      <a:pt x="17" y="75"/>
                    </a:lnTo>
                    <a:lnTo>
                      <a:pt x="15" y="81"/>
                    </a:lnTo>
                    <a:lnTo>
                      <a:pt x="12" y="87"/>
                    </a:lnTo>
                    <a:lnTo>
                      <a:pt x="11" y="94"/>
                    </a:lnTo>
                    <a:lnTo>
                      <a:pt x="9" y="101"/>
                    </a:lnTo>
                    <a:lnTo>
                      <a:pt x="9" y="108"/>
                    </a:lnTo>
                    <a:lnTo>
                      <a:pt x="8" y="116"/>
                    </a:lnTo>
                    <a:lnTo>
                      <a:pt x="7" y="124"/>
                    </a:lnTo>
                    <a:lnTo>
                      <a:pt x="7" y="132"/>
                    </a:lnTo>
                    <a:lnTo>
                      <a:pt x="8" y="141"/>
                    </a:lnTo>
                    <a:lnTo>
                      <a:pt x="8" y="150"/>
                    </a:lnTo>
                    <a:lnTo>
                      <a:pt x="9" y="159"/>
                    </a:lnTo>
                    <a:lnTo>
                      <a:pt x="7" y="156"/>
                    </a:lnTo>
                    <a:lnTo>
                      <a:pt x="9" y="159"/>
                    </a:lnTo>
                    <a:lnTo>
                      <a:pt x="9" y="162"/>
                    </a:lnTo>
                    <a:lnTo>
                      <a:pt x="9" y="163"/>
                    </a:lnTo>
                    <a:lnTo>
                      <a:pt x="7" y="164"/>
                    </a:lnTo>
                    <a:lnTo>
                      <a:pt x="6" y="165"/>
                    </a:lnTo>
                    <a:lnTo>
                      <a:pt x="5" y="165"/>
                    </a:lnTo>
                    <a:lnTo>
                      <a:pt x="3" y="164"/>
                    </a:lnTo>
                    <a:lnTo>
                      <a:pt x="2" y="163"/>
                    </a:lnTo>
                    <a:lnTo>
                      <a:pt x="2" y="161"/>
                    </a:lnTo>
                    <a:lnTo>
                      <a:pt x="3" y="16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26" name="Freeform 406">
                <a:extLst>
                  <a:ext uri="{FF2B5EF4-FFF2-40B4-BE49-F238E27FC236}">
                    <a16:creationId xmlns:a16="http://schemas.microsoft.com/office/drawing/2014/main" id="{E3E5D152-7188-AB68-BC31-F3B4A7EFF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590"/>
                <a:ext cx="321" cy="60"/>
              </a:xfrm>
              <a:custGeom>
                <a:avLst/>
                <a:gdLst>
                  <a:gd name="T0" fmla="*/ 317 w 321"/>
                  <a:gd name="T1" fmla="*/ 10 h 60"/>
                  <a:gd name="T2" fmla="*/ 297 w 321"/>
                  <a:gd name="T3" fmla="*/ 19 h 60"/>
                  <a:gd name="T4" fmla="*/ 278 w 321"/>
                  <a:gd name="T5" fmla="*/ 27 h 60"/>
                  <a:gd name="T6" fmla="*/ 257 w 321"/>
                  <a:gd name="T7" fmla="*/ 34 h 60"/>
                  <a:gd name="T8" fmla="*/ 237 w 321"/>
                  <a:gd name="T9" fmla="*/ 41 h 60"/>
                  <a:gd name="T10" fmla="*/ 218 w 321"/>
                  <a:gd name="T11" fmla="*/ 47 h 60"/>
                  <a:gd name="T12" fmla="*/ 197 w 321"/>
                  <a:gd name="T13" fmla="*/ 51 h 60"/>
                  <a:gd name="T14" fmla="*/ 177 w 321"/>
                  <a:gd name="T15" fmla="*/ 55 h 60"/>
                  <a:gd name="T16" fmla="*/ 157 w 321"/>
                  <a:gd name="T17" fmla="*/ 58 h 60"/>
                  <a:gd name="T18" fmla="*/ 137 w 321"/>
                  <a:gd name="T19" fmla="*/ 59 h 60"/>
                  <a:gd name="T20" fmla="*/ 117 w 321"/>
                  <a:gd name="T21" fmla="*/ 59 h 60"/>
                  <a:gd name="T22" fmla="*/ 97 w 321"/>
                  <a:gd name="T23" fmla="*/ 57 h 60"/>
                  <a:gd name="T24" fmla="*/ 77 w 321"/>
                  <a:gd name="T25" fmla="*/ 53 h 60"/>
                  <a:gd name="T26" fmla="*/ 57 w 321"/>
                  <a:gd name="T27" fmla="*/ 47 h 60"/>
                  <a:gd name="T28" fmla="*/ 38 w 321"/>
                  <a:gd name="T29" fmla="*/ 40 h 60"/>
                  <a:gd name="T30" fmla="*/ 19 w 321"/>
                  <a:gd name="T31" fmla="*/ 30 h 60"/>
                  <a:gd name="T32" fmla="*/ 0 w 321"/>
                  <a:gd name="T33" fmla="*/ 19 h 60"/>
                  <a:gd name="T34" fmla="*/ 12 w 321"/>
                  <a:gd name="T35" fmla="*/ 16 h 60"/>
                  <a:gd name="T36" fmla="*/ 31 w 321"/>
                  <a:gd name="T37" fmla="*/ 26 h 60"/>
                  <a:gd name="T38" fmla="*/ 50 w 321"/>
                  <a:gd name="T39" fmla="*/ 34 h 60"/>
                  <a:gd name="T40" fmla="*/ 69 w 321"/>
                  <a:gd name="T41" fmla="*/ 41 h 60"/>
                  <a:gd name="T42" fmla="*/ 88 w 321"/>
                  <a:gd name="T43" fmla="*/ 45 h 60"/>
                  <a:gd name="T44" fmla="*/ 107 w 321"/>
                  <a:gd name="T45" fmla="*/ 48 h 60"/>
                  <a:gd name="T46" fmla="*/ 127 w 321"/>
                  <a:gd name="T47" fmla="*/ 49 h 60"/>
                  <a:gd name="T48" fmla="*/ 147 w 321"/>
                  <a:gd name="T49" fmla="*/ 48 h 60"/>
                  <a:gd name="T50" fmla="*/ 167 w 321"/>
                  <a:gd name="T51" fmla="*/ 46 h 60"/>
                  <a:gd name="T52" fmla="*/ 186 w 321"/>
                  <a:gd name="T53" fmla="*/ 44 h 60"/>
                  <a:gd name="T54" fmla="*/ 206 w 321"/>
                  <a:gd name="T55" fmla="*/ 39 h 60"/>
                  <a:gd name="T56" fmla="*/ 226 w 321"/>
                  <a:gd name="T57" fmla="*/ 34 h 60"/>
                  <a:gd name="T58" fmla="*/ 246 w 321"/>
                  <a:gd name="T59" fmla="*/ 28 h 60"/>
                  <a:gd name="T60" fmla="*/ 266 w 321"/>
                  <a:gd name="T61" fmla="*/ 21 h 60"/>
                  <a:gd name="T62" fmla="*/ 285 w 321"/>
                  <a:gd name="T63" fmla="*/ 13 h 60"/>
                  <a:gd name="T64" fmla="*/ 305 w 321"/>
                  <a:gd name="T65" fmla="*/ 5 h 60"/>
                  <a:gd name="T66" fmla="*/ 316 w 321"/>
                  <a:gd name="T67" fmla="*/ 0 h 60"/>
                  <a:gd name="T68" fmla="*/ 316 w 321"/>
                  <a:gd name="T69" fmla="*/ 0 h 60"/>
                  <a:gd name="T70" fmla="*/ 319 w 321"/>
                  <a:gd name="T71" fmla="*/ 2 h 60"/>
                  <a:gd name="T72" fmla="*/ 320 w 321"/>
                  <a:gd name="T73" fmla="*/ 6 h 60"/>
                  <a:gd name="T74" fmla="*/ 319 w 321"/>
                  <a:gd name="T75" fmla="*/ 9 h 60"/>
                  <a:gd name="T76" fmla="*/ 316 w 321"/>
                  <a:gd name="T77" fmla="*/ 1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21" h="60">
                    <a:moveTo>
                      <a:pt x="316" y="11"/>
                    </a:moveTo>
                    <a:lnTo>
                      <a:pt x="317" y="10"/>
                    </a:lnTo>
                    <a:lnTo>
                      <a:pt x="307" y="15"/>
                    </a:lnTo>
                    <a:lnTo>
                      <a:pt x="297" y="19"/>
                    </a:lnTo>
                    <a:lnTo>
                      <a:pt x="288" y="23"/>
                    </a:lnTo>
                    <a:lnTo>
                      <a:pt x="278" y="27"/>
                    </a:lnTo>
                    <a:lnTo>
                      <a:pt x="268" y="31"/>
                    </a:lnTo>
                    <a:lnTo>
                      <a:pt x="257" y="34"/>
                    </a:lnTo>
                    <a:lnTo>
                      <a:pt x="248" y="38"/>
                    </a:lnTo>
                    <a:lnTo>
                      <a:pt x="237" y="41"/>
                    </a:lnTo>
                    <a:lnTo>
                      <a:pt x="228" y="44"/>
                    </a:lnTo>
                    <a:lnTo>
                      <a:pt x="218" y="47"/>
                    </a:lnTo>
                    <a:lnTo>
                      <a:pt x="208" y="49"/>
                    </a:lnTo>
                    <a:lnTo>
                      <a:pt x="197" y="51"/>
                    </a:lnTo>
                    <a:lnTo>
                      <a:pt x="187" y="54"/>
                    </a:lnTo>
                    <a:lnTo>
                      <a:pt x="177" y="55"/>
                    </a:lnTo>
                    <a:lnTo>
                      <a:pt x="167" y="57"/>
                    </a:lnTo>
                    <a:lnTo>
                      <a:pt x="157" y="58"/>
                    </a:lnTo>
                    <a:lnTo>
                      <a:pt x="147" y="59"/>
                    </a:lnTo>
                    <a:lnTo>
                      <a:pt x="137" y="59"/>
                    </a:lnTo>
                    <a:lnTo>
                      <a:pt x="127" y="59"/>
                    </a:lnTo>
                    <a:lnTo>
                      <a:pt x="117" y="59"/>
                    </a:lnTo>
                    <a:lnTo>
                      <a:pt x="107" y="58"/>
                    </a:lnTo>
                    <a:lnTo>
                      <a:pt x="97" y="57"/>
                    </a:lnTo>
                    <a:lnTo>
                      <a:pt x="87" y="55"/>
                    </a:lnTo>
                    <a:lnTo>
                      <a:pt x="77" y="53"/>
                    </a:lnTo>
                    <a:lnTo>
                      <a:pt x="67" y="51"/>
                    </a:lnTo>
                    <a:lnTo>
                      <a:pt x="57" y="47"/>
                    </a:lnTo>
                    <a:lnTo>
                      <a:pt x="47" y="44"/>
                    </a:lnTo>
                    <a:lnTo>
                      <a:pt x="38" y="40"/>
                    </a:lnTo>
                    <a:lnTo>
                      <a:pt x="28" y="35"/>
                    </a:lnTo>
                    <a:lnTo>
                      <a:pt x="19" y="30"/>
                    </a:lnTo>
                    <a:lnTo>
                      <a:pt x="9" y="25"/>
                    </a:lnTo>
                    <a:lnTo>
                      <a:pt x="0" y="19"/>
                    </a:lnTo>
                    <a:lnTo>
                      <a:pt x="3" y="10"/>
                    </a:lnTo>
                    <a:lnTo>
                      <a:pt x="12" y="16"/>
                    </a:lnTo>
                    <a:lnTo>
                      <a:pt x="22" y="21"/>
                    </a:lnTo>
                    <a:lnTo>
                      <a:pt x="31" y="26"/>
                    </a:lnTo>
                    <a:lnTo>
                      <a:pt x="41" y="30"/>
                    </a:lnTo>
                    <a:lnTo>
                      <a:pt x="50" y="34"/>
                    </a:lnTo>
                    <a:lnTo>
                      <a:pt x="60" y="38"/>
                    </a:lnTo>
                    <a:lnTo>
                      <a:pt x="69" y="41"/>
                    </a:lnTo>
                    <a:lnTo>
                      <a:pt x="79" y="43"/>
                    </a:lnTo>
                    <a:lnTo>
                      <a:pt x="88" y="45"/>
                    </a:lnTo>
                    <a:lnTo>
                      <a:pt x="98" y="46"/>
                    </a:lnTo>
                    <a:lnTo>
                      <a:pt x="107" y="48"/>
                    </a:lnTo>
                    <a:lnTo>
                      <a:pt x="117" y="48"/>
                    </a:lnTo>
                    <a:lnTo>
                      <a:pt x="127" y="49"/>
                    </a:lnTo>
                    <a:lnTo>
                      <a:pt x="137" y="49"/>
                    </a:lnTo>
                    <a:lnTo>
                      <a:pt x="147" y="48"/>
                    </a:lnTo>
                    <a:lnTo>
                      <a:pt x="156" y="47"/>
                    </a:lnTo>
                    <a:lnTo>
                      <a:pt x="167" y="46"/>
                    </a:lnTo>
                    <a:lnTo>
                      <a:pt x="177" y="45"/>
                    </a:lnTo>
                    <a:lnTo>
                      <a:pt x="186" y="44"/>
                    </a:lnTo>
                    <a:lnTo>
                      <a:pt x="196" y="42"/>
                    </a:lnTo>
                    <a:lnTo>
                      <a:pt x="206" y="39"/>
                    </a:lnTo>
                    <a:lnTo>
                      <a:pt x="216" y="37"/>
                    </a:lnTo>
                    <a:lnTo>
                      <a:pt x="226" y="34"/>
                    </a:lnTo>
                    <a:lnTo>
                      <a:pt x="236" y="31"/>
                    </a:lnTo>
                    <a:lnTo>
                      <a:pt x="246" y="28"/>
                    </a:lnTo>
                    <a:lnTo>
                      <a:pt x="256" y="24"/>
                    </a:lnTo>
                    <a:lnTo>
                      <a:pt x="266" y="21"/>
                    </a:lnTo>
                    <a:lnTo>
                      <a:pt x="275" y="17"/>
                    </a:lnTo>
                    <a:lnTo>
                      <a:pt x="285" y="13"/>
                    </a:lnTo>
                    <a:lnTo>
                      <a:pt x="295" y="9"/>
                    </a:lnTo>
                    <a:lnTo>
                      <a:pt x="305" y="5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8" y="1"/>
                    </a:lnTo>
                    <a:lnTo>
                      <a:pt x="319" y="2"/>
                    </a:lnTo>
                    <a:lnTo>
                      <a:pt x="320" y="4"/>
                    </a:lnTo>
                    <a:lnTo>
                      <a:pt x="320" y="6"/>
                    </a:lnTo>
                    <a:lnTo>
                      <a:pt x="320" y="8"/>
                    </a:lnTo>
                    <a:lnTo>
                      <a:pt x="319" y="9"/>
                    </a:lnTo>
                    <a:lnTo>
                      <a:pt x="317" y="10"/>
                    </a:lnTo>
                    <a:lnTo>
                      <a:pt x="316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27" name="Freeform 407">
                <a:extLst>
                  <a:ext uri="{FF2B5EF4-FFF2-40B4-BE49-F238E27FC236}">
                    <a16:creationId xmlns:a16="http://schemas.microsoft.com/office/drawing/2014/main" id="{A11CA595-E973-D3B5-7B2B-7133ECB6E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3530"/>
                <a:ext cx="184" cy="72"/>
              </a:xfrm>
              <a:custGeom>
                <a:avLst/>
                <a:gdLst>
                  <a:gd name="T0" fmla="*/ 181 w 184"/>
                  <a:gd name="T1" fmla="*/ 10 h 72"/>
                  <a:gd name="T2" fmla="*/ 172 w 184"/>
                  <a:gd name="T3" fmla="*/ 17 h 72"/>
                  <a:gd name="T4" fmla="*/ 163 w 184"/>
                  <a:gd name="T5" fmla="*/ 24 h 72"/>
                  <a:gd name="T6" fmla="*/ 153 w 184"/>
                  <a:gd name="T7" fmla="*/ 31 h 72"/>
                  <a:gd name="T8" fmla="*/ 142 w 184"/>
                  <a:gd name="T9" fmla="*/ 37 h 72"/>
                  <a:gd name="T10" fmla="*/ 131 w 184"/>
                  <a:gd name="T11" fmla="*/ 42 h 72"/>
                  <a:gd name="T12" fmla="*/ 119 w 184"/>
                  <a:gd name="T13" fmla="*/ 47 h 72"/>
                  <a:gd name="T14" fmla="*/ 107 w 184"/>
                  <a:gd name="T15" fmla="*/ 52 h 72"/>
                  <a:gd name="T16" fmla="*/ 94 w 184"/>
                  <a:gd name="T17" fmla="*/ 56 h 72"/>
                  <a:gd name="T18" fmla="*/ 82 w 184"/>
                  <a:gd name="T19" fmla="*/ 60 h 72"/>
                  <a:gd name="T20" fmla="*/ 70 w 184"/>
                  <a:gd name="T21" fmla="*/ 63 h 72"/>
                  <a:gd name="T22" fmla="*/ 57 w 184"/>
                  <a:gd name="T23" fmla="*/ 66 h 72"/>
                  <a:gd name="T24" fmla="*/ 45 w 184"/>
                  <a:gd name="T25" fmla="*/ 68 h 72"/>
                  <a:gd name="T26" fmla="*/ 33 w 184"/>
                  <a:gd name="T27" fmla="*/ 69 h 72"/>
                  <a:gd name="T28" fmla="*/ 22 w 184"/>
                  <a:gd name="T29" fmla="*/ 70 h 72"/>
                  <a:gd name="T30" fmla="*/ 10 w 184"/>
                  <a:gd name="T31" fmla="*/ 71 h 72"/>
                  <a:gd name="T32" fmla="*/ 0 w 184"/>
                  <a:gd name="T33" fmla="*/ 71 h 72"/>
                  <a:gd name="T34" fmla="*/ 5 w 184"/>
                  <a:gd name="T35" fmla="*/ 60 h 72"/>
                  <a:gd name="T36" fmla="*/ 15 w 184"/>
                  <a:gd name="T37" fmla="*/ 60 h 72"/>
                  <a:gd name="T38" fmla="*/ 27 w 184"/>
                  <a:gd name="T39" fmla="*/ 60 h 72"/>
                  <a:gd name="T40" fmla="*/ 38 w 184"/>
                  <a:gd name="T41" fmla="*/ 58 h 72"/>
                  <a:gd name="T42" fmla="*/ 50 w 184"/>
                  <a:gd name="T43" fmla="*/ 57 h 72"/>
                  <a:gd name="T44" fmla="*/ 63 w 184"/>
                  <a:gd name="T45" fmla="*/ 55 h 72"/>
                  <a:gd name="T46" fmla="*/ 75 w 184"/>
                  <a:gd name="T47" fmla="*/ 52 h 72"/>
                  <a:gd name="T48" fmla="*/ 87 w 184"/>
                  <a:gd name="T49" fmla="*/ 48 h 72"/>
                  <a:gd name="T50" fmla="*/ 99 w 184"/>
                  <a:gd name="T51" fmla="*/ 44 h 72"/>
                  <a:gd name="T52" fmla="*/ 111 w 184"/>
                  <a:gd name="T53" fmla="*/ 40 h 72"/>
                  <a:gd name="T54" fmla="*/ 123 w 184"/>
                  <a:gd name="T55" fmla="*/ 35 h 72"/>
                  <a:gd name="T56" fmla="*/ 134 w 184"/>
                  <a:gd name="T57" fmla="*/ 30 h 72"/>
                  <a:gd name="T58" fmla="*/ 145 w 184"/>
                  <a:gd name="T59" fmla="*/ 24 h 72"/>
                  <a:gd name="T60" fmla="*/ 154 w 184"/>
                  <a:gd name="T61" fmla="*/ 18 h 72"/>
                  <a:gd name="T62" fmla="*/ 164 w 184"/>
                  <a:gd name="T63" fmla="*/ 12 h 72"/>
                  <a:gd name="T64" fmla="*/ 173 w 184"/>
                  <a:gd name="T65" fmla="*/ 5 h 72"/>
                  <a:gd name="T66" fmla="*/ 176 w 184"/>
                  <a:gd name="T67" fmla="*/ 2 h 72"/>
                  <a:gd name="T68" fmla="*/ 178 w 184"/>
                  <a:gd name="T69" fmla="*/ 0 h 72"/>
                  <a:gd name="T70" fmla="*/ 181 w 184"/>
                  <a:gd name="T71" fmla="*/ 1 h 72"/>
                  <a:gd name="T72" fmla="*/ 183 w 184"/>
                  <a:gd name="T73" fmla="*/ 4 h 72"/>
                  <a:gd name="T74" fmla="*/ 182 w 184"/>
                  <a:gd name="T75" fmla="*/ 8 h 72"/>
                  <a:gd name="T76" fmla="*/ 182 w 184"/>
                  <a:gd name="T77" fmla="*/ 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4" h="72">
                    <a:moveTo>
                      <a:pt x="182" y="9"/>
                    </a:moveTo>
                    <a:lnTo>
                      <a:pt x="181" y="10"/>
                    </a:lnTo>
                    <a:lnTo>
                      <a:pt x="176" y="13"/>
                    </a:lnTo>
                    <a:lnTo>
                      <a:pt x="172" y="17"/>
                    </a:lnTo>
                    <a:lnTo>
                      <a:pt x="167" y="21"/>
                    </a:lnTo>
                    <a:lnTo>
                      <a:pt x="163" y="24"/>
                    </a:lnTo>
                    <a:lnTo>
                      <a:pt x="158" y="27"/>
                    </a:lnTo>
                    <a:lnTo>
                      <a:pt x="153" y="31"/>
                    </a:lnTo>
                    <a:lnTo>
                      <a:pt x="148" y="34"/>
                    </a:lnTo>
                    <a:lnTo>
                      <a:pt x="142" y="37"/>
                    </a:lnTo>
                    <a:lnTo>
                      <a:pt x="136" y="39"/>
                    </a:lnTo>
                    <a:lnTo>
                      <a:pt x="131" y="42"/>
                    </a:lnTo>
                    <a:lnTo>
                      <a:pt x="125" y="45"/>
                    </a:lnTo>
                    <a:lnTo>
                      <a:pt x="119" y="47"/>
                    </a:lnTo>
                    <a:lnTo>
                      <a:pt x="113" y="50"/>
                    </a:lnTo>
                    <a:lnTo>
                      <a:pt x="107" y="52"/>
                    </a:lnTo>
                    <a:lnTo>
                      <a:pt x="101" y="54"/>
                    </a:lnTo>
                    <a:lnTo>
                      <a:pt x="94" y="56"/>
                    </a:lnTo>
                    <a:lnTo>
                      <a:pt x="88" y="58"/>
                    </a:lnTo>
                    <a:lnTo>
                      <a:pt x="82" y="60"/>
                    </a:lnTo>
                    <a:lnTo>
                      <a:pt x="76" y="62"/>
                    </a:lnTo>
                    <a:lnTo>
                      <a:pt x="70" y="63"/>
                    </a:lnTo>
                    <a:lnTo>
                      <a:pt x="63" y="64"/>
                    </a:lnTo>
                    <a:lnTo>
                      <a:pt x="57" y="66"/>
                    </a:lnTo>
                    <a:lnTo>
                      <a:pt x="51" y="67"/>
                    </a:lnTo>
                    <a:lnTo>
                      <a:pt x="45" y="68"/>
                    </a:lnTo>
                    <a:lnTo>
                      <a:pt x="39" y="69"/>
                    </a:lnTo>
                    <a:lnTo>
                      <a:pt x="33" y="69"/>
                    </a:lnTo>
                    <a:lnTo>
                      <a:pt x="28" y="70"/>
                    </a:lnTo>
                    <a:lnTo>
                      <a:pt x="22" y="70"/>
                    </a:lnTo>
                    <a:lnTo>
                      <a:pt x="16" y="71"/>
                    </a:lnTo>
                    <a:lnTo>
                      <a:pt x="10" y="71"/>
                    </a:lnTo>
                    <a:lnTo>
                      <a:pt x="5" y="71"/>
                    </a:lnTo>
                    <a:lnTo>
                      <a:pt x="0" y="71"/>
                    </a:lnTo>
                    <a:lnTo>
                      <a:pt x="0" y="60"/>
                    </a:lnTo>
                    <a:lnTo>
                      <a:pt x="5" y="60"/>
                    </a:lnTo>
                    <a:lnTo>
                      <a:pt x="10" y="60"/>
                    </a:lnTo>
                    <a:lnTo>
                      <a:pt x="15" y="60"/>
                    </a:lnTo>
                    <a:lnTo>
                      <a:pt x="21" y="60"/>
                    </a:lnTo>
                    <a:lnTo>
                      <a:pt x="27" y="60"/>
                    </a:lnTo>
                    <a:lnTo>
                      <a:pt x="32" y="59"/>
                    </a:lnTo>
                    <a:lnTo>
                      <a:pt x="38" y="58"/>
                    </a:lnTo>
                    <a:lnTo>
                      <a:pt x="44" y="58"/>
                    </a:lnTo>
                    <a:lnTo>
                      <a:pt x="50" y="57"/>
                    </a:lnTo>
                    <a:lnTo>
                      <a:pt x="56" y="56"/>
                    </a:lnTo>
                    <a:lnTo>
                      <a:pt x="63" y="55"/>
                    </a:lnTo>
                    <a:lnTo>
                      <a:pt x="69" y="53"/>
                    </a:lnTo>
                    <a:lnTo>
                      <a:pt x="75" y="52"/>
                    </a:lnTo>
                    <a:lnTo>
                      <a:pt x="81" y="50"/>
                    </a:lnTo>
                    <a:lnTo>
                      <a:pt x="87" y="48"/>
                    </a:lnTo>
                    <a:lnTo>
                      <a:pt x="93" y="46"/>
                    </a:lnTo>
                    <a:lnTo>
                      <a:pt x="99" y="44"/>
                    </a:lnTo>
                    <a:lnTo>
                      <a:pt x="105" y="42"/>
                    </a:lnTo>
                    <a:lnTo>
                      <a:pt x="111" y="40"/>
                    </a:lnTo>
                    <a:lnTo>
                      <a:pt x="117" y="38"/>
                    </a:lnTo>
                    <a:lnTo>
                      <a:pt x="123" y="35"/>
                    </a:lnTo>
                    <a:lnTo>
                      <a:pt x="129" y="33"/>
                    </a:lnTo>
                    <a:lnTo>
                      <a:pt x="134" y="30"/>
                    </a:lnTo>
                    <a:lnTo>
                      <a:pt x="139" y="27"/>
                    </a:lnTo>
                    <a:lnTo>
                      <a:pt x="145" y="24"/>
                    </a:lnTo>
                    <a:lnTo>
                      <a:pt x="150" y="21"/>
                    </a:lnTo>
                    <a:lnTo>
                      <a:pt x="154" y="18"/>
                    </a:lnTo>
                    <a:lnTo>
                      <a:pt x="159" y="15"/>
                    </a:lnTo>
                    <a:lnTo>
                      <a:pt x="164" y="12"/>
                    </a:lnTo>
                    <a:lnTo>
                      <a:pt x="168" y="8"/>
                    </a:lnTo>
                    <a:lnTo>
                      <a:pt x="173" y="5"/>
                    </a:lnTo>
                    <a:lnTo>
                      <a:pt x="176" y="1"/>
                    </a:lnTo>
                    <a:lnTo>
                      <a:pt x="176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181" y="1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3" y="6"/>
                    </a:lnTo>
                    <a:lnTo>
                      <a:pt x="182" y="8"/>
                    </a:lnTo>
                    <a:lnTo>
                      <a:pt x="181" y="10"/>
                    </a:lnTo>
                    <a:lnTo>
                      <a:pt x="182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28" name="Freeform 408">
                <a:extLst>
                  <a:ext uri="{FF2B5EF4-FFF2-40B4-BE49-F238E27FC236}">
                    <a16:creationId xmlns:a16="http://schemas.microsoft.com/office/drawing/2014/main" id="{B47F7C2D-40FD-4D55-7521-0C7ADA47F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3472"/>
                <a:ext cx="17" cy="68"/>
              </a:xfrm>
              <a:custGeom>
                <a:avLst/>
                <a:gdLst>
                  <a:gd name="T0" fmla="*/ 1 w 17"/>
                  <a:gd name="T1" fmla="*/ 2 h 68"/>
                  <a:gd name="T2" fmla="*/ 8 w 17"/>
                  <a:gd name="T3" fmla="*/ 3 h 68"/>
                  <a:gd name="T4" fmla="*/ 9 w 17"/>
                  <a:gd name="T5" fmla="*/ 6 h 68"/>
                  <a:gd name="T6" fmla="*/ 10 w 17"/>
                  <a:gd name="T7" fmla="*/ 9 h 68"/>
                  <a:gd name="T8" fmla="*/ 12 w 17"/>
                  <a:gd name="T9" fmla="*/ 13 h 68"/>
                  <a:gd name="T10" fmla="*/ 13 w 17"/>
                  <a:gd name="T11" fmla="*/ 17 h 68"/>
                  <a:gd name="T12" fmla="*/ 14 w 17"/>
                  <a:gd name="T13" fmla="*/ 21 h 68"/>
                  <a:gd name="T14" fmla="*/ 15 w 17"/>
                  <a:gd name="T15" fmla="*/ 26 h 68"/>
                  <a:gd name="T16" fmla="*/ 15 w 17"/>
                  <a:gd name="T17" fmla="*/ 30 h 68"/>
                  <a:gd name="T18" fmla="*/ 16 w 17"/>
                  <a:gd name="T19" fmla="*/ 34 h 68"/>
                  <a:gd name="T20" fmla="*/ 16 w 17"/>
                  <a:gd name="T21" fmla="*/ 39 h 68"/>
                  <a:gd name="T22" fmla="*/ 16 w 17"/>
                  <a:gd name="T23" fmla="*/ 43 h 68"/>
                  <a:gd name="T24" fmla="*/ 15 w 17"/>
                  <a:gd name="T25" fmla="*/ 47 h 68"/>
                  <a:gd name="T26" fmla="*/ 15 w 17"/>
                  <a:gd name="T27" fmla="*/ 52 h 68"/>
                  <a:gd name="T28" fmla="*/ 13 w 17"/>
                  <a:gd name="T29" fmla="*/ 56 h 68"/>
                  <a:gd name="T30" fmla="*/ 12 w 17"/>
                  <a:gd name="T31" fmla="*/ 59 h 68"/>
                  <a:gd name="T32" fmla="*/ 11 w 17"/>
                  <a:gd name="T33" fmla="*/ 63 h 68"/>
                  <a:gd name="T34" fmla="*/ 9 w 17"/>
                  <a:gd name="T35" fmla="*/ 67 h 68"/>
                  <a:gd name="T36" fmla="*/ 3 w 17"/>
                  <a:gd name="T37" fmla="*/ 60 h 68"/>
                  <a:gd name="T38" fmla="*/ 4 w 17"/>
                  <a:gd name="T39" fmla="*/ 58 h 68"/>
                  <a:gd name="T40" fmla="*/ 5 w 17"/>
                  <a:gd name="T41" fmla="*/ 56 h 68"/>
                  <a:gd name="T42" fmla="*/ 6 w 17"/>
                  <a:gd name="T43" fmla="*/ 53 h 68"/>
                  <a:gd name="T44" fmla="*/ 7 w 17"/>
                  <a:gd name="T45" fmla="*/ 50 h 68"/>
                  <a:gd name="T46" fmla="*/ 8 w 17"/>
                  <a:gd name="T47" fmla="*/ 46 h 68"/>
                  <a:gd name="T48" fmla="*/ 8 w 17"/>
                  <a:gd name="T49" fmla="*/ 43 h 68"/>
                  <a:gd name="T50" fmla="*/ 8 w 17"/>
                  <a:gd name="T51" fmla="*/ 39 h 68"/>
                  <a:gd name="T52" fmla="*/ 8 w 17"/>
                  <a:gd name="T53" fmla="*/ 35 h 68"/>
                  <a:gd name="T54" fmla="*/ 7 w 17"/>
                  <a:gd name="T55" fmla="*/ 31 h 68"/>
                  <a:gd name="T56" fmla="*/ 7 w 17"/>
                  <a:gd name="T57" fmla="*/ 28 h 68"/>
                  <a:gd name="T58" fmla="*/ 6 w 17"/>
                  <a:gd name="T59" fmla="*/ 24 h 68"/>
                  <a:gd name="T60" fmla="*/ 5 w 17"/>
                  <a:gd name="T61" fmla="*/ 20 h 68"/>
                  <a:gd name="T62" fmla="*/ 4 w 17"/>
                  <a:gd name="T63" fmla="*/ 17 h 68"/>
                  <a:gd name="T64" fmla="*/ 3 w 17"/>
                  <a:gd name="T65" fmla="*/ 14 h 68"/>
                  <a:gd name="T66" fmla="*/ 2 w 17"/>
                  <a:gd name="T67" fmla="*/ 11 h 68"/>
                  <a:gd name="T68" fmla="*/ 0 w 17"/>
                  <a:gd name="T69" fmla="*/ 8 h 68"/>
                  <a:gd name="T70" fmla="*/ 7 w 17"/>
                  <a:gd name="T71" fmla="*/ 9 h 68"/>
                  <a:gd name="T72" fmla="*/ 0 w 17"/>
                  <a:gd name="T73" fmla="*/ 8 h 68"/>
                  <a:gd name="T74" fmla="*/ 0 w 17"/>
                  <a:gd name="T75" fmla="*/ 6 h 68"/>
                  <a:gd name="T76" fmla="*/ 0 w 17"/>
                  <a:gd name="T77" fmla="*/ 4 h 68"/>
                  <a:gd name="T78" fmla="*/ 0 w 17"/>
                  <a:gd name="T79" fmla="*/ 3 h 68"/>
                  <a:gd name="T80" fmla="*/ 1 w 17"/>
                  <a:gd name="T81" fmla="*/ 1 h 68"/>
                  <a:gd name="T82" fmla="*/ 3 w 17"/>
                  <a:gd name="T83" fmla="*/ 0 h 68"/>
                  <a:gd name="T84" fmla="*/ 4 w 17"/>
                  <a:gd name="T85" fmla="*/ 0 h 68"/>
                  <a:gd name="T86" fmla="*/ 6 w 17"/>
                  <a:gd name="T87" fmla="*/ 1 h 68"/>
                  <a:gd name="T88" fmla="*/ 8 w 17"/>
                  <a:gd name="T89" fmla="*/ 3 h 68"/>
                  <a:gd name="T90" fmla="*/ 1 w 17"/>
                  <a:gd name="T91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68">
                    <a:moveTo>
                      <a:pt x="1" y="2"/>
                    </a:moveTo>
                    <a:lnTo>
                      <a:pt x="8" y="3"/>
                    </a:lnTo>
                    <a:lnTo>
                      <a:pt x="9" y="6"/>
                    </a:lnTo>
                    <a:lnTo>
                      <a:pt x="10" y="9"/>
                    </a:lnTo>
                    <a:lnTo>
                      <a:pt x="12" y="13"/>
                    </a:lnTo>
                    <a:lnTo>
                      <a:pt x="13" y="17"/>
                    </a:lnTo>
                    <a:lnTo>
                      <a:pt x="14" y="21"/>
                    </a:lnTo>
                    <a:lnTo>
                      <a:pt x="15" y="26"/>
                    </a:lnTo>
                    <a:lnTo>
                      <a:pt x="15" y="30"/>
                    </a:lnTo>
                    <a:lnTo>
                      <a:pt x="16" y="34"/>
                    </a:lnTo>
                    <a:lnTo>
                      <a:pt x="16" y="39"/>
                    </a:lnTo>
                    <a:lnTo>
                      <a:pt x="16" y="43"/>
                    </a:lnTo>
                    <a:lnTo>
                      <a:pt x="15" y="47"/>
                    </a:lnTo>
                    <a:lnTo>
                      <a:pt x="15" y="52"/>
                    </a:lnTo>
                    <a:lnTo>
                      <a:pt x="13" y="56"/>
                    </a:lnTo>
                    <a:lnTo>
                      <a:pt x="12" y="59"/>
                    </a:lnTo>
                    <a:lnTo>
                      <a:pt x="11" y="63"/>
                    </a:lnTo>
                    <a:lnTo>
                      <a:pt x="9" y="67"/>
                    </a:lnTo>
                    <a:lnTo>
                      <a:pt x="3" y="60"/>
                    </a:lnTo>
                    <a:lnTo>
                      <a:pt x="4" y="58"/>
                    </a:lnTo>
                    <a:lnTo>
                      <a:pt x="5" y="56"/>
                    </a:lnTo>
                    <a:lnTo>
                      <a:pt x="6" y="53"/>
                    </a:lnTo>
                    <a:lnTo>
                      <a:pt x="7" y="50"/>
                    </a:lnTo>
                    <a:lnTo>
                      <a:pt x="8" y="46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8" y="35"/>
                    </a:lnTo>
                    <a:lnTo>
                      <a:pt x="7" y="31"/>
                    </a:lnTo>
                    <a:lnTo>
                      <a:pt x="7" y="28"/>
                    </a:lnTo>
                    <a:lnTo>
                      <a:pt x="6" y="24"/>
                    </a:lnTo>
                    <a:lnTo>
                      <a:pt x="5" y="20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7" y="9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6" y="1"/>
                    </a:lnTo>
                    <a:lnTo>
                      <a:pt x="8" y="3"/>
                    </a:lnTo>
                    <a:lnTo>
                      <a:pt x="1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29" name="Freeform 409">
                <a:extLst>
                  <a:ext uri="{FF2B5EF4-FFF2-40B4-BE49-F238E27FC236}">
                    <a16:creationId xmlns:a16="http://schemas.microsoft.com/office/drawing/2014/main" id="{E8FE859A-E83B-9283-16C2-2263E04EA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3474"/>
                <a:ext cx="183" cy="75"/>
              </a:xfrm>
              <a:custGeom>
                <a:avLst/>
                <a:gdLst>
                  <a:gd name="T0" fmla="*/ 3 w 183"/>
                  <a:gd name="T1" fmla="*/ 64 h 75"/>
                  <a:gd name="T2" fmla="*/ 15 w 183"/>
                  <a:gd name="T3" fmla="*/ 63 h 75"/>
                  <a:gd name="T4" fmla="*/ 26 w 183"/>
                  <a:gd name="T5" fmla="*/ 62 h 75"/>
                  <a:gd name="T6" fmla="*/ 37 w 183"/>
                  <a:gd name="T7" fmla="*/ 62 h 75"/>
                  <a:gd name="T8" fmla="*/ 48 w 183"/>
                  <a:gd name="T9" fmla="*/ 62 h 75"/>
                  <a:gd name="T10" fmla="*/ 59 w 183"/>
                  <a:gd name="T11" fmla="*/ 61 h 75"/>
                  <a:gd name="T12" fmla="*/ 69 w 183"/>
                  <a:gd name="T13" fmla="*/ 60 h 75"/>
                  <a:gd name="T14" fmla="*/ 80 w 183"/>
                  <a:gd name="T15" fmla="*/ 59 h 75"/>
                  <a:gd name="T16" fmla="*/ 91 w 183"/>
                  <a:gd name="T17" fmla="*/ 57 h 75"/>
                  <a:gd name="T18" fmla="*/ 101 w 183"/>
                  <a:gd name="T19" fmla="*/ 54 h 75"/>
                  <a:gd name="T20" fmla="*/ 112 w 183"/>
                  <a:gd name="T21" fmla="*/ 50 h 75"/>
                  <a:gd name="T22" fmla="*/ 122 w 183"/>
                  <a:gd name="T23" fmla="*/ 46 h 75"/>
                  <a:gd name="T24" fmla="*/ 132 w 183"/>
                  <a:gd name="T25" fmla="*/ 39 h 75"/>
                  <a:gd name="T26" fmla="*/ 143 w 183"/>
                  <a:gd name="T27" fmla="*/ 32 h 75"/>
                  <a:gd name="T28" fmla="*/ 154 w 183"/>
                  <a:gd name="T29" fmla="*/ 23 h 75"/>
                  <a:gd name="T30" fmla="*/ 165 w 183"/>
                  <a:gd name="T31" fmla="*/ 12 h 75"/>
                  <a:gd name="T32" fmla="*/ 176 w 183"/>
                  <a:gd name="T33" fmla="*/ 0 h 75"/>
                  <a:gd name="T34" fmla="*/ 175 w 183"/>
                  <a:gd name="T35" fmla="*/ 14 h 75"/>
                  <a:gd name="T36" fmla="*/ 164 w 183"/>
                  <a:gd name="T37" fmla="*/ 26 h 75"/>
                  <a:gd name="T38" fmla="*/ 153 w 183"/>
                  <a:gd name="T39" fmla="*/ 36 h 75"/>
                  <a:gd name="T40" fmla="*/ 141 w 183"/>
                  <a:gd name="T41" fmla="*/ 45 h 75"/>
                  <a:gd name="T42" fmla="*/ 130 w 183"/>
                  <a:gd name="T43" fmla="*/ 52 h 75"/>
                  <a:gd name="T44" fmla="*/ 119 w 183"/>
                  <a:gd name="T45" fmla="*/ 58 h 75"/>
                  <a:gd name="T46" fmla="*/ 108 w 183"/>
                  <a:gd name="T47" fmla="*/ 62 h 75"/>
                  <a:gd name="T48" fmla="*/ 97 w 183"/>
                  <a:gd name="T49" fmla="*/ 66 h 75"/>
                  <a:gd name="T50" fmla="*/ 86 w 183"/>
                  <a:gd name="T51" fmla="*/ 68 h 75"/>
                  <a:gd name="T52" fmla="*/ 75 w 183"/>
                  <a:gd name="T53" fmla="*/ 70 h 75"/>
                  <a:gd name="T54" fmla="*/ 65 w 183"/>
                  <a:gd name="T55" fmla="*/ 71 h 75"/>
                  <a:gd name="T56" fmla="*/ 53 w 183"/>
                  <a:gd name="T57" fmla="*/ 72 h 75"/>
                  <a:gd name="T58" fmla="*/ 43 w 183"/>
                  <a:gd name="T59" fmla="*/ 72 h 75"/>
                  <a:gd name="T60" fmla="*/ 31 w 183"/>
                  <a:gd name="T61" fmla="*/ 73 h 75"/>
                  <a:gd name="T62" fmla="*/ 21 w 183"/>
                  <a:gd name="T63" fmla="*/ 73 h 75"/>
                  <a:gd name="T64" fmla="*/ 9 w 183"/>
                  <a:gd name="T65" fmla="*/ 74 h 75"/>
                  <a:gd name="T66" fmla="*/ 3 w 183"/>
                  <a:gd name="T67" fmla="*/ 74 h 75"/>
                  <a:gd name="T68" fmla="*/ 2 w 183"/>
                  <a:gd name="T69" fmla="*/ 74 h 75"/>
                  <a:gd name="T70" fmla="*/ 0 w 183"/>
                  <a:gd name="T71" fmla="*/ 71 h 75"/>
                  <a:gd name="T72" fmla="*/ 0 w 183"/>
                  <a:gd name="T73" fmla="*/ 67 h 75"/>
                  <a:gd name="T74" fmla="*/ 1 w 183"/>
                  <a:gd name="T75" fmla="*/ 6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3" h="75">
                    <a:moveTo>
                      <a:pt x="3" y="64"/>
                    </a:moveTo>
                    <a:lnTo>
                      <a:pt x="3" y="64"/>
                    </a:lnTo>
                    <a:lnTo>
                      <a:pt x="9" y="63"/>
                    </a:lnTo>
                    <a:lnTo>
                      <a:pt x="15" y="63"/>
                    </a:lnTo>
                    <a:lnTo>
                      <a:pt x="20" y="63"/>
                    </a:lnTo>
                    <a:lnTo>
                      <a:pt x="26" y="62"/>
                    </a:lnTo>
                    <a:lnTo>
                      <a:pt x="31" y="62"/>
                    </a:lnTo>
                    <a:lnTo>
                      <a:pt x="37" y="62"/>
                    </a:lnTo>
                    <a:lnTo>
                      <a:pt x="43" y="62"/>
                    </a:lnTo>
                    <a:lnTo>
                      <a:pt x="48" y="62"/>
                    </a:lnTo>
                    <a:lnTo>
                      <a:pt x="53" y="61"/>
                    </a:lnTo>
                    <a:lnTo>
                      <a:pt x="59" y="61"/>
                    </a:lnTo>
                    <a:lnTo>
                      <a:pt x="64" y="61"/>
                    </a:lnTo>
                    <a:lnTo>
                      <a:pt x="69" y="60"/>
                    </a:lnTo>
                    <a:lnTo>
                      <a:pt x="75" y="60"/>
                    </a:lnTo>
                    <a:lnTo>
                      <a:pt x="80" y="59"/>
                    </a:lnTo>
                    <a:lnTo>
                      <a:pt x="85" y="58"/>
                    </a:lnTo>
                    <a:lnTo>
                      <a:pt x="91" y="57"/>
                    </a:lnTo>
                    <a:lnTo>
                      <a:pt x="96" y="56"/>
                    </a:lnTo>
                    <a:lnTo>
                      <a:pt x="101" y="54"/>
                    </a:lnTo>
                    <a:lnTo>
                      <a:pt x="106" y="52"/>
                    </a:lnTo>
                    <a:lnTo>
                      <a:pt x="112" y="50"/>
                    </a:lnTo>
                    <a:lnTo>
                      <a:pt x="116" y="48"/>
                    </a:lnTo>
                    <a:lnTo>
                      <a:pt x="122" y="46"/>
                    </a:lnTo>
                    <a:lnTo>
                      <a:pt x="127" y="43"/>
                    </a:lnTo>
                    <a:lnTo>
                      <a:pt x="132" y="39"/>
                    </a:lnTo>
                    <a:lnTo>
                      <a:pt x="138" y="36"/>
                    </a:lnTo>
                    <a:lnTo>
                      <a:pt x="143" y="32"/>
                    </a:lnTo>
                    <a:lnTo>
                      <a:pt x="148" y="28"/>
                    </a:lnTo>
                    <a:lnTo>
                      <a:pt x="154" y="23"/>
                    </a:lnTo>
                    <a:lnTo>
                      <a:pt x="160" y="18"/>
                    </a:lnTo>
                    <a:lnTo>
                      <a:pt x="165" y="12"/>
                    </a:lnTo>
                    <a:lnTo>
                      <a:pt x="170" y="6"/>
                    </a:lnTo>
                    <a:lnTo>
                      <a:pt x="176" y="0"/>
                    </a:lnTo>
                    <a:lnTo>
                      <a:pt x="182" y="7"/>
                    </a:lnTo>
                    <a:lnTo>
                      <a:pt x="175" y="14"/>
                    </a:lnTo>
                    <a:lnTo>
                      <a:pt x="170" y="20"/>
                    </a:lnTo>
                    <a:lnTo>
                      <a:pt x="164" y="26"/>
                    </a:lnTo>
                    <a:lnTo>
                      <a:pt x="158" y="31"/>
                    </a:lnTo>
                    <a:lnTo>
                      <a:pt x="153" y="36"/>
                    </a:lnTo>
                    <a:lnTo>
                      <a:pt x="147" y="41"/>
                    </a:lnTo>
                    <a:lnTo>
                      <a:pt x="141" y="45"/>
                    </a:lnTo>
                    <a:lnTo>
                      <a:pt x="135" y="49"/>
                    </a:lnTo>
                    <a:lnTo>
                      <a:pt x="130" y="52"/>
                    </a:lnTo>
                    <a:lnTo>
                      <a:pt x="125" y="55"/>
                    </a:lnTo>
                    <a:lnTo>
                      <a:pt x="119" y="58"/>
                    </a:lnTo>
                    <a:lnTo>
                      <a:pt x="113" y="60"/>
                    </a:lnTo>
                    <a:lnTo>
                      <a:pt x="108" y="62"/>
                    </a:lnTo>
                    <a:lnTo>
                      <a:pt x="103" y="64"/>
                    </a:lnTo>
                    <a:lnTo>
                      <a:pt x="97" y="66"/>
                    </a:lnTo>
                    <a:lnTo>
                      <a:pt x="91" y="67"/>
                    </a:lnTo>
                    <a:lnTo>
                      <a:pt x="86" y="68"/>
                    </a:lnTo>
                    <a:lnTo>
                      <a:pt x="81" y="69"/>
                    </a:lnTo>
                    <a:lnTo>
                      <a:pt x="75" y="70"/>
                    </a:lnTo>
                    <a:lnTo>
                      <a:pt x="70" y="71"/>
                    </a:lnTo>
                    <a:lnTo>
                      <a:pt x="65" y="71"/>
                    </a:lnTo>
                    <a:lnTo>
                      <a:pt x="59" y="71"/>
                    </a:lnTo>
                    <a:lnTo>
                      <a:pt x="53" y="72"/>
                    </a:lnTo>
                    <a:lnTo>
                      <a:pt x="48" y="72"/>
                    </a:lnTo>
                    <a:lnTo>
                      <a:pt x="43" y="72"/>
                    </a:lnTo>
                    <a:lnTo>
                      <a:pt x="37" y="72"/>
                    </a:lnTo>
                    <a:lnTo>
                      <a:pt x="31" y="73"/>
                    </a:lnTo>
                    <a:lnTo>
                      <a:pt x="26" y="73"/>
                    </a:lnTo>
                    <a:lnTo>
                      <a:pt x="21" y="73"/>
                    </a:lnTo>
                    <a:lnTo>
                      <a:pt x="15" y="73"/>
                    </a:lnTo>
                    <a:lnTo>
                      <a:pt x="9" y="74"/>
                    </a:lnTo>
                    <a:lnTo>
                      <a:pt x="3" y="74"/>
                    </a:lnTo>
                    <a:lnTo>
                      <a:pt x="3" y="74"/>
                    </a:lnTo>
                    <a:lnTo>
                      <a:pt x="3" y="74"/>
                    </a:lnTo>
                    <a:lnTo>
                      <a:pt x="2" y="74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1" y="64"/>
                    </a:lnTo>
                    <a:lnTo>
                      <a:pt x="3" y="6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30" name="Freeform 410">
                <a:extLst>
                  <a:ext uri="{FF2B5EF4-FFF2-40B4-BE49-F238E27FC236}">
                    <a16:creationId xmlns:a16="http://schemas.microsoft.com/office/drawing/2014/main" id="{0E2C8CB3-A212-0A7F-22BA-E63860279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3538"/>
                <a:ext cx="124" cy="42"/>
              </a:xfrm>
              <a:custGeom>
                <a:avLst/>
                <a:gdLst>
                  <a:gd name="T0" fmla="*/ 3 w 124"/>
                  <a:gd name="T1" fmla="*/ 30 h 42"/>
                  <a:gd name="T2" fmla="*/ 15 w 124"/>
                  <a:gd name="T3" fmla="*/ 30 h 42"/>
                  <a:gd name="T4" fmla="*/ 26 w 124"/>
                  <a:gd name="T5" fmla="*/ 30 h 42"/>
                  <a:gd name="T6" fmla="*/ 37 w 124"/>
                  <a:gd name="T7" fmla="*/ 28 h 42"/>
                  <a:gd name="T8" fmla="*/ 47 w 124"/>
                  <a:gd name="T9" fmla="*/ 26 h 42"/>
                  <a:gd name="T10" fmla="*/ 56 w 124"/>
                  <a:gd name="T11" fmla="*/ 24 h 42"/>
                  <a:gd name="T12" fmla="*/ 66 w 124"/>
                  <a:gd name="T13" fmla="*/ 22 h 42"/>
                  <a:gd name="T14" fmla="*/ 74 w 124"/>
                  <a:gd name="T15" fmla="*/ 19 h 42"/>
                  <a:gd name="T16" fmla="*/ 82 w 124"/>
                  <a:gd name="T17" fmla="*/ 16 h 42"/>
                  <a:gd name="T18" fmla="*/ 89 w 124"/>
                  <a:gd name="T19" fmla="*/ 13 h 42"/>
                  <a:gd name="T20" fmla="*/ 96 w 124"/>
                  <a:gd name="T21" fmla="*/ 10 h 42"/>
                  <a:gd name="T22" fmla="*/ 101 w 124"/>
                  <a:gd name="T23" fmla="*/ 7 h 42"/>
                  <a:gd name="T24" fmla="*/ 107 w 124"/>
                  <a:gd name="T25" fmla="*/ 5 h 42"/>
                  <a:gd name="T26" fmla="*/ 111 w 124"/>
                  <a:gd name="T27" fmla="*/ 3 h 42"/>
                  <a:gd name="T28" fmla="*/ 116 w 124"/>
                  <a:gd name="T29" fmla="*/ 1 h 42"/>
                  <a:gd name="T30" fmla="*/ 119 w 124"/>
                  <a:gd name="T31" fmla="*/ 1 h 42"/>
                  <a:gd name="T32" fmla="*/ 123 w 124"/>
                  <a:gd name="T33" fmla="*/ 0 h 42"/>
                  <a:gd name="T34" fmla="*/ 122 w 124"/>
                  <a:gd name="T35" fmla="*/ 10 h 42"/>
                  <a:gd name="T36" fmla="*/ 119 w 124"/>
                  <a:gd name="T37" fmla="*/ 11 h 42"/>
                  <a:gd name="T38" fmla="*/ 116 w 124"/>
                  <a:gd name="T39" fmla="*/ 12 h 42"/>
                  <a:gd name="T40" fmla="*/ 112 w 124"/>
                  <a:gd name="T41" fmla="*/ 14 h 42"/>
                  <a:gd name="T42" fmla="*/ 107 w 124"/>
                  <a:gd name="T43" fmla="*/ 16 h 42"/>
                  <a:gd name="T44" fmla="*/ 101 w 124"/>
                  <a:gd name="T45" fmla="*/ 19 h 42"/>
                  <a:gd name="T46" fmla="*/ 94 w 124"/>
                  <a:gd name="T47" fmla="*/ 21 h 42"/>
                  <a:gd name="T48" fmla="*/ 88 w 124"/>
                  <a:gd name="T49" fmla="*/ 24 h 42"/>
                  <a:gd name="T50" fmla="*/ 80 w 124"/>
                  <a:gd name="T51" fmla="*/ 27 h 42"/>
                  <a:gd name="T52" fmla="*/ 72 w 124"/>
                  <a:gd name="T53" fmla="*/ 30 h 42"/>
                  <a:gd name="T54" fmla="*/ 63 w 124"/>
                  <a:gd name="T55" fmla="*/ 33 h 42"/>
                  <a:gd name="T56" fmla="*/ 53 w 124"/>
                  <a:gd name="T57" fmla="*/ 35 h 42"/>
                  <a:gd name="T58" fmla="*/ 44 w 124"/>
                  <a:gd name="T59" fmla="*/ 37 h 42"/>
                  <a:gd name="T60" fmla="*/ 33 w 124"/>
                  <a:gd name="T61" fmla="*/ 39 h 42"/>
                  <a:gd name="T62" fmla="*/ 21 w 124"/>
                  <a:gd name="T63" fmla="*/ 40 h 42"/>
                  <a:gd name="T64" fmla="*/ 9 w 124"/>
                  <a:gd name="T65" fmla="*/ 41 h 42"/>
                  <a:gd name="T66" fmla="*/ 0 w 124"/>
                  <a:gd name="T67" fmla="*/ 38 h 42"/>
                  <a:gd name="T68" fmla="*/ 2 w 124"/>
                  <a:gd name="T69" fmla="*/ 40 h 42"/>
                  <a:gd name="T70" fmla="*/ 0 w 124"/>
                  <a:gd name="T71" fmla="*/ 38 h 42"/>
                  <a:gd name="T72" fmla="*/ 0 w 124"/>
                  <a:gd name="T73" fmla="*/ 34 h 42"/>
                  <a:gd name="T74" fmla="*/ 2 w 124"/>
                  <a:gd name="T75" fmla="*/ 31 h 42"/>
                  <a:gd name="T76" fmla="*/ 7 w 124"/>
                  <a:gd name="T77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4" h="42">
                    <a:moveTo>
                      <a:pt x="7" y="34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6" y="30"/>
                    </a:lnTo>
                    <a:lnTo>
                      <a:pt x="32" y="29"/>
                    </a:lnTo>
                    <a:lnTo>
                      <a:pt x="37" y="28"/>
                    </a:lnTo>
                    <a:lnTo>
                      <a:pt x="42" y="27"/>
                    </a:lnTo>
                    <a:lnTo>
                      <a:pt x="47" y="26"/>
                    </a:lnTo>
                    <a:lnTo>
                      <a:pt x="52" y="25"/>
                    </a:lnTo>
                    <a:lnTo>
                      <a:pt x="56" y="24"/>
                    </a:lnTo>
                    <a:lnTo>
                      <a:pt x="62" y="23"/>
                    </a:lnTo>
                    <a:lnTo>
                      <a:pt x="66" y="22"/>
                    </a:lnTo>
                    <a:lnTo>
                      <a:pt x="70" y="20"/>
                    </a:lnTo>
                    <a:lnTo>
                      <a:pt x="74" y="19"/>
                    </a:lnTo>
                    <a:lnTo>
                      <a:pt x="78" y="17"/>
                    </a:lnTo>
                    <a:lnTo>
                      <a:pt x="82" y="16"/>
                    </a:lnTo>
                    <a:lnTo>
                      <a:pt x="85" y="14"/>
                    </a:lnTo>
                    <a:lnTo>
                      <a:pt x="89" y="13"/>
                    </a:lnTo>
                    <a:lnTo>
                      <a:pt x="92" y="11"/>
                    </a:lnTo>
                    <a:lnTo>
                      <a:pt x="96" y="10"/>
                    </a:lnTo>
                    <a:lnTo>
                      <a:pt x="98" y="9"/>
                    </a:lnTo>
                    <a:lnTo>
                      <a:pt x="101" y="7"/>
                    </a:lnTo>
                    <a:lnTo>
                      <a:pt x="104" y="6"/>
                    </a:lnTo>
                    <a:lnTo>
                      <a:pt x="107" y="5"/>
                    </a:lnTo>
                    <a:lnTo>
                      <a:pt x="109" y="4"/>
                    </a:lnTo>
                    <a:lnTo>
                      <a:pt x="111" y="3"/>
                    </a:lnTo>
                    <a:lnTo>
                      <a:pt x="113" y="2"/>
                    </a:lnTo>
                    <a:lnTo>
                      <a:pt x="116" y="1"/>
                    </a:lnTo>
                    <a:lnTo>
                      <a:pt x="117" y="1"/>
                    </a:lnTo>
                    <a:lnTo>
                      <a:pt x="119" y="1"/>
                    </a:lnTo>
                    <a:lnTo>
                      <a:pt x="120" y="0"/>
                    </a:lnTo>
                    <a:lnTo>
                      <a:pt x="123" y="0"/>
                    </a:lnTo>
                    <a:lnTo>
                      <a:pt x="123" y="10"/>
                    </a:lnTo>
                    <a:lnTo>
                      <a:pt x="122" y="10"/>
                    </a:lnTo>
                    <a:lnTo>
                      <a:pt x="120" y="10"/>
                    </a:lnTo>
                    <a:lnTo>
                      <a:pt x="119" y="11"/>
                    </a:lnTo>
                    <a:lnTo>
                      <a:pt x="117" y="11"/>
                    </a:lnTo>
                    <a:lnTo>
                      <a:pt x="116" y="12"/>
                    </a:lnTo>
                    <a:lnTo>
                      <a:pt x="113" y="13"/>
                    </a:lnTo>
                    <a:lnTo>
                      <a:pt x="112" y="14"/>
                    </a:lnTo>
                    <a:lnTo>
                      <a:pt x="109" y="15"/>
                    </a:lnTo>
                    <a:lnTo>
                      <a:pt x="107" y="16"/>
                    </a:lnTo>
                    <a:lnTo>
                      <a:pt x="104" y="17"/>
                    </a:lnTo>
                    <a:lnTo>
                      <a:pt x="101" y="19"/>
                    </a:lnTo>
                    <a:lnTo>
                      <a:pt x="97" y="20"/>
                    </a:lnTo>
                    <a:lnTo>
                      <a:pt x="94" y="21"/>
                    </a:lnTo>
                    <a:lnTo>
                      <a:pt x="91" y="23"/>
                    </a:lnTo>
                    <a:lnTo>
                      <a:pt x="88" y="24"/>
                    </a:lnTo>
                    <a:lnTo>
                      <a:pt x="84" y="26"/>
                    </a:lnTo>
                    <a:lnTo>
                      <a:pt x="80" y="27"/>
                    </a:lnTo>
                    <a:lnTo>
                      <a:pt x="76" y="29"/>
                    </a:lnTo>
                    <a:lnTo>
                      <a:pt x="72" y="30"/>
                    </a:lnTo>
                    <a:lnTo>
                      <a:pt x="68" y="31"/>
                    </a:lnTo>
                    <a:lnTo>
                      <a:pt x="63" y="33"/>
                    </a:lnTo>
                    <a:lnTo>
                      <a:pt x="58" y="34"/>
                    </a:lnTo>
                    <a:lnTo>
                      <a:pt x="53" y="35"/>
                    </a:lnTo>
                    <a:lnTo>
                      <a:pt x="48" y="36"/>
                    </a:lnTo>
                    <a:lnTo>
                      <a:pt x="44" y="37"/>
                    </a:lnTo>
                    <a:lnTo>
                      <a:pt x="38" y="39"/>
                    </a:lnTo>
                    <a:lnTo>
                      <a:pt x="33" y="39"/>
                    </a:lnTo>
                    <a:lnTo>
                      <a:pt x="27" y="40"/>
                    </a:lnTo>
                    <a:lnTo>
                      <a:pt x="21" y="40"/>
                    </a:lnTo>
                    <a:lnTo>
                      <a:pt x="15" y="41"/>
                    </a:lnTo>
                    <a:lnTo>
                      <a:pt x="9" y="41"/>
                    </a:lnTo>
                    <a:lnTo>
                      <a:pt x="3" y="41"/>
                    </a:lnTo>
                    <a:lnTo>
                      <a:pt x="0" y="38"/>
                    </a:lnTo>
                    <a:lnTo>
                      <a:pt x="3" y="41"/>
                    </a:lnTo>
                    <a:lnTo>
                      <a:pt x="2" y="40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2" y="31"/>
                    </a:lnTo>
                    <a:lnTo>
                      <a:pt x="3" y="30"/>
                    </a:lnTo>
                    <a:lnTo>
                      <a:pt x="7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31" name="Freeform 411">
                <a:extLst>
                  <a:ext uri="{FF2B5EF4-FFF2-40B4-BE49-F238E27FC236}">
                    <a16:creationId xmlns:a16="http://schemas.microsoft.com/office/drawing/2014/main" id="{6A694271-9672-7FD6-E9F4-17E83B299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3444"/>
                <a:ext cx="83" cy="133"/>
              </a:xfrm>
              <a:custGeom>
                <a:avLst/>
                <a:gdLst>
                  <a:gd name="T0" fmla="*/ 3 w 83"/>
                  <a:gd name="T1" fmla="*/ 0 h 133"/>
                  <a:gd name="T2" fmla="*/ 5 w 83"/>
                  <a:gd name="T3" fmla="*/ 1 h 133"/>
                  <a:gd name="T4" fmla="*/ 10 w 83"/>
                  <a:gd name="T5" fmla="*/ 3 h 133"/>
                  <a:gd name="T6" fmla="*/ 15 w 83"/>
                  <a:gd name="T7" fmla="*/ 7 h 133"/>
                  <a:gd name="T8" fmla="*/ 21 w 83"/>
                  <a:gd name="T9" fmla="*/ 12 h 133"/>
                  <a:gd name="T10" fmla="*/ 26 w 83"/>
                  <a:gd name="T11" fmla="*/ 18 h 133"/>
                  <a:gd name="T12" fmla="*/ 31 w 83"/>
                  <a:gd name="T13" fmla="*/ 26 h 133"/>
                  <a:gd name="T14" fmla="*/ 37 w 83"/>
                  <a:gd name="T15" fmla="*/ 33 h 133"/>
                  <a:gd name="T16" fmla="*/ 42 w 83"/>
                  <a:gd name="T17" fmla="*/ 42 h 133"/>
                  <a:gd name="T18" fmla="*/ 47 w 83"/>
                  <a:gd name="T19" fmla="*/ 51 h 133"/>
                  <a:gd name="T20" fmla="*/ 53 w 83"/>
                  <a:gd name="T21" fmla="*/ 60 h 133"/>
                  <a:gd name="T22" fmla="*/ 57 w 83"/>
                  <a:gd name="T23" fmla="*/ 69 h 133"/>
                  <a:gd name="T24" fmla="*/ 62 w 83"/>
                  <a:gd name="T25" fmla="*/ 80 h 133"/>
                  <a:gd name="T26" fmla="*/ 66 w 83"/>
                  <a:gd name="T27" fmla="*/ 89 h 133"/>
                  <a:gd name="T28" fmla="*/ 70 w 83"/>
                  <a:gd name="T29" fmla="*/ 99 h 133"/>
                  <a:gd name="T30" fmla="*/ 75 w 83"/>
                  <a:gd name="T31" fmla="*/ 109 h 133"/>
                  <a:gd name="T32" fmla="*/ 78 w 83"/>
                  <a:gd name="T33" fmla="*/ 119 h 133"/>
                  <a:gd name="T34" fmla="*/ 82 w 83"/>
                  <a:gd name="T35" fmla="*/ 128 h 133"/>
                  <a:gd name="T36" fmla="*/ 74 w 83"/>
                  <a:gd name="T37" fmla="*/ 132 h 133"/>
                  <a:gd name="T38" fmla="*/ 71 w 83"/>
                  <a:gd name="T39" fmla="*/ 123 h 133"/>
                  <a:gd name="T40" fmla="*/ 68 w 83"/>
                  <a:gd name="T41" fmla="*/ 114 h 133"/>
                  <a:gd name="T42" fmla="*/ 63 w 83"/>
                  <a:gd name="T43" fmla="*/ 104 h 133"/>
                  <a:gd name="T44" fmla="*/ 59 w 83"/>
                  <a:gd name="T45" fmla="*/ 95 h 133"/>
                  <a:gd name="T46" fmla="*/ 56 w 83"/>
                  <a:gd name="T47" fmla="*/ 85 h 133"/>
                  <a:gd name="T48" fmla="*/ 51 w 83"/>
                  <a:gd name="T49" fmla="*/ 75 h 133"/>
                  <a:gd name="T50" fmla="*/ 46 w 83"/>
                  <a:gd name="T51" fmla="*/ 66 h 133"/>
                  <a:gd name="T52" fmla="*/ 41 w 83"/>
                  <a:gd name="T53" fmla="*/ 57 h 133"/>
                  <a:gd name="T54" fmla="*/ 36 w 83"/>
                  <a:gd name="T55" fmla="*/ 48 h 133"/>
                  <a:gd name="T56" fmla="*/ 31 w 83"/>
                  <a:gd name="T57" fmla="*/ 40 h 133"/>
                  <a:gd name="T58" fmla="*/ 26 w 83"/>
                  <a:gd name="T59" fmla="*/ 33 h 133"/>
                  <a:gd name="T60" fmla="*/ 21 w 83"/>
                  <a:gd name="T61" fmla="*/ 26 h 133"/>
                  <a:gd name="T62" fmla="*/ 16 w 83"/>
                  <a:gd name="T63" fmla="*/ 20 h 133"/>
                  <a:gd name="T64" fmla="*/ 11 w 83"/>
                  <a:gd name="T65" fmla="*/ 16 h 133"/>
                  <a:gd name="T66" fmla="*/ 6 w 83"/>
                  <a:gd name="T67" fmla="*/ 13 h 133"/>
                  <a:gd name="T68" fmla="*/ 3 w 83"/>
                  <a:gd name="T69" fmla="*/ 10 h 133"/>
                  <a:gd name="T70" fmla="*/ 4 w 83"/>
                  <a:gd name="T71" fmla="*/ 11 h 133"/>
                  <a:gd name="T72" fmla="*/ 3 w 83"/>
                  <a:gd name="T73" fmla="*/ 10 h 133"/>
                  <a:gd name="T74" fmla="*/ 1 w 83"/>
                  <a:gd name="T75" fmla="*/ 10 h 133"/>
                  <a:gd name="T76" fmla="*/ 0 w 83"/>
                  <a:gd name="T77" fmla="*/ 8 h 133"/>
                  <a:gd name="T78" fmla="*/ 0 w 83"/>
                  <a:gd name="T79" fmla="*/ 6 h 133"/>
                  <a:gd name="T80" fmla="*/ 0 w 83"/>
                  <a:gd name="T81" fmla="*/ 4 h 133"/>
                  <a:gd name="T82" fmla="*/ 0 w 83"/>
                  <a:gd name="T83" fmla="*/ 2 h 133"/>
                  <a:gd name="T84" fmla="*/ 1 w 83"/>
                  <a:gd name="T85" fmla="*/ 1 h 133"/>
                  <a:gd name="T86" fmla="*/ 3 w 83"/>
                  <a:gd name="T87" fmla="*/ 0 h 133"/>
                  <a:gd name="T88" fmla="*/ 5 w 83"/>
                  <a:gd name="T89" fmla="*/ 1 h 133"/>
                  <a:gd name="T90" fmla="*/ 3 w 83"/>
                  <a:gd name="T91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3" h="133">
                    <a:moveTo>
                      <a:pt x="3" y="0"/>
                    </a:moveTo>
                    <a:lnTo>
                      <a:pt x="5" y="1"/>
                    </a:lnTo>
                    <a:lnTo>
                      <a:pt x="10" y="3"/>
                    </a:lnTo>
                    <a:lnTo>
                      <a:pt x="15" y="7"/>
                    </a:lnTo>
                    <a:lnTo>
                      <a:pt x="21" y="12"/>
                    </a:lnTo>
                    <a:lnTo>
                      <a:pt x="26" y="18"/>
                    </a:lnTo>
                    <a:lnTo>
                      <a:pt x="31" y="26"/>
                    </a:lnTo>
                    <a:lnTo>
                      <a:pt x="37" y="33"/>
                    </a:lnTo>
                    <a:lnTo>
                      <a:pt x="42" y="42"/>
                    </a:lnTo>
                    <a:lnTo>
                      <a:pt x="47" y="51"/>
                    </a:lnTo>
                    <a:lnTo>
                      <a:pt x="53" y="60"/>
                    </a:lnTo>
                    <a:lnTo>
                      <a:pt x="57" y="69"/>
                    </a:lnTo>
                    <a:lnTo>
                      <a:pt x="62" y="80"/>
                    </a:lnTo>
                    <a:lnTo>
                      <a:pt x="66" y="89"/>
                    </a:lnTo>
                    <a:lnTo>
                      <a:pt x="70" y="99"/>
                    </a:lnTo>
                    <a:lnTo>
                      <a:pt x="75" y="109"/>
                    </a:lnTo>
                    <a:lnTo>
                      <a:pt x="78" y="119"/>
                    </a:lnTo>
                    <a:lnTo>
                      <a:pt x="82" y="128"/>
                    </a:lnTo>
                    <a:lnTo>
                      <a:pt x="74" y="132"/>
                    </a:lnTo>
                    <a:lnTo>
                      <a:pt x="71" y="123"/>
                    </a:lnTo>
                    <a:lnTo>
                      <a:pt x="68" y="114"/>
                    </a:lnTo>
                    <a:lnTo>
                      <a:pt x="63" y="104"/>
                    </a:lnTo>
                    <a:lnTo>
                      <a:pt x="59" y="95"/>
                    </a:lnTo>
                    <a:lnTo>
                      <a:pt x="56" y="85"/>
                    </a:lnTo>
                    <a:lnTo>
                      <a:pt x="51" y="75"/>
                    </a:lnTo>
                    <a:lnTo>
                      <a:pt x="46" y="66"/>
                    </a:lnTo>
                    <a:lnTo>
                      <a:pt x="41" y="57"/>
                    </a:lnTo>
                    <a:lnTo>
                      <a:pt x="36" y="48"/>
                    </a:lnTo>
                    <a:lnTo>
                      <a:pt x="31" y="40"/>
                    </a:lnTo>
                    <a:lnTo>
                      <a:pt x="26" y="33"/>
                    </a:lnTo>
                    <a:lnTo>
                      <a:pt x="21" y="26"/>
                    </a:lnTo>
                    <a:lnTo>
                      <a:pt x="16" y="20"/>
                    </a:lnTo>
                    <a:lnTo>
                      <a:pt x="11" y="16"/>
                    </a:lnTo>
                    <a:lnTo>
                      <a:pt x="6" y="13"/>
                    </a:lnTo>
                    <a:lnTo>
                      <a:pt x="3" y="10"/>
                    </a:lnTo>
                    <a:lnTo>
                      <a:pt x="4" y="11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32" name="Freeform 412">
                <a:extLst>
                  <a:ext uri="{FF2B5EF4-FFF2-40B4-BE49-F238E27FC236}">
                    <a16:creationId xmlns:a16="http://schemas.microsoft.com/office/drawing/2014/main" id="{E99F51CF-C8E3-11B3-11C6-A50C90249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594"/>
                <a:ext cx="49" cy="19"/>
              </a:xfrm>
              <a:custGeom>
                <a:avLst/>
                <a:gdLst>
                  <a:gd name="T0" fmla="*/ 6 w 49"/>
                  <a:gd name="T1" fmla="*/ 13 h 19"/>
                  <a:gd name="T2" fmla="*/ 5 w 49"/>
                  <a:gd name="T3" fmla="*/ 7 h 19"/>
                  <a:gd name="T4" fmla="*/ 5 w 49"/>
                  <a:gd name="T5" fmla="*/ 7 h 19"/>
                  <a:gd name="T6" fmla="*/ 7 w 49"/>
                  <a:gd name="T7" fmla="*/ 7 h 19"/>
                  <a:gd name="T8" fmla="*/ 9 w 49"/>
                  <a:gd name="T9" fmla="*/ 7 h 19"/>
                  <a:gd name="T10" fmla="*/ 12 w 49"/>
                  <a:gd name="T11" fmla="*/ 7 h 19"/>
                  <a:gd name="T12" fmla="*/ 15 w 49"/>
                  <a:gd name="T13" fmla="*/ 6 h 19"/>
                  <a:gd name="T14" fmla="*/ 18 w 49"/>
                  <a:gd name="T15" fmla="*/ 5 h 19"/>
                  <a:gd name="T16" fmla="*/ 22 w 49"/>
                  <a:gd name="T17" fmla="*/ 4 h 19"/>
                  <a:gd name="T18" fmla="*/ 25 w 49"/>
                  <a:gd name="T19" fmla="*/ 3 h 19"/>
                  <a:gd name="T20" fmla="*/ 28 w 49"/>
                  <a:gd name="T21" fmla="*/ 2 h 19"/>
                  <a:gd name="T22" fmla="*/ 32 w 49"/>
                  <a:gd name="T23" fmla="*/ 1 h 19"/>
                  <a:gd name="T24" fmla="*/ 35 w 49"/>
                  <a:gd name="T25" fmla="*/ 0 h 19"/>
                  <a:gd name="T26" fmla="*/ 38 w 49"/>
                  <a:gd name="T27" fmla="*/ 0 h 19"/>
                  <a:gd name="T28" fmla="*/ 40 w 49"/>
                  <a:gd name="T29" fmla="*/ 0 h 19"/>
                  <a:gd name="T30" fmla="*/ 43 w 49"/>
                  <a:gd name="T31" fmla="*/ 1 h 19"/>
                  <a:gd name="T32" fmla="*/ 46 w 49"/>
                  <a:gd name="T33" fmla="*/ 3 h 19"/>
                  <a:gd name="T34" fmla="*/ 48 w 49"/>
                  <a:gd name="T35" fmla="*/ 8 h 19"/>
                  <a:gd name="T36" fmla="*/ 39 w 49"/>
                  <a:gd name="T37" fmla="*/ 8 h 19"/>
                  <a:gd name="T38" fmla="*/ 40 w 49"/>
                  <a:gd name="T39" fmla="*/ 10 h 19"/>
                  <a:gd name="T40" fmla="*/ 41 w 49"/>
                  <a:gd name="T41" fmla="*/ 10 h 19"/>
                  <a:gd name="T42" fmla="*/ 40 w 49"/>
                  <a:gd name="T43" fmla="*/ 10 h 19"/>
                  <a:gd name="T44" fmla="*/ 38 w 49"/>
                  <a:gd name="T45" fmla="*/ 11 h 19"/>
                  <a:gd name="T46" fmla="*/ 36 w 49"/>
                  <a:gd name="T47" fmla="*/ 11 h 19"/>
                  <a:gd name="T48" fmla="*/ 33 w 49"/>
                  <a:gd name="T49" fmla="*/ 11 h 19"/>
                  <a:gd name="T50" fmla="*/ 30 w 49"/>
                  <a:gd name="T51" fmla="*/ 12 h 19"/>
                  <a:gd name="T52" fmla="*/ 26 w 49"/>
                  <a:gd name="T53" fmla="*/ 13 h 19"/>
                  <a:gd name="T54" fmla="*/ 23 w 49"/>
                  <a:gd name="T55" fmla="*/ 14 h 19"/>
                  <a:gd name="T56" fmla="*/ 19 w 49"/>
                  <a:gd name="T57" fmla="*/ 15 h 19"/>
                  <a:gd name="T58" fmla="*/ 16 w 49"/>
                  <a:gd name="T59" fmla="*/ 16 h 19"/>
                  <a:gd name="T60" fmla="*/ 13 w 49"/>
                  <a:gd name="T61" fmla="*/ 17 h 19"/>
                  <a:gd name="T62" fmla="*/ 10 w 49"/>
                  <a:gd name="T63" fmla="*/ 17 h 19"/>
                  <a:gd name="T64" fmla="*/ 7 w 49"/>
                  <a:gd name="T65" fmla="*/ 18 h 19"/>
                  <a:gd name="T66" fmla="*/ 4 w 49"/>
                  <a:gd name="T67" fmla="*/ 17 h 19"/>
                  <a:gd name="T68" fmla="*/ 1 w 49"/>
                  <a:gd name="T69" fmla="*/ 16 h 19"/>
                  <a:gd name="T70" fmla="*/ 0 w 49"/>
                  <a:gd name="T71" fmla="*/ 10 h 19"/>
                  <a:gd name="T72" fmla="*/ 1 w 49"/>
                  <a:gd name="T73" fmla="*/ 16 h 19"/>
                  <a:gd name="T74" fmla="*/ 0 w 49"/>
                  <a:gd name="T75" fmla="*/ 15 h 19"/>
                  <a:gd name="T76" fmla="*/ 0 w 49"/>
                  <a:gd name="T77" fmla="*/ 13 h 19"/>
                  <a:gd name="T78" fmla="*/ 0 w 49"/>
                  <a:gd name="T79" fmla="*/ 11 h 19"/>
                  <a:gd name="T80" fmla="*/ 0 w 49"/>
                  <a:gd name="T81" fmla="*/ 9 h 19"/>
                  <a:gd name="T82" fmla="*/ 0 w 49"/>
                  <a:gd name="T83" fmla="*/ 8 h 19"/>
                  <a:gd name="T84" fmla="*/ 2 w 49"/>
                  <a:gd name="T85" fmla="*/ 7 h 19"/>
                  <a:gd name="T86" fmla="*/ 3 w 49"/>
                  <a:gd name="T87" fmla="*/ 6 h 19"/>
                  <a:gd name="T88" fmla="*/ 5 w 49"/>
                  <a:gd name="T89" fmla="*/ 7 h 19"/>
                  <a:gd name="T90" fmla="*/ 6 w 49"/>
                  <a:gd name="T91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9" h="19">
                    <a:moveTo>
                      <a:pt x="6" y="13"/>
                    </a:moveTo>
                    <a:lnTo>
                      <a:pt x="5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12" y="7"/>
                    </a:lnTo>
                    <a:lnTo>
                      <a:pt x="15" y="6"/>
                    </a:lnTo>
                    <a:lnTo>
                      <a:pt x="18" y="5"/>
                    </a:lnTo>
                    <a:lnTo>
                      <a:pt x="22" y="4"/>
                    </a:lnTo>
                    <a:lnTo>
                      <a:pt x="25" y="3"/>
                    </a:lnTo>
                    <a:lnTo>
                      <a:pt x="28" y="2"/>
                    </a:lnTo>
                    <a:lnTo>
                      <a:pt x="32" y="1"/>
                    </a:lnTo>
                    <a:lnTo>
                      <a:pt x="35" y="0"/>
                    </a:lnTo>
                    <a:lnTo>
                      <a:pt x="38" y="0"/>
                    </a:lnTo>
                    <a:lnTo>
                      <a:pt x="40" y="0"/>
                    </a:lnTo>
                    <a:lnTo>
                      <a:pt x="43" y="1"/>
                    </a:lnTo>
                    <a:lnTo>
                      <a:pt x="46" y="3"/>
                    </a:lnTo>
                    <a:lnTo>
                      <a:pt x="48" y="8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0" y="10"/>
                    </a:lnTo>
                    <a:lnTo>
                      <a:pt x="38" y="11"/>
                    </a:lnTo>
                    <a:lnTo>
                      <a:pt x="36" y="11"/>
                    </a:lnTo>
                    <a:lnTo>
                      <a:pt x="33" y="11"/>
                    </a:lnTo>
                    <a:lnTo>
                      <a:pt x="30" y="12"/>
                    </a:lnTo>
                    <a:lnTo>
                      <a:pt x="26" y="13"/>
                    </a:lnTo>
                    <a:lnTo>
                      <a:pt x="23" y="14"/>
                    </a:lnTo>
                    <a:lnTo>
                      <a:pt x="19" y="15"/>
                    </a:lnTo>
                    <a:lnTo>
                      <a:pt x="16" y="16"/>
                    </a:lnTo>
                    <a:lnTo>
                      <a:pt x="13" y="17"/>
                    </a:lnTo>
                    <a:lnTo>
                      <a:pt x="10" y="17"/>
                    </a:lnTo>
                    <a:lnTo>
                      <a:pt x="7" y="18"/>
                    </a:lnTo>
                    <a:lnTo>
                      <a:pt x="4" y="17"/>
                    </a:lnTo>
                    <a:lnTo>
                      <a:pt x="1" y="16"/>
                    </a:lnTo>
                    <a:lnTo>
                      <a:pt x="0" y="10"/>
                    </a:lnTo>
                    <a:lnTo>
                      <a:pt x="1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6"/>
                    </a:lnTo>
                    <a:lnTo>
                      <a:pt x="5" y="7"/>
                    </a:lnTo>
                    <a:lnTo>
                      <a:pt x="6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33" name="Freeform 413">
                <a:extLst>
                  <a:ext uri="{FF2B5EF4-FFF2-40B4-BE49-F238E27FC236}">
                    <a16:creationId xmlns:a16="http://schemas.microsoft.com/office/drawing/2014/main" id="{2E13474E-1A3F-D224-6C8E-DBC9893F1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547"/>
                <a:ext cx="54" cy="61"/>
              </a:xfrm>
              <a:custGeom>
                <a:avLst/>
                <a:gdLst>
                  <a:gd name="T0" fmla="*/ 53 w 54"/>
                  <a:gd name="T1" fmla="*/ 6 h 61"/>
                  <a:gd name="T2" fmla="*/ 49 w 54"/>
                  <a:gd name="T3" fmla="*/ 11 h 61"/>
                  <a:gd name="T4" fmla="*/ 44 w 54"/>
                  <a:gd name="T5" fmla="*/ 11 h 61"/>
                  <a:gd name="T6" fmla="*/ 41 w 54"/>
                  <a:gd name="T7" fmla="*/ 12 h 61"/>
                  <a:gd name="T8" fmla="*/ 38 w 54"/>
                  <a:gd name="T9" fmla="*/ 13 h 61"/>
                  <a:gd name="T10" fmla="*/ 35 w 54"/>
                  <a:gd name="T11" fmla="*/ 15 h 61"/>
                  <a:gd name="T12" fmla="*/ 32 w 54"/>
                  <a:gd name="T13" fmla="*/ 17 h 61"/>
                  <a:gd name="T14" fmla="*/ 29 w 54"/>
                  <a:gd name="T15" fmla="*/ 20 h 61"/>
                  <a:gd name="T16" fmla="*/ 26 w 54"/>
                  <a:gd name="T17" fmla="*/ 23 h 61"/>
                  <a:gd name="T18" fmla="*/ 23 w 54"/>
                  <a:gd name="T19" fmla="*/ 26 h 61"/>
                  <a:gd name="T20" fmla="*/ 20 w 54"/>
                  <a:gd name="T21" fmla="*/ 29 h 61"/>
                  <a:gd name="T22" fmla="*/ 18 w 54"/>
                  <a:gd name="T23" fmla="*/ 33 h 61"/>
                  <a:gd name="T24" fmla="*/ 16 w 54"/>
                  <a:gd name="T25" fmla="*/ 37 h 61"/>
                  <a:gd name="T26" fmla="*/ 14 w 54"/>
                  <a:gd name="T27" fmla="*/ 41 h 61"/>
                  <a:gd name="T28" fmla="*/ 11 w 54"/>
                  <a:gd name="T29" fmla="*/ 46 h 61"/>
                  <a:gd name="T30" fmla="*/ 10 w 54"/>
                  <a:gd name="T31" fmla="*/ 51 h 61"/>
                  <a:gd name="T32" fmla="*/ 8 w 54"/>
                  <a:gd name="T33" fmla="*/ 56 h 61"/>
                  <a:gd name="T34" fmla="*/ 6 w 54"/>
                  <a:gd name="T35" fmla="*/ 60 h 61"/>
                  <a:gd name="T36" fmla="*/ 0 w 54"/>
                  <a:gd name="T37" fmla="*/ 57 h 61"/>
                  <a:gd name="T38" fmla="*/ 1 w 54"/>
                  <a:gd name="T39" fmla="*/ 51 h 61"/>
                  <a:gd name="T40" fmla="*/ 3 w 54"/>
                  <a:gd name="T41" fmla="*/ 46 h 61"/>
                  <a:gd name="T42" fmla="*/ 5 w 54"/>
                  <a:gd name="T43" fmla="*/ 41 h 61"/>
                  <a:gd name="T44" fmla="*/ 7 w 54"/>
                  <a:gd name="T45" fmla="*/ 36 h 61"/>
                  <a:gd name="T46" fmla="*/ 9 w 54"/>
                  <a:gd name="T47" fmla="*/ 32 h 61"/>
                  <a:gd name="T48" fmla="*/ 12 w 54"/>
                  <a:gd name="T49" fmla="*/ 27 h 61"/>
                  <a:gd name="T50" fmla="*/ 14 w 54"/>
                  <a:gd name="T51" fmla="*/ 22 h 61"/>
                  <a:gd name="T52" fmla="*/ 17 w 54"/>
                  <a:gd name="T53" fmla="*/ 18 h 61"/>
                  <a:gd name="T54" fmla="*/ 20 w 54"/>
                  <a:gd name="T55" fmla="*/ 15 h 61"/>
                  <a:gd name="T56" fmla="*/ 24 w 54"/>
                  <a:gd name="T57" fmla="*/ 11 h 61"/>
                  <a:gd name="T58" fmla="*/ 28 w 54"/>
                  <a:gd name="T59" fmla="*/ 8 h 61"/>
                  <a:gd name="T60" fmla="*/ 32 w 54"/>
                  <a:gd name="T61" fmla="*/ 5 h 61"/>
                  <a:gd name="T62" fmla="*/ 35 w 54"/>
                  <a:gd name="T63" fmla="*/ 3 h 61"/>
                  <a:gd name="T64" fmla="*/ 39 w 54"/>
                  <a:gd name="T65" fmla="*/ 2 h 61"/>
                  <a:gd name="T66" fmla="*/ 44 w 54"/>
                  <a:gd name="T67" fmla="*/ 1 h 61"/>
                  <a:gd name="T68" fmla="*/ 49 w 54"/>
                  <a:gd name="T69" fmla="*/ 0 h 61"/>
                  <a:gd name="T70" fmla="*/ 44 w 54"/>
                  <a:gd name="T71" fmla="*/ 6 h 61"/>
                  <a:gd name="T72" fmla="*/ 49 w 54"/>
                  <a:gd name="T73" fmla="*/ 0 h 61"/>
                  <a:gd name="T74" fmla="*/ 50 w 54"/>
                  <a:gd name="T75" fmla="*/ 1 h 61"/>
                  <a:gd name="T76" fmla="*/ 51 w 54"/>
                  <a:gd name="T77" fmla="*/ 2 h 61"/>
                  <a:gd name="T78" fmla="*/ 52 w 54"/>
                  <a:gd name="T79" fmla="*/ 4 h 61"/>
                  <a:gd name="T80" fmla="*/ 53 w 54"/>
                  <a:gd name="T81" fmla="*/ 6 h 61"/>
                  <a:gd name="T82" fmla="*/ 52 w 54"/>
                  <a:gd name="T83" fmla="*/ 7 h 61"/>
                  <a:gd name="T84" fmla="*/ 51 w 54"/>
                  <a:gd name="T85" fmla="*/ 9 h 61"/>
                  <a:gd name="T86" fmla="*/ 50 w 54"/>
                  <a:gd name="T87" fmla="*/ 10 h 61"/>
                  <a:gd name="T88" fmla="*/ 49 w 54"/>
                  <a:gd name="T89" fmla="*/ 11 h 61"/>
                  <a:gd name="T90" fmla="*/ 53 w 54"/>
                  <a:gd name="T91" fmla="*/ 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61">
                    <a:moveTo>
                      <a:pt x="53" y="6"/>
                    </a:moveTo>
                    <a:lnTo>
                      <a:pt x="49" y="11"/>
                    </a:lnTo>
                    <a:lnTo>
                      <a:pt x="44" y="11"/>
                    </a:lnTo>
                    <a:lnTo>
                      <a:pt x="41" y="12"/>
                    </a:lnTo>
                    <a:lnTo>
                      <a:pt x="38" y="13"/>
                    </a:lnTo>
                    <a:lnTo>
                      <a:pt x="35" y="15"/>
                    </a:lnTo>
                    <a:lnTo>
                      <a:pt x="32" y="17"/>
                    </a:lnTo>
                    <a:lnTo>
                      <a:pt x="29" y="20"/>
                    </a:lnTo>
                    <a:lnTo>
                      <a:pt x="26" y="23"/>
                    </a:lnTo>
                    <a:lnTo>
                      <a:pt x="23" y="26"/>
                    </a:lnTo>
                    <a:lnTo>
                      <a:pt x="20" y="29"/>
                    </a:lnTo>
                    <a:lnTo>
                      <a:pt x="18" y="33"/>
                    </a:lnTo>
                    <a:lnTo>
                      <a:pt x="16" y="37"/>
                    </a:lnTo>
                    <a:lnTo>
                      <a:pt x="14" y="41"/>
                    </a:lnTo>
                    <a:lnTo>
                      <a:pt x="11" y="46"/>
                    </a:lnTo>
                    <a:lnTo>
                      <a:pt x="10" y="51"/>
                    </a:lnTo>
                    <a:lnTo>
                      <a:pt x="8" y="56"/>
                    </a:lnTo>
                    <a:lnTo>
                      <a:pt x="6" y="60"/>
                    </a:lnTo>
                    <a:lnTo>
                      <a:pt x="0" y="57"/>
                    </a:lnTo>
                    <a:lnTo>
                      <a:pt x="1" y="51"/>
                    </a:lnTo>
                    <a:lnTo>
                      <a:pt x="3" y="46"/>
                    </a:lnTo>
                    <a:lnTo>
                      <a:pt x="5" y="41"/>
                    </a:lnTo>
                    <a:lnTo>
                      <a:pt x="7" y="36"/>
                    </a:lnTo>
                    <a:lnTo>
                      <a:pt x="9" y="32"/>
                    </a:lnTo>
                    <a:lnTo>
                      <a:pt x="12" y="27"/>
                    </a:lnTo>
                    <a:lnTo>
                      <a:pt x="14" y="22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4" y="11"/>
                    </a:lnTo>
                    <a:lnTo>
                      <a:pt x="28" y="8"/>
                    </a:lnTo>
                    <a:lnTo>
                      <a:pt x="32" y="5"/>
                    </a:lnTo>
                    <a:lnTo>
                      <a:pt x="35" y="3"/>
                    </a:lnTo>
                    <a:lnTo>
                      <a:pt x="39" y="2"/>
                    </a:lnTo>
                    <a:lnTo>
                      <a:pt x="44" y="1"/>
                    </a:lnTo>
                    <a:lnTo>
                      <a:pt x="49" y="0"/>
                    </a:lnTo>
                    <a:lnTo>
                      <a:pt x="44" y="6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2"/>
                    </a:lnTo>
                    <a:lnTo>
                      <a:pt x="52" y="4"/>
                    </a:lnTo>
                    <a:lnTo>
                      <a:pt x="53" y="6"/>
                    </a:lnTo>
                    <a:lnTo>
                      <a:pt x="52" y="7"/>
                    </a:lnTo>
                    <a:lnTo>
                      <a:pt x="51" y="9"/>
                    </a:lnTo>
                    <a:lnTo>
                      <a:pt x="50" y="10"/>
                    </a:lnTo>
                    <a:lnTo>
                      <a:pt x="49" y="11"/>
                    </a:lnTo>
                    <a:lnTo>
                      <a:pt x="53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5534" name="Freeform 414">
                <a:extLst>
                  <a:ext uri="{FF2B5EF4-FFF2-40B4-BE49-F238E27FC236}">
                    <a16:creationId xmlns:a16="http://schemas.microsoft.com/office/drawing/2014/main" id="{D30A5DB7-C823-8652-7E7E-DDAF5CE3C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822"/>
                <a:ext cx="17" cy="17"/>
              </a:xfrm>
              <a:custGeom>
                <a:avLst/>
                <a:gdLst>
                  <a:gd name="T0" fmla="*/ 11 w 17"/>
                  <a:gd name="T1" fmla="*/ 16 h 17"/>
                  <a:gd name="T2" fmla="*/ 5 w 17"/>
                  <a:gd name="T3" fmla="*/ 14 h 17"/>
                  <a:gd name="T4" fmla="*/ 3 w 17"/>
                  <a:gd name="T5" fmla="*/ 13 h 17"/>
                  <a:gd name="T6" fmla="*/ 0 w 17"/>
                  <a:gd name="T7" fmla="*/ 10 h 17"/>
                  <a:gd name="T8" fmla="*/ 0 w 17"/>
                  <a:gd name="T9" fmla="*/ 6 h 17"/>
                  <a:gd name="T10" fmla="*/ 3 w 17"/>
                  <a:gd name="T11" fmla="*/ 3 h 17"/>
                  <a:gd name="T12" fmla="*/ 5 w 17"/>
                  <a:gd name="T13" fmla="*/ 2 h 17"/>
                  <a:gd name="T14" fmla="*/ 11 w 17"/>
                  <a:gd name="T15" fmla="*/ 0 h 17"/>
                  <a:gd name="T16" fmla="*/ 16 w 17"/>
                  <a:gd name="T17" fmla="*/ 0 h 17"/>
                  <a:gd name="T18" fmla="*/ 11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1" y="16"/>
                    </a:moveTo>
                    <a:lnTo>
                      <a:pt x="5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1" y="1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</p:grp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F18BF0AE-4C30-DBF1-5620-6A2C1F148B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“Single User” Microworlds</a:t>
            </a:r>
          </a:p>
        </p:txBody>
      </p:sp>
      <p:grpSp>
        <p:nvGrpSpPr>
          <p:cNvPr id="6342" name="Group 198">
            <a:extLst>
              <a:ext uri="{FF2B5EF4-FFF2-40B4-BE49-F238E27FC236}">
                <a16:creationId xmlns:a16="http://schemas.microsoft.com/office/drawing/2014/main" id="{28913527-9DE9-7EE6-BEBE-92EABEEF2B7B}"/>
              </a:ext>
            </a:extLst>
          </p:cNvPr>
          <p:cNvGrpSpPr>
            <a:grpSpLocks/>
          </p:cNvGrpSpPr>
          <p:nvPr/>
        </p:nvGrpSpPr>
        <p:grpSpPr bwMode="auto">
          <a:xfrm>
            <a:off x="533400" y="2227263"/>
            <a:ext cx="2090738" cy="3567112"/>
            <a:chOff x="336" y="1403"/>
            <a:chExt cx="1317" cy="2247"/>
          </a:xfrm>
        </p:grpSpPr>
        <p:sp>
          <p:nvSpPr>
            <p:cNvPr id="6147" name="Freeform 3">
              <a:extLst>
                <a:ext uri="{FF2B5EF4-FFF2-40B4-BE49-F238E27FC236}">
                  <a16:creationId xmlns:a16="http://schemas.microsoft.com/office/drawing/2014/main" id="{73926837-8126-0B23-2900-98519D8B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516"/>
              <a:ext cx="21" cy="112"/>
            </a:xfrm>
            <a:custGeom>
              <a:avLst/>
              <a:gdLst>
                <a:gd name="T0" fmla="*/ 5 w 21"/>
                <a:gd name="T1" fmla="*/ 111 h 112"/>
                <a:gd name="T2" fmla="*/ 12 w 21"/>
                <a:gd name="T3" fmla="*/ 105 h 112"/>
                <a:gd name="T4" fmla="*/ 20 w 21"/>
                <a:gd name="T5" fmla="*/ 0 h 112"/>
                <a:gd name="T6" fmla="*/ 7 w 21"/>
                <a:gd name="T7" fmla="*/ 0 h 112"/>
                <a:gd name="T8" fmla="*/ 0 w 21"/>
                <a:gd name="T9" fmla="*/ 104 h 112"/>
                <a:gd name="T10" fmla="*/ 7 w 21"/>
                <a:gd name="T11" fmla="*/ 99 h 112"/>
                <a:gd name="T12" fmla="*/ 0 w 21"/>
                <a:gd name="T13" fmla="*/ 104 h 112"/>
                <a:gd name="T14" fmla="*/ 0 w 21"/>
                <a:gd name="T15" fmla="*/ 107 h 112"/>
                <a:gd name="T16" fmla="*/ 1 w 21"/>
                <a:gd name="T17" fmla="*/ 108 h 112"/>
                <a:gd name="T18" fmla="*/ 4 w 21"/>
                <a:gd name="T19" fmla="*/ 110 h 112"/>
                <a:gd name="T20" fmla="*/ 6 w 21"/>
                <a:gd name="T21" fmla="*/ 110 h 112"/>
                <a:gd name="T22" fmla="*/ 8 w 21"/>
                <a:gd name="T23" fmla="*/ 110 h 112"/>
                <a:gd name="T24" fmla="*/ 10 w 21"/>
                <a:gd name="T25" fmla="*/ 109 h 112"/>
                <a:gd name="T26" fmla="*/ 12 w 21"/>
                <a:gd name="T27" fmla="*/ 107 h 112"/>
                <a:gd name="T28" fmla="*/ 12 w 21"/>
                <a:gd name="T29" fmla="*/ 105 h 112"/>
                <a:gd name="T30" fmla="*/ 5 w 21"/>
                <a:gd name="T31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" h="112">
                  <a:moveTo>
                    <a:pt x="5" y="111"/>
                  </a:moveTo>
                  <a:lnTo>
                    <a:pt x="12" y="105"/>
                  </a:lnTo>
                  <a:lnTo>
                    <a:pt x="20" y="0"/>
                  </a:lnTo>
                  <a:lnTo>
                    <a:pt x="7" y="0"/>
                  </a:lnTo>
                  <a:lnTo>
                    <a:pt x="0" y="104"/>
                  </a:lnTo>
                  <a:lnTo>
                    <a:pt x="7" y="99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4" y="110"/>
                  </a:lnTo>
                  <a:lnTo>
                    <a:pt x="6" y="110"/>
                  </a:lnTo>
                  <a:lnTo>
                    <a:pt x="8" y="110"/>
                  </a:lnTo>
                  <a:lnTo>
                    <a:pt x="10" y="109"/>
                  </a:lnTo>
                  <a:lnTo>
                    <a:pt x="12" y="107"/>
                  </a:lnTo>
                  <a:lnTo>
                    <a:pt x="12" y="105"/>
                  </a:lnTo>
                  <a:lnTo>
                    <a:pt x="5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48" name="Freeform 4">
              <a:extLst>
                <a:ext uri="{FF2B5EF4-FFF2-40B4-BE49-F238E27FC236}">
                  <a16:creationId xmlns:a16="http://schemas.microsoft.com/office/drawing/2014/main" id="{8F891947-67F6-F89A-5F60-AC2C3701C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24"/>
              <a:ext cx="24" cy="24"/>
            </a:xfrm>
            <a:custGeom>
              <a:avLst/>
              <a:gdLst>
                <a:gd name="T0" fmla="*/ 0 w 24"/>
                <a:gd name="T1" fmla="*/ 2 h 24"/>
                <a:gd name="T2" fmla="*/ 0 w 24"/>
                <a:gd name="T3" fmla="*/ 9 h 24"/>
                <a:gd name="T4" fmla="*/ 2 w 24"/>
                <a:gd name="T5" fmla="*/ 11 h 24"/>
                <a:gd name="T6" fmla="*/ 5 w 24"/>
                <a:gd name="T7" fmla="*/ 13 h 24"/>
                <a:gd name="T8" fmla="*/ 7 w 24"/>
                <a:gd name="T9" fmla="*/ 16 h 24"/>
                <a:gd name="T10" fmla="*/ 8 w 24"/>
                <a:gd name="T11" fmla="*/ 17 h 24"/>
                <a:gd name="T12" fmla="*/ 10 w 24"/>
                <a:gd name="T13" fmla="*/ 19 h 24"/>
                <a:gd name="T14" fmla="*/ 12 w 24"/>
                <a:gd name="T15" fmla="*/ 20 h 24"/>
                <a:gd name="T16" fmla="*/ 13 w 24"/>
                <a:gd name="T17" fmla="*/ 22 h 24"/>
                <a:gd name="T18" fmla="*/ 13 w 24"/>
                <a:gd name="T19" fmla="*/ 23 h 24"/>
                <a:gd name="T20" fmla="*/ 23 w 24"/>
                <a:gd name="T21" fmla="*/ 17 h 24"/>
                <a:gd name="T22" fmla="*/ 21 w 24"/>
                <a:gd name="T23" fmla="*/ 15 h 24"/>
                <a:gd name="T24" fmla="*/ 19 w 24"/>
                <a:gd name="T25" fmla="*/ 13 h 24"/>
                <a:gd name="T26" fmla="*/ 17 w 24"/>
                <a:gd name="T27" fmla="*/ 11 h 24"/>
                <a:gd name="T28" fmla="*/ 15 w 24"/>
                <a:gd name="T29" fmla="*/ 9 h 24"/>
                <a:gd name="T30" fmla="*/ 14 w 24"/>
                <a:gd name="T31" fmla="*/ 7 h 24"/>
                <a:gd name="T32" fmla="*/ 12 w 24"/>
                <a:gd name="T33" fmla="*/ 5 h 24"/>
                <a:gd name="T34" fmla="*/ 10 w 24"/>
                <a:gd name="T35" fmla="*/ 3 h 24"/>
                <a:gd name="T36" fmla="*/ 8 w 24"/>
                <a:gd name="T37" fmla="*/ 2 h 24"/>
                <a:gd name="T38" fmla="*/ 8 w 24"/>
                <a:gd name="T39" fmla="*/ 9 h 24"/>
                <a:gd name="T40" fmla="*/ 8 w 24"/>
                <a:gd name="T41" fmla="*/ 2 h 24"/>
                <a:gd name="T42" fmla="*/ 7 w 24"/>
                <a:gd name="T43" fmla="*/ 0 h 24"/>
                <a:gd name="T44" fmla="*/ 5 w 24"/>
                <a:gd name="T45" fmla="*/ 0 h 24"/>
                <a:gd name="T46" fmla="*/ 3 w 24"/>
                <a:gd name="T47" fmla="*/ 0 h 24"/>
                <a:gd name="T48" fmla="*/ 1 w 24"/>
                <a:gd name="T49" fmla="*/ 1 h 24"/>
                <a:gd name="T50" fmla="*/ 0 w 24"/>
                <a:gd name="T51" fmla="*/ 2 h 24"/>
                <a:gd name="T52" fmla="*/ 0 w 24"/>
                <a:gd name="T53" fmla="*/ 4 h 24"/>
                <a:gd name="T54" fmla="*/ 0 w 24"/>
                <a:gd name="T55" fmla="*/ 6 h 24"/>
                <a:gd name="T56" fmla="*/ 1 w 24"/>
                <a:gd name="T57" fmla="*/ 9 h 24"/>
                <a:gd name="T58" fmla="*/ 0 w 24"/>
                <a:gd name="T59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24">
                  <a:moveTo>
                    <a:pt x="0" y="2"/>
                  </a:moveTo>
                  <a:lnTo>
                    <a:pt x="0" y="9"/>
                  </a:lnTo>
                  <a:lnTo>
                    <a:pt x="2" y="11"/>
                  </a:lnTo>
                  <a:lnTo>
                    <a:pt x="5" y="13"/>
                  </a:lnTo>
                  <a:lnTo>
                    <a:pt x="7" y="16"/>
                  </a:lnTo>
                  <a:lnTo>
                    <a:pt x="8" y="17"/>
                  </a:lnTo>
                  <a:lnTo>
                    <a:pt x="10" y="19"/>
                  </a:lnTo>
                  <a:lnTo>
                    <a:pt x="12" y="20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23" y="17"/>
                  </a:lnTo>
                  <a:lnTo>
                    <a:pt x="21" y="15"/>
                  </a:lnTo>
                  <a:lnTo>
                    <a:pt x="19" y="13"/>
                  </a:lnTo>
                  <a:lnTo>
                    <a:pt x="17" y="11"/>
                  </a:lnTo>
                  <a:lnTo>
                    <a:pt x="15" y="9"/>
                  </a:lnTo>
                  <a:lnTo>
                    <a:pt x="14" y="7"/>
                  </a:lnTo>
                  <a:lnTo>
                    <a:pt x="12" y="5"/>
                  </a:lnTo>
                  <a:lnTo>
                    <a:pt x="10" y="3"/>
                  </a:lnTo>
                  <a:lnTo>
                    <a:pt x="8" y="2"/>
                  </a:lnTo>
                  <a:lnTo>
                    <a:pt x="8" y="9"/>
                  </a:lnTo>
                  <a:lnTo>
                    <a:pt x="8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9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49" name="Freeform 5">
              <a:extLst>
                <a:ext uri="{FF2B5EF4-FFF2-40B4-BE49-F238E27FC236}">
                  <a16:creationId xmlns:a16="http://schemas.microsoft.com/office/drawing/2014/main" id="{17812F56-2555-4C2D-1566-3493AB5F4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2102"/>
              <a:ext cx="23" cy="31"/>
            </a:xfrm>
            <a:custGeom>
              <a:avLst/>
              <a:gdLst>
                <a:gd name="T0" fmla="*/ 19 w 23"/>
                <a:gd name="T1" fmla="*/ 10 h 31"/>
                <a:gd name="T2" fmla="*/ 11 w 23"/>
                <a:gd name="T3" fmla="*/ 3 h 31"/>
                <a:gd name="T4" fmla="*/ 10 w 23"/>
                <a:gd name="T5" fmla="*/ 5 h 31"/>
                <a:gd name="T6" fmla="*/ 9 w 23"/>
                <a:gd name="T7" fmla="*/ 8 h 31"/>
                <a:gd name="T8" fmla="*/ 7 w 23"/>
                <a:gd name="T9" fmla="*/ 10 h 31"/>
                <a:gd name="T10" fmla="*/ 6 w 23"/>
                <a:gd name="T11" fmla="*/ 13 h 31"/>
                <a:gd name="T12" fmla="*/ 5 w 23"/>
                <a:gd name="T13" fmla="*/ 15 h 31"/>
                <a:gd name="T14" fmla="*/ 3 w 23"/>
                <a:gd name="T15" fmla="*/ 17 h 31"/>
                <a:gd name="T16" fmla="*/ 2 w 23"/>
                <a:gd name="T17" fmla="*/ 20 h 31"/>
                <a:gd name="T18" fmla="*/ 0 w 23"/>
                <a:gd name="T19" fmla="*/ 22 h 31"/>
                <a:gd name="T20" fmla="*/ 9 w 23"/>
                <a:gd name="T21" fmla="*/ 30 h 31"/>
                <a:gd name="T22" fmla="*/ 11 w 23"/>
                <a:gd name="T23" fmla="*/ 27 h 31"/>
                <a:gd name="T24" fmla="*/ 12 w 23"/>
                <a:gd name="T25" fmla="*/ 24 h 31"/>
                <a:gd name="T26" fmla="*/ 14 w 23"/>
                <a:gd name="T27" fmla="*/ 21 h 31"/>
                <a:gd name="T28" fmla="*/ 17 w 23"/>
                <a:gd name="T29" fmla="*/ 18 h 31"/>
                <a:gd name="T30" fmla="*/ 18 w 23"/>
                <a:gd name="T31" fmla="*/ 16 h 31"/>
                <a:gd name="T32" fmla="*/ 19 w 23"/>
                <a:gd name="T33" fmla="*/ 13 h 31"/>
                <a:gd name="T34" fmla="*/ 20 w 23"/>
                <a:gd name="T35" fmla="*/ 10 h 31"/>
                <a:gd name="T36" fmla="*/ 22 w 23"/>
                <a:gd name="T37" fmla="*/ 7 h 31"/>
                <a:gd name="T38" fmla="*/ 14 w 23"/>
                <a:gd name="T39" fmla="*/ 0 h 31"/>
                <a:gd name="T40" fmla="*/ 22 w 23"/>
                <a:gd name="T41" fmla="*/ 7 h 31"/>
                <a:gd name="T42" fmla="*/ 22 w 23"/>
                <a:gd name="T43" fmla="*/ 5 h 31"/>
                <a:gd name="T44" fmla="*/ 22 w 23"/>
                <a:gd name="T45" fmla="*/ 2 h 31"/>
                <a:gd name="T46" fmla="*/ 20 w 23"/>
                <a:gd name="T47" fmla="*/ 1 h 31"/>
                <a:gd name="T48" fmla="*/ 18 w 23"/>
                <a:gd name="T49" fmla="*/ 0 h 31"/>
                <a:gd name="T50" fmla="*/ 16 w 23"/>
                <a:gd name="T51" fmla="*/ 0 h 31"/>
                <a:gd name="T52" fmla="*/ 14 w 23"/>
                <a:gd name="T53" fmla="*/ 0 h 31"/>
                <a:gd name="T54" fmla="*/ 12 w 23"/>
                <a:gd name="T55" fmla="*/ 1 h 31"/>
                <a:gd name="T56" fmla="*/ 11 w 23"/>
                <a:gd name="T57" fmla="*/ 3 h 31"/>
                <a:gd name="T58" fmla="*/ 19 w 23"/>
                <a:gd name="T59" fmla="*/ 1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" h="31">
                  <a:moveTo>
                    <a:pt x="19" y="10"/>
                  </a:moveTo>
                  <a:lnTo>
                    <a:pt x="11" y="3"/>
                  </a:lnTo>
                  <a:lnTo>
                    <a:pt x="10" y="5"/>
                  </a:lnTo>
                  <a:lnTo>
                    <a:pt x="9" y="8"/>
                  </a:lnTo>
                  <a:lnTo>
                    <a:pt x="7" y="10"/>
                  </a:lnTo>
                  <a:lnTo>
                    <a:pt x="6" y="13"/>
                  </a:lnTo>
                  <a:lnTo>
                    <a:pt x="5" y="15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0" y="22"/>
                  </a:lnTo>
                  <a:lnTo>
                    <a:pt x="9" y="30"/>
                  </a:lnTo>
                  <a:lnTo>
                    <a:pt x="11" y="27"/>
                  </a:lnTo>
                  <a:lnTo>
                    <a:pt x="12" y="24"/>
                  </a:lnTo>
                  <a:lnTo>
                    <a:pt x="14" y="21"/>
                  </a:lnTo>
                  <a:lnTo>
                    <a:pt x="17" y="18"/>
                  </a:lnTo>
                  <a:lnTo>
                    <a:pt x="18" y="16"/>
                  </a:lnTo>
                  <a:lnTo>
                    <a:pt x="19" y="13"/>
                  </a:lnTo>
                  <a:lnTo>
                    <a:pt x="20" y="10"/>
                  </a:lnTo>
                  <a:lnTo>
                    <a:pt x="22" y="7"/>
                  </a:lnTo>
                  <a:lnTo>
                    <a:pt x="14" y="0"/>
                  </a:lnTo>
                  <a:lnTo>
                    <a:pt x="22" y="7"/>
                  </a:lnTo>
                  <a:lnTo>
                    <a:pt x="22" y="5"/>
                  </a:lnTo>
                  <a:lnTo>
                    <a:pt x="22" y="2"/>
                  </a:lnTo>
                  <a:lnTo>
                    <a:pt x="20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1" y="3"/>
                  </a:lnTo>
                  <a:lnTo>
                    <a:pt x="19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50" name="Freeform 6">
              <a:extLst>
                <a:ext uri="{FF2B5EF4-FFF2-40B4-BE49-F238E27FC236}">
                  <a16:creationId xmlns:a16="http://schemas.microsoft.com/office/drawing/2014/main" id="{18B9F0D8-B6B1-A4A6-7085-6098B775A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102"/>
              <a:ext cx="122" cy="28"/>
            </a:xfrm>
            <a:custGeom>
              <a:avLst/>
              <a:gdLst>
                <a:gd name="T0" fmla="*/ 6 w 122"/>
                <a:gd name="T1" fmla="*/ 23 h 28"/>
                <a:gd name="T2" fmla="*/ 4 w 122"/>
                <a:gd name="T3" fmla="*/ 24 h 28"/>
                <a:gd name="T4" fmla="*/ 12 w 122"/>
                <a:gd name="T5" fmla="*/ 24 h 28"/>
                <a:gd name="T6" fmla="*/ 20 w 122"/>
                <a:gd name="T7" fmla="*/ 26 h 28"/>
                <a:gd name="T8" fmla="*/ 27 w 122"/>
                <a:gd name="T9" fmla="*/ 26 h 28"/>
                <a:gd name="T10" fmla="*/ 35 w 122"/>
                <a:gd name="T11" fmla="*/ 27 h 28"/>
                <a:gd name="T12" fmla="*/ 43 w 122"/>
                <a:gd name="T13" fmla="*/ 27 h 28"/>
                <a:gd name="T14" fmla="*/ 51 w 122"/>
                <a:gd name="T15" fmla="*/ 27 h 28"/>
                <a:gd name="T16" fmla="*/ 59 w 122"/>
                <a:gd name="T17" fmla="*/ 26 h 28"/>
                <a:gd name="T18" fmla="*/ 66 w 122"/>
                <a:gd name="T19" fmla="*/ 25 h 28"/>
                <a:gd name="T20" fmla="*/ 74 w 122"/>
                <a:gd name="T21" fmla="*/ 24 h 28"/>
                <a:gd name="T22" fmla="*/ 81 w 122"/>
                <a:gd name="T23" fmla="*/ 24 h 28"/>
                <a:gd name="T24" fmla="*/ 88 w 122"/>
                <a:gd name="T25" fmla="*/ 22 h 28"/>
                <a:gd name="T26" fmla="*/ 95 w 122"/>
                <a:gd name="T27" fmla="*/ 20 h 28"/>
                <a:gd name="T28" fmla="*/ 101 w 122"/>
                <a:gd name="T29" fmla="*/ 18 h 28"/>
                <a:gd name="T30" fmla="*/ 108 w 122"/>
                <a:gd name="T31" fmla="*/ 16 h 28"/>
                <a:gd name="T32" fmla="*/ 114 w 122"/>
                <a:gd name="T33" fmla="*/ 13 h 28"/>
                <a:gd name="T34" fmla="*/ 121 w 122"/>
                <a:gd name="T35" fmla="*/ 10 h 28"/>
                <a:gd name="T36" fmla="*/ 116 w 122"/>
                <a:gd name="T37" fmla="*/ 0 h 28"/>
                <a:gd name="T38" fmla="*/ 111 w 122"/>
                <a:gd name="T39" fmla="*/ 2 h 28"/>
                <a:gd name="T40" fmla="*/ 106 w 122"/>
                <a:gd name="T41" fmla="*/ 5 h 28"/>
                <a:gd name="T42" fmla="*/ 99 w 122"/>
                <a:gd name="T43" fmla="*/ 7 h 28"/>
                <a:gd name="T44" fmla="*/ 93 w 122"/>
                <a:gd name="T45" fmla="*/ 9 h 28"/>
                <a:gd name="T46" fmla="*/ 87 w 122"/>
                <a:gd name="T47" fmla="*/ 11 h 28"/>
                <a:gd name="T48" fmla="*/ 80 w 122"/>
                <a:gd name="T49" fmla="*/ 12 h 28"/>
                <a:gd name="T50" fmla="*/ 73 w 122"/>
                <a:gd name="T51" fmla="*/ 13 h 28"/>
                <a:gd name="T52" fmla="*/ 66 w 122"/>
                <a:gd name="T53" fmla="*/ 14 h 28"/>
                <a:gd name="T54" fmla="*/ 58 w 122"/>
                <a:gd name="T55" fmla="*/ 14 h 28"/>
                <a:gd name="T56" fmla="*/ 51 w 122"/>
                <a:gd name="T57" fmla="*/ 15 h 28"/>
                <a:gd name="T58" fmla="*/ 43 w 122"/>
                <a:gd name="T59" fmla="*/ 15 h 28"/>
                <a:gd name="T60" fmla="*/ 35 w 122"/>
                <a:gd name="T61" fmla="*/ 15 h 28"/>
                <a:gd name="T62" fmla="*/ 28 w 122"/>
                <a:gd name="T63" fmla="*/ 15 h 28"/>
                <a:gd name="T64" fmla="*/ 20 w 122"/>
                <a:gd name="T65" fmla="*/ 14 h 28"/>
                <a:gd name="T66" fmla="*/ 12 w 122"/>
                <a:gd name="T67" fmla="*/ 14 h 28"/>
                <a:gd name="T68" fmla="*/ 4 w 122"/>
                <a:gd name="T69" fmla="*/ 13 h 28"/>
                <a:gd name="T70" fmla="*/ 1 w 122"/>
                <a:gd name="T71" fmla="*/ 14 h 28"/>
                <a:gd name="T72" fmla="*/ 4 w 122"/>
                <a:gd name="T73" fmla="*/ 13 h 28"/>
                <a:gd name="T74" fmla="*/ 2 w 122"/>
                <a:gd name="T75" fmla="*/ 13 h 28"/>
                <a:gd name="T76" fmla="*/ 1 w 122"/>
                <a:gd name="T77" fmla="*/ 14 h 28"/>
                <a:gd name="T78" fmla="*/ 0 w 122"/>
                <a:gd name="T79" fmla="*/ 16 h 28"/>
                <a:gd name="T80" fmla="*/ 0 w 122"/>
                <a:gd name="T81" fmla="*/ 18 h 28"/>
                <a:gd name="T82" fmla="*/ 0 w 122"/>
                <a:gd name="T83" fmla="*/ 20 h 28"/>
                <a:gd name="T84" fmla="*/ 0 w 122"/>
                <a:gd name="T85" fmla="*/ 22 h 28"/>
                <a:gd name="T86" fmla="*/ 2 w 122"/>
                <a:gd name="T87" fmla="*/ 24 h 28"/>
                <a:gd name="T88" fmla="*/ 4 w 122"/>
                <a:gd name="T89" fmla="*/ 24 h 28"/>
                <a:gd name="T90" fmla="*/ 6 w 122"/>
                <a:gd name="T91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2" h="28">
                  <a:moveTo>
                    <a:pt x="6" y="23"/>
                  </a:moveTo>
                  <a:lnTo>
                    <a:pt x="4" y="24"/>
                  </a:lnTo>
                  <a:lnTo>
                    <a:pt x="12" y="24"/>
                  </a:lnTo>
                  <a:lnTo>
                    <a:pt x="20" y="26"/>
                  </a:lnTo>
                  <a:lnTo>
                    <a:pt x="27" y="26"/>
                  </a:lnTo>
                  <a:lnTo>
                    <a:pt x="35" y="27"/>
                  </a:lnTo>
                  <a:lnTo>
                    <a:pt x="43" y="27"/>
                  </a:lnTo>
                  <a:lnTo>
                    <a:pt x="51" y="27"/>
                  </a:lnTo>
                  <a:lnTo>
                    <a:pt x="59" y="26"/>
                  </a:lnTo>
                  <a:lnTo>
                    <a:pt x="66" y="25"/>
                  </a:lnTo>
                  <a:lnTo>
                    <a:pt x="74" y="24"/>
                  </a:lnTo>
                  <a:lnTo>
                    <a:pt x="81" y="24"/>
                  </a:lnTo>
                  <a:lnTo>
                    <a:pt x="88" y="22"/>
                  </a:lnTo>
                  <a:lnTo>
                    <a:pt x="95" y="20"/>
                  </a:lnTo>
                  <a:lnTo>
                    <a:pt x="101" y="18"/>
                  </a:lnTo>
                  <a:lnTo>
                    <a:pt x="108" y="16"/>
                  </a:lnTo>
                  <a:lnTo>
                    <a:pt x="114" y="13"/>
                  </a:lnTo>
                  <a:lnTo>
                    <a:pt x="121" y="10"/>
                  </a:lnTo>
                  <a:lnTo>
                    <a:pt x="116" y="0"/>
                  </a:lnTo>
                  <a:lnTo>
                    <a:pt x="111" y="2"/>
                  </a:lnTo>
                  <a:lnTo>
                    <a:pt x="106" y="5"/>
                  </a:lnTo>
                  <a:lnTo>
                    <a:pt x="99" y="7"/>
                  </a:lnTo>
                  <a:lnTo>
                    <a:pt x="93" y="9"/>
                  </a:lnTo>
                  <a:lnTo>
                    <a:pt x="87" y="11"/>
                  </a:lnTo>
                  <a:lnTo>
                    <a:pt x="80" y="12"/>
                  </a:lnTo>
                  <a:lnTo>
                    <a:pt x="73" y="13"/>
                  </a:lnTo>
                  <a:lnTo>
                    <a:pt x="66" y="14"/>
                  </a:lnTo>
                  <a:lnTo>
                    <a:pt x="58" y="14"/>
                  </a:lnTo>
                  <a:lnTo>
                    <a:pt x="51" y="15"/>
                  </a:lnTo>
                  <a:lnTo>
                    <a:pt x="43" y="15"/>
                  </a:lnTo>
                  <a:lnTo>
                    <a:pt x="35" y="15"/>
                  </a:lnTo>
                  <a:lnTo>
                    <a:pt x="28" y="15"/>
                  </a:lnTo>
                  <a:lnTo>
                    <a:pt x="20" y="14"/>
                  </a:lnTo>
                  <a:lnTo>
                    <a:pt x="12" y="14"/>
                  </a:lnTo>
                  <a:lnTo>
                    <a:pt x="4" y="13"/>
                  </a:lnTo>
                  <a:lnTo>
                    <a:pt x="1" y="14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51" name="Freeform 7">
              <a:extLst>
                <a:ext uri="{FF2B5EF4-FFF2-40B4-BE49-F238E27FC236}">
                  <a16:creationId xmlns:a16="http://schemas.microsoft.com/office/drawing/2014/main" id="{0AEBD7F0-D92A-FB4D-B161-259A61903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152"/>
              <a:ext cx="23" cy="101"/>
            </a:xfrm>
            <a:custGeom>
              <a:avLst/>
              <a:gdLst>
                <a:gd name="T0" fmla="*/ 13 w 23"/>
                <a:gd name="T1" fmla="*/ 88 h 101"/>
                <a:gd name="T2" fmla="*/ 22 w 23"/>
                <a:gd name="T3" fmla="*/ 94 h 101"/>
                <a:gd name="T4" fmla="*/ 22 w 23"/>
                <a:gd name="T5" fmla="*/ 88 h 101"/>
                <a:gd name="T6" fmla="*/ 21 w 23"/>
                <a:gd name="T7" fmla="*/ 82 h 101"/>
                <a:gd name="T8" fmla="*/ 20 w 23"/>
                <a:gd name="T9" fmla="*/ 76 h 101"/>
                <a:gd name="T10" fmla="*/ 19 w 23"/>
                <a:gd name="T11" fmla="*/ 70 h 101"/>
                <a:gd name="T12" fmla="*/ 19 w 23"/>
                <a:gd name="T13" fmla="*/ 64 h 101"/>
                <a:gd name="T14" fmla="*/ 19 w 23"/>
                <a:gd name="T15" fmla="*/ 58 h 101"/>
                <a:gd name="T16" fmla="*/ 18 w 23"/>
                <a:gd name="T17" fmla="*/ 52 h 101"/>
                <a:gd name="T18" fmla="*/ 17 w 23"/>
                <a:gd name="T19" fmla="*/ 46 h 101"/>
                <a:gd name="T20" fmla="*/ 17 w 23"/>
                <a:gd name="T21" fmla="*/ 41 h 101"/>
                <a:gd name="T22" fmla="*/ 16 w 23"/>
                <a:gd name="T23" fmla="*/ 35 h 101"/>
                <a:gd name="T24" fmla="*/ 16 w 23"/>
                <a:gd name="T25" fmla="*/ 29 h 101"/>
                <a:gd name="T26" fmla="*/ 15 w 23"/>
                <a:gd name="T27" fmla="*/ 23 h 101"/>
                <a:gd name="T28" fmla="*/ 14 w 23"/>
                <a:gd name="T29" fmla="*/ 17 h 101"/>
                <a:gd name="T30" fmla="*/ 13 w 23"/>
                <a:gd name="T31" fmla="*/ 11 h 101"/>
                <a:gd name="T32" fmla="*/ 12 w 23"/>
                <a:gd name="T33" fmla="*/ 5 h 101"/>
                <a:gd name="T34" fmla="*/ 11 w 23"/>
                <a:gd name="T35" fmla="*/ 0 h 101"/>
                <a:gd name="T36" fmla="*/ 0 w 23"/>
                <a:gd name="T37" fmla="*/ 2 h 101"/>
                <a:gd name="T38" fmla="*/ 1 w 23"/>
                <a:gd name="T39" fmla="*/ 7 h 101"/>
                <a:gd name="T40" fmla="*/ 2 w 23"/>
                <a:gd name="T41" fmla="*/ 13 h 101"/>
                <a:gd name="T42" fmla="*/ 2 w 23"/>
                <a:gd name="T43" fmla="*/ 18 h 101"/>
                <a:gd name="T44" fmla="*/ 3 w 23"/>
                <a:gd name="T45" fmla="*/ 24 h 101"/>
                <a:gd name="T46" fmla="*/ 4 w 23"/>
                <a:gd name="T47" fmla="*/ 29 h 101"/>
                <a:gd name="T48" fmla="*/ 5 w 23"/>
                <a:gd name="T49" fmla="*/ 35 h 101"/>
                <a:gd name="T50" fmla="*/ 5 w 23"/>
                <a:gd name="T51" fmla="*/ 41 h 101"/>
                <a:gd name="T52" fmla="*/ 6 w 23"/>
                <a:gd name="T53" fmla="*/ 47 h 101"/>
                <a:gd name="T54" fmla="*/ 6 w 23"/>
                <a:gd name="T55" fmla="*/ 53 h 101"/>
                <a:gd name="T56" fmla="*/ 7 w 23"/>
                <a:gd name="T57" fmla="*/ 59 h 101"/>
                <a:gd name="T58" fmla="*/ 8 w 23"/>
                <a:gd name="T59" fmla="*/ 65 h 101"/>
                <a:gd name="T60" fmla="*/ 8 w 23"/>
                <a:gd name="T61" fmla="*/ 71 h 101"/>
                <a:gd name="T62" fmla="*/ 8 w 23"/>
                <a:gd name="T63" fmla="*/ 76 h 101"/>
                <a:gd name="T64" fmla="*/ 9 w 23"/>
                <a:gd name="T65" fmla="*/ 82 h 101"/>
                <a:gd name="T66" fmla="*/ 10 w 23"/>
                <a:gd name="T67" fmla="*/ 88 h 101"/>
                <a:gd name="T68" fmla="*/ 11 w 23"/>
                <a:gd name="T69" fmla="*/ 94 h 101"/>
                <a:gd name="T70" fmla="*/ 19 w 23"/>
                <a:gd name="T71" fmla="*/ 99 h 101"/>
                <a:gd name="T72" fmla="*/ 11 w 23"/>
                <a:gd name="T73" fmla="*/ 94 h 101"/>
                <a:gd name="T74" fmla="*/ 11 w 23"/>
                <a:gd name="T75" fmla="*/ 97 h 101"/>
                <a:gd name="T76" fmla="*/ 12 w 23"/>
                <a:gd name="T77" fmla="*/ 99 h 101"/>
                <a:gd name="T78" fmla="*/ 14 w 23"/>
                <a:gd name="T79" fmla="*/ 100 h 101"/>
                <a:gd name="T80" fmla="*/ 16 w 23"/>
                <a:gd name="T81" fmla="*/ 100 h 101"/>
                <a:gd name="T82" fmla="*/ 19 w 23"/>
                <a:gd name="T83" fmla="*/ 99 h 101"/>
                <a:gd name="T84" fmla="*/ 20 w 23"/>
                <a:gd name="T85" fmla="*/ 97 h 101"/>
                <a:gd name="T86" fmla="*/ 22 w 23"/>
                <a:gd name="T87" fmla="*/ 96 h 101"/>
                <a:gd name="T88" fmla="*/ 22 w 23"/>
                <a:gd name="T89" fmla="*/ 94 h 101"/>
                <a:gd name="T90" fmla="*/ 13 w 23"/>
                <a:gd name="T91" fmla="*/ 8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101">
                  <a:moveTo>
                    <a:pt x="13" y="88"/>
                  </a:moveTo>
                  <a:lnTo>
                    <a:pt x="22" y="94"/>
                  </a:lnTo>
                  <a:lnTo>
                    <a:pt x="22" y="88"/>
                  </a:lnTo>
                  <a:lnTo>
                    <a:pt x="21" y="82"/>
                  </a:lnTo>
                  <a:lnTo>
                    <a:pt x="20" y="76"/>
                  </a:lnTo>
                  <a:lnTo>
                    <a:pt x="19" y="70"/>
                  </a:lnTo>
                  <a:lnTo>
                    <a:pt x="19" y="64"/>
                  </a:lnTo>
                  <a:lnTo>
                    <a:pt x="19" y="58"/>
                  </a:lnTo>
                  <a:lnTo>
                    <a:pt x="18" y="52"/>
                  </a:lnTo>
                  <a:lnTo>
                    <a:pt x="17" y="46"/>
                  </a:lnTo>
                  <a:lnTo>
                    <a:pt x="17" y="41"/>
                  </a:lnTo>
                  <a:lnTo>
                    <a:pt x="16" y="35"/>
                  </a:lnTo>
                  <a:lnTo>
                    <a:pt x="16" y="29"/>
                  </a:lnTo>
                  <a:lnTo>
                    <a:pt x="15" y="23"/>
                  </a:lnTo>
                  <a:lnTo>
                    <a:pt x="14" y="17"/>
                  </a:lnTo>
                  <a:lnTo>
                    <a:pt x="13" y="11"/>
                  </a:lnTo>
                  <a:lnTo>
                    <a:pt x="12" y="5"/>
                  </a:lnTo>
                  <a:lnTo>
                    <a:pt x="11" y="0"/>
                  </a:lnTo>
                  <a:lnTo>
                    <a:pt x="0" y="2"/>
                  </a:lnTo>
                  <a:lnTo>
                    <a:pt x="1" y="7"/>
                  </a:lnTo>
                  <a:lnTo>
                    <a:pt x="2" y="13"/>
                  </a:lnTo>
                  <a:lnTo>
                    <a:pt x="2" y="18"/>
                  </a:lnTo>
                  <a:lnTo>
                    <a:pt x="3" y="24"/>
                  </a:lnTo>
                  <a:lnTo>
                    <a:pt x="4" y="29"/>
                  </a:lnTo>
                  <a:lnTo>
                    <a:pt x="5" y="35"/>
                  </a:lnTo>
                  <a:lnTo>
                    <a:pt x="5" y="41"/>
                  </a:lnTo>
                  <a:lnTo>
                    <a:pt x="6" y="47"/>
                  </a:lnTo>
                  <a:lnTo>
                    <a:pt x="6" y="53"/>
                  </a:lnTo>
                  <a:lnTo>
                    <a:pt x="7" y="59"/>
                  </a:lnTo>
                  <a:lnTo>
                    <a:pt x="8" y="65"/>
                  </a:lnTo>
                  <a:lnTo>
                    <a:pt x="8" y="71"/>
                  </a:lnTo>
                  <a:lnTo>
                    <a:pt x="8" y="76"/>
                  </a:lnTo>
                  <a:lnTo>
                    <a:pt x="9" y="82"/>
                  </a:lnTo>
                  <a:lnTo>
                    <a:pt x="10" y="88"/>
                  </a:lnTo>
                  <a:lnTo>
                    <a:pt x="11" y="94"/>
                  </a:lnTo>
                  <a:lnTo>
                    <a:pt x="19" y="99"/>
                  </a:lnTo>
                  <a:lnTo>
                    <a:pt x="11" y="94"/>
                  </a:lnTo>
                  <a:lnTo>
                    <a:pt x="11" y="97"/>
                  </a:lnTo>
                  <a:lnTo>
                    <a:pt x="12" y="99"/>
                  </a:lnTo>
                  <a:lnTo>
                    <a:pt x="14" y="100"/>
                  </a:lnTo>
                  <a:lnTo>
                    <a:pt x="16" y="100"/>
                  </a:lnTo>
                  <a:lnTo>
                    <a:pt x="19" y="99"/>
                  </a:lnTo>
                  <a:lnTo>
                    <a:pt x="20" y="97"/>
                  </a:lnTo>
                  <a:lnTo>
                    <a:pt x="22" y="96"/>
                  </a:lnTo>
                  <a:lnTo>
                    <a:pt x="22" y="94"/>
                  </a:lnTo>
                  <a:lnTo>
                    <a:pt x="13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52" name="Freeform 8">
              <a:extLst>
                <a:ext uri="{FF2B5EF4-FFF2-40B4-BE49-F238E27FC236}">
                  <a16:creationId xmlns:a16="http://schemas.microsoft.com/office/drawing/2014/main" id="{4D13EE06-B0F9-BB32-57F0-8A908318C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2213"/>
              <a:ext cx="21" cy="82"/>
            </a:xfrm>
            <a:custGeom>
              <a:avLst/>
              <a:gdLst>
                <a:gd name="T0" fmla="*/ 17 w 21"/>
                <a:gd name="T1" fmla="*/ 80 h 82"/>
                <a:gd name="T2" fmla="*/ 19 w 21"/>
                <a:gd name="T3" fmla="*/ 72 h 82"/>
                <a:gd name="T4" fmla="*/ 18 w 21"/>
                <a:gd name="T5" fmla="*/ 68 h 82"/>
                <a:gd name="T6" fmla="*/ 17 w 21"/>
                <a:gd name="T7" fmla="*/ 64 h 82"/>
                <a:gd name="T8" fmla="*/ 16 w 21"/>
                <a:gd name="T9" fmla="*/ 59 h 82"/>
                <a:gd name="T10" fmla="*/ 16 w 21"/>
                <a:gd name="T11" fmla="*/ 55 h 82"/>
                <a:gd name="T12" fmla="*/ 15 w 21"/>
                <a:gd name="T13" fmla="*/ 50 h 82"/>
                <a:gd name="T14" fmla="*/ 14 w 21"/>
                <a:gd name="T15" fmla="*/ 45 h 82"/>
                <a:gd name="T16" fmla="*/ 13 w 21"/>
                <a:gd name="T17" fmla="*/ 41 h 82"/>
                <a:gd name="T18" fmla="*/ 13 w 21"/>
                <a:gd name="T19" fmla="*/ 36 h 82"/>
                <a:gd name="T20" fmla="*/ 12 w 21"/>
                <a:gd name="T21" fmla="*/ 31 h 82"/>
                <a:gd name="T22" fmla="*/ 11 w 21"/>
                <a:gd name="T23" fmla="*/ 26 h 82"/>
                <a:gd name="T24" fmla="*/ 11 w 21"/>
                <a:gd name="T25" fmla="*/ 22 h 82"/>
                <a:gd name="T26" fmla="*/ 10 w 21"/>
                <a:gd name="T27" fmla="*/ 17 h 82"/>
                <a:gd name="T28" fmla="*/ 10 w 21"/>
                <a:gd name="T29" fmla="*/ 13 h 82"/>
                <a:gd name="T30" fmla="*/ 9 w 21"/>
                <a:gd name="T31" fmla="*/ 8 h 82"/>
                <a:gd name="T32" fmla="*/ 8 w 21"/>
                <a:gd name="T33" fmla="*/ 4 h 82"/>
                <a:gd name="T34" fmla="*/ 8 w 21"/>
                <a:gd name="T35" fmla="*/ 0 h 82"/>
                <a:gd name="T36" fmla="*/ 0 w 21"/>
                <a:gd name="T37" fmla="*/ 1 h 82"/>
                <a:gd name="T38" fmla="*/ 0 w 21"/>
                <a:gd name="T39" fmla="*/ 5 h 82"/>
                <a:gd name="T40" fmla="*/ 1 w 21"/>
                <a:gd name="T41" fmla="*/ 10 h 82"/>
                <a:gd name="T42" fmla="*/ 1 w 21"/>
                <a:gd name="T43" fmla="*/ 14 h 82"/>
                <a:gd name="T44" fmla="*/ 2 w 21"/>
                <a:gd name="T45" fmla="*/ 19 h 82"/>
                <a:gd name="T46" fmla="*/ 2 w 21"/>
                <a:gd name="T47" fmla="*/ 24 h 82"/>
                <a:gd name="T48" fmla="*/ 3 w 21"/>
                <a:gd name="T49" fmla="*/ 29 h 82"/>
                <a:gd name="T50" fmla="*/ 4 w 21"/>
                <a:gd name="T51" fmla="*/ 33 h 82"/>
                <a:gd name="T52" fmla="*/ 4 w 21"/>
                <a:gd name="T53" fmla="*/ 38 h 82"/>
                <a:gd name="T54" fmla="*/ 5 w 21"/>
                <a:gd name="T55" fmla="*/ 43 h 82"/>
                <a:gd name="T56" fmla="*/ 6 w 21"/>
                <a:gd name="T57" fmla="*/ 48 h 82"/>
                <a:gd name="T58" fmla="*/ 6 w 21"/>
                <a:gd name="T59" fmla="*/ 53 h 82"/>
                <a:gd name="T60" fmla="*/ 7 w 21"/>
                <a:gd name="T61" fmla="*/ 58 h 82"/>
                <a:gd name="T62" fmla="*/ 8 w 21"/>
                <a:gd name="T63" fmla="*/ 62 h 82"/>
                <a:gd name="T64" fmla="*/ 9 w 21"/>
                <a:gd name="T65" fmla="*/ 67 h 82"/>
                <a:gd name="T66" fmla="*/ 10 w 21"/>
                <a:gd name="T67" fmla="*/ 72 h 82"/>
                <a:gd name="T68" fmla="*/ 11 w 21"/>
                <a:gd name="T69" fmla="*/ 76 h 82"/>
                <a:gd name="T70" fmla="*/ 13 w 21"/>
                <a:gd name="T71" fmla="*/ 69 h 82"/>
                <a:gd name="T72" fmla="*/ 11 w 21"/>
                <a:gd name="T73" fmla="*/ 76 h 82"/>
                <a:gd name="T74" fmla="*/ 12 w 21"/>
                <a:gd name="T75" fmla="*/ 78 h 82"/>
                <a:gd name="T76" fmla="*/ 13 w 21"/>
                <a:gd name="T77" fmla="*/ 80 h 82"/>
                <a:gd name="T78" fmla="*/ 15 w 21"/>
                <a:gd name="T79" fmla="*/ 81 h 82"/>
                <a:gd name="T80" fmla="*/ 16 w 21"/>
                <a:gd name="T81" fmla="*/ 80 h 82"/>
                <a:gd name="T82" fmla="*/ 18 w 21"/>
                <a:gd name="T83" fmla="*/ 79 h 82"/>
                <a:gd name="T84" fmla="*/ 19 w 21"/>
                <a:gd name="T85" fmla="*/ 78 h 82"/>
                <a:gd name="T86" fmla="*/ 20 w 21"/>
                <a:gd name="T87" fmla="*/ 75 h 82"/>
                <a:gd name="T88" fmla="*/ 19 w 21"/>
                <a:gd name="T89" fmla="*/ 72 h 82"/>
                <a:gd name="T90" fmla="*/ 17 w 21"/>
                <a:gd name="T91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" h="82">
                  <a:moveTo>
                    <a:pt x="17" y="80"/>
                  </a:moveTo>
                  <a:lnTo>
                    <a:pt x="19" y="72"/>
                  </a:lnTo>
                  <a:lnTo>
                    <a:pt x="18" y="68"/>
                  </a:lnTo>
                  <a:lnTo>
                    <a:pt x="17" y="64"/>
                  </a:lnTo>
                  <a:lnTo>
                    <a:pt x="16" y="59"/>
                  </a:lnTo>
                  <a:lnTo>
                    <a:pt x="16" y="55"/>
                  </a:lnTo>
                  <a:lnTo>
                    <a:pt x="15" y="50"/>
                  </a:lnTo>
                  <a:lnTo>
                    <a:pt x="14" y="45"/>
                  </a:lnTo>
                  <a:lnTo>
                    <a:pt x="13" y="41"/>
                  </a:lnTo>
                  <a:lnTo>
                    <a:pt x="13" y="36"/>
                  </a:lnTo>
                  <a:lnTo>
                    <a:pt x="12" y="31"/>
                  </a:lnTo>
                  <a:lnTo>
                    <a:pt x="11" y="26"/>
                  </a:lnTo>
                  <a:lnTo>
                    <a:pt x="11" y="22"/>
                  </a:lnTo>
                  <a:lnTo>
                    <a:pt x="10" y="17"/>
                  </a:lnTo>
                  <a:lnTo>
                    <a:pt x="10" y="13"/>
                  </a:lnTo>
                  <a:lnTo>
                    <a:pt x="9" y="8"/>
                  </a:lnTo>
                  <a:lnTo>
                    <a:pt x="8" y="4"/>
                  </a:lnTo>
                  <a:lnTo>
                    <a:pt x="8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1" y="10"/>
                  </a:lnTo>
                  <a:lnTo>
                    <a:pt x="1" y="14"/>
                  </a:lnTo>
                  <a:lnTo>
                    <a:pt x="2" y="19"/>
                  </a:lnTo>
                  <a:lnTo>
                    <a:pt x="2" y="24"/>
                  </a:lnTo>
                  <a:lnTo>
                    <a:pt x="3" y="29"/>
                  </a:lnTo>
                  <a:lnTo>
                    <a:pt x="4" y="33"/>
                  </a:lnTo>
                  <a:lnTo>
                    <a:pt x="4" y="38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6" y="53"/>
                  </a:lnTo>
                  <a:lnTo>
                    <a:pt x="7" y="58"/>
                  </a:lnTo>
                  <a:lnTo>
                    <a:pt x="8" y="62"/>
                  </a:lnTo>
                  <a:lnTo>
                    <a:pt x="9" y="67"/>
                  </a:lnTo>
                  <a:lnTo>
                    <a:pt x="10" y="72"/>
                  </a:lnTo>
                  <a:lnTo>
                    <a:pt x="11" y="76"/>
                  </a:lnTo>
                  <a:lnTo>
                    <a:pt x="13" y="69"/>
                  </a:lnTo>
                  <a:lnTo>
                    <a:pt x="11" y="76"/>
                  </a:lnTo>
                  <a:lnTo>
                    <a:pt x="12" y="78"/>
                  </a:lnTo>
                  <a:lnTo>
                    <a:pt x="13" y="80"/>
                  </a:lnTo>
                  <a:lnTo>
                    <a:pt x="15" y="81"/>
                  </a:lnTo>
                  <a:lnTo>
                    <a:pt x="16" y="80"/>
                  </a:lnTo>
                  <a:lnTo>
                    <a:pt x="18" y="79"/>
                  </a:lnTo>
                  <a:lnTo>
                    <a:pt x="19" y="78"/>
                  </a:lnTo>
                  <a:lnTo>
                    <a:pt x="20" y="75"/>
                  </a:lnTo>
                  <a:lnTo>
                    <a:pt x="19" y="72"/>
                  </a:lnTo>
                  <a:lnTo>
                    <a:pt x="17" y="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53" name="Freeform 9">
              <a:extLst>
                <a:ext uri="{FF2B5EF4-FFF2-40B4-BE49-F238E27FC236}">
                  <a16:creationId xmlns:a16="http://schemas.microsoft.com/office/drawing/2014/main" id="{C5012E22-E501-E776-254C-DAE46AD01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1949"/>
              <a:ext cx="618" cy="735"/>
            </a:xfrm>
            <a:custGeom>
              <a:avLst/>
              <a:gdLst>
                <a:gd name="T0" fmla="*/ 53 w 618"/>
                <a:gd name="T1" fmla="*/ 681 h 735"/>
                <a:gd name="T2" fmla="*/ 120 w 618"/>
                <a:gd name="T3" fmla="*/ 703 h 735"/>
                <a:gd name="T4" fmla="*/ 207 w 618"/>
                <a:gd name="T5" fmla="*/ 724 h 735"/>
                <a:gd name="T6" fmla="*/ 297 w 618"/>
                <a:gd name="T7" fmla="*/ 734 h 735"/>
                <a:gd name="T8" fmla="*/ 368 w 618"/>
                <a:gd name="T9" fmla="*/ 719 h 735"/>
                <a:gd name="T10" fmla="*/ 397 w 618"/>
                <a:gd name="T11" fmla="*/ 691 h 735"/>
                <a:gd name="T12" fmla="*/ 405 w 618"/>
                <a:gd name="T13" fmla="*/ 668 h 735"/>
                <a:gd name="T14" fmla="*/ 403 w 618"/>
                <a:gd name="T15" fmla="*/ 637 h 735"/>
                <a:gd name="T16" fmla="*/ 420 w 618"/>
                <a:gd name="T17" fmla="*/ 594 h 735"/>
                <a:gd name="T18" fmla="*/ 431 w 618"/>
                <a:gd name="T19" fmla="*/ 532 h 735"/>
                <a:gd name="T20" fmla="*/ 438 w 618"/>
                <a:gd name="T21" fmla="*/ 461 h 735"/>
                <a:gd name="T22" fmla="*/ 446 w 618"/>
                <a:gd name="T23" fmla="*/ 389 h 735"/>
                <a:gd name="T24" fmla="*/ 464 w 618"/>
                <a:gd name="T25" fmla="*/ 328 h 735"/>
                <a:gd name="T26" fmla="*/ 509 w 618"/>
                <a:gd name="T27" fmla="*/ 303 h 735"/>
                <a:gd name="T28" fmla="*/ 561 w 618"/>
                <a:gd name="T29" fmla="*/ 299 h 735"/>
                <a:gd name="T30" fmla="*/ 600 w 618"/>
                <a:gd name="T31" fmla="*/ 290 h 735"/>
                <a:gd name="T32" fmla="*/ 614 w 618"/>
                <a:gd name="T33" fmla="*/ 270 h 735"/>
                <a:gd name="T34" fmla="*/ 617 w 618"/>
                <a:gd name="T35" fmla="*/ 225 h 735"/>
                <a:gd name="T36" fmla="*/ 613 w 618"/>
                <a:gd name="T37" fmla="*/ 169 h 735"/>
                <a:gd name="T38" fmla="*/ 605 w 618"/>
                <a:gd name="T39" fmla="*/ 111 h 735"/>
                <a:gd name="T40" fmla="*/ 594 w 618"/>
                <a:gd name="T41" fmla="*/ 64 h 735"/>
                <a:gd name="T42" fmla="*/ 571 w 618"/>
                <a:gd name="T43" fmla="*/ 58 h 735"/>
                <a:gd name="T44" fmla="*/ 531 w 618"/>
                <a:gd name="T45" fmla="*/ 70 h 735"/>
                <a:gd name="T46" fmla="*/ 480 w 618"/>
                <a:gd name="T47" fmla="*/ 83 h 735"/>
                <a:gd name="T48" fmla="*/ 461 w 618"/>
                <a:gd name="T49" fmla="*/ 141 h 735"/>
                <a:gd name="T50" fmla="*/ 430 w 618"/>
                <a:gd name="T51" fmla="*/ 192 h 735"/>
                <a:gd name="T52" fmla="*/ 397 w 618"/>
                <a:gd name="T53" fmla="*/ 212 h 735"/>
                <a:gd name="T54" fmla="*/ 356 w 618"/>
                <a:gd name="T55" fmla="*/ 160 h 735"/>
                <a:gd name="T56" fmla="*/ 327 w 618"/>
                <a:gd name="T57" fmla="*/ 82 h 735"/>
                <a:gd name="T58" fmla="*/ 315 w 618"/>
                <a:gd name="T59" fmla="*/ 28 h 735"/>
                <a:gd name="T60" fmla="*/ 281 w 618"/>
                <a:gd name="T61" fmla="*/ 16 h 735"/>
                <a:gd name="T62" fmla="*/ 250 w 618"/>
                <a:gd name="T63" fmla="*/ 15 h 735"/>
                <a:gd name="T64" fmla="*/ 233 w 618"/>
                <a:gd name="T65" fmla="*/ 128 h 735"/>
                <a:gd name="T66" fmla="*/ 199 w 618"/>
                <a:gd name="T67" fmla="*/ 258 h 735"/>
                <a:gd name="T68" fmla="*/ 153 w 618"/>
                <a:gd name="T69" fmla="*/ 376 h 735"/>
                <a:gd name="T70" fmla="*/ 103 w 618"/>
                <a:gd name="T71" fmla="*/ 473 h 735"/>
                <a:gd name="T72" fmla="*/ 56 w 618"/>
                <a:gd name="T73" fmla="*/ 544 h 735"/>
                <a:gd name="T74" fmla="*/ 152 w 618"/>
                <a:gd name="T75" fmla="*/ 5 h 735"/>
                <a:gd name="T76" fmla="*/ 107 w 618"/>
                <a:gd name="T77" fmla="*/ 0 h 735"/>
                <a:gd name="T78" fmla="*/ 57 w 618"/>
                <a:gd name="T79" fmla="*/ 6 h 735"/>
                <a:gd name="T80" fmla="*/ 23 w 618"/>
                <a:gd name="T81" fmla="*/ 37 h 735"/>
                <a:gd name="T82" fmla="*/ 22 w 618"/>
                <a:gd name="T83" fmla="*/ 94 h 735"/>
                <a:gd name="T84" fmla="*/ 6 w 618"/>
                <a:gd name="T85" fmla="*/ 167 h 735"/>
                <a:gd name="T86" fmla="*/ 19 w 618"/>
                <a:gd name="T87" fmla="*/ 201 h 735"/>
                <a:gd name="T88" fmla="*/ 47 w 618"/>
                <a:gd name="T89" fmla="*/ 214 h 735"/>
                <a:gd name="T90" fmla="*/ 68 w 618"/>
                <a:gd name="T91" fmla="*/ 221 h 735"/>
                <a:gd name="T92" fmla="*/ 69 w 618"/>
                <a:gd name="T93" fmla="*/ 259 h 735"/>
                <a:gd name="T94" fmla="*/ 66 w 618"/>
                <a:gd name="T95" fmla="*/ 297 h 735"/>
                <a:gd name="T96" fmla="*/ 60 w 618"/>
                <a:gd name="T97" fmla="*/ 333 h 735"/>
                <a:gd name="T98" fmla="*/ 51 w 618"/>
                <a:gd name="T99" fmla="*/ 371 h 735"/>
                <a:gd name="T100" fmla="*/ 41 w 618"/>
                <a:gd name="T101" fmla="*/ 408 h 735"/>
                <a:gd name="T102" fmla="*/ 69 w 618"/>
                <a:gd name="T103" fmla="*/ 352 h 735"/>
                <a:gd name="T104" fmla="*/ 101 w 618"/>
                <a:gd name="T105" fmla="*/ 279 h 735"/>
                <a:gd name="T106" fmla="*/ 128 w 618"/>
                <a:gd name="T107" fmla="*/ 204 h 735"/>
                <a:gd name="T108" fmla="*/ 148 w 618"/>
                <a:gd name="T109" fmla="*/ 126 h 735"/>
                <a:gd name="T110" fmla="*/ 158 w 618"/>
                <a:gd name="T111" fmla="*/ 47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18" h="735">
                  <a:moveTo>
                    <a:pt x="29" y="672"/>
                  </a:moveTo>
                  <a:lnTo>
                    <a:pt x="32" y="672"/>
                  </a:lnTo>
                  <a:lnTo>
                    <a:pt x="35" y="674"/>
                  </a:lnTo>
                  <a:lnTo>
                    <a:pt x="40" y="676"/>
                  </a:lnTo>
                  <a:lnTo>
                    <a:pt x="46" y="678"/>
                  </a:lnTo>
                  <a:lnTo>
                    <a:pt x="53" y="681"/>
                  </a:lnTo>
                  <a:lnTo>
                    <a:pt x="62" y="684"/>
                  </a:lnTo>
                  <a:lnTo>
                    <a:pt x="72" y="688"/>
                  </a:lnTo>
                  <a:lnTo>
                    <a:pt x="83" y="691"/>
                  </a:lnTo>
                  <a:lnTo>
                    <a:pt x="94" y="695"/>
                  </a:lnTo>
                  <a:lnTo>
                    <a:pt x="107" y="699"/>
                  </a:lnTo>
                  <a:lnTo>
                    <a:pt x="120" y="703"/>
                  </a:lnTo>
                  <a:lnTo>
                    <a:pt x="133" y="707"/>
                  </a:lnTo>
                  <a:lnTo>
                    <a:pt x="147" y="710"/>
                  </a:lnTo>
                  <a:lnTo>
                    <a:pt x="162" y="714"/>
                  </a:lnTo>
                  <a:lnTo>
                    <a:pt x="177" y="718"/>
                  </a:lnTo>
                  <a:lnTo>
                    <a:pt x="192" y="721"/>
                  </a:lnTo>
                  <a:lnTo>
                    <a:pt x="207" y="724"/>
                  </a:lnTo>
                  <a:lnTo>
                    <a:pt x="223" y="727"/>
                  </a:lnTo>
                  <a:lnTo>
                    <a:pt x="238" y="729"/>
                  </a:lnTo>
                  <a:lnTo>
                    <a:pt x="253" y="731"/>
                  </a:lnTo>
                  <a:lnTo>
                    <a:pt x="268" y="733"/>
                  </a:lnTo>
                  <a:lnTo>
                    <a:pt x="283" y="734"/>
                  </a:lnTo>
                  <a:lnTo>
                    <a:pt x="297" y="734"/>
                  </a:lnTo>
                  <a:lnTo>
                    <a:pt x="311" y="733"/>
                  </a:lnTo>
                  <a:lnTo>
                    <a:pt x="324" y="732"/>
                  </a:lnTo>
                  <a:lnTo>
                    <a:pt x="336" y="730"/>
                  </a:lnTo>
                  <a:lnTo>
                    <a:pt x="348" y="728"/>
                  </a:lnTo>
                  <a:lnTo>
                    <a:pt x="358" y="723"/>
                  </a:lnTo>
                  <a:lnTo>
                    <a:pt x="368" y="719"/>
                  </a:lnTo>
                  <a:lnTo>
                    <a:pt x="376" y="714"/>
                  </a:lnTo>
                  <a:lnTo>
                    <a:pt x="384" y="707"/>
                  </a:lnTo>
                  <a:lnTo>
                    <a:pt x="390" y="699"/>
                  </a:lnTo>
                  <a:lnTo>
                    <a:pt x="393" y="697"/>
                  </a:lnTo>
                  <a:lnTo>
                    <a:pt x="395" y="694"/>
                  </a:lnTo>
                  <a:lnTo>
                    <a:pt x="397" y="691"/>
                  </a:lnTo>
                  <a:lnTo>
                    <a:pt x="399" y="688"/>
                  </a:lnTo>
                  <a:lnTo>
                    <a:pt x="401" y="685"/>
                  </a:lnTo>
                  <a:lnTo>
                    <a:pt x="402" y="681"/>
                  </a:lnTo>
                  <a:lnTo>
                    <a:pt x="403" y="677"/>
                  </a:lnTo>
                  <a:lnTo>
                    <a:pt x="405" y="672"/>
                  </a:lnTo>
                  <a:lnTo>
                    <a:pt x="405" y="668"/>
                  </a:lnTo>
                  <a:lnTo>
                    <a:pt x="406" y="664"/>
                  </a:lnTo>
                  <a:lnTo>
                    <a:pt x="406" y="658"/>
                  </a:lnTo>
                  <a:lnTo>
                    <a:pt x="406" y="653"/>
                  </a:lnTo>
                  <a:lnTo>
                    <a:pt x="405" y="648"/>
                  </a:lnTo>
                  <a:lnTo>
                    <a:pt x="405" y="642"/>
                  </a:lnTo>
                  <a:lnTo>
                    <a:pt x="403" y="637"/>
                  </a:lnTo>
                  <a:lnTo>
                    <a:pt x="402" y="631"/>
                  </a:lnTo>
                  <a:lnTo>
                    <a:pt x="406" y="626"/>
                  </a:lnTo>
                  <a:lnTo>
                    <a:pt x="410" y="618"/>
                  </a:lnTo>
                  <a:lnTo>
                    <a:pt x="414" y="611"/>
                  </a:lnTo>
                  <a:lnTo>
                    <a:pt x="417" y="603"/>
                  </a:lnTo>
                  <a:lnTo>
                    <a:pt x="420" y="594"/>
                  </a:lnTo>
                  <a:lnTo>
                    <a:pt x="422" y="585"/>
                  </a:lnTo>
                  <a:lnTo>
                    <a:pt x="425" y="575"/>
                  </a:lnTo>
                  <a:lnTo>
                    <a:pt x="427" y="565"/>
                  </a:lnTo>
                  <a:lnTo>
                    <a:pt x="429" y="554"/>
                  </a:lnTo>
                  <a:lnTo>
                    <a:pt x="430" y="543"/>
                  </a:lnTo>
                  <a:lnTo>
                    <a:pt x="431" y="532"/>
                  </a:lnTo>
                  <a:lnTo>
                    <a:pt x="433" y="521"/>
                  </a:lnTo>
                  <a:lnTo>
                    <a:pt x="434" y="509"/>
                  </a:lnTo>
                  <a:lnTo>
                    <a:pt x="435" y="497"/>
                  </a:lnTo>
                  <a:lnTo>
                    <a:pt x="436" y="485"/>
                  </a:lnTo>
                  <a:lnTo>
                    <a:pt x="437" y="473"/>
                  </a:lnTo>
                  <a:lnTo>
                    <a:pt x="438" y="461"/>
                  </a:lnTo>
                  <a:lnTo>
                    <a:pt x="439" y="449"/>
                  </a:lnTo>
                  <a:lnTo>
                    <a:pt x="440" y="437"/>
                  </a:lnTo>
                  <a:lnTo>
                    <a:pt x="442" y="424"/>
                  </a:lnTo>
                  <a:lnTo>
                    <a:pt x="443" y="413"/>
                  </a:lnTo>
                  <a:lnTo>
                    <a:pt x="445" y="401"/>
                  </a:lnTo>
                  <a:lnTo>
                    <a:pt x="446" y="389"/>
                  </a:lnTo>
                  <a:lnTo>
                    <a:pt x="449" y="379"/>
                  </a:lnTo>
                  <a:lnTo>
                    <a:pt x="451" y="368"/>
                  </a:lnTo>
                  <a:lnTo>
                    <a:pt x="453" y="357"/>
                  </a:lnTo>
                  <a:lnTo>
                    <a:pt x="457" y="347"/>
                  </a:lnTo>
                  <a:lnTo>
                    <a:pt x="460" y="338"/>
                  </a:lnTo>
                  <a:lnTo>
                    <a:pt x="464" y="328"/>
                  </a:lnTo>
                  <a:lnTo>
                    <a:pt x="468" y="320"/>
                  </a:lnTo>
                  <a:lnTo>
                    <a:pt x="472" y="312"/>
                  </a:lnTo>
                  <a:lnTo>
                    <a:pt x="478" y="305"/>
                  </a:lnTo>
                  <a:lnTo>
                    <a:pt x="488" y="304"/>
                  </a:lnTo>
                  <a:lnTo>
                    <a:pt x="498" y="303"/>
                  </a:lnTo>
                  <a:lnTo>
                    <a:pt x="509" y="303"/>
                  </a:lnTo>
                  <a:lnTo>
                    <a:pt x="518" y="303"/>
                  </a:lnTo>
                  <a:lnTo>
                    <a:pt x="528" y="302"/>
                  </a:lnTo>
                  <a:lnTo>
                    <a:pt x="536" y="301"/>
                  </a:lnTo>
                  <a:lnTo>
                    <a:pt x="545" y="301"/>
                  </a:lnTo>
                  <a:lnTo>
                    <a:pt x="553" y="300"/>
                  </a:lnTo>
                  <a:lnTo>
                    <a:pt x="561" y="299"/>
                  </a:lnTo>
                  <a:lnTo>
                    <a:pt x="569" y="298"/>
                  </a:lnTo>
                  <a:lnTo>
                    <a:pt x="576" y="297"/>
                  </a:lnTo>
                  <a:lnTo>
                    <a:pt x="582" y="295"/>
                  </a:lnTo>
                  <a:lnTo>
                    <a:pt x="588" y="294"/>
                  </a:lnTo>
                  <a:lnTo>
                    <a:pt x="595" y="292"/>
                  </a:lnTo>
                  <a:lnTo>
                    <a:pt x="600" y="290"/>
                  </a:lnTo>
                  <a:lnTo>
                    <a:pt x="605" y="287"/>
                  </a:lnTo>
                  <a:lnTo>
                    <a:pt x="607" y="285"/>
                  </a:lnTo>
                  <a:lnTo>
                    <a:pt x="609" y="282"/>
                  </a:lnTo>
                  <a:lnTo>
                    <a:pt x="611" y="279"/>
                  </a:lnTo>
                  <a:lnTo>
                    <a:pt x="612" y="275"/>
                  </a:lnTo>
                  <a:lnTo>
                    <a:pt x="614" y="270"/>
                  </a:lnTo>
                  <a:lnTo>
                    <a:pt x="615" y="263"/>
                  </a:lnTo>
                  <a:lnTo>
                    <a:pt x="615" y="257"/>
                  </a:lnTo>
                  <a:lnTo>
                    <a:pt x="616" y="250"/>
                  </a:lnTo>
                  <a:lnTo>
                    <a:pt x="616" y="242"/>
                  </a:lnTo>
                  <a:lnTo>
                    <a:pt x="617" y="234"/>
                  </a:lnTo>
                  <a:lnTo>
                    <a:pt x="617" y="225"/>
                  </a:lnTo>
                  <a:lnTo>
                    <a:pt x="616" y="217"/>
                  </a:lnTo>
                  <a:lnTo>
                    <a:pt x="616" y="207"/>
                  </a:lnTo>
                  <a:lnTo>
                    <a:pt x="615" y="198"/>
                  </a:lnTo>
                  <a:lnTo>
                    <a:pt x="615" y="188"/>
                  </a:lnTo>
                  <a:lnTo>
                    <a:pt x="614" y="179"/>
                  </a:lnTo>
                  <a:lnTo>
                    <a:pt x="613" y="169"/>
                  </a:lnTo>
                  <a:lnTo>
                    <a:pt x="612" y="158"/>
                  </a:lnTo>
                  <a:lnTo>
                    <a:pt x="611" y="149"/>
                  </a:lnTo>
                  <a:lnTo>
                    <a:pt x="610" y="139"/>
                  </a:lnTo>
                  <a:lnTo>
                    <a:pt x="608" y="129"/>
                  </a:lnTo>
                  <a:lnTo>
                    <a:pt x="607" y="120"/>
                  </a:lnTo>
                  <a:lnTo>
                    <a:pt x="605" y="111"/>
                  </a:lnTo>
                  <a:lnTo>
                    <a:pt x="603" y="102"/>
                  </a:lnTo>
                  <a:lnTo>
                    <a:pt x="602" y="94"/>
                  </a:lnTo>
                  <a:lnTo>
                    <a:pt x="600" y="86"/>
                  </a:lnTo>
                  <a:lnTo>
                    <a:pt x="598" y="77"/>
                  </a:lnTo>
                  <a:lnTo>
                    <a:pt x="596" y="71"/>
                  </a:lnTo>
                  <a:lnTo>
                    <a:pt x="594" y="64"/>
                  </a:lnTo>
                  <a:lnTo>
                    <a:pt x="592" y="59"/>
                  </a:lnTo>
                  <a:lnTo>
                    <a:pt x="590" y="53"/>
                  </a:lnTo>
                  <a:lnTo>
                    <a:pt x="588" y="49"/>
                  </a:lnTo>
                  <a:lnTo>
                    <a:pt x="583" y="52"/>
                  </a:lnTo>
                  <a:lnTo>
                    <a:pt x="578" y="55"/>
                  </a:lnTo>
                  <a:lnTo>
                    <a:pt x="571" y="58"/>
                  </a:lnTo>
                  <a:lnTo>
                    <a:pt x="566" y="60"/>
                  </a:lnTo>
                  <a:lnTo>
                    <a:pt x="559" y="62"/>
                  </a:lnTo>
                  <a:lnTo>
                    <a:pt x="552" y="64"/>
                  </a:lnTo>
                  <a:lnTo>
                    <a:pt x="546" y="66"/>
                  </a:lnTo>
                  <a:lnTo>
                    <a:pt x="539" y="68"/>
                  </a:lnTo>
                  <a:lnTo>
                    <a:pt x="531" y="70"/>
                  </a:lnTo>
                  <a:lnTo>
                    <a:pt x="524" y="72"/>
                  </a:lnTo>
                  <a:lnTo>
                    <a:pt x="515" y="74"/>
                  </a:lnTo>
                  <a:lnTo>
                    <a:pt x="507" y="76"/>
                  </a:lnTo>
                  <a:lnTo>
                    <a:pt x="498" y="78"/>
                  </a:lnTo>
                  <a:lnTo>
                    <a:pt x="489" y="80"/>
                  </a:lnTo>
                  <a:lnTo>
                    <a:pt x="480" y="83"/>
                  </a:lnTo>
                  <a:lnTo>
                    <a:pt x="470" y="85"/>
                  </a:lnTo>
                  <a:lnTo>
                    <a:pt x="470" y="97"/>
                  </a:lnTo>
                  <a:lnTo>
                    <a:pt x="469" y="109"/>
                  </a:lnTo>
                  <a:lnTo>
                    <a:pt x="468" y="120"/>
                  </a:lnTo>
                  <a:lnTo>
                    <a:pt x="465" y="131"/>
                  </a:lnTo>
                  <a:lnTo>
                    <a:pt x="461" y="141"/>
                  </a:lnTo>
                  <a:lnTo>
                    <a:pt x="457" y="151"/>
                  </a:lnTo>
                  <a:lnTo>
                    <a:pt x="452" y="161"/>
                  </a:lnTo>
                  <a:lnTo>
                    <a:pt x="447" y="169"/>
                  </a:lnTo>
                  <a:lnTo>
                    <a:pt x="441" y="177"/>
                  </a:lnTo>
                  <a:lnTo>
                    <a:pt x="435" y="185"/>
                  </a:lnTo>
                  <a:lnTo>
                    <a:pt x="430" y="192"/>
                  </a:lnTo>
                  <a:lnTo>
                    <a:pt x="424" y="199"/>
                  </a:lnTo>
                  <a:lnTo>
                    <a:pt x="418" y="204"/>
                  </a:lnTo>
                  <a:lnTo>
                    <a:pt x="413" y="209"/>
                  </a:lnTo>
                  <a:lnTo>
                    <a:pt x="408" y="214"/>
                  </a:lnTo>
                  <a:lnTo>
                    <a:pt x="403" y="217"/>
                  </a:lnTo>
                  <a:lnTo>
                    <a:pt x="397" y="212"/>
                  </a:lnTo>
                  <a:lnTo>
                    <a:pt x="390" y="206"/>
                  </a:lnTo>
                  <a:lnTo>
                    <a:pt x="384" y="198"/>
                  </a:lnTo>
                  <a:lnTo>
                    <a:pt x="376" y="190"/>
                  </a:lnTo>
                  <a:lnTo>
                    <a:pt x="370" y="181"/>
                  </a:lnTo>
                  <a:lnTo>
                    <a:pt x="363" y="171"/>
                  </a:lnTo>
                  <a:lnTo>
                    <a:pt x="356" y="160"/>
                  </a:lnTo>
                  <a:lnTo>
                    <a:pt x="349" y="149"/>
                  </a:lnTo>
                  <a:lnTo>
                    <a:pt x="343" y="137"/>
                  </a:lnTo>
                  <a:lnTo>
                    <a:pt x="338" y="123"/>
                  </a:lnTo>
                  <a:lnTo>
                    <a:pt x="333" y="110"/>
                  </a:lnTo>
                  <a:lnTo>
                    <a:pt x="329" y="96"/>
                  </a:lnTo>
                  <a:lnTo>
                    <a:pt x="327" y="82"/>
                  </a:lnTo>
                  <a:lnTo>
                    <a:pt x="325" y="67"/>
                  </a:lnTo>
                  <a:lnTo>
                    <a:pt x="325" y="52"/>
                  </a:lnTo>
                  <a:lnTo>
                    <a:pt x="327" y="37"/>
                  </a:lnTo>
                  <a:lnTo>
                    <a:pt x="323" y="33"/>
                  </a:lnTo>
                  <a:lnTo>
                    <a:pt x="320" y="30"/>
                  </a:lnTo>
                  <a:lnTo>
                    <a:pt x="315" y="28"/>
                  </a:lnTo>
                  <a:lnTo>
                    <a:pt x="310" y="25"/>
                  </a:lnTo>
                  <a:lnTo>
                    <a:pt x="305" y="23"/>
                  </a:lnTo>
                  <a:lnTo>
                    <a:pt x="299" y="21"/>
                  </a:lnTo>
                  <a:lnTo>
                    <a:pt x="293" y="19"/>
                  </a:lnTo>
                  <a:lnTo>
                    <a:pt x="287" y="18"/>
                  </a:lnTo>
                  <a:lnTo>
                    <a:pt x="281" y="16"/>
                  </a:lnTo>
                  <a:lnTo>
                    <a:pt x="275" y="16"/>
                  </a:lnTo>
                  <a:lnTo>
                    <a:pt x="269" y="15"/>
                  </a:lnTo>
                  <a:lnTo>
                    <a:pt x="264" y="15"/>
                  </a:lnTo>
                  <a:lnTo>
                    <a:pt x="258" y="14"/>
                  </a:lnTo>
                  <a:lnTo>
                    <a:pt x="254" y="15"/>
                  </a:lnTo>
                  <a:lnTo>
                    <a:pt x="250" y="15"/>
                  </a:lnTo>
                  <a:lnTo>
                    <a:pt x="247" y="16"/>
                  </a:lnTo>
                  <a:lnTo>
                    <a:pt x="245" y="38"/>
                  </a:lnTo>
                  <a:lnTo>
                    <a:pt x="243" y="61"/>
                  </a:lnTo>
                  <a:lnTo>
                    <a:pt x="240" y="83"/>
                  </a:lnTo>
                  <a:lnTo>
                    <a:pt x="237" y="105"/>
                  </a:lnTo>
                  <a:lnTo>
                    <a:pt x="233" y="128"/>
                  </a:lnTo>
                  <a:lnTo>
                    <a:pt x="228" y="150"/>
                  </a:lnTo>
                  <a:lnTo>
                    <a:pt x="223" y="172"/>
                  </a:lnTo>
                  <a:lnTo>
                    <a:pt x="218" y="193"/>
                  </a:lnTo>
                  <a:lnTo>
                    <a:pt x="211" y="215"/>
                  </a:lnTo>
                  <a:lnTo>
                    <a:pt x="205" y="236"/>
                  </a:lnTo>
                  <a:lnTo>
                    <a:pt x="199" y="258"/>
                  </a:lnTo>
                  <a:lnTo>
                    <a:pt x="192" y="279"/>
                  </a:lnTo>
                  <a:lnTo>
                    <a:pt x="185" y="298"/>
                  </a:lnTo>
                  <a:lnTo>
                    <a:pt x="177" y="319"/>
                  </a:lnTo>
                  <a:lnTo>
                    <a:pt x="169" y="338"/>
                  </a:lnTo>
                  <a:lnTo>
                    <a:pt x="161" y="357"/>
                  </a:lnTo>
                  <a:lnTo>
                    <a:pt x="153" y="376"/>
                  </a:lnTo>
                  <a:lnTo>
                    <a:pt x="145" y="393"/>
                  </a:lnTo>
                  <a:lnTo>
                    <a:pt x="136" y="411"/>
                  </a:lnTo>
                  <a:lnTo>
                    <a:pt x="128" y="427"/>
                  </a:lnTo>
                  <a:lnTo>
                    <a:pt x="120" y="443"/>
                  </a:lnTo>
                  <a:lnTo>
                    <a:pt x="111" y="459"/>
                  </a:lnTo>
                  <a:lnTo>
                    <a:pt x="103" y="473"/>
                  </a:lnTo>
                  <a:lnTo>
                    <a:pt x="95" y="487"/>
                  </a:lnTo>
                  <a:lnTo>
                    <a:pt x="87" y="500"/>
                  </a:lnTo>
                  <a:lnTo>
                    <a:pt x="79" y="513"/>
                  </a:lnTo>
                  <a:lnTo>
                    <a:pt x="71" y="524"/>
                  </a:lnTo>
                  <a:lnTo>
                    <a:pt x="64" y="535"/>
                  </a:lnTo>
                  <a:lnTo>
                    <a:pt x="56" y="544"/>
                  </a:lnTo>
                  <a:lnTo>
                    <a:pt x="49" y="552"/>
                  </a:lnTo>
                  <a:lnTo>
                    <a:pt x="43" y="560"/>
                  </a:lnTo>
                  <a:lnTo>
                    <a:pt x="37" y="566"/>
                  </a:lnTo>
                  <a:lnTo>
                    <a:pt x="29" y="672"/>
                  </a:lnTo>
                  <a:lnTo>
                    <a:pt x="159" y="7"/>
                  </a:lnTo>
                  <a:lnTo>
                    <a:pt x="152" y="5"/>
                  </a:lnTo>
                  <a:lnTo>
                    <a:pt x="145" y="3"/>
                  </a:lnTo>
                  <a:lnTo>
                    <a:pt x="138" y="2"/>
                  </a:lnTo>
                  <a:lnTo>
                    <a:pt x="130" y="1"/>
                  </a:lnTo>
                  <a:lnTo>
                    <a:pt x="123" y="0"/>
                  </a:lnTo>
                  <a:lnTo>
                    <a:pt x="115" y="0"/>
                  </a:lnTo>
                  <a:lnTo>
                    <a:pt x="107" y="0"/>
                  </a:lnTo>
                  <a:lnTo>
                    <a:pt x="99" y="0"/>
                  </a:lnTo>
                  <a:lnTo>
                    <a:pt x="91" y="0"/>
                  </a:lnTo>
                  <a:lnTo>
                    <a:pt x="83" y="1"/>
                  </a:lnTo>
                  <a:lnTo>
                    <a:pt x="75" y="2"/>
                  </a:lnTo>
                  <a:lnTo>
                    <a:pt x="66" y="3"/>
                  </a:lnTo>
                  <a:lnTo>
                    <a:pt x="57" y="6"/>
                  </a:lnTo>
                  <a:lnTo>
                    <a:pt x="49" y="8"/>
                  </a:lnTo>
                  <a:lnTo>
                    <a:pt x="39" y="12"/>
                  </a:lnTo>
                  <a:lnTo>
                    <a:pt x="30" y="16"/>
                  </a:lnTo>
                  <a:lnTo>
                    <a:pt x="26" y="22"/>
                  </a:lnTo>
                  <a:lnTo>
                    <a:pt x="24" y="30"/>
                  </a:lnTo>
                  <a:lnTo>
                    <a:pt x="23" y="37"/>
                  </a:lnTo>
                  <a:lnTo>
                    <a:pt x="22" y="46"/>
                  </a:lnTo>
                  <a:lnTo>
                    <a:pt x="22" y="55"/>
                  </a:lnTo>
                  <a:lnTo>
                    <a:pt x="22" y="64"/>
                  </a:lnTo>
                  <a:lnTo>
                    <a:pt x="22" y="73"/>
                  </a:lnTo>
                  <a:lnTo>
                    <a:pt x="22" y="83"/>
                  </a:lnTo>
                  <a:lnTo>
                    <a:pt x="22" y="94"/>
                  </a:lnTo>
                  <a:lnTo>
                    <a:pt x="21" y="105"/>
                  </a:lnTo>
                  <a:lnTo>
                    <a:pt x="20" y="116"/>
                  </a:lnTo>
                  <a:lnTo>
                    <a:pt x="18" y="129"/>
                  </a:lnTo>
                  <a:lnTo>
                    <a:pt x="16" y="141"/>
                  </a:lnTo>
                  <a:lnTo>
                    <a:pt x="12" y="154"/>
                  </a:lnTo>
                  <a:lnTo>
                    <a:pt x="6" y="167"/>
                  </a:lnTo>
                  <a:lnTo>
                    <a:pt x="0" y="181"/>
                  </a:lnTo>
                  <a:lnTo>
                    <a:pt x="2" y="186"/>
                  </a:lnTo>
                  <a:lnTo>
                    <a:pt x="6" y="190"/>
                  </a:lnTo>
                  <a:lnTo>
                    <a:pt x="10" y="195"/>
                  </a:lnTo>
                  <a:lnTo>
                    <a:pt x="14" y="198"/>
                  </a:lnTo>
                  <a:lnTo>
                    <a:pt x="19" y="201"/>
                  </a:lnTo>
                  <a:lnTo>
                    <a:pt x="23" y="205"/>
                  </a:lnTo>
                  <a:lnTo>
                    <a:pt x="28" y="207"/>
                  </a:lnTo>
                  <a:lnTo>
                    <a:pt x="33" y="209"/>
                  </a:lnTo>
                  <a:lnTo>
                    <a:pt x="37" y="212"/>
                  </a:lnTo>
                  <a:lnTo>
                    <a:pt x="42" y="213"/>
                  </a:lnTo>
                  <a:lnTo>
                    <a:pt x="47" y="214"/>
                  </a:lnTo>
                  <a:lnTo>
                    <a:pt x="52" y="215"/>
                  </a:lnTo>
                  <a:lnTo>
                    <a:pt x="56" y="215"/>
                  </a:lnTo>
                  <a:lnTo>
                    <a:pt x="60" y="215"/>
                  </a:lnTo>
                  <a:lnTo>
                    <a:pt x="64" y="215"/>
                  </a:lnTo>
                  <a:lnTo>
                    <a:pt x="67" y="215"/>
                  </a:lnTo>
                  <a:lnTo>
                    <a:pt x="68" y="221"/>
                  </a:lnTo>
                  <a:lnTo>
                    <a:pt x="68" y="228"/>
                  </a:lnTo>
                  <a:lnTo>
                    <a:pt x="69" y="234"/>
                  </a:lnTo>
                  <a:lnTo>
                    <a:pt x="69" y="240"/>
                  </a:lnTo>
                  <a:lnTo>
                    <a:pt x="69" y="247"/>
                  </a:lnTo>
                  <a:lnTo>
                    <a:pt x="69" y="253"/>
                  </a:lnTo>
                  <a:lnTo>
                    <a:pt x="69" y="259"/>
                  </a:lnTo>
                  <a:lnTo>
                    <a:pt x="69" y="266"/>
                  </a:lnTo>
                  <a:lnTo>
                    <a:pt x="69" y="272"/>
                  </a:lnTo>
                  <a:lnTo>
                    <a:pt x="68" y="278"/>
                  </a:lnTo>
                  <a:lnTo>
                    <a:pt x="68" y="284"/>
                  </a:lnTo>
                  <a:lnTo>
                    <a:pt x="67" y="290"/>
                  </a:lnTo>
                  <a:lnTo>
                    <a:pt x="66" y="297"/>
                  </a:lnTo>
                  <a:lnTo>
                    <a:pt x="65" y="303"/>
                  </a:lnTo>
                  <a:lnTo>
                    <a:pt x="64" y="309"/>
                  </a:lnTo>
                  <a:lnTo>
                    <a:pt x="63" y="315"/>
                  </a:lnTo>
                  <a:lnTo>
                    <a:pt x="62" y="321"/>
                  </a:lnTo>
                  <a:lnTo>
                    <a:pt x="61" y="328"/>
                  </a:lnTo>
                  <a:lnTo>
                    <a:pt x="60" y="333"/>
                  </a:lnTo>
                  <a:lnTo>
                    <a:pt x="59" y="340"/>
                  </a:lnTo>
                  <a:lnTo>
                    <a:pt x="57" y="346"/>
                  </a:lnTo>
                  <a:lnTo>
                    <a:pt x="56" y="352"/>
                  </a:lnTo>
                  <a:lnTo>
                    <a:pt x="54" y="358"/>
                  </a:lnTo>
                  <a:lnTo>
                    <a:pt x="53" y="364"/>
                  </a:lnTo>
                  <a:lnTo>
                    <a:pt x="51" y="371"/>
                  </a:lnTo>
                  <a:lnTo>
                    <a:pt x="50" y="376"/>
                  </a:lnTo>
                  <a:lnTo>
                    <a:pt x="48" y="383"/>
                  </a:lnTo>
                  <a:lnTo>
                    <a:pt x="46" y="389"/>
                  </a:lnTo>
                  <a:lnTo>
                    <a:pt x="45" y="395"/>
                  </a:lnTo>
                  <a:lnTo>
                    <a:pt x="43" y="401"/>
                  </a:lnTo>
                  <a:lnTo>
                    <a:pt x="41" y="408"/>
                  </a:lnTo>
                  <a:lnTo>
                    <a:pt x="40" y="414"/>
                  </a:lnTo>
                  <a:lnTo>
                    <a:pt x="46" y="402"/>
                  </a:lnTo>
                  <a:lnTo>
                    <a:pt x="52" y="389"/>
                  </a:lnTo>
                  <a:lnTo>
                    <a:pt x="58" y="377"/>
                  </a:lnTo>
                  <a:lnTo>
                    <a:pt x="64" y="365"/>
                  </a:lnTo>
                  <a:lnTo>
                    <a:pt x="69" y="352"/>
                  </a:lnTo>
                  <a:lnTo>
                    <a:pt x="75" y="341"/>
                  </a:lnTo>
                  <a:lnTo>
                    <a:pt x="80" y="328"/>
                  </a:lnTo>
                  <a:lnTo>
                    <a:pt x="86" y="316"/>
                  </a:lnTo>
                  <a:lnTo>
                    <a:pt x="91" y="303"/>
                  </a:lnTo>
                  <a:lnTo>
                    <a:pt x="96" y="291"/>
                  </a:lnTo>
                  <a:lnTo>
                    <a:pt x="101" y="279"/>
                  </a:lnTo>
                  <a:lnTo>
                    <a:pt x="106" y="266"/>
                  </a:lnTo>
                  <a:lnTo>
                    <a:pt x="111" y="254"/>
                  </a:lnTo>
                  <a:lnTo>
                    <a:pt x="116" y="241"/>
                  </a:lnTo>
                  <a:lnTo>
                    <a:pt x="120" y="229"/>
                  </a:lnTo>
                  <a:lnTo>
                    <a:pt x="124" y="216"/>
                  </a:lnTo>
                  <a:lnTo>
                    <a:pt x="128" y="204"/>
                  </a:lnTo>
                  <a:lnTo>
                    <a:pt x="132" y="190"/>
                  </a:lnTo>
                  <a:lnTo>
                    <a:pt x="135" y="178"/>
                  </a:lnTo>
                  <a:lnTo>
                    <a:pt x="139" y="165"/>
                  </a:lnTo>
                  <a:lnTo>
                    <a:pt x="142" y="153"/>
                  </a:lnTo>
                  <a:lnTo>
                    <a:pt x="145" y="139"/>
                  </a:lnTo>
                  <a:lnTo>
                    <a:pt x="148" y="126"/>
                  </a:lnTo>
                  <a:lnTo>
                    <a:pt x="150" y="113"/>
                  </a:lnTo>
                  <a:lnTo>
                    <a:pt x="152" y="100"/>
                  </a:lnTo>
                  <a:lnTo>
                    <a:pt x="154" y="87"/>
                  </a:lnTo>
                  <a:lnTo>
                    <a:pt x="156" y="74"/>
                  </a:lnTo>
                  <a:lnTo>
                    <a:pt x="157" y="61"/>
                  </a:lnTo>
                  <a:lnTo>
                    <a:pt x="158" y="47"/>
                  </a:lnTo>
                  <a:lnTo>
                    <a:pt x="159" y="34"/>
                  </a:lnTo>
                  <a:lnTo>
                    <a:pt x="159" y="20"/>
                  </a:lnTo>
                  <a:lnTo>
                    <a:pt x="159" y="7"/>
                  </a:lnTo>
                  <a:lnTo>
                    <a:pt x="29" y="67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54" name="Freeform 10">
              <a:extLst>
                <a:ext uri="{FF2B5EF4-FFF2-40B4-BE49-F238E27FC236}">
                  <a16:creationId xmlns:a16="http://schemas.microsoft.com/office/drawing/2014/main" id="{5922AE86-29AA-A84C-31D1-D5D23EAE0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2616"/>
              <a:ext cx="372" cy="74"/>
            </a:xfrm>
            <a:custGeom>
              <a:avLst/>
              <a:gdLst>
                <a:gd name="T0" fmla="*/ 363 w 372"/>
                <a:gd name="T1" fmla="*/ 29 h 74"/>
                <a:gd name="T2" fmla="*/ 350 w 372"/>
                <a:gd name="T3" fmla="*/ 43 h 74"/>
                <a:gd name="T4" fmla="*/ 332 w 372"/>
                <a:gd name="T5" fmla="*/ 53 h 74"/>
                <a:gd name="T6" fmla="*/ 310 w 372"/>
                <a:gd name="T7" fmla="*/ 58 h 74"/>
                <a:gd name="T8" fmla="*/ 285 w 372"/>
                <a:gd name="T9" fmla="*/ 61 h 74"/>
                <a:gd name="T10" fmla="*/ 258 w 372"/>
                <a:gd name="T11" fmla="*/ 62 h 74"/>
                <a:gd name="T12" fmla="*/ 228 w 372"/>
                <a:gd name="T13" fmla="*/ 60 h 74"/>
                <a:gd name="T14" fmla="*/ 197 w 372"/>
                <a:gd name="T15" fmla="*/ 56 h 74"/>
                <a:gd name="T16" fmla="*/ 166 w 372"/>
                <a:gd name="T17" fmla="*/ 50 h 74"/>
                <a:gd name="T18" fmla="*/ 136 w 372"/>
                <a:gd name="T19" fmla="*/ 42 h 74"/>
                <a:gd name="T20" fmla="*/ 107 w 372"/>
                <a:gd name="T21" fmla="*/ 35 h 74"/>
                <a:gd name="T22" fmla="*/ 80 w 372"/>
                <a:gd name="T23" fmla="*/ 28 h 74"/>
                <a:gd name="T24" fmla="*/ 56 w 372"/>
                <a:gd name="T25" fmla="*/ 19 h 74"/>
                <a:gd name="T26" fmla="*/ 35 w 372"/>
                <a:gd name="T27" fmla="*/ 13 h 74"/>
                <a:gd name="T28" fmla="*/ 19 w 372"/>
                <a:gd name="T29" fmla="*/ 6 h 74"/>
                <a:gd name="T30" fmla="*/ 8 w 372"/>
                <a:gd name="T31" fmla="*/ 2 h 74"/>
                <a:gd name="T32" fmla="*/ 4 w 372"/>
                <a:gd name="T33" fmla="*/ 0 h 74"/>
                <a:gd name="T34" fmla="*/ 2 w 372"/>
                <a:gd name="T35" fmla="*/ 11 h 74"/>
                <a:gd name="T36" fmla="*/ 10 w 372"/>
                <a:gd name="T37" fmla="*/ 14 h 74"/>
                <a:gd name="T38" fmla="*/ 24 w 372"/>
                <a:gd name="T39" fmla="*/ 19 h 74"/>
                <a:gd name="T40" fmla="*/ 43 w 372"/>
                <a:gd name="T41" fmla="*/ 25 h 74"/>
                <a:gd name="T42" fmla="*/ 66 w 372"/>
                <a:gd name="T43" fmla="*/ 33 h 74"/>
                <a:gd name="T44" fmla="*/ 92 w 372"/>
                <a:gd name="T45" fmla="*/ 41 h 74"/>
                <a:gd name="T46" fmla="*/ 120 w 372"/>
                <a:gd name="T47" fmla="*/ 49 h 74"/>
                <a:gd name="T48" fmla="*/ 150 w 372"/>
                <a:gd name="T49" fmla="*/ 57 h 74"/>
                <a:gd name="T50" fmla="*/ 181 w 372"/>
                <a:gd name="T51" fmla="*/ 63 h 74"/>
                <a:gd name="T52" fmla="*/ 211 w 372"/>
                <a:gd name="T53" fmla="*/ 68 h 74"/>
                <a:gd name="T54" fmla="*/ 243 w 372"/>
                <a:gd name="T55" fmla="*/ 72 h 74"/>
                <a:gd name="T56" fmla="*/ 272 w 372"/>
                <a:gd name="T57" fmla="*/ 73 h 74"/>
                <a:gd name="T58" fmla="*/ 299 w 372"/>
                <a:gd name="T59" fmla="*/ 71 h 74"/>
                <a:gd name="T60" fmla="*/ 324 w 372"/>
                <a:gd name="T61" fmla="*/ 66 h 74"/>
                <a:gd name="T62" fmla="*/ 345 w 372"/>
                <a:gd name="T63" fmla="*/ 57 h 74"/>
                <a:gd name="T64" fmla="*/ 362 w 372"/>
                <a:gd name="T65" fmla="*/ 44 h 74"/>
                <a:gd name="T66" fmla="*/ 368 w 372"/>
                <a:gd name="T67" fmla="*/ 37 h 74"/>
                <a:gd name="T68" fmla="*/ 370 w 372"/>
                <a:gd name="T69" fmla="*/ 34 h 74"/>
                <a:gd name="T70" fmla="*/ 369 w 372"/>
                <a:gd name="T71" fmla="*/ 30 h 74"/>
                <a:gd name="T72" fmla="*/ 367 w 372"/>
                <a:gd name="T73" fmla="*/ 28 h 74"/>
                <a:gd name="T74" fmla="*/ 364 w 372"/>
                <a:gd name="T75" fmla="*/ 28 h 74"/>
                <a:gd name="T76" fmla="*/ 364 w 372"/>
                <a:gd name="T77" fmla="*/ 2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72" h="74">
                  <a:moveTo>
                    <a:pt x="364" y="28"/>
                  </a:moveTo>
                  <a:lnTo>
                    <a:pt x="363" y="29"/>
                  </a:lnTo>
                  <a:lnTo>
                    <a:pt x="357" y="36"/>
                  </a:lnTo>
                  <a:lnTo>
                    <a:pt x="350" y="43"/>
                  </a:lnTo>
                  <a:lnTo>
                    <a:pt x="342" y="48"/>
                  </a:lnTo>
                  <a:lnTo>
                    <a:pt x="332" y="53"/>
                  </a:lnTo>
                  <a:lnTo>
                    <a:pt x="322" y="56"/>
                  </a:lnTo>
                  <a:lnTo>
                    <a:pt x="310" y="58"/>
                  </a:lnTo>
                  <a:lnTo>
                    <a:pt x="298" y="61"/>
                  </a:lnTo>
                  <a:lnTo>
                    <a:pt x="285" y="61"/>
                  </a:lnTo>
                  <a:lnTo>
                    <a:pt x="272" y="62"/>
                  </a:lnTo>
                  <a:lnTo>
                    <a:pt x="258" y="62"/>
                  </a:lnTo>
                  <a:lnTo>
                    <a:pt x="243" y="61"/>
                  </a:lnTo>
                  <a:lnTo>
                    <a:pt x="228" y="60"/>
                  </a:lnTo>
                  <a:lnTo>
                    <a:pt x="212" y="58"/>
                  </a:lnTo>
                  <a:lnTo>
                    <a:pt x="197" y="56"/>
                  </a:lnTo>
                  <a:lnTo>
                    <a:pt x="182" y="53"/>
                  </a:lnTo>
                  <a:lnTo>
                    <a:pt x="166" y="50"/>
                  </a:lnTo>
                  <a:lnTo>
                    <a:pt x="151" y="46"/>
                  </a:lnTo>
                  <a:lnTo>
                    <a:pt x="136" y="42"/>
                  </a:lnTo>
                  <a:lnTo>
                    <a:pt x="121" y="39"/>
                  </a:lnTo>
                  <a:lnTo>
                    <a:pt x="107" y="35"/>
                  </a:lnTo>
                  <a:lnTo>
                    <a:pt x="93" y="31"/>
                  </a:lnTo>
                  <a:lnTo>
                    <a:pt x="80" y="28"/>
                  </a:lnTo>
                  <a:lnTo>
                    <a:pt x="68" y="23"/>
                  </a:lnTo>
                  <a:lnTo>
                    <a:pt x="56" y="19"/>
                  </a:lnTo>
                  <a:lnTo>
                    <a:pt x="45" y="16"/>
                  </a:lnTo>
                  <a:lnTo>
                    <a:pt x="35" y="13"/>
                  </a:lnTo>
                  <a:lnTo>
                    <a:pt x="27" y="9"/>
                  </a:lnTo>
                  <a:lnTo>
                    <a:pt x="19" y="6"/>
                  </a:lnTo>
                  <a:lnTo>
                    <a:pt x="13" y="4"/>
                  </a:lnTo>
                  <a:lnTo>
                    <a:pt x="8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0" y="9"/>
                  </a:lnTo>
                  <a:lnTo>
                    <a:pt x="2" y="11"/>
                  </a:lnTo>
                  <a:lnTo>
                    <a:pt x="6" y="12"/>
                  </a:lnTo>
                  <a:lnTo>
                    <a:pt x="10" y="14"/>
                  </a:lnTo>
                  <a:lnTo>
                    <a:pt x="17" y="16"/>
                  </a:lnTo>
                  <a:lnTo>
                    <a:pt x="24" y="19"/>
                  </a:lnTo>
                  <a:lnTo>
                    <a:pt x="33" y="22"/>
                  </a:lnTo>
                  <a:lnTo>
                    <a:pt x="43" y="25"/>
                  </a:lnTo>
                  <a:lnTo>
                    <a:pt x="54" y="30"/>
                  </a:lnTo>
                  <a:lnTo>
                    <a:pt x="66" y="33"/>
                  </a:lnTo>
                  <a:lnTo>
                    <a:pt x="78" y="37"/>
                  </a:lnTo>
                  <a:lnTo>
                    <a:pt x="92" y="41"/>
                  </a:lnTo>
                  <a:lnTo>
                    <a:pt x="105" y="45"/>
                  </a:lnTo>
                  <a:lnTo>
                    <a:pt x="120" y="49"/>
                  </a:lnTo>
                  <a:lnTo>
                    <a:pt x="135" y="53"/>
                  </a:lnTo>
                  <a:lnTo>
                    <a:pt x="150" y="57"/>
                  </a:lnTo>
                  <a:lnTo>
                    <a:pt x="165" y="60"/>
                  </a:lnTo>
                  <a:lnTo>
                    <a:pt x="181" y="63"/>
                  </a:lnTo>
                  <a:lnTo>
                    <a:pt x="196" y="66"/>
                  </a:lnTo>
                  <a:lnTo>
                    <a:pt x="211" y="68"/>
                  </a:lnTo>
                  <a:lnTo>
                    <a:pt x="228" y="70"/>
                  </a:lnTo>
                  <a:lnTo>
                    <a:pt x="243" y="72"/>
                  </a:lnTo>
                  <a:lnTo>
                    <a:pt x="257" y="73"/>
                  </a:lnTo>
                  <a:lnTo>
                    <a:pt x="272" y="73"/>
                  </a:lnTo>
                  <a:lnTo>
                    <a:pt x="285" y="72"/>
                  </a:lnTo>
                  <a:lnTo>
                    <a:pt x="299" y="71"/>
                  </a:lnTo>
                  <a:lnTo>
                    <a:pt x="311" y="70"/>
                  </a:lnTo>
                  <a:lnTo>
                    <a:pt x="324" y="66"/>
                  </a:lnTo>
                  <a:lnTo>
                    <a:pt x="335" y="62"/>
                  </a:lnTo>
                  <a:lnTo>
                    <a:pt x="345" y="57"/>
                  </a:lnTo>
                  <a:lnTo>
                    <a:pt x="354" y="52"/>
                  </a:lnTo>
                  <a:lnTo>
                    <a:pt x="362" y="44"/>
                  </a:lnTo>
                  <a:lnTo>
                    <a:pt x="369" y="36"/>
                  </a:lnTo>
                  <a:lnTo>
                    <a:pt x="368" y="37"/>
                  </a:lnTo>
                  <a:lnTo>
                    <a:pt x="369" y="36"/>
                  </a:lnTo>
                  <a:lnTo>
                    <a:pt x="370" y="34"/>
                  </a:lnTo>
                  <a:lnTo>
                    <a:pt x="371" y="32"/>
                  </a:lnTo>
                  <a:lnTo>
                    <a:pt x="369" y="30"/>
                  </a:lnTo>
                  <a:lnTo>
                    <a:pt x="369" y="28"/>
                  </a:lnTo>
                  <a:lnTo>
                    <a:pt x="367" y="28"/>
                  </a:lnTo>
                  <a:lnTo>
                    <a:pt x="366" y="28"/>
                  </a:lnTo>
                  <a:lnTo>
                    <a:pt x="364" y="28"/>
                  </a:lnTo>
                  <a:lnTo>
                    <a:pt x="363" y="29"/>
                  </a:lnTo>
                  <a:lnTo>
                    <a:pt x="364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55" name="Freeform 11">
              <a:extLst>
                <a:ext uri="{FF2B5EF4-FFF2-40B4-BE49-F238E27FC236}">
                  <a16:creationId xmlns:a16="http://schemas.microsoft.com/office/drawing/2014/main" id="{337BC08B-92EC-FEB9-668B-2203453F7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575"/>
              <a:ext cx="25" cy="81"/>
            </a:xfrm>
            <a:custGeom>
              <a:avLst/>
              <a:gdLst>
                <a:gd name="T0" fmla="*/ 11 w 25"/>
                <a:gd name="T1" fmla="*/ 1 h 81"/>
                <a:gd name="T2" fmla="*/ 10 w 25"/>
                <a:gd name="T3" fmla="*/ 6 h 81"/>
                <a:gd name="T4" fmla="*/ 12 w 25"/>
                <a:gd name="T5" fmla="*/ 12 h 81"/>
                <a:gd name="T6" fmla="*/ 13 w 25"/>
                <a:gd name="T7" fmla="*/ 18 h 81"/>
                <a:gd name="T8" fmla="*/ 14 w 25"/>
                <a:gd name="T9" fmla="*/ 23 h 81"/>
                <a:gd name="T10" fmla="*/ 14 w 25"/>
                <a:gd name="T11" fmla="*/ 28 h 81"/>
                <a:gd name="T12" fmla="*/ 15 w 25"/>
                <a:gd name="T13" fmla="*/ 33 h 81"/>
                <a:gd name="T14" fmla="*/ 14 w 25"/>
                <a:gd name="T15" fmla="*/ 37 h 81"/>
                <a:gd name="T16" fmla="*/ 14 w 25"/>
                <a:gd name="T17" fmla="*/ 42 h 81"/>
                <a:gd name="T18" fmla="*/ 13 w 25"/>
                <a:gd name="T19" fmla="*/ 46 h 81"/>
                <a:gd name="T20" fmla="*/ 12 w 25"/>
                <a:gd name="T21" fmla="*/ 50 h 81"/>
                <a:gd name="T22" fmla="*/ 11 w 25"/>
                <a:gd name="T23" fmla="*/ 53 h 81"/>
                <a:gd name="T24" fmla="*/ 9 w 25"/>
                <a:gd name="T25" fmla="*/ 57 h 81"/>
                <a:gd name="T26" fmla="*/ 8 w 25"/>
                <a:gd name="T27" fmla="*/ 61 h 81"/>
                <a:gd name="T28" fmla="*/ 6 w 25"/>
                <a:gd name="T29" fmla="*/ 63 h 81"/>
                <a:gd name="T30" fmla="*/ 4 w 25"/>
                <a:gd name="T31" fmla="*/ 66 h 81"/>
                <a:gd name="T32" fmla="*/ 2 w 25"/>
                <a:gd name="T33" fmla="*/ 68 h 81"/>
                <a:gd name="T34" fmla="*/ 0 w 25"/>
                <a:gd name="T35" fmla="*/ 70 h 81"/>
                <a:gd name="T36" fmla="*/ 4 w 25"/>
                <a:gd name="T37" fmla="*/ 80 h 81"/>
                <a:gd name="T38" fmla="*/ 8 w 25"/>
                <a:gd name="T39" fmla="*/ 76 h 81"/>
                <a:gd name="T40" fmla="*/ 10 w 25"/>
                <a:gd name="T41" fmla="*/ 73 h 81"/>
                <a:gd name="T42" fmla="*/ 12 w 25"/>
                <a:gd name="T43" fmla="*/ 70 h 81"/>
                <a:gd name="T44" fmla="*/ 15 w 25"/>
                <a:gd name="T45" fmla="*/ 66 h 81"/>
                <a:gd name="T46" fmla="*/ 17 w 25"/>
                <a:gd name="T47" fmla="*/ 62 h 81"/>
                <a:gd name="T48" fmla="*/ 19 w 25"/>
                <a:gd name="T49" fmla="*/ 58 h 81"/>
                <a:gd name="T50" fmla="*/ 20 w 25"/>
                <a:gd name="T51" fmla="*/ 53 h 81"/>
                <a:gd name="T52" fmla="*/ 22 w 25"/>
                <a:gd name="T53" fmla="*/ 49 h 81"/>
                <a:gd name="T54" fmla="*/ 23 w 25"/>
                <a:gd name="T55" fmla="*/ 43 h 81"/>
                <a:gd name="T56" fmla="*/ 23 w 25"/>
                <a:gd name="T57" fmla="*/ 38 h 81"/>
                <a:gd name="T58" fmla="*/ 24 w 25"/>
                <a:gd name="T59" fmla="*/ 33 h 81"/>
                <a:gd name="T60" fmla="*/ 23 w 25"/>
                <a:gd name="T61" fmla="*/ 27 h 81"/>
                <a:gd name="T62" fmla="*/ 23 w 25"/>
                <a:gd name="T63" fmla="*/ 21 h 81"/>
                <a:gd name="T64" fmla="*/ 22 w 25"/>
                <a:gd name="T65" fmla="*/ 15 h 81"/>
                <a:gd name="T66" fmla="*/ 20 w 25"/>
                <a:gd name="T67" fmla="*/ 9 h 81"/>
                <a:gd name="T68" fmla="*/ 19 w 25"/>
                <a:gd name="T69" fmla="*/ 3 h 81"/>
                <a:gd name="T70" fmla="*/ 17 w 25"/>
                <a:gd name="T71" fmla="*/ 9 h 81"/>
                <a:gd name="T72" fmla="*/ 19 w 25"/>
                <a:gd name="T73" fmla="*/ 3 h 81"/>
                <a:gd name="T74" fmla="*/ 17 w 25"/>
                <a:gd name="T75" fmla="*/ 0 h 81"/>
                <a:gd name="T76" fmla="*/ 16 w 25"/>
                <a:gd name="T77" fmla="*/ 0 h 81"/>
                <a:gd name="T78" fmla="*/ 14 w 25"/>
                <a:gd name="T79" fmla="*/ 0 h 81"/>
                <a:gd name="T80" fmla="*/ 12 w 25"/>
                <a:gd name="T81" fmla="*/ 0 h 81"/>
                <a:gd name="T82" fmla="*/ 11 w 25"/>
                <a:gd name="T83" fmla="*/ 1 h 81"/>
                <a:gd name="T84" fmla="*/ 10 w 25"/>
                <a:gd name="T85" fmla="*/ 3 h 81"/>
                <a:gd name="T86" fmla="*/ 10 w 25"/>
                <a:gd name="T87" fmla="*/ 4 h 81"/>
                <a:gd name="T88" fmla="*/ 10 w 25"/>
                <a:gd name="T89" fmla="*/ 7 h 81"/>
                <a:gd name="T90" fmla="*/ 11 w 25"/>
                <a:gd name="T91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" h="81">
                  <a:moveTo>
                    <a:pt x="11" y="1"/>
                  </a:moveTo>
                  <a:lnTo>
                    <a:pt x="10" y="6"/>
                  </a:lnTo>
                  <a:lnTo>
                    <a:pt x="12" y="12"/>
                  </a:lnTo>
                  <a:lnTo>
                    <a:pt x="13" y="18"/>
                  </a:lnTo>
                  <a:lnTo>
                    <a:pt x="14" y="23"/>
                  </a:lnTo>
                  <a:lnTo>
                    <a:pt x="14" y="28"/>
                  </a:lnTo>
                  <a:lnTo>
                    <a:pt x="15" y="33"/>
                  </a:lnTo>
                  <a:lnTo>
                    <a:pt x="14" y="37"/>
                  </a:lnTo>
                  <a:lnTo>
                    <a:pt x="14" y="42"/>
                  </a:lnTo>
                  <a:lnTo>
                    <a:pt x="13" y="46"/>
                  </a:lnTo>
                  <a:lnTo>
                    <a:pt x="12" y="50"/>
                  </a:lnTo>
                  <a:lnTo>
                    <a:pt x="11" y="53"/>
                  </a:lnTo>
                  <a:lnTo>
                    <a:pt x="9" y="57"/>
                  </a:lnTo>
                  <a:lnTo>
                    <a:pt x="8" y="61"/>
                  </a:lnTo>
                  <a:lnTo>
                    <a:pt x="6" y="63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0"/>
                  </a:lnTo>
                  <a:lnTo>
                    <a:pt x="4" y="80"/>
                  </a:lnTo>
                  <a:lnTo>
                    <a:pt x="8" y="76"/>
                  </a:lnTo>
                  <a:lnTo>
                    <a:pt x="10" y="73"/>
                  </a:lnTo>
                  <a:lnTo>
                    <a:pt x="12" y="70"/>
                  </a:lnTo>
                  <a:lnTo>
                    <a:pt x="15" y="66"/>
                  </a:lnTo>
                  <a:lnTo>
                    <a:pt x="17" y="62"/>
                  </a:lnTo>
                  <a:lnTo>
                    <a:pt x="19" y="58"/>
                  </a:lnTo>
                  <a:lnTo>
                    <a:pt x="20" y="53"/>
                  </a:lnTo>
                  <a:lnTo>
                    <a:pt x="22" y="49"/>
                  </a:lnTo>
                  <a:lnTo>
                    <a:pt x="23" y="43"/>
                  </a:lnTo>
                  <a:lnTo>
                    <a:pt x="23" y="38"/>
                  </a:lnTo>
                  <a:lnTo>
                    <a:pt x="24" y="33"/>
                  </a:lnTo>
                  <a:lnTo>
                    <a:pt x="23" y="27"/>
                  </a:lnTo>
                  <a:lnTo>
                    <a:pt x="23" y="21"/>
                  </a:lnTo>
                  <a:lnTo>
                    <a:pt x="22" y="15"/>
                  </a:lnTo>
                  <a:lnTo>
                    <a:pt x="20" y="9"/>
                  </a:lnTo>
                  <a:lnTo>
                    <a:pt x="19" y="3"/>
                  </a:lnTo>
                  <a:lnTo>
                    <a:pt x="17" y="9"/>
                  </a:lnTo>
                  <a:lnTo>
                    <a:pt x="19" y="3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1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56" name="Freeform 12">
              <a:extLst>
                <a:ext uri="{FF2B5EF4-FFF2-40B4-BE49-F238E27FC236}">
                  <a16:creationId xmlns:a16="http://schemas.microsoft.com/office/drawing/2014/main" id="{A9FDAA62-0AF1-1096-0BCD-F66D91EF9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247"/>
              <a:ext cx="85" cy="339"/>
            </a:xfrm>
            <a:custGeom>
              <a:avLst/>
              <a:gdLst>
                <a:gd name="T0" fmla="*/ 76 w 85"/>
                <a:gd name="T1" fmla="*/ 1 h 339"/>
                <a:gd name="T2" fmla="*/ 66 w 85"/>
                <a:gd name="T3" fmla="*/ 17 h 339"/>
                <a:gd name="T4" fmla="*/ 57 w 85"/>
                <a:gd name="T5" fmla="*/ 36 h 339"/>
                <a:gd name="T6" fmla="*/ 51 w 85"/>
                <a:gd name="T7" fmla="*/ 55 h 339"/>
                <a:gd name="T8" fmla="*/ 46 w 85"/>
                <a:gd name="T9" fmla="*/ 77 h 339"/>
                <a:gd name="T10" fmla="*/ 42 w 85"/>
                <a:gd name="T11" fmla="*/ 101 h 339"/>
                <a:gd name="T12" fmla="*/ 38 w 85"/>
                <a:gd name="T13" fmla="*/ 124 h 339"/>
                <a:gd name="T14" fmla="*/ 36 w 85"/>
                <a:gd name="T15" fmla="*/ 149 h 339"/>
                <a:gd name="T16" fmla="*/ 34 w 85"/>
                <a:gd name="T17" fmla="*/ 174 h 339"/>
                <a:gd name="T18" fmla="*/ 32 w 85"/>
                <a:gd name="T19" fmla="*/ 198 h 339"/>
                <a:gd name="T20" fmla="*/ 30 w 85"/>
                <a:gd name="T21" fmla="*/ 221 h 339"/>
                <a:gd name="T22" fmla="*/ 27 w 85"/>
                <a:gd name="T23" fmla="*/ 244 h 339"/>
                <a:gd name="T24" fmla="*/ 24 w 85"/>
                <a:gd name="T25" fmla="*/ 265 h 339"/>
                <a:gd name="T26" fmla="*/ 20 w 85"/>
                <a:gd name="T27" fmla="*/ 285 h 339"/>
                <a:gd name="T28" fmla="*/ 15 w 85"/>
                <a:gd name="T29" fmla="*/ 303 h 339"/>
                <a:gd name="T30" fmla="*/ 8 w 85"/>
                <a:gd name="T31" fmla="*/ 318 h 339"/>
                <a:gd name="T32" fmla="*/ 0 w 85"/>
                <a:gd name="T33" fmla="*/ 330 h 339"/>
                <a:gd name="T34" fmla="*/ 11 w 85"/>
                <a:gd name="T35" fmla="*/ 331 h 339"/>
                <a:gd name="T36" fmla="*/ 18 w 85"/>
                <a:gd name="T37" fmla="*/ 315 h 339"/>
                <a:gd name="T38" fmla="*/ 24 w 85"/>
                <a:gd name="T39" fmla="*/ 298 h 339"/>
                <a:gd name="T40" fmla="*/ 30 w 85"/>
                <a:gd name="T41" fmla="*/ 279 h 339"/>
                <a:gd name="T42" fmla="*/ 33 w 85"/>
                <a:gd name="T43" fmla="*/ 257 h 339"/>
                <a:gd name="T44" fmla="*/ 37 w 85"/>
                <a:gd name="T45" fmla="*/ 235 h 339"/>
                <a:gd name="T46" fmla="*/ 39 w 85"/>
                <a:gd name="T47" fmla="*/ 211 h 339"/>
                <a:gd name="T48" fmla="*/ 41 w 85"/>
                <a:gd name="T49" fmla="*/ 187 h 339"/>
                <a:gd name="T50" fmla="*/ 43 w 85"/>
                <a:gd name="T51" fmla="*/ 163 h 339"/>
                <a:gd name="T52" fmla="*/ 45 w 85"/>
                <a:gd name="T53" fmla="*/ 138 h 339"/>
                <a:gd name="T54" fmla="*/ 48 w 85"/>
                <a:gd name="T55" fmla="*/ 114 h 339"/>
                <a:gd name="T56" fmla="*/ 51 w 85"/>
                <a:gd name="T57" fmla="*/ 91 h 339"/>
                <a:gd name="T58" fmla="*/ 56 w 85"/>
                <a:gd name="T59" fmla="*/ 69 h 339"/>
                <a:gd name="T60" fmla="*/ 61 w 85"/>
                <a:gd name="T61" fmla="*/ 49 h 339"/>
                <a:gd name="T62" fmla="*/ 68 w 85"/>
                <a:gd name="T63" fmla="*/ 31 h 339"/>
                <a:gd name="T64" fmla="*/ 77 w 85"/>
                <a:gd name="T65" fmla="*/ 15 h 339"/>
                <a:gd name="T66" fmla="*/ 79 w 85"/>
                <a:gd name="T67" fmla="*/ 10 h 339"/>
                <a:gd name="T68" fmla="*/ 83 w 85"/>
                <a:gd name="T69" fmla="*/ 6 h 339"/>
                <a:gd name="T70" fmla="*/ 83 w 85"/>
                <a:gd name="T71" fmla="*/ 2 h 339"/>
                <a:gd name="T72" fmla="*/ 81 w 85"/>
                <a:gd name="T73" fmla="*/ 0 h 339"/>
                <a:gd name="T74" fmla="*/ 78 w 85"/>
                <a:gd name="T75" fmla="*/ 0 h 339"/>
                <a:gd name="T76" fmla="*/ 79 w 85"/>
                <a:gd name="T77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339">
                  <a:moveTo>
                    <a:pt x="79" y="0"/>
                  </a:moveTo>
                  <a:lnTo>
                    <a:pt x="76" y="1"/>
                  </a:lnTo>
                  <a:lnTo>
                    <a:pt x="71" y="9"/>
                  </a:lnTo>
                  <a:lnTo>
                    <a:pt x="66" y="17"/>
                  </a:lnTo>
                  <a:lnTo>
                    <a:pt x="61" y="26"/>
                  </a:lnTo>
                  <a:lnTo>
                    <a:pt x="57" y="36"/>
                  </a:lnTo>
                  <a:lnTo>
                    <a:pt x="54" y="45"/>
                  </a:lnTo>
                  <a:lnTo>
                    <a:pt x="51" y="55"/>
                  </a:lnTo>
                  <a:lnTo>
                    <a:pt x="48" y="66"/>
                  </a:lnTo>
                  <a:lnTo>
                    <a:pt x="46" y="77"/>
                  </a:lnTo>
                  <a:lnTo>
                    <a:pt x="44" y="89"/>
                  </a:lnTo>
                  <a:lnTo>
                    <a:pt x="42" y="101"/>
                  </a:lnTo>
                  <a:lnTo>
                    <a:pt x="40" y="113"/>
                  </a:lnTo>
                  <a:lnTo>
                    <a:pt x="38" y="124"/>
                  </a:lnTo>
                  <a:lnTo>
                    <a:pt x="37" y="137"/>
                  </a:lnTo>
                  <a:lnTo>
                    <a:pt x="36" y="149"/>
                  </a:lnTo>
                  <a:lnTo>
                    <a:pt x="35" y="161"/>
                  </a:lnTo>
                  <a:lnTo>
                    <a:pt x="34" y="174"/>
                  </a:lnTo>
                  <a:lnTo>
                    <a:pt x="33" y="185"/>
                  </a:lnTo>
                  <a:lnTo>
                    <a:pt x="32" y="198"/>
                  </a:lnTo>
                  <a:lnTo>
                    <a:pt x="31" y="210"/>
                  </a:lnTo>
                  <a:lnTo>
                    <a:pt x="30" y="221"/>
                  </a:lnTo>
                  <a:lnTo>
                    <a:pt x="28" y="233"/>
                  </a:lnTo>
                  <a:lnTo>
                    <a:pt x="27" y="244"/>
                  </a:lnTo>
                  <a:lnTo>
                    <a:pt x="26" y="255"/>
                  </a:lnTo>
                  <a:lnTo>
                    <a:pt x="24" y="265"/>
                  </a:lnTo>
                  <a:lnTo>
                    <a:pt x="22" y="276"/>
                  </a:lnTo>
                  <a:lnTo>
                    <a:pt x="20" y="285"/>
                  </a:lnTo>
                  <a:lnTo>
                    <a:pt x="17" y="295"/>
                  </a:lnTo>
                  <a:lnTo>
                    <a:pt x="15" y="303"/>
                  </a:lnTo>
                  <a:lnTo>
                    <a:pt x="11" y="310"/>
                  </a:lnTo>
                  <a:lnTo>
                    <a:pt x="8" y="318"/>
                  </a:lnTo>
                  <a:lnTo>
                    <a:pt x="4" y="324"/>
                  </a:lnTo>
                  <a:lnTo>
                    <a:pt x="0" y="330"/>
                  </a:lnTo>
                  <a:lnTo>
                    <a:pt x="5" y="338"/>
                  </a:lnTo>
                  <a:lnTo>
                    <a:pt x="11" y="331"/>
                  </a:lnTo>
                  <a:lnTo>
                    <a:pt x="15" y="324"/>
                  </a:lnTo>
                  <a:lnTo>
                    <a:pt x="18" y="315"/>
                  </a:lnTo>
                  <a:lnTo>
                    <a:pt x="22" y="307"/>
                  </a:lnTo>
                  <a:lnTo>
                    <a:pt x="24" y="298"/>
                  </a:lnTo>
                  <a:lnTo>
                    <a:pt x="27" y="288"/>
                  </a:lnTo>
                  <a:lnTo>
                    <a:pt x="30" y="279"/>
                  </a:lnTo>
                  <a:lnTo>
                    <a:pt x="31" y="268"/>
                  </a:lnTo>
                  <a:lnTo>
                    <a:pt x="33" y="257"/>
                  </a:lnTo>
                  <a:lnTo>
                    <a:pt x="35" y="246"/>
                  </a:lnTo>
                  <a:lnTo>
                    <a:pt x="37" y="235"/>
                  </a:lnTo>
                  <a:lnTo>
                    <a:pt x="38" y="223"/>
                  </a:lnTo>
                  <a:lnTo>
                    <a:pt x="39" y="211"/>
                  </a:lnTo>
                  <a:lnTo>
                    <a:pt x="40" y="199"/>
                  </a:lnTo>
                  <a:lnTo>
                    <a:pt x="41" y="187"/>
                  </a:lnTo>
                  <a:lnTo>
                    <a:pt x="42" y="174"/>
                  </a:lnTo>
                  <a:lnTo>
                    <a:pt x="43" y="163"/>
                  </a:lnTo>
                  <a:lnTo>
                    <a:pt x="44" y="150"/>
                  </a:lnTo>
                  <a:lnTo>
                    <a:pt x="45" y="138"/>
                  </a:lnTo>
                  <a:lnTo>
                    <a:pt x="47" y="126"/>
                  </a:lnTo>
                  <a:lnTo>
                    <a:pt x="48" y="114"/>
                  </a:lnTo>
                  <a:lnTo>
                    <a:pt x="50" y="102"/>
                  </a:lnTo>
                  <a:lnTo>
                    <a:pt x="51" y="91"/>
                  </a:lnTo>
                  <a:lnTo>
                    <a:pt x="53" y="80"/>
                  </a:lnTo>
                  <a:lnTo>
                    <a:pt x="56" y="69"/>
                  </a:lnTo>
                  <a:lnTo>
                    <a:pt x="59" y="59"/>
                  </a:lnTo>
                  <a:lnTo>
                    <a:pt x="61" y="49"/>
                  </a:lnTo>
                  <a:lnTo>
                    <a:pt x="65" y="40"/>
                  </a:lnTo>
                  <a:lnTo>
                    <a:pt x="68" y="31"/>
                  </a:lnTo>
                  <a:lnTo>
                    <a:pt x="72" y="23"/>
                  </a:lnTo>
                  <a:lnTo>
                    <a:pt x="77" y="15"/>
                  </a:lnTo>
                  <a:lnTo>
                    <a:pt x="82" y="8"/>
                  </a:lnTo>
                  <a:lnTo>
                    <a:pt x="79" y="10"/>
                  </a:lnTo>
                  <a:lnTo>
                    <a:pt x="82" y="8"/>
                  </a:lnTo>
                  <a:lnTo>
                    <a:pt x="83" y="6"/>
                  </a:lnTo>
                  <a:lnTo>
                    <a:pt x="84" y="5"/>
                  </a:lnTo>
                  <a:lnTo>
                    <a:pt x="83" y="2"/>
                  </a:lnTo>
                  <a:lnTo>
                    <a:pt x="82" y="1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57" name="Freeform 13">
              <a:extLst>
                <a:ext uri="{FF2B5EF4-FFF2-40B4-BE49-F238E27FC236}">
                  <a16:creationId xmlns:a16="http://schemas.microsoft.com/office/drawing/2014/main" id="{ADF9BB6F-A1FA-D862-A912-A126B08CD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228"/>
              <a:ext cx="133" cy="30"/>
            </a:xfrm>
            <a:custGeom>
              <a:avLst/>
              <a:gdLst>
                <a:gd name="T0" fmla="*/ 126 w 133"/>
                <a:gd name="T1" fmla="*/ 0 h 30"/>
                <a:gd name="T2" fmla="*/ 126 w 133"/>
                <a:gd name="T3" fmla="*/ 0 h 30"/>
                <a:gd name="T4" fmla="*/ 122 w 133"/>
                <a:gd name="T5" fmla="*/ 2 h 30"/>
                <a:gd name="T6" fmla="*/ 117 w 133"/>
                <a:gd name="T7" fmla="*/ 5 h 30"/>
                <a:gd name="T8" fmla="*/ 111 w 133"/>
                <a:gd name="T9" fmla="*/ 7 h 30"/>
                <a:gd name="T10" fmla="*/ 104 w 133"/>
                <a:gd name="T11" fmla="*/ 8 h 30"/>
                <a:gd name="T12" fmla="*/ 98 w 133"/>
                <a:gd name="T13" fmla="*/ 9 h 30"/>
                <a:gd name="T14" fmla="*/ 91 w 133"/>
                <a:gd name="T15" fmla="*/ 11 h 30"/>
                <a:gd name="T16" fmla="*/ 84 w 133"/>
                <a:gd name="T17" fmla="*/ 12 h 30"/>
                <a:gd name="T18" fmla="*/ 76 w 133"/>
                <a:gd name="T19" fmla="*/ 13 h 30"/>
                <a:gd name="T20" fmla="*/ 68 w 133"/>
                <a:gd name="T21" fmla="*/ 14 h 30"/>
                <a:gd name="T22" fmla="*/ 59 w 133"/>
                <a:gd name="T23" fmla="*/ 14 h 30"/>
                <a:gd name="T24" fmla="*/ 50 w 133"/>
                <a:gd name="T25" fmla="*/ 15 h 30"/>
                <a:gd name="T26" fmla="*/ 40 w 133"/>
                <a:gd name="T27" fmla="*/ 16 h 30"/>
                <a:gd name="T28" fmla="*/ 31 w 133"/>
                <a:gd name="T29" fmla="*/ 17 h 30"/>
                <a:gd name="T30" fmla="*/ 21 w 133"/>
                <a:gd name="T31" fmla="*/ 17 h 30"/>
                <a:gd name="T32" fmla="*/ 10 w 133"/>
                <a:gd name="T33" fmla="*/ 17 h 30"/>
                <a:gd name="T34" fmla="*/ 0 w 133"/>
                <a:gd name="T35" fmla="*/ 18 h 30"/>
                <a:gd name="T36" fmla="*/ 0 w 133"/>
                <a:gd name="T37" fmla="*/ 29 h 30"/>
                <a:gd name="T38" fmla="*/ 10 w 133"/>
                <a:gd name="T39" fmla="*/ 28 h 30"/>
                <a:gd name="T40" fmla="*/ 21 w 133"/>
                <a:gd name="T41" fmla="*/ 28 h 30"/>
                <a:gd name="T42" fmla="*/ 31 w 133"/>
                <a:gd name="T43" fmla="*/ 27 h 30"/>
                <a:gd name="T44" fmla="*/ 41 w 133"/>
                <a:gd name="T45" fmla="*/ 26 h 30"/>
                <a:gd name="T46" fmla="*/ 50 w 133"/>
                <a:gd name="T47" fmla="*/ 26 h 30"/>
                <a:gd name="T48" fmla="*/ 59 w 133"/>
                <a:gd name="T49" fmla="*/ 25 h 30"/>
                <a:gd name="T50" fmla="*/ 68 w 133"/>
                <a:gd name="T51" fmla="*/ 24 h 30"/>
                <a:gd name="T52" fmla="*/ 76 w 133"/>
                <a:gd name="T53" fmla="*/ 23 h 30"/>
                <a:gd name="T54" fmla="*/ 84 w 133"/>
                <a:gd name="T55" fmla="*/ 23 h 30"/>
                <a:gd name="T56" fmla="*/ 92 w 133"/>
                <a:gd name="T57" fmla="*/ 22 h 30"/>
                <a:gd name="T58" fmla="*/ 99 w 133"/>
                <a:gd name="T59" fmla="*/ 20 h 30"/>
                <a:gd name="T60" fmla="*/ 106 w 133"/>
                <a:gd name="T61" fmla="*/ 19 h 30"/>
                <a:gd name="T62" fmla="*/ 112 w 133"/>
                <a:gd name="T63" fmla="*/ 17 h 30"/>
                <a:gd name="T64" fmla="*/ 119 w 133"/>
                <a:gd name="T65" fmla="*/ 15 h 30"/>
                <a:gd name="T66" fmla="*/ 124 w 133"/>
                <a:gd name="T67" fmla="*/ 13 h 30"/>
                <a:gd name="T68" fmla="*/ 130 w 133"/>
                <a:gd name="T69" fmla="*/ 10 h 30"/>
                <a:gd name="T70" fmla="*/ 130 w 133"/>
                <a:gd name="T71" fmla="*/ 10 h 30"/>
                <a:gd name="T72" fmla="*/ 130 w 133"/>
                <a:gd name="T73" fmla="*/ 10 h 30"/>
                <a:gd name="T74" fmla="*/ 131 w 133"/>
                <a:gd name="T75" fmla="*/ 8 h 30"/>
                <a:gd name="T76" fmla="*/ 132 w 133"/>
                <a:gd name="T77" fmla="*/ 7 h 30"/>
                <a:gd name="T78" fmla="*/ 132 w 133"/>
                <a:gd name="T79" fmla="*/ 5 h 30"/>
                <a:gd name="T80" fmla="*/ 132 w 133"/>
                <a:gd name="T81" fmla="*/ 3 h 30"/>
                <a:gd name="T82" fmla="*/ 131 w 133"/>
                <a:gd name="T83" fmla="*/ 2 h 30"/>
                <a:gd name="T84" fmla="*/ 130 w 133"/>
                <a:gd name="T85" fmla="*/ 0 h 30"/>
                <a:gd name="T86" fmla="*/ 128 w 133"/>
                <a:gd name="T87" fmla="*/ 0 h 30"/>
                <a:gd name="T88" fmla="*/ 126 w 133"/>
                <a:gd name="T8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3" h="30">
                  <a:moveTo>
                    <a:pt x="126" y="0"/>
                  </a:moveTo>
                  <a:lnTo>
                    <a:pt x="126" y="0"/>
                  </a:lnTo>
                  <a:lnTo>
                    <a:pt x="122" y="2"/>
                  </a:lnTo>
                  <a:lnTo>
                    <a:pt x="117" y="5"/>
                  </a:lnTo>
                  <a:lnTo>
                    <a:pt x="111" y="7"/>
                  </a:lnTo>
                  <a:lnTo>
                    <a:pt x="104" y="8"/>
                  </a:lnTo>
                  <a:lnTo>
                    <a:pt x="98" y="9"/>
                  </a:lnTo>
                  <a:lnTo>
                    <a:pt x="91" y="11"/>
                  </a:lnTo>
                  <a:lnTo>
                    <a:pt x="84" y="12"/>
                  </a:lnTo>
                  <a:lnTo>
                    <a:pt x="76" y="13"/>
                  </a:lnTo>
                  <a:lnTo>
                    <a:pt x="68" y="14"/>
                  </a:lnTo>
                  <a:lnTo>
                    <a:pt x="59" y="14"/>
                  </a:lnTo>
                  <a:lnTo>
                    <a:pt x="50" y="15"/>
                  </a:lnTo>
                  <a:lnTo>
                    <a:pt x="40" y="16"/>
                  </a:lnTo>
                  <a:lnTo>
                    <a:pt x="31" y="17"/>
                  </a:lnTo>
                  <a:lnTo>
                    <a:pt x="21" y="17"/>
                  </a:lnTo>
                  <a:lnTo>
                    <a:pt x="10" y="17"/>
                  </a:lnTo>
                  <a:lnTo>
                    <a:pt x="0" y="18"/>
                  </a:lnTo>
                  <a:lnTo>
                    <a:pt x="0" y="29"/>
                  </a:lnTo>
                  <a:lnTo>
                    <a:pt x="10" y="28"/>
                  </a:lnTo>
                  <a:lnTo>
                    <a:pt x="21" y="28"/>
                  </a:lnTo>
                  <a:lnTo>
                    <a:pt x="31" y="27"/>
                  </a:lnTo>
                  <a:lnTo>
                    <a:pt x="41" y="26"/>
                  </a:lnTo>
                  <a:lnTo>
                    <a:pt x="50" y="26"/>
                  </a:lnTo>
                  <a:lnTo>
                    <a:pt x="59" y="25"/>
                  </a:lnTo>
                  <a:lnTo>
                    <a:pt x="68" y="24"/>
                  </a:lnTo>
                  <a:lnTo>
                    <a:pt x="76" y="23"/>
                  </a:lnTo>
                  <a:lnTo>
                    <a:pt x="84" y="23"/>
                  </a:lnTo>
                  <a:lnTo>
                    <a:pt x="92" y="22"/>
                  </a:lnTo>
                  <a:lnTo>
                    <a:pt x="99" y="20"/>
                  </a:lnTo>
                  <a:lnTo>
                    <a:pt x="106" y="19"/>
                  </a:lnTo>
                  <a:lnTo>
                    <a:pt x="112" y="17"/>
                  </a:lnTo>
                  <a:lnTo>
                    <a:pt x="119" y="15"/>
                  </a:lnTo>
                  <a:lnTo>
                    <a:pt x="124" y="13"/>
                  </a:lnTo>
                  <a:lnTo>
                    <a:pt x="130" y="10"/>
                  </a:lnTo>
                  <a:lnTo>
                    <a:pt x="130" y="10"/>
                  </a:lnTo>
                  <a:lnTo>
                    <a:pt x="130" y="10"/>
                  </a:lnTo>
                  <a:lnTo>
                    <a:pt x="131" y="8"/>
                  </a:lnTo>
                  <a:lnTo>
                    <a:pt x="132" y="7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1" y="2"/>
                  </a:lnTo>
                  <a:lnTo>
                    <a:pt x="130" y="0"/>
                  </a:lnTo>
                  <a:lnTo>
                    <a:pt x="128" y="0"/>
                  </a:lnTo>
                  <a:lnTo>
                    <a:pt x="1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58" name="Freeform 14">
              <a:extLst>
                <a:ext uri="{FF2B5EF4-FFF2-40B4-BE49-F238E27FC236}">
                  <a16:creationId xmlns:a16="http://schemas.microsoft.com/office/drawing/2014/main" id="{F6DB3364-E8B9-8AAE-EE9B-8C9EE5D6B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989"/>
              <a:ext cx="38" cy="252"/>
            </a:xfrm>
            <a:custGeom>
              <a:avLst/>
              <a:gdLst>
                <a:gd name="T0" fmla="*/ 0 w 38"/>
                <a:gd name="T1" fmla="*/ 8 h 252"/>
                <a:gd name="T2" fmla="*/ 4 w 38"/>
                <a:gd name="T3" fmla="*/ 16 h 252"/>
                <a:gd name="T4" fmla="*/ 7 w 38"/>
                <a:gd name="T5" fmla="*/ 28 h 252"/>
                <a:gd name="T6" fmla="*/ 11 w 38"/>
                <a:gd name="T7" fmla="*/ 43 h 252"/>
                <a:gd name="T8" fmla="*/ 15 w 38"/>
                <a:gd name="T9" fmla="*/ 59 h 252"/>
                <a:gd name="T10" fmla="*/ 18 w 38"/>
                <a:gd name="T11" fmla="*/ 78 h 252"/>
                <a:gd name="T12" fmla="*/ 21 w 38"/>
                <a:gd name="T13" fmla="*/ 97 h 252"/>
                <a:gd name="T14" fmla="*/ 24 w 38"/>
                <a:gd name="T15" fmla="*/ 117 h 252"/>
                <a:gd name="T16" fmla="*/ 25 w 38"/>
                <a:gd name="T17" fmla="*/ 136 h 252"/>
                <a:gd name="T18" fmla="*/ 27 w 38"/>
                <a:gd name="T19" fmla="*/ 156 h 252"/>
                <a:gd name="T20" fmla="*/ 28 w 38"/>
                <a:gd name="T21" fmla="*/ 174 h 252"/>
                <a:gd name="T22" fmla="*/ 28 w 38"/>
                <a:gd name="T23" fmla="*/ 192 h 252"/>
                <a:gd name="T24" fmla="*/ 28 w 38"/>
                <a:gd name="T25" fmla="*/ 208 h 252"/>
                <a:gd name="T26" fmla="*/ 27 w 38"/>
                <a:gd name="T27" fmla="*/ 221 h 252"/>
                <a:gd name="T28" fmla="*/ 24 w 38"/>
                <a:gd name="T29" fmla="*/ 231 h 252"/>
                <a:gd name="T30" fmla="*/ 22 w 38"/>
                <a:gd name="T31" fmla="*/ 238 h 252"/>
                <a:gd name="T32" fmla="*/ 19 w 38"/>
                <a:gd name="T33" fmla="*/ 241 h 252"/>
                <a:gd name="T34" fmla="*/ 25 w 38"/>
                <a:gd name="T35" fmla="*/ 248 h 252"/>
                <a:gd name="T36" fmla="*/ 30 w 38"/>
                <a:gd name="T37" fmla="*/ 240 h 252"/>
                <a:gd name="T38" fmla="*/ 33 w 38"/>
                <a:gd name="T39" fmla="*/ 229 h 252"/>
                <a:gd name="T40" fmla="*/ 35 w 38"/>
                <a:gd name="T41" fmla="*/ 216 h 252"/>
                <a:gd name="T42" fmla="*/ 37 w 38"/>
                <a:gd name="T43" fmla="*/ 200 h 252"/>
                <a:gd name="T44" fmla="*/ 37 w 38"/>
                <a:gd name="T45" fmla="*/ 183 h 252"/>
                <a:gd name="T46" fmla="*/ 36 w 38"/>
                <a:gd name="T47" fmla="*/ 165 h 252"/>
                <a:gd name="T48" fmla="*/ 35 w 38"/>
                <a:gd name="T49" fmla="*/ 146 h 252"/>
                <a:gd name="T50" fmla="*/ 33 w 38"/>
                <a:gd name="T51" fmla="*/ 125 h 252"/>
                <a:gd name="T52" fmla="*/ 31 w 38"/>
                <a:gd name="T53" fmla="*/ 105 h 252"/>
                <a:gd name="T54" fmla="*/ 28 w 38"/>
                <a:gd name="T55" fmla="*/ 85 h 252"/>
                <a:gd name="T56" fmla="*/ 24 w 38"/>
                <a:gd name="T57" fmla="*/ 66 h 252"/>
                <a:gd name="T58" fmla="*/ 21 w 38"/>
                <a:gd name="T59" fmla="*/ 48 h 252"/>
                <a:gd name="T60" fmla="*/ 17 w 38"/>
                <a:gd name="T61" fmla="*/ 32 h 252"/>
                <a:gd name="T62" fmla="*/ 14 w 38"/>
                <a:gd name="T63" fmla="*/ 19 h 252"/>
                <a:gd name="T64" fmla="*/ 9 w 38"/>
                <a:gd name="T65" fmla="*/ 7 h 252"/>
                <a:gd name="T66" fmla="*/ 1 w 38"/>
                <a:gd name="T67" fmla="*/ 0 h 252"/>
                <a:gd name="T68" fmla="*/ 5 w 38"/>
                <a:gd name="T69" fmla="*/ 0 h 252"/>
                <a:gd name="T70" fmla="*/ 2 w 38"/>
                <a:gd name="T71" fmla="*/ 0 h 252"/>
                <a:gd name="T72" fmla="*/ 0 w 38"/>
                <a:gd name="T73" fmla="*/ 2 h 252"/>
                <a:gd name="T74" fmla="*/ 0 w 38"/>
                <a:gd name="T75" fmla="*/ 5 h 252"/>
                <a:gd name="T76" fmla="*/ 5 w 38"/>
                <a:gd name="T77" fmla="*/ 9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" h="252">
                  <a:moveTo>
                    <a:pt x="5" y="9"/>
                  </a:moveTo>
                  <a:lnTo>
                    <a:pt x="0" y="8"/>
                  </a:lnTo>
                  <a:lnTo>
                    <a:pt x="2" y="11"/>
                  </a:lnTo>
                  <a:lnTo>
                    <a:pt x="4" y="16"/>
                  </a:lnTo>
                  <a:lnTo>
                    <a:pt x="5" y="22"/>
                  </a:lnTo>
                  <a:lnTo>
                    <a:pt x="7" y="28"/>
                  </a:lnTo>
                  <a:lnTo>
                    <a:pt x="9" y="36"/>
                  </a:lnTo>
                  <a:lnTo>
                    <a:pt x="11" y="43"/>
                  </a:lnTo>
                  <a:lnTo>
                    <a:pt x="13" y="51"/>
                  </a:lnTo>
                  <a:lnTo>
                    <a:pt x="15" y="59"/>
                  </a:lnTo>
                  <a:lnTo>
                    <a:pt x="17" y="68"/>
                  </a:lnTo>
                  <a:lnTo>
                    <a:pt x="18" y="78"/>
                  </a:lnTo>
                  <a:lnTo>
                    <a:pt x="19" y="87"/>
                  </a:lnTo>
                  <a:lnTo>
                    <a:pt x="21" y="97"/>
                  </a:lnTo>
                  <a:lnTo>
                    <a:pt x="22" y="107"/>
                  </a:lnTo>
                  <a:lnTo>
                    <a:pt x="24" y="117"/>
                  </a:lnTo>
                  <a:lnTo>
                    <a:pt x="25" y="126"/>
                  </a:lnTo>
                  <a:lnTo>
                    <a:pt x="25" y="136"/>
                  </a:lnTo>
                  <a:lnTo>
                    <a:pt x="27" y="146"/>
                  </a:lnTo>
                  <a:lnTo>
                    <a:pt x="27" y="156"/>
                  </a:lnTo>
                  <a:lnTo>
                    <a:pt x="28" y="166"/>
                  </a:lnTo>
                  <a:lnTo>
                    <a:pt x="28" y="174"/>
                  </a:lnTo>
                  <a:lnTo>
                    <a:pt x="28" y="183"/>
                  </a:lnTo>
                  <a:lnTo>
                    <a:pt x="28" y="192"/>
                  </a:lnTo>
                  <a:lnTo>
                    <a:pt x="28" y="200"/>
                  </a:lnTo>
                  <a:lnTo>
                    <a:pt x="28" y="208"/>
                  </a:lnTo>
                  <a:lnTo>
                    <a:pt x="27" y="214"/>
                  </a:lnTo>
                  <a:lnTo>
                    <a:pt x="27" y="221"/>
                  </a:lnTo>
                  <a:lnTo>
                    <a:pt x="25" y="227"/>
                  </a:lnTo>
                  <a:lnTo>
                    <a:pt x="24" y="231"/>
                  </a:lnTo>
                  <a:lnTo>
                    <a:pt x="23" y="235"/>
                  </a:lnTo>
                  <a:lnTo>
                    <a:pt x="22" y="238"/>
                  </a:lnTo>
                  <a:lnTo>
                    <a:pt x="20" y="240"/>
                  </a:lnTo>
                  <a:lnTo>
                    <a:pt x="19" y="241"/>
                  </a:lnTo>
                  <a:lnTo>
                    <a:pt x="22" y="251"/>
                  </a:lnTo>
                  <a:lnTo>
                    <a:pt x="25" y="248"/>
                  </a:lnTo>
                  <a:lnTo>
                    <a:pt x="28" y="245"/>
                  </a:lnTo>
                  <a:lnTo>
                    <a:pt x="30" y="240"/>
                  </a:lnTo>
                  <a:lnTo>
                    <a:pt x="32" y="235"/>
                  </a:lnTo>
                  <a:lnTo>
                    <a:pt x="33" y="229"/>
                  </a:lnTo>
                  <a:lnTo>
                    <a:pt x="35" y="222"/>
                  </a:lnTo>
                  <a:lnTo>
                    <a:pt x="35" y="216"/>
                  </a:lnTo>
                  <a:lnTo>
                    <a:pt x="36" y="208"/>
                  </a:lnTo>
                  <a:lnTo>
                    <a:pt x="37" y="200"/>
                  </a:lnTo>
                  <a:lnTo>
                    <a:pt x="37" y="192"/>
                  </a:lnTo>
                  <a:lnTo>
                    <a:pt x="37" y="183"/>
                  </a:lnTo>
                  <a:lnTo>
                    <a:pt x="37" y="174"/>
                  </a:lnTo>
                  <a:lnTo>
                    <a:pt x="36" y="165"/>
                  </a:lnTo>
                  <a:lnTo>
                    <a:pt x="35" y="155"/>
                  </a:lnTo>
                  <a:lnTo>
                    <a:pt x="35" y="146"/>
                  </a:lnTo>
                  <a:lnTo>
                    <a:pt x="34" y="135"/>
                  </a:lnTo>
                  <a:lnTo>
                    <a:pt x="33" y="125"/>
                  </a:lnTo>
                  <a:lnTo>
                    <a:pt x="32" y="115"/>
                  </a:lnTo>
                  <a:lnTo>
                    <a:pt x="31" y="105"/>
                  </a:lnTo>
                  <a:lnTo>
                    <a:pt x="29" y="95"/>
                  </a:lnTo>
                  <a:lnTo>
                    <a:pt x="28" y="85"/>
                  </a:lnTo>
                  <a:lnTo>
                    <a:pt x="26" y="76"/>
                  </a:lnTo>
                  <a:lnTo>
                    <a:pt x="24" y="66"/>
                  </a:lnTo>
                  <a:lnTo>
                    <a:pt x="23" y="57"/>
                  </a:lnTo>
                  <a:lnTo>
                    <a:pt x="21" y="48"/>
                  </a:lnTo>
                  <a:lnTo>
                    <a:pt x="19" y="40"/>
                  </a:lnTo>
                  <a:lnTo>
                    <a:pt x="17" y="32"/>
                  </a:lnTo>
                  <a:lnTo>
                    <a:pt x="15" y="25"/>
                  </a:lnTo>
                  <a:lnTo>
                    <a:pt x="14" y="19"/>
                  </a:lnTo>
                  <a:lnTo>
                    <a:pt x="11" y="12"/>
                  </a:lnTo>
                  <a:lnTo>
                    <a:pt x="9" y="7"/>
                  </a:lnTo>
                  <a:lnTo>
                    <a:pt x="7" y="2"/>
                  </a:lnTo>
                  <a:lnTo>
                    <a:pt x="1" y="0"/>
                  </a:lnTo>
                  <a:lnTo>
                    <a:pt x="7" y="2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8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59" name="Freeform 15">
              <a:extLst>
                <a:ext uri="{FF2B5EF4-FFF2-40B4-BE49-F238E27FC236}">
                  <a16:creationId xmlns:a16="http://schemas.microsoft.com/office/drawing/2014/main" id="{025C4E15-CD37-4F54-D7AB-46CB1D105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989"/>
              <a:ext cx="125" cy="47"/>
            </a:xfrm>
            <a:custGeom>
              <a:avLst/>
              <a:gdLst>
                <a:gd name="T0" fmla="*/ 8 w 125"/>
                <a:gd name="T1" fmla="*/ 40 h 47"/>
                <a:gd name="T2" fmla="*/ 5 w 125"/>
                <a:gd name="T3" fmla="*/ 46 h 47"/>
                <a:gd name="T4" fmla="*/ 14 w 125"/>
                <a:gd name="T5" fmla="*/ 43 h 47"/>
                <a:gd name="T6" fmla="*/ 23 w 125"/>
                <a:gd name="T7" fmla="*/ 41 h 47"/>
                <a:gd name="T8" fmla="*/ 32 w 125"/>
                <a:gd name="T9" fmla="*/ 39 h 47"/>
                <a:gd name="T10" fmla="*/ 41 w 125"/>
                <a:gd name="T11" fmla="*/ 37 h 47"/>
                <a:gd name="T12" fmla="*/ 49 w 125"/>
                <a:gd name="T13" fmla="*/ 34 h 47"/>
                <a:gd name="T14" fmla="*/ 57 w 125"/>
                <a:gd name="T15" fmla="*/ 32 h 47"/>
                <a:gd name="T16" fmla="*/ 65 w 125"/>
                <a:gd name="T17" fmla="*/ 31 h 47"/>
                <a:gd name="T18" fmla="*/ 73 w 125"/>
                <a:gd name="T19" fmla="*/ 28 h 47"/>
                <a:gd name="T20" fmla="*/ 80 w 125"/>
                <a:gd name="T21" fmla="*/ 26 h 47"/>
                <a:gd name="T22" fmla="*/ 87 w 125"/>
                <a:gd name="T23" fmla="*/ 24 h 47"/>
                <a:gd name="T24" fmla="*/ 93 w 125"/>
                <a:gd name="T25" fmla="*/ 23 h 47"/>
                <a:gd name="T26" fmla="*/ 100 w 125"/>
                <a:gd name="T27" fmla="*/ 20 h 47"/>
                <a:gd name="T28" fmla="*/ 106 w 125"/>
                <a:gd name="T29" fmla="*/ 17 h 47"/>
                <a:gd name="T30" fmla="*/ 112 w 125"/>
                <a:gd name="T31" fmla="*/ 15 h 47"/>
                <a:gd name="T32" fmla="*/ 118 w 125"/>
                <a:gd name="T33" fmla="*/ 11 h 47"/>
                <a:gd name="T34" fmla="*/ 124 w 125"/>
                <a:gd name="T35" fmla="*/ 8 h 47"/>
                <a:gd name="T36" fmla="*/ 119 w 125"/>
                <a:gd name="T37" fmla="*/ 0 h 47"/>
                <a:gd name="T38" fmla="*/ 115 w 125"/>
                <a:gd name="T39" fmla="*/ 2 h 47"/>
                <a:gd name="T40" fmla="*/ 109 w 125"/>
                <a:gd name="T41" fmla="*/ 5 h 47"/>
                <a:gd name="T42" fmla="*/ 104 w 125"/>
                <a:gd name="T43" fmla="*/ 8 h 47"/>
                <a:gd name="T44" fmla="*/ 98 w 125"/>
                <a:gd name="T45" fmla="*/ 10 h 47"/>
                <a:gd name="T46" fmla="*/ 91 w 125"/>
                <a:gd name="T47" fmla="*/ 12 h 47"/>
                <a:gd name="T48" fmla="*/ 85 w 125"/>
                <a:gd name="T49" fmla="*/ 14 h 47"/>
                <a:gd name="T50" fmla="*/ 78 w 125"/>
                <a:gd name="T51" fmla="*/ 17 h 47"/>
                <a:gd name="T52" fmla="*/ 71 w 125"/>
                <a:gd name="T53" fmla="*/ 18 h 47"/>
                <a:gd name="T54" fmla="*/ 64 w 125"/>
                <a:gd name="T55" fmla="*/ 20 h 47"/>
                <a:gd name="T56" fmla="*/ 56 w 125"/>
                <a:gd name="T57" fmla="*/ 22 h 47"/>
                <a:gd name="T58" fmla="*/ 48 w 125"/>
                <a:gd name="T59" fmla="*/ 24 h 47"/>
                <a:gd name="T60" fmla="*/ 40 w 125"/>
                <a:gd name="T61" fmla="*/ 26 h 47"/>
                <a:gd name="T62" fmla="*/ 31 w 125"/>
                <a:gd name="T63" fmla="*/ 28 h 47"/>
                <a:gd name="T64" fmla="*/ 22 w 125"/>
                <a:gd name="T65" fmla="*/ 31 h 47"/>
                <a:gd name="T66" fmla="*/ 13 w 125"/>
                <a:gd name="T67" fmla="*/ 33 h 47"/>
                <a:gd name="T68" fmla="*/ 2 w 125"/>
                <a:gd name="T69" fmla="*/ 36 h 47"/>
                <a:gd name="T70" fmla="*/ 0 w 125"/>
                <a:gd name="T71" fmla="*/ 41 h 47"/>
                <a:gd name="T72" fmla="*/ 2 w 125"/>
                <a:gd name="T73" fmla="*/ 36 h 47"/>
                <a:gd name="T74" fmla="*/ 1 w 125"/>
                <a:gd name="T75" fmla="*/ 37 h 47"/>
                <a:gd name="T76" fmla="*/ 0 w 125"/>
                <a:gd name="T77" fmla="*/ 38 h 47"/>
                <a:gd name="T78" fmla="*/ 0 w 125"/>
                <a:gd name="T79" fmla="*/ 40 h 47"/>
                <a:gd name="T80" fmla="*/ 0 w 125"/>
                <a:gd name="T81" fmla="*/ 42 h 47"/>
                <a:gd name="T82" fmla="*/ 0 w 125"/>
                <a:gd name="T83" fmla="*/ 43 h 47"/>
                <a:gd name="T84" fmla="*/ 1 w 125"/>
                <a:gd name="T85" fmla="*/ 45 h 47"/>
                <a:gd name="T86" fmla="*/ 2 w 125"/>
                <a:gd name="T87" fmla="*/ 46 h 47"/>
                <a:gd name="T88" fmla="*/ 5 w 125"/>
                <a:gd name="T89" fmla="*/ 46 h 47"/>
                <a:gd name="T90" fmla="*/ 8 w 125"/>
                <a:gd name="T9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5" h="47">
                  <a:moveTo>
                    <a:pt x="8" y="40"/>
                  </a:moveTo>
                  <a:lnTo>
                    <a:pt x="5" y="46"/>
                  </a:lnTo>
                  <a:lnTo>
                    <a:pt x="14" y="43"/>
                  </a:lnTo>
                  <a:lnTo>
                    <a:pt x="23" y="41"/>
                  </a:lnTo>
                  <a:lnTo>
                    <a:pt x="32" y="39"/>
                  </a:lnTo>
                  <a:lnTo>
                    <a:pt x="41" y="37"/>
                  </a:lnTo>
                  <a:lnTo>
                    <a:pt x="49" y="34"/>
                  </a:lnTo>
                  <a:lnTo>
                    <a:pt x="57" y="32"/>
                  </a:lnTo>
                  <a:lnTo>
                    <a:pt x="65" y="31"/>
                  </a:lnTo>
                  <a:lnTo>
                    <a:pt x="73" y="28"/>
                  </a:lnTo>
                  <a:lnTo>
                    <a:pt x="80" y="26"/>
                  </a:lnTo>
                  <a:lnTo>
                    <a:pt x="87" y="24"/>
                  </a:lnTo>
                  <a:lnTo>
                    <a:pt x="93" y="23"/>
                  </a:lnTo>
                  <a:lnTo>
                    <a:pt x="100" y="20"/>
                  </a:lnTo>
                  <a:lnTo>
                    <a:pt x="106" y="17"/>
                  </a:lnTo>
                  <a:lnTo>
                    <a:pt x="112" y="15"/>
                  </a:lnTo>
                  <a:lnTo>
                    <a:pt x="118" y="11"/>
                  </a:lnTo>
                  <a:lnTo>
                    <a:pt x="124" y="8"/>
                  </a:lnTo>
                  <a:lnTo>
                    <a:pt x="119" y="0"/>
                  </a:lnTo>
                  <a:lnTo>
                    <a:pt x="115" y="2"/>
                  </a:lnTo>
                  <a:lnTo>
                    <a:pt x="109" y="5"/>
                  </a:lnTo>
                  <a:lnTo>
                    <a:pt x="104" y="8"/>
                  </a:lnTo>
                  <a:lnTo>
                    <a:pt x="98" y="10"/>
                  </a:lnTo>
                  <a:lnTo>
                    <a:pt x="91" y="12"/>
                  </a:lnTo>
                  <a:lnTo>
                    <a:pt x="85" y="14"/>
                  </a:lnTo>
                  <a:lnTo>
                    <a:pt x="78" y="17"/>
                  </a:lnTo>
                  <a:lnTo>
                    <a:pt x="71" y="18"/>
                  </a:lnTo>
                  <a:lnTo>
                    <a:pt x="64" y="20"/>
                  </a:lnTo>
                  <a:lnTo>
                    <a:pt x="56" y="22"/>
                  </a:lnTo>
                  <a:lnTo>
                    <a:pt x="48" y="24"/>
                  </a:lnTo>
                  <a:lnTo>
                    <a:pt x="40" y="26"/>
                  </a:lnTo>
                  <a:lnTo>
                    <a:pt x="31" y="28"/>
                  </a:lnTo>
                  <a:lnTo>
                    <a:pt x="22" y="31"/>
                  </a:lnTo>
                  <a:lnTo>
                    <a:pt x="13" y="33"/>
                  </a:lnTo>
                  <a:lnTo>
                    <a:pt x="2" y="36"/>
                  </a:lnTo>
                  <a:lnTo>
                    <a:pt x="0" y="41"/>
                  </a:lnTo>
                  <a:lnTo>
                    <a:pt x="2" y="36"/>
                  </a:lnTo>
                  <a:lnTo>
                    <a:pt x="1" y="37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1" y="45"/>
                  </a:lnTo>
                  <a:lnTo>
                    <a:pt x="2" y="46"/>
                  </a:lnTo>
                  <a:lnTo>
                    <a:pt x="5" y="46"/>
                  </a:lnTo>
                  <a:lnTo>
                    <a:pt x="8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60" name="Freeform 16">
              <a:extLst>
                <a:ext uri="{FF2B5EF4-FFF2-40B4-BE49-F238E27FC236}">
                  <a16:creationId xmlns:a16="http://schemas.microsoft.com/office/drawing/2014/main" id="{A9B1E16A-481F-97FB-2FE0-B22468964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029"/>
              <a:ext cx="77" cy="139"/>
            </a:xfrm>
            <a:custGeom>
              <a:avLst/>
              <a:gdLst>
                <a:gd name="T0" fmla="*/ 1 w 77"/>
                <a:gd name="T1" fmla="*/ 137 h 139"/>
                <a:gd name="T2" fmla="*/ 5 w 77"/>
                <a:gd name="T3" fmla="*/ 137 h 139"/>
                <a:gd name="T4" fmla="*/ 11 w 77"/>
                <a:gd name="T5" fmla="*/ 133 h 139"/>
                <a:gd name="T6" fmla="*/ 15 w 77"/>
                <a:gd name="T7" fmla="*/ 129 h 139"/>
                <a:gd name="T8" fmla="*/ 21 w 77"/>
                <a:gd name="T9" fmla="*/ 124 h 139"/>
                <a:gd name="T10" fmla="*/ 27 w 77"/>
                <a:gd name="T11" fmla="*/ 118 h 139"/>
                <a:gd name="T12" fmla="*/ 33 w 77"/>
                <a:gd name="T13" fmla="*/ 111 h 139"/>
                <a:gd name="T14" fmla="*/ 39 w 77"/>
                <a:gd name="T15" fmla="*/ 104 h 139"/>
                <a:gd name="T16" fmla="*/ 45 w 77"/>
                <a:gd name="T17" fmla="*/ 96 h 139"/>
                <a:gd name="T18" fmla="*/ 51 w 77"/>
                <a:gd name="T19" fmla="*/ 87 h 139"/>
                <a:gd name="T20" fmla="*/ 56 w 77"/>
                <a:gd name="T21" fmla="*/ 78 h 139"/>
                <a:gd name="T22" fmla="*/ 61 w 77"/>
                <a:gd name="T23" fmla="*/ 68 h 139"/>
                <a:gd name="T24" fmla="*/ 66 w 77"/>
                <a:gd name="T25" fmla="*/ 58 h 139"/>
                <a:gd name="T26" fmla="*/ 70 w 77"/>
                <a:gd name="T27" fmla="*/ 47 h 139"/>
                <a:gd name="T28" fmla="*/ 73 w 77"/>
                <a:gd name="T29" fmla="*/ 36 h 139"/>
                <a:gd name="T30" fmla="*/ 74 w 77"/>
                <a:gd name="T31" fmla="*/ 24 h 139"/>
                <a:gd name="T32" fmla="*/ 76 w 77"/>
                <a:gd name="T33" fmla="*/ 12 h 139"/>
                <a:gd name="T34" fmla="*/ 76 w 77"/>
                <a:gd name="T35" fmla="*/ 0 h 139"/>
                <a:gd name="T36" fmla="*/ 67 w 77"/>
                <a:gd name="T37" fmla="*/ 0 h 139"/>
                <a:gd name="T38" fmla="*/ 67 w 77"/>
                <a:gd name="T39" fmla="*/ 12 h 139"/>
                <a:gd name="T40" fmla="*/ 66 w 77"/>
                <a:gd name="T41" fmla="*/ 23 h 139"/>
                <a:gd name="T42" fmla="*/ 65 w 77"/>
                <a:gd name="T43" fmla="*/ 33 h 139"/>
                <a:gd name="T44" fmla="*/ 62 w 77"/>
                <a:gd name="T45" fmla="*/ 44 h 139"/>
                <a:gd name="T46" fmla="*/ 58 w 77"/>
                <a:gd name="T47" fmla="*/ 54 h 139"/>
                <a:gd name="T48" fmla="*/ 54 w 77"/>
                <a:gd name="T49" fmla="*/ 63 h 139"/>
                <a:gd name="T50" fmla="*/ 49 w 77"/>
                <a:gd name="T51" fmla="*/ 73 h 139"/>
                <a:gd name="T52" fmla="*/ 44 w 77"/>
                <a:gd name="T53" fmla="*/ 81 h 139"/>
                <a:gd name="T54" fmla="*/ 39 w 77"/>
                <a:gd name="T55" fmla="*/ 89 h 139"/>
                <a:gd name="T56" fmla="*/ 33 w 77"/>
                <a:gd name="T57" fmla="*/ 97 h 139"/>
                <a:gd name="T58" fmla="*/ 27 w 77"/>
                <a:gd name="T59" fmla="*/ 103 h 139"/>
                <a:gd name="T60" fmla="*/ 22 w 77"/>
                <a:gd name="T61" fmla="*/ 110 h 139"/>
                <a:gd name="T62" fmla="*/ 16 w 77"/>
                <a:gd name="T63" fmla="*/ 116 h 139"/>
                <a:gd name="T64" fmla="*/ 11 w 77"/>
                <a:gd name="T65" fmla="*/ 121 h 139"/>
                <a:gd name="T66" fmla="*/ 6 w 77"/>
                <a:gd name="T67" fmla="*/ 125 h 139"/>
                <a:gd name="T68" fmla="*/ 1 w 77"/>
                <a:gd name="T69" fmla="*/ 128 h 139"/>
                <a:gd name="T70" fmla="*/ 5 w 77"/>
                <a:gd name="T71" fmla="*/ 128 h 139"/>
                <a:gd name="T72" fmla="*/ 1 w 77"/>
                <a:gd name="T73" fmla="*/ 128 h 139"/>
                <a:gd name="T74" fmla="*/ 0 w 77"/>
                <a:gd name="T75" fmla="*/ 129 h 139"/>
                <a:gd name="T76" fmla="*/ 0 w 77"/>
                <a:gd name="T77" fmla="*/ 132 h 139"/>
                <a:gd name="T78" fmla="*/ 0 w 77"/>
                <a:gd name="T79" fmla="*/ 133 h 139"/>
                <a:gd name="T80" fmla="*/ 0 w 77"/>
                <a:gd name="T81" fmla="*/ 135 h 139"/>
                <a:gd name="T82" fmla="*/ 1 w 77"/>
                <a:gd name="T83" fmla="*/ 137 h 139"/>
                <a:gd name="T84" fmla="*/ 2 w 77"/>
                <a:gd name="T85" fmla="*/ 138 h 139"/>
                <a:gd name="T86" fmla="*/ 4 w 77"/>
                <a:gd name="T87" fmla="*/ 138 h 139"/>
                <a:gd name="T88" fmla="*/ 5 w 77"/>
                <a:gd name="T89" fmla="*/ 137 h 139"/>
                <a:gd name="T90" fmla="*/ 1 w 77"/>
                <a:gd name="T91" fmla="*/ 13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7" h="139">
                  <a:moveTo>
                    <a:pt x="1" y="137"/>
                  </a:moveTo>
                  <a:lnTo>
                    <a:pt x="5" y="137"/>
                  </a:lnTo>
                  <a:lnTo>
                    <a:pt x="11" y="133"/>
                  </a:lnTo>
                  <a:lnTo>
                    <a:pt x="15" y="129"/>
                  </a:lnTo>
                  <a:lnTo>
                    <a:pt x="21" y="124"/>
                  </a:lnTo>
                  <a:lnTo>
                    <a:pt x="27" y="118"/>
                  </a:lnTo>
                  <a:lnTo>
                    <a:pt x="33" y="111"/>
                  </a:lnTo>
                  <a:lnTo>
                    <a:pt x="39" y="104"/>
                  </a:lnTo>
                  <a:lnTo>
                    <a:pt x="45" y="96"/>
                  </a:lnTo>
                  <a:lnTo>
                    <a:pt x="51" y="87"/>
                  </a:lnTo>
                  <a:lnTo>
                    <a:pt x="56" y="78"/>
                  </a:lnTo>
                  <a:lnTo>
                    <a:pt x="61" y="68"/>
                  </a:lnTo>
                  <a:lnTo>
                    <a:pt x="66" y="58"/>
                  </a:lnTo>
                  <a:lnTo>
                    <a:pt x="70" y="47"/>
                  </a:lnTo>
                  <a:lnTo>
                    <a:pt x="73" y="36"/>
                  </a:lnTo>
                  <a:lnTo>
                    <a:pt x="74" y="24"/>
                  </a:lnTo>
                  <a:lnTo>
                    <a:pt x="76" y="12"/>
                  </a:lnTo>
                  <a:lnTo>
                    <a:pt x="76" y="0"/>
                  </a:lnTo>
                  <a:lnTo>
                    <a:pt x="67" y="0"/>
                  </a:lnTo>
                  <a:lnTo>
                    <a:pt x="67" y="12"/>
                  </a:lnTo>
                  <a:lnTo>
                    <a:pt x="66" y="23"/>
                  </a:lnTo>
                  <a:lnTo>
                    <a:pt x="65" y="33"/>
                  </a:lnTo>
                  <a:lnTo>
                    <a:pt x="62" y="44"/>
                  </a:lnTo>
                  <a:lnTo>
                    <a:pt x="58" y="54"/>
                  </a:lnTo>
                  <a:lnTo>
                    <a:pt x="54" y="63"/>
                  </a:lnTo>
                  <a:lnTo>
                    <a:pt x="49" y="73"/>
                  </a:lnTo>
                  <a:lnTo>
                    <a:pt x="44" y="81"/>
                  </a:lnTo>
                  <a:lnTo>
                    <a:pt x="39" y="89"/>
                  </a:lnTo>
                  <a:lnTo>
                    <a:pt x="33" y="97"/>
                  </a:lnTo>
                  <a:lnTo>
                    <a:pt x="27" y="103"/>
                  </a:lnTo>
                  <a:lnTo>
                    <a:pt x="22" y="110"/>
                  </a:lnTo>
                  <a:lnTo>
                    <a:pt x="16" y="116"/>
                  </a:lnTo>
                  <a:lnTo>
                    <a:pt x="11" y="121"/>
                  </a:lnTo>
                  <a:lnTo>
                    <a:pt x="6" y="125"/>
                  </a:lnTo>
                  <a:lnTo>
                    <a:pt x="1" y="128"/>
                  </a:lnTo>
                  <a:lnTo>
                    <a:pt x="5" y="128"/>
                  </a:lnTo>
                  <a:lnTo>
                    <a:pt x="1" y="128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3"/>
                  </a:lnTo>
                  <a:lnTo>
                    <a:pt x="0" y="135"/>
                  </a:lnTo>
                  <a:lnTo>
                    <a:pt x="1" y="137"/>
                  </a:lnTo>
                  <a:lnTo>
                    <a:pt x="2" y="138"/>
                  </a:lnTo>
                  <a:lnTo>
                    <a:pt x="4" y="138"/>
                  </a:lnTo>
                  <a:lnTo>
                    <a:pt x="5" y="137"/>
                  </a:lnTo>
                  <a:lnTo>
                    <a:pt x="1" y="1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61" name="Freeform 17">
              <a:extLst>
                <a:ext uri="{FF2B5EF4-FFF2-40B4-BE49-F238E27FC236}">
                  <a16:creationId xmlns:a16="http://schemas.microsoft.com/office/drawing/2014/main" id="{C7DB9A71-A814-6145-477A-0E1873A8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977"/>
              <a:ext cx="85" cy="191"/>
            </a:xfrm>
            <a:custGeom>
              <a:avLst/>
              <a:gdLst>
                <a:gd name="T0" fmla="*/ 2 w 85"/>
                <a:gd name="T1" fmla="*/ 8 h 191"/>
                <a:gd name="T2" fmla="*/ 1 w 85"/>
                <a:gd name="T3" fmla="*/ 4 h 191"/>
                <a:gd name="T4" fmla="*/ 0 w 85"/>
                <a:gd name="T5" fmla="*/ 20 h 191"/>
                <a:gd name="T6" fmla="*/ 0 w 85"/>
                <a:gd name="T7" fmla="*/ 35 h 191"/>
                <a:gd name="T8" fmla="*/ 1 w 85"/>
                <a:gd name="T9" fmla="*/ 50 h 191"/>
                <a:gd name="T10" fmla="*/ 4 w 85"/>
                <a:gd name="T11" fmla="*/ 65 h 191"/>
                <a:gd name="T12" fmla="*/ 8 w 85"/>
                <a:gd name="T13" fmla="*/ 80 h 191"/>
                <a:gd name="T14" fmla="*/ 13 w 85"/>
                <a:gd name="T15" fmla="*/ 93 h 191"/>
                <a:gd name="T16" fmla="*/ 18 w 85"/>
                <a:gd name="T17" fmla="*/ 107 h 191"/>
                <a:gd name="T18" fmla="*/ 24 w 85"/>
                <a:gd name="T19" fmla="*/ 119 h 191"/>
                <a:gd name="T20" fmla="*/ 31 w 85"/>
                <a:gd name="T21" fmla="*/ 131 h 191"/>
                <a:gd name="T22" fmla="*/ 38 w 85"/>
                <a:gd name="T23" fmla="*/ 142 h 191"/>
                <a:gd name="T24" fmla="*/ 45 w 85"/>
                <a:gd name="T25" fmla="*/ 152 h 191"/>
                <a:gd name="T26" fmla="*/ 53 w 85"/>
                <a:gd name="T27" fmla="*/ 162 h 191"/>
                <a:gd name="T28" fmla="*/ 60 w 85"/>
                <a:gd name="T29" fmla="*/ 170 h 191"/>
                <a:gd name="T30" fmla="*/ 66 w 85"/>
                <a:gd name="T31" fmla="*/ 178 h 191"/>
                <a:gd name="T32" fmla="*/ 73 w 85"/>
                <a:gd name="T33" fmla="*/ 184 h 191"/>
                <a:gd name="T34" fmla="*/ 80 w 85"/>
                <a:gd name="T35" fmla="*/ 190 h 191"/>
                <a:gd name="T36" fmla="*/ 84 w 85"/>
                <a:gd name="T37" fmla="*/ 181 h 191"/>
                <a:gd name="T38" fmla="*/ 78 w 85"/>
                <a:gd name="T39" fmla="*/ 176 h 191"/>
                <a:gd name="T40" fmla="*/ 72 w 85"/>
                <a:gd name="T41" fmla="*/ 170 h 191"/>
                <a:gd name="T42" fmla="*/ 65 w 85"/>
                <a:gd name="T43" fmla="*/ 163 h 191"/>
                <a:gd name="T44" fmla="*/ 58 w 85"/>
                <a:gd name="T45" fmla="*/ 155 h 191"/>
                <a:gd name="T46" fmla="*/ 51 w 85"/>
                <a:gd name="T47" fmla="*/ 145 h 191"/>
                <a:gd name="T48" fmla="*/ 44 w 85"/>
                <a:gd name="T49" fmla="*/ 136 h 191"/>
                <a:gd name="T50" fmla="*/ 37 w 85"/>
                <a:gd name="T51" fmla="*/ 125 h 191"/>
                <a:gd name="T52" fmla="*/ 31 w 85"/>
                <a:gd name="T53" fmla="*/ 114 h 191"/>
                <a:gd name="T54" fmla="*/ 25 w 85"/>
                <a:gd name="T55" fmla="*/ 101 h 191"/>
                <a:gd name="T56" fmla="*/ 20 w 85"/>
                <a:gd name="T57" fmla="*/ 89 h 191"/>
                <a:gd name="T58" fmla="*/ 16 w 85"/>
                <a:gd name="T59" fmla="*/ 76 h 191"/>
                <a:gd name="T60" fmla="*/ 12 w 85"/>
                <a:gd name="T61" fmla="*/ 62 h 191"/>
                <a:gd name="T62" fmla="*/ 9 w 85"/>
                <a:gd name="T63" fmla="*/ 49 h 191"/>
                <a:gd name="T64" fmla="*/ 8 w 85"/>
                <a:gd name="T65" fmla="*/ 34 h 191"/>
                <a:gd name="T66" fmla="*/ 8 w 85"/>
                <a:gd name="T67" fmla="*/ 20 h 191"/>
                <a:gd name="T68" fmla="*/ 9 w 85"/>
                <a:gd name="T69" fmla="*/ 5 h 191"/>
                <a:gd name="T70" fmla="*/ 8 w 85"/>
                <a:gd name="T71" fmla="*/ 1 h 191"/>
                <a:gd name="T72" fmla="*/ 9 w 85"/>
                <a:gd name="T73" fmla="*/ 5 h 191"/>
                <a:gd name="T74" fmla="*/ 9 w 85"/>
                <a:gd name="T75" fmla="*/ 3 h 191"/>
                <a:gd name="T76" fmla="*/ 8 w 85"/>
                <a:gd name="T77" fmla="*/ 2 h 191"/>
                <a:gd name="T78" fmla="*/ 7 w 85"/>
                <a:gd name="T79" fmla="*/ 0 h 191"/>
                <a:gd name="T80" fmla="*/ 6 w 85"/>
                <a:gd name="T81" fmla="*/ 0 h 191"/>
                <a:gd name="T82" fmla="*/ 4 w 85"/>
                <a:gd name="T83" fmla="*/ 0 h 191"/>
                <a:gd name="T84" fmla="*/ 3 w 85"/>
                <a:gd name="T85" fmla="*/ 0 h 191"/>
                <a:gd name="T86" fmla="*/ 2 w 85"/>
                <a:gd name="T87" fmla="*/ 2 h 191"/>
                <a:gd name="T88" fmla="*/ 1 w 85"/>
                <a:gd name="T89" fmla="*/ 4 h 191"/>
                <a:gd name="T90" fmla="*/ 2 w 85"/>
                <a:gd name="T91" fmla="*/ 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5" h="191">
                  <a:moveTo>
                    <a:pt x="2" y="8"/>
                  </a:moveTo>
                  <a:lnTo>
                    <a:pt x="1" y="4"/>
                  </a:lnTo>
                  <a:lnTo>
                    <a:pt x="0" y="20"/>
                  </a:lnTo>
                  <a:lnTo>
                    <a:pt x="0" y="35"/>
                  </a:lnTo>
                  <a:lnTo>
                    <a:pt x="1" y="50"/>
                  </a:lnTo>
                  <a:lnTo>
                    <a:pt x="4" y="65"/>
                  </a:lnTo>
                  <a:lnTo>
                    <a:pt x="8" y="80"/>
                  </a:lnTo>
                  <a:lnTo>
                    <a:pt x="13" y="93"/>
                  </a:lnTo>
                  <a:lnTo>
                    <a:pt x="18" y="107"/>
                  </a:lnTo>
                  <a:lnTo>
                    <a:pt x="24" y="119"/>
                  </a:lnTo>
                  <a:lnTo>
                    <a:pt x="31" y="131"/>
                  </a:lnTo>
                  <a:lnTo>
                    <a:pt x="38" y="142"/>
                  </a:lnTo>
                  <a:lnTo>
                    <a:pt x="45" y="152"/>
                  </a:lnTo>
                  <a:lnTo>
                    <a:pt x="53" y="162"/>
                  </a:lnTo>
                  <a:lnTo>
                    <a:pt x="60" y="170"/>
                  </a:lnTo>
                  <a:lnTo>
                    <a:pt x="66" y="178"/>
                  </a:lnTo>
                  <a:lnTo>
                    <a:pt x="73" y="184"/>
                  </a:lnTo>
                  <a:lnTo>
                    <a:pt x="80" y="190"/>
                  </a:lnTo>
                  <a:lnTo>
                    <a:pt x="84" y="181"/>
                  </a:lnTo>
                  <a:lnTo>
                    <a:pt x="78" y="176"/>
                  </a:lnTo>
                  <a:lnTo>
                    <a:pt x="72" y="170"/>
                  </a:lnTo>
                  <a:lnTo>
                    <a:pt x="65" y="163"/>
                  </a:lnTo>
                  <a:lnTo>
                    <a:pt x="58" y="155"/>
                  </a:lnTo>
                  <a:lnTo>
                    <a:pt x="51" y="145"/>
                  </a:lnTo>
                  <a:lnTo>
                    <a:pt x="44" y="136"/>
                  </a:lnTo>
                  <a:lnTo>
                    <a:pt x="37" y="125"/>
                  </a:lnTo>
                  <a:lnTo>
                    <a:pt x="31" y="114"/>
                  </a:lnTo>
                  <a:lnTo>
                    <a:pt x="25" y="101"/>
                  </a:lnTo>
                  <a:lnTo>
                    <a:pt x="20" y="89"/>
                  </a:lnTo>
                  <a:lnTo>
                    <a:pt x="16" y="76"/>
                  </a:lnTo>
                  <a:lnTo>
                    <a:pt x="12" y="62"/>
                  </a:lnTo>
                  <a:lnTo>
                    <a:pt x="9" y="49"/>
                  </a:lnTo>
                  <a:lnTo>
                    <a:pt x="8" y="34"/>
                  </a:lnTo>
                  <a:lnTo>
                    <a:pt x="8" y="20"/>
                  </a:lnTo>
                  <a:lnTo>
                    <a:pt x="9" y="5"/>
                  </a:lnTo>
                  <a:lnTo>
                    <a:pt x="8" y="1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1" y="4"/>
                  </a:lnTo>
                  <a:lnTo>
                    <a:pt x="2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62" name="Freeform 18">
              <a:extLst>
                <a:ext uri="{FF2B5EF4-FFF2-40B4-BE49-F238E27FC236}">
                  <a16:creationId xmlns:a16="http://schemas.microsoft.com/office/drawing/2014/main" id="{EC816506-0CC2-C510-6AA6-3F152C9F8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949"/>
              <a:ext cx="190" cy="37"/>
            </a:xfrm>
            <a:custGeom>
              <a:avLst/>
              <a:gdLst>
                <a:gd name="T0" fmla="*/ 17 w 190"/>
                <a:gd name="T1" fmla="*/ 7 h 37"/>
                <a:gd name="T2" fmla="*/ 10 w 190"/>
                <a:gd name="T3" fmla="*/ 13 h 37"/>
                <a:gd name="T4" fmla="*/ 16 w 190"/>
                <a:gd name="T5" fmla="*/ 12 h 37"/>
                <a:gd name="T6" fmla="*/ 25 w 190"/>
                <a:gd name="T7" fmla="*/ 12 h 37"/>
                <a:gd name="T8" fmla="*/ 33 w 190"/>
                <a:gd name="T9" fmla="*/ 12 h 37"/>
                <a:gd name="T10" fmla="*/ 45 w 190"/>
                <a:gd name="T11" fmla="*/ 12 h 37"/>
                <a:gd name="T12" fmla="*/ 56 w 190"/>
                <a:gd name="T13" fmla="*/ 12 h 37"/>
                <a:gd name="T14" fmla="*/ 68 w 190"/>
                <a:gd name="T15" fmla="*/ 13 h 37"/>
                <a:gd name="T16" fmla="*/ 82 w 190"/>
                <a:gd name="T17" fmla="*/ 14 h 37"/>
                <a:gd name="T18" fmla="*/ 95 w 190"/>
                <a:gd name="T19" fmla="*/ 15 h 37"/>
                <a:gd name="T20" fmla="*/ 107 w 190"/>
                <a:gd name="T21" fmla="*/ 16 h 37"/>
                <a:gd name="T22" fmla="*/ 120 w 190"/>
                <a:gd name="T23" fmla="*/ 19 h 37"/>
                <a:gd name="T24" fmla="*/ 132 w 190"/>
                <a:gd name="T25" fmla="*/ 21 h 37"/>
                <a:gd name="T26" fmla="*/ 143 w 190"/>
                <a:gd name="T27" fmla="*/ 24 h 37"/>
                <a:gd name="T28" fmla="*/ 153 w 190"/>
                <a:gd name="T29" fmla="*/ 26 h 37"/>
                <a:gd name="T30" fmla="*/ 162 w 190"/>
                <a:gd name="T31" fmla="*/ 29 h 37"/>
                <a:gd name="T32" fmla="*/ 170 w 190"/>
                <a:gd name="T33" fmla="*/ 32 h 37"/>
                <a:gd name="T34" fmla="*/ 175 w 190"/>
                <a:gd name="T35" fmla="*/ 36 h 37"/>
                <a:gd name="T36" fmla="*/ 189 w 190"/>
                <a:gd name="T37" fmla="*/ 27 h 37"/>
                <a:gd name="T38" fmla="*/ 180 w 190"/>
                <a:gd name="T39" fmla="*/ 23 h 37"/>
                <a:gd name="T40" fmla="*/ 171 w 190"/>
                <a:gd name="T41" fmla="*/ 19 h 37"/>
                <a:gd name="T42" fmla="*/ 161 w 190"/>
                <a:gd name="T43" fmla="*/ 15 h 37"/>
                <a:gd name="T44" fmla="*/ 150 w 190"/>
                <a:gd name="T45" fmla="*/ 12 h 37"/>
                <a:gd name="T46" fmla="*/ 137 w 190"/>
                <a:gd name="T47" fmla="*/ 10 h 37"/>
                <a:gd name="T48" fmla="*/ 123 w 190"/>
                <a:gd name="T49" fmla="*/ 7 h 37"/>
                <a:gd name="T50" fmla="*/ 111 w 190"/>
                <a:gd name="T51" fmla="*/ 5 h 37"/>
                <a:gd name="T52" fmla="*/ 97 w 190"/>
                <a:gd name="T53" fmla="*/ 4 h 37"/>
                <a:gd name="T54" fmla="*/ 83 w 190"/>
                <a:gd name="T55" fmla="*/ 2 h 37"/>
                <a:gd name="T56" fmla="*/ 71 w 190"/>
                <a:gd name="T57" fmla="*/ 1 h 37"/>
                <a:gd name="T58" fmla="*/ 57 w 190"/>
                <a:gd name="T59" fmla="*/ 0 h 37"/>
                <a:gd name="T60" fmla="*/ 46 w 190"/>
                <a:gd name="T61" fmla="*/ 0 h 37"/>
                <a:gd name="T62" fmla="*/ 33 w 190"/>
                <a:gd name="T63" fmla="*/ 0 h 37"/>
                <a:gd name="T64" fmla="*/ 23 w 190"/>
                <a:gd name="T65" fmla="*/ 0 h 37"/>
                <a:gd name="T66" fmla="*/ 15 w 190"/>
                <a:gd name="T67" fmla="*/ 0 h 37"/>
                <a:gd name="T68" fmla="*/ 7 w 190"/>
                <a:gd name="T69" fmla="*/ 1 h 37"/>
                <a:gd name="T70" fmla="*/ 0 w 190"/>
                <a:gd name="T71" fmla="*/ 7 h 37"/>
                <a:gd name="T72" fmla="*/ 7 w 190"/>
                <a:gd name="T73" fmla="*/ 1 h 37"/>
                <a:gd name="T74" fmla="*/ 3 w 190"/>
                <a:gd name="T75" fmla="*/ 2 h 37"/>
                <a:gd name="T76" fmla="*/ 1 w 190"/>
                <a:gd name="T77" fmla="*/ 4 h 37"/>
                <a:gd name="T78" fmla="*/ 0 w 190"/>
                <a:gd name="T79" fmla="*/ 5 h 37"/>
                <a:gd name="T80" fmla="*/ 0 w 190"/>
                <a:gd name="T81" fmla="*/ 8 h 37"/>
                <a:gd name="T82" fmla="*/ 1 w 190"/>
                <a:gd name="T83" fmla="*/ 10 h 37"/>
                <a:gd name="T84" fmla="*/ 3 w 190"/>
                <a:gd name="T85" fmla="*/ 12 h 37"/>
                <a:gd name="T86" fmla="*/ 6 w 190"/>
                <a:gd name="T87" fmla="*/ 13 h 37"/>
                <a:gd name="T88" fmla="*/ 10 w 190"/>
                <a:gd name="T89" fmla="*/ 13 h 37"/>
                <a:gd name="T90" fmla="*/ 17 w 190"/>
                <a:gd name="T91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0" h="37">
                  <a:moveTo>
                    <a:pt x="17" y="7"/>
                  </a:moveTo>
                  <a:lnTo>
                    <a:pt x="10" y="13"/>
                  </a:lnTo>
                  <a:lnTo>
                    <a:pt x="16" y="12"/>
                  </a:lnTo>
                  <a:lnTo>
                    <a:pt x="25" y="12"/>
                  </a:lnTo>
                  <a:lnTo>
                    <a:pt x="33" y="12"/>
                  </a:lnTo>
                  <a:lnTo>
                    <a:pt x="45" y="12"/>
                  </a:lnTo>
                  <a:lnTo>
                    <a:pt x="56" y="12"/>
                  </a:lnTo>
                  <a:lnTo>
                    <a:pt x="68" y="13"/>
                  </a:lnTo>
                  <a:lnTo>
                    <a:pt x="82" y="14"/>
                  </a:lnTo>
                  <a:lnTo>
                    <a:pt x="95" y="15"/>
                  </a:lnTo>
                  <a:lnTo>
                    <a:pt x="107" y="16"/>
                  </a:lnTo>
                  <a:lnTo>
                    <a:pt x="120" y="19"/>
                  </a:lnTo>
                  <a:lnTo>
                    <a:pt x="132" y="21"/>
                  </a:lnTo>
                  <a:lnTo>
                    <a:pt x="143" y="24"/>
                  </a:lnTo>
                  <a:lnTo>
                    <a:pt x="153" y="26"/>
                  </a:lnTo>
                  <a:lnTo>
                    <a:pt x="162" y="29"/>
                  </a:lnTo>
                  <a:lnTo>
                    <a:pt x="170" y="32"/>
                  </a:lnTo>
                  <a:lnTo>
                    <a:pt x="175" y="36"/>
                  </a:lnTo>
                  <a:lnTo>
                    <a:pt x="189" y="27"/>
                  </a:lnTo>
                  <a:lnTo>
                    <a:pt x="180" y="23"/>
                  </a:lnTo>
                  <a:lnTo>
                    <a:pt x="171" y="19"/>
                  </a:lnTo>
                  <a:lnTo>
                    <a:pt x="161" y="15"/>
                  </a:lnTo>
                  <a:lnTo>
                    <a:pt x="150" y="12"/>
                  </a:lnTo>
                  <a:lnTo>
                    <a:pt x="137" y="10"/>
                  </a:lnTo>
                  <a:lnTo>
                    <a:pt x="123" y="7"/>
                  </a:lnTo>
                  <a:lnTo>
                    <a:pt x="111" y="5"/>
                  </a:lnTo>
                  <a:lnTo>
                    <a:pt x="97" y="4"/>
                  </a:lnTo>
                  <a:lnTo>
                    <a:pt x="83" y="2"/>
                  </a:lnTo>
                  <a:lnTo>
                    <a:pt x="71" y="1"/>
                  </a:lnTo>
                  <a:lnTo>
                    <a:pt x="57" y="0"/>
                  </a:lnTo>
                  <a:lnTo>
                    <a:pt x="46" y="0"/>
                  </a:lnTo>
                  <a:lnTo>
                    <a:pt x="33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7" y="1"/>
                  </a:lnTo>
                  <a:lnTo>
                    <a:pt x="0" y="7"/>
                  </a:lnTo>
                  <a:lnTo>
                    <a:pt x="7" y="1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10"/>
                  </a:lnTo>
                  <a:lnTo>
                    <a:pt x="3" y="12"/>
                  </a:lnTo>
                  <a:lnTo>
                    <a:pt x="6" y="13"/>
                  </a:lnTo>
                  <a:lnTo>
                    <a:pt x="10" y="13"/>
                  </a:lnTo>
                  <a:lnTo>
                    <a:pt x="1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63" name="Freeform 19">
              <a:extLst>
                <a:ext uri="{FF2B5EF4-FFF2-40B4-BE49-F238E27FC236}">
                  <a16:creationId xmlns:a16="http://schemas.microsoft.com/office/drawing/2014/main" id="{938AD706-6B56-6FE6-B8C5-00CD994D2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516"/>
              <a:ext cx="23" cy="112"/>
            </a:xfrm>
            <a:custGeom>
              <a:avLst/>
              <a:gdLst>
                <a:gd name="T0" fmla="*/ 8 w 23"/>
                <a:gd name="T1" fmla="*/ 100 h 112"/>
                <a:gd name="T2" fmla="*/ 12 w 23"/>
                <a:gd name="T3" fmla="*/ 105 h 112"/>
                <a:gd name="T4" fmla="*/ 22 w 23"/>
                <a:gd name="T5" fmla="*/ 0 h 112"/>
                <a:gd name="T6" fmla="*/ 10 w 23"/>
                <a:gd name="T7" fmla="*/ 0 h 112"/>
                <a:gd name="T8" fmla="*/ 0 w 23"/>
                <a:gd name="T9" fmla="*/ 105 h 112"/>
                <a:gd name="T10" fmla="*/ 3 w 23"/>
                <a:gd name="T11" fmla="*/ 110 h 112"/>
                <a:gd name="T12" fmla="*/ 0 w 23"/>
                <a:gd name="T13" fmla="*/ 105 h 112"/>
                <a:gd name="T14" fmla="*/ 0 w 23"/>
                <a:gd name="T15" fmla="*/ 107 h 112"/>
                <a:gd name="T16" fmla="*/ 1 w 23"/>
                <a:gd name="T17" fmla="*/ 109 h 112"/>
                <a:gd name="T18" fmla="*/ 4 w 23"/>
                <a:gd name="T19" fmla="*/ 110 h 112"/>
                <a:gd name="T20" fmla="*/ 5 w 23"/>
                <a:gd name="T21" fmla="*/ 111 h 112"/>
                <a:gd name="T22" fmla="*/ 8 w 23"/>
                <a:gd name="T23" fmla="*/ 110 h 112"/>
                <a:gd name="T24" fmla="*/ 9 w 23"/>
                <a:gd name="T25" fmla="*/ 109 h 112"/>
                <a:gd name="T26" fmla="*/ 11 w 23"/>
                <a:gd name="T27" fmla="*/ 108 h 112"/>
                <a:gd name="T28" fmla="*/ 12 w 23"/>
                <a:gd name="T29" fmla="*/ 105 h 112"/>
                <a:gd name="T30" fmla="*/ 8 w 23"/>
                <a:gd name="T31" fmla="*/ 10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" h="112">
                  <a:moveTo>
                    <a:pt x="8" y="100"/>
                  </a:moveTo>
                  <a:lnTo>
                    <a:pt x="12" y="105"/>
                  </a:lnTo>
                  <a:lnTo>
                    <a:pt x="22" y="0"/>
                  </a:lnTo>
                  <a:lnTo>
                    <a:pt x="10" y="0"/>
                  </a:lnTo>
                  <a:lnTo>
                    <a:pt x="0" y="105"/>
                  </a:lnTo>
                  <a:lnTo>
                    <a:pt x="3" y="110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4" y="110"/>
                  </a:lnTo>
                  <a:lnTo>
                    <a:pt x="5" y="111"/>
                  </a:lnTo>
                  <a:lnTo>
                    <a:pt x="8" y="110"/>
                  </a:lnTo>
                  <a:lnTo>
                    <a:pt x="9" y="109"/>
                  </a:lnTo>
                  <a:lnTo>
                    <a:pt x="11" y="108"/>
                  </a:lnTo>
                  <a:lnTo>
                    <a:pt x="12" y="105"/>
                  </a:lnTo>
                  <a:lnTo>
                    <a:pt x="8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64" name="Freeform 20">
              <a:extLst>
                <a:ext uri="{FF2B5EF4-FFF2-40B4-BE49-F238E27FC236}">
                  <a16:creationId xmlns:a16="http://schemas.microsoft.com/office/drawing/2014/main" id="{9B4744A2-3523-5AF5-2F4F-7AE7916C0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1940"/>
              <a:ext cx="139" cy="27"/>
            </a:xfrm>
            <a:custGeom>
              <a:avLst/>
              <a:gdLst>
                <a:gd name="T0" fmla="*/ 7 w 139"/>
                <a:gd name="T1" fmla="*/ 23 h 27"/>
                <a:gd name="T2" fmla="*/ 5 w 139"/>
                <a:gd name="T3" fmla="*/ 26 h 27"/>
                <a:gd name="T4" fmla="*/ 14 w 139"/>
                <a:gd name="T5" fmla="*/ 21 h 27"/>
                <a:gd name="T6" fmla="*/ 24 w 139"/>
                <a:gd name="T7" fmla="*/ 18 h 27"/>
                <a:gd name="T8" fmla="*/ 32 w 139"/>
                <a:gd name="T9" fmla="*/ 15 h 27"/>
                <a:gd name="T10" fmla="*/ 41 w 139"/>
                <a:gd name="T11" fmla="*/ 14 h 27"/>
                <a:gd name="T12" fmla="*/ 50 w 139"/>
                <a:gd name="T13" fmla="*/ 12 h 27"/>
                <a:gd name="T14" fmla="*/ 58 w 139"/>
                <a:gd name="T15" fmla="*/ 11 h 27"/>
                <a:gd name="T16" fmla="*/ 66 w 139"/>
                <a:gd name="T17" fmla="*/ 10 h 27"/>
                <a:gd name="T18" fmla="*/ 75 w 139"/>
                <a:gd name="T19" fmla="*/ 10 h 27"/>
                <a:gd name="T20" fmla="*/ 83 w 139"/>
                <a:gd name="T21" fmla="*/ 10 h 27"/>
                <a:gd name="T22" fmla="*/ 91 w 139"/>
                <a:gd name="T23" fmla="*/ 10 h 27"/>
                <a:gd name="T24" fmla="*/ 98 w 139"/>
                <a:gd name="T25" fmla="*/ 10 h 27"/>
                <a:gd name="T26" fmla="*/ 106 w 139"/>
                <a:gd name="T27" fmla="*/ 11 h 27"/>
                <a:gd name="T28" fmla="*/ 113 w 139"/>
                <a:gd name="T29" fmla="*/ 13 h 27"/>
                <a:gd name="T30" fmla="*/ 121 w 139"/>
                <a:gd name="T31" fmla="*/ 14 h 27"/>
                <a:gd name="T32" fmla="*/ 129 w 139"/>
                <a:gd name="T33" fmla="*/ 15 h 27"/>
                <a:gd name="T34" fmla="*/ 136 w 139"/>
                <a:gd name="T35" fmla="*/ 17 h 27"/>
                <a:gd name="T36" fmla="*/ 138 w 139"/>
                <a:gd name="T37" fmla="*/ 7 h 27"/>
                <a:gd name="T38" fmla="*/ 130 w 139"/>
                <a:gd name="T39" fmla="*/ 5 h 27"/>
                <a:gd name="T40" fmla="*/ 122 w 139"/>
                <a:gd name="T41" fmla="*/ 3 h 27"/>
                <a:gd name="T42" fmla="*/ 115 w 139"/>
                <a:gd name="T43" fmla="*/ 2 h 27"/>
                <a:gd name="T44" fmla="*/ 107 w 139"/>
                <a:gd name="T45" fmla="*/ 1 h 27"/>
                <a:gd name="T46" fmla="*/ 99 w 139"/>
                <a:gd name="T47" fmla="*/ 0 h 27"/>
                <a:gd name="T48" fmla="*/ 91 w 139"/>
                <a:gd name="T49" fmla="*/ 0 h 27"/>
                <a:gd name="T50" fmla="*/ 83 w 139"/>
                <a:gd name="T51" fmla="*/ 0 h 27"/>
                <a:gd name="T52" fmla="*/ 75 w 139"/>
                <a:gd name="T53" fmla="*/ 0 h 27"/>
                <a:gd name="T54" fmla="*/ 66 w 139"/>
                <a:gd name="T55" fmla="*/ 0 h 27"/>
                <a:gd name="T56" fmla="*/ 58 w 139"/>
                <a:gd name="T57" fmla="*/ 0 h 27"/>
                <a:gd name="T58" fmla="*/ 49 w 139"/>
                <a:gd name="T59" fmla="*/ 2 h 27"/>
                <a:gd name="T60" fmla="*/ 40 w 139"/>
                <a:gd name="T61" fmla="*/ 3 h 27"/>
                <a:gd name="T62" fmla="*/ 31 w 139"/>
                <a:gd name="T63" fmla="*/ 6 h 27"/>
                <a:gd name="T64" fmla="*/ 22 w 139"/>
                <a:gd name="T65" fmla="*/ 8 h 27"/>
                <a:gd name="T66" fmla="*/ 12 w 139"/>
                <a:gd name="T67" fmla="*/ 12 h 27"/>
                <a:gd name="T68" fmla="*/ 2 w 139"/>
                <a:gd name="T69" fmla="*/ 15 h 27"/>
                <a:gd name="T70" fmla="*/ 1 w 139"/>
                <a:gd name="T71" fmla="*/ 18 h 27"/>
                <a:gd name="T72" fmla="*/ 2 w 139"/>
                <a:gd name="T73" fmla="*/ 15 h 27"/>
                <a:gd name="T74" fmla="*/ 1 w 139"/>
                <a:gd name="T75" fmla="*/ 17 h 27"/>
                <a:gd name="T76" fmla="*/ 0 w 139"/>
                <a:gd name="T77" fmla="*/ 18 h 27"/>
                <a:gd name="T78" fmla="*/ 0 w 139"/>
                <a:gd name="T79" fmla="*/ 20 h 27"/>
                <a:gd name="T80" fmla="*/ 0 w 139"/>
                <a:gd name="T81" fmla="*/ 22 h 27"/>
                <a:gd name="T82" fmla="*/ 1 w 139"/>
                <a:gd name="T83" fmla="*/ 24 h 27"/>
                <a:gd name="T84" fmla="*/ 2 w 139"/>
                <a:gd name="T85" fmla="*/ 25 h 27"/>
                <a:gd name="T86" fmla="*/ 3 w 139"/>
                <a:gd name="T87" fmla="*/ 26 h 27"/>
                <a:gd name="T88" fmla="*/ 5 w 139"/>
                <a:gd name="T89" fmla="*/ 26 h 27"/>
                <a:gd name="T90" fmla="*/ 7 w 139"/>
                <a:gd name="T91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9" h="27">
                  <a:moveTo>
                    <a:pt x="7" y="23"/>
                  </a:moveTo>
                  <a:lnTo>
                    <a:pt x="5" y="26"/>
                  </a:lnTo>
                  <a:lnTo>
                    <a:pt x="14" y="21"/>
                  </a:lnTo>
                  <a:lnTo>
                    <a:pt x="24" y="18"/>
                  </a:lnTo>
                  <a:lnTo>
                    <a:pt x="32" y="15"/>
                  </a:lnTo>
                  <a:lnTo>
                    <a:pt x="41" y="14"/>
                  </a:lnTo>
                  <a:lnTo>
                    <a:pt x="50" y="12"/>
                  </a:lnTo>
                  <a:lnTo>
                    <a:pt x="58" y="11"/>
                  </a:lnTo>
                  <a:lnTo>
                    <a:pt x="66" y="10"/>
                  </a:lnTo>
                  <a:lnTo>
                    <a:pt x="75" y="10"/>
                  </a:lnTo>
                  <a:lnTo>
                    <a:pt x="83" y="10"/>
                  </a:lnTo>
                  <a:lnTo>
                    <a:pt x="91" y="10"/>
                  </a:lnTo>
                  <a:lnTo>
                    <a:pt x="98" y="10"/>
                  </a:lnTo>
                  <a:lnTo>
                    <a:pt x="106" y="11"/>
                  </a:lnTo>
                  <a:lnTo>
                    <a:pt x="113" y="13"/>
                  </a:lnTo>
                  <a:lnTo>
                    <a:pt x="121" y="14"/>
                  </a:lnTo>
                  <a:lnTo>
                    <a:pt x="129" y="15"/>
                  </a:lnTo>
                  <a:lnTo>
                    <a:pt x="136" y="17"/>
                  </a:lnTo>
                  <a:lnTo>
                    <a:pt x="138" y="7"/>
                  </a:lnTo>
                  <a:lnTo>
                    <a:pt x="130" y="5"/>
                  </a:lnTo>
                  <a:lnTo>
                    <a:pt x="122" y="3"/>
                  </a:lnTo>
                  <a:lnTo>
                    <a:pt x="115" y="2"/>
                  </a:lnTo>
                  <a:lnTo>
                    <a:pt x="107" y="1"/>
                  </a:lnTo>
                  <a:lnTo>
                    <a:pt x="99" y="0"/>
                  </a:lnTo>
                  <a:lnTo>
                    <a:pt x="91" y="0"/>
                  </a:lnTo>
                  <a:lnTo>
                    <a:pt x="83" y="0"/>
                  </a:lnTo>
                  <a:lnTo>
                    <a:pt x="75" y="0"/>
                  </a:lnTo>
                  <a:lnTo>
                    <a:pt x="66" y="0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3"/>
                  </a:lnTo>
                  <a:lnTo>
                    <a:pt x="31" y="6"/>
                  </a:lnTo>
                  <a:lnTo>
                    <a:pt x="22" y="8"/>
                  </a:lnTo>
                  <a:lnTo>
                    <a:pt x="12" y="12"/>
                  </a:lnTo>
                  <a:lnTo>
                    <a:pt x="2" y="15"/>
                  </a:lnTo>
                  <a:lnTo>
                    <a:pt x="1" y="18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2" y="25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65" name="Freeform 21">
              <a:extLst>
                <a:ext uri="{FF2B5EF4-FFF2-40B4-BE49-F238E27FC236}">
                  <a16:creationId xmlns:a16="http://schemas.microsoft.com/office/drawing/2014/main" id="{F8091A85-E018-6A22-7A76-C8DCF7FB7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958"/>
              <a:ext cx="41" cy="175"/>
            </a:xfrm>
            <a:custGeom>
              <a:avLst/>
              <a:gdLst>
                <a:gd name="T0" fmla="*/ 7 w 41"/>
                <a:gd name="T1" fmla="*/ 165 h 175"/>
                <a:gd name="T2" fmla="*/ 7 w 41"/>
                <a:gd name="T3" fmla="*/ 171 h 175"/>
                <a:gd name="T4" fmla="*/ 15 w 41"/>
                <a:gd name="T5" fmla="*/ 157 h 175"/>
                <a:gd name="T6" fmla="*/ 20 w 41"/>
                <a:gd name="T7" fmla="*/ 142 h 175"/>
                <a:gd name="T8" fmla="*/ 24 w 41"/>
                <a:gd name="T9" fmla="*/ 129 h 175"/>
                <a:gd name="T10" fmla="*/ 27 w 41"/>
                <a:gd name="T11" fmla="*/ 117 h 175"/>
                <a:gd name="T12" fmla="*/ 30 w 41"/>
                <a:gd name="T13" fmla="*/ 104 h 175"/>
                <a:gd name="T14" fmla="*/ 31 w 41"/>
                <a:gd name="T15" fmla="*/ 92 h 175"/>
                <a:gd name="T16" fmla="*/ 32 w 41"/>
                <a:gd name="T17" fmla="*/ 81 h 175"/>
                <a:gd name="T18" fmla="*/ 32 w 41"/>
                <a:gd name="T19" fmla="*/ 70 h 175"/>
                <a:gd name="T20" fmla="*/ 32 w 41"/>
                <a:gd name="T21" fmla="*/ 60 h 175"/>
                <a:gd name="T22" fmla="*/ 32 w 41"/>
                <a:gd name="T23" fmla="*/ 50 h 175"/>
                <a:gd name="T24" fmla="*/ 32 w 41"/>
                <a:gd name="T25" fmla="*/ 42 h 175"/>
                <a:gd name="T26" fmla="*/ 32 w 41"/>
                <a:gd name="T27" fmla="*/ 33 h 175"/>
                <a:gd name="T28" fmla="*/ 33 w 41"/>
                <a:gd name="T29" fmla="*/ 26 h 175"/>
                <a:gd name="T30" fmla="*/ 34 w 41"/>
                <a:gd name="T31" fmla="*/ 18 h 175"/>
                <a:gd name="T32" fmla="*/ 36 w 41"/>
                <a:gd name="T33" fmla="*/ 12 h 175"/>
                <a:gd name="T34" fmla="*/ 40 w 41"/>
                <a:gd name="T35" fmla="*/ 5 h 175"/>
                <a:gd name="T36" fmla="*/ 33 w 41"/>
                <a:gd name="T37" fmla="*/ 0 h 175"/>
                <a:gd name="T38" fmla="*/ 29 w 41"/>
                <a:gd name="T39" fmla="*/ 7 h 175"/>
                <a:gd name="T40" fmla="*/ 26 w 41"/>
                <a:gd name="T41" fmla="*/ 16 h 175"/>
                <a:gd name="T42" fmla="*/ 24 w 41"/>
                <a:gd name="T43" fmla="*/ 24 h 175"/>
                <a:gd name="T44" fmla="*/ 23 w 41"/>
                <a:gd name="T45" fmla="*/ 32 h 175"/>
                <a:gd name="T46" fmla="*/ 23 w 41"/>
                <a:gd name="T47" fmla="*/ 42 h 175"/>
                <a:gd name="T48" fmla="*/ 23 w 41"/>
                <a:gd name="T49" fmla="*/ 50 h 175"/>
                <a:gd name="T50" fmla="*/ 23 w 41"/>
                <a:gd name="T51" fmla="*/ 60 h 175"/>
                <a:gd name="T52" fmla="*/ 23 w 41"/>
                <a:gd name="T53" fmla="*/ 70 h 175"/>
                <a:gd name="T54" fmla="*/ 23 w 41"/>
                <a:gd name="T55" fmla="*/ 80 h 175"/>
                <a:gd name="T56" fmla="*/ 23 w 41"/>
                <a:gd name="T57" fmla="*/ 91 h 175"/>
                <a:gd name="T58" fmla="*/ 21 w 41"/>
                <a:gd name="T59" fmla="*/ 102 h 175"/>
                <a:gd name="T60" fmla="*/ 20 w 41"/>
                <a:gd name="T61" fmla="*/ 114 h 175"/>
                <a:gd name="T62" fmla="*/ 16 w 41"/>
                <a:gd name="T63" fmla="*/ 126 h 175"/>
                <a:gd name="T64" fmla="*/ 12 w 41"/>
                <a:gd name="T65" fmla="*/ 139 h 175"/>
                <a:gd name="T66" fmla="*/ 7 w 41"/>
                <a:gd name="T67" fmla="*/ 152 h 175"/>
                <a:gd name="T68" fmla="*/ 0 w 41"/>
                <a:gd name="T69" fmla="*/ 165 h 175"/>
                <a:gd name="T70" fmla="*/ 0 w 41"/>
                <a:gd name="T71" fmla="*/ 171 h 175"/>
                <a:gd name="T72" fmla="*/ 0 w 41"/>
                <a:gd name="T73" fmla="*/ 165 h 175"/>
                <a:gd name="T74" fmla="*/ 0 w 41"/>
                <a:gd name="T75" fmla="*/ 167 h 175"/>
                <a:gd name="T76" fmla="*/ 0 w 41"/>
                <a:gd name="T77" fmla="*/ 169 h 175"/>
                <a:gd name="T78" fmla="*/ 0 w 41"/>
                <a:gd name="T79" fmla="*/ 171 h 175"/>
                <a:gd name="T80" fmla="*/ 1 w 41"/>
                <a:gd name="T81" fmla="*/ 172 h 175"/>
                <a:gd name="T82" fmla="*/ 3 w 41"/>
                <a:gd name="T83" fmla="*/ 174 h 175"/>
                <a:gd name="T84" fmla="*/ 4 w 41"/>
                <a:gd name="T85" fmla="*/ 174 h 175"/>
                <a:gd name="T86" fmla="*/ 6 w 41"/>
                <a:gd name="T87" fmla="*/ 173 h 175"/>
                <a:gd name="T88" fmla="*/ 7 w 41"/>
                <a:gd name="T89" fmla="*/ 171 h 175"/>
                <a:gd name="T90" fmla="*/ 7 w 41"/>
                <a:gd name="T91" fmla="*/ 16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1" h="175">
                  <a:moveTo>
                    <a:pt x="7" y="165"/>
                  </a:moveTo>
                  <a:lnTo>
                    <a:pt x="7" y="171"/>
                  </a:lnTo>
                  <a:lnTo>
                    <a:pt x="15" y="157"/>
                  </a:lnTo>
                  <a:lnTo>
                    <a:pt x="20" y="142"/>
                  </a:lnTo>
                  <a:lnTo>
                    <a:pt x="24" y="129"/>
                  </a:lnTo>
                  <a:lnTo>
                    <a:pt x="27" y="117"/>
                  </a:lnTo>
                  <a:lnTo>
                    <a:pt x="30" y="104"/>
                  </a:lnTo>
                  <a:lnTo>
                    <a:pt x="31" y="92"/>
                  </a:lnTo>
                  <a:lnTo>
                    <a:pt x="32" y="81"/>
                  </a:lnTo>
                  <a:lnTo>
                    <a:pt x="32" y="70"/>
                  </a:lnTo>
                  <a:lnTo>
                    <a:pt x="32" y="60"/>
                  </a:lnTo>
                  <a:lnTo>
                    <a:pt x="32" y="50"/>
                  </a:lnTo>
                  <a:lnTo>
                    <a:pt x="32" y="42"/>
                  </a:lnTo>
                  <a:lnTo>
                    <a:pt x="32" y="33"/>
                  </a:lnTo>
                  <a:lnTo>
                    <a:pt x="33" y="26"/>
                  </a:lnTo>
                  <a:lnTo>
                    <a:pt x="34" y="18"/>
                  </a:lnTo>
                  <a:lnTo>
                    <a:pt x="36" y="12"/>
                  </a:lnTo>
                  <a:lnTo>
                    <a:pt x="40" y="5"/>
                  </a:lnTo>
                  <a:lnTo>
                    <a:pt x="33" y="0"/>
                  </a:lnTo>
                  <a:lnTo>
                    <a:pt x="29" y="7"/>
                  </a:lnTo>
                  <a:lnTo>
                    <a:pt x="26" y="16"/>
                  </a:lnTo>
                  <a:lnTo>
                    <a:pt x="24" y="24"/>
                  </a:lnTo>
                  <a:lnTo>
                    <a:pt x="23" y="32"/>
                  </a:lnTo>
                  <a:lnTo>
                    <a:pt x="23" y="42"/>
                  </a:lnTo>
                  <a:lnTo>
                    <a:pt x="23" y="50"/>
                  </a:lnTo>
                  <a:lnTo>
                    <a:pt x="23" y="60"/>
                  </a:lnTo>
                  <a:lnTo>
                    <a:pt x="23" y="70"/>
                  </a:lnTo>
                  <a:lnTo>
                    <a:pt x="23" y="80"/>
                  </a:lnTo>
                  <a:lnTo>
                    <a:pt x="23" y="91"/>
                  </a:lnTo>
                  <a:lnTo>
                    <a:pt x="21" y="102"/>
                  </a:lnTo>
                  <a:lnTo>
                    <a:pt x="20" y="114"/>
                  </a:lnTo>
                  <a:lnTo>
                    <a:pt x="16" y="126"/>
                  </a:lnTo>
                  <a:lnTo>
                    <a:pt x="12" y="139"/>
                  </a:lnTo>
                  <a:lnTo>
                    <a:pt x="7" y="152"/>
                  </a:lnTo>
                  <a:lnTo>
                    <a:pt x="0" y="165"/>
                  </a:lnTo>
                  <a:lnTo>
                    <a:pt x="0" y="171"/>
                  </a:lnTo>
                  <a:lnTo>
                    <a:pt x="0" y="165"/>
                  </a:lnTo>
                  <a:lnTo>
                    <a:pt x="0" y="167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" y="172"/>
                  </a:lnTo>
                  <a:lnTo>
                    <a:pt x="3" y="174"/>
                  </a:lnTo>
                  <a:lnTo>
                    <a:pt x="4" y="174"/>
                  </a:lnTo>
                  <a:lnTo>
                    <a:pt x="6" y="173"/>
                  </a:lnTo>
                  <a:lnTo>
                    <a:pt x="7" y="171"/>
                  </a:lnTo>
                  <a:lnTo>
                    <a:pt x="7" y="1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66" name="Freeform 22">
              <a:extLst>
                <a:ext uri="{FF2B5EF4-FFF2-40B4-BE49-F238E27FC236}">
                  <a16:creationId xmlns:a16="http://schemas.microsoft.com/office/drawing/2014/main" id="{D3E38BB1-D536-4E21-8907-B6A00B66C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2125"/>
              <a:ext cx="77" cy="42"/>
            </a:xfrm>
            <a:custGeom>
              <a:avLst/>
              <a:gdLst>
                <a:gd name="T0" fmla="*/ 76 w 77"/>
                <a:gd name="T1" fmla="*/ 34 h 42"/>
                <a:gd name="T2" fmla="*/ 71 w 77"/>
                <a:gd name="T3" fmla="*/ 30 h 42"/>
                <a:gd name="T4" fmla="*/ 67 w 77"/>
                <a:gd name="T5" fmla="*/ 31 h 42"/>
                <a:gd name="T6" fmla="*/ 64 w 77"/>
                <a:gd name="T7" fmla="*/ 31 h 42"/>
                <a:gd name="T8" fmla="*/ 60 w 77"/>
                <a:gd name="T9" fmla="*/ 31 h 42"/>
                <a:gd name="T10" fmla="*/ 56 w 77"/>
                <a:gd name="T11" fmla="*/ 31 h 42"/>
                <a:gd name="T12" fmla="*/ 52 w 77"/>
                <a:gd name="T13" fmla="*/ 29 h 42"/>
                <a:gd name="T14" fmla="*/ 47 w 77"/>
                <a:gd name="T15" fmla="*/ 28 h 42"/>
                <a:gd name="T16" fmla="*/ 42 w 77"/>
                <a:gd name="T17" fmla="*/ 27 h 42"/>
                <a:gd name="T18" fmla="*/ 38 w 77"/>
                <a:gd name="T19" fmla="*/ 25 h 42"/>
                <a:gd name="T20" fmla="*/ 33 w 77"/>
                <a:gd name="T21" fmla="*/ 24 h 42"/>
                <a:gd name="T22" fmla="*/ 29 w 77"/>
                <a:gd name="T23" fmla="*/ 21 h 42"/>
                <a:gd name="T24" fmla="*/ 24 w 77"/>
                <a:gd name="T25" fmla="*/ 19 h 42"/>
                <a:gd name="T26" fmla="*/ 20 w 77"/>
                <a:gd name="T27" fmla="*/ 15 h 42"/>
                <a:gd name="T28" fmla="*/ 16 w 77"/>
                <a:gd name="T29" fmla="*/ 12 h 42"/>
                <a:gd name="T30" fmla="*/ 12 w 77"/>
                <a:gd name="T31" fmla="*/ 8 h 42"/>
                <a:gd name="T32" fmla="*/ 9 w 77"/>
                <a:gd name="T33" fmla="*/ 4 h 42"/>
                <a:gd name="T34" fmla="*/ 6 w 77"/>
                <a:gd name="T35" fmla="*/ 0 h 42"/>
                <a:gd name="T36" fmla="*/ 0 w 77"/>
                <a:gd name="T37" fmla="*/ 6 h 42"/>
                <a:gd name="T38" fmla="*/ 3 w 77"/>
                <a:gd name="T39" fmla="*/ 11 h 42"/>
                <a:gd name="T40" fmla="*/ 7 w 77"/>
                <a:gd name="T41" fmla="*/ 15 h 42"/>
                <a:gd name="T42" fmla="*/ 11 w 77"/>
                <a:gd name="T43" fmla="*/ 20 h 42"/>
                <a:gd name="T44" fmla="*/ 16 w 77"/>
                <a:gd name="T45" fmla="*/ 24 h 42"/>
                <a:gd name="T46" fmla="*/ 20 w 77"/>
                <a:gd name="T47" fmla="*/ 26 h 42"/>
                <a:gd name="T48" fmla="*/ 25 w 77"/>
                <a:gd name="T49" fmla="*/ 30 h 42"/>
                <a:gd name="T50" fmla="*/ 30 w 77"/>
                <a:gd name="T51" fmla="*/ 33 h 42"/>
                <a:gd name="T52" fmla="*/ 35 w 77"/>
                <a:gd name="T53" fmla="*/ 35 h 42"/>
                <a:gd name="T54" fmla="*/ 40 w 77"/>
                <a:gd name="T55" fmla="*/ 37 h 42"/>
                <a:gd name="T56" fmla="*/ 45 w 77"/>
                <a:gd name="T57" fmla="*/ 38 h 42"/>
                <a:gd name="T58" fmla="*/ 51 w 77"/>
                <a:gd name="T59" fmla="*/ 40 h 42"/>
                <a:gd name="T60" fmla="*/ 55 w 77"/>
                <a:gd name="T61" fmla="*/ 41 h 42"/>
                <a:gd name="T62" fmla="*/ 60 w 77"/>
                <a:gd name="T63" fmla="*/ 41 h 42"/>
                <a:gd name="T64" fmla="*/ 64 w 77"/>
                <a:gd name="T65" fmla="*/ 41 h 42"/>
                <a:gd name="T66" fmla="*/ 69 w 77"/>
                <a:gd name="T67" fmla="*/ 41 h 42"/>
                <a:gd name="T68" fmla="*/ 72 w 77"/>
                <a:gd name="T69" fmla="*/ 40 h 42"/>
                <a:gd name="T70" fmla="*/ 67 w 77"/>
                <a:gd name="T71" fmla="*/ 36 h 42"/>
                <a:gd name="T72" fmla="*/ 72 w 77"/>
                <a:gd name="T73" fmla="*/ 40 h 42"/>
                <a:gd name="T74" fmla="*/ 74 w 77"/>
                <a:gd name="T75" fmla="*/ 39 h 42"/>
                <a:gd name="T76" fmla="*/ 76 w 77"/>
                <a:gd name="T77" fmla="*/ 38 h 42"/>
                <a:gd name="T78" fmla="*/ 76 w 77"/>
                <a:gd name="T79" fmla="*/ 36 h 42"/>
                <a:gd name="T80" fmla="*/ 76 w 77"/>
                <a:gd name="T81" fmla="*/ 34 h 42"/>
                <a:gd name="T82" fmla="*/ 76 w 77"/>
                <a:gd name="T83" fmla="*/ 33 h 42"/>
                <a:gd name="T84" fmla="*/ 74 w 77"/>
                <a:gd name="T85" fmla="*/ 31 h 42"/>
                <a:gd name="T86" fmla="*/ 73 w 77"/>
                <a:gd name="T87" fmla="*/ 30 h 42"/>
                <a:gd name="T88" fmla="*/ 71 w 77"/>
                <a:gd name="T89" fmla="*/ 30 h 42"/>
                <a:gd name="T90" fmla="*/ 76 w 77"/>
                <a:gd name="T9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7" h="42">
                  <a:moveTo>
                    <a:pt x="76" y="34"/>
                  </a:moveTo>
                  <a:lnTo>
                    <a:pt x="71" y="30"/>
                  </a:lnTo>
                  <a:lnTo>
                    <a:pt x="67" y="31"/>
                  </a:lnTo>
                  <a:lnTo>
                    <a:pt x="64" y="31"/>
                  </a:lnTo>
                  <a:lnTo>
                    <a:pt x="60" y="31"/>
                  </a:lnTo>
                  <a:lnTo>
                    <a:pt x="56" y="31"/>
                  </a:lnTo>
                  <a:lnTo>
                    <a:pt x="52" y="29"/>
                  </a:lnTo>
                  <a:lnTo>
                    <a:pt x="47" y="28"/>
                  </a:lnTo>
                  <a:lnTo>
                    <a:pt x="42" y="27"/>
                  </a:lnTo>
                  <a:lnTo>
                    <a:pt x="38" y="25"/>
                  </a:lnTo>
                  <a:lnTo>
                    <a:pt x="33" y="24"/>
                  </a:lnTo>
                  <a:lnTo>
                    <a:pt x="29" y="21"/>
                  </a:lnTo>
                  <a:lnTo>
                    <a:pt x="24" y="19"/>
                  </a:lnTo>
                  <a:lnTo>
                    <a:pt x="20" y="15"/>
                  </a:lnTo>
                  <a:lnTo>
                    <a:pt x="16" y="12"/>
                  </a:lnTo>
                  <a:lnTo>
                    <a:pt x="12" y="8"/>
                  </a:lnTo>
                  <a:lnTo>
                    <a:pt x="9" y="4"/>
                  </a:lnTo>
                  <a:lnTo>
                    <a:pt x="6" y="0"/>
                  </a:lnTo>
                  <a:lnTo>
                    <a:pt x="0" y="6"/>
                  </a:lnTo>
                  <a:lnTo>
                    <a:pt x="3" y="11"/>
                  </a:lnTo>
                  <a:lnTo>
                    <a:pt x="7" y="15"/>
                  </a:lnTo>
                  <a:lnTo>
                    <a:pt x="11" y="20"/>
                  </a:lnTo>
                  <a:lnTo>
                    <a:pt x="16" y="24"/>
                  </a:lnTo>
                  <a:lnTo>
                    <a:pt x="20" y="26"/>
                  </a:lnTo>
                  <a:lnTo>
                    <a:pt x="25" y="30"/>
                  </a:lnTo>
                  <a:lnTo>
                    <a:pt x="30" y="33"/>
                  </a:lnTo>
                  <a:lnTo>
                    <a:pt x="35" y="35"/>
                  </a:lnTo>
                  <a:lnTo>
                    <a:pt x="40" y="37"/>
                  </a:lnTo>
                  <a:lnTo>
                    <a:pt x="45" y="38"/>
                  </a:lnTo>
                  <a:lnTo>
                    <a:pt x="51" y="40"/>
                  </a:lnTo>
                  <a:lnTo>
                    <a:pt x="55" y="41"/>
                  </a:lnTo>
                  <a:lnTo>
                    <a:pt x="60" y="41"/>
                  </a:lnTo>
                  <a:lnTo>
                    <a:pt x="64" y="41"/>
                  </a:lnTo>
                  <a:lnTo>
                    <a:pt x="69" y="41"/>
                  </a:lnTo>
                  <a:lnTo>
                    <a:pt x="72" y="40"/>
                  </a:lnTo>
                  <a:lnTo>
                    <a:pt x="67" y="36"/>
                  </a:lnTo>
                  <a:lnTo>
                    <a:pt x="72" y="40"/>
                  </a:lnTo>
                  <a:lnTo>
                    <a:pt x="74" y="39"/>
                  </a:lnTo>
                  <a:lnTo>
                    <a:pt x="76" y="38"/>
                  </a:lnTo>
                  <a:lnTo>
                    <a:pt x="76" y="36"/>
                  </a:lnTo>
                  <a:lnTo>
                    <a:pt x="76" y="34"/>
                  </a:lnTo>
                  <a:lnTo>
                    <a:pt x="76" y="33"/>
                  </a:lnTo>
                  <a:lnTo>
                    <a:pt x="74" y="31"/>
                  </a:lnTo>
                  <a:lnTo>
                    <a:pt x="73" y="30"/>
                  </a:lnTo>
                  <a:lnTo>
                    <a:pt x="71" y="30"/>
                  </a:lnTo>
                  <a:lnTo>
                    <a:pt x="76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67" name="Freeform 23">
              <a:extLst>
                <a:ext uri="{FF2B5EF4-FFF2-40B4-BE49-F238E27FC236}">
                  <a16:creationId xmlns:a16="http://schemas.microsoft.com/office/drawing/2014/main" id="{8283C255-464E-4FD2-51E1-86F931DCE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160"/>
              <a:ext cx="42" cy="357"/>
            </a:xfrm>
            <a:custGeom>
              <a:avLst/>
              <a:gdLst>
                <a:gd name="T0" fmla="*/ 8 w 42"/>
                <a:gd name="T1" fmla="*/ 349 h 357"/>
                <a:gd name="T2" fmla="*/ 12 w 42"/>
                <a:gd name="T3" fmla="*/ 326 h 357"/>
                <a:gd name="T4" fmla="*/ 15 w 42"/>
                <a:gd name="T5" fmla="*/ 305 h 357"/>
                <a:gd name="T6" fmla="*/ 19 w 42"/>
                <a:gd name="T7" fmla="*/ 285 h 357"/>
                <a:gd name="T8" fmla="*/ 22 w 42"/>
                <a:gd name="T9" fmla="*/ 262 h 357"/>
                <a:gd name="T10" fmla="*/ 26 w 42"/>
                <a:gd name="T11" fmla="*/ 242 h 357"/>
                <a:gd name="T12" fmla="*/ 29 w 42"/>
                <a:gd name="T13" fmla="*/ 220 h 357"/>
                <a:gd name="T14" fmla="*/ 31 w 42"/>
                <a:gd name="T15" fmla="*/ 198 h 357"/>
                <a:gd name="T16" fmla="*/ 34 w 42"/>
                <a:gd name="T17" fmla="*/ 176 h 357"/>
                <a:gd name="T18" fmla="*/ 36 w 42"/>
                <a:gd name="T19" fmla="*/ 155 h 357"/>
                <a:gd name="T20" fmla="*/ 38 w 42"/>
                <a:gd name="T21" fmla="*/ 133 h 357"/>
                <a:gd name="T22" fmla="*/ 39 w 42"/>
                <a:gd name="T23" fmla="*/ 112 h 357"/>
                <a:gd name="T24" fmla="*/ 40 w 42"/>
                <a:gd name="T25" fmla="*/ 89 h 357"/>
                <a:gd name="T26" fmla="*/ 41 w 42"/>
                <a:gd name="T27" fmla="*/ 68 h 357"/>
                <a:gd name="T28" fmla="*/ 40 w 42"/>
                <a:gd name="T29" fmla="*/ 45 h 357"/>
                <a:gd name="T30" fmla="*/ 39 w 42"/>
                <a:gd name="T31" fmla="*/ 22 h 357"/>
                <a:gd name="T32" fmla="*/ 38 w 42"/>
                <a:gd name="T33" fmla="*/ 0 h 357"/>
                <a:gd name="T34" fmla="*/ 30 w 42"/>
                <a:gd name="T35" fmla="*/ 13 h 357"/>
                <a:gd name="T36" fmla="*/ 31 w 42"/>
                <a:gd name="T37" fmla="*/ 35 h 357"/>
                <a:gd name="T38" fmla="*/ 32 w 42"/>
                <a:gd name="T39" fmla="*/ 56 h 357"/>
                <a:gd name="T40" fmla="*/ 31 w 42"/>
                <a:gd name="T41" fmla="*/ 78 h 357"/>
                <a:gd name="T42" fmla="*/ 31 w 42"/>
                <a:gd name="T43" fmla="*/ 99 h 357"/>
                <a:gd name="T44" fmla="*/ 30 w 42"/>
                <a:gd name="T45" fmla="*/ 121 h 357"/>
                <a:gd name="T46" fmla="*/ 28 w 42"/>
                <a:gd name="T47" fmla="*/ 141 h 357"/>
                <a:gd name="T48" fmla="*/ 26 w 42"/>
                <a:gd name="T49" fmla="*/ 162 h 357"/>
                <a:gd name="T50" fmla="*/ 24 w 42"/>
                <a:gd name="T51" fmla="*/ 184 h 357"/>
                <a:gd name="T52" fmla="*/ 22 w 42"/>
                <a:gd name="T53" fmla="*/ 205 h 357"/>
                <a:gd name="T54" fmla="*/ 19 w 42"/>
                <a:gd name="T55" fmla="*/ 225 h 357"/>
                <a:gd name="T56" fmla="*/ 16 w 42"/>
                <a:gd name="T57" fmla="*/ 247 h 357"/>
                <a:gd name="T58" fmla="*/ 13 w 42"/>
                <a:gd name="T59" fmla="*/ 268 h 357"/>
                <a:gd name="T60" fmla="*/ 9 w 42"/>
                <a:gd name="T61" fmla="*/ 289 h 357"/>
                <a:gd name="T62" fmla="*/ 5 w 42"/>
                <a:gd name="T63" fmla="*/ 310 h 357"/>
                <a:gd name="T64" fmla="*/ 1 w 42"/>
                <a:gd name="T65" fmla="*/ 332 h 357"/>
                <a:gd name="T66" fmla="*/ 8 w 42"/>
                <a:gd name="T67" fmla="*/ 350 h 357"/>
                <a:gd name="T68" fmla="*/ 0 w 42"/>
                <a:gd name="T69" fmla="*/ 347 h 357"/>
                <a:gd name="T70" fmla="*/ 1 w 42"/>
                <a:gd name="T71" fmla="*/ 353 h 357"/>
                <a:gd name="T72" fmla="*/ 4 w 42"/>
                <a:gd name="T73" fmla="*/ 356 h 357"/>
                <a:gd name="T74" fmla="*/ 7 w 42"/>
                <a:gd name="T75" fmla="*/ 353 h 357"/>
                <a:gd name="T76" fmla="*/ 0 w 42"/>
                <a:gd name="T77" fmla="*/ 34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" h="357">
                  <a:moveTo>
                    <a:pt x="0" y="340"/>
                  </a:moveTo>
                  <a:lnTo>
                    <a:pt x="8" y="349"/>
                  </a:lnTo>
                  <a:lnTo>
                    <a:pt x="10" y="338"/>
                  </a:lnTo>
                  <a:lnTo>
                    <a:pt x="12" y="326"/>
                  </a:lnTo>
                  <a:lnTo>
                    <a:pt x="14" y="316"/>
                  </a:lnTo>
                  <a:lnTo>
                    <a:pt x="15" y="305"/>
                  </a:lnTo>
                  <a:lnTo>
                    <a:pt x="17" y="295"/>
                  </a:lnTo>
                  <a:lnTo>
                    <a:pt x="19" y="285"/>
                  </a:lnTo>
                  <a:lnTo>
                    <a:pt x="21" y="273"/>
                  </a:lnTo>
                  <a:lnTo>
                    <a:pt x="22" y="262"/>
                  </a:lnTo>
                  <a:lnTo>
                    <a:pt x="24" y="252"/>
                  </a:lnTo>
                  <a:lnTo>
                    <a:pt x="26" y="242"/>
                  </a:lnTo>
                  <a:lnTo>
                    <a:pt x="27" y="231"/>
                  </a:lnTo>
                  <a:lnTo>
                    <a:pt x="29" y="220"/>
                  </a:lnTo>
                  <a:lnTo>
                    <a:pt x="30" y="209"/>
                  </a:lnTo>
                  <a:lnTo>
                    <a:pt x="31" y="198"/>
                  </a:lnTo>
                  <a:lnTo>
                    <a:pt x="32" y="188"/>
                  </a:lnTo>
                  <a:lnTo>
                    <a:pt x="34" y="176"/>
                  </a:lnTo>
                  <a:lnTo>
                    <a:pt x="35" y="166"/>
                  </a:lnTo>
                  <a:lnTo>
                    <a:pt x="36" y="155"/>
                  </a:lnTo>
                  <a:lnTo>
                    <a:pt x="37" y="145"/>
                  </a:lnTo>
                  <a:lnTo>
                    <a:pt x="38" y="133"/>
                  </a:lnTo>
                  <a:lnTo>
                    <a:pt x="39" y="122"/>
                  </a:lnTo>
                  <a:lnTo>
                    <a:pt x="39" y="112"/>
                  </a:lnTo>
                  <a:lnTo>
                    <a:pt x="40" y="100"/>
                  </a:lnTo>
                  <a:lnTo>
                    <a:pt x="40" y="89"/>
                  </a:lnTo>
                  <a:lnTo>
                    <a:pt x="40" y="79"/>
                  </a:lnTo>
                  <a:lnTo>
                    <a:pt x="41" y="68"/>
                  </a:lnTo>
                  <a:lnTo>
                    <a:pt x="41" y="56"/>
                  </a:lnTo>
                  <a:lnTo>
                    <a:pt x="40" y="45"/>
                  </a:lnTo>
                  <a:lnTo>
                    <a:pt x="40" y="34"/>
                  </a:lnTo>
                  <a:lnTo>
                    <a:pt x="39" y="22"/>
                  </a:lnTo>
                  <a:lnTo>
                    <a:pt x="39" y="11"/>
                  </a:lnTo>
                  <a:lnTo>
                    <a:pt x="38" y="0"/>
                  </a:lnTo>
                  <a:lnTo>
                    <a:pt x="29" y="2"/>
                  </a:lnTo>
                  <a:lnTo>
                    <a:pt x="30" y="13"/>
                  </a:lnTo>
                  <a:lnTo>
                    <a:pt x="31" y="25"/>
                  </a:lnTo>
                  <a:lnTo>
                    <a:pt x="31" y="35"/>
                  </a:lnTo>
                  <a:lnTo>
                    <a:pt x="31" y="46"/>
                  </a:lnTo>
                  <a:lnTo>
                    <a:pt x="32" y="56"/>
                  </a:lnTo>
                  <a:lnTo>
                    <a:pt x="32" y="68"/>
                  </a:lnTo>
                  <a:lnTo>
                    <a:pt x="31" y="78"/>
                  </a:lnTo>
                  <a:lnTo>
                    <a:pt x="31" y="89"/>
                  </a:lnTo>
                  <a:lnTo>
                    <a:pt x="31" y="99"/>
                  </a:lnTo>
                  <a:lnTo>
                    <a:pt x="31" y="111"/>
                  </a:lnTo>
                  <a:lnTo>
                    <a:pt x="30" y="121"/>
                  </a:lnTo>
                  <a:lnTo>
                    <a:pt x="29" y="132"/>
                  </a:lnTo>
                  <a:lnTo>
                    <a:pt x="28" y="141"/>
                  </a:lnTo>
                  <a:lnTo>
                    <a:pt x="27" y="152"/>
                  </a:lnTo>
                  <a:lnTo>
                    <a:pt x="26" y="162"/>
                  </a:lnTo>
                  <a:lnTo>
                    <a:pt x="25" y="172"/>
                  </a:lnTo>
                  <a:lnTo>
                    <a:pt x="24" y="184"/>
                  </a:lnTo>
                  <a:lnTo>
                    <a:pt x="23" y="194"/>
                  </a:lnTo>
                  <a:lnTo>
                    <a:pt x="22" y="205"/>
                  </a:lnTo>
                  <a:lnTo>
                    <a:pt x="20" y="215"/>
                  </a:lnTo>
                  <a:lnTo>
                    <a:pt x="19" y="225"/>
                  </a:lnTo>
                  <a:lnTo>
                    <a:pt x="17" y="237"/>
                  </a:lnTo>
                  <a:lnTo>
                    <a:pt x="16" y="247"/>
                  </a:lnTo>
                  <a:lnTo>
                    <a:pt x="14" y="257"/>
                  </a:lnTo>
                  <a:lnTo>
                    <a:pt x="13" y="268"/>
                  </a:lnTo>
                  <a:lnTo>
                    <a:pt x="11" y="278"/>
                  </a:lnTo>
                  <a:lnTo>
                    <a:pt x="9" y="289"/>
                  </a:lnTo>
                  <a:lnTo>
                    <a:pt x="7" y="300"/>
                  </a:lnTo>
                  <a:lnTo>
                    <a:pt x="5" y="310"/>
                  </a:lnTo>
                  <a:lnTo>
                    <a:pt x="3" y="321"/>
                  </a:lnTo>
                  <a:lnTo>
                    <a:pt x="1" y="332"/>
                  </a:lnTo>
                  <a:lnTo>
                    <a:pt x="0" y="343"/>
                  </a:lnTo>
                  <a:lnTo>
                    <a:pt x="8" y="350"/>
                  </a:lnTo>
                  <a:lnTo>
                    <a:pt x="0" y="343"/>
                  </a:lnTo>
                  <a:lnTo>
                    <a:pt x="0" y="347"/>
                  </a:lnTo>
                  <a:lnTo>
                    <a:pt x="0" y="350"/>
                  </a:lnTo>
                  <a:lnTo>
                    <a:pt x="1" y="353"/>
                  </a:lnTo>
                  <a:lnTo>
                    <a:pt x="3" y="354"/>
                  </a:lnTo>
                  <a:lnTo>
                    <a:pt x="4" y="356"/>
                  </a:lnTo>
                  <a:lnTo>
                    <a:pt x="6" y="354"/>
                  </a:lnTo>
                  <a:lnTo>
                    <a:pt x="7" y="353"/>
                  </a:lnTo>
                  <a:lnTo>
                    <a:pt x="8" y="349"/>
                  </a:lnTo>
                  <a:lnTo>
                    <a:pt x="0" y="3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68" name="Freeform 24">
              <a:extLst>
                <a:ext uri="{FF2B5EF4-FFF2-40B4-BE49-F238E27FC236}">
                  <a16:creationId xmlns:a16="http://schemas.microsoft.com/office/drawing/2014/main" id="{E7B8DC92-FE46-7577-BC52-6DE06F400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622"/>
              <a:ext cx="567" cy="863"/>
            </a:xfrm>
            <a:custGeom>
              <a:avLst/>
              <a:gdLst>
                <a:gd name="T0" fmla="*/ 216 w 567"/>
                <a:gd name="T1" fmla="*/ 13 h 863"/>
                <a:gd name="T2" fmla="*/ 308 w 567"/>
                <a:gd name="T3" fmla="*/ 41 h 863"/>
                <a:gd name="T4" fmla="*/ 419 w 567"/>
                <a:gd name="T5" fmla="*/ 62 h 863"/>
                <a:gd name="T6" fmla="*/ 511 w 567"/>
                <a:gd name="T7" fmla="*/ 57 h 863"/>
                <a:gd name="T8" fmla="*/ 511 w 567"/>
                <a:gd name="T9" fmla="*/ 91 h 863"/>
                <a:gd name="T10" fmla="*/ 496 w 567"/>
                <a:gd name="T11" fmla="*/ 131 h 863"/>
                <a:gd name="T12" fmla="*/ 510 w 567"/>
                <a:gd name="T13" fmla="*/ 216 h 863"/>
                <a:gd name="T14" fmla="*/ 538 w 567"/>
                <a:gd name="T15" fmla="*/ 309 h 863"/>
                <a:gd name="T16" fmla="*/ 561 w 567"/>
                <a:gd name="T17" fmla="*/ 394 h 863"/>
                <a:gd name="T18" fmla="*/ 563 w 567"/>
                <a:gd name="T19" fmla="*/ 461 h 863"/>
                <a:gd name="T20" fmla="*/ 536 w 567"/>
                <a:gd name="T21" fmla="*/ 517 h 863"/>
                <a:gd name="T22" fmla="*/ 522 w 567"/>
                <a:gd name="T23" fmla="*/ 583 h 863"/>
                <a:gd name="T24" fmla="*/ 517 w 567"/>
                <a:gd name="T25" fmla="*/ 654 h 863"/>
                <a:gd name="T26" fmla="*/ 516 w 567"/>
                <a:gd name="T27" fmla="*/ 726 h 863"/>
                <a:gd name="T28" fmla="*/ 536 w 567"/>
                <a:gd name="T29" fmla="*/ 756 h 863"/>
                <a:gd name="T30" fmla="*/ 529 w 567"/>
                <a:gd name="T31" fmla="*/ 782 h 863"/>
                <a:gd name="T32" fmla="*/ 477 w 567"/>
                <a:gd name="T33" fmla="*/ 821 h 863"/>
                <a:gd name="T34" fmla="*/ 396 w 567"/>
                <a:gd name="T35" fmla="*/ 834 h 863"/>
                <a:gd name="T36" fmla="*/ 316 w 567"/>
                <a:gd name="T37" fmla="*/ 820 h 863"/>
                <a:gd name="T38" fmla="*/ 261 w 567"/>
                <a:gd name="T39" fmla="*/ 790 h 863"/>
                <a:gd name="T40" fmla="*/ 251 w 567"/>
                <a:gd name="T41" fmla="*/ 744 h 863"/>
                <a:gd name="T42" fmla="*/ 264 w 567"/>
                <a:gd name="T43" fmla="*/ 715 h 863"/>
                <a:gd name="T44" fmla="*/ 297 w 567"/>
                <a:gd name="T45" fmla="*/ 646 h 863"/>
                <a:gd name="T46" fmla="*/ 329 w 567"/>
                <a:gd name="T47" fmla="*/ 582 h 863"/>
                <a:gd name="T48" fmla="*/ 361 w 567"/>
                <a:gd name="T49" fmla="*/ 534 h 863"/>
                <a:gd name="T50" fmla="*/ 396 w 567"/>
                <a:gd name="T51" fmla="*/ 499 h 863"/>
                <a:gd name="T52" fmla="*/ 388 w 567"/>
                <a:gd name="T53" fmla="*/ 466 h 863"/>
                <a:gd name="T54" fmla="*/ 402 w 567"/>
                <a:gd name="T55" fmla="*/ 437 h 863"/>
                <a:gd name="T56" fmla="*/ 387 w 567"/>
                <a:gd name="T57" fmla="*/ 384 h 863"/>
                <a:gd name="T58" fmla="*/ 371 w 567"/>
                <a:gd name="T59" fmla="*/ 323 h 863"/>
                <a:gd name="T60" fmla="*/ 356 w 567"/>
                <a:gd name="T61" fmla="*/ 263 h 863"/>
                <a:gd name="T62" fmla="*/ 339 w 567"/>
                <a:gd name="T63" fmla="*/ 204 h 863"/>
                <a:gd name="T64" fmla="*/ 314 w 567"/>
                <a:gd name="T65" fmla="*/ 203 h 863"/>
                <a:gd name="T66" fmla="*/ 292 w 567"/>
                <a:gd name="T67" fmla="*/ 196 h 863"/>
                <a:gd name="T68" fmla="*/ 287 w 567"/>
                <a:gd name="T69" fmla="*/ 248 h 863"/>
                <a:gd name="T70" fmla="*/ 279 w 567"/>
                <a:gd name="T71" fmla="*/ 309 h 863"/>
                <a:gd name="T72" fmla="*/ 273 w 567"/>
                <a:gd name="T73" fmla="*/ 370 h 863"/>
                <a:gd name="T74" fmla="*/ 270 w 567"/>
                <a:gd name="T75" fmla="*/ 431 h 863"/>
                <a:gd name="T76" fmla="*/ 288 w 567"/>
                <a:gd name="T77" fmla="*/ 482 h 863"/>
                <a:gd name="T78" fmla="*/ 283 w 567"/>
                <a:gd name="T79" fmla="*/ 552 h 863"/>
                <a:gd name="T80" fmla="*/ 249 w 567"/>
                <a:gd name="T81" fmla="*/ 621 h 863"/>
                <a:gd name="T82" fmla="*/ 232 w 567"/>
                <a:gd name="T83" fmla="*/ 699 h 863"/>
                <a:gd name="T84" fmla="*/ 226 w 567"/>
                <a:gd name="T85" fmla="*/ 772 h 863"/>
                <a:gd name="T86" fmla="*/ 223 w 567"/>
                <a:gd name="T87" fmla="*/ 825 h 863"/>
                <a:gd name="T88" fmla="*/ 190 w 567"/>
                <a:gd name="T89" fmla="*/ 855 h 863"/>
                <a:gd name="T90" fmla="*/ 133 w 567"/>
                <a:gd name="T91" fmla="*/ 861 h 863"/>
                <a:gd name="T92" fmla="*/ 70 w 567"/>
                <a:gd name="T93" fmla="*/ 842 h 863"/>
                <a:gd name="T94" fmla="*/ 17 w 567"/>
                <a:gd name="T95" fmla="*/ 799 h 863"/>
                <a:gd name="T96" fmla="*/ 0 w 567"/>
                <a:gd name="T97" fmla="*/ 769 h 863"/>
                <a:gd name="T98" fmla="*/ 9 w 567"/>
                <a:gd name="T99" fmla="*/ 744 h 863"/>
                <a:gd name="T100" fmla="*/ 32 w 567"/>
                <a:gd name="T101" fmla="*/ 660 h 863"/>
                <a:gd name="T102" fmla="*/ 61 w 567"/>
                <a:gd name="T103" fmla="*/ 600 h 863"/>
                <a:gd name="T104" fmla="*/ 94 w 567"/>
                <a:gd name="T105" fmla="*/ 555 h 863"/>
                <a:gd name="T106" fmla="*/ 131 w 567"/>
                <a:gd name="T107" fmla="*/ 508 h 863"/>
                <a:gd name="T108" fmla="*/ 130 w 567"/>
                <a:gd name="T109" fmla="*/ 446 h 863"/>
                <a:gd name="T110" fmla="*/ 113 w 567"/>
                <a:gd name="T111" fmla="*/ 389 h 863"/>
                <a:gd name="T112" fmla="*/ 116 w 567"/>
                <a:gd name="T113" fmla="*/ 366 h 863"/>
                <a:gd name="T114" fmla="*/ 123 w 567"/>
                <a:gd name="T115" fmla="*/ 338 h 863"/>
                <a:gd name="T116" fmla="*/ 124 w 567"/>
                <a:gd name="T117" fmla="*/ 223 h 863"/>
                <a:gd name="T118" fmla="*/ 132 w 567"/>
                <a:gd name="T119" fmla="*/ 132 h 863"/>
                <a:gd name="T120" fmla="*/ 149 w 567"/>
                <a:gd name="T121" fmla="*/ 64 h 863"/>
                <a:gd name="T122" fmla="*/ 179 w 567"/>
                <a:gd name="T123" fmla="*/ 7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7" h="863">
                  <a:moveTo>
                    <a:pt x="184" y="0"/>
                  </a:moveTo>
                  <a:lnTo>
                    <a:pt x="185" y="0"/>
                  </a:lnTo>
                  <a:lnTo>
                    <a:pt x="187" y="2"/>
                  </a:lnTo>
                  <a:lnTo>
                    <a:pt x="190" y="3"/>
                  </a:lnTo>
                  <a:lnTo>
                    <a:pt x="195" y="5"/>
                  </a:lnTo>
                  <a:lnTo>
                    <a:pt x="201" y="8"/>
                  </a:lnTo>
                  <a:lnTo>
                    <a:pt x="208" y="11"/>
                  </a:lnTo>
                  <a:lnTo>
                    <a:pt x="216" y="13"/>
                  </a:lnTo>
                  <a:lnTo>
                    <a:pt x="225" y="16"/>
                  </a:lnTo>
                  <a:lnTo>
                    <a:pt x="235" y="19"/>
                  </a:lnTo>
                  <a:lnTo>
                    <a:pt x="246" y="23"/>
                  </a:lnTo>
                  <a:lnTo>
                    <a:pt x="257" y="27"/>
                  </a:lnTo>
                  <a:lnTo>
                    <a:pt x="269" y="30"/>
                  </a:lnTo>
                  <a:lnTo>
                    <a:pt x="281" y="33"/>
                  </a:lnTo>
                  <a:lnTo>
                    <a:pt x="294" y="37"/>
                  </a:lnTo>
                  <a:lnTo>
                    <a:pt x="308" y="41"/>
                  </a:lnTo>
                  <a:lnTo>
                    <a:pt x="321" y="44"/>
                  </a:lnTo>
                  <a:lnTo>
                    <a:pt x="335" y="47"/>
                  </a:lnTo>
                  <a:lnTo>
                    <a:pt x="349" y="50"/>
                  </a:lnTo>
                  <a:lnTo>
                    <a:pt x="363" y="53"/>
                  </a:lnTo>
                  <a:lnTo>
                    <a:pt x="378" y="56"/>
                  </a:lnTo>
                  <a:lnTo>
                    <a:pt x="392" y="58"/>
                  </a:lnTo>
                  <a:lnTo>
                    <a:pt x="406" y="60"/>
                  </a:lnTo>
                  <a:lnTo>
                    <a:pt x="419" y="62"/>
                  </a:lnTo>
                  <a:lnTo>
                    <a:pt x="433" y="63"/>
                  </a:lnTo>
                  <a:lnTo>
                    <a:pt x="446" y="63"/>
                  </a:lnTo>
                  <a:lnTo>
                    <a:pt x="458" y="64"/>
                  </a:lnTo>
                  <a:lnTo>
                    <a:pt x="470" y="63"/>
                  </a:lnTo>
                  <a:lnTo>
                    <a:pt x="482" y="63"/>
                  </a:lnTo>
                  <a:lnTo>
                    <a:pt x="492" y="61"/>
                  </a:lnTo>
                  <a:lnTo>
                    <a:pt x="502" y="59"/>
                  </a:lnTo>
                  <a:lnTo>
                    <a:pt x="511" y="57"/>
                  </a:lnTo>
                  <a:lnTo>
                    <a:pt x="520" y="53"/>
                  </a:lnTo>
                  <a:lnTo>
                    <a:pt x="518" y="58"/>
                  </a:lnTo>
                  <a:lnTo>
                    <a:pt x="518" y="64"/>
                  </a:lnTo>
                  <a:lnTo>
                    <a:pt x="517" y="69"/>
                  </a:lnTo>
                  <a:lnTo>
                    <a:pt x="516" y="74"/>
                  </a:lnTo>
                  <a:lnTo>
                    <a:pt x="514" y="80"/>
                  </a:lnTo>
                  <a:lnTo>
                    <a:pt x="513" y="85"/>
                  </a:lnTo>
                  <a:lnTo>
                    <a:pt x="511" y="91"/>
                  </a:lnTo>
                  <a:lnTo>
                    <a:pt x="510" y="96"/>
                  </a:lnTo>
                  <a:lnTo>
                    <a:pt x="509" y="101"/>
                  </a:lnTo>
                  <a:lnTo>
                    <a:pt x="507" y="106"/>
                  </a:lnTo>
                  <a:lnTo>
                    <a:pt x="504" y="111"/>
                  </a:lnTo>
                  <a:lnTo>
                    <a:pt x="503" y="116"/>
                  </a:lnTo>
                  <a:lnTo>
                    <a:pt x="500" y="121"/>
                  </a:lnTo>
                  <a:lnTo>
                    <a:pt x="498" y="126"/>
                  </a:lnTo>
                  <a:lnTo>
                    <a:pt x="496" y="131"/>
                  </a:lnTo>
                  <a:lnTo>
                    <a:pt x="493" y="136"/>
                  </a:lnTo>
                  <a:lnTo>
                    <a:pt x="495" y="147"/>
                  </a:lnTo>
                  <a:lnTo>
                    <a:pt x="496" y="158"/>
                  </a:lnTo>
                  <a:lnTo>
                    <a:pt x="499" y="170"/>
                  </a:lnTo>
                  <a:lnTo>
                    <a:pt x="501" y="181"/>
                  </a:lnTo>
                  <a:lnTo>
                    <a:pt x="504" y="193"/>
                  </a:lnTo>
                  <a:lnTo>
                    <a:pt x="507" y="204"/>
                  </a:lnTo>
                  <a:lnTo>
                    <a:pt x="510" y="216"/>
                  </a:lnTo>
                  <a:lnTo>
                    <a:pt x="513" y="228"/>
                  </a:lnTo>
                  <a:lnTo>
                    <a:pt x="517" y="240"/>
                  </a:lnTo>
                  <a:lnTo>
                    <a:pt x="520" y="251"/>
                  </a:lnTo>
                  <a:lnTo>
                    <a:pt x="524" y="263"/>
                  </a:lnTo>
                  <a:lnTo>
                    <a:pt x="527" y="275"/>
                  </a:lnTo>
                  <a:lnTo>
                    <a:pt x="531" y="287"/>
                  </a:lnTo>
                  <a:lnTo>
                    <a:pt x="535" y="298"/>
                  </a:lnTo>
                  <a:lnTo>
                    <a:pt x="538" y="309"/>
                  </a:lnTo>
                  <a:lnTo>
                    <a:pt x="542" y="320"/>
                  </a:lnTo>
                  <a:lnTo>
                    <a:pt x="545" y="331"/>
                  </a:lnTo>
                  <a:lnTo>
                    <a:pt x="548" y="342"/>
                  </a:lnTo>
                  <a:lnTo>
                    <a:pt x="552" y="353"/>
                  </a:lnTo>
                  <a:lnTo>
                    <a:pt x="554" y="364"/>
                  </a:lnTo>
                  <a:lnTo>
                    <a:pt x="557" y="374"/>
                  </a:lnTo>
                  <a:lnTo>
                    <a:pt x="559" y="384"/>
                  </a:lnTo>
                  <a:lnTo>
                    <a:pt x="561" y="394"/>
                  </a:lnTo>
                  <a:lnTo>
                    <a:pt x="563" y="403"/>
                  </a:lnTo>
                  <a:lnTo>
                    <a:pt x="564" y="413"/>
                  </a:lnTo>
                  <a:lnTo>
                    <a:pt x="565" y="422"/>
                  </a:lnTo>
                  <a:lnTo>
                    <a:pt x="566" y="430"/>
                  </a:lnTo>
                  <a:lnTo>
                    <a:pt x="566" y="438"/>
                  </a:lnTo>
                  <a:lnTo>
                    <a:pt x="565" y="446"/>
                  </a:lnTo>
                  <a:lnTo>
                    <a:pt x="564" y="453"/>
                  </a:lnTo>
                  <a:lnTo>
                    <a:pt x="563" y="461"/>
                  </a:lnTo>
                  <a:lnTo>
                    <a:pt x="561" y="467"/>
                  </a:lnTo>
                  <a:lnTo>
                    <a:pt x="556" y="474"/>
                  </a:lnTo>
                  <a:lnTo>
                    <a:pt x="552" y="480"/>
                  </a:lnTo>
                  <a:lnTo>
                    <a:pt x="549" y="488"/>
                  </a:lnTo>
                  <a:lnTo>
                    <a:pt x="545" y="494"/>
                  </a:lnTo>
                  <a:lnTo>
                    <a:pt x="542" y="502"/>
                  </a:lnTo>
                  <a:lnTo>
                    <a:pt x="539" y="509"/>
                  </a:lnTo>
                  <a:lnTo>
                    <a:pt x="536" y="517"/>
                  </a:lnTo>
                  <a:lnTo>
                    <a:pt x="534" y="525"/>
                  </a:lnTo>
                  <a:lnTo>
                    <a:pt x="532" y="533"/>
                  </a:lnTo>
                  <a:lnTo>
                    <a:pt x="529" y="541"/>
                  </a:lnTo>
                  <a:lnTo>
                    <a:pt x="527" y="549"/>
                  </a:lnTo>
                  <a:lnTo>
                    <a:pt x="526" y="558"/>
                  </a:lnTo>
                  <a:lnTo>
                    <a:pt x="524" y="566"/>
                  </a:lnTo>
                  <a:lnTo>
                    <a:pt x="523" y="574"/>
                  </a:lnTo>
                  <a:lnTo>
                    <a:pt x="522" y="583"/>
                  </a:lnTo>
                  <a:lnTo>
                    <a:pt x="521" y="591"/>
                  </a:lnTo>
                  <a:lnTo>
                    <a:pt x="520" y="601"/>
                  </a:lnTo>
                  <a:lnTo>
                    <a:pt x="519" y="609"/>
                  </a:lnTo>
                  <a:lnTo>
                    <a:pt x="518" y="618"/>
                  </a:lnTo>
                  <a:lnTo>
                    <a:pt x="518" y="627"/>
                  </a:lnTo>
                  <a:lnTo>
                    <a:pt x="517" y="636"/>
                  </a:lnTo>
                  <a:lnTo>
                    <a:pt x="517" y="645"/>
                  </a:lnTo>
                  <a:lnTo>
                    <a:pt x="517" y="654"/>
                  </a:lnTo>
                  <a:lnTo>
                    <a:pt x="516" y="663"/>
                  </a:lnTo>
                  <a:lnTo>
                    <a:pt x="516" y="672"/>
                  </a:lnTo>
                  <a:lnTo>
                    <a:pt x="516" y="682"/>
                  </a:lnTo>
                  <a:lnTo>
                    <a:pt x="516" y="690"/>
                  </a:lnTo>
                  <a:lnTo>
                    <a:pt x="516" y="699"/>
                  </a:lnTo>
                  <a:lnTo>
                    <a:pt x="516" y="708"/>
                  </a:lnTo>
                  <a:lnTo>
                    <a:pt x="516" y="718"/>
                  </a:lnTo>
                  <a:lnTo>
                    <a:pt x="516" y="726"/>
                  </a:lnTo>
                  <a:lnTo>
                    <a:pt x="516" y="735"/>
                  </a:lnTo>
                  <a:lnTo>
                    <a:pt x="521" y="737"/>
                  </a:lnTo>
                  <a:lnTo>
                    <a:pt x="525" y="740"/>
                  </a:lnTo>
                  <a:lnTo>
                    <a:pt x="529" y="743"/>
                  </a:lnTo>
                  <a:lnTo>
                    <a:pt x="532" y="745"/>
                  </a:lnTo>
                  <a:lnTo>
                    <a:pt x="534" y="749"/>
                  </a:lnTo>
                  <a:lnTo>
                    <a:pt x="535" y="752"/>
                  </a:lnTo>
                  <a:lnTo>
                    <a:pt x="536" y="756"/>
                  </a:lnTo>
                  <a:lnTo>
                    <a:pt x="537" y="759"/>
                  </a:lnTo>
                  <a:lnTo>
                    <a:pt x="537" y="763"/>
                  </a:lnTo>
                  <a:lnTo>
                    <a:pt x="536" y="767"/>
                  </a:lnTo>
                  <a:lnTo>
                    <a:pt x="535" y="770"/>
                  </a:lnTo>
                  <a:lnTo>
                    <a:pt x="534" y="774"/>
                  </a:lnTo>
                  <a:lnTo>
                    <a:pt x="533" y="777"/>
                  </a:lnTo>
                  <a:lnTo>
                    <a:pt x="531" y="780"/>
                  </a:lnTo>
                  <a:lnTo>
                    <a:pt x="529" y="782"/>
                  </a:lnTo>
                  <a:lnTo>
                    <a:pt x="527" y="784"/>
                  </a:lnTo>
                  <a:lnTo>
                    <a:pt x="522" y="791"/>
                  </a:lnTo>
                  <a:lnTo>
                    <a:pt x="516" y="798"/>
                  </a:lnTo>
                  <a:lnTo>
                    <a:pt x="510" y="803"/>
                  </a:lnTo>
                  <a:lnTo>
                    <a:pt x="502" y="809"/>
                  </a:lnTo>
                  <a:lnTo>
                    <a:pt x="495" y="813"/>
                  </a:lnTo>
                  <a:lnTo>
                    <a:pt x="486" y="817"/>
                  </a:lnTo>
                  <a:lnTo>
                    <a:pt x="477" y="821"/>
                  </a:lnTo>
                  <a:lnTo>
                    <a:pt x="468" y="824"/>
                  </a:lnTo>
                  <a:lnTo>
                    <a:pt x="459" y="827"/>
                  </a:lnTo>
                  <a:lnTo>
                    <a:pt x="449" y="829"/>
                  </a:lnTo>
                  <a:lnTo>
                    <a:pt x="439" y="831"/>
                  </a:lnTo>
                  <a:lnTo>
                    <a:pt x="428" y="832"/>
                  </a:lnTo>
                  <a:lnTo>
                    <a:pt x="418" y="833"/>
                  </a:lnTo>
                  <a:lnTo>
                    <a:pt x="407" y="834"/>
                  </a:lnTo>
                  <a:lnTo>
                    <a:pt x="396" y="834"/>
                  </a:lnTo>
                  <a:lnTo>
                    <a:pt x="386" y="833"/>
                  </a:lnTo>
                  <a:lnTo>
                    <a:pt x="375" y="832"/>
                  </a:lnTo>
                  <a:lnTo>
                    <a:pt x="365" y="831"/>
                  </a:lnTo>
                  <a:lnTo>
                    <a:pt x="355" y="829"/>
                  </a:lnTo>
                  <a:lnTo>
                    <a:pt x="345" y="828"/>
                  </a:lnTo>
                  <a:lnTo>
                    <a:pt x="335" y="826"/>
                  </a:lnTo>
                  <a:lnTo>
                    <a:pt x="325" y="823"/>
                  </a:lnTo>
                  <a:lnTo>
                    <a:pt x="316" y="820"/>
                  </a:lnTo>
                  <a:lnTo>
                    <a:pt x="307" y="817"/>
                  </a:lnTo>
                  <a:lnTo>
                    <a:pt x="299" y="814"/>
                  </a:lnTo>
                  <a:lnTo>
                    <a:pt x="291" y="810"/>
                  </a:lnTo>
                  <a:lnTo>
                    <a:pt x="284" y="806"/>
                  </a:lnTo>
                  <a:lnTo>
                    <a:pt x="277" y="803"/>
                  </a:lnTo>
                  <a:lnTo>
                    <a:pt x="271" y="798"/>
                  </a:lnTo>
                  <a:lnTo>
                    <a:pt x="266" y="794"/>
                  </a:lnTo>
                  <a:lnTo>
                    <a:pt x="261" y="790"/>
                  </a:lnTo>
                  <a:lnTo>
                    <a:pt x="258" y="784"/>
                  </a:lnTo>
                  <a:lnTo>
                    <a:pt x="255" y="780"/>
                  </a:lnTo>
                  <a:lnTo>
                    <a:pt x="253" y="774"/>
                  </a:lnTo>
                  <a:lnTo>
                    <a:pt x="252" y="768"/>
                  </a:lnTo>
                  <a:lnTo>
                    <a:pt x="251" y="762"/>
                  </a:lnTo>
                  <a:lnTo>
                    <a:pt x="250" y="757"/>
                  </a:lnTo>
                  <a:lnTo>
                    <a:pt x="250" y="750"/>
                  </a:lnTo>
                  <a:lnTo>
                    <a:pt x="251" y="744"/>
                  </a:lnTo>
                  <a:lnTo>
                    <a:pt x="251" y="738"/>
                  </a:lnTo>
                  <a:lnTo>
                    <a:pt x="252" y="732"/>
                  </a:lnTo>
                  <a:lnTo>
                    <a:pt x="254" y="727"/>
                  </a:lnTo>
                  <a:lnTo>
                    <a:pt x="255" y="723"/>
                  </a:lnTo>
                  <a:lnTo>
                    <a:pt x="258" y="719"/>
                  </a:lnTo>
                  <a:lnTo>
                    <a:pt x="259" y="717"/>
                  </a:lnTo>
                  <a:lnTo>
                    <a:pt x="262" y="715"/>
                  </a:lnTo>
                  <a:lnTo>
                    <a:pt x="264" y="715"/>
                  </a:lnTo>
                  <a:lnTo>
                    <a:pt x="266" y="715"/>
                  </a:lnTo>
                  <a:lnTo>
                    <a:pt x="271" y="704"/>
                  </a:lnTo>
                  <a:lnTo>
                    <a:pt x="276" y="694"/>
                  </a:lnTo>
                  <a:lnTo>
                    <a:pt x="280" y="684"/>
                  </a:lnTo>
                  <a:lnTo>
                    <a:pt x="284" y="674"/>
                  </a:lnTo>
                  <a:lnTo>
                    <a:pt x="289" y="664"/>
                  </a:lnTo>
                  <a:lnTo>
                    <a:pt x="293" y="655"/>
                  </a:lnTo>
                  <a:lnTo>
                    <a:pt x="297" y="646"/>
                  </a:lnTo>
                  <a:lnTo>
                    <a:pt x="301" y="637"/>
                  </a:lnTo>
                  <a:lnTo>
                    <a:pt x="305" y="629"/>
                  </a:lnTo>
                  <a:lnTo>
                    <a:pt x="309" y="620"/>
                  </a:lnTo>
                  <a:lnTo>
                    <a:pt x="313" y="612"/>
                  </a:lnTo>
                  <a:lnTo>
                    <a:pt x="317" y="605"/>
                  </a:lnTo>
                  <a:lnTo>
                    <a:pt x="321" y="597"/>
                  </a:lnTo>
                  <a:lnTo>
                    <a:pt x="326" y="589"/>
                  </a:lnTo>
                  <a:lnTo>
                    <a:pt x="329" y="582"/>
                  </a:lnTo>
                  <a:lnTo>
                    <a:pt x="333" y="575"/>
                  </a:lnTo>
                  <a:lnTo>
                    <a:pt x="337" y="569"/>
                  </a:lnTo>
                  <a:lnTo>
                    <a:pt x="341" y="563"/>
                  </a:lnTo>
                  <a:lnTo>
                    <a:pt x="345" y="556"/>
                  </a:lnTo>
                  <a:lnTo>
                    <a:pt x="349" y="550"/>
                  </a:lnTo>
                  <a:lnTo>
                    <a:pt x="353" y="545"/>
                  </a:lnTo>
                  <a:lnTo>
                    <a:pt x="357" y="539"/>
                  </a:lnTo>
                  <a:lnTo>
                    <a:pt x="361" y="534"/>
                  </a:lnTo>
                  <a:lnTo>
                    <a:pt x="365" y="529"/>
                  </a:lnTo>
                  <a:lnTo>
                    <a:pt x="370" y="524"/>
                  </a:lnTo>
                  <a:lnTo>
                    <a:pt x="374" y="519"/>
                  </a:lnTo>
                  <a:lnTo>
                    <a:pt x="378" y="515"/>
                  </a:lnTo>
                  <a:lnTo>
                    <a:pt x="382" y="511"/>
                  </a:lnTo>
                  <a:lnTo>
                    <a:pt x="387" y="507"/>
                  </a:lnTo>
                  <a:lnTo>
                    <a:pt x="391" y="502"/>
                  </a:lnTo>
                  <a:lnTo>
                    <a:pt x="396" y="499"/>
                  </a:lnTo>
                  <a:lnTo>
                    <a:pt x="400" y="495"/>
                  </a:lnTo>
                  <a:lnTo>
                    <a:pt x="398" y="491"/>
                  </a:lnTo>
                  <a:lnTo>
                    <a:pt x="395" y="487"/>
                  </a:lnTo>
                  <a:lnTo>
                    <a:pt x="393" y="483"/>
                  </a:lnTo>
                  <a:lnTo>
                    <a:pt x="391" y="479"/>
                  </a:lnTo>
                  <a:lnTo>
                    <a:pt x="390" y="475"/>
                  </a:lnTo>
                  <a:lnTo>
                    <a:pt x="389" y="471"/>
                  </a:lnTo>
                  <a:lnTo>
                    <a:pt x="388" y="466"/>
                  </a:lnTo>
                  <a:lnTo>
                    <a:pt x="389" y="463"/>
                  </a:lnTo>
                  <a:lnTo>
                    <a:pt x="389" y="458"/>
                  </a:lnTo>
                  <a:lnTo>
                    <a:pt x="390" y="455"/>
                  </a:lnTo>
                  <a:lnTo>
                    <a:pt x="391" y="451"/>
                  </a:lnTo>
                  <a:lnTo>
                    <a:pt x="393" y="447"/>
                  </a:lnTo>
                  <a:lnTo>
                    <a:pt x="396" y="444"/>
                  </a:lnTo>
                  <a:lnTo>
                    <a:pt x="399" y="441"/>
                  </a:lnTo>
                  <a:lnTo>
                    <a:pt x="402" y="437"/>
                  </a:lnTo>
                  <a:lnTo>
                    <a:pt x="406" y="433"/>
                  </a:lnTo>
                  <a:lnTo>
                    <a:pt x="403" y="427"/>
                  </a:lnTo>
                  <a:lnTo>
                    <a:pt x="400" y="419"/>
                  </a:lnTo>
                  <a:lnTo>
                    <a:pt x="398" y="413"/>
                  </a:lnTo>
                  <a:lnTo>
                    <a:pt x="395" y="406"/>
                  </a:lnTo>
                  <a:lnTo>
                    <a:pt x="392" y="398"/>
                  </a:lnTo>
                  <a:lnTo>
                    <a:pt x="390" y="391"/>
                  </a:lnTo>
                  <a:lnTo>
                    <a:pt x="387" y="384"/>
                  </a:lnTo>
                  <a:lnTo>
                    <a:pt x="385" y="376"/>
                  </a:lnTo>
                  <a:lnTo>
                    <a:pt x="382" y="369"/>
                  </a:lnTo>
                  <a:lnTo>
                    <a:pt x="381" y="361"/>
                  </a:lnTo>
                  <a:lnTo>
                    <a:pt x="378" y="354"/>
                  </a:lnTo>
                  <a:lnTo>
                    <a:pt x="377" y="347"/>
                  </a:lnTo>
                  <a:lnTo>
                    <a:pt x="374" y="339"/>
                  </a:lnTo>
                  <a:lnTo>
                    <a:pt x="373" y="331"/>
                  </a:lnTo>
                  <a:lnTo>
                    <a:pt x="371" y="323"/>
                  </a:lnTo>
                  <a:lnTo>
                    <a:pt x="369" y="316"/>
                  </a:lnTo>
                  <a:lnTo>
                    <a:pt x="367" y="309"/>
                  </a:lnTo>
                  <a:lnTo>
                    <a:pt x="365" y="301"/>
                  </a:lnTo>
                  <a:lnTo>
                    <a:pt x="363" y="293"/>
                  </a:lnTo>
                  <a:lnTo>
                    <a:pt x="362" y="286"/>
                  </a:lnTo>
                  <a:lnTo>
                    <a:pt x="360" y="278"/>
                  </a:lnTo>
                  <a:lnTo>
                    <a:pt x="357" y="270"/>
                  </a:lnTo>
                  <a:lnTo>
                    <a:pt x="356" y="263"/>
                  </a:lnTo>
                  <a:lnTo>
                    <a:pt x="354" y="255"/>
                  </a:lnTo>
                  <a:lnTo>
                    <a:pt x="352" y="248"/>
                  </a:lnTo>
                  <a:lnTo>
                    <a:pt x="350" y="240"/>
                  </a:lnTo>
                  <a:lnTo>
                    <a:pt x="348" y="233"/>
                  </a:lnTo>
                  <a:lnTo>
                    <a:pt x="346" y="226"/>
                  </a:lnTo>
                  <a:lnTo>
                    <a:pt x="344" y="218"/>
                  </a:lnTo>
                  <a:lnTo>
                    <a:pt x="342" y="211"/>
                  </a:lnTo>
                  <a:lnTo>
                    <a:pt x="339" y="204"/>
                  </a:lnTo>
                  <a:lnTo>
                    <a:pt x="337" y="197"/>
                  </a:lnTo>
                  <a:lnTo>
                    <a:pt x="334" y="198"/>
                  </a:lnTo>
                  <a:lnTo>
                    <a:pt x="330" y="200"/>
                  </a:lnTo>
                  <a:lnTo>
                    <a:pt x="327" y="201"/>
                  </a:lnTo>
                  <a:lnTo>
                    <a:pt x="324" y="201"/>
                  </a:lnTo>
                  <a:lnTo>
                    <a:pt x="321" y="202"/>
                  </a:lnTo>
                  <a:lnTo>
                    <a:pt x="317" y="203"/>
                  </a:lnTo>
                  <a:lnTo>
                    <a:pt x="314" y="203"/>
                  </a:lnTo>
                  <a:lnTo>
                    <a:pt x="312" y="202"/>
                  </a:lnTo>
                  <a:lnTo>
                    <a:pt x="309" y="202"/>
                  </a:lnTo>
                  <a:lnTo>
                    <a:pt x="306" y="201"/>
                  </a:lnTo>
                  <a:lnTo>
                    <a:pt x="303" y="201"/>
                  </a:lnTo>
                  <a:lnTo>
                    <a:pt x="300" y="200"/>
                  </a:lnTo>
                  <a:lnTo>
                    <a:pt x="297" y="198"/>
                  </a:lnTo>
                  <a:lnTo>
                    <a:pt x="295" y="198"/>
                  </a:lnTo>
                  <a:lnTo>
                    <a:pt x="292" y="196"/>
                  </a:lnTo>
                  <a:lnTo>
                    <a:pt x="289" y="195"/>
                  </a:lnTo>
                  <a:lnTo>
                    <a:pt x="289" y="203"/>
                  </a:lnTo>
                  <a:lnTo>
                    <a:pt x="289" y="210"/>
                  </a:lnTo>
                  <a:lnTo>
                    <a:pt x="289" y="218"/>
                  </a:lnTo>
                  <a:lnTo>
                    <a:pt x="288" y="226"/>
                  </a:lnTo>
                  <a:lnTo>
                    <a:pt x="288" y="233"/>
                  </a:lnTo>
                  <a:lnTo>
                    <a:pt x="287" y="241"/>
                  </a:lnTo>
                  <a:lnTo>
                    <a:pt x="287" y="248"/>
                  </a:lnTo>
                  <a:lnTo>
                    <a:pt x="285" y="256"/>
                  </a:lnTo>
                  <a:lnTo>
                    <a:pt x="285" y="264"/>
                  </a:lnTo>
                  <a:lnTo>
                    <a:pt x="284" y="271"/>
                  </a:lnTo>
                  <a:lnTo>
                    <a:pt x="283" y="279"/>
                  </a:lnTo>
                  <a:lnTo>
                    <a:pt x="282" y="287"/>
                  </a:lnTo>
                  <a:lnTo>
                    <a:pt x="281" y="294"/>
                  </a:lnTo>
                  <a:lnTo>
                    <a:pt x="280" y="301"/>
                  </a:lnTo>
                  <a:lnTo>
                    <a:pt x="279" y="309"/>
                  </a:lnTo>
                  <a:lnTo>
                    <a:pt x="278" y="317"/>
                  </a:lnTo>
                  <a:lnTo>
                    <a:pt x="277" y="325"/>
                  </a:lnTo>
                  <a:lnTo>
                    <a:pt x="276" y="332"/>
                  </a:lnTo>
                  <a:lnTo>
                    <a:pt x="276" y="339"/>
                  </a:lnTo>
                  <a:lnTo>
                    <a:pt x="274" y="347"/>
                  </a:lnTo>
                  <a:lnTo>
                    <a:pt x="274" y="355"/>
                  </a:lnTo>
                  <a:lnTo>
                    <a:pt x="273" y="362"/>
                  </a:lnTo>
                  <a:lnTo>
                    <a:pt x="273" y="370"/>
                  </a:lnTo>
                  <a:lnTo>
                    <a:pt x="271" y="378"/>
                  </a:lnTo>
                  <a:lnTo>
                    <a:pt x="271" y="385"/>
                  </a:lnTo>
                  <a:lnTo>
                    <a:pt x="271" y="393"/>
                  </a:lnTo>
                  <a:lnTo>
                    <a:pt x="270" y="400"/>
                  </a:lnTo>
                  <a:lnTo>
                    <a:pt x="270" y="408"/>
                  </a:lnTo>
                  <a:lnTo>
                    <a:pt x="270" y="417"/>
                  </a:lnTo>
                  <a:lnTo>
                    <a:pt x="270" y="424"/>
                  </a:lnTo>
                  <a:lnTo>
                    <a:pt x="270" y="431"/>
                  </a:lnTo>
                  <a:lnTo>
                    <a:pt x="270" y="439"/>
                  </a:lnTo>
                  <a:lnTo>
                    <a:pt x="274" y="442"/>
                  </a:lnTo>
                  <a:lnTo>
                    <a:pt x="277" y="445"/>
                  </a:lnTo>
                  <a:lnTo>
                    <a:pt x="280" y="451"/>
                  </a:lnTo>
                  <a:lnTo>
                    <a:pt x="283" y="458"/>
                  </a:lnTo>
                  <a:lnTo>
                    <a:pt x="285" y="464"/>
                  </a:lnTo>
                  <a:lnTo>
                    <a:pt x="287" y="473"/>
                  </a:lnTo>
                  <a:lnTo>
                    <a:pt x="288" y="482"/>
                  </a:lnTo>
                  <a:lnTo>
                    <a:pt x="289" y="491"/>
                  </a:lnTo>
                  <a:lnTo>
                    <a:pt x="289" y="500"/>
                  </a:lnTo>
                  <a:lnTo>
                    <a:pt x="289" y="511"/>
                  </a:lnTo>
                  <a:lnTo>
                    <a:pt x="289" y="519"/>
                  </a:lnTo>
                  <a:lnTo>
                    <a:pt x="288" y="528"/>
                  </a:lnTo>
                  <a:lnTo>
                    <a:pt x="287" y="537"/>
                  </a:lnTo>
                  <a:lnTo>
                    <a:pt x="285" y="545"/>
                  </a:lnTo>
                  <a:lnTo>
                    <a:pt x="283" y="552"/>
                  </a:lnTo>
                  <a:lnTo>
                    <a:pt x="280" y="558"/>
                  </a:lnTo>
                  <a:lnTo>
                    <a:pt x="274" y="566"/>
                  </a:lnTo>
                  <a:lnTo>
                    <a:pt x="269" y="575"/>
                  </a:lnTo>
                  <a:lnTo>
                    <a:pt x="265" y="584"/>
                  </a:lnTo>
                  <a:lnTo>
                    <a:pt x="260" y="593"/>
                  </a:lnTo>
                  <a:lnTo>
                    <a:pt x="256" y="602"/>
                  </a:lnTo>
                  <a:lnTo>
                    <a:pt x="253" y="612"/>
                  </a:lnTo>
                  <a:lnTo>
                    <a:pt x="249" y="621"/>
                  </a:lnTo>
                  <a:lnTo>
                    <a:pt x="246" y="631"/>
                  </a:lnTo>
                  <a:lnTo>
                    <a:pt x="244" y="640"/>
                  </a:lnTo>
                  <a:lnTo>
                    <a:pt x="241" y="650"/>
                  </a:lnTo>
                  <a:lnTo>
                    <a:pt x="239" y="660"/>
                  </a:lnTo>
                  <a:lnTo>
                    <a:pt x="237" y="670"/>
                  </a:lnTo>
                  <a:lnTo>
                    <a:pt x="235" y="680"/>
                  </a:lnTo>
                  <a:lnTo>
                    <a:pt x="234" y="690"/>
                  </a:lnTo>
                  <a:lnTo>
                    <a:pt x="232" y="699"/>
                  </a:lnTo>
                  <a:lnTo>
                    <a:pt x="231" y="709"/>
                  </a:lnTo>
                  <a:lnTo>
                    <a:pt x="230" y="719"/>
                  </a:lnTo>
                  <a:lnTo>
                    <a:pt x="229" y="728"/>
                  </a:lnTo>
                  <a:lnTo>
                    <a:pt x="228" y="737"/>
                  </a:lnTo>
                  <a:lnTo>
                    <a:pt x="227" y="746"/>
                  </a:lnTo>
                  <a:lnTo>
                    <a:pt x="227" y="755"/>
                  </a:lnTo>
                  <a:lnTo>
                    <a:pt x="226" y="763"/>
                  </a:lnTo>
                  <a:lnTo>
                    <a:pt x="226" y="772"/>
                  </a:lnTo>
                  <a:lnTo>
                    <a:pt x="226" y="779"/>
                  </a:lnTo>
                  <a:lnTo>
                    <a:pt x="225" y="787"/>
                  </a:lnTo>
                  <a:lnTo>
                    <a:pt x="225" y="795"/>
                  </a:lnTo>
                  <a:lnTo>
                    <a:pt x="224" y="801"/>
                  </a:lnTo>
                  <a:lnTo>
                    <a:pt x="224" y="808"/>
                  </a:lnTo>
                  <a:lnTo>
                    <a:pt x="224" y="814"/>
                  </a:lnTo>
                  <a:lnTo>
                    <a:pt x="224" y="820"/>
                  </a:lnTo>
                  <a:lnTo>
                    <a:pt x="223" y="825"/>
                  </a:lnTo>
                  <a:lnTo>
                    <a:pt x="223" y="829"/>
                  </a:lnTo>
                  <a:lnTo>
                    <a:pt x="220" y="834"/>
                  </a:lnTo>
                  <a:lnTo>
                    <a:pt x="216" y="839"/>
                  </a:lnTo>
                  <a:lnTo>
                    <a:pt x="211" y="843"/>
                  </a:lnTo>
                  <a:lnTo>
                    <a:pt x="206" y="846"/>
                  </a:lnTo>
                  <a:lnTo>
                    <a:pt x="201" y="850"/>
                  </a:lnTo>
                  <a:lnTo>
                    <a:pt x="196" y="853"/>
                  </a:lnTo>
                  <a:lnTo>
                    <a:pt x="190" y="855"/>
                  </a:lnTo>
                  <a:lnTo>
                    <a:pt x="184" y="857"/>
                  </a:lnTo>
                  <a:lnTo>
                    <a:pt x="177" y="859"/>
                  </a:lnTo>
                  <a:lnTo>
                    <a:pt x="170" y="860"/>
                  </a:lnTo>
                  <a:lnTo>
                    <a:pt x="163" y="861"/>
                  </a:lnTo>
                  <a:lnTo>
                    <a:pt x="156" y="862"/>
                  </a:lnTo>
                  <a:lnTo>
                    <a:pt x="148" y="862"/>
                  </a:lnTo>
                  <a:lnTo>
                    <a:pt x="141" y="862"/>
                  </a:lnTo>
                  <a:lnTo>
                    <a:pt x="133" y="861"/>
                  </a:lnTo>
                  <a:lnTo>
                    <a:pt x="125" y="860"/>
                  </a:lnTo>
                  <a:lnTo>
                    <a:pt x="117" y="859"/>
                  </a:lnTo>
                  <a:lnTo>
                    <a:pt x="109" y="857"/>
                  </a:lnTo>
                  <a:lnTo>
                    <a:pt x="101" y="854"/>
                  </a:lnTo>
                  <a:lnTo>
                    <a:pt x="93" y="852"/>
                  </a:lnTo>
                  <a:lnTo>
                    <a:pt x="86" y="849"/>
                  </a:lnTo>
                  <a:lnTo>
                    <a:pt x="77" y="846"/>
                  </a:lnTo>
                  <a:lnTo>
                    <a:pt x="70" y="842"/>
                  </a:lnTo>
                  <a:lnTo>
                    <a:pt x="62" y="838"/>
                  </a:lnTo>
                  <a:lnTo>
                    <a:pt x="55" y="834"/>
                  </a:lnTo>
                  <a:lnTo>
                    <a:pt x="48" y="829"/>
                  </a:lnTo>
                  <a:lnTo>
                    <a:pt x="41" y="824"/>
                  </a:lnTo>
                  <a:lnTo>
                    <a:pt x="35" y="818"/>
                  </a:lnTo>
                  <a:lnTo>
                    <a:pt x="29" y="812"/>
                  </a:lnTo>
                  <a:lnTo>
                    <a:pt x="23" y="806"/>
                  </a:lnTo>
                  <a:lnTo>
                    <a:pt x="17" y="799"/>
                  </a:lnTo>
                  <a:lnTo>
                    <a:pt x="12" y="792"/>
                  </a:lnTo>
                  <a:lnTo>
                    <a:pt x="9" y="790"/>
                  </a:lnTo>
                  <a:lnTo>
                    <a:pt x="6" y="787"/>
                  </a:lnTo>
                  <a:lnTo>
                    <a:pt x="4" y="783"/>
                  </a:lnTo>
                  <a:lnTo>
                    <a:pt x="2" y="780"/>
                  </a:lnTo>
                  <a:lnTo>
                    <a:pt x="1" y="776"/>
                  </a:lnTo>
                  <a:lnTo>
                    <a:pt x="0" y="773"/>
                  </a:lnTo>
                  <a:lnTo>
                    <a:pt x="0" y="769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0" y="759"/>
                  </a:lnTo>
                  <a:lnTo>
                    <a:pt x="1" y="756"/>
                  </a:lnTo>
                  <a:lnTo>
                    <a:pt x="3" y="752"/>
                  </a:lnTo>
                  <a:lnTo>
                    <a:pt x="5" y="749"/>
                  </a:lnTo>
                  <a:lnTo>
                    <a:pt x="6" y="746"/>
                  </a:lnTo>
                  <a:lnTo>
                    <a:pt x="9" y="744"/>
                  </a:lnTo>
                  <a:lnTo>
                    <a:pt x="12" y="742"/>
                  </a:lnTo>
                  <a:lnTo>
                    <a:pt x="15" y="728"/>
                  </a:lnTo>
                  <a:lnTo>
                    <a:pt x="18" y="715"/>
                  </a:lnTo>
                  <a:lnTo>
                    <a:pt x="20" y="703"/>
                  </a:lnTo>
                  <a:lnTo>
                    <a:pt x="23" y="691"/>
                  </a:lnTo>
                  <a:lnTo>
                    <a:pt x="26" y="680"/>
                  </a:lnTo>
                  <a:lnTo>
                    <a:pt x="29" y="670"/>
                  </a:lnTo>
                  <a:lnTo>
                    <a:pt x="32" y="660"/>
                  </a:lnTo>
                  <a:lnTo>
                    <a:pt x="36" y="652"/>
                  </a:lnTo>
                  <a:lnTo>
                    <a:pt x="38" y="643"/>
                  </a:lnTo>
                  <a:lnTo>
                    <a:pt x="42" y="635"/>
                  </a:lnTo>
                  <a:lnTo>
                    <a:pt x="45" y="627"/>
                  </a:lnTo>
                  <a:lnTo>
                    <a:pt x="49" y="620"/>
                  </a:lnTo>
                  <a:lnTo>
                    <a:pt x="53" y="613"/>
                  </a:lnTo>
                  <a:lnTo>
                    <a:pt x="56" y="607"/>
                  </a:lnTo>
                  <a:lnTo>
                    <a:pt x="61" y="600"/>
                  </a:lnTo>
                  <a:lnTo>
                    <a:pt x="64" y="594"/>
                  </a:lnTo>
                  <a:lnTo>
                    <a:pt x="68" y="588"/>
                  </a:lnTo>
                  <a:lnTo>
                    <a:pt x="72" y="582"/>
                  </a:lnTo>
                  <a:lnTo>
                    <a:pt x="76" y="577"/>
                  </a:lnTo>
                  <a:lnTo>
                    <a:pt x="80" y="571"/>
                  </a:lnTo>
                  <a:lnTo>
                    <a:pt x="85" y="566"/>
                  </a:lnTo>
                  <a:lnTo>
                    <a:pt x="89" y="561"/>
                  </a:lnTo>
                  <a:lnTo>
                    <a:pt x="94" y="555"/>
                  </a:lnTo>
                  <a:lnTo>
                    <a:pt x="98" y="550"/>
                  </a:lnTo>
                  <a:lnTo>
                    <a:pt x="102" y="545"/>
                  </a:lnTo>
                  <a:lnTo>
                    <a:pt x="107" y="539"/>
                  </a:lnTo>
                  <a:lnTo>
                    <a:pt x="112" y="533"/>
                  </a:lnTo>
                  <a:lnTo>
                    <a:pt x="117" y="527"/>
                  </a:lnTo>
                  <a:lnTo>
                    <a:pt x="122" y="521"/>
                  </a:lnTo>
                  <a:lnTo>
                    <a:pt x="126" y="514"/>
                  </a:lnTo>
                  <a:lnTo>
                    <a:pt x="131" y="508"/>
                  </a:lnTo>
                  <a:lnTo>
                    <a:pt x="136" y="500"/>
                  </a:lnTo>
                  <a:lnTo>
                    <a:pt x="135" y="492"/>
                  </a:lnTo>
                  <a:lnTo>
                    <a:pt x="135" y="484"/>
                  </a:lnTo>
                  <a:lnTo>
                    <a:pt x="134" y="477"/>
                  </a:lnTo>
                  <a:lnTo>
                    <a:pt x="133" y="469"/>
                  </a:lnTo>
                  <a:lnTo>
                    <a:pt x="132" y="461"/>
                  </a:lnTo>
                  <a:lnTo>
                    <a:pt x="131" y="453"/>
                  </a:lnTo>
                  <a:lnTo>
                    <a:pt x="130" y="446"/>
                  </a:lnTo>
                  <a:lnTo>
                    <a:pt x="129" y="438"/>
                  </a:lnTo>
                  <a:lnTo>
                    <a:pt x="127" y="431"/>
                  </a:lnTo>
                  <a:lnTo>
                    <a:pt x="124" y="424"/>
                  </a:lnTo>
                  <a:lnTo>
                    <a:pt x="123" y="417"/>
                  </a:lnTo>
                  <a:lnTo>
                    <a:pt x="120" y="409"/>
                  </a:lnTo>
                  <a:lnTo>
                    <a:pt x="118" y="403"/>
                  </a:lnTo>
                  <a:lnTo>
                    <a:pt x="116" y="396"/>
                  </a:lnTo>
                  <a:lnTo>
                    <a:pt x="113" y="389"/>
                  </a:lnTo>
                  <a:lnTo>
                    <a:pt x="109" y="382"/>
                  </a:lnTo>
                  <a:lnTo>
                    <a:pt x="110" y="381"/>
                  </a:lnTo>
                  <a:lnTo>
                    <a:pt x="112" y="379"/>
                  </a:lnTo>
                  <a:lnTo>
                    <a:pt x="113" y="377"/>
                  </a:lnTo>
                  <a:lnTo>
                    <a:pt x="113" y="374"/>
                  </a:lnTo>
                  <a:lnTo>
                    <a:pt x="115" y="372"/>
                  </a:lnTo>
                  <a:lnTo>
                    <a:pt x="116" y="369"/>
                  </a:lnTo>
                  <a:lnTo>
                    <a:pt x="116" y="366"/>
                  </a:lnTo>
                  <a:lnTo>
                    <a:pt x="117" y="363"/>
                  </a:lnTo>
                  <a:lnTo>
                    <a:pt x="118" y="359"/>
                  </a:lnTo>
                  <a:lnTo>
                    <a:pt x="119" y="356"/>
                  </a:lnTo>
                  <a:lnTo>
                    <a:pt x="120" y="353"/>
                  </a:lnTo>
                  <a:lnTo>
                    <a:pt x="121" y="349"/>
                  </a:lnTo>
                  <a:lnTo>
                    <a:pt x="122" y="345"/>
                  </a:lnTo>
                  <a:lnTo>
                    <a:pt x="123" y="342"/>
                  </a:lnTo>
                  <a:lnTo>
                    <a:pt x="123" y="338"/>
                  </a:lnTo>
                  <a:lnTo>
                    <a:pt x="124" y="334"/>
                  </a:lnTo>
                  <a:lnTo>
                    <a:pt x="124" y="317"/>
                  </a:lnTo>
                  <a:lnTo>
                    <a:pt x="124" y="300"/>
                  </a:lnTo>
                  <a:lnTo>
                    <a:pt x="124" y="283"/>
                  </a:lnTo>
                  <a:lnTo>
                    <a:pt x="124" y="267"/>
                  </a:lnTo>
                  <a:lnTo>
                    <a:pt x="124" y="252"/>
                  </a:lnTo>
                  <a:lnTo>
                    <a:pt x="124" y="237"/>
                  </a:lnTo>
                  <a:lnTo>
                    <a:pt x="124" y="223"/>
                  </a:lnTo>
                  <a:lnTo>
                    <a:pt x="125" y="211"/>
                  </a:lnTo>
                  <a:lnTo>
                    <a:pt x="126" y="198"/>
                  </a:lnTo>
                  <a:lnTo>
                    <a:pt x="126" y="186"/>
                  </a:lnTo>
                  <a:lnTo>
                    <a:pt x="127" y="174"/>
                  </a:lnTo>
                  <a:lnTo>
                    <a:pt x="128" y="163"/>
                  </a:lnTo>
                  <a:lnTo>
                    <a:pt x="129" y="152"/>
                  </a:lnTo>
                  <a:lnTo>
                    <a:pt x="131" y="142"/>
                  </a:lnTo>
                  <a:lnTo>
                    <a:pt x="132" y="132"/>
                  </a:lnTo>
                  <a:lnTo>
                    <a:pt x="134" y="122"/>
                  </a:lnTo>
                  <a:lnTo>
                    <a:pt x="135" y="113"/>
                  </a:lnTo>
                  <a:lnTo>
                    <a:pt x="137" y="104"/>
                  </a:lnTo>
                  <a:lnTo>
                    <a:pt x="140" y="96"/>
                  </a:lnTo>
                  <a:lnTo>
                    <a:pt x="141" y="88"/>
                  </a:lnTo>
                  <a:lnTo>
                    <a:pt x="144" y="80"/>
                  </a:lnTo>
                  <a:lnTo>
                    <a:pt x="147" y="71"/>
                  </a:lnTo>
                  <a:lnTo>
                    <a:pt x="149" y="64"/>
                  </a:lnTo>
                  <a:lnTo>
                    <a:pt x="152" y="57"/>
                  </a:lnTo>
                  <a:lnTo>
                    <a:pt x="156" y="49"/>
                  </a:lnTo>
                  <a:lnTo>
                    <a:pt x="159" y="42"/>
                  </a:lnTo>
                  <a:lnTo>
                    <a:pt x="162" y="35"/>
                  </a:lnTo>
                  <a:lnTo>
                    <a:pt x="166" y="27"/>
                  </a:lnTo>
                  <a:lnTo>
                    <a:pt x="170" y="21"/>
                  </a:lnTo>
                  <a:lnTo>
                    <a:pt x="175" y="14"/>
                  </a:lnTo>
                  <a:lnTo>
                    <a:pt x="179" y="7"/>
                  </a:lnTo>
                  <a:lnTo>
                    <a:pt x="184" y="0"/>
                  </a:lnTo>
                </a:path>
              </a:pathLst>
            </a:custGeom>
            <a:solidFill>
              <a:srgbClr val="7F7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69" name="Freeform 25">
              <a:extLst>
                <a:ext uri="{FF2B5EF4-FFF2-40B4-BE49-F238E27FC236}">
                  <a16:creationId xmlns:a16="http://schemas.microsoft.com/office/drawing/2014/main" id="{0356A405-8B61-EF31-781C-4240A62C4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616"/>
              <a:ext cx="344" cy="74"/>
            </a:xfrm>
            <a:custGeom>
              <a:avLst/>
              <a:gdLst>
                <a:gd name="T0" fmla="*/ 337 w 344"/>
                <a:gd name="T1" fmla="*/ 51 h 74"/>
                <a:gd name="T2" fmla="*/ 320 w 344"/>
                <a:gd name="T3" fmla="*/ 57 h 74"/>
                <a:gd name="T4" fmla="*/ 300 w 344"/>
                <a:gd name="T5" fmla="*/ 61 h 74"/>
                <a:gd name="T6" fmla="*/ 277 w 344"/>
                <a:gd name="T7" fmla="*/ 62 h 74"/>
                <a:gd name="T8" fmla="*/ 252 w 344"/>
                <a:gd name="T9" fmla="*/ 61 h 74"/>
                <a:gd name="T10" fmla="*/ 225 w 344"/>
                <a:gd name="T11" fmla="*/ 58 h 74"/>
                <a:gd name="T12" fmla="*/ 198 w 344"/>
                <a:gd name="T13" fmla="*/ 54 h 74"/>
                <a:gd name="T14" fmla="*/ 169 w 344"/>
                <a:gd name="T15" fmla="*/ 48 h 74"/>
                <a:gd name="T16" fmla="*/ 142 w 344"/>
                <a:gd name="T17" fmla="*/ 42 h 74"/>
                <a:gd name="T18" fmla="*/ 115 w 344"/>
                <a:gd name="T19" fmla="*/ 35 h 74"/>
                <a:gd name="T20" fmla="*/ 89 w 344"/>
                <a:gd name="T21" fmla="*/ 28 h 74"/>
                <a:gd name="T22" fmla="*/ 67 w 344"/>
                <a:gd name="T23" fmla="*/ 21 h 74"/>
                <a:gd name="T24" fmla="*/ 46 w 344"/>
                <a:gd name="T25" fmla="*/ 14 h 74"/>
                <a:gd name="T26" fmla="*/ 29 w 344"/>
                <a:gd name="T27" fmla="*/ 8 h 74"/>
                <a:gd name="T28" fmla="*/ 16 w 344"/>
                <a:gd name="T29" fmla="*/ 4 h 74"/>
                <a:gd name="T30" fmla="*/ 8 w 344"/>
                <a:gd name="T31" fmla="*/ 0 h 74"/>
                <a:gd name="T32" fmla="*/ 8 w 344"/>
                <a:gd name="T33" fmla="*/ 2 h 74"/>
                <a:gd name="T34" fmla="*/ 2 w 344"/>
                <a:gd name="T35" fmla="*/ 9 h 74"/>
                <a:gd name="T36" fmla="*/ 9 w 344"/>
                <a:gd name="T37" fmla="*/ 12 h 74"/>
                <a:gd name="T38" fmla="*/ 20 w 344"/>
                <a:gd name="T39" fmla="*/ 17 h 74"/>
                <a:gd name="T40" fmla="*/ 35 w 344"/>
                <a:gd name="T41" fmla="*/ 22 h 74"/>
                <a:gd name="T42" fmla="*/ 53 w 344"/>
                <a:gd name="T43" fmla="*/ 29 h 74"/>
                <a:gd name="T44" fmla="*/ 75 w 344"/>
                <a:gd name="T45" fmla="*/ 35 h 74"/>
                <a:gd name="T46" fmla="*/ 100 w 344"/>
                <a:gd name="T47" fmla="*/ 43 h 74"/>
                <a:gd name="T48" fmla="*/ 126 w 344"/>
                <a:gd name="T49" fmla="*/ 49 h 74"/>
                <a:gd name="T50" fmla="*/ 154 w 344"/>
                <a:gd name="T51" fmla="*/ 56 h 74"/>
                <a:gd name="T52" fmla="*/ 182 w 344"/>
                <a:gd name="T53" fmla="*/ 62 h 74"/>
                <a:gd name="T54" fmla="*/ 210 w 344"/>
                <a:gd name="T55" fmla="*/ 67 h 74"/>
                <a:gd name="T56" fmla="*/ 238 w 344"/>
                <a:gd name="T57" fmla="*/ 70 h 74"/>
                <a:gd name="T58" fmla="*/ 265 w 344"/>
                <a:gd name="T59" fmla="*/ 73 h 74"/>
                <a:gd name="T60" fmla="*/ 290 w 344"/>
                <a:gd name="T61" fmla="*/ 73 h 74"/>
                <a:gd name="T62" fmla="*/ 312 w 344"/>
                <a:gd name="T63" fmla="*/ 70 h 74"/>
                <a:gd name="T64" fmla="*/ 331 w 344"/>
                <a:gd name="T65" fmla="*/ 65 h 74"/>
                <a:gd name="T66" fmla="*/ 334 w 344"/>
                <a:gd name="T67" fmla="*/ 56 h 74"/>
                <a:gd name="T68" fmla="*/ 341 w 344"/>
                <a:gd name="T69" fmla="*/ 60 h 74"/>
                <a:gd name="T70" fmla="*/ 343 w 344"/>
                <a:gd name="T71" fmla="*/ 56 h 74"/>
                <a:gd name="T72" fmla="*/ 341 w 344"/>
                <a:gd name="T73" fmla="*/ 53 h 74"/>
                <a:gd name="T74" fmla="*/ 338 w 344"/>
                <a:gd name="T75" fmla="*/ 51 h 74"/>
                <a:gd name="T76" fmla="*/ 343 w 344"/>
                <a:gd name="T77" fmla="*/ 5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44" h="74">
                  <a:moveTo>
                    <a:pt x="343" y="57"/>
                  </a:moveTo>
                  <a:lnTo>
                    <a:pt x="337" y="51"/>
                  </a:lnTo>
                  <a:lnTo>
                    <a:pt x="329" y="54"/>
                  </a:lnTo>
                  <a:lnTo>
                    <a:pt x="320" y="57"/>
                  </a:lnTo>
                  <a:lnTo>
                    <a:pt x="311" y="59"/>
                  </a:lnTo>
                  <a:lnTo>
                    <a:pt x="300" y="61"/>
                  </a:lnTo>
                  <a:lnTo>
                    <a:pt x="289" y="62"/>
                  </a:lnTo>
                  <a:lnTo>
                    <a:pt x="277" y="62"/>
                  </a:lnTo>
                  <a:lnTo>
                    <a:pt x="265" y="62"/>
                  </a:lnTo>
                  <a:lnTo>
                    <a:pt x="252" y="61"/>
                  </a:lnTo>
                  <a:lnTo>
                    <a:pt x="239" y="59"/>
                  </a:lnTo>
                  <a:lnTo>
                    <a:pt x="225" y="58"/>
                  </a:lnTo>
                  <a:lnTo>
                    <a:pt x="212" y="56"/>
                  </a:lnTo>
                  <a:lnTo>
                    <a:pt x="198" y="54"/>
                  </a:lnTo>
                  <a:lnTo>
                    <a:pt x="184" y="51"/>
                  </a:lnTo>
                  <a:lnTo>
                    <a:pt x="169" y="48"/>
                  </a:lnTo>
                  <a:lnTo>
                    <a:pt x="155" y="45"/>
                  </a:lnTo>
                  <a:lnTo>
                    <a:pt x="142" y="42"/>
                  </a:lnTo>
                  <a:lnTo>
                    <a:pt x="128" y="38"/>
                  </a:lnTo>
                  <a:lnTo>
                    <a:pt x="115" y="35"/>
                  </a:lnTo>
                  <a:lnTo>
                    <a:pt x="102" y="32"/>
                  </a:lnTo>
                  <a:lnTo>
                    <a:pt x="89" y="28"/>
                  </a:lnTo>
                  <a:lnTo>
                    <a:pt x="78" y="24"/>
                  </a:lnTo>
                  <a:lnTo>
                    <a:pt x="67" y="21"/>
                  </a:lnTo>
                  <a:lnTo>
                    <a:pt x="56" y="18"/>
                  </a:lnTo>
                  <a:lnTo>
                    <a:pt x="46" y="14"/>
                  </a:lnTo>
                  <a:lnTo>
                    <a:pt x="37" y="11"/>
                  </a:lnTo>
                  <a:lnTo>
                    <a:pt x="29" y="8"/>
                  </a:lnTo>
                  <a:lnTo>
                    <a:pt x="22" y="6"/>
                  </a:lnTo>
                  <a:lnTo>
                    <a:pt x="16" y="4"/>
                  </a:lnTo>
                  <a:lnTo>
                    <a:pt x="12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0" y="4"/>
                  </a:lnTo>
                  <a:lnTo>
                    <a:pt x="2" y="9"/>
                  </a:lnTo>
                  <a:lnTo>
                    <a:pt x="5" y="10"/>
                  </a:lnTo>
                  <a:lnTo>
                    <a:pt x="9" y="12"/>
                  </a:lnTo>
                  <a:lnTo>
                    <a:pt x="13" y="15"/>
                  </a:lnTo>
                  <a:lnTo>
                    <a:pt x="20" y="17"/>
                  </a:lnTo>
                  <a:lnTo>
                    <a:pt x="27" y="19"/>
                  </a:lnTo>
                  <a:lnTo>
                    <a:pt x="35" y="22"/>
                  </a:lnTo>
                  <a:lnTo>
                    <a:pt x="44" y="25"/>
                  </a:lnTo>
                  <a:lnTo>
                    <a:pt x="53" y="29"/>
                  </a:lnTo>
                  <a:lnTo>
                    <a:pt x="64" y="32"/>
                  </a:lnTo>
                  <a:lnTo>
                    <a:pt x="75" y="35"/>
                  </a:lnTo>
                  <a:lnTo>
                    <a:pt x="88" y="39"/>
                  </a:lnTo>
                  <a:lnTo>
                    <a:pt x="100" y="43"/>
                  </a:lnTo>
                  <a:lnTo>
                    <a:pt x="113" y="46"/>
                  </a:lnTo>
                  <a:lnTo>
                    <a:pt x="126" y="49"/>
                  </a:lnTo>
                  <a:lnTo>
                    <a:pt x="140" y="53"/>
                  </a:lnTo>
                  <a:lnTo>
                    <a:pt x="154" y="56"/>
                  </a:lnTo>
                  <a:lnTo>
                    <a:pt x="168" y="59"/>
                  </a:lnTo>
                  <a:lnTo>
                    <a:pt x="182" y="62"/>
                  </a:lnTo>
                  <a:lnTo>
                    <a:pt x="196" y="64"/>
                  </a:lnTo>
                  <a:lnTo>
                    <a:pt x="210" y="67"/>
                  </a:lnTo>
                  <a:lnTo>
                    <a:pt x="224" y="69"/>
                  </a:lnTo>
                  <a:lnTo>
                    <a:pt x="238" y="70"/>
                  </a:lnTo>
                  <a:lnTo>
                    <a:pt x="252" y="72"/>
                  </a:lnTo>
                  <a:lnTo>
                    <a:pt x="265" y="73"/>
                  </a:lnTo>
                  <a:lnTo>
                    <a:pt x="277" y="73"/>
                  </a:lnTo>
                  <a:lnTo>
                    <a:pt x="290" y="73"/>
                  </a:lnTo>
                  <a:lnTo>
                    <a:pt x="301" y="72"/>
                  </a:lnTo>
                  <a:lnTo>
                    <a:pt x="312" y="70"/>
                  </a:lnTo>
                  <a:lnTo>
                    <a:pt x="322" y="68"/>
                  </a:lnTo>
                  <a:lnTo>
                    <a:pt x="331" y="65"/>
                  </a:lnTo>
                  <a:lnTo>
                    <a:pt x="340" y="62"/>
                  </a:lnTo>
                  <a:lnTo>
                    <a:pt x="334" y="56"/>
                  </a:lnTo>
                  <a:lnTo>
                    <a:pt x="340" y="62"/>
                  </a:lnTo>
                  <a:lnTo>
                    <a:pt x="341" y="60"/>
                  </a:lnTo>
                  <a:lnTo>
                    <a:pt x="343" y="59"/>
                  </a:lnTo>
                  <a:lnTo>
                    <a:pt x="343" y="56"/>
                  </a:lnTo>
                  <a:lnTo>
                    <a:pt x="343" y="54"/>
                  </a:lnTo>
                  <a:lnTo>
                    <a:pt x="341" y="53"/>
                  </a:lnTo>
                  <a:lnTo>
                    <a:pt x="340" y="51"/>
                  </a:lnTo>
                  <a:lnTo>
                    <a:pt x="338" y="51"/>
                  </a:lnTo>
                  <a:lnTo>
                    <a:pt x="337" y="51"/>
                  </a:lnTo>
                  <a:lnTo>
                    <a:pt x="343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70" name="Freeform 26">
              <a:extLst>
                <a:ext uri="{FF2B5EF4-FFF2-40B4-BE49-F238E27FC236}">
                  <a16:creationId xmlns:a16="http://schemas.microsoft.com/office/drawing/2014/main" id="{E5295097-A03B-B8C8-FBA4-3A0C54438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673"/>
              <a:ext cx="35" cy="91"/>
            </a:xfrm>
            <a:custGeom>
              <a:avLst/>
              <a:gdLst>
                <a:gd name="T0" fmla="*/ 8 w 35"/>
                <a:gd name="T1" fmla="*/ 83 h 91"/>
                <a:gd name="T2" fmla="*/ 7 w 35"/>
                <a:gd name="T3" fmla="*/ 87 h 91"/>
                <a:gd name="T4" fmla="*/ 10 w 35"/>
                <a:gd name="T5" fmla="*/ 82 h 91"/>
                <a:gd name="T6" fmla="*/ 13 w 35"/>
                <a:gd name="T7" fmla="*/ 77 h 91"/>
                <a:gd name="T8" fmla="*/ 15 w 35"/>
                <a:gd name="T9" fmla="*/ 72 h 91"/>
                <a:gd name="T10" fmla="*/ 17 w 35"/>
                <a:gd name="T11" fmla="*/ 66 h 91"/>
                <a:gd name="T12" fmla="*/ 20 w 35"/>
                <a:gd name="T13" fmla="*/ 61 h 91"/>
                <a:gd name="T14" fmla="*/ 21 w 35"/>
                <a:gd name="T15" fmla="*/ 56 h 91"/>
                <a:gd name="T16" fmla="*/ 23 w 35"/>
                <a:gd name="T17" fmla="*/ 51 h 91"/>
                <a:gd name="T18" fmla="*/ 25 w 35"/>
                <a:gd name="T19" fmla="*/ 46 h 91"/>
                <a:gd name="T20" fmla="*/ 26 w 35"/>
                <a:gd name="T21" fmla="*/ 40 h 91"/>
                <a:gd name="T22" fmla="*/ 27 w 35"/>
                <a:gd name="T23" fmla="*/ 34 h 91"/>
                <a:gd name="T24" fmla="*/ 28 w 35"/>
                <a:gd name="T25" fmla="*/ 29 h 91"/>
                <a:gd name="T26" fmla="*/ 30 w 35"/>
                <a:gd name="T27" fmla="*/ 23 h 91"/>
                <a:gd name="T28" fmla="*/ 31 w 35"/>
                <a:gd name="T29" fmla="*/ 18 h 91"/>
                <a:gd name="T30" fmla="*/ 32 w 35"/>
                <a:gd name="T31" fmla="*/ 12 h 91"/>
                <a:gd name="T32" fmla="*/ 33 w 35"/>
                <a:gd name="T33" fmla="*/ 7 h 91"/>
                <a:gd name="T34" fmla="*/ 34 w 35"/>
                <a:gd name="T35" fmla="*/ 1 h 91"/>
                <a:gd name="T36" fmla="*/ 25 w 35"/>
                <a:gd name="T37" fmla="*/ 0 h 91"/>
                <a:gd name="T38" fmla="*/ 25 w 35"/>
                <a:gd name="T39" fmla="*/ 5 h 91"/>
                <a:gd name="T40" fmla="*/ 23 w 35"/>
                <a:gd name="T41" fmla="*/ 10 h 91"/>
                <a:gd name="T42" fmla="*/ 22 w 35"/>
                <a:gd name="T43" fmla="*/ 15 h 91"/>
                <a:gd name="T44" fmla="*/ 21 w 35"/>
                <a:gd name="T45" fmla="*/ 20 h 91"/>
                <a:gd name="T46" fmla="*/ 21 w 35"/>
                <a:gd name="T47" fmla="*/ 26 h 91"/>
                <a:gd name="T48" fmla="*/ 19 w 35"/>
                <a:gd name="T49" fmla="*/ 31 h 91"/>
                <a:gd name="T50" fmla="*/ 18 w 35"/>
                <a:gd name="T51" fmla="*/ 36 h 91"/>
                <a:gd name="T52" fmla="*/ 16 w 35"/>
                <a:gd name="T53" fmla="*/ 41 h 91"/>
                <a:gd name="T54" fmla="*/ 15 w 35"/>
                <a:gd name="T55" fmla="*/ 46 h 91"/>
                <a:gd name="T56" fmla="*/ 13 w 35"/>
                <a:gd name="T57" fmla="*/ 52 h 91"/>
                <a:gd name="T58" fmla="*/ 11 w 35"/>
                <a:gd name="T59" fmla="*/ 57 h 91"/>
                <a:gd name="T60" fmla="*/ 10 w 35"/>
                <a:gd name="T61" fmla="*/ 61 h 91"/>
                <a:gd name="T62" fmla="*/ 7 w 35"/>
                <a:gd name="T63" fmla="*/ 66 h 91"/>
                <a:gd name="T64" fmla="*/ 5 w 35"/>
                <a:gd name="T65" fmla="*/ 71 h 91"/>
                <a:gd name="T66" fmla="*/ 3 w 35"/>
                <a:gd name="T67" fmla="*/ 75 h 91"/>
                <a:gd name="T68" fmla="*/ 1 w 35"/>
                <a:gd name="T69" fmla="*/ 81 h 91"/>
                <a:gd name="T70" fmla="*/ 0 w 35"/>
                <a:gd name="T71" fmla="*/ 85 h 91"/>
                <a:gd name="T72" fmla="*/ 1 w 35"/>
                <a:gd name="T73" fmla="*/ 81 h 91"/>
                <a:gd name="T74" fmla="*/ 0 w 35"/>
                <a:gd name="T75" fmla="*/ 83 h 91"/>
                <a:gd name="T76" fmla="*/ 0 w 35"/>
                <a:gd name="T77" fmla="*/ 85 h 91"/>
                <a:gd name="T78" fmla="*/ 1 w 35"/>
                <a:gd name="T79" fmla="*/ 87 h 91"/>
                <a:gd name="T80" fmla="*/ 2 w 35"/>
                <a:gd name="T81" fmla="*/ 89 h 91"/>
                <a:gd name="T82" fmla="*/ 3 w 35"/>
                <a:gd name="T83" fmla="*/ 90 h 91"/>
                <a:gd name="T84" fmla="*/ 5 w 35"/>
                <a:gd name="T85" fmla="*/ 90 h 91"/>
                <a:gd name="T86" fmla="*/ 6 w 35"/>
                <a:gd name="T87" fmla="*/ 89 h 91"/>
                <a:gd name="T88" fmla="*/ 7 w 35"/>
                <a:gd name="T89" fmla="*/ 87 h 91"/>
                <a:gd name="T90" fmla="*/ 8 w 35"/>
                <a:gd name="T91" fmla="*/ 83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" h="91">
                  <a:moveTo>
                    <a:pt x="8" y="83"/>
                  </a:moveTo>
                  <a:lnTo>
                    <a:pt x="7" y="87"/>
                  </a:lnTo>
                  <a:lnTo>
                    <a:pt x="10" y="82"/>
                  </a:lnTo>
                  <a:lnTo>
                    <a:pt x="13" y="77"/>
                  </a:lnTo>
                  <a:lnTo>
                    <a:pt x="15" y="72"/>
                  </a:lnTo>
                  <a:lnTo>
                    <a:pt x="17" y="66"/>
                  </a:lnTo>
                  <a:lnTo>
                    <a:pt x="20" y="61"/>
                  </a:lnTo>
                  <a:lnTo>
                    <a:pt x="21" y="56"/>
                  </a:lnTo>
                  <a:lnTo>
                    <a:pt x="23" y="51"/>
                  </a:lnTo>
                  <a:lnTo>
                    <a:pt x="25" y="46"/>
                  </a:lnTo>
                  <a:lnTo>
                    <a:pt x="26" y="40"/>
                  </a:lnTo>
                  <a:lnTo>
                    <a:pt x="27" y="34"/>
                  </a:lnTo>
                  <a:lnTo>
                    <a:pt x="28" y="29"/>
                  </a:lnTo>
                  <a:lnTo>
                    <a:pt x="30" y="23"/>
                  </a:lnTo>
                  <a:lnTo>
                    <a:pt x="31" y="18"/>
                  </a:lnTo>
                  <a:lnTo>
                    <a:pt x="32" y="12"/>
                  </a:lnTo>
                  <a:lnTo>
                    <a:pt x="33" y="7"/>
                  </a:lnTo>
                  <a:lnTo>
                    <a:pt x="34" y="1"/>
                  </a:lnTo>
                  <a:lnTo>
                    <a:pt x="25" y="0"/>
                  </a:lnTo>
                  <a:lnTo>
                    <a:pt x="25" y="5"/>
                  </a:lnTo>
                  <a:lnTo>
                    <a:pt x="23" y="10"/>
                  </a:lnTo>
                  <a:lnTo>
                    <a:pt x="22" y="15"/>
                  </a:lnTo>
                  <a:lnTo>
                    <a:pt x="21" y="20"/>
                  </a:lnTo>
                  <a:lnTo>
                    <a:pt x="21" y="26"/>
                  </a:lnTo>
                  <a:lnTo>
                    <a:pt x="19" y="31"/>
                  </a:lnTo>
                  <a:lnTo>
                    <a:pt x="18" y="36"/>
                  </a:lnTo>
                  <a:lnTo>
                    <a:pt x="16" y="41"/>
                  </a:lnTo>
                  <a:lnTo>
                    <a:pt x="15" y="46"/>
                  </a:lnTo>
                  <a:lnTo>
                    <a:pt x="13" y="52"/>
                  </a:lnTo>
                  <a:lnTo>
                    <a:pt x="11" y="57"/>
                  </a:lnTo>
                  <a:lnTo>
                    <a:pt x="10" y="61"/>
                  </a:lnTo>
                  <a:lnTo>
                    <a:pt x="7" y="66"/>
                  </a:lnTo>
                  <a:lnTo>
                    <a:pt x="5" y="71"/>
                  </a:lnTo>
                  <a:lnTo>
                    <a:pt x="3" y="75"/>
                  </a:lnTo>
                  <a:lnTo>
                    <a:pt x="1" y="81"/>
                  </a:lnTo>
                  <a:lnTo>
                    <a:pt x="0" y="85"/>
                  </a:lnTo>
                  <a:lnTo>
                    <a:pt x="1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2" y="89"/>
                  </a:lnTo>
                  <a:lnTo>
                    <a:pt x="3" y="90"/>
                  </a:lnTo>
                  <a:lnTo>
                    <a:pt x="5" y="90"/>
                  </a:lnTo>
                  <a:lnTo>
                    <a:pt x="6" y="89"/>
                  </a:lnTo>
                  <a:lnTo>
                    <a:pt x="7" y="87"/>
                  </a:lnTo>
                  <a:lnTo>
                    <a:pt x="8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71" name="Freeform 27">
              <a:extLst>
                <a:ext uri="{FF2B5EF4-FFF2-40B4-BE49-F238E27FC236}">
                  <a16:creationId xmlns:a16="http://schemas.microsoft.com/office/drawing/2014/main" id="{A3478533-6F54-269E-BD7B-9D8131431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755"/>
              <a:ext cx="83" cy="341"/>
            </a:xfrm>
            <a:custGeom>
              <a:avLst/>
              <a:gdLst>
                <a:gd name="T0" fmla="*/ 76 w 83"/>
                <a:gd name="T1" fmla="*/ 337 h 341"/>
                <a:gd name="T2" fmla="*/ 80 w 83"/>
                <a:gd name="T3" fmla="*/ 322 h 341"/>
                <a:gd name="T4" fmla="*/ 82 w 83"/>
                <a:gd name="T5" fmla="*/ 306 h 341"/>
                <a:gd name="T6" fmla="*/ 81 w 83"/>
                <a:gd name="T7" fmla="*/ 288 h 341"/>
                <a:gd name="T8" fmla="*/ 79 w 83"/>
                <a:gd name="T9" fmla="*/ 269 h 341"/>
                <a:gd name="T10" fmla="*/ 75 w 83"/>
                <a:gd name="T11" fmla="*/ 249 h 341"/>
                <a:gd name="T12" fmla="*/ 70 w 83"/>
                <a:gd name="T13" fmla="*/ 229 h 341"/>
                <a:gd name="T14" fmla="*/ 63 w 83"/>
                <a:gd name="T15" fmla="*/ 207 h 341"/>
                <a:gd name="T16" fmla="*/ 57 w 83"/>
                <a:gd name="T17" fmla="*/ 184 h 341"/>
                <a:gd name="T18" fmla="*/ 50 w 83"/>
                <a:gd name="T19" fmla="*/ 162 h 341"/>
                <a:gd name="T20" fmla="*/ 43 w 83"/>
                <a:gd name="T21" fmla="*/ 138 h 341"/>
                <a:gd name="T22" fmla="*/ 36 w 83"/>
                <a:gd name="T23" fmla="*/ 115 h 341"/>
                <a:gd name="T24" fmla="*/ 29 w 83"/>
                <a:gd name="T25" fmla="*/ 91 h 341"/>
                <a:gd name="T26" fmla="*/ 22 w 83"/>
                <a:gd name="T27" fmla="*/ 68 h 341"/>
                <a:gd name="T28" fmla="*/ 17 w 83"/>
                <a:gd name="T29" fmla="*/ 45 h 341"/>
                <a:gd name="T30" fmla="*/ 12 w 83"/>
                <a:gd name="T31" fmla="*/ 22 h 341"/>
                <a:gd name="T32" fmla="*/ 8 w 83"/>
                <a:gd name="T33" fmla="*/ 0 h 341"/>
                <a:gd name="T34" fmla="*/ 1 w 83"/>
                <a:gd name="T35" fmla="*/ 13 h 341"/>
                <a:gd name="T36" fmla="*/ 5 w 83"/>
                <a:gd name="T37" fmla="*/ 36 h 341"/>
                <a:gd name="T38" fmla="*/ 11 w 83"/>
                <a:gd name="T39" fmla="*/ 60 h 341"/>
                <a:gd name="T40" fmla="*/ 17 w 83"/>
                <a:gd name="T41" fmla="*/ 83 h 341"/>
                <a:gd name="T42" fmla="*/ 24 w 83"/>
                <a:gd name="T43" fmla="*/ 107 h 341"/>
                <a:gd name="T44" fmla="*/ 31 w 83"/>
                <a:gd name="T45" fmla="*/ 131 h 341"/>
                <a:gd name="T46" fmla="*/ 38 w 83"/>
                <a:gd name="T47" fmla="*/ 154 h 341"/>
                <a:gd name="T48" fmla="*/ 45 w 83"/>
                <a:gd name="T49" fmla="*/ 177 h 341"/>
                <a:gd name="T50" fmla="*/ 52 w 83"/>
                <a:gd name="T51" fmla="*/ 200 h 341"/>
                <a:gd name="T52" fmla="*/ 59 w 83"/>
                <a:gd name="T53" fmla="*/ 221 h 341"/>
                <a:gd name="T54" fmla="*/ 63 w 83"/>
                <a:gd name="T55" fmla="*/ 242 h 341"/>
                <a:gd name="T56" fmla="*/ 68 w 83"/>
                <a:gd name="T57" fmla="*/ 262 h 341"/>
                <a:gd name="T58" fmla="*/ 71 w 83"/>
                <a:gd name="T59" fmla="*/ 280 h 341"/>
                <a:gd name="T60" fmla="*/ 73 w 83"/>
                <a:gd name="T61" fmla="*/ 297 h 341"/>
                <a:gd name="T62" fmla="*/ 72 w 83"/>
                <a:gd name="T63" fmla="*/ 312 h 341"/>
                <a:gd name="T64" fmla="*/ 70 w 83"/>
                <a:gd name="T65" fmla="*/ 325 h 341"/>
                <a:gd name="T66" fmla="*/ 69 w 83"/>
                <a:gd name="T67" fmla="*/ 330 h 341"/>
                <a:gd name="T68" fmla="*/ 68 w 83"/>
                <a:gd name="T69" fmla="*/ 334 h 341"/>
                <a:gd name="T70" fmla="*/ 69 w 83"/>
                <a:gd name="T71" fmla="*/ 338 h 341"/>
                <a:gd name="T72" fmla="*/ 72 w 83"/>
                <a:gd name="T73" fmla="*/ 340 h 341"/>
                <a:gd name="T74" fmla="*/ 75 w 83"/>
                <a:gd name="T75" fmla="*/ 338 h 341"/>
                <a:gd name="T76" fmla="*/ 76 w 83"/>
                <a:gd name="T77" fmla="*/ 338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" h="341">
                  <a:moveTo>
                    <a:pt x="76" y="338"/>
                  </a:moveTo>
                  <a:lnTo>
                    <a:pt x="76" y="337"/>
                  </a:lnTo>
                  <a:lnTo>
                    <a:pt x="78" y="329"/>
                  </a:lnTo>
                  <a:lnTo>
                    <a:pt x="80" y="322"/>
                  </a:lnTo>
                  <a:lnTo>
                    <a:pt x="81" y="314"/>
                  </a:lnTo>
                  <a:lnTo>
                    <a:pt x="82" y="306"/>
                  </a:lnTo>
                  <a:lnTo>
                    <a:pt x="82" y="297"/>
                  </a:lnTo>
                  <a:lnTo>
                    <a:pt x="81" y="288"/>
                  </a:lnTo>
                  <a:lnTo>
                    <a:pt x="80" y="279"/>
                  </a:lnTo>
                  <a:lnTo>
                    <a:pt x="79" y="269"/>
                  </a:lnTo>
                  <a:lnTo>
                    <a:pt x="77" y="259"/>
                  </a:lnTo>
                  <a:lnTo>
                    <a:pt x="75" y="249"/>
                  </a:lnTo>
                  <a:lnTo>
                    <a:pt x="72" y="239"/>
                  </a:lnTo>
                  <a:lnTo>
                    <a:pt x="70" y="229"/>
                  </a:lnTo>
                  <a:lnTo>
                    <a:pt x="67" y="218"/>
                  </a:lnTo>
                  <a:lnTo>
                    <a:pt x="63" y="207"/>
                  </a:lnTo>
                  <a:lnTo>
                    <a:pt x="61" y="196"/>
                  </a:lnTo>
                  <a:lnTo>
                    <a:pt x="57" y="184"/>
                  </a:lnTo>
                  <a:lnTo>
                    <a:pt x="54" y="173"/>
                  </a:lnTo>
                  <a:lnTo>
                    <a:pt x="50" y="162"/>
                  </a:lnTo>
                  <a:lnTo>
                    <a:pt x="47" y="150"/>
                  </a:lnTo>
                  <a:lnTo>
                    <a:pt x="43" y="138"/>
                  </a:lnTo>
                  <a:lnTo>
                    <a:pt x="39" y="127"/>
                  </a:lnTo>
                  <a:lnTo>
                    <a:pt x="36" y="115"/>
                  </a:lnTo>
                  <a:lnTo>
                    <a:pt x="32" y="103"/>
                  </a:lnTo>
                  <a:lnTo>
                    <a:pt x="29" y="91"/>
                  </a:lnTo>
                  <a:lnTo>
                    <a:pt x="25" y="80"/>
                  </a:lnTo>
                  <a:lnTo>
                    <a:pt x="22" y="68"/>
                  </a:lnTo>
                  <a:lnTo>
                    <a:pt x="19" y="56"/>
                  </a:lnTo>
                  <a:lnTo>
                    <a:pt x="17" y="45"/>
                  </a:lnTo>
                  <a:lnTo>
                    <a:pt x="14" y="34"/>
                  </a:lnTo>
                  <a:lnTo>
                    <a:pt x="12" y="22"/>
                  </a:lnTo>
                  <a:lnTo>
                    <a:pt x="10" y="11"/>
                  </a:lnTo>
                  <a:lnTo>
                    <a:pt x="8" y="0"/>
                  </a:lnTo>
                  <a:lnTo>
                    <a:pt x="0" y="2"/>
                  </a:lnTo>
                  <a:lnTo>
                    <a:pt x="1" y="13"/>
                  </a:lnTo>
                  <a:lnTo>
                    <a:pt x="3" y="25"/>
                  </a:lnTo>
                  <a:lnTo>
                    <a:pt x="5" y="36"/>
                  </a:lnTo>
                  <a:lnTo>
                    <a:pt x="8" y="48"/>
                  </a:lnTo>
                  <a:lnTo>
                    <a:pt x="11" y="60"/>
                  </a:lnTo>
                  <a:lnTo>
                    <a:pt x="14" y="71"/>
                  </a:lnTo>
                  <a:lnTo>
                    <a:pt x="17" y="83"/>
                  </a:lnTo>
                  <a:lnTo>
                    <a:pt x="20" y="96"/>
                  </a:lnTo>
                  <a:lnTo>
                    <a:pt x="24" y="107"/>
                  </a:lnTo>
                  <a:lnTo>
                    <a:pt x="27" y="119"/>
                  </a:lnTo>
                  <a:lnTo>
                    <a:pt x="31" y="131"/>
                  </a:lnTo>
                  <a:lnTo>
                    <a:pt x="34" y="143"/>
                  </a:lnTo>
                  <a:lnTo>
                    <a:pt x="38" y="154"/>
                  </a:lnTo>
                  <a:lnTo>
                    <a:pt x="42" y="166"/>
                  </a:lnTo>
                  <a:lnTo>
                    <a:pt x="45" y="177"/>
                  </a:lnTo>
                  <a:lnTo>
                    <a:pt x="49" y="189"/>
                  </a:lnTo>
                  <a:lnTo>
                    <a:pt x="52" y="200"/>
                  </a:lnTo>
                  <a:lnTo>
                    <a:pt x="55" y="211"/>
                  </a:lnTo>
                  <a:lnTo>
                    <a:pt x="59" y="221"/>
                  </a:lnTo>
                  <a:lnTo>
                    <a:pt x="61" y="232"/>
                  </a:lnTo>
                  <a:lnTo>
                    <a:pt x="63" y="242"/>
                  </a:lnTo>
                  <a:lnTo>
                    <a:pt x="66" y="252"/>
                  </a:lnTo>
                  <a:lnTo>
                    <a:pt x="68" y="262"/>
                  </a:lnTo>
                  <a:lnTo>
                    <a:pt x="70" y="272"/>
                  </a:lnTo>
                  <a:lnTo>
                    <a:pt x="71" y="280"/>
                  </a:lnTo>
                  <a:lnTo>
                    <a:pt x="72" y="289"/>
                  </a:lnTo>
                  <a:lnTo>
                    <a:pt x="73" y="297"/>
                  </a:lnTo>
                  <a:lnTo>
                    <a:pt x="72" y="305"/>
                  </a:lnTo>
                  <a:lnTo>
                    <a:pt x="72" y="312"/>
                  </a:lnTo>
                  <a:lnTo>
                    <a:pt x="71" y="320"/>
                  </a:lnTo>
                  <a:lnTo>
                    <a:pt x="70" y="325"/>
                  </a:lnTo>
                  <a:lnTo>
                    <a:pt x="68" y="331"/>
                  </a:lnTo>
                  <a:lnTo>
                    <a:pt x="69" y="330"/>
                  </a:lnTo>
                  <a:lnTo>
                    <a:pt x="68" y="331"/>
                  </a:lnTo>
                  <a:lnTo>
                    <a:pt x="68" y="334"/>
                  </a:lnTo>
                  <a:lnTo>
                    <a:pt x="68" y="336"/>
                  </a:lnTo>
                  <a:lnTo>
                    <a:pt x="69" y="338"/>
                  </a:lnTo>
                  <a:lnTo>
                    <a:pt x="70" y="339"/>
                  </a:lnTo>
                  <a:lnTo>
                    <a:pt x="72" y="340"/>
                  </a:lnTo>
                  <a:lnTo>
                    <a:pt x="73" y="340"/>
                  </a:lnTo>
                  <a:lnTo>
                    <a:pt x="75" y="338"/>
                  </a:lnTo>
                  <a:lnTo>
                    <a:pt x="76" y="337"/>
                  </a:lnTo>
                  <a:lnTo>
                    <a:pt x="76" y="3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72" name="Freeform 28">
              <a:extLst>
                <a:ext uri="{FF2B5EF4-FFF2-40B4-BE49-F238E27FC236}">
                  <a16:creationId xmlns:a16="http://schemas.microsoft.com/office/drawing/2014/main" id="{CC0E1F97-E994-74F6-139C-B056D463F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3084"/>
              <a:ext cx="54" cy="279"/>
            </a:xfrm>
            <a:custGeom>
              <a:avLst/>
              <a:gdLst>
                <a:gd name="T0" fmla="*/ 9 w 54"/>
                <a:gd name="T1" fmla="*/ 272 h 279"/>
                <a:gd name="T2" fmla="*/ 9 w 54"/>
                <a:gd name="T3" fmla="*/ 255 h 279"/>
                <a:gd name="T4" fmla="*/ 9 w 54"/>
                <a:gd name="T5" fmla="*/ 236 h 279"/>
                <a:gd name="T6" fmla="*/ 9 w 54"/>
                <a:gd name="T7" fmla="*/ 219 h 279"/>
                <a:gd name="T8" fmla="*/ 9 w 54"/>
                <a:gd name="T9" fmla="*/ 200 h 279"/>
                <a:gd name="T10" fmla="*/ 9 w 54"/>
                <a:gd name="T11" fmla="*/ 183 h 279"/>
                <a:gd name="T12" fmla="*/ 10 w 54"/>
                <a:gd name="T13" fmla="*/ 164 h 279"/>
                <a:gd name="T14" fmla="*/ 12 w 54"/>
                <a:gd name="T15" fmla="*/ 147 h 279"/>
                <a:gd name="T16" fmla="*/ 13 w 54"/>
                <a:gd name="T17" fmla="*/ 130 h 279"/>
                <a:gd name="T18" fmla="*/ 16 w 54"/>
                <a:gd name="T19" fmla="*/ 112 h 279"/>
                <a:gd name="T20" fmla="*/ 19 w 54"/>
                <a:gd name="T21" fmla="*/ 96 h 279"/>
                <a:gd name="T22" fmla="*/ 22 w 54"/>
                <a:gd name="T23" fmla="*/ 80 h 279"/>
                <a:gd name="T24" fmla="*/ 27 w 54"/>
                <a:gd name="T25" fmla="*/ 64 h 279"/>
                <a:gd name="T26" fmla="*/ 32 w 54"/>
                <a:gd name="T27" fmla="*/ 49 h 279"/>
                <a:gd name="T28" fmla="*/ 38 w 54"/>
                <a:gd name="T29" fmla="*/ 34 h 279"/>
                <a:gd name="T30" fmla="*/ 44 w 54"/>
                <a:gd name="T31" fmla="*/ 20 h 279"/>
                <a:gd name="T32" fmla="*/ 53 w 54"/>
                <a:gd name="T33" fmla="*/ 8 h 279"/>
                <a:gd name="T34" fmla="*/ 41 w 54"/>
                <a:gd name="T35" fmla="*/ 7 h 279"/>
                <a:gd name="T36" fmla="*/ 33 w 54"/>
                <a:gd name="T37" fmla="*/ 22 h 279"/>
                <a:gd name="T38" fmla="*/ 27 w 54"/>
                <a:gd name="T39" fmla="*/ 36 h 279"/>
                <a:gd name="T40" fmla="*/ 21 w 54"/>
                <a:gd name="T41" fmla="*/ 52 h 279"/>
                <a:gd name="T42" fmla="*/ 16 w 54"/>
                <a:gd name="T43" fmla="*/ 68 h 279"/>
                <a:gd name="T44" fmla="*/ 12 w 54"/>
                <a:gd name="T45" fmla="*/ 85 h 279"/>
                <a:gd name="T46" fmla="*/ 8 w 54"/>
                <a:gd name="T47" fmla="*/ 102 h 279"/>
                <a:gd name="T48" fmla="*/ 6 w 54"/>
                <a:gd name="T49" fmla="*/ 119 h 279"/>
                <a:gd name="T50" fmla="*/ 4 w 54"/>
                <a:gd name="T51" fmla="*/ 137 h 279"/>
                <a:gd name="T52" fmla="*/ 2 w 54"/>
                <a:gd name="T53" fmla="*/ 155 h 279"/>
                <a:gd name="T54" fmla="*/ 1 w 54"/>
                <a:gd name="T55" fmla="*/ 173 h 279"/>
                <a:gd name="T56" fmla="*/ 1 w 54"/>
                <a:gd name="T57" fmla="*/ 191 h 279"/>
                <a:gd name="T58" fmla="*/ 0 w 54"/>
                <a:gd name="T59" fmla="*/ 209 h 279"/>
                <a:gd name="T60" fmla="*/ 0 w 54"/>
                <a:gd name="T61" fmla="*/ 227 h 279"/>
                <a:gd name="T62" fmla="*/ 0 w 54"/>
                <a:gd name="T63" fmla="*/ 245 h 279"/>
                <a:gd name="T64" fmla="*/ 0 w 54"/>
                <a:gd name="T65" fmla="*/ 264 h 279"/>
                <a:gd name="T66" fmla="*/ 3 w 54"/>
                <a:gd name="T67" fmla="*/ 278 h 279"/>
                <a:gd name="T68" fmla="*/ 0 w 54"/>
                <a:gd name="T69" fmla="*/ 275 h 279"/>
                <a:gd name="T70" fmla="*/ 3 w 54"/>
                <a:gd name="T71" fmla="*/ 278 h 279"/>
                <a:gd name="T72" fmla="*/ 6 w 54"/>
                <a:gd name="T73" fmla="*/ 278 h 279"/>
                <a:gd name="T74" fmla="*/ 8 w 54"/>
                <a:gd name="T75" fmla="*/ 275 h 279"/>
                <a:gd name="T76" fmla="*/ 5 w 54"/>
                <a:gd name="T77" fmla="*/ 266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" h="279">
                  <a:moveTo>
                    <a:pt x="5" y="266"/>
                  </a:moveTo>
                  <a:lnTo>
                    <a:pt x="9" y="272"/>
                  </a:lnTo>
                  <a:lnTo>
                    <a:pt x="9" y="264"/>
                  </a:lnTo>
                  <a:lnTo>
                    <a:pt x="9" y="255"/>
                  </a:lnTo>
                  <a:lnTo>
                    <a:pt x="9" y="245"/>
                  </a:lnTo>
                  <a:lnTo>
                    <a:pt x="9" y="236"/>
                  </a:lnTo>
                  <a:lnTo>
                    <a:pt x="9" y="227"/>
                  </a:lnTo>
                  <a:lnTo>
                    <a:pt x="9" y="219"/>
                  </a:lnTo>
                  <a:lnTo>
                    <a:pt x="9" y="209"/>
                  </a:lnTo>
                  <a:lnTo>
                    <a:pt x="9" y="200"/>
                  </a:lnTo>
                  <a:lnTo>
                    <a:pt x="9" y="191"/>
                  </a:lnTo>
                  <a:lnTo>
                    <a:pt x="9" y="183"/>
                  </a:lnTo>
                  <a:lnTo>
                    <a:pt x="10" y="174"/>
                  </a:lnTo>
                  <a:lnTo>
                    <a:pt x="10" y="164"/>
                  </a:lnTo>
                  <a:lnTo>
                    <a:pt x="11" y="155"/>
                  </a:lnTo>
                  <a:lnTo>
                    <a:pt x="12" y="147"/>
                  </a:lnTo>
                  <a:lnTo>
                    <a:pt x="13" y="138"/>
                  </a:lnTo>
                  <a:lnTo>
                    <a:pt x="13" y="130"/>
                  </a:lnTo>
                  <a:lnTo>
                    <a:pt x="14" y="121"/>
                  </a:lnTo>
                  <a:lnTo>
                    <a:pt x="16" y="112"/>
                  </a:lnTo>
                  <a:lnTo>
                    <a:pt x="17" y="104"/>
                  </a:lnTo>
                  <a:lnTo>
                    <a:pt x="19" y="96"/>
                  </a:lnTo>
                  <a:lnTo>
                    <a:pt x="20" y="87"/>
                  </a:lnTo>
                  <a:lnTo>
                    <a:pt x="22" y="80"/>
                  </a:lnTo>
                  <a:lnTo>
                    <a:pt x="24" y="72"/>
                  </a:lnTo>
                  <a:lnTo>
                    <a:pt x="27" y="64"/>
                  </a:lnTo>
                  <a:lnTo>
                    <a:pt x="29" y="56"/>
                  </a:lnTo>
                  <a:lnTo>
                    <a:pt x="32" y="49"/>
                  </a:lnTo>
                  <a:lnTo>
                    <a:pt x="34" y="41"/>
                  </a:lnTo>
                  <a:lnTo>
                    <a:pt x="38" y="34"/>
                  </a:lnTo>
                  <a:lnTo>
                    <a:pt x="40" y="27"/>
                  </a:lnTo>
                  <a:lnTo>
                    <a:pt x="44" y="20"/>
                  </a:lnTo>
                  <a:lnTo>
                    <a:pt x="48" y="13"/>
                  </a:lnTo>
                  <a:lnTo>
                    <a:pt x="53" y="8"/>
                  </a:lnTo>
                  <a:lnTo>
                    <a:pt x="46" y="0"/>
                  </a:lnTo>
                  <a:lnTo>
                    <a:pt x="41" y="7"/>
                  </a:lnTo>
                  <a:lnTo>
                    <a:pt x="37" y="14"/>
                  </a:lnTo>
                  <a:lnTo>
                    <a:pt x="33" y="22"/>
                  </a:lnTo>
                  <a:lnTo>
                    <a:pt x="29" y="28"/>
                  </a:lnTo>
                  <a:lnTo>
                    <a:pt x="27" y="36"/>
                  </a:lnTo>
                  <a:lnTo>
                    <a:pt x="23" y="44"/>
                  </a:lnTo>
                  <a:lnTo>
                    <a:pt x="21" y="52"/>
                  </a:lnTo>
                  <a:lnTo>
                    <a:pt x="18" y="60"/>
                  </a:lnTo>
                  <a:lnTo>
                    <a:pt x="16" y="68"/>
                  </a:lnTo>
                  <a:lnTo>
                    <a:pt x="14" y="76"/>
                  </a:lnTo>
                  <a:lnTo>
                    <a:pt x="12" y="85"/>
                  </a:lnTo>
                  <a:lnTo>
                    <a:pt x="10" y="93"/>
                  </a:lnTo>
                  <a:lnTo>
                    <a:pt x="8" y="102"/>
                  </a:lnTo>
                  <a:lnTo>
                    <a:pt x="7" y="111"/>
                  </a:lnTo>
                  <a:lnTo>
                    <a:pt x="6" y="119"/>
                  </a:lnTo>
                  <a:lnTo>
                    <a:pt x="5" y="127"/>
                  </a:lnTo>
                  <a:lnTo>
                    <a:pt x="4" y="137"/>
                  </a:lnTo>
                  <a:lnTo>
                    <a:pt x="3" y="146"/>
                  </a:lnTo>
                  <a:lnTo>
                    <a:pt x="2" y="155"/>
                  </a:lnTo>
                  <a:lnTo>
                    <a:pt x="2" y="164"/>
                  </a:lnTo>
                  <a:lnTo>
                    <a:pt x="1" y="173"/>
                  </a:lnTo>
                  <a:lnTo>
                    <a:pt x="1" y="182"/>
                  </a:lnTo>
                  <a:lnTo>
                    <a:pt x="1" y="191"/>
                  </a:lnTo>
                  <a:lnTo>
                    <a:pt x="0" y="200"/>
                  </a:lnTo>
                  <a:lnTo>
                    <a:pt x="0" y="209"/>
                  </a:lnTo>
                  <a:lnTo>
                    <a:pt x="0" y="219"/>
                  </a:lnTo>
                  <a:lnTo>
                    <a:pt x="0" y="227"/>
                  </a:lnTo>
                  <a:lnTo>
                    <a:pt x="0" y="236"/>
                  </a:lnTo>
                  <a:lnTo>
                    <a:pt x="0" y="245"/>
                  </a:lnTo>
                  <a:lnTo>
                    <a:pt x="0" y="255"/>
                  </a:lnTo>
                  <a:lnTo>
                    <a:pt x="0" y="264"/>
                  </a:lnTo>
                  <a:lnTo>
                    <a:pt x="0" y="272"/>
                  </a:lnTo>
                  <a:lnTo>
                    <a:pt x="3" y="278"/>
                  </a:lnTo>
                  <a:lnTo>
                    <a:pt x="0" y="272"/>
                  </a:lnTo>
                  <a:lnTo>
                    <a:pt x="0" y="275"/>
                  </a:lnTo>
                  <a:lnTo>
                    <a:pt x="1" y="276"/>
                  </a:lnTo>
                  <a:lnTo>
                    <a:pt x="3" y="278"/>
                  </a:lnTo>
                  <a:lnTo>
                    <a:pt x="4" y="278"/>
                  </a:lnTo>
                  <a:lnTo>
                    <a:pt x="6" y="278"/>
                  </a:lnTo>
                  <a:lnTo>
                    <a:pt x="8" y="276"/>
                  </a:lnTo>
                  <a:lnTo>
                    <a:pt x="8" y="275"/>
                  </a:lnTo>
                  <a:lnTo>
                    <a:pt x="9" y="272"/>
                  </a:lnTo>
                  <a:lnTo>
                    <a:pt x="5" y="2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73" name="Freeform 29">
              <a:extLst>
                <a:ext uri="{FF2B5EF4-FFF2-40B4-BE49-F238E27FC236}">
                  <a16:creationId xmlns:a16="http://schemas.microsoft.com/office/drawing/2014/main" id="{36E4B448-2573-F06B-8D24-4D64E771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3350"/>
              <a:ext cx="27" cy="62"/>
            </a:xfrm>
            <a:custGeom>
              <a:avLst/>
              <a:gdLst>
                <a:gd name="T0" fmla="*/ 15 w 27"/>
                <a:gd name="T1" fmla="*/ 58 h 62"/>
                <a:gd name="T2" fmla="*/ 15 w 27"/>
                <a:gd name="T3" fmla="*/ 59 h 62"/>
                <a:gd name="T4" fmla="*/ 17 w 27"/>
                <a:gd name="T5" fmla="*/ 57 h 62"/>
                <a:gd name="T6" fmla="*/ 19 w 27"/>
                <a:gd name="T7" fmla="*/ 54 h 62"/>
                <a:gd name="T8" fmla="*/ 21 w 27"/>
                <a:gd name="T9" fmla="*/ 50 h 62"/>
                <a:gd name="T10" fmla="*/ 23 w 27"/>
                <a:gd name="T11" fmla="*/ 47 h 62"/>
                <a:gd name="T12" fmla="*/ 24 w 27"/>
                <a:gd name="T13" fmla="*/ 43 h 62"/>
                <a:gd name="T14" fmla="*/ 25 w 27"/>
                <a:gd name="T15" fmla="*/ 38 h 62"/>
                <a:gd name="T16" fmla="*/ 26 w 27"/>
                <a:gd name="T17" fmla="*/ 34 h 62"/>
                <a:gd name="T18" fmla="*/ 26 w 27"/>
                <a:gd name="T19" fmla="*/ 30 h 62"/>
                <a:gd name="T20" fmla="*/ 25 w 27"/>
                <a:gd name="T21" fmla="*/ 25 h 62"/>
                <a:gd name="T22" fmla="*/ 24 w 27"/>
                <a:gd name="T23" fmla="*/ 20 h 62"/>
                <a:gd name="T24" fmla="*/ 22 w 27"/>
                <a:gd name="T25" fmla="*/ 16 h 62"/>
                <a:gd name="T26" fmla="*/ 19 w 27"/>
                <a:gd name="T27" fmla="*/ 12 h 62"/>
                <a:gd name="T28" fmla="*/ 16 w 27"/>
                <a:gd name="T29" fmla="*/ 8 h 62"/>
                <a:gd name="T30" fmla="*/ 12 w 27"/>
                <a:gd name="T31" fmla="*/ 5 h 62"/>
                <a:gd name="T32" fmla="*/ 7 w 27"/>
                <a:gd name="T33" fmla="*/ 2 h 62"/>
                <a:gd name="T34" fmla="*/ 2 w 27"/>
                <a:gd name="T35" fmla="*/ 0 h 62"/>
                <a:gd name="T36" fmla="*/ 0 w 27"/>
                <a:gd name="T37" fmla="*/ 11 h 62"/>
                <a:gd name="T38" fmla="*/ 5 w 27"/>
                <a:gd name="T39" fmla="*/ 13 h 62"/>
                <a:gd name="T40" fmla="*/ 8 w 27"/>
                <a:gd name="T41" fmla="*/ 15 h 62"/>
                <a:gd name="T42" fmla="*/ 11 w 27"/>
                <a:gd name="T43" fmla="*/ 17 h 62"/>
                <a:gd name="T44" fmla="*/ 13 w 27"/>
                <a:gd name="T45" fmla="*/ 19 h 62"/>
                <a:gd name="T46" fmla="*/ 15 w 27"/>
                <a:gd name="T47" fmla="*/ 22 h 62"/>
                <a:gd name="T48" fmla="*/ 16 w 27"/>
                <a:gd name="T49" fmla="*/ 24 h 62"/>
                <a:gd name="T50" fmla="*/ 16 w 27"/>
                <a:gd name="T51" fmla="*/ 27 h 62"/>
                <a:gd name="T52" fmla="*/ 17 w 27"/>
                <a:gd name="T53" fmla="*/ 30 h 62"/>
                <a:gd name="T54" fmla="*/ 17 w 27"/>
                <a:gd name="T55" fmla="*/ 33 h 62"/>
                <a:gd name="T56" fmla="*/ 16 w 27"/>
                <a:gd name="T57" fmla="*/ 36 h 62"/>
                <a:gd name="T58" fmla="*/ 16 w 27"/>
                <a:gd name="T59" fmla="*/ 38 h 62"/>
                <a:gd name="T60" fmla="*/ 15 w 27"/>
                <a:gd name="T61" fmla="*/ 42 h 62"/>
                <a:gd name="T62" fmla="*/ 14 w 27"/>
                <a:gd name="T63" fmla="*/ 44 h 62"/>
                <a:gd name="T64" fmla="*/ 13 w 27"/>
                <a:gd name="T65" fmla="*/ 47 h 62"/>
                <a:gd name="T66" fmla="*/ 11 w 27"/>
                <a:gd name="T67" fmla="*/ 49 h 62"/>
                <a:gd name="T68" fmla="*/ 10 w 27"/>
                <a:gd name="T69" fmla="*/ 50 h 62"/>
                <a:gd name="T70" fmla="*/ 9 w 27"/>
                <a:gd name="T71" fmla="*/ 51 h 62"/>
                <a:gd name="T72" fmla="*/ 10 w 27"/>
                <a:gd name="T73" fmla="*/ 50 h 62"/>
                <a:gd name="T74" fmla="*/ 8 w 27"/>
                <a:gd name="T75" fmla="*/ 52 h 62"/>
                <a:gd name="T76" fmla="*/ 8 w 27"/>
                <a:gd name="T77" fmla="*/ 54 h 62"/>
                <a:gd name="T78" fmla="*/ 8 w 27"/>
                <a:gd name="T79" fmla="*/ 56 h 62"/>
                <a:gd name="T80" fmla="*/ 9 w 27"/>
                <a:gd name="T81" fmla="*/ 58 h 62"/>
                <a:gd name="T82" fmla="*/ 10 w 27"/>
                <a:gd name="T83" fmla="*/ 60 h 62"/>
                <a:gd name="T84" fmla="*/ 11 w 27"/>
                <a:gd name="T85" fmla="*/ 61 h 62"/>
                <a:gd name="T86" fmla="*/ 13 w 27"/>
                <a:gd name="T87" fmla="*/ 61 h 62"/>
                <a:gd name="T88" fmla="*/ 15 w 27"/>
                <a:gd name="T89" fmla="*/ 59 h 62"/>
                <a:gd name="T90" fmla="*/ 15 w 27"/>
                <a:gd name="T91" fmla="*/ 5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" h="62">
                  <a:moveTo>
                    <a:pt x="15" y="58"/>
                  </a:moveTo>
                  <a:lnTo>
                    <a:pt x="15" y="59"/>
                  </a:lnTo>
                  <a:lnTo>
                    <a:pt x="17" y="57"/>
                  </a:lnTo>
                  <a:lnTo>
                    <a:pt x="19" y="54"/>
                  </a:lnTo>
                  <a:lnTo>
                    <a:pt x="21" y="50"/>
                  </a:lnTo>
                  <a:lnTo>
                    <a:pt x="23" y="47"/>
                  </a:lnTo>
                  <a:lnTo>
                    <a:pt x="24" y="43"/>
                  </a:lnTo>
                  <a:lnTo>
                    <a:pt x="25" y="38"/>
                  </a:lnTo>
                  <a:lnTo>
                    <a:pt x="26" y="34"/>
                  </a:lnTo>
                  <a:lnTo>
                    <a:pt x="26" y="30"/>
                  </a:lnTo>
                  <a:lnTo>
                    <a:pt x="25" y="25"/>
                  </a:lnTo>
                  <a:lnTo>
                    <a:pt x="24" y="20"/>
                  </a:lnTo>
                  <a:lnTo>
                    <a:pt x="22" y="16"/>
                  </a:lnTo>
                  <a:lnTo>
                    <a:pt x="19" y="12"/>
                  </a:lnTo>
                  <a:lnTo>
                    <a:pt x="16" y="8"/>
                  </a:lnTo>
                  <a:lnTo>
                    <a:pt x="12" y="5"/>
                  </a:lnTo>
                  <a:lnTo>
                    <a:pt x="7" y="2"/>
                  </a:lnTo>
                  <a:lnTo>
                    <a:pt x="2" y="0"/>
                  </a:lnTo>
                  <a:lnTo>
                    <a:pt x="0" y="11"/>
                  </a:lnTo>
                  <a:lnTo>
                    <a:pt x="5" y="13"/>
                  </a:lnTo>
                  <a:lnTo>
                    <a:pt x="8" y="15"/>
                  </a:lnTo>
                  <a:lnTo>
                    <a:pt x="11" y="17"/>
                  </a:lnTo>
                  <a:lnTo>
                    <a:pt x="13" y="19"/>
                  </a:lnTo>
                  <a:lnTo>
                    <a:pt x="15" y="22"/>
                  </a:lnTo>
                  <a:lnTo>
                    <a:pt x="16" y="24"/>
                  </a:lnTo>
                  <a:lnTo>
                    <a:pt x="16" y="27"/>
                  </a:lnTo>
                  <a:lnTo>
                    <a:pt x="17" y="30"/>
                  </a:lnTo>
                  <a:lnTo>
                    <a:pt x="17" y="33"/>
                  </a:lnTo>
                  <a:lnTo>
                    <a:pt x="16" y="36"/>
                  </a:lnTo>
                  <a:lnTo>
                    <a:pt x="16" y="38"/>
                  </a:lnTo>
                  <a:lnTo>
                    <a:pt x="15" y="42"/>
                  </a:lnTo>
                  <a:lnTo>
                    <a:pt x="14" y="44"/>
                  </a:lnTo>
                  <a:lnTo>
                    <a:pt x="13" y="47"/>
                  </a:lnTo>
                  <a:lnTo>
                    <a:pt x="11" y="49"/>
                  </a:lnTo>
                  <a:lnTo>
                    <a:pt x="10" y="50"/>
                  </a:lnTo>
                  <a:lnTo>
                    <a:pt x="9" y="51"/>
                  </a:lnTo>
                  <a:lnTo>
                    <a:pt x="10" y="50"/>
                  </a:lnTo>
                  <a:lnTo>
                    <a:pt x="8" y="52"/>
                  </a:lnTo>
                  <a:lnTo>
                    <a:pt x="8" y="54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60"/>
                  </a:lnTo>
                  <a:lnTo>
                    <a:pt x="11" y="61"/>
                  </a:lnTo>
                  <a:lnTo>
                    <a:pt x="13" y="61"/>
                  </a:lnTo>
                  <a:lnTo>
                    <a:pt x="15" y="59"/>
                  </a:lnTo>
                  <a:lnTo>
                    <a:pt x="15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74" name="Freeform 30">
              <a:extLst>
                <a:ext uri="{FF2B5EF4-FFF2-40B4-BE49-F238E27FC236}">
                  <a16:creationId xmlns:a16="http://schemas.microsoft.com/office/drawing/2014/main" id="{7D13160D-A3EF-D146-DE21-E38E9ECE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3330"/>
              <a:ext cx="26" cy="79"/>
            </a:xfrm>
            <a:custGeom>
              <a:avLst/>
              <a:gdLst>
                <a:gd name="T0" fmla="*/ 16 w 26"/>
                <a:gd name="T1" fmla="*/ 3 h 79"/>
                <a:gd name="T2" fmla="*/ 22 w 26"/>
                <a:gd name="T3" fmla="*/ 1 h 79"/>
                <a:gd name="T4" fmla="*/ 18 w 26"/>
                <a:gd name="T5" fmla="*/ 0 h 79"/>
                <a:gd name="T6" fmla="*/ 13 w 26"/>
                <a:gd name="T7" fmla="*/ 0 h 79"/>
                <a:gd name="T8" fmla="*/ 10 w 26"/>
                <a:gd name="T9" fmla="*/ 3 h 79"/>
                <a:gd name="T10" fmla="*/ 7 w 26"/>
                <a:gd name="T11" fmla="*/ 7 h 79"/>
                <a:gd name="T12" fmla="*/ 5 w 26"/>
                <a:gd name="T13" fmla="*/ 11 h 79"/>
                <a:gd name="T14" fmla="*/ 4 w 26"/>
                <a:gd name="T15" fmla="*/ 16 h 79"/>
                <a:gd name="T16" fmla="*/ 2 w 26"/>
                <a:gd name="T17" fmla="*/ 21 h 79"/>
                <a:gd name="T18" fmla="*/ 1 w 26"/>
                <a:gd name="T19" fmla="*/ 27 h 79"/>
                <a:gd name="T20" fmla="*/ 0 w 26"/>
                <a:gd name="T21" fmla="*/ 33 h 79"/>
                <a:gd name="T22" fmla="*/ 0 w 26"/>
                <a:gd name="T23" fmla="*/ 40 h 79"/>
                <a:gd name="T24" fmla="*/ 0 w 26"/>
                <a:gd name="T25" fmla="*/ 46 h 79"/>
                <a:gd name="T26" fmla="*/ 0 w 26"/>
                <a:gd name="T27" fmla="*/ 53 h 79"/>
                <a:gd name="T28" fmla="*/ 1 w 26"/>
                <a:gd name="T29" fmla="*/ 59 h 79"/>
                <a:gd name="T30" fmla="*/ 2 w 26"/>
                <a:gd name="T31" fmla="*/ 66 h 79"/>
                <a:gd name="T32" fmla="*/ 4 w 26"/>
                <a:gd name="T33" fmla="*/ 72 h 79"/>
                <a:gd name="T34" fmla="*/ 8 w 26"/>
                <a:gd name="T35" fmla="*/ 78 h 79"/>
                <a:gd name="T36" fmla="*/ 14 w 26"/>
                <a:gd name="T37" fmla="*/ 70 h 79"/>
                <a:gd name="T38" fmla="*/ 12 w 26"/>
                <a:gd name="T39" fmla="*/ 67 h 79"/>
                <a:gd name="T40" fmla="*/ 11 w 26"/>
                <a:gd name="T41" fmla="*/ 62 h 79"/>
                <a:gd name="T42" fmla="*/ 9 w 26"/>
                <a:gd name="T43" fmla="*/ 57 h 79"/>
                <a:gd name="T44" fmla="*/ 9 w 26"/>
                <a:gd name="T45" fmla="*/ 52 h 79"/>
                <a:gd name="T46" fmla="*/ 8 w 26"/>
                <a:gd name="T47" fmla="*/ 46 h 79"/>
                <a:gd name="T48" fmla="*/ 8 w 26"/>
                <a:gd name="T49" fmla="*/ 40 h 79"/>
                <a:gd name="T50" fmla="*/ 9 w 26"/>
                <a:gd name="T51" fmla="*/ 35 h 79"/>
                <a:gd name="T52" fmla="*/ 9 w 26"/>
                <a:gd name="T53" fmla="*/ 29 h 79"/>
                <a:gd name="T54" fmla="*/ 11 w 26"/>
                <a:gd name="T55" fmla="*/ 24 h 79"/>
                <a:gd name="T56" fmla="*/ 12 w 26"/>
                <a:gd name="T57" fmla="*/ 20 h 79"/>
                <a:gd name="T58" fmla="*/ 13 w 26"/>
                <a:gd name="T59" fmla="*/ 16 h 79"/>
                <a:gd name="T60" fmla="*/ 15 w 26"/>
                <a:gd name="T61" fmla="*/ 13 h 79"/>
                <a:gd name="T62" fmla="*/ 16 w 26"/>
                <a:gd name="T63" fmla="*/ 12 h 79"/>
                <a:gd name="T64" fmla="*/ 17 w 26"/>
                <a:gd name="T65" fmla="*/ 10 h 79"/>
                <a:gd name="T66" fmla="*/ 18 w 26"/>
                <a:gd name="T67" fmla="*/ 10 h 79"/>
                <a:gd name="T68" fmla="*/ 18 w 26"/>
                <a:gd name="T69" fmla="*/ 11 h 79"/>
                <a:gd name="T70" fmla="*/ 24 w 26"/>
                <a:gd name="T71" fmla="*/ 8 h 79"/>
                <a:gd name="T72" fmla="*/ 18 w 26"/>
                <a:gd name="T73" fmla="*/ 11 h 79"/>
                <a:gd name="T74" fmla="*/ 20 w 26"/>
                <a:gd name="T75" fmla="*/ 12 h 79"/>
                <a:gd name="T76" fmla="*/ 22 w 26"/>
                <a:gd name="T77" fmla="*/ 11 h 79"/>
                <a:gd name="T78" fmla="*/ 23 w 26"/>
                <a:gd name="T79" fmla="*/ 10 h 79"/>
                <a:gd name="T80" fmla="*/ 24 w 26"/>
                <a:gd name="T81" fmla="*/ 8 h 79"/>
                <a:gd name="T82" fmla="*/ 25 w 26"/>
                <a:gd name="T83" fmla="*/ 6 h 79"/>
                <a:gd name="T84" fmla="*/ 25 w 26"/>
                <a:gd name="T85" fmla="*/ 4 h 79"/>
                <a:gd name="T86" fmla="*/ 23 w 26"/>
                <a:gd name="T87" fmla="*/ 2 h 79"/>
                <a:gd name="T88" fmla="*/ 22 w 26"/>
                <a:gd name="T89" fmla="*/ 1 h 79"/>
                <a:gd name="T90" fmla="*/ 16 w 26"/>
                <a:gd name="T91" fmla="*/ 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" h="79">
                  <a:moveTo>
                    <a:pt x="16" y="3"/>
                  </a:moveTo>
                  <a:lnTo>
                    <a:pt x="22" y="1"/>
                  </a:lnTo>
                  <a:lnTo>
                    <a:pt x="18" y="0"/>
                  </a:lnTo>
                  <a:lnTo>
                    <a:pt x="13" y="0"/>
                  </a:lnTo>
                  <a:lnTo>
                    <a:pt x="10" y="3"/>
                  </a:lnTo>
                  <a:lnTo>
                    <a:pt x="7" y="7"/>
                  </a:lnTo>
                  <a:lnTo>
                    <a:pt x="5" y="11"/>
                  </a:lnTo>
                  <a:lnTo>
                    <a:pt x="4" y="16"/>
                  </a:lnTo>
                  <a:lnTo>
                    <a:pt x="2" y="21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1" y="59"/>
                  </a:lnTo>
                  <a:lnTo>
                    <a:pt x="2" y="66"/>
                  </a:lnTo>
                  <a:lnTo>
                    <a:pt x="4" y="72"/>
                  </a:lnTo>
                  <a:lnTo>
                    <a:pt x="8" y="78"/>
                  </a:lnTo>
                  <a:lnTo>
                    <a:pt x="14" y="70"/>
                  </a:lnTo>
                  <a:lnTo>
                    <a:pt x="12" y="67"/>
                  </a:lnTo>
                  <a:lnTo>
                    <a:pt x="11" y="62"/>
                  </a:lnTo>
                  <a:lnTo>
                    <a:pt x="9" y="57"/>
                  </a:lnTo>
                  <a:lnTo>
                    <a:pt x="9" y="52"/>
                  </a:lnTo>
                  <a:lnTo>
                    <a:pt x="8" y="46"/>
                  </a:lnTo>
                  <a:lnTo>
                    <a:pt x="8" y="40"/>
                  </a:lnTo>
                  <a:lnTo>
                    <a:pt x="9" y="35"/>
                  </a:lnTo>
                  <a:lnTo>
                    <a:pt x="9" y="29"/>
                  </a:lnTo>
                  <a:lnTo>
                    <a:pt x="11" y="24"/>
                  </a:lnTo>
                  <a:lnTo>
                    <a:pt x="12" y="20"/>
                  </a:lnTo>
                  <a:lnTo>
                    <a:pt x="13" y="16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0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24" y="8"/>
                  </a:lnTo>
                  <a:lnTo>
                    <a:pt x="18" y="11"/>
                  </a:lnTo>
                  <a:lnTo>
                    <a:pt x="20" y="12"/>
                  </a:lnTo>
                  <a:lnTo>
                    <a:pt x="22" y="11"/>
                  </a:lnTo>
                  <a:lnTo>
                    <a:pt x="23" y="10"/>
                  </a:lnTo>
                  <a:lnTo>
                    <a:pt x="24" y="8"/>
                  </a:lnTo>
                  <a:lnTo>
                    <a:pt x="25" y="6"/>
                  </a:lnTo>
                  <a:lnTo>
                    <a:pt x="25" y="4"/>
                  </a:lnTo>
                  <a:lnTo>
                    <a:pt x="23" y="2"/>
                  </a:lnTo>
                  <a:lnTo>
                    <a:pt x="22" y="1"/>
                  </a:lnTo>
                  <a:lnTo>
                    <a:pt x="1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75" name="Freeform 31">
              <a:extLst>
                <a:ext uri="{FF2B5EF4-FFF2-40B4-BE49-F238E27FC236}">
                  <a16:creationId xmlns:a16="http://schemas.microsoft.com/office/drawing/2014/main" id="{2B30B282-F352-C71E-18A3-62BC4BA8E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3110"/>
              <a:ext cx="143" cy="230"/>
            </a:xfrm>
            <a:custGeom>
              <a:avLst/>
              <a:gdLst>
                <a:gd name="T0" fmla="*/ 135 w 143"/>
                <a:gd name="T1" fmla="*/ 0 h 230"/>
                <a:gd name="T2" fmla="*/ 126 w 143"/>
                <a:gd name="T3" fmla="*/ 8 h 230"/>
                <a:gd name="T4" fmla="*/ 116 w 143"/>
                <a:gd name="T5" fmla="*/ 16 h 230"/>
                <a:gd name="T6" fmla="*/ 108 w 143"/>
                <a:gd name="T7" fmla="*/ 25 h 230"/>
                <a:gd name="T8" fmla="*/ 99 w 143"/>
                <a:gd name="T9" fmla="*/ 35 h 230"/>
                <a:gd name="T10" fmla="*/ 91 w 143"/>
                <a:gd name="T11" fmla="*/ 46 h 230"/>
                <a:gd name="T12" fmla="*/ 83 w 143"/>
                <a:gd name="T13" fmla="*/ 57 h 230"/>
                <a:gd name="T14" fmla="*/ 75 w 143"/>
                <a:gd name="T15" fmla="*/ 69 h 230"/>
                <a:gd name="T16" fmla="*/ 66 w 143"/>
                <a:gd name="T17" fmla="*/ 83 h 230"/>
                <a:gd name="T18" fmla="*/ 58 w 143"/>
                <a:gd name="T19" fmla="*/ 97 h 230"/>
                <a:gd name="T20" fmla="*/ 51 w 143"/>
                <a:gd name="T21" fmla="*/ 111 h 230"/>
                <a:gd name="T22" fmla="*/ 42 w 143"/>
                <a:gd name="T23" fmla="*/ 128 h 230"/>
                <a:gd name="T24" fmla="*/ 34 w 143"/>
                <a:gd name="T25" fmla="*/ 145 h 230"/>
                <a:gd name="T26" fmla="*/ 26 w 143"/>
                <a:gd name="T27" fmla="*/ 163 h 230"/>
                <a:gd name="T28" fmla="*/ 17 w 143"/>
                <a:gd name="T29" fmla="*/ 182 h 230"/>
                <a:gd name="T30" fmla="*/ 8 w 143"/>
                <a:gd name="T31" fmla="*/ 202 h 230"/>
                <a:gd name="T32" fmla="*/ 0 w 143"/>
                <a:gd name="T33" fmla="*/ 223 h 230"/>
                <a:gd name="T34" fmla="*/ 12 w 143"/>
                <a:gd name="T35" fmla="*/ 218 h 230"/>
                <a:gd name="T36" fmla="*/ 20 w 143"/>
                <a:gd name="T37" fmla="*/ 198 h 230"/>
                <a:gd name="T38" fmla="*/ 29 w 143"/>
                <a:gd name="T39" fmla="*/ 178 h 230"/>
                <a:gd name="T40" fmla="*/ 38 w 143"/>
                <a:gd name="T41" fmla="*/ 159 h 230"/>
                <a:gd name="T42" fmla="*/ 46 w 143"/>
                <a:gd name="T43" fmla="*/ 142 h 230"/>
                <a:gd name="T44" fmla="*/ 54 w 143"/>
                <a:gd name="T45" fmla="*/ 125 h 230"/>
                <a:gd name="T46" fmla="*/ 62 w 143"/>
                <a:gd name="T47" fmla="*/ 111 h 230"/>
                <a:gd name="T48" fmla="*/ 70 w 143"/>
                <a:gd name="T49" fmla="*/ 96 h 230"/>
                <a:gd name="T50" fmla="*/ 77 w 143"/>
                <a:gd name="T51" fmla="*/ 83 h 230"/>
                <a:gd name="T52" fmla="*/ 86 w 143"/>
                <a:gd name="T53" fmla="*/ 70 h 230"/>
                <a:gd name="T54" fmla="*/ 93 w 143"/>
                <a:gd name="T55" fmla="*/ 59 h 230"/>
                <a:gd name="T56" fmla="*/ 101 w 143"/>
                <a:gd name="T57" fmla="*/ 48 h 230"/>
                <a:gd name="T58" fmla="*/ 109 w 143"/>
                <a:gd name="T59" fmla="*/ 39 h 230"/>
                <a:gd name="T60" fmla="*/ 118 w 143"/>
                <a:gd name="T61" fmla="*/ 29 h 230"/>
                <a:gd name="T62" fmla="*/ 126 w 143"/>
                <a:gd name="T63" fmla="*/ 22 h 230"/>
                <a:gd name="T64" fmla="*/ 135 w 143"/>
                <a:gd name="T65" fmla="*/ 13 h 230"/>
                <a:gd name="T66" fmla="*/ 140 w 143"/>
                <a:gd name="T67" fmla="*/ 2 h 230"/>
                <a:gd name="T68" fmla="*/ 141 w 143"/>
                <a:gd name="T69" fmla="*/ 8 h 230"/>
                <a:gd name="T70" fmla="*/ 142 w 143"/>
                <a:gd name="T71" fmla="*/ 5 h 230"/>
                <a:gd name="T72" fmla="*/ 140 w 143"/>
                <a:gd name="T73" fmla="*/ 1 h 230"/>
                <a:gd name="T74" fmla="*/ 137 w 143"/>
                <a:gd name="T75" fmla="*/ 0 h 230"/>
                <a:gd name="T76" fmla="*/ 134 w 143"/>
                <a:gd name="T77" fmla="*/ 9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3" h="230">
                  <a:moveTo>
                    <a:pt x="134" y="9"/>
                  </a:moveTo>
                  <a:lnTo>
                    <a:pt x="135" y="0"/>
                  </a:lnTo>
                  <a:lnTo>
                    <a:pt x="130" y="5"/>
                  </a:lnTo>
                  <a:lnTo>
                    <a:pt x="126" y="8"/>
                  </a:lnTo>
                  <a:lnTo>
                    <a:pt x="121" y="12"/>
                  </a:lnTo>
                  <a:lnTo>
                    <a:pt x="116" y="16"/>
                  </a:lnTo>
                  <a:lnTo>
                    <a:pt x="112" y="21"/>
                  </a:lnTo>
                  <a:lnTo>
                    <a:pt x="108" y="25"/>
                  </a:lnTo>
                  <a:lnTo>
                    <a:pt x="103" y="30"/>
                  </a:lnTo>
                  <a:lnTo>
                    <a:pt x="99" y="35"/>
                  </a:lnTo>
                  <a:lnTo>
                    <a:pt x="95" y="40"/>
                  </a:lnTo>
                  <a:lnTo>
                    <a:pt x="91" y="46"/>
                  </a:lnTo>
                  <a:lnTo>
                    <a:pt x="87" y="51"/>
                  </a:lnTo>
                  <a:lnTo>
                    <a:pt x="83" y="57"/>
                  </a:lnTo>
                  <a:lnTo>
                    <a:pt x="79" y="64"/>
                  </a:lnTo>
                  <a:lnTo>
                    <a:pt x="75" y="69"/>
                  </a:lnTo>
                  <a:lnTo>
                    <a:pt x="71" y="76"/>
                  </a:lnTo>
                  <a:lnTo>
                    <a:pt x="66" y="83"/>
                  </a:lnTo>
                  <a:lnTo>
                    <a:pt x="62" y="89"/>
                  </a:lnTo>
                  <a:lnTo>
                    <a:pt x="58" y="97"/>
                  </a:lnTo>
                  <a:lnTo>
                    <a:pt x="55" y="104"/>
                  </a:lnTo>
                  <a:lnTo>
                    <a:pt x="51" y="111"/>
                  </a:lnTo>
                  <a:lnTo>
                    <a:pt x="47" y="120"/>
                  </a:lnTo>
                  <a:lnTo>
                    <a:pt x="42" y="128"/>
                  </a:lnTo>
                  <a:lnTo>
                    <a:pt x="38" y="136"/>
                  </a:lnTo>
                  <a:lnTo>
                    <a:pt x="34" y="145"/>
                  </a:lnTo>
                  <a:lnTo>
                    <a:pt x="30" y="153"/>
                  </a:lnTo>
                  <a:lnTo>
                    <a:pt x="26" y="163"/>
                  </a:lnTo>
                  <a:lnTo>
                    <a:pt x="22" y="172"/>
                  </a:lnTo>
                  <a:lnTo>
                    <a:pt x="17" y="182"/>
                  </a:lnTo>
                  <a:lnTo>
                    <a:pt x="13" y="192"/>
                  </a:lnTo>
                  <a:lnTo>
                    <a:pt x="8" y="202"/>
                  </a:lnTo>
                  <a:lnTo>
                    <a:pt x="4" y="213"/>
                  </a:lnTo>
                  <a:lnTo>
                    <a:pt x="0" y="223"/>
                  </a:lnTo>
                  <a:lnTo>
                    <a:pt x="7" y="229"/>
                  </a:lnTo>
                  <a:lnTo>
                    <a:pt x="12" y="218"/>
                  </a:lnTo>
                  <a:lnTo>
                    <a:pt x="16" y="208"/>
                  </a:lnTo>
                  <a:lnTo>
                    <a:pt x="20" y="198"/>
                  </a:lnTo>
                  <a:lnTo>
                    <a:pt x="25" y="187"/>
                  </a:lnTo>
                  <a:lnTo>
                    <a:pt x="29" y="178"/>
                  </a:lnTo>
                  <a:lnTo>
                    <a:pt x="34" y="169"/>
                  </a:lnTo>
                  <a:lnTo>
                    <a:pt x="38" y="159"/>
                  </a:lnTo>
                  <a:lnTo>
                    <a:pt x="42" y="150"/>
                  </a:lnTo>
                  <a:lnTo>
                    <a:pt x="46" y="142"/>
                  </a:lnTo>
                  <a:lnTo>
                    <a:pt x="50" y="134"/>
                  </a:lnTo>
                  <a:lnTo>
                    <a:pt x="54" y="125"/>
                  </a:lnTo>
                  <a:lnTo>
                    <a:pt x="58" y="118"/>
                  </a:lnTo>
                  <a:lnTo>
                    <a:pt x="62" y="111"/>
                  </a:lnTo>
                  <a:lnTo>
                    <a:pt x="66" y="103"/>
                  </a:lnTo>
                  <a:lnTo>
                    <a:pt x="70" y="96"/>
                  </a:lnTo>
                  <a:lnTo>
                    <a:pt x="74" y="89"/>
                  </a:lnTo>
                  <a:lnTo>
                    <a:pt x="77" y="83"/>
                  </a:lnTo>
                  <a:lnTo>
                    <a:pt x="82" y="76"/>
                  </a:lnTo>
                  <a:lnTo>
                    <a:pt x="86" y="70"/>
                  </a:lnTo>
                  <a:lnTo>
                    <a:pt x="89" y="65"/>
                  </a:lnTo>
                  <a:lnTo>
                    <a:pt x="93" y="59"/>
                  </a:lnTo>
                  <a:lnTo>
                    <a:pt x="97" y="53"/>
                  </a:lnTo>
                  <a:lnTo>
                    <a:pt x="101" y="48"/>
                  </a:lnTo>
                  <a:lnTo>
                    <a:pt x="105" y="43"/>
                  </a:lnTo>
                  <a:lnTo>
                    <a:pt x="109" y="39"/>
                  </a:lnTo>
                  <a:lnTo>
                    <a:pt x="114" y="34"/>
                  </a:lnTo>
                  <a:lnTo>
                    <a:pt x="118" y="29"/>
                  </a:lnTo>
                  <a:lnTo>
                    <a:pt x="122" y="25"/>
                  </a:lnTo>
                  <a:lnTo>
                    <a:pt x="126" y="22"/>
                  </a:lnTo>
                  <a:lnTo>
                    <a:pt x="130" y="17"/>
                  </a:lnTo>
                  <a:lnTo>
                    <a:pt x="135" y="13"/>
                  </a:lnTo>
                  <a:lnTo>
                    <a:pt x="140" y="11"/>
                  </a:lnTo>
                  <a:lnTo>
                    <a:pt x="140" y="2"/>
                  </a:lnTo>
                  <a:lnTo>
                    <a:pt x="140" y="11"/>
                  </a:lnTo>
                  <a:lnTo>
                    <a:pt x="141" y="8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41" y="2"/>
                  </a:lnTo>
                  <a:lnTo>
                    <a:pt x="140" y="1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4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76" name="Freeform 32">
              <a:extLst>
                <a:ext uri="{FF2B5EF4-FFF2-40B4-BE49-F238E27FC236}">
                  <a16:creationId xmlns:a16="http://schemas.microsoft.com/office/drawing/2014/main" id="{ADC65DF5-77BA-7110-2D03-A0600E241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050"/>
              <a:ext cx="29" cy="70"/>
            </a:xfrm>
            <a:custGeom>
              <a:avLst/>
              <a:gdLst>
                <a:gd name="T0" fmla="*/ 19 w 29"/>
                <a:gd name="T1" fmla="*/ 7 h 70"/>
                <a:gd name="T2" fmla="*/ 20 w 29"/>
                <a:gd name="T3" fmla="*/ 0 h 70"/>
                <a:gd name="T4" fmla="*/ 16 w 29"/>
                <a:gd name="T5" fmla="*/ 4 h 70"/>
                <a:gd name="T6" fmla="*/ 12 w 29"/>
                <a:gd name="T7" fmla="*/ 7 h 70"/>
                <a:gd name="T8" fmla="*/ 9 w 29"/>
                <a:gd name="T9" fmla="*/ 11 h 70"/>
                <a:gd name="T10" fmla="*/ 6 w 29"/>
                <a:gd name="T11" fmla="*/ 15 h 70"/>
                <a:gd name="T12" fmla="*/ 4 w 29"/>
                <a:gd name="T13" fmla="*/ 19 h 70"/>
                <a:gd name="T14" fmla="*/ 2 w 29"/>
                <a:gd name="T15" fmla="*/ 24 h 70"/>
                <a:gd name="T16" fmla="*/ 1 w 29"/>
                <a:gd name="T17" fmla="*/ 28 h 70"/>
                <a:gd name="T18" fmla="*/ 0 w 29"/>
                <a:gd name="T19" fmla="*/ 33 h 70"/>
                <a:gd name="T20" fmla="*/ 0 w 29"/>
                <a:gd name="T21" fmla="*/ 38 h 70"/>
                <a:gd name="T22" fmla="*/ 1 w 29"/>
                <a:gd name="T23" fmla="*/ 42 h 70"/>
                <a:gd name="T24" fmla="*/ 1 w 29"/>
                <a:gd name="T25" fmla="*/ 47 h 70"/>
                <a:gd name="T26" fmla="*/ 3 w 29"/>
                <a:gd name="T27" fmla="*/ 51 h 70"/>
                <a:gd name="T28" fmla="*/ 5 w 29"/>
                <a:gd name="T29" fmla="*/ 56 h 70"/>
                <a:gd name="T30" fmla="*/ 7 w 29"/>
                <a:gd name="T31" fmla="*/ 60 h 70"/>
                <a:gd name="T32" fmla="*/ 10 w 29"/>
                <a:gd name="T33" fmla="*/ 64 h 70"/>
                <a:gd name="T34" fmla="*/ 13 w 29"/>
                <a:gd name="T35" fmla="*/ 69 h 70"/>
                <a:gd name="T36" fmla="*/ 20 w 29"/>
                <a:gd name="T37" fmla="*/ 61 h 70"/>
                <a:gd name="T38" fmla="*/ 17 w 29"/>
                <a:gd name="T39" fmla="*/ 58 h 70"/>
                <a:gd name="T40" fmla="*/ 15 w 29"/>
                <a:gd name="T41" fmla="*/ 53 h 70"/>
                <a:gd name="T42" fmla="*/ 13 w 29"/>
                <a:gd name="T43" fmla="*/ 50 h 70"/>
                <a:gd name="T44" fmla="*/ 11 w 29"/>
                <a:gd name="T45" fmla="*/ 47 h 70"/>
                <a:gd name="T46" fmla="*/ 10 w 29"/>
                <a:gd name="T47" fmla="*/ 43 h 70"/>
                <a:gd name="T48" fmla="*/ 10 w 29"/>
                <a:gd name="T49" fmla="*/ 40 h 70"/>
                <a:gd name="T50" fmla="*/ 9 w 29"/>
                <a:gd name="T51" fmla="*/ 37 h 70"/>
                <a:gd name="T52" fmla="*/ 9 w 29"/>
                <a:gd name="T53" fmla="*/ 33 h 70"/>
                <a:gd name="T54" fmla="*/ 10 w 29"/>
                <a:gd name="T55" fmla="*/ 30 h 70"/>
                <a:gd name="T56" fmla="*/ 10 w 29"/>
                <a:gd name="T57" fmla="*/ 28 h 70"/>
                <a:gd name="T58" fmla="*/ 11 w 29"/>
                <a:gd name="T59" fmla="*/ 25 h 70"/>
                <a:gd name="T60" fmla="*/ 13 w 29"/>
                <a:gd name="T61" fmla="*/ 22 h 70"/>
                <a:gd name="T62" fmla="*/ 16 w 29"/>
                <a:gd name="T63" fmla="*/ 19 h 70"/>
                <a:gd name="T64" fmla="*/ 18 w 29"/>
                <a:gd name="T65" fmla="*/ 16 h 70"/>
                <a:gd name="T66" fmla="*/ 22 w 29"/>
                <a:gd name="T67" fmla="*/ 12 h 70"/>
                <a:gd name="T68" fmla="*/ 25 w 29"/>
                <a:gd name="T69" fmla="*/ 9 h 70"/>
                <a:gd name="T70" fmla="*/ 27 w 29"/>
                <a:gd name="T71" fmla="*/ 2 h 70"/>
                <a:gd name="T72" fmla="*/ 25 w 29"/>
                <a:gd name="T73" fmla="*/ 9 h 70"/>
                <a:gd name="T74" fmla="*/ 26 w 29"/>
                <a:gd name="T75" fmla="*/ 7 h 70"/>
                <a:gd name="T76" fmla="*/ 28 w 29"/>
                <a:gd name="T77" fmla="*/ 6 h 70"/>
                <a:gd name="T78" fmla="*/ 28 w 29"/>
                <a:gd name="T79" fmla="*/ 4 h 70"/>
                <a:gd name="T80" fmla="*/ 27 w 29"/>
                <a:gd name="T81" fmla="*/ 2 h 70"/>
                <a:gd name="T82" fmla="*/ 26 w 29"/>
                <a:gd name="T83" fmla="*/ 0 h 70"/>
                <a:gd name="T84" fmla="*/ 24 w 29"/>
                <a:gd name="T85" fmla="*/ 0 h 70"/>
                <a:gd name="T86" fmla="*/ 22 w 29"/>
                <a:gd name="T87" fmla="*/ 0 h 70"/>
                <a:gd name="T88" fmla="*/ 20 w 29"/>
                <a:gd name="T89" fmla="*/ 0 h 70"/>
                <a:gd name="T90" fmla="*/ 19 w 29"/>
                <a:gd name="T91" fmla="*/ 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" h="70">
                  <a:moveTo>
                    <a:pt x="19" y="7"/>
                  </a:moveTo>
                  <a:lnTo>
                    <a:pt x="20" y="0"/>
                  </a:lnTo>
                  <a:lnTo>
                    <a:pt x="16" y="4"/>
                  </a:lnTo>
                  <a:lnTo>
                    <a:pt x="12" y="7"/>
                  </a:lnTo>
                  <a:lnTo>
                    <a:pt x="9" y="11"/>
                  </a:lnTo>
                  <a:lnTo>
                    <a:pt x="6" y="15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1" y="28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1" y="42"/>
                  </a:lnTo>
                  <a:lnTo>
                    <a:pt x="1" y="47"/>
                  </a:lnTo>
                  <a:lnTo>
                    <a:pt x="3" y="51"/>
                  </a:lnTo>
                  <a:lnTo>
                    <a:pt x="5" y="56"/>
                  </a:lnTo>
                  <a:lnTo>
                    <a:pt x="7" y="60"/>
                  </a:lnTo>
                  <a:lnTo>
                    <a:pt x="10" y="64"/>
                  </a:lnTo>
                  <a:lnTo>
                    <a:pt x="13" y="69"/>
                  </a:lnTo>
                  <a:lnTo>
                    <a:pt x="20" y="61"/>
                  </a:lnTo>
                  <a:lnTo>
                    <a:pt x="17" y="58"/>
                  </a:lnTo>
                  <a:lnTo>
                    <a:pt x="15" y="53"/>
                  </a:lnTo>
                  <a:lnTo>
                    <a:pt x="13" y="50"/>
                  </a:lnTo>
                  <a:lnTo>
                    <a:pt x="11" y="47"/>
                  </a:lnTo>
                  <a:lnTo>
                    <a:pt x="10" y="43"/>
                  </a:lnTo>
                  <a:lnTo>
                    <a:pt x="10" y="40"/>
                  </a:lnTo>
                  <a:lnTo>
                    <a:pt x="9" y="37"/>
                  </a:lnTo>
                  <a:lnTo>
                    <a:pt x="9" y="33"/>
                  </a:lnTo>
                  <a:lnTo>
                    <a:pt x="10" y="30"/>
                  </a:lnTo>
                  <a:lnTo>
                    <a:pt x="10" y="28"/>
                  </a:lnTo>
                  <a:lnTo>
                    <a:pt x="11" y="25"/>
                  </a:lnTo>
                  <a:lnTo>
                    <a:pt x="13" y="22"/>
                  </a:lnTo>
                  <a:lnTo>
                    <a:pt x="16" y="19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5" y="9"/>
                  </a:lnTo>
                  <a:lnTo>
                    <a:pt x="27" y="2"/>
                  </a:lnTo>
                  <a:lnTo>
                    <a:pt x="25" y="9"/>
                  </a:lnTo>
                  <a:lnTo>
                    <a:pt x="26" y="7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7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77" name="Freeform 33">
              <a:extLst>
                <a:ext uri="{FF2B5EF4-FFF2-40B4-BE49-F238E27FC236}">
                  <a16:creationId xmlns:a16="http://schemas.microsoft.com/office/drawing/2014/main" id="{FCB8BF63-E420-5619-F477-C2E63B6D5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812"/>
              <a:ext cx="80" cy="247"/>
            </a:xfrm>
            <a:custGeom>
              <a:avLst/>
              <a:gdLst>
                <a:gd name="T0" fmla="*/ 0 w 80"/>
                <a:gd name="T1" fmla="*/ 8 h 247"/>
                <a:gd name="T2" fmla="*/ 5 w 80"/>
                <a:gd name="T3" fmla="*/ 22 h 247"/>
                <a:gd name="T4" fmla="*/ 9 w 80"/>
                <a:gd name="T5" fmla="*/ 36 h 247"/>
                <a:gd name="T6" fmla="*/ 13 w 80"/>
                <a:gd name="T7" fmla="*/ 51 h 247"/>
                <a:gd name="T8" fmla="*/ 17 w 80"/>
                <a:gd name="T9" fmla="*/ 66 h 247"/>
                <a:gd name="T10" fmla="*/ 21 w 80"/>
                <a:gd name="T11" fmla="*/ 81 h 247"/>
                <a:gd name="T12" fmla="*/ 24 w 80"/>
                <a:gd name="T13" fmla="*/ 96 h 247"/>
                <a:gd name="T14" fmla="*/ 28 w 80"/>
                <a:gd name="T15" fmla="*/ 111 h 247"/>
                <a:gd name="T16" fmla="*/ 32 w 80"/>
                <a:gd name="T17" fmla="*/ 127 h 247"/>
                <a:gd name="T18" fmla="*/ 36 w 80"/>
                <a:gd name="T19" fmla="*/ 142 h 247"/>
                <a:gd name="T20" fmla="*/ 40 w 80"/>
                <a:gd name="T21" fmla="*/ 157 h 247"/>
                <a:gd name="T22" fmla="*/ 44 w 80"/>
                <a:gd name="T23" fmla="*/ 172 h 247"/>
                <a:gd name="T24" fmla="*/ 48 w 80"/>
                <a:gd name="T25" fmla="*/ 187 h 247"/>
                <a:gd name="T26" fmla="*/ 54 w 80"/>
                <a:gd name="T27" fmla="*/ 202 h 247"/>
                <a:gd name="T28" fmla="*/ 58 w 80"/>
                <a:gd name="T29" fmla="*/ 217 h 247"/>
                <a:gd name="T30" fmla="*/ 64 w 80"/>
                <a:gd name="T31" fmla="*/ 232 h 247"/>
                <a:gd name="T32" fmla="*/ 70 w 80"/>
                <a:gd name="T33" fmla="*/ 246 h 247"/>
                <a:gd name="T34" fmla="*/ 76 w 80"/>
                <a:gd name="T35" fmla="*/ 233 h 247"/>
                <a:gd name="T36" fmla="*/ 69 w 80"/>
                <a:gd name="T37" fmla="*/ 220 h 247"/>
                <a:gd name="T38" fmla="*/ 64 w 80"/>
                <a:gd name="T39" fmla="*/ 205 h 247"/>
                <a:gd name="T40" fmla="*/ 59 w 80"/>
                <a:gd name="T41" fmla="*/ 191 h 247"/>
                <a:gd name="T42" fmla="*/ 55 w 80"/>
                <a:gd name="T43" fmla="*/ 176 h 247"/>
                <a:gd name="T44" fmla="*/ 50 w 80"/>
                <a:gd name="T45" fmla="*/ 161 h 247"/>
                <a:gd name="T46" fmla="*/ 47 w 80"/>
                <a:gd name="T47" fmla="*/ 146 h 247"/>
                <a:gd name="T48" fmla="*/ 43 w 80"/>
                <a:gd name="T49" fmla="*/ 131 h 247"/>
                <a:gd name="T50" fmla="*/ 39 w 80"/>
                <a:gd name="T51" fmla="*/ 116 h 247"/>
                <a:gd name="T52" fmla="*/ 35 w 80"/>
                <a:gd name="T53" fmla="*/ 100 h 247"/>
                <a:gd name="T54" fmla="*/ 31 w 80"/>
                <a:gd name="T55" fmla="*/ 86 h 247"/>
                <a:gd name="T56" fmla="*/ 28 w 80"/>
                <a:gd name="T57" fmla="*/ 69 h 247"/>
                <a:gd name="T58" fmla="*/ 24 w 80"/>
                <a:gd name="T59" fmla="*/ 55 h 247"/>
                <a:gd name="T60" fmla="*/ 20 w 80"/>
                <a:gd name="T61" fmla="*/ 40 h 247"/>
                <a:gd name="T62" fmla="*/ 15 w 80"/>
                <a:gd name="T63" fmla="*/ 25 h 247"/>
                <a:gd name="T64" fmla="*/ 11 w 80"/>
                <a:gd name="T65" fmla="*/ 11 h 247"/>
                <a:gd name="T66" fmla="*/ 2 w 80"/>
                <a:gd name="T67" fmla="*/ 0 h 247"/>
                <a:gd name="T68" fmla="*/ 7 w 80"/>
                <a:gd name="T69" fmla="*/ 1 h 247"/>
                <a:gd name="T70" fmla="*/ 4 w 80"/>
                <a:gd name="T71" fmla="*/ 0 h 247"/>
                <a:gd name="T72" fmla="*/ 1 w 80"/>
                <a:gd name="T73" fmla="*/ 1 h 247"/>
                <a:gd name="T74" fmla="*/ 0 w 80"/>
                <a:gd name="T75" fmla="*/ 5 h 247"/>
                <a:gd name="T76" fmla="*/ 6 w 80"/>
                <a:gd name="T77" fmla="*/ 11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0" h="247">
                  <a:moveTo>
                    <a:pt x="6" y="11"/>
                  </a:moveTo>
                  <a:lnTo>
                    <a:pt x="0" y="8"/>
                  </a:lnTo>
                  <a:lnTo>
                    <a:pt x="2" y="14"/>
                  </a:lnTo>
                  <a:lnTo>
                    <a:pt x="5" y="22"/>
                  </a:lnTo>
                  <a:lnTo>
                    <a:pt x="7" y="29"/>
                  </a:lnTo>
                  <a:lnTo>
                    <a:pt x="9" y="36"/>
                  </a:lnTo>
                  <a:lnTo>
                    <a:pt x="11" y="43"/>
                  </a:lnTo>
                  <a:lnTo>
                    <a:pt x="13" y="51"/>
                  </a:lnTo>
                  <a:lnTo>
                    <a:pt x="15" y="58"/>
                  </a:lnTo>
                  <a:lnTo>
                    <a:pt x="17" y="66"/>
                  </a:lnTo>
                  <a:lnTo>
                    <a:pt x="19" y="73"/>
                  </a:lnTo>
                  <a:lnTo>
                    <a:pt x="21" y="81"/>
                  </a:lnTo>
                  <a:lnTo>
                    <a:pt x="22" y="88"/>
                  </a:lnTo>
                  <a:lnTo>
                    <a:pt x="24" y="96"/>
                  </a:lnTo>
                  <a:lnTo>
                    <a:pt x="26" y="103"/>
                  </a:lnTo>
                  <a:lnTo>
                    <a:pt x="28" y="111"/>
                  </a:lnTo>
                  <a:lnTo>
                    <a:pt x="30" y="119"/>
                  </a:lnTo>
                  <a:lnTo>
                    <a:pt x="32" y="127"/>
                  </a:lnTo>
                  <a:lnTo>
                    <a:pt x="34" y="134"/>
                  </a:lnTo>
                  <a:lnTo>
                    <a:pt x="36" y="142"/>
                  </a:lnTo>
                  <a:lnTo>
                    <a:pt x="38" y="150"/>
                  </a:lnTo>
                  <a:lnTo>
                    <a:pt x="40" y="157"/>
                  </a:lnTo>
                  <a:lnTo>
                    <a:pt x="42" y="164"/>
                  </a:lnTo>
                  <a:lnTo>
                    <a:pt x="44" y="172"/>
                  </a:lnTo>
                  <a:lnTo>
                    <a:pt x="46" y="180"/>
                  </a:lnTo>
                  <a:lnTo>
                    <a:pt x="48" y="187"/>
                  </a:lnTo>
                  <a:lnTo>
                    <a:pt x="51" y="195"/>
                  </a:lnTo>
                  <a:lnTo>
                    <a:pt x="54" y="202"/>
                  </a:lnTo>
                  <a:lnTo>
                    <a:pt x="56" y="209"/>
                  </a:lnTo>
                  <a:lnTo>
                    <a:pt x="58" y="217"/>
                  </a:lnTo>
                  <a:lnTo>
                    <a:pt x="61" y="224"/>
                  </a:lnTo>
                  <a:lnTo>
                    <a:pt x="64" y="232"/>
                  </a:lnTo>
                  <a:lnTo>
                    <a:pt x="67" y="238"/>
                  </a:lnTo>
                  <a:lnTo>
                    <a:pt x="70" y="246"/>
                  </a:lnTo>
                  <a:lnTo>
                    <a:pt x="79" y="240"/>
                  </a:lnTo>
                  <a:lnTo>
                    <a:pt x="76" y="233"/>
                  </a:lnTo>
                  <a:lnTo>
                    <a:pt x="72" y="226"/>
                  </a:lnTo>
                  <a:lnTo>
                    <a:pt x="69" y="220"/>
                  </a:lnTo>
                  <a:lnTo>
                    <a:pt x="67" y="212"/>
                  </a:lnTo>
                  <a:lnTo>
                    <a:pt x="64" y="205"/>
                  </a:lnTo>
                  <a:lnTo>
                    <a:pt x="62" y="198"/>
                  </a:lnTo>
                  <a:lnTo>
                    <a:pt x="59" y="191"/>
                  </a:lnTo>
                  <a:lnTo>
                    <a:pt x="57" y="183"/>
                  </a:lnTo>
                  <a:lnTo>
                    <a:pt x="55" y="176"/>
                  </a:lnTo>
                  <a:lnTo>
                    <a:pt x="53" y="169"/>
                  </a:lnTo>
                  <a:lnTo>
                    <a:pt x="50" y="161"/>
                  </a:lnTo>
                  <a:lnTo>
                    <a:pt x="48" y="153"/>
                  </a:lnTo>
                  <a:lnTo>
                    <a:pt x="47" y="146"/>
                  </a:lnTo>
                  <a:lnTo>
                    <a:pt x="45" y="139"/>
                  </a:lnTo>
                  <a:lnTo>
                    <a:pt x="43" y="131"/>
                  </a:lnTo>
                  <a:lnTo>
                    <a:pt x="41" y="123"/>
                  </a:lnTo>
                  <a:lnTo>
                    <a:pt x="39" y="116"/>
                  </a:lnTo>
                  <a:lnTo>
                    <a:pt x="37" y="108"/>
                  </a:lnTo>
                  <a:lnTo>
                    <a:pt x="35" y="100"/>
                  </a:lnTo>
                  <a:lnTo>
                    <a:pt x="33" y="92"/>
                  </a:lnTo>
                  <a:lnTo>
                    <a:pt x="31" y="86"/>
                  </a:lnTo>
                  <a:lnTo>
                    <a:pt x="30" y="78"/>
                  </a:lnTo>
                  <a:lnTo>
                    <a:pt x="28" y="69"/>
                  </a:lnTo>
                  <a:lnTo>
                    <a:pt x="26" y="62"/>
                  </a:lnTo>
                  <a:lnTo>
                    <a:pt x="24" y="55"/>
                  </a:lnTo>
                  <a:lnTo>
                    <a:pt x="22" y="47"/>
                  </a:lnTo>
                  <a:lnTo>
                    <a:pt x="20" y="40"/>
                  </a:lnTo>
                  <a:lnTo>
                    <a:pt x="17" y="33"/>
                  </a:lnTo>
                  <a:lnTo>
                    <a:pt x="15" y="25"/>
                  </a:lnTo>
                  <a:lnTo>
                    <a:pt x="13" y="17"/>
                  </a:lnTo>
                  <a:lnTo>
                    <a:pt x="11" y="11"/>
                  </a:lnTo>
                  <a:lnTo>
                    <a:pt x="8" y="3"/>
                  </a:lnTo>
                  <a:lnTo>
                    <a:pt x="2" y="0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78" name="Freeform 34">
              <a:extLst>
                <a:ext uri="{FF2B5EF4-FFF2-40B4-BE49-F238E27FC236}">
                  <a16:creationId xmlns:a16="http://schemas.microsoft.com/office/drawing/2014/main" id="{237B4D8D-CF7A-4B85-74F7-CD30D06CE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2810"/>
              <a:ext cx="57" cy="23"/>
            </a:xfrm>
            <a:custGeom>
              <a:avLst/>
              <a:gdLst>
                <a:gd name="T0" fmla="*/ 9 w 57"/>
                <a:gd name="T1" fmla="*/ 6 h 23"/>
                <a:gd name="T2" fmla="*/ 2 w 57"/>
                <a:gd name="T3" fmla="*/ 12 h 23"/>
                <a:gd name="T4" fmla="*/ 5 w 57"/>
                <a:gd name="T5" fmla="*/ 14 h 23"/>
                <a:gd name="T6" fmla="*/ 8 w 57"/>
                <a:gd name="T7" fmla="*/ 16 h 23"/>
                <a:gd name="T8" fmla="*/ 11 w 57"/>
                <a:gd name="T9" fmla="*/ 17 h 23"/>
                <a:gd name="T10" fmla="*/ 15 w 57"/>
                <a:gd name="T11" fmla="*/ 18 h 23"/>
                <a:gd name="T12" fmla="*/ 18 w 57"/>
                <a:gd name="T13" fmla="*/ 19 h 23"/>
                <a:gd name="T14" fmla="*/ 20 w 57"/>
                <a:gd name="T15" fmla="*/ 21 h 23"/>
                <a:gd name="T16" fmla="*/ 24 w 57"/>
                <a:gd name="T17" fmla="*/ 21 h 23"/>
                <a:gd name="T18" fmla="*/ 28 w 57"/>
                <a:gd name="T19" fmla="*/ 22 h 23"/>
                <a:gd name="T20" fmla="*/ 30 w 57"/>
                <a:gd name="T21" fmla="*/ 22 h 23"/>
                <a:gd name="T22" fmla="*/ 34 w 57"/>
                <a:gd name="T23" fmla="*/ 22 h 23"/>
                <a:gd name="T24" fmla="*/ 37 w 57"/>
                <a:gd name="T25" fmla="*/ 22 h 23"/>
                <a:gd name="T26" fmla="*/ 41 w 57"/>
                <a:gd name="T27" fmla="*/ 21 h 23"/>
                <a:gd name="T28" fmla="*/ 44 w 57"/>
                <a:gd name="T29" fmla="*/ 20 h 23"/>
                <a:gd name="T30" fmla="*/ 48 w 57"/>
                <a:gd name="T31" fmla="*/ 19 h 23"/>
                <a:gd name="T32" fmla="*/ 52 w 57"/>
                <a:gd name="T33" fmla="*/ 16 h 23"/>
                <a:gd name="T34" fmla="*/ 56 w 57"/>
                <a:gd name="T35" fmla="*/ 15 h 23"/>
                <a:gd name="T36" fmla="*/ 52 w 57"/>
                <a:gd name="T37" fmla="*/ 3 h 23"/>
                <a:gd name="T38" fmla="*/ 48 w 57"/>
                <a:gd name="T39" fmla="*/ 5 h 23"/>
                <a:gd name="T40" fmla="*/ 45 w 57"/>
                <a:gd name="T41" fmla="*/ 6 h 23"/>
                <a:gd name="T42" fmla="*/ 42 w 57"/>
                <a:gd name="T43" fmla="*/ 7 h 23"/>
                <a:gd name="T44" fmla="*/ 39 w 57"/>
                <a:gd name="T45" fmla="*/ 8 h 23"/>
                <a:gd name="T46" fmla="*/ 36 w 57"/>
                <a:gd name="T47" fmla="*/ 9 h 23"/>
                <a:gd name="T48" fmla="*/ 33 w 57"/>
                <a:gd name="T49" fmla="*/ 9 h 23"/>
                <a:gd name="T50" fmla="*/ 30 w 57"/>
                <a:gd name="T51" fmla="*/ 9 h 23"/>
                <a:gd name="T52" fmla="*/ 28 w 57"/>
                <a:gd name="T53" fmla="*/ 9 h 23"/>
                <a:gd name="T54" fmla="*/ 25 w 57"/>
                <a:gd name="T55" fmla="*/ 8 h 23"/>
                <a:gd name="T56" fmla="*/ 23 w 57"/>
                <a:gd name="T57" fmla="*/ 8 h 23"/>
                <a:gd name="T58" fmla="*/ 20 w 57"/>
                <a:gd name="T59" fmla="*/ 6 h 23"/>
                <a:gd name="T60" fmla="*/ 17 w 57"/>
                <a:gd name="T61" fmla="*/ 5 h 23"/>
                <a:gd name="T62" fmla="*/ 14 w 57"/>
                <a:gd name="T63" fmla="*/ 5 h 23"/>
                <a:gd name="T64" fmla="*/ 12 w 57"/>
                <a:gd name="T65" fmla="*/ 3 h 23"/>
                <a:gd name="T66" fmla="*/ 9 w 57"/>
                <a:gd name="T67" fmla="*/ 2 h 23"/>
                <a:gd name="T68" fmla="*/ 6 w 57"/>
                <a:gd name="T69" fmla="*/ 0 h 23"/>
                <a:gd name="T70" fmla="*/ 0 w 57"/>
                <a:gd name="T71" fmla="*/ 6 h 23"/>
                <a:gd name="T72" fmla="*/ 6 w 57"/>
                <a:gd name="T73" fmla="*/ 0 h 23"/>
                <a:gd name="T74" fmla="*/ 4 w 57"/>
                <a:gd name="T75" fmla="*/ 0 h 23"/>
                <a:gd name="T76" fmla="*/ 2 w 57"/>
                <a:gd name="T77" fmla="*/ 0 h 23"/>
                <a:gd name="T78" fmla="*/ 1 w 57"/>
                <a:gd name="T79" fmla="*/ 1 h 23"/>
                <a:gd name="T80" fmla="*/ 0 w 57"/>
                <a:gd name="T81" fmla="*/ 4 h 23"/>
                <a:gd name="T82" fmla="*/ 0 w 57"/>
                <a:gd name="T83" fmla="*/ 6 h 23"/>
                <a:gd name="T84" fmla="*/ 0 w 57"/>
                <a:gd name="T85" fmla="*/ 9 h 23"/>
                <a:gd name="T86" fmla="*/ 1 w 57"/>
                <a:gd name="T87" fmla="*/ 11 h 23"/>
                <a:gd name="T88" fmla="*/ 2 w 57"/>
                <a:gd name="T89" fmla="*/ 12 h 23"/>
                <a:gd name="T90" fmla="*/ 9 w 57"/>
                <a:gd name="T91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7" h="23">
                  <a:moveTo>
                    <a:pt x="9" y="6"/>
                  </a:moveTo>
                  <a:lnTo>
                    <a:pt x="2" y="12"/>
                  </a:lnTo>
                  <a:lnTo>
                    <a:pt x="5" y="14"/>
                  </a:lnTo>
                  <a:lnTo>
                    <a:pt x="8" y="16"/>
                  </a:lnTo>
                  <a:lnTo>
                    <a:pt x="11" y="17"/>
                  </a:lnTo>
                  <a:lnTo>
                    <a:pt x="15" y="18"/>
                  </a:lnTo>
                  <a:lnTo>
                    <a:pt x="18" y="19"/>
                  </a:lnTo>
                  <a:lnTo>
                    <a:pt x="20" y="21"/>
                  </a:lnTo>
                  <a:lnTo>
                    <a:pt x="24" y="21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4" y="22"/>
                  </a:lnTo>
                  <a:lnTo>
                    <a:pt x="37" y="22"/>
                  </a:lnTo>
                  <a:lnTo>
                    <a:pt x="41" y="21"/>
                  </a:lnTo>
                  <a:lnTo>
                    <a:pt x="44" y="20"/>
                  </a:lnTo>
                  <a:lnTo>
                    <a:pt x="48" y="19"/>
                  </a:lnTo>
                  <a:lnTo>
                    <a:pt x="52" y="16"/>
                  </a:lnTo>
                  <a:lnTo>
                    <a:pt x="56" y="15"/>
                  </a:lnTo>
                  <a:lnTo>
                    <a:pt x="52" y="3"/>
                  </a:lnTo>
                  <a:lnTo>
                    <a:pt x="48" y="5"/>
                  </a:lnTo>
                  <a:lnTo>
                    <a:pt x="45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6" y="9"/>
                  </a:lnTo>
                  <a:lnTo>
                    <a:pt x="33" y="9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5" y="8"/>
                  </a:lnTo>
                  <a:lnTo>
                    <a:pt x="23" y="8"/>
                  </a:lnTo>
                  <a:lnTo>
                    <a:pt x="20" y="6"/>
                  </a:lnTo>
                  <a:lnTo>
                    <a:pt x="17" y="5"/>
                  </a:lnTo>
                  <a:lnTo>
                    <a:pt x="14" y="5"/>
                  </a:lnTo>
                  <a:lnTo>
                    <a:pt x="12" y="3"/>
                  </a:lnTo>
                  <a:lnTo>
                    <a:pt x="9" y="2"/>
                  </a:lnTo>
                  <a:lnTo>
                    <a:pt x="6" y="0"/>
                  </a:lnTo>
                  <a:lnTo>
                    <a:pt x="0" y="6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1"/>
                  </a:lnTo>
                  <a:lnTo>
                    <a:pt x="2" y="12"/>
                  </a:lnTo>
                  <a:lnTo>
                    <a:pt x="9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79" name="Freeform 35">
              <a:extLst>
                <a:ext uri="{FF2B5EF4-FFF2-40B4-BE49-F238E27FC236}">
                  <a16:creationId xmlns:a16="http://schemas.microsoft.com/office/drawing/2014/main" id="{07E6D8E7-DE17-A258-F595-1C50D092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2816"/>
              <a:ext cx="30" cy="253"/>
            </a:xfrm>
            <a:custGeom>
              <a:avLst/>
              <a:gdLst>
                <a:gd name="T0" fmla="*/ 9 w 30"/>
                <a:gd name="T1" fmla="*/ 246 h 253"/>
                <a:gd name="T2" fmla="*/ 9 w 30"/>
                <a:gd name="T3" fmla="*/ 230 h 253"/>
                <a:gd name="T4" fmla="*/ 9 w 30"/>
                <a:gd name="T5" fmla="*/ 215 h 253"/>
                <a:gd name="T6" fmla="*/ 9 w 30"/>
                <a:gd name="T7" fmla="*/ 199 h 253"/>
                <a:gd name="T8" fmla="*/ 10 w 30"/>
                <a:gd name="T9" fmla="*/ 184 h 253"/>
                <a:gd name="T10" fmla="*/ 12 w 30"/>
                <a:gd name="T11" fmla="*/ 169 h 253"/>
                <a:gd name="T12" fmla="*/ 13 w 30"/>
                <a:gd name="T13" fmla="*/ 154 h 253"/>
                <a:gd name="T14" fmla="*/ 15 w 30"/>
                <a:gd name="T15" fmla="*/ 138 h 253"/>
                <a:gd name="T16" fmla="*/ 17 w 30"/>
                <a:gd name="T17" fmla="*/ 123 h 253"/>
                <a:gd name="T18" fmla="*/ 19 w 30"/>
                <a:gd name="T19" fmla="*/ 108 h 253"/>
                <a:gd name="T20" fmla="*/ 21 w 30"/>
                <a:gd name="T21" fmla="*/ 93 h 253"/>
                <a:gd name="T22" fmla="*/ 23 w 30"/>
                <a:gd name="T23" fmla="*/ 77 h 253"/>
                <a:gd name="T24" fmla="*/ 25 w 30"/>
                <a:gd name="T25" fmla="*/ 62 h 253"/>
                <a:gd name="T26" fmla="*/ 26 w 30"/>
                <a:gd name="T27" fmla="*/ 46 h 253"/>
                <a:gd name="T28" fmla="*/ 27 w 30"/>
                <a:gd name="T29" fmla="*/ 31 h 253"/>
                <a:gd name="T30" fmla="*/ 28 w 30"/>
                <a:gd name="T31" fmla="*/ 15 h 253"/>
                <a:gd name="T32" fmla="*/ 29 w 30"/>
                <a:gd name="T33" fmla="*/ 0 h 253"/>
                <a:gd name="T34" fmla="*/ 19 w 30"/>
                <a:gd name="T35" fmla="*/ 8 h 253"/>
                <a:gd name="T36" fmla="*/ 19 w 30"/>
                <a:gd name="T37" fmla="*/ 22 h 253"/>
                <a:gd name="T38" fmla="*/ 18 w 30"/>
                <a:gd name="T39" fmla="*/ 37 h 253"/>
                <a:gd name="T40" fmla="*/ 16 w 30"/>
                <a:gd name="T41" fmla="*/ 53 h 253"/>
                <a:gd name="T42" fmla="*/ 15 w 30"/>
                <a:gd name="T43" fmla="*/ 68 h 253"/>
                <a:gd name="T44" fmla="*/ 13 w 30"/>
                <a:gd name="T45" fmla="*/ 83 h 253"/>
                <a:gd name="T46" fmla="*/ 11 w 30"/>
                <a:gd name="T47" fmla="*/ 99 h 253"/>
                <a:gd name="T48" fmla="*/ 9 w 30"/>
                <a:gd name="T49" fmla="*/ 113 h 253"/>
                <a:gd name="T50" fmla="*/ 7 w 30"/>
                <a:gd name="T51" fmla="*/ 129 h 253"/>
                <a:gd name="T52" fmla="*/ 6 w 30"/>
                <a:gd name="T53" fmla="*/ 144 h 253"/>
                <a:gd name="T54" fmla="*/ 3 w 30"/>
                <a:gd name="T55" fmla="*/ 160 h 253"/>
                <a:gd name="T56" fmla="*/ 2 w 30"/>
                <a:gd name="T57" fmla="*/ 175 h 253"/>
                <a:gd name="T58" fmla="*/ 1 w 30"/>
                <a:gd name="T59" fmla="*/ 191 h 253"/>
                <a:gd name="T60" fmla="*/ 0 w 30"/>
                <a:gd name="T61" fmla="*/ 206 h 253"/>
                <a:gd name="T62" fmla="*/ 0 w 30"/>
                <a:gd name="T63" fmla="*/ 223 h 253"/>
                <a:gd name="T64" fmla="*/ 0 w 30"/>
                <a:gd name="T65" fmla="*/ 238 h 253"/>
                <a:gd name="T66" fmla="*/ 3 w 30"/>
                <a:gd name="T67" fmla="*/ 252 h 253"/>
                <a:gd name="T68" fmla="*/ 1 w 30"/>
                <a:gd name="T69" fmla="*/ 249 h 253"/>
                <a:gd name="T70" fmla="*/ 3 w 30"/>
                <a:gd name="T71" fmla="*/ 251 h 253"/>
                <a:gd name="T72" fmla="*/ 7 w 30"/>
                <a:gd name="T73" fmla="*/ 251 h 253"/>
                <a:gd name="T74" fmla="*/ 9 w 30"/>
                <a:gd name="T75" fmla="*/ 248 h 253"/>
                <a:gd name="T76" fmla="*/ 6 w 30"/>
                <a:gd name="T77" fmla="*/ 24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" h="253">
                  <a:moveTo>
                    <a:pt x="6" y="240"/>
                  </a:moveTo>
                  <a:lnTo>
                    <a:pt x="9" y="246"/>
                  </a:lnTo>
                  <a:lnTo>
                    <a:pt x="9" y="237"/>
                  </a:lnTo>
                  <a:lnTo>
                    <a:pt x="9" y="230"/>
                  </a:lnTo>
                  <a:lnTo>
                    <a:pt x="9" y="223"/>
                  </a:lnTo>
                  <a:lnTo>
                    <a:pt x="9" y="215"/>
                  </a:lnTo>
                  <a:lnTo>
                    <a:pt x="9" y="207"/>
                  </a:lnTo>
                  <a:lnTo>
                    <a:pt x="9" y="199"/>
                  </a:lnTo>
                  <a:lnTo>
                    <a:pt x="10" y="192"/>
                  </a:lnTo>
                  <a:lnTo>
                    <a:pt x="10" y="184"/>
                  </a:lnTo>
                  <a:lnTo>
                    <a:pt x="11" y="176"/>
                  </a:lnTo>
                  <a:lnTo>
                    <a:pt x="12" y="169"/>
                  </a:lnTo>
                  <a:lnTo>
                    <a:pt x="12" y="161"/>
                  </a:lnTo>
                  <a:lnTo>
                    <a:pt x="13" y="154"/>
                  </a:lnTo>
                  <a:lnTo>
                    <a:pt x="15" y="146"/>
                  </a:lnTo>
                  <a:lnTo>
                    <a:pt x="15" y="138"/>
                  </a:lnTo>
                  <a:lnTo>
                    <a:pt x="16" y="131"/>
                  </a:lnTo>
                  <a:lnTo>
                    <a:pt x="17" y="123"/>
                  </a:lnTo>
                  <a:lnTo>
                    <a:pt x="18" y="116"/>
                  </a:lnTo>
                  <a:lnTo>
                    <a:pt x="19" y="108"/>
                  </a:lnTo>
                  <a:lnTo>
                    <a:pt x="20" y="100"/>
                  </a:lnTo>
                  <a:lnTo>
                    <a:pt x="21" y="93"/>
                  </a:lnTo>
                  <a:lnTo>
                    <a:pt x="22" y="84"/>
                  </a:lnTo>
                  <a:lnTo>
                    <a:pt x="23" y="77"/>
                  </a:lnTo>
                  <a:lnTo>
                    <a:pt x="24" y="70"/>
                  </a:lnTo>
                  <a:lnTo>
                    <a:pt x="25" y="62"/>
                  </a:lnTo>
                  <a:lnTo>
                    <a:pt x="25" y="54"/>
                  </a:lnTo>
                  <a:lnTo>
                    <a:pt x="26" y="46"/>
                  </a:lnTo>
                  <a:lnTo>
                    <a:pt x="27" y="39"/>
                  </a:lnTo>
                  <a:lnTo>
                    <a:pt x="27" y="31"/>
                  </a:lnTo>
                  <a:lnTo>
                    <a:pt x="28" y="23"/>
                  </a:lnTo>
                  <a:lnTo>
                    <a:pt x="28" y="15"/>
                  </a:lnTo>
                  <a:lnTo>
                    <a:pt x="29" y="8"/>
                  </a:lnTo>
                  <a:lnTo>
                    <a:pt x="29" y="0"/>
                  </a:lnTo>
                  <a:lnTo>
                    <a:pt x="19" y="0"/>
                  </a:lnTo>
                  <a:lnTo>
                    <a:pt x="19" y="8"/>
                  </a:lnTo>
                  <a:lnTo>
                    <a:pt x="19" y="14"/>
                  </a:lnTo>
                  <a:lnTo>
                    <a:pt x="19" y="22"/>
                  </a:lnTo>
                  <a:lnTo>
                    <a:pt x="18" y="30"/>
                  </a:lnTo>
                  <a:lnTo>
                    <a:pt x="18" y="37"/>
                  </a:lnTo>
                  <a:lnTo>
                    <a:pt x="17" y="45"/>
                  </a:lnTo>
                  <a:lnTo>
                    <a:pt x="16" y="53"/>
                  </a:lnTo>
                  <a:lnTo>
                    <a:pt x="16" y="60"/>
                  </a:lnTo>
                  <a:lnTo>
                    <a:pt x="15" y="68"/>
                  </a:lnTo>
                  <a:lnTo>
                    <a:pt x="14" y="76"/>
                  </a:lnTo>
                  <a:lnTo>
                    <a:pt x="13" y="83"/>
                  </a:lnTo>
                  <a:lnTo>
                    <a:pt x="12" y="90"/>
                  </a:lnTo>
                  <a:lnTo>
                    <a:pt x="11" y="99"/>
                  </a:lnTo>
                  <a:lnTo>
                    <a:pt x="10" y="106"/>
                  </a:lnTo>
                  <a:lnTo>
                    <a:pt x="9" y="113"/>
                  </a:lnTo>
                  <a:lnTo>
                    <a:pt x="8" y="121"/>
                  </a:lnTo>
                  <a:lnTo>
                    <a:pt x="7" y="129"/>
                  </a:lnTo>
                  <a:lnTo>
                    <a:pt x="6" y="137"/>
                  </a:lnTo>
                  <a:lnTo>
                    <a:pt x="6" y="144"/>
                  </a:lnTo>
                  <a:lnTo>
                    <a:pt x="4" y="152"/>
                  </a:lnTo>
                  <a:lnTo>
                    <a:pt x="3" y="160"/>
                  </a:lnTo>
                  <a:lnTo>
                    <a:pt x="3" y="167"/>
                  </a:lnTo>
                  <a:lnTo>
                    <a:pt x="2" y="175"/>
                  </a:lnTo>
                  <a:lnTo>
                    <a:pt x="1" y="183"/>
                  </a:lnTo>
                  <a:lnTo>
                    <a:pt x="1" y="191"/>
                  </a:lnTo>
                  <a:lnTo>
                    <a:pt x="0" y="199"/>
                  </a:lnTo>
                  <a:lnTo>
                    <a:pt x="0" y="206"/>
                  </a:lnTo>
                  <a:lnTo>
                    <a:pt x="0" y="215"/>
                  </a:lnTo>
                  <a:lnTo>
                    <a:pt x="0" y="223"/>
                  </a:lnTo>
                  <a:lnTo>
                    <a:pt x="0" y="230"/>
                  </a:lnTo>
                  <a:lnTo>
                    <a:pt x="0" y="238"/>
                  </a:lnTo>
                  <a:lnTo>
                    <a:pt x="0" y="246"/>
                  </a:lnTo>
                  <a:lnTo>
                    <a:pt x="3" y="252"/>
                  </a:lnTo>
                  <a:lnTo>
                    <a:pt x="0" y="246"/>
                  </a:lnTo>
                  <a:lnTo>
                    <a:pt x="1" y="249"/>
                  </a:lnTo>
                  <a:lnTo>
                    <a:pt x="2" y="250"/>
                  </a:lnTo>
                  <a:lnTo>
                    <a:pt x="3" y="251"/>
                  </a:lnTo>
                  <a:lnTo>
                    <a:pt x="5" y="252"/>
                  </a:lnTo>
                  <a:lnTo>
                    <a:pt x="7" y="251"/>
                  </a:lnTo>
                  <a:lnTo>
                    <a:pt x="8" y="249"/>
                  </a:lnTo>
                  <a:lnTo>
                    <a:pt x="9" y="248"/>
                  </a:lnTo>
                  <a:lnTo>
                    <a:pt x="9" y="246"/>
                  </a:lnTo>
                  <a:lnTo>
                    <a:pt x="6" y="2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80" name="Freeform 36">
              <a:extLst>
                <a:ext uri="{FF2B5EF4-FFF2-40B4-BE49-F238E27FC236}">
                  <a16:creationId xmlns:a16="http://schemas.microsoft.com/office/drawing/2014/main" id="{0740A927-E244-1EE7-D481-17E26556A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055"/>
              <a:ext cx="26" cy="131"/>
            </a:xfrm>
            <a:custGeom>
              <a:avLst/>
              <a:gdLst>
                <a:gd name="T0" fmla="*/ 14 w 26"/>
                <a:gd name="T1" fmla="*/ 127 h 131"/>
                <a:gd name="T2" fmla="*/ 14 w 26"/>
                <a:gd name="T3" fmla="*/ 127 h 131"/>
                <a:gd name="T4" fmla="*/ 17 w 26"/>
                <a:gd name="T5" fmla="*/ 121 h 131"/>
                <a:gd name="T6" fmla="*/ 20 w 26"/>
                <a:gd name="T7" fmla="*/ 113 h 131"/>
                <a:gd name="T8" fmla="*/ 22 w 26"/>
                <a:gd name="T9" fmla="*/ 104 h 131"/>
                <a:gd name="T10" fmla="*/ 23 w 26"/>
                <a:gd name="T11" fmla="*/ 96 h 131"/>
                <a:gd name="T12" fmla="*/ 24 w 26"/>
                <a:gd name="T13" fmla="*/ 86 h 131"/>
                <a:gd name="T14" fmla="*/ 25 w 26"/>
                <a:gd name="T15" fmla="*/ 76 h 131"/>
                <a:gd name="T16" fmla="*/ 25 w 26"/>
                <a:gd name="T17" fmla="*/ 66 h 131"/>
                <a:gd name="T18" fmla="*/ 24 w 26"/>
                <a:gd name="T19" fmla="*/ 56 h 131"/>
                <a:gd name="T20" fmla="*/ 23 w 26"/>
                <a:gd name="T21" fmla="*/ 47 h 131"/>
                <a:gd name="T22" fmla="*/ 22 w 26"/>
                <a:gd name="T23" fmla="*/ 37 h 131"/>
                <a:gd name="T24" fmla="*/ 20 w 26"/>
                <a:gd name="T25" fmla="*/ 28 h 131"/>
                <a:gd name="T26" fmla="*/ 17 w 26"/>
                <a:gd name="T27" fmla="*/ 20 h 131"/>
                <a:gd name="T28" fmla="*/ 15 w 26"/>
                <a:gd name="T29" fmla="*/ 14 h 131"/>
                <a:gd name="T30" fmla="*/ 11 w 26"/>
                <a:gd name="T31" fmla="*/ 8 h 131"/>
                <a:gd name="T32" fmla="*/ 7 w 26"/>
                <a:gd name="T33" fmla="*/ 2 h 131"/>
                <a:gd name="T34" fmla="*/ 2 w 26"/>
                <a:gd name="T35" fmla="*/ 0 h 131"/>
                <a:gd name="T36" fmla="*/ 0 w 26"/>
                <a:gd name="T37" fmla="*/ 11 h 131"/>
                <a:gd name="T38" fmla="*/ 2 w 26"/>
                <a:gd name="T39" fmla="*/ 12 h 131"/>
                <a:gd name="T40" fmla="*/ 4 w 26"/>
                <a:gd name="T41" fmla="*/ 14 h 131"/>
                <a:gd name="T42" fmla="*/ 7 w 26"/>
                <a:gd name="T43" fmla="*/ 19 h 131"/>
                <a:gd name="T44" fmla="*/ 9 w 26"/>
                <a:gd name="T45" fmla="*/ 25 h 131"/>
                <a:gd name="T46" fmla="*/ 11 w 26"/>
                <a:gd name="T47" fmla="*/ 31 h 131"/>
                <a:gd name="T48" fmla="*/ 13 w 26"/>
                <a:gd name="T49" fmla="*/ 39 h 131"/>
                <a:gd name="T50" fmla="*/ 14 w 26"/>
                <a:gd name="T51" fmla="*/ 48 h 131"/>
                <a:gd name="T52" fmla="*/ 15 w 26"/>
                <a:gd name="T53" fmla="*/ 57 h 131"/>
                <a:gd name="T54" fmla="*/ 15 w 26"/>
                <a:gd name="T55" fmla="*/ 66 h 131"/>
                <a:gd name="T56" fmla="*/ 15 w 26"/>
                <a:gd name="T57" fmla="*/ 76 h 131"/>
                <a:gd name="T58" fmla="*/ 15 w 26"/>
                <a:gd name="T59" fmla="*/ 84 h 131"/>
                <a:gd name="T60" fmla="*/ 14 w 26"/>
                <a:gd name="T61" fmla="*/ 93 h 131"/>
                <a:gd name="T62" fmla="*/ 13 w 26"/>
                <a:gd name="T63" fmla="*/ 102 h 131"/>
                <a:gd name="T64" fmla="*/ 11 w 26"/>
                <a:gd name="T65" fmla="*/ 110 h 131"/>
                <a:gd name="T66" fmla="*/ 10 w 26"/>
                <a:gd name="T67" fmla="*/ 115 h 131"/>
                <a:gd name="T68" fmla="*/ 7 w 26"/>
                <a:gd name="T69" fmla="*/ 121 h 131"/>
                <a:gd name="T70" fmla="*/ 7 w 26"/>
                <a:gd name="T71" fmla="*/ 120 h 131"/>
                <a:gd name="T72" fmla="*/ 7 w 26"/>
                <a:gd name="T73" fmla="*/ 121 h 131"/>
                <a:gd name="T74" fmla="*/ 6 w 26"/>
                <a:gd name="T75" fmla="*/ 123 h 131"/>
                <a:gd name="T76" fmla="*/ 6 w 26"/>
                <a:gd name="T77" fmla="*/ 125 h 131"/>
                <a:gd name="T78" fmla="*/ 7 w 26"/>
                <a:gd name="T79" fmla="*/ 127 h 131"/>
                <a:gd name="T80" fmla="*/ 8 w 26"/>
                <a:gd name="T81" fmla="*/ 129 h 131"/>
                <a:gd name="T82" fmla="*/ 10 w 26"/>
                <a:gd name="T83" fmla="*/ 130 h 131"/>
                <a:gd name="T84" fmla="*/ 11 w 26"/>
                <a:gd name="T85" fmla="*/ 130 h 131"/>
                <a:gd name="T86" fmla="*/ 13 w 26"/>
                <a:gd name="T87" fmla="*/ 129 h 131"/>
                <a:gd name="T88" fmla="*/ 14 w 26"/>
                <a:gd name="T89" fmla="*/ 127 h 131"/>
                <a:gd name="T90" fmla="*/ 14 w 26"/>
                <a:gd name="T91" fmla="*/ 127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" h="131">
                  <a:moveTo>
                    <a:pt x="14" y="127"/>
                  </a:moveTo>
                  <a:lnTo>
                    <a:pt x="14" y="127"/>
                  </a:lnTo>
                  <a:lnTo>
                    <a:pt x="17" y="121"/>
                  </a:lnTo>
                  <a:lnTo>
                    <a:pt x="20" y="113"/>
                  </a:lnTo>
                  <a:lnTo>
                    <a:pt x="22" y="104"/>
                  </a:lnTo>
                  <a:lnTo>
                    <a:pt x="23" y="96"/>
                  </a:lnTo>
                  <a:lnTo>
                    <a:pt x="24" y="86"/>
                  </a:lnTo>
                  <a:lnTo>
                    <a:pt x="25" y="76"/>
                  </a:lnTo>
                  <a:lnTo>
                    <a:pt x="25" y="66"/>
                  </a:lnTo>
                  <a:lnTo>
                    <a:pt x="24" y="56"/>
                  </a:lnTo>
                  <a:lnTo>
                    <a:pt x="23" y="47"/>
                  </a:lnTo>
                  <a:lnTo>
                    <a:pt x="22" y="37"/>
                  </a:lnTo>
                  <a:lnTo>
                    <a:pt x="20" y="28"/>
                  </a:lnTo>
                  <a:lnTo>
                    <a:pt x="17" y="20"/>
                  </a:lnTo>
                  <a:lnTo>
                    <a:pt x="15" y="14"/>
                  </a:lnTo>
                  <a:lnTo>
                    <a:pt x="11" y="8"/>
                  </a:lnTo>
                  <a:lnTo>
                    <a:pt x="7" y="2"/>
                  </a:lnTo>
                  <a:lnTo>
                    <a:pt x="2" y="0"/>
                  </a:lnTo>
                  <a:lnTo>
                    <a:pt x="0" y="11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7" y="19"/>
                  </a:lnTo>
                  <a:lnTo>
                    <a:pt x="9" y="25"/>
                  </a:lnTo>
                  <a:lnTo>
                    <a:pt x="11" y="31"/>
                  </a:lnTo>
                  <a:lnTo>
                    <a:pt x="13" y="39"/>
                  </a:lnTo>
                  <a:lnTo>
                    <a:pt x="14" y="48"/>
                  </a:lnTo>
                  <a:lnTo>
                    <a:pt x="15" y="57"/>
                  </a:lnTo>
                  <a:lnTo>
                    <a:pt x="15" y="66"/>
                  </a:lnTo>
                  <a:lnTo>
                    <a:pt x="15" y="76"/>
                  </a:lnTo>
                  <a:lnTo>
                    <a:pt x="15" y="84"/>
                  </a:lnTo>
                  <a:lnTo>
                    <a:pt x="14" y="93"/>
                  </a:lnTo>
                  <a:lnTo>
                    <a:pt x="13" y="102"/>
                  </a:lnTo>
                  <a:lnTo>
                    <a:pt x="11" y="110"/>
                  </a:lnTo>
                  <a:lnTo>
                    <a:pt x="10" y="115"/>
                  </a:lnTo>
                  <a:lnTo>
                    <a:pt x="7" y="121"/>
                  </a:lnTo>
                  <a:lnTo>
                    <a:pt x="7" y="120"/>
                  </a:lnTo>
                  <a:lnTo>
                    <a:pt x="7" y="121"/>
                  </a:lnTo>
                  <a:lnTo>
                    <a:pt x="6" y="123"/>
                  </a:lnTo>
                  <a:lnTo>
                    <a:pt x="6" y="125"/>
                  </a:lnTo>
                  <a:lnTo>
                    <a:pt x="7" y="127"/>
                  </a:lnTo>
                  <a:lnTo>
                    <a:pt x="8" y="129"/>
                  </a:lnTo>
                  <a:lnTo>
                    <a:pt x="10" y="130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14" y="127"/>
                  </a:lnTo>
                  <a:lnTo>
                    <a:pt x="14" y="1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81" name="Freeform 37">
              <a:extLst>
                <a:ext uri="{FF2B5EF4-FFF2-40B4-BE49-F238E27FC236}">
                  <a16:creationId xmlns:a16="http://schemas.microsoft.com/office/drawing/2014/main" id="{6FB164CA-C5DC-E919-72E5-C53FD83B9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3175"/>
              <a:ext cx="65" cy="281"/>
            </a:xfrm>
            <a:custGeom>
              <a:avLst/>
              <a:gdLst>
                <a:gd name="T0" fmla="*/ 8 w 65"/>
                <a:gd name="T1" fmla="*/ 275 h 281"/>
                <a:gd name="T2" fmla="*/ 9 w 65"/>
                <a:gd name="T3" fmla="*/ 265 h 281"/>
                <a:gd name="T4" fmla="*/ 9 w 65"/>
                <a:gd name="T5" fmla="*/ 252 h 281"/>
                <a:gd name="T6" fmla="*/ 10 w 65"/>
                <a:gd name="T7" fmla="*/ 239 h 281"/>
                <a:gd name="T8" fmla="*/ 10 w 65"/>
                <a:gd name="T9" fmla="*/ 225 h 281"/>
                <a:gd name="T10" fmla="*/ 11 w 65"/>
                <a:gd name="T11" fmla="*/ 209 h 281"/>
                <a:gd name="T12" fmla="*/ 12 w 65"/>
                <a:gd name="T13" fmla="*/ 192 h 281"/>
                <a:gd name="T14" fmla="*/ 14 w 65"/>
                <a:gd name="T15" fmla="*/ 173 h 281"/>
                <a:gd name="T16" fmla="*/ 16 w 65"/>
                <a:gd name="T17" fmla="*/ 155 h 281"/>
                <a:gd name="T18" fmla="*/ 19 w 65"/>
                <a:gd name="T19" fmla="*/ 136 h 281"/>
                <a:gd name="T20" fmla="*/ 22 w 65"/>
                <a:gd name="T21" fmla="*/ 116 h 281"/>
                <a:gd name="T22" fmla="*/ 26 w 65"/>
                <a:gd name="T23" fmla="*/ 97 h 281"/>
                <a:gd name="T24" fmla="*/ 31 w 65"/>
                <a:gd name="T25" fmla="*/ 78 h 281"/>
                <a:gd name="T26" fmla="*/ 38 w 65"/>
                <a:gd name="T27" fmla="*/ 59 h 281"/>
                <a:gd name="T28" fmla="*/ 45 w 65"/>
                <a:gd name="T29" fmla="*/ 41 h 281"/>
                <a:gd name="T30" fmla="*/ 54 w 65"/>
                <a:gd name="T31" fmla="*/ 24 h 281"/>
                <a:gd name="T32" fmla="*/ 64 w 65"/>
                <a:gd name="T33" fmla="*/ 7 h 281"/>
                <a:gd name="T34" fmla="*/ 51 w 65"/>
                <a:gd name="T35" fmla="*/ 8 h 281"/>
                <a:gd name="T36" fmla="*/ 42 w 65"/>
                <a:gd name="T37" fmla="*/ 27 h 281"/>
                <a:gd name="T38" fmla="*/ 34 w 65"/>
                <a:gd name="T39" fmla="*/ 45 h 281"/>
                <a:gd name="T40" fmla="*/ 26 w 65"/>
                <a:gd name="T41" fmla="*/ 64 h 281"/>
                <a:gd name="T42" fmla="*/ 20 w 65"/>
                <a:gd name="T43" fmla="*/ 84 h 281"/>
                <a:gd name="T44" fmla="*/ 16 w 65"/>
                <a:gd name="T45" fmla="*/ 104 h 281"/>
                <a:gd name="T46" fmla="*/ 12 w 65"/>
                <a:gd name="T47" fmla="*/ 124 h 281"/>
                <a:gd name="T48" fmla="*/ 9 w 65"/>
                <a:gd name="T49" fmla="*/ 144 h 281"/>
                <a:gd name="T50" fmla="*/ 6 w 65"/>
                <a:gd name="T51" fmla="*/ 163 h 281"/>
                <a:gd name="T52" fmla="*/ 5 w 65"/>
                <a:gd name="T53" fmla="*/ 182 h 281"/>
                <a:gd name="T54" fmla="*/ 4 w 65"/>
                <a:gd name="T55" fmla="*/ 199 h 281"/>
                <a:gd name="T56" fmla="*/ 2 w 65"/>
                <a:gd name="T57" fmla="*/ 216 h 281"/>
                <a:gd name="T58" fmla="*/ 1 w 65"/>
                <a:gd name="T59" fmla="*/ 232 h 281"/>
                <a:gd name="T60" fmla="*/ 1 w 65"/>
                <a:gd name="T61" fmla="*/ 246 h 281"/>
                <a:gd name="T62" fmla="*/ 1 w 65"/>
                <a:gd name="T63" fmla="*/ 258 h 281"/>
                <a:gd name="T64" fmla="*/ 0 w 65"/>
                <a:gd name="T65" fmla="*/ 269 h 281"/>
                <a:gd name="T66" fmla="*/ 0 w 65"/>
                <a:gd name="T67" fmla="*/ 271 h 281"/>
                <a:gd name="T68" fmla="*/ 0 w 65"/>
                <a:gd name="T69" fmla="*/ 275 h 281"/>
                <a:gd name="T70" fmla="*/ 1 w 65"/>
                <a:gd name="T71" fmla="*/ 279 h 281"/>
                <a:gd name="T72" fmla="*/ 5 w 65"/>
                <a:gd name="T73" fmla="*/ 280 h 281"/>
                <a:gd name="T74" fmla="*/ 7 w 65"/>
                <a:gd name="T75" fmla="*/ 277 h 281"/>
                <a:gd name="T76" fmla="*/ 7 w 65"/>
                <a:gd name="T7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5" h="281">
                  <a:moveTo>
                    <a:pt x="7" y="277"/>
                  </a:moveTo>
                  <a:lnTo>
                    <a:pt x="8" y="275"/>
                  </a:lnTo>
                  <a:lnTo>
                    <a:pt x="8" y="270"/>
                  </a:lnTo>
                  <a:lnTo>
                    <a:pt x="9" y="265"/>
                  </a:lnTo>
                  <a:lnTo>
                    <a:pt x="9" y="259"/>
                  </a:lnTo>
                  <a:lnTo>
                    <a:pt x="9" y="252"/>
                  </a:lnTo>
                  <a:lnTo>
                    <a:pt x="10" y="247"/>
                  </a:lnTo>
                  <a:lnTo>
                    <a:pt x="10" y="239"/>
                  </a:lnTo>
                  <a:lnTo>
                    <a:pt x="10" y="232"/>
                  </a:lnTo>
                  <a:lnTo>
                    <a:pt x="10" y="225"/>
                  </a:lnTo>
                  <a:lnTo>
                    <a:pt x="11" y="217"/>
                  </a:lnTo>
                  <a:lnTo>
                    <a:pt x="11" y="209"/>
                  </a:lnTo>
                  <a:lnTo>
                    <a:pt x="12" y="201"/>
                  </a:lnTo>
                  <a:lnTo>
                    <a:pt x="12" y="192"/>
                  </a:lnTo>
                  <a:lnTo>
                    <a:pt x="13" y="183"/>
                  </a:lnTo>
                  <a:lnTo>
                    <a:pt x="14" y="173"/>
                  </a:lnTo>
                  <a:lnTo>
                    <a:pt x="15" y="164"/>
                  </a:lnTo>
                  <a:lnTo>
                    <a:pt x="16" y="155"/>
                  </a:lnTo>
                  <a:lnTo>
                    <a:pt x="17" y="146"/>
                  </a:lnTo>
                  <a:lnTo>
                    <a:pt x="19" y="136"/>
                  </a:lnTo>
                  <a:lnTo>
                    <a:pt x="20" y="126"/>
                  </a:lnTo>
                  <a:lnTo>
                    <a:pt x="22" y="116"/>
                  </a:lnTo>
                  <a:lnTo>
                    <a:pt x="24" y="107"/>
                  </a:lnTo>
                  <a:lnTo>
                    <a:pt x="26" y="97"/>
                  </a:lnTo>
                  <a:lnTo>
                    <a:pt x="28" y="87"/>
                  </a:lnTo>
                  <a:lnTo>
                    <a:pt x="31" y="78"/>
                  </a:lnTo>
                  <a:lnTo>
                    <a:pt x="34" y="69"/>
                  </a:lnTo>
                  <a:lnTo>
                    <a:pt x="38" y="59"/>
                  </a:lnTo>
                  <a:lnTo>
                    <a:pt x="41" y="50"/>
                  </a:lnTo>
                  <a:lnTo>
                    <a:pt x="45" y="41"/>
                  </a:lnTo>
                  <a:lnTo>
                    <a:pt x="49" y="32"/>
                  </a:lnTo>
                  <a:lnTo>
                    <a:pt x="54" y="24"/>
                  </a:lnTo>
                  <a:lnTo>
                    <a:pt x="58" y="15"/>
                  </a:lnTo>
                  <a:lnTo>
                    <a:pt x="64" y="7"/>
                  </a:lnTo>
                  <a:lnTo>
                    <a:pt x="57" y="0"/>
                  </a:lnTo>
                  <a:lnTo>
                    <a:pt x="51" y="8"/>
                  </a:lnTo>
                  <a:lnTo>
                    <a:pt x="46" y="17"/>
                  </a:lnTo>
                  <a:lnTo>
                    <a:pt x="42" y="27"/>
                  </a:lnTo>
                  <a:lnTo>
                    <a:pt x="37" y="35"/>
                  </a:lnTo>
                  <a:lnTo>
                    <a:pt x="34" y="45"/>
                  </a:lnTo>
                  <a:lnTo>
                    <a:pt x="29" y="54"/>
                  </a:lnTo>
                  <a:lnTo>
                    <a:pt x="26" y="64"/>
                  </a:lnTo>
                  <a:lnTo>
                    <a:pt x="23" y="74"/>
                  </a:lnTo>
                  <a:lnTo>
                    <a:pt x="20" y="84"/>
                  </a:lnTo>
                  <a:lnTo>
                    <a:pt x="17" y="94"/>
                  </a:lnTo>
                  <a:lnTo>
                    <a:pt x="16" y="104"/>
                  </a:lnTo>
                  <a:lnTo>
                    <a:pt x="13" y="114"/>
                  </a:lnTo>
                  <a:lnTo>
                    <a:pt x="12" y="124"/>
                  </a:lnTo>
                  <a:lnTo>
                    <a:pt x="10" y="134"/>
                  </a:lnTo>
                  <a:lnTo>
                    <a:pt x="9" y="144"/>
                  </a:lnTo>
                  <a:lnTo>
                    <a:pt x="7" y="153"/>
                  </a:lnTo>
                  <a:lnTo>
                    <a:pt x="6" y="163"/>
                  </a:lnTo>
                  <a:lnTo>
                    <a:pt x="5" y="172"/>
                  </a:lnTo>
                  <a:lnTo>
                    <a:pt x="5" y="182"/>
                  </a:lnTo>
                  <a:lnTo>
                    <a:pt x="4" y="190"/>
                  </a:lnTo>
                  <a:lnTo>
                    <a:pt x="4" y="199"/>
                  </a:lnTo>
                  <a:lnTo>
                    <a:pt x="2" y="208"/>
                  </a:lnTo>
                  <a:lnTo>
                    <a:pt x="2" y="216"/>
                  </a:lnTo>
                  <a:lnTo>
                    <a:pt x="2" y="224"/>
                  </a:lnTo>
                  <a:lnTo>
                    <a:pt x="1" y="232"/>
                  </a:lnTo>
                  <a:lnTo>
                    <a:pt x="1" y="239"/>
                  </a:lnTo>
                  <a:lnTo>
                    <a:pt x="1" y="246"/>
                  </a:lnTo>
                  <a:lnTo>
                    <a:pt x="1" y="252"/>
                  </a:lnTo>
                  <a:lnTo>
                    <a:pt x="1" y="258"/>
                  </a:lnTo>
                  <a:lnTo>
                    <a:pt x="0" y="263"/>
                  </a:lnTo>
                  <a:lnTo>
                    <a:pt x="0" y="269"/>
                  </a:lnTo>
                  <a:lnTo>
                    <a:pt x="0" y="273"/>
                  </a:lnTo>
                  <a:lnTo>
                    <a:pt x="0" y="271"/>
                  </a:lnTo>
                  <a:lnTo>
                    <a:pt x="0" y="273"/>
                  </a:lnTo>
                  <a:lnTo>
                    <a:pt x="0" y="275"/>
                  </a:lnTo>
                  <a:lnTo>
                    <a:pt x="0" y="277"/>
                  </a:lnTo>
                  <a:lnTo>
                    <a:pt x="1" y="279"/>
                  </a:lnTo>
                  <a:lnTo>
                    <a:pt x="3" y="280"/>
                  </a:lnTo>
                  <a:lnTo>
                    <a:pt x="5" y="280"/>
                  </a:lnTo>
                  <a:lnTo>
                    <a:pt x="6" y="279"/>
                  </a:lnTo>
                  <a:lnTo>
                    <a:pt x="7" y="277"/>
                  </a:lnTo>
                  <a:lnTo>
                    <a:pt x="8" y="275"/>
                  </a:lnTo>
                  <a:lnTo>
                    <a:pt x="7" y="2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82" name="Freeform 38">
              <a:extLst>
                <a:ext uri="{FF2B5EF4-FFF2-40B4-BE49-F238E27FC236}">
                  <a16:creationId xmlns:a16="http://schemas.microsoft.com/office/drawing/2014/main" id="{5A93C372-4A0C-2F68-BC43-3C353DAC9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3116"/>
              <a:ext cx="135" cy="247"/>
            </a:xfrm>
            <a:custGeom>
              <a:avLst/>
              <a:gdLst>
                <a:gd name="T0" fmla="*/ 125 w 135"/>
                <a:gd name="T1" fmla="*/ 2 h 247"/>
                <a:gd name="T2" fmla="*/ 116 w 135"/>
                <a:gd name="T3" fmla="*/ 16 h 247"/>
                <a:gd name="T4" fmla="*/ 106 w 135"/>
                <a:gd name="T5" fmla="*/ 28 h 247"/>
                <a:gd name="T6" fmla="*/ 97 w 135"/>
                <a:gd name="T7" fmla="*/ 40 h 247"/>
                <a:gd name="T8" fmla="*/ 88 w 135"/>
                <a:gd name="T9" fmla="*/ 51 h 247"/>
                <a:gd name="T10" fmla="*/ 78 w 135"/>
                <a:gd name="T11" fmla="*/ 61 h 247"/>
                <a:gd name="T12" fmla="*/ 70 w 135"/>
                <a:gd name="T13" fmla="*/ 72 h 247"/>
                <a:gd name="T14" fmla="*/ 62 w 135"/>
                <a:gd name="T15" fmla="*/ 83 h 247"/>
                <a:gd name="T16" fmla="*/ 53 w 135"/>
                <a:gd name="T17" fmla="*/ 95 h 247"/>
                <a:gd name="T18" fmla="*/ 45 w 135"/>
                <a:gd name="T19" fmla="*/ 107 h 247"/>
                <a:gd name="T20" fmla="*/ 38 w 135"/>
                <a:gd name="T21" fmla="*/ 121 h 247"/>
                <a:gd name="T22" fmla="*/ 30 w 135"/>
                <a:gd name="T23" fmla="*/ 136 h 247"/>
                <a:gd name="T24" fmla="*/ 23 w 135"/>
                <a:gd name="T25" fmla="*/ 153 h 247"/>
                <a:gd name="T26" fmla="*/ 17 w 135"/>
                <a:gd name="T27" fmla="*/ 172 h 247"/>
                <a:gd name="T28" fmla="*/ 11 w 135"/>
                <a:gd name="T29" fmla="*/ 193 h 247"/>
                <a:gd name="T30" fmla="*/ 5 w 135"/>
                <a:gd name="T31" fmla="*/ 216 h 247"/>
                <a:gd name="T32" fmla="*/ 0 w 135"/>
                <a:gd name="T33" fmla="*/ 243 h 247"/>
                <a:gd name="T34" fmla="*/ 11 w 135"/>
                <a:gd name="T35" fmla="*/ 232 h 247"/>
                <a:gd name="T36" fmla="*/ 16 w 135"/>
                <a:gd name="T37" fmla="*/ 208 h 247"/>
                <a:gd name="T38" fmla="*/ 22 w 135"/>
                <a:gd name="T39" fmla="*/ 186 h 247"/>
                <a:gd name="T40" fmla="*/ 28 w 135"/>
                <a:gd name="T41" fmla="*/ 166 h 247"/>
                <a:gd name="T42" fmla="*/ 35 w 135"/>
                <a:gd name="T43" fmla="*/ 149 h 247"/>
                <a:gd name="T44" fmla="*/ 42 w 135"/>
                <a:gd name="T45" fmla="*/ 134 h 247"/>
                <a:gd name="T46" fmla="*/ 49 w 135"/>
                <a:gd name="T47" fmla="*/ 120 h 247"/>
                <a:gd name="T48" fmla="*/ 56 w 135"/>
                <a:gd name="T49" fmla="*/ 108 h 247"/>
                <a:gd name="T50" fmla="*/ 64 w 135"/>
                <a:gd name="T51" fmla="*/ 96 h 247"/>
                <a:gd name="T52" fmla="*/ 72 w 135"/>
                <a:gd name="T53" fmla="*/ 85 h 247"/>
                <a:gd name="T54" fmla="*/ 80 w 135"/>
                <a:gd name="T55" fmla="*/ 74 h 247"/>
                <a:gd name="T56" fmla="*/ 89 w 135"/>
                <a:gd name="T57" fmla="*/ 64 h 247"/>
                <a:gd name="T58" fmla="*/ 98 w 135"/>
                <a:gd name="T59" fmla="*/ 53 h 247"/>
                <a:gd name="T60" fmla="*/ 108 w 135"/>
                <a:gd name="T61" fmla="*/ 42 h 247"/>
                <a:gd name="T62" fmla="*/ 117 w 135"/>
                <a:gd name="T63" fmla="*/ 29 h 247"/>
                <a:gd name="T64" fmla="*/ 127 w 135"/>
                <a:gd name="T65" fmla="*/ 16 h 247"/>
                <a:gd name="T66" fmla="*/ 134 w 135"/>
                <a:gd name="T67" fmla="*/ 5 h 247"/>
                <a:gd name="T68" fmla="*/ 134 w 135"/>
                <a:gd name="T69" fmla="*/ 7 h 247"/>
                <a:gd name="T70" fmla="*/ 133 w 135"/>
                <a:gd name="T71" fmla="*/ 3 h 247"/>
                <a:gd name="T72" fmla="*/ 130 w 135"/>
                <a:gd name="T73" fmla="*/ 0 h 247"/>
                <a:gd name="T74" fmla="*/ 127 w 135"/>
                <a:gd name="T75" fmla="*/ 0 h 247"/>
                <a:gd name="T76" fmla="*/ 125 w 135"/>
                <a:gd name="T77" fmla="*/ 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5" h="247">
                  <a:moveTo>
                    <a:pt x="125" y="6"/>
                  </a:moveTo>
                  <a:lnTo>
                    <a:pt x="125" y="2"/>
                  </a:lnTo>
                  <a:lnTo>
                    <a:pt x="121" y="9"/>
                  </a:lnTo>
                  <a:lnTo>
                    <a:pt x="116" y="16"/>
                  </a:lnTo>
                  <a:lnTo>
                    <a:pt x="111" y="22"/>
                  </a:lnTo>
                  <a:lnTo>
                    <a:pt x="106" y="28"/>
                  </a:lnTo>
                  <a:lnTo>
                    <a:pt x="101" y="34"/>
                  </a:lnTo>
                  <a:lnTo>
                    <a:pt x="97" y="40"/>
                  </a:lnTo>
                  <a:lnTo>
                    <a:pt x="92" y="45"/>
                  </a:lnTo>
                  <a:lnTo>
                    <a:pt x="88" y="51"/>
                  </a:lnTo>
                  <a:lnTo>
                    <a:pt x="83" y="56"/>
                  </a:lnTo>
                  <a:lnTo>
                    <a:pt x="78" y="61"/>
                  </a:lnTo>
                  <a:lnTo>
                    <a:pt x="74" y="66"/>
                  </a:lnTo>
                  <a:lnTo>
                    <a:pt x="70" y="72"/>
                  </a:lnTo>
                  <a:lnTo>
                    <a:pt x="66" y="78"/>
                  </a:lnTo>
                  <a:lnTo>
                    <a:pt x="62" y="83"/>
                  </a:lnTo>
                  <a:lnTo>
                    <a:pt x="57" y="89"/>
                  </a:lnTo>
                  <a:lnTo>
                    <a:pt x="53" y="95"/>
                  </a:lnTo>
                  <a:lnTo>
                    <a:pt x="49" y="101"/>
                  </a:lnTo>
                  <a:lnTo>
                    <a:pt x="45" y="107"/>
                  </a:lnTo>
                  <a:lnTo>
                    <a:pt x="41" y="114"/>
                  </a:lnTo>
                  <a:lnTo>
                    <a:pt x="38" y="121"/>
                  </a:lnTo>
                  <a:lnTo>
                    <a:pt x="33" y="128"/>
                  </a:lnTo>
                  <a:lnTo>
                    <a:pt x="30" y="136"/>
                  </a:lnTo>
                  <a:lnTo>
                    <a:pt x="27" y="144"/>
                  </a:lnTo>
                  <a:lnTo>
                    <a:pt x="23" y="153"/>
                  </a:lnTo>
                  <a:lnTo>
                    <a:pt x="20" y="162"/>
                  </a:lnTo>
                  <a:lnTo>
                    <a:pt x="17" y="172"/>
                  </a:lnTo>
                  <a:lnTo>
                    <a:pt x="14" y="182"/>
                  </a:lnTo>
                  <a:lnTo>
                    <a:pt x="11" y="193"/>
                  </a:lnTo>
                  <a:lnTo>
                    <a:pt x="8" y="204"/>
                  </a:lnTo>
                  <a:lnTo>
                    <a:pt x="5" y="216"/>
                  </a:lnTo>
                  <a:lnTo>
                    <a:pt x="2" y="229"/>
                  </a:lnTo>
                  <a:lnTo>
                    <a:pt x="0" y="243"/>
                  </a:lnTo>
                  <a:lnTo>
                    <a:pt x="8" y="246"/>
                  </a:lnTo>
                  <a:lnTo>
                    <a:pt x="11" y="232"/>
                  </a:lnTo>
                  <a:lnTo>
                    <a:pt x="14" y="219"/>
                  </a:lnTo>
                  <a:lnTo>
                    <a:pt x="16" y="208"/>
                  </a:lnTo>
                  <a:lnTo>
                    <a:pt x="19" y="196"/>
                  </a:lnTo>
                  <a:lnTo>
                    <a:pt x="22" y="186"/>
                  </a:lnTo>
                  <a:lnTo>
                    <a:pt x="25" y="176"/>
                  </a:lnTo>
                  <a:lnTo>
                    <a:pt x="28" y="166"/>
                  </a:lnTo>
                  <a:lnTo>
                    <a:pt x="32" y="157"/>
                  </a:lnTo>
                  <a:lnTo>
                    <a:pt x="35" y="149"/>
                  </a:lnTo>
                  <a:lnTo>
                    <a:pt x="38" y="141"/>
                  </a:lnTo>
                  <a:lnTo>
                    <a:pt x="42" y="134"/>
                  </a:lnTo>
                  <a:lnTo>
                    <a:pt x="45" y="127"/>
                  </a:lnTo>
                  <a:lnTo>
                    <a:pt x="49" y="120"/>
                  </a:lnTo>
                  <a:lnTo>
                    <a:pt x="52" y="114"/>
                  </a:lnTo>
                  <a:lnTo>
                    <a:pt x="56" y="108"/>
                  </a:lnTo>
                  <a:lnTo>
                    <a:pt x="60" y="101"/>
                  </a:lnTo>
                  <a:lnTo>
                    <a:pt x="64" y="96"/>
                  </a:lnTo>
                  <a:lnTo>
                    <a:pt x="68" y="90"/>
                  </a:lnTo>
                  <a:lnTo>
                    <a:pt x="72" y="85"/>
                  </a:lnTo>
                  <a:lnTo>
                    <a:pt x="76" y="80"/>
                  </a:lnTo>
                  <a:lnTo>
                    <a:pt x="80" y="74"/>
                  </a:lnTo>
                  <a:lnTo>
                    <a:pt x="85" y="69"/>
                  </a:lnTo>
                  <a:lnTo>
                    <a:pt x="89" y="64"/>
                  </a:lnTo>
                  <a:lnTo>
                    <a:pt x="94" y="59"/>
                  </a:lnTo>
                  <a:lnTo>
                    <a:pt x="98" y="53"/>
                  </a:lnTo>
                  <a:lnTo>
                    <a:pt x="103" y="48"/>
                  </a:lnTo>
                  <a:lnTo>
                    <a:pt x="108" y="42"/>
                  </a:lnTo>
                  <a:lnTo>
                    <a:pt x="112" y="36"/>
                  </a:lnTo>
                  <a:lnTo>
                    <a:pt x="117" y="29"/>
                  </a:lnTo>
                  <a:lnTo>
                    <a:pt x="122" y="23"/>
                  </a:lnTo>
                  <a:lnTo>
                    <a:pt x="127" y="16"/>
                  </a:lnTo>
                  <a:lnTo>
                    <a:pt x="132" y="9"/>
                  </a:lnTo>
                  <a:lnTo>
                    <a:pt x="134" y="5"/>
                  </a:lnTo>
                  <a:lnTo>
                    <a:pt x="132" y="9"/>
                  </a:lnTo>
                  <a:lnTo>
                    <a:pt x="134" y="7"/>
                  </a:lnTo>
                  <a:lnTo>
                    <a:pt x="134" y="5"/>
                  </a:lnTo>
                  <a:lnTo>
                    <a:pt x="133" y="3"/>
                  </a:lnTo>
                  <a:lnTo>
                    <a:pt x="132" y="1"/>
                  </a:lnTo>
                  <a:lnTo>
                    <a:pt x="130" y="0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5" y="2"/>
                  </a:lnTo>
                  <a:lnTo>
                    <a:pt x="12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83" name="Freeform 39">
              <a:extLst>
                <a:ext uri="{FF2B5EF4-FFF2-40B4-BE49-F238E27FC236}">
                  <a16:creationId xmlns:a16="http://schemas.microsoft.com/office/drawing/2014/main" id="{8DE03B93-7F16-9AA5-BC0C-414CD0C94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997"/>
              <a:ext cx="36" cy="125"/>
            </a:xfrm>
            <a:custGeom>
              <a:avLst/>
              <a:gdLst>
                <a:gd name="T0" fmla="*/ 1 w 36"/>
                <a:gd name="T1" fmla="*/ 2 h 125"/>
                <a:gd name="T2" fmla="*/ 1 w 36"/>
                <a:gd name="T3" fmla="*/ 8 h 125"/>
                <a:gd name="T4" fmla="*/ 3 w 36"/>
                <a:gd name="T5" fmla="*/ 14 h 125"/>
                <a:gd name="T6" fmla="*/ 6 w 36"/>
                <a:gd name="T7" fmla="*/ 21 h 125"/>
                <a:gd name="T8" fmla="*/ 9 w 36"/>
                <a:gd name="T9" fmla="*/ 27 h 125"/>
                <a:gd name="T10" fmla="*/ 11 w 36"/>
                <a:gd name="T11" fmla="*/ 34 h 125"/>
                <a:gd name="T12" fmla="*/ 13 w 36"/>
                <a:gd name="T13" fmla="*/ 41 h 125"/>
                <a:gd name="T14" fmla="*/ 15 w 36"/>
                <a:gd name="T15" fmla="*/ 48 h 125"/>
                <a:gd name="T16" fmla="*/ 16 w 36"/>
                <a:gd name="T17" fmla="*/ 55 h 125"/>
                <a:gd name="T18" fmla="*/ 18 w 36"/>
                <a:gd name="T19" fmla="*/ 62 h 125"/>
                <a:gd name="T20" fmla="*/ 20 w 36"/>
                <a:gd name="T21" fmla="*/ 69 h 125"/>
                <a:gd name="T22" fmla="*/ 21 w 36"/>
                <a:gd name="T23" fmla="*/ 77 h 125"/>
                <a:gd name="T24" fmla="*/ 22 w 36"/>
                <a:gd name="T25" fmla="*/ 84 h 125"/>
                <a:gd name="T26" fmla="*/ 23 w 36"/>
                <a:gd name="T27" fmla="*/ 92 h 125"/>
                <a:gd name="T28" fmla="*/ 24 w 36"/>
                <a:gd name="T29" fmla="*/ 100 h 125"/>
                <a:gd name="T30" fmla="*/ 25 w 36"/>
                <a:gd name="T31" fmla="*/ 107 h 125"/>
                <a:gd name="T32" fmla="*/ 25 w 36"/>
                <a:gd name="T33" fmla="*/ 115 h 125"/>
                <a:gd name="T34" fmla="*/ 26 w 36"/>
                <a:gd name="T35" fmla="*/ 124 h 125"/>
                <a:gd name="T36" fmla="*/ 35 w 36"/>
                <a:gd name="T37" fmla="*/ 123 h 125"/>
                <a:gd name="T38" fmla="*/ 34 w 36"/>
                <a:gd name="T39" fmla="*/ 114 h 125"/>
                <a:gd name="T40" fmla="*/ 33 w 36"/>
                <a:gd name="T41" fmla="*/ 106 h 125"/>
                <a:gd name="T42" fmla="*/ 32 w 36"/>
                <a:gd name="T43" fmla="*/ 98 h 125"/>
                <a:gd name="T44" fmla="*/ 31 w 36"/>
                <a:gd name="T45" fmla="*/ 90 h 125"/>
                <a:gd name="T46" fmla="*/ 31 w 36"/>
                <a:gd name="T47" fmla="*/ 82 h 125"/>
                <a:gd name="T48" fmla="*/ 29 w 36"/>
                <a:gd name="T49" fmla="*/ 74 h 125"/>
                <a:gd name="T50" fmla="*/ 28 w 36"/>
                <a:gd name="T51" fmla="*/ 67 h 125"/>
                <a:gd name="T52" fmla="*/ 27 w 36"/>
                <a:gd name="T53" fmla="*/ 60 h 125"/>
                <a:gd name="T54" fmla="*/ 25 w 36"/>
                <a:gd name="T55" fmla="*/ 52 h 125"/>
                <a:gd name="T56" fmla="*/ 23 w 36"/>
                <a:gd name="T57" fmla="*/ 44 h 125"/>
                <a:gd name="T58" fmla="*/ 21 w 36"/>
                <a:gd name="T59" fmla="*/ 37 h 125"/>
                <a:gd name="T60" fmla="*/ 19 w 36"/>
                <a:gd name="T61" fmla="*/ 30 h 125"/>
                <a:gd name="T62" fmla="*/ 16 w 36"/>
                <a:gd name="T63" fmla="*/ 23 h 125"/>
                <a:gd name="T64" fmla="*/ 14 w 36"/>
                <a:gd name="T65" fmla="*/ 16 h 125"/>
                <a:gd name="T66" fmla="*/ 11 w 36"/>
                <a:gd name="T67" fmla="*/ 9 h 125"/>
                <a:gd name="T68" fmla="*/ 8 w 36"/>
                <a:gd name="T69" fmla="*/ 2 h 125"/>
                <a:gd name="T70" fmla="*/ 7 w 36"/>
                <a:gd name="T71" fmla="*/ 8 h 125"/>
                <a:gd name="T72" fmla="*/ 8 w 36"/>
                <a:gd name="T73" fmla="*/ 2 h 125"/>
                <a:gd name="T74" fmla="*/ 7 w 36"/>
                <a:gd name="T75" fmla="*/ 0 h 125"/>
                <a:gd name="T76" fmla="*/ 5 w 36"/>
                <a:gd name="T77" fmla="*/ 0 h 125"/>
                <a:gd name="T78" fmla="*/ 3 w 36"/>
                <a:gd name="T79" fmla="*/ 0 h 125"/>
                <a:gd name="T80" fmla="*/ 2 w 36"/>
                <a:gd name="T81" fmla="*/ 0 h 125"/>
                <a:gd name="T82" fmla="*/ 1 w 36"/>
                <a:gd name="T83" fmla="*/ 2 h 125"/>
                <a:gd name="T84" fmla="*/ 0 w 36"/>
                <a:gd name="T85" fmla="*/ 3 h 125"/>
                <a:gd name="T86" fmla="*/ 0 w 36"/>
                <a:gd name="T87" fmla="*/ 5 h 125"/>
                <a:gd name="T88" fmla="*/ 1 w 36"/>
                <a:gd name="T89" fmla="*/ 8 h 125"/>
                <a:gd name="T90" fmla="*/ 1 w 36"/>
                <a:gd name="T91" fmla="*/ 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" h="125">
                  <a:moveTo>
                    <a:pt x="1" y="2"/>
                  </a:moveTo>
                  <a:lnTo>
                    <a:pt x="1" y="8"/>
                  </a:lnTo>
                  <a:lnTo>
                    <a:pt x="3" y="14"/>
                  </a:lnTo>
                  <a:lnTo>
                    <a:pt x="6" y="21"/>
                  </a:lnTo>
                  <a:lnTo>
                    <a:pt x="9" y="27"/>
                  </a:lnTo>
                  <a:lnTo>
                    <a:pt x="11" y="34"/>
                  </a:lnTo>
                  <a:lnTo>
                    <a:pt x="13" y="41"/>
                  </a:lnTo>
                  <a:lnTo>
                    <a:pt x="15" y="48"/>
                  </a:lnTo>
                  <a:lnTo>
                    <a:pt x="16" y="55"/>
                  </a:lnTo>
                  <a:lnTo>
                    <a:pt x="18" y="62"/>
                  </a:lnTo>
                  <a:lnTo>
                    <a:pt x="20" y="69"/>
                  </a:lnTo>
                  <a:lnTo>
                    <a:pt x="21" y="77"/>
                  </a:lnTo>
                  <a:lnTo>
                    <a:pt x="22" y="84"/>
                  </a:lnTo>
                  <a:lnTo>
                    <a:pt x="23" y="92"/>
                  </a:lnTo>
                  <a:lnTo>
                    <a:pt x="24" y="100"/>
                  </a:lnTo>
                  <a:lnTo>
                    <a:pt x="25" y="107"/>
                  </a:lnTo>
                  <a:lnTo>
                    <a:pt x="25" y="115"/>
                  </a:lnTo>
                  <a:lnTo>
                    <a:pt x="26" y="124"/>
                  </a:lnTo>
                  <a:lnTo>
                    <a:pt x="35" y="123"/>
                  </a:lnTo>
                  <a:lnTo>
                    <a:pt x="34" y="114"/>
                  </a:lnTo>
                  <a:lnTo>
                    <a:pt x="33" y="106"/>
                  </a:lnTo>
                  <a:lnTo>
                    <a:pt x="32" y="98"/>
                  </a:lnTo>
                  <a:lnTo>
                    <a:pt x="31" y="90"/>
                  </a:lnTo>
                  <a:lnTo>
                    <a:pt x="31" y="82"/>
                  </a:lnTo>
                  <a:lnTo>
                    <a:pt x="29" y="74"/>
                  </a:lnTo>
                  <a:lnTo>
                    <a:pt x="28" y="67"/>
                  </a:lnTo>
                  <a:lnTo>
                    <a:pt x="27" y="60"/>
                  </a:lnTo>
                  <a:lnTo>
                    <a:pt x="25" y="52"/>
                  </a:lnTo>
                  <a:lnTo>
                    <a:pt x="23" y="44"/>
                  </a:lnTo>
                  <a:lnTo>
                    <a:pt x="21" y="37"/>
                  </a:lnTo>
                  <a:lnTo>
                    <a:pt x="19" y="30"/>
                  </a:lnTo>
                  <a:lnTo>
                    <a:pt x="16" y="23"/>
                  </a:lnTo>
                  <a:lnTo>
                    <a:pt x="14" y="16"/>
                  </a:lnTo>
                  <a:lnTo>
                    <a:pt x="11" y="9"/>
                  </a:lnTo>
                  <a:lnTo>
                    <a:pt x="8" y="2"/>
                  </a:lnTo>
                  <a:lnTo>
                    <a:pt x="7" y="8"/>
                  </a:lnTo>
                  <a:lnTo>
                    <a:pt x="8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8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84" name="Freeform 40">
              <a:extLst>
                <a:ext uri="{FF2B5EF4-FFF2-40B4-BE49-F238E27FC236}">
                  <a16:creationId xmlns:a16="http://schemas.microsoft.com/office/drawing/2014/main" id="{8E3CF76C-30EF-1785-8EB3-336929F74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950"/>
              <a:ext cx="23" cy="56"/>
            </a:xfrm>
            <a:custGeom>
              <a:avLst/>
              <a:gdLst>
                <a:gd name="T0" fmla="*/ 13 w 23"/>
                <a:gd name="T1" fmla="*/ 5 h 56"/>
                <a:gd name="T2" fmla="*/ 13 w 23"/>
                <a:gd name="T3" fmla="*/ 3 h 56"/>
                <a:gd name="T4" fmla="*/ 12 w 23"/>
                <a:gd name="T5" fmla="*/ 7 h 56"/>
                <a:gd name="T6" fmla="*/ 12 w 23"/>
                <a:gd name="T7" fmla="*/ 10 h 56"/>
                <a:gd name="T8" fmla="*/ 11 w 23"/>
                <a:gd name="T9" fmla="*/ 14 h 56"/>
                <a:gd name="T10" fmla="*/ 10 w 23"/>
                <a:gd name="T11" fmla="*/ 18 h 56"/>
                <a:gd name="T12" fmla="*/ 9 w 23"/>
                <a:gd name="T13" fmla="*/ 21 h 56"/>
                <a:gd name="T14" fmla="*/ 9 w 23"/>
                <a:gd name="T15" fmla="*/ 24 h 56"/>
                <a:gd name="T16" fmla="*/ 7 w 23"/>
                <a:gd name="T17" fmla="*/ 27 h 56"/>
                <a:gd name="T18" fmla="*/ 7 w 23"/>
                <a:gd name="T19" fmla="*/ 30 h 56"/>
                <a:gd name="T20" fmla="*/ 6 w 23"/>
                <a:gd name="T21" fmla="*/ 33 h 56"/>
                <a:gd name="T22" fmla="*/ 5 w 23"/>
                <a:gd name="T23" fmla="*/ 36 h 56"/>
                <a:gd name="T24" fmla="*/ 4 w 23"/>
                <a:gd name="T25" fmla="*/ 39 h 56"/>
                <a:gd name="T26" fmla="*/ 3 w 23"/>
                <a:gd name="T27" fmla="*/ 41 h 56"/>
                <a:gd name="T28" fmla="*/ 2 w 23"/>
                <a:gd name="T29" fmla="*/ 43 h 56"/>
                <a:gd name="T30" fmla="*/ 2 w 23"/>
                <a:gd name="T31" fmla="*/ 45 h 56"/>
                <a:gd name="T32" fmla="*/ 1 w 23"/>
                <a:gd name="T33" fmla="*/ 47 h 56"/>
                <a:gd name="T34" fmla="*/ 0 w 23"/>
                <a:gd name="T35" fmla="*/ 48 h 56"/>
                <a:gd name="T36" fmla="*/ 6 w 23"/>
                <a:gd name="T37" fmla="*/ 55 h 56"/>
                <a:gd name="T38" fmla="*/ 7 w 23"/>
                <a:gd name="T39" fmla="*/ 52 h 56"/>
                <a:gd name="T40" fmla="*/ 9 w 23"/>
                <a:gd name="T41" fmla="*/ 51 h 56"/>
                <a:gd name="T42" fmla="*/ 10 w 23"/>
                <a:gd name="T43" fmla="*/ 48 h 56"/>
                <a:gd name="T44" fmla="*/ 11 w 23"/>
                <a:gd name="T45" fmla="*/ 46 h 56"/>
                <a:gd name="T46" fmla="*/ 12 w 23"/>
                <a:gd name="T47" fmla="*/ 43 h 56"/>
                <a:gd name="T48" fmla="*/ 13 w 23"/>
                <a:gd name="T49" fmla="*/ 40 h 56"/>
                <a:gd name="T50" fmla="*/ 14 w 23"/>
                <a:gd name="T51" fmla="*/ 37 h 56"/>
                <a:gd name="T52" fmla="*/ 15 w 23"/>
                <a:gd name="T53" fmla="*/ 34 h 56"/>
                <a:gd name="T54" fmla="*/ 15 w 23"/>
                <a:gd name="T55" fmla="*/ 31 h 56"/>
                <a:gd name="T56" fmla="*/ 16 w 23"/>
                <a:gd name="T57" fmla="*/ 28 h 56"/>
                <a:gd name="T58" fmla="*/ 18 w 23"/>
                <a:gd name="T59" fmla="*/ 25 h 56"/>
                <a:gd name="T60" fmla="*/ 19 w 23"/>
                <a:gd name="T61" fmla="*/ 20 h 56"/>
                <a:gd name="T62" fmla="*/ 19 w 23"/>
                <a:gd name="T63" fmla="*/ 17 h 56"/>
                <a:gd name="T64" fmla="*/ 20 w 23"/>
                <a:gd name="T65" fmla="*/ 14 h 56"/>
                <a:gd name="T66" fmla="*/ 21 w 23"/>
                <a:gd name="T67" fmla="*/ 10 h 56"/>
                <a:gd name="T68" fmla="*/ 22 w 23"/>
                <a:gd name="T69" fmla="*/ 6 h 56"/>
                <a:gd name="T70" fmla="*/ 22 w 23"/>
                <a:gd name="T71" fmla="*/ 5 h 56"/>
                <a:gd name="T72" fmla="*/ 22 w 23"/>
                <a:gd name="T73" fmla="*/ 6 h 56"/>
                <a:gd name="T74" fmla="*/ 22 w 23"/>
                <a:gd name="T75" fmla="*/ 4 h 56"/>
                <a:gd name="T76" fmla="*/ 21 w 23"/>
                <a:gd name="T77" fmla="*/ 2 h 56"/>
                <a:gd name="T78" fmla="*/ 20 w 23"/>
                <a:gd name="T79" fmla="*/ 0 h 56"/>
                <a:gd name="T80" fmla="*/ 19 w 23"/>
                <a:gd name="T81" fmla="*/ 0 h 56"/>
                <a:gd name="T82" fmla="*/ 16 w 23"/>
                <a:gd name="T83" fmla="*/ 0 h 56"/>
                <a:gd name="T84" fmla="*/ 15 w 23"/>
                <a:gd name="T85" fmla="*/ 0 h 56"/>
                <a:gd name="T86" fmla="*/ 14 w 23"/>
                <a:gd name="T87" fmla="*/ 1 h 56"/>
                <a:gd name="T88" fmla="*/ 13 w 23"/>
                <a:gd name="T89" fmla="*/ 3 h 56"/>
                <a:gd name="T90" fmla="*/ 13 w 23"/>
                <a:gd name="T91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56">
                  <a:moveTo>
                    <a:pt x="13" y="5"/>
                  </a:moveTo>
                  <a:lnTo>
                    <a:pt x="13" y="3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1" y="14"/>
                  </a:lnTo>
                  <a:lnTo>
                    <a:pt x="10" y="18"/>
                  </a:lnTo>
                  <a:lnTo>
                    <a:pt x="9" y="21"/>
                  </a:lnTo>
                  <a:lnTo>
                    <a:pt x="9" y="24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6" y="33"/>
                  </a:lnTo>
                  <a:lnTo>
                    <a:pt x="5" y="36"/>
                  </a:lnTo>
                  <a:lnTo>
                    <a:pt x="4" y="39"/>
                  </a:lnTo>
                  <a:lnTo>
                    <a:pt x="3" y="41"/>
                  </a:lnTo>
                  <a:lnTo>
                    <a:pt x="2" y="43"/>
                  </a:lnTo>
                  <a:lnTo>
                    <a:pt x="2" y="45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6" y="55"/>
                  </a:lnTo>
                  <a:lnTo>
                    <a:pt x="7" y="52"/>
                  </a:lnTo>
                  <a:lnTo>
                    <a:pt x="9" y="51"/>
                  </a:lnTo>
                  <a:lnTo>
                    <a:pt x="10" y="48"/>
                  </a:lnTo>
                  <a:lnTo>
                    <a:pt x="11" y="46"/>
                  </a:lnTo>
                  <a:lnTo>
                    <a:pt x="12" y="43"/>
                  </a:lnTo>
                  <a:lnTo>
                    <a:pt x="13" y="40"/>
                  </a:lnTo>
                  <a:lnTo>
                    <a:pt x="14" y="37"/>
                  </a:lnTo>
                  <a:lnTo>
                    <a:pt x="15" y="34"/>
                  </a:lnTo>
                  <a:lnTo>
                    <a:pt x="15" y="31"/>
                  </a:lnTo>
                  <a:lnTo>
                    <a:pt x="16" y="28"/>
                  </a:lnTo>
                  <a:lnTo>
                    <a:pt x="18" y="25"/>
                  </a:lnTo>
                  <a:lnTo>
                    <a:pt x="19" y="20"/>
                  </a:lnTo>
                  <a:lnTo>
                    <a:pt x="19" y="17"/>
                  </a:lnTo>
                  <a:lnTo>
                    <a:pt x="20" y="14"/>
                  </a:lnTo>
                  <a:lnTo>
                    <a:pt x="21" y="10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1" y="2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185" name="Freeform 41">
              <a:extLst>
                <a:ext uri="{FF2B5EF4-FFF2-40B4-BE49-F238E27FC236}">
                  <a16:creationId xmlns:a16="http://schemas.microsoft.com/office/drawing/2014/main" id="{C6DA2250-4AC4-8542-FCA8-D4678D1F0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614"/>
              <a:ext cx="70" cy="342"/>
            </a:xfrm>
            <a:custGeom>
              <a:avLst/>
              <a:gdLst>
                <a:gd name="T0" fmla="*/ 61 w 70"/>
                <a:gd name="T1" fmla="*/ 2 h 342"/>
                <a:gd name="T2" fmla="*/ 52 w 70"/>
                <a:gd name="T3" fmla="*/ 16 h 342"/>
                <a:gd name="T4" fmla="*/ 43 w 70"/>
                <a:gd name="T5" fmla="*/ 30 h 342"/>
                <a:gd name="T6" fmla="*/ 35 w 70"/>
                <a:gd name="T7" fmla="*/ 45 h 342"/>
                <a:gd name="T8" fmla="*/ 28 w 70"/>
                <a:gd name="T9" fmla="*/ 60 h 342"/>
                <a:gd name="T10" fmla="*/ 23 w 70"/>
                <a:gd name="T11" fmla="*/ 75 h 342"/>
                <a:gd name="T12" fmla="*/ 17 w 70"/>
                <a:gd name="T13" fmla="*/ 91 h 342"/>
                <a:gd name="T14" fmla="*/ 13 w 70"/>
                <a:gd name="T15" fmla="*/ 108 h 342"/>
                <a:gd name="T16" fmla="*/ 9 w 70"/>
                <a:gd name="T17" fmla="*/ 127 h 342"/>
                <a:gd name="T18" fmla="*/ 6 w 70"/>
                <a:gd name="T19" fmla="*/ 147 h 342"/>
                <a:gd name="T20" fmla="*/ 4 w 70"/>
                <a:gd name="T21" fmla="*/ 169 h 342"/>
                <a:gd name="T22" fmla="*/ 2 w 70"/>
                <a:gd name="T23" fmla="*/ 191 h 342"/>
                <a:gd name="T24" fmla="*/ 1 w 70"/>
                <a:gd name="T25" fmla="*/ 216 h 342"/>
                <a:gd name="T26" fmla="*/ 0 w 70"/>
                <a:gd name="T27" fmla="*/ 243 h 342"/>
                <a:gd name="T28" fmla="*/ 0 w 70"/>
                <a:gd name="T29" fmla="*/ 274 h 342"/>
                <a:gd name="T30" fmla="*/ 0 w 70"/>
                <a:gd name="T31" fmla="*/ 306 h 342"/>
                <a:gd name="T32" fmla="*/ 0 w 70"/>
                <a:gd name="T33" fmla="*/ 341 h 342"/>
                <a:gd name="T34" fmla="*/ 9 w 70"/>
                <a:gd name="T35" fmla="*/ 323 h 342"/>
                <a:gd name="T36" fmla="*/ 9 w 70"/>
                <a:gd name="T37" fmla="*/ 289 h 342"/>
                <a:gd name="T38" fmla="*/ 9 w 70"/>
                <a:gd name="T39" fmla="*/ 258 h 342"/>
                <a:gd name="T40" fmla="*/ 9 w 70"/>
                <a:gd name="T41" fmla="*/ 230 h 342"/>
                <a:gd name="T42" fmla="*/ 10 w 70"/>
                <a:gd name="T43" fmla="*/ 205 h 342"/>
                <a:gd name="T44" fmla="*/ 12 w 70"/>
                <a:gd name="T45" fmla="*/ 180 h 342"/>
                <a:gd name="T46" fmla="*/ 14 w 70"/>
                <a:gd name="T47" fmla="*/ 159 h 342"/>
                <a:gd name="T48" fmla="*/ 16 w 70"/>
                <a:gd name="T49" fmla="*/ 139 h 342"/>
                <a:gd name="T50" fmla="*/ 20 w 70"/>
                <a:gd name="T51" fmla="*/ 121 h 342"/>
                <a:gd name="T52" fmla="*/ 24 w 70"/>
                <a:gd name="T53" fmla="*/ 103 h 342"/>
                <a:gd name="T54" fmla="*/ 28 w 70"/>
                <a:gd name="T55" fmla="*/ 87 h 342"/>
                <a:gd name="T56" fmla="*/ 34 w 70"/>
                <a:gd name="T57" fmla="*/ 72 h 342"/>
                <a:gd name="T58" fmla="*/ 40 w 70"/>
                <a:gd name="T59" fmla="*/ 58 h 342"/>
                <a:gd name="T60" fmla="*/ 46 w 70"/>
                <a:gd name="T61" fmla="*/ 44 h 342"/>
                <a:gd name="T62" fmla="*/ 54 w 70"/>
                <a:gd name="T63" fmla="*/ 30 h 342"/>
                <a:gd name="T64" fmla="*/ 63 w 70"/>
                <a:gd name="T65" fmla="*/ 16 h 342"/>
                <a:gd name="T66" fmla="*/ 60 w 70"/>
                <a:gd name="T67" fmla="*/ 6 h 342"/>
                <a:gd name="T68" fmla="*/ 69 w 70"/>
                <a:gd name="T69" fmla="*/ 7 h 342"/>
                <a:gd name="T70" fmla="*/ 68 w 70"/>
                <a:gd name="T71" fmla="*/ 3 h 342"/>
                <a:gd name="T72" fmla="*/ 66 w 70"/>
                <a:gd name="T73" fmla="*/ 0 h 342"/>
                <a:gd name="T74" fmla="*/ 62 w 70"/>
                <a:gd name="T75" fmla="*/ 0 h 342"/>
                <a:gd name="T76" fmla="*/ 69 w 70"/>
                <a:gd name="T77" fmla="*/ 5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0" h="342">
                  <a:moveTo>
                    <a:pt x="69" y="5"/>
                  </a:moveTo>
                  <a:lnTo>
                    <a:pt x="61" y="2"/>
                  </a:lnTo>
                  <a:lnTo>
                    <a:pt x="56" y="9"/>
                  </a:lnTo>
                  <a:lnTo>
                    <a:pt x="52" y="16"/>
                  </a:lnTo>
                  <a:lnTo>
                    <a:pt x="47" y="23"/>
                  </a:lnTo>
                  <a:lnTo>
                    <a:pt x="43" y="30"/>
                  </a:lnTo>
                  <a:lnTo>
                    <a:pt x="39" y="38"/>
                  </a:lnTo>
                  <a:lnTo>
                    <a:pt x="35" y="45"/>
                  </a:lnTo>
                  <a:lnTo>
                    <a:pt x="32" y="52"/>
                  </a:lnTo>
                  <a:lnTo>
                    <a:pt x="28" y="60"/>
                  </a:lnTo>
                  <a:lnTo>
                    <a:pt x="26" y="67"/>
                  </a:lnTo>
                  <a:lnTo>
                    <a:pt x="23" y="75"/>
                  </a:lnTo>
                  <a:lnTo>
                    <a:pt x="20" y="83"/>
                  </a:lnTo>
                  <a:lnTo>
                    <a:pt x="17" y="91"/>
                  </a:lnTo>
                  <a:lnTo>
                    <a:pt x="15" y="100"/>
                  </a:lnTo>
                  <a:lnTo>
                    <a:pt x="13" y="108"/>
                  </a:lnTo>
                  <a:lnTo>
                    <a:pt x="11" y="118"/>
                  </a:lnTo>
                  <a:lnTo>
                    <a:pt x="9" y="127"/>
                  </a:lnTo>
                  <a:lnTo>
                    <a:pt x="8" y="137"/>
                  </a:lnTo>
                  <a:lnTo>
                    <a:pt x="6" y="147"/>
                  </a:lnTo>
                  <a:lnTo>
                    <a:pt x="5" y="157"/>
                  </a:lnTo>
                  <a:lnTo>
                    <a:pt x="4" y="169"/>
                  </a:lnTo>
                  <a:lnTo>
                    <a:pt x="3" y="180"/>
                  </a:lnTo>
                  <a:lnTo>
                    <a:pt x="2" y="191"/>
                  </a:lnTo>
                  <a:lnTo>
                    <a:pt x="1" y="204"/>
                  </a:lnTo>
                  <a:lnTo>
                    <a:pt x="1" y="216"/>
                  </a:lnTo>
                  <a:lnTo>
                    <a:pt x="1" y="230"/>
                  </a:lnTo>
                  <a:lnTo>
                    <a:pt x="0" y="243"/>
                  </a:lnTo>
                  <a:lnTo>
                    <a:pt x="0" y="258"/>
                  </a:lnTo>
                  <a:lnTo>
                    <a:pt x="0" y="274"/>
                  </a:lnTo>
                  <a:lnTo>
                    <a:pt x="0" y="289"/>
                  </a:lnTo>
                  <a:lnTo>
                    <a:pt x="0" y="306"/>
                  </a:lnTo>
                  <a:lnTo>
                    <a:pt x="0" y="323"/>
                  </a:lnTo>
                  <a:lnTo>
                    <a:pt x="0" y="341"/>
                  </a:lnTo>
                  <a:lnTo>
                    <a:pt x="9" y="341"/>
                  </a:lnTo>
                  <a:lnTo>
                    <a:pt x="9" y="323"/>
                  </a:lnTo>
                  <a:lnTo>
                    <a:pt x="9" y="306"/>
                  </a:lnTo>
                  <a:lnTo>
                    <a:pt x="9" y="289"/>
                  </a:lnTo>
                  <a:lnTo>
                    <a:pt x="9" y="274"/>
                  </a:lnTo>
                  <a:lnTo>
                    <a:pt x="9" y="258"/>
                  </a:lnTo>
                  <a:lnTo>
                    <a:pt x="9" y="244"/>
                  </a:lnTo>
                  <a:lnTo>
                    <a:pt x="9" y="230"/>
                  </a:lnTo>
                  <a:lnTo>
                    <a:pt x="10" y="217"/>
                  </a:lnTo>
                  <a:lnTo>
                    <a:pt x="10" y="205"/>
                  </a:lnTo>
                  <a:lnTo>
                    <a:pt x="11" y="193"/>
                  </a:lnTo>
                  <a:lnTo>
                    <a:pt x="12" y="180"/>
                  </a:lnTo>
                  <a:lnTo>
                    <a:pt x="13" y="169"/>
                  </a:lnTo>
                  <a:lnTo>
                    <a:pt x="14" y="159"/>
                  </a:lnTo>
                  <a:lnTo>
                    <a:pt x="15" y="149"/>
                  </a:lnTo>
                  <a:lnTo>
                    <a:pt x="16" y="139"/>
                  </a:lnTo>
                  <a:lnTo>
                    <a:pt x="18" y="130"/>
                  </a:lnTo>
                  <a:lnTo>
                    <a:pt x="20" y="121"/>
                  </a:lnTo>
                  <a:lnTo>
                    <a:pt x="22" y="112"/>
                  </a:lnTo>
                  <a:lnTo>
                    <a:pt x="24" y="103"/>
                  </a:lnTo>
                  <a:lnTo>
                    <a:pt x="26" y="95"/>
                  </a:lnTo>
                  <a:lnTo>
                    <a:pt x="28" y="87"/>
                  </a:lnTo>
                  <a:lnTo>
                    <a:pt x="31" y="80"/>
                  </a:lnTo>
                  <a:lnTo>
                    <a:pt x="34" y="72"/>
                  </a:lnTo>
                  <a:lnTo>
                    <a:pt x="37" y="65"/>
                  </a:lnTo>
                  <a:lnTo>
                    <a:pt x="40" y="58"/>
                  </a:lnTo>
                  <a:lnTo>
                    <a:pt x="43" y="51"/>
                  </a:lnTo>
                  <a:lnTo>
                    <a:pt x="46" y="44"/>
                  </a:lnTo>
                  <a:lnTo>
                    <a:pt x="50" y="37"/>
                  </a:lnTo>
                  <a:lnTo>
                    <a:pt x="54" y="30"/>
                  </a:lnTo>
                  <a:lnTo>
                    <a:pt x="59" y="23"/>
                  </a:lnTo>
                  <a:lnTo>
                    <a:pt x="63" y="16"/>
                  </a:lnTo>
                  <a:lnTo>
                    <a:pt x="67" y="9"/>
                  </a:lnTo>
                  <a:lnTo>
                    <a:pt x="60" y="6"/>
                  </a:lnTo>
                  <a:lnTo>
                    <a:pt x="67" y="9"/>
                  </a:lnTo>
                  <a:lnTo>
                    <a:pt x="69" y="7"/>
                  </a:lnTo>
                  <a:lnTo>
                    <a:pt x="69" y="5"/>
                  </a:lnTo>
                  <a:lnTo>
                    <a:pt x="68" y="3"/>
                  </a:lnTo>
                  <a:lnTo>
                    <a:pt x="67" y="1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1" y="2"/>
                  </a:lnTo>
                  <a:lnTo>
                    <a:pt x="6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grpSp>
          <p:nvGrpSpPr>
            <p:cNvPr id="6237" name="Group 93">
              <a:extLst>
                <a:ext uri="{FF2B5EF4-FFF2-40B4-BE49-F238E27FC236}">
                  <a16:creationId xmlns:a16="http://schemas.microsoft.com/office/drawing/2014/main" id="{13755CC3-1EA2-B450-D4B9-79753BFE5C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" y="3357"/>
              <a:ext cx="716" cy="293"/>
              <a:chOff x="445" y="3357"/>
              <a:chExt cx="716" cy="293"/>
            </a:xfrm>
          </p:grpSpPr>
          <p:sp>
            <p:nvSpPr>
              <p:cNvPr id="6186" name="Freeform 42">
                <a:extLst>
                  <a:ext uri="{FF2B5EF4-FFF2-40B4-BE49-F238E27FC236}">
                    <a16:creationId xmlns:a16="http://schemas.microsoft.com/office/drawing/2014/main" id="{6C0E0332-C215-9123-C82B-98D6823C4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3384"/>
                <a:ext cx="246" cy="35"/>
              </a:xfrm>
              <a:custGeom>
                <a:avLst/>
                <a:gdLst>
                  <a:gd name="T0" fmla="*/ 1 w 246"/>
                  <a:gd name="T1" fmla="*/ 5 h 35"/>
                  <a:gd name="T2" fmla="*/ 8 w 246"/>
                  <a:gd name="T3" fmla="*/ 11 h 35"/>
                  <a:gd name="T4" fmla="*/ 19 w 246"/>
                  <a:gd name="T5" fmla="*/ 16 h 35"/>
                  <a:gd name="T6" fmla="*/ 32 w 246"/>
                  <a:gd name="T7" fmla="*/ 21 h 35"/>
                  <a:gd name="T8" fmla="*/ 46 w 246"/>
                  <a:gd name="T9" fmla="*/ 24 h 35"/>
                  <a:gd name="T10" fmla="*/ 63 w 246"/>
                  <a:gd name="T11" fmla="*/ 28 h 35"/>
                  <a:gd name="T12" fmla="*/ 79 w 246"/>
                  <a:gd name="T13" fmla="*/ 31 h 35"/>
                  <a:gd name="T14" fmla="*/ 98 w 246"/>
                  <a:gd name="T15" fmla="*/ 32 h 35"/>
                  <a:gd name="T16" fmla="*/ 117 w 246"/>
                  <a:gd name="T17" fmla="*/ 34 h 35"/>
                  <a:gd name="T18" fmla="*/ 136 w 246"/>
                  <a:gd name="T19" fmla="*/ 34 h 35"/>
                  <a:gd name="T20" fmla="*/ 154 w 246"/>
                  <a:gd name="T21" fmla="*/ 33 h 35"/>
                  <a:gd name="T22" fmla="*/ 173 w 246"/>
                  <a:gd name="T23" fmla="*/ 31 h 35"/>
                  <a:gd name="T24" fmla="*/ 190 w 246"/>
                  <a:gd name="T25" fmla="*/ 29 h 35"/>
                  <a:gd name="T26" fmla="*/ 207 w 246"/>
                  <a:gd name="T27" fmla="*/ 24 h 35"/>
                  <a:gd name="T28" fmla="*/ 221 w 246"/>
                  <a:gd name="T29" fmla="*/ 19 h 35"/>
                  <a:gd name="T30" fmla="*/ 234 w 246"/>
                  <a:gd name="T31" fmla="*/ 13 h 35"/>
                  <a:gd name="T32" fmla="*/ 245 w 246"/>
                  <a:gd name="T33" fmla="*/ 5 h 35"/>
                  <a:gd name="T34" fmla="*/ 234 w 246"/>
                  <a:gd name="T35" fmla="*/ 4 h 35"/>
                  <a:gd name="T36" fmla="*/ 224 w 246"/>
                  <a:gd name="T37" fmla="*/ 11 h 35"/>
                  <a:gd name="T38" fmla="*/ 211 w 246"/>
                  <a:gd name="T39" fmla="*/ 16 h 35"/>
                  <a:gd name="T40" fmla="*/ 196 w 246"/>
                  <a:gd name="T41" fmla="*/ 21 h 35"/>
                  <a:gd name="T42" fmla="*/ 180 w 246"/>
                  <a:gd name="T43" fmla="*/ 24 h 35"/>
                  <a:gd name="T44" fmla="*/ 163 w 246"/>
                  <a:gd name="T45" fmla="*/ 26 h 35"/>
                  <a:gd name="T46" fmla="*/ 145 w 246"/>
                  <a:gd name="T47" fmla="*/ 27 h 35"/>
                  <a:gd name="T48" fmla="*/ 126 w 246"/>
                  <a:gd name="T49" fmla="*/ 27 h 35"/>
                  <a:gd name="T50" fmla="*/ 108 w 246"/>
                  <a:gd name="T51" fmla="*/ 27 h 35"/>
                  <a:gd name="T52" fmla="*/ 90 w 246"/>
                  <a:gd name="T53" fmla="*/ 25 h 35"/>
                  <a:gd name="T54" fmla="*/ 72 w 246"/>
                  <a:gd name="T55" fmla="*/ 23 h 35"/>
                  <a:gd name="T56" fmla="*/ 56 w 246"/>
                  <a:gd name="T57" fmla="*/ 20 h 35"/>
                  <a:gd name="T58" fmla="*/ 41 w 246"/>
                  <a:gd name="T59" fmla="*/ 17 h 35"/>
                  <a:gd name="T60" fmla="*/ 28 w 246"/>
                  <a:gd name="T61" fmla="*/ 12 h 35"/>
                  <a:gd name="T62" fmla="*/ 17 w 246"/>
                  <a:gd name="T63" fmla="*/ 8 h 35"/>
                  <a:gd name="T64" fmla="*/ 9 w 246"/>
                  <a:gd name="T65" fmla="*/ 3 h 35"/>
                  <a:gd name="T66" fmla="*/ 6 w 246"/>
                  <a:gd name="T67" fmla="*/ 1 h 35"/>
                  <a:gd name="T68" fmla="*/ 5 w 246"/>
                  <a:gd name="T69" fmla="*/ 0 h 35"/>
                  <a:gd name="T70" fmla="*/ 2 w 246"/>
                  <a:gd name="T71" fmla="*/ 0 h 35"/>
                  <a:gd name="T72" fmla="*/ 0 w 246"/>
                  <a:gd name="T73" fmla="*/ 1 h 35"/>
                  <a:gd name="T74" fmla="*/ 0 w 246"/>
                  <a:gd name="T7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6" h="35">
                    <a:moveTo>
                      <a:pt x="1" y="5"/>
                    </a:moveTo>
                    <a:lnTo>
                      <a:pt x="1" y="5"/>
                    </a:lnTo>
                    <a:lnTo>
                      <a:pt x="4" y="8"/>
                    </a:lnTo>
                    <a:lnTo>
                      <a:pt x="8" y="11"/>
                    </a:lnTo>
                    <a:lnTo>
                      <a:pt x="13" y="14"/>
                    </a:lnTo>
                    <a:lnTo>
                      <a:pt x="19" y="16"/>
                    </a:lnTo>
                    <a:lnTo>
                      <a:pt x="25" y="18"/>
                    </a:lnTo>
                    <a:lnTo>
                      <a:pt x="32" y="21"/>
                    </a:lnTo>
                    <a:lnTo>
                      <a:pt x="38" y="22"/>
                    </a:lnTo>
                    <a:lnTo>
                      <a:pt x="46" y="24"/>
                    </a:lnTo>
                    <a:lnTo>
                      <a:pt x="54" y="26"/>
                    </a:lnTo>
                    <a:lnTo>
                      <a:pt x="63" y="28"/>
                    </a:lnTo>
                    <a:lnTo>
                      <a:pt x="71" y="29"/>
                    </a:lnTo>
                    <a:lnTo>
                      <a:pt x="79" y="31"/>
                    </a:lnTo>
                    <a:lnTo>
                      <a:pt x="89" y="31"/>
                    </a:lnTo>
                    <a:lnTo>
                      <a:pt x="98" y="32"/>
                    </a:lnTo>
                    <a:lnTo>
                      <a:pt x="107" y="33"/>
                    </a:lnTo>
                    <a:lnTo>
                      <a:pt x="117" y="34"/>
                    </a:lnTo>
                    <a:lnTo>
                      <a:pt x="126" y="34"/>
                    </a:lnTo>
                    <a:lnTo>
                      <a:pt x="136" y="34"/>
                    </a:lnTo>
                    <a:lnTo>
                      <a:pt x="146" y="33"/>
                    </a:lnTo>
                    <a:lnTo>
                      <a:pt x="154" y="33"/>
                    </a:lnTo>
                    <a:lnTo>
                      <a:pt x="164" y="32"/>
                    </a:lnTo>
                    <a:lnTo>
                      <a:pt x="173" y="31"/>
                    </a:lnTo>
                    <a:lnTo>
                      <a:pt x="182" y="30"/>
                    </a:lnTo>
                    <a:lnTo>
                      <a:pt x="190" y="29"/>
                    </a:lnTo>
                    <a:lnTo>
                      <a:pt x="199" y="27"/>
                    </a:lnTo>
                    <a:lnTo>
                      <a:pt x="207" y="24"/>
                    </a:lnTo>
                    <a:lnTo>
                      <a:pt x="214" y="22"/>
                    </a:lnTo>
                    <a:lnTo>
                      <a:pt x="221" y="19"/>
                    </a:lnTo>
                    <a:lnTo>
                      <a:pt x="228" y="16"/>
                    </a:lnTo>
                    <a:lnTo>
                      <a:pt x="234" y="13"/>
                    </a:lnTo>
                    <a:lnTo>
                      <a:pt x="240" y="9"/>
                    </a:lnTo>
                    <a:lnTo>
                      <a:pt x="245" y="5"/>
                    </a:lnTo>
                    <a:lnTo>
                      <a:pt x="239" y="1"/>
                    </a:lnTo>
                    <a:lnTo>
                      <a:pt x="234" y="4"/>
                    </a:lnTo>
                    <a:lnTo>
                      <a:pt x="229" y="8"/>
                    </a:lnTo>
                    <a:lnTo>
                      <a:pt x="224" y="11"/>
                    </a:lnTo>
                    <a:lnTo>
                      <a:pt x="218" y="14"/>
                    </a:lnTo>
                    <a:lnTo>
                      <a:pt x="211" y="16"/>
                    </a:lnTo>
                    <a:lnTo>
                      <a:pt x="204" y="19"/>
                    </a:lnTo>
                    <a:lnTo>
                      <a:pt x="196" y="21"/>
                    </a:lnTo>
                    <a:lnTo>
                      <a:pt x="188" y="22"/>
                    </a:lnTo>
                    <a:lnTo>
                      <a:pt x="180" y="24"/>
                    </a:lnTo>
                    <a:lnTo>
                      <a:pt x="172" y="25"/>
                    </a:lnTo>
                    <a:lnTo>
                      <a:pt x="163" y="26"/>
                    </a:lnTo>
                    <a:lnTo>
                      <a:pt x="154" y="27"/>
                    </a:lnTo>
                    <a:lnTo>
                      <a:pt x="145" y="27"/>
                    </a:lnTo>
                    <a:lnTo>
                      <a:pt x="136" y="27"/>
                    </a:lnTo>
                    <a:lnTo>
                      <a:pt x="126" y="27"/>
                    </a:lnTo>
                    <a:lnTo>
                      <a:pt x="117" y="27"/>
                    </a:lnTo>
                    <a:lnTo>
                      <a:pt x="108" y="27"/>
                    </a:lnTo>
                    <a:lnTo>
                      <a:pt x="99" y="26"/>
                    </a:lnTo>
                    <a:lnTo>
                      <a:pt x="90" y="25"/>
                    </a:lnTo>
                    <a:lnTo>
                      <a:pt x="81" y="24"/>
                    </a:lnTo>
                    <a:lnTo>
                      <a:pt x="72" y="23"/>
                    </a:lnTo>
                    <a:lnTo>
                      <a:pt x="64" y="21"/>
                    </a:lnTo>
                    <a:lnTo>
                      <a:pt x="56" y="20"/>
                    </a:lnTo>
                    <a:lnTo>
                      <a:pt x="49" y="18"/>
                    </a:lnTo>
                    <a:lnTo>
                      <a:pt x="41" y="17"/>
                    </a:lnTo>
                    <a:lnTo>
                      <a:pt x="34" y="14"/>
                    </a:lnTo>
                    <a:lnTo>
                      <a:pt x="28" y="12"/>
                    </a:lnTo>
                    <a:lnTo>
                      <a:pt x="23" y="10"/>
                    </a:lnTo>
                    <a:lnTo>
                      <a:pt x="17" y="8"/>
                    </a:lnTo>
                    <a:lnTo>
                      <a:pt x="13" y="6"/>
                    </a:lnTo>
                    <a:lnTo>
                      <a:pt x="9" y="3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87" name="Freeform 43">
                <a:extLst>
                  <a:ext uri="{FF2B5EF4-FFF2-40B4-BE49-F238E27FC236}">
                    <a16:creationId xmlns:a16="http://schemas.microsoft.com/office/drawing/2014/main" id="{56210DC6-993D-D405-B128-76817B705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3386"/>
                <a:ext cx="192" cy="48"/>
              </a:xfrm>
              <a:custGeom>
                <a:avLst/>
                <a:gdLst>
                  <a:gd name="T0" fmla="*/ 1 w 192"/>
                  <a:gd name="T1" fmla="*/ 5 h 48"/>
                  <a:gd name="T2" fmla="*/ 10 w 192"/>
                  <a:gd name="T3" fmla="*/ 13 h 48"/>
                  <a:gd name="T4" fmla="*/ 21 w 192"/>
                  <a:gd name="T5" fmla="*/ 20 h 48"/>
                  <a:gd name="T6" fmla="*/ 33 w 192"/>
                  <a:gd name="T7" fmla="*/ 27 h 48"/>
                  <a:gd name="T8" fmla="*/ 46 w 192"/>
                  <a:gd name="T9" fmla="*/ 32 h 48"/>
                  <a:gd name="T10" fmla="*/ 59 w 192"/>
                  <a:gd name="T11" fmla="*/ 37 h 48"/>
                  <a:gd name="T12" fmla="*/ 73 w 192"/>
                  <a:gd name="T13" fmla="*/ 41 h 48"/>
                  <a:gd name="T14" fmla="*/ 87 w 192"/>
                  <a:gd name="T15" fmla="*/ 44 h 48"/>
                  <a:gd name="T16" fmla="*/ 102 w 192"/>
                  <a:gd name="T17" fmla="*/ 45 h 48"/>
                  <a:gd name="T18" fmla="*/ 115 w 192"/>
                  <a:gd name="T19" fmla="*/ 46 h 48"/>
                  <a:gd name="T20" fmla="*/ 129 w 192"/>
                  <a:gd name="T21" fmla="*/ 46 h 48"/>
                  <a:gd name="T22" fmla="*/ 142 w 192"/>
                  <a:gd name="T23" fmla="*/ 45 h 48"/>
                  <a:gd name="T24" fmla="*/ 154 w 192"/>
                  <a:gd name="T25" fmla="*/ 44 h 48"/>
                  <a:gd name="T26" fmla="*/ 166 w 192"/>
                  <a:gd name="T27" fmla="*/ 41 h 48"/>
                  <a:gd name="T28" fmla="*/ 175 w 192"/>
                  <a:gd name="T29" fmla="*/ 37 h 48"/>
                  <a:gd name="T30" fmla="*/ 184 w 192"/>
                  <a:gd name="T31" fmla="*/ 32 h 48"/>
                  <a:gd name="T32" fmla="*/ 191 w 192"/>
                  <a:gd name="T33" fmla="*/ 26 h 48"/>
                  <a:gd name="T34" fmla="*/ 182 w 192"/>
                  <a:gd name="T35" fmla="*/ 25 h 48"/>
                  <a:gd name="T36" fmla="*/ 175 w 192"/>
                  <a:gd name="T37" fmla="*/ 29 h 48"/>
                  <a:gd name="T38" fmla="*/ 167 w 192"/>
                  <a:gd name="T39" fmla="*/ 33 h 48"/>
                  <a:gd name="T40" fmla="*/ 158 w 192"/>
                  <a:gd name="T41" fmla="*/ 36 h 48"/>
                  <a:gd name="T42" fmla="*/ 147 w 192"/>
                  <a:gd name="T43" fmla="*/ 38 h 48"/>
                  <a:gd name="T44" fmla="*/ 135 w 192"/>
                  <a:gd name="T45" fmla="*/ 40 h 48"/>
                  <a:gd name="T46" fmla="*/ 122 w 192"/>
                  <a:gd name="T47" fmla="*/ 40 h 48"/>
                  <a:gd name="T48" fmla="*/ 109 w 192"/>
                  <a:gd name="T49" fmla="*/ 40 h 48"/>
                  <a:gd name="T50" fmla="*/ 96 w 192"/>
                  <a:gd name="T51" fmla="*/ 38 h 48"/>
                  <a:gd name="T52" fmla="*/ 82 w 192"/>
                  <a:gd name="T53" fmla="*/ 36 h 48"/>
                  <a:gd name="T54" fmla="*/ 69 w 192"/>
                  <a:gd name="T55" fmla="*/ 33 h 48"/>
                  <a:gd name="T56" fmla="*/ 55 w 192"/>
                  <a:gd name="T57" fmla="*/ 29 h 48"/>
                  <a:gd name="T58" fmla="*/ 43 w 192"/>
                  <a:gd name="T59" fmla="*/ 24 h 48"/>
                  <a:gd name="T60" fmla="*/ 31 w 192"/>
                  <a:gd name="T61" fmla="*/ 18 h 48"/>
                  <a:gd name="T62" fmla="*/ 20 w 192"/>
                  <a:gd name="T63" fmla="*/ 12 h 48"/>
                  <a:gd name="T64" fmla="*/ 11 w 192"/>
                  <a:gd name="T65" fmla="*/ 5 h 48"/>
                  <a:gd name="T66" fmla="*/ 5 w 192"/>
                  <a:gd name="T67" fmla="*/ 0 h 48"/>
                  <a:gd name="T68" fmla="*/ 5 w 192"/>
                  <a:gd name="T69" fmla="*/ 0 h 48"/>
                  <a:gd name="T70" fmla="*/ 2 w 192"/>
                  <a:gd name="T71" fmla="*/ 0 h 48"/>
                  <a:gd name="T72" fmla="*/ 0 w 192"/>
                  <a:gd name="T73" fmla="*/ 1 h 48"/>
                  <a:gd name="T74" fmla="*/ 0 w 192"/>
                  <a:gd name="T75" fmla="*/ 4 h 48"/>
                  <a:gd name="T76" fmla="*/ 2 w 192"/>
                  <a:gd name="T77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2" h="48">
                    <a:moveTo>
                      <a:pt x="2" y="5"/>
                    </a:moveTo>
                    <a:lnTo>
                      <a:pt x="1" y="5"/>
                    </a:lnTo>
                    <a:lnTo>
                      <a:pt x="5" y="9"/>
                    </a:lnTo>
                    <a:lnTo>
                      <a:pt x="10" y="13"/>
                    </a:lnTo>
                    <a:lnTo>
                      <a:pt x="15" y="17"/>
                    </a:lnTo>
                    <a:lnTo>
                      <a:pt x="21" y="20"/>
                    </a:lnTo>
                    <a:lnTo>
                      <a:pt x="27" y="24"/>
                    </a:lnTo>
                    <a:lnTo>
                      <a:pt x="33" y="27"/>
                    </a:lnTo>
                    <a:lnTo>
                      <a:pt x="39" y="30"/>
                    </a:lnTo>
                    <a:lnTo>
                      <a:pt x="46" y="32"/>
                    </a:lnTo>
                    <a:lnTo>
                      <a:pt x="52" y="35"/>
                    </a:lnTo>
                    <a:lnTo>
                      <a:pt x="59" y="37"/>
                    </a:lnTo>
                    <a:lnTo>
                      <a:pt x="66" y="39"/>
                    </a:lnTo>
                    <a:lnTo>
                      <a:pt x="73" y="41"/>
                    </a:lnTo>
                    <a:lnTo>
                      <a:pt x="80" y="42"/>
                    </a:lnTo>
                    <a:lnTo>
                      <a:pt x="87" y="44"/>
                    </a:lnTo>
                    <a:lnTo>
                      <a:pt x="94" y="44"/>
                    </a:lnTo>
                    <a:lnTo>
                      <a:pt x="102" y="45"/>
                    </a:lnTo>
                    <a:lnTo>
                      <a:pt x="109" y="46"/>
                    </a:lnTo>
                    <a:lnTo>
                      <a:pt x="115" y="46"/>
                    </a:lnTo>
                    <a:lnTo>
                      <a:pt x="122" y="47"/>
                    </a:lnTo>
                    <a:lnTo>
                      <a:pt x="129" y="46"/>
                    </a:lnTo>
                    <a:lnTo>
                      <a:pt x="136" y="46"/>
                    </a:lnTo>
                    <a:lnTo>
                      <a:pt x="142" y="45"/>
                    </a:lnTo>
                    <a:lnTo>
                      <a:pt x="148" y="45"/>
                    </a:lnTo>
                    <a:lnTo>
                      <a:pt x="154" y="44"/>
                    </a:lnTo>
                    <a:lnTo>
                      <a:pt x="160" y="43"/>
                    </a:lnTo>
                    <a:lnTo>
                      <a:pt x="166" y="41"/>
                    </a:lnTo>
                    <a:lnTo>
                      <a:pt x="171" y="39"/>
                    </a:lnTo>
                    <a:lnTo>
                      <a:pt x="175" y="37"/>
                    </a:lnTo>
                    <a:lnTo>
                      <a:pt x="180" y="35"/>
                    </a:lnTo>
                    <a:lnTo>
                      <a:pt x="184" y="32"/>
                    </a:lnTo>
                    <a:lnTo>
                      <a:pt x="187" y="29"/>
                    </a:lnTo>
                    <a:lnTo>
                      <a:pt x="191" y="26"/>
                    </a:lnTo>
                    <a:lnTo>
                      <a:pt x="184" y="23"/>
                    </a:lnTo>
                    <a:lnTo>
                      <a:pt x="182" y="25"/>
                    </a:lnTo>
                    <a:lnTo>
                      <a:pt x="179" y="27"/>
                    </a:lnTo>
                    <a:lnTo>
                      <a:pt x="175" y="29"/>
                    </a:lnTo>
                    <a:lnTo>
                      <a:pt x="172" y="32"/>
                    </a:lnTo>
                    <a:lnTo>
                      <a:pt x="167" y="33"/>
                    </a:lnTo>
                    <a:lnTo>
                      <a:pt x="163" y="35"/>
                    </a:lnTo>
                    <a:lnTo>
                      <a:pt x="158" y="36"/>
                    </a:lnTo>
                    <a:lnTo>
                      <a:pt x="152" y="37"/>
                    </a:lnTo>
                    <a:lnTo>
                      <a:pt x="147" y="38"/>
                    </a:lnTo>
                    <a:lnTo>
                      <a:pt x="141" y="39"/>
                    </a:lnTo>
                    <a:lnTo>
                      <a:pt x="135" y="40"/>
                    </a:lnTo>
                    <a:lnTo>
                      <a:pt x="129" y="40"/>
                    </a:lnTo>
                    <a:lnTo>
                      <a:pt x="122" y="40"/>
                    </a:lnTo>
                    <a:lnTo>
                      <a:pt x="116" y="40"/>
                    </a:lnTo>
                    <a:lnTo>
                      <a:pt x="109" y="40"/>
                    </a:lnTo>
                    <a:lnTo>
                      <a:pt x="103" y="39"/>
                    </a:lnTo>
                    <a:lnTo>
                      <a:pt x="96" y="38"/>
                    </a:lnTo>
                    <a:lnTo>
                      <a:pt x="89" y="37"/>
                    </a:lnTo>
                    <a:lnTo>
                      <a:pt x="82" y="36"/>
                    </a:lnTo>
                    <a:lnTo>
                      <a:pt x="75" y="35"/>
                    </a:lnTo>
                    <a:lnTo>
                      <a:pt x="69" y="33"/>
                    </a:lnTo>
                    <a:lnTo>
                      <a:pt x="62" y="31"/>
                    </a:lnTo>
                    <a:lnTo>
                      <a:pt x="55" y="29"/>
                    </a:lnTo>
                    <a:lnTo>
                      <a:pt x="49" y="26"/>
                    </a:lnTo>
                    <a:lnTo>
                      <a:pt x="43" y="24"/>
                    </a:lnTo>
                    <a:lnTo>
                      <a:pt x="37" y="21"/>
                    </a:lnTo>
                    <a:lnTo>
                      <a:pt x="31" y="18"/>
                    </a:lnTo>
                    <a:lnTo>
                      <a:pt x="25" y="15"/>
                    </a:lnTo>
                    <a:lnTo>
                      <a:pt x="20" y="12"/>
                    </a:lnTo>
                    <a:lnTo>
                      <a:pt x="15" y="8"/>
                    </a:lnTo>
                    <a:lnTo>
                      <a:pt x="11" y="5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2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88" name="Freeform 44">
                <a:extLst>
                  <a:ext uri="{FF2B5EF4-FFF2-40B4-BE49-F238E27FC236}">
                    <a16:creationId xmlns:a16="http://schemas.microsoft.com/office/drawing/2014/main" id="{B8A31C5C-899D-D8BE-92D7-2BB7BE526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3357"/>
                <a:ext cx="24" cy="38"/>
              </a:xfrm>
              <a:custGeom>
                <a:avLst/>
                <a:gdLst>
                  <a:gd name="T0" fmla="*/ 13 w 24"/>
                  <a:gd name="T1" fmla="*/ 2 h 38"/>
                  <a:gd name="T2" fmla="*/ 16 w 24"/>
                  <a:gd name="T3" fmla="*/ 0 h 38"/>
                  <a:gd name="T4" fmla="*/ 12 w 24"/>
                  <a:gd name="T5" fmla="*/ 2 h 38"/>
                  <a:gd name="T6" fmla="*/ 9 w 24"/>
                  <a:gd name="T7" fmla="*/ 4 h 38"/>
                  <a:gd name="T8" fmla="*/ 6 w 24"/>
                  <a:gd name="T9" fmla="*/ 6 h 38"/>
                  <a:gd name="T10" fmla="*/ 4 w 24"/>
                  <a:gd name="T11" fmla="*/ 8 h 38"/>
                  <a:gd name="T12" fmla="*/ 2 w 24"/>
                  <a:gd name="T13" fmla="*/ 10 h 38"/>
                  <a:gd name="T14" fmla="*/ 1 w 24"/>
                  <a:gd name="T15" fmla="*/ 12 h 38"/>
                  <a:gd name="T16" fmla="*/ 0 w 24"/>
                  <a:gd name="T17" fmla="*/ 15 h 38"/>
                  <a:gd name="T18" fmla="*/ 0 w 24"/>
                  <a:gd name="T19" fmla="*/ 17 h 38"/>
                  <a:gd name="T20" fmla="*/ 0 w 24"/>
                  <a:gd name="T21" fmla="*/ 20 h 38"/>
                  <a:gd name="T22" fmla="*/ 0 w 24"/>
                  <a:gd name="T23" fmla="*/ 23 h 38"/>
                  <a:gd name="T24" fmla="*/ 1 w 24"/>
                  <a:gd name="T25" fmla="*/ 25 h 38"/>
                  <a:gd name="T26" fmla="*/ 3 w 24"/>
                  <a:gd name="T27" fmla="*/ 28 h 38"/>
                  <a:gd name="T28" fmla="*/ 5 w 24"/>
                  <a:gd name="T29" fmla="*/ 30 h 38"/>
                  <a:gd name="T30" fmla="*/ 8 w 24"/>
                  <a:gd name="T31" fmla="*/ 32 h 38"/>
                  <a:gd name="T32" fmla="*/ 11 w 24"/>
                  <a:gd name="T33" fmla="*/ 35 h 38"/>
                  <a:gd name="T34" fmla="*/ 16 w 24"/>
                  <a:gd name="T35" fmla="*/ 37 h 38"/>
                  <a:gd name="T36" fmla="*/ 20 w 24"/>
                  <a:gd name="T37" fmla="*/ 31 h 38"/>
                  <a:gd name="T38" fmla="*/ 18 w 24"/>
                  <a:gd name="T39" fmla="*/ 29 h 38"/>
                  <a:gd name="T40" fmla="*/ 15 w 24"/>
                  <a:gd name="T41" fmla="*/ 28 h 38"/>
                  <a:gd name="T42" fmla="*/ 13 w 24"/>
                  <a:gd name="T43" fmla="*/ 26 h 38"/>
                  <a:gd name="T44" fmla="*/ 11 w 24"/>
                  <a:gd name="T45" fmla="*/ 24 h 38"/>
                  <a:gd name="T46" fmla="*/ 10 w 24"/>
                  <a:gd name="T47" fmla="*/ 23 h 38"/>
                  <a:gd name="T48" fmla="*/ 9 w 24"/>
                  <a:gd name="T49" fmla="*/ 21 h 38"/>
                  <a:gd name="T50" fmla="*/ 9 w 24"/>
                  <a:gd name="T51" fmla="*/ 20 h 38"/>
                  <a:gd name="T52" fmla="*/ 9 w 24"/>
                  <a:gd name="T53" fmla="*/ 18 h 38"/>
                  <a:gd name="T54" fmla="*/ 9 w 24"/>
                  <a:gd name="T55" fmla="*/ 16 h 38"/>
                  <a:gd name="T56" fmla="*/ 10 w 24"/>
                  <a:gd name="T57" fmla="*/ 15 h 38"/>
                  <a:gd name="T58" fmla="*/ 11 w 24"/>
                  <a:gd name="T59" fmla="*/ 13 h 38"/>
                  <a:gd name="T60" fmla="*/ 12 w 24"/>
                  <a:gd name="T61" fmla="*/ 12 h 38"/>
                  <a:gd name="T62" fmla="*/ 14 w 24"/>
                  <a:gd name="T63" fmla="*/ 10 h 38"/>
                  <a:gd name="T64" fmla="*/ 16 w 24"/>
                  <a:gd name="T65" fmla="*/ 8 h 38"/>
                  <a:gd name="T66" fmla="*/ 18 w 24"/>
                  <a:gd name="T67" fmla="*/ 7 h 38"/>
                  <a:gd name="T68" fmla="*/ 20 w 24"/>
                  <a:gd name="T69" fmla="*/ 6 h 38"/>
                  <a:gd name="T70" fmla="*/ 23 w 24"/>
                  <a:gd name="T71" fmla="*/ 4 h 38"/>
                  <a:gd name="T72" fmla="*/ 20 w 24"/>
                  <a:gd name="T73" fmla="*/ 6 h 38"/>
                  <a:gd name="T74" fmla="*/ 22 w 24"/>
                  <a:gd name="T75" fmla="*/ 5 h 38"/>
                  <a:gd name="T76" fmla="*/ 23 w 24"/>
                  <a:gd name="T77" fmla="*/ 4 h 38"/>
                  <a:gd name="T78" fmla="*/ 23 w 24"/>
                  <a:gd name="T79" fmla="*/ 2 h 38"/>
                  <a:gd name="T80" fmla="*/ 22 w 24"/>
                  <a:gd name="T81" fmla="*/ 1 h 38"/>
                  <a:gd name="T82" fmla="*/ 21 w 24"/>
                  <a:gd name="T83" fmla="*/ 0 h 38"/>
                  <a:gd name="T84" fmla="*/ 19 w 24"/>
                  <a:gd name="T85" fmla="*/ 0 h 38"/>
                  <a:gd name="T86" fmla="*/ 18 w 24"/>
                  <a:gd name="T87" fmla="*/ 0 h 38"/>
                  <a:gd name="T88" fmla="*/ 16 w 24"/>
                  <a:gd name="T89" fmla="*/ 0 h 38"/>
                  <a:gd name="T90" fmla="*/ 13 w 24"/>
                  <a:gd name="T9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" h="38">
                    <a:moveTo>
                      <a:pt x="13" y="2"/>
                    </a:moveTo>
                    <a:lnTo>
                      <a:pt x="16" y="0"/>
                    </a:lnTo>
                    <a:lnTo>
                      <a:pt x="12" y="2"/>
                    </a:lnTo>
                    <a:lnTo>
                      <a:pt x="9" y="4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1" y="25"/>
                    </a:lnTo>
                    <a:lnTo>
                      <a:pt x="3" y="28"/>
                    </a:lnTo>
                    <a:lnTo>
                      <a:pt x="5" y="30"/>
                    </a:lnTo>
                    <a:lnTo>
                      <a:pt x="8" y="32"/>
                    </a:lnTo>
                    <a:lnTo>
                      <a:pt x="11" y="35"/>
                    </a:lnTo>
                    <a:lnTo>
                      <a:pt x="16" y="37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5" y="28"/>
                    </a:lnTo>
                    <a:lnTo>
                      <a:pt x="13" y="26"/>
                    </a:lnTo>
                    <a:lnTo>
                      <a:pt x="11" y="24"/>
                    </a:lnTo>
                    <a:lnTo>
                      <a:pt x="10" y="23"/>
                    </a:lnTo>
                    <a:lnTo>
                      <a:pt x="9" y="21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1" y="13"/>
                    </a:lnTo>
                    <a:lnTo>
                      <a:pt x="12" y="12"/>
                    </a:lnTo>
                    <a:lnTo>
                      <a:pt x="14" y="10"/>
                    </a:lnTo>
                    <a:lnTo>
                      <a:pt x="16" y="8"/>
                    </a:lnTo>
                    <a:lnTo>
                      <a:pt x="18" y="7"/>
                    </a:lnTo>
                    <a:lnTo>
                      <a:pt x="20" y="6"/>
                    </a:lnTo>
                    <a:lnTo>
                      <a:pt x="23" y="4"/>
                    </a:lnTo>
                    <a:lnTo>
                      <a:pt x="20" y="6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2" y="1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3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89" name="Freeform 45">
                <a:extLst>
                  <a:ext uri="{FF2B5EF4-FFF2-40B4-BE49-F238E27FC236}">
                    <a16:creationId xmlns:a16="http://schemas.microsoft.com/office/drawing/2014/main" id="{1AAEE03E-BC50-726A-B498-D6B16A2E4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3384"/>
                <a:ext cx="710" cy="264"/>
              </a:xfrm>
              <a:custGeom>
                <a:avLst/>
                <a:gdLst>
                  <a:gd name="T0" fmla="*/ 507 w 710"/>
                  <a:gd name="T1" fmla="*/ 14 h 264"/>
                  <a:gd name="T2" fmla="*/ 527 w 710"/>
                  <a:gd name="T3" fmla="*/ 34 h 264"/>
                  <a:gd name="T4" fmla="*/ 546 w 710"/>
                  <a:gd name="T5" fmla="*/ 54 h 264"/>
                  <a:gd name="T6" fmla="*/ 575 w 710"/>
                  <a:gd name="T7" fmla="*/ 67 h 264"/>
                  <a:gd name="T8" fmla="*/ 609 w 710"/>
                  <a:gd name="T9" fmla="*/ 80 h 264"/>
                  <a:gd name="T10" fmla="*/ 643 w 710"/>
                  <a:gd name="T11" fmla="*/ 95 h 264"/>
                  <a:gd name="T12" fmla="*/ 673 w 710"/>
                  <a:gd name="T13" fmla="*/ 113 h 264"/>
                  <a:gd name="T14" fmla="*/ 696 w 710"/>
                  <a:gd name="T15" fmla="*/ 134 h 264"/>
                  <a:gd name="T16" fmla="*/ 708 w 710"/>
                  <a:gd name="T17" fmla="*/ 160 h 264"/>
                  <a:gd name="T18" fmla="*/ 702 w 710"/>
                  <a:gd name="T19" fmla="*/ 191 h 264"/>
                  <a:gd name="T20" fmla="*/ 674 w 710"/>
                  <a:gd name="T21" fmla="*/ 216 h 264"/>
                  <a:gd name="T22" fmla="*/ 636 w 710"/>
                  <a:gd name="T23" fmla="*/ 231 h 264"/>
                  <a:gd name="T24" fmla="*/ 594 w 710"/>
                  <a:gd name="T25" fmla="*/ 236 h 264"/>
                  <a:gd name="T26" fmla="*/ 550 w 710"/>
                  <a:gd name="T27" fmla="*/ 234 h 264"/>
                  <a:gd name="T28" fmla="*/ 508 w 710"/>
                  <a:gd name="T29" fmla="*/ 226 h 264"/>
                  <a:gd name="T30" fmla="*/ 473 w 710"/>
                  <a:gd name="T31" fmla="*/ 213 h 264"/>
                  <a:gd name="T32" fmla="*/ 466 w 710"/>
                  <a:gd name="T33" fmla="*/ 219 h 264"/>
                  <a:gd name="T34" fmla="*/ 463 w 710"/>
                  <a:gd name="T35" fmla="*/ 229 h 264"/>
                  <a:gd name="T36" fmla="*/ 457 w 710"/>
                  <a:gd name="T37" fmla="*/ 237 h 264"/>
                  <a:gd name="T38" fmla="*/ 427 w 710"/>
                  <a:gd name="T39" fmla="*/ 252 h 264"/>
                  <a:gd name="T40" fmla="*/ 373 w 710"/>
                  <a:gd name="T41" fmla="*/ 262 h 264"/>
                  <a:gd name="T42" fmla="*/ 310 w 710"/>
                  <a:gd name="T43" fmla="*/ 261 h 264"/>
                  <a:gd name="T44" fmla="*/ 245 w 710"/>
                  <a:gd name="T45" fmla="*/ 252 h 264"/>
                  <a:gd name="T46" fmla="*/ 185 w 710"/>
                  <a:gd name="T47" fmla="*/ 238 h 264"/>
                  <a:gd name="T48" fmla="*/ 138 w 710"/>
                  <a:gd name="T49" fmla="*/ 221 h 264"/>
                  <a:gd name="T50" fmla="*/ 110 w 710"/>
                  <a:gd name="T51" fmla="*/ 204 h 264"/>
                  <a:gd name="T52" fmla="*/ 99 w 710"/>
                  <a:gd name="T53" fmla="*/ 188 h 264"/>
                  <a:gd name="T54" fmla="*/ 85 w 710"/>
                  <a:gd name="T55" fmla="*/ 170 h 264"/>
                  <a:gd name="T56" fmla="*/ 53 w 710"/>
                  <a:gd name="T57" fmla="*/ 158 h 264"/>
                  <a:gd name="T58" fmla="*/ 27 w 710"/>
                  <a:gd name="T59" fmla="*/ 144 h 264"/>
                  <a:gd name="T60" fmla="*/ 9 w 710"/>
                  <a:gd name="T61" fmla="*/ 123 h 264"/>
                  <a:gd name="T62" fmla="*/ 1 w 710"/>
                  <a:gd name="T63" fmla="*/ 98 h 264"/>
                  <a:gd name="T64" fmla="*/ 1 w 710"/>
                  <a:gd name="T65" fmla="*/ 71 h 264"/>
                  <a:gd name="T66" fmla="*/ 8 w 710"/>
                  <a:gd name="T67" fmla="*/ 43 h 264"/>
                  <a:gd name="T68" fmla="*/ 23 w 710"/>
                  <a:gd name="T69" fmla="*/ 15 h 264"/>
                  <a:gd name="T70" fmla="*/ 43 w 710"/>
                  <a:gd name="T71" fmla="*/ 18 h 264"/>
                  <a:gd name="T72" fmla="*/ 70 w 710"/>
                  <a:gd name="T73" fmla="*/ 33 h 264"/>
                  <a:gd name="T74" fmla="*/ 103 w 710"/>
                  <a:gd name="T75" fmla="*/ 43 h 264"/>
                  <a:gd name="T76" fmla="*/ 138 w 710"/>
                  <a:gd name="T77" fmla="*/ 47 h 264"/>
                  <a:gd name="T78" fmla="*/ 172 w 710"/>
                  <a:gd name="T79" fmla="*/ 46 h 264"/>
                  <a:gd name="T80" fmla="*/ 200 w 710"/>
                  <a:gd name="T81" fmla="*/ 40 h 264"/>
                  <a:gd name="T82" fmla="*/ 221 w 710"/>
                  <a:gd name="T83" fmla="*/ 34 h 264"/>
                  <a:gd name="T84" fmla="*/ 240 w 710"/>
                  <a:gd name="T85" fmla="*/ 41 h 264"/>
                  <a:gd name="T86" fmla="*/ 242 w 710"/>
                  <a:gd name="T87" fmla="*/ 35 h 264"/>
                  <a:gd name="T88" fmla="*/ 238 w 710"/>
                  <a:gd name="T89" fmla="*/ 20 h 264"/>
                  <a:gd name="T90" fmla="*/ 241 w 710"/>
                  <a:gd name="T91" fmla="*/ 6 h 264"/>
                  <a:gd name="T92" fmla="*/ 252 w 710"/>
                  <a:gd name="T93" fmla="*/ 7 h 264"/>
                  <a:gd name="T94" fmla="*/ 282 w 710"/>
                  <a:gd name="T95" fmla="*/ 21 h 264"/>
                  <a:gd name="T96" fmla="*/ 321 w 710"/>
                  <a:gd name="T97" fmla="*/ 29 h 264"/>
                  <a:gd name="T98" fmla="*/ 364 w 710"/>
                  <a:gd name="T99" fmla="*/ 32 h 264"/>
                  <a:gd name="T100" fmla="*/ 408 w 710"/>
                  <a:gd name="T101" fmla="*/ 29 h 264"/>
                  <a:gd name="T102" fmla="*/ 449 w 710"/>
                  <a:gd name="T103" fmla="*/ 21 h 264"/>
                  <a:gd name="T104" fmla="*/ 482 w 710"/>
                  <a:gd name="T105" fmla="*/ 8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10" h="264">
                    <a:moveTo>
                      <a:pt x="482" y="8"/>
                    </a:moveTo>
                    <a:lnTo>
                      <a:pt x="489" y="8"/>
                    </a:lnTo>
                    <a:lnTo>
                      <a:pt x="495" y="10"/>
                    </a:lnTo>
                    <a:lnTo>
                      <a:pt x="501" y="11"/>
                    </a:lnTo>
                    <a:lnTo>
                      <a:pt x="507" y="14"/>
                    </a:lnTo>
                    <a:lnTo>
                      <a:pt x="511" y="18"/>
                    </a:lnTo>
                    <a:lnTo>
                      <a:pt x="515" y="21"/>
                    </a:lnTo>
                    <a:lnTo>
                      <a:pt x="520" y="25"/>
                    </a:lnTo>
                    <a:lnTo>
                      <a:pt x="523" y="29"/>
                    </a:lnTo>
                    <a:lnTo>
                      <a:pt x="527" y="34"/>
                    </a:lnTo>
                    <a:lnTo>
                      <a:pt x="530" y="38"/>
                    </a:lnTo>
                    <a:lnTo>
                      <a:pt x="534" y="43"/>
                    </a:lnTo>
                    <a:lnTo>
                      <a:pt x="538" y="46"/>
                    </a:lnTo>
                    <a:lnTo>
                      <a:pt x="542" y="50"/>
                    </a:lnTo>
                    <a:lnTo>
                      <a:pt x="546" y="54"/>
                    </a:lnTo>
                    <a:lnTo>
                      <a:pt x="551" y="57"/>
                    </a:lnTo>
                    <a:lnTo>
                      <a:pt x="556" y="60"/>
                    </a:lnTo>
                    <a:lnTo>
                      <a:pt x="562" y="62"/>
                    </a:lnTo>
                    <a:lnTo>
                      <a:pt x="569" y="64"/>
                    </a:lnTo>
                    <a:lnTo>
                      <a:pt x="575" y="67"/>
                    </a:lnTo>
                    <a:lnTo>
                      <a:pt x="582" y="70"/>
                    </a:lnTo>
                    <a:lnTo>
                      <a:pt x="588" y="72"/>
                    </a:lnTo>
                    <a:lnTo>
                      <a:pt x="595" y="75"/>
                    </a:lnTo>
                    <a:lnTo>
                      <a:pt x="602" y="78"/>
                    </a:lnTo>
                    <a:lnTo>
                      <a:pt x="609" y="80"/>
                    </a:lnTo>
                    <a:lnTo>
                      <a:pt x="616" y="83"/>
                    </a:lnTo>
                    <a:lnTo>
                      <a:pt x="623" y="86"/>
                    </a:lnTo>
                    <a:lnTo>
                      <a:pt x="630" y="89"/>
                    </a:lnTo>
                    <a:lnTo>
                      <a:pt x="636" y="92"/>
                    </a:lnTo>
                    <a:lnTo>
                      <a:pt x="643" y="95"/>
                    </a:lnTo>
                    <a:lnTo>
                      <a:pt x="650" y="99"/>
                    </a:lnTo>
                    <a:lnTo>
                      <a:pt x="656" y="102"/>
                    </a:lnTo>
                    <a:lnTo>
                      <a:pt x="662" y="106"/>
                    </a:lnTo>
                    <a:lnTo>
                      <a:pt x="668" y="109"/>
                    </a:lnTo>
                    <a:lnTo>
                      <a:pt x="673" y="113"/>
                    </a:lnTo>
                    <a:lnTo>
                      <a:pt x="679" y="117"/>
                    </a:lnTo>
                    <a:lnTo>
                      <a:pt x="683" y="121"/>
                    </a:lnTo>
                    <a:lnTo>
                      <a:pt x="688" y="125"/>
                    </a:lnTo>
                    <a:lnTo>
                      <a:pt x="693" y="130"/>
                    </a:lnTo>
                    <a:lnTo>
                      <a:pt x="696" y="134"/>
                    </a:lnTo>
                    <a:lnTo>
                      <a:pt x="699" y="139"/>
                    </a:lnTo>
                    <a:lnTo>
                      <a:pt x="702" y="144"/>
                    </a:lnTo>
                    <a:lnTo>
                      <a:pt x="705" y="149"/>
                    </a:lnTo>
                    <a:lnTo>
                      <a:pt x="706" y="154"/>
                    </a:lnTo>
                    <a:lnTo>
                      <a:pt x="708" y="160"/>
                    </a:lnTo>
                    <a:lnTo>
                      <a:pt x="709" y="166"/>
                    </a:lnTo>
                    <a:lnTo>
                      <a:pt x="709" y="172"/>
                    </a:lnTo>
                    <a:lnTo>
                      <a:pt x="708" y="178"/>
                    </a:lnTo>
                    <a:lnTo>
                      <a:pt x="706" y="184"/>
                    </a:lnTo>
                    <a:lnTo>
                      <a:pt x="702" y="191"/>
                    </a:lnTo>
                    <a:lnTo>
                      <a:pt x="697" y="197"/>
                    </a:lnTo>
                    <a:lnTo>
                      <a:pt x="692" y="203"/>
                    </a:lnTo>
                    <a:lnTo>
                      <a:pt x="687" y="208"/>
                    </a:lnTo>
                    <a:lnTo>
                      <a:pt x="680" y="212"/>
                    </a:lnTo>
                    <a:lnTo>
                      <a:pt x="674" y="216"/>
                    </a:lnTo>
                    <a:lnTo>
                      <a:pt x="667" y="220"/>
                    </a:lnTo>
                    <a:lnTo>
                      <a:pt x="659" y="224"/>
                    </a:lnTo>
                    <a:lnTo>
                      <a:pt x="652" y="226"/>
                    </a:lnTo>
                    <a:lnTo>
                      <a:pt x="645" y="229"/>
                    </a:lnTo>
                    <a:lnTo>
                      <a:pt x="636" y="231"/>
                    </a:lnTo>
                    <a:lnTo>
                      <a:pt x="628" y="233"/>
                    </a:lnTo>
                    <a:lnTo>
                      <a:pt x="620" y="234"/>
                    </a:lnTo>
                    <a:lnTo>
                      <a:pt x="611" y="235"/>
                    </a:lnTo>
                    <a:lnTo>
                      <a:pt x="603" y="236"/>
                    </a:lnTo>
                    <a:lnTo>
                      <a:pt x="594" y="236"/>
                    </a:lnTo>
                    <a:lnTo>
                      <a:pt x="585" y="237"/>
                    </a:lnTo>
                    <a:lnTo>
                      <a:pt x="577" y="236"/>
                    </a:lnTo>
                    <a:lnTo>
                      <a:pt x="568" y="236"/>
                    </a:lnTo>
                    <a:lnTo>
                      <a:pt x="559" y="235"/>
                    </a:lnTo>
                    <a:lnTo>
                      <a:pt x="550" y="234"/>
                    </a:lnTo>
                    <a:lnTo>
                      <a:pt x="541" y="233"/>
                    </a:lnTo>
                    <a:lnTo>
                      <a:pt x="533" y="231"/>
                    </a:lnTo>
                    <a:lnTo>
                      <a:pt x="525" y="230"/>
                    </a:lnTo>
                    <a:lnTo>
                      <a:pt x="516" y="228"/>
                    </a:lnTo>
                    <a:lnTo>
                      <a:pt x="508" y="226"/>
                    </a:lnTo>
                    <a:lnTo>
                      <a:pt x="501" y="223"/>
                    </a:lnTo>
                    <a:lnTo>
                      <a:pt x="493" y="221"/>
                    </a:lnTo>
                    <a:lnTo>
                      <a:pt x="486" y="219"/>
                    </a:lnTo>
                    <a:lnTo>
                      <a:pt x="479" y="216"/>
                    </a:lnTo>
                    <a:lnTo>
                      <a:pt x="473" y="213"/>
                    </a:lnTo>
                    <a:lnTo>
                      <a:pt x="466" y="211"/>
                    </a:lnTo>
                    <a:lnTo>
                      <a:pt x="466" y="213"/>
                    </a:lnTo>
                    <a:lnTo>
                      <a:pt x="466" y="215"/>
                    </a:lnTo>
                    <a:lnTo>
                      <a:pt x="466" y="217"/>
                    </a:lnTo>
                    <a:lnTo>
                      <a:pt x="466" y="219"/>
                    </a:lnTo>
                    <a:lnTo>
                      <a:pt x="466" y="221"/>
                    </a:lnTo>
                    <a:lnTo>
                      <a:pt x="465" y="223"/>
                    </a:lnTo>
                    <a:lnTo>
                      <a:pt x="465" y="226"/>
                    </a:lnTo>
                    <a:lnTo>
                      <a:pt x="464" y="227"/>
                    </a:lnTo>
                    <a:lnTo>
                      <a:pt x="463" y="229"/>
                    </a:lnTo>
                    <a:lnTo>
                      <a:pt x="462" y="231"/>
                    </a:lnTo>
                    <a:lnTo>
                      <a:pt x="461" y="233"/>
                    </a:lnTo>
                    <a:lnTo>
                      <a:pt x="460" y="234"/>
                    </a:lnTo>
                    <a:lnTo>
                      <a:pt x="458" y="236"/>
                    </a:lnTo>
                    <a:lnTo>
                      <a:pt x="457" y="237"/>
                    </a:lnTo>
                    <a:lnTo>
                      <a:pt x="455" y="239"/>
                    </a:lnTo>
                    <a:lnTo>
                      <a:pt x="453" y="240"/>
                    </a:lnTo>
                    <a:lnTo>
                      <a:pt x="445" y="244"/>
                    </a:lnTo>
                    <a:lnTo>
                      <a:pt x="437" y="248"/>
                    </a:lnTo>
                    <a:lnTo>
                      <a:pt x="427" y="252"/>
                    </a:lnTo>
                    <a:lnTo>
                      <a:pt x="417" y="255"/>
                    </a:lnTo>
                    <a:lnTo>
                      <a:pt x="407" y="257"/>
                    </a:lnTo>
                    <a:lnTo>
                      <a:pt x="396" y="259"/>
                    </a:lnTo>
                    <a:lnTo>
                      <a:pt x="384" y="261"/>
                    </a:lnTo>
                    <a:lnTo>
                      <a:pt x="373" y="262"/>
                    </a:lnTo>
                    <a:lnTo>
                      <a:pt x="361" y="262"/>
                    </a:lnTo>
                    <a:lnTo>
                      <a:pt x="348" y="263"/>
                    </a:lnTo>
                    <a:lnTo>
                      <a:pt x="335" y="262"/>
                    </a:lnTo>
                    <a:lnTo>
                      <a:pt x="322" y="262"/>
                    </a:lnTo>
                    <a:lnTo>
                      <a:pt x="310" y="261"/>
                    </a:lnTo>
                    <a:lnTo>
                      <a:pt x="296" y="260"/>
                    </a:lnTo>
                    <a:lnTo>
                      <a:pt x="284" y="258"/>
                    </a:lnTo>
                    <a:lnTo>
                      <a:pt x="270" y="256"/>
                    </a:lnTo>
                    <a:lnTo>
                      <a:pt x="257" y="255"/>
                    </a:lnTo>
                    <a:lnTo>
                      <a:pt x="245" y="252"/>
                    </a:lnTo>
                    <a:lnTo>
                      <a:pt x="232" y="250"/>
                    </a:lnTo>
                    <a:lnTo>
                      <a:pt x="220" y="247"/>
                    </a:lnTo>
                    <a:lnTo>
                      <a:pt x="208" y="244"/>
                    </a:lnTo>
                    <a:lnTo>
                      <a:pt x="196" y="241"/>
                    </a:lnTo>
                    <a:lnTo>
                      <a:pt x="185" y="238"/>
                    </a:lnTo>
                    <a:lnTo>
                      <a:pt x="175" y="235"/>
                    </a:lnTo>
                    <a:lnTo>
                      <a:pt x="164" y="231"/>
                    </a:lnTo>
                    <a:lnTo>
                      <a:pt x="155" y="228"/>
                    </a:lnTo>
                    <a:lnTo>
                      <a:pt x="146" y="225"/>
                    </a:lnTo>
                    <a:lnTo>
                      <a:pt x="138" y="221"/>
                    </a:lnTo>
                    <a:lnTo>
                      <a:pt x="130" y="217"/>
                    </a:lnTo>
                    <a:lnTo>
                      <a:pt x="124" y="214"/>
                    </a:lnTo>
                    <a:lnTo>
                      <a:pt x="118" y="210"/>
                    </a:lnTo>
                    <a:lnTo>
                      <a:pt x="113" y="207"/>
                    </a:lnTo>
                    <a:lnTo>
                      <a:pt x="110" y="204"/>
                    </a:lnTo>
                    <a:lnTo>
                      <a:pt x="107" y="201"/>
                    </a:lnTo>
                    <a:lnTo>
                      <a:pt x="105" y="198"/>
                    </a:lnTo>
                    <a:lnTo>
                      <a:pt x="102" y="195"/>
                    </a:lnTo>
                    <a:lnTo>
                      <a:pt x="100" y="192"/>
                    </a:lnTo>
                    <a:lnTo>
                      <a:pt x="99" y="188"/>
                    </a:lnTo>
                    <a:lnTo>
                      <a:pt x="97" y="184"/>
                    </a:lnTo>
                    <a:lnTo>
                      <a:pt x="94" y="180"/>
                    </a:lnTo>
                    <a:lnTo>
                      <a:pt x="91" y="177"/>
                    </a:lnTo>
                    <a:lnTo>
                      <a:pt x="88" y="173"/>
                    </a:lnTo>
                    <a:lnTo>
                      <a:pt x="85" y="170"/>
                    </a:lnTo>
                    <a:lnTo>
                      <a:pt x="80" y="167"/>
                    </a:lnTo>
                    <a:lnTo>
                      <a:pt x="75" y="164"/>
                    </a:lnTo>
                    <a:lnTo>
                      <a:pt x="69" y="162"/>
                    </a:lnTo>
                    <a:lnTo>
                      <a:pt x="62" y="159"/>
                    </a:lnTo>
                    <a:lnTo>
                      <a:pt x="53" y="158"/>
                    </a:lnTo>
                    <a:lnTo>
                      <a:pt x="47" y="155"/>
                    </a:lnTo>
                    <a:lnTo>
                      <a:pt x="41" y="153"/>
                    </a:lnTo>
                    <a:lnTo>
                      <a:pt x="36" y="150"/>
                    </a:lnTo>
                    <a:lnTo>
                      <a:pt x="31" y="147"/>
                    </a:lnTo>
                    <a:lnTo>
                      <a:pt x="27" y="144"/>
                    </a:lnTo>
                    <a:lnTo>
                      <a:pt x="22" y="140"/>
                    </a:lnTo>
                    <a:lnTo>
                      <a:pt x="18" y="136"/>
                    </a:lnTo>
                    <a:lnTo>
                      <a:pt x="15" y="132"/>
                    </a:lnTo>
                    <a:lnTo>
                      <a:pt x="12" y="127"/>
                    </a:lnTo>
                    <a:lnTo>
                      <a:pt x="9" y="123"/>
                    </a:lnTo>
                    <a:lnTo>
                      <a:pt x="7" y="118"/>
                    </a:lnTo>
                    <a:lnTo>
                      <a:pt x="5" y="113"/>
                    </a:lnTo>
                    <a:lnTo>
                      <a:pt x="4" y="108"/>
                    </a:lnTo>
                    <a:lnTo>
                      <a:pt x="2" y="104"/>
                    </a:lnTo>
                    <a:lnTo>
                      <a:pt x="1" y="98"/>
                    </a:lnTo>
                    <a:lnTo>
                      <a:pt x="0" y="93"/>
                    </a:lnTo>
                    <a:lnTo>
                      <a:pt x="0" y="87"/>
                    </a:lnTo>
                    <a:lnTo>
                      <a:pt x="0" y="82"/>
                    </a:lnTo>
                    <a:lnTo>
                      <a:pt x="0" y="76"/>
                    </a:lnTo>
                    <a:lnTo>
                      <a:pt x="1" y="71"/>
                    </a:lnTo>
                    <a:lnTo>
                      <a:pt x="2" y="65"/>
                    </a:lnTo>
                    <a:lnTo>
                      <a:pt x="3" y="59"/>
                    </a:lnTo>
                    <a:lnTo>
                      <a:pt x="5" y="54"/>
                    </a:lnTo>
                    <a:lnTo>
                      <a:pt x="6" y="48"/>
                    </a:lnTo>
                    <a:lnTo>
                      <a:pt x="8" y="43"/>
                    </a:lnTo>
                    <a:lnTo>
                      <a:pt x="11" y="37"/>
                    </a:lnTo>
                    <a:lnTo>
                      <a:pt x="13" y="32"/>
                    </a:lnTo>
                    <a:lnTo>
                      <a:pt x="16" y="26"/>
                    </a:lnTo>
                    <a:lnTo>
                      <a:pt x="19" y="21"/>
                    </a:lnTo>
                    <a:lnTo>
                      <a:pt x="23" y="15"/>
                    </a:lnTo>
                    <a:lnTo>
                      <a:pt x="27" y="10"/>
                    </a:lnTo>
                    <a:lnTo>
                      <a:pt x="31" y="5"/>
                    </a:lnTo>
                    <a:lnTo>
                      <a:pt x="35" y="10"/>
                    </a:lnTo>
                    <a:lnTo>
                      <a:pt x="38" y="14"/>
                    </a:lnTo>
                    <a:lnTo>
                      <a:pt x="43" y="18"/>
                    </a:lnTo>
                    <a:lnTo>
                      <a:pt x="48" y="21"/>
                    </a:lnTo>
                    <a:lnTo>
                      <a:pt x="53" y="25"/>
                    </a:lnTo>
                    <a:lnTo>
                      <a:pt x="58" y="28"/>
                    </a:lnTo>
                    <a:lnTo>
                      <a:pt x="64" y="31"/>
                    </a:lnTo>
                    <a:lnTo>
                      <a:pt x="70" y="33"/>
                    </a:lnTo>
                    <a:lnTo>
                      <a:pt x="76" y="36"/>
                    </a:lnTo>
                    <a:lnTo>
                      <a:pt x="83" y="38"/>
                    </a:lnTo>
                    <a:lnTo>
                      <a:pt x="89" y="40"/>
                    </a:lnTo>
                    <a:lnTo>
                      <a:pt x="96" y="41"/>
                    </a:lnTo>
                    <a:lnTo>
                      <a:pt x="103" y="43"/>
                    </a:lnTo>
                    <a:lnTo>
                      <a:pt x="110" y="44"/>
                    </a:lnTo>
                    <a:lnTo>
                      <a:pt x="117" y="46"/>
                    </a:lnTo>
                    <a:lnTo>
                      <a:pt x="124" y="46"/>
                    </a:lnTo>
                    <a:lnTo>
                      <a:pt x="131" y="47"/>
                    </a:lnTo>
                    <a:lnTo>
                      <a:pt x="138" y="47"/>
                    </a:lnTo>
                    <a:lnTo>
                      <a:pt x="145" y="47"/>
                    </a:lnTo>
                    <a:lnTo>
                      <a:pt x="152" y="47"/>
                    </a:lnTo>
                    <a:lnTo>
                      <a:pt x="159" y="47"/>
                    </a:lnTo>
                    <a:lnTo>
                      <a:pt x="166" y="47"/>
                    </a:lnTo>
                    <a:lnTo>
                      <a:pt x="172" y="46"/>
                    </a:lnTo>
                    <a:lnTo>
                      <a:pt x="178" y="45"/>
                    </a:lnTo>
                    <a:lnTo>
                      <a:pt x="184" y="44"/>
                    </a:lnTo>
                    <a:lnTo>
                      <a:pt x="190" y="43"/>
                    </a:lnTo>
                    <a:lnTo>
                      <a:pt x="195" y="41"/>
                    </a:lnTo>
                    <a:lnTo>
                      <a:pt x="200" y="40"/>
                    </a:lnTo>
                    <a:lnTo>
                      <a:pt x="205" y="38"/>
                    </a:lnTo>
                    <a:lnTo>
                      <a:pt x="209" y="36"/>
                    </a:lnTo>
                    <a:lnTo>
                      <a:pt x="214" y="33"/>
                    </a:lnTo>
                    <a:lnTo>
                      <a:pt x="217" y="31"/>
                    </a:lnTo>
                    <a:lnTo>
                      <a:pt x="221" y="34"/>
                    </a:lnTo>
                    <a:lnTo>
                      <a:pt x="225" y="36"/>
                    </a:lnTo>
                    <a:lnTo>
                      <a:pt x="229" y="38"/>
                    </a:lnTo>
                    <a:lnTo>
                      <a:pt x="232" y="39"/>
                    </a:lnTo>
                    <a:lnTo>
                      <a:pt x="236" y="40"/>
                    </a:lnTo>
                    <a:lnTo>
                      <a:pt x="240" y="41"/>
                    </a:lnTo>
                    <a:lnTo>
                      <a:pt x="244" y="42"/>
                    </a:lnTo>
                    <a:lnTo>
                      <a:pt x="248" y="43"/>
                    </a:lnTo>
                    <a:lnTo>
                      <a:pt x="245" y="41"/>
                    </a:lnTo>
                    <a:lnTo>
                      <a:pt x="243" y="38"/>
                    </a:lnTo>
                    <a:lnTo>
                      <a:pt x="242" y="35"/>
                    </a:lnTo>
                    <a:lnTo>
                      <a:pt x="240" y="32"/>
                    </a:lnTo>
                    <a:lnTo>
                      <a:pt x="239" y="29"/>
                    </a:lnTo>
                    <a:lnTo>
                      <a:pt x="239" y="26"/>
                    </a:lnTo>
                    <a:lnTo>
                      <a:pt x="238" y="23"/>
                    </a:lnTo>
                    <a:lnTo>
                      <a:pt x="238" y="20"/>
                    </a:lnTo>
                    <a:lnTo>
                      <a:pt x="238" y="17"/>
                    </a:lnTo>
                    <a:lnTo>
                      <a:pt x="239" y="14"/>
                    </a:lnTo>
                    <a:lnTo>
                      <a:pt x="239" y="11"/>
                    </a:lnTo>
                    <a:lnTo>
                      <a:pt x="240" y="9"/>
                    </a:lnTo>
                    <a:lnTo>
                      <a:pt x="241" y="6"/>
                    </a:lnTo>
                    <a:lnTo>
                      <a:pt x="241" y="4"/>
                    </a:lnTo>
                    <a:lnTo>
                      <a:pt x="242" y="2"/>
                    </a:lnTo>
                    <a:lnTo>
                      <a:pt x="243" y="0"/>
                    </a:lnTo>
                    <a:lnTo>
                      <a:pt x="247" y="3"/>
                    </a:lnTo>
                    <a:lnTo>
                      <a:pt x="252" y="7"/>
                    </a:lnTo>
                    <a:lnTo>
                      <a:pt x="257" y="10"/>
                    </a:lnTo>
                    <a:lnTo>
                      <a:pt x="263" y="13"/>
                    </a:lnTo>
                    <a:lnTo>
                      <a:pt x="269" y="16"/>
                    </a:lnTo>
                    <a:lnTo>
                      <a:pt x="275" y="18"/>
                    </a:lnTo>
                    <a:lnTo>
                      <a:pt x="282" y="21"/>
                    </a:lnTo>
                    <a:lnTo>
                      <a:pt x="289" y="23"/>
                    </a:lnTo>
                    <a:lnTo>
                      <a:pt x="297" y="25"/>
                    </a:lnTo>
                    <a:lnTo>
                      <a:pt x="304" y="27"/>
                    </a:lnTo>
                    <a:lnTo>
                      <a:pt x="313" y="28"/>
                    </a:lnTo>
                    <a:lnTo>
                      <a:pt x="321" y="29"/>
                    </a:lnTo>
                    <a:lnTo>
                      <a:pt x="329" y="30"/>
                    </a:lnTo>
                    <a:lnTo>
                      <a:pt x="338" y="31"/>
                    </a:lnTo>
                    <a:lnTo>
                      <a:pt x="347" y="32"/>
                    </a:lnTo>
                    <a:lnTo>
                      <a:pt x="356" y="32"/>
                    </a:lnTo>
                    <a:lnTo>
                      <a:pt x="364" y="32"/>
                    </a:lnTo>
                    <a:lnTo>
                      <a:pt x="373" y="32"/>
                    </a:lnTo>
                    <a:lnTo>
                      <a:pt x="382" y="32"/>
                    </a:lnTo>
                    <a:lnTo>
                      <a:pt x="391" y="31"/>
                    </a:lnTo>
                    <a:lnTo>
                      <a:pt x="399" y="30"/>
                    </a:lnTo>
                    <a:lnTo>
                      <a:pt x="408" y="29"/>
                    </a:lnTo>
                    <a:lnTo>
                      <a:pt x="417" y="28"/>
                    </a:lnTo>
                    <a:lnTo>
                      <a:pt x="425" y="27"/>
                    </a:lnTo>
                    <a:lnTo>
                      <a:pt x="433" y="25"/>
                    </a:lnTo>
                    <a:lnTo>
                      <a:pt x="441" y="23"/>
                    </a:lnTo>
                    <a:lnTo>
                      <a:pt x="449" y="21"/>
                    </a:lnTo>
                    <a:lnTo>
                      <a:pt x="456" y="19"/>
                    </a:lnTo>
                    <a:lnTo>
                      <a:pt x="463" y="16"/>
                    </a:lnTo>
                    <a:lnTo>
                      <a:pt x="469" y="14"/>
                    </a:lnTo>
                    <a:lnTo>
                      <a:pt x="476" y="11"/>
                    </a:lnTo>
                    <a:lnTo>
                      <a:pt x="482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90" name="Freeform 46">
                <a:extLst>
                  <a:ext uri="{FF2B5EF4-FFF2-40B4-BE49-F238E27FC236}">
                    <a16:creationId xmlns:a16="http://schemas.microsoft.com/office/drawing/2014/main" id="{0D70337A-C345-6A35-CD07-D6D3DA1EF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" y="3386"/>
                <a:ext cx="81" cy="63"/>
              </a:xfrm>
              <a:custGeom>
                <a:avLst/>
                <a:gdLst>
                  <a:gd name="T0" fmla="*/ 77 w 81"/>
                  <a:gd name="T1" fmla="*/ 55 h 63"/>
                  <a:gd name="T2" fmla="*/ 77 w 81"/>
                  <a:gd name="T3" fmla="*/ 55 h 63"/>
                  <a:gd name="T4" fmla="*/ 72 w 81"/>
                  <a:gd name="T5" fmla="*/ 52 h 63"/>
                  <a:gd name="T6" fmla="*/ 68 w 81"/>
                  <a:gd name="T7" fmla="*/ 49 h 63"/>
                  <a:gd name="T8" fmla="*/ 63 w 81"/>
                  <a:gd name="T9" fmla="*/ 46 h 63"/>
                  <a:gd name="T10" fmla="*/ 60 w 81"/>
                  <a:gd name="T11" fmla="*/ 42 h 63"/>
                  <a:gd name="T12" fmla="*/ 56 w 81"/>
                  <a:gd name="T13" fmla="*/ 37 h 63"/>
                  <a:gd name="T14" fmla="*/ 52 w 81"/>
                  <a:gd name="T15" fmla="*/ 33 h 63"/>
                  <a:gd name="T16" fmla="*/ 48 w 81"/>
                  <a:gd name="T17" fmla="*/ 29 h 63"/>
                  <a:gd name="T18" fmla="*/ 45 w 81"/>
                  <a:gd name="T19" fmla="*/ 24 h 63"/>
                  <a:gd name="T20" fmla="*/ 41 w 81"/>
                  <a:gd name="T21" fmla="*/ 19 h 63"/>
                  <a:gd name="T22" fmla="*/ 37 w 81"/>
                  <a:gd name="T23" fmla="*/ 15 h 63"/>
                  <a:gd name="T24" fmla="*/ 32 w 81"/>
                  <a:gd name="T25" fmla="*/ 11 h 63"/>
                  <a:gd name="T26" fmla="*/ 27 w 81"/>
                  <a:gd name="T27" fmla="*/ 7 h 63"/>
                  <a:gd name="T28" fmla="*/ 21 w 81"/>
                  <a:gd name="T29" fmla="*/ 4 h 63"/>
                  <a:gd name="T30" fmla="*/ 15 w 81"/>
                  <a:gd name="T31" fmla="*/ 1 h 63"/>
                  <a:gd name="T32" fmla="*/ 7 w 81"/>
                  <a:gd name="T33" fmla="*/ 0 h 63"/>
                  <a:gd name="T34" fmla="*/ 0 w 81"/>
                  <a:gd name="T35" fmla="*/ 0 h 63"/>
                  <a:gd name="T36" fmla="*/ 0 w 81"/>
                  <a:gd name="T37" fmla="*/ 6 h 63"/>
                  <a:gd name="T38" fmla="*/ 6 w 81"/>
                  <a:gd name="T39" fmla="*/ 7 h 63"/>
                  <a:gd name="T40" fmla="*/ 12 w 81"/>
                  <a:gd name="T41" fmla="*/ 8 h 63"/>
                  <a:gd name="T42" fmla="*/ 18 w 81"/>
                  <a:gd name="T43" fmla="*/ 10 h 63"/>
                  <a:gd name="T44" fmla="*/ 22 w 81"/>
                  <a:gd name="T45" fmla="*/ 13 h 63"/>
                  <a:gd name="T46" fmla="*/ 27 w 81"/>
                  <a:gd name="T47" fmla="*/ 16 h 63"/>
                  <a:gd name="T48" fmla="*/ 31 w 81"/>
                  <a:gd name="T49" fmla="*/ 19 h 63"/>
                  <a:gd name="T50" fmla="*/ 35 w 81"/>
                  <a:gd name="T51" fmla="*/ 24 h 63"/>
                  <a:gd name="T52" fmla="*/ 38 w 81"/>
                  <a:gd name="T53" fmla="*/ 28 h 63"/>
                  <a:gd name="T54" fmla="*/ 42 w 81"/>
                  <a:gd name="T55" fmla="*/ 32 h 63"/>
                  <a:gd name="T56" fmla="*/ 46 w 81"/>
                  <a:gd name="T57" fmla="*/ 37 h 63"/>
                  <a:gd name="T58" fmla="*/ 49 w 81"/>
                  <a:gd name="T59" fmla="*/ 42 h 63"/>
                  <a:gd name="T60" fmla="*/ 54 w 81"/>
                  <a:gd name="T61" fmla="*/ 46 h 63"/>
                  <a:gd name="T62" fmla="*/ 58 w 81"/>
                  <a:gd name="T63" fmla="*/ 50 h 63"/>
                  <a:gd name="T64" fmla="*/ 62 w 81"/>
                  <a:gd name="T65" fmla="*/ 55 h 63"/>
                  <a:gd name="T66" fmla="*/ 68 w 81"/>
                  <a:gd name="T67" fmla="*/ 58 h 63"/>
                  <a:gd name="T68" fmla="*/ 74 w 81"/>
                  <a:gd name="T69" fmla="*/ 61 h 63"/>
                  <a:gd name="T70" fmla="*/ 74 w 81"/>
                  <a:gd name="T71" fmla="*/ 61 h 63"/>
                  <a:gd name="T72" fmla="*/ 74 w 81"/>
                  <a:gd name="T73" fmla="*/ 61 h 63"/>
                  <a:gd name="T74" fmla="*/ 75 w 81"/>
                  <a:gd name="T75" fmla="*/ 62 h 63"/>
                  <a:gd name="T76" fmla="*/ 77 w 81"/>
                  <a:gd name="T77" fmla="*/ 61 h 63"/>
                  <a:gd name="T78" fmla="*/ 78 w 81"/>
                  <a:gd name="T79" fmla="*/ 60 h 63"/>
                  <a:gd name="T80" fmla="*/ 79 w 81"/>
                  <a:gd name="T81" fmla="*/ 59 h 63"/>
                  <a:gd name="T82" fmla="*/ 80 w 81"/>
                  <a:gd name="T83" fmla="*/ 58 h 63"/>
                  <a:gd name="T84" fmla="*/ 79 w 81"/>
                  <a:gd name="T85" fmla="*/ 56 h 63"/>
                  <a:gd name="T86" fmla="*/ 78 w 81"/>
                  <a:gd name="T87" fmla="*/ 55 h 63"/>
                  <a:gd name="T88" fmla="*/ 77 w 81"/>
                  <a:gd name="T8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1" h="63">
                    <a:moveTo>
                      <a:pt x="77" y="55"/>
                    </a:moveTo>
                    <a:lnTo>
                      <a:pt x="77" y="55"/>
                    </a:lnTo>
                    <a:lnTo>
                      <a:pt x="72" y="52"/>
                    </a:lnTo>
                    <a:lnTo>
                      <a:pt x="68" y="49"/>
                    </a:lnTo>
                    <a:lnTo>
                      <a:pt x="63" y="46"/>
                    </a:lnTo>
                    <a:lnTo>
                      <a:pt x="60" y="42"/>
                    </a:lnTo>
                    <a:lnTo>
                      <a:pt x="56" y="37"/>
                    </a:lnTo>
                    <a:lnTo>
                      <a:pt x="52" y="33"/>
                    </a:lnTo>
                    <a:lnTo>
                      <a:pt x="48" y="29"/>
                    </a:lnTo>
                    <a:lnTo>
                      <a:pt x="45" y="24"/>
                    </a:lnTo>
                    <a:lnTo>
                      <a:pt x="41" y="19"/>
                    </a:lnTo>
                    <a:lnTo>
                      <a:pt x="37" y="15"/>
                    </a:lnTo>
                    <a:lnTo>
                      <a:pt x="32" y="11"/>
                    </a:lnTo>
                    <a:lnTo>
                      <a:pt x="27" y="7"/>
                    </a:lnTo>
                    <a:lnTo>
                      <a:pt x="21" y="4"/>
                    </a:lnTo>
                    <a:lnTo>
                      <a:pt x="15" y="1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7"/>
                    </a:lnTo>
                    <a:lnTo>
                      <a:pt x="12" y="8"/>
                    </a:lnTo>
                    <a:lnTo>
                      <a:pt x="18" y="10"/>
                    </a:lnTo>
                    <a:lnTo>
                      <a:pt x="22" y="13"/>
                    </a:lnTo>
                    <a:lnTo>
                      <a:pt x="27" y="16"/>
                    </a:lnTo>
                    <a:lnTo>
                      <a:pt x="31" y="19"/>
                    </a:lnTo>
                    <a:lnTo>
                      <a:pt x="35" y="24"/>
                    </a:lnTo>
                    <a:lnTo>
                      <a:pt x="38" y="28"/>
                    </a:lnTo>
                    <a:lnTo>
                      <a:pt x="42" y="32"/>
                    </a:lnTo>
                    <a:lnTo>
                      <a:pt x="46" y="37"/>
                    </a:lnTo>
                    <a:lnTo>
                      <a:pt x="49" y="42"/>
                    </a:lnTo>
                    <a:lnTo>
                      <a:pt x="54" y="46"/>
                    </a:lnTo>
                    <a:lnTo>
                      <a:pt x="58" y="50"/>
                    </a:lnTo>
                    <a:lnTo>
                      <a:pt x="62" y="55"/>
                    </a:lnTo>
                    <a:lnTo>
                      <a:pt x="68" y="58"/>
                    </a:lnTo>
                    <a:lnTo>
                      <a:pt x="74" y="61"/>
                    </a:lnTo>
                    <a:lnTo>
                      <a:pt x="74" y="61"/>
                    </a:lnTo>
                    <a:lnTo>
                      <a:pt x="74" y="61"/>
                    </a:lnTo>
                    <a:lnTo>
                      <a:pt x="75" y="62"/>
                    </a:lnTo>
                    <a:lnTo>
                      <a:pt x="77" y="61"/>
                    </a:lnTo>
                    <a:lnTo>
                      <a:pt x="78" y="60"/>
                    </a:lnTo>
                    <a:lnTo>
                      <a:pt x="79" y="59"/>
                    </a:lnTo>
                    <a:lnTo>
                      <a:pt x="80" y="58"/>
                    </a:lnTo>
                    <a:lnTo>
                      <a:pt x="79" y="56"/>
                    </a:lnTo>
                    <a:lnTo>
                      <a:pt x="78" y="55"/>
                    </a:lnTo>
                    <a:lnTo>
                      <a:pt x="77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91" name="Freeform 47">
                <a:extLst>
                  <a:ext uri="{FF2B5EF4-FFF2-40B4-BE49-F238E27FC236}">
                    <a16:creationId xmlns:a16="http://schemas.microsoft.com/office/drawing/2014/main" id="{DEE1EEB4-B9A7-DEAC-E0B0-6370AB2AD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3441"/>
                <a:ext cx="158" cy="131"/>
              </a:xfrm>
              <a:custGeom>
                <a:avLst/>
                <a:gdLst>
                  <a:gd name="T0" fmla="*/ 154 w 158"/>
                  <a:gd name="T1" fmla="*/ 127 h 131"/>
                  <a:gd name="T2" fmla="*/ 157 w 158"/>
                  <a:gd name="T3" fmla="*/ 114 h 131"/>
                  <a:gd name="T4" fmla="*/ 156 w 158"/>
                  <a:gd name="T5" fmla="*/ 102 h 131"/>
                  <a:gd name="T6" fmla="*/ 153 w 158"/>
                  <a:gd name="T7" fmla="*/ 90 h 131"/>
                  <a:gd name="T8" fmla="*/ 147 w 158"/>
                  <a:gd name="T9" fmla="*/ 80 h 131"/>
                  <a:gd name="T10" fmla="*/ 140 w 158"/>
                  <a:gd name="T11" fmla="*/ 70 h 131"/>
                  <a:gd name="T12" fmla="*/ 131 w 158"/>
                  <a:gd name="T13" fmla="*/ 61 h 131"/>
                  <a:gd name="T14" fmla="*/ 120 w 158"/>
                  <a:gd name="T15" fmla="*/ 53 h 131"/>
                  <a:gd name="T16" fmla="*/ 109 w 158"/>
                  <a:gd name="T17" fmla="*/ 45 h 131"/>
                  <a:gd name="T18" fmla="*/ 96 w 158"/>
                  <a:gd name="T19" fmla="*/ 39 h 131"/>
                  <a:gd name="T20" fmla="*/ 83 w 158"/>
                  <a:gd name="T21" fmla="*/ 32 h 131"/>
                  <a:gd name="T22" fmla="*/ 69 w 158"/>
                  <a:gd name="T23" fmla="*/ 26 h 131"/>
                  <a:gd name="T24" fmla="*/ 56 w 158"/>
                  <a:gd name="T25" fmla="*/ 20 h 131"/>
                  <a:gd name="T26" fmla="*/ 42 w 158"/>
                  <a:gd name="T27" fmla="*/ 15 h 131"/>
                  <a:gd name="T28" fmla="*/ 28 w 158"/>
                  <a:gd name="T29" fmla="*/ 10 h 131"/>
                  <a:gd name="T30" fmla="*/ 15 w 158"/>
                  <a:gd name="T31" fmla="*/ 4 h 131"/>
                  <a:gd name="T32" fmla="*/ 3 w 158"/>
                  <a:gd name="T33" fmla="*/ 0 h 131"/>
                  <a:gd name="T34" fmla="*/ 6 w 158"/>
                  <a:gd name="T35" fmla="*/ 8 h 131"/>
                  <a:gd name="T36" fmla="*/ 18 w 158"/>
                  <a:gd name="T37" fmla="*/ 13 h 131"/>
                  <a:gd name="T38" fmla="*/ 32 w 158"/>
                  <a:gd name="T39" fmla="*/ 18 h 131"/>
                  <a:gd name="T40" fmla="*/ 45 w 158"/>
                  <a:gd name="T41" fmla="*/ 23 h 131"/>
                  <a:gd name="T42" fmla="*/ 59 w 158"/>
                  <a:gd name="T43" fmla="*/ 29 h 131"/>
                  <a:gd name="T44" fmla="*/ 73 w 158"/>
                  <a:gd name="T45" fmla="*/ 35 h 131"/>
                  <a:gd name="T46" fmla="*/ 86 w 158"/>
                  <a:gd name="T47" fmla="*/ 41 h 131"/>
                  <a:gd name="T48" fmla="*/ 98 w 158"/>
                  <a:gd name="T49" fmla="*/ 47 h 131"/>
                  <a:gd name="T50" fmla="*/ 110 w 158"/>
                  <a:gd name="T51" fmla="*/ 54 h 131"/>
                  <a:gd name="T52" fmla="*/ 121 w 158"/>
                  <a:gd name="T53" fmla="*/ 62 h 131"/>
                  <a:gd name="T54" fmla="*/ 129 w 158"/>
                  <a:gd name="T55" fmla="*/ 70 h 131"/>
                  <a:gd name="T56" fmla="*/ 137 w 158"/>
                  <a:gd name="T57" fmla="*/ 78 h 131"/>
                  <a:gd name="T58" fmla="*/ 143 w 158"/>
                  <a:gd name="T59" fmla="*/ 88 h 131"/>
                  <a:gd name="T60" fmla="*/ 147 w 158"/>
                  <a:gd name="T61" fmla="*/ 97 h 131"/>
                  <a:gd name="T62" fmla="*/ 149 w 158"/>
                  <a:gd name="T63" fmla="*/ 108 h 131"/>
                  <a:gd name="T64" fmla="*/ 148 w 158"/>
                  <a:gd name="T65" fmla="*/ 119 h 131"/>
                  <a:gd name="T66" fmla="*/ 147 w 158"/>
                  <a:gd name="T67" fmla="*/ 125 h 131"/>
                  <a:gd name="T68" fmla="*/ 147 w 158"/>
                  <a:gd name="T69" fmla="*/ 127 h 131"/>
                  <a:gd name="T70" fmla="*/ 149 w 158"/>
                  <a:gd name="T71" fmla="*/ 129 h 131"/>
                  <a:gd name="T72" fmla="*/ 151 w 158"/>
                  <a:gd name="T73" fmla="*/ 130 h 131"/>
                  <a:gd name="T74" fmla="*/ 154 w 158"/>
                  <a:gd name="T75" fmla="*/ 128 h 131"/>
                  <a:gd name="T76" fmla="*/ 154 w 158"/>
                  <a:gd name="T77" fmla="*/ 128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8" h="131">
                    <a:moveTo>
                      <a:pt x="154" y="128"/>
                    </a:moveTo>
                    <a:lnTo>
                      <a:pt x="154" y="127"/>
                    </a:lnTo>
                    <a:lnTo>
                      <a:pt x="156" y="120"/>
                    </a:lnTo>
                    <a:lnTo>
                      <a:pt x="157" y="114"/>
                    </a:lnTo>
                    <a:lnTo>
                      <a:pt x="157" y="108"/>
                    </a:lnTo>
                    <a:lnTo>
                      <a:pt x="156" y="102"/>
                    </a:lnTo>
                    <a:lnTo>
                      <a:pt x="155" y="96"/>
                    </a:lnTo>
                    <a:lnTo>
                      <a:pt x="153" y="90"/>
                    </a:lnTo>
                    <a:lnTo>
                      <a:pt x="150" y="85"/>
                    </a:lnTo>
                    <a:lnTo>
                      <a:pt x="147" y="80"/>
                    </a:lnTo>
                    <a:lnTo>
                      <a:pt x="144" y="75"/>
                    </a:lnTo>
                    <a:lnTo>
                      <a:pt x="140" y="70"/>
                    </a:lnTo>
                    <a:lnTo>
                      <a:pt x="136" y="65"/>
                    </a:lnTo>
                    <a:lnTo>
                      <a:pt x="131" y="61"/>
                    </a:lnTo>
                    <a:lnTo>
                      <a:pt x="126" y="57"/>
                    </a:lnTo>
                    <a:lnTo>
                      <a:pt x="120" y="53"/>
                    </a:lnTo>
                    <a:lnTo>
                      <a:pt x="115" y="49"/>
                    </a:lnTo>
                    <a:lnTo>
                      <a:pt x="109" y="45"/>
                    </a:lnTo>
                    <a:lnTo>
                      <a:pt x="102" y="42"/>
                    </a:lnTo>
                    <a:lnTo>
                      <a:pt x="96" y="39"/>
                    </a:lnTo>
                    <a:lnTo>
                      <a:pt x="90" y="35"/>
                    </a:lnTo>
                    <a:lnTo>
                      <a:pt x="83" y="32"/>
                    </a:lnTo>
                    <a:lnTo>
                      <a:pt x="76" y="29"/>
                    </a:lnTo>
                    <a:lnTo>
                      <a:pt x="69" y="26"/>
                    </a:lnTo>
                    <a:lnTo>
                      <a:pt x="62" y="23"/>
                    </a:lnTo>
                    <a:lnTo>
                      <a:pt x="56" y="20"/>
                    </a:lnTo>
                    <a:lnTo>
                      <a:pt x="48" y="17"/>
                    </a:lnTo>
                    <a:lnTo>
                      <a:pt x="42" y="15"/>
                    </a:lnTo>
                    <a:lnTo>
                      <a:pt x="35" y="12"/>
                    </a:lnTo>
                    <a:lnTo>
                      <a:pt x="28" y="10"/>
                    </a:lnTo>
                    <a:lnTo>
                      <a:pt x="21" y="7"/>
                    </a:lnTo>
                    <a:lnTo>
                      <a:pt x="15" y="4"/>
                    </a:lnTo>
                    <a:lnTo>
                      <a:pt x="9" y="2"/>
                    </a:lnTo>
                    <a:lnTo>
                      <a:pt x="3" y="0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12" y="10"/>
                    </a:lnTo>
                    <a:lnTo>
                      <a:pt x="18" y="13"/>
                    </a:lnTo>
                    <a:lnTo>
                      <a:pt x="25" y="16"/>
                    </a:lnTo>
                    <a:lnTo>
                      <a:pt x="32" y="18"/>
                    </a:lnTo>
                    <a:lnTo>
                      <a:pt x="38" y="21"/>
                    </a:lnTo>
                    <a:lnTo>
                      <a:pt x="45" y="23"/>
                    </a:lnTo>
                    <a:lnTo>
                      <a:pt x="52" y="26"/>
                    </a:lnTo>
                    <a:lnTo>
                      <a:pt x="59" y="29"/>
                    </a:lnTo>
                    <a:lnTo>
                      <a:pt x="66" y="32"/>
                    </a:lnTo>
                    <a:lnTo>
                      <a:pt x="73" y="35"/>
                    </a:lnTo>
                    <a:lnTo>
                      <a:pt x="80" y="38"/>
                    </a:lnTo>
                    <a:lnTo>
                      <a:pt x="86" y="41"/>
                    </a:lnTo>
                    <a:lnTo>
                      <a:pt x="92" y="44"/>
                    </a:lnTo>
                    <a:lnTo>
                      <a:pt x="98" y="47"/>
                    </a:lnTo>
                    <a:lnTo>
                      <a:pt x="105" y="51"/>
                    </a:lnTo>
                    <a:lnTo>
                      <a:pt x="110" y="54"/>
                    </a:lnTo>
                    <a:lnTo>
                      <a:pt x="116" y="58"/>
                    </a:lnTo>
                    <a:lnTo>
                      <a:pt x="121" y="62"/>
                    </a:lnTo>
                    <a:lnTo>
                      <a:pt x="125" y="66"/>
                    </a:lnTo>
                    <a:lnTo>
                      <a:pt x="129" y="70"/>
                    </a:lnTo>
                    <a:lnTo>
                      <a:pt x="134" y="74"/>
                    </a:lnTo>
                    <a:lnTo>
                      <a:pt x="137" y="78"/>
                    </a:lnTo>
                    <a:lnTo>
                      <a:pt x="141" y="83"/>
                    </a:lnTo>
                    <a:lnTo>
                      <a:pt x="143" y="88"/>
                    </a:lnTo>
                    <a:lnTo>
                      <a:pt x="146" y="92"/>
                    </a:lnTo>
                    <a:lnTo>
                      <a:pt x="147" y="97"/>
                    </a:lnTo>
                    <a:lnTo>
                      <a:pt x="148" y="102"/>
                    </a:lnTo>
                    <a:lnTo>
                      <a:pt x="149" y="108"/>
                    </a:lnTo>
                    <a:lnTo>
                      <a:pt x="149" y="114"/>
                    </a:lnTo>
                    <a:lnTo>
                      <a:pt x="148" y="119"/>
                    </a:lnTo>
                    <a:lnTo>
                      <a:pt x="147" y="126"/>
                    </a:lnTo>
                    <a:lnTo>
                      <a:pt x="147" y="125"/>
                    </a:lnTo>
                    <a:lnTo>
                      <a:pt x="147" y="126"/>
                    </a:lnTo>
                    <a:lnTo>
                      <a:pt x="147" y="127"/>
                    </a:lnTo>
                    <a:lnTo>
                      <a:pt x="148" y="128"/>
                    </a:lnTo>
                    <a:lnTo>
                      <a:pt x="149" y="129"/>
                    </a:lnTo>
                    <a:lnTo>
                      <a:pt x="150" y="130"/>
                    </a:lnTo>
                    <a:lnTo>
                      <a:pt x="151" y="130"/>
                    </a:lnTo>
                    <a:lnTo>
                      <a:pt x="153" y="129"/>
                    </a:lnTo>
                    <a:lnTo>
                      <a:pt x="154" y="128"/>
                    </a:lnTo>
                    <a:lnTo>
                      <a:pt x="154" y="127"/>
                    </a:lnTo>
                    <a:lnTo>
                      <a:pt x="154" y="1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92" name="Freeform 48">
                <a:extLst>
                  <a:ext uri="{FF2B5EF4-FFF2-40B4-BE49-F238E27FC236}">
                    <a16:creationId xmlns:a16="http://schemas.microsoft.com/office/drawing/2014/main" id="{AB9F1013-1A1D-7173-10FC-06CB743D3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3566"/>
                <a:ext cx="248" cy="59"/>
              </a:xfrm>
              <a:custGeom>
                <a:avLst/>
                <a:gdLst>
                  <a:gd name="T0" fmla="*/ 2 w 248"/>
                  <a:gd name="T1" fmla="*/ 31 h 59"/>
                  <a:gd name="T2" fmla="*/ 14 w 248"/>
                  <a:gd name="T3" fmla="*/ 37 h 59"/>
                  <a:gd name="T4" fmla="*/ 29 w 248"/>
                  <a:gd name="T5" fmla="*/ 42 h 59"/>
                  <a:gd name="T6" fmla="*/ 44 w 248"/>
                  <a:gd name="T7" fmla="*/ 46 h 59"/>
                  <a:gd name="T8" fmla="*/ 61 w 248"/>
                  <a:gd name="T9" fmla="*/ 50 h 59"/>
                  <a:gd name="T10" fmla="*/ 78 w 248"/>
                  <a:gd name="T11" fmla="*/ 54 h 59"/>
                  <a:gd name="T12" fmla="*/ 95 w 248"/>
                  <a:gd name="T13" fmla="*/ 56 h 59"/>
                  <a:gd name="T14" fmla="*/ 113 w 248"/>
                  <a:gd name="T15" fmla="*/ 57 h 59"/>
                  <a:gd name="T16" fmla="*/ 131 w 248"/>
                  <a:gd name="T17" fmla="*/ 58 h 59"/>
                  <a:gd name="T18" fmla="*/ 149 w 248"/>
                  <a:gd name="T19" fmla="*/ 57 h 59"/>
                  <a:gd name="T20" fmla="*/ 166 w 248"/>
                  <a:gd name="T21" fmla="*/ 54 h 59"/>
                  <a:gd name="T22" fmla="*/ 182 w 248"/>
                  <a:gd name="T23" fmla="*/ 50 h 59"/>
                  <a:gd name="T24" fmla="*/ 198 w 248"/>
                  <a:gd name="T25" fmla="*/ 44 h 59"/>
                  <a:gd name="T26" fmla="*/ 212 w 248"/>
                  <a:gd name="T27" fmla="*/ 37 h 59"/>
                  <a:gd name="T28" fmla="*/ 226 w 248"/>
                  <a:gd name="T29" fmla="*/ 28 h 59"/>
                  <a:gd name="T30" fmla="*/ 237 w 248"/>
                  <a:gd name="T31" fmla="*/ 16 h 59"/>
                  <a:gd name="T32" fmla="*/ 247 w 248"/>
                  <a:gd name="T33" fmla="*/ 3 h 59"/>
                  <a:gd name="T34" fmla="*/ 235 w 248"/>
                  <a:gd name="T35" fmla="*/ 6 h 59"/>
                  <a:gd name="T36" fmla="*/ 226 w 248"/>
                  <a:gd name="T37" fmla="*/ 17 h 59"/>
                  <a:gd name="T38" fmla="*/ 214 w 248"/>
                  <a:gd name="T39" fmla="*/ 27 h 59"/>
                  <a:gd name="T40" fmla="*/ 202 w 248"/>
                  <a:gd name="T41" fmla="*/ 35 h 59"/>
                  <a:gd name="T42" fmla="*/ 187 w 248"/>
                  <a:gd name="T43" fmla="*/ 41 h 59"/>
                  <a:gd name="T44" fmla="*/ 172 w 248"/>
                  <a:gd name="T45" fmla="*/ 45 h 59"/>
                  <a:gd name="T46" fmla="*/ 156 w 248"/>
                  <a:gd name="T47" fmla="*/ 49 h 59"/>
                  <a:gd name="T48" fmla="*/ 140 w 248"/>
                  <a:gd name="T49" fmla="*/ 50 h 59"/>
                  <a:gd name="T50" fmla="*/ 122 w 248"/>
                  <a:gd name="T51" fmla="*/ 51 h 59"/>
                  <a:gd name="T52" fmla="*/ 105 w 248"/>
                  <a:gd name="T53" fmla="*/ 50 h 59"/>
                  <a:gd name="T54" fmla="*/ 88 w 248"/>
                  <a:gd name="T55" fmla="*/ 48 h 59"/>
                  <a:gd name="T56" fmla="*/ 71 w 248"/>
                  <a:gd name="T57" fmla="*/ 45 h 59"/>
                  <a:gd name="T58" fmla="*/ 55 w 248"/>
                  <a:gd name="T59" fmla="*/ 42 h 59"/>
                  <a:gd name="T60" fmla="*/ 39 w 248"/>
                  <a:gd name="T61" fmla="*/ 38 h 59"/>
                  <a:gd name="T62" fmla="*/ 24 w 248"/>
                  <a:gd name="T63" fmla="*/ 33 h 59"/>
                  <a:gd name="T64" fmla="*/ 11 w 248"/>
                  <a:gd name="T65" fmla="*/ 28 h 59"/>
                  <a:gd name="T66" fmla="*/ 0 w 248"/>
                  <a:gd name="T67" fmla="*/ 28 h 59"/>
                  <a:gd name="T68" fmla="*/ 4 w 248"/>
                  <a:gd name="T69" fmla="*/ 24 h 59"/>
                  <a:gd name="T70" fmla="*/ 1 w 248"/>
                  <a:gd name="T71" fmla="*/ 25 h 59"/>
                  <a:gd name="T72" fmla="*/ 0 w 248"/>
                  <a:gd name="T73" fmla="*/ 28 h 59"/>
                  <a:gd name="T74" fmla="*/ 0 w 248"/>
                  <a:gd name="T75" fmla="*/ 30 h 59"/>
                  <a:gd name="T76" fmla="*/ 7 w 248"/>
                  <a:gd name="T77" fmla="*/ 2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48" h="59">
                    <a:moveTo>
                      <a:pt x="7" y="28"/>
                    </a:moveTo>
                    <a:lnTo>
                      <a:pt x="2" y="31"/>
                    </a:lnTo>
                    <a:lnTo>
                      <a:pt x="8" y="34"/>
                    </a:lnTo>
                    <a:lnTo>
                      <a:pt x="14" y="37"/>
                    </a:lnTo>
                    <a:lnTo>
                      <a:pt x="21" y="39"/>
                    </a:lnTo>
                    <a:lnTo>
                      <a:pt x="29" y="42"/>
                    </a:lnTo>
                    <a:lnTo>
                      <a:pt x="36" y="44"/>
                    </a:lnTo>
                    <a:lnTo>
                      <a:pt x="44" y="46"/>
                    </a:lnTo>
                    <a:lnTo>
                      <a:pt x="52" y="49"/>
                    </a:lnTo>
                    <a:lnTo>
                      <a:pt x="61" y="50"/>
                    </a:lnTo>
                    <a:lnTo>
                      <a:pt x="69" y="52"/>
                    </a:lnTo>
                    <a:lnTo>
                      <a:pt x="78" y="54"/>
                    </a:lnTo>
                    <a:lnTo>
                      <a:pt x="87" y="55"/>
                    </a:lnTo>
                    <a:lnTo>
                      <a:pt x="95" y="56"/>
                    </a:lnTo>
                    <a:lnTo>
                      <a:pt x="104" y="57"/>
                    </a:lnTo>
                    <a:lnTo>
                      <a:pt x="113" y="57"/>
                    </a:lnTo>
                    <a:lnTo>
                      <a:pt x="122" y="58"/>
                    </a:lnTo>
                    <a:lnTo>
                      <a:pt x="131" y="58"/>
                    </a:lnTo>
                    <a:lnTo>
                      <a:pt x="140" y="57"/>
                    </a:lnTo>
                    <a:lnTo>
                      <a:pt x="149" y="57"/>
                    </a:lnTo>
                    <a:lnTo>
                      <a:pt x="157" y="55"/>
                    </a:lnTo>
                    <a:lnTo>
                      <a:pt x="166" y="54"/>
                    </a:lnTo>
                    <a:lnTo>
                      <a:pt x="174" y="52"/>
                    </a:lnTo>
                    <a:lnTo>
                      <a:pt x="182" y="50"/>
                    </a:lnTo>
                    <a:lnTo>
                      <a:pt x="190" y="47"/>
                    </a:lnTo>
                    <a:lnTo>
                      <a:pt x="198" y="44"/>
                    </a:lnTo>
                    <a:lnTo>
                      <a:pt x="206" y="41"/>
                    </a:lnTo>
                    <a:lnTo>
                      <a:pt x="212" y="37"/>
                    </a:lnTo>
                    <a:lnTo>
                      <a:pt x="219" y="33"/>
                    </a:lnTo>
                    <a:lnTo>
                      <a:pt x="226" y="28"/>
                    </a:lnTo>
                    <a:lnTo>
                      <a:pt x="232" y="22"/>
                    </a:lnTo>
                    <a:lnTo>
                      <a:pt x="237" y="16"/>
                    </a:lnTo>
                    <a:lnTo>
                      <a:pt x="242" y="10"/>
                    </a:lnTo>
                    <a:lnTo>
                      <a:pt x="247" y="3"/>
                    </a:lnTo>
                    <a:lnTo>
                      <a:pt x="239" y="0"/>
                    </a:lnTo>
                    <a:lnTo>
                      <a:pt x="235" y="6"/>
                    </a:lnTo>
                    <a:lnTo>
                      <a:pt x="231" y="12"/>
                    </a:lnTo>
                    <a:lnTo>
                      <a:pt x="226" y="17"/>
                    </a:lnTo>
                    <a:lnTo>
                      <a:pt x="220" y="23"/>
                    </a:lnTo>
                    <a:lnTo>
                      <a:pt x="214" y="27"/>
                    </a:lnTo>
                    <a:lnTo>
                      <a:pt x="208" y="31"/>
                    </a:lnTo>
                    <a:lnTo>
                      <a:pt x="202" y="35"/>
                    </a:lnTo>
                    <a:lnTo>
                      <a:pt x="195" y="38"/>
                    </a:lnTo>
                    <a:lnTo>
                      <a:pt x="187" y="41"/>
                    </a:lnTo>
                    <a:lnTo>
                      <a:pt x="180" y="44"/>
                    </a:lnTo>
                    <a:lnTo>
                      <a:pt x="172" y="45"/>
                    </a:lnTo>
                    <a:lnTo>
                      <a:pt x="164" y="47"/>
                    </a:lnTo>
                    <a:lnTo>
                      <a:pt x="156" y="49"/>
                    </a:lnTo>
                    <a:lnTo>
                      <a:pt x="148" y="50"/>
                    </a:lnTo>
                    <a:lnTo>
                      <a:pt x="140" y="50"/>
                    </a:lnTo>
                    <a:lnTo>
                      <a:pt x="131" y="51"/>
                    </a:lnTo>
                    <a:lnTo>
                      <a:pt x="122" y="51"/>
                    </a:lnTo>
                    <a:lnTo>
                      <a:pt x="114" y="50"/>
                    </a:lnTo>
                    <a:lnTo>
                      <a:pt x="105" y="50"/>
                    </a:lnTo>
                    <a:lnTo>
                      <a:pt x="96" y="49"/>
                    </a:lnTo>
                    <a:lnTo>
                      <a:pt x="88" y="48"/>
                    </a:lnTo>
                    <a:lnTo>
                      <a:pt x="79" y="47"/>
                    </a:lnTo>
                    <a:lnTo>
                      <a:pt x="71" y="45"/>
                    </a:lnTo>
                    <a:lnTo>
                      <a:pt x="63" y="44"/>
                    </a:lnTo>
                    <a:lnTo>
                      <a:pt x="55" y="42"/>
                    </a:lnTo>
                    <a:lnTo>
                      <a:pt x="47" y="40"/>
                    </a:lnTo>
                    <a:lnTo>
                      <a:pt x="39" y="38"/>
                    </a:lnTo>
                    <a:lnTo>
                      <a:pt x="32" y="36"/>
                    </a:lnTo>
                    <a:lnTo>
                      <a:pt x="24" y="33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5" y="25"/>
                    </a:lnTo>
                    <a:lnTo>
                      <a:pt x="0" y="28"/>
                    </a:lnTo>
                    <a:lnTo>
                      <a:pt x="5" y="25"/>
                    </a:lnTo>
                    <a:lnTo>
                      <a:pt x="4" y="24"/>
                    </a:lnTo>
                    <a:lnTo>
                      <a:pt x="2" y="25"/>
                    </a:lnTo>
                    <a:lnTo>
                      <a:pt x="1" y="25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2" y="31"/>
                    </a:lnTo>
                    <a:lnTo>
                      <a:pt x="7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93" name="Freeform 49">
                <a:extLst>
                  <a:ext uri="{FF2B5EF4-FFF2-40B4-BE49-F238E27FC236}">
                    <a16:creationId xmlns:a16="http://schemas.microsoft.com/office/drawing/2014/main" id="{62FFAEF5-2975-CD7E-E402-5C0036E56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3591"/>
                <a:ext cx="22" cy="38"/>
              </a:xfrm>
              <a:custGeom>
                <a:avLst/>
                <a:gdLst>
                  <a:gd name="T0" fmla="*/ 6 w 22"/>
                  <a:gd name="T1" fmla="*/ 36 h 38"/>
                  <a:gd name="T2" fmla="*/ 6 w 22"/>
                  <a:gd name="T3" fmla="*/ 36 h 38"/>
                  <a:gd name="T4" fmla="*/ 8 w 22"/>
                  <a:gd name="T5" fmla="*/ 34 h 38"/>
                  <a:gd name="T6" fmla="*/ 10 w 22"/>
                  <a:gd name="T7" fmla="*/ 32 h 38"/>
                  <a:gd name="T8" fmla="*/ 12 w 22"/>
                  <a:gd name="T9" fmla="*/ 31 h 38"/>
                  <a:gd name="T10" fmla="*/ 13 w 22"/>
                  <a:gd name="T11" fmla="*/ 29 h 38"/>
                  <a:gd name="T12" fmla="*/ 15 w 22"/>
                  <a:gd name="T13" fmla="*/ 26 h 38"/>
                  <a:gd name="T14" fmla="*/ 16 w 22"/>
                  <a:gd name="T15" fmla="*/ 24 h 38"/>
                  <a:gd name="T16" fmla="*/ 17 w 22"/>
                  <a:gd name="T17" fmla="*/ 22 h 38"/>
                  <a:gd name="T18" fmla="*/ 18 w 22"/>
                  <a:gd name="T19" fmla="*/ 20 h 38"/>
                  <a:gd name="T20" fmla="*/ 19 w 22"/>
                  <a:gd name="T21" fmla="*/ 18 h 38"/>
                  <a:gd name="T22" fmla="*/ 20 w 22"/>
                  <a:gd name="T23" fmla="*/ 15 h 38"/>
                  <a:gd name="T24" fmla="*/ 20 w 22"/>
                  <a:gd name="T25" fmla="*/ 12 h 38"/>
                  <a:gd name="T26" fmla="*/ 20 w 22"/>
                  <a:gd name="T27" fmla="*/ 10 h 38"/>
                  <a:gd name="T28" fmla="*/ 21 w 22"/>
                  <a:gd name="T29" fmla="*/ 7 h 38"/>
                  <a:gd name="T30" fmla="*/ 21 w 22"/>
                  <a:gd name="T31" fmla="*/ 4 h 38"/>
                  <a:gd name="T32" fmla="*/ 20 w 22"/>
                  <a:gd name="T33" fmla="*/ 2 h 38"/>
                  <a:gd name="T34" fmla="*/ 20 w 22"/>
                  <a:gd name="T35" fmla="*/ 0 h 38"/>
                  <a:gd name="T36" fmla="*/ 13 w 22"/>
                  <a:gd name="T37" fmla="*/ 0 h 38"/>
                  <a:gd name="T38" fmla="*/ 13 w 22"/>
                  <a:gd name="T39" fmla="*/ 2 h 38"/>
                  <a:gd name="T40" fmla="*/ 13 w 22"/>
                  <a:gd name="T41" fmla="*/ 5 h 38"/>
                  <a:gd name="T42" fmla="*/ 13 w 22"/>
                  <a:gd name="T43" fmla="*/ 7 h 38"/>
                  <a:gd name="T44" fmla="*/ 13 w 22"/>
                  <a:gd name="T45" fmla="*/ 9 h 38"/>
                  <a:gd name="T46" fmla="*/ 13 w 22"/>
                  <a:gd name="T47" fmla="*/ 11 h 38"/>
                  <a:gd name="T48" fmla="*/ 12 w 22"/>
                  <a:gd name="T49" fmla="*/ 13 h 38"/>
                  <a:gd name="T50" fmla="*/ 12 w 22"/>
                  <a:gd name="T51" fmla="*/ 16 h 38"/>
                  <a:gd name="T52" fmla="*/ 11 w 22"/>
                  <a:gd name="T53" fmla="*/ 17 h 38"/>
                  <a:gd name="T54" fmla="*/ 10 w 22"/>
                  <a:gd name="T55" fmla="*/ 19 h 38"/>
                  <a:gd name="T56" fmla="*/ 9 w 22"/>
                  <a:gd name="T57" fmla="*/ 21 h 38"/>
                  <a:gd name="T58" fmla="*/ 8 w 22"/>
                  <a:gd name="T59" fmla="*/ 22 h 38"/>
                  <a:gd name="T60" fmla="*/ 7 w 22"/>
                  <a:gd name="T61" fmla="*/ 24 h 38"/>
                  <a:gd name="T62" fmla="*/ 6 w 22"/>
                  <a:gd name="T63" fmla="*/ 25 h 38"/>
                  <a:gd name="T64" fmla="*/ 5 w 22"/>
                  <a:gd name="T65" fmla="*/ 27 h 38"/>
                  <a:gd name="T66" fmla="*/ 3 w 22"/>
                  <a:gd name="T67" fmla="*/ 28 h 38"/>
                  <a:gd name="T68" fmla="*/ 1 w 22"/>
                  <a:gd name="T69" fmla="*/ 30 h 38"/>
                  <a:gd name="T70" fmla="*/ 1 w 22"/>
                  <a:gd name="T71" fmla="*/ 30 h 38"/>
                  <a:gd name="T72" fmla="*/ 1 w 22"/>
                  <a:gd name="T73" fmla="*/ 30 h 38"/>
                  <a:gd name="T74" fmla="*/ 0 w 22"/>
                  <a:gd name="T75" fmla="*/ 31 h 38"/>
                  <a:gd name="T76" fmla="*/ 0 w 22"/>
                  <a:gd name="T77" fmla="*/ 32 h 38"/>
                  <a:gd name="T78" fmla="*/ 0 w 22"/>
                  <a:gd name="T79" fmla="*/ 34 h 38"/>
                  <a:gd name="T80" fmla="*/ 1 w 22"/>
                  <a:gd name="T81" fmla="*/ 35 h 38"/>
                  <a:gd name="T82" fmla="*/ 2 w 22"/>
                  <a:gd name="T83" fmla="*/ 36 h 38"/>
                  <a:gd name="T84" fmla="*/ 3 w 22"/>
                  <a:gd name="T85" fmla="*/ 37 h 38"/>
                  <a:gd name="T86" fmla="*/ 5 w 22"/>
                  <a:gd name="T87" fmla="*/ 37 h 38"/>
                  <a:gd name="T88" fmla="*/ 6 w 22"/>
                  <a:gd name="T89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" h="38">
                    <a:moveTo>
                      <a:pt x="6" y="36"/>
                    </a:moveTo>
                    <a:lnTo>
                      <a:pt x="6" y="36"/>
                    </a:lnTo>
                    <a:lnTo>
                      <a:pt x="8" y="34"/>
                    </a:lnTo>
                    <a:lnTo>
                      <a:pt x="10" y="32"/>
                    </a:lnTo>
                    <a:lnTo>
                      <a:pt x="12" y="31"/>
                    </a:lnTo>
                    <a:lnTo>
                      <a:pt x="13" y="29"/>
                    </a:lnTo>
                    <a:lnTo>
                      <a:pt x="15" y="26"/>
                    </a:lnTo>
                    <a:lnTo>
                      <a:pt x="16" y="24"/>
                    </a:lnTo>
                    <a:lnTo>
                      <a:pt x="17" y="22"/>
                    </a:lnTo>
                    <a:lnTo>
                      <a:pt x="18" y="20"/>
                    </a:lnTo>
                    <a:lnTo>
                      <a:pt x="19" y="18"/>
                    </a:lnTo>
                    <a:lnTo>
                      <a:pt x="20" y="15"/>
                    </a:lnTo>
                    <a:lnTo>
                      <a:pt x="20" y="12"/>
                    </a:lnTo>
                    <a:lnTo>
                      <a:pt x="20" y="10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2" y="13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9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4"/>
                    </a:lnTo>
                    <a:lnTo>
                      <a:pt x="6" y="25"/>
                    </a:lnTo>
                    <a:lnTo>
                      <a:pt x="5" y="27"/>
                    </a:lnTo>
                    <a:lnTo>
                      <a:pt x="3" y="28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1" y="35"/>
                    </a:lnTo>
                    <a:lnTo>
                      <a:pt x="2" y="36"/>
                    </a:lnTo>
                    <a:lnTo>
                      <a:pt x="3" y="37"/>
                    </a:lnTo>
                    <a:lnTo>
                      <a:pt x="5" y="37"/>
                    </a:lnTo>
                    <a:lnTo>
                      <a:pt x="6" y="3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94" name="Freeform 50">
                <a:extLst>
                  <a:ext uri="{FF2B5EF4-FFF2-40B4-BE49-F238E27FC236}">
                    <a16:creationId xmlns:a16="http://schemas.microsoft.com/office/drawing/2014/main" id="{7F4D645C-288C-0BC1-23AA-8A551E8C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3587"/>
                <a:ext cx="348" cy="63"/>
              </a:xfrm>
              <a:custGeom>
                <a:avLst/>
                <a:gdLst>
                  <a:gd name="T0" fmla="*/ 1 w 348"/>
                  <a:gd name="T1" fmla="*/ 5 h 63"/>
                  <a:gd name="T2" fmla="*/ 12 w 348"/>
                  <a:gd name="T3" fmla="*/ 13 h 63"/>
                  <a:gd name="T4" fmla="*/ 26 w 348"/>
                  <a:gd name="T5" fmla="*/ 20 h 63"/>
                  <a:gd name="T6" fmla="*/ 44 w 348"/>
                  <a:gd name="T7" fmla="*/ 27 h 63"/>
                  <a:gd name="T8" fmla="*/ 63 w 348"/>
                  <a:gd name="T9" fmla="*/ 34 h 63"/>
                  <a:gd name="T10" fmla="*/ 85 w 348"/>
                  <a:gd name="T11" fmla="*/ 41 h 63"/>
                  <a:gd name="T12" fmla="*/ 110 w 348"/>
                  <a:gd name="T13" fmla="*/ 46 h 63"/>
                  <a:gd name="T14" fmla="*/ 134 w 348"/>
                  <a:gd name="T15" fmla="*/ 51 h 63"/>
                  <a:gd name="T16" fmla="*/ 160 w 348"/>
                  <a:gd name="T17" fmla="*/ 56 h 63"/>
                  <a:gd name="T18" fmla="*/ 186 w 348"/>
                  <a:gd name="T19" fmla="*/ 59 h 63"/>
                  <a:gd name="T20" fmla="*/ 213 w 348"/>
                  <a:gd name="T21" fmla="*/ 61 h 63"/>
                  <a:gd name="T22" fmla="*/ 239 w 348"/>
                  <a:gd name="T23" fmla="*/ 62 h 63"/>
                  <a:gd name="T24" fmla="*/ 264 w 348"/>
                  <a:gd name="T25" fmla="*/ 61 h 63"/>
                  <a:gd name="T26" fmla="*/ 287 w 348"/>
                  <a:gd name="T27" fmla="*/ 58 h 63"/>
                  <a:gd name="T28" fmla="*/ 309 w 348"/>
                  <a:gd name="T29" fmla="*/ 54 h 63"/>
                  <a:gd name="T30" fmla="*/ 329 w 348"/>
                  <a:gd name="T31" fmla="*/ 48 h 63"/>
                  <a:gd name="T32" fmla="*/ 347 w 348"/>
                  <a:gd name="T33" fmla="*/ 39 h 63"/>
                  <a:gd name="T34" fmla="*/ 334 w 348"/>
                  <a:gd name="T35" fmla="*/ 38 h 63"/>
                  <a:gd name="T36" fmla="*/ 317 w 348"/>
                  <a:gd name="T37" fmla="*/ 45 h 63"/>
                  <a:gd name="T38" fmla="*/ 297 w 348"/>
                  <a:gd name="T39" fmla="*/ 50 h 63"/>
                  <a:gd name="T40" fmla="*/ 274 w 348"/>
                  <a:gd name="T41" fmla="*/ 53 h 63"/>
                  <a:gd name="T42" fmla="*/ 251 w 348"/>
                  <a:gd name="T43" fmla="*/ 55 h 63"/>
                  <a:gd name="T44" fmla="*/ 226 w 348"/>
                  <a:gd name="T45" fmla="*/ 55 h 63"/>
                  <a:gd name="T46" fmla="*/ 201 w 348"/>
                  <a:gd name="T47" fmla="*/ 54 h 63"/>
                  <a:gd name="T48" fmla="*/ 175 w 348"/>
                  <a:gd name="T49" fmla="*/ 51 h 63"/>
                  <a:gd name="T50" fmla="*/ 149 w 348"/>
                  <a:gd name="T51" fmla="*/ 47 h 63"/>
                  <a:gd name="T52" fmla="*/ 124 w 348"/>
                  <a:gd name="T53" fmla="*/ 43 h 63"/>
                  <a:gd name="T54" fmla="*/ 99 w 348"/>
                  <a:gd name="T55" fmla="*/ 37 h 63"/>
                  <a:gd name="T56" fmla="*/ 77 w 348"/>
                  <a:gd name="T57" fmla="*/ 31 h 63"/>
                  <a:gd name="T58" fmla="*/ 56 w 348"/>
                  <a:gd name="T59" fmla="*/ 24 h 63"/>
                  <a:gd name="T60" fmla="*/ 38 w 348"/>
                  <a:gd name="T61" fmla="*/ 17 h 63"/>
                  <a:gd name="T62" fmla="*/ 23 w 348"/>
                  <a:gd name="T63" fmla="*/ 11 h 63"/>
                  <a:gd name="T64" fmla="*/ 11 w 348"/>
                  <a:gd name="T65" fmla="*/ 4 h 63"/>
                  <a:gd name="T66" fmla="*/ 6 w 348"/>
                  <a:gd name="T67" fmla="*/ 0 h 63"/>
                  <a:gd name="T68" fmla="*/ 5 w 348"/>
                  <a:gd name="T69" fmla="*/ 0 h 63"/>
                  <a:gd name="T70" fmla="*/ 2 w 348"/>
                  <a:gd name="T71" fmla="*/ 0 h 63"/>
                  <a:gd name="T72" fmla="*/ 0 w 348"/>
                  <a:gd name="T73" fmla="*/ 2 h 63"/>
                  <a:gd name="T74" fmla="*/ 0 w 348"/>
                  <a:gd name="T75" fmla="*/ 4 h 63"/>
                  <a:gd name="T76" fmla="*/ 1 w 348"/>
                  <a:gd name="T77" fmla="*/ 6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8" h="63">
                    <a:moveTo>
                      <a:pt x="1" y="6"/>
                    </a:moveTo>
                    <a:lnTo>
                      <a:pt x="1" y="5"/>
                    </a:lnTo>
                    <a:lnTo>
                      <a:pt x="6" y="9"/>
                    </a:lnTo>
                    <a:lnTo>
                      <a:pt x="12" y="13"/>
                    </a:lnTo>
                    <a:lnTo>
                      <a:pt x="18" y="17"/>
                    </a:lnTo>
                    <a:lnTo>
                      <a:pt x="26" y="20"/>
                    </a:lnTo>
                    <a:lnTo>
                      <a:pt x="35" y="24"/>
                    </a:lnTo>
                    <a:lnTo>
                      <a:pt x="44" y="27"/>
                    </a:lnTo>
                    <a:lnTo>
                      <a:pt x="53" y="31"/>
                    </a:lnTo>
                    <a:lnTo>
                      <a:pt x="63" y="34"/>
                    </a:lnTo>
                    <a:lnTo>
                      <a:pt x="74" y="37"/>
                    </a:lnTo>
                    <a:lnTo>
                      <a:pt x="85" y="41"/>
                    </a:lnTo>
                    <a:lnTo>
                      <a:pt x="97" y="44"/>
                    </a:lnTo>
                    <a:lnTo>
                      <a:pt x="110" y="46"/>
                    </a:lnTo>
                    <a:lnTo>
                      <a:pt x="122" y="49"/>
                    </a:lnTo>
                    <a:lnTo>
                      <a:pt x="134" y="51"/>
                    </a:lnTo>
                    <a:lnTo>
                      <a:pt x="147" y="54"/>
                    </a:lnTo>
                    <a:lnTo>
                      <a:pt x="160" y="56"/>
                    </a:lnTo>
                    <a:lnTo>
                      <a:pt x="173" y="58"/>
                    </a:lnTo>
                    <a:lnTo>
                      <a:pt x="186" y="59"/>
                    </a:lnTo>
                    <a:lnTo>
                      <a:pt x="200" y="60"/>
                    </a:lnTo>
                    <a:lnTo>
                      <a:pt x="213" y="61"/>
                    </a:lnTo>
                    <a:lnTo>
                      <a:pt x="226" y="62"/>
                    </a:lnTo>
                    <a:lnTo>
                      <a:pt x="239" y="62"/>
                    </a:lnTo>
                    <a:lnTo>
                      <a:pt x="251" y="62"/>
                    </a:lnTo>
                    <a:lnTo>
                      <a:pt x="264" y="61"/>
                    </a:lnTo>
                    <a:lnTo>
                      <a:pt x="276" y="60"/>
                    </a:lnTo>
                    <a:lnTo>
                      <a:pt x="287" y="58"/>
                    </a:lnTo>
                    <a:lnTo>
                      <a:pt x="298" y="56"/>
                    </a:lnTo>
                    <a:lnTo>
                      <a:pt x="309" y="54"/>
                    </a:lnTo>
                    <a:lnTo>
                      <a:pt x="319" y="51"/>
                    </a:lnTo>
                    <a:lnTo>
                      <a:pt x="329" y="48"/>
                    </a:lnTo>
                    <a:lnTo>
                      <a:pt x="338" y="44"/>
                    </a:lnTo>
                    <a:lnTo>
                      <a:pt x="347" y="39"/>
                    </a:lnTo>
                    <a:lnTo>
                      <a:pt x="341" y="34"/>
                    </a:lnTo>
                    <a:lnTo>
                      <a:pt x="334" y="38"/>
                    </a:lnTo>
                    <a:lnTo>
                      <a:pt x="326" y="41"/>
                    </a:lnTo>
                    <a:lnTo>
                      <a:pt x="317" y="45"/>
                    </a:lnTo>
                    <a:lnTo>
                      <a:pt x="307" y="48"/>
                    </a:lnTo>
                    <a:lnTo>
                      <a:pt x="297" y="50"/>
                    </a:lnTo>
                    <a:lnTo>
                      <a:pt x="286" y="52"/>
                    </a:lnTo>
                    <a:lnTo>
                      <a:pt x="274" y="53"/>
                    </a:lnTo>
                    <a:lnTo>
                      <a:pt x="263" y="54"/>
                    </a:lnTo>
                    <a:lnTo>
                      <a:pt x="251" y="55"/>
                    </a:lnTo>
                    <a:lnTo>
                      <a:pt x="239" y="55"/>
                    </a:lnTo>
                    <a:lnTo>
                      <a:pt x="226" y="55"/>
                    </a:lnTo>
                    <a:lnTo>
                      <a:pt x="213" y="54"/>
                    </a:lnTo>
                    <a:lnTo>
                      <a:pt x="201" y="54"/>
                    </a:lnTo>
                    <a:lnTo>
                      <a:pt x="187" y="52"/>
                    </a:lnTo>
                    <a:lnTo>
                      <a:pt x="175" y="51"/>
                    </a:lnTo>
                    <a:lnTo>
                      <a:pt x="162" y="49"/>
                    </a:lnTo>
                    <a:lnTo>
                      <a:pt x="149" y="47"/>
                    </a:lnTo>
                    <a:lnTo>
                      <a:pt x="136" y="45"/>
                    </a:lnTo>
                    <a:lnTo>
                      <a:pt x="124" y="43"/>
                    </a:lnTo>
                    <a:lnTo>
                      <a:pt x="111" y="40"/>
                    </a:lnTo>
                    <a:lnTo>
                      <a:pt x="99" y="37"/>
                    </a:lnTo>
                    <a:lnTo>
                      <a:pt x="88" y="34"/>
                    </a:lnTo>
                    <a:lnTo>
                      <a:pt x="77" y="31"/>
                    </a:lnTo>
                    <a:lnTo>
                      <a:pt x="67" y="28"/>
                    </a:lnTo>
                    <a:lnTo>
                      <a:pt x="56" y="24"/>
                    </a:lnTo>
                    <a:lnTo>
                      <a:pt x="47" y="21"/>
                    </a:lnTo>
                    <a:lnTo>
                      <a:pt x="38" y="17"/>
                    </a:lnTo>
                    <a:lnTo>
                      <a:pt x="30" y="14"/>
                    </a:lnTo>
                    <a:lnTo>
                      <a:pt x="23" y="11"/>
                    </a:lnTo>
                    <a:lnTo>
                      <a:pt x="16" y="7"/>
                    </a:lnTo>
                    <a:lnTo>
                      <a:pt x="11" y="4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1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95" name="Freeform 51">
                <a:extLst>
                  <a:ext uri="{FF2B5EF4-FFF2-40B4-BE49-F238E27FC236}">
                    <a16:creationId xmlns:a16="http://schemas.microsoft.com/office/drawing/2014/main" id="{8383E5D8-76AF-9D5C-9F8C-D53F3D9B5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3538"/>
                <a:ext cx="66" cy="54"/>
              </a:xfrm>
              <a:custGeom>
                <a:avLst/>
                <a:gdLst>
                  <a:gd name="T0" fmla="*/ 2 w 66"/>
                  <a:gd name="T1" fmla="*/ 5 h 54"/>
                  <a:gd name="T2" fmla="*/ 3 w 66"/>
                  <a:gd name="T3" fmla="*/ 6 h 54"/>
                  <a:gd name="T4" fmla="*/ 11 w 66"/>
                  <a:gd name="T5" fmla="*/ 7 h 54"/>
                  <a:gd name="T6" fmla="*/ 17 w 66"/>
                  <a:gd name="T7" fmla="*/ 9 h 54"/>
                  <a:gd name="T8" fmla="*/ 23 w 66"/>
                  <a:gd name="T9" fmla="*/ 11 h 54"/>
                  <a:gd name="T10" fmla="*/ 28 w 66"/>
                  <a:gd name="T11" fmla="*/ 14 h 54"/>
                  <a:gd name="T12" fmla="*/ 32 w 66"/>
                  <a:gd name="T13" fmla="*/ 17 h 54"/>
                  <a:gd name="T14" fmla="*/ 35 w 66"/>
                  <a:gd name="T15" fmla="*/ 20 h 54"/>
                  <a:gd name="T16" fmla="*/ 37 w 66"/>
                  <a:gd name="T17" fmla="*/ 23 h 54"/>
                  <a:gd name="T18" fmla="*/ 40 w 66"/>
                  <a:gd name="T19" fmla="*/ 26 h 54"/>
                  <a:gd name="T20" fmla="*/ 42 w 66"/>
                  <a:gd name="T21" fmla="*/ 30 h 54"/>
                  <a:gd name="T22" fmla="*/ 44 w 66"/>
                  <a:gd name="T23" fmla="*/ 33 h 54"/>
                  <a:gd name="T24" fmla="*/ 46 w 66"/>
                  <a:gd name="T25" fmla="*/ 37 h 54"/>
                  <a:gd name="T26" fmla="*/ 48 w 66"/>
                  <a:gd name="T27" fmla="*/ 40 h 54"/>
                  <a:gd name="T28" fmla="*/ 50 w 66"/>
                  <a:gd name="T29" fmla="*/ 44 h 54"/>
                  <a:gd name="T30" fmla="*/ 53 w 66"/>
                  <a:gd name="T31" fmla="*/ 47 h 54"/>
                  <a:gd name="T32" fmla="*/ 56 w 66"/>
                  <a:gd name="T33" fmla="*/ 50 h 54"/>
                  <a:gd name="T34" fmla="*/ 60 w 66"/>
                  <a:gd name="T35" fmla="*/ 53 h 54"/>
                  <a:gd name="T36" fmla="*/ 65 w 66"/>
                  <a:gd name="T37" fmla="*/ 47 h 54"/>
                  <a:gd name="T38" fmla="*/ 61 w 66"/>
                  <a:gd name="T39" fmla="*/ 45 h 54"/>
                  <a:gd name="T40" fmla="*/ 59 w 66"/>
                  <a:gd name="T41" fmla="*/ 43 h 54"/>
                  <a:gd name="T42" fmla="*/ 57 w 66"/>
                  <a:gd name="T43" fmla="*/ 40 h 54"/>
                  <a:gd name="T44" fmla="*/ 55 w 66"/>
                  <a:gd name="T45" fmla="*/ 37 h 54"/>
                  <a:gd name="T46" fmla="*/ 53 w 66"/>
                  <a:gd name="T47" fmla="*/ 34 h 54"/>
                  <a:gd name="T48" fmla="*/ 51 w 66"/>
                  <a:gd name="T49" fmla="*/ 30 h 54"/>
                  <a:gd name="T50" fmla="*/ 49 w 66"/>
                  <a:gd name="T51" fmla="*/ 27 h 54"/>
                  <a:gd name="T52" fmla="*/ 47 w 66"/>
                  <a:gd name="T53" fmla="*/ 23 h 54"/>
                  <a:gd name="T54" fmla="*/ 44 w 66"/>
                  <a:gd name="T55" fmla="*/ 19 h 54"/>
                  <a:gd name="T56" fmla="*/ 41 w 66"/>
                  <a:gd name="T57" fmla="*/ 16 h 54"/>
                  <a:gd name="T58" fmla="*/ 37 w 66"/>
                  <a:gd name="T59" fmla="*/ 12 h 54"/>
                  <a:gd name="T60" fmla="*/ 32 w 66"/>
                  <a:gd name="T61" fmla="*/ 9 h 54"/>
                  <a:gd name="T62" fmla="*/ 26 w 66"/>
                  <a:gd name="T63" fmla="*/ 6 h 54"/>
                  <a:gd name="T64" fmla="*/ 20 w 66"/>
                  <a:gd name="T65" fmla="*/ 3 h 54"/>
                  <a:gd name="T66" fmla="*/ 13 w 66"/>
                  <a:gd name="T67" fmla="*/ 1 h 54"/>
                  <a:gd name="T68" fmla="*/ 4 w 66"/>
                  <a:gd name="T69" fmla="*/ 0 h 54"/>
                  <a:gd name="T70" fmla="*/ 5 w 66"/>
                  <a:gd name="T71" fmla="*/ 0 h 54"/>
                  <a:gd name="T72" fmla="*/ 4 w 66"/>
                  <a:gd name="T73" fmla="*/ 0 h 54"/>
                  <a:gd name="T74" fmla="*/ 2 w 66"/>
                  <a:gd name="T75" fmla="*/ 0 h 54"/>
                  <a:gd name="T76" fmla="*/ 1 w 66"/>
                  <a:gd name="T77" fmla="*/ 0 h 54"/>
                  <a:gd name="T78" fmla="*/ 0 w 66"/>
                  <a:gd name="T79" fmla="*/ 1 h 54"/>
                  <a:gd name="T80" fmla="*/ 0 w 66"/>
                  <a:gd name="T81" fmla="*/ 2 h 54"/>
                  <a:gd name="T82" fmla="*/ 0 w 66"/>
                  <a:gd name="T83" fmla="*/ 3 h 54"/>
                  <a:gd name="T84" fmla="*/ 0 w 66"/>
                  <a:gd name="T85" fmla="*/ 5 h 54"/>
                  <a:gd name="T86" fmla="*/ 1 w 66"/>
                  <a:gd name="T87" fmla="*/ 5 h 54"/>
                  <a:gd name="T88" fmla="*/ 3 w 66"/>
                  <a:gd name="T89" fmla="*/ 6 h 54"/>
                  <a:gd name="T90" fmla="*/ 2 w 66"/>
                  <a:gd name="T91" fmla="*/ 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6" h="54">
                    <a:moveTo>
                      <a:pt x="2" y="5"/>
                    </a:moveTo>
                    <a:lnTo>
                      <a:pt x="3" y="6"/>
                    </a:lnTo>
                    <a:lnTo>
                      <a:pt x="11" y="7"/>
                    </a:lnTo>
                    <a:lnTo>
                      <a:pt x="17" y="9"/>
                    </a:lnTo>
                    <a:lnTo>
                      <a:pt x="23" y="11"/>
                    </a:lnTo>
                    <a:lnTo>
                      <a:pt x="28" y="14"/>
                    </a:lnTo>
                    <a:lnTo>
                      <a:pt x="32" y="17"/>
                    </a:lnTo>
                    <a:lnTo>
                      <a:pt x="35" y="20"/>
                    </a:lnTo>
                    <a:lnTo>
                      <a:pt x="37" y="23"/>
                    </a:lnTo>
                    <a:lnTo>
                      <a:pt x="40" y="26"/>
                    </a:lnTo>
                    <a:lnTo>
                      <a:pt x="42" y="30"/>
                    </a:lnTo>
                    <a:lnTo>
                      <a:pt x="44" y="33"/>
                    </a:lnTo>
                    <a:lnTo>
                      <a:pt x="46" y="37"/>
                    </a:lnTo>
                    <a:lnTo>
                      <a:pt x="48" y="40"/>
                    </a:lnTo>
                    <a:lnTo>
                      <a:pt x="50" y="44"/>
                    </a:lnTo>
                    <a:lnTo>
                      <a:pt x="53" y="47"/>
                    </a:lnTo>
                    <a:lnTo>
                      <a:pt x="56" y="50"/>
                    </a:lnTo>
                    <a:lnTo>
                      <a:pt x="60" y="53"/>
                    </a:lnTo>
                    <a:lnTo>
                      <a:pt x="65" y="47"/>
                    </a:lnTo>
                    <a:lnTo>
                      <a:pt x="61" y="45"/>
                    </a:lnTo>
                    <a:lnTo>
                      <a:pt x="59" y="43"/>
                    </a:lnTo>
                    <a:lnTo>
                      <a:pt x="57" y="40"/>
                    </a:lnTo>
                    <a:lnTo>
                      <a:pt x="55" y="37"/>
                    </a:lnTo>
                    <a:lnTo>
                      <a:pt x="53" y="34"/>
                    </a:lnTo>
                    <a:lnTo>
                      <a:pt x="51" y="30"/>
                    </a:lnTo>
                    <a:lnTo>
                      <a:pt x="49" y="27"/>
                    </a:lnTo>
                    <a:lnTo>
                      <a:pt x="47" y="23"/>
                    </a:lnTo>
                    <a:lnTo>
                      <a:pt x="44" y="19"/>
                    </a:lnTo>
                    <a:lnTo>
                      <a:pt x="41" y="16"/>
                    </a:lnTo>
                    <a:lnTo>
                      <a:pt x="37" y="12"/>
                    </a:lnTo>
                    <a:lnTo>
                      <a:pt x="32" y="9"/>
                    </a:lnTo>
                    <a:lnTo>
                      <a:pt x="26" y="6"/>
                    </a:lnTo>
                    <a:lnTo>
                      <a:pt x="20" y="3"/>
                    </a:lnTo>
                    <a:lnTo>
                      <a:pt x="1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2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96" name="Freeform 52">
                <a:extLst>
                  <a:ext uri="{FF2B5EF4-FFF2-40B4-BE49-F238E27FC236}">
                    <a16:creationId xmlns:a16="http://schemas.microsoft.com/office/drawing/2014/main" id="{2A26B0C9-21B5-B858-14EF-383DBB8F8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3385"/>
                <a:ext cx="60" cy="159"/>
              </a:xfrm>
              <a:custGeom>
                <a:avLst/>
                <a:gdLst>
                  <a:gd name="T0" fmla="*/ 31 w 60"/>
                  <a:gd name="T1" fmla="*/ 1 h 159"/>
                  <a:gd name="T2" fmla="*/ 23 w 60"/>
                  <a:gd name="T3" fmla="*/ 11 h 159"/>
                  <a:gd name="T4" fmla="*/ 16 w 60"/>
                  <a:gd name="T5" fmla="*/ 22 h 159"/>
                  <a:gd name="T6" fmla="*/ 11 w 60"/>
                  <a:gd name="T7" fmla="*/ 33 h 159"/>
                  <a:gd name="T8" fmla="*/ 6 w 60"/>
                  <a:gd name="T9" fmla="*/ 45 h 159"/>
                  <a:gd name="T10" fmla="*/ 3 w 60"/>
                  <a:gd name="T11" fmla="*/ 56 h 159"/>
                  <a:gd name="T12" fmla="*/ 1 w 60"/>
                  <a:gd name="T13" fmla="*/ 68 h 159"/>
                  <a:gd name="T14" fmla="*/ 0 w 60"/>
                  <a:gd name="T15" fmla="*/ 79 h 159"/>
                  <a:gd name="T16" fmla="*/ 0 w 60"/>
                  <a:gd name="T17" fmla="*/ 90 h 159"/>
                  <a:gd name="T18" fmla="*/ 2 w 60"/>
                  <a:gd name="T19" fmla="*/ 101 h 159"/>
                  <a:gd name="T20" fmla="*/ 5 w 60"/>
                  <a:gd name="T21" fmla="*/ 112 h 159"/>
                  <a:gd name="T22" fmla="*/ 9 w 60"/>
                  <a:gd name="T23" fmla="*/ 121 h 159"/>
                  <a:gd name="T24" fmla="*/ 15 w 60"/>
                  <a:gd name="T25" fmla="*/ 131 h 159"/>
                  <a:gd name="T26" fmla="*/ 23 w 60"/>
                  <a:gd name="T27" fmla="*/ 139 h 159"/>
                  <a:gd name="T28" fmla="*/ 33 w 60"/>
                  <a:gd name="T29" fmla="*/ 146 h 159"/>
                  <a:gd name="T30" fmla="*/ 43 w 60"/>
                  <a:gd name="T31" fmla="*/ 153 h 159"/>
                  <a:gd name="T32" fmla="*/ 56 w 60"/>
                  <a:gd name="T33" fmla="*/ 158 h 159"/>
                  <a:gd name="T34" fmla="*/ 53 w 60"/>
                  <a:gd name="T35" fmla="*/ 150 h 159"/>
                  <a:gd name="T36" fmla="*/ 42 w 60"/>
                  <a:gd name="T37" fmla="*/ 144 h 159"/>
                  <a:gd name="T38" fmla="*/ 33 w 60"/>
                  <a:gd name="T39" fmla="*/ 138 h 159"/>
                  <a:gd name="T40" fmla="*/ 25 w 60"/>
                  <a:gd name="T41" fmla="*/ 131 h 159"/>
                  <a:gd name="T42" fmla="*/ 20 w 60"/>
                  <a:gd name="T43" fmla="*/ 123 h 159"/>
                  <a:gd name="T44" fmla="*/ 14 w 60"/>
                  <a:gd name="T45" fmla="*/ 114 h 159"/>
                  <a:gd name="T46" fmla="*/ 11 w 60"/>
                  <a:gd name="T47" fmla="*/ 105 h 159"/>
                  <a:gd name="T48" fmla="*/ 8 w 60"/>
                  <a:gd name="T49" fmla="*/ 95 h 159"/>
                  <a:gd name="T50" fmla="*/ 8 w 60"/>
                  <a:gd name="T51" fmla="*/ 85 h 159"/>
                  <a:gd name="T52" fmla="*/ 8 w 60"/>
                  <a:gd name="T53" fmla="*/ 74 h 159"/>
                  <a:gd name="T54" fmla="*/ 9 w 60"/>
                  <a:gd name="T55" fmla="*/ 63 h 159"/>
                  <a:gd name="T56" fmla="*/ 12 w 60"/>
                  <a:gd name="T57" fmla="*/ 52 h 159"/>
                  <a:gd name="T58" fmla="*/ 15 w 60"/>
                  <a:gd name="T59" fmla="*/ 41 h 159"/>
                  <a:gd name="T60" fmla="*/ 21 w 60"/>
                  <a:gd name="T61" fmla="*/ 30 h 159"/>
                  <a:gd name="T62" fmla="*/ 27 w 60"/>
                  <a:gd name="T63" fmla="*/ 20 h 159"/>
                  <a:gd name="T64" fmla="*/ 34 w 60"/>
                  <a:gd name="T65" fmla="*/ 10 h 159"/>
                  <a:gd name="T66" fmla="*/ 31 w 60"/>
                  <a:gd name="T67" fmla="*/ 5 h 159"/>
                  <a:gd name="T68" fmla="*/ 38 w 60"/>
                  <a:gd name="T69" fmla="*/ 3 h 159"/>
                  <a:gd name="T70" fmla="*/ 38 w 60"/>
                  <a:gd name="T71" fmla="*/ 1 h 159"/>
                  <a:gd name="T72" fmla="*/ 35 w 60"/>
                  <a:gd name="T73" fmla="*/ 0 h 159"/>
                  <a:gd name="T74" fmla="*/ 33 w 60"/>
                  <a:gd name="T75" fmla="*/ 0 h 159"/>
                  <a:gd name="T76" fmla="*/ 38 w 60"/>
                  <a:gd name="T77" fmla="*/ 1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0" h="159">
                    <a:moveTo>
                      <a:pt x="38" y="1"/>
                    </a:moveTo>
                    <a:lnTo>
                      <a:pt x="31" y="1"/>
                    </a:lnTo>
                    <a:lnTo>
                      <a:pt x="27" y="6"/>
                    </a:lnTo>
                    <a:lnTo>
                      <a:pt x="23" y="11"/>
                    </a:lnTo>
                    <a:lnTo>
                      <a:pt x="20" y="17"/>
                    </a:lnTo>
                    <a:lnTo>
                      <a:pt x="16" y="22"/>
                    </a:lnTo>
                    <a:lnTo>
                      <a:pt x="13" y="27"/>
                    </a:lnTo>
                    <a:lnTo>
                      <a:pt x="11" y="33"/>
                    </a:lnTo>
                    <a:lnTo>
                      <a:pt x="8" y="39"/>
                    </a:lnTo>
                    <a:lnTo>
                      <a:pt x="6" y="45"/>
                    </a:lnTo>
                    <a:lnTo>
                      <a:pt x="4" y="50"/>
                    </a:lnTo>
                    <a:lnTo>
                      <a:pt x="3" y="56"/>
                    </a:lnTo>
                    <a:lnTo>
                      <a:pt x="2" y="62"/>
                    </a:lnTo>
                    <a:lnTo>
                      <a:pt x="1" y="68"/>
                    </a:lnTo>
                    <a:lnTo>
                      <a:pt x="0" y="74"/>
                    </a:lnTo>
                    <a:lnTo>
                      <a:pt x="0" y="79"/>
                    </a:lnTo>
                    <a:lnTo>
                      <a:pt x="0" y="85"/>
                    </a:lnTo>
                    <a:lnTo>
                      <a:pt x="0" y="90"/>
                    </a:lnTo>
                    <a:lnTo>
                      <a:pt x="1" y="96"/>
                    </a:lnTo>
                    <a:lnTo>
                      <a:pt x="2" y="101"/>
                    </a:lnTo>
                    <a:lnTo>
                      <a:pt x="3" y="106"/>
                    </a:lnTo>
                    <a:lnTo>
                      <a:pt x="5" y="112"/>
                    </a:lnTo>
                    <a:lnTo>
                      <a:pt x="7" y="116"/>
                    </a:lnTo>
                    <a:lnTo>
                      <a:pt x="9" y="121"/>
                    </a:lnTo>
                    <a:lnTo>
                      <a:pt x="12" y="126"/>
                    </a:lnTo>
                    <a:lnTo>
                      <a:pt x="15" y="131"/>
                    </a:lnTo>
                    <a:lnTo>
                      <a:pt x="20" y="135"/>
                    </a:lnTo>
                    <a:lnTo>
                      <a:pt x="23" y="139"/>
                    </a:lnTo>
                    <a:lnTo>
                      <a:pt x="28" y="143"/>
                    </a:lnTo>
                    <a:lnTo>
                      <a:pt x="33" y="146"/>
                    </a:lnTo>
                    <a:lnTo>
                      <a:pt x="37" y="150"/>
                    </a:lnTo>
                    <a:lnTo>
                      <a:pt x="43" y="153"/>
                    </a:lnTo>
                    <a:lnTo>
                      <a:pt x="49" y="155"/>
                    </a:lnTo>
                    <a:lnTo>
                      <a:pt x="56" y="158"/>
                    </a:lnTo>
                    <a:lnTo>
                      <a:pt x="59" y="151"/>
                    </a:lnTo>
                    <a:lnTo>
                      <a:pt x="53" y="150"/>
                    </a:lnTo>
                    <a:lnTo>
                      <a:pt x="47" y="147"/>
                    </a:lnTo>
                    <a:lnTo>
                      <a:pt x="42" y="144"/>
                    </a:lnTo>
                    <a:lnTo>
                      <a:pt x="37" y="141"/>
                    </a:lnTo>
                    <a:lnTo>
                      <a:pt x="33" y="138"/>
                    </a:lnTo>
                    <a:lnTo>
                      <a:pt x="29" y="134"/>
                    </a:lnTo>
                    <a:lnTo>
                      <a:pt x="25" y="131"/>
                    </a:lnTo>
                    <a:lnTo>
                      <a:pt x="22" y="127"/>
                    </a:lnTo>
                    <a:lnTo>
                      <a:pt x="20" y="123"/>
                    </a:lnTo>
                    <a:lnTo>
                      <a:pt x="16" y="119"/>
                    </a:lnTo>
                    <a:lnTo>
                      <a:pt x="14" y="114"/>
                    </a:lnTo>
                    <a:lnTo>
                      <a:pt x="12" y="109"/>
                    </a:lnTo>
                    <a:lnTo>
                      <a:pt x="11" y="105"/>
                    </a:lnTo>
                    <a:lnTo>
                      <a:pt x="9" y="100"/>
                    </a:lnTo>
                    <a:lnTo>
                      <a:pt x="8" y="95"/>
                    </a:lnTo>
                    <a:lnTo>
                      <a:pt x="8" y="90"/>
                    </a:lnTo>
                    <a:lnTo>
                      <a:pt x="8" y="85"/>
                    </a:lnTo>
                    <a:lnTo>
                      <a:pt x="7" y="79"/>
                    </a:lnTo>
                    <a:lnTo>
                      <a:pt x="8" y="74"/>
                    </a:lnTo>
                    <a:lnTo>
                      <a:pt x="8" y="68"/>
                    </a:lnTo>
                    <a:lnTo>
                      <a:pt x="9" y="63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4" y="47"/>
                    </a:lnTo>
                    <a:lnTo>
                      <a:pt x="15" y="41"/>
                    </a:lnTo>
                    <a:lnTo>
                      <a:pt x="18" y="36"/>
                    </a:lnTo>
                    <a:lnTo>
                      <a:pt x="21" y="30"/>
                    </a:lnTo>
                    <a:lnTo>
                      <a:pt x="23" y="25"/>
                    </a:lnTo>
                    <a:lnTo>
                      <a:pt x="27" y="20"/>
                    </a:lnTo>
                    <a:lnTo>
                      <a:pt x="30" y="15"/>
                    </a:lnTo>
                    <a:lnTo>
                      <a:pt x="34" y="10"/>
                    </a:lnTo>
                    <a:lnTo>
                      <a:pt x="38" y="5"/>
                    </a:lnTo>
                    <a:lnTo>
                      <a:pt x="31" y="5"/>
                    </a:lnTo>
                    <a:lnTo>
                      <a:pt x="38" y="5"/>
                    </a:lnTo>
                    <a:lnTo>
                      <a:pt x="38" y="3"/>
                    </a:lnTo>
                    <a:lnTo>
                      <a:pt x="38" y="2"/>
                    </a:lnTo>
                    <a:lnTo>
                      <a:pt x="38" y="1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33" y="0"/>
                    </a:lnTo>
                    <a:lnTo>
                      <a:pt x="31" y="1"/>
                    </a:lnTo>
                    <a:lnTo>
                      <a:pt x="38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97" name="Freeform 53">
                <a:extLst>
                  <a:ext uri="{FF2B5EF4-FFF2-40B4-BE49-F238E27FC236}">
                    <a16:creationId xmlns:a16="http://schemas.microsoft.com/office/drawing/2014/main" id="{06126BE4-EC3B-2795-0692-FCC737920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3386"/>
                <a:ext cx="194" cy="48"/>
              </a:xfrm>
              <a:custGeom>
                <a:avLst/>
                <a:gdLst>
                  <a:gd name="T0" fmla="*/ 186 w 194"/>
                  <a:gd name="T1" fmla="*/ 24 h 48"/>
                  <a:gd name="T2" fmla="*/ 179 w 194"/>
                  <a:gd name="T3" fmla="*/ 29 h 48"/>
                  <a:gd name="T4" fmla="*/ 171 w 194"/>
                  <a:gd name="T5" fmla="*/ 32 h 48"/>
                  <a:gd name="T6" fmla="*/ 160 w 194"/>
                  <a:gd name="T7" fmla="*/ 35 h 48"/>
                  <a:gd name="T8" fmla="*/ 149 w 194"/>
                  <a:gd name="T9" fmla="*/ 38 h 48"/>
                  <a:gd name="T10" fmla="*/ 137 w 194"/>
                  <a:gd name="T11" fmla="*/ 39 h 48"/>
                  <a:gd name="T12" fmla="*/ 124 w 194"/>
                  <a:gd name="T13" fmla="*/ 40 h 48"/>
                  <a:gd name="T14" fmla="*/ 110 w 194"/>
                  <a:gd name="T15" fmla="*/ 40 h 48"/>
                  <a:gd name="T16" fmla="*/ 96 w 194"/>
                  <a:gd name="T17" fmla="*/ 39 h 48"/>
                  <a:gd name="T18" fmla="*/ 83 w 194"/>
                  <a:gd name="T19" fmla="*/ 37 h 48"/>
                  <a:gd name="T20" fmla="*/ 69 w 194"/>
                  <a:gd name="T21" fmla="*/ 34 h 48"/>
                  <a:gd name="T22" fmla="*/ 56 w 194"/>
                  <a:gd name="T23" fmla="*/ 30 h 48"/>
                  <a:gd name="T24" fmla="*/ 43 w 194"/>
                  <a:gd name="T25" fmla="*/ 26 h 48"/>
                  <a:gd name="T26" fmla="*/ 32 w 194"/>
                  <a:gd name="T27" fmla="*/ 21 h 48"/>
                  <a:gd name="T28" fmla="*/ 22 w 194"/>
                  <a:gd name="T29" fmla="*/ 14 h 48"/>
                  <a:gd name="T30" fmla="*/ 13 w 194"/>
                  <a:gd name="T31" fmla="*/ 7 h 48"/>
                  <a:gd name="T32" fmla="*/ 6 w 194"/>
                  <a:gd name="T33" fmla="*/ 0 h 48"/>
                  <a:gd name="T34" fmla="*/ 4 w 194"/>
                  <a:gd name="T35" fmla="*/ 7 h 48"/>
                  <a:gd name="T36" fmla="*/ 12 w 194"/>
                  <a:gd name="T37" fmla="*/ 16 h 48"/>
                  <a:gd name="T38" fmla="*/ 22 w 194"/>
                  <a:gd name="T39" fmla="*/ 23 h 48"/>
                  <a:gd name="T40" fmla="*/ 34 w 194"/>
                  <a:gd name="T41" fmla="*/ 29 h 48"/>
                  <a:gd name="T42" fmla="*/ 46 w 194"/>
                  <a:gd name="T43" fmla="*/ 34 h 48"/>
                  <a:gd name="T44" fmla="*/ 60 w 194"/>
                  <a:gd name="T45" fmla="*/ 39 h 48"/>
                  <a:gd name="T46" fmla="*/ 74 w 194"/>
                  <a:gd name="T47" fmla="*/ 42 h 48"/>
                  <a:gd name="T48" fmla="*/ 88 w 194"/>
                  <a:gd name="T49" fmla="*/ 44 h 48"/>
                  <a:gd name="T50" fmla="*/ 103 w 194"/>
                  <a:gd name="T51" fmla="*/ 46 h 48"/>
                  <a:gd name="T52" fmla="*/ 117 w 194"/>
                  <a:gd name="T53" fmla="*/ 47 h 48"/>
                  <a:gd name="T54" fmla="*/ 131 w 194"/>
                  <a:gd name="T55" fmla="*/ 46 h 48"/>
                  <a:gd name="T56" fmla="*/ 145 w 194"/>
                  <a:gd name="T57" fmla="*/ 45 h 48"/>
                  <a:gd name="T58" fmla="*/ 157 w 194"/>
                  <a:gd name="T59" fmla="*/ 43 h 48"/>
                  <a:gd name="T60" fmla="*/ 168 w 194"/>
                  <a:gd name="T61" fmla="*/ 40 h 48"/>
                  <a:gd name="T62" fmla="*/ 179 w 194"/>
                  <a:gd name="T63" fmla="*/ 36 h 48"/>
                  <a:gd name="T64" fmla="*/ 187 w 194"/>
                  <a:gd name="T65" fmla="*/ 32 h 48"/>
                  <a:gd name="T66" fmla="*/ 186 w 194"/>
                  <a:gd name="T67" fmla="*/ 30 h 48"/>
                  <a:gd name="T68" fmla="*/ 193 w 194"/>
                  <a:gd name="T69" fmla="*/ 28 h 48"/>
                  <a:gd name="T70" fmla="*/ 192 w 194"/>
                  <a:gd name="T71" fmla="*/ 26 h 48"/>
                  <a:gd name="T72" fmla="*/ 190 w 194"/>
                  <a:gd name="T73" fmla="*/ 24 h 48"/>
                  <a:gd name="T74" fmla="*/ 187 w 194"/>
                  <a:gd name="T75" fmla="*/ 24 h 48"/>
                  <a:gd name="T76" fmla="*/ 191 w 194"/>
                  <a:gd name="T77" fmla="*/ 2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4" h="48">
                    <a:moveTo>
                      <a:pt x="191" y="24"/>
                    </a:moveTo>
                    <a:lnTo>
                      <a:pt x="186" y="24"/>
                    </a:lnTo>
                    <a:lnTo>
                      <a:pt x="183" y="26"/>
                    </a:lnTo>
                    <a:lnTo>
                      <a:pt x="179" y="29"/>
                    </a:lnTo>
                    <a:lnTo>
                      <a:pt x="175" y="30"/>
                    </a:lnTo>
                    <a:lnTo>
                      <a:pt x="171" y="32"/>
                    </a:lnTo>
                    <a:lnTo>
                      <a:pt x="166" y="34"/>
                    </a:lnTo>
                    <a:lnTo>
                      <a:pt x="160" y="35"/>
                    </a:lnTo>
                    <a:lnTo>
                      <a:pt x="155" y="36"/>
                    </a:lnTo>
                    <a:lnTo>
                      <a:pt x="149" y="38"/>
                    </a:lnTo>
                    <a:lnTo>
                      <a:pt x="143" y="39"/>
                    </a:lnTo>
                    <a:lnTo>
                      <a:pt x="137" y="39"/>
                    </a:lnTo>
                    <a:lnTo>
                      <a:pt x="130" y="40"/>
                    </a:lnTo>
                    <a:lnTo>
                      <a:pt x="124" y="40"/>
                    </a:lnTo>
                    <a:lnTo>
                      <a:pt x="117" y="40"/>
                    </a:lnTo>
                    <a:lnTo>
                      <a:pt x="110" y="40"/>
                    </a:lnTo>
                    <a:lnTo>
                      <a:pt x="103" y="39"/>
                    </a:lnTo>
                    <a:lnTo>
                      <a:pt x="96" y="39"/>
                    </a:lnTo>
                    <a:lnTo>
                      <a:pt x="89" y="38"/>
                    </a:lnTo>
                    <a:lnTo>
                      <a:pt x="83" y="37"/>
                    </a:lnTo>
                    <a:lnTo>
                      <a:pt x="76" y="36"/>
                    </a:lnTo>
                    <a:lnTo>
                      <a:pt x="69" y="34"/>
                    </a:lnTo>
                    <a:lnTo>
                      <a:pt x="62" y="32"/>
                    </a:lnTo>
                    <a:lnTo>
                      <a:pt x="56" y="30"/>
                    </a:lnTo>
                    <a:lnTo>
                      <a:pt x="50" y="28"/>
                    </a:lnTo>
                    <a:lnTo>
                      <a:pt x="43" y="26"/>
                    </a:lnTo>
                    <a:lnTo>
                      <a:pt x="38" y="23"/>
                    </a:lnTo>
                    <a:lnTo>
                      <a:pt x="32" y="21"/>
                    </a:lnTo>
                    <a:lnTo>
                      <a:pt x="27" y="18"/>
                    </a:lnTo>
                    <a:lnTo>
                      <a:pt x="22" y="14"/>
                    </a:lnTo>
                    <a:lnTo>
                      <a:pt x="17" y="11"/>
                    </a:lnTo>
                    <a:lnTo>
                      <a:pt x="13" y="7"/>
                    </a:lnTo>
                    <a:lnTo>
                      <a:pt x="10" y="3"/>
                    </a:lnTo>
                    <a:lnTo>
                      <a:pt x="6" y="0"/>
                    </a:lnTo>
                    <a:lnTo>
                      <a:pt x="0" y="3"/>
                    </a:lnTo>
                    <a:lnTo>
                      <a:pt x="4" y="7"/>
                    </a:lnTo>
                    <a:lnTo>
                      <a:pt x="7" y="12"/>
                    </a:lnTo>
                    <a:lnTo>
                      <a:pt x="12" y="16"/>
                    </a:lnTo>
                    <a:lnTo>
                      <a:pt x="17" y="20"/>
                    </a:lnTo>
                    <a:lnTo>
                      <a:pt x="22" y="23"/>
                    </a:lnTo>
                    <a:lnTo>
                      <a:pt x="28" y="26"/>
                    </a:lnTo>
                    <a:lnTo>
                      <a:pt x="34" y="29"/>
                    </a:lnTo>
                    <a:lnTo>
                      <a:pt x="40" y="32"/>
                    </a:lnTo>
                    <a:lnTo>
                      <a:pt x="46" y="34"/>
                    </a:lnTo>
                    <a:lnTo>
                      <a:pt x="53" y="36"/>
                    </a:lnTo>
                    <a:lnTo>
                      <a:pt x="60" y="39"/>
                    </a:lnTo>
                    <a:lnTo>
                      <a:pt x="67" y="40"/>
                    </a:lnTo>
                    <a:lnTo>
                      <a:pt x="74" y="42"/>
                    </a:lnTo>
                    <a:lnTo>
                      <a:pt x="81" y="43"/>
                    </a:lnTo>
                    <a:lnTo>
                      <a:pt x="88" y="44"/>
                    </a:lnTo>
                    <a:lnTo>
                      <a:pt x="95" y="45"/>
                    </a:lnTo>
                    <a:lnTo>
                      <a:pt x="103" y="46"/>
                    </a:lnTo>
                    <a:lnTo>
                      <a:pt x="110" y="46"/>
                    </a:lnTo>
                    <a:lnTo>
                      <a:pt x="117" y="47"/>
                    </a:lnTo>
                    <a:lnTo>
                      <a:pt x="124" y="47"/>
                    </a:lnTo>
                    <a:lnTo>
                      <a:pt x="131" y="46"/>
                    </a:lnTo>
                    <a:lnTo>
                      <a:pt x="138" y="46"/>
                    </a:lnTo>
                    <a:lnTo>
                      <a:pt x="145" y="45"/>
                    </a:lnTo>
                    <a:lnTo>
                      <a:pt x="151" y="44"/>
                    </a:lnTo>
                    <a:lnTo>
                      <a:pt x="157" y="43"/>
                    </a:lnTo>
                    <a:lnTo>
                      <a:pt x="162" y="42"/>
                    </a:lnTo>
                    <a:lnTo>
                      <a:pt x="168" y="40"/>
                    </a:lnTo>
                    <a:lnTo>
                      <a:pt x="174" y="39"/>
                    </a:lnTo>
                    <a:lnTo>
                      <a:pt x="179" y="36"/>
                    </a:lnTo>
                    <a:lnTo>
                      <a:pt x="183" y="34"/>
                    </a:lnTo>
                    <a:lnTo>
                      <a:pt x="187" y="32"/>
                    </a:lnTo>
                    <a:lnTo>
                      <a:pt x="191" y="29"/>
                    </a:lnTo>
                    <a:lnTo>
                      <a:pt x="186" y="30"/>
                    </a:lnTo>
                    <a:lnTo>
                      <a:pt x="191" y="29"/>
                    </a:lnTo>
                    <a:lnTo>
                      <a:pt x="193" y="28"/>
                    </a:lnTo>
                    <a:lnTo>
                      <a:pt x="193" y="27"/>
                    </a:lnTo>
                    <a:lnTo>
                      <a:pt x="192" y="26"/>
                    </a:lnTo>
                    <a:lnTo>
                      <a:pt x="191" y="25"/>
                    </a:lnTo>
                    <a:lnTo>
                      <a:pt x="190" y="24"/>
                    </a:lnTo>
                    <a:lnTo>
                      <a:pt x="189" y="23"/>
                    </a:lnTo>
                    <a:lnTo>
                      <a:pt x="187" y="24"/>
                    </a:lnTo>
                    <a:lnTo>
                      <a:pt x="186" y="24"/>
                    </a:lnTo>
                    <a:lnTo>
                      <a:pt x="191" y="2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98" name="Freeform 54">
                <a:extLst>
                  <a:ext uri="{FF2B5EF4-FFF2-40B4-BE49-F238E27FC236}">
                    <a16:creationId xmlns:a16="http://schemas.microsoft.com/office/drawing/2014/main" id="{0ECB397A-7251-0251-0687-ABCF29DE5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3414"/>
                <a:ext cx="36" cy="23"/>
              </a:xfrm>
              <a:custGeom>
                <a:avLst/>
                <a:gdLst>
                  <a:gd name="T0" fmla="*/ 28 w 36"/>
                  <a:gd name="T1" fmla="*/ 20 h 23"/>
                  <a:gd name="T2" fmla="*/ 32 w 36"/>
                  <a:gd name="T3" fmla="*/ 13 h 23"/>
                  <a:gd name="T4" fmla="*/ 28 w 36"/>
                  <a:gd name="T5" fmla="*/ 12 h 23"/>
                  <a:gd name="T6" fmla="*/ 24 w 36"/>
                  <a:gd name="T7" fmla="*/ 11 h 23"/>
                  <a:gd name="T8" fmla="*/ 21 w 36"/>
                  <a:gd name="T9" fmla="*/ 10 h 23"/>
                  <a:gd name="T10" fmla="*/ 18 w 36"/>
                  <a:gd name="T11" fmla="*/ 9 h 23"/>
                  <a:gd name="T12" fmla="*/ 14 w 36"/>
                  <a:gd name="T13" fmla="*/ 7 h 23"/>
                  <a:gd name="T14" fmla="*/ 11 w 36"/>
                  <a:gd name="T15" fmla="*/ 5 h 23"/>
                  <a:gd name="T16" fmla="*/ 8 w 36"/>
                  <a:gd name="T17" fmla="*/ 3 h 23"/>
                  <a:gd name="T18" fmla="*/ 4 w 36"/>
                  <a:gd name="T19" fmla="*/ 0 h 23"/>
                  <a:gd name="T20" fmla="*/ 0 w 36"/>
                  <a:gd name="T21" fmla="*/ 6 h 23"/>
                  <a:gd name="T22" fmla="*/ 4 w 36"/>
                  <a:gd name="T23" fmla="*/ 9 h 23"/>
                  <a:gd name="T24" fmla="*/ 7 w 36"/>
                  <a:gd name="T25" fmla="*/ 12 h 23"/>
                  <a:gd name="T26" fmla="*/ 11 w 36"/>
                  <a:gd name="T27" fmla="*/ 15 h 23"/>
                  <a:gd name="T28" fmla="*/ 14 w 36"/>
                  <a:gd name="T29" fmla="*/ 16 h 23"/>
                  <a:gd name="T30" fmla="*/ 18 w 36"/>
                  <a:gd name="T31" fmla="*/ 18 h 23"/>
                  <a:gd name="T32" fmla="*/ 22 w 36"/>
                  <a:gd name="T33" fmla="*/ 19 h 23"/>
                  <a:gd name="T34" fmla="*/ 26 w 36"/>
                  <a:gd name="T35" fmla="*/ 20 h 23"/>
                  <a:gd name="T36" fmla="*/ 30 w 36"/>
                  <a:gd name="T37" fmla="*/ 22 h 23"/>
                  <a:gd name="T38" fmla="*/ 34 w 36"/>
                  <a:gd name="T39" fmla="*/ 15 h 23"/>
                  <a:gd name="T40" fmla="*/ 30 w 36"/>
                  <a:gd name="T41" fmla="*/ 22 h 23"/>
                  <a:gd name="T42" fmla="*/ 32 w 36"/>
                  <a:gd name="T43" fmla="*/ 22 h 23"/>
                  <a:gd name="T44" fmla="*/ 33 w 36"/>
                  <a:gd name="T45" fmla="*/ 21 h 23"/>
                  <a:gd name="T46" fmla="*/ 34 w 36"/>
                  <a:gd name="T47" fmla="*/ 20 h 23"/>
                  <a:gd name="T48" fmla="*/ 35 w 36"/>
                  <a:gd name="T49" fmla="*/ 18 h 23"/>
                  <a:gd name="T50" fmla="*/ 35 w 36"/>
                  <a:gd name="T51" fmla="*/ 17 h 23"/>
                  <a:gd name="T52" fmla="*/ 34 w 36"/>
                  <a:gd name="T53" fmla="*/ 16 h 23"/>
                  <a:gd name="T54" fmla="*/ 33 w 36"/>
                  <a:gd name="T55" fmla="*/ 15 h 23"/>
                  <a:gd name="T56" fmla="*/ 32 w 36"/>
                  <a:gd name="T57" fmla="*/ 13 h 23"/>
                  <a:gd name="T58" fmla="*/ 28 w 36"/>
                  <a:gd name="T59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6" h="23">
                    <a:moveTo>
                      <a:pt x="28" y="20"/>
                    </a:moveTo>
                    <a:lnTo>
                      <a:pt x="32" y="13"/>
                    </a:lnTo>
                    <a:lnTo>
                      <a:pt x="28" y="12"/>
                    </a:lnTo>
                    <a:lnTo>
                      <a:pt x="24" y="11"/>
                    </a:lnTo>
                    <a:lnTo>
                      <a:pt x="21" y="10"/>
                    </a:lnTo>
                    <a:lnTo>
                      <a:pt x="18" y="9"/>
                    </a:lnTo>
                    <a:lnTo>
                      <a:pt x="14" y="7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4" y="9"/>
                    </a:lnTo>
                    <a:lnTo>
                      <a:pt x="7" y="12"/>
                    </a:lnTo>
                    <a:lnTo>
                      <a:pt x="11" y="15"/>
                    </a:lnTo>
                    <a:lnTo>
                      <a:pt x="14" y="16"/>
                    </a:lnTo>
                    <a:lnTo>
                      <a:pt x="18" y="18"/>
                    </a:lnTo>
                    <a:lnTo>
                      <a:pt x="22" y="19"/>
                    </a:lnTo>
                    <a:lnTo>
                      <a:pt x="26" y="20"/>
                    </a:lnTo>
                    <a:lnTo>
                      <a:pt x="30" y="22"/>
                    </a:lnTo>
                    <a:lnTo>
                      <a:pt x="34" y="15"/>
                    </a:lnTo>
                    <a:lnTo>
                      <a:pt x="30" y="22"/>
                    </a:lnTo>
                    <a:lnTo>
                      <a:pt x="32" y="22"/>
                    </a:lnTo>
                    <a:lnTo>
                      <a:pt x="33" y="21"/>
                    </a:lnTo>
                    <a:lnTo>
                      <a:pt x="34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6"/>
                    </a:lnTo>
                    <a:lnTo>
                      <a:pt x="33" y="15"/>
                    </a:lnTo>
                    <a:lnTo>
                      <a:pt x="32" y="13"/>
                    </a:lnTo>
                    <a:lnTo>
                      <a:pt x="28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199" name="Freeform 55">
                <a:extLst>
                  <a:ext uri="{FF2B5EF4-FFF2-40B4-BE49-F238E27FC236}">
                    <a16:creationId xmlns:a16="http://schemas.microsoft.com/office/drawing/2014/main" id="{A4CDBEDF-5474-6D84-127F-7F726B8C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3380"/>
                <a:ext cx="22" cy="50"/>
              </a:xfrm>
              <a:custGeom>
                <a:avLst/>
                <a:gdLst>
                  <a:gd name="T0" fmla="*/ 14 w 22"/>
                  <a:gd name="T1" fmla="*/ 0 h 50"/>
                  <a:gd name="T2" fmla="*/ 6 w 22"/>
                  <a:gd name="T3" fmla="*/ 2 h 50"/>
                  <a:gd name="T4" fmla="*/ 5 w 22"/>
                  <a:gd name="T5" fmla="*/ 3 h 50"/>
                  <a:gd name="T6" fmla="*/ 3 w 22"/>
                  <a:gd name="T7" fmla="*/ 6 h 50"/>
                  <a:gd name="T8" fmla="*/ 3 w 22"/>
                  <a:gd name="T9" fmla="*/ 8 h 50"/>
                  <a:gd name="T10" fmla="*/ 2 w 22"/>
                  <a:gd name="T11" fmla="*/ 11 h 50"/>
                  <a:gd name="T12" fmla="*/ 1 w 22"/>
                  <a:gd name="T13" fmla="*/ 14 h 50"/>
                  <a:gd name="T14" fmla="*/ 1 w 22"/>
                  <a:gd name="T15" fmla="*/ 17 h 50"/>
                  <a:gd name="T16" fmla="*/ 0 w 22"/>
                  <a:gd name="T17" fmla="*/ 20 h 50"/>
                  <a:gd name="T18" fmla="*/ 0 w 22"/>
                  <a:gd name="T19" fmla="*/ 23 h 50"/>
                  <a:gd name="T20" fmla="*/ 0 w 22"/>
                  <a:gd name="T21" fmla="*/ 26 h 50"/>
                  <a:gd name="T22" fmla="*/ 1 w 22"/>
                  <a:gd name="T23" fmla="*/ 30 h 50"/>
                  <a:gd name="T24" fmla="*/ 1 w 22"/>
                  <a:gd name="T25" fmla="*/ 33 h 50"/>
                  <a:gd name="T26" fmla="*/ 3 w 22"/>
                  <a:gd name="T27" fmla="*/ 36 h 50"/>
                  <a:gd name="T28" fmla="*/ 5 w 22"/>
                  <a:gd name="T29" fmla="*/ 39 h 50"/>
                  <a:gd name="T30" fmla="*/ 7 w 22"/>
                  <a:gd name="T31" fmla="*/ 43 h 50"/>
                  <a:gd name="T32" fmla="*/ 10 w 22"/>
                  <a:gd name="T33" fmla="*/ 46 h 50"/>
                  <a:gd name="T34" fmla="*/ 14 w 22"/>
                  <a:gd name="T35" fmla="*/ 49 h 50"/>
                  <a:gd name="T36" fmla="*/ 21 w 22"/>
                  <a:gd name="T37" fmla="*/ 44 h 50"/>
                  <a:gd name="T38" fmla="*/ 17 w 22"/>
                  <a:gd name="T39" fmla="*/ 42 h 50"/>
                  <a:gd name="T40" fmla="*/ 15 w 22"/>
                  <a:gd name="T41" fmla="*/ 39 h 50"/>
                  <a:gd name="T42" fmla="*/ 14 w 22"/>
                  <a:gd name="T43" fmla="*/ 37 h 50"/>
                  <a:gd name="T44" fmla="*/ 12 w 22"/>
                  <a:gd name="T45" fmla="*/ 34 h 50"/>
                  <a:gd name="T46" fmla="*/ 11 w 22"/>
                  <a:gd name="T47" fmla="*/ 31 h 50"/>
                  <a:gd name="T48" fmla="*/ 10 w 22"/>
                  <a:gd name="T49" fmla="*/ 28 h 50"/>
                  <a:gd name="T50" fmla="*/ 10 w 22"/>
                  <a:gd name="T51" fmla="*/ 26 h 50"/>
                  <a:gd name="T52" fmla="*/ 10 w 22"/>
                  <a:gd name="T53" fmla="*/ 23 h 50"/>
                  <a:gd name="T54" fmla="*/ 10 w 22"/>
                  <a:gd name="T55" fmla="*/ 20 h 50"/>
                  <a:gd name="T56" fmla="*/ 10 w 22"/>
                  <a:gd name="T57" fmla="*/ 17 h 50"/>
                  <a:gd name="T58" fmla="*/ 10 w 22"/>
                  <a:gd name="T59" fmla="*/ 15 h 50"/>
                  <a:gd name="T60" fmla="*/ 12 w 22"/>
                  <a:gd name="T61" fmla="*/ 12 h 50"/>
                  <a:gd name="T62" fmla="*/ 12 w 22"/>
                  <a:gd name="T63" fmla="*/ 10 h 50"/>
                  <a:gd name="T64" fmla="*/ 13 w 22"/>
                  <a:gd name="T65" fmla="*/ 8 h 50"/>
                  <a:gd name="T66" fmla="*/ 14 w 22"/>
                  <a:gd name="T67" fmla="*/ 6 h 50"/>
                  <a:gd name="T68" fmla="*/ 15 w 22"/>
                  <a:gd name="T69" fmla="*/ 4 h 50"/>
                  <a:gd name="T70" fmla="*/ 7 w 22"/>
                  <a:gd name="T71" fmla="*/ 5 h 50"/>
                  <a:gd name="T72" fmla="*/ 15 w 22"/>
                  <a:gd name="T73" fmla="*/ 4 h 50"/>
                  <a:gd name="T74" fmla="*/ 15 w 22"/>
                  <a:gd name="T75" fmla="*/ 3 h 50"/>
                  <a:gd name="T76" fmla="*/ 15 w 22"/>
                  <a:gd name="T77" fmla="*/ 1 h 50"/>
                  <a:gd name="T78" fmla="*/ 14 w 22"/>
                  <a:gd name="T79" fmla="*/ 0 h 50"/>
                  <a:gd name="T80" fmla="*/ 12 w 22"/>
                  <a:gd name="T81" fmla="*/ 0 h 50"/>
                  <a:gd name="T82" fmla="*/ 10 w 22"/>
                  <a:gd name="T83" fmla="*/ 0 h 50"/>
                  <a:gd name="T84" fmla="*/ 8 w 22"/>
                  <a:gd name="T85" fmla="*/ 0 h 50"/>
                  <a:gd name="T86" fmla="*/ 7 w 22"/>
                  <a:gd name="T87" fmla="*/ 0 h 50"/>
                  <a:gd name="T88" fmla="*/ 6 w 22"/>
                  <a:gd name="T89" fmla="*/ 2 h 50"/>
                  <a:gd name="T90" fmla="*/ 14 w 22"/>
                  <a:gd name="T9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50">
                    <a:moveTo>
                      <a:pt x="14" y="0"/>
                    </a:moveTo>
                    <a:lnTo>
                      <a:pt x="6" y="2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2" y="11"/>
                    </a:lnTo>
                    <a:lnTo>
                      <a:pt x="1" y="14"/>
                    </a:lnTo>
                    <a:lnTo>
                      <a:pt x="1" y="17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0"/>
                    </a:lnTo>
                    <a:lnTo>
                      <a:pt x="1" y="33"/>
                    </a:lnTo>
                    <a:lnTo>
                      <a:pt x="3" y="36"/>
                    </a:lnTo>
                    <a:lnTo>
                      <a:pt x="5" y="39"/>
                    </a:lnTo>
                    <a:lnTo>
                      <a:pt x="7" y="43"/>
                    </a:lnTo>
                    <a:lnTo>
                      <a:pt x="10" y="46"/>
                    </a:lnTo>
                    <a:lnTo>
                      <a:pt x="14" y="49"/>
                    </a:lnTo>
                    <a:lnTo>
                      <a:pt x="21" y="44"/>
                    </a:lnTo>
                    <a:lnTo>
                      <a:pt x="17" y="42"/>
                    </a:lnTo>
                    <a:lnTo>
                      <a:pt x="15" y="39"/>
                    </a:lnTo>
                    <a:lnTo>
                      <a:pt x="14" y="37"/>
                    </a:lnTo>
                    <a:lnTo>
                      <a:pt x="12" y="34"/>
                    </a:lnTo>
                    <a:lnTo>
                      <a:pt x="11" y="31"/>
                    </a:lnTo>
                    <a:lnTo>
                      <a:pt x="10" y="28"/>
                    </a:lnTo>
                    <a:lnTo>
                      <a:pt x="10" y="26"/>
                    </a:lnTo>
                    <a:lnTo>
                      <a:pt x="10" y="23"/>
                    </a:lnTo>
                    <a:lnTo>
                      <a:pt x="10" y="20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5" y="4"/>
                    </a:lnTo>
                    <a:lnTo>
                      <a:pt x="7" y="5"/>
                    </a:lnTo>
                    <a:lnTo>
                      <a:pt x="15" y="4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6" y="2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00" name="Freeform 56">
                <a:extLst>
                  <a:ext uri="{FF2B5EF4-FFF2-40B4-BE49-F238E27FC236}">
                    <a16:creationId xmlns:a16="http://schemas.microsoft.com/office/drawing/2014/main" id="{BA782047-96AA-D2E8-1405-187967C10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3382"/>
                <a:ext cx="247" cy="37"/>
              </a:xfrm>
              <a:custGeom>
                <a:avLst/>
                <a:gdLst>
                  <a:gd name="T0" fmla="*/ 239 w 247"/>
                  <a:gd name="T1" fmla="*/ 7 h 37"/>
                  <a:gd name="T2" fmla="*/ 228 w 247"/>
                  <a:gd name="T3" fmla="*/ 12 h 37"/>
                  <a:gd name="T4" fmla="*/ 214 w 247"/>
                  <a:gd name="T5" fmla="*/ 17 h 37"/>
                  <a:gd name="T6" fmla="*/ 200 w 247"/>
                  <a:gd name="T7" fmla="*/ 21 h 37"/>
                  <a:gd name="T8" fmla="*/ 184 w 247"/>
                  <a:gd name="T9" fmla="*/ 24 h 37"/>
                  <a:gd name="T10" fmla="*/ 167 w 247"/>
                  <a:gd name="T11" fmla="*/ 27 h 37"/>
                  <a:gd name="T12" fmla="*/ 150 w 247"/>
                  <a:gd name="T13" fmla="*/ 28 h 37"/>
                  <a:gd name="T14" fmla="*/ 133 w 247"/>
                  <a:gd name="T15" fmla="*/ 29 h 37"/>
                  <a:gd name="T16" fmla="*/ 115 w 247"/>
                  <a:gd name="T17" fmla="*/ 29 h 37"/>
                  <a:gd name="T18" fmla="*/ 99 w 247"/>
                  <a:gd name="T19" fmla="*/ 28 h 37"/>
                  <a:gd name="T20" fmla="*/ 81 w 247"/>
                  <a:gd name="T21" fmla="*/ 27 h 37"/>
                  <a:gd name="T22" fmla="*/ 65 w 247"/>
                  <a:gd name="T23" fmla="*/ 24 h 37"/>
                  <a:gd name="T24" fmla="*/ 51 w 247"/>
                  <a:gd name="T25" fmla="*/ 21 h 37"/>
                  <a:gd name="T26" fmla="*/ 37 w 247"/>
                  <a:gd name="T27" fmla="*/ 17 h 37"/>
                  <a:gd name="T28" fmla="*/ 25 w 247"/>
                  <a:gd name="T29" fmla="*/ 12 h 37"/>
                  <a:gd name="T30" fmla="*/ 14 w 247"/>
                  <a:gd name="T31" fmla="*/ 6 h 37"/>
                  <a:gd name="T32" fmla="*/ 6 w 247"/>
                  <a:gd name="T33" fmla="*/ 0 h 37"/>
                  <a:gd name="T34" fmla="*/ 4 w 247"/>
                  <a:gd name="T35" fmla="*/ 7 h 37"/>
                  <a:gd name="T36" fmla="*/ 15 w 247"/>
                  <a:gd name="T37" fmla="*/ 14 h 37"/>
                  <a:gd name="T38" fmla="*/ 27 w 247"/>
                  <a:gd name="T39" fmla="*/ 20 h 37"/>
                  <a:gd name="T40" fmla="*/ 41 w 247"/>
                  <a:gd name="T41" fmla="*/ 25 h 37"/>
                  <a:gd name="T42" fmla="*/ 56 w 247"/>
                  <a:gd name="T43" fmla="*/ 29 h 37"/>
                  <a:gd name="T44" fmla="*/ 72 w 247"/>
                  <a:gd name="T45" fmla="*/ 32 h 37"/>
                  <a:gd name="T46" fmla="*/ 89 w 247"/>
                  <a:gd name="T47" fmla="*/ 34 h 37"/>
                  <a:gd name="T48" fmla="*/ 106 w 247"/>
                  <a:gd name="T49" fmla="*/ 35 h 37"/>
                  <a:gd name="T50" fmla="*/ 124 w 247"/>
                  <a:gd name="T51" fmla="*/ 36 h 37"/>
                  <a:gd name="T52" fmla="*/ 142 w 247"/>
                  <a:gd name="T53" fmla="*/ 35 h 37"/>
                  <a:gd name="T54" fmla="*/ 160 w 247"/>
                  <a:gd name="T55" fmla="*/ 34 h 37"/>
                  <a:gd name="T56" fmla="*/ 177 w 247"/>
                  <a:gd name="T57" fmla="*/ 32 h 37"/>
                  <a:gd name="T58" fmla="*/ 194 w 247"/>
                  <a:gd name="T59" fmla="*/ 29 h 37"/>
                  <a:gd name="T60" fmla="*/ 210 w 247"/>
                  <a:gd name="T61" fmla="*/ 25 h 37"/>
                  <a:gd name="T62" fmla="*/ 225 w 247"/>
                  <a:gd name="T63" fmla="*/ 20 h 37"/>
                  <a:gd name="T64" fmla="*/ 238 w 247"/>
                  <a:gd name="T65" fmla="*/ 15 h 37"/>
                  <a:gd name="T66" fmla="*/ 241 w 247"/>
                  <a:gd name="T67" fmla="*/ 12 h 37"/>
                  <a:gd name="T68" fmla="*/ 245 w 247"/>
                  <a:gd name="T69" fmla="*/ 11 h 37"/>
                  <a:gd name="T70" fmla="*/ 246 w 247"/>
                  <a:gd name="T71" fmla="*/ 9 h 37"/>
                  <a:gd name="T72" fmla="*/ 243 w 247"/>
                  <a:gd name="T73" fmla="*/ 7 h 37"/>
                  <a:gd name="T74" fmla="*/ 241 w 247"/>
                  <a:gd name="T75" fmla="*/ 6 h 37"/>
                  <a:gd name="T76" fmla="*/ 241 w 247"/>
                  <a:gd name="T77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47" h="37">
                    <a:moveTo>
                      <a:pt x="241" y="6"/>
                    </a:moveTo>
                    <a:lnTo>
                      <a:pt x="239" y="7"/>
                    </a:lnTo>
                    <a:lnTo>
                      <a:pt x="234" y="10"/>
                    </a:lnTo>
                    <a:lnTo>
                      <a:pt x="228" y="12"/>
                    </a:lnTo>
                    <a:lnTo>
                      <a:pt x="221" y="15"/>
                    </a:lnTo>
                    <a:lnTo>
                      <a:pt x="214" y="17"/>
                    </a:lnTo>
                    <a:lnTo>
                      <a:pt x="207" y="19"/>
                    </a:lnTo>
                    <a:lnTo>
                      <a:pt x="200" y="21"/>
                    </a:lnTo>
                    <a:lnTo>
                      <a:pt x="192" y="23"/>
                    </a:lnTo>
                    <a:lnTo>
                      <a:pt x="184" y="24"/>
                    </a:lnTo>
                    <a:lnTo>
                      <a:pt x="176" y="26"/>
                    </a:lnTo>
                    <a:lnTo>
                      <a:pt x="167" y="27"/>
                    </a:lnTo>
                    <a:lnTo>
                      <a:pt x="159" y="28"/>
                    </a:lnTo>
                    <a:lnTo>
                      <a:pt x="150" y="28"/>
                    </a:lnTo>
                    <a:lnTo>
                      <a:pt x="142" y="29"/>
                    </a:lnTo>
                    <a:lnTo>
                      <a:pt x="133" y="29"/>
                    </a:lnTo>
                    <a:lnTo>
                      <a:pt x="124" y="29"/>
                    </a:lnTo>
                    <a:lnTo>
                      <a:pt x="115" y="29"/>
                    </a:lnTo>
                    <a:lnTo>
                      <a:pt x="107" y="29"/>
                    </a:lnTo>
                    <a:lnTo>
                      <a:pt x="99" y="28"/>
                    </a:lnTo>
                    <a:lnTo>
                      <a:pt x="90" y="28"/>
                    </a:lnTo>
                    <a:lnTo>
                      <a:pt x="81" y="27"/>
                    </a:lnTo>
                    <a:lnTo>
                      <a:pt x="74" y="25"/>
                    </a:lnTo>
                    <a:lnTo>
                      <a:pt x="65" y="24"/>
                    </a:lnTo>
                    <a:lnTo>
                      <a:pt x="58" y="23"/>
                    </a:lnTo>
                    <a:lnTo>
                      <a:pt x="51" y="21"/>
                    </a:lnTo>
                    <a:lnTo>
                      <a:pt x="43" y="19"/>
                    </a:lnTo>
                    <a:lnTo>
                      <a:pt x="37" y="17"/>
                    </a:lnTo>
                    <a:lnTo>
                      <a:pt x="30" y="15"/>
                    </a:lnTo>
                    <a:lnTo>
                      <a:pt x="25" y="12"/>
                    </a:lnTo>
                    <a:lnTo>
                      <a:pt x="19" y="9"/>
                    </a:lnTo>
                    <a:lnTo>
                      <a:pt x="14" y="6"/>
                    </a:lnTo>
                    <a:lnTo>
                      <a:pt x="9" y="3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9" y="11"/>
                    </a:lnTo>
                    <a:lnTo>
                      <a:pt x="15" y="14"/>
                    </a:lnTo>
                    <a:lnTo>
                      <a:pt x="20" y="18"/>
                    </a:lnTo>
                    <a:lnTo>
                      <a:pt x="27" y="20"/>
                    </a:lnTo>
                    <a:lnTo>
                      <a:pt x="34" y="23"/>
                    </a:lnTo>
                    <a:lnTo>
                      <a:pt x="41" y="25"/>
                    </a:lnTo>
                    <a:lnTo>
                      <a:pt x="48" y="27"/>
                    </a:lnTo>
                    <a:lnTo>
                      <a:pt x="56" y="29"/>
                    </a:lnTo>
                    <a:lnTo>
                      <a:pt x="64" y="30"/>
                    </a:lnTo>
                    <a:lnTo>
                      <a:pt x="72" y="32"/>
                    </a:lnTo>
                    <a:lnTo>
                      <a:pt x="80" y="33"/>
                    </a:lnTo>
                    <a:lnTo>
                      <a:pt x="89" y="34"/>
                    </a:lnTo>
                    <a:lnTo>
                      <a:pt x="97" y="35"/>
                    </a:lnTo>
                    <a:lnTo>
                      <a:pt x="106" y="35"/>
                    </a:lnTo>
                    <a:lnTo>
                      <a:pt x="115" y="36"/>
                    </a:lnTo>
                    <a:lnTo>
                      <a:pt x="124" y="36"/>
                    </a:lnTo>
                    <a:lnTo>
                      <a:pt x="133" y="36"/>
                    </a:lnTo>
                    <a:lnTo>
                      <a:pt x="142" y="35"/>
                    </a:lnTo>
                    <a:lnTo>
                      <a:pt x="151" y="35"/>
                    </a:lnTo>
                    <a:lnTo>
                      <a:pt x="160" y="34"/>
                    </a:lnTo>
                    <a:lnTo>
                      <a:pt x="168" y="33"/>
                    </a:lnTo>
                    <a:lnTo>
                      <a:pt x="177" y="32"/>
                    </a:lnTo>
                    <a:lnTo>
                      <a:pt x="186" y="30"/>
                    </a:lnTo>
                    <a:lnTo>
                      <a:pt x="194" y="29"/>
                    </a:lnTo>
                    <a:lnTo>
                      <a:pt x="202" y="28"/>
                    </a:lnTo>
                    <a:lnTo>
                      <a:pt x="210" y="25"/>
                    </a:lnTo>
                    <a:lnTo>
                      <a:pt x="217" y="23"/>
                    </a:lnTo>
                    <a:lnTo>
                      <a:pt x="225" y="20"/>
                    </a:lnTo>
                    <a:lnTo>
                      <a:pt x="231" y="18"/>
                    </a:lnTo>
                    <a:lnTo>
                      <a:pt x="238" y="15"/>
                    </a:lnTo>
                    <a:lnTo>
                      <a:pt x="243" y="12"/>
                    </a:lnTo>
                    <a:lnTo>
                      <a:pt x="241" y="12"/>
                    </a:lnTo>
                    <a:lnTo>
                      <a:pt x="243" y="12"/>
                    </a:lnTo>
                    <a:lnTo>
                      <a:pt x="245" y="11"/>
                    </a:lnTo>
                    <a:lnTo>
                      <a:pt x="246" y="10"/>
                    </a:lnTo>
                    <a:lnTo>
                      <a:pt x="246" y="9"/>
                    </a:lnTo>
                    <a:lnTo>
                      <a:pt x="244" y="7"/>
                    </a:lnTo>
                    <a:lnTo>
                      <a:pt x="243" y="7"/>
                    </a:lnTo>
                    <a:lnTo>
                      <a:pt x="242" y="6"/>
                    </a:lnTo>
                    <a:lnTo>
                      <a:pt x="241" y="6"/>
                    </a:lnTo>
                    <a:lnTo>
                      <a:pt x="239" y="7"/>
                    </a:lnTo>
                    <a:lnTo>
                      <a:pt x="241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01" name="Freeform 57">
                <a:extLst>
                  <a:ext uri="{FF2B5EF4-FFF2-40B4-BE49-F238E27FC236}">
                    <a16:creationId xmlns:a16="http://schemas.microsoft.com/office/drawing/2014/main" id="{589267ED-FB6B-93B8-9020-EE1AA1F2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3465"/>
                <a:ext cx="485" cy="180"/>
              </a:xfrm>
              <a:custGeom>
                <a:avLst/>
                <a:gdLst>
                  <a:gd name="T0" fmla="*/ 457 w 485"/>
                  <a:gd name="T1" fmla="*/ 38 h 180"/>
                  <a:gd name="T2" fmla="*/ 433 w 485"/>
                  <a:gd name="T3" fmla="*/ 23 h 180"/>
                  <a:gd name="T4" fmla="*/ 408 w 485"/>
                  <a:gd name="T5" fmla="*/ 10 h 180"/>
                  <a:gd name="T6" fmla="*/ 384 w 485"/>
                  <a:gd name="T7" fmla="*/ 1 h 180"/>
                  <a:gd name="T8" fmla="*/ 362 w 485"/>
                  <a:gd name="T9" fmla="*/ 1 h 180"/>
                  <a:gd name="T10" fmla="*/ 340 w 485"/>
                  <a:gd name="T11" fmla="*/ 6 h 180"/>
                  <a:gd name="T12" fmla="*/ 319 w 485"/>
                  <a:gd name="T13" fmla="*/ 15 h 180"/>
                  <a:gd name="T14" fmla="*/ 300 w 485"/>
                  <a:gd name="T15" fmla="*/ 27 h 180"/>
                  <a:gd name="T16" fmla="*/ 283 w 485"/>
                  <a:gd name="T17" fmla="*/ 44 h 180"/>
                  <a:gd name="T18" fmla="*/ 268 w 485"/>
                  <a:gd name="T19" fmla="*/ 64 h 180"/>
                  <a:gd name="T20" fmla="*/ 257 w 485"/>
                  <a:gd name="T21" fmla="*/ 90 h 180"/>
                  <a:gd name="T22" fmla="*/ 249 w 485"/>
                  <a:gd name="T23" fmla="*/ 120 h 180"/>
                  <a:gd name="T24" fmla="*/ 255 w 485"/>
                  <a:gd name="T25" fmla="*/ 133 h 180"/>
                  <a:gd name="T26" fmla="*/ 270 w 485"/>
                  <a:gd name="T27" fmla="*/ 139 h 180"/>
                  <a:gd name="T28" fmla="*/ 289 w 485"/>
                  <a:gd name="T29" fmla="*/ 145 h 180"/>
                  <a:gd name="T30" fmla="*/ 310 w 485"/>
                  <a:gd name="T31" fmla="*/ 149 h 180"/>
                  <a:gd name="T32" fmla="*/ 331 w 485"/>
                  <a:gd name="T33" fmla="*/ 151 h 180"/>
                  <a:gd name="T34" fmla="*/ 352 w 485"/>
                  <a:gd name="T35" fmla="*/ 153 h 180"/>
                  <a:gd name="T36" fmla="*/ 371 w 485"/>
                  <a:gd name="T37" fmla="*/ 153 h 180"/>
                  <a:gd name="T38" fmla="*/ 385 w 485"/>
                  <a:gd name="T39" fmla="*/ 153 h 180"/>
                  <a:gd name="T40" fmla="*/ 419 w 485"/>
                  <a:gd name="T41" fmla="*/ 147 h 180"/>
                  <a:gd name="T42" fmla="*/ 457 w 485"/>
                  <a:gd name="T43" fmla="*/ 128 h 180"/>
                  <a:gd name="T44" fmla="*/ 481 w 485"/>
                  <a:gd name="T45" fmla="*/ 99 h 180"/>
                  <a:gd name="T46" fmla="*/ 478 w 485"/>
                  <a:gd name="T47" fmla="*/ 62 h 180"/>
                  <a:gd name="T48" fmla="*/ 239 w 485"/>
                  <a:gd name="T49" fmla="*/ 107 h 180"/>
                  <a:gd name="T50" fmla="*/ 218 w 485"/>
                  <a:gd name="T51" fmla="*/ 69 h 180"/>
                  <a:gd name="T52" fmla="*/ 185 w 485"/>
                  <a:gd name="T53" fmla="*/ 42 h 180"/>
                  <a:gd name="T54" fmla="*/ 148 w 485"/>
                  <a:gd name="T55" fmla="*/ 26 h 180"/>
                  <a:gd name="T56" fmla="*/ 116 w 485"/>
                  <a:gd name="T57" fmla="*/ 23 h 180"/>
                  <a:gd name="T58" fmla="*/ 89 w 485"/>
                  <a:gd name="T59" fmla="*/ 28 h 180"/>
                  <a:gd name="T60" fmla="*/ 65 w 485"/>
                  <a:gd name="T61" fmla="*/ 38 h 180"/>
                  <a:gd name="T62" fmla="*/ 45 w 485"/>
                  <a:gd name="T63" fmla="*/ 52 h 180"/>
                  <a:gd name="T64" fmla="*/ 28 w 485"/>
                  <a:gd name="T65" fmla="*/ 69 h 180"/>
                  <a:gd name="T66" fmla="*/ 15 w 485"/>
                  <a:gd name="T67" fmla="*/ 91 h 180"/>
                  <a:gd name="T68" fmla="*/ 6 w 485"/>
                  <a:gd name="T69" fmla="*/ 116 h 180"/>
                  <a:gd name="T70" fmla="*/ 1 w 485"/>
                  <a:gd name="T71" fmla="*/ 144 h 180"/>
                  <a:gd name="T72" fmla="*/ 10 w 485"/>
                  <a:gd name="T73" fmla="*/ 162 h 180"/>
                  <a:gd name="T74" fmla="*/ 32 w 485"/>
                  <a:gd name="T75" fmla="*/ 167 h 180"/>
                  <a:gd name="T76" fmla="*/ 53 w 485"/>
                  <a:gd name="T77" fmla="*/ 171 h 180"/>
                  <a:gd name="T78" fmla="*/ 75 w 485"/>
                  <a:gd name="T79" fmla="*/ 175 h 180"/>
                  <a:gd name="T80" fmla="*/ 97 w 485"/>
                  <a:gd name="T81" fmla="*/ 178 h 180"/>
                  <a:gd name="T82" fmla="*/ 120 w 485"/>
                  <a:gd name="T83" fmla="*/ 179 h 180"/>
                  <a:gd name="T84" fmla="*/ 143 w 485"/>
                  <a:gd name="T85" fmla="*/ 178 h 180"/>
                  <a:gd name="T86" fmla="*/ 167 w 485"/>
                  <a:gd name="T87" fmla="*/ 175 h 180"/>
                  <a:gd name="T88" fmla="*/ 184 w 485"/>
                  <a:gd name="T89" fmla="*/ 171 h 180"/>
                  <a:gd name="T90" fmla="*/ 203 w 485"/>
                  <a:gd name="T91" fmla="*/ 167 h 180"/>
                  <a:gd name="T92" fmla="*/ 225 w 485"/>
                  <a:gd name="T93" fmla="*/ 157 h 180"/>
                  <a:gd name="T94" fmla="*/ 241 w 485"/>
                  <a:gd name="T95" fmla="*/ 14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85" h="180">
                    <a:moveTo>
                      <a:pt x="472" y="52"/>
                    </a:moveTo>
                    <a:lnTo>
                      <a:pt x="468" y="47"/>
                    </a:lnTo>
                    <a:lnTo>
                      <a:pt x="463" y="42"/>
                    </a:lnTo>
                    <a:lnTo>
                      <a:pt x="457" y="38"/>
                    </a:lnTo>
                    <a:lnTo>
                      <a:pt x="451" y="34"/>
                    </a:lnTo>
                    <a:lnTo>
                      <a:pt x="446" y="30"/>
                    </a:lnTo>
                    <a:lnTo>
                      <a:pt x="440" y="26"/>
                    </a:lnTo>
                    <a:lnTo>
                      <a:pt x="433" y="23"/>
                    </a:lnTo>
                    <a:lnTo>
                      <a:pt x="427" y="19"/>
                    </a:lnTo>
                    <a:lnTo>
                      <a:pt x="421" y="16"/>
                    </a:lnTo>
                    <a:lnTo>
                      <a:pt x="415" y="13"/>
                    </a:lnTo>
                    <a:lnTo>
                      <a:pt x="408" y="10"/>
                    </a:lnTo>
                    <a:lnTo>
                      <a:pt x="402" y="8"/>
                    </a:lnTo>
                    <a:lnTo>
                      <a:pt x="396" y="6"/>
                    </a:lnTo>
                    <a:lnTo>
                      <a:pt x="390" y="3"/>
                    </a:lnTo>
                    <a:lnTo>
                      <a:pt x="384" y="1"/>
                    </a:lnTo>
                    <a:lnTo>
                      <a:pt x="378" y="0"/>
                    </a:lnTo>
                    <a:lnTo>
                      <a:pt x="373" y="0"/>
                    </a:lnTo>
                    <a:lnTo>
                      <a:pt x="367" y="0"/>
                    </a:lnTo>
                    <a:lnTo>
                      <a:pt x="362" y="1"/>
                    </a:lnTo>
                    <a:lnTo>
                      <a:pt x="356" y="2"/>
                    </a:lnTo>
                    <a:lnTo>
                      <a:pt x="351" y="3"/>
                    </a:lnTo>
                    <a:lnTo>
                      <a:pt x="346" y="5"/>
                    </a:lnTo>
                    <a:lnTo>
                      <a:pt x="340" y="6"/>
                    </a:lnTo>
                    <a:lnTo>
                      <a:pt x="335" y="8"/>
                    </a:lnTo>
                    <a:lnTo>
                      <a:pt x="330" y="10"/>
                    </a:lnTo>
                    <a:lnTo>
                      <a:pt x="325" y="12"/>
                    </a:lnTo>
                    <a:lnTo>
                      <a:pt x="319" y="15"/>
                    </a:lnTo>
                    <a:lnTo>
                      <a:pt x="314" y="17"/>
                    </a:lnTo>
                    <a:lnTo>
                      <a:pt x="310" y="21"/>
                    </a:lnTo>
                    <a:lnTo>
                      <a:pt x="305" y="24"/>
                    </a:lnTo>
                    <a:lnTo>
                      <a:pt x="300" y="27"/>
                    </a:lnTo>
                    <a:lnTo>
                      <a:pt x="295" y="31"/>
                    </a:lnTo>
                    <a:lnTo>
                      <a:pt x="291" y="35"/>
                    </a:lnTo>
                    <a:lnTo>
                      <a:pt x="287" y="39"/>
                    </a:lnTo>
                    <a:lnTo>
                      <a:pt x="283" y="44"/>
                    </a:lnTo>
                    <a:lnTo>
                      <a:pt x="279" y="49"/>
                    </a:lnTo>
                    <a:lnTo>
                      <a:pt x="275" y="53"/>
                    </a:lnTo>
                    <a:lnTo>
                      <a:pt x="271" y="59"/>
                    </a:lnTo>
                    <a:lnTo>
                      <a:pt x="268" y="64"/>
                    </a:lnTo>
                    <a:lnTo>
                      <a:pt x="265" y="71"/>
                    </a:lnTo>
                    <a:lnTo>
                      <a:pt x="262" y="76"/>
                    </a:lnTo>
                    <a:lnTo>
                      <a:pt x="259" y="83"/>
                    </a:lnTo>
                    <a:lnTo>
                      <a:pt x="257" y="90"/>
                    </a:lnTo>
                    <a:lnTo>
                      <a:pt x="254" y="96"/>
                    </a:lnTo>
                    <a:lnTo>
                      <a:pt x="252" y="104"/>
                    </a:lnTo>
                    <a:lnTo>
                      <a:pt x="250" y="112"/>
                    </a:lnTo>
                    <a:lnTo>
                      <a:pt x="249" y="120"/>
                    </a:lnTo>
                    <a:lnTo>
                      <a:pt x="248" y="128"/>
                    </a:lnTo>
                    <a:lnTo>
                      <a:pt x="250" y="130"/>
                    </a:lnTo>
                    <a:lnTo>
                      <a:pt x="252" y="132"/>
                    </a:lnTo>
                    <a:lnTo>
                      <a:pt x="255" y="133"/>
                    </a:lnTo>
                    <a:lnTo>
                      <a:pt x="259" y="135"/>
                    </a:lnTo>
                    <a:lnTo>
                      <a:pt x="262" y="136"/>
                    </a:lnTo>
                    <a:lnTo>
                      <a:pt x="266" y="138"/>
                    </a:lnTo>
                    <a:lnTo>
                      <a:pt x="270" y="139"/>
                    </a:lnTo>
                    <a:lnTo>
                      <a:pt x="274" y="141"/>
                    </a:lnTo>
                    <a:lnTo>
                      <a:pt x="279" y="142"/>
                    </a:lnTo>
                    <a:lnTo>
                      <a:pt x="284" y="143"/>
                    </a:lnTo>
                    <a:lnTo>
                      <a:pt x="289" y="145"/>
                    </a:lnTo>
                    <a:lnTo>
                      <a:pt x="294" y="146"/>
                    </a:lnTo>
                    <a:lnTo>
                      <a:pt x="299" y="146"/>
                    </a:lnTo>
                    <a:lnTo>
                      <a:pt x="304" y="148"/>
                    </a:lnTo>
                    <a:lnTo>
                      <a:pt x="310" y="149"/>
                    </a:lnTo>
                    <a:lnTo>
                      <a:pt x="315" y="149"/>
                    </a:lnTo>
                    <a:lnTo>
                      <a:pt x="320" y="150"/>
                    </a:lnTo>
                    <a:lnTo>
                      <a:pt x="326" y="150"/>
                    </a:lnTo>
                    <a:lnTo>
                      <a:pt x="331" y="151"/>
                    </a:lnTo>
                    <a:lnTo>
                      <a:pt x="337" y="152"/>
                    </a:lnTo>
                    <a:lnTo>
                      <a:pt x="342" y="152"/>
                    </a:lnTo>
                    <a:lnTo>
                      <a:pt x="347" y="153"/>
                    </a:lnTo>
                    <a:lnTo>
                      <a:pt x="352" y="153"/>
                    </a:lnTo>
                    <a:lnTo>
                      <a:pt x="357" y="153"/>
                    </a:lnTo>
                    <a:lnTo>
                      <a:pt x="361" y="153"/>
                    </a:lnTo>
                    <a:lnTo>
                      <a:pt x="366" y="153"/>
                    </a:lnTo>
                    <a:lnTo>
                      <a:pt x="371" y="153"/>
                    </a:lnTo>
                    <a:lnTo>
                      <a:pt x="375" y="153"/>
                    </a:lnTo>
                    <a:lnTo>
                      <a:pt x="378" y="153"/>
                    </a:lnTo>
                    <a:lnTo>
                      <a:pt x="382" y="153"/>
                    </a:lnTo>
                    <a:lnTo>
                      <a:pt x="385" y="153"/>
                    </a:lnTo>
                    <a:lnTo>
                      <a:pt x="387" y="152"/>
                    </a:lnTo>
                    <a:lnTo>
                      <a:pt x="398" y="152"/>
                    </a:lnTo>
                    <a:lnTo>
                      <a:pt x="408" y="150"/>
                    </a:lnTo>
                    <a:lnTo>
                      <a:pt x="419" y="147"/>
                    </a:lnTo>
                    <a:lnTo>
                      <a:pt x="429" y="144"/>
                    </a:lnTo>
                    <a:lnTo>
                      <a:pt x="439" y="139"/>
                    </a:lnTo>
                    <a:lnTo>
                      <a:pt x="449" y="134"/>
                    </a:lnTo>
                    <a:lnTo>
                      <a:pt x="457" y="128"/>
                    </a:lnTo>
                    <a:lnTo>
                      <a:pt x="465" y="122"/>
                    </a:lnTo>
                    <a:lnTo>
                      <a:pt x="472" y="114"/>
                    </a:lnTo>
                    <a:lnTo>
                      <a:pt x="477" y="107"/>
                    </a:lnTo>
                    <a:lnTo>
                      <a:pt x="481" y="99"/>
                    </a:lnTo>
                    <a:lnTo>
                      <a:pt x="483" y="90"/>
                    </a:lnTo>
                    <a:lnTo>
                      <a:pt x="484" y="81"/>
                    </a:lnTo>
                    <a:lnTo>
                      <a:pt x="482" y="71"/>
                    </a:lnTo>
                    <a:lnTo>
                      <a:pt x="478" y="62"/>
                    </a:lnTo>
                    <a:lnTo>
                      <a:pt x="472" y="52"/>
                    </a:lnTo>
                    <a:lnTo>
                      <a:pt x="244" y="129"/>
                    </a:lnTo>
                    <a:lnTo>
                      <a:pt x="242" y="118"/>
                    </a:lnTo>
                    <a:lnTo>
                      <a:pt x="239" y="107"/>
                    </a:lnTo>
                    <a:lnTo>
                      <a:pt x="235" y="96"/>
                    </a:lnTo>
                    <a:lnTo>
                      <a:pt x="231" y="86"/>
                    </a:lnTo>
                    <a:lnTo>
                      <a:pt x="224" y="77"/>
                    </a:lnTo>
                    <a:lnTo>
                      <a:pt x="218" y="69"/>
                    </a:lnTo>
                    <a:lnTo>
                      <a:pt x="210" y="61"/>
                    </a:lnTo>
                    <a:lnTo>
                      <a:pt x="202" y="53"/>
                    </a:lnTo>
                    <a:lnTo>
                      <a:pt x="194" y="47"/>
                    </a:lnTo>
                    <a:lnTo>
                      <a:pt x="185" y="42"/>
                    </a:lnTo>
                    <a:lnTo>
                      <a:pt x="176" y="37"/>
                    </a:lnTo>
                    <a:lnTo>
                      <a:pt x="167" y="32"/>
                    </a:lnTo>
                    <a:lnTo>
                      <a:pt x="157" y="29"/>
                    </a:lnTo>
                    <a:lnTo>
                      <a:pt x="148" y="26"/>
                    </a:lnTo>
                    <a:lnTo>
                      <a:pt x="139" y="24"/>
                    </a:lnTo>
                    <a:lnTo>
                      <a:pt x="130" y="22"/>
                    </a:lnTo>
                    <a:lnTo>
                      <a:pt x="123" y="23"/>
                    </a:lnTo>
                    <a:lnTo>
                      <a:pt x="116" y="23"/>
                    </a:lnTo>
                    <a:lnTo>
                      <a:pt x="109" y="24"/>
                    </a:lnTo>
                    <a:lnTo>
                      <a:pt x="102" y="25"/>
                    </a:lnTo>
                    <a:lnTo>
                      <a:pt x="95" y="27"/>
                    </a:lnTo>
                    <a:lnTo>
                      <a:pt x="89" y="28"/>
                    </a:lnTo>
                    <a:lnTo>
                      <a:pt x="82" y="31"/>
                    </a:lnTo>
                    <a:lnTo>
                      <a:pt x="77" y="33"/>
                    </a:lnTo>
                    <a:lnTo>
                      <a:pt x="71" y="35"/>
                    </a:lnTo>
                    <a:lnTo>
                      <a:pt x="65" y="38"/>
                    </a:lnTo>
                    <a:lnTo>
                      <a:pt x="60" y="41"/>
                    </a:lnTo>
                    <a:lnTo>
                      <a:pt x="55" y="44"/>
                    </a:lnTo>
                    <a:lnTo>
                      <a:pt x="50" y="48"/>
                    </a:lnTo>
                    <a:lnTo>
                      <a:pt x="45" y="52"/>
                    </a:lnTo>
                    <a:lnTo>
                      <a:pt x="40" y="56"/>
                    </a:lnTo>
                    <a:lnTo>
                      <a:pt x="36" y="60"/>
                    </a:lnTo>
                    <a:lnTo>
                      <a:pt x="32" y="64"/>
                    </a:lnTo>
                    <a:lnTo>
                      <a:pt x="28" y="69"/>
                    </a:lnTo>
                    <a:lnTo>
                      <a:pt x="25" y="74"/>
                    </a:lnTo>
                    <a:lnTo>
                      <a:pt x="21" y="79"/>
                    </a:lnTo>
                    <a:lnTo>
                      <a:pt x="18" y="85"/>
                    </a:lnTo>
                    <a:lnTo>
                      <a:pt x="15" y="91"/>
                    </a:lnTo>
                    <a:lnTo>
                      <a:pt x="12" y="96"/>
                    </a:lnTo>
                    <a:lnTo>
                      <a:pt x="10" y="103"/>
                    </a:lnTo>
                    <a:lnTo>
                      <a:pt x="8" y="109"/>
                    </a:lnTo>
                    <a:lnTo>
                      <a:pt x="6" y="116"/>
                    </a:lnTo>
                    <a:lnTo>
                      <a:pt x="4" y="122"/>
                    </a:lnTo>
                    <a:lnTo>
                      <a:pt x="3" y="129"/>
                    </a:lnTo>
                    <a:lnTo>
                      <a:pt x="2" y="137"/>
                    </a:lnTo>
                    <a:lnTo>
                      <a:pt x="1" y="144"/>
                    </a:lnTo>
                    <a:lnTo>
                      <a:pt x="0" y="152"/>
                    </a:lnTo>
                    <a:lnTo>
                      <a:pt x="0" y="160"/>
                    </a:lnTo>
                    <a:lnTo>
                      <a:pt x="5" y="161"/>
                    </a:lnTo>
                    <a:lnTo>
                      <a:pt x="10" y="162"/>
                    </a:lnTo>
                    <a:lnTo>
                      <a:pt x="16" y="163"/>
                    </a:lnTo>
                    <a:lnTo>
                      <a:pt x="21" y="164"/>
                    </a:lnTo>
                    <a:lnTo>
                      <a:pt x="26" y="166"/>
                    </a:lnTo>
                    <a:lnTo>
                      <a:pt x="32" y="167"/>
                    </a:lnTo>
                    <a:lnTo>
                      <a:pt x="37" y="168"/>
                    </a:lnTo>
                    <a:lnTo>
                      <a:pt x="42" y="169"/>
                    </a:lnTo>
                    <a:lnTo>
                      <a:pt x="48" y="171"/>
                    </a:lnTo>
                    <a:lnTo>
                      <a:pt x="53" y="171"/>
                    </a:lnTo>
                    <a:lnTo>
                      <a:pt x="59" y="173"/>
                    </a:lnTo>
                    <a:lnTo>
                      <a:pt x="64" y="174"/>
                    </a:lnTo>
                    <a:lnTo>
                      <a:pt x="70" y="175"/>
                    </a:lnTo>
                    <a:lnTo>
                      <a:pt x="75" y="175"/>
                    </a:lnTo>
                    <a:lnTo>
                      <a:pt x="80" y="176"/>
                    </a:lnTo>
                    <a:lnTo>
                      <a:pt x="86" y="177"/>
                    </a:lnTo>
                    <a:lnTo>
                      <a:pt x="91" y="177"/>
                    </a:lnTo>
                    <a:lnTo>
                      <a:pt x="97" y="178"/>
                    </a:lnTo>
                    <a:lnTo>
                      <a:pt x="103" y="178"/>
                    </a:lnTo>
                    <a:lnTo>
                      <a:pt x="108" y="179"/>
                    </a:lnTo>
                    <a:lnTo>
                      <a:pt x="114" y="179"/>
                    </a:lnTo>
                    <a:lnTo>
                      <a:pt x="120" y="179"/>
                    </a:lnTo>
                    <a:lnTo>
                      <a:pt x="125" y="179"/>
                    </a:lnTo>
                    <a:lnTo>
                      <a:pt x="131" y="179"/>
                    </a:lnTo>
                    <a:lnTo>
                      <a:pt x="137" y="178"/>
                    </a:lnTo>
                    <a:lnTo>
                      <a:pt x="143" y="178"/>
                    </a:lnTo>
                    <a:lnTo>
                      <a:pt x="149" y="177"/>
                    </a:lnTo>
                    <a:lnTo>
                      <a:pt x="155" y="176"/>
                    </a:lnTo>
                    <a:lnTo>
                      <a:pt x="161" y="175"/>
                    </a:lnTo>
                    <a:lnTo>
                      <a:pt x="167" y="175"/>
                    </a:lnTo>
                    <a:lnTo>
                      <a:pt x="173" y="173"/>
                    </a:lnTo>
                    <a:lnTo>
                      <a:pt x="179" y="172"/>
                    </a:lnTo>
                    <a:lnTo>
                      <a:pt x="181" y="171"/>
                    </a:lnTo>
                    <a:lnTo>
                      <a:pt x="184" y="171"/>
                    </a:lnTo>
                    <a:lnTo>
                      <a:pt x="188" y="171"/>
                    </a:lnTo>
                    <a:lnTo>
                      <a:pt x="193" y="169"/>
                    </a:lnTo>
                    <a:lnTo>
                      <a:pt x="198" y="168"/>
                    </a:lnTo>
                    <a:lnTo>
                      <a:pt x="203" y="167"/>
                    </a:lnTo>
                    <a:lnTo>
                      <a:pt x="209" y="165"/>
                    </a:lnTo>
                    <a:lnTo>
                      <a:pt x="214" y="162"/>
                    </a:lnTo>
                    <a:lnTo>
                      <a:pt x="220" y="160"/>
                    </a:lnTo>
                    <a:lnTo>
                      <a:pt x="225" y="157"/>
                    </a:lnTo>
                    <a:lnTo>
                      <a:pt x="231" y="153"/>
                    </a:lnTo>
                    <a:lnTo>
                      <a:pt x="235" y="150"/>
                    </a:lnTo>
                    <a:lnTo>
                      <a:pt x="239" y="145"/>
                    </a:lnTo>
                    <a:lnTo>
                      <a:pt x="241" y="140"/>
                    </a:lnTo>
                    <a:lnTo>
                      <a:pt x="243" y="135"/>
                    </a:lnTo>
                    <a:lnTo>
                      <a:pt x="244" y="129"/>
                    </a:lnTo>
                    <a:lnTo>
                      <a:pt x="472" y="5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02" name="Freeform 58">
                <a:extLst>
                  <a:ext uri="{FF2B5EF4-FFF2-40B4-BE49-F238E27FC236}">
                    <a16:creationId xmlns:a16="http://schemas.microsoft.com/office/drawing/2014/main" id="{98832A33-2468-A29C-876E-5CAC5D7C7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3462"/>
                <a:ext cx="101" cy="59"/>
              </a:xfrm>
              <a:custGeom>
                <a:avLst/>
                <a:gdLst>
                  <a:gd name="T0" fmla="*/ 4 w 101"/>
                  <a:gd name="T1" fmla="*/ 6 h 59"/>
                  <a:gd name="T2" fmla="*/ 2 w 101"/>
                  <a:gd name="T3" fmla="*/ 6 h 59"/>
                  <a:gd name="T4" fmla="*/ 8 w 101"/>
                  <a:gd name="T5" fmla="*/ 7 h 59"/>
                  <a:gd name="T6" fmla="*/ 14 w 101"/>
                  <a:gd name="T7" fmla="*/ 10 h 59"/>
                  <a:gd name="T8" fmla="*/ 19 w 101"/>
                  <a:gd name="T9" fmla="*/ 12 h 59"/>
                  <a:gd name="T10" fmla="*/ 25 w 101"/>
                  <a:gd name="T11" fmla="*/ 14 h 59"/>
                  <a:gd name="T12" fmla="*/ 31 w 101"/>
                  <a:gd name="T13" fmla="*/ 16 h 59"/>
                  <a:gd name="T14" fmla="*/ 38 w 101"/>
                  <a:gd name="T15" fmla="*/ 19 h 59"/>
                  <a:gd name="T16" fmla="*/ 44 w 101"/>
                  <a:gd name="T17" fmla="*/ 22 h 59"/>
                  <a:gd name="T18" fmla="*/ 50 w 101"/>
                  <a:gd name="T19" fmla="*/ 25 h 59"/>
                  <a:gd name="T20" fmla="*/ 56 w 101"/>
                  <a:gd name="T21" fmla="*/ 29 h 59"/>
                  <a:gd name="T22" fmla="*/ 62 w 101"/>
                  <a:gd name="T23" fmla="*/ 32 h 59"/>
                  <a:gd name="T24" fmla="*/ 68 w 101"/>
                  <a:gd name="T25" fmla="*/ 36 h 59"/>
                  <a:gd name="T26" fmla="*/ 73 w 101"/>
                  <a:gd name="T27" fmla="*/ 40 h 59"/>
                  <a:gd name="T28" fmla="*/ 79 w 101"/>
                  <a:gd name="T29" fmla="*/ 44 h 59"/>
                  <a:gd name="T30" fmla="*/ 84 w 101"/>
                  <a:gd name="T31" fmla="*/ 48 h 59"/>
                  <a:gd name="T32" fmla="*/ 89 w 101"/>
                  <a:gd name="T33" fmla="*/ 53 h 59"/>
                  <a:gd name="T34" fmla="*/ 93 w 101"/>
                  <a:gd name="T35" fmla="*/ 58 h 59"/>
                  <a:gd name="T36" fmla="*/ 100 w 101"/>
                  <a:gd name="T37" fmla="*/ 53 h 59"/>
                  <a:gd name="T38" fmla="*/ 95 w 101"/>
                  <a:gd name="T39" fmla="*/ 48 h 59"/>
                  <a:gd name="T40" fmla="*/ 89 w 101"/>
                  <a:gd name="T41" fmla="*/ 43 h 59"/>
                  <a:gd name="T42" fmla="*/ 84 w 101"/>
                  <a:gd name="T43" fmla="*/ 39 h 59"/>
                  <a:gd name="T44" fmla="*/ 78 w 101"/>
                  <a:gd name="T45" fmla="*/ 35 h 59"/>
                  <a:gd name="T46" fmla="*/ 73 w 101"/>
                  <a:gd name="T47" fmla="*/ 31 h 59"/>
                  <a:gd name="T48" fmla="*/ 66 w 101"/>
                  <a:gd name="T49" fmla="*/ 27 h 59"/>
                  <a:gd name="T50" fmla="*/ 60 w 101"/>
                  <a:gd name="T51" fmla="*/ 23 h 59"/>
                  <a:gd name="T52" fmla="*/ 54 w 101"/>
                  <a:gd name="T53" fmla="*/ 19 h 59"/>
                  <a:gd name="T54" fmla="*/ 47 w 101"/>
                  <a:gd name="T55" fmla="*/ 16 h 59"/>
                  <a:gd name="T56" fmla="*/ 41 w 101"/>
                  <a:gd name="T57" fmla="*/ 13 h 59"/>
                  <a:gd name="T58" fmla="*/ 35 w 101"/>
                  <a:gd name="T59" fmla="*/ 10 h 59"/>
                  <a:gd name="T60" fmla="*/ 28 w 101"/>
                  <a:gd name="T61" fmla="*/ 8 h 59"/>
                  <a:gd name="T62" fmla="*/ 23 w 101"/>
                  <a:gd name="T63" fmla="*/ 6 h 59"/>
                  <a:gd name="T64" fmla="*/ 16 w 101"/>
                  <a:gd name="T65" fmla="*/ 3 h 59"/>
                  <a:gd name="T66" fmla="*/ 11 w 101"/>
                  <a:gd name="T67" fmla="*/ 1 h 59"/>
                  <a:gd name="T68" fmla="*/ 5 w 101"/>
                  <a:gd name="T69" fmla="*/ 0 h 59"/>
                  <a:gd name="T70" fmla="*/ 3 w 101"/>
                  <a:gd name="T71" fmla="*/ 0 h 59"/>
                  <a:gd name="T72" fmla="*/ 5 w 101"/>
                  <a:gd name="T73" fmla="*/ 0 h 59"/>
                  <a:gd name="T74" fmla="*/ 3 w 101"/>
                  <a:gd name="T75" fmla="*/ 0 h 59"/>
                  <a:gd name="T76" fmla="*/ 2 w 101"/>
                  <a:gd name="T77" fmla="*/ 0 h 59"/>
                  <a:gd name="T78" fmla="*/ 1 w 101"/>
                  <a:gd name="T79" fmla="*/ 1 h 59"/>
                  <a:gd name="T80" fmla="*/ 0 w 101"/>
                  <a:gd name="T81" fmla="*/ 2 h 59"/>
                  <a:gd name="T82" fmla="*/ 0 w 101"/>
                  <a:gd name="T83" fmla="*/ 3 h 59"/>
                  <a:gd name="T84" fmla="*/ 0 w 101"/>
                  <a:gd name="T85" fmla="*/ 4 h 59"/>
                  <a:gd name="T86" fmla="*/ 1 w 101"/>
                  <a:gd name="T87" fmla="*/ 5 h 59"/>
                  <a:gd name="T88" fmla="*/ 2 w 101"/>
                  <a:gd name="T89" fmla="*/ 6 h 59"/>
                  <a:gd name="T90" fmla="*/ 4 w 101"/>
                  <a:gd name="T91" fmla="*/ 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1" h="59">
                    <a:moveTo>
                      <a:pt x="4" y="6"/>
                    </a:moveTo>
                    <a:lnTo>
                      <a:pt x="2" y="6"/>
                    </a:lnTo>
                    <a:lnTo>
                      <a:pt x="8" y="7"/>
                    </a:lnTo>
                    <a:lnTo>
                      <a:pt x="14" y="10"/>
                    </a:lnTo>
                    <a:lnTo>
                      <a:pt x="19" y="12"/>
                    </a:lnTo>
                    <a:lnTo>
                      <a:pt x="25" y="14"/>
                    </a:lnTo>
                    <a:lnTo>
                      <a:pt x="31" y="16"/>
                    </a:lnTo>
                    <a:lnTo>
                      <a:pt x="38" y="19"/>
                    </a:lnTo>
                    <a:lnTo>
                      <a:pt x="44" y="22"/>
                    </a:lnTo>
                    <a:lnTo>
                      <a:pt x="50" y="25"/>
                    </a:lnTo>
                    <a:lnTo>
                      <a:pt x="56" y="29"/>
                    </a:lnTo>
                    <a:lnTo>
                      <a:pt x="62" y="32"/>
                    </a:lnTo>
                    <a:lnTo>
                      <a:pt x="68" y="36"/>
                    </a:lnTo>
                    <a:lnTo>
                      <a:pt x="73" y="40"/>
                    </a:lnTo>
                    <a:lnTo>
                      <a:pt x="79" y="44"/>
                    </a:lnTo>
                    <a:lnTo>
                      <a:pt x="84" y="48"/>
                    </a:lnTo>
                    <a:lnTo>
                      <a:pt x="89" y="53"/>
                    </a:lnTo>
                    <a:lnTo>
                      <a:pt x="93" y="58"/>
                    </a:lnTo>
                    <a:lnTo>
                      <a:pt x="100" y="53"/>
                    </a:lnTo>
                    <a:lnTo>
                      <a:pt x="95" y="48"/>
                    </a:lnTo>
                    <a:lnTo>
                      <a:pt x="89" y="43"/>
                    </a:lnTo>
                    <a:lnTo>
                      <a:pt x="84" y="39"/>
                    </a:lnTo>
                    <a:lnTo>
                      <a:pt x="78" y="35"/>
                    </a:lnTo>
                    <a:lnTo>
                      <a:pt x="73" y="31"/>
                    </a:lnTo>
                    <a:lnTo>
                      <a:pt x="66" y="27"/>
                    </a:lnTo>
                    <a:lnTo>
                      <a:pt x="60" y="23"/>
                    </a:lnTo>
                    <a:lnTo>
                      <a:pt x="54" y="19"/>
                    </a:lnTo>
                    <a:lnTo>
                      <a:pt x="47" y="16"/>
                    </a:lnTo>
                    <a:lnTo>
                      <a:pt x="41" y="13"/>
                    </a:lnTo>
                    <a:lnTo>
                      <a:pt x="35" y="10"/>
                    </a:lnTo>
                    <a:lnTo>
                      <a:pt x="28" y="8"/>
                    </a:lnTo>
                    <a:lnTo>
                      <a:pt x="23" y="6"/>
                    </a:lnTo>
                    <a:lnTo>
                      <a:pt x="16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2" y="6"/>
                    </a:lnTo>
                    <a:lnTo>
                      <a:pt x="4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03" name="Freeform 59">
                <a:extLst>
                  <a:ext uri="{FF2B5EF4-FFF2-40B4-BE49-F238E27FC236}">
                    <a16:creationId xmlns:a16="http://schemas.microsoft.com/office/drawing/2014/main" id="{D5AE9F18-4ECB-C4F8-E06B-EB55B7DA6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3462"/>
                <a:ext cx="135" cy="136"/>
              </a:xfrm>
              <a:custGeom>
                <a:avLst/>
                <a:gdLst>
                  <a:gd name="T0" fmla="*/ 7 w 135"/>
                  <a:gd name="T1" fmla="*/ 131 h 136"/>
                  <a:gd name="T2" fmla="*/ 10 w 135"/>
                  <a:gd name="T3" fmla="*/ 116 h 136"/>
                  <a:gd name="T4" fmla="*/ 14 w 135"/>
                  <a:gd name="T5" fmla="*/ 101 h 136"/>
                  <a:gd name="T6" fmla="*/ 18 w 135"/>
                  <a:gd name="T7" fmla="*/ 87 h 136"/>
                  <a:gd name="T8" fmla="*/ 24 w 135"/>
                  <a:gd name="T9" fmla="*/ 75 h 136"/>
                  <a:gd name="T10" fmla="*/ 31 w 135"/>
                  <a:gd name="T11" fmla="*/ 64 h 136"/>
                  <a:gd name="T12" fmla="*/ 38 w 135"/>
                  <a:gd name="T13" fmla="*/ 54 h 136"/>
                  <a:gd name="T14" fmla="*/ 45 w 135"/>
                  <a:gd name="T15" fmla="*/ 44 h 136"/>
                  <a:gd name="T16" fmla="*/ 54 w 135"/>
                  <a:gd name="T17" fmla="*/ 36 h 136"/>
                  <a:gd name="T18" fmla="*/ 63 w 135"/>
                  <a:gd name="T19" fmla="*/ 29 h 136"/>
                  <a:gd name="T20" fmla="*/ 72 w 135"/>
                  <a:gd name="T21" fmla="*/ 23 h 136"/>
                  <a:gd name="T22" fmla="*/ 82 w 135"/>
                  <a:gd name="T23" fmla="*/ 18 h 136"/>
                  <a:gd name="T24" fmla="*/ 92 w 135"/>
                  <a:gd name="T25" fmla="*/ 14 h 136"/>
                  <a:gd name="T26" fmla="*/ 102 w 135"/>
                  <a:gd name="T27" fmla="*/ 11 h 136"/>
                  <a:gd name="T28" fmla="*/ 113 w 135"/>
                  <a:gd name="T29" fmla="*/ 8 h 136"/>
                  <a:gd name="T30" fmla="*/ 123 w 135"/>
                  <a:gd name="T31" fmla="*/ 7 h 136"/>
                  <a:gd name="T32" fmla="*/ 134 w 135"/>
                  <a:gd name="T33" fmla="*/ 6 h 136"/>
                  <a:gd name="T34" fmla="*/ 127 w 135"/>
                  <a:gd name="T35" fmla="*/ 0 h 136"/>
                  <a:gd name="T36" fmla="*/ 117 w 135"/>
                  <a:gd name="T37" fmla="*/ 1 h 136"/>
                  <a:gd name="T38" fmla="*/ 105 w 135"/>
                  <a:gd name="T39" fmla="*/ 3 h 136"/>
                  <a:gd name="T40" fmla="*/ 94 w 135"/>
                  <a:gd name="T41" fmla="*/ 6 h 136"/>
                  <a:gd name="T42" fmla="*/ 84 w 135"/>
                  <a:gd name="T43" fmla="*/ 10 h 136"/>
                  <a:gd name="T44" fmla="*/ 73 w 135"/>
                  <a:gd name="T45" fmla="*/ 15 h 136"/>
                  <a:gd name="T46" fmla="*/ 63 w 135"/>
                  <a:gd name="T47" fmla="*/ 21 h 136"/>
                  <a:gd name="T48" fmla="*/ 53 w 135"/>
                  <a:gd name="T49" fmla="*/ 28 h 136"/>
                  <a:gd name="T50" fmla="*/ 44 w 135"/>
                  <a:gd name="T51" fmla="*/ 36 h 136"/>
                  <a:gd name="T52" fmla="*/ 35 w 135"/>
                  <a:gd name="T53" fmla="*/ 45 h 136"/>
                  <a:gd name="T54" fmla="*/ 28 w 135"/>
                  <a:gd name="T55" fmla="*/ 55 h 136"/>
                  <a:gd name="T56" fmla="*/ 20 w 135"/>
                  <a:gd name="T57" fmla="*/ 66 h 136"/>
                  <a:gd name="T58" fmla="*/ 14 w 135"/>
                  <a:gd name="T59" fmla="*/ 79 h 136"/>
                  <a:gd name="T60" fmla="*/ 8 w 135"/>
                  <a:gd name="T61" fmla="*/ 92 h 136"/>
                  <a:gd name="T62" fmla="*/ 4 w 135"/>
                  <a:gd name="T63" fmla="*/ 107 h 136"/>
                  <a:gd name="T64" fmla="*/ 1 w 135"/>
                  <a:gd name="T65" fmla="*/ 122 h 136"/>
                  <a:gd name="T66" fmla="*/ 1 w 135"/>
                  <a:gd name="T67" fmla="*/ 134 h 136"/>
                  <a:gd name="T68" fmla="*/ 0 w 135"/>
                  <a:gd name="T69" fmla="*/ 132 h 136"/>
                  <a:gd name="T70" fmla="*/ 2 w 135"/>
                  <a:gd name="T71" fmla="*/ 134 h 136"/>
                  <a:gd name="T72" fmla="*/ 5 w 135"/>
                  <a:gd name="T73" fmla="*/ 135 h 136"/>
                  <a:gd name="T74" fmla="*/ 7 w 135"/>
                  <a:gd name="T75" fmla="*/ 133 h 136"/>
                  <a:gd name="T76" fmla="*/ 7 w 135"/>
                  <a:gd name="T77" fmla="*/ 129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5" h="136">
                    <a:moveTo>
                      <a:pt x="7" y="129"/>
                    </a:moveTo>
                    <a:lnTo>
                      <a:pt x="7" y="131"/>
                    </a:lnTo>
                    <a:lnTo>
                      <a:pt x="9" y="124"/>
                    </a:lnTo>
                    <a:lnTo>
                      <a:pt x="10" y="116"/>
                    </a:lnTo>
                    <a:lnTo>
                      <a:pt x="12" y="108"/>
                    </a:lnTo>
                    <a:lnTo>
                      <a:pt x="14" y="101"/>
                    </a:lnTo>
                    <a:lnTo>
                      <a:pt x="16" y="94"/>
                    </a:lnTo>
                    <a:lnTo>
                      <a:pt x="18" y="87"/>
                    </a:lnTo>
                    <a:lnTo>
                      <a:pt x="21" y="81"/>
                    </a:lnTo>
                    <a:lnTo>
                      <a:pt x="24" y="75"/>
                    </a:lnTo>
                    <a:lnTo>
                      <a:pt x="27" y="69"/>
                    </a:lnTo>
                    <a:lnTo>
                      <a:pt x="31" y="64"/>
                    </a:lnTo>
                    <a:lnTo>
                      <a:pt x="34" y="58"/>
                    </a:lnTo>
                    <a:lnTo>
                      <a:pt x="38" y="54"/>
                    </a:lnTo>
                    <a:lnTo>
                      <a:pt x="42" y="49"/>
                    </a:lnTo>
                    <a:lnTo>
                      <a:pt x="45" y="44"/>
                    </a:lnTo>
                    <a:lnTo>
                      <a:pt x="49" y="40"/>
                    </a:lnTo>
                    <a:lnTo>
                      <a:pt x="54" y="36"/>
                    </a:lnTo>
                    <a:lnTo>
                      <a:pt x="58" y="33"/>
                    </a:lnTo>
                    <a:lnTo>
                      <a:pt x="63" y="29"/>
                    </a:lnTo>
                    <a:lnTo>
                      <a:pt x="68" y="26"/>
                    </a:lnTo>
                    <a:lnTo>
                      <a:pt x="72" y="23"/>
                    </a:lnTo>
                    <a:lnTo>
                      <a:pt x="77" y="21"/>
                    </a:lnTo>
                    <a:lnTo>
                      <a:pt x="82" y="18"/>
                    </a:lnTo>
                    <a:lnTo>
                      <a:pt x="87" y="16"/>
                    </a:lnTo>
                    <a:lnTo>
                      <a:pt x="92" y="14"/>
                    </a:lnTo>
                    <a:lnTo>
                      <a:pt x="97" y="12"/>
                    </a:lnTo>
                    <a:lnTo>
                      <a:pt x="102" y="11"/>
                    </a:lnTo>
                    <a:lnTo>
                      <a:pt x="108" y="10"/>
                    </a:lnTo>
                    <a:lnTo>
                      <a:pt x="113" y="8"/>
                    </a:lnTo>
                    <a:lnTo>
                      <a:pt x="118" y="7"/>
                    </a:lnTo>
                    <a:lnTo>
                      <a:pt x="123" y="7"/>
                    </a:lnTo>
                    <a:lnTo>
                      <a:pt x="128" y="7"/>
                    </a:lnTo>
                    <a:lnTo>
                      <a:pt x="134" y="6"/>
                    </a:lnTo>
                    <a:lnTo>
                      <a:pt x="133" y="0"/>
                    </a:lnTo>
                    <a:lnTo>
                      <a:pt x="127" y="0"/>
                    </a:lnTo>
                    <a:lnTo>
                      <a:pt x="122" y="0"/>
                    </a:lnTo>
                    <a:lnTo>
                      <a:pt x="117" y="1"/>
                    </a:lnTo>
                    <a:lnTo>
                      <a:pt x="111" y="2"/>
                    </a:lnTo>
                    <a:lnTo>
                      <a:pt x="105" y="3"/>
                    </a:lnTo>
                    <a:lnTo>
                      <a:pt x="100" y="5"/>
                    </a:lnTo>
                    <a:lnTo>
                      <a:pt x="94" y="6"/>
                    </a:lnTo>
                    <a:lnTo>
                      <a:pt x="89" y="8"/>
                    </a:lnTo>
                    <a:lnTo>
                      <a:pt x="84" y="10"/>
                    </a:lnTo>
                    <a:lnTo>
                      <a:pt x="78" y="12"/>
                    </a:lnTo>
                    <a:lnTo>
                      <a:pt x="73" y="15"/>
                    </a:lnTo>
                    <a:lnTo>
                      <a:pt x="68" y="18"/>
                    </a:lnTo>
                    <a:lnTo>
                      <a:pt x="63" y="21"/>
                    </a:lnTo>
                    <a:lnTo>
                      <a:pt x="58" y="24"/>
                    </a:lnTo>
                    <a:lnTo>
                      <a:pt x="53" y="28"/>
                    </a:lnTo>
                    <a:lnTo>
                      <a:pt x="48" y="32"/>
                    </a:lnTo>
                    <a:lnTo>
                      <a:pt x="44" y="36"/>
                    </a:lnTo>
                    <a:lnTo>
                      <a:pt x="39" y="40"/>
                    </a:lnTo>
                    <a:lnTo>
                      <a:pt x="35" y="45"/>
                    </a:lnTo>
                    <a:lnTo>
                      <a:pt x="31" y="50"/>
                    </a:lnTo>
                    <a:lnTo>
                      <a:pt x="28" y="55"/>
                    </a:lnTo>
                    <a:lnTo>
                      <a:pt x="23" y="61"/>
                    </a:lnTo>
                    <a:lnTo>
                      <a:pt x="20" y="66"/>
                    </a:lnTo>
                    <a:lnTo>
                      <a:pt x="17" y="72"/>
                    </a:lnTo>
                    <a:lnTo>
                      <a:pt x="14" y="79"/>
                    </a:lnTo>
                    <a:lnTo>
                      <a:pt x="11" y="85"/>
                    </a:lnTo>
                    <a:lnTo>
                      <a:pt x="8" y="92"/>
                    </a:lnTo>
                    <a:lnTo>
                      <a:pt x="6" y="99"/>
                    </a:lnTo>
                    <a:lnTo>
                      <a:pt x="4" y="107"/>
                    </a:lnTo>
                    <a:lnTo>
                      <a:pt x="2" y="115"/>
                    </a:lnTo>
                    <a:lnTo>
                      <a:pt x="1" y="122"/>
                    </a:lnTo>
                    <a:lnTo>
                      <a:pt x="0" y="131"/>
                    </a:lnTo>
                    <a:lnTo>
                      <a:pt x="1" y="134"/>
                    </a:lnTo>
                    <a:lnTo>
                      <a:pt x="0" y="131"/>
                    </a:lnTo>
                    <a:lnTo>
                      <a:pt x="0" y="132"/>
                    </a:lnTo>
                    <a:lnTo>
                      <a:pt x="1" y="134"/>
                    </a:lnTo>
                    <a:lnTo>
                      <a:pt x="2" y="134"/>
                    </a:lnTo>
                    <a:lnTo>
                      <a:pt x="3" y="135"/>
                    </a:lnTo>
                    <a:lnTo>
                      <a:pt x="5" y="135"/>
                    </a:lnTo>
                    <a:lnTo>
                      <a:pt x="6" y="134"/>
                    </a:lnTo>
                    <a:lnTo>
                      <a:pt x="7" y="133"/>
                    </a:lnTo>
                    <a:lnTo>
                      <a:pt x="7" y="131"/>
                    </a:lnTo>
                    <a:lnTo>
                      <a:pt x="7" y="1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04" name="Freeform 60">
                <a:extLst>
                  <a:ext uri="{FF2B5EF4-FFF2-40B4-BE49-F238E27FC236}">
                    <a16:creationId xmlns:a16="http://schemas.microsoft.com/office/drawing/2014/main" id="{483176DB-543B-1F61-3426-41C794751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3591"/>
                <a:ext cx="146" cy="34"/>
              </a:xfrm>
              <a:custGeom>
                <a:avLst/>
                <a:gdLst>
                  <a:gd name="T0" fmla="*/ 140 w 146"/>
                  <a:gd name="T1" fmla="*/ 25 h 34"/>
                  <a:gd name="T2" fmla="*/ 134 w 146"/>
                  <a:gd name="T3" fmla="*/ 26 h 34"/>
                  <a:gd name="T4" fmla="*/ 128 w 146"/>
                  <a:gd name="T5" fmla="*/ 26 h 34"/>
                  <a:gd name="T6" fmla="*/ 120 w 146"/>
                  <a:gd name="T7" fmla="*/ 26 h 34"/>
                  <a:gd name="T8" fmla="*/ 111 w 146"/>
                  <a:gd name="T9" fmla="*/ 26 h 34"/>
                  <a:gd name="T10" fmla="*/ 101 w 146"/>
                  <a:gd name="T11" fmla="*/ 25 h 34"/>
                  <a:gd name="T12" fmla="*/ 90 w 146"/>
                  <a:gd name="T13" fmla="*/ 24 h 34"/>
                  <a:gd name="T14" fmla="*/ 80 w 146"/>
                  <a:gd name="T15" fmla="*/ 23 h 34"/>
                  <a:gd name="T16" fmla="*/ 70 w 146"/>
                  <a:gd name="T17" fmla="*/ 21 h 34"/>
                  <a:gd name="T18" fmla="*/ 59 w 146"/>
                  <a:gd name="T19" fmla="*/ 19 h 34"/>
                  <a:gd name="T20" fmla="*/ 49 w 146"/>
                  <a:gd name="T21" fmla="*/ 18 h 34"/>
                  <a:gd name="T22" fmla="*/ 39 w 146"/>
                  <a:gd name="T23" fmla="*/ 15 h 34"/>
                  <a:gd name="T24" fmla="*/ 30 w 146"/>
                  <a:gd name="T25" fmla="*/ 13 h 34"/>
                  <a:gd name="T26" fmla="*/ 22 w 146"/>
                  <a:gd name="T27" fmla="*/ 10 h 34"/>
                  <a:gd name="T28" fmla="*/ 15 w 146"/>
                  <a:gd name="T29" fmla="*/ 6 h 34"/>
                  <a:gd name="T30" fmla="*/ 10 w 146"/>
                  <a:gd name="T31" fmla="*/ 3 h 34"/>
                  <a:gd name="T32" fmla="*/ 6 w 146"/>
                  <a:gd name="T33" fmla="*/ 0 h 34"/>
                  <a:gd name="T34" fmla="*/ 2 w 146"/>
                  <a:gd name="T35" fmla="*/ 6 h 34"/>
                  <a:gd name="T36" fmla="*/ 8 w 146"/>
                  <a:gd name="T37" fmla="*/ 11 h 34"/>
                  <a:gd name="T38" fmla="*/ 15 w 146"/>
                  <a:gd name="T39" fmla="*/ 14 h 34"/>
                  <a:gd name="T40" fmla="*/ 23 w 146"/>
                  <a:gd name="T41" fmla="*/ 18 h 34"/>
                  <a:gd name="T42" fmla="*/ 32 w 146"/>
                  <a:gd name="T43" fmla="*/ 21 h 34"/>
                  <a:gd name="T44" fmla="*/ 42 w 146"/>
                  <a:gd name="T45" fmla="*/ 23 h 34"/>
                  <a:gd name="T46" fmla="*/ 52 w 146"/>
                  <a:gd name="T47" fmla="*/ 26 h 34"/>
                  <a:gd name="T48" fmla="*/ 63 w 146"/>
                  <a:gd name="T49" fmla="*/ 27 h 34"/>
                  <a:gd name="T50" fmla="*/ 74 w 146"/>
                  <a:gd name="T51" fmla="*/ 29 h 34"/>
                  <a:gd name="T52" fmla="*/ 85 w 146"/>
                  <a:gd name="T53" fmla="*/ 31 h 34"/>
                  <a:gd name="T54" fmla="*/ 95 w 146"/>
                  <a:gd name="T55" fmla="*/ 32 h 34"/>
                  <a:gd name="T56" fmla="*/ 106 w 146"/>
                  <a:gd name="T57" fmla="*/ 32 h 34"/>
                  <a:gd name="T58" fmla="*/ 115 w 146"/>
                  <a:gd name="T59" fmla="*/ 33 h 34"/>
                  <a:gd name="T60" fmla="*/ 124 w 146"/>
                  <a:gd name="T61" fmla="*/ 33 h 34"/>
                  <a:gd name="T62" fmla="*/ 131 w 146"/>
                  <a:gd name="T63" fmla="*/ 33 h 34"/>
                  <a:gd name="T64" fmla="*/ 138 w 146"/>
                  <a:gd name="T65" fmla="*/ 32 h 34"/>
                  <a:gd name="T66" fmla="*/ 140 w 146"/>
                  <a:gd name="T67" fmla="*/ 32 h 34"/>
                  <a:gd name="T68" fmla="*/ 143 w 146"/>
                  <a:gd name="T69" fmla="*/ 31 h 34"/>
                  <a:gd name="T70" fmla="*/ 145 w 146"/>
                  <a:gd name="T71" fmla="*/ 29 h 34"/>
                  <a:gd name="T72" fmla="*/ 144 w 146"/>
                  <a:gd name="T73" fmla="*/ 26 h 34"/>
                  <a:gd name="T74" fmla="*/ 141 w 146"/>
                  <a:gd name="T75" fmla="*/ 25 h 34"/>
                  <a:gd name="T76" fmla="*/ 140 w 146"/>
                  <a:gd name="T77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6" h="34">
                    <a:moveTo>
                      <a:pt x="140" y="25"/>
                    </a:moveTo>
                    <a:lnTo>
                      <a:pt x="140" y="25"/>
                    </a:lnTo>
                    <a:lnTo>
                      <a:pt x="137" y="25"/>
                    </a:lnTo>
                    <a:lnTo>
                      <a:pt x="134" y="26"/>
                    </a:lnTo>
                    <a:lnTo>
                      <a:pt x="131" y="26"/>
                    </a:lnTo>
                    <a:lnTo>
                      <a:pt x="128" y="26"/>
                    </a:lnTo>
                    <a:lnTo>
                      <a:pt x="124" y="26"/>
                    </a:lnTo>
                    <a:lnTo>
                      <a:pt x="120" y="26"/>
                    </a:lnTo>
                    <a:lnTo>
                      <a:pt x="115" y="26"/>
                    </a:lnTo>
                    <a:lnTo>
                      <a:pt x="111" y="26"/>
                    </a:lnTo>
                    <a:lnTo>
                      <a:pt x="106" y="25"/>
                    </a:lnTo>
                    <a:lnTo>
                      <a:pt x="101" y="25"/>
                    </a:lnTo>
                    <a:lnTo>
                      <a:pt x="96" y="25"/>
                    </a:lnTo>
                    <a:lnTo>
                      <a:pt x="90" y="24"/>
                    </a:lnTo>
                    <a:lnTo>
                      <a:pt x="85" y="24"/>
                    </a:lnTo>
                    <a:lnTo>
                      <a:pt x="80" y="23"/>
                    </a:lnTo>
                    <a:lnTo>
                      <a:pt x="75" y="22"/>
                    </a:lnTo>
                    <a:lnTo>
                      <a:pt x="70" y="21"/>
                    </a:lnTo>
                    <a:lnTo>
                      <a:pt x="64" y="20"/>
                    </a:lnTo>
                    <a:lnTo>
                      <a:pt x="59" y="19"/>
                    </a:lnTo>
                    <a:lnTo>
                      <a:pt x="54" y="19"/>
                    </a:lnTo>
                    <a:lnTo>
                      <a:pt x="49" y="18"/>
                    </a:lnTo>
                    <a:lnTo>
                      <a:pt x="44" y="16"/>
                    </a:lnTo>
                    <a:lnTo>
                      <a:pt x="39" y="15"/>
                    </a:lnTo>
                    <a:lnTo>
                      <a:pt x="34" y="14"/>
                    </a:lnTo>
                    <a:lnTo>
                      <a:pt x="30" y="13"/>
                    </a:lnTo>
                    <a:lnTo>
                      <a:pt x="26" y="11"/>
                    </a:lnTo>
                    <a:lnTo>
                      <a:pt x="22" y="10"/>
                    </a:lnTo>
                    <a:lnTo>
                      <a:pt x="18" y="8"/>
                    </a:lnTo>
                    <a:lnTo>
                      <a:pt x="15" y="6"/>
                    </a:lnTo>
                    <a:lnTo>
                      <a:pt x="12" y="5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5" y="9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5" y="14"/>
                    </a:lnTo>
                    <a:lnTo>
                      <a:pt x="19" y="16"/>
                    </a:lnTo>
                    <a:lnTo>
                      <a:pt x="23" y="18"/>
                    </a:lnTo>
                    <a:lnTo>
                      <a:pt x="27" y="19"/>
                    </a:lnTo>
                    <a:lnTo>
                      <a:pt x="32" y="21"/>
                    </a:lnTo>
                    <a:lnTo>
                      <a:pt x="37" y="22"/>
                    </a:lnTo>
                    <a:lnTo>
                      <a:pt x="42" y="23"/>
                    </a:lnTo>
                    <a:lnTo>
                      <a:pt x="47" y="25"/>
                    </a:lnTo>
                    <a:lnTo>
                      <a:pt x="52" y="26"/>
                    </a:lnTo>
                    <a:lnTo>
                      <a:pt x="58" y="26"/>
                    </a:lnTo>
                    <a:lnTo>
                      <a:pt x="63" y="27"/>
                    </a:lnTo>
                    <a:lnTo>
                      <a:pt x="68" y="28"/>
                    </a:lnTo>
                    <a:lnTo>
                      <a:pt x="74" y="29"/>
                    </a:lnTo>
                    <a:lnTo>
                      <a:pt x="79" y="30"/>
                    </a:lnTo>
                    <a:lnTo>
                      <a:pt x="85" y="31"/>
                    </a:lnTo>
                    <a:lnTo>
                      <a:pt x="90" y="31"/>
                    </a:lnTo>
                    <a:lnTo>
                      <a:pt x="95" y="32"/>
                    </a:lnTo>
                    <a:lnTo>
                      <a:pt x="100" y="32"/>
                    </a:lnTo>
                    <a:lnTo>
                      <a:pt x="106" y="32"/>
                    </a:lnTo>
                    <a:lnTo>
                      <a:pt x="110" y="33"/>
                    </a:lnTo>
                    <a:lnTo>
                      <a:pt x="115" y="33"/>
                    </a:lnTo>
                    <a:lnTo>
                      <a:pt x="120" y="33"/>
                    </a:lnTo>
                    <a:lnTo>
                      <a:pt x="124" y="33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8" y="32"/>
                    </a:lnTo>
                    <a:lnTo>
                      <a:pt x="141" y="32"/>
                    </a:lnTo>
                    <a:lnTo>
                      <a:pt x="140" y="32"/>
                    </a:lnTo>
                    <a:lnTo>
                      <a:pt x="141" y="32"/>
                    </a:lnTo>
                    <a:lnTo>
                      <a:pt x="143" y="31"/>
                    </a:lnTo>
                    <a:lnTo>
                      <a:pt x="144" y="30"/>
                    </a:lnTo>
                    <a:lnTo>
                      <a:pt x="145" y="29"/>
                    </a:lnTo>
                    <a:lnTo>
                      <a:pt x="145" y="27"/>
                    </a:lnTo>
                    <a:lnTo>
                      <a:pt x="144" y="26"/>
                    </a:lnTo>
                    <a:lnTo>
                      <a:pt x="143" y="26"/>
                    </a:lnTo>
                    <a:lnTo>
                      <a:pt x="141" y="25"/>
                    </a:lnTo>
                    <a:lnTo>
                      <a:pt x="140" y="25"/>
                    </a:lnTo>
                    <a:lnTo>
                      <a:pt x="14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05" name="Freeform 61">
                <a:extLst>
                  <a:ext uri="{FF2B5EF4-FFF2-40B4-BE49-F238E27FC236}">
                    <a16:creationId xmlns:a16="http://schemas.microsoft.com/office/drawing/2014/main" id="{BD050886-9E57-7ACF-51DD-31B6EEF85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515"/>
                <a:ext cx="98" cy="109"/>
              </a:xfrm>
              <a:custGeom>
                <a:avLst/>
                <a:gdLst>
                  <a:gd name="T0" fmla="*/ 79 w 98"/>
                  <a:gd name="T1" fmla="*/ 5 h 109"/>
                  <a:gd name="T2" fmla="*/ 79 w 98"/>
                  <a:gd name="T3" fmla="*/ 4 h 109"/>
                  <a:gd name="T4" fmla="*/ 84 w 98"/>
                  <a:gd name="T5" fmla="*/ 14 h 109"/>
                  <a:gd name="T6" fmla="*/ 88 w 98"/>
                  <a:gd name="T7" fmla="*/ 23 h 109"/>
                  <a:gd name="T8" fmla="*/ 89 w 98"/>
                  <a:gd name="T9" fmla="*/ 32 h 109"/>
                  <a:gd name="T10" fmla="*/ 89 w 98"/>
                  <a:gd name="T11" fmla="*/ 41 h 109"/>
                  <a:gd name="T12" fmla="*/ 87 w 98"/>
                  <a:gd name="T13" fmla="*/ 49 h 109"/>
                  <a:gd name="T14" fmla="*/ 83 w 98"/>
                  <a:gd name="T15" fmla="*/ 56 h 109"/>
                  <a:gd name="T16" fmla="*/ 78 w 98"/>
                  <a:gd name="T17" fmla="*/ 64 h 109"/>
                  <a:gd name="T18" fmla="*/ 72 w 98"/>
                  <a:gd name="T19" fmla="*/ 71 h 109"/>
                  <a:gd name="T20" fmla="*/ 65 w 98"/>
                  <a:gd name="T21" fmla="*/ 77 h 109"/>
                  <a:gd name="T22" fmla="*/ 56 w 98"/>
                  <a:gd name="T23" fmla="*/ 83 h 109"/>
                  <a:gd name="T24" fmla="*/ 48 w 98"/>
                  <a:gd name="T25" fmla="*/ 88 h 109"/>
                  <a:gd name="T26" fmla="*/ 39 w 98"/>
                  <a:gd name="T27" fmla="*/ 92 h 109"/>
                  <a:gd name="T28" fmla="*/ 29 w 98"/>
                  <a:gd name="T29" fmla="*/ 96 h 109"/>
                  <a:gd name="T30" fmla="*/ 19 w 98"/>
                  <a:gd name="T31" fmla="*/ 99 h 109"/>
                  <a:gd name="T32" fmla="*/ 9 w 98"/>
                  <a:gd name="T33" fmla="*/ 100 h 109"/>
                  <a:gd name="T34" fmla="*/ 0 w 98"/>
                  <a:gd name="T35" fmla="*/ 101 h 109"/>
                  <a:gd name="T36" fmla="*/ 0 w 98"/>
                  <a:gd name="T37" fmla="*/ 108 h 109"/>
                  <a:gd name="T38" fmla="*/ 10 w 98"/>
                  <a:gd name="T39" fmla="*/ 107 h 109"/>
                  <a:gd name="T40" fmla="*/ 21 w 98"/>
                  <a:gd name="T41" fmla="*/ 105 h 109"/>
                  <a:gd name="T42" fmla="*/ 31 w 98"/>
                  <a:gd name="T43" fmla="*/ 102 h 109"/>
                  <a:gd name="T44" fmla="*/ 42 w 98"/>
                  <a:gd name="T45" fmla="*/ 99 h 109"/>
                  <a:gd name="T46" fmla="*/ 51 w 98"/>
                  <a:gd name="T47" fmla="*/ 94 h 109"/>
                  <a:gd name="T48" fmla="*/ 61 w 98"/>
                  <a:gd name="T49" fmla="*/ 89 h 109"/>
                  <a:gd name="T50" fmla="*/ 70 w 98"/>
                  <a:gd name="T51" fmla="*/ 83 h 109"/>
                  <a:gd name="T52" fmla="*/ 78 w 98"/>
                  <a:gd name="T53" fmla="*/ 76 h 109"/>
                  <a:gd name="T54" fmla="*/ 84 w 98"/>
                  <a:gd name="T55" fmla="*/ 68 h 109"/>
                  <a:gd name="T56" fmla="*/ 90 w 98"/>
                  <a:gd name="T57" fmla="*/ 60 h 109"/>
                  <a:gd name="T58" fmla="*/ 94 w 98"/>
                  <a:gd name="T59" fmla="*/ 51 h 109"/>
                  <a:gd name="T60" fmla="*/ 96 w 98"/>
                  <a:gd name="T61" fmla="*/ 41 h 109"/>
                  <a:gd name="T62" fmla="*/ 97 w 98"/>
                  <a:gd name="T63" fmla="*/ 32 h 109"/>
                  <a:gd name="T64" fmla="*/ 95 w 98"/>
                  <a:gd name="T65" fmla="*/ 22 h 109"/>
                  <a:gd name="T66" fmla="*/ 91 w 98"/>
                  <a:gd name="T67" fmla="*/ 11 h 109"/>
                  <a:gd name="T68" fmla="*/ 85 w 98"/>
                  <a:gd name="T69" fmla="*/ 1 h 109"/>
                  <a:gd name="T70" fmla="*/ 85 w 98"/>
                  <a:gd name="T71" fmla="*/ 0 h 109"/>
                  <a:gd name="T72" fmla="*/ 85 w 98"/>
                  <a:gd name="T73" fmla="*/ 1 h 109"/>
                  <a:gd name="T74" fmla="*/ 84 w 98"/>
                  <a:gd name="T75" fmla="*/ 0 h 109"/>
                  <a:gd name="T76" fmla="*/ 83 w 98"/>
                  <a:gd name="T77" fmla="*/ 0 h 109"/>
                  <a:gd name="T78" fmla="*/ 81 w 98"/>
                  <a:gd name="T79" fmla="*/ 0 h 109"/>
                  <a:gd name="T80" fmla="*/ 80 w 98"/>
                  <a:gd name="T81" fmla="*/ 0 h 109"/>
                  <a:gd name="T82" fmla="*/ 79 w 98"/>
                  <a:gd name="T83" fmla="*/ 1 h 109"/>
                  <a:gd name="T84" fmla="*/ 78 w 98"/>
                  <a:gd name="T85" fmla="*/ 2 h 109"/>
                  <a:gd name="T86" fmla="*/ 78 w 98"/>
                  <a:gd name="T87" fmla="*/ 3 h 109"/>
                  <a:gd name="T88" fmla="*/ 79 w 98"/>
                  <a:gd name="T89" fmla="*/ 4 h 109"/>
                  <a:gd name="T90" fmla="*/ 79 w 98"/>
                  <a:gd name="T91" fmla="*/ 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8" h="109">
                    <a:moveTo>
                      <a:pt x="79" y="5"/>
                    </a:moveTo>
                    <a:lnTo>
                      <a:pt x="79" y="4"/>
                    </a:lnTo>
                    <a:lnTo>
                      <a:pt x="84" y="14"/>
                    </a:lnTo>
                    <a:lnTo>
                      <a:pt x="88" y="23"/>
                    </a:lnTo>
                    <a:lnTo>
                      <a:pt x="89" y="32"/>
                    </a:lnTo>
                    <a:lnTo>
                      <a:pt x="89" y="41"/>
                    </a:lnTo>
                    <a:lnTo>
                      <a:pt x="87" y="49"/>
                    </a:lnTo>
                    <a:lnTo>
                      <a:pt x="83" y="56"/>
                    </a:lnTo>
                    <a:lnTo>
                      <a:pt x="78" y="64"/>
                    </a:lnTo>
                    <a:lnTo>
                      <a:pt x="72" y="71"/>
                    </a:lnTo>
                    <a:lnTo>
                      <a:pt x="65" y="77"/>
                    </a:lnTo>
                    <a:lnTo>
                      <a:pt x="56" y="83"/>
                    </a:lnTo>
                    <a:lnTo>
                      <a:pt x="48" y="88"/>
                    </a:lnTo>
                    <a:lnTo>
                      <a:pt x="39" y="92"/>
                    </a:lnTo>
                    <a:lnTo>
                      <a:pt x="29" y="96"/>
                    </a:lnTo>
                    <a:lnTo>
                      <a:pt x="19" y="99"/>
                    </a:lnTo>
                    <a:lnTo>
                      <a:pt x="9" y="100"/>
                    </a:lnTo>
                    <a:lnTo>
                      <a:pt x="0" y="101"/>
                    </a:lnTo>
                    <a:lnTo>
                      <a:pt x="0" y="108"/>
                    </a:lnTo>
                    <a:lnTo>
                      <a:pt x="10" y="107"/>
                    </a:lnTo>
                    <a:lnTo>
                      <a:pt x="21" y="105"/>
                    </a:lnTo>
                    <a:lnTo>
                      <a:pt x="31" y="102"/>
                    </a:lnTo>
                    <a:lnTo>
                      <a:pt x="42" y="99"/>
                    </a:lnTo>
                    <a:lnTo>
                      <a:pt x="51" y="94"/>
                    </a:lnTo>
                    <a:lnTo>
                      <a:pt x="61" y="89"/>
                    </a:lnTo>
                    <a:lnTo>
                      <a:pt x="70" y="83"/>
                    </a:lnTo>
                    <a:lnTo>
                      <a:pt x="78" y="76"/>
                    </a:lnTo>
                    <a:lnTo>
                      <a:pt x="84" y="68"/>
                    </a:lnTo>
                    <a:lnTo>
                      <a:pt x="90" y="60"/>
                    </a:lnTo>
                    <a:lnTo>
                      <a:pt x="94" y="51"/>
                    </a:lnTo>
                    <a:lnTo>
                      <a:pt x="96" y="41"/>
                    </a:lnTo>
                    <a:lnTo>
                      <a:pt x="97" y="32"/>
                    </a:lnTo>
                    <a:lnTo>
                      <a:pt x="95" y="22"/>
                    </a:lnTo>
                    <a:lnTo>
                      <a:pt x="91" y="11"/>
                    </a:lnTo>
                    <a:lnTo>
                      <a:pt x="85" y="1"/>
                    </a:lnTo>
                    <a:lnTo>
                      <a:pt x="85" y="0"/>
                    </a:lnTo>
                    <a:lnTo>
                      <a:pt x="85" y="1"/>
                    </a:lnTo>
                    <a:lnTo>
                      <a:pt x="84" y="0"/>
                    </a:lnTo>
                    <a:lnTo>
                      <a:pt x="83" y="0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9" y="1"/>
                    </a:lnTo>
                    <a:lnTo>
                      <a:pt x="78" y="2"/>
                    </a:lnTo>
                    <a:lnTo>
                      <a:pt x="78" y="3"/>
                    </a:lnTo>
                    <a:lnTo>
                      <a:pt x="79" y="4"/>
                    </a:lnTo>
                    <a:lnTo>
                      <a:pt x="79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06" name="Freeform 62">
                <a:extLst>
                  <a:ext uri="{FF2B5EF4-FFF2-40B4-BE49-F238E27FC236}">
                    <a16:creationId xmlns:a16="http://schemas.microsoft.com/office/drawing/2014/main" id="{4F8E81DB-C679-97F7-1B4E-A8286ECF1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" y="3485"/>
                <a:ext cx="122" cy="110"/>
              </a:xfrm>
              <a:custGeom>
                <a:avLst/>
                <a:gdLst>
                  <a:gd name="T0" fmla="*/ 3 w 122"/>
                  <a:gd name="T1" fmla="*/ 6 h 110"/>
                  <a:gd name="T2" fmla="*/ 3 w 122"/>
                  <a:gd name="T3" fmla="*/ 6 h 110"/>
                  <a:gd name="T4" fmla="*/ 11 w 122"/>
                  <a:gd name="T5" fmla="*/ 7 h 110"/>
                  <a:gd name="T6" fmla="*/ 19 w 122"/>
                  <a:gd name="T7" fmla="*/ 9 h 110"/>
                  <a:gd name="T8" fmla="*/ 29 w 122"/>
                  <a:gd name="T9" fmla="*/ 12 h 110"/>
                  <a:gd name="T10" fmla="*/ 38 w 122"/>
                  <a:gd name="T11" fmla="*/ 16 h 110"/>
                  <a:gd name="T12" fmla="*/ 47 w 122"/>
                  <a:gd name="T13" fmla="*/ 19 h 110"/>
                  <a:gd name="T14" fmla="*/ 56 w 122"/>
                  <a:gd name="T15" fmla="*/ 24 h 110"/>
                  <a:gd name="T16" fmla="*/ 64 w 122"/>
                  <a:gd name="T17" fmla="*/ 30 h 110"/>
                  <a:gd name="T18" fmla="*/ 73 w 122"/>
                  <a:gd name="T19" fmla="*/ 36 h 110"/>
                  <a:gd name="T20" fmla="*/ 80 w 122"/>
                  <a:gd name="T21" fmla="*/ 43 h 110"/>
                  <a:gd name="T22" fmla="*/ 87 w 122"/>
                  <a:gd name="T23" fmla="*/ 50 h 110"/>
                  <a:gd name="T24" fmla="*/ 94 w 122"/>
                  <a:gd name="T25" fmla="*/ 58 h 110"/>
                  <a:gd name="T26" fmla="*/ 100 w 122"/>
                  <a:gd name="T27" fmla="*/ 67 h 110"/>
                  <a:gd name="T28" fmla="*/ 105 w 122"/>
                  <a:gd name="T29" fmla="*/ 76 h 110"/>
                  <a:gd name="T30" fmla="*/ 109 w 122"/>
                  <a:gd name="T31" fmla="*/ 86 h 110"/>
                  <a:gd name="T32" fmla="*/ 111 w 122"/>
                  <a:gd name="T33" fmla="*/ 97 h 110"/>
                  <a:gd name="T34" fmla="*/ 113 w 122"/>
                  <a:gd name="T35" fmla="*/ 109 h 110"/>
                  <a:gd name="T36" fmla="*/ 121 w 122"/>
                  <a:gd name="T37" fmla="*/ 108 h 110"/>
                  <a:gd name="T38" fmla="*/ 119 w 122"/>
                  <a:gd name="T39" fmla="*/ 96 h 110"/>
                  <a:gd name="T40" fmla="*/ 116 w 122"/>
                  <a:gd name="T41" fmla="*/ 85 h 110"/>
                  <a:gd name="T42" fmla="*/ 112 w 122"/>
                  <a:gd name="T43" fmla="*/ 74 h 110"/>
                  <a:gd name="T44" fmla="*/ 107 w 122"/>
                  <a:gd name="T45" fmla="*/ 64 h 110"/>
                  <a:gd name="T46" fmla="*/ 101 w 122"/>
                  <a:gd name="T47" fmla="*/ 55 h 110"/>
                  <a:gd name="T48" fmla="*/ 94 w 122"/>
                  <a:gd name="T49" fmla="*/ 46 h 110"/>
                  <a:gd name="T50" fmla="*/ 86 w 122"/>
                  <a:gd name="T51" fmla="*/ 38 h 110"/>
                  <a:gd name="T52" fmla="*/ 78 w 122"/>
                  <a:gd name="T53" fmla="*/ 31 h 110"/>
                  <a:gd name="T54" fmla="*/ 69 w 122"/>
                  <a:gd name="T55" fmla="*/ 25 h 110"/>
                  <a:gd name="T56" fmla="*/ 60 w 122"/>
                  <a:gd name="T57" fmla="*/ 19 h 110"/>
                  <a:gd name="T58" fmla="*/ 51 w 122"/>
                  <a:gd name="T59" fmla="*/ 14 h 110"/>
                  <a:gd name="T60" fmla="*/ 42 w 122"/>
                  <a:gd name="T61" fmla="*/ 9 h 110"/>
                  <a:gd name="T62" fmla="*/ 32 w 122"/>
                  <a:gd name="T63" fmla="*/ 6 h 110"/>
                  <a:gd name="T64" fmla="*/ 22 w 122"/>
                  <a:gd name="T65" fmla="*/ 3 h 110"/>
                  <a:gd name="T66" fmla="*/ 13 w 122"/>
                  <a:gd name="T67" fmla="*/ 1 h 110"/>
                  <a:gd name="T68" fmla="*/ 4 w 122"/>
                  <a:gd name="T69" fmla="*/ 0 h 110"/>
                  <a:gd name="T70" fmla="*/ 3 w 122"/>
                  <a:gd name="T71" fmla="*/ 0 h 110"/>
                  <a:gd name="T72" fmla="*/ 4 w 122"/>
                  <a:gd name="T73" fmla="*/ 0 h 110"/>
                  <a:gd name="T74" fmla="*/ 2 w 122"/>
                  <a:gd name="T75" fmla="*/ 0 h 110"/>
                  <a:gd name="T76" fmla="*/ 1 w 122"/>
                  <a:gd name="T77" fmla="*/ 0 h 110"/>
                  <a:gd name="T78" fmla="*/ 0 w 122"/>
                  <a:gd name="T79" fmla="*/ 1 h 110"/>
                  <a:gd name="T80" fmla="*/ 0 w 122"/>
                  <a:gd name="T81" fmla="*/ 2 h 110"/>
                  <a:gd name="T82" fmla="*/ 0 w 122"/>
                  <a:gd name="T83" fmla="*/ 3 h 110"/>
                  <a:gd name="T84" fmla="*/ 0 w 122"/>
                  <a:gd name="T85" fmla="*/ 5 h 110"/>
                  <a:gd name="T86" fmla="*/ 1 w 122"/>
                  <a:gd name="T87" fmla="*/ 6 h 110"/>
                  <a:gd name="T88" fmla="*/ 3 w 122"/>
                  <a:gd name="T89" fmla="*/ 6 h 110"/>
                  <a:gd name="T90" fmla="*/ 3 w 122"/>
                  <a:gd name="T91" fmla="*/ 6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2" h="110">
                    <a:moveTo>
                      <a:pt x="3" y="6"/>
                    </a:moveTo>
                    <a:lnTo>
                      <a:pt x="3" y="6"/>
                    </a:lnTo>
                    <a:lnTo>
                      <a:pt x="11" y="7"/>
                    </a:lnTo>
                    <a:lnTo>
                      <a:pt x="19" y="9"/>
                    </a:lnTo>
                    <a:lnTo>
                      <a:pt x="29" y="12"/>
                    </a:lnTo>
                    <a:lnTo>
                      <a:pt x="38" y="16"/>
                    </a:lnTo>
                    <a:lnTo>
                      <a:pt x="47" y="19"/>
                    </a:lnTo>
                    <a:lnTo>
                      <a:pt x="56" y="24"/>
                    </a:lnTo>
                    <a:lnTo>
                      <a:pt x="64" y="30"/>
                    </a:lnTo>
                    <a:lnTo>
                      <a:pt x="73" y="36"/>
                    </a:lnTo>
                    <a:lnTo>
                      <a:pt x="80" y="43"/>
                    </a:lnTo>
                    <a:lnTo>
                      <a:pt x="87" y="50"/>
                    </a:lnTo>
                    <a:lnTo>
                      <a:pt x="94" y="58"/>
                    </a:lnTo>
                    <a:lnTo>
                      <a:pt x="100" y="67"/>
                    </a:lnTo>
                    <a:lnTo>
                      <a:pt x="105" y="76"/>
                    </a:lnTo>
                    <a:lnTo>
                      <a:pt x="109" y="86"/>
                    </a:lnTo>
                    <a:lnTo>
                      <a:pt x="111" y="97"/>
                    </a:lnTo>
                    <a:lnTo>
                      <a:pt x="113" y="109"/>
                    </a:lnTo>
                    <a:lnTo>
                      <a:pt x="121" y="108"/>
                    </a:lnTo>
                    <a:lnTo>
                      <a:pt x="119" y="96"/>
                    </a:lnTo>
                    <a:lnTo>
                      <a:pt x="116" y="85"/>
                    </a:lnTo>
                    <a:lnTo>
                      <a:pt x="112" y="74"/>
                    </a:lnTo>
                    <a:lnTo>
                      <a:pt x="107" y="64"/>
                    </a:lnTo>
                    <a:lnTo>
                      <a:pt x="101" y="55"/>
                    </a:lnTo>
                    <a:lnTo>
                      <a:pt x="94" y="46"/>
                    </a:lnTo>
                    <a:lnTo>
                      <a:pt x="86" y="38"/>
                    </a:lnTo>
                    <a:lnTo>
                      <a:pt x="78" y="31"/>
                    </a:lnTo>
                    <a:lnTo>
                      <a:pt x="69" y="25"/>
                    </a:lnTo>
                    <a:lnTo>
                      <a:pt x="60" y="19"/>
                    </a:lnTo>
                    <a:lnTo>
                      <a:pt x="51" y="14"/>
                    </a:lnTo>
                    <a:lnTo>
                      <a:pt x="42" y="9"/>
                    </a:lnTo>
                    <a:lnTo>
                      <a:pt x="32" y="6"/>
                    </a:lnTo>
                    <a:lnTo>
                      <a:pt x="22" y="3"/>
                    </a:lnTo>
                    <a:lnTo>
                      <a:pt x="13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07" name="Freeform 63">
                <a:extLst>
                  <a:ext uri="{FF2B5EF4-FFF2-40B4-BE49-F238E27FC236}">
                    <a16:creationId xmlns:a16="http://schemas.microsoft.com/office/drawing/2014/main" id="{2B56D8A7-CA98-10C5-AE7D-69E777A67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3485"/>
                <a:ext cx="136" cy="145"/>
              </a:xfrm>
              <a:custGeom>
                <a:avLst/>
                <a:gdLst>
                  <a:gd name="T0" fmla="*/ 7 w 136"/>
                  <a:gd name="T1" fmla="*/ 140 h 145"/>
                  <a:gd name="T2" fmla="*/ 8 w 136"/>
                  <a:gd name="T3" fmla="*/ 125 h 145"/>
                  <a:gd name="T4" fmla="*/ 11 w 136"/>
                  <a:gd name="T5" fmla="*/ 110 h 145"/>
                  <a:gd name="T6" fmla="*/ 14 w 136"/>
                  <a:gd name="T7" fmla="*/ 97 h 145"/>
                  <a:gd name="T8" fmla="*/ 18 w 136"/>
                  <a:gd name="T9" fmla="*/ 84 h 145"/>
                  <a:gd name="T10" fmla="*/ 23 w 136"/>
                  <a:gd name="T11" fmla="*/ 73 h 145"/>
                  <a:gd name="T12" fmla="*/ 29 w 136"/>
                  <a:gd name="T13" fmla="*/ 62 h 145"/>
                  <a:gd name="T14" fmla="*/ 35 w 136"/>
                  <a:gd name="T15" fmla="*/ 51 h 145"/>
                  <a:gd name="T16" fmla="*/ 43 w 136"/>
                  <a:gd name="T17" fmla="*/ 43 h 145"/>
                  <a:gd name="T18" fmla="*/ 52 w 136"/>
                  <a:gd name="T19" fmla="*/ 35 h 145"/>
                  <a:gd name="T20" fmla="*/ 61 w 136"/>
                  <a:gd name="T21" fmla="*/ 27 h 145"/>
                  <a:gd name="T22" fmla="*/ 71 w 136"/>
                  <a:gd name="T23" fmla="*/ 22 h 145"/>
                  <a:gd name="T24" fmla="*/ 82 w 136"/>
                  <a:gd name="T25" fmla="*/ 16 h 145"/>
                  <a:gd name="T26" fmla="*/ 94 w 136"/>
                  <a:gd name="T27" fmla="*/ 12 h 145"/>
                  <a:gd name="T28" fmla="*/ 107 w 136"/>
                  <a:gd name="T29" fmla="*/ 9 h 145"/>
                  <a:gd name="T30" fmla="*/ 120 w 136"/>
                  <a:gd name="T31" fmla="*/ 7 h 145"/>
                  <a:gd name="T32" fmla="*/ 135 w 136"/>
                  <a:gd name="T33" fmla="*/ 6 h 145"/>
                  <a:gd name="T34" fmla="*/ 127 w 136"/>
                  <a:gd name="T35" fmla="*/ 0 h 145"/>
                  <a:gd name="T36" fmla="*/ 112 w 136"/>
                  <a:gd name="T37" fmla="*/ 1 h 145"/>
                  <a:gd name="T38" fmla="*/ 98 w 136"/>
                  <a:gd name="T39" fmla="*/ 4 h 145"/>
                  <a:gd name="T40" fmla="*/ 85 w 136"/>
                  <a:gd name="T41" fmla="*/ 7 h 145"/>
                  <a:gd name="T42" fmla="*/ 73 w 136"/>
                  <a:gd name="T43" fmla="*/ 13 h 145"/>
                  <a:gd name="T44" fmla="*/ 62 w 136"/>
                  <a:gd name="T45" fmla="*/ 18 h 145"/>
                  <a:gd name="T46" fmla="*/ 51 w 136"/>
                  <a:gd name="T47" fmla="*/ 26 h 145"/>
                  <a:gd name="T48" fmla="*/ 41 w 136"/>
                  <a:gd name="T49" fmla="*/ 34 h 145"/>
                  <a:gd name="T50" fmla="*/ 33 w 136"/>
                  <a:gd name="T51" fmla="*/ 43 h 145"/>
                  <a:gd name="T52" fmla="*/ 25 w 136"/>
                  <a:gd name="T53" fmla="*/ 53 h 145"/>
                  <a:gd name="T54" fmla="*/ 18 w 136"/>
                  <a:gd name="T55" fmla="*/ 64 h 145"/>
                  <a:gd name="T56" fmla="*/ 13 w 136"/>
                  <a:gd name="T57" fmla="*/ 76 h 145"/>
                  <a:gd name="T58" fmla="*/ 8 w 136"/>
                  <a:gd name="T59" fmla="*/ 89 h 145"/>
                  <a:gd name="T60" fmla="*/ 5 w 136"/>
                  <a:gd name="T61" fmla="*/ 103 h 145"/>
                  <a:gd name="T62" fmla="*/ 2 w 136"/>
                  <a:gd name="T63" fmla="*/ 117 h 145"/>
                  <a:gd name="T64" fmla="*/ 0 w 136"/>
                  <a:gd name="T65" fmla="*/ 132 h 145"/>
                  <a:gd name="T66" fmla="*/ 3 w 136"/>
                  <a:gd name="T67" fmla="*/ 144 h 145"/>
                  <a:gd name="T68" fmla="*/ 0 w 136"/>
                  <a:gd name="T69" fmla="*/ 141 h 145"/>
                  <a:gd name="T70" fmla="*/ 2 w 136"/>
                  <a:gd name="T71" fmla="*/ 143 h 145"/>
                  <a:gd name="T72" fmla="*/ 5 w 136"/>
                  <a:gd name="T73" fmla="*/ 144 h 145"/>
                  <a:gd name="T74" fmla="*/ 7 w 136"/>
                  <a:gd name="T75" fmla="*/ 142 h 145"/>
                  <a:gd name="T76" fmla="*/ 5 w 136"/>
                  <a:gd name="T77" fmla="*/ 13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6" h="145">
                    <a:moveTo>
                      <a:pt x="5" y="137"/>
                    </a:moveTo>
                    <a:lnTo>
                      <a:pt x="7" y="140"/>
                    </a:lnTo>
                    <a:lnTo>
                      <a:pt x="8" y="132"/>
                    </a:lnTo>
                    <a:lnTo>
                      <a:pt x="8" y="125"/>
                    </a:lnTo>
                    <a:lnTo>
                      <a:pt x="9" y="118"/>
                    </a:lnTo>
                    <a:lnTo>
                      <a:pt x="11" y="110"/>
                    </a:lnTo>
                    <a:lnTo>
                      <a:pt x="12" y="104"/>
                    </a:lnTo>
                    <a:lnTo>
                      <a:pt x="14" y="97"/>
                    </a:lnTo>
                    <a:lnTo>
                      <a:pt x="16" y="91"/>
                    </a:lnTo>
                    <a:lnTo>
                      <a:pt x="18" y="84"/>
                    </a:lnTo>
                    <a:lnTo>
                      <a:pt x="20" y="78"/>
                    </a:lnTo>
                    <a:lnTo>
                      <a:pt x="23" y="73"/>
                    </a:lnTo>
                    <a:lnTo>
                      <a:pt x="26" y="67"/>
                    </a:lnTo>
                    <a:lnTo>
                      <a:pt x="29" y="62"/>
                    </a:lnTo>
                    <a:lnTo>
                      <a:pt x="32" y="56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43" y="43"/>
                    </a:lnTo>
                    <a:lnTo>
                      <a:pt x="48" y="38"/>
                    </a:lnTo>
                    <a:lnTo>
                      <a:pt x="52" y="35"/>
                    </a:lnTo>
                    <a:lnTo>
                      <a:pt x="56" y="31"/>
                    </a:lnTo>
                    <a:lnTo>
                      <a:pt x="61" y="27"/>
                    </a:lnTo>
                    <a:lnTo>
                      <a:pt x="66" y="24"/>
                    </a:lnTo>
                    <a:lnTo>
                      <a:pt x="71" y="22"/>
                    </a:lnTo>
                    <a:lnTo>
                      <a:pt x="77" y="18"/>
                    </a:lnTo>
                    <a:lnTo>
                      <a:pt x="82" y="16"/>
                    </a:lnTo>
                    <a:lnTo>
                      <a:pt x="88" y="14"/>
                    </a:lnTo>
                    <a:lnTo>
                      <a:pt x="94" y="12"/>
                    </a:lnTo>
                    <a:lnTo>
                      <a:pt x="100" y="11"/>
                    </a:lnTo>
                    <a:lnTo>
                      <a:pt x="107" y="9"/>
                    </a:lnTo>
                    <a:lnTo>
                      <a:pt x="114" y="8"/>
                    </a:lnTo>
                    <a:lnTo>
                      <a:pt x="120" y="7"/>
                    </a:lnTo>
                    <a:lnTo>
                      <a:pt x="127" y="7"/>
                    </a:lnTo>
                    <a:lnTo>
                      <a:pt x="135" y="6"/>
                    </a:lnTo>
                    <a:lnTo>
                      <a:pt x="135" y="0"/>
                    </a:lnTo>
                    <a:lnTo>
                      <a:pt x="127" y="0"/>
                    </a:lnTo>
                    <a:lnTo>
                      <a:pt x="120" y="0"/>
                    </a:lnTo>
                    <a:lnTo>
                      <a:pt x="112" y="1"/>
                    </a:lnTo>
                    <a:lnTo>
                      <a:pt x="105" y="3"/>
                    </a:lnTo>
                    <a:lnTo>
                      <a:pt x="98" y="4"/>
                    </a:lnTo>
                    <a:lnTo>
                      <a:pt x="92" y="6"/>
                    </a:lnTo>
                    <a:lnTo>
                      <a:pt x="85" y="7"/>
                    </a:lnTo>
                    <a:lnTo>
                      <a:pt x="79" y="10"/>
                    </a:lnTo>
                    <a:lnTo>
                      <a:pt x="73" y="13"/>
                    </a:lnTo>
                    <a:lnTo>
                      <a:pt x="68" y="15"/>
                    </a:lnTo>
                    <a:lnTo>
                      <a:pt x="62" y="18"/>
                    </a:lnTo>
                    <a:lnTo>
                      <a:pt x="56" y="22"/>
                    </a:lnTo>
                    <a:lnTo>
                      <a:pt x="51" y="26"/>
                    </a:lnTo>
                    <a:lnTo>
                      <a:pt x="46" y="29"/>
                    </a:lnTo>
                    <a:lnTo>
                      <a:pt x="41" y="34"/>
                    </a:lnTo>
                    <a:lnTo>
                      <a:pt x="37" y="38"/>
                    </a:lnTo>
                    <a:lnTo>
                      <a:pt x="33" y="43"/>
                    </a:lnTo>
                    <a:lnTo>
                      <a:pt x="29" y="48"/>
                    </a:lnTo>
                    <a:lnTo>
                      <a:pt x="25" y="53"/>
                    </a:lnTo>
                    <a:lnTo>
                      <a:pt x="22" y="59"/>
                    </a:lnTo>
                    <a:lnTo>
                      <a:pt x="18" y="64"/>
                    </a:lnTo>
                    <a:lnTo>
                      <a:pt x="16" y="70"/>
                    </a:lnTo>
                    <a:lnTo>
                      <a:pt x="13" y="76"/>
                    </a:lnTo>
                    <a:lnTo>
                      <a:pt x="10" y="82"/>
                    </a:lnTo>
                    <a:lnTo>
                      <a:pt x="8" y="89"/>
                    </a:lnTo>
                    <a:lnTo>
                      <a:pt x="6" y="96"/>
                    </a:lnTo>
                    <a:lnTo>
                      <a:pt x="5" y="103"/>
                    </a:lnTo>
                    <a:lnTo>
                      <a:pt x="3" y="110"/>
                    </a:lnTo>
                    <a:lnTo>
                      <a:pt x="2" y="117"/>
                    </a:lnTo>
                    <a:lnTo>
                      <a:pt x="1" y="125"/>
                    </a:lnTo>
                    <a:lnTo>
                      <a:pt x="0" y="132"/>
                    </a:lnTo>
                    <a:lnTo>
                      <a:pt x="0" y="140"/>
                    </a:lnTo>
                    <a:lnTo>
                      <a:pt x="3" y="144"/>
                    </a:lnTo>
                    <a:lnTo>
                      <a:pt x="0" y="140"/>
                    </a:lnTo>
                    <a:lnTo>
                      <a:pt x="0" y="141"/>
                    </a:lnTo>
                    <a:lnTo>
                      <a:pt x="1" y="143"/>
                    </a:lnTo>
                    <a:lnTo>
                      <a:pt x="2" y="143"/>
                    </a:lnTo>
                    <a:lnTo>
                      <a:pt x="3" y="144"/>
                    </a:lnTo>
                    <a:lnTo>
                      <a:pt x="5" y="144"/>
                    </a:lnTo>
                    <a:lnTo>
                      <a:pt x="6" y="143"/>
                    </a:lnTo>
                    <a:lnTo>
                      <a:pt x="7" y="142"/>
                    </a:lnTo>
                    <a:lnTo>
                      <a:pt x="7" y="140"/>
                    </a:lnTo>
                    <a:lnTo>
                      <a:pt x="5" y="1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08" name="Freeform 64">
                <a:extLst>
                  <a:ext uri="{FF2B5EF4-FFF2-40B4-BE49-F238E27FC236}">
                    <a16:creationId xmlns:a16="http://schemas.microsoft.com/office/drawing/2014/main" id="{FED39761-24F7-176D-5FF0-2DEA4863E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3623"/>
                <a:ext cx="184" cy="26"/>
              </a:xfrm>
              <a:custGeom>
                <a:avLst/>
                <a:gdLst>
                  <a:gd name="T0" fmla="*/ 178 w 184"/>
                  <a:gd name="T1" fmla="*/ 11 h 26"/>
                  <a:gd name="T2" fmla="*/ 166 w 184"/>
                  <a:gd name="T3" fmla="*/ 14 h 26"/>
                  <a:gd name="T4" fmla="*/ 154 w 184"/>
                  <a:gd name="T5" fmla="*/ 16 h 26"/>
                  <a:gd name="T6" fmla="*/ 142 w 184"/>
                  <a:gd name="T7" fmla="*/ 17 h 26"/>
                  <a:gd name="T8" fmla="*/ 131 w 184"/>
                  <a:gd name="T9" fmla="*/ 18 h 26"/>
                  <a:gd name="T10" fmla="*/ 120 w 184"/>
                  <a:gd name="T11" fmla="*/ 18 h 26"/>
                  <a:gd name="T12" fmla="*/ 109 w 184"/>
                  <a:gd name="T13" fmla="*/ 18 h 26"/>
                  <a:gd name="T14" fmla="*/ 98 w 184"/>
                  <a:gd name="T15" fmla="*/ 17 h 26"/>
                  <a:gd name="T16" fmla="*/ 87 w 184"/>
                  <a:gd name="T17" fmla="*/ 16 h 26"/>
                  <a:gd name="T18" fmla="*/ 76 w 184"/>
                  <a:gd name="T19" fmla="*/ 15 h 26"/>
                  <a:gd name="T20" fmla="*/ 65 w 184"/>
                  <a:gd name="T21" fmla="*/ 13 h 26"/>
                  <a:gd name="T22" fmla="*/ 55 w 184"/>
                  <a:gd name="T23" fmla="*/ 11 h 26"/>
                  <a:gd name="T24" fmla="*/ 44 w 184"/>
                  <a:gd name="T25" fmla="*/ 9 h 26"/>
                  <a:gd name="T26" fmla="*/ 33 w 184"/>
                  <a:gd name="T27" fmla="*/ 7 h 26"/>
                  <a:gd name="T28" fmla="*/ 23 w 184"/>
                  <a:gd name="T29" fmla="*/ 5 h 26"/>
                  <a:gd name="T30" fmla="*/ 12 w 184"/>
                  <a:gd name="T31" fmla="*/ 2 h 26"/>
                  <a:gd name="T32" fmla="*/ 2 w 184"/>
                  <a:gd name="T33" fmla="*/ 0 h 26"/>
                  <a:gd name="T34" fmla="*/ 5 w 184"/>
                  <a:gd name="T35" fmla="*/ 7 h 26"/>
                  <a:gd name="T36" fmla="*/ 16 w 184"/>
                  <a:gd name="T37" fmla="*/ 10 h 26"/>
                  <a:gd name="T38" fmla="*/ 26 w 184"/>
                  <a:gd name="T39" fmla="*/ 12 h 26"/>
                  <a:gd name="T40" fmla="*/ 37 w 184"/>
                  <a:gd name="T41" fmla="*/ 14 h 26"/>
                  <a:gd name="T42" fmla="*/ 48 w 184"/>
                  <a:gd name="T43" fmla="*/ 16 h 26"/>
                  <a:gd name="T44" fmla="*/ 58 w 184"/>
                  <a:gd name="T45" fmla="*/ 19 h 26"/>
                  <a:gd name="T46" fmla="*/ 69 w 184"/>
                  <a:gd name="T47" fmla="*/ 20 h 26"/>
                  <a:gd name="T48" fmla="*/ 80 w 184"/>
                  <a:gd name="T49" fmla="*/ 22 h 26"/>
                  <a:gd name="T50" fmla="*/ 91 w 184"/>
                  <a:gd name="T51" fmla="*/ 23 h 26"/>
                  <a:gd name="T52" fmla="*/ 103 w 184"/>
                  <a:gd name="T53" fmla="*/ 24 h 26"/>
                  <a:gd name="T54" fmla="*/ 114 w 184"/>
                  <a:gd name="T55" fmla="*/ 25 h 26"/>
                  <a:gd name="T56" fmla="*/ 125 w 184"/>
                  <a:gd name="T57" fmla="*/ 25 h 26"/>
                  <a:gd name="T58" fmla="*/ 137 w 184"/>
                  <a:gd name="T59" fmla="*/ 24 h 26"/>
                  <a:gd name="T60" fmla="*/ 149 w 184"/>
                  <a:gd name="T61" fmla="*/ 23 h 26"/>
                  <a:gd name="T62" fmla="*/ 161 w 184"/>
                  <a:gd name="T63" fmla="*/ 21 h 26"/>
                  <a:gd name="T64" fmla="*/ 173 w 184"/>
                  <a:gd name="T65" fmla="*/ 19 h 26"/>
                  <a:gd name="T66" fmla="*/ 178 w 184"/>
                  <a:gd name="T67" fmla="*/ 18 h 26"/>
                  <a:gd name="T68" fmla="*/ 181 w 184"/>
                  <a:gd name="T69" fmla="*/ 17 h 26"/>
                  <a:gd name="T70" fmla="*/ 183 w 184"/>
                  <a:gd name="T71" fmla="*/ 15 h 26"/>
                  <a:gd name="T72" fmla="*/ 182 w 184"/>
                  <a:gd name="T73" fmla="*/ 13 h 26"/>
                  <a:gd name="T74" fmla="*/ 179 w 184"/>
                  <a:gd name="T75" fmla="*/ 11 h 26"/>
                  <a:gd name="T76" fmla="*/ 178 w 184"/>
                  <a:gd name="T77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4" h="26">
                    <a:moveTo>
                      <a:pt x="178" y="11"/>
                    </a:moveTo>
                    <a:lnTo>
                      <a:pt x="178" y="11"/>
                    </a:lnTo>
                    <a:lnTo>
                      <a:pt x="171" y="13"/>
                    </a:lnTo>
                    <a:lnTo>
                      <a:pt x="166" y="14"/>
                    </a:lnTo>
                    <a:lnTo>
                      <a:pt x="160" y="15"/>
                    </a:lnTo>
                    <a:lnTo>
                      <a:pt x="154" y="16"/>
                    </a:lnTo>
                    <a:lnTo>
                      <a:pt x="148" y="16"/>
                    </a:lnTo>
                    <a:lnTo>
                      <a:pt x="142" y="17"/>
                    </a:lnTo>
                    <a:lnTo>
                      <a:pt x="136" y="18"/>
                    </a:lnTo>
                    <a:lnTo>
                      <a:pt x="131" y="18"/>
                    </a:lnTo>
                    <a:lnTo>
                      <a:pt x="125" y="18"/>
                    </a:lnTo>
                    <a:lnTo>
                      <a:pt x="120" y="18"/>
                    </a:lnTo>
                    <a:lnTo>
                      <a:pt x="114" y="18"/>
                    </a:lnTo>
                    <a:lnTo>
                      <a:pt x="109" y="18"/>
                    </a:lnTo>
                    <a:lnTo>
                      <a:pt x="103" y="18"/>
                    </a:lnTo>
                    <a:lnTo>
                      <a:pt x="98" y="17"/>
                    </a:lnTo>
                    <a:lnTo>
                      <a:pt x="92" y="17"/>
                    </a:lnTo>
                    <a:lnTo>
                      <a:pt x="87" y="16"/>
                    </a:lnTo>
                    <a:lnTo>
                      <a:pt x="82" y="16"/>
                    </a:lnTo>
                    <a:lnTo>
                      <a:pt x="76" y="15"/>
                    </a:lnTo>
                    <a:lnTo>
                      <a:pt x="71" y="14"/>
                    </a:lnTo>
                    <a:lnTo>
                      <a:pt x="65" y="13"/>
                    </a:lnTo>
                    <a:lnTo>
                      <a:pt x="60" y="12"/>
                    </a:lnTo>
                    <a:lnTo>
                      <a:pt x="55" y="11"/>
                    </a:lnTo>
                    <a:lnTo>
                      <a:pt x="49" y="10"/>
                    </a:lnTo>
                    <a:lnTo>
                      <a:pt x="44" y="9"/>
                    </a:lnTo>
                    <a:lnTo>
                      <a:pt x="39" y="8"/>
                    </a:lnTo>
                    <a:lnTo>
                      <a:pt x="33" y="7"/>
                    </a:lnTo>
                    <a:lnTo>
                      <a:pt x="28" y="6"/>
                    </a:lnTo>
                    <a:lnTo>
                      <a:pt x="23" y="5"/>
                    </a:lnTo>
                    <a:lnTo>
                      <a:pt x="18" y="3"/>
                    </a:lnTo>
                    <a:lnTo>
                      <a:pt x="12" y="2"/>
                    </a:lnTo>
                    <a:lnTo>
                      <a:pt x="7" y="1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5" y="7"/>
                    </a:lnTo>
                    <a:lnTo>
                      <a:pt x="10" y="8"/>
                    </a:lnTo>
                    <a:lnTo>
                      <a:pt x="16" y="10"/>
                    </a:lnTo>
                    <a:lnTo>
                      <a:pt x="21" y="11"/>
                    </a:lnTo>
                    <a:lnTo>
                      <a:pt x="26" y="12"/>
                    </a:lnTo>
                    <a:lnTo>
                      <a:pt x="31" y="13"/>
                    </a:lnTo>
                    <a:lnTo>
                      <a:pt x="37" y="14"/>
                    </a:lnTo>
                    <a:lnTo>
                      <a:pt x="42" y="16"/>
                    </a:lnTo>
                    <a:lnTo>
                      <a:pt x="48" y="16"/>
                    </a:lnTo>
                    <a:lnTo>
                      <a:pt x="53" y="18"/>
                    </a:lnTo>
                    <a:lnTo>
                      <a:pt x="58" y="19"/>
                    </a:lnTo>
                    <a:lnTo>
                      <a:pt x="64" y="19"/>
                    </a:lnTo>
                    <a:lnTo>
                      <a:pt x="69" y="20"/>
                    </a:lnTo>
                    <a:lnTo>
                      <a:pt x="75" y="21"/>
                    </a:lnTo>
                    <a:lnTo>
                      <a:pt x="80" y="22"/>
                    </a:lnTo>
                    <a:lnTo>
                      <a:pt x="86" y="23"/>
                    </a:lnTo>
                    <a:lnTo>
                      <a:pt x="91" y="23"/>
                    </a:lnTo>
                    <a:lnTo>
                      <a:pt x="97" y="24"/>
                    </a:lnTo>
                    <a:lnTo>
                      <a:pt x="103" y="24"/>
                    </a:lnTo>
                    <a:lnTo>
                      <a:pt x="108" y="24"/>
                    </a:lnTo>
                    <a:lnTo>
                      <a:pt x="114" y="25"/>
                    </a:lnTo>
                    <a:lnTo>
                      <a:pt x="120" y="25"/>
                    </a:lnTo>
                    <a:lnTo>
                      <a:pt x="125" y="25"/>
                    </a:lnTo>
                    <a:lnTo>
                      <a:pt x="131" y="24"/>
                    </a:lnTo>
                    <a:lnTo>
                      <a:pt x="137" y="24"/>
                    </a:lnTo>
                    <a:lnTo>
                      <a:pt x="143" y="23"/>
                    </a:lnTo>
                    <a:lnTo>
                      <a:pt x="149" y="23"/>
                    </a:lnTo>
                    <a:lnTo>
                      <a:pt x="155" y="22"/>
                    </a:lnTo>
                    <a:lnTo>
                      <a:pt x="161" y="21"/>
                    </a:lnTo>
                    <a:lnTo>
                      <a:pt x="167" y="20"/>
                    </a:lnTo>
                    <a:lnTo>
                      <a:pt x="173" y="19"/>
                    </a:lnTo>
                    <a:lnTo>
                      <a:pt x="179" y="18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81" y="17"/>
                    </a:lnTo>
                    <a:lnTo>
                      <a:pt x="183" y="16"/>
                    </a:lnTo>
                    <a:lnTo>
                      <a:pt x="183" y="15"/>
                    </a:lnTo>
                    <a:lnTo>
                      <a:pt x="183" y="14"/>
                    </a:lnTo>
                    <a:lnTo>
                      <a:pt x="182" y="13"/>
                    </a:lnTo>
                    <a:lnTo>
                      <a:pt x="181" y="12"/>
                    </a:lnTo>
                    <a:lnTo>
                      <a:pt x="179" y="11"/>
                    </a:lnTo>
                    <a:lnTo>
                      <a:pt x="178" y="11"/>
                    </a:lnTo>
                    <a:lnTo>
                      <a:pt x="178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09" name="Freeform 65">
                <a:extLst>
                  <a:ext uri="{FF2B5EF4-FFF2-40B4-BE49-F238E27FC236}">
                    <a16:creationId xmlns:a16="http://schemas.microsoft.com/office/drawing/2014/main" id="{AB0C8F9B-F975-B8C1-8109-0B8FFC4FF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591"/>
                <a:ext cx="71" cy="51"/>
              </a:xfrm>
              <a:custGeom>
                <a:avLst/>
                <a:gdLst>
                  <a:gd name="T0" fmla="*/ 61 w 71"/>
                  <a:gd name="T1" fmla="*/ 3 h 51"/>
                  <a:gd name="T2" fmla="*/ 61 w 71"/>
                  <a:gd name="T3" fmla="*/ 3 h 51"/>
                  <a:gd name="T4" fmla="*/ 61 w 71"/>
                  <a:gd name="T5" fmla="*/ 8 h 51"/>
                  <a:gd name="T6" fmla="*/ 59 w 71"/>
                  <a:gd name="T7" fmla="*/ 13 h 51"/>
                  <a:gd name="T8" fmla="*/ 57 w 71"/>
                  <a:gd name="T9" fmla="*/ 17 h 51"/>
                  <a:gd name="T10" fmla="*/ 53 w 71"/>
                  <a:gd name="T11" fmla="*/ 21 h 51"/>
                  <a:gd name="T12" fmla="*/ 49 w 71"/>
                  <a:gd name="T13" fmla="*/ 25 h 51"/>
                  <a:gd name="T14" fmla="*/ 44 w 71"/>
                  <a:gd name="T15" fmla="*/ 28 h 51"/>
                  <a:gd name="T16" fmla="*/ 39 w 71"/>
                  <a:gd name="T17" fmla="*/ 31 h 51"/>
                  <a:gd name="T18" fmla="*/ 34 w 71"/>
                  <a:gd name="T19" fmla="*/ 34 h 51"/>
                  <a:gd name="T20" fmla="*/ 28 w 71"/>
                  <a:gd name="T21" fmla="*/ 36 h 51"/>
                  <a:gd name="T22" fmla="*/ 23 w 71"/>
                  <a:gd name="T23" fmla="*/ 38 h 51"/>
                  <a:gd name="T24" fmla="*/ 17 w 71"/>
                  <a:gd name="T25" fmla="*/ 39 h 51"/>
                  <a:gd name="T26" fmla="*/ 12 w 71"/>
                  <a:gd name="T27" fmla="*/ 40 h 51"/>
                  <a:gd name="T28" fmla="*/ 8 w 71"/>
                  <a:gd name="T29" fmla="*/ 41 h 51"/>
                  <a:gd name="T30" fmla="*/ 4 w 71"/>
                  <a:gd name="T31" fmla="*/ 42 h 51"/>
                  <a:gd name="T32" fmla="*/ 1 w 71"/>
                  <a:gd name="T33" fmla="*/ 43 h 51"/>
                  <a:gd name="T34" fmla="*/ 0 w 71"/>
                  <a:gd name="T35" fmla="*/ 43 h 51"/>
                  <a:gd name="T36" fmla="*/ 0 w 71"/>
                  <a:gd name="T37" fmla="*/ 50 h 51"/>
                  <a:gd name="T38" fmla="*/ 3 w 71"/>
                  <a:gd name="T39" fmla="*/ 50 h 51"/>
                  <a:gd name="T40" fmla="*/ 6 w 71"/>
                  <a:gd name="T41" fmla="*/ 49 h 51"/>
                  <a:gd name="T42" fmla="*/ 9 w 71"/>
                  <a:gd name="T43" fmla="*/ 48 h 51"/>
                  <a:gd name="T44" fmla="*/ 15 w 71"/>
                  <a:gd name="T45" fmla="*/ 47 h 51"/>
                  <a:gd name="T46" fmla="*/ 20 w 71"/>
                  <a:gd name="T47" fmla="*/ 46 h 51"/>
                  <a:gd name="T48" fmla="*/ 25 w 71"/>
                  <a:gd name="T49" fmla="*/ 44 h 51"/>
                  <a:gd name="T50" fmla="*/ 32 w 71"/>
                  <a:gd name="T51" fmla="*/ 42 h 51"/>
                  <a:gd name="T52" fmla="*/ 37 w 71"/>
                  <a:gd name="T53" fmla="*/ 40 h 51"/>
                  <a:gd name="T54" fmla="*/ 43 w 71"/>
                  <a:gd name="T55" fmla="*/ 37 h 51"/>
                  <a:gd name="T56" fmla="*/ 49 w 71"/>
                  <a:gd name="T57" fmla="*/ 33 h 51"/>
                  <a:gd name="T58" fmla="*/ 54 w 71"/>
                  <a:gd name="T59" fmla="*/ 30 h 51"/>
                  <a:gd name="T60" fmla="*/ 59 w 71"/>
                  <a:gd name="T61" fmla="*/ 26 h 51"/>
                  <a:gd name="T62" fmla="*/ 63 w 71"/>
                  <a:gd name="T63" fmla="*/ 21 h 51"/>
                  <a:gd name="T64" fmla="*/ 66 w 71"/>
                  <a:gd name="T65" fmla="*/ 15 h 51"/>
                  <a:gd name="T66" fmla="*/ 68 w 71"/>
                  <a:gd name="T67" fmla="*/ 9 h 51"/>
                  <a:gd name="T68" fmla="*/ 70 w 71"/>
                  <a:gd name="T69" fmla="*/ 3 h 51"/>
                  <a:gd name="T70" fmla="*/ 69 w 71"/>
                  <a:gd name="T71" fmla="*/ 3 h 51"/>
                  <a:gd name="T72" fmla="*/ 70 w 71"/>
                  <a:gd name="T73" fmla="*/ 3 h 51"/>
                  <a:gd name="T74" fmla="*/ 69 w 71"/>
                  <a:gd name="T75" fmla="*/ 1 h 51"/>
                  <a:gd name="T76" fmla="*/ 68 w 71"/>
                  <a:gd name="T77" fmla="*/ 0 h 51"/>
                  <a:gd name="T78" fmla="*/ 67 w 71"/>
                  <a:gd name="T79" fmla="*/ 0 h 51"/>
                  <a:gd name="T80" fmla="*/ 65 w 71"/>
                  <a:gd name="T81" fmla="*/ 0 h 51"/>
                  <a:gd name="T82" fmla="*/ 64 w 71"/>
                  <a:gd name="T83" fmla="*/ 0 h 51"/>
                  <a:gd name="T84" fmla="*/ 62 w 71"/>
                  <a:gd name="T85" fmla="*/ 0 h 51"/>
                  <a:gd name="T86" fmla="*/ 62 w 71"/>
                  <a:gd name="T87" fmla="*/ 1 h 51"/>
                  <a:gd name="T88" fmla="*/ 61 w 71"/>
                  <a:gd name="T89" fmla="*/ 3 h 51"/>
                  <a:gd name="T90" fmla="*/ 61 w 71"/>
                  <a:gd name="T91" fmla="*/ 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1" h="51">
                    <a:moveTo>
                      <a:pt x="61" y="3"/>
                    </a:moveTo>
                    <a:lnTo>
                      <a:pt x="61" y="3"/>
                    </a:lnTo>
                    <a:lnTo>
                      <a:pt x="61" y="8"/>
                    </a:lnTo>
                    <a:lnTo>
                      <a:pt x="59" y="13"/>
                    </a:lnTo>
                    <a:lnTo>
                      <a:pt x="57" y="17"/>
                    </a:lnTo>
                    <a:lnTo>
                      <a:pt x="53" y="21"/>
                    </a:lnTo>
                    <a:lnTo>
                      <a:pt x="49" y="25"/>
                    </a:lnTo>
                    <a:lnTo>
                      <a:pt x="44" y="28"/>
                    </a:lnTo>
                    <a:lnTo>
                      <a:pt x="39" y="31"/>
                    </a:lnTo>
                    <a:lnTo>
                      <a:pt x="34" y="34"/>
                    </a:lnTo>
                    <a:lnTo>
                      <a:pt x="28" y="36"/>
                    </a:lnTo>
                    <a:lnTo>
                      <a:pt x="23" y="38"/>
                    </a:lnTo>
                    <a:lnTo>
                      <a:pt x="17" y="39"/>
                    </a:lnTo>
                    <a:lnTo>
                      <a:pt x="12" y="40"/>
                    </a:lnTo>
                    <a:lnTo>
                      <a:pt x="8" y="41"/>
                    </a:lnTo>
                    <a:lnTo>
                      <a:pt x="4" y="42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50"/>
                    </a:lnTo>
                    <a:lnTo>
                      <a:pt x="3" y="50"/>
                    </a:lnTo>
                    <a:lnTo>
                      <a:pt x="6" y="49"/>
                    </a:lnTo>
                    <a:lnTo>
                      <a:pt x="9" y="48"/>
                    </a:lnTo>
                    <a:lnTo>
                      <a:pt x="15" y="47"/>
                    </a:lnTo>
                    <a:lnTo>
                      <a:pt x="20" y="46"/>
                    </a:lnTo>
                    <a:lnTo>
                      <a:pt x="25" y="44"/>
                    </a:lnTo>
                    <a:lnTo>
                      <a:pt x="32" y="42"/>
                    </a:lnTo>
                    <a:lnTo>
                      <a:pt x="37" y="40"/>
                    </a:lnTo>
                    <a:lnTo>
                      <a:pt x="43" y="37"/>
                    </a:lnTo>
                    <a:lnTo>
                      <a:pt x="49" y="33"/>
                    </a:lnTo>
                    <a:lnTo>
                      <a:pt x="54" y="30"/>
                    </a:lnTo>
                    <a:lnTo>
                      <a:pt x="59" y="26"/>
                    </a:lnTo>
                    <a:lnTo>
                      <a:pt x="63" y="21"/>
                    </a:lnTo>
                    <a:lnTo>
                      <a:pt x="66" y="15"/>
                    </a:lnTo>
                    <a:lnTo>
                      <a:pt x="68" y="9"/>
                    </a:lnTo>
                    <a:lnTo>
                      <a:pt x="70" y="3"/>
                    </a:lnTo>
                    <a:lnTo>
                      <a:pt x="69" y="3"/>
                    </a:lnTo>
                    <a:lnTo>
                      <a:pt x="70" y="3"/>
                    </a:lnTo>
                    <a:lnTo>
                      <a:pt x="69" y="1"/>
                    </a:lnTo>
                    <a:lnTo>
                      <a:pt x="68" y="0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4" y="0"/>
                    </a:lnTo>
                    <a:lnTo>
                      <a:pt x="62" y="0"/>
                    </a:lnTo>
                    <a:lnTo>
                      <a:pt x="62" y="1"/>
                    </a:lnTo>
                    <a:lnTo>
                      <a:pt x="61" y="3"/>
                    </a:lnTo>
                    <a:lnTo>
                      <a:pt x="61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10" name="Freeform 66">
                <a:extLst>
                  <a:ext uri="{FF2B5EF4-FFF2-40B4-BE49-F238E27FC236}">
                    <a16:creationId xmlns:a16="http://schemas.microsoft.com/office/drawing/2014/main" id="{F2839B45-EBE5-E825-AEDC-6AF821B5C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452"/>
                <a:ext cx="23" cy="23"/>
              </a:xfrm>
              <a:custGeom>
                <a:avLst/>
                <a:gdLst>
                  <a:gd name="T0" fmla="*/ 7 w 23"/>
                  <a:gd name="T1" fmla="*/ 22 h 23"/>
                  <a:gd name="T2" fmla="*/ 14 w 23"/>
                  <a:gd name="T3" fmla="*/ 20 h 23"/>
                  <a:gd name="T4" fmla="*/ 19 w 23"/>
                  <a:gd name="T5" fmla="*/ 17 h 23"/>
                  <a:gd name="T6" fmla="*/ 22 w 23"/>
                  <a:gd name="T7" fmla="*/ 13 h 23"/>
                  <a:gd name="T8" fmla="*/ 22 w 23"/>
                  <a:gd name="T9" fmla="*/ 8 h 23"/>
                  <a:gd name="T10" fmla="*/ 17 w 23"/>
                  <a:gd name="T11" fmla="*/ 4 h 23"/>
                  <a:gd name="T12" fmla="*/ 12 w 23"/>
                  <a:gd name="T13" fmla="*/ 1 h 23"/>
                  <a:gd name="T14" fmla="*/ 7 w 23"/>
                  <a:gd name="T15" fmla="*/ 0 h 23"/>
                  <a:gd name="T16" fmla="*/ 0 w 23"/>
                  <a:gd name="T17" fmla="*/ 0 h 23"/>
                  <a:gd name="T18" fmla="*/ 7 w 23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7" y="22"/>
                    </a:moveTo>
                    <a:lnTo>
                      <a:pt x="14" y="20"/>
                    </a:lnTo>
                    <a:lnTo>
                      <a:pt x="19" y="17"/>
                    </a:lnTo>
                    <a:lnTo>
                      <a:pt x="22" y="13"/>
                    </a:lnTo>
                    <a:lnTo>
                      <a:pt x="22" y="8"/>
                    </a:lnTo>
                    <a:lnTo>
                      <a:pt x="17" y="4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7" y="2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11" name="Freeform 67">
                <a:extLst>
                  <a:ext uri="{FF2B5EF4-FFF2-40B4-BE49-F238E27FC236}">
                    <a16:creationId xmlns:a16="http://schemas.microsoft.com/office/drawing/2014/main" id="{8D420F73-052F-D536-F31F-BE4512069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" y="3452"/>
                <a:ext cx="81" cy="39"/>
              </a:xfrm>
              <a:custGeom>
                <a:avLst/>
                <a:gdLst>
                  <a:gd name="T0" fmla="*/ 6 w 81"/>
                  <a:gd name="T1" fmla="*/ 38 h 39"/>
                  <a:gd name="T2" fmla="*/ 9 w 81"/>
                  <a:gd name="T3" fmla="*/ 34 h 39"/>
                  <a:gd name="T4" fmla="*/ 12 w 81"/>
                  <a:gd name="T5" fmla="*/ 32 h 39"/>
                  <a:gd name="T6" fmla="*/ 16 w 81"/>
                  <a:gd name="T7" fmla="*/ 29 h 39"/>
                  <a:gd name="T8" fmla="*/ 20 w 81"/>
                  <a:gd name="T9" fmla="*/ 27 h 39"/>
                  <a:gd name="T10" fmla="*/ 25 w 81"/>
                  <a:gd name="T11" fmla="*/ 24 h 39"/>
                  <a:gd name="T12" fmla="*/ 30 w 81"/>
                  <a:gd name="T13" fmla="*/ 21 h 39"/>
                  <a:gd name="T14" fmla="*/ 35 w 81"/>
                  <a:gd name="T15" fmla="*/ 20 h 39"/>
                  <a:gd name="T16" fmla="*/ 40 w 81"/>
                  <a:gd name="T17" fmla="*/ 17 h 39"/>
                  <a:gd name="T18" fmla="*/ 45 w 81"/>
                  <a:gd name="T19" fmla="*/ 15 h 39"/>
                  <a:gd name="T20" fmla="*/ 50 w 81"/>
                  <a:gd name="T21" fmla="*/ 14 h 39"/>
                  <a:gd name="T22" fmla="*/ 56 w 81"/>
                  <a:gd name="T23" fmla="*/ 12 h 39"/>
                  <a:gd name="T24" fmla="*/ 61 w 81"/>
                  <a:gd name="T25" fmla="*/ 10 h 39"/>
                  <a:gd name="T26" fmla="*/ 66 w 81"/>
                  <a:gd name="T27" fmla="*/ 9 h 39"/>
                  <a:gd name="T28" fmla="*/ 71 w 81"/>
                  <a:gd name="T29" fmla="*/ 8 h 39"/>
                  <a:gd name="T30" fmla="*/ 75 w 81"/>
                  <a:gd name="T31" fmla="*/ 7 h 39"/>
                  <a:gd name="T32" fmla="*/ 80 w 81"/>
                  <a:gd name="T33" fmla="*/ 6 h 39"/>
                  <a:gd name="T34" fmla="*/ 78 w 81"/>
                  <a:gd name="T35" fmla="*/ 0 h 39"/>
                  <a:gd name="T36" fmla="*/ 73 w 81"/>
                  <a:gd name="T37" fmla="*/ 0 h 39"/>
                  <a:gd name="T38" fmla="*/ 69 w 81"/>
                  <a:gd name="T39" fmla="*/ 1 h 39"/>
                  <a:gd name="T40" fmla="*/ 64 w 81"/>
                  <a:gd name="T41" fmla="*/ 2 h 39"/>
                  <a:gd name="T42" fmla="*/ 59 w 81"/>
                  <a:gd name="T43" fmla="*/ 4 h 39"/>
                  <a:gd name="T44" fmla="*/ 54 w 81"/>
                  <a:gd name="T45" fmla="*/ 5 h 39"/>
                  <a:gd name="T46" fmla="*/ 48 w 81"/>
                  <a:gd name="T47" fmla="*/ 7 h 39"/>
                  <a:gd name="T48" fmla="*/ 42 w 81"/>
                  <a:gd name="T49" fmla="*/ 9 h 39"/>
                  <a:gd name="T50" fmla="*/ 37 w 81"/>
                  <a:gd name="T51" fmla="*/ 11 h 39"/>
                  <a:gd name="T52" fmla="*/ 32 w 81"/>
                  <a:gd name="T53" fmla="*/ 13 h 39"/>
                  <a:gd name="T54" fmla="*/ 26 w 81"/>
                  <a:gd name="T55" fmla="*/ 16 h 39"/>
                  <a:gd name="T56" fmla="*/ 21 w 81"/>
                  <a:gd name="T57" fmla="*/ 18 h 39"/>
                  <a:gd name="T58" fmla="*/ 16 w 81"/>
                  <a:gd name="T59" fmla="*/ 21 h 39"/>
                  <a:gd name="T60" fmla="*/ 11 w 81"/>
                  <a:gd name="T61" fmla="*/ 23 h 39"/>
                  <a:gd name="T62" fmla="*/ 7 w 81"/>
                  <a:gd name="T63" fmla="*/ 27 h 39"/>
                  <a:gd name="T64" fmla="*/ 3 w 81"/>
                  <a:gd name="T65" fmla="*/ 29 h 39"/>
                  <a:gd name="T66" fmla="*/ 0 w 81"/>
                  <a:gd name="T67" fmla="*/ 32 h 39"/>
                  <a:gd name="T68" fmla="*/ 6 w 81"/>
                  <a:gd name="T69" fmla="*/ 3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1" h="39">
                    <a:moveTo>
                      <a:pt x="6" y="38"/>
                    </a:moveTo>
                    <a:lnTo>
                      <a:pt x="9" y="34"/>
                    </a:lnTo>
                    <a:lnTo>
                      <a:pt x="12" y="32"/>
                    </a:lnTo>
                    <a:lnTo>
                      <a:pt x="16" y="29"/>
                    </a:lnTo>
                    <a:lnTo>
                      <a:pt x="20" y="27"/>
                    </a:lnTo>
                    <a:lnTo>
                      <a:pt x="25" y="24"/>
                    </a:lnTo>
                    <a:lnTo>
                      <a:pt x="30" y="21"/>
                    </a:lnTo>
                    <a:lnTo>
                      <a:pt x="35" y="20"/>
                    </a:lnTo>
                    <a:lnTo>
                      <a:pt x="40" y="17"/>
                    </a:lnTo>
                    <a:lnTo>
                      <a:pt x="45" y="15"/>
                    </a:lnTo>
                    <a:lnTo>
                      <a:pt x="50" y="14"/>
                    </a:lnTo>
                    <a:lnTo>
                      <a:pt x="56" y="12"/>
                    </a:lnTo>
                    <a:lnTo>
                      <a:pt x="61" y="10"/>
                    </a:lnTo>
                    <a:lnTo>
                      <a:pt x="66" y="9"/>
                    </a:lnTo>
                    <a:lnTo>
                      <a:pt x="71" y="8"/>
                    </a:lnTo>
                    <a:lnTo>
                      <a:pt x="75" y="7"/>
                    </a:lnTo>
                    <a:lnTo>
                      <a:pt x="80" y="6"/>
                    </a:lnTo>
                    <a:lnTo>
                      <a:pt x="78" y="0"/>
                    </a:lnTo>
                    <a:lnTo>
                      <a:pt x="73" y="0"/>
                    </a:lnTo>
                    <a:lnTo>
                      <a:pt x="69" y="1"/>
                    </a:lnTo>
                    <a:lnTo>
                      <a:pt x="64" y="2"/>
                    </a:lnTo>
                    <a:lnTo>
                      <a:pt x="59" y="4"/>
                    </a:lnTo>
                    <a:lnTo>
                      <a:pt x="54" y="5"/>
                    </a:lnTo>
                    <a:lnTo>
                      <a:pt x="48" y="7"/>
                    </a:lnTo>
                    <a:lnTo>
                      <a:pt x="42" y="9"/>
                    </a:lnTo>
                    <a:lnTo>
                      <a:pt x="37" y="11"/>
                    </a:lnTo>
                    <a:lnTo>
                      <a:pt x="32" y="13"/>
                    </a:lnTo>
                    <a:lnTo>
                      <a:pt x="26" y="16"/>
                    </a:lnTo>
                    <a:lnTo>
                      <a:pt x="21" y="18"/>
                    </a:lnTo>
                    <a:lnTo>
                      <a:pt x="16" y="21"/>
                    </a:lnTo>
                    <a:lnTo>
                      <a:pt x="11" y="23"/>
                    </a:lnTo>
                    <a:lnTo>
                      <a:pt x="7" y="27"/>
                    </a:lnTo>
                    <a:lnTo>
                      <a:pt x="3" y="29"/>
                    </a:lnTo>
                    <a:lnTo>
                      <a:pt x="0" y="32"/>
                    </a:lnTo>
                    <a:lnTo>
                      <a:pt x="6" y="38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12" name="Freeform 68">
                <a:extLst>
                  <a:ext uri="{FF2B5EF4-FFF2-40B4-BE49-F238E27FC236}">
                    <a16:creationId xmlns:a16="http://schemas.microsoft.com/office/drawing/2014/main" id="{BBEF1D0B-C79C-8983-BD99-4808B314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3485"/>
                <a:ext cx="22" cy="23"/>
              </a:xfrm>
              <a:custGeom>
                <a:avLst/>
                <a:gdLst>
                  <a:gd name="T0" fmla="*/ 3 w 22"/>
                  <a:gd name="T1" fmla="*/ 0 h 23"/>
                  <a:gd name="T2" fmla="*/ 1 w 22"/>
                  <a:gd name="T3" fmla="*/ 5 h 23"/>
                  <a:gd name="T4" fmla="*/ 0 w 22"/>
                  <a:gd name="T5" fmla="*/ 10 h 23"/>
                  <a:gd name="T6" fmla="*/ 1 w 22"/>
                  <a:gd name="T7" fmla="*/ 15 h 23"/>
                  <a:gd name="T8" fmla="*/ 4 w 22"/>
                  <a:gd name="T9" fmla="*/ 18 h 23"/>
                  <a:gd name="T10" fmla="*/ 9 w 22"/>
                  <a:gd name="T11" fmla="*/ 22 h 23"/>
                  <a:gd name="T12" fmla="*/ 13 w 22"/>
                  <a:gd name="T13" fmla="*/ 22 h 23"/>
                  <a:gd name="T14" fmla="*/ 16 w 22"/>
                  <a:gd name="T15" fmla="*/ 22 h 23"/>
                  <a:gd name="T16" fmla="*/ 21 w 22"/>
                  <a:gd name="T17" fmla="*/ 18 h 23"/>
                  <a:gd name="T18" fmla="*/ 3 w 22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3" y="0"/>
                    </a:moveTo>
                    <a:lnTo>
                      <a:pt x="1" y="5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22"/>
                    </a:lnTo>
                    <a:lnTo>
                      <a:pt x="13" y="22"/>
                    </a:lnTo>
                    <a:lnTo>
                      <a:pt x="16" y="22"/>
                    </a:lnTo>
                    <a:lnTo>
                      <a:pt x="21" y="18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13" name="Freeform 69">
                <a:extLst>
                  <a:ext uri="{FF2B5EF4-FFF2-40B4-BE49-F238E27FC236}">
                    <a16:creationId xmlns:a16="http://schemas.microsoft.com/office/drawing/2014/main" id="{733E62EC-E14B-7471-1289-F57B1B511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" y="3433"/>
                <a:ext cx="23" cy="23"/>
              </a:xfrm>
              <a:custGeom>
                <a:avLst/>
                <a:gdLst>
                  <a:gd name="T0" fmla="*/ 11 w 23"/>
                  <a:gd name="T1" fmla="*/ 22 h 23"/>
                  <a:gd name="T2" fmla="*/ 17 w 23"/>
                  <a:gd name="T3" fmla="*/ 20 h 23"/>
                  <a:gd name="T4" fmla="*/ 22 w 23"/>
                  <a:gd name="T5" fmla="*/ 16 h 23"/>
                  <a:gd name="T6" fmla="*/ 22 w 23"/>
                  <a:gd name="T7" fmla="*/ 11 h 23"/>
                  <a:gd name="T8" fmla="*/ 22 w 23"/>
                  <a:gd name="T9" fmla="*/ 7 h 23"/>
                  <a:gd name="T10" fmla="*/ 17 w 23"/>
                  <a:gd name="T11" fmla="*/ 4 h 23"/>
                  <a:gd name="T12" fmla="*/ 15 w 23"/>
                  <a:gd name="T13" fmla="*/ 1 h 23"/>
                  <a:gd name="T14" fmla="*/ 8 w 23"/>
                  <a:gd name="T15" fmla="*/ 0 h 23"/>
                  <a:gd name="T16" fmla="*/ 0 w 23"/>
                  <a:gd name="T17" fmla="*/ 0 h 23"/>
                  <a:gd name="T18" fmla="*/ 11 w 23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22"/>
                    </a:moveTo>
                    <a:lnTo>
                      <a:pt x="17" y="20"/>
                    </a:lnTo>
                    <a:lnTo>
                      <a:pt x="22" y="16"/>
                    </a:lnTo>
                    <a:lnTo>
                      <a:pt x="22" y="11"/>
                    </a:lnTo>
                    <a:lnTo>
                      <a:pt x="22" y="7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1" y="2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14" name="Freeform 70">
                <a:extLst>
                  <a:ext uri="{FF2B5EF4-FFF2-40B4-BE49-F238E27FC236}">
                    <a16:creationId xmlns:a16="http://schemas.microsoft.com/office/drawing/2014/main" id="{37C76E5E-0679-7177-FC62-63EC9AEC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3433"/>
                <a:ext cx="75" cy="40"/>
              </a:xfrm>
              <a:custGeom>
                <a:avLst/>
                <a:gdLst>
                  <a:gd name="T0" fmla="*/ 6 w 75"/>
                  <a:gd name="T1" fmla="*/ 39 h 40"/>
                  <a:gd name="T2" fmla="*/ 9 w 75"/>
                  <a:gd name="T3" fmla="*/ 35 h 40"/>
                  <a:gd name="T4" fmla="*/ 13 w 75"/>
                  <a:gd name="T5" fmla="*/ 32 h 40"/>
                  <a:gd name="T6" fmla="*/ 17 w 75"/>
                  <a:gd name="T7" fmla="*/ 29 h 40"/>
                  <a:gd name="T8" fmla="*/ 20 w 75"/>
                  <a:gd name="T9" fmla="*/ 27 h 40"/>
                  <a:gd name="T10" fmla="*/ 24 w 75"/>
                  <a:gd name="T11" fmla="*/ 24 h 40"/>
                  <a:gd name="T12" fmla="*/ 28 w 75"/>
                  <a:gd name="T13" fmla="*/ 22 h 40"/>
                  <a:gd name="T14" fmla="*/ 33 w 75"/>
                  <a:gd name="T15" fmla="*/ 20 h 40"/>
                  <a:gd name="T16" fmla="*/ 37 w 75"/>
                  <a:gd name="T17" fmla="*/ 18 h 40"/>
                  <a:gd name="T18" fmla="*/ 42 w 75"/>
                  <a:gd name="T19" fmla="*/ 16 h 40"/>
                  <a:gd name="T20" fmla="*/ 47 w 75"/>
                  <a:gd name="T21" fmla="*/ 15 h 40"/>
                  <a:gd name="T22" fmla="*/ 51 w 75"/>
                  <a:gd name="T23" fmla="*/ 13 h 40"/>
                  <a:gd name="T24" fmla="*/ 55 w 75"/>
                  <a:gd name="T25" fmla="*/ 12 h 40"/>
                  <a:gd name="T26" fmla="*/ 60 w 75"/>
                  <a:gd name="T27" fmla="*/ 10 h 40"/>
                  <a:gd name="T28" fmla="*/ 65 w 75"/>
                  <a:gd name="T29" fmla="*/ 9 h 40"/>
                  <a:gd name="T30" fmla="*/ 69 w 75"/>
                  <a:gd name="T31" fmla="*/ 8 h 40"/>
                  <a:gd name="T32" fmla="*/ 74 w 75"/>
                  <a:gd name="T33" fmla="*/ 7 h 40"/>
                  <a:gd name="T34" fmla="*/ 71 w 75"/>
                  <a:gd name="T35" fmla="*/ 0 h 40"/>
                  <a:gd name="T36" fmla="*/ 67 w 75"/>
                  <a:gd name="T37" fmla="*/ 1 h 40"/>
                  <a:gd name="T38" fmla="*/ 62 w 75"/>
                  <a:gd name="T39" fmla="*/ 2 h 40"/>
                  <a:gd name="T40" fmla="*/ 57 w 75"/>
                  <a:gd name="T41" fmla="*/ 3 h 40"/>
                  <a:gd name="T42" fmla="*/ 53 w 75"/>
                  <a:gd name="T43" fmla="*/ 5 h 40"/>
                  <a:gd name="T44" fmla="*/ 48 w 75"/>
                  <a:gd name="T45" fmla="*/ 7 h 40"/>
                  <a:gd name="T46" fmla="*/ 43 w 75"/>
                  <a:gd name="T47" fmla="*/ 8 h 40"/>
                  <a:gd name="T48" fmla="*/ 39 w 75"/>
                  <a:gd name="T49" fmla="*/ 10 h 40"/>
                  <a:gd name="T50" fmla="*/ 34 w 75"/>
                  <a:gd name="T51" fmla="*/ 11 h 40"/>
                  <a:gd name="T52" fmla="*/ 30 w 75"/>
                  <a:gd name="T53" fmla="*/ 14 h 40"/>
                  <a:gd name="T54" fmla="*/ 25 w 75"/>
                  <a:gd name="T55" fmla="*/ 16 h 40"/>
                  <a:gd name="T56" fmla="*/ 20 w 75"/>
                  <a:gd name="T57" fmla="*/ 18 h 40"/>
                  <a:gd name="T58" fmla="*/ 16 w 75"/>
                  <a:gd name="T59" fmla="*/ 21 h 40"/>
                  <a:gd name="T60" fmla="*/ 12 w 75"/>
                  <a:gd name="T61" fmla="*/ 23 h 40"/>
                  <a:gd name="T62" fmla="*/ 7 w 75"/>
                  <a:gd name="T63" fmla="*/ 27 h 40"/>
                  <a:gd name="T64" fmla="*/ 4 w 75"/>
                  <a:gd name="T65" fmla="*/ 30 h 40"/>
                  <a:gd name="T66" fmla="*/ 0 w 75"/>
                  <a:gd name="T67" fmla="*/ 34 h 40"/>
                  <a:gd name="T68" fmla="*/ 6 w 75"/>
                  <a:gd name="T69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40">
                    <a:moveTo>
                      <a:pt x="6" y="39"/>
                    </a:moveTo>
                    <a:lnTo>
                      <a:pt x="9" y="35"/>
                    </a:lnTo>
                    <a:lnTo>
                      <a:pt x="13" y="32"/>
                    </a:lnTo>
                    <a:lnTo>
                      <a:pt x="17" y="29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8" y="22"/>
                    </a:lnTo>
                    <a:lnTo>
                      <a:pt x="33" y="20"/>
                    </a:lnTo>
                    <a:lnTo>
                      <a:pt x="37" y="18"/>
                    </a:lnTo>
                    <a:lnTo>
                      <a:pt x="42" y="16"/>
                    </a:lnTo>
                    <a:lnTo>
                      <a:pt x="47" y="15"/>
                    </a:lnTo>
                    <a:lnTo>
                      <a:pt x="51" y="13"/>
                    </a:lnTo>
                    <a:lnTo>
                      <a:pt x="55" y="12"/>
                    </a:lnTo>
                    <a:lnTo>
                      <a:pt x="60" y="10"/>
                    </a:lnTo>
                    <a:lnTo>
                      <a:pt x="65" y="9"/>
                    </a:lnTo>
                    <a:lnTo>
                      <a:pt x="69" y="8"/>
                    </a:lnTo>
                    <a:lnTo>
                      <a:pt x="74" y="7"/>
                    </a:lnTo>
                    <a:lnTo>
                      <a:pt x="71" y="0"/>
                    </a:lnTo>
                    <a:lnTo>
                      <a:pt x="67" y="1"/>
                    </a:lnTo>
                    <a:lnTo>
                      <a:pt x="62" y="2"/>
                    </a:lnTo>
                    <a:lnTo>
                      <a:pt x="57" y="3"/>
                    </a:lnTo>
                    <a:lnTo>
                      <a:pt x="53" y="5"/>
                    </a:lnTo>
                    <a:lnTo>
                      <a:pt x="48" y="7"/>
                    </a:lnTo>
                    <a:lnTo>
                      <a:pt x="43" y="8"/>
                    </a:lnTo>
                    <a:lnTo>
                      <a:pt x="39" y="10"/>
                    </a:lnTo>
                    <a:lnTo>
                      <a:pt x="34" y="11"/>
                    </a:lnTo>
                    <a:lnTo>
                      <a:pt x="30" y="14"/>
                    </a:lnTo>
                    <a:lnTo>
                      <a:pt x="25" y="16"/>
                    </a:lnTo>
                    <a:lnTo>
                      <a:pt x="20" y="18"/>
                    </a:lnTo>
                    <a:lnTo>
                      <a:pt x="16" y="21"/>
                    </a:lnTo>
                    <a:lnTo>
                      <a:pt x="12" y="23"/>
                    </a:lnTo>
                    <a:lnTo>
                      <a:pt x="7" y="27"/>
                    </a:lnTo>
                    <a:lnTo>
                      <a:pt x="4" y="30"/>
                    </a:lnTo>
                    <a:lnTo>
                      <a:pt x="0" y="34"/>
                    </a:lnTo>
                    <a:lnTo>
                      <a:pt x="6" y="39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15" name="Freeform 71">
                <a:extLst>
                  <a:ext uri="{FF2B5EF4-FFF2-40B4-BE49-F238E27FC236}">
                    <a16:creationId xmlns:a16="http://schemas.microsoft.com/office/drawing/2014/main" id="{5F129AC2-0839-28AF-344C-80EBB95B7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3466"/>
                <a:ext cx="21" cy="24"/>
              </a:xfrm>
              <a:custGeom>
                <a:avLst/>
                <a:gdLst>
                  <a:gd name="T0" fmla="*/ 2 w 21"/>
                  <a:gd name="T1" fmla="*/ 0 h 24"/>
                  <a:gd name="T2" fmla="*/ 1 w 21"/>
                  <a:gd name="T3" fmla="*/ 5 h 24"/>
                  <a:gd name="T4" fmla="*/ 0 w 21"/>
                  <a:gd name="T5" fmla="*/ 10 h 24"/>
                  <a:gd name="T6" fmla="*/ 2 w 21"/>
                  <a:gd name="T7" fmla="*/ 15 h 24"/>
                  <a:gd name="T8" fmla="*/ 4 w 21"/>
                  <a:gd name="T9" fmla="*/ 19 h 24"/>
                  <a:gd name="T10" fmla="*/ 8 w 21"/>
                  <a:gd name="T11" fmla="*/ 21 h 24"/>
                  <a:gd name="T12" fmla="*/ 12 w 21"/>
                  <a:gd name="T13" fmla="*/ 23 h 24"/>
                  <a:gd name="T14" fmla="*/ 15 w 21"/>
                  <a:gd name="T15" fmla="*/ 21 h 24"/>
                  <a:gd name="T16" fmla="*/ 20 w 21"/>
                  <a:gd name="T17" fmla="*/ 17 h 24"/>
                  <a:gd name="T18" fmla="*/ 2 w 21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2" y="0"/>
                    </a:moveTo>
                    <a:lnTo>
                      <a:pt x="1" y="5"/>
                    </a:lnTo>
                    <a:lnTo>
                      <a:pt x="0" y="10"/>
                    </a:lnTo>
                    <a:lnTo>
                      <a:pt x="2" y="15"/>
                    </a:lnTo>
                    <a:lnTo>
                      <a:pt x="4" y="19"/>
                    </a:lnTo>
                    <a:lnTo>
                      <a:pt x="8" y="21"/>
                    </a:lnTo>
                    <a:lnTo>
                      <a:pt x="12" y="23"/>
                    </a:lnTo>
                    <a:lnTo>
                      <a:pt x="15" y="21"/>
                    </a:lnTo>
                    <a:lnTo>
                      <a:pt x="20" y="17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16" name="Freeform 72">
                <a:extLst>
                  <a:ext uri="{FF2B5EF4-FFF2-40B4-BE49-F238E27FC236}">
                    <a16:creationId xmlns:a16="http://schemas.microsoft.com/office/drawing/2014/main" id="{F9BB3DC8-478F-B9A0-2562-6F4F9368D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3420"/>
                <a:ext cx="23" cy="23"/>
              </a:xfrm>
              <a:custGeom>
                <a:avLst/>
                <a:gdLst>
                  <a:gd name="T0" fmla="*/ 0 w 23"/>
                  <a:gd name="T1" fmla="*/ 22 h 23"/>
                  <a:gd name="T2" fmla="*/ 11 w 23"/>
                  <a:gd name="T3" fmla="*/ 20 h 23"/>
                  <a:gd name="T4" fmla="*/ 16 w 23"/>
                  <a:gd name="T5" fmla="*/ 17 h 23"/>
                  <a:gd name="T6" fmla="*/ 19 w 23"/>
                  <a:gd name="T7" fmla="*/ 14 h 23"/>
                  <a:gd name="T8" fmla="*/ 22 w 23"/>
                  <a:gd name="T9" fmla="*/ 10 h 23"/>
                  <a:gd name="T10" fmla="*/ 19 w 23"/>
                  <a:gd name="T11" fmla="*/ 5 h 23"/>
                  <a:gd name="T12" fmla="*/ 16 w 23"/>
                  <a:gd name="T13" fmla="*/ 2 h 23"/>
                  <a:gd name="T14" fmla="*/ 11 w 23"/>
                  <a:gd name="T15" fmla="*/ 0 h 23"/>
                  <a:gd name="T16" fmla="*/ 0 w 23"/>
                  <a:gd name="T17" fmla="*/ 0 h 23"/>
                  <a:gd name="T18" fmla="*/ 0 w 23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0" y="22"/>
                    </a:moveTo>
                    <a:lnTo>
                      <a:pt x="11" y="20"/>
                    </a:lnTo>
                    <a:lnTo>
                      <a:pt x="16" y="17"/>
                    </a:lnTo>
                    <a:lnTo>
                      <a:pt x="19" y="14"/>
                    </a:lnTo>
                    <a:lnTo>
                      <a:pt x="22" y="10"/>
                    </a:lnTo>
                    <a:lnTo>
                      <a:pt x="19" y="5"/>
                    </a:lnTo>
                    <a:lnTo>
                      <a:pt x="16" y="2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17" name="Freeform 73">
                <a:extLst>
                  <a:ext uri="{FF2B5EF4-FFF2-40B4-BE49-F238E27FC236}">
                    <a16:creationId xmlns:a16="http://schemas.microsoft.com/office/drawing/2014/main" id="{5D302268-97DD-D552-20FD-0AD38E754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8" y="3420"/>
                <a:ext cx="78" cy="36"/>
              </a:xfrm>
              <a:custGeom>
                <a:avLst/>
                <a:gdLst>
                  <a:gd name="T0" fmla="*/ 6 w 78"/>
                  <a:gd name="T1" fmla="*/ 35 h 36"/>
                  <a:gd name="T2" fmla="*/ 10 w 78"/>
                  <a:gd name="T3" fmla="*/ 31 h 36"/>
                  <a:gd name="T4" fmla="*/ 13 w 78"/>
                  <a:gd name="T5" fmla="*/ 28 h 36"/>
                  <a:gd name="T6" fmla="*/ 17 w 78"/>
                  <a:gd name="T7" fmla="*/ 25 h 36"/>
                  <a:gd name="T8" fmla="*/ 21 w 78"/>
                  <a:gd name="T9" fmla="*/ 22 h 36"/>
                  <a:gd name="T10" fmla="*/ 26 w 78"/>
                  <a:gd name="T11" fmla="*/ 20 h 36"/>
                  <a:gd name="T12" fmla="*/ 30 w 78"/>
                  <a:gd name="T13" fmla="*/ 17 h 36"/>
                  <a:gd name="T14" fmla="*/ 34 w 78"/>
                  <a:gd name="T15" fmla="*/ 15 h 36"/>
                  <a:gd name="T16" fmla="*/ 39 w 78"/>
                  <a:gd name="T17" fmla="*/ 13 h 36"/>
                  <a:gd name="T18" fmla="*/ 44 w 78"/>
                  <a:gd name="T19" fmla="*/ 11 h 36"/>
                  <a:gd name="T20" fmla="*/ 48 w 78"/>
                  <a:gd name="T21" fmla="*/ 10 h 36"/>
                  <a:gd name="T22" fmla="*/ 53 w 78"/>
                  <a:gd name="T23" fmla="*/ 8 h 36"/>
                  <a:gd name="T24" fmla="*/ 57 w 78"/>
                  <a:gd name="T25" fmla="*/ 8 h 36"/>
                  <a:gd name="T26" fmla="*/ 62 w 78"/>
                  <a:gd name="T27" fmla="*/ 7 h 36"/>
                  <a:gd name="T28" fmla="*/ 67 w 78"/>
                  <a:gd name="T29" fmla="*/ 6 h 36"/>
                  <a:gd name="T30" fmla="*/ 72 w 78"/>
                  <a:gd name="T31" fmla="*/ 6 h 36"/>
                  <a:gd name="T32" fmla="*/ 77 w 78"/>
                  <a:gd name="T33" fmla="*/ 6 h 36"/>
                  <a:gd name="T34" fmla="*/ 77 w 78"/>
                  <a:gd name="T35" fmla="*/ 0 h 36"/>
                  <a:gd name="T36" fmla="*/ 71 w 78"/>
                  <a:gd name="T37" fmla="*/ 0 h 36"/>
                  <a:gd name="T38" fmla="*/ 66 w 78"/>
                  <a:gd name="T39" fmla="*/ 0 h 36"/>
                  <a:gd name="T40" fmla="*/ 61 w 78"/>
                  <a:gd name="T41" fmla="*/ 0 h 36"/>
                  <a:gd name="T42" fmla="*/ 56 w 78"/>
                  <a:gd name="T43" fmla="*/ 1 h 36"/>
                  <a:gd name="T44" fmla="*/ 51 w 78"/>
                  <a:gd name="T45" fmla="*/ 2 h 36"/>
                  <a:gd name="T46" fmla="*/ 46 w 78"/>
                  <a:gd name="T47" fmla="*/ 4 h 36"/>
                  <a:gd name="T48" fmla="*/ 41 w 78"/>
                  <a:gd name="T49" fmla="*/ 5 h 36"/>
                  <a:gd name="T50" fmla="*/ 35 w 78"/>
                  <a:gd name="T51" fmla="*/ 7 h 36"/>
                  <a:gd name="T52" fmla="*/ 31 w 78"/>
                  <a:gd name="T53" fmla="*/ 9 h 36"/>
                  <a:gd name="T54" fmla="*/ 26 w 78"/>
                  <a:gd name="T55" fmla="*/ 11 h 36"/>
                  <a:gd name="T56" fmla="*/ 21 w 78"/>
                  <a:gd name="T57" fmla="*/ 14 h 36"/>
                  <a:gd name="T58" fmla="*/ 17 w 78"/>
                  <a:gd name="T59" fmla="*/ 17 h 36"/>
                  <a:gd name="T60" fmla="*/ 12 w 78"/>
                  <a:gd name="T61" fmla="*/ 20 h 36"/>
                  <a:gd name="T62" fmla="*/ 8 w 78"/>
                  <a:gd name="T63" fmla="*/ 23 h 36"/>
                  <a:gd name="T64" fmla="*/ 4 w 78"/>
                  <a:gd name="T65" fmla="*/ 27 h 36"/>
                  <a:gd name="T66" fmla="*/ 0 w 78"/>
                  <a:gd name="T67" fmla="*/ 30 h 36"/>
                  <a:gd name="T68" fmla="*/ 6 w 78"/>
                  <a:gd name="T69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36">
                    <a:moveTo>
                      <a:pt x="6" y="35"/>
                    </a:moveTo>
                    <a:lnTo>
                      <a:pt x="10" y="31"/>
                    </a:lnTo>
                    <a:lnTo>
                      <a:pt x="13" y="28"/>
                    </a:lnTo>
                    <a:lnTo>
                      <a:pt x="17" y="25"/>
                    </a:lnTo>
                    <a:lnTo>
                      <a:pt x="21" y="22"/>
                    </a:lnTo>
                    <a:lnTo>
                      <a:pt x="26" y="20"/>
                    </a:lnTo>
                    <a:lnTo>
                      <a:pt x="30" y="17"/>
                    </a:lnTo>
                    <a:lnTo>
                      <a:pt x="34" y="15"/>
                    </a:lnTo>
                    <a:lnTo>
                      <a:pt x="39" y="13"/>
                    </a:lnTo>
                    <a:lnTo>
                      <a:pt x="44" y="11"/>
                    </a:lnTo>
                    <a:lnTo>
                      <a:pt x="48" y="10"/>
                    </a:lnTo>
                    <a:lnTo>
                      <a:pt x="53" y="8"/>
                    </a:lnTo>
                    <a:lnTo>
                      <a:pt x="57" y="8"/>
                    </a:lnTo>
                    <a:lnTo>
                      <a:pt x="62" y="7"/>
                    </a:lnTo>
                    <a:lnTo>
                      <a:pt x="67" y="6"/>
                    </a:lnTo>
                    <a:lnTo>
                      <a:pt x="72" y="6"/>
                    </a:lnTo>
                    <a:lnTo>
                      <a:pt x="77" y="6"/>
                    </a:lnTo>
                    <a:lnTo>
                      <a:pt x="77" y="0"/>
                    </a:lnTo>
                    <a:lnTo>
                      <a:pt x="71" y="0"/>
                    </a:lnTo>
                    <a:lnTo>
                      <a:pt x="66" y="0"/>
                    </a:lnTo>
                    <a:lnTo>
                      <a:pt x="61" y="0"/>
                    </a:lnTo>
                    <a:lnTo>
                      <a:pt x="56" y="1"/>
                    </a:lnTo>
                    <a:lnTo>
                      <a:pt x="51" y="2"/>
                    </a:lnTo>
                    <a:lnTo>
                      <a:pt x="46" y="4"/>
                    </a:lnTo>
                    <a:lnTo>
                      <a:pt x="41" y="5"/>
                    </a:lnTo>
                    <a:lnTo>
                      <a:pt x="35" y="7"/>
                    </a:lnTo>
                    <a:lnTo>
                      <a:pt x="31" y="9"/>
                    </a:lnTo>
                    <a:lnTo>
                      <a:pt x="26" y="11"/>
                    </a:lnTo>
                    <a:lnTo>
                      <a:pt x="21" y="14"/>
                    </a:lnTo>
                    <a:lnTo>
                      <a:pt x="17" y="17"/>
                    </a:lnTo>
                    <a:lnTo>
                      <a:pt x="12" y="20"/>
                    </a:lnTo>
                    <a:lnTo>
                      <a:pt x="8" y="23"/>
                    </a:lnTo>
                    <a:lnTo>
                      <a:pt x="4" y="27"/>
                    </a:lnTo>
                    <a:lnTo>
                      <a:pt x="0" y="30"/>
                    </a:lnTo>
                    <a:lnTo>
                      <a:pt x="6" y="35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18" name="Freeform 74">
                <a:extLst>
                  <a:ext uri="{FF2B5EF4-FFF2-40B4-BE49-F238E27FC236}">
                    <a16:creationId xmlns:a16="http://schemas.microsoft.com/office/drawing/2014/main" id="{22B32274-8A49-F2DE-8945-AB390AF1B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3450"/>
                <a:ext cx="22" cy="24"/>
              </a:xfrm>
              <a:custGeom>
                <a:avLst/>
                <a:gdLst>
                  <a:gd name="T0" fmla="*/ 3 w 22"/>
                  <a:gd name="T1" fmla="*/ 0 h 24"/>
                  <a:gd name="T2" fmla="*/ 1 w 22"/>
                  <a:gd name="T3" fmla="*/ 5 h 24"/>
                  <a:gd name="T4" fmla="*/ 0 w 22"/>
                  <a:gd name="T5" fmla="*/ 10 h 24"/>
                  <a:gd name="T6" fmla="*/ 3 w 22"/>
                  <a:gd name="T7" fmla="*/ 15 h 24"/>
                  <a:gd name="T8" fmla="*/ 4 w 22"/>
                  <a:gd name="T9" fmla="*/ 19 h 24"/>
                  <a:gd name="T10" fmla="*/ 9 w 22"/>
                  <a:gd name="T11" fmla="*/ 23 h 24"/>
                  <a:gd name="T12" fmla="*/ 13 w 22"/>
                  <a:gd name="T13" fmla="*/ 23 h 24"/>
                  <a:gd name="T14" fmla="*/ 16 w 22"/>
                  <a:gd name="T15" fmla="*/ 21 h 24"/>
                  <a:gd name="T16" fmla="*/ 21 w 22"/>
                  <a:gd name="T17" fmla="*/ 17 h 24"/>
                  <a:gd name="T18" fmla="*/ 3 w 22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4">
                    <a:moveTo>
                      <a:pt x="3" y="0"/>
                    </a:moveTo>
                    <a:lnTo>
                      <a:pt x="1" y="5"/>
                    </a:lnTo>
                    <a:lnTo>
                      <a:pt x="0" y="10"/>
                    </a:lnTo>
                    <a:lnTo>
                      <a:pt x="3" y="15"/>
                    </a:lnTo>
                    <a:lnTo>
                      <a:pt x="4" y="19"/>
                    </a:lnTo>
                    <a:lnTo>
                      <a:pt x="9" y="23"/>
                    </a:lnTo>
                    <a:lnTo>
                      <a:pt x="13" y="23"/>
                    </a:lnTo>
                    <a:lnTo>
                      <a:pt x="16" y="21"/>
                    </a:lnTo>
                    <a:lnTo>
                      <a:pt x="21" y="17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19" name="Freeform 75">
                <a:extLst>
                  <a:ext uri="{FF2B5EF4-FFF2-40B4-BE49-F238E27FC236}">
                    <a16:creationId xmlns:a16="http://schemas.microsoft.com/office/drawing/2014/main" id="{4F6C682F-6D2D-FB62-A0B2-30AD71369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3406"/>
                <a:ext cx="21" cy="22"/>
              </a:xfrm>
              <a:custGeom>
                <a:avLst/>
                <a:gdLst>
                  <a:gd name="T0" fmla="*/ 0 w 21"/>
                  <a:gd name="T1" fmla="*/ 21 h 22"/>
                  <a:gd name="T2" fmla="*/ 10 w 21"/>
                  <a:gd name="T3" fmla="*/ 19 h 22"/>
                  <a:gd name="T4" fmla="*/ 15 w 21"/>
                  <a:gd name="T5" fmla="*/ 18 h 22"/>
                  <a:gd name="T6" fmla="*/ 17 w 21"/>
                  <a:gd name="T7" fmla="*/ 14 h 22"/>
                  <a:gd name="T8" fmla="*/ 20 w 21"/>
                  <a:gd name="T9" fmla="*/ 9 h 22"/>
                  <a:gd name="T10" fmla="*/ 17 w 21"/>
                  <a:gd name="T11" fmla="*/ 7 h 22"/>
                  <a:gd name="T12" fmla="*/ 15 w 21"/>
                  <a:gd name="T13" fmla="*/ 2 h 22"/>
                  <a:gd name="T14" fmla="*/ 10 w 21"/>
                  <a:gd name="T15" fmla="*/ 1 h 22"/>
                  <a:gd name="T16" fmla="*/ 0 w 21"/>
                  <a:gd name="T17" fmla="*/ 0 h 22"/>
                  <a:gd name="T18" fmla="*/ 0 w 21"/>
                  <a:gd name="T19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0" y="21"/>
                    </a:moveTo>
                    <a:lnTo>
                      <a:pt x="10" y="19"/>
                    </a:lnTo>
                    <a:lnTo>
                      <a:pt x="15" y="18"/>
                    </a:lnTo>
                    <a:lnTo>
                      <a:pt x="17" y="14"/>
                    </a:lnTo>
                    <a:lnTo>
                      <a:pt x="20" y="9"/>
                    </a:lnTo>
                    <a:lnTo>
                      <a:pt x="17" y="7"/>
                    </a:lnTo>
                    <a:lnTo>
                      <a:pt x="15" y="2"/>
                    </a:lnTo>
                    <a:lnTo>
                      <a:pt x="10" y="1"/>
                    </a:lnTo>
                    <a:lnTo>
                      <a:pt x="0" y="0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20" name="Freeform 76">
                <a:extLst>
                  <a:ext uri="{FF2B5EF4-FFF2-40B4-BE49-F238E27FC236}">
                    <a16:creationId xmlns:a16="http://schemas.microsoft.com/office/drawing/2014/main" id="{791FC031-9522-61E3-E50E-9B7846E70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406"/>
                <a:ext cx="82" cy="34"/>
              </a:xfrm>
              <a:custGeom>
                <a:avLst/>
                <a:gdLst>
                  <a:gd name="T0" fmla="*/ 6 w 82"/>
                  <a:gd name="T1" fmla="*/ 33 h 34"/>
                  <a:gd name="T2" fmla="*/ 9 w 82"/>
                  <a:gd name="T3" fmla="*/ 29 h 34"/>
                  <a:gd name="T4" fmla="*/ 13 w 82"/>
                  <a:gd name="T5" fmla="*/ 26 h 34"/>
                  <a:gd name="T6" fmla="*/ 17 w 82"/>
                  <a:gd name="T7" fmla="*/ 23 h 34"/>
                  <a:gd name="T8" fmla="*/ 21 w 82"/>
                  <a:gd name="T9" fmla="*/ 21 h 34"/>
                  <a:gd name="T10" fmla="*/ 26 w 82"/>
                  <a:gd name="T11" fmla="*/ 19 h 34"/>
                  <a:gd name="T12" fmla="*/ 31 w 82"/>
                  <a:gd name="T13" fmla="*/ 16 h 34"/>
                  <a:gd name="T14" fmla="*/ 36 w 82"/>
                  <a:gd name="T15" fmla="*/ 14 h 34"/>
                  <a:gd name="T16" fmla="*/ 40 w 82"/>
                  <a:gd name="T17" fmla="*/ 13 h 34"/>
                  <a:gd name="T18" fmla="*/ 45 w 82"/>
                  <a:gd name="T19" fmla="*/ 11 h 34"/>
                  <a:gd name="T20" fmla="*/ 50 w 82"/>
                  <a:gd name="T21" fmla="*/ 10 h 34"/>
                  <a:gd name="T22" fmla="*/ 55 w 82"/>
                  <a:gd name="T23" fmla="*/ 8 h 34"/>
                  <a:gd name="T24" fmla="*/ 61 w 82"/>
                  <a:gd name="T25" fmla="*/ 8 h 34"/>
                  <a:gd name="T26" fmla="*/ 66 w 82"/>
                  <a:gd name="T27" fmla="*/ 7 h 34"/>
                  <a:gd name="T28" fmla="*/ 71 w 82"/>
                  <a:gd name="T29" fmla="*/ 6 h 34"/>
                  <a:gd name="T30" fmla="*/ 76 w 82"/>
                  <a:gd name="T31" fmla="*/ 6 h 34"/>
                  <a:gd name="T32" fmla="*/ 81 w 82"/>
                  <a:gd name="T33" fmla="*/ 6 h 34"/>
                  <a:gd name="T34" fmla="*/ 81 w 82"/>
                  <a:gd name="T35" fmla="*/ 0 h 34"/>
                  <a:gd name="T36" fmla="*/ 75 w 82"/>
                  <a:gd name="T37" fmla="*/ 0 h 34"/>
                  <a:gd name="T38" fmla="*/ 70 w 82"/>
                  <a:gd name="T39" fmla="*/ 0 h 34"/>
                  <a:gd name="T40" fmla="*/ 64 w 82"/>
                  <a:gd name="T41" fmla="*/ 0 h 34"/>
                  <a:gd name="T42" fmla="*/ 59 w 82"/>
                  <a:gd name="T43" fmla="*/ 1 h 34"/>
                  <a:gd name="T44" fmla="*/ 53 w 82"/>
                  <a:gd name="T45" fmla="*/ 2 h 34"/>
                  <a:gd name="T46" fmla="*/ 48 w 82"/>
                  <a:gd name="T47" fmla="*/ 3 h 34"/>
                  <a:gd name="T48" fmla="*/ 42 w 82"/>
                  <a:gd name="T49" fmla="*/ 5 h 34"/>
                  <a:gd name="T50" fmla="*/ 38 w 82"/>
                  <a:gd name="T51" fmla="*/ 7 h 34"/>
                  <a:gd name="T52" fmla="*/ 32 w 82"/>
                  <a:gd name="T53" fmla="*/ 8 h 34"/>
                  <a:gd name="T54" fmla="*/ 27 w 82"/>
                  <a:gd name="T55" fmla="*/ 11 h 34"/>
                  <a:gd name="T56" fmla="*/ 22 w 82"/>
                  <a:gd name="T57" fmla="*/ 13 h 34"/>
                  <a:gd name="T58" fmla="*/ 17 w 82"/>
                  <a:gd name="T59" fmla="*/ 15 h 34"/>
                  <a:gd name="T60" fmla="*/ 13 w 82"/>
                  <a:gd name="T61" fmla="*/ 19 h 34"/>
                  <a:gd name="T62" fmla="*/ 8 w 82"/>
                  <a:gd name="T63" fmla="*/ 22 h 34"/>
                  <a:gd name="T64" fmla="*/ 4 w 82"/>
                  <a:gd name="T65" fmla="*/ 24 h 34"/>
                  <a:gd name="T66" fmla="*/ 0 w 82"/>
                  <a:gd name="T67" fmla="*/ 28 h 34"/>
                  <a:gd name="T68" fmla="*/ 6 w 82"/>
                  <a:gd name="T69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2" h="34">
                    <a:moveTo>
                      <a:pt x="6" y="33"/>
                    </a:moveTo>
                    <a:lnTo>
                      <a:pt x="9" y="29"/>
                    </a:lnTo>
                    <a:lnTo>
                      <a:pt x="13" y="26"/>
                    </a:lnTo>
                    <a:lnTo>
                      <a:pt x="17" y="23"/>
                    </a:lnTo>
                    <a:lnTo>
                      <a:pt x="21" y="21"/>
                    </a:lnTo>
                    <a:lnTo>
                      <a:pt x="26" y="19"/>
                    </a:lnTo>
                    <a:lnTo>
                      <a:pt x="31" y="16"/>
                    </a:lnTo>
                    <a:lnTo>
                      <a:pt x="36" y="14"/>
                    </a:lnTo>
                    <a:lnTo>
                      <a:pt x="40" y="13"/>
                    </a:lnTo>
                    <a:lnTo>
                      <a:pt x="45" y="11"/>
                    </a:lnTo>
                    <a:lnTo>
                      <a:pt x="50" y="10"/>
                    </a:lnTo>
                    <a:lnTo>
                      <a:pt x="55" y="8"/>
                    </a:lnTo>
                    <a:lnTo>
                      <a:pt x="61" y="8"/>
                    </a:lnTo>
                    <a:lnTo>
                      <a:pt x="66" y="7"/>
                    </a:lnTo>
                    <a:lnTo>
                      <a:pt x="71" y="6"/>
                    </a:lnTo>
                    <a:lnTo>
                      <a:pt x="76" y="6"/>
                    </a:lnTo>
                    <a:lnTo>
                      <a:pt x="81" y="6"/>
                    </a:lnTo>
                    <a:lnTo>
                      <a:pt x="81" y="0"/>
                    </a:lnTo>
                    <a:lnTo>
                      <a:pt x="75" y="0"/>
                    </a:lnTo>
                    <a:lnTo>
                      <a:pt x="70" y="0"/>
                    </a:lnTo>
                    <a:lnTo>
                      <a:pt x="64" y="0"/>
                    </a:lnTo>
                    <a:lnTo>
                      <a:pt x="59" y="1"/>
                    </a:lnTo>
                    <a:lnTo>
                      <a:pt x="53" y="2"/>
                    </a:lnTo>
                    <a:lnTo>
                      <a:pt x="48" y="3"/>
                    </a:lnTo>
                    <a:lnTo>
                      <a:pt x="42" y="5"/>
                    </a:lnTo>
                    <a:lnTo>
                      <a:pt x="38" y="7"/>
                    </a:lnTo>
                    <a:lnTo>
                      <a:pt x="32" y="8"/>
                    </a:lnTo>
                    <a:lnTo>
                      <a:pt x="27" y="11"/>
                    </a:lnTo>
                    <a:lnTo>
                      <a:pt x="22" y="13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8" y="22"/>
                    </a:lnTo>
                    <a:lnTo>
                      <a:pt x="4" y="24"/>
                    </a:lnTo>
                    <a:lnTo>
                      <a:pt x="0" y="28"/>
                    </a:lnTo>
                    <a:lnTo>
                      <a:pt x="6" y="3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21" name="Freeform 77">
                <a:extLst>
                  <a:ext uri="{FF2B5EF4-FFF2-40B4-BE49-F238E27FC236}">
                    <a16:creationId xmlns:a16="http://schemas.microsoft.com/office/drawing/2014/main" id="{4E400B7A-35FA-E854-5AF6-03BD90DA9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433"/>
                <a:ext cx="21" cy="23"/>
              </a:xfrm>
              <a:custGeom>
                <a:avLst/>
                <a:gdLst>
                  <a:gd name="T0" fmla="*/ 2 w 21"/>
                  <a:gd name="T1" fmla="*/ 0 h 23"/>
                  <a:gd name="T2" fmla="*/ 1 w 21"/>
                  <a:gd name="T3" fmla="*/ 6 h 23"/>
                  <a:gd name="T4" fmla="*/ 0 w 21"/>
                  <a:gd name="T5" fmla="*/ 10 h 23"/>
                  <a:gd name="T6" fmla="*/ 1 w 21"/>
                  <a:gd name="T7" fmla="*/ 15 h 23"/>
                  <a:gd name="T8" fmla="*/ 4 w 21"/>
                  <a:gd name="T9" fmla="*/ 18 h 23"/>
                  <a:gd name="T10" fmla="*/ 8 w 21"/>
                  <a:gd name="T11" fmla="*/ 22 h 23"/>
                  <a:gd name="T12" fmla="*/ 11 w 21"/>
                  <a:gd name="T13" fmla="*/ 22 h 23"/>
                  <a:gd name="T14" fmla="*/ 15 w 21"/>
                  <a:gd name="T15" fmla="*/ 22 h 23"/>
                  <a:gd name="T16" fmla="*/ 20 w 21"/>
                  <a:gd name="T17" fmla="*/ 18 h 23"/>
                  <a:gd name="T18" fmla="*/ 2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2" y="0"/>
                    </a:moveTo>
                    <a:lnTo>
                      <a:pt x="1" y="6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8" y="22"/>
                    </a:lnTo>
                    <a:lnTo>
                      <a:pt x="11" y="22"/>
                    </a:lnTo>
                    <a:lnTo>
                      <a:pt x="15" y="22"/>
                    </a:lnTo>
                    <a:lnTo>
                      <a:pt x="20" y="18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22" name="Freeform 78">
                <a:extLst>
                  <a:ext uri="{FF2B5EF4-FFF2-40B4-BE49-F238E27FC236}">
                    <a16:creationId xmlns:a16="http://schemas.microsoft.com/office/drawing/2014/main" id="{04EFDE12-8C93-E39B-DE49-CA66BED91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3426"/>
                <a:ext cx="21" cy="23"/>
              </a:xfrm>
              <a:custGeom>
                <a:avLst/>
                <a:gdLst>
                  <a:gd name="T0" fmla="*/ 0 w 21"/>
                  <a:gd name="T1" fmla="*/ 22 h 23"/>
                  <a:gd name="T2" fmla="*/ 8 w 21"/>
                  <a:gd name="T3" fmla="*/ 20 h 23"/>
                  <a:gd name="T4" fmla="*/ 14 w 21"/>
                  <a:gd name="T5" fmla="*/ 19 h 23"/>
                  <a:gd name="T6" fmla="*/ 20 w 21"/>
                  <a:gd name="T7" fmla="*/ 14 h 23"/>
                  <a:gd name="T8" fmla="*/ 20 w 21"/>
                  <a:gd name="T9" fmla="*/ 11 h 23"/>
                  <a:gd name="T10" fmla="*/ 20 w 21"/>
                  <a:gd name="T11" fmla="*/ 7 h 23"/>
                  <a:gd name="T12" fmla="*/ 14 w 21"/>
                  <a:gd name="T13" fmla="*/ 2 h 23"/>
                  <a:gd name="T14" fmla="*/ 8 w 21"/>
                  <a:gd name="T15" fmla="*/ 1 h 23"/>
                  <a:gd name="T16" fmla="*/ 0 w 21"/>
                  <a:gd name="T17" fmla="*/ 0 h 23"/>
                  <a:gd name="T18" fmla="*/ 0 w 21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0" y="22"/>
                    </a:moveTo>
                    <a:lnTo>
                      <a:pt x="8" y="20"/>
                    </a:lnTo>
                    <a:lnTo>
                      <a:pt x="14" y="19"/>
                    </a:lnTo>
                    <a:lnTo>
                      <a:pt x="20" y="14"/>
                    </a:lnTo>
                    <a:lnTo>
                      <a:pt x="20" y="11"/>
                    </a:lnTo>
                    <a:lnTo>
                      <a:pt x="20" y="7"/>
                    </a:lnTo>
                    <a:lnTo>
                      <a:pt x="14" y="2"/>
                    </a:lnTo>
                    <a:lnTo>
                      <a:pt x="8" y="1"/>
                    </a:lnTo>
                    <a:lnTo>
                      <a:pt x="0" y="0"/>
                    </a:lnTo>
                    <a:lnTo>
                      <a:pt x="0" y="2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23" name="Freeform 79">
                <a:extLst>
                  <a:ext uri="{FF2B5EF4-FFF2-40B4-BE49-F238E27FC236}">
                    <a16:creationId xmlns:a16="http://schemas.microsoft.com/office/drawing/2014/main" id="{B0C09E6B-8D68-34B3-6922-781F4B266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3426"/>
                <a:ext cx="86" cy="34"/>
              </a:xfrm>
              <a:custGeom>
                <a:avLst/>
                <a:gdLst>
                  <a:gd name="T0" fmla="*/ 5 w 86"/>
                  <a:gd name="T1" fmla="*/ 33 h 34"/>
                  <a:gd name="T2" fmla="*/ 8 w 86"/>
                  <a:gd name="T3" fmla="*/ 29 h 34"/>
                  <a:gd name="T4" fmla="*/ 12 w 86"/>
                  <a:gd name="T5" fmla="*/ 26 h 34"/>
                  <a:gd name="T6" fmla="*/ 16 w 86"/>
                  <a:gd name="T7" fmla="*/ 24 h 34"/>
                  <a:gd name="T8" fmla="*/ 22 w 86"/>
                  <a:gd name="T9" fmla="*/ 21 h 34"/>
                  <a:gd name="T10" fmla="*/ 27 w 86"/>
                  <a:gd name="T11" fmla="*/ 19 h 34"/>
                  <a:gd name="T12" fmla="*/ 32 w 86"/>
                  <a:gd name="T13" fmla="*/ 17 h 34"/>
                  <a:gd name="T14" fmla="*/ 38 w 86"/>
                  <a:gd name="T15" fmla="*/ 15 h 34"/>
                  <a:gd name="T16" fmla="*/ 44 w 86"/>
                  <a:gd name="T17" fmla="*/ 13 h 34"/>
                  <a:gd name="T18" fmla="*/ 50 w 86"/>
                  <a:gd name="T19" fmla="*/ 12 h 34"/>
                  <a:gd name="T20" fmla="*/ 56 w 86"/>
                  <a:gd name="T21" fmla="*/ 10 h 34"/>
                  <a:gd name="T22" fmla="*/ 61 w 86"/>
                  <a:gd name="T23" fmla="*/ 9 h 34"/>
                  <a:gd name="T24" fmla="*/ 67 w 86"/>
                  <a:gd name="T25" fmla="*/ 8 h 34"/>
                  <a:gd name="T26" fmla="*/ 72 w 86"/>
                  <a:gd name="T27" fmla="*/ 7 h 34"/>
                  <a:gd name="T28" fmla="*/ 77 w 86"/>
                  <a:gd name="T29" fmla="*/ 7 h 34"/>
                  <a:gd name="T30" fmla="*/ 80 w 86"/>
                  <a:gd name="T31" fmla="*/ 6 h 34"/>
                  <a:gd name="T32" fmla="*/ 85 w 86"/>
                  <a:gd name="T33" fmla="*/ 6 h 34"/>
                  <a:gd name="T34" fmla="*/ 85 w 86"/>
                  <a:gd name="T35" fmla="*/ 0 h 34"/>
                  <a:gd name="T36" fmla="*/ 80 w 86"/>
                  <a:gd name="T37" fmla="*/ 0 h 34"/>
                  <a:gd name="T38" fmla="*/ 76 w 86"/>
                  <a:gd name="T39" fmla="*/ 0 h 34"/>
                  <a:gd name="T40" fmla="*/ 71 w 86"/>
                  <a:gd name="T41" fmla="*/ 0 h 34"/>
                  <a:gd name="T42" fmla="*/ 65 w 86"/>
                  <a:gd name="T43" fmla="*/ 1 h 34"/>
                  <a:gd name="T44" fmla="*/ 59 w 86"/>
                  <a:gd name="T45" fmla="*/ 2 h 34"/>
                  <a:gd name="T46" fmla="*/ 54 w 86"/>
                  <a:gd name="T47" fmla="*/ 3 h 34"/>
                  <a:gd name="T48" fmla="*/ 48 w 86"/>
                  <a:gd name="T49" fmla="*/ 5 h 34"/>
                  <a:gd name="T50" fmla="*/ 41 w 86"/>
                  <a:gd name="T51" fmla="*/ 6 h 34"/>
                  <a:gd name="T52" fmla="*/ 35 w 86"/>
                  <a:gd name="T53" fmla="*/ 8 h 34"/>
                  <a:gd name="T54" fmla="*/ 29 w 86"/>
                  <a:gd name="T55" fmla="*/ 11 h 34"/>
                  <a:gd name="T56" fmla="*/ 24 w 86"/>
                  <a:gd name="T57" fmla="*/ 13 h 34"/>
                  <a:gd name="T58" fmla="*/ 17 w 86"/>
                  <a:gd name="T59" fmla="*/ 15 h 34"/>
                  <a:gd name="T60" fmla="*/ 12 w 86"/>
                  <a:gd name="T61" fmla="*/ 18 h 34"/>
                  <a:gd name="T62" fmla="*/ 7 w 86"/>
                  <a:gd name="T63" fmla="*/ 21 h 34"/>
                  <a:gd name="T64" fmla="*/ 3 w 86"/>
                  <a:gd name="T65" fmla="*/ 24 h 34"/>
                  <a:gd name="T66" fmla="*/ 0 w 86"/>
                  <a:gd name="T67" fmla="*/ 27 h 34"/>
                  <a:gd name="T68" fmla="*/ 5 w 86"/>
                  <a:gd name="T69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" h="34">
                    <a:moveTo>
                      <a:pt x="5" y="33"/>
                    </a:moveTo>
                    <a:lnTo>
                      <a:pt x="8" y="29"/>
                    </a:lnTo>
                    <a:lnTo>
                      <a:pt x="12" y="26"/>
                    </a:lnTo>
                    <a:lnTo>
                      <a:pt x="16" y="24"/>
                    </a:lnTo>
                    <a:lnTo>
                      <a:pt x="22" y="21"/>
                    </a:lnTo>
                    <a:lnTo>
                      <a:pt x="27" y="19"/>
                    </a:lnTo>
                    <a:lnTo>
                      <a:pt x="32" y="17"/>
                    </a:lnTo>
                    <a:lnTo>
                      <a:pt x="38" y="15"/>
                    </a:lnTo>
                    <a:lnTo>
                      <a:pt x="44" y="13"/>
                    </a:lnTo>
                    <a:lnTo>
                      <a:pt x="50" y="12"/>
                    </a:lnTo>
                    <a:lnTo>
                      <a:pt x="56" y="10"/>
                    </a:lnTo>
                    <a:lnTo>
                      <a:pt x="61" y="9"/>
                    </a:lnTo>
                    <a:lnTo>
                      <a:pt x="67" y="8"/>
                    </a:lnTo>
                    <a:lnTo>
                      <a:pt x="72" y="7"/>
                    </a:lnTo>
                    <a:lnTo>
                      <a:pt x="77" y="7"/>
                    </a:lnTo>
                    <a:lnTo>
                      <a:pt x="80" y="6"/>
                    </a:lnTo>
                    <a:lnTo>
                      <a:pt x="85" y="6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6" y="0"/>
                    </a:lnTo>
                    <a:lnTo>
                      <a:pt x="71" y="0"/>
                    </a:lnTo>
                    <a:lnTo>
                      <a:pt x="65" y="1"/>
                    </a:lnTo>
                    <a:lnTo>
                      <a:pt x="59" y="2"/>
                    </a:lnTo>
                    <a:lnTo>
                      <a:pt x="54" y="3"/>
                    </a:lnTo>
                    <a:lnTo>
                      <a:pt x="48" y="5"/>
                    </a:lnTo>
                    <a:lnTo>
                      <a:pt x="41" y="6"/>
                    </a:lnTo>
                    <a:lnTo>
                      <a:pt x="35" y="8"/>
                    </a:lnTo>
                    <a:lnTo>
                      <a:pt x="29" y="11"/>
                    </a:lnTo>
                    <a:lnTo>
                      <a:pt x="24" y="13"/>
                    </a:lnTo>
                    <a:lnTo>
                      <a:pt x="17" y="15"/>
                    </a:lnTo>
                    <a:lnTo>
                      <a:pt x="12" y="18"/>
                    </a:lnTo>
                    <a:lnTo>
                      <a:pt x="7" y="21"/>
                    </a:lnTo>
                    <a:lnTo>
                      <a:pt x="3" y="24"/>
                    </a:lnTo>
                    <a:lnTo>
                      <a:pt x="0" y="27"/>
                    </a:lnTo>
                    <a:lnTo>
                      <a:pt x="5" y="3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24" name="Freeform 80">
                <a:extLst>
                  <a:ext uri="{FF2B5EF4-FFF2-40B4-BE49-F238E27FC236}">
                    <a16:creationId xmlns:a16="http://schemas.microsoft.com/office/drawing/2014/main" id="{90A8A0B2-A6F5-D54A-341E-4DCEE7A15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" y="3453"/>
                <a:ext cx="21" cy="24"/>
              </a:xfrm>
              <a:custGeom>
                <a:avLst/>
                <a:gdLst>
                  <a:gd name="T0" fmla="*/ 3 w 21"/>
                  <a:gd name="T1" fmla="*/ 0 h 24"/>
                  <a:gd name="T2" fmla="*/ 0 w 21"/>
                  <a:gd name="T3" fmla="*/ 5 h 24"/>
                  <a:gd name="T4" fmla="*/ 0 w 21"/>
                  <a:gd name="T5" fmla="*/ 10 h 24"/>
                  <a:gd name="T6" fmla="*/ 1 w 21"/>
                  <a:gd name="T7" fmla="*/ 15 h 24"/>
                  <a:gd name="T8" fmla="*/ 3 w 21"/>
                  <a:gd name="T9" fmla="*/ 19 h 24"/>
                  <a:gd name="T10" fmla="*/ 7 w 21"/>
                  <a:gd name="T11" fmla="*/ 23 h 24"/>
                  <a:gd name="T12" fmla="*/ 12 w 21"/>
                  <a:gd name="T13" fmla="*/ 23 h 24"/>
                  <a:gd name="T14" fmla="*/ 16 w 21"/>
                  <a:gd name="T15" fmla="*/ 23 h 24"/>
                  <a:gd name="T16" fmla="*/ 20 w 21"/>
                  <a:gd name="T17" fmla="*/ 19 h 24"/>
                  <a:gd name="T18" fmla="*/ 3 w 21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3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16" y="23"/>
                    </a:lnTo>
                    <a:lnTo>
                      <a:pt x="20" y="19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25" name="Freeform 81">
                <a:extLst>
                  <a:ext uri="{FF2B5EF4-FFF2-40B4-BE49-F238E27FC236}">
                    <a16:creationId xmlns:a16="http://schemas.microsoft.com/office/drawing/2014/main" id="{A574A1E0-B5BC-9174-7E11-979A4D6B8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3439"/>
                <a:ext cx="23" cy="23"/>
              </a:xfrm>
              <a:custGeom>
                <a:avLst/>
                <a:gdLst>
                  <a:gd name="T0" fmla="*/ 7 w 23"/>
                  <a:gd name="T1" fmla="*/ 22 h 23"/>
                  <a:gd name="T2" fmla="*/ 17 w 23"/>
                  <a:gd name="T3" fmla="*/ 20 h 23"/>
                  <a:gd name="T4" fmla="*/ 22 w 23"/>
                  <a:gd name="T5" fmla="*/ 17 h 23"/>
                  <a:gd name="T6" fmla="*/ 22 w 23"/>
                  <a:gd name="T7" fmla="*/ 13 h 23"/>
                  <a:gd name="T8" fmla="*/ 22 w 23"/>
                  <a:gd name="T9" fmla="*/ 8 h 23"/>
                  <a:gd name="T10" fmla="*/ 19 w 23"/>
                  <a:gd name="T11" fmla="*/ 5 h 23"/>
                  <a:gd name="T12" fmla="*/ 14 w 23"/>
                  <a:gd name="T13" fmla="*/ 2 h 23"/>
                  <a:gd name="T14" fmla="*/ 9 w 23"/>
                  <a:gd name="T15" fmla="*/ 0 h 23"/>
                  <a:gd name="T16" fmla="*/ 0 w 23"/>
                  <a:gd name="T17" fmla="*/ 0 h 23"/>
                  <a:gd name="T18" fmla="*/ 7 w 23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7" y="22"/>
                    </a:moveTo>
                    <a:lnTo>
                      <a:pt x="17" y="20"/>
                    </a:lnTo>
                    <a:lnTo>
                      <a:pt x="22" y="17"/>
                    </a:lnTo>
                    <a:lnTo>
                      <a:pt x="22" y="13"/>
                    </a:lnTo>
                    <a:lnTo>
                      <a:pt x="22" y="8"/>
                    </a:lnTo>
                    <a:lnTo>
                      <a:pt x="19" y="5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7" y="2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26" name="Freeform 82">
                <a:extLst>
                  <a:ext uri="{FF2B5EF4-FFF2-40B4-BE49-F238E27FC236}">
                    <a16:creationId xmlns:a16="http://schemas.microsoft.com/office/drawing/2014/main" id="{D8D4FA1B-EB60-3EFB-B313-503AB3E6B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3439"/>
                <a:ext cx="89" cy="30"/>
              </a:xfrm>
              <a:custGeom>
                <a:avLst/>
                <a:gdLst>
                  <a:gd name="T0" fmla="*/ 6 w 89"/>
                  <a:gd name="T1" fmla="*/ 29 h 30"/>
                  <a:gd name="T2" fmla="*/ 9 w 89"/>
                  <a:gd name="T3" fmla="*/ 26 h 30"/>
                  <a:gd name="T4" fmla="*/ 13 w 89"/>
                  <a:gd name="T5" fmla="*/ 23 h 30"/>
                  <a:gd name="T6" fmla="*/ 17 w 89"/>
                  <a:gd name="T7" fmla="*/ 21 h 30"/>
                  <a:gd name="T8" fmla="*/ 22 w 89"/>
                  <a:gd name="T9" fmla="*/ 19 h 30"/>
                  <a:gd name="T10" fmla="*/ 27 w 89"/>
                  <a:gd name="T11" fmla="*/ 17 h 30"/>
                  <a:gd name="T12" fmla="*/ 32 w 89"/>
                  <a:gd name="T13" fmla="*/ 15 h 30"/>
                  <a:gd name="T14" fmla="*/ 38 w 89"/>
                  <a:gd name="T15" fmla="*/ 14 h 30"/>
                  <a:gd name="T16" fmla="*/ 44 w 89"/>
                  <a:gd name="T17" fmla="*/ 13 h 30"/>
                  <a:gd name="T18" fmla="*/ 49 w 89"/>
                  <a:gd name="T19" fmla="*/ 12 h 30"/>
                  <a:gd name="T20" fmla="*/ 55 w 89"/>
                  <a:gd name="T21" fmla="*/ 11 h 30"/>
                  <a:gd name="T22" fmla="*/ 61 w 89"/>
                  <a:gd name="T23" fmla="*/ 10 h 30"/>
                  <a:gd name="T24" fmla="*/ 67 w 89"/>
                  <a:gd name="T25" fmla="*/ 9 h 30"/>
                  <a:gd name="T26" fmla="*/ 72 w 89"/>
                  <a:gd name="T27" fmla="*/ 8 h 30"/>
                  <a:gd name="T28" fmla="*/ 78 w 89"/>
                  <a:gd name="T29" fmla="*/ 7 h 30"/>
                  <a:gd name="T30" fmla="*/ 83 w 89"/>
                  <a:gd name="T31" fmla="*/ 6 h 30"/>
                  <a:gd name="T32" fmla="*/ 88 w 89"/>
                  <a:gd name="T33" fmla="*/ 6 h 30"/>
                  <a:gd name="T34" fmla="*/ 86 w 89"/>
                  <a:gd name="T35" fmla="*/ 0 h 30"/>
                  <a:gd name="T36" fmla="*/ 81 w 89"/>
                  <a:gd name="T37" fmla="*/ 0 h 30"/>
                  <a:gd name="T38" fmla="*/ 76 w 89"/>
                  <a:gd name="T39" fmla="*/ 1 h 30"/>
                  <a:gd name="T40" fmla="*/ 71 w 89"/>
                  <a:gd name="T41" fmla="*/ 2 h 30"/>
                  <a:gd name="T42" fmla="*/ 65 w 89"/>
                  <a:gd name="T43" fmla="*/ 3 h 30"/>
                  <a:gd name="T44" fmla="*/ 59 w 89"/>
                  <a:gd name="T45" fmla="*/ 4 h 30"/>
                  <a:gd name="T46" fmla="*/ 54 w 89"/>
                  <a:gd name="T47" fmla="*/ 4 h 30"/>
                  <a:gd name="T48" fmla="*/ 48 w 89"/>
                  <a:gd name="T49" fmla="*/ 6 h 30"/>
                  <a:gd name="T50" fmla="*/ 41 w 89"/>
                  <a:gd name="T51" fmla="*/ 6 h 30"/>
                  <a:gd name="T52" fmla="*/ 35 w 89"/>
                  <a:gd name="T53" fmla="*/ 8 h 30"/>
                  <a:gd name="T54" fmla="*/ 30 w 89"/>
                  <a:gd name="T55" fmla="*/ 10 h 30"/>
                  <a:gd name="T56" fmla="*/ 24 w 89"/>
                  <a:gd name="T57" fmla="*/ 11 h 30"/>
                  <a:gd name="T58" fmla="*/ 18 w 89"/>
                  <a:gd name="T59" fmla="*/ 13 h 30"/>
                  <a:gd name="T60" fmla="*/ 13 w 89"/>
                  <a:gd name="T61" fmla="*/ 15 h 30"/>
                  <a:gd name="T62" fmla="*/ 8 w 89"/>
                  <a:gd name="T63" fmla="*/ 18 h 30"/>
                  <a:gd name="T64" fmla="*/ 4 w 89"/>
                  <a:gd name="T65" fmla="*/ 21 h 30"/>
                  <a:gd name="T66" fmla="*/ 0 w 89"/>
                  <a:gd name="T67" fmla="*/ 24 h 30"/>
                  <a:gd name="T68" fmla="*/ 6 w 89"/>
                  <a:gd name="T69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9" h="30">
                    <a:moveTo>
                      <a:pt x="6" y="29"/>
                    </a:moveTo>
                    <a:lnTo>
                      <a:pt x="9" y="26"/>
                    </a:lnTo>
                    <a:lnTo>
                      <a:pt x="13" y="23"/>
                    </a:lnTo>
                    <a:lnTo>
                      <a:pt x="17" y="21"/>
                    </a:lnTo>
                    <a:lnTo>
                      <a:pt x="22" y="19"/>
                    </a:lnTo>
                    <a:lnTo>
                      <a:pt x="27" y="17"/>
                    </a:lnTo>
                    <a:lnTo>
                      <a:pt x="32" y="15"/>
                    </a:lnTo>
                    <a:lnTo>
                      <a:pt x="38" y="14"/>
                    </a:lnTo>
                    <a:lnTo>
                      <a:pt x="44" y="13"/>
                    </a:lnTo>
                    <a:lnTo>
                      <a:pt x="49" y="12"/>
                    </a:lnTo>
                    <a:lnTo>
                      <a:pt x="55" y="11"/>
                    </a:lnTo>
                    <a:lnTo>
                      <a:pt x="61" y="10"/>
                    </a:lnTo>
                    <a:lnTo>
                      <a:pt x="67" y="9"/>
                    </a:lnTo>
                    <a:lnTo>
                      <a:pt x="72" y="8"/>
                    </a:lnTo>
                    <a:lnTo>
                      <a:pt x="78" y="7"/>
                    </a:lnTo>
                    <a:lnTo>
                      <a:pt x="83" y="6"/>
                    </a:lnTo>
                    <a:lnTo>
                      <a:pt x="88" y="6"/>
                    </a:lnTo>
                    <a:lnTo>
                      <a:pt x="86" y="0"/>
                    </a:lnTo>
                    <a:lnTo>
                      <a:pt x="81" y="0"/>
                    </a:lnTo>
                    <a:lnTo>
                      <a:pt x="76" y="1"/>
                    </a:lnTo>
                    <a:lnTo>
                      <a:pt x="71" y="2"/>
                    </a:lnTo>
                    <a:lnTo>
                      <a:pt x="65" y="3"/>
                    </a:lnTo>
                    <a:lnTo>
                      <a:pt x="59" y="4"/>
                    </a:lnTo>
                    <a:lnTo>
                      <a:pt x="54" y="4"/>
                    </a:lnTo>
                    <a:lnTo>
                      <a:pt x="48" y="6"/>
                    </a:lnTo>
                    <a:lnTo>
                      <a:pt x="41" y="6"/>
                    </a:lnTo>
                    <a:lnTo>
                      <a:pt x="35" y="8"/>
                    </a:lnTo>
                    <a:lnTo>
                      <a:pt x="30" y="10"/>
                    </a:lnTo>
                    <a:lnTo>
                      <a:pt x="24" y="11"/>
                    </a:lnTo>
                    <a:lnTo>
                      <a:pt x="18" y="13"/>
                    </a:lnTo>
                    <a:lnTo>
                      <a:pt x="13" y="15"/>
                    </a:lnTo>
                    <a:lnTo>
                      <a:pt x="8" y="18"/>
                    </a:lnTo>
                    <a:lnTo>
                      <a:pt x="4" y="21"/>
                    </a:lnTo>
                    <a:lnTo>
                      <a:pt x="0" y="24"/>
                    </a:lnTo>
                    <a:lnTo>
                      <a:pt x="6" y="29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27" name="Freeform 83">
                <a:extLst>
                  <a:ext uri="{FF2B5EF4-FFF2-40B4-BE49-F238E27FC236}">
                    <a16:creationId xmlns:a16="http://schemas.microsoft.com/office/drawing/2014/main" id="{711C8826-5549-90F6-EC7C-DB947D4B9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" y="3465"/>
                <a:ext cx="23" cy="24"/>
              </a:xfrm>
              <a:custGeom>
                <a:avLst/>
                <a:gdLst>
                  <a:gd name="T0" fmla="*/ 3 w 23"/>
                  <a:gd name="T1" fmla="*/ 0 h 24"/>
                  <a:gd name="T2" fmla="*/ 1 w 23"/>
                  <a:gd name="T3" fmla="*/ 5 h 24"/>
                  <a:gd name="T4" fmla="*/ 0 w 23"/>
                  <a:gd name="T5" fmla="*/ 10 h 24"/>
                  <a:gd name="T6" fmla="*/ 1 w 23"/>
                  <a:gd name="T7" fmla="*/ 14 h 24"/>
                  <a:gd name="T8" fmla="*/ 4 w 23"/>
                  <a:gd name="T9" fmla="*/ 19 h 24"/>
                  <a:gd name="T10" fmla="*/ 9 w 23"/>
                  <a:gd name="T11" fmla="*/ 21 h 24"/>
                  <a:gd name="T12" fmla="*/ 14 w 23"/>
                  <a:gd name="T13" fmla="*/ 23 h 24"/>
                  <a:gd name="T14" fmla="*/ 17 w 23"/>
                  <a:gd name="T15" fmla="*/ 21 h 24"/>
                  <a:gd name="T16" fmla="*/ 22 w 23"/>
                  <a:gd name="T17" fmla="*/ 17 h 24"/>
                  <a:gd name="T18" fmla="*/ 3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3" y="0"/>
                    </a:moveTo>
                    <a:lnTo>
                      <a:pt x="1" y="5"/>
                    </a:lnTo>
                    <a:lnTo>
                      <a:pt x="0" y="10"/>
                    </a:lnTo>
                    <a:lnTo>
                      <a:pt x="1" y="14"/>
                    </a:lnTo>
                    <a:lnTo>
                      <a:pt x="4" y="19"/>
                    </a:lnTo>
                    <a:lnTo>
                      <a:pt x="9" y="21"/>
                    </a:lnTo>
                    <a:lnTo>
                      <a:pt x="14" y="23"/>
                    </a:lnTo>
                    <a:lnTo>
                      <a:pt x="17" y="21"/>
                    </a:lnTo>
                    <a:lnTo>
                      <a:pt x="22" y="17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28" name="Freeform 84">
                <a:extLst>
                  <a:ext uri="{FF2B5EF4-FFF2-40B4-BE49-F238E27FC236}">
                    <a16:creationId xmlns:a16="http://schemas.microsoft.com/office/drawing/2014/main" id="{E8C9E33A-AC41-3560-6587-1DAB2759C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3455"/>
                <a:ext cx="24" cy="24"/>
              </a:xfrm>
              <a:custGeom>
                <a:avLst/>
                <a:gdLst>
                  <a:gd name="T0" fmla="*/ 0 w 24"/>
                  <a:gd name="T1" fmla="*/ 23 h 24"/>
                  <a:gd name="T2" fmla="*/ 8 w 24"/>
                  <a:gd name="T3" fmla="*/ 21 h 24"/>
                  <a:gd name="T4" fmla="*/ 17 w 24"/>
                  <a:gd name="T5" fmla="*/ 18 h 24"/>
                  <a:gd name="T6" fmla="*/ 20 w 24"/>
                  <a:gd name="T7" fmla="*/ 15 h 24"/>
                  <a:gd name="T8" fmla="*/ 23 w 24"/>
                  <a:gd name="T9" fmla="*/ 10 h 24"/>
                  <a:gd name="T10" fmla="*/ 20 w 24"/>
                  <a:gd name="T11" fmla="*/ 7 h 24"/>
                  <a:gd name="T12" fmla="*/ 17 w 24"/>
                  <a:gd name="T13" fmla="*/ 3 h 24"/>
                  <a:gd name="T14" fmla="*/ 8 w 24"/>
                  <a:gd name="T15" fmla="*/ 1 h 24"/>
                  <a:gd name="T16" fmla="*/ 0 w 24"/>
                  <a:gd name="T17" fmla="*/ 0 h 24"/>
                  <a:gd name="T18" fmla="*/ 0 w 24"/>
                  <a:gd name="T1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0" y="23"/>
                    </a:moveTo>
                    <a:lnTo>
                      <a:pt x="8" y="21"/>
                    </a:lnTo>
                    <a:lnTo>
                      <a:pt x="17" y="18"/>
                    </a:lnTo>
                    <a:lnTo>
                      <a:pt x="20" y="15"/>
                    </a:lnTo>
                    <a:lnTo>
                      <a:pt x="23" y="10"/>
                    </a:lnTo>
                    <a:lnTo>
                      <a:pt x="20" y="7"/>
                    </a:lnTo>
                    <a:lnTo>
                      <a:pt x="17" y="3"/>
                    </a:lnTo>
                    <a:lnTo>
                      <a:pt x="8" y="1"/>
                    </a:lnTo>
                    <a:lnTo>
                      <a:pt x="0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29" name="Freeform 85">
                <a:extLst>
                  <a:ext uri="{FF2B5EF4-FFF2-40B4-BE49-F238E27FC236}">
                    <a16:creationId xmlns:a16="http://schemas.microsoft.com/office/drawing/2014/main" id="{14F78D69-A701-3C38-660C-377DE8EDF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3455"/>
                <a:ext cx="95" cy="31"/>
              </a:xfrm>
              <a:custGeom>
                <a:avLst/>
                <a:gdLst>
                  <a:gd name="T0" fmla="*/ 6 w 95"/>
                  <a:gd name="T1" fmla="*/ 30 h 31"/>
                  <a:gd name="T2" fmla="*/ 9 w 95"/>
                  <a:gd name="T3" fmla="*/ 26 h 31"/>
                  <a:gd name="T4" fmla="*/ 13 w 95"/>
                  <a:gd name="T5" fmla="*/ 23 h 31"/>
                  <a:gd name="T6" fmla="*/ 18 w 95"/>
                  <a:gd name="T7" fmla="*/ 20 h 31"/>
                  <a:gd name="T8" fmla="*/ 23 w 95"/>
                  <a:gd name="T9" fmla="*/ 19 h 31"/>
                  <a:gd name="T10" fmla="*/ 28 w 95"/>
                  <a:gd name="T11" fmla="*/ 16 h 31"/>
                  <a:gd name="T12" fmla="*/ 34 w 95"/>
                  <a:gd name="T13" fmla="*/ 14 h 31"/>
                  <a:gd name="T14" fmla="*/ 40 w 95"/>
                  <a:gd name="T15" fmla="*/ 12 h 31"/>
                  <a:gd name="T16" fmla="*/ 47 w 95"/>
                  <a:gd name="T17" fmla="*/ 11 h 31"/>
                  <a:gd name="T18" fmla="*/ 53 w 95"/>
                  <a:gd name="T19" fmla="*/ 10 h 31"/>
                  <a:gd name="T20" fmla="*/ 60 w 95"/>
                  <a:gd name="T21" fmla="*/ 9 h 31"/>
                  <a:gd name="T22" fmla="*/ 66 w 95"/>
                  <a:gd name="T23" fmla="*/ 8 h 31"/>
                  <a:gd name="T24" fmla="*/ 72 w 95"/>
                  <a:gd name="T25" fmla="*/ 8 h 31"/>
                  <a:gd name="T26" fmla="*/ 78 w 95"/>
                  <a:gd name="T27" fmla="*/ 7 h 31"/>
                  <a:gd name="T28" fmla="*/ 83 w 95"/>
                  <a:gd name="T29" fmla="*/ 7 h 31"/>
                  <a:gd name="T30" fmla="*/ 88 w 95"/>
                  <a:gd name="T31" fmla="*/ 7 h 31"/>
                  <a:gd name="T32" fmla="*/ 94 w 95"/>
                  <a:gd name="T33" fmla="*/ 7 h 31"/>
                  <a:gd name="T34" fmla="*/ 94 w 95"/>
                  <a:gd name="T35" fmla="*/ 0 h 31"/>
                  <a:gd name="T36" fmla="*/ 88 w 95"/>
                  <a:gd name="T37" fmla="*/ 0 h 31"/>
                  <a:gd name="T38" fmla="*/ 83 w 95"/>
                  <a:gd name="T39" fmla="*/ 0 h 31"/>
                  <a:gd name="T40" fmla="*/ 77 w 95"/>
                  <a:gd name="T41" fmla="*/ 0 h 31"/>
                  <a:gd name="T42" fmla="*/ 71 w 95"/>
                  <a:gd name="T43" fmla="*/ 0 h 31"/>
                  <a:gd name="T44" fmla="*/ 65 w 95"/>
                  <a:gd name="T45" fmla="*/ 1 h 31"/>
                  <a:gd name="T46" fmla="*/ 59 w 95"/>
                  <a:gd name="T47" fmla="*/ 2 h 31"/>
                  <a:gd name="T48" fmla="*/ 52 w 95"/>
                  <a:gd name="T49" fmla="*/ 3 h 31"/>
                  <a:gd name="T50" fmla="*/ 45 w 95"/>
                  <a:gd name="T51" fmla="*/ 4 h 31"/>
                  <a:gd name="T52" fmla="*/ 38 w 95"/>
                  <a:gd name="T53" fmla="*/ 5 h 31"/>
                  <a:gd name="T54" fmla="*/ 32 w 95"/>
                  <a:gd name="T55" fmla="*/ 7 h 31"/>
                  <a:gd name="T56" fmla="*/ 26 w 95"/>
                  <a:gd name="T57" fmla="*/ 10 h 31"/>
                  <a:gd name="T58" fmla="*/ 20 w 95"/>
                  <a:gd name="T59" fmla="*/ 11 h 31"/>
                  <a:gd name="T60" fmla="*/ 14 w 95"/>
                  <a:gd name="T61" fmla="*/ 14 h 31"/>
                  <a:gd name="T62" fmla="*/ 9 w 95"/>
                  <a:gd name="T63" fmla="*/ 18 h 31"/>
                  <a:gd name="T64" fmla="*/ 4 w 95"/>
                  <a:gd name="T65" fmla="*/ 21 h 31"/>
                  <a:gd name="T66" fmla="*/ 0 w 95"/>
                  <a:gd name="T67" fmla="*/ 25 h 31"/>
                  <a:gd name="T68" fmla="*/ 6 w 95"/>
                  <a:gd name="T69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5" h="31">
                    <a:moveTo>
                      <a:pt x="6" y="30"/>
                    </a:moveTo>
                    <a:lnTo>
                      <a:pt x="9" y="26"/>
                    </a:lnTo>
                    <a:lnTo>
                      <a:pt x="13" y="23"/>
                    </a:lnTo>
                    <a:lnTo>
                      <a:pt x="18" y="20"/>
                    </a:lnTo>
                    <a:lnTo>
                      <a:pt x="23" y="19"/>
                    </a:lnTo>
                    <a:lnTo>
                      <a:pt x="28" y="16"/>
                    </a:lnTo>
                    <a:lnTo>
                      <a:pt x="34" y="14"/>
                    </a:lnTo>
                    <a:lnTo>
                      <a:pt x="40" y="12"/>
                    </a:lnTo>
                    <a:lnTo>
                      <a:pt x="47" y="11"/>
                    </a:lnTo>
                    <a:lnTo>
                      <a:pt x="53" y="10"/>
                    </a:lnTo>
                    <a:lnTo>
                      <a:pt x="60" y="9"/>
                    </a:lnTo>
                    <a:lnTo>
                      <a:pt x="66" y="8"/>
                    </a:lnTo>
                    <a:lnTo>
                      <a:pt x="72" y="8"/>
                    </a:lnTo>
                    <a:lnTo>
                      <a:pt x="78" y="7"/>
                    </a:lnTo>
                    <a:lnTo>
                      <a:pt x="83" y="7"/>
                    </a:lnTo>
                    <a:lnTo>
                      <a:pt x="88" y="7"/>
                    </a:lnTo>
                    <a:lnTo>
                      <a:pt x="94" y="7"/>
                    </a:lnTo>
                    <a:lnTo>
                      <a:pt x="94" y="0"/>
                    </a:lnTo>
                    <a:lnTo>
                      <a:pt x="88" y="0"/>
                    </a:lnTo>
                    <a:lnTo>
                      <a:pt x="83" y="0"/>
                    </a:lnTo>
                    <a:lnTo>
                      <a:pt x="77" y="0"/>
                    </a:lnTo>
                    <a:lnTo>
                      <a:pt x="71" y="0"/>
                    </a:lnTo>
                    <a:lnTo>
                      <a:pt x="65" y="1"/>
                    </a:lnTo>
                    <a:lnTo>
                      <a:pt x="59" y="2"/>
                    </a:lnTo>
                    <a:lnTo>
                      <a:pt x="52" y="3"/>
                    </a:lnTo>
                    <a:lnTo>
                      <a:pt x="45" y="4"/>
                    </a:lnTo>
                    <a:lnTo>
                      <a:pt x="38" y="5"/>
                    </a:lnTo>
                    <a:lnTo>
                      <a:pt x="32" y="7"/>
                    </a:lnTo>
                    <a:lnTo>
                      <a:pt x="26" y="10"/>
                    </a:lnTo>
                    <a:lnTo>
                      <a:pt x="20" y="11"/>
                    </a:lnTo>
                    <a:lnTo>
                      <a:pt x="14" y="14"/>
                    </a:lnTo>
                    <a:lnTo>
                      <a:pt x="9" y="18"/>
                    </a:lnTo>
                    <a:lnTo>
                      <a:pt x="4" y="21"/>
                    </a:lnTo>
                    <a:lnTo>
                      <a:pt x="0" y="25"/>
                    </a:lnTo>
                    <a:lnTo>
                      <a:pt x="6" y="3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30" name="Freeform 86">
                <a:extLst>
                  <a:ext uri="{FF2B5EF4-FFF2-40B4-BE49-F238E27FC236}">
                    <a16:creationId xmlns:a16="http://schemas.microsoft.com/office/drawing/2014/main" id="{9324ABC3-6034-8F4A-5897-B16C10234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3480"/>
                <a:ext cx="21" cy="23"/>
              </a:xfrm>
              <a:custGeom>
                <a:avLst/>
                <a:gdLst>
                  <a:gd name="T0" fmla="*/ 2 w 21"/>
                  <a:gd name="T1" fmla="*/ 0 h 23"/>
                  <a:gd name="T2" fmla="*/ 1 w 21"/>
                  <a:gd name="T3" fmla="*/ 5 h 23"/>
                  <a:gd name="T4" fmla="*/ 0 w 21"/>
                  <a:gd name="T5" fmla="*/ 10 h 23"/>
                  <a:gd name="T6" fmla="*/ 2 w 21"/>
                  <a:gd name="T7" fmla="*/ 15 h 23"/>
                  <a:gd name="T8" fmla="*/ 4 w 21"/>
                  <a:gd name="T9" fmla="*/ 18 h 23"/>
                  <a:gd name="T10" fmla="*/ 8 w 21"/>
                  <a:gd name="T11" fmla="*/ 22 h 23"/>
                  <a:gd name="T12" fmla="*/ 12 w 21"/>
                  <a:gd name="T13" fmla="*/ 22 h 23"/>
                  <a:gd name="T14" fmla="*/ 15 w 21"/>
                  <a:gd name="T15" fmla="*/ 20 h 23"/>
                  <a:gd name="T16" fmla="*/ 20 w 21"/>
                  <a:gd name="T17" fmla="*/ 16 h 23"/>
                  <a:gd name="T18" fmla="*/ 2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2" y="0"/>
                    </a:moveTo>
                    <a:lnTo>
                      <a:pt x="1" y="5"/>
                    </a:lnTo>
                    <a:lnTo>
                      <a:pt x="0" y="10"/>
                    </a:lnTo>
                    <a:lnTo>
                      <a:pt x="2" y="15"/>
                    </a:lnTo>
                    <a:lnTo>
                      <a:pt x="4" y="18"/>
                    </a:lnTo>
                    <a:lnTo>
                      <a:pt x="8" y="22"/>
                    </a:lnTo>
                    <a:lnTo>
                      <a:pt x="12" y="22"/>
                    </a:lnTo>
                    <a:lnTo>
                      <a:pt x="15" y="20"/>
                    </a:lnTo>
                    <a:lnTo>
                      <a:pt x="20" y="16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31" name="Freeform 87">
                <a:extLst>
                  <a:ext uri="{FF2B5EF4-FFF2-40B4-BE49-F238E27FC236}">
                    <a16:creationId xmlns:a16="http://schemas.microsoft.com/office/drawing/2014/main" id="{8ABF0125-C477-861B-EA2E-F734F9963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3468"/>
                <a:ext cx="22" cy="24"/>
              </a:xfrm>
              <a:custGeom>
                <a:avLst/>
                <a:gdLst>
                  <a:gd name="T0" fmla="*/ 0 w 22"/>
                  <a:gd name="T1" fmla="*/ 23 h 24"/>
                  <a:gd name="T2" fmla="*/ 10 w 22"/>
                  <a:gd name="T3" fmla="*/ 21 h 24"/>
                  <a:gd name="T4" fmla="*/ 15 w 22"/>
                  <a:gd name="T5" fmla="*/ 19 h 24"/>
                  <a:gd name="T6" fmla="*/ 18 w 22"/>
                  <a:gd name="T7" fmla="*/ 15 h 24"/>
                  <a:gd name="T8" fmla="*/ 21 w 22"/>
                  <a:gd name="T9" fmla="*/ 12 h 24"/>
                  <a:gd name="T10" fmla="*/ 18 w 22"/>
                  <a:gd name="T11" fmla="*/ 7 h 24"/>
                  <a:gd name="T12" fmla="*/ 15 w 22"/>
                  <a:gd name="T13" fmla="*/ 4 h 24"/>
                  <a:gd name="T14" fmla="*/ 10 w 22"/>
                  <a:gd name="T15" fmla="*/ 1 h 24"/>
                  <a:gd name="T16" fmla="*/ 0 w 22"/>
                  <a:gd name="T17" fmla="*/ 0 h 24"/>
                  <a:gd name="T18" fmla="*/ 0 w 22"/>
                  <a:gd name="T1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4">
                    <a:moveTo>
                      <a:pt x="0" y="23"/>
                    </a:moveTo>
                    <a:lnTo>
                      <a:pt x="10" y="21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1" y="12"/>
                    </a:lnTo>
                    <a:lnTo>
                      <a:pt x="18" y="7"/>
                    </a:lnTo>
                    <a:lnTo>
                      <a:pt x="15" y="4"/>
                    </a:lnTo>
                    <a:lnTo>
                      <a:pt x="10" y="1"/>
                    </a:lnTo>
                    <a:lnTo>
                      <a:pt x="0" y="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32" name="Freeform 88">
                <a:extLst>
                  <a:ext uri="{FF2B5EF4-FFF2-40B4-BE49-F238E27FC236}">
                    <a16:creationId xmlns:a16="http://schemas.microsoft.com/office/drawing/2014/main" id="{6F20F663-A905-5F31-2A44-294C1C9AB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3468"/>
                <a:ext cx="98" cy="34"/>
              </a:xfrm>
              <a:custGeom>
                <a:avLst/>
                <a:gdLst>
                  <a:gd name="T0" fmla="*/ 4 w 98"/>
                  <a:gd name="T1" fmla="*/ 33 h 34"/>
                  <a:gd name="T2" fmla="*/ 9 w 98"/>
                  <a:gd name="T3" fmla="*/ 29 h 34"/>
                  <a:gd name="T4" fmla="*/ 15 w 98"/>
                  <a:gd name="T5" fmla="*/ 26 h 34"/>
                  <a:gd name="T6" fmla="*/ 20 w 98"/>
                  <a:gd name="T7" fmla="*/ 23 h 34"/>
                  <a:gd name="T8" fmla="*/ 25 w 98"/>
                  <a:gd name="T9" fmla="*/ 20 h 34"/>
                  <a:gd name="T10" fmla="*/ 31 w 98"/>
                  <a:gd name="T11" fmla="*/ 18 h 34"/>
                  <a:gd name="T12" fmla="*/ 36 w 98"/>
                  <a:gd name="T13" fmla="*/ 16 h 34"/>
                  <a:gd name="T14" fmla="*/ 42 w 98"/>
                  <a:gd name="T15" fmla="*/ 14 h 34"/>
                  <a:gd name="T16" fmla="*/ 48 w 98"/>
                  <a:gd name="T17" fmla="*/ 13 h 34"/>
                  <a:gd name="T18" fmla="*/ 53 w 98"/>
                  <a:gd name="T19" fmla="*/ 11 h 34"/>
                  <a:gd name="T20" fmla="*/ 59 w 98"/>
                  <a:gd name="T21" fmla="*/ 10 h 34"/>
                  <a:gd name="T22" fmla="*/ 65 w 98"/>
                  <a:gd name="T23" fmla="*/ 9 h 34"/>
                  <a:gd name="T24" fmla="*/ 72 w 98"/>
                  <a:gd name="T25" fmla="*/ 8 h 34"/>
                  <a:gd name="T26" fmla="*/ 77 w 98"/>
                  <a:gd name="T27" fmla="*/ 8 h 34"/>
                  <a:gd name="T28" fmla="*/ 84 w 98"/>
                  <a:gd name="T29" fmla="*/ 7 h 34"/>
                  <a:gd name="T30" fmla="*/ 90 w 98"/>
                  <a:gd name="T31" fmla="*/ 7 h 34"/>
                  <a:gd name="T32" fmla="*/ 97 w 98"/>
                  <a:gd name="T33" fmla="*/ 7 h 34"/>
                  <a:gd name="T34" fmla="*/ 97 w 98"/>
                  <a:gd name="T35" fmla="*/ 0 h 34"/>
                  <a:gd name="T36" fmla="*/ 90 w 98"/>
                  <a:gd name="T37" fmla="*/ 0 h 34"/>
                  <a:gd name="T38" fmla="*/ 83 w 98"/>
                  <a:gd name="T39" fmla="*/ 0 h 34"/>
                  <a:gd name="T40" fmla="*/ 77 w 98"/>
                  <a:gd name="T41" fmla="*/ 0 h 34"/>
                  <a:gd name="T42" fmla="*/ 70 w 98"/>
                  <a:gd name="T43" fmla="*/ 1 h 34"/>
                  <a:gd name="T44" fmla="*/ 64 w 98"/>
                  <a:gd name="T45" fmla="*/ 2 h 34"/>
                  <a:gd name="T46" fmla="*/ 58 w 98"/>
                  <a:gd name="T47" fmla="*/ 3 h 34"/>
                  <a:gd name="T48" fmla="*/ 51 w 98"/>
                  <a:gd name="T49" fmla="*/ 4 h 34"/>
                  <a:gd name="T50" fmla="*/ 45 w 98"/>
                  <a:gd name="T51" fmla="*/ 6 h 34"/>
                  <a:gd name="T52" fmla="*/ 39 w 98"/>
                  <a:gd name="T53" fmla="*/ 8 h 34"/>
                  <a:gd name="T54" fmla="*/ 33 w 98"/>
                  <a:gd name="T55" fmla="*/ 9 h 34"/>
                  <a:gd name="T56" fmla="*/ 28 w 98"/>
                  <a:gd name="T57" fmla="*/ 11 h 34"/>
                  <a:gd name="T58" fmla="*/ 21 w 98"/>
                  <a:gd name="T59" fmla="*/ 14 h 34"/>
                  <a:gd name="T60" fmla="*/ 16 w 98"/>
                  <a:gd name="T61" fmla="*/ 17 h 34"/>
                  <a:gd name="T62" fmla="*/ 10 w 98"/>
                  <a:gd name="T63" fmla="*/ 20 h 34"/>
                  <a:gd name="T64" fmla="*/ 5 w 98"/>
                  <a:gd name="T65" fmla="*/ 24 h 34"/>
                  <a:gd name="T66" fmla="*/ 0 w 98"/>
                  <a:gd name="T67" fmla="*/ 27 h 34"/>
                  <a:gd name="T68" fmla="*/ 4 w 98"/>
                  <a:gd name="T69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8" h="34">
                    <a:moveTo>
                      <a:pt x="4" y="33"/>
                    </a:moveTo>
                    <a:lnTo>
                      <a:pt x="9" y="29"/>
                    </a:lnTo>
                    <a:lnTo>
                      <a:pt x="15" y="26"/>
                    </a:lnTo>
                    <a:lnTo>
                      <a:pt x="20" y="23"/>
                    </a:lnTo>
                    <a:lnTo>
                      <a:pt x="25" y="20"/>
                    </a:lnTo>
                    <a:lnTo>
                      <a:pt x="31" y="18"/>
                    </a:lnTo>
                    <a:lnTo>
                      <a:pt x="36" y="16"/>
                    </a:lnTo>
                    <a:lnTo>
                      <a:pt x="42" y="14"/>
                    </a:lnTo>
                    <a:lnTo>
                      <a:pt x="48" y="13"/>
                    </a:lnTo>
                    <a:lnTo>
                      <a:pt x="53" y="11"/>
                    </a:lnTo>
                    <a:lnTo>
                      <a:pt x="59" y="10"/>
                    </a:lnTo>
                    <a:lnTo>
                      <a:pt x="65" y="9"/>
                    </a:lnTo>
                    <a:lnTo>
                      <a:pt x="72" y="8"/>
                    </a:lnTo>
                    <a:lnTo>
                      <a:pt x="77" y="8"/>
                    </a:lnTo>
                    <a:lnTo>
                      <a:pt x="84" y="7"/>
                    </a:lnTo>
                    <a:lnTo>
                      <a:pt x="90" y="7"/>
                    </a:lnTo>
                    <a:lnTo>
                      <a:pt x="97" y="7"/>
                    </a:lnTo>
                    <a:lnTo>
                      <a:pt x="97" y="0"/>
                    </a:lnTo>
                    <a:lnTo>
                      <a:pt x="90" y="0"/>
                    </a:lnTo>
                    <a:lnTo>
                      <a:pt x="83" y="0"/>
                    </a:lnTo>
                    <a:lnTo>
                      <a:pt x="77" y="0"/>
                    </a:lnTo>
                    <a:lnTo>
                      <a:pt x="70" y="1"/>
                    </a:lnTo>
                    <a:lnTo>
                      <a:pt x="64" y="2"/>
                    </a:lnTo>
                    <a:lnTo>
                      <a:pt x="58" y="3"/>
                    </a:lnTo>
                    <a:lnTo>
                      <a:pt x="51" y="4"/>
                    </a:lnTo>
                    <a:lnTo>
                      <a:pt x="45" y="6"/>
                    </a:lnTo>
                    <a:lnTo>
                      <a:pt x="39" y="8"/>
                    </a:lnTo>
                    <a:lnTo>
                      <a:pt x="33" y="9"/>
                    </a:lnTo>
                    <a:lnTo>
                      <a:pt x="28" y="11"/>
                    </a:lnTo>
                    <a:lnTo>
                      <a:pt x="21" y="14"/>
                    </a:lnTo>
                    <a:lnTo>
                      <a:pt x="16" y="17"/>
                    </a:lnTo>
                    <a:lnTo>
                      <a:pt x="10" y="20"/>
                    </a:lnTo>
                    <a:lnTo>
                      <a:pt x="5" y="24"/>
                    </a:lnTo>
                    <a:lnTo>
                      <a:pt x="0" y="27"/>
                    </a:lnTo>
                    <a:lnTo>
                      <a:pt x="4" y="33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33" name="Freeform 89">
                <a:extLst>
                  <a:ext uri="{FF2B5EF4-FFF2-40B4-BE49-F238E27FC236}">
                    <a16:creationId xmlns:a16="http://schemas.microsoft.com/office/drawing/2014/main" id="{2DAC29D9-0951-13A4-285F-CBC2E5B22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" y="3496"/>
                <a:ext cx="23" cy="23"/>
              </a:xfrm>
              <a:custGeom>
                <a:avLst/>
                <a:gdLst>
                  <a:gd name="T0" fmla="*/ 5 w 23"/>
                  <a:gd name="T1" fmla="*/ 0 h 23"/>
                  <a:gd name="T2" fmla="*/ 0 w 23"/>
                  <a:gd name="T3" fmla="*/ 3 h 23"/>
                  <a:gd name="T4" fmla="*/ 0 w 23"/>
                  <a:gd name="T5" fmla="*/ 8 h 23"/>
                  <a:gd name="T6" fmla="*/ 0 w 23"/>
                  <a:gd name="T7" fmla="*/ 13 h 23"/>
                  <a:gd name="T8" fmla="*/ 1 w 23"/>
                  <a:gd name="T9" fmla="*/ 16 h 23"/>
                  <a:gd name="T10" fmla="*/ 5 w 23"/>
                  <a:gd name="T11" fmla="*/ 20 h 23"/>
                  <a:gd name="T12" fmla="*/ 11 w 23"/>
                  <a:gd name="T13" fmla="*/ 22 h 23"/>
                  <a:gd name="T14" fmla="*/ 16 w 23"/>
                  <a:gd name="T15" fmla="*/ 22 h 23"/>
                  <a:gd name="T16" fmla="*/ 22 w 23"/>
                  <a:gd name="T17" fmla="*/ 18 h 23"/>
                  <a:gd name="T18" fmla="*/ 5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5" y="0"/>
                    </a:moveTo>
                    <a:lnTo>
                      <a:pt x="0" y="3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5" y="20"/>
                    </a:lnTo>
                    <a:lnTo>
                      <a:pt x="11" y="22"/>
                    </a:lnTo>
                    <a:lnTo>
                      <a:pt x="16" y="22"/>
                    </a:lnTo>
                    <a:lnTo>
                      <a:pt x="22" y="18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34" name="Freeform 90">
                <a:extLst>
                  <a:ext uri="{FF2B5EF4-FFF2-40B4-BE49-F238E27FC236}">
                    <a16:creationId xmlns:a16="http://schemas.microsoft.com/office/drawing/2014/main" id="{1538CF98-2B9B-7CC7-4FF4-F2DCB1178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3483"/>
                <a:ext cx="23" cy="21"/>
              </a:xfrm>
              <a:custGeom>
                <a:avLst/>
                <a:gdLst>
                  <a:gd name="T0" fmla="*/ 9 w 23"/>
                  <a:gd name="T1" fmla="*/ 20 h 21"/>
                  <a:gd name="T2" fmla="*/ 17 w 23"/>
                  <a:gd name="T3" fmla="*/ 17 h 21"/>
                  <a:gd name="T4" fmla="*/ 22 w 23"/>
                  <a:gd name="T5" fmla="*/ 14 h 21"/>
                  <a:gd name="T6" fmla="*/ 22 w 23"/>
                  <a:gd name="T7" fmla="*/ 10 h 21"/>
                  <a:gd name="T8" fmla="*/ 22 w 23"/>
                  <a:gd name="T9" fmla="*/ 8 h 21"/>
                  <a:gd name="T10" fmla="*/ 19 w 23"/>
                  <a:gd name="T11" fmla="*/ 4 h 21"/>
                  <a:gd name="T12" fmla="*/ 14 w 23"/>
                  <a:gd name="T13" fmla="*/ 1 h 21"/>
                  <a:gd name="T14" fmla="*/ 9 w 23"/>
                  <a:gd name="T15" fmla="*/ 0 h 21"/>
                  <a:gd name="T16" fmla="*/ 0 w 23"/>
                  <a:gd name="T17" fmla="*/ 0 h 21"/>
                  <a:gd name="T18" fmla="*/ 9 w 23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1">
                    <a:moveTo>
                      <a:pt x="9" y="20"/>
                    </a:moveTo>
                    <a:lnTo>
                      <a:pt x="17" y="17"/>
                    </a:lnTo>
                    <a:lnTo>
                      <a:pt x="22" y="14"/>
                    </a:lnTo>
                    <a:lnTo>
                      <a:pt x="22" y="10"/>
                    </a:lnTo>
                    <a:lnTo>
                      <a:pt x="22" y="8"/>
                    </a:lnTo>
                    <a:lnTo>
                      <a:pt x="19" y="4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9" y="2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35" name="Freeform 91">
                <a:extLst>
                  <a:ext uri="{FF2B5EF4-FFF2-40B4-BE49-F238E27FC236}">
                    <a16:creationId xmlns:a16="http://schemas.microsoft.com/office/drawing/2014/main" id="{E55682FD-C130-8008-94D4-9E15761CC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3483"/>
                <a:ext cx="100" cy="33"/>
              </a:xfrm>
              <a:custGeom>
                <a:avLst/>
                <a:gdLst>
                  <a:gd name="T0" fmla="*/ 6 w 100"/>
                  <a:gd name="T1" fmla="*/ 32 h 33"/>
                  <a:gd name="T2" fmla="*/ 9 w 100"/>
                  <a:gd name="T3" fmla="*/ 28 h 33"/>
                  <a:gd name="T4" fmla="*/ 14 w 100"/>
                  <a:gd name="T5" fmla="*/ 25 h 33"/>
                  <a:gd name="T6" fmla="*/ 19 w 100"/>
                  <a:gd name="T7" fmla="*/ 22 h 33"/>
                  <a:gd name="T8" fmla="*/ 25 w 100"/>
                  <a:gd name="T9" fmla="*/ 20 h 33"/>
                  <a:gd name="T10" fmla="*/ 30 w 100"/>
                  <a:gd name="T11" fmla="*/ 18 h 33"/>
                  <a:gd name="T12" fmla="*/ 36 w 100"/>
                  <a:gd name="T13" fmla="*/ 16 h 33"/>
                  <a:gd name="T14" fmla="*/ 42 w 100"/>
                  <a:gd name="T15" fmla="*/ 15 h 33"/>
                  <a:gd name="T16" fmla="*/ 48 w 100"/>
                  <a:gd name="T17" fmla="*/ 13 h 33"/>
                  <a:gd name="T18" fmla="*/ 55 w 100"/>
                  <a:gd name="T19" fmla="*/ 12 h 33"/>
                  <a:gd name="T20" fmla="*/ 61 w 100"/>
                  <a:gd name="T21" fmla="*/ 11 h 33"/>
                  <a:gd name="T22" fmla="*/ 68 w 100"/>
                  <a:gd name="T23" fmla="*/ 10 h 33"/>
                  <a:gd name="T24" fmla="*/ 74 w 100"/>
                  <a:gd name="T25" fmla="*/ 9 h 33"/>
                  <a:gd name="T26" fmla="*/ 81 w 100"/>
                  <a:gd name="T27" fmla="*/ 8 h 33"/>
                  <a:gd name="T28" fmla="*/ 87 w 100"/>
                  <a:gd name="T29" fmla="*/ 7 h 33"/>
                  <a:gd name="T30" fmla="*/ 93 w 100"/>
                  <a:gd name="T31" fmla="*/ 6 h 33"/>
                  <a:gd name="T32" fmla="*/ 99 w 100"/>
                  <a:gd name="T33" fmla="*/ 6 h 33"/>
                  <a:gd name="T34" fmla="*/ 96 w 100"/>
                  <a:gd name="T35" fmla="*/ 0 h 33"/>
                  <a:gd name="T36" fmla="*/ 91 w 100"/>
                  <a:gd name="T37" fmla="*/ 0 h 33"/>
                  <a:gd name="T38" fmla="*/ 85 w 100"/>
                  <a:gd name="T39" fmla="*/ 1 h 33"/>
                  <a:gd name="T40" fmla="*/ 80 w 100"/>
                  <a:gd name="T41" fmla="*/ 2 h 33"/>
                  <a:gd name="T42" fmla="*/ 73 w 100"/>
                  <a:gd name="T43" fmla="*/ 3 h 33"/>
                  <a:gd name="T44" fmla="*/ 66 w 100"/>
                  <a:gd name="T45" fmla="*/ 4 h 33"/>
                  <a:gd name="T46" fmla="*/ 60 w 100"/>
                  <a:gd name="T47" fmla="*/ 5 h 33"/>
                  <a:gd name="T48" fmla="*/ 53 w 100"/>
                  <a:gd name="T49" fmla="*/ 6 h 33"/>
                  <a:gd name="T50" fmla="*/ 46 w 100"/>
                  <a:gd name="T51" fmla="*/ 7 h 33"/>
                  <a:gd name="T52" fmla="*/ 39 w 100"/>
                  <a:gd name="T53" fmla="*/ 9 h 33"/>
                  <a:gd name="T54" fmla="*/ 33 w 100"/>
                  <a:gd name="T55" fmla="*/ 10 h 33"/>
                  <a:gd name="T56" fmla="*/ 27 w 100"/>
                  <a:gd name="T57" fmla="*/ 12 h 33"/>
                  <a:gd name="T58" fmla="*/ 20 w 100"/>
                  <a:gd name="T59" fmla="*/ 15 h 33"/>
                  <a:gd name="T60" fmla="*/ 15 w 100"/>
                  <a:gd name="T61" fmla="*/ 17 h 33"/>
                  <a:gd name="T62" fmla="*/ 9 w 100"/>
                  <a:gd name="T63" fmla="*/ 20 h 33"/>
                  <a:gd name="T64" fmla="*/ 4 w 100"/>
                  <a:gd name="T65" fmla="*/ 24 h 33"/>
                  <a:gd name="T66" fmla="*/ 0 w 100"/>
                  <a:gd name="T67" fmla="*/ 27 h 33"/>
                  <a:gd name="T68" fmla="*/ 6 w 100"/>
                  <a:gd name="T69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0" h="33">
                    <a:moveTo>
                      <a:pt x="6" y="32"/>
                    </a:moveTo>
                    <a:lnTo>
                      <a:pt x="9" y="28"/>
                    </a:lnTo>
                    <a:lnTo>
                      <a:pt x="14" y="25"/>
                    </a:lnTo>
                    <a:lnTo>
                      <a:pt x="19" y="22"/>
                    </a:lnTo>
                    <a:lnTo>
                      <a:pt x="25" y="20"/>
                    </a:lnTo>
                    <a:lnTo>
                      <a:pt x="30" y="18"/>
                    </a:lnTo>
                    <a:lnTo>
                      <a:pt x="36" y="16"/>
                    </a:lnTo>
                    <a:lnTo>
                      <a:pt x="42" y="15"/>
                    </a:lnTo>
                    <a:lnTo>
                      <a:pt x="48" y="13"/>
                    </a:lnTo>
                    <a:lnTo>
                      <a:pt x="55" y="12"/>
                    </a:lnTo>
                    <a:lnTo>
                      <a:pt x="61" y="11"/>
                    </a:lnTo>
                    <a:lnTo>
                      <a:pt x="68" y="10"/>
                    </a:lnTo>
                    <a:lnTo>
                      <a:pt x="74" y="9"/>
                    </a:lnTo>
                    <a:lnTo>
                      <a:pt x="81" y="8"/>
                    </a:lnTo>
                    <a:lnTo>
                      <a:pt x="87" y="7"/>
                    </a:lnTo>
                    <a:lnTo>
                      <a:pt x="93" y="6"/>
                    </a:lnTo>
                    <a:lnTo>
                      <a:pt x="99" y="6"/>
                    </a:lnTo>
                    <a:lnTo>
                      <a:pt x="96" y="0"/>
                    </a:lnTo>
                    <a:lnTo>
                      <a:pt x="91" y="0"/>
                    </a:lnTo>
                    <a:lnTo>
                      <a:pt x="85" y="1"/>
                    </a:lnTo>
                    <a:lnTo>
                      <a:pt x="80" y="2"/>
                    </a:lnTo>
                    <a:lnTo>
                      <a:pt x="73" y="3"/>
                    </a:lnTo>
                    <a:lnTo>
                      <a:pt x="66" y="4"/>
                    </a:lnTo>
                    <a:lnTo>
                      <a:pt x="60" y="5"/>
                    </a:lnTo>
                    <a:lnTo>
                      <a:pt x="53" y="6"/>
                    </a:lnTo>
                    <a:lnTo>
                      <a:pt x="46" y="7"/>
                    </a:lnTo>
                    <a:lnTo>
                      <a:pt x="39" y="9"/>
                    </a:lnTo>
                    <a:lnTo>
                      <a:pt x="33" y="10"/>
                    </a:lnTo>
                    <a:lnTo>
                      <a:pt x="27" y="12"/>
                    </a:lnTo>
                    <a:lnTo>
                      <a:pt x="20" y="15"/>
                    </a:lnTo>
                    <a:lnTo>
                      <a:pt x="15" y="17"/>
                    </a:lnTo>
                    <a:lnTo>
                      <a:pt x="9" y="20"/>
                    </a:lnTo>
                    <a:lnTo>
                      <a:pt x="4" y="24"/>
                    </a:lnTo>
                    <a:lnTo>
                      <a:pt x="0" y="27"/>
                    </a:lnTo>
                    <a:lnTo>
                      <a:pt x="6" y="3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236" name="Freeform 92">
                <a:extLst>
                  <a:ext uri="{FF2B5EF4-FFF2-40B4-BE49-F238E27FC236}">
                    <a16:creationId xmlns:a16="http://schemas.microsoft.com/office/drawing/2014/main" id="{AD1FF792-2CB2-4659-1D8C-DD52D535F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3512"/>
                <a:ext cx="22" cy="22"/>
              </a:xfrm>
              <a:custGeom>
                <a:avLst/>
                <a:gdLst>
                  <a:gd name="T0" fmla="*/ 3 w 22"/>
                  <a:gd name="T1" fmla="*/ 0 h 22"/>
                  <a:gd name="T2" fmla="*/ 0 w 22"/>
                  <a:gd name="T3" fmla="*/ 4 h 22"/>
                  <a:gd name="T4" fmla="*/ 0 w 22"/>
                  <a:gd name="T5" fmla="*/ 9 h 22"/>
                  <a:gd name="T6" fmla="*/ 1 w 22"/>
                  <a:gd name="T7" fmla="*/ 12 h 22"/>
                  <a:gd name="T8" fmla="*/ 3 w 22"/>
                  <a:gd name="T9" fmla="*/ 17 h 22"/>
                  <a:gd name="T10" fmla="*/ 7 w 22"/>
                  <a:gd name="T11" fmla="*/ 19 h 22"/>
                  <a:gd name="T12" fmla="*/ 12 w 22"/>
                  <a:gd name="T13" fmla="*/ 21 h 22"/>
                  <a:gd name="T14" fmla="*/ 16 w 22"/>
                  <a:gd name="T15" fmla="*/ 19 h 22"/>
                  <a:gd name="T16" fmla="*/ 21 w 22"/>
                  <a:gd name="T17" fmla="*/ 16 h 22"/>
                  <a:gd name="T18" fmla="*/ 3 w 22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2">
                    <a:moveTo>
                      <a:pt x="3" y="0"/>
                    </a:moveTo>
                    <a:lnTo>
                      <a:pt x="0" y="4"/>
                    </a:lnTo>
                    <a:lnTo>
                      <a:pt x="0" y="9"/>
                    </a:lnTo>
                    <a:lnTo>
                      <a:pt x="1" y="12"/>
                    </a:lnTo>
                    <a:lnTo>
                      <a:pt x="3" y="17"/>
                    </a:lnTo>
                    <a:lnTo>
                      <a:pt x="7" y="19"/>
                    </a:lnTo>
                    <a:lnTo>
                      <a:pt x="12" y="21"/>
                    </a:lnTo>
                    <a:lnTo>
                      <a:pt x="16" y="19"/>
                    </a:lnTo>
                    <a:lnTo>
                      <a:pt x="21" y="16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</p:grpSp>
        <p:sp>
          <p:nvSpPr>
            <p:cNvPr id="6238" name="Freeform 94">
              <a:extLst>
                <a:ext uri="{FF2B5EF4-FFF2-40B4-BE49-F238E27FC236}">
                  <a16:creationId xmlns:a16="http://schemas.microsoft.com/office/drawing/2014/main" id="{663B48F4-B965-6361-4F21-E912299D6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621"/>
              <a:ext cx="85" cy="384"/>
            </a:xfrm>
            <a:custGeom>
              <a:avLst/>
              <a:gdLst>
                <a:gd name="T0" fmla="*/ 6 w 85"/>
                <a:gd name="T1" fmla="*/ 382 h 384"/>
                <a:gd name="T2" fmla="*/ 13 w 85"/>
                <a:gd name="T3" fmla="*/ 372 h 384"/>
                <a:gd name="T4" fmla="*/ 18 w 85"/>
                <a:gd name="T5" fmla="*/ 359 h 384"/>
                <a:gd name="T6" fmla="*/ 21 w 85"/>
                <a:gd name="T7" fmla="*/ 342 h 384"/>
                <a:gd name="T8" fmla="*/ 22 w 85"/>
                <a:gd name="T9" fmla="*/ 322 h 384"/>
                <a:gd name="T10" fmla="*/ 23 w 85"/>
                <a:gd name="T11" fmla="*/ 298 h 384"/>
                <a:gd name="T12" fmla="*/ 24 w 85"/>
                <a:gd name="T13" fmla="*/ 273 h 384"/>
                <a:gd name="T14" fmla="*/ 24 w 85"/>
                <a:gd name="T15" fmla="*/ 245 h 384"/>
                <a:gd name="T16" fmla="*/ 25 w 85"/>
                <a:gd name="T17" fmla="*/ 217 h 384"/>
                <a:gd name="T18" fmla="*/ 26 w 85"/>
                <a:gd name="T19" fmla="*/ 187 h 384"/>
                <a:gd name="T20" fmla="*/ 28 w 85"/>
                <a:gd name="T21" fmla="*/ 157 h 384"/>
                <a:gd name="T22" fmla="*/ 32 w 85"/>
                <a:gd name="T23" fmla="*/ 127 h 384"/>
                <a:gd name="T24" fmla="*/ 38 w 85"/>
                <a:gd name="T25" fmla="*/ 100 h 384"/>
                <a:gd name="T26" fmla="*/ 46 w 85"/>
                <a:gd name="T27" fmla="*/ 73 h 384"/>
                <a:gd name="T28" fmla="*/ 55 w 85"/>
                <a:gd name="T29" fmla="*/ 49 h 384"/>
                <a:gd name="T30" fmla="*/ 68 w 85"/>
                <a:gd name="T31" fmla="*/ 27 h 384"/>
                <a:gd name="T32" fmla="*/ 84 w 85"/>
                <a:gd name="T33" fmla="*/ 9 h 384"/>
                <a:gd name="T34" fmla="*/ 69 w 85"/>
                <a:gd name="T35" fmla="*/ 9 h 384"/>
                <a:gd name="T36" fmla="*/ 54 w 85"/>
                <a:gd name="T37" fmla="*/ 31 h 384"/>
                <a:gd name="T38" fmla="*/ 42 w 85"/>
                <a:gd name="T39" fmla="*/ 56 h 384"/>
                <a:gd name="T40" fmla="*/ 33 w 85"/>
                <a:gd name="T41" fmla="*/ 82 h 384"/>
                <a:gd name="T42" fmla="*/ 26 w 85"/>
                <a:gd name="T43" fmla="*/ 111 h 384"/>
                <a:gd name="T44" fmla="*/ 21 w 85"/>
                <a:gd name="T45" fmla="*/ 141 h 384"/>
                <a:gd name="T46" fmla="*/ 18 w 85"/>
                <a:gd name="T47" fmla="*/ 171 h 384"/>
                <a:gd name="T48" fmla="*/ 16 w 85"/>
                <a:gd name="T49" fmla="*/ 201 h 384"/>
                <a:gd name="T50" fmla="*/ 15 w 85"/>
                <a:gd name="T51" fmla="*/ 230 h 384"/>
                <a:gd name="T52" fmla="*/ 14 w 85"/>
                <a:gd name="T53" fmla="*/ 259 h 384"/>
                <a:gd name="T54" fmla="*/ 14 w 85"/>
                <a:gd name="T55" fmla="*/ 286 h 384"/>
                <a:gd name="T56" fmla="*/ 13 w 85"/>
                <a:gd name="T57" fmla="*/ 310 h 384"/>
                <a:gd name="T58" fmla="*/ 13 w 85"/>
                <a:gd name="T59" fmla="*/ 331 h 384"/>
                <a:gd name="T60" fmla="*/ 10 w 85"/>
                <a:gd name="T61" fmla="*/ 349 h 384"/>
                <a:gd name="T62" fmla="*/ 8 w 85"/>
                <a:gd name="T63" fmla="*/ 362 h 384"/>
                <a:gd name="T64" fmla="*/ 4 w 85"/>
                <a:gd name="T65" fmla="*/ 369 h 384"/>
                <a:gd name="T66" fmla="*/ 1 w 85"/>
                <a:gd name="T67" fmla="*/ 372 h 384"/>
                <a:gd name="T68" fmla="*/ 0 w 85"/>
                <a:gd name="T69" fmla="*/ 373 h 384"/>
                <a:gd name="T70" fmla="*/ 0 w 85"/>
                <a:gd name="T71" fmla="*/ 377 h 384"/>
                <a:gd name="T72" fmla="*/ 1 w 85"/>
                <a:gd name="T73" fmla="*/ 381 h 384"/>
                <a:gd name="T74" fmla="*/ 4 w 85"/>
                <a:gd name="T75" fmla="*/ 383 h 384"/>
                <a:gd name="T76" fmla="*/ 7 w 85"/>
                <a:gd name="T77" fmla="*/ 38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384">
                  <a:moveTo>
                    <a:pt x="7" y="380"/>
                  </a:moveTo>
                  <a:lnTo>
                    <a:pt x="6" y="382"/>
                  </a:lnTo>
                  <a:lnTo>
                    <a:pt x="10" y="377"/>
                  </a:lnTo>
                  <a:lnTo>
                    <a:pt x="13" y="372"/>
                  </a:lnTo>
                  <a:lnTo>
                    <a:pt x="16" y="366"/>
                  </a:lnTo>
                  <a:lnTo>
                    <a:pt x="18" y="359"/>
                  </a:lnTo>
                  <a:lnTo>
                    <a:pt x="20" y="351"/>
                  </a:lnTo>
                  <a:lnTo>
                    <a:pt x="21" y="342"/>
                  </a:lnTo>
                  <a:lnTo>
                    <a:pt x="22" y="332"/>
                  </a:lnTo>
                  <a:lnTo>
                    <a:pt x="22" y="322"/>
                  </a:lnTo>
                  <a:lnTo>
                    <a:pt x="23" y="310"/>
                  </a:lnTo>
                  <a:lnTo>
                    <a:pt x="23" y="298"/>
                  </a:lnTo>
                  <a:lnTo>
                    <a:pt x="24" y="286"/>
                  </a:lnTo>
                  <a:lnTo>
                    <a:pt x="24" y="273"/>
                  </a:lnTo>
                  <a:lnTo>
                    <a:pt x="24" y="259"/>
                  </a:lnTo>
                  <a:lnTo>
                    <a:pt x="24" y="245"/>
                  </a:lnTo>
                  <a:lnTo>
                    <a:pt x="24" y="231"/>
                  </a:lnTo>
                  <a:lnTo>
                    <a:pt x="25" y="217"/>
                  </a:lnTo>
                  <a:lnTo>
                    <a:pt x="25" y="201"/>
                  </a:lnTo>
                  <a:lnTo>
                    <a:pt x="26" y="187"/>
                  </a:lnTo>
                  <a:lnTo>
                    <a:pt x="27" y="172"/>
                  </a:lnTo>
                  <a:lnTo>
                    <a:pt x="28" y="157"/>
                  </a:lnTo>
                  <a:lnTo>
                    <a:pt x="30" y="142"/>
                  </a:lnTo>
                  <a:lnTo>
                    <a:pt x="32" y="127"/>
                  </a:lnTo>
                  <a:lnTo>
                    <a:pt x="35" y="114"/>
                  </a:lnTo>
                  <a:lnTo>
                    <a:pt x="38" y="100"/>
                  </a:lnTo>
                  <a:lnTo>
                    <a:pt x="42" y="86"/>
                  </a:lnTo>
                  <a:lnTo>
                    <a:pt x="46" y="73"/>
                  </a:lnTo>
                  <a:lnTo>
                    <a:pt x="50" y="61"/>
                  </a:lnTo>
                  <a:lnTo>
                    <a:pt x="55" y="49"/>
                  </a:lnTo>
                  <a:lnTo>
                    <a:pt x="61" y="38"/>
                  </a:lnTo>
                  <a:lnTo>
                    <a:pt x="68" y="27"/>
                  </a:lnTo>
                  <a:lnTo>
                    <a:pt x="75" y="18"/>
                  </a:lnTo>
                  <a:lnTo>
                    <a:pt x="84" y="9"/>
                  </a:lnTo>
                  <a:lnTo>
                    <a:pt x="78" y="0"/>
                  </a:lnTo>
                  <a:lnTo>
                    <a:pt x="69" y="9"/>
                  </a:lnTo>
                  <a:lnTo>
                    <a:pt x="61" y="19"/>
                  </a:lnTo>
                  <a:lnTo>
                    <a:pt x="54" y="31"/>
                  </a:lnTo>
                  <a:lnTo>
                    <a:pt x="48" y="43"/>
                  </a:lnTo>
                  <a:lnTo>
                    <a:pt x="42" y="56"/>
                  </a:lnTo>
                  <a:lnTo>
                    <a:pt x="37" y="69"/>
                  </a:lnTo>
                  <a:lnTo>
                    <a:pt x="33" y="82"/>
                  </a:lnTo>
                  <a:lnTo>
                    <a:pt x="29" y="97"/>
                  </a:lnTo>
                  <a:lnTo>
                    <a:pt x="26" y="111"/>
                  </a:lnTo>
                  <a:lnTo>
                    <a:pt x="23" y="125"/>
                  </a:lnTo>
                  <a:lnTo>
                    <a:pt x="21" y="141"/>
                  </a:lnTo>
                  <a:lnTo>
                    <a:pt x="20" y="155"/>
                  </a:lnTo>
                  <a:lnTo>
                    <a:pt x="18" y="171"/>
                  </a:lnTo>
                  <a:lnTo>
                    <a:pt x="17" y="186"/>
                  </a:lnTo>
                  <a:lnTo>
                    <a:pt x="16" y="201"/>
                  </a:lnTo>
                  <a:lnTo>
                    <a:pt x="16" y="216"/>
                  </a:lnTo>
                  <a:lnTo>
                    <a:pt x="15" y="230"/>
                  </a:lnTo>
                  <a:lnTo>
                    <a:pt x="14" y="245"/>
                  </a:lnTo>
                  <a:lnTo>
                    <a:pt x="14" y="259"/>
                  </a:lnTo>
                  <a:lnTo>
                    <a:pt x="14" y="273"/>
                  </a:lnTo>
                  <a:lnTo>
                    <a:pt x="14" y="286"/>
                  </a:lnTo>
                  <a:lnTo>
                    <a:pt x="14" y="298"/>
                  </a:lnTo>
                  <a:lnTo>
                    <a:pt x="13" y="310"/>
                  </a:lnTo>
                  <a:lnTo>
                    <a:pt x="13" y="321"/>
                  </a:lnTo>
                  <a:lnTo>
                    <a:pt x="13" y="331"/>
                  </a:lnTo>
                  <a:lnTo>
                    <a:pt x="12" y="340"/>
                  </a:lnTo>
                  <a:lnTo>
                    <a:pt x="10" y="349"/>
                  </a:lnTo>
                  <a:lnTo>
                    <a:pt x="9" y="355"/>
                  </a:lnTo>
                  <a:lnTo>
                    <a:pt x="8" y="362"/>
                  </a:lnTo>
                  <a:lnTo>
                    <a:pt x="6" y="366"/>
                  </a:lnTo>
                  <a:lnTo>
                    <a:pt x="4" y="369"/>
                  </a:lnTo>
                  <a:lnTo>
                    <a:pt x="2" y="372"/>
                  </a:lnTo>
                  <a:lnTo>
                    <a:pt x="1" y="372"/>
                  </a:lnTo>
                  <a:lnTo>
                    <a:pt x="2" y="372"/>
                  </a:lnTo>
                  <a:lnTo>
                    <a:pt x="0" y="373"/>
                  </a:lnTo>
                  <a:lnTo>
                    <a:pt x="0" y="374"/>
                  </a:lnTo>
                  <a:lnTo>
                    <a:pt x="0" y="377"/>
                  </a:lnTo>
                  <a:lnTo>
                    <a:pt x="0" y="379"/>
                  </a:lnTo>
                  <a:lnTo>
                    <a:pt x="1" y="381"/>
                  </a:lnTo>
                  <a:lnTo>
                    <a:pt x="2" y="382"/>
                  </a:lnTo>
                  <a:lnTo>
                    <a:pt x="4" y="383"/>
                  </a:lnTo>
                  <a:lnTo>
                    <a:pt x="6" y="382"/>
                  </a:lnTo>
                  <a:lnTo>
                    <a:pt x="7" y="38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39" name="Freeform 95">
              <a:extLst>
                <a:ext uri="{FF2B5EF4-FFF2-40B4-BE49-F238E27FC236}">
                  <a16:creationId xmlns:a16="http://schemas.microsoft.com/office/drawing/2014/main" id="{0446E19F-74AB-C758-E1F4-90CE5EC62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2404"/>
              <a:ext cx="23" cy="66"/>
            </a:xfrm>
            <a:custGeom>
              <a:avLst/>
              <a:gdLst>
                <a:gd name="T0" fmla="*/ 15 w 23"/>
                <a:gd name="T1" fmla="*/ 64 h 66"/>
                <a:gd name="T2" fmla="*/ 18 w 23"/>
                <a:gd name="T3" fmla="*/ 60 h 66"/>
                <a:gd name="T4" fmla="*/ 19 w 23"/>
                <a:gd name="T5" fmla="*/ 56 h 66"/>
                <a:gd name="T6" fmla="*/ 19 w 23"/>
                <a:gd name="T7" fmla="*/ 52 h 66"/>
                <a:gd name="T8" fmla="*/ 20 w 23"/>
                <a:gd name="T9" fmla="*/ 49 h 66"/>
                <a:gd name="T10" fmla="*/ 20 w 23"/>
                <a:gd name="T11" fmla="*/ 45 h 66"/>
                <a:gd name="T12" fmla="*/ 20 w 23"/>
                <a:gd name="T13" fmla="*/ 41 h 66"/>
                <a:gd name="T14" fmla="*/ 22 w 23"/>
                <a:gd name="T15" fmla="*/ 37 h 66"/>
                <a:gd name="T16" fmla="*/ 22 w 23"/>
                <a:gd name="T17" fmla="*/ 33 h 66"/>
                <a:gd name="T18" fmla="*/ 22 w 23"/>
                <a:gd name="T19" fmla="*/ 29 h 66"/>
                <a:gd name="T20" fmla="*/ 20 w 23"/>
                <a:gd name="T21" fmla="*/ 26 h 66"/>
                <a:gd name="T22" fmla="*/ 20 w 23"/>
                <a:gd name="T23" fmla="*/ 22 h 66"/>
                <a:gd name="T24" fmla="*/ 20 w 23"/>
                <a:gd name="T25" fmla="*/ 18 h 66"/>
                <a:gd name="T26" fmla="*/ 20 w 23"/>
                <a:gd name="T27" fmla="*/ 14 h 66"/>
                <a:gd name="T28" fmla="*/ 19 w 23"/>
                <a:gd name="T29" fmla="*/ 10 h 66"/>
                <a:gd name="T30" fmla="*/ 19 w 23"/>
                <a:gd name="T31" fmla="*/ 7 h 66"/>
                <a:gd name="T32" fmla="*/ 18 w 23"/>
                <a:gd name="T33" fmla="*/ 3 h 66"/>
                <a:gd name="T34" fmla="*/ 17 w 23"/>
                <a:gd name="T35" fmla="*/ 0 h 66"/>
                <a:gd name="T36" fmla="*/ 0 w 23"/>
                <a:gd name="T37" fmla="*/ 2 h 66"/>
                <a:gd name="T38" fmla="*/ 1 w 23"/>
                <a:gd name="T39" fmla="*/ 5 h 66"/>
                <a:gd name="T40" fmla="*/ 2 w 23"/>
                <a:gd name="T41" fmla="*/ 8 h 66"/>
                <a:gd name="T42" fmla="*/ 3 w 23"/>
                <a:gd name="T43" fmla="*/ 12 h 66"/>
                <a:gd name="T44" fmla="*/ 3 w 23"/>
                <a:gd name="T45" fmla="*/ 16 h 66"/>
                <a:gd name="T46" fmla="*/ 3 w 23"/>
                <a:gd name="T47" fmla="*/ 19 h 66"/>
                <a:gd name="T48" fmla="*/ 4 w 23"/>
                <a:gd name="T49" fmla="*/ 23 h 66"/>
                <a:gd name="T50" fmla="*/ 4 w 23"/>
                <a:gd name="T51" fmla="*/ 27 h 66"/>
                <a:gd name="T52" fmla="*/ 4 w 23"/>
                <a:gd name="T53" fmla="*/ 30 h 66"/>
                <a:gd name="T54" fmla="*/ 4 w 23"/>
                <a:gd name="T55" fmla="*/ 33 h 66"/>
                <a:gd name="T56" fmla="*/ 4 w 23"/>
                <a:gd name="T57" fmla="*/ 37 h 66"/>
                <a:gd name="T58" fmla="*/ 4 w 23"/>
                <a:gd name="T59" fmla="*/ 40 h 66"/>
                <a:gd name="T60" fmla="*/ 3 w 23"/>
                <a:gd name="T61" fmla="*/ 44 h 66"/>
                <a:gd name="T62" fmla="*/ 3 w 23"/>
                <a:gd name="T63" fmla="*/ 48 h 66"/>
                <a:gd name="T64" fmla="*/ 3 w 23"/>
                <a:gd name="T65" fmla="*/ 51 h 66"/>
                <a:gd name="T66" fmla="*/ 2 w 23"/>
                <a:gd name="T67" fmla="*/ 55 h 66"/>
                <a:gd name="T68" fmla="*/ 1 w 23"/>
                <a:gd name="T69" fmla="*/ 58 h 66"/>
                <a:gd name="T70" fmla="*/ 5 w 23"/>
                <a:gd name="T71" fmla="*/ 54 h 66"/>
                <a:gd name="T72" fmla="*/ 1 w 23"/>
                <a:gd name="T73" fmla="*/ 58 h 66"/>
                <a:gd name="T74" fmla="*/ 1 w 23"/>
                <a:gd name="T75" fmla="*/ 61 h 66"/>
                <a:gd name="T76" fmla="*/ 3 w 23"/>
                <a:gd name="T77" fmla="*/ 63 h 66"/>
                <a:gd name="T78" fmla="*/ 5 w 23"/>
                <a:gd name="T79" fmla="*/ 64 h 66"/>
                <a:gd name="T80" fmla="*/ 8 w 23"/>
                <a:gd name="T81" fmla="*/ 65 h 66"/>
                <a:gd name="T82" fmla="*/ 12 w 23"/>
                <a:gd name="T83" fmla="*/ 65 h 66"/>
                <a:gd name="T84" fmla="*/ 15 w 23"/>
                <a:gd name="T85" fmla="*/ 64 h 66"/>
                <a:gd name="T86" fmla="*/ 17 w 23"/>
                <a:gd name="T87" fmla="*/ 62 h 66"/>
                <a:gd name="T88" fmla="*/ 18 w 23"/>
                <a:gd name="T89" fmla="*/ 60 h 66"/>
                <a:gd name="T90" fmla="*/ 15 w 23"/>
                <a:gd name="T91" fmla="*/ 6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66">
                  <a:moveTo>
                    <a:pt x="15" y="64"/>
                  </a:moveTo>
                  <a:lnTo>
                    <a:pt x="18" y="60"/>
                  </a:lnTo>
                  <a:lnTo>
                    <a:pt x="19" y="56"/>
                  </a:lnTo>
                  <a:lnTo>
                    <a:pt x="19" y="52"/>
                  </a:lnTo>
                  <a:lnTo>
                    <a:pt x="20" y="49"/>
                  </a:lnTo>
                  <a:lnTo>
                    <a:pt x="20" y="45"/>
                  </a:lnTo>
                  <a:lnTo>
                    <a:pt x="20" y="41"/>
                  </a:lnTo>
                  <a:lnTo>
                    <a:pt x="22" y="37"/>
                  </a:lnTo>
                  <a:lnTo>
                    <a:pt x="22" y="33"/>
                  </a:lnTo>
                  <a:lnTo>
                    <a:pt x="22" y="29"/>
                  </a:lnTo>
                  <a:lnTo>
                    <a:pt x="20" y="26"/>
                  </a:lnTo>
                  <a:lnTo>
                    <a:pt x="20" y="22"/>
                  </a:lnTo>
                  <a:lnTo>
                    <a:pt x="20" y="18"/>
                  </a:lnTo>
                  <a:lnTo>
                    <a:pt x="20" y="14"/>
                  </a:lnTo>
                  <a:lnTo>
                    <a:pt x="19" y="10"/>
                  </a:lnTo>
                  <a:lnTo>
                    <a:pt x="19" y="7"/>
                  </a:lnTo>
                  <a:lnTo>
                    <a:pt x="18" y="3"/>
                  </a:lnTo>
                  <a:lnTo>
                    <a:pt x="17" y="0"/>
                  </a:lnTo>
                  <a:lnTo>
                    <a:pt x="0" y="2"/>
                  </a:lnTo>
                  <a:lnTo>
                    <a:pt x="1" y="5"/>
                  </a:lnTo>
                  <a:lnTo>
                    <a:pt x="2" y="8"/>
                  </a:lnTo>
                  <a:lnTo>
                    <a:pt x="3" y="12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4" y="23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33"/>
                  </a:lnTo>
                  <a:lnTo>
                    <a:pt x="4" y="37"/>
                  </a:lnTo>
                  <a:lnTo>
                    <a:pt x="4" y="40"/>
                  </a:lnTo>
                  <a:lnTo>
                    <a:pt x="3" y="44"/>
                  </a:lnTo>
                  <a:lnTo>
                    <a:pt x="3" y="48"/>
                  </a:lnTo>
                  <a:lnTo>
                    <a:pt x="3" y="51"/>
                  </a:lnTo>
                  <a:lnTo>
                    <a:pt x="2" y="55"/>
                  </a:lnTo>
                  <a:lnTo>
                    <a:pt x="1" y="58"/>
                  </a:lnTo>
                  <a:lnTo>
                    <a:pt x="5" y="54"/>
                  </a:lnTo>
                  <a:lnTo>
                    <a:pt x="1" y="58"/>
                  </a:lnTo>
                  <a:lnTo>
                    <a:pt x="1" y="61"/>
                  </a:lnTo>
                  <a:lnTo>
                    <a:pt x="3" y="63"/>
                  </a:lnTo>
                  <a:lnTo>
                    <a:pt x="5" y="64"/>
                  </a:lnTo>
                  <a:lnTo>
                    <a:pt x="8" y="65"/>
                  </a:lnTo>
                  <a:lnTo>
                    <a:pt x="12" y="65"/>
                  </a:lnTo>
                  <a:lnTo>
                    <a:pt x="15" y="64"/>
                  </a:lnTo>
                  <a:lnTo>
                    <a:pt x="17" y="62"/>
                  </a:lnTo>
                  <a:lnTo>
                    <a:pt x="18" y="60"/>
                  </a:lnTo>
                  <a:lnTo>
                    <a:pt x="15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40" name="Freeform 96">
              <a:extLst>
                <a:ext uri="{FF2B5EF4-FFF2-40B4-BE49-F238E27FC236}">
                  <a16:creationId xmlns:a16="http://schemas.microsoft.com/office/drawing/2014/main" id="{3E694B82-079E-BF55-B243-13B55FA78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458"/>
              <a:ext cx="59" cy="55"/>
            </a:xfrm>
            <a:custGeom>
              <a:avLst/>
              <a:gdLst>
                <a:gd name="T0" fmla="*/ 3 w 59"/>
                <a:gd name="T1" fmla="*/ 54 h 55"/>
                <a:gd name="T2" fmla="*/ 8 w 59"/>
                <a:gd name="T3" fmla="*/ 51 h 55"/>
                <a:gd name="T4" fmla="*/ 10 w 59"/>
                <a:gd name="T5" fmla="*/ 49 h 55"/>
                <a:gd name="T6" fmla="*/ 12 w 59"/>
                <a:gd name="T7" fmla="*/ 46 h 55"/>
                <a:gd name="T8" fmla="*/ 14 w 59"/>
                <a:gd name="T9" fmla="*/ 43 h 55"/>
                <a:gd name="T10" fmla="*/ 17 w 59"/>
                <a:gd name="T11" fmla="*/ 40 h 55"/>
                <a:gd name="T12" fmla="*/ 20 w 59"/>
                <a:gd name="T13" fmla="*/ 37 h 55"/>
                <a:gd name="T14" fmla="*/ 24 w 59"/>
                <a:gd name="T15" fmla="*/ 35 h 55"/>
                <a:gd name="T16" fmla="*/ 28 w 59"/>
                <a:gd name="T17" fmla="*/ 31 h 55"/>
                <a:gd name="T18" fmla="*/ 32 w 59"/>
                <a:gd name="T19" fmla="*/ 28 h 55"/>
                <a:gd name="T20" fmla="*/ 35 w 59"/>
                <a:gd name="T21" fmla="*/ 25 h 55"/>
                <a:gd name="T22" fmla="*/ 40 w 59"/>
                <a:gd name="T23" fmla="*/ 22 h 55"/>
                <a:gd name="T24" fmla="*/ 43 w 59"/>
                <a:gd name="T25" fmla="*/ 19 h 55"/>
                <a:gd name="T26" fmla="*/ 46 w 59"/>
                <a:gd name="T27" fmla="*/ 17 h 55"/>
                <a:gd name="T28" fmla="*/ 50 w 59"/>
                <a:gd name="T29" fmla="*/ 15 h 55"/>
                <a:gd name="T30" fmla="*/ 53 w 59"/>
                <a:gd name="T31" fmla="*/ 13 h 55"/>
                <a:gd name="T32" fmla="*/ 55 w 59"/>
                <a:gd name="T33" fmla="*/ 10 h 55"/>
                <a:gd name="T34" fmla="*/ 58 w 59"/>
                <a:gd name="T35" fmla="*/ 9 h 55"/>
                <a:gd name="T36" fmla="*/ 52 w 59"/>
                <a:gd name="T37" fmla="*/ 0 h 55"/>
                <a:gd name="T38" fmla="*/ 50 w 59"/>
                <a:gd name="T39" fmla="*/ 1 h 55"/>
                <a:gd name="T40" fmla="*/ 47 w 59"/>
                <a:gd name="T41" fmla="*/ 2 h 55"/>
                <a:gd name="T42" fmla="*/ 45 w 59"/>
                <a:gd name="T43" fmla="*/ 5 h 55"/>
                <a:gd name="T44" fmla="*/ 41 w 59"/>
                <a:gd name="T45" fmla="*/ 7 h 55"/>
                <a:gd name="T46" fmla="*/ 38 w 59"/>
                <a:gd name="T47" fmla="*/ 10 h 55"/>
                <a:gd name="T48" fmla="*/ 34 w 59"/>
                <a:gd name="T49" fmla="*/ 13 h 55"/>
                <a:gd name="T50" fmla="*/ 31 w 59"/>
                <a:gd name="T51" fmla="*/ 16 h 55"/>
                <a:gd name="T52" fmla="*/ 26 w 59"/>
                <a:gd name="T53" fmla="*/ 18 h 55"/>
                <a:gd name="T54" fmla="*/ 22 w 59"/>
                <a:gd name="T55" fmla="*/ 21 h 55"/>
                <a:gd name="T56" fmla="*/ 19 w 59"/>
                <a:gd name="T57" fmla="*/ 24 h 55"/>
                <a:gd name="T58" fmla="*/ 15 w 59"/>
                <a:gd name="T59" fmla="*/ 28 h 55"/>
                <a:gd name="T60" fmla="*/ 11 w 59"/>
                <a:gd name="T61" fmla="*/ 31 h 55"/>
                <a:gd name="T62" fmla="*/ 8 w 59"/>
                <a:gd name="T63" fmla="*/ 35 h 55"/>
                <a:gd name="T64" fmla="*/ 5 w 59"/>
                <a:gd name="T65" fmla="*/ 37 h 55"/>
                <a:gd name="T66" fmla="*/ 2 w 59"/>
                <a:gd name="T67" fmla="*/ 40 h 55"/>
                <a:gd name="T68" fmla="*/ 0 w 59"/>
                <a:gd name="T69" fmla="*/ 44 h 55"/>
                <a:gd name="T70" fmla="*/ 5 w 59"/>
                <a:gd name="T71" fmla="*/ 42 h 55"/>
                <a:gd name="T72" fmla="*/ 0 w 59"/>
                <a:gd name="T73" fmla="*/ 44 h 55"/>
                <a:gd name="T74" fmla="*/ 0 w 59"/>
                <a:gd name="T75" fmla="*/ 46 h 55"/>
                <a:gd name="T76" fmla="*/ 0 w 59"/>
                <a:gd name="T77" fmla="*/ 49 h 55"/>
                <a:gd name="T78" fmla="*/ 0 w 59"/>
                <a:gd name="T79" fmla="*/ 51 h 55"/>
                <a:gd name="T80" fmla="*/ 1 w 59"/>
                <a:gd name="T81" fmla="*/ 52 h 55"/>
                <a:gd name="T82" fmla="*/ 3 w 59"/>
                <a:gd name="T83" fmla="*/ 54 h 55"/>
                <a:gd name="T84" fmla="*/ 5 w 59"/>
                <a:gd name="T85" fmla="*/ 54 h 55"/>
                <a:gd name="T86" fmla="*/ 7 w 59"/>
                <a:gd name="T87" fmla="*/ 53 h 55"/>
                <a:gd name="T88" fmla="*/ 8 w 59"/>
                <a:gd name="T89" fmla="*/ 51 h 55"/>
                <a:gd name="T90" fmla="*/ 3 w 59"/>
                <a:gd name="T91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5">
                  <a:moveTo>
                    <a:pt x="3" y="54"/>
                  </a:moveTo>
                  <a:lnTo>
                    <a:pt x="8" y="51"/>
                  </a:lnTo>
                  <a:lnTo>
                    <a:pt x="10" y="49"/>
                  </a:lnTo>
                  <a:lnTo>
                    <a:pt x="12" y="46"/>
                  </a:lnTo>
                  <a:lnTo>
                    <a:pt x="14" y="43"/>
                  </a:lnTo>
                  <a:lnTo>
                    <a:pt x="17" y="40"/>
                  </a:lnTo>
                  <a:lnTo>
                    <a:pt x="20" y="37"/>
                  </a:lnTo>
                  <a:lnTo>
                    <a:pt x="24" y="35"/>
                  </a:lnTo>
                  <a:lnTo>
                    <a:pt x="28" y="31"/>
                  </a:lnTo>
                  <a:lnTo>
                    <a:pt x="32" y="28"/>
                  </a:lnTo>
                  <a:lnTo>
                    <a:pt x="35" y="25"/>
                  </a:lnTo>
                  <a:lnTo>
                    <a:pt x="40" y="22"/>
                  </a:lnTo>
                  <a:lnTo>
                    <a:pt x="43" y="19"/>
                  </a:lnTo>
                  <a:lnTo>
                    <a:pt x="46" y="17"/>
                  </a:lnTo>
                  <a:lnTo>
                    <a:pt x="50" y="15"/>
                  </a:lnTo>
                  <a:lnTo>
                    <a:pt x="53" y="13"/>
                  </a:lnTo>
                  <a:lnTo>
                    <a:pt x="55" y="10"/>
                  </a:lnTo>
                  <a:lnTo>
                    <a:pt x="58" y="9"/>
                  </a:lnTo>
                  <a:lnTo>
                    <a:pt x="52" y="0"/>
                  </a:lnTo>
                  <a:lnTo>
                    <a:pt x="50" y="1"/>
                  </a:lnTo>
                  <a:lnTo>
                    <a:pt x="47" y="2"/>
                  </a:lnTo>
                  <a:lnTo>
                    <a:pt x="45" y="5"/>
                  </a:lnTo>
                  <a:lnTo>
                    <a:pt x="41" y="7"/>
                  </a:lnTo>
                  <a:lnTo>
                    <a:pt x="38" y="10"/>
                  </a:lnTo>
                  <a:lnTo>
                    <a:pt x="34" y="13"/>
                  </a:lnTo>
                  <a:lnTo>
                    <a:pt x="31" y="16"/>
                  </a:lnTo>
                  <a:lnTo>
                    <a:pt x="26" y="18"/>
                  </a:lnTo>
                  <a:lnTo>
                    <a:pt x="22" y="21"/>
                  </a:lnTo>
                  <a:lnTo>
                    <a:pt x="19" y="24"/>
                  </a:lnTo>
                  <a:lnTo>
                    <a:pt x="15" y="28"/>
                  </a:lnTo>
                  <a:lnTo>
                    <a:pt x="11" y="31"/>
                  </a:lnTo>
                  <a:lnTo>
                    <a:pt x="8" y="35"/>
                  </a:lnTo>
                  <a:lnTo>
                    <a:pt x="5" y="37"/>
                  </a:lnTo>
                  <a:lnTo>
                    <a:pt x="2" y="40"/>
                  </a:lnTo>
                  <a:lnTo>
                    <a:pt x="0" y="44"/>
                  </a:lnTo>
                  <a:lnTo>
                    <a:pt x="5" y="42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1" y="52"/>
                  </a:lnTo>
                  <a:lnTo>
                    <a:pt x="3" y="54"/>
                  </a:lnTo>
                  <a:lnTo>
                    <a:pt x="5" y="54"/>
                  </a:lnTo>
                  <a:lnTo>
                    <a:pt x="7" y="53"/>
                  </a:lnTo>
                  <a:lnTo>
                    <a:pt x="8" y="51"/>
                  </a:lnTo>
                  <a:lnTo>
                    <a:pt x="3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41" name="Freeform 97">
              <a:extLst>
                <a:ext uri="{FF2B5EF4-FFF2-40B4-BE49-F238E27FC236}">
                  <a16:creationId xmlns:a16="http://schemas.microsoft.com/office/drawing/2014/main" id="{BFE26519-5D33-DF0F-080B-52EBBC1D0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1507"/>
              <a:ext cx="1278" cy="1151"/>
            </a:xfrm>
            <a:custGeom>
              <a:avLst/>
              <a:gdLst>
                <a:gd name="T0" fmla="*/ 901 w 1278"/>
                <a:gd name="T1" fmla="*/ 479 h 1151"/>
                <a:gd name="T2" fmla="*/ 951 w 1278"/>
                <a:gd name="T3" fmla="*/ 468 h 1151"/>
                <a:gd name="T4" fmla="*/ 1002 w 1278"/>
                <a:gd name="T5" fmla="*/ 460 h 1151"/>
                <a:gd name="T6" fmla="*/ 1048 w 1278"/>
                <a:gd name="T7" fmla="*/ 421 h 1151"/>
                <a:gd name="T8" fmla="*/ 1084 w 1278"/>
                <a:gd name="T9" fmla="*/ 336 h 1151"/>
                <a:gd name="T10" fmla="*/ 1128 w 1278"/>
                <a:gd name="T11" fmla="*/ 250 h 1151"/>
                <a:gd name="T12" fmla="*/ 1169 w 1278"/>
                <a:gd name="T13" fmla="*/ 167 h 1151"/>
                <a:gd name="T14" fmla="*/ 1181 w 1278"/>
                <a:gd name="T15" fmla="*/ 112 h 1151"/>
                <a:gd name="T16" fmla="*/ 1186 w 1278"/>
                <a:gd name="T17" fmla="*/ 35 h 1151"/>
                <a:gd name="T18" fmla="*/ 1213 w 1278"/>
                <a:gd name="T19" fmla="*/ 8 h 1151"/>
                <a:gd name="T20" fmla="*/ 1248 w 1278"/>
                <a:gd name="T21" fmla="*/ 8 h 1151"/>
                <a:gd name="T22" fmla="*/ 1277 w 1278"/>
                <a:gd name="T23" fmla="*/ 13 h 1151"/>
                <a:gd name="T24" fmla="*/ 1252 w 1278"/>
                <a:gd name="T25" fmla="*/ 49 h 1151"/>
                <a:gd name="T26" fmla="*/ 1227 w 1278"/>
                <a:gd name="T27" fmla="*/ 60 h 1151"/>
                <a:gd name="T28" fmla="*/ 1224 w 1278"/>
                <a:gd name="T29" fmla="*/ 209 h 1151"/>
                <a:gd name="T30" fmla="*/ 1192 w 1278"/>
                <a:gd name="T31" fmla="*/ 318 h 1151"/>
                <a:gd name="T32" fmla="*/ 1159 w 1278"/>
                <a:gd name="T33" fmla="*/ 424 h 1151"/>
                <a:gd name="T34" fmla="*/ 1112 w 1278"/>
                <a:gd name="T35" fmla="*/ 516 h 1151"/>
                <a:gd name="T36" fmla="*/ 1096 w 1278"/>
                <a:gd name="T37" fmla="*/ 548 h 1151"/>
                <a:gd name="T38" fmla="*/ 1059 w 1278"/>
                <a:gd name="T39" fmla="*/ 566 h 1151"/>
                <a:gd name="T40" fmla="*/ 1008 w 1278"/>
                <a:gd name="T41" fmla="*/ 592 h 1151"/>
                <a:gd name="T42" fmla="*/ 952 w 1278"/>
                <a:gd name="T43" fmla="*/ 616 h 1151"/>
                <a:gd name="T44" fmla="*/ 895 w 1278"/>
                <a:gd name="T45" fmla="*/ 635 h 1151"/>
                <a:gd name="T46" fmla="*/ 870 w 1278"/>
                <a:gd name="T47" fmla="*/ 578 h 1151"/>
                <a:gd name="T48" fmla="*/ 856 w 1278"/>
                <a:gd name="T49" fmla="*/ 507 h 1151"/>
                <a:gd name="T50" fmla="*/ 222 w 1278"/>
                <a:gd name="T51" fmla="*/ 475 h 1151"/>
                <a:gd name="T52" fmla="*/ 153 w 1278"/>
                <a:gd name="T53" fmla="*/ 499 h 1151"/>
                <a:gd name="T54" fmla="*/ 89 w 1278"/>
                <a:gd name="T55" fmla="*/ 526 h 1151"/>
                <a:gd name="T56" fmla="*/ 40 w 1278"/>
                <a:gd name="T57" fmla="*/ 535 h 1151"/>
                <a:gd name="T58" fmla="*/ 23 w 1278"/>
                <a:gd name="T59" fmla="*/ 582 h 1151"/>
                <a:gd name="T60" fmla="*/ 23 w 1278"/>
                <a:gd name="T61" fmla="*/ 667 h 1151"/>
                <a:gd name="T62" fmla="*/ 36 w 1278"/>
                <a:gd name="T63" fmla="*/ 775 h 1151"/>
                <a:gd name="T64" fmla="*/ 55 w 1278"/>
                <a:gd name="T65" fmla="*/ 865 h 1151"/>
                <a:gd name="T66" fmla="*/ 62 w 1278"/>
                <a:gd name="T67" fmla="*/ 948 h 1151"/>
                <a:gd name="T68" fmla="*/ 27 w 1278"/>
                <a:gd name="T69" fmla="*/ 984 h 1151"/>
                <a:gd name="T70" fmla="*/ 4 w 1278"/>
                <a:gd name="T71" fmla="*/ 1028 h 1151"/>
                <a:gd name="T72" fmla="*/ 0 w 1278"/>
                <a:gd name="T73" fmla="*/ 1068 h 1151"/>
                <a:gd name="T74" fmla="*/ 22 w 1278"/>
                <a:gd name="T75" fmla="*/ 1140 h 1151"/>
                <a:gd name="T76" fmla="*/ 50 w 1278"/>
                <a:gd name="T77" fmla="*/ 1141 h 1151"/>
                <a:gd name="T78" fmla="*/ 66 w 1278"/>
                <a:gd name="T79" fmla="*/ 1138 h 1151"/>
                <a:gd name="T80" fmla="*/ 92 w 1278"/>
                <a:gd name="T81" fmla="*/ 1125 h 1151"/>
                <a:gd name="T82" fmla="*/ 116 w 1278"/>
                <a:gd name="T83" fmla="*/ 1129 h 1151"/>
                <a:gd name="T84" fmla="*/ 132 w 1278"/>
                <a:gd name="T85" fmla="*/ 1103 h 1151"/>
                <a:gd name="T86" fmla="*/ 127 w 1278"/>
                <a:gd name="T87" fmla="*/ 1061 h 1151"/>
                <a:gd name="T88" fmla="*/ 135 w 1278"/>
                <a:gd name="T89" fmla="*/ 1019 h 1151"/>
                <a:gd name="T90" fmla="*/ 171 w 1278"/>
                <a:gd name="T91" fmla="*/ 1000 h 1151"/>
                <a:gd name="T92" fmla="*/ 177 w 1278"/>
                <a:gd name="T93" fmla="*/ 966 h 1151"/>
                <a:gd name="T94" fmla="*/ 156 w 1278"/>
                <a:gd name="T95" fmla="*/ 940 h 1151"/>
                <a:gd name="T96" fmla="*/ 135 w 1278"/>
                <a:gd name="T97" fmla="*/ 879 h 1151"/>
                <a:gd name="T98" fmla="*/ 128 w 1278"/>
                <a:gd name="T99" fmla="*/ 791 h 1151"/>
                <a:gd name="T100" fmla="*/ 119 w 1278"/>
                <a:gd name="T101" fmla="*/ 700 h 1151"/>
                <a:gd name="T102" fmla="*/ 112 w 1278"/>
                <a:gd name="T103" fmla="*/ 616 h 1151"/>
                <a:gd name="T104" fmla="*/ 155 w 1278"/>
                <a:gd name="T105" fmla="*/ 616 h 1151"/>
                <a:gd name="T106" fmla="*/ 199 w 1278"/>
                <a:gd name="T107" fmla="*/ 619 h 1151"/>
                <a:gd name="T108" fmla="*/ 244 w 1278"/>
                <a:gd name="T109" fmla="*/ 611 h 1151"/>
                <a:gd name="T110" fmla="*/ 274 w 1278"/>
                <a:gd name="T111" fmla="*/ 548 h 1151"/>
                <a:gd name="T112" fmla="*/ 276 w 1278"/>
                <a:gd name="T113" fmla="*/ 479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8" h="1151">
                  <a:moveTo>
                    <a:pt x="854" y="498"/>
                  </a:moveTo>
                  <a:lnTo>
                    <a:pt x="861" y="495"/>
                  </a:lnTo>
                  <a:lnTo>
                    <a:pt x="867" y="491"/>
                  </a:lnTo>
                  <a:lnTo>
                    <a:pt x="873" y="489"/>
                  </a:lnTo>
                  <a:lnTo>
                    <a:pt x="879" y="486"/>
                  </a:lnTo>
                  <a:lnTo>
                    <a:pt x="885" y="484"/>
                  </a:lnTo>
                  <a:lnTo>
                    <a:pt x="890" y="482"/>
                  </a:lnTo>
                  <a:lnTo>
                    <a:pt x="896" y="480"/>
                  </a:lnTo>
                  <a:lnTo>
                    <a:pt x="901" y="479"/>
                  </a:lnTo>
                  <a:lnTo>
                    <a:pt x="907" y="477"/>
                  </a:lnTo>
                  <a:lnTo>
                    <a:pt x="912" y="475"/>
                  </a:lnTo>
                  <a:lnTo>
                    <a:pt x="918" y="474"/>
                  </a:lnTo>
                  <a:lnTo>
                    <a:pt x="923" y="473"/>
                  </a:lnTo>
                  <a:lnTo>
                    <a:pt x="929" y="472"/>
                  </a:lnTo>
                  <a:lnTo>
                    <a:pt x="934" y="471"/>
                  </a:lnTo>
                  <a:lnTo>
                    <a:pt x="940" y="470"/>
                  </a:lnTo>
                  <a:lnTo>
                    <a:pt x="945" y="469"/>
                  </a:lnTo>
                  <a:lnTo>
                    <a:pt x="951" y="468"/>
                  </a:lnTo>
                  <a:lnTo>
                    <a:pt x="956" y="468"/>
                  </a:lnTo>
                  <a:lnTo>
                    <a:pt x="962" y="467"/>
                  </a:lnTo>
                  <a:lnTo>
                    <a:pt x="967" y="466"/>
                  </a:lnTo>
                  <a:lnTo>
                    <a:pt x="973" y="465"/>
                  </a:lnTo>
                  <a:lnTo>
                    <a:pt x="978" y="464"/>
                  </a:lnTo>
                  <a:lnTo>
                    <a:pt x="984" y="463"/>
                  </a:lnTo>
                  <a:lnTo>
                    <a:pt x="990" y="462"/>
                  </a:lnTo>
                  <a:lnTo>
                    <a:pt x="996" y="461"/>
                  </a:lnTo>
                  <a:lnTo>
                    <a:pt x="1002" y="460"/>
                  </a:lnTo>
                  <a:lnTo>
                    <a:pt x="1008" y="458"/>
                  </a:lnTo>
                  <a:lnTo>
                    <a:pt x="1015" y="457"/>
                  </a:lnTo>
                  <a:lnTo>
                    <a:pt x="1021" y="455"/>
                  </a:lnTo>
                  <a:lnTo>
                    <a:pt x="1027" y="453"/>
                  </a:lnTo>
                  <a:lnTo>
                    <a:pt x="1034" y="451"/>
                  </a:lnTo>
                  <a:lnTo>
                    <a:pt x="1041" y="449"/>
                  </a:lnTo>
                  <a:lnTo>
                    <a:pt x="1043" y="440"/>
                  </a:lnTo>
                  <a:lnTo>
                    <a:pt x="1046" y="430"/>
                  </a:lnTo>
                  <a:lnTo>
                    <a:pt x="1048" y="421"/>
                  </a:lnTo>
                  <a:lnTo>
                    <a:pt x="1052" y="411"/>
                  </a:lnTo>
                  <a:lnTo>
                    <a:pt x="1055" y="402"/>
                  </a:lnTo>
                  <a:lnTo>
                    <a:pt x="1059" y="392"/>
                  </a:lnTo>
                  <a:lnTo>
                    <a:pt x="1062" y="383"/>
                  </a:lnTo>
                  <a:lnTo>
                    <a:pt x="1066" y="374"/>
                  </a:lnTo>
                  <a:lnTo>
                    <a:pt x="1070" y="364"/>
                  </a:lnTo>
                  <a:lnTo>
                    <a:pt x="1075" y="355"/>
                  </a:lnTo>
                  <a:lnTo>
                    <a:pt x="1079" y="345"/>
                  </a:lnTo>
                  <a:lnTo>
                    <a:pt x="1084" y="336"/>
                  </a:lnTo>
                  <a:lnTo>
                    <a:pt x="1088" y="326"/>
                  </a:lnTo>
                  <a:lnTo>
                    <a:pt x="1094" y="317"/>
                  </a:lnTo>
                  <a:lnTo>
                    <a:pt x="1098" y="307"/>
                  </a:lnTo>
                  <a:lnTo>
                    <a:pt x="1103" y="297"/>
                  </a:lnTo>
                  <a:lnTo>
                    <a:pt x="1108" y="289"/>
                  </a:lnTo>
                  <a:lnTo>
                    <a:pt x="1113" y="279"/>
                  </a:lnTo>
                  <a:lnTo>
                    <a:pt x="1118" y="270"/>
                  </a:lnTo>
                  <a:lnTo>
                    <a:pt x="1123" y="260"/>
                  </a:lnTo>
                  <a:lnTo>
                    <a:pt x="1128" y="250"/>
                  </a:lnTo>
                  <a:lnTo>
                    <a:pt x="1133" y="241"/>
                  </a:lnTo>
                  <a:lnTo>
                    <a:pt x="1138" y="232"/>
                  </a:lnTo>
                  <a:lnTo>
                    <a:pt x="1143" y="223"/>
                  </a:lnTo>
                  <a:lnTo>
                    <a:pt x="1148" y="213"/>
                  </a:lnTo>
                  <a:lnTo>
                    <a:pt x="1152" y="204"/>
                  </a:lnTo>
                  <a:lnTo>
                    <a:pt x="1157" y="195"/>
                  </a:lnTo>
                  <a:lnTo>
                    <a:pt x="1161" y="185"/>
                  </a:lnTo>
                  <a:lnTo>
                    <a:pt x="1166" y="176"/>
                  </a:lnTo>
                  <a:lnTo>
                    <a:pt x="1169" y="167"/>
                  </a:lnTo>
                  <a:lnTo>
                    <a:pt x="1173" y="158"/>
                  </a:lnTo>
                  <a:lnTo>
                    <a:pt x="1177" y="148"/>
                  </a:lnTo>
                  <a:lnTo>
                    <a:pt x="1175" y="143"/>
                  </a:lnTo>
                  <a:lnTo>
                    <a:pt x="1174" y="137"/>
                  </a:lnTo>
                  <a:lnTo>
                    <a:pt x="1174" y="132"/>
                  </a:lnTo>
                  <a:lnTo>
                    <a:pt x="1175" y="126"/>
                  </a:lnTo>
                  <a:lnTo>
                    <a:pt x="1177" y="121"/>
                  </a:lnTo>
                  <a:lnTo>
                    <a:pt x="1178" y="116"/>
                  </a:lnTo>
                  <a:lnTo>
                    <a:pt x="1181" y="112"/>
                  </a:lnTo>
                  <a:lnTo>
                    <a:pt x="1184" y="108"/>
                  </a:lnTo>
                  <a:lnTo>
                    <a:pt x="1184" y="95"/>
                  </a:lnTo>
                  <a:lnTo>
                    <a:pt x="1184" y="83"/>
                  </a:lnTo>
                  <a:lnTo>
                    <a:pt x="1184" y="72"/>
                  </a:lnTo>
                  <a:lnTo>
                    <a:pt x="1184" y="63"/>
                  </a:lnTo>
                  <a:lnTo>
                    <a:pt x="1185" y="55"/>
                  </a:lnTo>
                  <a:lnTo>
                    <a:pt x="1185" y="47"/>
                  </a:lnTo>
                  <a:lnTo>
                    <a:pt x="1185" y="41"/>
                  </a:lnTo>
                  <a:lnTo>
                    <a:pt x="1186" y="35"/>
                  </a:lnTo>
                  <a:lnTo>
                    <a:pt x="1186" y="30"/>
                  </a:lnTo>
                  <a:lnTo>
                    <a:pt x="1188" y="26"/>
                  </a:lnTo>
                  <a:lnTo>
                    <a:pt x="1190" y="22"/>
                  </a:lnTo>
                  <a:lnTo>
                    <a:pt x="1192" y="19"/>
                  </a:lnTo>
                  <a:lnTo>
                    <a:pt x="1195" y="16"/>
                  </a:lnTo>
                  <a:lnTo>
                    <a:pt x="1198" y="13"/>
                  </a:lnTo>
                  <a:lnTo>
                    <a:pt x="1203" y="11"/>
                  </a:lnTo>
                  <a:lnTo>
                    <a:pt x="1207" y="8"/>
                  </a:lnTo>
                  <a:lnTo>
                    <a:pt x="1213" y="8"/>
                  </a:lnTo>
                  <a:lnTo>
                    <a:pt x="1218" y="8"/>
                  </a:lnTo>
                  <a:lnTo>
                    <a:pt x="1223" y="8"/>
                  </a:lnTo>
                  <a:lnTo>
                    <a:pt x="1228" y="8"/>
                  </a:lnTo>
                  <a:lnTo>
                    <a:pt x="1231" y="8"/>
                  </a:lnTo>
                  <a:lnTo>
                    <a:pt x="1235" y="8"/>
                  </a:lnTo>
                  <a:lnTo>
                    <a:pt x="1239" y="8"/>
                  </a:lnTo>
                  <a:lnTo>
                    <a:pt x="1242" y="8"/>
                  </a:lnTo>
                  <a:lnTo>
                    <a:pt x="1245" y="8"/>
                  </a:lnTo>
                  <a:lnTo>
                    <a:pt x="1248" y="8"/>
                  </a:lnTo>
                  <a:lnTo>
                    <a:pt x="1252" y="8"/>
                  </a:lnTo>
                  <a:lnTo>
                    <a:pt x="1254" y="7"/>
                  </a:lnTo>
                  <a:lnTo>
                    <a:pt x="1258" y="6"/>
                  </a:lnTo>
                  <a:lnTo>
                    <a:pt x="1261" y="4"/>
                  </a:lnTo>
                  <a:lnTo>
                    <a:pt x="1265" y="2"/>
                  </a:lnTo>
                  <a:lnTo>
                    <a:pt x="1270" y="0"/>
                  </a:lnTo>
                  <a:lnTo>
                    <a:pt x="1273" y="4"/>
                  </a:lnTo>
                  <a:lnTo>
                    <a:pt x="1275" y="9"/>
                  </a:lnTo>
                  <a:lnTo>
                    <a:pt x="1277" y="13"/>
                  </a:lnTo>
                  <a:lnTo>
                    <a:pt x="1276" y="19"/>
                  </a:lnTo>
                  <a:lnTo>
                    <a:pt x="1275" y="24"/>
                  </a:lnTo>
                  <a:lnTo>
                    <a:pt x="1272" y="28"/>
                  </a:lnTo>
                  <a:lnTo>
                    <a:pt x="1268" y="33"/>
                  </a:lnTo>
                  <a:lnTo>
                    <a:pt x="1262" y="39"/>
                  </a:lnTo>
                  <a:lnTo>
                    <a:pt x="1260" y="42"/>
                  </a:lnTo>
                  <a:lnTo>
                    <a:pt x="1257" y="44"/>
                  </a:lnTo>
                  <a:lnTo>
                    <a:pt x="1254" y="47"/>
                  </a:lnTo>
                  <a:lnTo>
                    <a:pt x="1252" y="49"/>
                  </a:lnTo>
                  <a:lnTo>
                    <a:pt x="1249" y="51"/>
                  </a:lnTo>
                  <a:lnTo>
                    <a:pt x="1247" y="52"/>
                  </a:lnTo>
                  <a:lnTo>
                    <a:pt x="1244" y="54"/>
                  </a:lnTo>
                  <a:lnTo>
                    <a:pt x="1241" y="55"/>
                  </a:lnTo>
                  <a:lnTo>
                    <a:pt x="1238" y="56"/>
                  </a:lnTo>
                  <a:lnTo>
                    <a:pt x="1235" y="57"/>
                  </a:lnTo>
                  <a:lnTo>
                    <a:pt x="1232" y="58"/>
                  </a:lnTo>
                  <a:lnTo>
                    <a:pt x="1229" y="59"/>
                  </a:lnTo>
                  <a:lnTo>
                    <a:pt x="1227" y="60"/>
                  </a:lnTo>
                  <a:lnTo>
                    <a:pt x="1224" y="60"/>
                  </a:lnTo>
                  <a:lnTo>
                    <a:pt x="1221" y="62"/>
                  </a:lnTo>
                  <a:lnTo>
                    <a:pt x="1219" y="63"/>
                  </a:lnTo>
                  <a:lnTo>
                    <a:pt x="1247" y="150"/>
                  </a:lnTo>
                  <a:lnTo>
                    <a:pt x="1242" y="162"/>
                  </a:lnTo>
                  <a:lnTo>
                    <a:pt x="1237" y="173"/>
                  </a:lnTo>
                  <a:lnTo>
                    <a:pt x="1233" y="184"/>
                  </a:lnTo>
                  <a:lnTo>
                    <a:pt x="1229" y="196"/>
                  </a:lnTo>
                  <a:lnTo>
                    <a:pt x="1224" y="209"/>
                  </a:lnTo>
                  <a:lnTo>
                    <a:pt x="1221" y="220"/>
                  </a:lnTo>
                  <a:lnTo>
                    <a:pt x="1217" y="233"/>
                  </a:lnTo>
                  <a:lnTo>
                    <a:pt x="1213" y="245"/>
                  </a:lnTo>
                  <a:lnTo>
                    <a:pt x="1209" y="257"/>
                  </a:lnTo>
                  <a:lnTo>
                    <a:pt x="1206" y="269"/>
                  </a:lnTo>
                  <a:lnTo>
                    <a:pt x="1202" y="281"/>
                  </a:lnTo>
                  <a:lnTo>
                    <a:pt x="1199" y="294"/>
                  </a:lnTo>
                  <a:lnTo>
                    <a:pt x="1195" y="306"/>
                  </a:lnTo>
                  <a:lnTo>
                    <a:pt x="1192" y="318"/>
                  </a:lnTo>
                  <a:lnTo>
                    <a:pt x="1188" y="330"/>
                  </a:lnTo>
                  <a:lnTo>
                    <a:pt x="1185" y="342"/>
                  </a:lnTo>
                  <a:lnTo>
                    <a:pt x="1181" y="355"/>
                  </a:lnTo>
                  <a:lnTo>
                    <a:pt x="1178" y="367"/>
                  </a:lnTo>
                  <a:lnTo>
                    <a:pt x="1174" y="379"/>
                  </a:lnTo>
                  <a:lnTo>
                    <a:pt x="1170" y="391"/>
                  </a:lnTo>
                  <a:lnTo>
                    <a:pt x="1167" y="402"/>
                  </a:lnTo>
                  <a:lnTo>
                    <a:pt x="1163" y="413"/>
                  </a:lnTo>
                  <a:lnTo>
                    <a:pt x="1159" y="424"/>
                  </a:lnTo>
                  <a:lnTo>
                    <a:pt x="1154" y="436"/>
                  </a:lnTo>
                  <a:lnTo>
                    <a:pt x="1150" y="446"/>
                  </a:lnTo>
                  <a:lnTo>
                    <a:pt x="1145" y="457"/>
                  </a:lnTo>
                  <a:lnTo>
                    <a:pt x="1140" y="468"/>
                  </a:lnTo>
                  <a:lnTo>
                    <a:pt x="1135" y="478"/>
                  </a:lnTo>
                  <a:lnTo>
                    <a:pt x="1130" y="488"/>
                  </a:lnTo>
                  <a:lnTo>
                    <a:pt x="1124" y="498"/>
                  </a:lnTo>
                  <a:lnTo>
                    <a:pt x="1119" y="507"/>
                  </a:lnTo>
                  <a:lnTo>
                    <a:pt x="1112" y="516"/>
                  </a:lnTo>
                  <a:lnTo>
                    <a:pt x="1112" y="519"/>
                  </a:lnTo>
                  <a:lnTo>
                    <a:pt x="1112" y="522"/>
                  </a:lnTo>
                  <a:lnTo>
                    <a:pt x="1111" y="526"/>
                  </a:lnTo>
                  <a:lnTo>
                    <a:pt x="1109" y="529"/>
                  </a:lnTo>
                  <a:lnTo>
                    <a:pt x="1107" y="534"/>
                  </a:lnTo>
                  <a:lnTo>
                    <a:pt x="1105" y="537"/>
                  </a:lnTo>
                  <a:lnTo>
                    <a:pt x="1102" y="541"/>
                  </a:lnTo>
                  <a:lnTo>
                    <a:pt x="1099" y="545"/>
                  </a:lnTo>
                  <a:lnTo>
                    <a:pt x="1096" y="548"/>
                  </a:lnTo>
                  <a:lnTo>
                    <a:pt x="1092" y="551"/>
                  </a:lnTo>
                  <a:lnTo>
                    <a:pt x="1089" y="554"/>
                  </a:lnTo>
                  <a:lnTo>
                    <a:pt x="1085" y="557"/>
                  </a:lnTo>
                  <a:lnTo>
                    <a:pt x="1081" y="559"/>
                  </a:lnTo>
                  <a:lnTo>
                    <a:pt x="1078" y="559"/>
                  </a:lnTo>
                  <a:lnTo>
                    <a:pt x="1074" y="560"/>
                  </a:lnTo>
                  <a:lnTo>
                    <a:pt x="1070" y="560"/>
                  </a:lnTo>
                  <a:lnTo>
                    <a:pt x="1065" y="563"/>
                  </a:lnTo>
                  <a:lnTo>
                    <a:pt x="1059" y="566"/>
                  </a:lnTo>
                  <a:lnTo>
                    <a:pt x="1054" y="569"/>
                  </a:lnTo>
                  <a:lnTo>
                    <a:pt x="1048" y="572"/>
                  </a:lnTo>
                  <a:lnTo>
                    <a:pt x="1043" y="575"/>
                  </a:lnTo>
                  <a:lnTo>
                    <a:pt x="1037" y="578"/>
                  </a:lnTo>
                  <a:lnTo>
                    <a:pt x="1031" y="581"/>
                  </a:lnTo>
                  <a:lnTo>
                    <a:pt x="1026" y="584"/>
                  </a:lnTo>
                  <a:lnTo>
                    <a:pt x="1020" y="587"/>
                  </a:lnTo>
                  <a:lnTo>
                    <a:pt x="1014" y="590"/>
                  </a:lnTo>
                  <a:lnTo>
                    <a:pt x="1008" y="592"/>
                  </a:lnTo>
                  <a:lnTo>
                    <a:pt x="1002" y="595"/>
                  </a:lnTo>
                  <a:lnTo>
                    <a:pt x="996" y="598"/>
                  </a:lnTo>
                  <a:lnTo>
                    <a:pt x="990" y="601"/>
                  </a:lnTo>
                  <a:lnTo>
                    <a:pt x="984" y="603"/>
                  </a:lnTo>
                  <a:lnTo>
                    <a:pt x="977" y="606"/>
                  </a:lnTo>
                  <a:lnTo>
                    <a:pt x="972" y="609"/>
                  </a:lnTo>
                  <a:lnTo>
                    <a:pt x="965" y="611"/>
                  </a:lnTo>
                  <a:lnTo>
                    <a:pt x="959" y="614"/>
                  </a:lnTo>
                  <a:lnTo>
                    <a:pt x="952" y="616"/>
                  </a:lnTo>
                  <a:lnTo>
                    <a:pt x="946" y="618"/>
                  </a:lnTo>
                  <a:lnTo>
                    <a:pt x="940" y="620"/>
                  </a:lnTo>
                  <a:lnTo>
                    <a:pt x="933" y="623"/>
                  </a:lnTo>
                  <a:lnTo>
                    <a:pt x="927" y="625"/>
                  </a:lnTo>
                  <a:lnTo>
                    <a:pt x="921" y="627"/>
                  </a:lnTo>
                  <a:lnTo>
                    <a:pt x="914" y="629"/>
                  </a:lnTo>
                  <a:lnTo>
                    <a:pt x="908" y="631"/>
                  </a:lnTo>
                  <a:lnTo>
                    <a:pt x="901" y="633"/>
                  </a:lnTo>
                  <a:lnTo>
                    <a:pt x="895" y="635"/>
                  </a:lnTo>
                  <a:lnTo>
                    <a:pt x="889" y="637"/>
                  </a:lnTo>
                  <a:lnTo>
                    <a:pt x="882" y="638"/>
                  </a:lnTo>
                  <a:lnTo>
                    <a:pt x="876" y="639"/>
                  </a:lnTo>
                  <a:lnTo>
                    <a:pt x="875" y="628"/>
                  </a:lnTo>
                  <a:lnTo>
                    <a:pt x="874" y="616"/>
                  </a:lnTo>
                  <a:lnTo>
                    <a:pt x="873" y="606"/>
                  </a:lnTo>
                  <a:lnTo>
                    <a:pt x="872" y="595"/>
                  </a:lnTo>
                  <a:lnTo>
                    <a:pt x="871" y="587"/>
                  </a:lnTo>
                  <a:lnTo>
                    <a:pt x="870" y="578"/>
                  </a:lnTo>
                  <a:lnTo>
                    <a:pt x="869" y="570"/>
                  </a:lnTo>
                  <a:lnTo>
                    <a:pt x="868" y="561"/>
                  </a:lnTo>
                  <a:lnTo>
                    <a:pt x="866" y="554"/>
                  </a:lnTo>
                  <a:lnTo>
                    <a:pt x="865" y="546"/>
                  </a:lnTo>
                  <a:lnTo>
                    <a:pt x="863" y="538"/>
                  </a:lnTo>
                  <a:lnTo>
                    <a:pt x="862" y="531"/>
                  </a:lnTo>
                  <a:lnTo>
                    <a:pt x="860" y="523"/>
                  </a:lnTo>
                  <a:lnTo>
                    <a:pt x="858" y="515"/>
                  </a:lnTo>
                  <a:lnTo>
                    <a:pt x="856" y="507"/>
                  </a:lnTo>
                  <a:lnTo>
                    <a:pt x="854" y="498"/>
                  </a:lnTo>
                  <a:lnTo>
                    <a:pt x="278" y="469"/>
                  </a:lnTo>
                  <a:lnTo>
                    <a:pt x="270" y="469"/>
                  </a:lnTo>
                  <a:lnTo>
                    <a:pt x="262" y="469"/>
                  </a:lnTo>
                  <a:lnTo>
                    <a:pt x="254" y="470"/>
                  </a:lnTo>
                  <a:lnTo>
                    <a:pt x="246" y="471"/>
                  </a:lnTo>
                  <a:lnTo>
                    <a:pt x="238" y="472"/>
                  </a:lnTo>
                  <a:lnTo>
                    <a:pt x="230" y="474"/>
                  </a:lnTo>
                  <a:lnTo>
                    <a:pt x="222" y="475"/>
                  </a:lnTo>
                  <a:lnTo>
                    <a:pt x="214" y="477"/>
                  </a:lnTo>
                  <a:lnTo>
                    <a:pt x="206" y="479"/>
                  </a:lnTo>
                  <a:lnTo>
                    <a:pt x="199" y="482"/>
                  </a:lnTo>
                  <a:lnTo>
                    <a:pt x="191" y="485"/>
                  </a:lnTo>
                  <a:lnTo>
                    <a:pt x="183" y="487"/>
                  </a:lnTo>
                  <a:lnTo>
                    <a:pt x="175" y="490"/>
                  </a:lnTo>
                  <a:lnTo>
                    <a:pt x="168" y="493"/>
                  </a:lnTo>
                  <a:lnTo>
                    <a:pt x="160" y="496"/>
                  </a:lnTo>
                  <a:lnTo>
                    <a:pt x="153" y="499"/>
                  </a:lnTo>
                  <a:lnTo>
                    <a:pt x="146" y="502"/>
                  </a:lnTo>
                  <a:lnTo>
                    <a:pt x="138" y="505"/>
                  </a:lnTo>
                  <a:lnTo>
                    <a:pt x="131" y="508"/>
                  </a:lnTo>
                  <a:lnTo>
                    <a:pt x="124" y="512"/>
                  </a:lnTo>
                  <a:lnTo>
                    <a:pt x="117" y="515"/>
                  </a:lnTo>
                  <a:lnTo>
                    <a:pt x="110" y="518"/>
                  </a:lnTo>
                  <a:lnTo>
                    <a:pt x="103" y="521"/>
                  </a:lnTo>
                  <a:lnTo>
                    <a:pt x="96" y="523"/>
                  </a:lnTo>
                  <a:lnTo>
                    <a:pt x="89" y="526"/>
                  </a:lnTo>
                  <a:lnTo>
                    <a:pt x="83" y="529"/>
                  </a:lnTo>
                  <a:lnTo>
                    <a:pt x="76" y="531"/>
                  </a:lnTo>
                  <a:lnTo>
                    <a:pt x="69" y="532"/>
                  </a:lnTo>
                  <a:lnTo>
                    <a:pt x="63" y="535"/>
                  </a:lnTo>
                  <a:lnTo>
                    <a:pt x="57" y="536"/>
                  </a:lnTo>
                  <a:lnTo>
                    <a:pt x="51" y="537"/>
                  </a:lnTo>
                  <a:lnTo>
                    <a:pt x="45" y="538"/>
                  </a:lnTo>
                  <a:lnTo>
                    <a:pt x="42" y="536"/>
                  </a:lnTo>
                  <a:lnTo>
                    <a:pt x="40" y="535"/>
                  </a:lnTo>
                  <a:lnTo>
                    <a:pt x="38" y="537"/>
                  </a:lnTo>
                  <a:lnTo>
                    <a:pt x="36" y="540"/>
                  </a:lnTo>
                  <a:lnTo>
                    <a:pt x="33" y="543"/>
                  </a:lnTo>
                  <a:lnTo>
                    <a:pt x="31" y="549"/>
                  </a:lnTo>
                  <a:lnTo>
                    <a:pt x="29" y="554"/>
                  </a:lnTo>
                  <a:lnTo>
                    <a:pt x="27" y="561"/>
                  </a:lnTo>
                  <a:lnTo>
                    <a:pt x="26" y="568"/>
                  </a:lnTo>
                  <a:lnTo>
                    <a:pt x="24" y="576"/>
                  </a:lnTo>
                  <a:lnTo>
                    <a:pt x="23" y="582"/>
                  </a:lnTo>
                  <a:lnTo>
                    <a:pt x="23" y="590"/>
                  </a:lnTo>
                  <a:lnTo>
                    <a:pt x="22" y="596"/>
                  </a:lnTo>
                  <a:lnTo>
                    <a:pt x="22" y="602"/>
                  </a:lnTo>
                  <a:lnTo>
                    <a:pt x="23" y="607"/>
                  </a:lnTo>
                  <a:lnTo>
                    <a:pt x="24" y="611"/>
                  </a:lnTo>
                  <a:lnTo>
                    <a:pt x="23" y="626"/>
                  </a:lnTo>
                  <a:lnTo>
                    <a:pt x="23" y="640"/>
                  </a:lnTo>
                  <a:lnTo>
                    <a:pt x="23" y="654"/>
                  </a:lnTo>
                  <a:lnTo>
                    <a:pt x="23" y="667"/>
                  </a:lnTo>
                  <a:lnTo>
                    <a:pt x="23" y="681"/>
                  </a:lnTo>
                  <a:lnTo>
                    <a:pt x="24" y="694"/>
                  </a:lnTo>
                  <a:lnTo>
                    <a:pt x="25" y="706"/>
                  </a:lnTo>
                  <a:lnTo>
                    <a:pt x="26" y="719"/>
                  </a:lnTo>
                  <a:lnTo>
                    <a:pt x="28" y="730"/>
                  </a:lnTo>
                  <a:lnTo>
                    <a:pt x="29" y="741"/>
                  </a:lnTo>
                  <a:lnTo>
                    <a:pt x="31" y="753"/>
                  </a:lnTo>
                  <a:lnTo>
                    <a:pt x="33" y="764"/>
                  </a:lnTo>
                  <a:lnTo>
                    <a:pt x="36" y="775"/>
                  </a:lnTo>
                  <a:lnTo>
                    <a:pt x="38" y="785"/>
                  </a:lnTo>
                  <a:lnTo>
                    <a:pt x="40" y="796"/>
                  </a:lnTo>
                  <a:lnTo>
                    <a:pt x="42" y="806"/>
                  </a:lnTo>
                  <a:lnTo>
                    <a:pt x="44" y="816"/>
                  </a:lnTo>
                  <a:lnTo>
                    <a:pt x="47" y="827"/>
                  </a:lnTo>
                  <a:lnTo>
                    <a:pt x="49" y="836"/>
                  </a:lnTo>
                  <a:lnTo>
                    <a:pt x="51" y="846"/>
                  </a:lnTo>
                  <a:lnTo>
                    <a:pt x="53" y="855"/>
                  </a:lnTo>
                  <a:lnTo>
                    <a:pt x="55" y="865"/>
                  </a:lnTo>
                  <a:lnTo>
                    <a:pt x="56" y="874"/>
                  </a:lnTo>
                  <a:lnTo>
                    <a:pt x="58" y="883"/>
                  </a:lnTo>
                  <a:lnTo>
                    <a:pt x="59" y="892"/>
                  </a:lnTo>
                  <a:lnTo>
                    <a:pt x="60" y="901"/>
                  </a:lnTo>
                  <a:lnTo>
                    <a:pt x="62" y="911"/>
                  </a:lnTo>
                  <a:lnTo>
                    <a:pt x="62" y="920"/>
                  </a:lnTo>
                  <a:lnTo>
                    <a:pt x="63" y="929"/>
                  </a:lnTo>
                  <a:lnTo>
                    <a:pt x="63" y="938"/>
                  </a:lnTo>
                  <a:lnTo>
                    <a:pt x="62" y="948"/>
                  </a:lnTo>
                  <a:lnTo>
                    <a:pt x="62" y="956"/>
                  </a:lnTo>
                  <a:lnTo>
                    <a:pt x="59" y="959"/>
                  </a:lnTo>
                  <a:lnTo>
                    <a:pt x="55" y="962"/>
                  </a:lnTo>
                  <a:lnTo>
                    <a:pt x="51" y="965"/>
                  </a:lnTo>
                  <a:lnTo>
                    <a:pt x="47" y="968"/>
                  </a:lnTo>
                  <a:lnTo>
                    <a:pt x="42" y="972"/>
                  </a:lnTo>
                  <a:lnTo>
                    <a:pt x="37" y="976"/>
                  </a:lnTo>
                  <a:lnTo>
                    <a:pt x="33" y="980"/>
                  </a:lnTo>
                  <a:lnTo>
                    <a:pt x="27" y="984"/>
                  </a:lnTo>
                  <a:lnTo>
                    <a:pt x="23" y="988"/>
                  </a:lnTo>
                  <a:lnTo>
                    <a:pt x="18" y="993"/>
                  </a:lnTo>
                  <a:lnTo>
                    <a:pt x="14" y="998"/>
                  </a:lnTo>
                  <a:lnTo>
                    <a:pt x="11" y="1003"/>
                  </a:lnTo>
                  <a:lnTo>
                    <a:pt x="8" y="1008"/>
                  </a:lnTo>
                  <a:lnTo>
                    <a:pt x="5" y="1012"/>
                  </a:lnTo>
                  <a:lnTo>
                    <a:pt x="4" y="1018"/>
                  </a:lnTo>
                  <a:lnTo>
                    <a:pt x="4" y="1023"/>
                  </a:lnTo>
                  <a:lnTo>
                    <a:pt x="4" y="1028"/>
                  </a:lnTo>
                  <a:lnTo>
                    <a:pt x="2" y="1032"/>
                  </a:lnTo>
                  <a:lnTo>
                    <a:pt x="2" y="1036"/>
                  </a:lnTo>
                  <a:lnTo>
                    <a:pt x="1" y="1040"/>
                  </a:lnTo>
                  <a:lnTo>
                    <a:pt x="1" y="1044"/>
                  </a:lnTo>
                  <a:lnTo>
                    <a:pt x="0" y="1048"/>
                  </a:lnTo>
                  <a:lnTo>
                    <a:pt x="0" y="1053"/>
                  </a:lnTo>
                  <a:lnTo>
                    <a:pt x="0" y="1057"/>
                  </a:lnTo>
                  <a:lnTo>
                    <a:pt x="0" y="1062"/>
                  </a:lnTo>
                  <a:lnTo>
                    <a:pt x="0" y="1068"/>
                  </a:lnTo>
                  <a:lnTo>
                    <a:pt x="1" y="1075"/>
                  </a:lnTo>
                  <a:lnTo>
                    <a:pt x="2" y="1082"/>
                  </a:lnTo>
                  <a:lnTo>
                    <a:pt x="4" y="1091"/>
                  </a:lnTo>
                  <a:lnTo>
                    <a:pt x="5" y="1100"/>
                  </a:lnTo>
                  <a:lnTo>
                    <a:pt x="8" y="1111"/>
                  </a:lnTo>
                  <a:lnTo>
                    <a:pt x="11" y="1122"/>
                  </a:lnTo>
                  <a:lnTo>
                    <a:pt x="14" y="1130"/>
                  </a:lnTo>
                  <a:lnTo>
                    <a:pt x="18" y="1136"/>
                  </a:lnTo>
                  <a:lnTo>
                    <a:pt x="22" y="1140"/>
                  </a:lnTo>
                  <a:lnTo>
                    <a:pt x="25" y="1144"/>
                  </a:lnTo>
                  <a:lnTo>
                    <a:pt x="29" y="1147"/>
                  </a:lnTo>
                  <a:lnTo>
                    <a:pt x="33" y="1149"/>
                  </a:lnTo>
                  <a:lnTo>
                    <a:pt x="37" y="1150"/>
                  </a:lnTo>
                  <a:lnTo>
                    <a:pt x="40" y="1150"/>
                  </a:lnTo>
                  <a:lnTo>
                    <a:pt x="44" y="1149"/>
                  </a:lnTo>
                  <a:lnTo>
                    <a:pt x="46" y="1147"/>
                  </a:lnTo>
                  <a:lnTo>
                    <a:pt x="48" y="1144"/>
                  </a:lnTo>
                  <a:lnTo>
                    <a:pt x="50" y="1141"/>
                  </a:lnTo>
                  <a:lnTo>
                    <a:pt x="51" y="1137"/>
                  </a:lnTo>
                  <a:lnTo>
                    <a:pt x="51" y="1132"/>
                  </a:lnTo>
                  <a:lnTo>
                    <a:pt x="51" y="1126"/>
                  </a:lnTo>
                  <a:lnTo>
                    <a:pt x="49" y="1120"/>
                  </a:lnTo>
                  <a:lnTo>
                    <a:pt x="52" y="1125"/>
                  </a:lnTo>
                  <a:lnTo>
                    <a:pt x="55" y="1130"/>
                  </a:lnTo>
                  <a:lnTo>
                    <a:pt x="58" y="1133"/>
                  </a:lnTo>
                  <a:lnTo>
                    <a:pt x="62" y="1136"/>
                  </a:lnTo>
                  <a:lnTo>
                    <a:pt x="66" y="1138"/>
                  </a:lnTo>
                  <a:lnTo>
                    <a:pt x="70" y="1139"/>
                  </a:lnTo>
                  <a:lnTo>
                    <a:pt x="74" y="1140"/>
                  </a:lnTo>
                  <a:lnTo>
                    <a:pt x="77" y="1140"/>
                  </a:lnTo>
                  <a:lnTo>
                    <a:pt x="81" y="1138"/>
                  </a:lnTo>
                  <a:lnTo>
                    <a:pt x="84" y="1137"/>
                  </a:lnTo>
                  <a:lnTo>
                    <a:pt x="87" y="1135"/>
                  </a:lnTo>
                  <a:lnTo>
                    <a:pt x="89" y="1132"/>
                  </a:lnTo>
                  <a:lnTo>
                    <a:pt x="91" y="1129"/>
                  </a:lnTo>
                  <a:lnTo>
                    <a:pt x="92" y="1125"/>
                  </a:lnTo>
                  <a:lnTo>
                    <a:pt x="92" y="1120"/>
                  </a:lnTo>
                  <a:lnTo>
                    <a:pt x="91" y="1115"/>
                  </a:lnTo>
                  <a:lnTo>
                    <a:pt x="94" y="1119"/>
                  </a:lnTo>
                  <a:lnTo>
                    <a:pt x="98" y="1122"/>
                  </a:lnTo>
                  <a:lnTo>
                    <a:pt x="101" y="1125"/>
                  </a:lnTo>
                  <a:lnTo>
                    <a:pt x="105" y="1127"/>
                  </a:lnTo>
                  <a:lnTo>
                    <a:pt x="109" y="1128"/>
                  </a:lnTo>
                  <a:lnTo>
                    <a:pt x="112" y="1129"/>
                  </a:lnTo>
                  <a:lnTo>
                    <a:pt x="116" y="1129"/>
                  </a:lnTo>
                  <a:lnTo>
                    <a:pt x="120" y="1128"/>
                  </a:lnTo>
                  <a:lnTo>
                    <a:pt x="123" y="1127"/>
                  </a:lnTo>
                  <a:lnTo>
                    <a:pt x="126" y="1125"/>
                  </a:lnTo>
                  <a:lnTo>
                    <a:pt x="128" y="1123"/>
                  </a:lnTo>
                  <a:lnTo>
                    <a:pt x="131" y="1120"/>
                  </a:lnTo>
                  <a:lnTo>
                    <a:pt x="132" y="1116"/>
                  </a:lnTo>
                  <a:lnTo>
                    <a:pt x="133" y="1112"/>
                  </a:lnTo>
                  <a:lnTo>
                    <a:pt x="133" y="1108"/>
                  </a:lnTo>
                  <a:lnTo>
                    <a:pt x="132" y="1103"/>
                  </a:lnTo>
                  <a:lnTo>
                    <a:pt x="132" y="1098"/>
                  </a:lnTo>
                  <a:lnTo>
                    <a:pt x="132" y="1094"/>
                  </a:lnTo>
                  <a:lnTo>
                    <a:pt x="131" y="1089"/>
                  </a:lnTo>
                  <a:lnTo>
                    <a:pt x="131" y="1084"/>
                  </a:lnTo>
                  <a:lnTo>
                    <a:pt x="130" y="1080"/>
                  </a:lnTo>
                  <a:lnTo>
                    <a:pt x="129" y="1075"/>
                  </a:lnTo>
                  <a:lnTo>
                    <a:pt x="128" y="1071"/>
                  </a:lnTo>
                  <a:lnTo>
                    <a:pt x="127" y="1066"/>
                  </a:lnTo>
                  <a:lnTo>
                    <a:pt x="127" y="1061"/>
                  </a:lnTo>
                  <a:lnTo>
                    <a:pt x="126" y="1056"/>
                  </a:lnTo>
                  <a:lnTo>
                    <a:pt x="126" y="1051"/>
                  </a:lnTo>
                  <a:lnTo>
                    <a:pt x="126" y="1046"/>
                  </a:lnTo>
                  <a:lnTo>
                    <a:pt x="126" y="1040"/>
                  </a:lnTo>
                  <a:lnTo>
                    <a:pt x="127" y="1035"/>
                  </a:lnTo>
                  <a:lnTo>
                    <a:pt x="127" y="1029"/>
                  </a:lnTo>
                  <a:lnTo>
                    <a:pt x="128" y="1023"/>
                  </a:lnTo>
                  <a:lnTo>
                    <a:pt x="131" y="1021"/>
                  </a:lnTo>
                  <a:lnTo>
                    <a:pt x="135" y="1019"/>
                  </a:lnTo>
                  <a:lnTo>
                    <a:pt x="138" y="1017"/>
                  </a:lnTo>
                  <a:lnTo>
                    <a:pt x="142" y="1014"/>
                  </a:lnTo>
                  <a:lnTo>
                    <a:pt x="146" y="1012"/>
                  </a:lnTo>
                  <a:lnTo>
                    <a:pt x="150" y="1010"/>
                  </a:lnTo>
                  <a:lnTo>
                    <a:pt x="155" y="1008"/>
                  </a:lnTo>
                  <a:lnTo>
                    <a:pt x="159" y="1006"/>
                  </a:lnTo>
                  <a:lnTo>
                    <a:pt x="163" y="1003"/>
                  </a:lnTo>
                  <a:lnTo>
                    <a:pt x="167" y="1002"/>
                  </a:lnTo>
                  <a:lnTo>
                    <a:pt x="171" y="1000"/>
                  </a:lnTo>
                  <a:lnTo>
                    <a:pt x="174" y="998"/>
                  </a:lnTo>
                  <a:lnTo>
                    <a:pt x="177" y="996"/>
                  </a:lnTo>
                  <a:lnTo>
                    <a:pt x="180" y="995"/>
                  </a:lnTo>
                  <a:lnTo>
                    <a:pt x="182" y="993"/>
                  </a:lnTo>
                  <a:lnTo>
                    <a:pt x="184" y="992"/>
                  </a:lnTo>
                  <a:lnTo>
                    <a:pt x="181" y="985"/>
                  </a:lnTo>
                  <a:lnTo>
                    <a:pt x="180" y="978"/>
                  </a:lnTo>
                  <a:lnTo>
                    <a:pt x="178" y="972"/>
                  </a:lnTo>
                  <a:lnTo>
                    <a:pt x="177" y="966"/>
                  </a:lnTo>
                  <a:lnTo>
                    <a:pt x="175" y="962"/>
                  </a:lnTo>
                  <a:lnTo>
                    <a:pt x="174" y="958"/>
                  </a:lnTo>
                  <a:lnTo>
                    <a:pt x="172" y="954"/>
                  </a:lnTo>
                  <a:lnTo>
                    <a:pt x="171" y="951"/>
                  </a:lnTo>
                  <a:lnTo>
                    <a:pt x="168" y="948"/>
                  </a:lnTo>
                  <a:lnTo>
                    <a:pt x="166" y="946"/>
                  </a:lnTo>
                  <a:lnTo>
                    <a:pt x="163" y="944"/>
                  </a:lnTo>
                  <a:lnTo>
                    <a:pt x="160" y="943"/>
                  </a:lnTo>
                  <a:lnTo>
                    <a:pt x="156" y="940"/>
                  </a:lnTo>
                  <a:lnTo>
                    <a:pt x="151" y="939"/>
                  </a:lnTo>
                  <a:lnTo>
                    <a:pt x="146" y="937"/>
                  </a:lnTo>
                  <a:lnTo>
                    <a:pt x="139" y="934"/>
                  </a:lnTo>
                  <a:lnTo>
                    <a:pt x="139" y="926"/>
                  </a:lnTo>
                  <a:lnTo>
                    <a:pt x="138" y="916"/>
                  </a:lnTo>
                  <a:lnTo>
                    <a:pt x="137" y="907"/>
                  </a:lnTo>
                  <a:lnTo>
                    <a:pt x="137" y="898"/>
                  </a:lnTo>
                  <a:lnTo>
                    <a:pt x="136" y="888"/>
                  </a:lnTo>
                  <a:lnTo>
                    <a:pt x="135" y="879"/>
                  </a:lnTo>
                  <a:lnTo>
                    <a:pt x="135" y="869"/>
                  </a:lnTo>
                  <a:lnTo>
                    <a:pt x="134" y="860"/>
                  </a:lnTo>
                  <a:lnTo>
                    <a:pt x="133" y="850"/>
                  </a:lnTo>
                  <a:lnTo>
                    <a:pt x="132" y="841"/>
                  </a:lnTo>
                  <a:lnTo>
                    <a:pt x="132" y="830"/>
                  </a:lnTo>
                  <a:lnTo>
                    <a:pt x="131" y="821"/>
                  </a:lnTo>
                  <a:lnTo>
                    <a:pt x="130" y="810"/>
                  </a:lnTo>
                  <a:lnTo>
                    <a:pt x="130" y="801"/>
                  </a:lnTo>
                  <a:lnTo>
                    <a:pt x="128" y="791"/>
                  </a:lnTo>
                  <a:lnTo>
                    <a:pt x="128" y="780"/>
                  </a:lnTo>
                  <a:lnTo>
                    <a:pt x="127" y="771"/>
                  </a:lnTo>
                  <a:lnTo>
                    <a:pt x="126" y="761"/>
                  </a:lnTo>
                  <a:lnTo>
                    <a:pt x="125" y="750"/>
                  </a:lnTo>
                  <a:lnTo>
                    <a:pt x="124" y="740"/>
                  </a:lnTo>
                  <a:lnTo>
                    <a:pt x="123" y="730"/>
                  </a:lnTo>
                  <a:lnTo>
                    <a:pt x="121" y="720"/>
                  </a:lnTo>
                  <a:lnTo>
                    <a:pt x="120" y="709"/>
                  </a:lnTo>
                  <a:lnTo>
                    <a:pt x="119" y="700"/>
                  </a:lnTo>
                  <a:lnTo>
                    <a:pt x="118" y="689"/>
                  </a:lnTo>
                  <a:lnTo>
                    <a:pt x="116" y="678"/>
                  </a:lnTo>
                  <a:lnTo>
                    <a:pt x="115" y="668"/>
                  </a:lnTo>
                  <a:lnTo>
                    <a:pt x="113" y="658"/>
                  </a:lnTo>
                  <a:lnTo>
                    <a:pt x="112" y="648"/>
                  </a:lnTo>
                  <a:lnTo>
                    <a:pt x="110" y="637"/>
                  </a:lnTo>
                  <a:lnTo>
                    <a:pt x="109" y="627"/>
                  </a:lnTo>
                  <a:lnTo>
                    <a:pt x="107" y="616"/>
                  </a:lnTo>
                  <a:lnTo>
                    <a:pt x="112" y="616"/>
                  </a:lnTo>
                  <a:lnTo>
                    <a:pt x="117" y="615"/>
                  </a:lnTo>
                  <a:lnTo>
                    <a:pt x="121" y="614"/>
                  </a:lnTo>
                  <a:lnTo>
                    <a:pt x="127" y="614"/>
                  </a:lnTo>
                  <a:lnTo>
                    <a:pt x="131" y="614"/>
                  </a:lnTo>
                  <a:lnTo>
                    <a:pt x="136" y="614"/>
                  </a:lnTo>
                  <a:lnTo>
                    <a:pt x="141" y="615"/>
                  </a:lnTo>
                  <a:lnTo>
                    <a:pt x="146" y="615"/>
                  </a:lnTo>
                  <a:lnTo>
                    <a:pt x="150" y="616"/>
                  </a:lnTo>
                  <a:lnTo>
                    <a:pt x="155" y="616"/>
                  </a:lnTo>
                  <a:lnTo>
                    <a:pt x="160" y="617"/>
                  </a:lnTo>
                  <a:lnTo>
                    <a:pt x="165" y="617"/>
                  </a:lnTo>
                  <a:lnTo>
                    <a:pt x="170" y="617"/>
                  </a:lnTo>
                  <a:lnTo>
                    <a:pt x="175" y="617"/>
                  </a:lnTo>
                  <a:lnTo>
                    <a:pt x="180" y="618"/>
                  </a:lnTo>
                  <a:lnTo>
                    <a:pt x="184" y="618"/>
                  </a:lnTo>
                  <a:lnTo>
                    <a:pt x="189" y="619"/>
                  </a:lnTo>
                  <a:lnTo>
                    <a:pt x="194" y="619"/>
                  </a:lnTo>
                  <a:lnTo>
                    <a:pt x="199" y="619"/>
                  </a:lnTo>
                  <a:lnTo>
                    <a:pt x="204" y="619"/>
                  </a:lnTo>
                  <a:lnTo>
                    <a:pt x="209" y="618"/>
                  </a:lnTo>
                  <a:lnTo>
                    <a:pt x="214" y="618"/>
                  </a:lnTo>
                  <a:lnTo>
                    <a:pt x="218" y="617"/>
                  </a:lnTo>
                  <a:lnTo>
                    <a:pt x="224" y="616"/>
                  </a:lnTo>
                  <a:lnTo>
                    <a:pt x="229" y="615"/>
                  </a:lnTo>
                  <a:lnTo>
                    <a:pt x="234" y="614"/>
                  </a:lnTo>
                  <a:lnTo>
                    <a:pt x="239" y="612"/>
                  </a:lnTo>
                  <a:lnTo>
                    <a:pt x="244" y="611"/>
                  </a:lnTo>
                  <a:lnTo>
                    <a:pt x="249" y="608"/>
                  </a:lnTo>
                  <a:lnTo>
                    <a:pt x="254" y="606"/>
                  </a:lnTo>
                  <a:lnTo>
                    <a:pt x="259" y="603"/>
                  </a:lnTo>
                  <a:lnTo>
                    <a:pt x="264" y="600"/>
                  </a:lnTo>
                  <a:lnTo>
                    <a:pt x="267" y="589"/>
                  </a:lnTo>
                  <a:lnTo>
                    <a:pt x="270" y="578"/>
                  </a:lnTo>
                  <a:lnTo>
                    <a:pt x="272" y="568"/>
                  </a:lnTo>
                  <a:lnTo>
                    <a:pt x="273" y="557"/>
                  </a:lnTo>
                  <a:lnTo>
                    <a:pt x="274" y="548"/>
                  </a:lnTo>
                  <a:lnTo>
                    <a:pt x="275" y="538"/>
                  </a:lnTo>
                  <a:lnTo>
                    <a:pt x="275" y="530"/>
                  </a:lnTo>
                  <a:lnTo>
                    <a:pt x="275" y="521"/>
                  </a:lnTo>
                  <a:lnTo>
                    <a:pt x="275" y="513"/>
                  </a:lnTo>
                  <a:lnTo>
                    <a:pt x="275" y="505"/>
                  </a:lnTo>
                  <a:lnTo>
                    <a:pt x="275" y="499"/>
                  </a:lnTo>
                  <a:lnTo>
                    <a:pt x="275" y="491"/>
                  </a:lnTo>
                  <a:lnTo>
                    <a:pt x="275" y="485"/>
                  </a:lnTo>
                  <a:lnTo>
                    <a:pt x="276" y="479"/>
                  </a:lnTo>
                  <a:lnTo>
                    <a:pt x="277" y="474"/>
                  </a:lnTo>
                  <a:lnTo>
                    <a:pt x="278" y="469"/>
                  </a:lnTo>
                  <a:lnTo>
                    <a:pt x="854" y="498"/>
                  </a:lnTo>
                </a:path>
              </a:pathLst>
            </a:custGeom>
            <a:solidFill>
              <a:srgbClr val="FFBF8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42" name="Freeform 98">
              <a:extLst>
                <a:ext uri="{FF2B5EF4-FFF2-40B4-BE49-F238E27FC236}">
                  <a16:creationId xmlns:a16="http://schemas.microsoft.com/office/drawing/2014/main" id="{DF0E8FCE-D03C-37E7-393A-C0912D9D6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949"/>
              <a:ext cx="193" cy="61"/>
            </a:xfrm>
            <a:custGeom>
              <a:avLst/>
              <a:gdLst>
                <a:gd name="T0" fmla="*/ 186 w 193"/>
                <a:gd name="T1" fmla="*/ 0 h 61"/>
                <a:gd name="T2" fmla="*/ 172 w 193"/>
                <a:gd name="T3" fmla="*/ 4 h 61"/>
                <a:gd name="T4" fmla="*/ 160 w 193"/>
                <a:gd name="T5" fmla="*/ 7 h 61"/>
                <a:gd name="T6" fmla="*/ 148 w 193"/>
                <a:gd name="T7" fmla="*/ 10 h 61"/>
                <a:gd name="T8" fmla="*/ 135 w 193"/>
                <a:gd name="T9" fmla="*/ 12 h 61"/>
                <a:gd name="T10" fmla="*/ 124 w 193"/>
                <a:gd name="T11" fmla="*/ 14 h 61"/>
                <a:gd name="T12" fmla="*/ 113 w 193"/>
                <a:gd name="T13" fmla="*/ 17 h 61"/>
                <a:gd name="T14" fmla="*/ 102 w 193"/>
                <a:gd name="T15" fmla="*/ 18 h 61"/>
                <a:gd name="T16" fmla="*/ 91 w 193"/>
                <a:gd name="T17" fmla="*/ 20 h 61"/>
                <a:gd name="T18" fmla="*/ 80 w 193"/>
                <a:gd name="T19" fmla="*/ 22 h 61"/>
                <a:gd name="T20" fmla="*/ 69 w 193"/>
                <a:gd name="T21" fmla="*/ 23 h 61"/>
                <a:gd name="T22" fmla="*/ 58 w 193"/>
                <a:gd name="T23" fmla="*/ 26 h 61"/>
                <a:gd name="T24" fmla="*/ 47 w 193"/>
                <a:gd name="T25" fmla="*/ 29 h 61"/>
                <a:gd name="T26" fmla="*/ 36 w 193"/>
                <a:gd name="T27" fmla="*/ 33 h 61"/>
                <a:gd name="T28" fmla="*/ 24 w 193"/>
                <a:gd name="T29" fmla="*/ 37 h 61"/>
                <a:gd name="T30" fmla="*/ 12 w 193"/>
                <a:gd name="T31" fmla="*/ 42 h 61"/>
                <a:gd name="T32" fmla="*/ 0 w 193"/>
                <a:gd name="T33" fmla="*/ 49 h 61"/>
                <a:gd name="T34" fmla="*/ 9 w 193"/>
                <a:gd name="T35" fmla="*/ 57 h 61"/>
                <a:gd name="T36" fmla="*/ 21 w 193"/>
                <a:gd name="T37" fmla="*/ 51 h 61"/>
                <a:gd name="T38" fmla="*/ 33 w 193"/>
                <a:gd name="T39" fmla="*/ 46 h 61"/>
                <a:gd name="T40" fmla="*/ 44 w 193"/>
                <a:gd name="T41" fmla="*/ 42 h 61"/>
                <a:gd name="T42" fmla="*/ 54 w 193"/>
                <a:gd name="T43" fmla="*/ 39 h 61"/>
                <a:gd name="T44" fmla="*/ 65 w 193"/>
                <a:gd name="T45" fmla="*/ 37 h 61"/>
                <a:gd name="T46" fmla="*/ 76 w 193"/>
                <a:gd name="T47" fmla="*/ 34 h 61"/>
                <a:gd name="T48" fmla="*/ 87 w 193"/>
                <a:gd name="T49" fmla="*/ 32 h 61"/>
                <a:gd name="T50" fmla="*/ 98 w 193"/>
                <a:gd name="T51" fmla="*/ 31 h 61"/>
                <a:gd name="T52" fmla="*/ 108 w 193"/>
                <a:gd name="T53" fmla="*/ 28 h 61"/>
                <a:gd name="T54" fmla="*/ 119 w 193"/>
                <a:gd name="T55" fmla="*/ 27 h 61"/>
                <a:gd name="T56" fmla="*/ 131 w 193"/>
                <a:gd name="T57" fmla="*/ 25 h 61"/>
                <a:gd name="T58" fmla="*/ 143 w 193"/>
                <a:gd name="T59" fmla="*/ 23 h 61"/>
                <a:gd name="T60" fmla="*/ 155 w 193"/>
                <a:gd name="T61" fmla="*/ 20 h 61"/>
                <a:gd name="T62" fmla="*/ 168 w 193"/>
                <a:gd name="T63" fmla="*/ 17 h 61"/>
                <a:gd name="T64" fmla="*/ 182 w 193"/>
                <a:gd name="T65" fmla="*/ 13 h 61"/>
                <a:gd name="T66" fmla="*/ 192 w 193"/>
                <a:gd name="T67" fmla="*/ 6 h 61"/>
                <a:gd name="T68" fmla="*/ 190 w 193"/>
                <a:gd name="T69" fmla="*/ 9 h 61"/>
                <a:gd name="T70" fmla="*/ 192 w 193"/>
                <a:gd name="T71" fmla="*/ 5 h 61"/>
                <a:gd name="T72" fmla="*/ 191 w 193"/>
                <a:gd name="T73" fmla="*/ 2 h 61"/>
                <a:gd name="T74" fmla="*/ 188 w 193"/>
                <a:gd name="T75" fmla="*/ 0 h 61"/>
                <a:gd name="T76" fmla="*/ 183 w 193"/>
                <a:gd name="T77" fmla="*/ 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3" h="61">
                  <a:moveTo>
                    <a:pt x="183" y="3"/>
                  </a:moveTo>
                  <a:lnTo>
                    <a:pt x="186" y="0"/>
                  </a:lnTo>
                  <a:lnTo>
                    <a:pt x="179" y="2"/>
                  </a:lnTo>
                  <a:lnTo>
                    <a:pt x="172" y="4"/>
                  </a:lnTo>
                  <a:lnTo>
                    <a:pt x="166" y="5"/>
                  </a:lnTo>
                  <a:lnTo>
                    <a:pt x="160" y="7"/>
                  </a:lnTo>
                  <a:lnTo>
                    <a:pt x="153" y="8"/>
                  </a:lnTo>
                  <a:lnTo>
                    <a:pt x="148" y="10"/>
                  </a:lnTo>
                  <a:lnTo>
                    <a:pt x="142" y="11"/>
                  </a:lnTo>
                  <a:lnTo>
                    <a:pt x="135" y="12"/>
                  </a:lnTo>
                  <a:lnTo>
                    <a:pt x="130" y="14"/>
                  </a:lnTo>
                  <a:lnTo>
                    <a:pt x="124" y="14"/>
                  </a:lnTo>
                  <a:lnTo>
                    <a:pt x="119" y="15"/>
                  </a:lnTo>
                  <a:lnTo>
                    <a:pt x="113" y="17"/>
                  </a:lnTo>
                  <a:lnTo>
                    <a:pt x="108" y="17"/>
                  </a:lnTo>
                  <a:lnTo>
                    <a:pt x="102" y="18"/>
                  </a:lnTo>
                  <a:lnTo>
                    <a:pt x="97" y="19"/>
                  </a:lnTo>
                  <a:lnTo>
                    <a:pt x="91" y="20"/>
                  </a:lnTo>
                  <a:lnTo>
                    <a:pt x="86" y="20"/>
                  </a:lnTo>
                  <a:lnTo>
                    <a:pt x="80" y="22"/>
                  </a:lnTo>
                  <a:lnTo>
                    <a:pt x="75" y="22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8" y="26"/>
                  </a:lnTo>
                  <a:lnTo>
                    <a:pt x="53" y="28"/>
                  </a:lnTo>
                  <a:lnTo>
                    <a:pt x="47" y="29"/>
                  </a:lnTo>
                  <a:lnTo>
                    <a:pt x="42" y="31"/>
                  </a:lnTo>
                  <a:lnTo>
                    <a:pt x="36" y="33"/>
                  </a:lnTo>
                  <a:lnTo>
                    <a:pt x="30" y="35"/>
                  </a:lnTo>
                  <a:lnTo>
                    <a:pt x="24" y="37"/>
                  </a:lnTo>
                  <a:lnTo>
                    <a:pt x="18" y="40"/>
                  </a:lnTo>
                  <a:lnTo>
                    <a:pt x="12" y="42"/>
                  </a:lnTo>
                  <a:lnTo>
                    <a:pt x="6" y="45"/>
                  </a:lnTo>
                  <a:lnTo>
                    <a:pt x="0" y="49"/>
                  </a:lnTo>
                  <a:lnTo>
                    <a:pt x="3" y="60"/>
                  </a:lnTo>
                  <a:lnTo>
                    <a:pt x="9" y="57"/>
                  </a:lnTo>
                  <a:lnTo>
                    <a:pt x="15" y="54"/>
                  </a:lnTo>
                  <a:lnTo>
                    <a:pt x="21" y="51"/>
                  </a:lnTo>
                  <a:lnTo>
                    <a:pt x="27" y="48"/>
                  </a:lnTo>
                  <a:lnTo>
                    <a:pt x="33" y="46"/>
                  </a:lnTo>
                  <a:lnTo>
                    <a:pt x="38" y="44"/>
                  </a:lnTo>
                  <a:lnTo>
                    <a:pt x="44" y="42"/>
                  </a:lnTo>
                  <a:lnTo>
                    <a:pt x="49" y="40"/>
                  </a:lnTo>
                  <a:lnTo>
                    <a:pt x="54" y="39"/>
                  </a:lnTo>
                  <a:lnTo>
                    <a:pt x="60" y="37"/>
                  </a:lnTo>
                  <a:lnTo>
                    <a:pt x="65" y="37"/>
                  </a:lnTo>
                  <a:lnTo>
                    <a:pt x="71" y="35"/>
                  </a:lnTo>
                  <a:lnTo>
                    <a:pt x="76" y="34"/>
                  </a:lnTo>
                  <a:lnTo>
                    <a:pt x="82" y="33"/>
                  </a:lnTo>
                  <a:lnTo>
                    <a:pt x="87" y="32"/>
                  </a:lnTo>
                  <a:lnTo>
                    <a:pt x="92" y="31"/>
                  </a:lnTo>
                  <a:lnTo>
                    <a:pt x="98" y="31"/>
                  </a:lnTo>
                  <a:lnTo>
                    <a:pt x="103" y="30"/>
                  </a:lnTo>
                  <a:lnTo>
                    <a:pt x="108" y="28"/>
                  </a:lnTo>
                  <a:lnTo>
                    <a:pt x="114" y="28"/>
                  </a:lnTo>
                  <a:lnTo>
                    <a:pt x="119" y="27"/>
                  </a:lnTo>
                  <a:lnTo>
                    <a:pt x="125" y="26"/>
                  </a:lnTo>
                  <a:lnTo>
                    <a:pt x="131" y="25"/>
                  </a:lnTo>
                  <a:lnTo>
                    <a:pt x="137" y="24"/>
                  </a:lnTo>
                  <a:lnTo>
                    <a:pt x="143" y="23"/>
                  </a:lnTo>
                  <a:lnTo>
                    <a:pt x="149" y="22"/>
                  </a:lnTo>
                  <a:lnTo>
                    <a:pt x="155" y="20"/>
                  </a:lnTo>
                  <a:lnTo>
                    <a:pt x="161" y="19"/>
                  </a:lnTo>
                  <a:lnTo>
                    <a:pt x="168" y="17"/>
                  </a:lnTo>
                  <a:lnTo>
                    <a:pt x="175" y="15"/>
                  </a:lnTo>
                  <a:lnTo>
                    <a:pt x="182" y="13"/>
                  </a:lnTo>
                  <a:lnTo>
                    <a:pt x="188" y="11"/>
                  </a:lnTo>
                  <a:lnTo>
                    <a:pt x="192" y="6"/>
                  </a:lnTo>
                  <a:lnTo>
                    <a:pt x="188" y="11"/>
                  </a:lnTo>
                  <a:lnTo>
                    <a:pt x="190" y="9"/>
                  </a:lnTo>
                  <a:lnTo>
                    <a:pt x="192" y="8"/>
                  </a:lnTo>
                  <a:lnTo>
                    <a:pt x="192" y="5"/>
                  </a:lnTo>
                  <a:lnTo>
                    <a:pt x="192" y="3"/>
                  </a:lnTo>
                  <a:lnTo>
                    <a:pt x="191" y="2"/>
                  </a:lnTo>
                  <a:lnTo>
                    <a:pt x="190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43" name="Freeform 99">
              <a:extLst>
                <a:ext uri="{FF2B5EF4-FFF2-40B4-BE49-F238E27FC236}">
                  <a16:creationId xmlns:a16="http://schemas.microsoft.com/office/drawing/2014/main" id="{BC6B4FF3-844C-A4D2-95CD-A8391FE99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648"/>
              <a:ext cx="145" cy="309"/>
            </a:xfrm>
            <a:custGeom>
              <a:avLst/>
              <a:gdLst>
                <a:gd name="T0" fmla="*/ 135 w 145"/>
                <a:gd name="T1" fmla="*/ 2 h 309"/>
                <a:gd name="T2" fmla="*/ 127 w 145"/>
                <a:gd name="T3" fmla="*/ 22 h 309"/>
                <a:gd name="T4" fmla="*/ 120 w 145"/>
                <a:gd name="T5" fmla="*/ 39 h 309"/>
                <a:gd name="T6" fmla="*/ 111 w 145"/>
                <a:gd name="T7" fmla="*/ 58 h 309"/>
                <a:gd name="T8" fmla="*/ 101 w 145"/>
                <a:gd name="T9" fmla="*/ 77 h 309"/>
                <a:gd name="T10" fmla="*/ 92 w 145"/>
                <a:gd name="T11" fmla="*/ 95 h 309"/>
                <a:gd name="T12" fmla="*/ 82 w 145"/>
                <a:gd name="T13" fmla="*/ 114 h 309"/>
                <a:gd name="T14" fmla="*/ 72 w 145"/>
                <a:gd name="T15" fmla="*/ 133 h 309"/>
                <a:gd name="T16" fmla="*/ 62 w 145"/>
                <a:gd name="T17" fmla="*/ 152 h 309"/>
                <a:gd name="T18" fmla="*/ 52 w 145"/>
                <a:gd name="T19" fmla="*/ 171 h 309"/>
                <a:gd name="T20" fmla="*/ 43 w 145"/>
                <a:gd name="T21" fmla="*/ 190 h 309"/>
                <a:gd name="T22" fmla="*/ 34 w 145"/>
                <a:gd name="T23" fmla="*/ 209 h 309"/>
                <a:gd name="T24" fmla="*/ 25 w 145"/>
                <a:gd name="T25" fmla="*/ 228 h 309"/>
                <a:gd name="T26" fmla="*/ 17 w 145"/>
                <a:gd name="T27" fmla="*/ 247 h 309"/>
                <a:gd name="T28" fmla="*/ 10 w 145"/>
                <a:gd name="T29" fmla="*/ 266 h 309"/>
                <a:gd name="T30" fmla="*/ 4 w 145"/>
                <a:gd name="T31" fmla="*/ 285 h 309"/>
                <a:gd name="T32" fmla="*/ 0 w 145"/>
                <a:gd name="T33" fmla="*/ 305 h 309"/>
                <a:gd name="T34" fmla="*/ 10 w 145"/>
                <a:gd name="T35" fmla="*/ 299 h 309"/>
                <a:gd name="T36" fmla="*/ 16 w 145"/>
                <a:gd name="T37" fmla="*/ 280 h 309"/>
                <a:gd name="T38" fmla="*/ 22 w 145"/>
                <a:gd name="T39" fmla="*/ 261 h 309"/>
                <a:gd name="T40" fmla="*/ 30 w 145"/>
                <a:gd name="T41" fmla="*/ 243 h 309"/>
                <a:gd name="T42" fmla="*/ 37 w 145"/>
                <a:gd name="T43" fmla="*/ 224 h 309"/>
                <a:gd name="T44" fmla="*/ 46 w 145"/>
                <a:gd name="T45" fmla="*/ 205 h 309"/>
                <a:gd name="T46" fmla="*/ 55 w 145"/>
                <a:gd name="T47" fmla="*/ 186 h 309"/>
                <a:gd name="T48" fmla="*/ 65 w 145"/>
                <a:gd name="T49" fmla="*/ 168 h 309"/>
                <a:gd name="T50" fmla="*/ 75 w 145"/>
                <a:gd name="T51" fmla="*/ 149 h 309"/>
                <a:gd name="T52" fmla="*/ 85 w 145"/>
                <a:gd name="T53" fmla="*/ 130 h 309"/>
                <a:gd name="T54" fmla="*/ 94 w 145"/>
                <a:gd name="T55" fmla="*/ 111 h 309"/>
                <a:gd name="T56" fmla="*/ 104 w 145"/>
                <a:gd name="T57" fmla="*/ 92 h 309"/>
                <a:gd name="T58" fmla="*/ 114 w 145"/>
                <a:gd name="T59" fmla="*/ 74 h 309"/>
                <a:gd name="T60" fmla="*/ 123 w 145"/>
                <a:gd name="T61" fmla="*/ 55 h 309"/>
                <a:gd name="T62" fmla="*/ 131 w 145"/>
                <a:gd name="T63" fmla="*/ 36 h 309"/>
                <a:gd name="T64" fmla="*/ 139 w 145"/>
                <a:gd name="T65" fmla="*/ 17 h 309"/>
                <a:gd name="T66" fmla="*/ 144 w 145"/>
                <a:gd name="T67" fmla="*/ 2 h 309"/>
                <a:gd name="T68" fmla="*/ 144 w 145"/>
                <a:gd name="T69" fmla="*/ 5 h 309"/>
                <a:gd name="T70" fmla="*/ 142 w 145"/>
                <a:gd name="T71" fmla="*/ 1 h 309"/>
                <a:gd name="T72" fmla="*/ 139 w 145"/>
                <a:gd name="T73" fmla="*/ 0 h 309"/>
                <a:gd name="T74" fmla="*/ 136 w 145"/>
                <a:gd name="T75" fmla="*/ 1 h 309"/>
                <a:gd name="T76" fmla="*/ 135 w 145"/>
                <a:gd name="T77" fmla="*/ 8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5" h="309">
                  <a:moveTo>
                    <a:pt x="135" y="8"/>
                  </a:moveTo>
                  <a:lnTo>
                    <a:pt x="135" y="2"/>
                  </a:lnTo>
                  <a:lnTo>
                    <a:pt x="131" y="12"/>
                  </a:lnTo>
                  <a:lnTo>
                    <a:pt x="127" y="22"/>
                  </a:lnTo>
                  <a:lnTo>
                    <a:pt x="124" y="30"/>
                  </a:lnTo>
                  <a:lnTo>
                    <a:pt x="120" y="39"/>
                  </a:lnTo>
                  <a:lnTo>
                    <a:pt x="115" y="49"/>
                  </a:lnTo>
                  <a:lnTo>
                    <a:pt x="111" y="58"/>
                  </a:lnTo>
                  <a:lnTo>
                    <a:pt x="106" y="67"/>
                  </a:lnTo>
                  <a:lnTo>
                    <a:pt x="101" y="77"/>
                  </a:lnTo>
                  <a:lnTo>
                    <a:pt x="97" y="86"/>
                  </a:lnTo>
                  <a:lnTo>
                    <a:pt x="92" y="95"/>
                  </a:lnTo>
                  <a:lnTo>
                    <a:pt x="87" y="105"/>
                  </a:lnTo>
                  <a:lnTo>
                    <a:pt x="82" y="114"/>
                  </a:lnTo>
                  <a:lnTo>
                    <a:pt x="77" y="124"/>
                  </a:lnTo>
                  <a:lnTo>
                    <a:pt x="72" y="133"/>
                  </a:lnTo>
                  <a:lnTo>
                    <a:pt x="67" y="142"/>
                  </a:lnTo>
                  <a:lnTo>
                    <a:pt x="62" y="152"/>
                  </a:lnTo>
                  <a:lnTo>
                    <a:pt x="57" y="161"/>
                  </a:lnTo>
                  <a:lnTo>
                    <a:pt x="52" y="171"/>
                  </a:lnTo>
                  <a:lnTo>
                    <a:pt x="48" y="180"/>
                  </a:lnTo>
                  <a:lnTo>
                    <a:pt x="43" y="190"/>
                  </a:lnTo>
                  <a:lnTo>
                    <a:pt x="38" y="199"/>
                  </a:lnTo>
                  <a:lnTo>
                    <a:pt x="34" y="209"/>
                  </a:lnTo>
                  <a:lnTo>
                    <a:pt x="30" y="219"/>
                  </a:lnTo>
                  <a:lnTo>
                    <a:pt x="25" y="228"/>
                  </a:lnTo>
                  <a:lnTo>
                    <a:pt x="21" y="238"/>
                  </a:lnTo>
                  <a:lnTo>
                    <a:pt x="17" y="247"/>
                  </a:lnTo>
                  <a:lnTo>
                    <a:pt x="13" y="257"/>
                  </a:lnTo>
                  <a:lnTo>
                    <a:pt x="10" y="266"/>
                  </a:lnTo>
                  <a:lnTo>
                    <a:pt x="7" y="276"/>
                  </a:lnTo>
                  <a:lnTo>
                    <a:pt x="4" y="285"/>
                  </a:lnTo>
                  <a:lnTo>
                    <a:pt x="2" y="295"/>
                  </a:lnTo>
                  <a:lnTo>
                    <a:pt x="0" y="305"/>
                  </a:lnTo>
                  <a:lnTo>
                    <a:pt x="8" y="308"/>
                  </a:lnTo>
                  <a:lnTo>
                    <a:pt x="10" y="299"/>
                  </a:lnTo>
                  <a:lnTo>
                    <a:pt x="13" y="289"/>
                  </a:lnTo>
                  <a:lnTo>
                    <a:pt x="16" y="280"/>
                  </a:lnTo>
                  <a:lnTo>
                    <a:pt x="19" y="271"/>
                  </a:lnTo>
                  <a:lnTo>
                    <a:pt x="22" y="261"/>
                  </a:lnTo>
                  <a:lnTo>
                    <a:pt x="26" y="252"/>
                  </a:lnTo>
                  <a:lnTo>
                    <a:pt x="30" y="243"/>
                  </a:lnTo>
                  <a:lnTo>
                    <a:pt x="33" y="233"/>
                  </a:lnTo>
                  <a:lnTo>
                    <a:pt x="37" y="224"/>
                  </a:lnTo>
                  <a:lnTo>
                    <a:pt x="41" y="215"/>
                  </a:lnTo>
                  <a:lnTo>
                    <a:pt x="46" y="205"/>
                  </a:lnTo>
                  <a:lnTo>
                    <a:pt x="50" y="196"/>
                  </a:lnTo>
                  <a:lnTo>
                    <a:pt x="55" y="186"/>
                  </a:lnTo>
                  <a:lnTo>
                    <a:pt x="60" y="177"/>
                  </a:lnTo>
                  <a:lnTo>
                    <a:pt x="65" y="168"/>
                  </a:lnTo>
                  <a:lnTo>
                    <a:pt x="69" y="158"/>
                  </a:lnTo>
                  <a:lnTo>
                    <a:pt x="75" y="149"/>
                  </a:lnTo>
                  <a:lnTo>
                    <a:pt x="80" y="139"/>
                  </a:lnTo>
                  <a:lnTo>
                    <a:pt x="85" y="130"/>
                  </a:lnTo>
                  <a:lnTo>
                    <a:pt x="89" y="120"/>
                  </a:lnTo>
                  <a:lnTo>
                    <a:pt x="94" y="111"/>
                  </a:lnTo>
                  <a:lnTo>
                    <a:pt x="100" y="102"/>
                  </a:lnTo>
                  <a:lnTo>
                    <a:pt x="104" y="92"/>
                  </a:lnTo>
                  <a:lnTo>
                    <a:pt x="109" y="83"/>
                  </a:lnTo>
                  <a:lnTo>
                    <a:pt x="114" y="74"/>
                  </a:lnTo>
                  <a:lnTo>
                    <a:pt x="119" y="64"/>
                  </a:lnTo>
                  <a:lnTo>
                    <a:pt x="123" y="55"/>
                  </a:lnTo>
                  <a:lnTo>
                    <a:pt x="127" y="45"/>
                  </a:lnTo>
                  <a:lnTo>
                    <a:pt x="131" y="36"/>
                  </a:lnTo>
                  <a:lnTo>
                    <a:pt x="136" y="27"/>
                  </a:lnTo>
                  <a:lnTo>
                    <a:pt x="139" y="17"/>
                  </a:lnTo>
                  <a:lnTo>
                    <a:pt x="144" y="8"/>
                  </a:lnTo>
                  <a:lnTo>
                    <a:pt x="144" y="2"/>
                  </a:lnTo>
                  <a:lnTo>
                    <a:pt x="144" y="8"/>
                  </a:lnTo>
                  <a:lnTo>
                    <a:pt x="144" y="5"/>
                  </a:lnTo>
                  <a:lnTo>
                    <a:pt x="144" y="3"/>
                  </a:lnTo>
                  <a:lnTo>
                    <a:pt x="142" y="1"/>
                  </a:lnTo>
                  <a:lnTo>
                    <a:pt x="141" y="0"/>
                  </a:lnTo>
                  <a:lnTo>
                    <a:pt x="139" y="0"/>
                  </a:lnTo>
                  <a:lnTo>
                    <a:pt x="138" y="0"/>
                  </a:lnTo>
                  <a:lnTo>
                    <a:pt x="136" y="1"/>
                  </a:lnTo>
                  <a:lnTo>
                    <a:pt x="135" y="2"/>
                  </a:lnTo>
                  <a:lnTo>
                    <a:pt x="13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44" name="Freeform 100">
              <a:extLst>
                <a:ext uri="{FF2B5EF4-FFF2-40B4-BE49-F238E27FC236}">
                  <a16:creationId xmlns:a16="http://schemas.microsoft.com/office/drawing/2014/main" id="{30FE85D3-2245-C408-3A83-9CEEAB1D2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08"/>
              <a:ext cx="23" cy="49"/>
            </a:xfrm>
            <a:custGeom>
              <a:avLst/>
              <a:gdLst>
                <a:gd name="T0" fmla="*/ 11 w 23"/>
                <a:gd name="T1" fmla="*/ 5 h 49"/>
                <a:gd name="T2" fmla="*/ 13 w 23"/>
                <a:gd name="T3" fmla="*/ 1 h 49"/>
                <a:gd name="T4" fmla="*/ 8 w 23"/>
                <a:gd name="T5" fmla="*/ 5 h 49"/>
                <a:gd name="T6" fmla="*/ 5 w 23"/>
                <a:gd name="T7" fmla="*/ 10 h 49"/>
                <a:gd name="T8" fmla="*/ 2 w 23"/>
                <a:gd name="T9" fmla="*/ 16 h 49"/>
                <a:gd name="T10" fmla="*/ 1 w 23"/>
                <a:gd name="T11" fmla="*/ 22 h 49"/>
                <a:gd name="T12" fmla="*/ 0 w 23"/>
                <a:gd name="T13" fmla="*/ 28 h 49"/>
                <a:gd name="T14" fmla="*/ 0 w 23"/>
                <a:gd name="T15" fmla="*/ 35 h 49"/>
                <a:gd name="T16" fmla="*/ 1 w 23"/>
                <a:gd name="T17" fmla="*/ 42 h 49"/>
                <a:gd name="T18" fmla="*/ 3 w 23"/>
                <a:gd name="T19" fmla="*/ 48 h 49"/>
                <a:gd name="T20" fmla="*/ 13 w 23"/>
                <a:gd name="T21" fmla="*/ 42 h 49"/>
                <a:gd name="T22" fmla="*/ 11 w 23"/>
                <a:gd name="T23" fmla="*/ 38 h 49"/>
                <a:gd name="T24" fmla="*/ 11 w 23"/>
                <a:gd name="T25" fmla="*/ 34 h 49"/>
                <a:gd name="T26" fmla="*/ 11 w 23"/>
                <a:gd name="T27" fmla="*/ 29 h 49"/>
                <a:gd name="T28" fmla="*/ 11 w 23"/>
                <a:gd name="T29" fmla="*/ 25 h 49"/>
                <a:gd name="T30" fmla="*/ 13 w 23"/>
                <a:gd name="T31" fmla="*/ 21 h 49"/>
                <a:gd name="T32" fmla="*/ 15 w 23"/>
                <a:gd name="T33" fmla="*/ 16 h 49"/>
                <a:gd name="T34" fmla="*/ 17 w 23"/>
                <a:gd name="T35" fmla="*/ 13 h 49"/>
                <a:gd name="T36" fmla="*/ 19 w 23"/>
                <a:gd name="T37" fmla="*/ 10 h 49"/>
                <a:gd name="T38" fmla="*/ 22 w 23"/>
                <a:gd name="T39" fmla="*/ 6 h 49"/>
                <a:gd name="T40" fmla="*/ 19 w 23"/>
                <a:gd name="T41" fmla="*/ 10 h 49"/>
                <a:gd name="T42" fmla="*/ 21 w 23"/>
                <a:gd name="T43" fmla="*/ 8 h 49"/>
                <a:gd name="T44" fmla="*/ 22 w 23"/>
                <a:gd name="T45" fmla="*/ 6 h 49"/>
                <a:gd name="T46" fmla="*/ 22 w 23"/>
                <a:gd name="T47" fmla="*/ 4 h 49"/>
                <a:gd name="T48" fmla="*/ 20 w 23"/>
                <a:gd name="T49" fmla="*/ 2 h 49"/>
                <a:gd name="T50" fmla="*/ 19 w 23"/>
                <a:gd name="T51" fmla="*/ 0 h 49"/>
                <a:gd name="T52" fmla="*/ 17 w 23"/>
                <a:gd name="T53" fmla="*/ 0 h 49"/>
                <a:gd name="T54" fmla="*/ 15 w 23"/>
                <a:gd name="T55" fmla="*/ 0 h 49"/>
                <a:gd name="T56" fmla="*/ 13 w 23"/>
                <a:gd name="T57" fmla="*/ 1 h 49"/>
                <a:gd name="T58" fmla="*/ 11 w 23"/>
                <a:gd name="T59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" h="49">
                  <a:moveTo>
                    <a:pt x="11" y="5"/>
                  </a:moveTo>
                  <a:lnTo>
                    <a:pt x="13" y="1"/>
                  </a:lnTo>
                  <a:lnTo>
                    <a:pt x="8" y="5"/>
                  </a:lnTo>
                  <a:lnTo>
                    <a:pt x="5" y="10"/>
                  </a:lnTo>
                  <a:lnTo>
                    <a:pt x="2" y="16"/>
                  </a:lnTo>
                  <a:lnTo>
                    <a:pt x="1" y="22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" y="42"/>
                  </a:lnTo>
                  <a:lnTo>
                    <a:pt x="3" y="48"/>
                  </a:lnTo>
                  <a:lnTo>
                    <a:pt x="13" y="42"/>
                  </a:lnTo>
                  <a:lnTo>
                    <a:pt x="11" y="38"/>
                  </a:lnTo>
                  <a:lnTo>
                    <a:pt x="11" y="34"/>
                  </a:lnTo>
                  <a:lnTo>
                    <a:pt x="11" y="29"/>
                  </a:lnTo>
                  <a:lnTo>
                    <a:pt x="11" y="25"/>
                  </a:lnTo>
                  <a:lnTo>
                    <a:pt x="13" y="21"/>
                  </a:lnTo>
                  <a:lnTo>
                    <a:pt x="15" y="16"/>
                  </a:lnTo>
                  <a:lnTo>
                    <a:pt x="17" y="13"/>
                  </a:lnTo>
                  <a:lnTo>
                    <a:pt x="19" y="10"/>
                  </a:lnTo>
                  <a:lnTo>
                    <a:pt x="22" y="6"/>
                  </a:lnTo>
                  <a:lnTo>
                    <a:pt x="19" y="10"/>
                  </a:lnTo>
                  <a:lnTo>
                    <a:pt x="21" y="8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45" name="Freeform 101">
              <a:extLst>
                <a:ext uri="{FF2B5EF4-FFF2-40B4-BE49-F238E27FC236}">
                  <a16:creationId xmlns:a16="http://schemas.microsoft.com/office/drawing/2014/main" id="{1E7438B2-3CE3-5F90-64A2-6C15D0DE1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508"/>
              <a:ext cx="33" cy="106"/>
            </a:xfrm>
            <a:custGeom>
              <a:avLst/>
              <a:gdLst>
                <a:gd name="T0" fmla="*/ 26 w 33"/>
                <a:gd name="T1" fmla="*/ 0 h 106"/>
                <a:gd name="T2" fmla="*/ 26 w 33"/>
                <a:gd name="T3" fmla="*/ 0 h 106"/>
                <a:gd name="T4" fmla="*/ 20 w 33"/>
                <a:gd name="T5" fmla="*/ 2 h 106"/>
                <a:gd name="T6" fmla="*/ 16 w 33"/>
                <a:gd name="T7" fmla="*/ 5 h 106"/>
                <a:gd name="T8" fmla="*/ 12 w 33"/>
                <a:gd name="T9" fmla="*/ 8 h 106"/>
                <a:gd name="T10" fmla="*/ 9 w 33"/>
                <a:gd name="T11" fmla="*/ 11 h 106"/>
                <a:gd name="T12" fmla="*/ 6 w 33"/>
                <a:gd name="T13" fmla="*/ 15 h 106"/>
                <a:gd name="T14" fmla="*/ 4 w 33"/>
                <a:gd name="T15" fmla="*/ 20 h 106"/>
                <a:gd name="T16" fmla="*/ 3 w 33"/>
                <a:gd name="T17" fmla="*/ 26 h 106"/>
                <a:gd name="T18" fmla="*/ 2 w 33"/>
                <a:gd name="T19" fmla="*/ 31 h 106"/>
                <a:gd name="T20" fmla="*/ 1 w 33"/>
                <a:gd name="T21" fmla="*/ 36 h 106"/>
                <a:gd name="T22" fmla="*/ 1 w 33"/>
                <a:gd name="T23" fmla="*/ 44 h 106"/>
                <a:gd name="T24" fmla="*/ 1 w 33"/>
                <a:gd name="T25" fmla="*/ 51 h 106"/>
                <a:gd name="T26" fmla="*/ 1 w 33"/>
                <a:gd name="T27" fmla="*/ 59 h 106"/>
                <a:gd name="T28" fmla="*/ 1 w 33"/>
                <a:gd name="T29" fmla="*/ 68 h 106"/>
                <a:gd name="T30" fmla="*/ 1 w 33"/>
                <a:gd name="T31" fmla="*/ 79 h 106"/>
                <a:gd name="T32" fmla="*/ 0 w 33"/>
                <a:gd name="T33" fmla="*/ 91 h 106"/>
                <a:gd name="T34" fmla="*/ 0 w 33"/>
                <a:gd name="T35" fmla="*/ 104 h 106"/>
                <a:gd name="T36" fmla="*/ 8 w 33"/>
                <a:gd name="T37" fmla="*/ 105 h 106"/>
                <a:gd name="T38" fmla="*/ 9 w 33"/>
                <a:gd name="T39" fmla="*/ 91 h 106"/>
                <a:gd name="T40" fmla="*/ 9 w 33"/>
                <a:gd name="T41" fmla="*/ 79 h 106"/>
                <a:gd name="T42" fmla="*/ 9 w 33"/>
                <a:gd name="T43" fmla="*/ 68 h 106"/>
                <a:gd name="T44" fmla="*/ 9 w 33"/>
                <a:gd name="T45" fmla="*/ 59 h 106"/>
                <a:gd name="T46" fmla="*/ 10 w 33"/>
                <a:gd name="T47" fmla="*/ 51 h 106"/>
                <a:gd name="T48" fmla="*/ 10 w 33"/>
                <a:gd name="T49" fmla="*/ 44 h 106"/>
                <a:gd name="T50" fmla="*/ 10 w 33"/>
                <a:gd name="T51" fmla="*/ 38 h 106"/>
                <a:gd name="T52" fmla="*/ 11 w 33"/>
                <a:gd name="T53" fmla="*/ 33 h 106"/>
                <a:gd name="T54" fmla="*/ 11 w 33"/>
                <a:gd name="T55" fmla="*/ 28 h 106"/>
                <a:gd name="T56" fmla="*/ 12 w 33"/>
                <a:gd name="T57" fmla="*/ 25 h 106"/>
                <a:gd name="T58" fmla="*/ 14 w 33"/>
                <a:gd name="T59" fmla="*/ 22 h 106"/>
                <a:gd name="T60" fmla="*/ 15 w 33"/>
                <a:gd name="T61" fmla="*/ 19 h 106"/>
                <a:gd name="T62" fmla="*/ 17 w 33"/>
                <a:gd name="T63" fmla="*/ 17 h 106"/>
                <a:gd name="T64" fmla="*/ 20 w 33"/>
                <a:gd name="T65" fmla="*/ 15 h 106"/>
                <a:gd name="T66" fmla="*/ 24 w 33"/>
                <a:gd name="T67" fmla="*/ 13 h 106"/>
                <a:gd name="T68" fmla="*/ 29 w 33"/>
                <a:gd name="T69" fmla="*/ 10 h 106"/>
                <a:gd name="T70" fmla="*/ 28 w 33"/>
                <a:gd name="T71" fmla="*/ 11 h 106"/>
                <a:gd name="T72" fmla="*/ 29 w 33"/>
                <a:gd name="T73" fmla="*/ 10 h 106"/>
                <a:gd name="T74" fmla="*/ 30 w 33"/>
                <a:gd name="T75" fmla="*/ 10 h 106"/>
                <a:gd name="T76" fmla="*/ 31 w 33"/>
                <a:gd name="T77" fmla="*/ 7 h 106"/>
                <a:gd name="T78" fmla="*/ 32 w 33"/>
                <a:gd name="T79" fmla="*/ 5 h 106"/>
                <a:gd name="T80" fmla="*/ 32 w 33"/>
                <a:gd name="T81" fmla="*/ 3 h 106"/>
                <a:gd name="T82" fmla="*/ 30 w 33"/>
                <a:gd name="T83" fmla="*/ 2 h 106"/>
                <a:gd name="T84" fmla="*/ 29 w 33"/>
                <a:gd name="T85" fmla="*/ 0 h 106"/>
                <a:gd name="T86" fmla="*/ 28 w 33"/>
                <a:gd name="T87" fmla="*/ 0 h 106"/>
                <a:gd name="T88" fmla="*/ 26 w 33"/>
                <a:gd name="T89" fmla="*/ 0 h 106"/>
                <a:gd name="T90" fmla="*/ 26 w 33"/>
                <a:gd name="T9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" h="106">
                  <a:moveTo>
                    <a:pt x="26" y="0"/>
                  </a:moveTo>
                  <a:lnTo>
                    <a:pt x="26" y="0"/>
                  </a:lnTo>
                  <a:lnTo>
                    <a:pt x="20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9" y="11"/>
                  </a:lnTo>
                  <a:lnTo>
                    <a:pt x="6" y="15"/>
                  </a:lnTo>
                  <a:lnTo>
                    <a:pt x="4" y="20"/>
                  </a:lnTo>
                  <a:lnTo>
                    <a:pt x="3" y="26"/>
                  </a:lnTo>
                  <a:lnTo>
                    <a:pt x="2" y="31"/>
                  </a:lnTo>
                  <a:lnTo>
                    <a:pt x="1" y="36"/>
                  </a:lnTo>
                  <a:lnTo>
                    <a:pt x="1" y="44"/>
                  </a:lnTo>
                  <a:lnTo>
                    <a:pt x="1" y="51"/>
                  </a:lnTo>
                  <a:lnTo>
                    <a:pt x="1" y="59"/>
                  </a:lnTo>
                  <a:lnTo>
                    <a:pt x="1" y="68"/>
                  </a:lnTo>
                  <a:lnTo>
                    <a:pt x="1" y="79"/>
                  </a:lnTo>
                  <a:lnTo>
                    <a:pt x="0" y="91"/>
                  </a:lnTo>
                  <a:lnTo>
                    <a:pt x="0" y="104"/>
                  </a:lnTo>
                  <a:lnTo>
                    <a:pt x="8" y="105"/>
                  </a:lnTo>
                  <a:lnTo>
                    <a:pt x="9" y="91"/>
                  </a:lnTo>
                  <a:lnTo>
                    <a:pt x="9" y="79"/>
                  </a:lnTo>
                  <a:lnTo>
                    <a:pt x="9" y="68"/>
                  </a:lnTo>
                  <a:lnTo>
                    <a:pt x="9" y="59"/>
                  </a:lnTo>
                  <a:lnTo>
                    <a:pt x="10" y="51"/>
                  </a:lnTo>
                  <a:lnTo>
                    <a:pt x="10" y="44"/>
                  </a:lnTo>
                  <a:lnTo>
                    <a:pt x="10" y="38"/>
                  </a:lnTo>
                  <a:lnTo>
                    <a:pt x="11" y="33"/>
                  </a:lnTo>
                  <a:lnTo>
                    <a:pt x="11" y="28"/>
                  </a:lnTo>
                  <a:lnTo>
                    <a:pt x="12" y="25"/>
                  </a:lnTo>
                  <a:lnTo>
                    <a:pt x="14" y="22"/>
                  </a:lnTo>
                  <a:lnTo>
                    <a:pt x="15" y="19"/>
                  </a:lnTo>
                  <a:lnTo>
                    <a:pt x="17" y="17"/>
                  </a:lnTo>
                  <a:lnTo>
                    <a:pt x="20" y="15"/>
                  </a:lnTo>
                  <a:lnTo>
                    <a:pt x="24" y="13"/>
                  </a:lnTo>
                  <a:lnTo>
                    <a:pt x="29" y="10"/>
                  </a:lnTo>
                  <a:lnTo>
                    <a:pt x="28" y="11"/>
                  </a:lnTo>
                  <a:lnTo>
                    <a:pt x="29" y="10"/>
                  </a:lnTo>
                  <a:lnTo>
                    <a:pt x="30" y="10"/>
                  </a:lnTo>
                  <a:lnTo>
                    <a:pt x="31" y="7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0" y="2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46" name="Freeform 102">
              <a:extLst>
                <a:ext uri="{FF2B5EF4-FFF2-40B4-BE49-F238E27FC236}">
                  <a16:creationId xmlns:a16="http://schemas.microsoft.com/office/drawing/2014/main" id="{CC68E7E2-D30A-E230-AAF7-0C74FC075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498"/>
              <a:ext cx="67" cy="23"/>
            </a:xfrm>
            <a:custGeom>
              <a:avLst/>
              <a:gdLst>
                <a:gd name="T0" fmla="*/ 64 w 67"/>
                <a:gd name="T1" fmla="*/ 1 h 23"/>
                <a:gd name="T2" fmla="*/ 59 w 67"/>
                <a:gd name="T3" fmla="*/ 0 h 23"/>
                <a:gd name="T4" fmla="*/ 55 w 67"/>
                <a:gd name="T5" fmla="*/ 3 h 23"/>
                <a:gd name="T6" fmla="*/ 52 w 67"/>
                <a:gd name="T7" fmla="*/ 5 h 23"/>
                <a:gd name="T8" fmla="*/ 49 w 67"/>
                <a:gd name="T9" fmla="*/ 7 h 23"/>
                <a:gd name="T10" fmla="*/ 45 w 67"/>
                <a:gd name="T11" fmla="*/ 8 h 23"/>
                <a:gd name="T12" fmla="*/ 43 w 67"/>
                <a:gd name="T13" fmla="*/ 8 h 23"/>
                <a:gd name="T14" fmla="*/ 40 w 67"/>
                <a:gd name="T15" fmla="*/ 9 h 23"/>
                <a:gd name="T16" fmla="*/ 37 w 67"/>
                <a:gd name="T17" fmla="*/ 9 h 23"/>
                <a:gd name="T18" fmla="*/ 34 w 67"/>
                <a:gd name="T19" fmla="*/ 9 h 23"/>
                <a:gd name="T20" fmla="*/ 31 w 67"/>
                <a:gd name="T21" fmla="*/ 9 h 23"/>
                <a:gd name="T22" fmla="*/ 28 w 67"/>
                <a:gd name="T23" fmla="*/ 9 h 23"/>
                <a:gd name="T24" fmla="*/ 24 w 67"/>
                <a:gd name="T25" fmla="*/ 8 h 23"/>
                <a:gd name="T26" fmla="*/ 20 w 67"/>
                <a:gd name="T27" fmla="*/ 8 h 23"/>
                <a:gd name="T28" fmla="*/ 16 w 67"/>
                <a:gd name="T29" fmla="*/ 8 h 23"/>
                <a:gd name="T30" fmla="*/ 11 w 67"/>
                <a:gd name="T31" fmla="*/ 8 h 23"/>
                <a:gd name="T32" fmla="*/ 6 w 67"/>
                <a:gd name="T33" fmla="*/ 8 h 23"/>
                <a:gd name="T34" fmla="*/ 0 w 67"/>
                <a:gd name="T35" fmla="*/ 9 h 23"/>
                <a:gd name="T36" fmla="*/ 1 w 67"/>
                <a:gd name="T37" fmla="*/ 22 h 23"/>
                <a:gd name="T38" fmla="*/ 6 w 67"/>
                <a:gd name="T39" fmla="*/ 21 h 23"/>
                <a:gd name="T40" fmla="*/ 11 w 67"/>
                <a:gd name="T41" fmla="*/ 21 h 23"/>
                <a:gd name="T42" fmla="*/ 16 w 67"/>
                <a:gd name="T43" fmla="*/ 21 h 23"/>
                <a:gd name="T44" fmla="*/ 20 w 67"/>
                <a:gd name="T45" fmla="*/ 21 h 23"/>
                <a:gd name="T46" fmla="*/ 24 w 67"/>
                <a:gd name="T47" fmla="*/ 21 h 23"/>
                <a:gd name="T48" fmla="*/ 28 w 67"/>
                <a:gd name="T49" fmla="*/ 22 h 23"/>
                <a:gd name="T50" fmla="*/ 30 w 67"/>
                <a:gd name="T51" fmla="*/ 22 h 23"/>
                <a:gd name="T52" fmla="*/ 34 w 67"/>
                <a:gd name="T53" fmla="*/ 22 h 23"/>
                <a:gd name="T54" fmla="*/ 37 w 67"/>
                <a:gd name="T55" fmla="*/ 22 h 23"/>
                <a:gd name="T56" fmla="*/ 41 w 67"/>
                <a:gd name="T57" fmla="*/ 22 h 23"/>
                <a:gd name="T58" fmla="*/ 44 w 67"/>
                <a:gd name="T59" fmla="*/ 21 h 23"/>
                <a:gd name="T60" fmla="*/ 48 w 67"/>
                <a:gd name="T61" fmla="*/ 20 h 23"/>
                <a:gd name="T62" fmla="*/ 52 w 67"/>
                <a:gd name="T63" fmla="*/ 18 h 23"/>
                <a:gd name="T64" fmla="*/ 55 w 67"/>
                <a:gd name="T65" fmla="*/ 16 h 23"/>
                <a:gd name="T66" fmla="*/ 59 w 67"/>
                <a:gd name="T67" fmla="*/ 14 h 23"/>
                <a:gd name="T68" fmla="*/ 64 w 67"/>
                <a:gd name="T69" fmla="*/ 11 h 23"/>
                <a:gd name="T70" fmla="*/ 59 w 67"/>
                <a:gd name="T71" fmla="*/ 10 h 23"/>
                <a:gd name="T72" fmla="*/ 64 w 67"/>
                <a:gd name="T73" fmla="*/ 11 h 23"/>
                <a:gd name="T74" fmla="*/ 65 w 67"/>
                <a:gd name="T75" fmla="*/ 9 h 23"/>
                <a:gd name="T76" fmla="*/ 66 w 67"/>
                <a:gd name="T77" fmla="*/ 7 h 23"/>
                <a:gd name="T78" fmla="*/ 66 w 67"/>
                <a:gd name="T79" fmla="*/ 4 h 23"/>
                <a:gd name="T80" fmla="*/ 65 w 67"/>
                <a:gd name="T81" fmla="*/ 3 h 23"/>
                <a:gd name="T82" fmla="*/ 64 w 67"/>
                <a:gd name="T83" fmla="*/ 1 h 23"/>
                <a:gd name="T84" fmla="*/ 63 w 67"/>
                <a:gd name="T85" fmla="*/ 0 h 23"/>
                <a:gd name="T86" fmla="*/ 61 w 67"/>
                <a:gd name="T87" fmla="*/ 0 h 23"/>
                <a:gd name="T88" fmla="*/ 59 w 67"/>
                <a:gd name="T89" fmla="*/ 0 h 23"/>
                <a:gd name="T90" fmla="*/ 64 w 67"/>
                <a:gd name="T9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23">
                  <a:moveTo>
                    <a:pt x="64" y="1"/>
                  </a:moveTo>
                  <a:lnTo>
                    <a:pt x="59" y="0"/>
                  </a:lnTo>
                  <a:lnTo>
                    <a:pt x="55" y="3"/>
                  </a:lnTo>
                  <a:lnTo>
                    <a:pt x="52" y="5"/>
                  </a:lnTo>
                  <a:lnTo>
                    <a:pt x="49" y="7"/>
                  </a:lnTo>
                  <a:lnTo>
                    <a:pt x="45" y="8"/>
                  </a:lnTo>
                  <a:lnTo>
                    <a:pt x="43" y="8"/>
                  </a:lnTo>
                  <a:lnTo>
                    <a:pt x="40" y="9"/>
                  </a:lnTo>
                  <a:lnTo>
                    <a:pt x="37" y="9"/>
                  </a:lnTo>
                  <a:lnTo>
                    <a:pt x="34" y="9"/>
                  </a:lnTo>
                  <a:lnTo>
                    <a:pt x="31" y="9"/>
                  </a:lnTo>
                  <a:lnTo>
                    <a:pt x="28" y="9"/>
                  </a:lnTo>
                  <a:lnTo>
                    <a:pt x="24" y="8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11" y="8"/>
                  </a:lnTo>
                  <a:lnTo>
                    <a:pt x="6" y="8"/>
                  </a:lnTo>
                  <a:lnTo>
                    <a:pt x="0" y="9"/>
                  </a:lnTo>
                  <a:lnTo>
                    <a:pt x="1" y="22"/>
                  </a:lnTo>
                  <a:lnTo>
                    <a:pt x="6" y="21"/>
                  </a:lnTo>
                  <a:lnTo>
                    <a:pt x="11" y="21"/>
                  </a:lnTo>
                  <a:lnTo>
                    <a:pt x="16" y="21"/>
                  </a:lnTo>
                  <a:lnTo>
                    <a:pt x="20" y="21"/>
                  </a:lnTo>
                  <a:lnTo>
                    <a:pt x="24" y="21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4" y="22"/>
                  </a:lnTo>
                  <a:lnTo>
                    <a:pt x="37" y="22"/>
                  </a:lnTo>
                  <a:lnTo>
                    <a:pt x="41" y="22"/>
                  </a:lnTo>
                  <a:lnTo>
                    <a:pt x="44" y="21"/>
                  </a:lnTo>
                  <a:lnTo>
                    <a:pt x="48" y="20"/>
                  </a:lnTo>
                  <a:lnTo>
                    <a:pt x="52" y="18"/>
                  </a:lnTo>
                  <a:lnTo>
                    <a:pt x="55" y="16"/>
                  </a:lnTo>
                  <a:lnTo>
                    <a:pt x="59" y="14"/>
                  </a:lnTo>
                  <a:lnTo>
                    <a:pt x="64" y="11"/>
                  </a:lnTo>
                  <a:lnTo>
                    <a:pt x="59" y="10"/>
                  </a:lnTo>
                  <a:lnTo>
                    <a:pt x="64" y="11"/>
                  </a:lnTo>
                  <a:lnTo>
                    <a:pt x="65" y="9"/>
                  </a:lnTo>
                  <a:lnTo>
                    <a:pt x="66" y="7"/>
                  </a:lnTo>
                  <a:lnTo>
                    <a:pt x="66" y="4"/>
                  </a:lnTo>
                  <a:lnTo>
                    <a:pt x="65" y="3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64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47" name="Freeform 103">
              <a:extLst>
                <a:ext uri="{FF2B5EF4-FFF2-40B4-BE49-F238E27FC236}">
                  <a16:creationId xmlns:a16="http://schemas.microsoft.com/office/drawing/2014/main" id="{61149336-7410-2AAF-37BE-DE5F1EB92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499"/>
              <a:ext cx="24" cy="52"/>
            </a:xfrm>
            <a:custGeom>
              <a:avLst/>
              <a:gdLst>
                <a:gd name="T0" fmla="*/ 7 w 24"/>
                <a:gd name="T1" fmla="*/ 49 h 52"/>
                <a:gd name="T2" fmla="*/ 6 w 24"/>
                <a:gd name="T3" fmla="*/ 50 h 52"/>
                <a:gd name="T4" fmla="*/ 12 w 24"/>
                <a:gd name="T5" fmla="*/ 44 h 52"/>
                <a:gd name="T6" fmla="*/ 17 w 24"/>
                <a:gd name="T7" fmla="*/ 38 h 52"/>
                <a:gd name="T8" fmla="*/ 20 w 24"/>
                <a:gd name="T9" fmla="*/ 31 h 52"/>
                <a:gd name="T10" fmla="*/ 22 w 24"/>
                <a:gd name="T11" fmla="*/ 25 h 52"/>
                <a:gd name="T12" fmla="*/ 23 w 24"/>
                <a:gd name="T13" fmla="*/ 18 h 52"/>
                <a:gd name="T14" fmla="*/ 21 w 24"/>
                <a:gd name="T15" fmla="*/ 11 h 52"/>
                <a:gd name="T16" fmla="*/ 18 w 24"/>
                <a:gd name="T17" fmla="*/ 5 h 52"/>
                <a:gd name="T18" fmla="*/ 14 w 24"/>
                <a:gd name="T19" fmla="*/ 0 h 52"/>
                <a:gd name="T20" fmla="*/ 8 w 24"/>
                <a:gd name="T21" fmla="*/ 8 h 52"/>
                <a:gd name="T22" fmla="*/ 11 w 24"/>
                <a:gd name="T23" fmla="*/ 12 h 52"/>
                <a:gd name="T24" fmla="*/ 13 w 24"/>
                <a:gd name="T25" fmla="*/ 16 h 52"/>
                <a:gd name="T26" fmla="*/ 13 w 24"/>
                <a:gd name="T27" fmla="*/ 19 h 52"/>
                <a:gd name="T28" fmla="*/ 13 w 24"/>
                <a:gd name="T29" fmla="*/ 22 h 52"/>
                <a:gd name="T30" fmla="*/ 12 w 24"/>
                <a:gd name="T31" fmla="*/ 26 h 52"/>
                <a:gd name="T32" fmla="*/ 10 w 24"/>
                <a:gd name="T33" fmla="*/ 30 h 52"/>
                <a:gd name="T34" fmla="*/ 6 w 24"/>
                <a:gd name="T35" fmla="*/ 35 h 52"/>
                <a:gd name="T36" fmla="*/ 1 w 24"/>
                <a:gd name="T37" fmla="*/ 41 h 52"/>
                <a:gd name="T38" fmla="*/ 1 w 24"/>
                <a:gd name="T39" fmla="*/ 41 h 52"/>
                <a:gd name="T40" fmla="*/ 1 w 24"/>
                <a:gd name="T41" fmla="*/ 41 h 52"/>
                <a:gd name="T42" fmla="*/ 0 w 24"/>
                <a:gd name="T43" fmla="*/ 42 h 52"/>
                <a:gd name="T44" fmla="*/ 0 w 24"/>
                <a:gd name="T45" fmla="*/ 44 h 52"/>
                <a:gd name="T46" fmla="*/ 0 w 24"/>
                <a:gd name="T47" fmla="*/ 46 h 52"/>
                <a:gd name="T48" fmla="*/ 0 w 24"/>
                <a:gd name="T49" fmla="*/ 48 h 52"/>
                <a:gd name="T50" fmla="*/ 1 w 24"/>
                <a:gd name="T51" fmla="*/ 50 h 52"/>
                <a:gd name="T52" fmla="*/ 3 w 24"/>
                <a:gd name="T53" fmla="*/ 51 h 52"/>
                <a:gd name="T54" fmla="*/ 5 w 24"/>
                <a:gd name="T55" fmla="*/ 51 h 52"/>
                <a:gd name="T56" fmla="*/ 6 w 24"/>
                <a:gd name="T57" fmla="*/ 50 h 52"/>
                <a:gd name="T58" fmla="*/ 7 w 24"/>
                <a:gd name="T59" fmla="*/ 4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52">
                  <a:moveTo>
                    <a:pt x="7" y="49"/>
                  </a:moveTo>
                  <a:lnTo>
                    <a:pt x="6" y="50"/>
                  </a:lnTo>
                  <a:lnTo>
                    <a:pt x="12" y="44"/>
                  </a:lnTo>
                  <a:lnTo>
                    <a:pt x="17" y="38"/>
                  </a:lnTo>
                  <a:lnTo>
                    <a:pt x="20" y="31"/>
                  </a:lnTo>
                  <a:lnTo>
                    <a:pt x="22" y="25"/>
                  </a:lnTo>
                  <a:lnTo>
                    <a:pt x="23" y="18"/>
                  </a:lnTo>
                  <a:lnTo>
                    <a:pt x="21" y="11"/>
                  </a:lnTo>
                  <a:lnTo>
                    <a:pt x="18" y="5"/>
                  </a:lnTo>
                  <a:lnTo>
                    <a:pt x="14" y="0"/>
                  </a:lnTo>
                  <a:lnTo>
                    <a:pt x="8" y="8"/>
                  </a:lnTo>
                  <a:lnTo>
                    <a:pt x="11" y="12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22"/>
                  </a:lnTo>
                  <a:lnTo>
                    <a:pt x="12" y="26"/>
                  </a:lnTo>
                  <a:lnTo>
                    <a:pt x="10" y="30"/>
                  </a:lnTo>
                  <a:lnTo>
                    <a:pt x="6" y="35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6" y="50"/>
                  </a:lnTo>
                  <a:lnTo>
                    <a:pt x="7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48" name="Freeform 104">
              <a:extLst>
                <a:ext uri="{FF2B5EF4-FFF2-40B4-BE49-F238E27FC236}">
                  <a16:creationId xmlns:a16="http://schemas.microsoft.com/office/drawing/2014/main" id="{51C883EE-420B-A8D2-8393-585766BC7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540"/>
              <a:ext cx="52" cy="35"/>
            </a:xfrm>
            <a:custGeom>
              <a:avLst/>
              <a:gdLst>
                <a:gd name="T0" fmla="*/ 8 w 52"/>
                <a:gd name="T1" fmla="*/ 25 h 35"/>
                <a:gd name="T2" fmla="*/ 5 w 52"/>
                <a:gd name="T3" fmla="*/ 34 h 35"/>
                <a:gd name="T4" fmla="*/ 8 w 52"/>
                <a:gd name="T5" fmla="*/ 33 h 35"/>
                <a:gd name="T6" fmla="*/ 11 w 52"/>
                <a:gd name="T7" fmla="*/ 31 h 35"/>
                <a:gd name="T8" fmla="*/ 13 w 52"/>
                <a:gd name="T9" fmla="*/ 31 h 35"/>
                <a:gd name="T10" fmla="*/ 16 w 52"/>
                <a:gd name="T11" fmla="*/ 30 h 35"/>
                <a:gd name="T12" fmla="*/ 19 w 52"/>
                <a:gd name="T13" fmla="*/ 28 h 35"/>
                <a:gd name="T14" fmla="*/ 22 w 52"/>
                <a:gd name="T15" fmla="*/ 28 h 35"/>
                <a:gd name="T16" fmla="*/ 24 w 52"/>
                <a:gd name="T17" fmla="*/ 27 h 35"/>
                <a:gd name="T18" fmla="*/ 28 w 52"/>
                <a:gd name="T19" fmla="*/ 25 h 35"/>
                <a:gd name="T20" fmla="*/ 31 w 52"/>
                <a:gd name="T21" fmla="*/ 24 h 35"/>
                <a:gd name="T22" fmla="*/ 34 w 52"/>
                <a:gd name="T23" fmla="*/ 22 h 35"/>
                <a:gd name="T24" fmla="*/ 37 w 52"/>
                <a:gd name="T25" fmla="*/ 21 h 35"/>
                <a:gd name="T26" fmla="*/ 39 w 52"/>
                <a:gd name="T27" fmla="*/ 19 h 35"/>
                <a:gd name="T28" fmla="*/ 42 w 52"/>
                <a:gd name="T29" fmla="*/ 17 h 35"/>
                <a:gd name="T30" fmla="*/ 45 w 52"/>
                <a:gd name="T31" fmla="*/ 14 h 35"/>
                <a:gd name="T32" fmla="*/ 48 w 52"/>
                <a:gd name="T33" fmla="*/ 11 h 35"/>
                <a:gd name="T34" fmla="*/ 51 w 52"/>
                <a:gd name="T35" fmla="*/ 8 h 35"/>
                <a:gd name="T36" fmla="*/ 44 w 52"/>
                <a:gd name="T37" fmla="*/ 0 h 35"/>
                <a:gd name="T38" fmla="*/ 42 w 52"/>
                <a:gd name="T39" fmla="*/ 2 h 35"/>
                <a:gd name="T40" fmla="*/ 39 w 52"/>
                <a:gd name="T41" fmla="*/ 5 h 35"/>
                <a:gd name="T42" fmla="*/ 37 w 52"/>
                <a:gd name="T43" fmla="*/ 7 h 35"/>
                <a:gd name="T44" fmla="*/ 35 w 52"/>
                <a:gd name="T45" fmla="*/ 9 h 35"/>
                <a:gd name="T46" fmla="*/ 33 w 52"/>
                <a:gd name="T47" fmla="*/ 11 h 35"/>
                <a:gd name="T48" fmla="*/ 30 w 52"/>
                <a:gd name="T49" fmla="*/ 12 h 35"/>
                <a:gd name="T50" fmla="*/ 27 w 52"/>
                <a:gd name="T51" fmla="*/ 13 h 35"/>
                <a:gd name="T52" fmla="*/ 24 w 52"/>
                <a:gd name="T53" fmla="*/ 14 h 35"/>
                <a:gd name="T54" fmla="*/ 22 w 52"/>
                <a:gd name="T55" fmla="*/ 16 h 35"/>
                <a:gd name="T56" fmla="*/ 19 w 52"/>
                <a:gd name="T57" fmla="*/ 17 h 35"/>
                <a:gd name="T58" fmla="*/ 16 w 52"/>
                <a:gd name="T59" fmla="*/ 17 h 35"/>
                <a:gd name="T60" fmla="*/ 14 w 52"/>
                <a:gd name="T61" fmla="*/ 19 h 35"/>
                <a:gd name="T62" fmla="*/ 11 w 52"/>
                <a:gd name="T63" fmla="*/ 19 h 35"/>
                <a:gd name="T64" fmla="*/ 8 w 52"/>
                <a:gd name="T65" fmla="*/ 20 h 35"/>
                <a:gd name="T66" fmla="*/ 5 w 52"/>
                <a:gd name="T67" fmla="*/ 22 h 35"/>
                <a:gd name="T68" fmla="*/ 2 w 52"/>
                <a:gd name="T69" fmla="*/ 22 h 35"/>
                <a:gd name="T70" fmla="*/ 0 w 52"/>
                <a:gd name="T71" fmla="*/ 30 h 35"/>
                <a:gd name="T72" fmla="*/ 2 w 52"/>
                <a:gd name="T73" fmla="*/ 22 h 35"/>
                <a:gd name="T74" fmla="*/ 1 w 52"/>
                <a:gd name="T75" fmla="*/ 23 h 35"/>
                <a:gd name="T76" fmla="*/ 0 w 52"/>
                <a:gd name="T77" fmla="*/ 25 h 35"/>
                <a:gd name="T78" fmla="*/ 0 w 52"/>
                <a:gd name="T79" fmla="*/ 28 h 35"/>
                <a:gd name="T80" fmla="*/ 0 w 52"/>
                <a:gd name="T81" fmla="*/ 30 h 35"/>
                <a:gd name="T82" fmla="*/ 1 w 52"/>
                <a:gd name="T83" fmla="*/ 31 h 35"/>
                <a:gd name="T84" fmla="*/ 2 w 52"/>
                <a:gd name="T85" fmla="*/ 33 h 35"/>
                <a:gd name="T86" fmla="*/ 3 w 52"/>
                <a:gd name="T87" fmla="*/ 34 h 35"/>
                <a:gd name="T88" fmla="*/ 5 w 52"/>
                <a:gd name="T89" fmla="*/ 34 h 35"/>
                <a:gd name="T90" fmla="*/ 8 w 52"/>
                <a:gd name="T91" fmla="*/ 2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2" h="35">
                  <a:moveTo>
                    <a:pt x="8" y="25"/>
                  </a:moveTo>
                  <a:lnTo>
                    <a:pt x="5" y="34"/>
                  </a:lnTo>
                  <a:lnTo>
                    <a:pt x="8" y="33"/>
                  </a:lnTo>
                  <a:lnTo>
                    <a:pt x="11" y="31"/>
                  </a:lnTo>
                  <a:lnTo>
                    <a:pt x="13" y="31"/>
                  </a:lnTo>
                  <a:lnTo>
                    <a:pt x="16" y="30"/>
                  </a:lnTo>
                  <a:lnTo>
                    <a:pt x="19" y="28"/>
                  </a:lnTo>
                  <a:lnTo>
                    <a:pt x="22" y="28"/>
                  </a:lnTo>
                  <a:lnTo>
                    <a:pt x="24" y="27"/>
                  </a:lnTo>
                  <a:lnTo>
                    <a:pt x="28" y="25"/>
                  </a:lnTo>
                  <a:lnTo>
                    <a:pt x="31" y="24"/>
                  </a:lnTo>
                  <a:lnTo>
                    <a:pt x="34" y="22"/>
                  </a:lnTo>
                  <a:lnTo>
                    <a:pt x="37" y="21"/>
                  </a:lnTo>
                  <a:lnTo>
                    <a:pt x="39" y="19"/>
                  </a:lnTo>
                  <a:lnTo>
                    <a:pt x="42" y="17"/>
                  </a:lnTo>
                  <a:lnTo>
                    <a:pt x="45" y="14"/>
                  </a:lnTo>
                  <a:lnTo>
                    <a:pt x="48" y="11"/>
                  </a:lnTo>
                  <a:lnTo>
                    <a:pt x="51" y="8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39" y="5"/>
                  </a:lnTo>
                  <a:lnTo>
                    <a:pt x="37" y="7"/>
                  </a:lnTo>
                  <a:lnTo>
                    <a:pt x="35" y="9"/>
                  </a:lnTo>
                  <a:lnTo>
                    <a:pt x="33" y="11"/>
                  </a:lnTo>
                  <a:lnTo>
                    <a:pt x="30" y="12"/>
                  </a:lnTo>
                  <a:lnTo>
                    <a:pt x="27" y="13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19" y="17"/>
                  </a:lnTo>
                  <a:lnTo>
                    <a:pt x="16" y="17"/>
                  </a:lnTo>
                  <a:lnTo>
                    <a:pt x="14" y="19"/>
                  </a:lnTo>
                  <a:lnTo>
                    <a:pt x="11" y="19"/>
                  </a:lnTo>
                  <a:lnTo>
                    <a:pt x="8" y="20"/>
                  </a:lnTo>
                  <a:lnTo>
                    <a:pt x="5" y="22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2" y="22"/>
                  </a:lnTo>
                  <a:lnTo>
                    <a:pt x="1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2" y="33"/>
                  </a:lnTo>
                  <a:lnTo>
                    <a:pt x="3" y="34"/>
                  </a:lnTo>
                  <a:lnTo>
                    <a:pt x="5" y="34"/>
                  </a:lnTo>
                  <a:lnTo>
                    <a:pt x="8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49" name="Freeform 105">
              <a:extLst>
                <a:ext uri="{FF2B5EF4-FFF2-40B4-BE49-F238E27FC236}">
                  <a16:creationId xmlns:a16="http://schemas.microsoft.com/office/drawing/2014/main" id="{8515ADAC-B1B5-D413-0BEC-4B4E9D251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1653"/>
              <a:ext cx="144" cy="374"/>
            </a:xfrm>
            <a:custGeom>
              <a:avLst/>
              <a:gdLst>
                <a:gd name="T0" fmla="*/ 8 w 144"/>
                <a:gd name="T1" fmla="*/ 370 h 374"/>
                <a:gd name="T2" fmla="*/ 20 w 144"/>
                <a:gd name="T3" fmla="*/ 351 h 374"/>
                <a:gd name="T4" fmla="*/ 31 w 144"/>
                <a:gd name="T5" fmla="*/ 332 h 374"/>
                <a:gd name="T6" fmla="*/ 41 w 144"/>
                <a:gd name="T7" fmla="*/ 311 h 374"/>
                <a:gd name="T8" fmla="*/ 50 w 144"/>
                <a:gd name="T9" fmla="*/ 289 h 374"/>
                <a:gd name="T10" fmla="*/ 59 w 144"/>
                <a:gd name="T11" fmla="*/ 267 h 374"/>
                <a:gd name="T12" fmla="*/ 67 w 144"/>
                <a:gd name="T13" fmla="*/ 244 h 374"/>
                <a:gd name="T14" fmla="*/ 74 w 144"/>
                <a:gd name="T15" fmla="*/ 220 h 374"/>
                <a:gd name="T16" fmla="*/ 81 w 144"/>
                <a:gd name="T17" fmla="*/ 196 h 374"/>
                <a:gd name="T18" fmla="*/ 88 w 144"/>
                <a:gd name="T19" fmla="*/ 172 h 374"/>
                <a:gd name="T20" fmla="*/ 95 w 144"/>
                <a:gd name="T21" fmla="*/ 148 h 374"/>
                <a:gd name="T22" fmla="*/ 102 w 144"/>
                <a:gd name="T23" fmla="*/ 123 h 374"/>
                <a:gd name="T24" fmla="*/ 109 w 144"/>
                <a:gd name="T25" fmla="*/ 99 h 374"/>
                <a:gd name="T26" fmla="*/ 116 w 144"/>
                <a:gd name="T27" fmla="*/ 75 h 374"/>
                <a:gd name="T28" fmla="*/ 125 w 144"/>
                <a:gd name="T29" fmla="*/ 51 h 374"/>
                <a:gd name="T30" fmla="*/ 133 w 144"/>
                <a:gd name="T31" fmla="*/ 28 h 374"/>
                <a:gd name="T32" fmla="*/ 143 w 144"/>
                <a:gd name="T33" fmla="*/ 5 h 374"/>
                <a:gd name="T34" fmla="*/ 130 w 144"/>
                <a:gd name="T35" fmla="*/ 11 h 374"/>
                <a:gd name="T36" fmla="*/ 121 w 144"/>
                <a:gd name="T37" fmla="*/ 35 h 374"/>
                <a:gd name="T38" fmla="*/ 112 w 144"/>
                <a:gd name="T39" fmla="*/ 58 h 374"/>
                <a:gd name="T40" fmla="*/ 104 w 144"/>
                <a:gd name="T41" fmla="*/ 83 h 374"/>
                <a:gd name="T42" fmla="*/ 97 w 144"/>
                <a:gd name="T43" fmla="*/ 107 h 374"/>
                <a:gd name="T44" fmla="*/ 90 w 144"/>
                <a:gd name="T45" fmla="*/ 132 h 374"/>
                <a:gd name="T46" fmla="*/ 83 w 144"/>
                <a:gd name="T47" fmla="*/ 156 h 374"/>
                <a:gd name="T48" fmla="*/ 76 w 144"/>
                <a:gd name="T49" fmla="*/ 180 h 374"/>
                <a:gd name="T50" fmla="*/ 69 w 144"/>
                <a:gd name="T51" fmla="*/ 204 h 374"/>
                <a:gd name="T52" fmla="*/ 61 w 144"/>
                <a:gd name="T53" fmla="*/ 228 h 374"/>
                <a:gd name="T54" fmla="*/ 55 w 144"/>
                <a:gd name="T55" fmla="*/ 251 h 374"/>
                <a:gd name="T56" fmla="*/ 46 w 144"/>
                <a:gd name="T57" fmla="*/ 273 h 374"/>
                <a:gd name="T58" fmla="*/ 38 w 144"/>
                <a:gd name="T59" fmla="*/ 295 h 374"/>
                <a:gd name="T60" fmla="*/ 28 w 144"/>
                <a:gd name="T61" fmla="*/ 316 h 374"/>
                <a:gd name="T62" fmla="*/ 18 w 144"/>
                <a:gd name="T63" fmla="*/ 335 h 374"/>
                <a:gd name="T64" fmla="*/ 7 w 144"/>
                <a:gd name="T65" fmla="*/ 354 h 374"/>
                <a:gd name="T66" fmla="*/ 0 w 144"/>
                <a:gd name="T67" fmla="*/ 367 h 374"/>
                <a:gd name="T68" fmla="*/ 0 w 144"/>
                <a:gd name="T69" fmla="*/ 365 h 374"/>
                <a:gd name="T70" fmla="*/ 1 w 144"/>
                <a:gd name="T71" fmla="*/ 370 h 374"/>
                <a:gd name="T72" fmla="*/ 3 w 144"/>
                <a:gd name="T73" fmla="*/ 372 h 374"/>
                <a:gd name="T74" fmla="*/ 6 w 144"/>
                <a:gd name="T75" fmla="*/ 372 h 374"/>
                <a:gd name="T76" fmla="*/ 9 w 144"/>
                <a:gd name="T77" fmla="*/ 366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4" h="374">
                  <a:moveTo>
                    <a:pt x="9" y="366"/>
                  </a:moveTo>
                  <a:lnTo>
                    <a:pt x="8" y="370"/>
                  </a:lnTo>
                  <a:lnTo>
                    <a:pt x="14" y="362"/>
                  </a:lnTo>
                  <a:lnTo>
                    <a:pt x="20" y="351"/>
                  </a:lnTo>
                  <a:lnTo>
                    <a:pt x="26" y="342"/>
                  </a:lnTo>
                  <a:lnTo>
                    <a:pt x="31" y="332"/>
                  </a:lnTo>
                  <a:lnTo>
                    <a:pt x="36" y="321"/>
                  </a:lnTo>
                  <a:lnTo>
                    <a:pt x="41" y="311"/>
                  </a:lnTo>
                  <a:lnTo>
                    <a:pt x="46" y="300"/>
                  </a:lnTo>
                  <a:lnTo>
                    <a:pt x="50" y="289"/>
                  </a:lnTo>
                  <a:lnTo>
                    <a:pt x="55" y="278"/>
                  </a:lnTo>
                  <a:lnTo>
                    <a:pt x="59" y="267"/>
                  </a:lnTo>
                  <a:lnTo>
                    <a:pt x="63" y="256"/>
                  </a:lnTo>
                  <a:lnTo>
                    <a:pt x="67" y="244"/>
                  </a:lnTo>
                  <a:lnTo>
                    <a:pt x="70" y="232"/>
                  </a:lnTo>
                  <a:lnTo>
                    <a:pt x="74" y="220"/>
                  </a:lnTo>
                  <a:lnTo>
                    <a:pt x="78" y="208"/>
                  </a:lnTo>
                  <a:lnTo>
                    <a:pt x="81" y="196"/>
                  </a:lnTo>
                  <a:lnTo>
                    <a:pt x="85" y="184"/>
                  </a:lnTo>
                  <a:lnTo>
                    <a:pt x="88" y="172"/>
                  </a:lnTo>
                  <a:lnTo>
                    <a:pt x="91" y="160"/>
                  </a:lnTo>
                  <a:lnTo>
                    <a:pt x="95" y="148"/>
                  </a:lnTo>
                  <a:lnTo>
                    <a:pt x="99" y="135"/>
                  </a:lnTo>
                  <a:lnTo>
                    <a:pt x="102" y="123"/>
                  </a:lnTo>
                  <a:lnTo>
                    <a:pt x="105" y="111"/>
                  </a:lnTo>
                  <a:lnTo>
                    <a:pt x="109" y="99"/>
                  </a:lnTo>
                  <a:lnTo>
                    <a:pt x="113" y="86"/>
                  </a:lnTo>
                  <a:lnTo>
                    <a:pt x="116" y="75"/>
                  </a:lnTo>
                  <a:lnTo>
                    <a:pt x="121" y="63"/>
                  </a:lnTo>
                  <a:lnTo>
                    <a:pt x="125" y="51"/>
                  </a:lnTo>
                  <a:lnTo>
                    <a:pt x="129" y="39"/>
                  </a:lnTo>
                  <a:lnTo>
                    <a:pt x="133" y="28"/>
                  </a:lnTo>
                  <a:lnTo>
                    <a:pt x="138" y="16"/>
                  </a:lnTo>
                  <a:lnTo>
                    <a:pt x="143" y="5"/>
                  </a:lnTo>
                  <a:lnTo>
                    <a:pt x="134" y="0"/>
                  </a:lnTo>
                  <a:lnTo>
                    <a:pt x="130" y="11"/>
                  </a:lnTo>
                  <a:lnTo>
                    <a:pt x="125" y="23"/>
                  </a:lnTo>
                  <a:lnTo>
                    <a:pt x="121" y="35"/>
                  </a:lnTo>
                  <a:lnTo>
                    <a:pt x="116" y="46"/>
                  </a:lnTo>
                  <a:lnTo>
                    <a:pt x="112" y="58"/>
                  </a:lnTo>
                  <a:lnTo>
                    <a:pt x="108" y="70"/>
                  </a:lnTo>
                  <a:lnTo>
                    <a:pt x="104" y="83"/>
                  </a:lnTo>
                  <a:lnTo>
                    <a:pt x="100" y="94"/>
                  </a:lnTo>
                  <a:lnTo>
                    <a:pt x="97" y="107"/>
                  </a:lnTo>
                  <a:lnTo>
                    <a:pt x="93" y="119"/>
                  </a:lnTo>
                  <a:lnTo>
                    <a:pt x="90" y="132"/>
                  </a:lnTo>
                  <a:lnTo>
                    <a:pt x="86" y="143"/>
                  </a:lnTo>
                  <a:lnTo>
                    <a:pt x="83" y="156"/>
                  </a:lnTo>
                  <a:lnTo>
                    <a:pt x="79" y="168"/>
                  </a:lnTo>
                  <a:lnTo>
                    <a:pt x="76" y="180"/>
                  </a:lnTo>
                  <a:lnTo>
                    <a:pt x="72" y="192"/>
                  </a:lnTo>
                  <a:lnTo>
                    <a:pt x="69" y="204"/>
                  </a:lnTo>
                  <a:lnTo>
                    <a:pt x="66" y="216"/>
                  </a:lnTo>
                  <a:lnTo>
                    <a:pt x="61" y="228"/>
                  </a:lnTo>
                  <a:lnTo>
                    <a:pt x="58" y="239"/>
                  </a:lnTo>
                  <a:lnTo>
                    <a:pt x="55" y="251"/>
                  </a:lnTo>
                  <a:lnTo>
                    <a:pt x="50" y="262"/>
                  </a:lnTo>
                  <a:lnTo>
                    <a:pt x="46" y="273"/>
                  </a:lnTo>
                  <a:lnTo>
                    <a:pt x="42" y="284"/>
                  </a:lnTo>
                  <a:lnTo>
                    <a:pt x="38" y="295"/>
                  </a:lnTo>
                  <a:lnTo>
                    <a:pt x="33" y="305"/>
                  </a:lnTo>
                  <a:lnTo>
                    <a:pt x="28" y="316"/>
                  </a:lnTo>
                  <a:lnTo>
                    <a:pt x="23" y="326"/>
                  </a:lnTo>
                  <a:lnTo>
                    <a:pt x="18" y="335"/>
                  </a:lnTo>
                  <a:lnTo>
                    <a:pt x="13" y="345"/>
                  </a:lnTo>
                  <a:lnTo>
                    <a:pt x="7" y="354"/>
                  </a:lnTo>
                  <a:lnTo>
                    <a:pt x="1" y="363"/>
                  </a:lnTo>
                  <a:lnTo>
                    <a:pt x="0" y="367"/>
                  </a:lnTo>
                  <a:lnTo>
                    <a:pt x="1" y="363"/>
                  </a:lnTo>
                  <a:lnTo>
                    <a:pt x="0" y="365"/>
                  </a:lnTo>
                  <a:lnTo>
                    <a:pt x="0" y="367"/>
                  </a:lnTo>
                  <a:lnTo>
                    <a:pt x="1" y="370"/>
                  </a:lnTo>
                  <a:lnTo>
                    <a:pt x="1" y="371"/>
                  </a:lnTo>
                  <a:lnTo>
                    <a:pt x="3" y="372"/>
                  </a:lnTo>
                  <a:lnTo>
                    <a:pt x="5" y="373"/>
                  </a:lnTo>
                  <a:lnTo>
                    <a:pt x="6" y="372"/>
                  </a:lnTo>
                  <a:lnTo>
                    <a:pt x="8" y="370"/>
                  </a:lnTo>
                  <a:lnTo>
                    <a:pt x="9" y="3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50" name="Freeform 106">
              <a:extLst>
                <a:ext uri="{FF2B5EF4-FFF2-40B4-BE49-F238E27FC236}">
                  <a16:creationId xmlns:a16="http://schemas.microsoft.com/office/drawing/2014/main" id="{492D25C2-1358-C85E-DCBA-1AF962255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022"/>
              <a:ext cx="52" cy="51"/>
            </a:xfrm>
            <a:custGeom>
              <a:avLst/>
              <a:gdLst>
                <a:gd name="T0" fmla="*/ 6 w 52"/>
                <a:gd name="T1" fmla="*/ 49 h 51"/>
                <a:gd name="T2" fmla="*/ 4 w 52"/>
                <a:gd name="T3" fmla="*/ 49 h 51"/>
                <a:gd name="T4" fmla="*/ 8 w 52"/>
                <a:gd name="T5" fmla="*/ 50 h 51"/>
                <a:gd name="T6" fmla="*/ 12 w 52"/>
                <a:gd name="T7" fmla="*/ 49 h 51"/>
                <a:gd name="T8" fmla="*/ 17 w 52"/>
                <a:gd name="T9" fmla="*/ 47 h 51"/>
                <a:gd name="T10" fmla="*/ 21 w 52"/>
                <a:gd name="T11" fmla="*/ 45 h 51"/>
                <a:gd name="T12" fmla="*/ 25 w 52"/>
                <a:gd name="T13" fmla="*/ 43 h 51"/>
                <a:gd name="T14" fmla="*/ 29 w 52"/>
                <a:gd name="T15" fmla="*/ 40 h 51"/>
                <a:gd name="T16" fmla="*/ 33 w 52"/>
                <a:gd name="T17" fmla="*/ 36 h 51"/>
                <a:gd name="T18" fmla="*/ 36 w 52"/>
                <a:gd name="T19" fmla="*/ 33 h 51"/>
                <a:gd name="T20" fmla="*/ 39 w 52"/>
                <a:gd name="T21" fmla="*/ 28 h 51"/>
                <a:gd name="T22" fmla="*/ 42 w 52"/>
                <a:gd name="T23" fmla="*/ 25 h 51"/>
                <a:gd name="T24" fmla="*/ 45 w 52"/>
                <a:gd name="T25" fmla="*/ 21 h 51"/>
                <a:gd name="T26" fmla="*/ 47 w 52"/>
                <a:gd name="T27" fmla="*/ 16 h 51"/>
                <a:gd name="T28" fmla="*/ 49 w 52"/>
                <a:gd name="T29" fmla="*/ 13 h 51"/>
                <a:gd name="T30" fmla="*/ 50 w 52"/>
                <a:gd name="T31" fmla="*/ 8 h 51"/>
                <a:gd name="T32" fmla="*/ 51 w 52"/>
                <a:gd name="T33" fmla="*/ 4 h 51"/>
                <a:gd name="T34" fmla="*/ 51 w 52"/>
                <a:gd name="T35" fmla="*/ 0 h 51"/>
                <a:gd name="T36" fmla="*/ 41 w 52"/>
                <a:gd name="T37" fmla="*/ 1 h 51"/>
                <a:gd name="T38" fmla="*/ 41 w 52"/>
                <a:gd name="T39" fmla="*/ 2 h 51"/>
                <a:gd name="T40" fmla="*/ 41 w 52"/>
                <a:gd name="T41" fmla="*/ 5 h 51"/>
                <a:gd name="T42" fmla="*/ 41 w 52"/>
                <a:gd name="T43" fmla="*/ 7 h 51"/>
                <a:gd name="T44" fmla="*/ 39 w 52"/>
                <a:gd name="T45" fmla="*/ 10 h 51"/>
                <a:gd name="T46" fmla="*/ 37 w 52"/>
                <a:gd name="T47" fmla="*/ 14 h 51"/>
                <a:gd name="T48" fmla="*/ 35 w 52"/>
                <a:gd name="T49" fmla="*/ 18 h 51"/>
                <a:gd name="T50" fmla="*/ 33 w 52"/>
                <a:gd name="T51" fmla="*/ 21 h 51"/>
                <a:gd name="T52" fmla="*/ 30 w 52"/>
                <a:gd name="T53" fmla="*/ 24 h 51"/>
                <a:gd name="T54" fmla="*/ 27 w 52"/>
                <a:gd name="T55" fmla="*/ 27 h 51"/>
                <a:gd name="T56" fmla="*/ 24 w 52"/>
                <a:gd name="T57" fmla="*/ 30 h 51"/>
                <a:gd name="T58" fmla="*/ 21 w 52"/>
                <a:gd name="T59" fmla="*/ 33 h 51"/>
                <a:gd name="T60" fmla="*/ 17 w 52"/>
                <a:gd name="T61" fmla="*/ 35 h 51"/>
                <a:gd name="T62" fmla="*/ 14 w 52"/>
                <a:gd name="T63" fmla="*/ 36 h 51"/>
                <a:gd name="T64" fmla="*/ 11 w 52"/>
                <a:gd name="T65" fmla="*/ 37 h 51"/>
                <a:gd name="T66" fmla="*/ 8 w 52"/>
                <a:gd name="T67" fmla="*/ 38 h 51"/>
                <a:gd name="T68" fmla="*/ 5 w 52"/>
                <a:gd name="T69" fmla="*/ 38 h 51"/>
                <a:gd name="T70" fmla="*/ 2 w 52"/>
                <a:gd name="T71" fmla="*/ 38 h 51"/>
                <a:gd name="T72" fmla="*/ 5 w 52"/>
                <a:gd name="T73" fmla="*/ 38 h 51"/>
                <a:gd name="T74" fmla="*/ 2 w 52"/>
                <a:gd name="T75" fmla="*/ 38 h 51"/>
                <a:gd name="T76" fmla="*/ 1 w 52"/>
                <a:gd name="T77" fmla="*/ 39 h 51"/>
                <a:gd name="T78" fmla="*/ 0 w 52"/>
                <a:gd name="T79" fmla="*/ 41 h 51"/>
                <a:gd name="T80" fmla="*/ 0 w 52"/>
                <a:gd name="T81" fmla="*/ 42 h 51"/>
                <a:gd name="T82" fmla="*/ 0 w 52"/>
                <a:gd name="T83" fmla="*/ 44 h 51"/>
                <a:gd name="T84" fmla="*/ 0 w 52"/>
                <a:gd name="T85" fmla="*/ 47 h 51"/>
                <a:gd name="T86" fmla="*/ 2 w 52"/>
                <a:gd name="T87" fmla="*/ 48 h 51"/>
                <a:gd name="T88" fmla="*/ 4 w 52"/>
                <a:gd name="T89" fmla="*/ 49 h 51"/>
                <a:gd name="T90" fmla="*/ 6 w 52"/>
                <a:gd name="T91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2" h="51">
                  <a:moveTo>
                    <a:pt x="6" y="49"/>
                  </a:moveTo>
                  <a:lnTo>
                    <a:pt x="4" y="49"/>
                  </a:lnTo>
                  <a:lnTo>
                    <a:pt x="8" y="50"/>
                  </a:lnTo>
                  <a:lnTo>
                    <a:pt x="12" y="49"/>
                  </a:lnTo>
                  <a:lnTo>
                    <a:pt x="17" y="47"/>
                  </a:lnTo>
                  <a:lnTo>
                    <a:pt x="21" y="45"/>
                  </a:lnTo>
                  <a:lnTo>
                    <a:pt x="25" y="43"/>
                  </a:lnTo>
                  <a:lnTo>
                    <a:pt x="29" y="40"/>
                  </a:lnTo>
                  <a:lnTo>
                    <a:pt x="33" y="36"/>
                  </a:lnTo>
                  <a:lnTo>
                    <a:pt x="36" y="33"/>
                  </a:lnTo>
                  <a:lnTo>
                    <a:pt x="39" y="28"/>
                  </a:lnTo>
                  <a:lnTo>
                    <a:pt x="42" y="25"/>
                  </a:lnTo>
                  <a:lnTo>
                    <a:pt x="45" y="21"/>
                  </a:lnTo>
                  <a:lnTo>
                    <a:pt x="47" y="16"/>
                  </a:lnTo>
                  <a:lnTo>
                    <a:pt x="49" y="13"/>
                  </a:lnTo>
                  <a:lnTo>
                    <a:pt x="50" y="8"/>
                  </a:lnTo>
                  <a:lnTo>
                    <a:pt x="51" y="4"/>
                  </a:lnTo>
                  <a:lnTo>
                    <a:pt x="51" y="0"/>
                  </a:lnTo>
                  <a:lnTo>
                    <a:pt x="41" y="1"/>
                  </a:lnTo>
                  <a:lnTo>
                    <a:pt x="41" y="2"/>
                  </a:lnTo>
                  <a:lnTo>
                    <a:pt x="41" y="5"/>
                  </a:lnTo>
                  <a:lnTo>
                    <a:pt x="41" y="7"/>
                  </a:lnTo>
                  <a:lnTo>
                    <a:pt x="39" y="10"/>
                  </a:lnTo>
                  <a:lnTo>
                    <a:pt x="37" y="14"/>
                  </a:lnTo>
                  <a:lnTo>
                    <a:pt x="35" y="18"/>
                  </a:lnTo>
                  <a:lnTo>
                    <a:pt x="33" y="21"/>
                  </a:lnTo>
                  <a:lnTo>
                    <a:pt x="30" y="24"/>
                  </a:lnTo>
                  <a:lnTo>
                    <a:pt x="27" y="27"/>
                  </a:lnTo>
                  <a:lnTo>
                    <a:pt x="24" y="30"/>
                  </a:lnTo>
                  <a:lnTo>
                    <a:pt x="21" y="33"/>
                  </a:lnTo>
                  <a:lnTo>
                    <a:pt x="17" y="35"/>
                  </a:lnTo>
                  <a:lnTo>
                    <a:pt x="14" y="36"/>
                  </a:lnTo>
                  <a:lnTo>
                    <a:pt x="11" y="37"/>
                  </a:lnTo>
                  <a:lnTo>
                    <a:pt x="8" y="38"/>
                  </a:lnTo>
                  <a:lnTo>
                    <a:pt x="5" y="38"/>
                  </a:lnTo>
                  <a:lnTo>
                    <a:pt x="2" y="38"/>
                  </a:lnTo>
                  <a:lnTo>
                    <a:pt x="5" y="38"/>
                  </a:lnTo>
                  <a:lnTo>
                    <a:pt x="2" y="38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7"/>
                  </a:lnTo>
                  <a:lnTo>
                    <a:pt x="2" y="48"/>
                  </a:lnTo>
                  <a:lnTo>
                    <a:pt x="4" y="49"/>
                  </a:lnTo>
                  <a:lnTo>
                    <a:pt x="6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51" name="Freeform 107">
              <a:extLst>
                <a:ext uri="{FF2B5EF4-FFF2-40B4-BE49-F238E27FC236}">
                  <a16:creationId xmlns:a16="http://schemas.microsoft.com/office/drawing/2014/main" id="{101F6792-9853-94CA-7F92-EC7B12980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061"/>
              <a:ext cx="202" cy="92"/>
            </a:xfrm>
            <a:custGeom>
              <a:avLst/>
              <a:gdLst>
                <a:gd name="T0" fmla="*/ 5 w 202"/>
                <a:gd name="T1" fmla="*/ 91 h 92"/>
                <a:gd name="T2" fmla="*/ 18 w 202"/>
                <a:gd name="T3" fmla="*/ 88 h 92"/>
                <a:gd name="T4" fmla="*/ 31 w 202"/>
                <a:gd name="T5" fmla="*/ 84 h 92"/>
                <a:gd name="T6" fmla="*/ 44 w 202"/>
                <a:gd name="T7" fmla="*/ 79 h 92"/>
                <a:gd name="T8" fmla="*/ 56 w 202"/>
                <a:gd name="T9" fmla="*/ 76 h 92"/>
                <a:gd name="T10" fmla="*/ 69 w 202"/>
                <a:gd name="T11" fmla="*/ 71 h 92"/>
                <a:gd name="T12" fmla="*/ 82 w 202"/>
                <a:gd name="T13" fmla="*/ 66 h 92"/>
                <a:gd name="T14" fmla="*/ 95 w 202"/>
                <a:gd name="T15" fmla="*/ 62 h 92"/>
                <a:gd name="T16" fmla="*/ 108 w 202"/>
                <a:gd name="T17" fmla="*/ 57 h 92"/>
                <a:gd name="T18" fmla="*/ 120 w 202"/>
                <a:gd name="T19" fmla="*/ 52 h 92"/>
                <a:gd name="T20" fmla="*/ 132 w 202"/>
                <a:gd name="T21" fmla="*/ 46 h 92"/>
                <a:gd name="T22" fmla="*/ 144 w 202"/>
                <a:gd name="T23" fmla="*/ 41 h 92"/>
                <a:gd name="T24" fmla="*/ 156 w 202"/>
                <a:gd name="T25" fmla="*/ 35 h 92"/>
                <a:gd name="T26" fmla="*/ 167 w 202"/>
                <a:gd name="T27" fmla="*/ 28 h 92"/>
                <a:gd name="T28" fmla="*/ 179 w 202"/>
                <a:gd name="T29" fmla="*/ 22 h 92"/>
                <a:gd name="T30" fmla="*/ 189 w 202"/>
                <a:gd name="T31" fmla="*/ 16 h 92"/>
                <a:gd name="T32" fmla="*/ 201 w 202"/>
                <a:gd name="T33" fmla="*/ 11 h 92"/>
                <a:gd name="T34" fmla="*/ 192 w 202"/>
                <a:gd name="T35" fmla="*/ 3 h 92"/>
                <a:gd name="T36" fmla="*/ 181 w 202"/>
                <a:gd name="T37" fmla="*/ 9 h 92"/>
                <a:gd name="T38" fmla="*/ 170 w 202"/>
                <a:gd name="T39" fmla="*/ 15 h 92"/>
                <a:gd name="T40" fmla="*/ 159 w 202"/>
                <a:gd name="T41" fmla="*/ 21 h 92"/>
                <a:gd name="T42" fmla="*/ 146 w 202"/>
                <a:gd name="T43" fmla="*/ 27 h 92"/>
                <a:gd name="T44" fmla="*/ 135 w 202"/>
                <a:gd name="T45" fmla="*/ 33 h 92"/>
                <a:gd name="T46" fmla="*/ 123 w 202"/>
                <a:gd name="T47" fmla="*/ 38 h 92"/>
                <a:gd name="T48" fmla="*/ 111 w 202"/>
                <a:gd name="T49" fmla="*/ 43 h 92"/>
                <a:gd name="T50" fmla="*/ 98 w 202"/>
                <a:gd name="T51" fmla="*/ 48 h 92"/>
                <a:gd name="T52" fmla="*/ 86 w 202"/>
                <a:gd name="T53" fmla="*/ 53 h 92"/>
                <a:gd name="T54" fmla="*/ 73 w 202"/>
                <a:gd name="T55" fmla="*/ 58 h 92"/>
                <a:gd name="T56" fmla="*/ 60 w 202"/>
                <a:gd name="T57" fmla="*/ 63 h 92"/>
                <a:gd name="T58" fmla="*/ 48 w 202"/>
                <a:gd name="T59" fmla="*/ 66 h 92"/>
                <a:gd name="T60" fmla="*/ 35 w 202"/>
                <a:gd name="T61" fmla="*/ 71 h 92"/>
                <a:gd name="T62" fmla="*/ 22 w 202"/>
                <a:gd name="T63" fmla="*/ 74 h 92"/>
                <a:gd name="T64" fmla="*/ 9 w 202"/>
                <a:gd name="T65" fmla="*/ 77 h 92"/>
                <a:gd name="T66" fmla="*/ 8 w 202"/>
                <a:gd name="T67" fmla="*/ 85 h 92"/>
                <a:gd name="T68" fmla="*/ 1 w 202"/>
                <a:gd name="T69" fmla="*/ 80 h 92"/>
                <a:gd name="T70" fmla="*/ 0 w 202"/>
                <a:gd name="T71" fmla="*/ 84 h 92"/>
                <a:gd name="T72" fmla="*/ 0 w 202"/>
                <a:gd name="T73" fmla="*/ 88 h 92"/>
                <a:gd name="T74" fmla="*/ 3 w 202"/>
                <a:gd name="T75" fmla="*/ 91 h 92"/>
                <a:gd name="T76" fmla="*/ 0 w 202"/>
                <a:gd name="T77" fmla="*/ 8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2" h="92">
                  <a:moveTo>
                    <a:pt x="0" y="85"/>
                  </a:moveTo>
                  <a:lnTo>
                    <a:pt x="5" y="91"/>
                  </a:lnTo>
                  <a:lnTo>
                    <a:pt x="11" y="89"/>
                  </a:lnTo>
                  <a:lnTo>
                    <a:pt x="18" y="88"/>
                  </a:lnTo>
                  <a:lnTo>
                    <a:pt x="24" y="86"/>
                  </a:lnTo>
                  <a:lnTo>
                    <a:pt x="31" y="84"/>
                  </a:lnTo>
                  <a:lnTo>
                    <a:pt x="37" y="82"/>
                  </a:lnTo>
                  <a:lnTo>
                    <a:pt x="44" y="79"/>
                  </a:lnTo>
                  <a:lnTo>
                    <a:pt x="50" y="77"/>
                  </a:lnTo>
                  <a:lnTo>
                    <a:pt x="56" y="76"/>
                  </a:lnTo>
                  <a:lnTo>
                    <a:pt x="63" y="74"/>
                  </a:lnTo>
                  <a:lnTo>
                    <a:pt x="69" y="71"/>
                  </a:lnTo>
                  <a:lnTo>
                    <a:pt x="76" y="69"/>
                  </a:lnTo>
                  <a:lnTo>
                    <a:pt x="82" y="66"/>
                  </a:lnTo>
                  <a:lnTo>
                    <a:pt x="88" y="64"/>
                  </a:lnTo>
                  <a:lnTo>
                    <a:pt x="95" y="62"/>
                  </a:lnTo>
                  <a:lnTo>
                    <a:pt x="101" y="59"/>
                  </a:lnTo>
                  <a:lnTo>
                    <a:pt x="108" y="57"/>
                  </a:lnTo>
                  <a:lnTo>
                    <a:pt x="113" y="54"/>
                  </a:lnTo>
                  <a:lnTo>
                    <a:pt x="120" y="52"/>
                  </a:lnTo>
                  <a:lnTo>
                    <a:pt x="126" y="49"/>
                  </a:lnTo>
                  <a:lnTo>
                    <a:pt x="132" y="46"/>
                  </a:lnTo>
                  <a:lnTo>
                    <a:pt x="138" y="44"/>
                  </a:lnTo>
                  <a:lnTo>
                    <a:pt x="144" y="41"/>
                  </a:lnTo>
                  <a:lnTo>
                    <a:pt x="150" y="38"/>
                  </a:lnTo>
                  <a:lnTo>
                    <a:pt x="156" y="35"/>
                  </a:lnTo>
                  <a:lnTo>
                    <a:pt x="162" y="32"/>
                  </a:lnTo>
                  <a:lnTo>
                    <a:pt x="167" y="28"/>
                  </a:lnTo>
                  <a:lnTo>
                    <a:pt x="173" y="25"/>
                  </a:lnTo>
                  <a:lnTo>
                    <a:pt x="179" y="22"/>
                  </a:lnTo>
                  <a:lnTo>
                    <a:pt x="184" y="19"/>
                  </a:lnTo>
                  <a:lnTo>
                    <a:pt x="189" y="16"/>
                  </a:lnTo>
                  <a:lnTo>
                    <a:pt x="195" y="13"/>
                  </a:lnTo>
                  <a:lnTo>
                    <a:pt x="201" y="11"/>
                  </a:lnTo>
                  <a:lnTo>
                    <a:pt x="197" y="0"/>
                  </a:lnTo>
                  <a:lnTo>
                    <a:pt x="192" y="3"/>
                  </a:lnTo>
                  <a:lnTo>
                    <a:pt x="186" y="6"/>
                  </a:lnTo>
                  <a:lnTo>
                    <a:pt x="181" y="9"/>
                  </a:lnTo>
                  <a:lnTo>
                    <a:pt x="175" y="12"/>
                  </a:lnTo>
                  <a:lnTo>
                    <a:pt x="170" y="15"/>
                  </a:lnTo>
                  <a:lnTo>
                    <a:pt x="164" y="18"/>
                  </a:lnTo>
                  <a:lnTo>
                    <a:pt x="159" y="21"/>
                  </a:lnTo>
                  <a:lnTo>
                    <a:pt x="153" y="24"/>
                  </a:lnTo>
                  <a:lnTo>
                    <a:pt x="146" y="27"/>
                  </a:lnTo>
                  <a:lnTo>
                    <a:pt x="141" y="30"/>
                  </a:lnTo>
                  <a:lnTo>
                    <a:pt x="135" y="33"/>
                  </a:lnTo>
                  <a:lnTo>
                    <a:pt x="129" y="35"/>
                  </a:lnTo>
                  <a:lnTo>
                    <a:pt x="123" y="38"/>
                  </a:lnTo>
                  <a:lnTo>
                    <a:pt x="117" y="41"/>
                  </a:lnTo>
                  <a:lnTo>
                    <a:pt x="111" y="43"/>
                  </a:lnTo>
                  <a:lnTo>
                    <a:pt x="105" y="46"/>
                  </a:lnTo>
                  <a:lnTo>
                    <a:pt x="98" y="48"/>
                  </a:lnTo>
                  <a:lnTo>
                    <a:pt x="92" y="51"/>
                  </a:lnTo>
                  <a:lnTo>
                    <a:pt x="86" y="53"/>
                  </a:lnTo>
                  <a:lnTo>
                    <a:pt x="80" y="56"/>
                  </a:lnTo>
                  <a:lnTo>
                    <a:pt x="73" y="58"/>
                  </a:lnTo>
                  <a:lnTo>
                    <a:pt x="67" y="60"/>
                  </a:lnTo>
                  <a:lnTo>
                    <a:pt x="60" y="63"/>
                  </a:lnTo>
                  <a:lnTo>
                    <a:pt x="54" y="65"/>
                  </a:lnTo>
                  <a:lnTo>
                    <a:pt x="48" y="66"/>
                  </a:lnTo>
                  <a:lnTo>
                    <a:pt x="41" y="68"/>
                  </a:lnTo>
                  <a:lnTo>
                    <a:pt x="35" y="71"/>
                  </a:lnTo>
                  <a:lnTo>
                    <a:pt x="29" y="73"/>
                  </a:lnTo>
                  <a:lnTo>
                    <a:pt x="22" y="74"/>
                  </a:lnTo>
                  <a:lnTo>
                    <a:pt x="16" y="76"/>
                  </a:lnTo>
                  <a:lnTo>
                    <a:pt x="9" y="77"/>
                  </a:lnTo>
                  <a:lnTo>
                    <a:pt x="3" y="79"/>
                  </a:lnTo>
                  <a:lnTo>
                    <a:pt x="8" y="85"/>
                  </a:lnTo>
                  <a:lnTo>
                    <a:pt x="3" y="79"/>
                  </a:lnTo>
                  <a:lnTo>
                    <a:pt x="1" y="80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3" y="91"/>
                  </a:lnTo>
                  <a:lnTo>
                    <a:pt x="5" y="91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52" name="Freeform 108">
              <a:extLst>
                <a:ext uri="{FF2B5EF4-FFF2-40B4-BE49-F238E27FC236}">
                  <a16:creationId xmlns:a16="http://schemas.microsoft.com/office/drawing/2014/main" id="{922E77BA-164D-BE7B-37FF-DFF4201AC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999"/>
              <a:ext cx="30" cy="149"/>
            </a:xfrm>
            <a:custGeom>
              <a:avLst/>
              <a:gdLst>
                <a:gd name="T0" fmla="*/ 2 w 30"/>
                <a:gd name="T1" fmla="*/ 0 h 149"/>
                <a:gd name="T2" fmla="*/ 0 w 30"/>
                <a:gd name="T3" fmla="*/ 6 h 149"/>
                <a:gd name="T4" fmla="*/ 1 w 30"/>
                <a:gd name="T5" fmla="*/ 15 h 149"/>
                <a:gd name="T6" fmla="*/ 3 w 30"/>
                <a:gd name="T7" fmla="*/ 23 h 149"/>
                <a:gd name="T8" fmla="*/ 5 w 30"/>
                <a:gd name="T9" fmla="*/ 31 h 149"/>
                <a:gd name="T10" fmla="*/ 6 w 30"/>
                <a:gd name="T11" fmla="*/ 39 h 149"/>
                <a:gd name="T12" fmla="*/ 8 w 30"/>
                <a:gd name="T13" fmla="*/ 47 h 149"/>
                <a:gd name="T14" fmla="*/ 10 w 30"/>
                <a:gd name="T15" fmla="*/ 54 h 149"/>
                <a:gd name="T16" fmla="*/ 11 w 30"/>
                <a:gd name="T17" fmla="*/ 62 h 149"/>
                <a:gd name="T18" fmla="*/ 12 w 30"/>
                <a:gd name="T19" fmla="*/ 69 h 149"/>
                <a:gd name="T20" fmla="*/ 13 w 30"/>
                <a:gd name="T21" fmla="*/ 78 h 149"/>
                <a:gd name="T22" fmla="*/ 15 w 30"/>
                <a:gd name="T23" fmla="*/ 86 h 149"/>
                <a:gd name="T24" fmla="*/ 16 w 30"/>
                <a:gd name="T25" fmla="*/ 94 h 149"/>
                <a:gd name="T26" fmla="*/ 17 w 30"/>
                <a:gd name="T27" fmla="*/ 104 h 149"/>
                <a:gd name="T28" fmla="*/ 18 w 30"/>
                <a:gd name="T29" fmla="*/ 114 h 149"/>
                <a:gd name="T30" fmla="*/ 18 w 30"/>
                <a:gd name="T31" fmla="*/ 124 h 149"/>
                <a:gd name="T32" fmla="*/ 19 w 30"/>
                <a:gd name="T33" fmla="*/ 135 h 149"/>
                <a:gd name="T34" fmla="*/ 20 w 30"/>
                <a:gd name="T35" fmla="*/ 148 h 149"/>
                <a:gd name="T36" fmla="*/ 29 w 30"/>
                <a:gd name="T37" fmla="*/ 147 h 149"/>
                <a:gd name="T38" fmla="*/ 28 w 30"/>
                <a:gd name="T39" fmla="*/ 134 h 149"/>
                <a:gd name="T40" fmla="*/ 27 w 30"/>
                <a:gd name="T41" fmla="*/ 123 h 149"/>
                <a:gd name="T42" fmla="*/ 27 w 30"/>
                <a:gd name="T43" fmla="*/ 112 h 149"/>
                <a:gd name="T44" fmla="*/ 26 w 30"/>
                <a:gd name="T45" fmla="*/ 102 h 149"/>
                <a:gd name="T46" fmla="*/ 25 w 30"/>
                <a:gd name="T47" fmla="*/ 93 h 149"/>
                <a:gd name="T48" fmla="*/ 23 w 30"/>
                <a:gd name="T49" fmla="*/ 83 h 149"/>
                <a:gd name="T50" fmla="*/ 22 w 30"/>
                <a:gd name="T51" fmla="*/ 75 h 149"/>
                <a:gd name="T52" fmla="*/ 21 w 30"/>
                <a:gd name="T53" fmla="*/ 67 h 149"/>
                <a:gd name="T54" fmla="*/ 19 w 30"/>
                <a:gd name="T55" fmla="*/ 59 h 149"/>
                <a:gd name="T56" fmla="*/ 18 w 30"/>
                <a:gd name="T57" fmla="*/ 51 h 149"/>
                <a:gd name="T58" fmla="*/ 17 w 30"/>
                <a:gd name="T59" fmla="*/ 44 h 149"/>
                <a:gd name="T60" fmla="*/ 15 w 30"/>
                <a:gd name="T61" fmla="*/ 36 h 149"/>
                <a:gd name="T62" fmla="*/ 13 w 30"/>
                <a:gd name="T63" fmla="*/ 28 h 149"/>
                <a:gd name="T64" fmla="*/ 11 w 30"/>
                <a:gd name="T65" fmla="*/ 20 h 149"/>
                <a:gd name="T66" fmla="*/ 10 w 30"/>
                <a:gd name="T67" fmla="*/ 12 h 149"/>
                <a:gd name="T68" fmla="*/ 8 w 30"/>
                <a:gd name="T69" fmla="*/ 3 h 149"/>
                <a:gd name="T70" fmla="*/ 5 w 30"/>
                <a:gd name="T71" fmla="*/ 10 h 149"/>
                <a:gd name="T72" fmla="*/ 8 w 30"/>
                <a:gd name="T73" fmla="*/ 3 h 149"/>
                <a:gd name="T74" fmla="*/ 7 w 30"/>
                <a:gd name="T75" fmla="*/ 1 h 149"/>
                <a:gd name="T76" fmla="*/ 6 w 30"/>
                <a:gd name="T77" fmla="*/ 0 h 149"/>
                <a:gd name="T78" fmla="*/ 4 w 30"/>
                <a:gd name="T79" fmla="*/ 0 h 149"/>
                <a:gd name="T80" fmla="*/ 3 w 30"/>
                <a:gd name="T81" fmla="*/ 0 h 149"/>
                <a:gd name="T82" fmla="*/ 1 w 30"/>
                <a:gd name="T83" fmla="*/ 0 h 149"/>
                <a:gd name="T84" fmla="*/ 0 w 30"/>
                <a:gd name="T85" fmla="*/ 2 h 149"/>
                <a:gd name="T86" fmla="*/ 0 w 30"/>
                <a:gd name="T87" fmla="*/ 4 h 149"/>
                <a:gd name="T88" fmla="*/ 0 w 30"/>
                <a:gd name="T89" fmla="*/ 6 h 149"/>
                <a:gd name="T90" fmla="*/ 2 w 30"/>
                <a:gd name="T91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" h="149">
                  <a:moveTo>
                    <a:pt x="2" y="0"/>
                  </a:moveTo>
                  <a:lnTo>
                    <a:pt x="0" y="6"/>
                  </a:lnTo>
                  <a:lnTo>
                    <a:pt x="1" y="15"/>
                  </a:lnTo>
                  <a:lnTo>
                    <a:pt x="3" y="23"/>
                  </a:lnTo>
                  <a:lnTo>
                    <a:pt x="5" y="31"/>
                  </a:lnTo>
                  <a:lnTo>
                    <a:pt x="6" y="39"/>
                  </a:lnTo>
                  <a:lnTo>
                    <a:pt x="8" y="47"/>
                  </a:lnTo>
                  <a:lnTo>
                    <a:pt x="10" y="54"/>
                  </a:lnTo>
                  <a:lnTo>
                    <a:pt x="11" y="62"/>
                  </a:lnTo>
                  <a:lnTo>
                    <a:pt x="12" y="69"/>
                  </a:lnTo>
                  <a:lnTo>
                    <a:pt x="13" y="78"/>
                  </a:lnTo>
                  <a:lnTo>
                    <a:pt x="15" y="86"/>
                  </a:lnTo>
                  <a:lnTo>
                    <a:pt x="16" y="94"/>
                  </a:lnTo>
                  <a:lnTo>
                    <a:pt x="17" y="104"/>
                  </a:lnTo>
                  <a:lnTo>
                    <a:pt x="18" y="114"/>
                  </a:lnTo>
                  <a:lnTo>
                    <a:pt x="18" y="124"/>
                  </a:lnTo>
                  <a:lnTo>
                    <a:pt x="19" y="135"/>
                  </a:lnTo>
                  <a:lnTo>
                    <a:pt x="20" y="148"/>
                  </a:lnTo>
                  <a:lnTo>
                    <a:pt x="29" y="147"/>
                  </a:lnTo>
                  <a:lnTo>
                    <a:pt x="28" y="134"/>
                  </a:lnTo>
                  <a:lnTo>
                    <a:pt x="27" y="123"/>
                  </a:lnTo>
                  <a:lnTo>
                    <a:pt x="27" y="112"/>
                  </a:lnTo>
                  <a:lnTo>
                    <a:pt x="26" y="102"/>
                  </a:lnTo>
                  <a:lnTo>
                    <a:pt x="25" y="93"/>
                  </a:lnTo>
                  <a:lnTo>
                    <a:pt x="23" y="83"/>
                  </a:lnTo>
                  <a:lnTo>
                    <a:pt x="22" y="75"/>
                  </a:lnTo>
                  <a:lnTo>
                    <a:pt x="21" y="67"/>
                  </a:lnTo>
                  <a:lnTo>
                    <a:pt x="19" y="59"/>
                  </a:lnTo>
                  <a:lnTo>
                    <a:pt x="18" y="51"/>
                  </a:lnTo>
                  <a:lnTo>
                    <a:pt x="17" y="44"/>
                  </a:lnTo>
                  <a:lnTo>
                    <a:pt x="15" y="36"/>
                  </a:lnTo>
                  <a:lnTo>
                    <a:pt x="13" y="28"/>
                  </a:lnTo>
                  <a:lnTo>
                    <a:pt x="11" y="20"/>
                  </a:lnTo>
                  <a:lnTo>
                    <a:pt x="10" y="12"/>
                  </a:lnTo>
                  <a:lnTo>
                    <a:pt x="8" y="3"/>
                  </a:lnTo>
                  <a:lnTo>
                    <a:pt x="5" y="10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53" name="Freeform 109">
              <a:extLst>
                <a:ext uri="{FF2B5EF4-FFF2-40B4-BE49-F238E27FC236}">
                  <a16:creationId xmlns:a16="http://schemas.microsoft.com/office/drawing/2014/main" id="{40BB3F85-222D-43DC-BF63-102C7486F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" y="1970"/>
              <a:ext cx="238" cy="81"/>
            </a:xfrm>
            <a:custGeom>
              <a:avLst/>
              <a:gdLst>
                <a:gd name="T0" fmla="*/ 4 w 238"/>
                <a:gd name="T1" fmla="*/ 80 h 81"/>
                <a:gd name="T2" fmla="*/ 17 w 238"/>
                <a:gd name="T3" fmla="*/ 77 h 81"/>
                <a:gd name="T4" fmla="*/ 29 w 238"/>
                <a:gd name="T5" fmla="*/ 74 h 81"/>
                <a:gd name="T6" fmla="*/ 42 w 238"/>
                <a:gd name="T7" fmla="*/ 69 h 81"/>
                <a:gd name="T8" fmla="*/ 56 w 238"/>
                <a:gd name="T9" fmla="*/ 64 h 81"/>
                <a:gd name="T10" fmla="*/ 70 w 238"/>
                <a:gd name="T11" fmla="*/ 58 h 81"/>
                <a:gd name="T12" fmla="*/ 84 w 238"/>
                <a:gd name="T13" fmla="*/ 53 h 81"/>
                <a:gd name="T14" fmla="*/ 98 w 238"/>
                <a:gd name="T15" fmla="*/ 47 h 81"/>
                <a:gd name="T16" fmla="*/ 113 w 238"/>
                <a:gd name="T17" fmla="*/ 40 h 81"/>
                <a:gd name="T18" fmla="*/ 128 w 238"/>
                <a:gd name="T19" fmla="*/ 34 h 81"/>
                <a:gd name="T20" fmla="*/ 143 w 238"/>
                <a:gd name="T21" fmla="*/ 29 h 81"/>
                <a:gd name="T22" fmla="*/ 158 w 238"/>
                <a:gd name="T23" fmla="*/ 24 h 81"/>
                <a:gd name="T24" fmla="*/ 173 w 238"/>
                <a:gd name="T25" fmla="*/ 19 h 81"/>
                <a:gd name="T26" fmla="*/ 189 w 238"/>
                <a:gd name="T27" fmla="*/ 16 h 81"/>
                <a:gd name="T28" fmla="*/ 205 w 238"/>
                <a:gd name="T29" fmla="*/ 13 h 81"/>
                <a:gd name="T30" fmla="*/ 220 w 238"/>
                <a:gd name="T31" fmla="*/ 11 h 81"/>
                <a:gd name="T32" fmla="*/ 236 w 238"/>
                <a:gd name="T33" fmla="*/ 11 h 81"/>
                <a:gd name="T34" fmla="*/ 228 w 238"/>
                <a:gd name="T35" fmla="*/ 0 h 81"/>
                <a:gd name="T36" fmla="*/ 212 w 238"/>
                <a:gd name="T37" fmla="*/ 0 h 81"/>
                <a:gd name="T38" fmla="*/ 195 w 238"/>
                <a:gd name="T39" fmla="*/ 2 h 81"/>
                <a:gd name="T40" fmla="*/ 180 w 238"/>
                <a:gd name="T41" fmla="*/ 6 h 81"/>
                <a:gd name="T42" fmla="*/ 163 w 238"/>
                <a:gd name="T43" fmla="*/ 10 h 81"/>
                <a:gd name="T44" fmla="*/ 148 w 238"/>
                <a:gd name="T45" fmla="*/ 15 h 81"/>
                <a:gd name="T46" fmla="*/ 133 w 238"/>
                <a:gd name="T47" fmla="*/ 21 h 81"/>
                <a:gd name="T48" fmla="*/ 118 w 238"/>
                <a:gd name="T49" fmla="*/ 26 h 81"/>
                <a:gd name="T50" fmla="*/ 103 w 238"/>
                <a:gd name="T51" fmla="*/ 32 h 81"/>
                <a:gd name="T52" fmla="*/ 88 w 238"/>
                <a:gd name="T53" fmla="*/ 39 h 81"/>
                <a:gd name="T54" fmla="*/ 74 w 238"/>
                <a:gd name="T55" fmla="*/ 45 h 81"/>
                <a:gd name="T56" fmla="*/ 60 w 238"/>
                <a:gd name="T57" fmla="*/ 50 h 81"/>
                <a:gd name="T58" fmla="*/ 46 w 238"/>
                <a:gd name="T59" fmla="*/ 56 h 81"/>
                <a:gd name="T60" fmla="*/ 33 w 238"/>
                <a:gd name="T61" fmla="*/ 61 h 81"/>
                <a:gd name="T62" fmla="*/ 21 w 238"/>
                <a:gd name="T63" fmla="*/ 64 h 81"/>
                <a:gd name="T64" fmla="*/ 9 w 238"/>
                <a:gd name="T65" fmla="*/ 67 h 81"/>
                <a:gd name="T66" fmla="*/ 7 w 238"/>
                <a:gd name="T67" fmla="*/ 70 h 81"/>
                <a:gd name="T68" fmla="*/ 1 w 238"/>
                <a:gd name="T69" fmla="*/ 69 h 81"/>
                <a:gd name="T70" fmla="*/ 0 w 238"/>
                <a:gd name="T71" fmla="*/ 72 h 81"/>
                <a:gd name="T72" fmla="*/ 0 w 238"/>
                <a:gd name="T73" fmla="*/ 77 h 81"/>
                <a:gd name="T74" fmla="*/ 2 w 238"/>
                <a:gd name="T75" fmla="*/ 80 h 81"/>
                <a:gd name="T76" fmla="*/ 0 w 238"/>
                <a:gd name="T77" fmla="*/ 7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8" h="81">
                  <a:moveTo>
                    <a:pt x="0" y="77"/>
                  </a:moveTo>
                  <a:lnTo>
                    <a:pt x="4" y="80"/>
                  </a:lnTo>
                  <a:lnTo>
                    <a:pt x="11" y="79"/>
                  </a:lnTo>
                  <a:lnTo>
                    <a:pt x="17" y="77"/>
                  </a:lnTo>
                  <a:lnTo>
                    <a:pt x="23" y="75"/>
                  </a:lnTo>
                  <a:lnTo>
                    <a:pt x="29" y="74"/>
                  </a:lnTo>
                  <a:lnTo>
                    <a:pt x="35" y="72"/>
                  </a:lnTo>
                  <a:lnTo>
                    <a:pt x="42" y="69"/>
                  </a:lnTo>
                  <a:lnTo>
                    <a:pt x="49" y="66"/>
                  </a:lnTo>
                  <a:lnTo>
                    <a:pt x="56" y="64"/>
                  </a:lnTo>
                  <a:lnTo>
                    <a:pt x="63" y="61"/>
                  </a:lnTo>
                  <a:lnTo>
                    <a:pt x="70" y="58"/>
                  </a:lnTo>
                  <a:lnTo>
                    <a:pt x="77" y="56"/>
                  </a:lnTo>
                  <a:lnTo>
                    <a:pt x="84" y="53"/>
                  </a:lnTo>
                  <a:lnTo>
                    <a:pt x="91" y="50"/>
                  </a:lnTo>
                  <a:lnTo>
                    <a:pt x="98" y="47"/>
                  </a:lnTo>
                  <a:lnTo>
                    <a:pt x="106" y="43"/>
                  </a:lnTo>
                  <a:lnTo>
                    <a:pt x="113" y="40"/>
                  </a:lnTo>
                  <a:lnTo>
                    <a:pt x="121" y="37"/>
                  </a:lnTo>
                  <a:lnTo>
                    <a:pt x="128" y="34"/>
                  </a:lnTo>
                  <a:lnTo>
                    <a:pt x="136" y="32"/>
                  </a:lnTo>
                  <a:lnTo>
                    <a:pt x="143" y="29"/>
                  </a:lnTo>
                  <a:lnTo>
                    <a:pt x="151" y="26"/>
                  </a:lnTo>
                  <a:lnTo>
                    <a:pt x="158" y="24"/>
                  </a:lnTo>
                  <a:lnTo>
                    <a:pt x="166" y="21"/>
                  </a:lnTo>
                  <a:lnTo>
                    <a:pt x="173" y="19"/>
                  </a:lnTo>
                  <a:lnTo>
                    <a:pt x="181" y="17"/>
                  </a:lnTo>
                  <a:lnTo>
                    <a:pt x="189" y="16"/>
                  </a:lnTo>
                  <a:lnTo>
                    <a:pt x="197" y="14"/>
                  </a:lnTo>
                  <a:lnTo>
                    <a:pt x="205" y="13"/>
                  </a:lnTo>
                  <a:lnTo>
                    <a:pt x="212" y="12"/>
                  </a:lnTo>
                  <a:lnTo>
                    <a:pt x="220" y="11"/>
                  </a:lnTo>
                  <a:lnTo>
                    <a:pt x="228" y="11"/>
                  </a:lnTo>
                  <a:lnTo>
                    <a:pt x="236" y="11"/>
                  </a:lnTo>
                  <a:lnTo>
                    <a:pt x="237" y="0"/>
                  </a:lnTo>
                  <a:lnTo>
                    <a:pt x="228" y="0"/>
                  </a:lnTo>
                  <a:lnTo>
                    <a:pt x="220" y="0"/>
                  </a:lnTo>
                  <a:lnTo>
                    <a:pt x="212" y="0"/>
                  </a:lnTo>
                  <a:lnTo>
                    <a:pt x="203" y="1"/>
                  </a:lnTo>
                  <a:lnTo>
                    <a:pt x="195" y="2"/>
                  </a:lnTo>
                  <a:lnTo>
                    <a:pt x="188" y="4"/>
                  </a:lnTo>
                  <a:lnTo>
                    <a:pt x="180" y="6"/>
                  </a:lnTo>
                  <a:lnTo>
                    <a:pt x="172" y="8"/>
                  </a:lnTo>
                  <a:lnTo>
                    <a:pt x="163" y="10"/>
                  </a:lnTo>
                  <a:lnTo>
                    <a:pt x="156" y="13"/>
                  </a:lnTo>
                  <a:lnTo>
                    <a:pt x="148" y="15"/>
                  </a:lnTo>
                  <a:lnTo>
                    <a:pt x="140" y="18"/>
                  </a:lnTo>
                  <a:lnTo>
                    <a:pt x="133" y="21"/>
                  </a:lnTo>
                  <a:lnTo>
                    <a:pt x="125" y="24"/>
                  </a:lnTo>
                  <a:lnTo>
                    <a:pt x="118" y="26"/>
                  </a:lnTo>
                  <a:lnTo>
                    <a:pt x="110" y="29"/>
                  </a:lnTo>
                  <a:lnTo>
                    <a:pt x="103" y="32"/>
                  </a:lnTo>
                  <a:lnTo>
                    <a:pt x="95" y="36"/>
                  </a:lnTo>
                  <a:lnTo>
                    <a:pt x="88" y="39"/>
                  </a:lnTo>
                  <a:lnTo>
                    <a:pt x="81" y="42"/>
                  </a:lnTo>
                  <a:lnTo>
                    <a:pt x="74" y="45"/>
                  </a:lnTo>
                  <a:lnTo>
                    <a:pt x="67" y="48"/>
                  </a:lnTo>
                  <a:lnTo>
                    <a:pt x="60" y="50"/>
                  </a:lnTo>
                  <a:lnTo>
                    <a:pt x="53" y="53"/>
                  </a:lnTo>
                  <a:lnTo>
                    <a:pt x="46" y="56"/>
                  </a:lnTo>
                  <a:lnTo>
                    <a:pt x="40" y="58"/>
                  </a:lnTo>
                  <a:lnTo>
                    <a:pt x="33" y="61"/>
                  </a:lnTo>
                  <a:lnTo>
                    <a:pt x="27" y="63"/>
                  </a:lnTo>
                  <a:lnTo>
                    <a:pt x="21" y="64"/>
                  </a:lnTo>
                  <a:lnTo>
                    <a:pt x="15" y="66"/>
                  </a:lnTo>
                  <a:lnTo>
                    <a:pt x="9" y="67"/>
                  </a:lnTo>
                  <a:lnTo>
                    <a:pt x="3" y="68"/>
                  </a:lnTo>
                  <a:lnTo>
                    <a:pt x="7" y="70"/>
                  </a:lnTo>
                  <a:lnTo>
                    <a:pt x="3" y="68"/>
                  </a:lnTo>
                  <a:lnTo>
                    <a:pt x="1" y="69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2" y="80"/>
                  </a:lnTo>
                  <a:lnTo>
                    <a:pt x="4" y="80"/>
                  </a:lnTo>
                  <a:lnTo>
                    <a:pt x="0" y="7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54" name="Freeform 110">
              <a:extLst>
                <a:ext uri="{FF2B5EF4-FFF2-40B4-BE49-F238E27FC236}">
                  <a16:creationId xmlns:a16="http://schemas.microsoft.com/office/drawing/2014/main" id="{3C9C4507-66A0-6C76-9474-35D86E507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2035"/>
              <a:ext cx="31" cy="90"/>
            </a:xfrm>
            <a:custGeom>
              <a:avLst/>
              <a:gdLst>
                <a:gd name="T0" fmla="*/ 10 w 31"/>
                <a:gd name="T1" fmla="*/ 83 h 90"/>
                <a:gd name="T2" fmla="*/ 10 w 31"/>
                <a:gd name="T3" fmla="*/ 80 h 90"/>
                <a:gd name="T4" fmla="*/ 9 w 31"/>
                <a:gd name="T5" fmla="*/ 77 h 90"/>
                <a:gd name="T6" fmla="*/ 9 w 31"/>
                <a:gd name="T7" fmla="*/ 73 h 90"/>
                <a:gd name="T8" fmla="*/ 9 w 31"/>
                <a:gd name="T9" fmla="*/ 67 h 90"/>
                <a:gd name="T10" fmla="*/ 9 w 31"/>
                <a:gd name="T11" fmla="*/ 61 h 90"/>
                <a:gd name="T12" fmla="*/ 9 w 31"/>
                <a:gd name="T13" fmla="*/ 54 h 90"/>
                <a:gd name="T14" fmla="*/ 10 w 31"/>
                <a:gd name="T15" fmla="*/ 47 h 90"/>
                <a:gd name="T16" fmla="*/ 11 w 31"/>
                <a:gd name="T17" fmla="*/ 40 h 90"/>
                <a:gd name="T18" fmla="*/ 13 w 31"/>
                <a:gd name="T19" fmla="*/ 33 h 90"/>
                <a:gd name="T20" fmla="*/ 15 w 31"/>
                <a:gd name="T21" fmla="*/ 27 h 90"/>
                <a:gd name="T22" fmla="*/ 16 w 31"/>
                <a:gd name="T23" fmla="*/ 21 h 90"/>
                <a:gd name="T24" fmla="*/ 18 w 31"/>
                <a:gd name="T25" fmla="*/ 17 h 90"/>
                <a:gd name="T26" fmla="*/ 20 w 31"/>
                <a:gd name="T27" fmla="*/ 13 h 90"/>
                <a:gd name="T28" fmla="*/ 22 w 31"/>
                <a:gd name="T29" fmla="*/ 12 h 90"/>
                <a:gd name="T30" fmla="*/ 22 w 31"/>
                <a:gd name="T31" fmla="*/ 11 h 90"/>
                <a:gd name="T32" fmla="*/ 22 w 31"/>
                <a:gd name="T33" fmla="*/ 11 h 90"/>
                <a:gd name="T34" fmla="*/ 23 w 31"/>
                <a:gd name="T35" fmla="*/ 12 h 90"/>
                <a:gd name="T36" fmla="*/ 30 w 31"/>
                <a:gd name="T37" fmla="*/ 4 h 90"/>
                <a:gd name="T38" fmla="*/ 26 w 31"/>
                <a:gd name="T39" fmla="*/ 0 h 90"/>
                <a:gd name="T40" fmla="*/ 21 w 31"/>
                <a:gd name="T41" fmla="*/ 0 h 90"/>
                <a:gd name="T42" fmla="*/ 16 w 31"/>
                <a:gd name="T43" fmla="*/ 2 h 90"/>
                <a:gd name="T44" fmla="*/ 14 w 31"/>
                <a:gd name="T45" fmla="*/ 6 h 90"/>
                <a:gd name="T46" fmla="*/ 11 w 31"/>
                <a:gd name="T47" fmla="*/ 10 h 90"/>
                <a:gd name="T48" fmla="*/ 9 w 31"/>
                <a:gd name="T49" fmla="*/ 16 h 90"/>
                <a:gd name="T50" fmla="*/ 6 w 31"/>
                <a:gd name="T51" fmla="*/ 23 h 90"/>
                <a:gd name="T52" fmla="*/ 5 w 31"/>
                <a:gd name="T53" fmla="*/ 30 h 90"/>
                <a:gd name="T54" fmla="*/ 3 w 31"/>
                <a:gd name="T55" fmla="*/ 37 h 90"/>
                <a:gd name="T56" fmla="*/ 2 w 31"/>
                <a:gd name="T57" fmla="*/ 45 h 90"/>
                <a:gd name="T58" fmla="*/ 1 w 31"/>
                <a:gd name="T59" fmla="*/ 52 h 90"/>
                <a:gd name="T60" fmla="*/ 0 w 31"/>
                <a:gd name="T61" fmla="*/ 60 h 90"/>
                <a:gd name="T62" fmla="*/ 0 w 31"/>
                <a:gd name="T63" fmla="*/ 67 h 90"/>
                <a:gd name="T64" fmla="*/ 0 w 31"/>
                <a:gd name="T65" fmla="*/ 74 h 90"/>
                <a:gd name="T66" fmla="*/ 1 w 31"/>
                <a:gd name="T67" fmla="*/ 80 h 90"/>
                <a:gd name="T68" fmla="*/ 2 w 31"/>
                <a:gd name="T69" fmla="*/ 85 h 90"/>
                <a:gd name="T70" fmla="*/ 2 w 31"/>
                <a:gd name="T71" fmla="*/ 82 h 90"/>
                <a:gd name="T72" fmla="*/ 2 w 31"/>
                <a:gd name="T73" fmla="*/ 85 h 90"/>
                <a:gd name="T74" fmla="*/ 3 w 31"/>
                <a:gd name="T75" fmla="*/ 88 h 90"/>
                <a:gd name="T76" fmla="*/ 5 w 31"/>
                <a:gd name="T77" fmla="*/ 89 h 90"/>
                <a:gd name="T78" fmla="*/ 6 w 31"/>
                <a:gd name="T79" fmla="*/ 89 h 90"/>
                <a:gd name="T80" fmla="*/ 8 w 31"/>
                <a:gd name="T81" fmla="*/ 88 h 90"/>
                <a:gd name="T82" fmla="*/ 9 w 31"/>
                <a:gd name="T83" fmla="*/ 87 h 90"/>
                <a:gd name="T84" fmla="*/ 10 w 31"/>
                <a:gd name="T85" fmla="*/ 85 h 90"/>
                <a:gd name="T86" fmla="*/ 10 w 31"/>
                <a:gd name="T87" fmla="*/ 82 h 90"/>
                <a:gd name="T88" fmla="*/ 10 w 31"/>
                <a:gd name="T89" fmla="*/ 80 h 90"/>
                <a:gd name="T90" fmla="*/ 10 w 31"/>
                <a:gd name="T91" fmla="*/ 8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" h="90">
                  <a:moveTo>
                    <a:pt x="10" y="83"/>
                  </a:moveTo>
                  <a:lnTo>
                    <a:pt x="10" y="80"/>
                  </a:lnTo>
                  <a:lnTo>
                    <a:pt x="9" y="77"/>
                  </a:lnTo>
                  <a:lnTo>
                    <a:pt x="9" y="73"/>
                  </a:lnTo>
                  <a:lnTo>
                    <a:pt x="9" y="67"/>
                  </a:lnTo>
                  <a:lnTo>
                    <a:pt x="9" y="61"/>
                  </a:lnTo>
                  <a:lnTo>
                    <a:pt x="9" y="54"/>
                  </a:lnTo>
                  <a:lnTo>
                    <a:pt x="10" y="47"/>
                  </a:lnTo>
                  <a:lnTo>
                    <a:pt x="11" y="40"/>
                  </a:lnTo>
                  <a:lnTo>
                    <a:pt x="13" y="33"/>
                  </a:lnTo>
                  <a:lnTo>
                    <a:pt x="15" y="27"/>
                  </a:lnTo>
                  <a:lnTo>
                    <a:pt x="16" y="21"/>
                  </a:lnTo>
                  <a:lnTo>
                    <a:pt x="18" y="17"/>
                  </a:lnTo>
                  <a:lnTo>
                    <a:pt x="20" y="13"/>
                  </a:lnTo>
                  <a:lnTo>
                    <a:pt x="22" y="12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2"/>
                  </a:lnTo>
                  <a:lnTo>
                    <a:pt x="30" y="4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14" y="6"/>
                  </a:lnTo>
                  <a:lnTo>
                    <a:pt x="11" y="10"/>
                  </a:lnTo>
                  <a:lnTo>
                    <a:pt x="9" y="16"/>
                  </a:lnTo>
                  <a:lnTo>
                    <a:pt x="6" y="23"/>
                  </a:lnTo>
                  <a:lnTo>
                    <a:pt x="5" y="30"/>
                  </a:lnTo>
                  <a:lnTo>
                    <a:pt x="3" y="37"/>
                  </a:lnTo>
                  <a:lnTo>
                    <a:pt x="2" y="45"/>
                  </a:lnTo>
                  <a:lnTo>
                    <a:pt x="1" y="52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1" y="80"/>
                  </a:lnTo>
                  <a:lnTo>
                    <a:pt x="2" y="85"/>
                  </a:lnTo>
                  <a:lnTo>
                    <a:pt x="2" y="82"/>
                  </a:lnTo>
                  <a:lnTo>
                    <a:pt x="2" y="85"/>
                  </a:lnTo>
                  <a:lnTo>
                    <a:pt x="3" y="88"/>
                  </a:lnTo>
                  <a:lnTo>
                    <a:pt x="5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9" y="87"/>
                  </a:lnTo>
                  <a:lnTo>
                    <a:pt x="10" y="85"/>
                  </a:lnTo>
                  <a:lnTo>
                    <a:pt x="10" y="82"/>
                  </a:lnTo>
                  <a:lnTo>
                    <a:pt x="10" y="80"/>
                  </a:lnTo>
                  <a:lnTo>
                    <a:pt x="10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55" name="Freeform 111">
              <a:extLst>
                <a:ext uri="{FF2B5EF4-FFF2-40B4-BE49-F238E27FC236}">
                  <a16:creationId xmlns:a16="http://schemas.microsoft.com/office/drawing/2014/main" id="{F5648074-9C6C-3B0F-4608-C6B234CC6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" y="2117"/>
              <a:ext cx="49" cy="353"/>
            </a:xfrm>
            <a:custGeom>
              <a:avLst/>
              <a:gdLst>
                <a:gd name="T0" fmla="*/ 47 w 49"/>
                <a:gd name="T1" fmla="*/ 347 h 353"/>
                <a:gd name="T2" fmla="*/ 48 w 49"/>
                <a:gd name="T3" fmla="*/ 328 h 353"/>
                <a:gd name="T4" fmla="*/ 48 w 49"/>
                <a:gd name="T5" fmla="*/ 309 h 353"/>
                <a:gd name="T6" fmla="*/ 46 w 49"/>
                <a:gd name="T7" fmla="*/ 290 h 353"/>
                <a:gd name="T8" fmla="*/ 44 w 49"/>
                <a:gd name="T9" fmla="*/ 271 h 353"/>
                <a:gd name="T10" fmla="*/ 40 w 49"/>
                <a:gd name="T11" fmla="*/ 252 h 353"/>
                <a:gd name="T12" fmla="*/ 36 w 49"/>
                <a:gd name="T13" fmla="*/ 233 h 353"/>
                <a:gd name="T14" fmla="*/ 32 w 49"/>
                <a:gd name="T15" fmla="*/ 213 h 353"/>
                <a:gd name="T16" fmla="*/ 28 w 49"/>
                <a:gd name="T17" fmla="*/ 194 h 353"/>
                <a:gd name="T18" fmla="*/ 23 w 49"/>
                <a:gd name="T19" fmla="*/ 173 h 353"/>
                <a:gd name="T20" fmla="*/ 19 w 49"/>
                <a:gd name="T21" fmla="*/ 152 h 353"/>
                <a:gd name="T22" fmla="*/ 15 w 49"/>
                <a:gd name="T23" fmla="*/ 130 h 353"/>
                <a:gd name="T24" fmla="*/ 12 w 49"/>
                <a:gd name="T25" fmla="*/ 106 h 353"/>
                <a:gd name="T26" fmla="*/ 10 w 49"/>
                <a:gd name="T27" fmla="*/ 82 h 353"/>
                <a:gd name="T28" fmla="*/ 9 w 49"/>
                <a:gd name="T29" fmla="*/ 56 h 353"/>
                <a:gd name="T30" fmla="*/ 9 w 49"/>
                <a:gd name="T31" fmla="*/ 29 h 353"/>
                <a:gd name="T32" fmla="*/ 10 w 49"/>
                <a:gd name="T33" fmla="*/ 0 h 353"/>
                <a:gd name="T34" fmla="*/ 0 w 49"/>
                <a:gd name="T35" fmla="*/ 14 h 353"/>
                <a:gd name="T36" fmla="*/ 0 w 49"/>
                <a:gd name="T37" fmla="*/ 43 h 353"/>
                <a:gd name="T38" fmla="*/ 0 w 49"/>
                <a:gd name="T39" fmla="*/ 70 h 353"/>
                <a:gd name="T40" fmla="*/ 2 w 49"/>
                <a:gd name="T41" fmla="*/ 96 h 353"/>
                <a:gd name="T42" fmla="*/ 5 w 49"/>
                <a:gd name="T43" fmla="*/ 120 h 353"/>
                <a:gd name="T44" fmla="*/ 8 w 49"/>
                <a:gd name="T45" fmla="*/ 143 h 353"/>
                <a:gd name="T46" fmla="*/ 12 w 49"/>
                <a:gd name="T47" fmla="*/ 166 h 353"/>
                <a:gd name="T48" fmla="*/ 17 w 49"/>
                <a:gd name="T49" fmla="*/ 186 h 353"/>
                <a:gd name="T50" fmla="*/ 21 w 49"/>
                <a:gd name="T51" fmla="*/ 207 h 353"/>
                <a:gd name="T52" fmla="*/ 25 w 49"/>
                <a:gd name="T53" fmla="*/ 227 h 353"/>
                <a:gd name="T54" fmla="*/ 30 w 49"/>
                <a:gd name="T55" fmla="*/ 246 h 353"/>
                <a:gd name="T56" fmla="*/ 33 w 49"/>
                <a:gd name="T57" fmla="*/ 264 h 353"/>
                <a:gd name="T58" fmla="*/ 36 w 49"/>
                <a:gd name="T59" fmla="*/ 282 h 353"/>
                <a:gd name="T60" fmla="*/ 38 w 49"/>
                <a:gd name="T61" fmla="*/ 301 h 353"/>
                <a:gd name="T62" fmla="*/ 39 w 49"/>
                <a:gd name="T63" fmla="*/ 318 h 353"/>
                <a:gd name="T64" fmla="*/ 38 w 49"/>
                <a:gd name="T65" fmla="*/ 336 h 353"/>
                <a:gd name="T66" fmla="*/ 40 w 49"/>
                <a:gd name="T67" fmla="*/ 341 h 353"/>
                <a:gd name="T68" fmla="*/ 38 w 49"/>
                <a:gd name="T69" fmla="*/ 348 h 353"/>
                <a:gd name="T70" fmla="*/ 40 w 49"/>
                <a:gd name="T71" fmla="*/ 351 h 353"/>
                <a:gd name="T72" fmla="*/ 44 w 49"/>
                <a:gd name="T73" fmla="*/ 352 h 353"/>
                <a:gd name="T74" fmla="*/ 46 w 49"/>
                <a:gd name="T75" fmla="*/ 349 h 353"/>
                <a:gd name="T76" fmla="*/ 45 w 49"/>
                <a:gd name="T77" fmla="*/ 351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" h="353">
                  <a:moveTo>
                    <a:pt x="45" y="351"/>
                  </a:moveTo>
                  <a:lnTo>
                    <a:pt x="47" y="347"/>
                  </a:lnTo>
                  <a:lnTo>
                    <a:pt x="48" y="337"/>
                  </a:lnTo>
                  <a:lnTo>
                    <a:pt x="48" y="328"/>
                  </a:lnTo>
                  <a:lnTo>
                    <a:pt x="48" y="318"/>
                  </a:lnTo>
                  <a:lnTo>
                    <a:pt x="48" y="309"/>
                  </a:lnTo>
                  <a:lnTo>
                    <a:pt x="47" y="299"/>
                  </a:lnTo>
                  <a:lnTo>
                    <a:pt x="46" y="290"/>
                  </a:lnTo>
                  <a:lnTo>
                    <a:pt x="45" y="280"/>
                  </a:lnTo>
                  <a:lnTo>
                    <a:pt x="44" y="271"/>
                  </a:lnTo>
                  <a:lnTo>
                    <a:pt x="42" y="262"/>
                  </a:lnTo>
                  <a:lnTo>
                    <a:pt x="40" y="252"/>
                  </a:lnTo>
                  <a:lnTo>
                    <a:pt x="38" y="243"/>
                  </a:lnTo>
                  <a:lnTo>
                    <a:pt x="36" y="233"/>
                  </a:lnTo>
                  <a:lnTo>
                    <a:pt x="34" y="224"/>
                  </a:lnTo>
                  <a:lnTo>
                    <a:pt x="32" y="213"/>
                  </a:lnTo>
                  <a:lnTo>
                    <a:pt x="30" y="204"/>
                  </a:lnTo>
                  <a:lnTo>
                    <a:pt x="28" y="194"/>
                  </a:lnTo>
                  <a:lnTo>
                    <a:pt x="25" y="183"/>
                  </a:lnTo>
                  <a:lnTo>
                    <a:pt x="23" y="173"/>
                  </a:lnTo>
                  <a:lnTo>
                    <a:pt x="21" y="163"/>
                  </a:lnTo>
                  <a:lnTo>
                    <a:pt x="19" y="152"/>
                  </a:lnTo>
                  <a:lnTo>
                    <a:pt x="17" y="141"/>
                  </a:lnTo>
                  <a:lnTo>
                    <a:pt x="15" y="130"/>
                  </a:lnTo>
                  <a:lnTo>
                    <a:pt x="14" y="119"/>
                  </a:lnTo>
                  <a:lnTo>
                    <a:pt x="12" y="106"/>
                  </a:lnTo>
                  <a:lnTo>
                    <a:pt x="11" y="94"/>
                  </a:lnTo>
                  <a:lnTo>
                    <a:pt x="10" y="82"/>
                  </a:lnTo>
                  <a:lnTo>
                    <a:pt x="9" y="69"/>
                  </a:lnTo>
                  <a:lnTo>
                    <a:pt x="9" y="56"/>
                  </a:lnTo>
                  <a:lnTo>
                    <a:pt x="9" y="43"/>
                  </a:lnTo>
                  <a:lnTo>
                    <a:pt x="9" y="29"/>
                  </a:lnTo>
                  <a:lnTo>
                    <a:pt x="9" y="15"/>
                  </a:lnTo>
                  <a:lnTo>
                    <a:pt x="10" y="0"/>
                  </a:lnTo>
                  <a:lnTo>
                    <a:pt x="1" y="0"/>
                  </a:lnTo>
                  <a:lnTo>
                    <a:pt x="0" y="14"/>
                  </a:lnTo>
                  <a:lnTo>
                    <a:pt x="0" y="28"/>
                  </a:lnTo>
                  <a:lnTo>
                    <a:pt x="0" y="43"/>
                  </a:lnTo>
                  <a:lnTo>
                    <a:pt x="0" y="57"/>
                  </a:lnTo>
                  <a:lnTo>
                    <a:pt x="0" y="70"/>
                  </a:lnTo>
                  <a:lnTo>
                    <a:pt x="1" y="83"/>
                  </a:lnTo>
                  <a:lnTo>
                    <a:pt x="2" y="96"/>
                  </a:lnTo>
                  <a:lnTo>
                    <a:pt x="3" y="108"/>
                  </a:lnTo>
                  <a:lnTo>
                    <a:pt x="5" y="120"/>
                  </a:lnTo>
                  <a:lnTo>
                    <a:pt x="6" y="132"/>
                  </a:lnTo>
                  <a:lnTo>
                    <a:pt x="8" y="143"/>
                  </a:lnTo>
                  <a:lnTo>
                    <a:pt x="10" y="155"/>
                  </a:lnTo>
                  <a:lnTo>
                    <a:pt x="12" y="166"/>
                  </a:lnTo>
                  <a:lnTo>
                    <a:pt x="14" y="176"/>
                  </a:lnTo>
                  <a:lnTo>
                    <a:pt x="17" y="186"/>
                  </a:lnTo>
                  <a:lnTo>
                    <a:pt x="19" y="196"/>
                  </a:lnTo>
                  <a:lnTo>
                    <a:pt x="21" y="207"/>
                  </a:lnTo>
                  <a:lnTo>
                    <a:pt x="24" y="217"/>
                  </a:lnTo>
                  <a:lnTo>
                    <a:pt x="25" y="227"/>
                  </a:lnTo>
                  <a:lnTo>
                    <a:pt x="28" y="236"/>
                  </a:lnTo>
                  <a:lnTo>
                    <a:pt x="30" y="246"/>
                  </a:lnTo>
                  <a:lnTo>
                    <a:pt x="32" y="255"/>
                  </a:lnTo>
                  <a:lnTo>
                    <a:pt x="33" y="264"/>
                  </a:lnTo>
                  <a:lnTo>
                    <a:pt x="34" y="273"/>
                  </a:lnTo>
                  <a:lnTo>
                    <a:pt x="36" y="282"/>
                  </a:lnTo>
                  <a:lnTo>
                    <a:pt x="37" y="291"/>
                  </a:lnTo>
                  <a:lnTo>
                    <a:pt x="38" y="301"/>
                  </a:lnTo>
                  <a:lnTo>
                    <a:pt x="38" y="309"/>
                  </a:lnTo>
                  <a:lnTo>
                    <a:pt x="39" y="318"/>
                  </a:lnTo>
                  <a:lnTo>
                    <a:pt x="39" y="327"/>
                  </a:lnTo>
                  <a:lnTo>
                    <a:pt x="38" y="336"/>
                  </a:lnTo>
                  <a:lnTo>
                    <a:pt x="38" y="345"/>
                  </a:lnTo>
                  <a:lnTo>
                    <a:pt x="40" y="341"/>
                  </a:lnTo>
                  <a:lnTo>
                    <a:pt x="38" y="345"/>
                  </a:lnTo>
                  <a:lnTo>
                    <a:pt x="38" y="348"/>
                  </a:lnTo>
                  <a:lnTo>
                    <a:pt x="38" y="350"/>
                  </a:lnTo>
                  <a:lnTo>
                    <a:pt x="40" y="351"/>
                  </a:lnTo>
                  <a:lnTo>
                    <a:pt x="41" y="352"/>
                  </a:lnTo>
                  <a:lnTo>
                    <a:pt x="44" y="352"/>
                  </a:lnTo>
                  <a:lnTo>
                    <a:pt x="45" y="351"/>
                  </a:lnTo>
                  <a:lnTo>
                    <a:pt x="46" y="349"/>
                  </a:lnTo>
                  <a:lnTo>
                    <a:pt x="47" y="347"/>
                  </a:lnTo>
                  <a:lnTo>
                    <a:pt x="45" y="3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56" name="Freeform 112">
              <a:extLst>
                <a:ext uri="{FF2B5EF4-FFF2-40B4-BE49-F238E27FC236}">
                  <a16:creationId xmlns:a16="http://schemas.microsoft.com/office/drawing/2014/main" id="{9499B13B-15DD-8AB3-75FE-46B79BE0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" y="2458"/>
              <a:ext cx="67" cy="77"/>
            </a:xfrm>
            <a:custGeom>
              <a:avLst/>
              <a:gdLst>
                <a:gd name="T0" fmla="*/ 9 w 67"/>
                <a:gd name="T1" fmla="*/ 70 h 77"/>
                <a:gd name="T2" fmla="*/ 9 w 67"/>
                <a:gd name="T3" fmla="*/ 69 h 77"/>
                <a:gd name="T4" fmla="*/ 9 w 67"/>
                <a:gd name="T5" fmla="*/ 66 h 77"/>
                <a:gd name="T6" fmla="*/ 10 w 67"/>
                <a:gd name="T7" fmla="*/ 62 h 77"/>
                <a:gd name="T8" fmla="*/ 12 w 67"/>
                <a:gd name="T9" fmla="*/ 58 h 77"/>
                <a:gd name="T10" fmla="*/ 14 w 67"/>
                <a:gd name="T11" fmla="*/ 54 h 77"/>
                <a:gd name="T12" fmla="*/ 18 w 67"/>
                <a:gd name="T13" fmla="*/ 49 h 77"/>
                <a:gd name="T14" fmla="*/ 22 w 67"/>
                <a:gd name="T15" fmla="*/ 45 h 77"/>
                <a:gd name="T16" fmla="*/ 26 w 67"/>
                <a:gd name="T17" fmla="*/ 40 h 77"/>
                <a:gd name="T18" fmla="*/ 30 w 67"/>
                <a:gd name="T19" fmla="*/ 36 h 77"/>
                <a:gd name="T20" fmla="*/ 36 w 67"/>
                <a:gd name="T21" fmla="*/ 32 h 77"/>
                <a:gd name="T22" fmla="*/ 41 w 67"/>
                <a:gd name="T23" fmla="*/ 28 h 77"/>
                <a:gd name="T24" fmla="*/ 45 w 67"/>
                <a:gd name="T25" fmla="*/ 24 h 77"/>
                <a:gd name="T26" fmla="*/ 51 w 67"/>
                <a:gd name="T27" fmla="*/ 20 h 77"/>
                <a:gd name="T28" fmla="*/ 55 w 67"/>
                <a:gd name="T29" fmla="*/ 17 h 77"/>
                <a:gd name="T30" fmla="*/ 59 w 67"/>
                <a:gd name="T31" fmla="*/ 14 h 77"/>
                <a:gd name="T32" fmla="*/ 63 w 67"/>
                <a:gd name="T33" fmla="*/ 11 h 77"/>
                <a:gd name="T34" fmla="*/ 66 w 67"/>
                <a:gd name="T35" fmla="*/ 9 h 77"/>
                <a:gd name="T36" fmla="*/ 60 w 67"/>
                <a:gd name="T37" fmla="*/ 0 h 77"/>
                <a:gd name="T38" fmla="*/ 58 w 67"/>
                <a:gd name="T39" fmla="*/ 2 h 77"/>
                <a:gd name="T40" fmla="*/ 54 w 67"/>
                <a:gd name="T41" fmla="*/ 4 h 77"/>
                <a:gd name="T42" fmla="*/ 50 w 67"/>
                <a:gd name="T43" fmla="*/ 7 h 77"/>
                <a:gd name="T44" fmla="*/ 46 w 67"/>
                <a:gd name="T45" fmla="*/ 10 h 77"/>
                <a:gd name="T46" fmla="*/ 41 w 67"/>
                <a:gd name="T47" fmla="*/ 14 h 77"/>
                <a:gd name="T48" fmla="*/ 36 w 67"/>
                <a:gd name="T49" fmla="*/ 18 h 77"/>
                <a:gd name="T50" fmla="*/ 30 w 67"/>
                <a:gd name="T51" fmla="*/ 22 h 77"/>
                <a:gd name="T52" fmla="*/ 26 w 67"/>
                <a:gd name="T53" fmla="*/ 27 h 77"/>
                <a:gd name="T54" fmla="*/ 20 w 67"/>
                <a:gd name="T55" fmla="*/ 31 h 77"/>
                <a:gd name="T56" fmla="*/ 16 w 67"/>
                <a:gd name="T57" fmla="*/ 36 h 77"/>
                <a:gd name="T58" fmla="*/ 11 w 67"/>
                <a:gd name="T59" fmla="*/ 41 h 77"/>
                <a:gd name="T60" fmla="*/ 7 w 67"/>
                <a:gd name="T61" fmla="*/ 46 h 77"/>
                <a:gd name="T62" fmla="*/ 4 w 67"/>
                <a:gd name="T63" fmla="*/ 51 h 77"/>
                <a:gd name="T64" fmla="*/ 1 w 67"/>
                <a:gd name="T65" fmla="*/ 57 h 77"/>
                <a:gd name="T66" fmla="*/ 0 w 67"/>
                <a:gd name="T67" fmla="*/ 64 h 77"/>
                <a:gd name="T68" fmla="*/ 0 w 67"/>
                <a:gd name="T69" fmla="*/ 70 h 77"/>
                <a:gd name="T70" fmla="*/ 0 w 67"/>
                <a:gd name="T71" fmla="*/ 69 h 77"/>
                <a:gd name="T72" fmla="*/ 0 w 67"/>
                <a:gd name="T73" fmla="*/ 70 h 77"/>
                <a:gd name="T74" fmla="*/ 0 w 67"/>
                <a:gd name="T75" fmla="*/ 73 h 77"/>
                <a:gd name="T76" fmla="*/ 1 w 67"/>
                <a:gd name="T77" fmla="*/ 75 h 77"/>
                <a:gd name="T78" fmla="*/ 2 w 67"/>
                <a:gd name="T79" fmla="*/ 76 h 77"/>
                <a:gd name="T80" fmla="*/ 5 w 67"/>
                <a:gd name="T81" fmla="*/ 76 h 77"/>
                <a:gd name="T82" fmla="*/ 6 w 67"/>
                <a:gd name="T83" fmla="*/ 75 h 77"/>
                <a:gd name="T84" fmla="*/ 8 w 67"/>
                <a:gd name="T85" fmla="*/ 73 h 77"/>
                <a:gd name="T86" fmla="*/ 8 w 67"/>
                <a:gd name="T87" fmla="*/ 72 h 77"/>
                <a:gd name="T88" fmla="*/ 9 w 67"/>
                <a:gd name="T89" fmla="*/ 69 h 77"/>
                <a:gd name="T90" fmla="*/ 9 w 67"/>
                <a:gd name="T91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77">
                  <a:moveTo>
                    <a:pt x="9" y="70"/>
                  </a:moveTo>
                  <a:lnTo>
                    <a:pt x="9" y="69"/>
                  </a:lnTo>
                  <a:lnTo>
                    <a:pt x="9" y="66"/>
                  </a:lnTo>
                  <a:lnTo>
                    <a:pt x="10" y="62"/>
                  </a:lnTo>
                  <a:lnTo>
                    <a:pt x="12" y="58"/>
                  </a:lnTo>
                  <a:lnTo>
                    <a:pt x="14" y="54"/>
                  </a:lnTo>
                  <a:lnTo>
                    <a:pt x="18" y="49"/>
                  </a:lnTo>
                  <a:lnTo>
                    <a:pt x="22" y="45"/>
                  </a:lnTo>
                  <a:lnTo>
                    <a:pt x="26" y="40"/>
                  </a:lnTo>
                  <a:lnTo>
                    <a:pt x="30" y="36"/>
                  </a:lnTo>
                  <a:lnTo>
                    <a:pt x="36" y="32"/>
                  </a:lnTo>
                  <a:lnTo>
                    <a:pt x="41" y="28"/>
                  </a:lnTo>
                  <a:lnTo>
                    <a:pt x="45" y="24"/>
                  </a:lnTo>
                  <a:lnTo>
                    <a:pt x="51" y="20"/>
                  </a:lnTo>
                  <a:lnTo>
                    <a:pt x="55" y="17"/>
                  </a:lnTo>
                  <a:lnTo>
                    <a:pt x="59" y="14"/>
                  </a:lnTo>
                  <a:lnTo>
                    <a:pt x="63" y="11"/>
                  </a:lnTo>
                  <a:lnTo>
                    <a:pt x="66" y="9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4" y="4"/>
                  </a:lnTo>
                  <a:lnTo>
                    <a:pt x="50" y="7"/>
                  </a:lnTo>
                  <a:lnTo>
                    <a:pt x="46" y="10"/>
                  </a:lnTo>
                  <a:lnTo>
                    <a:pt x="41" y="14"/>
                  </a:lnTo>
                  <a:lnTo>
                    <a:pt x="36" y="18"/>
                  </a:lnTo>
                  <a:lnTo>
                    <a:pt x="30" y="22"/>
                  </a:lnTo>
                  <a:lnTo>
                    <a:pt x="26" y="27"/>
                  </a:lnTo>
                  <a:lnTo>
                    <a:pt x="20" y="31"/>
                  </a:lnTo>
                  <a:lnTo>
                    <a:pt x="16" y="36"/>
                  </a:lnTo>
                  <a:lnTo>
                    <a:pt x="11" y="41"/>
                  </a:lnTo>
                  <a:lnTo>
                    <a:pt x="7" y="46"/>
                  </a:lnTo>
                  <a:lnTo>
                    <a:pt x="4" y="51"/>
                  </a:lnTo>
                  <a:lnTo>
                    <a:pt x="1" y="57"/>
                  </a:lnTo>
                  <a:lnTo>
                    <a:pt x="0" y="64"/>
                  </a:lnTo>
                  <a:lnTo>
                    <a:pt x="0" y="70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1" y="75"/>
                  </a:lnTo>
                  <a:lnTo>
                    <a:pt x="2" y="76"/>
                  </a:lnTo>
                  <a:lnTo>
                    <a:pt x="5" y="76"/>
                  </a:lnTo>
                  <a:lnTo>
                    <a:pt x="6" y="75"/>
                  </a:lnTo>
                  <a:lnTo>
                    <a:pt x="8" y="73"/>
                  </a:lnTo>
                  <a:lnTo>
                    <a:pt x="8" y="72"/>
                  </a:lnTo>
                  <a:lnTo>
                    <a:pt x="9" y="69"/>
                  </a:lnTo>
                  <a:lnTo>
                    <a:pt x="9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57" name="Freeform 113">
              <a:extLst>
                <a:ext uri="{FF2B5EF4-FFF2-40B4-BE49-F238E27FC236}">
                  <a16:creationId xmlns:a16="http://schemas.microsoft.com/office/drawing/2014/main" id="{4DF1C0D9-BDD2-FFA8-4845-B677AF2B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" y="2529"/>
              <a:ext cx="23" cy="107"/>
            </a:xfrm>
            <a:custGeom>
              <a:avLst/>
              <a:gdLst>
                <a:gd name="T0" fmla="*/ 22 w 23"/>
                <a:gd name="T1" fmla="*/ 97 h 107"/>
                <a:gd name="T2" fmla="*/ 22 w 23"/>
                <a:gd name="T3" fmla="*/ 98 h 107"/>
                <a:gd name="T4" fmla="*/ 18 w 23"/>
                <a:gd name="T5" fmla="*/ 86 h 107"/>
                <a:gd name="T6" fmla="*/ 16 w 23"/>
                <a:gd name="T7" fmla="*/ 76 h 107"/>
                <a:gd name="T8" fmla="*/ 13 w 23"/>
                <a:gd name="T9" fmla="*/ 67 h 107"/>
                <a:gd name="T10" fmla="*/ 12 w 23"/>
                <a:gd name="T11" fmla="*/ 59 h 107"/>
                <a:gd name="T12" fmla="*/ 11 w 23"/>
                <a:gd name="T13" fmla="*/ 51 h 107"/>
                <a:gd name="T14" fmla="*/ 10 w 23"/>
                <a:gd name="T15" fmla="*/ 45 h 107"/>
                <a:gd name="T16" fmla="*/ 10 w 23"/>
                <a:gd name="T17" fmla="*/ 40 h 107"/>
                <a:gd name="T18" fmla="*/ 10 w 23"/>
                <a:gd name="T19" fmla="*/ 35 h 107"/>
                <a:gd name="T20" fmla="*/ 10 w 23"/>
                <a:gd name="T21" fmla="*/ 30 h 107"/>
                <a:gd name="T22" fmla="*/ 10 w 23"/>
                <a:gd name="T23" fmla="*/ 27 h 107"/>
                <a:gd name="T24" fmla="*/ 11 w 23"/>
                <a:gd name="T25" fmla="*/ 23 h 107"/>
                <a:gd name="T26" fmla="*/ 11 w 23"/>
                <a:gd name="T27" fmla="*/ 19 h 107"/>
                <a:gd name="T28" fmla="*/ 12 w 23"/>
                <a:gd name="T29" fmla="*/ 15 h 107"/>
                <a:gd name="T30" fmla="*/ 13 w 23"/>
                <a:gd name="T31" fmla="*/ 10 h 107"/>
                <a:gd name="T32" fmla="*/ 13 w 23"/>
                <a:gd name="T33" fmla="*/ 6 h 107"/>
                <a:gd name="T34" fmla="*/ 15 w 23"/>
                <a:gd name="T35" fmla="*/ 1 h 107"/>
                <a:gd name="T36" fmla="*/ 5 w 23"/>
                <a:gd name="T37" fmla="*/ 0 h 107"/>
                <a:gd name="T38" fmla="*/ 4 w 23"/>
                <a:gd name="T39" fmla="*/ 4 h 107"/>
                <a:gd name="T40" fmla="*/ 3 w 23"/>
                <a:gd name="T41" fmla="*/ 8 h 107"/>
                <a:gd name="T42" fmla="*/ 2 w 23"/>
                <a:gd name="T43" fmla="*/ 13 h 107"/>
                <a:gd name="T44" fmla="*/ 1 w 23"/>
                <a:gd name="T45" fmla="*/ 16 h 107"/>
                <a:gd name="T46" fmla="*/ 1 w 23"/>
                <a:gd name="T47" fmla="*/ 21 h 107"/>
                <a:gd name="T48" fmla="*/ 0 w 23"/>
                <a:gd name="T49" fmla="*/ 25 h 107"/>
                <a:gd name="T50" fmla="*/ 0 w 23"/>
                <a:gd name="T51" fmla="*/ 29 h 107"/>
                <a:gd name="T52" fmla="*/ 0 w 23"/>
                <a:gd name="T53" fmla="*/ 35 h 107"/>
                <a:gd name="T54" fmla="*/ 0 w 23"/>
                <a:gd name="T55" fmla="*/ 40 h 107"/>
                <a:gd name="T56" fmla="*/ 0 w 23"/>
                <a:gd name="T57" fmla="*/ 46 h 107"/>
                <a:gd name="T58" fmla="*/ 1 w 23"/>
                <a:gd name="T59" fmla="*/ 53 h 107"/>
                <a:gd name="T60" fmla="*/ 2 w 23"/>
                <a:gd name="T61" fmla="*/ 61 h 107"/>
                <a:gd name="T62" fmla="*/ 4 w 23"/>
                <a:gd name="T63" fmla="*/ 69 h 107"/>
                <a:gd name="T64" fmla="*/ 6 w 23"/>
                <a:gd name="T65" fmla="*/ 78 h 107"/>
                <a:gd name="T66" fmla="*/ 9 w 23"/>
                <a:gd name="T67" fmla="*/ 89 h 107"/>
                <a:gd name="T68" fmla="*/ 12 w 23"/>
                <a:gd name="T69" fmla="*/ 101 h 107"/>
                <a:gd name="T70" fmla="*/ 12 w 23"/>
                <a:gd name="T71" fmla="*/ 102 h 107"/>
                <a:gd name="T72" fmla="*/ 12 w 23"/>
                <a:gd name="T73" fmla="*/ 101 h 107"/>
                <a:gd name="T74" fmla="*/ 13 w 23"/>
                <a:gd name="T75" fmla="*/ 103 h 107"/>
                <a:gd name="T76" fmla="*/ 15 w 23"/>
                <a:gd name="T77" fmla="*/ 105 h 107"/>
                <a:gd name="T78" fmla="*/ 16 w 23"/>
                <a:gd name="T79" fmla="*/ 106 h 107"/>
                <a:gd name="T80" fmla="*/ 18 w 23"/>
                <a:gd name="T81" fmla="*/ 105 h 107"/>
                <a:gd name="T82" fmla="*/ 20 w 23"/>
                <a:gd name="T83" fmla="*/ 104 h 107"/>
                <a:gd name="T84" fmla="*/ 22 w 23"/>
                <a:gd name="T85" fmla="*/ 103 h 107"/>
                <a:gd name="T86" fmla="*/ 22 w 23"/>
                <a:gd name="T87" fmla="*/ 100 h 107"/>
                <a:gd name="T88" fmla="*/ 22 w 23"/>
                <a:gd name="T89" fmla="*/ 98 h 107"/>
                <a:gd name="T90" fmla="*/ 22 w 23"/>
                <a:gd name="T91" fmla="*/ 9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107">
                  <a:moveTo>
                    <a:pt x="22" y="97"/>
                  </a:moveTo>
                  <a:lnTo>
                    <a:pt x="22" y="98"/>
                  </a:lnTo>
                  <a:lnTo>
                    <a:pt x="18" y="86"/>
                  </a:lnTo>
                  <a:lnTo>
                    <a:pt x="16" y="76"/>
                  </a:lnTo>
                  <a:lnTo>
                    <a:pt x="13" y="67"/>
                  </a:lnTo>
                  <a:lnTo>
                    <a:pt x="12" y="59"/>
                  </a:lnTo>
                  <a:lnTo>
                    <a:pt x="11" y="51"/>
                  </a:lnTo>
                  <a:lnTo>
                    <a:pt x="10" y="45"/>
                  </a:lnTo>
                  <a:lnTo>
                    <a:pt x="10" y="40"/>
                  </a:lnTo>
                  <a:lnTo>
                    <a:pt x="10" y="35"/>
                  </a:lnTo>
                  <a:lnTo>
                    <a:pt x="10" y="30"/>
                  </a:lnTo>
                  <a:lnTo>
                    <a:pt x="10" y="27"/>
                  </a:lnTo>
                  <a:lnTo>
                    <a:pt x="11" y="23"/>
                  </a:lnTo>
                  <a:lnTo>
                    <a:pt x="11" y="19"/>
                  </a:lnTo>
                  <a:lnTo>
                    <a:pt x="12" y="15"/>
                  </a:lnTo>
                  <a:lnTo>
                    <a:pt x="13" y="10"/>
                  </a:lnTo>
                  <a:lnTo>
                    <a:pt x="13" y="6"/>
                  </a:lnTo>
                  <a:lnTo>
                    <a:pt x="15" y="1"/>
                  </a:lnTo>
                  <a:lnTo>
                    <a:pt x="5" y="0"/>
                  </a:lnTo>
                  <a:lnTo>
                    <a:pt x="4" y="4"/>
                  </a:lnTo>
                  <a:lnTo>
                    <a:pt x="3" y="8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2" y="61"/>
                  </a:lnTo>
                  <a:lnTo>
                    <a:pt x="4" y="69"/>
                  </a:lnTo>
                  <a:lnTo>
                    <a:pt x="6" y="78"/>
                  </a:lnTo>
                  <a:lnTo>
                    <a:pt x="9" y="89"/>
                  </a:lnTo>
                  <a:lnTo>
                    <a:pt x="12" y="101"/>
                  </a:lnTo>
                  <a:lnTo>
                    <a:pt x="12" y="102"/>
                  </a:lnTo>
                  <a:lnTo>
                    <a:pt x="12" y="101"/>
                  </a:lnTo>
                  <a:lnTo>
                    <a:pt x="13" y="103"/>
                  </a:lnTo>
                  <a:lnTo>
                    <a:pt x="15" y="105"/>
                  </a:lnTo>
                  <a:lnTo>
                    <a:pt x="16" y="106"/>
                  </a:lnTo>
                  <a:lnTo>
                    <a:pt x="18" y="105"/>
                  </a:lnTo>
                  <a:lnTo>
                    <a:pt x="20" y="104"/>
                  </a:lnTo>
                  <a:lnTo>
                    <a:pt x="22" y="103"/>
                  </a:lnTo>
                  <a:lnTo>
                    <a:pt x="22" y="100"/>
                  </a:lnTo>
                  <a:lnTo>
                    <a:pt x="22" y="98"/>
                  </a:lnTo>
                  <a:lnTo>
                    <a:pt x="22" y="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58" name="Freeform 114">
              <a:extLst>
                <a:ext uri="{FF2B5EF4-FFF2-40B4-BE49-F238E27FC236}">
                  <a16:creationId xmlns:a16="http://schemas.microsoft.com/office/drawing/2014/main" id="{3652815B-14D1-13BE-B5D2-872FE148C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2622"/>
              <a:ext cx="50" cy="41"/>
            </a:xfrm>
            <a:custGeom>
              <a:avLst/>
              <a:gdLst>
                <a:gd name="T0" fmla="*/ 46 w 50"/>
                <a:gd name="T1" fmla="*/ 2 h 41"/>
                <a:gd name="T2" fmla="*/ 38 w 50"/>
                <a:gd name="T3" fmla="*/ 7 h 41"/>
                <a:gd name="T4" fmla="*/ 39 w 50"/>
                <a:gd name="T5" fmla="*/ 12 h 41"/>
                <a:gd name="T6" fmla="*/ 39 w 50"/>
                <a:gd name="T7" fmla="*/ 17 h 41"/>
                <a:gd name="T8" fmla="*/ 39 w 50"/>
                <a:gd name="T9" fmla="*/ 20 h 41"/>
                <a:gd name="T10" fmla="*/ 39 w 50"/>
                <a:gd name="T11" fmla="*/ 23 h 41"/>
                <a:gd name="T12" fmla="*/ 38 w 50"/>
                <a:gd name="T13" fmla="*/ 25 h 41"/>
                <a:gd name="T14" fmla="*/ 36 w 50"/>
                <a:gd name="T15" fmla="*/ 27 h 41"/>
                <a:gd name="T16" fmla="*/ 35 w 50"/>
                <a:gd name="T17" fmla="*/ 27 h 41"/>
                <a:gd name="T18" fmla="*/ 32 w 50"/>
                <a:gd name="T19" fmla="*/ 28 h 41"/>
                <a:gd name="T20" fmla="*/ 29 w 50"/>
                <a:gd name="T21" fmla="*/ 28 h 41"/>
                <a:gd name="T22" fmla="*/ 27 w 50"/>
                <a:gd name="T23" fmla="*/ 28 h 41"/>
                <a:gd name="T24" fmla="*/ 24 w 50"/>
                <a:gd name="T25" fmla="*/ 26 h 41"/>
                <a:gd name="T26" fmla="*/ 21 w 50"/>
                <a:gd name="T27" fmla="*/ 25 h 41"/>
                <a:gd name="T28" fmla="*/ 17 w 50"/>
                <a:gd name="T29" fmla="*/ 20 h 41"/>
                <a:gd name="T30" fmla="*/ 14 w 50"/>
                <a:gd name="T31" fmla="*/ 17 h 41"/>
                <a:gd name="T32" fmla="*/ 11 w 50"/>
                <a:gd name="T33" fmla="*/ 11 h 41"/>
                <a:gd name="T34" fmla="*/ 8 w 50"/>
                <a:gd name="T35" fmla="*/ 5 h 41"/>
                <a:gd name="T36" fmla="*/ 0 w 50"/>
                <a:gd name="T37" fmla="*/ 10 h 41"/>
                <a:gd name="T38" fmla="*/ 3 w 50"/>
                <a:gd name="T39" fmla="*/ 17 h 41"/>
                <a:gd name="T40" fmla="*/ 7 w 50"/>
                <a:gd name="T41" fmla="*/ 24 h 41"/>
                <a:gd name="T42" fmla="*/ 12 w 50"/>
                <a:gd name="T43" fmla="*/ 29 h 41"/>
                <a:gd name="T44" fmla="*/ 16 w 50"/>
                <a:gd name="T45" fmla="*/ 33 h 41"/>
                <a:gd name="T46" fmla="*/ 20 w 50"/>
                <a:gd name="T47" fmla="*/ 36 h 41"/>
                <a:gd name="T48" fmla="*/ 24 w 50"/>
                <a:gd name="T49" fmla="*/ 39 h 41"/>
                <a:gd name="T50" fmla="*/ 29 w 50"/>
                <a:gd name="T51" fmla="*/ 40 h 41"/>
                <a:gd name="T52" fmla="*/ 34 w 50"/>
                <a:gd name="T53" fmla="*/ 40 h 41"/>
                <a:gd name="T54" fmla="*/ 38 w 50"/>
                <a:gd name="T55" fmla="*/ 38 h 41"/>
                <a:gd name="T56" fmla="*/ 42 w 50"/>
                <a:gd name="T57" fmla="*/ 36 h 41"/>
                <a:gd name="T58" fmla="*/ 44 w 50"/>
                <a:gd name="T59" fmla="*/ 32 h 41"/>
                <a:gd name="T60" fmla="*/ 47 w 50"/>
                <a:gd name="T61" fmla="*/ 27 h 41"/>
                <a:gd name="T62" fmla="*/ 48 w 50"/>
                <a:gd name="T63" fmla="*/ 22 h 41"/>
                <a:gd name="T64" fmla="*/ 49 w 50"/>
                <a:gd name="T65" fmla="*/ 17 h 41"/>
                <a:gd name="T66" fmla="*/ 47 w 50"/>
                <a:gd name="T67" fmla="*/ 10 h 41"/>
                <a:gd name="T68" fmla="*/ 46 w 50"/>
                <a:gd name="T69" fmla="*/ 3 h 41"/>
                <a:gd name="T70" fmla="*/ 38 w 50"/>
                <a:gd name="T71" fmla="*/ 8 h 41"/>
                <a:gd name="T72" fmla="*/ 46 w 50"/>
                <a:gd name="T73" fmla="*/ 3 h 41"/>
                <a:gd name="T74" fmla="*/ 44 w 50"/>
                <a:gd name="T75" fmla="*/ 1 h 41"/>
                <a:gd name="T76" fmla="*/ 43 w 50"/>
                <a:gd name="T77" fmla="*/ 0 h 41"/>
                <a:gd name="T78" fmla="*/ 42 w 50"/>
                <a:gd name="T79" fmla="*/ 0 h 41"/>
                <a:gd name="T80" fmla="*/ 40 w 50"/>
                <a:gd name="T81" fmla="*/ 0 h 41"/>
                <a:gd name="T82" fmla="*/ 38 w 50"/>
                <a:gd name="T83" fmla="*/ 2 h 41"/>
                <a:gd name="T84" fmla="*/ 38 w 50"/>
                <a:gd name="T85" fmla="*/ 3 h 41"/>
                <a:gd name="T86" fmla="*/ 37 w 50"/>
                <a:gd name="T87" fmla="*/ 5 h 41"/>
                <a:gd name="T88" fmla="*/ 38 w 50"/>
                <a:gd name="T89" fmla="*/ 7 h 41"/>
                <a:gd name="T90" fmla="*/ 46 w 50"/>
                <a:gd name="T91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" h="41">
                  <a:moveTo>
                    <a:pt x="46" y="2"/>
                  </a:moveTo>
                  <a:lnTo>
                    <a:pt x="38" y="7"/>
                  </a:lnTo>
                  <a:lnTo>
                    <a:pt x="39" y="12"/>
                  </a:lnTo>
                  <a:lnTo>
                    <a:pt x="39" y="17"/>
                  </a:lnTo>
                  <a:lnTo>
                    <a:pt x="39" y="20"/>
                  </a:lnTo>
                  <a:lnTo>
                    <a:pt x="39" y="23"/>
                  </a:lnTo>
                  <a:lnTo>
                    <a:pt x="38" y="25"/>
                  </a:lnTo>
                  <a:lnTo>
                    <a:pt x="36" y="27"/>
                  </a:lnTo>
                  <a:lnTo>
                    <a:pt x="35" y="27"/>
                  </a:lnTo>
                  <a:lnTo>
                    <a:pt x="32" y="28"/>
                  </a:lnTo>
                  <a:lnTo>
                    <a:pt x="29" y="28"/>
                  </a:lnTo>
                  <a:lnTo>
                    <a:pt x="27" y="28"/>
                  </a:lnTo>
                  <a:lnTo>
                    <a:pt x="24" y="26"/>
                  </a:lnTo>
                  <a:lnTo>
                    <a:pt x="21" y="25"/>
                  </a:lnTo>
                  <a:lnTo>
                    <a:pt x="17" y="20"/>
                  </a:lnTo>
                  <a:lnTo>
                    <a:pt x="14" y="17"/>
                  </a:lnTo>
                  <a:lnTo>
                    <a:pt x="11" y="11"/>
                  </a:lnTo>
                  <a:lnTo>
                    <a:pt x="8" y="5"/>
                  </a:lnTo>
                  <a:lnTo>
                    <a:pt x="0" y="10"/>
                  </a:lnTo>
                  <a:lnTo>
                    <a:pt x="3" y="17"/>
                  </a:lnTo>
                  <a:lnTo>
                    <a:pt x="7" y="24"/>
                  </a:lnTo>
                  <a:lnTo>
                    <a:pt x="12" y="29"/>
                  </a:lnTo>
                  <a:lnTo>
                    <a:pt x="16" y="33"/>
                  </a:lnTo>
                  <a:lnTo>
                    <a:pt x="20" y="36"/>
                  </a:lnTo>
                  <a:lnTo>
                    <a:pt x="24" y="39"/>
                  </a:lnTo>
                  <a:lnTo>
                    <a:pt x="29" y="40"/>
                  </a:lnTo>
                  <a:lnTo>
                    <a:pt x="34" y="40"/>
                  </a:lnTo>
                  <a:lnTo>
                    <a:pt x="38" y="38"/>
                  </a:lnTo>
                  <a:lnTo>
                    <a:pt x="42" y="36"/>
                  </a:lnTo>
                  <a:lnTo>
                    <a:pt x="44" y="32"/>
                  </a:lnTo>
                  <a:lnTo>
                    <a:pt x="47" y="27"/>
                  </a:lnTo>
                  <a:lnTo>
                    <a:pt x="48" y="22"/>
                  </a:lnTo>
                  <a:lnTo>
                    <a:pt x="49" y="17"/>
                  </a:lnTo>
                  <a:lnTo>
                    <a:pt x="47" y="10"/>
                  </a:lnTo>
                  <a:lnTo>
                    <a:pt x="46" y="3"/>
                  </a:lnTo>
                  <a:lnTo>
                    <a:pt x="38" y="8"/>
                  </a:lnTo>
                  <a:lnTo>
                    <a:pt x="46" y="3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8" y="3"/>
                  </a:lnTo>
                  <a:lnTo>
                    <a:pt x="37" y="5"/>
                  </a:lnTo>
                  <a:lnTo>
                    <a:pt x="38" y="7"/>
                  </a:lnTo>
                  <a:lnTo>
                    <a:pt x="46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59" name="Freeform 115">
              <a:extLst>
                <a:ext uri="{FF2B5EF4-FFF2-40B4-BE49-F238E27FC236}">
                  <a16:creationId xmlns:a16="http://schemas.microsoft.com/office/drawing/2014/main" id="{3BF9B240-E666-CB30-CF2F-A31C20DFE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614"/>
              <a:ext cx="53" cy="38"/>
            </a:xfrm>
            <a:custGeom>
              <a:avLst/>
              <a:gdLst>
                <a:gd name="T0" fmla="*/ 50 w 53"/>
                <a:gd name="T1" fmla="*/ 2 h 38"/>
                <a:gd name="T2" fmla="*/ 42 w 53"/>
                <a:gd name="T3" fmla="*/ 7 h 38"/>
                <a:gd name="T4" fmla="*/ 42 w 53"/>
                <a:gd name="T5" fmla="*/ 11 h 38"/>
                <a:gd name="T6" fmla="*/ 42 w 53"/>
                <a:gd name="T7" fmla="*/ 15 h 38"/>
                <a:gd name="T8" fmla="*/ 42 w 53"/>
                <a:gd name="T9" fmla="*/ 17 h 38"/>
                <a:gd name="T10" fmla="*/ 40 w 53"/>
                <a:gd name="T11" fmla="*/ 20 h 38"/>
                <a:gd name="T12" fmla="*/ 39 w 53"/>
                <a:gd name="T13" fmla="*/ 21 h 38"/>
                <a:gd name="T14" fmla="*/ 37 w 53"/>
                <a:gd name="T15" fmla="*/ 23 h 38"/>
                <a:gd name="T16" fmla="*/ 34 w 53"/>
                <a:gd name="T17" fmla="*/ 24 h 38"/>
                <a:gd name="T18" fmla="*/ 32 w 53"/>
                <a:gd name="T19" fmla="*/ 25 h 38"/>
                <a:gd name="T20" fmla="*/ 29 w 53"/>
                <a:gd name="T21" fmla="*/ 25 h 38"/>
                <a:gd name="T22" fmla="*/ 25 w 53"/>
                <a:gd name="T23" fmla="*/ 24 h 38"/>
                <a:gd name="T24" fmla="*/ 22 w 53"/>
                <a:gd name="T25" fmla="*/ 24 h 38"/>
                <a:gd name="T26" fmla="*/ 19 w 53"/>
                <a:gd name="T27" fmla="*/ 21 h 38"/>
                <a:gd name="T28" fmla="*/ 15 w 53"/>
                <a:gd name="T29" fmla="*/ 19 h 38"/>
                <a:gd name="T30" fmla="*/ 12 w 53"/>
                <a:gd name="T31" fmla="*/ 16 h 38"/>
                <a:gd name="T32" fmla="*/ 10 w 53"/>
                <a:gd name="T33" fmla="*/ 12 h 38"/>
                <a:gd name="T34" fmla="*/ 8 w 53"/>
                <a:gd name="T35" fmla="*/ 8 h 38"/>
                <a:gd name="T36" fmla="*/ 0 w 53"/>
                <a:gd name="T37" fmla="*/ 14 h 38"/>
                <a:gd name="T38" fmla="*/ 2 w 53"/>
                <a:gd name="T39" fmla="*/ 20 h 38"/>
                <a:gd name="T40" fmla="*/ 6 w 53"/>
                <a:gd name="T41" fmla="*/ 25 h 38"/>
                <a:gd name="T42" fmla="*/ 11 w 53"/>
                <a:gd name="T43" fmla="*/ 30 h 38"/>
                <a:gd name="T44" fmla="*/ 15 w 53"/>
                <a:gd name="T45" fmla="*/ 33 h 38"/>
                <a:gd name="T46" fmla="*/ 19 w 53"/>
                <a:gd name="T47" fmla="*/ 35 h 38"/>
                <a:gd name="T48" fmla="*/ 24 w 53"/>
                <a:gd name="T49" fmla="*/ 37 h 38"/>
                <a:gd name="T50" fmla="*/ 28 w 53"/>
                <a:gd name="T51" fmla="*/ 37 h 38"/>
                <a:gd name="T52" fmla="*/ 33 w 53"/>
                <a:gd name="T53" fmla="*/ 37 h 38"/>
                <a:gd name="T54" fmla="*/ 37 w 53"/>
                <a:gd name="T55" fmla="*/ 36 h 38"/>
                <a:gd name="T56" fmla="*/ 41 w 53"/>
                <a:gd name="T57" fmla="*/ 33 h 38"/>
                <a:gd name="T58" fmla="*/ 44 w 53"/>
                <a:gd name="T59" fmla="*/ 31 h 38"/>
                <a:gd name="T60" fmla="*/ 48 w 53"/>
                <a:gd name="T61" fmla="*/ 27 h 38"/>
                <a:gd name="T62" fmla="*/ 50 w 53"/>
                <a:gd name="T63" fmla="*/ 22 h 38"/>
                <a:gd name="T64" fmla="*/ 52 w 53"/>
                <a:gd name="T65" fmla="*/ 16 h 38"/>
                <a:gd name="T66" fmla="*/ 52 w 53"/>
                <a:gd name="T67" fmla="*/ 10 h 38"/>
                <a:gd name="T68" fmla="*/ 50 w 53"/>
                <a:gd name="T69" fmla="*/ 4 h 38"/>
                <a:gd name="T70" fmla="*/ 43 w 53"/>
                <a:gd name="T71" fmla="*/ 9 h 38"/>
                <a:gd name="T72" fmla="*/ 50 w 53"/>
                <a:gd name="T73" fmla="*/ 4 h 38"/>
                <a:gd name="T74" fmla="*/ 50 w 53"/>
                <a:gd name="T75" fmla="*/ 2 h 38"/>
                <a:gd name="T76" fmla="*/ 49 w 53"/>
                <a:gd name="T77" fmla="*/ 0 h 38"/>
                <a:gd name="T78" fmla="*/ 47 w 53"/>
                <a:gd name="T79" fmla="*/ 0 h 38"/>
                <a:gd name="T80" fmla="*/ 45 w 53"/>
                <a:gd name="T81" fmla="*/ 0 h 38"/>
                <a:gd name="T82" fmla="*/ 44 w 53"/>
                <a:gd name="T83" fmla="*/ 0 h 38"/>
                <a:gd name="T84" fmla="*/ 43 w 53"/>
                <a:gd name="T85" fmla="*/ 2 h 38"/>
                <a:gd name="T86" fmla="*/ 42 w 53"/>
                <a:gd name="T87" fmla="*/ 4 h 38"/>
                <a:gd name="T88" fmla="*/ 42 w 53"/>
                <a:gd name="T89" fmla="*/ 7 h 38"/>
                <a:gd name="T90" fmla="*/ 50 w 53"/>
                <a:gd name="T91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3" h="38">
                  <a:moveTo>
                    <a:pt x="50" y="2"/>
                  </a:moveTo>
                  <a:lnTo>
                    <a:pt x="42" y="7"/>
                  </a:lnTo>
                  <a:lnTo>
                    <a:pt x="42" y="11"/>
                  </a:lnTo>
                  <a:lnTo>
                    <a:pt x="42" y="15"/>
                  </a:lnTo>
                  <a:lnTo>
                    <a:pt x="42" y="17"/>
                  </a:lnTo>
                  <a:lnTo>
                    <a:pt x="40" y="20"/>
                  </a:lnTo>
                  <a:lnTo>
                    <a:pt x="39" y="21"/>
                  </a:lnTo>
                  <a:lnTo>
                    <a:pt x="37" y="23"/>
                  </a:lnTo>
                  <a:lnTo>
                    <a:pt x="34" y="24"/>
                  </a:lnTo>
                  <a:lnTo>
                    <a:pt x="32" y="25"/>
                  </a:lnTo>
                  <a:lnTo>
                    <a:pt x="29" y="25"/>
                  </a:lnTo>
                  <a:lnTo>
                    <a:pt x="25" y="24"/>
                  </a:lnTo>
                  <a:lnTo>
                    <a:pt x="22" y="24"/>
                  </a:lnTo>
                  <a:lnTo>
                    <a:pt x="19" y="21"/>
                  </a:lnTo>
                  <a:lnTo>
                    <a:pt x="15" y="19"/>
                  </a:lnTo>
                  <a:lnTo>
                    <a:pt x="12" y="16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0" y="14"/>
                  </a:lnTo>
                  <a:lnTo>
                    <a:pt x="2" y="20"/>
                  </a:lnTo>
                  <a:lnTo>
                    <a:pt x="6" y="25"/>
                  </a:lnTo>
                  <a:lnTo>
                    <a:pt x="11" y="30"/>
                  </a:lnTo>
                  <a:lnTo>
                    <a:pt x="15" y="33"/>
                  </a:lnTo>
                  <a:lnTo>
                    <a:pt x="19" y="35"/>
                  </a:lnTo>
                  <a:lnTo>
                    <a:pt x="24" y="37"/>
                  </a:lnTo>
                  <a:lnTo>
                    <a:pt x="28" y="37"/>
                  </a:lnTo>
                  <a:lnTo>
                    <a:pt x="33" y="37"/>
                  </a:lnTo>
                  <a:lnTo>
                    <a:pt x="37" y="36"/>
                  </a:lnTo>
                  <a:lnTo>
                    <a:pt x="41" y="33"/>
                  </a:lnTo>
                  <a:lnTo>
                    <a:pt x="44" y="31"/>
                  </a:lnTo>
                  <a:lnTo>
                    <a:pt x="48" y="27"/>
                  </a:lnTo>
                  <a:lnTo>
                    <a:pt x="50" y="22"/>
                  </a:lnTo>
                  <a:lnTo>
                    <a:pt x="52" y="16"/>
                  </a:lnTo>
                  <a:lnTo>
                    <a:pt x="52" y="10"/>
                  </a:lnTo>
                  <a:lnTo>
                    <a:pt x="50" y="4"/>
                  </a:lnTo>
                  <a:lnTo>
                    <a:pt x="43" y="9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3" y="2"/>
                  </a:lnTo>
                  <a:lnTo>
                    <a:pt x="42" y="4"/>
                  </a:lnTo>
                  <a:lnTo>
                    <a:pt x="42" y="7"/>
                  </a:lnTo>
                  <a:lnTo>
                    <a:pt x="5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60" name="Freeform 116">
              <a:extLst>
                <a:ext uri="{FF2B5EF4-FFF2-40B4-BE49-F238E27FC236}">
                  <a16:creationId xmlns:a16="http://schemas.microsoft.com/office/drawing/2014/main" id="{9230373D-B4D8-1F11-1511-28F0B933A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603"/>
              <a:ext cx="51" cy="38"/>
            </a:xfrm>
            <a:custGeom>
              <a:avLst/>
              <a:gdLst>
                <a:gd name="T0" fmla="*/ 40 w 51"/>
                <a:gd name="T1" fmla="*/ 5 h 38"/>
                <a:gd name="T2" fmla="*/ 40 w 51"/>
                <a:gd name="T3" fmla="*/ 6 h 38"/>
                <a:gd name="T4" fmla="*/ 40 w 51"/>
                <a:gd name="T5" fmla="*/ 10 h 38"/>
                <a:gd name="T6" fmla="*/ 40 w 51"/>
                <a:gd name="T7" fmla="*/ 13 h 38"/>
                <a:gd name="T8" fmla="*/ 40 w 51"/>
                <a:gd name="T9" fmla="*/ 16 h 38"/>
                <a:gd name="T10" fmla="*/ 39 w 51"/>
                <a:gd name="T11" fmla="*/ 18 h 38"/>
                <a:gd name="T12" fmla="*/ 37 w 51"/>
                <a:gd name="T13" fmla="*/ 21 h 38"/>
                <a:gd name="T14" fmla="*/ 36 w 51"/>
                <a:gd name="T15" fmla="*/ 23 h 38"/>
                <a:gd name="T16" fmla="*/ 33 w 51"/>
                <a:gd name="T17" fmla="*/ 23 h 38"/>
                <a:gd name="T18" fmla="*/ 31 w 51"/>
                <a:gd name="T19" fmla="*/ 24 h 38"/>
                <a:gd name="T20" fmla="*/ 27 w 51"/>
                <a:gd name="T21" fmla="*/ 25 h 38"/>
                <a:gd name="T22" fmla="*/ 25 w 51"/>
                <a:gd name="T23" fmla="*/ 25 h 38"/>
                <a:gd name="T24" fmla="*/ 21 w 51"/>
                <a:gd name="T25" fmla="*/ 24 h 38"/>
                <a:gd name="T26" fmla="*/ 18 w 51"/>
                <a:gd name="T27" fmla="*/ 23 h 38"/>
                <a:gd name="T28" fmla="*/ 15 w 51"/>
                <a:gd name="T29" fmla="*/ 21 h 38"/>
                <a:gd name="T30" fmla="*/ 12 w 51"/>
                <a:gd name="T31" fmla="*/ 20 h 38"/>
                <a:gd name="T32" fmla="*/ 9 w 51"/>
                <a:gd name="T33" fmla="*/ 16 h 38"/>
                <a:gd name="T34" fmla="*/ 6 w 51"/>
                <a:gd name="T35" fmla="*/ 13 h 38"/>
                <a:gd name="T36" fmla="*/ 0 w 51"/>
                <a:gd name="T37" fmla="*/ 20 h 38"/>
                <a:gd name="T38" fmla="*/ 2 w 51"/>
                <a:gd name="T39" fmla="*/ 25 h 38"/>
                <a:gd name="T40" fmla="*/ 7 w 51"/>
                <a:gd name="T41" fmla="*/ 29 h 38"/>
                <a:gd name="T42" fmla="*/ 11 w 51"/>
                <a:gd name="T43" fmla="*/ 32 h 38"/>
                <a:gd name="T44" fmla="*/ 15 w 51"/>
                <a:gd name="T45" fmla="*/ 34 h 38"/>
                <a:gd name="T46" fmla="*/ 19 w 51"/>
                <a:gd name="T47" fmla="*/ 36 h 38"/>
                <a:gd name="T48" fmla="*/ 24 w 51"/>
                <a:gd name="T49" fmla="*/ 37 h 38"/>
                <a:gd name="T50" fmla="*/ 28 w 51"/>
                <a:gd name="T51" fmla="*/ 37 h 38"/>
                <a:gd name="T52" fmla="*/ 33 w 51"/>
                <a:gd name="T53" fmla="*/ 36 h 38"/>
                <a:gd name="T54" fmla="*/ 37 w 51"/>
                <a:gd name="T55" fmla="*/ 34 h 38"/>
                <a:gd name="T56" fmla="*/ 40 w 51"/>
                <a:gd name="T57" fmla="*/ 32 h 38"/>
                <a:gd name="T58" fmla="*/ 44 w 51"/>
                <a:gd name="T59" fmla="*/ 29 h 38"/>
                <a:gd name="T60" fmla="*/ 46 w 51"/>
                <a:gd name="T61" fmla="*/ 25 h 38"/>
                <a:gd name="T62" fmla="*/ 48 w 51"/>
                <a:gd name="T63" fmla="*/ 21 h 38"/>
                <a:gd name="T64" fmla="*/ 50 w 51"/>
                <a:gd name="T65" fmla="*/ 15 h 38"/>
                <a:gd name="T66" fmla="*/ 50 w 51"/>
                <a:gd name="T67" fmla="*/ 10 h 38"/>
                <a:gd name="T68" fmla="*/ 49 w 51"/>
                <a:gd name="T69" fmla="*/ 4 h 38"/>
                <a:gd name="T70" fmla="*/ 49 w 51"/>
                <a:gd name="T71" fmla="*/ 5 h 38"/>
                <a:gd name="T72" fmla="*/ 49 w 51"/>
                <a:gd name="T73" fmla="*/ 4 h 38"/>
                <a:gd name="T74" fmla="*/ 48 w 51"/>
                <a:gd name="T75" fmla="*/ 1 h 38"/>
                <a:gd name="T76" fmla="*/ 47 w 51"/>
                <a:gd name="T77" fmla="*/ 0 h 38"/>
                <a:gd name="T78" fmla="*/ 45 w 51"/>
                <a:gd name="T79" fmla="*/ 0 h 38"/>
                <a:gd name="T80" fmla="*/ 44 w 51"/>
                <a:gd name="T81" fmla="*/ 0 h 38"/>
                <a:gd name="T82" fmla="*/ 42 w 51"/>
                <a:gd name="T83" fmla="*/ 0 h 38"/>
                <a:gd name="T84" fmla="*/ 41 w 51"/>
                <a:gd name="T85" fmla="*/ 2 h 38"/>
                <a:gd name="T86" fmla="*/ 40 w 51"/>
                <a:gd name="T87" fmla="*/ 4 h 38"/>
                <a:gd name="T88" fmla="*/ 40 w 51"/>
                <a:gd name="T89" fmla="*/ 6 h 38"/>
                <a:gd name="T90" fmla="*/ 40 w 51"/>
                <a:gd name="T91" fmla="*/ 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8">
                  <a:moveTo>
                    <a:pt x="40" y="5"/>
                  </a:moveTo>
                  <a:lnTo>
                    <a:pt x="40" y="6"/>
                  </a:lnTo>
                  <a:lnTo>
                    <a:pt x="40" y="10"/>
                  </a:lnTo>
                  <a:lnTo>
                    <a:pt x="40" y="13"/>
                  </a:lnTo>
                  <a:lnTo>
                    <a:pt x="40" y="16"/>
                  </a:lnTo>
                  <a:lnTo>
                    <a:pt x="39" y="18"/>
                  </a:lnTo>
                  <a:lnTo>
                    <a:pt x="37" y="21"/>
                  </a:lnTo>
                  <a:lnTo>
                    <a:pt x="36" y="23"/>
                  </a:lnTo>
                  <a:lnTo>
                    <a:pt x="33" y="23"/>
                  </a:lnTo>
                  <a:lnTo>
                    <a:pt x="31" y="24"/>
                  </a:lnTo>
                  <a:lnTo>
                    <a:pt x="27" y="25"/>
                  </a:lnTo>
                  <a:lnTo>
                    <a:pt x="25" y="25"/>
                  </a:lnTo>
                  <a:lnTo>
                    <a:pt x="21" y="24"/>
                  </a:lnTo>
                  <a:lnTo>
                    <a:pt x="18" y="23"/>
                  </a:lnTo>
                  <a:lnTo>
                    <a:pt x="15" y="21"/>
                  </a:lnTo>
                  <a:lnTo>
                    <a:pt x="12" y="20"/>
                  </a:lnTo>
                  <a:lnTo>
                    <a:pt x="9" y="16"/>
                  </a:lnTo>
                  <a:lnTo>
                    <a:pt x="6" y="13"/>
                  </a:lnTo>
                  <a:lnTo>
                    <a:pt x="0" y="20"/>
                  </a:lnTo>
                  <a:lnTo>
                    <a:pt x="2" y="25"/>
                  </a:lnTo>
                  <a:lnTo>
                    <a:pt x="7" y="29"/>
                  </a:lnTo>
                  <a:lnTo>
                    <a:pt x="11" y="32"/>
                  </a:lnTo>
                  <a:lnTo>
                    <a:pt x="15" y="34"/>
                  </a:lnTo>
                  <a:lnTo>
                    <a:pt x="19" y="36"/>
                  </a:lnTo>
                  <a:lnTo>
                    <a:pt x="24" y="37"/>
                  </a:lnTo>
                  <a:lnTo>
                    <a:pt x="28" y="37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40" y="32"/>
                  </a:lnTo>
                  <a:lnTo>
                    <a:pt x="44" y="29"/>
                  </a:lnTo>
                  <a:lnTo>
                    <a:pt x="46" y="25"/>
                  </a:lnTo>
                  <a:lnTo>
                    <a:pt x="48" y="21"/>
                  </a:lnTo>
                  <a:lnTo>
                    <a:pt x="50" y="15"/>
                  </a:lnTo>
                  <a:lnTo>
                    <a:pt x="50" y="10"/>
                  </a:lnTo>
                  <a:lnTo>
                    <a:pt x="49" y="4"/>
                  </a:lnTo>
                  <a:lnTo>
                    <a:pt x="49" y="5"/>
                  </a:lnTo>
                  <a:lnTo>
                    <a:pt x="49" y="4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2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61" name="Freeform 117">
              <a:extLst>
                <a:ext uri="{FF2B5EF4-FFF2-40B4-BE49-F238E27FC236}">
                  <a16:creationId xmlns:a16="http://schemas.microsoft.com/office/drawing/2014/main" id="{4CDBC323-2652-89AF-FDCA-3C8BE200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2523"/>
              <a:ext cx="24" cy="87"/>
            </a:xfrm>
            <a:custGeom>
              <a:avLst/>
              <a:gdLst>
                <a:gd name="T0" fmla="*/ 8 w 24"/>
                <a:gd name="T1" fmla="*/ 0 h 87"/>
                <a:gd name="T2" fmla="*/ 4 w 24"/>
                <a:gd name="T3" fmla="*/ 4 h 87"/>
                <a:gd name="T4" fmla="*/ 2 w 24"/>
                <a:gd name="T5" fmla="*/ 10 h 87"/>
                <a:gd name="T6" fmla="*/ 1 w 24"/>
                <a:gd name="T7" fmla="*/ 17 h 87"/>
                <a:gd name="T8" fmla="*/ 0 w 24"/>
                <a:gd name="T9" fmla="*/ 23 h 87"/>
                <a:gd name="T10" fmla="*/ 0 w 24"/>
                <a:gd name="T11" fmla="*/ 29 h 87"/>
                <a:gd name="T12" fmla="*/ 0 w 24"/>
                <a:gd name="T13" fmla="*/ 34 h 87"/>
                <a:gd name="T14" fmla="*/ 0 w 24"/>
                <a:gd name="T15" fmla="*/ 40 h 87"/>
                <a:gd name="T16" fmla="*/ 1 w 24"/>
                <a:gd name="T17" fmla="*/ 45 h 87"/>
                <a:gd name="T18" fmla="*/ 2 w 24"/>
                <a:gd name="T19" fmla="*/ 50 h 87"/>
                <a:gd name="T20" fmla="*/ 3 w 24"/>
                <a:gd name="T21" fmla="*/ 54 h 87"/>
                <a:gd name="T22" fmla="*/ 4 w 24"/>
                <a:gd name="T23" fmla="*/ 59 h 87"/>
                <a:gd name="T24" fmla="*/ 6 w 24"/>
                <a:gd name="T25" fmla="*/ 64 h 87"/>
                <a:gd name="T26" fmla="*/ 7 w 24"/>
                <a:gd name="T27" fmla="*/ 68 h 87"/>
                <a:gd name="T28" fmla="*/ 8 w 24"/>
                <a:gd name="T29" fmla="*/ 72 h 87"/>
                <a:gd name="T30" fmla="*/ 9 w 24"/>
                <a:gd name="T31" fmla="*/ 77 h 87"/>
                <a:gd name="T32" fmla="*/ 9 w 24"/>
                <a:gd name="T33" fmla="*/ 81 h 87"/>
                <a:gd name="T34" fmla="*/ 9 w 24"/>
                <a:gd name="T35" fmla="*/ 86 h 87"/>
                <a:gd name="T36" fmla="*/ 23 w 24"/>
                <a:gd name="T37" fmla="*/ 85 h 87"/>
                <a:gd name="T38" fmla="*/ 23 w 24"/>
                <a:gd name="T39" fmla="*/ 80 h 87"/>
                <a:gd name="T40" fmla="*/ 21 w 24"/>
                <a:gd name="T41" fmla="*/ 75 h 87"/>
                <a:gd name="T42" fmla="*/ 21 w 24"/>
                <a:gd name="T43" fmla="*/ 70 h 87"/>
                <a:gd name="T44" fmla="*/ 20 w 24"/>
                <a:gd name="T45" fmla="*/ 66 h 87"/>
                <a:gd name="T46" fmla="*/ 18 w 24"/>
                <a:gd name="T47" fmla="*/ 61 h 87"/>
                <a:gd name="T48" fmla="*/ 17 w 24"/>
                <a:gd name="T49" fmla="*/ 56 h 87"/>
                <a:gd name="T50" fmla="*/ 16 w 24"/>
                <a:gd name="T51" fmla="*/ 52 h 87"/>
                <a:gd name="T52" fmla="*/ 15 w 24"/>
                <a:gd name="T53" fmla="*/ 48 h 87"/>
                <a:gd name="T54" fmla="*/ 14 w 24"/>
                <a:gd name="T55" fmla="*/ 43 h 87"/>
                <a:gd name="T56" fmla="*/ 13 w 24"/>
                <a:gd name="T57" fmla="*/ 38 h 87"/>
                <a:gd name="T58" fmla="*/ 13 w 24"/>
                <a:gd name="T59" fmla="*/ 34 h 87"/>
                <a:gd name="T60" fmla="*/ 13 w 24"/>
                <a:gd name="T61" fmla="*/ 29 h 87"/>
                <a:gd name="T62" fmla="*/ 13 w 24"/>
                <a:gd name="T63" fmla="*/ 24 h 87"/>
                <a:gd name="T64" fmla="*/ 13 w 24"/>
                <a:gd name="T65" fmla="*/ 18 h 87"/>
                <a:gd name="T66" fmla="*/ 15 w 24"/>
                <a:gd name="T67" fmla="*/ 13 h 87"/>
                <a:gd name="T68" fmla="*/ 16 w 24"/>
                <a:gd name="T69" fmla="*/ 7 h 87"/>
                <a:gd name="T70" fmla="*/ 13 w 24"/>
                <a:gd name="T71" fmla="*/ 10 h 87"/>
                <a:gd name="T72" fmla="*/ 16 w 24"/>
                <a:gd name="T73" fmla="*/ 7 h 87"/>
                <a:gd name="T74" fmla="*/ 16 w 24"/>
                <a:gd name="T75" fmla="*/ 4 h 87"/>
                <a:gd name="T76" fmla="*/ 15 w 24"/>
                <a:gd name="T77" fmla="*/ 2 h 87"/>
                <a:gd name="T78" fmla="*/ 13 w 24"/>
                <a:gd name="T79" fmla="*/ 1 h 87"/>
                <a:gd name="T80" fmla="*/ 12 w 24"/>
                <a:gd name="T81" fmla="*/ 0 h 87"/>
                <a:gd name="T82" fmla="*/ 9 w 24"/>
                <a:gd name="T83" fmla="*/ 0 h 87"/>
                <a:gd name="T84" fmla="*/ 7 w 24"/>
                <a:gd name="T85" fmla="*/ 0 h 87"/>
                <a:gd name="T86" fmla="*/ 5 w 24"/>
                <a:gd name="T87" fmla="*/ 2 h 87"/>
                <a:gd name="T88" fmla="*/ 4 w 24"/>
                <a:gd name="T89" fmla="*/ 4 h 87"/>
                <a:gd name="T90" fmla="*/ 8 w 24"/>
                <a:gd name="T9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" h="87">
                  <a:moveTo>
                    <a:pt x="8" y="0"/>
                  </a:moveTo>
                  <a:lnTo>
                    <a:pt x="4" y="4"/>
                  </a:lnTo>
                  <a:lnTo>
                    <a:pt x="2" y="10"/>
                  </a:lnTo>
                  <a:lnTo>
                    <a:pt x="1" y="17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1" y="45"/>
                  </a:lnTo>
                  <a:lnTo>
                    <a:pt x="2" y="50"/>
                  </a:lnTo>
                  <a:lnTo>
                    <a:pt x="3" y="54"/>
                  </a:lnTo>
                  <a:lnTo>
                    <a:pt x="4" y="59"/>
                  </a:lnTo>
                  <a:lnTo>
                    <a:pt x="6" y="64"/>
                  </a:lnTo>
                  <a:lnTo>
                    <a:pt x="7" y="68"/>
                  </a:lnTo>
                  <a:lnTo>
                    <a:pt x="8" y="72"/>
                  </a:lnTo>
                  <a:lnTo>
                    <a:pt x="9" y="77"/>
                  </a:lnTo>
                  <a:lnTo>
                    <a:pt x="9" y="81"/>
                  </a:lnTo>
                  <a:lnTo>
                    <a:pt x="9" y="86"/>
                  </a:lnTo>
                  <a:lnTo>
                    <a:pt x="23" y="85"/>
                  </a:lnTo>
                  <a:lnTo>
                    <a:pt x="23" y="80"/>
                  </a:lnTo>
                  <a:lnTo>
                    <a:pt x="21" y="75"/>
                  </a:lnTo>
                  <a:lnTo>
                    <a:pt x="21" y="70"/>
                  </a:lnTo>
                  <a:lnTo>
                    <a:pt x="20" y="66"/>
                  </a:lnTo>
                  <a:lnTo>
                    <a:pt x="18" y="61"/>
                  </a:lnTo>
                  <a:lnTo>
                    <a:pt x="17" y="56"/>
                  </a:lnTo>
                  <a:lnTo>
                    <a:pt x="16" y="52"/>
                  </a:lnTo>
                  <a:lnTo>
                    <a:pt x="15" y="48"/>
                  </a:lnTo>
                  <a:lnTo>
                    <a:pt x="14" y="43"/>
                  </a:lnTo>
                  <a:lnTo>
                    <a:pt x="13" y="38"/>
                  </a:lnTo>
                  <a:lnTo>
                    <a:pt x="13" y="34"/>
                  </a:lnTo>
                  <a:lnTo>
                    <a:pt x="13" y="29"/>
                  </a:lnTo>
                  <a:lnTo>
                    <a:pt x="13" y="24"/>
                  </a:lnTo>
                  <a:lnTo>
                    <a:pt x="13" y="18"/>
                  </a:lnTo>
                  <a:lnTo>
                    <a:pt x="15" y="13"/>
                  </a:lnTo>
                  <a:lnTo>
                    <a:pt x="16" y="7"/>
                  </a:lnTo>
                  <a:lnTo>
                    <a:pt x="13" y="10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4" y="4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62" name="Freeform 118">
              <a:extLst>
                <a:ext uri="{FF2B5EF4-FFF2-40B4-BE49-F238E27FC236}">
                  <a16:creationId xmlns:a16="http://schemas.microsoft.com/office/drawing/2014/main" id="{08A7A965-D799-E672-46DE-5C952207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435"/>
              <a:ext cx="55" cy="66"/>
            </a:xfrm>
            <a:custGeom>
              <a:avLst/>
              <a:gdLst>
                <a:gd name="T0" fmla="*/ 0 w 55"/>
                <a:gd name="T1" fmla="*/ 5 h 66"/>
                <a:gd name="T2" fmla="*/ 3 w 55"/>
                <a:gd name="T3" fmla="*/ 10 h 66"/>
                <a:gd name="T4" fmla="*/ 10 w 55"/>
                <a:gd name="T5" fmla="*/ 13 h 66"/>
                <a:gd name="T6" fmla="*/ 15 w 55"/>
                <a:gd name="T7" fmla="*/ 14 h 66"/>
                <a:gd name="T8" fmla="*/ 20 w 55"/>
                <a:gd name="T9" fmla="*/ 16 h 66"/>
                <a:gd name="T10" fmla="*/ 23 w 55"/>
                <a:gd name="T11" fmla="*/ 18 h 66"/>
                <a:gd name="T12" fmla="*/ 26 w 55"/>
                <a:gd name="T13" fmla="*/ 20 h 66"/>
                <a:gd name="T14" fmla="*/ 29 w 55"/>
                <a:gd name="T15" fmla="*/ 21 h 66"/>
                <a:gd name="T16" fmla="*/ 31 w 55"/>
                <a:gd name="T17" fmla="*/ 23 h 66"/>
                <a:gd name="T18" fmla="*/ 33 w 55"/>
                <a:gd name="T19" fmla="*/ 25 h 66"/>
                <a:gd name="T20" fmla="*/ 34 w 55"/>
                <a:gd name="T21" fmla="*/ 27 h 66"/>
                <a:gd name="T22" fmla="*/ 35 w 55"/>
                <a:gd name="T23" fmla="*/ 30 h 66"/>
                <a:gd name="T24" fmla="*/ 36 w 55"/>
                <a:gd name="T25" fmla="*/ 34 h 66"/>
                <a:gd name="T26" fmla="*/ 37 w 55"/>
                <a:gd name="T27" fmla="*/ 38 h 66"/>
                <a:gd name="T28" fmla="*/ 39 w 55"/>
                <a:gd name="T29" fmla="*/ 43 h 66"/>
                <a:gd name="T30" fmla="*/ 40 w 55"/>
                <a:gd name="T31" fmla="*/ 50 h 66"/>
                <a:gd name="T32" fmla="*/ 43 w 55"/>
                <a:gd name="T33" fmla="*/ 56 h 66"/>
                <a:gd name="T34" fmla="*/ 45 w 55"/>
                <a:gd name="T35" fmla="*/ 65 h 66"/>
                <a:gd name="T36" fmla="*/ 54 w 55"/>
                <a:gd name="T37" fmla="*/ 61 h 66"/>
                <a:gd name="T38" fmla="*/ 52 w 55"/>
                <a:gd name="T39" fmla="*/ 53 h 66"/>
                <a:gd name="T40" fmla="*/ 49 w 55"/>
                <a:gd name="T41" fmla="*/ 46 h 66"/>
                <a:gd name="T42" fmla="*/ 48 w 55"/>
                <a:gd name="T43" fmla="*/ 40 h 66"/>
                <a:gd name="T44" fmla="*/ 46 w 55"/>
                <a:gd name="T45" fmla="*/ 35 h 66"/>
                <a:gd name="T46" fmla="*/ 45 w 55"/>
                <a:gd name="T47" fmla="*/ 29 h 66"/>
                <a:gd name="T48" fmla="*/ 43 w 55"/>
                <a:gd name="T49" fmla="*/ 25 h 66"/>
                <a:gd name="T50" fmla="*/ 42 w 55"/>
                <a:gd name="T51" fmla="*/ 21 h 66"/>
                <a:gd name="T52" fmla="*/ 39 w 55"/>
                <a:gd name="T53" fmla="*/ 18 h 66"/>
                <a:gd name="T54" fmla="*/ 37 w 55"/>
                <a:gd name="T55" fmla="*/ 14 h 66"/>
                <a:gd name="T56" fmla="*/ 34 w 55"/>
                <a:gd name="T57" fmla="*/ 12 h 66"/>
                <a:gd name="T58" fmla="*/ 31 w 55"/>
                <a:gd name="T59" fmla="*/ 9 h 66"/>
                <a:gd name="T60" fmla="*/ 27 w 55"/>
                <a:gd name="T61" fmla="*/ 7 h 66"/>
                <a:gd name="T62" fmla="*/ 23 w 55"/>
                <a:gd name="T63" fmla="*/ 5 h 66"/>
                <a:gd name="T64" fmla="*/ 18 w 55"/>
                <a:gd name="T65" fmla="*/ 3 h 66"/>
                <a:gd name="T66" fmla="*/ 12 w 55"/>
                <a:gd name="T67" fmla="*/ 2 h 66"/>
                <a:gd name="T68" fmla="*/ 5 w 55"/>
                <a:gd name="T69" fmla="*/ 0 h 66"/>
                <a:gd name="T70" fmla="*/ 9 w 55"/>
                <a:gd name="T71" fmla="*/ 5 h 66"/>
                <a:gd name="T72" fmla="*/ 5 w 55"/>
                <a:gd name="T73" fmla="*/ 0 h 66"/>
                <a:gd name="T74" fmla="*/ 3 w 55"/>
                <a:gd name="T75" fmla="*/ 0 h 66"/>
                <a:gd name="T76" fmla="*/ 2 w 55"/>
                <a:gd name="T77" fmla="*/ 0 h 66"/>
                <a:gd name="T78" fmla="*/ 1 w 55"/>
                <a:gd name="T79" fmla="*/ 2 h 66"/>
                <a:gd name="T80" fmla="*/ 0 w 55"/>
                <a:gd name="T81" fmla="*/ 3 h 66"/>
                <a:gd name="T82" fmla="*/ 0 w 55"/>
                <a:gd name="T83" fmla="*/ 6 h 66"/>
                <a:gd name="T84" fmla="*/ 0 w 55"/>
                <a:gd name="T85" fmla="*/ 8 h 66"/>
                <a:gd name="T86" fmla="*/ 1 w 55"/>
                <a:gd name="T87" fmla="*/ 9 h 66"/>
                <a:gd name="T88" fmla="*/ 3 w 55"/>
                <a:gd name="T89" fmla="*/ 10 h 66"/>
                <a:gd name="T90" fmla="*/ 0 w 55"/>
                <a:gd name="T91" fmla="*/ 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" h="66">
                  <a:moveTo>
                    <a:pt x="0" y="5"/>
                  </a:moveTo>
                  <a:lnTo>
                    <a:pt x="3" y="10"/>
                  </a:lnTo>
                  <a:lnTo>
                    <a:pt x="10" y="13"/>
                  </a:lnTo>
                  <a:lnTo>
                    <a:pt x="15" y="14"/>
                  </a:lnTo>
                  <a:lnTo>
                    <a:pt x="20" y="16"/>
                  </a:lnTo>
                  <a:lnTo>
                    <a:pt x="23" y="18"/>
                  </a:lnTo>
                  <a:lnTo>
                    <a:pt x="26" y="20"/>
                  </a:lnTo>
                  <a:lnTo>
                    <a:pt x="29" y="21"/>
                  </a:lnTo>
                  <a:lnTo>
                    <a:pt x="31" y="23"/>
                  </a:lnTo>
                  <a:lnTo>
                    <a:pt x="33" y="25"/>
                  </a:lnTo>
                  <a:lnTo>
                    <a:pt x="34" y="27"/>
                  </a:lnTo>
                  <a:lnTo>
                    <a:pt x="35" y="30"/>
                  </a:lnTo>
                  <a:lnTo>
                    <a:pt x="36" y="34"/>
                  </a:lnTo>
                  <a:lnTo>
                    <a:pt x="37" y="38"/>
                  </a:lnTo>
                  <a:lnTo>
                    <a:pt x="39" y="43"/>
                  </a:lnTo>
                  <a:lnTo>
                    <a:pt x="40" y="50"/>
                  </a:lnTo>
                  <a:lnTo>
                    <a:pt x="43" y="56"/>
                  </a:lnTo>
                  <a:lnTo>
                    <a:pt x="45" y="65"/>
                  </a:lnTo>
                  <a:lnTo>
                    <a:pt x="54" y="61"/>
                  </a:lnTo>
                  <a:lnTo>
                    <a:pt x="52" y="53"/>
                  </a:lnTo>
                  <a:lnTo>
                    <a:pt x="49" y="46"/>
                  </a:lnTo>
                  <a:lnTo>
                    <a:pt x="48" y="40"/>
                  </a:lnTo>
                  <a:lnTo>
                    <a:pt x="46" y="35"/>
                  </a:lnTo>
                  <a:lnTo>
                    <a:pt x="45" y="29"/>
                  </a:lnTo>
                  <a:lnTo>
                    <a:pt x="43" y="25"/>
                  </a:lnTo>
                  <a:lnTo>
                    <a:pt x="42" y="21"/>
                  </a:lnTo>
                  <a:lnTo>
                    <a:pt x="39" y="18"/>
                  </a:lnTo>
                  <a:lnTo>
                    <a:pt x="37" y="14"/>
                  </a:lnTo>
                  <a:lnTo>
                    <a:pt x="34" y="12"/>
                  </a:lnTo>
                  <a:lnTo>
                    <a:pt x="31" y="9"/>
                  </a:lnTo>
                  <a:lnTo>
                    <a:pt x="27" y="7"/>
                  </a:lnTo>
                  <a:lnTo>
                    <a:pt x="23" y="5"/>
                  </a:lnTo>
                  <a:lnTo>
                    <a:pt x="18" y="3"/>
                  </a:lnTo>
                  <a:lnTo>
                    <a:pt x="12" y="2"/>
                  </a:lnTo>
                  <a:lnTo>
                    <a:pt x="5" y="0"/>
                  </a:lnTo>
                  <a:lnTo>
                    <a:pt x="9" y="5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1" y="9"/>
                  </a:lnTo>
                  <a:lnTo>
                    <a:pt x="3" y="1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63" name="Freeform 119">
              <a:extLst>
                <a:ext uri="{FF2B5EF4-FFF2-40B4-BE49-F238E27FC236}">
                  <a16:creationId xmlns:a16="http://schemas.microsoft.com/office/drawing/2014/main" id="{72B90FA9-AFB4-14F8-23B2-F5A68410C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117"/>
              <a:ext cx="45" cy="325"/>
            </a:xfrm>
            <a:custGeom>
              <a:avLst/>
              <a:gdLst>
                <a:gd name="T0" fmla="*/ 0 w 45"/>
                <a:gd name="T1" fmla="*/ 6 h 325"/>
                <a:gd name="T2" fmla="*/ 3 w 45"/>
                <a:gd name="T3" fmla="*/ 27 h 325"/>
                <a:gd name="T4" fmla="*/ 7 w 45"/>
                <a:gd name="T5" fmla="*/ 48 h 325"/>
                <a:gd name="T6" fmla="*/ 9 w 45"/>
                <a:gd name="T7" fmla="*/ 68 h 325"/>
                <a:gd name="T8" fmla="*/ 12 w 45"/>
                <a:gd name="T9" fmla="*/ 89 h 325"/>
                <a:gd name="T10" fmla="*/ 15 w 45"/>
                <a:gd name="T11" fmla="*/ 109 h 325"/>
                <a:gd name="T12" fmla="*/ 17 w 45"/>
                <a:gd name="T13" fmla="*/ 129 h 325"/>
                <a:gd name="T14" fmla="*/ 19 w 45"/>
                <a:gd name="T15" fmla="*/ 150 h 325"/>
                <a:gd name="T16" fmla="*/ 22 w 45"/>
                <a:gd name="T17" fmla="*/ 170 h 325"/>
                <a:gd name="T18" fmla="*/ 23 w 45"/>
                <a:gd name="T19" fmla="*/ 189 h 325"/>
                <a:gd name="T20" fmla="*/ 25 w 45"/>
                <a:gd name="T21" fmla="*/ 210 h 325"/>
                <a:gd name="T22" fmla="*/ 26 w 45"/>
                <a:gd name="T23" fmla="*/ 229 h 325"/>
                <a:gd name="T24" fmla="*/ 28 w 45"/>
                <a:gd name="T25" fmla="*/ 249 h 325"/>
                <a:gd name="T26" fmla="*/ 29 w 45"/>
                <a:gd name="T27" fmla="*/ 268 h 325"/>
                <a:gd name="T28" fmla="*/ 31 w 45"/>
                <a:gd name="T29" fmla="*/ 287 h 325"/>
                <a:gd name="T30" fmla="*/ 33 w 45"/>
                <a:gd name="T31" fmla="*/ 305 h 325"/>
                <a:gd name="T32" fmla="*/ 34 w 45"/>
                <a:gd name="T33" fmla="*/ 324 h 325"/>
                <a:gd name="T34" fmla="*/ 43 w 45"/>
                <a:gd name="T35" fmla="*/ 313 h 325"/>
                <a:gd name="T36" fmla="*/ 41 w 45"/>
                <a:gd name="T37" fmla="*/ 295 h 325"/>
                <a:gd name="T38" fmla="*/ 40 w 45"/>
                <a:gd name="T39" fmla="*/ 276 h 325"/>
                <a:gd name="T40" fmla="*/ 39 w 45"/>
                <a:gd name="T41" fmla="*/ 257 h 325"/>
                <a:gd name="T42" fmla="*/ 37 w 45"/>
                <a:gd name="T43" fmla="*/ 238 h 325"/>
                <a:gd name="T44" fmla="*/ 35 w 45"/>
                <a:gd name="T45" fmla="*/ 218 h 325"/>
                <a:gd name="T46" fmla="*/ 34 w 45"/>
                <a:gd name="T47" fmla="*/ 199 h 325"/>
                <a:gd name="T48" fmla="*/ 32 w 45"/>
                <a:gd name="T49" fmla="*/ 178 h 325"/>
                <a:gd name="T50" fmla="*/ 30 w 45"/>
                <a:gd name="T51" fmla="*/ 159 h 325"/>
                <a:gd name="T52" fmla="*/ 28 w 45"/>
                <a:gd name="T53" fmla="*/ 138 h 325"/>
                <a:gd name="T54" fmla="*/ 26 w 45"/>
                <a:gd name="T55" fmla="*/ 118 h 325"/>
                <a:gd name="T56" fmla="*/ 23 w 45"/>
                <a:gd name="T57" fmla="*/ 97 h 325"/>
                <a:gd name="T58" fmla="*/ 20 w 45"/>
                <a:gd name="T59" fmla="*/ 76 h 325"/>
                <a:gd name="T60" fmla="*/ 18 w 45"/>
                <a:gd name="T61" fmla="*/ 56 h 325"/>
                <a:gd name="T62" fmla="*/ 15 w 45"/>
                <a:gd name="T63" fmla="*/ 35 h 325"/>
                <a:gd name="T64" fmla="*/ 11 w 45"/>
                <a:gd name="T65" fmla="*/ 14 h 325"/>
                <a:gd name="T66" fmla="*/ 5 w 45"/>
                <a:gd name="T67" fmla="*/ 10 h 325"/>
                <a:gd name="T68" fmla="*/ 9 w 45"/>
                <a:gd name="T69" fmla="*/ 2 h 325"/>
                <a:gd name="T70" fmla="*/ 6 w 45"/>
                <a:gd name="T71" fmla="*/ 0 h 325"/>
                <a:gd name="T72" fmla="*/ 2 w 45"/>
                <a:gd name="T73" fmla="*/ 0 h 325"/>
                <a:gd name="T74" fmla="*/ 0 w 45"/>
                <a:gd name="T75" fmla="*/ 3 h 325"/>
                <a:gd name="T76" fmla="*/ 4 w 45"/>
                <a:gd name="T77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5" h="325">
                  <a:moveTo>
                    <a:pt x="4" y="0"/>
                  </a:moveTo>
                  <a:lnTo>
                    <a:pt x="0" y="6"/>
                  </a:lnTo>
                  <a:lnTo>
                    <a:pt x="1" y="16"/>
                  </a:lnTo>
                  <a:lnTo>
                    <a:pt x="3" y="27"/>
                  </a:lnTo>
                  <a:lnTo>
                    <a:pt x="5" y="38"/>
                  </a:lnTo>
                  <a:lnTo>
                    <a:pt x="7" y="48"/>
                  </a:lnTo>
                  <a:lnTo>
                    <a:pt x="8" y="58"/>
                  </a:lnTo>
                  <a:lnTo>
                    <a:pt x="9" y="68"/>
                  </a:lnTo>
                  <a:lnTo>
                    <a:pt x="11" y="79"/>
                  </a:lnTo>
                  <a:lnTo>
                    <a:pt x="12" y="89"/>
                  </a:lnTo>
                  <a:lnTo>
                    <a:pt x="14" y="99"/>
                  </a:lnTo>
                  <a:lnTo>
                    <a:pt x="15" y="109"/>
                  </a:lnTo>
                  <a:lnTo>
                    <a:pt x="16" y="120"/>
                  </a:lnTo>
                  <a:lnTo>
                    <a:pt x="17" y="129"/>
                  </a:lnTo>
                  <a:lnTo>
                    <a:pt x="18" y="140"/>
                  </a:lnTo>
                  <a:lnTo>
                    <a:pt x="19" y="150"/>
                  </a:lnTo>
                  <a:lnTo>
                    <a:pt x="20" y="159"/>
                  </a:lnTo>
                  <a:lnTo>
                    <a:pt x="22" y="170"/>
                  </a:lnTo>
                  <a:lnTo>
                    <a:pt x="22" y="180"/>
                  </a:lnTo>
                  <a:lnTo>
                    <a:pt x="23" y="189"/>
                  </a:lnTo>
                  <a:lnTo>
                    <a:pt x="24" y="200"/>
                  </a:lnTo>
                  <a:lnTo>
                    <a:pt x="25" y="210"/>
                  </a:lnTo>
                  <a:lnTo>
                    <a:pt x="26" y="219"/>
                  </a:lnTo>
                  <a:lnTo>
                    <a:pt x="26" y="229"/>
                  </a:lnTo>
                  <a:lnTo>
                    <a:pt x="27" y="238"/>
                  </a:lnTo>
                  <a:lnTo>
                    <a:pt x="28" y="249"/>
                  </a:lnTo>
                  <a:lnTo>
                    <a:pt x="29" y="258"/>
                  </a:lnTo>
                  <a:lnTo>
                    <a:pt x="29" y="268"/>
                  </a:lnTo>
                  <a:lnTo>
                    <a:pt x="30" y="277"/>
                  </a:lnTo>
                  <a:lnTo>
                    <a:pt x="31" y="287"/>
                  </a:lnTo>
                  <a:lnTo>
                    <a:pt x="32" y="296"/>
                  </a:lnTo>
                  <a:lnTo>
                    <a:pt x="33" y="305"/>
                  </a:lnTo>
                  <a:lnTo>
                    <a:pt x="33" y="315"/>
                  </a:lnTo>
                  <a:lnTo>
                    <a:pt x="34" y="324"/>
                  </a:lnTo>
                  <a:lnTo>
                    <a:pt x="44" y="323"/>
                  </a:lnTo>
                  <a:lnTo>
                    <a:pt x="43" y="313"/>
                  </a:lnTo>
                  <a:lnTo>
                    <a:pt x="42" y="304"/>
                  </a:lnTo>
                  <a:lnTo>
                    <a:pt x="41" y="295"/>
                  </a:lnTo>
                  <a:lnTo>
                    <a:pt x="40" y="285"/>
                  </a:lnTo>
                  <a:lnTo>
                    <a:pt x="40" y="276"/>
                  </a:lnTo>
                  <a:lnTo>
                    <a:pt x="39" y="266"/>
                  </a:lnTo>
                  <a:lnTo>
                    <a:pt x="39" y="257"/>
                  </a:lnTo>
                  <a:lnTo>
                    <a:pt x="37" y="247"/>
                  </a:lnTo>
                  <a:lnTo>
                    <a:pt x="37" y="238"/>
                  </a:lnTo>
                  <a:lnTo>
                    <a:pt x="36" y="228"/>
                  </a:lnTo>
                  <a:lnTo>
                    <a:pt x="35" y="218"/>
                  </a:lnTo>
                  <a:lnTo>
                    <a:pt x="34" y="208"/>
                  </a:lnTo>
                  <a:lnTo>
                    <a:pt x="34" y="199"/>
                  </a:lnTo>
                  <a:lnTo>
                    <a:pt x="33" y="189"/>
                  </a:lnTo>
                  <a:lnTo>
                    <a:pt x="32" y="178"/>
                  </a:lnTo>
                  <a:lnTo>
                    <a:pt x="31" y="169"/>
                  </a:lnTo>
                  <a:lnTo>
                    <a:pt x="30" y="159"/>
                  </a:lnTo>
                  <a:lnTo>
                    <a:pt x="29" y="148"/>
                  </a:lnTo>
                  <a:lnTo>
                    <a:pt x="28" y="138"/>
                  </a:lnTo>
                  <a:lnTo>
                    <a:pt x="27" y="128"/>
                  </a:lnTo>
                  <a:lnTo>
                    <a:pt x="26" y="118"/>
                  </a:lnTo>
                  <a:lnTo>
                    <a:pt x="25" y="107"/>
                  </a:lnTo>
                  <a:lnTo>
                    <a:pt x="23" y="97"/>
                  </a:lnTo>
                  <a:lnTo>
                    <a:pt x="22" y="87"/>
                  </a:lnTo>
                  <a:lnTo>
                    <a:pt x="20" y="76"/>
                  </a:lnTo>
                  <a:lnTo>
                    <a:pt x="19" y="66"/>
                  </a:lnTo>
                  <a:lnTo>
                    <a:pt x="18" y="56"/>
                  </a:lnTo>
                  <a:lnTo>
                    <a:pt x="16" y="46"/>
                  </a:lnTo>
                  <a:lnTo>
                    <a:pt x="15" y="35"/>
                  </a:lnTo>
                  <a:lnTo>
                    <a:pt x="13" y="24"/>
                  </a:lnTo>
                  <a:lnTo>
                    <a:pt x="11" y="14"/>
                  </a:lnTo>
                  <a:lnTo>
                    <a:pt x="9" y="4"/>
                  </a:lnTo>
                  <a:lnTo>
                    <a:pt x="5" y="10"/>
                  </a:lnTo>
                  <a:lnTo>
                    <a:pt x="9" y="4"/>
                  </a:lnTo>
                  <a:lnTo>
                    <a:pt x="9" y="2"/>
                  </a:lnTo>
                  <a:lnTo>
                    <a:pt x="7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64" name="Freeform 120">
              <a:extLst>
                <a:ext uri="{FF2B5EF4-FFF2-40B4-BE49-F238E27FC236}">
                  <a16:creationId xmlns:a16="http://schemas.microsoft.com/office/drawing/2014/main" id="{1FB2C618-3CBA-B48F-EFB4-062010595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099"/>
              <a:ext cx="165" cy="32"/>
            </a:xfrm>
            <a:custGeom>
              <a:avLst/>
              <a:gdLst>
                <a:gd name="T0" fmla="*/ 156 w 165"/>
                <a:gd name="T1" fmla="*/ 0 h 32"/>
                <a:gd name="T2" fmla="*/ 147 w 165"/>
                <a:gd name="T3" fmla="*/ 6 h 32"/>
                <a:gd name="T4" fmla="*/ 137 w 165"/>
                <a:gd name="T5" fmla="*/ 11 h 32"/>
                <a:gd name="T6" fmla="*/ 127 w 165"/>
                <a:gd name="T7" fmla="*/ 14 h 32"/>
                <a:gd name="T8" fmla="*/ 117 w 165"/>
                <a:gd name="T9" fmla="*/ 16 h 32"/>
                <a:gd name="T10" fmla="*/ 107 w 165"/>
                <a:gd name="T11" fmla="*/ 18 h 32"/>
                <a:gd name="T12" fmla="*/ 98 w 165"/>
                <a:gd name="T13" fmla="*/ 19 h 32"/>
                <a:gd name="T14" fmla="*/ 88 w 165"/>
                <a:gd name="T15" fmla="*/ 19 h 32"/>
                <a:gd name="T16" fmla="*/ 79 w 165"/>
                <a:gd name="T17" fmla="*/ 18 h 32"/>
                <a:gd name="T18" fmla="*/ 69 w 165"/>
                <a:gd name="T19" fmla="*/ 17 h 32"/>
                <a:gd name="T20" fmla="*/ 59 w 165"/>
                <a:gd name="T21" fmla="*/ 16 h 32"/>
                <a:gd name="T22" fmla="*/ 49 w 165"/>
                <a:gd name="T23" fmla="*/ 16 h 32"/>
                <a:gd name="T24" fmla="*/ 39 w 165"/>
                <a:gd name="T25" fmla="*/ 15 h 32"/>
                <a:gd name="T26" fmla="*/ 29 w 165"/>
                <a:gd name="T27" fmla="*/ 15 h 32"/>
                <a:gd name="T28" fmla="*/ 20 w 165"/>
                <a:gd name="T29" fmla="*/ 15 h 32"/>
                <a:gd name="T30" fmla="*/ 9 w 165"/>
                <a:gd name="T31" fmla="*/ 15 h 32"/>
                <a:gd name="T32" fmla="*/ 0 w 165"/>
                <a:gd name="T33" fmla="*/ 16 h 32"/>
                <a:gd name="T34" fmla="*/ 5 w 165"/>
                <a:gd name="T35" fmla="*/ 27 h 32"/>
                <a:gd name="T36" fmla="*/ 15 w 165"/>
                <a:gd name="T37" fmla="*/ 26 h 32"/>
                <a:gd name="T38" fmla="*/ 25 w 165"/>
                <a:gd name="T39" fmla="*/ 26 h 32"/>
                <a:gd name="T40" fmla="*/ 34 w 165"/>
                <a:gd name="T41" fmla="*/ 27 h 32"/>
                <a:gd name="T42" fmla="*/ 44 w 165"/>
                <a:gd name="T43" fmla="*/ 27 h 32"/>
                <a:gd name="T44" fmla="*/ 53 w 165"/>
                <a:gd name="T45" fmla="*/ 28 h 32"/>
                <a:gd name="T46" fmla="*/ 63 w 165"/>
                <a:gd name="T47" fmla="*/ 29 h 32"/>
                <a:gd name="T48" fmla="*/ 73 w 165"/>
                <a:gd name="T49" fmla="*/ 30 h 32"/>
                <a:gd name="T50" fmla="*/ 83 w 165"/>
                <a:gd name="T51" fmla="*/ 30 h 32"/>
                <a:gd name="T52" fmla="*/ 93 w 165"/>
                <a:gd name="T53" fmla="*/ 31 h 32"/>
                <a:gd name="T54" fmla="*/ 103 w 165"/>
                <a:gd name="T55" fmla="*/ 30 h 32"/>
                <a:gd name="T56" fmla="*/ 114 w 165"/>
                <a:gd name="T57" fmla="*/ 28 h 32"/>
                <a:gd name="T58" fmla="*/ 124 w 165"/>
                <a:gd name="T59" fmla="*/ 27 h 32"/>
                <a:gd name="T60" fmla="*/ 134 w 165"/>
                <a:gd name="T61" fmla="*/ 23 h 32"/>
                <a:gd name="T62" fmla="*/ 145 w 165"/>
                <a:gd name="T63" fmla="*/ 19 h 32"/>
                <a:gd name="T64" fmla="*/ 155 w 165"/>
                <a:gd name="T65" fmla="*/ 14 h 32"/>
                <a:gd name="T66" fmla="*/ 163 w 165"/>
                <a:gd name="T67" fmla="*/ 8 h 32"/>
                <a:gd name="T68" fmla="*/ 162 w 165"/>
                <a:gd name="T69" fmla="*/ 9 h 32"/>
                <a:gd name="T70" fmla="*/ 164 w 165"/>
                <a:gd name="T71" fmla="*/ 5 h 32"/>
                <a:gd name="T72" fmla="*/ 162 w 165"/>
                <a:gd name="T73" fmla="*/ 1 h 32"/>
                <a:gd name="T74" fmla="*/ 159 w 165"/>
                <a:gd name="T75" fmla="*/ 0 h 32"/>
                <a:gd name="T76" fmla="*/ 154 w 165"/>
                <a:gd name="T7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" h="32">
                  <a:moveTo>
                    <a:pt x="154" y="3"/>
                  </a:moveTo>
                  <a:lnTo>
                    <a:pt x="156" y="0"/>
                  </a:lnTo>
                  <a:lnTo>
                    <a:pt x="152" y="3"/>
                  </a:lnTo>
                  <a:lnTo>
                    <a:pt x="147" y="6"/>
                  </a:lnTo>
                  <a:lnTo>
                    <a:pt x="142" y="8"/>
                  </a:lnTo>
                  <a:lnTo>
                    <a:pt x="137" y="11"/>
                  </a:lnTo>
                  <a:lnTo>
                    <a:pt x="132" y="12"/>
                  </a:lnTo>
                  <a:lnTo>
                    <a:pt x="127" y="14"/>
                  </a:lnTo>
                  <a:lnTo>
                    <a:pt x="122" y="15"/>
                  </a:lnTo>
                  <a:lnTo>
                    <a:pt x="117" y="16"/>
                  </a:lnTo>
                  <a:lnTo>
                    <a:pt x="112" y="17"/>
                  </a:lnTo>
                  <a:lnTo>
                    <a:pt x="107" y="18"/>
                  </a:lnTo>
                  <a:lnTo>
                    <a:pt x="103" y="18"/>
                  </a:lnTo>
                  <a:lnTo>
                    <a:pt x="98" y="19"/>
                  </a:lnTo>
                  <a:lnTo>
                    <a:pt x="93" y="19"/>
                  </a:lnTo>
                  <a:lnTo>
                    <a:pt x="88" y="19"/>
                  </a:lnTo>
                  <a:lnTo>
                    <a:pt x="83" y="19"/>
                  </a:lnTo>
                  <a:lnTo>
                    <a:pt x="79" y="18"/>
                  </a:lnTo>
                  <a:lnTo>
                    <a:pt x="73" y="18"/>
                  </a:lnTo>
                  <a:lnTo>
                    <a:pt x="69" y="17"/>
                  </a:lnTo>
                  <a:lnTo>
                    <a:pt x="64" y="17"/>
                  </a:lnTo>
                  <a:lnTo>
                    <a:pt x="59" y="16"/>
                  </a:lnTo>
                  <a:lnTo>
                    <a:pt x="54" y="16"/>
                  </a:lnTo>
                  <a:lnTo>
                    <a:pt x="49" y="16"/>
                  </a:lnTo>
                  <a:lnTo>
                    <a:pt x="44" y="16"/>
                  </a:lnTo>
                  <a:lnTo>
                    <a:pt x="39" y="15"/>
                  </a:lnTo>
                  <a:lnTo>
                    <a:pt x="35" y="15"/>
                  </a:lnTo>
                  <a:lnTo>
                    <a:pt x="29" y="15"/>
                  </a:lnTo>
                  <a:lnTo>
                    <a:pt x="25" y="15"/>
                  </a:lnTo>
                  <a:lnTo>
                    <a:pt x="20" y="15"/>
                  </a:lnTo>
                  <a:lnTo>
                    <a:pt x="15" y="15"/>
                  </a:lnTo>
                  <a:lnTo>
                    <a:pt x="9" y="15"/>
                  </a:lnTo>
                  <a:lnTo>
                    <a:pt x="5" y="16"/>
                  </a:lnTo>
                  <a:lnTo>
                    <a:pt x="0" y="16"/>
                  </a:lnTo>
                  <a:lnTo>
                    <a:pt x="1" y="28"/>
                  </a:lnTo>
                  <a:lnTo>
                    <a:pt x="5" y="27"/>
                  </a:lnTo>
                  <a:lnTo>
                    <a:pt x="10" y="27"/>
                  </a:lnTo>
                  <a:lnTo>
                    <a:pt x="15" y="26"/>
                  </a:lnTo>
                  <a:lnTo>
                    <a:pt x="20" y="26"/>
                  </a:lnTo>
                  <a:lnTo>
                    <a:pt x="25" y="26"/>
                  </a:lnTo>
                  <a:lnTo>
                    <a:pt x="29" y="26"/>
                  </a:lnTo>
                  <a:lnTo>
                    <a:pt x="34" y="27"/>
                  </a:lnTo>
                  <a:lnTo>
                    <a:pt x="39" y="27"/>
                  </a:lnTo>
                  <a:lnTo>
                    <a:pt x="44" y="27"/>
                  </a:lnTo>
                  <a:lnTo>
                    <a:pt x="49" y="28"/>
                  </a:lnTo>
                  <a:lnTo>
                    <a:pt x="53" y="28"/>
                  </a:lnTo>
                  <a:lnTo>
                    <a:pt x="59" y="28"/>
                  </a:lnTo>
                  <a:lnTo>
                    <a:pt x="63" y="29"/>
                  </a:lnTo>
                  <a:lnTo>
                    <a:pt x="68" y="29"/>
                  </a:lnTo>
                  <a:lnTo>
                    <a:pt x="73" y="30"/>
                  </a:lnTo>
                  <a:lnTo>
                    <a:pt x="78" y="30"/>
                  </a:lnTo>
                  <a:lnTo>
                    <a:pt x="83" y="30"/>
                  </a:lnTo>
                  <a:lnTo>
                    <a:pt x="88" y="31"/>
                  </a:lnTo>
                  <a:lnTo>
                    <a:pt x="93" y="31"/>
                  </a:lnTo>
                  <a:lnTo>
                    <a:pt x="98" y="30"/>
                  </a:lnTo>
                  <a:lnTo>
                    <a:pt x="103" y="30"/>
                  </a:lnTo>
                  <a:lnTo>
                    <a:pt x="108" y="30"/>
                  </a:lnTo>
                  <a:lnTo>
                    <a:pt x="114" y="28"/>
                  </a:lnTo>
                  <a:lnTo>
                    <a:pt x="118" y="28"/>
                  </a:lnTo>
                  <a:lnTo>
                    <a:pt x="124" y="27"/>
                  </a:lnTo>
                  <a:lnTo>
                    <a:pt x="129" y="25"/>
                  </a:lnTo>
                  <a:lnTo>
                    <a:pt x="134" y="23"/>
                  </a:lnTo>
                  <a:lnTo>
                    <a:pt x="139" y="22"/>
                  </a:lnTo>
                  <a:lnTo>
                    <a:pt x="145" y="19"/>
                  </a:lnTo>
                  <a:lnTo>
                    <a:pt x="150" y="16"/>
                  </a:lnTo>
                  <a:lnTo>
                    <a:pt x="155" y="14"/>
                  </a:lnTo>
                  <a:lnTo>
                    <a:pt x="161" y="11"/>
                  </a:lnTo>
                  <a:lnTo>
                    <a:pt x="163" y="8"/>
                  </a:lnTo>
                  <a:lnTo>
                    <a:pt x="161" y="11"/>
                  </a:lnTo>
                  <a:lnTo>
                    <a:pt x="162" y="9"/>
                  </a:lnTo>
                  <a:lnTo>
                    <a:pt x="164" y="7"/>
                  </a:lnTo>
                  <a:lnTo>
                    <a:pt x="164" y="5"/>
                  </a:lnTo>
                  <a:lnTo>
                    <a:pt x="163" y="2"/>
                  </a:lnTo>
                  <a:lnTo>
                    <a:pt x="162" y="1"/>
                  </a:lnTo>
                  <a:lnTo>
                    <a:pt x="160" y="0"/>
                  </a:lnTo>
                  <a:lnTo>
                    <a:pt x="159" y="0"/>
                  </a:lnTo>
                  <a:lnTo>
                    <a:pt x="156" y="0"/>
                  </a:lnTo>
                  <a:lnTo>
                    <a:pt x="154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65" name="Freeform 121">
              <a:extLst>
                <a:ext uri="{FF2B5EF4-FFF2-40B4-BE49-F238E27FC236}">
                  <a16:creationId xmlns:a16="http://schemas.microsoft.com/office/drawing/2014/main" id="{05C90F0C-77CE-689B-8315-226247E35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970"/>
              <a:ext cx="23" cy="139"/>
            </a:xfrm>
            <a:custGeom>
              <a:avLst/>
              <a:gdLst>
                <a:gd name="T0" fmla="*/ 17 w 23"/>
                <a:gd name="T1" fmla="*/ 11 h 139"/>
                <a:gd name="T2" fmla="*/ 13 w 23"/>
                <a:gd name="T3" fmla="*/ 3 h 139"/>
                <a:gd name="T4" fmla="*/ 12 w 23"/>
                <a:gd name="T5" fmla="*/ 9 h 139"/>
                <a:gd name="T6" fmla="*/ 11 w 23"/>
                <a:gd name="T7" fmla="*/ 15 h 139"/>
                <a:gd name="T8" fmla="*/ 10 w 23"/>
                <a:gd name="T9" fmla="*/ 21 h 139"/>
                <a:gd name="T10" fmla="*/ 10 w 23"/>
                <a:gd name="T11" fmla="*/ 27 h 139"/>
                <a:gd name="T12" fmla="*/ 10 w 23"/>
                <a:gd name="T13" fmla="*/ 35 h 139"/>
                <a:gd name="T14" fmla="*/ 10 w 23"/>
                <a:gd name="T15" fmla="*/ 41 h 139"/>
                <a:gd name="T16" fmla="*/ 10 w 23"/>
                <a:gd name="T17" fmla="*/ 49 h 139"/>
                <a:gd name="T18" fmla="*/ 10 w 23"/>
                <a:gd name="T19" fmla="*/ 57 h 139"/>
                <a:gd name="T20" fmla="*/ 10 w 23"/>
                <a:gd name="T21" fmla="*/ 65 h 139"/>
                <a:gd name="T22" fmla="*/ 10 w 23"/>
                <a:gd name="T23" fmla="*/ 74 h 139"/>
                <a:gd name="T24" fmla="*/ 9 w 23"/>
                <a:gd name="T25" fmla="*/ 83 h 139"/>
                <a:gd name="T26" fmla="*/ 9 w 23"/>
                <a:gd name="T27" fmla="*/ 92 h 139"/>
                <a:gd name="T28" fmla="*/ 7 w 23"/>
                <a:gd name="T29" fmla="*/ 102 h 139"/>
                <a:gd name="T30" fmla="*/ 5 w 23"/>
                <a:gd name="T31" fmla="*/ 112 h 139"/>
                <a:gd name="T32" fmla="*/ 3 w 23"/>
                <a:gd name="T33" fmla="*/ 123 h 139"/>
                <a:gd name="T34" fmla="*/ 0 w 23"/>
                <a:gd name="T35" fmla="*/ 133 h 139"/>
                <a:gd name="T36" fmla="*/ 8 w 23"/>
                <a:gd name="T37" fmla="*/ 138 h 139"/>
                <a:gd name="T38" fmla="*/ 11 w 23"/>
                <a:gd name="T39" fmla="*/ 126 h 139"/>
                <a:gd name="T40" fmla="*/ 14 w 23"/>
                <a:gd name="T41" fmla="*/ 115 h 139"/>
                <a:gd name="T42" fmla="*/ 16 w 23"/>
                <a:gd name="T43" fmla="*/ 105 h 139"/>
                <a:gd name="T44" fmla="*/ 17 w 23"/>
                <a:gd name="T45" fmla="*/ 94 h 139"/>
                <a:gd name="T46" fmla="*/ 18 w 23"/>
                <a:gd name="T47" fmla="*/ 84 h 139"/>
                <a:gd name="T48" fmla="*/ 19 w 23"/>
                <a:gd name="T49" fmla="*/ 75 h 139"/>
                <a:gd name="T50" fmla="*/ 19 w 23"/>
                <a:gd name="T51" fmla="*/ 66 h 139"/>
                <a:gd name="T52" fmla="*/ 19 w 23"/>
                <a:gd name="T53" fmla="*/ 57 h 139"/>
                <a:gd name="T54" fmla="*/ 19 w 23"/>
                <a:gd name="T55" fmla="*/ 49 h 139"/>
                <a:gd name="T56" fmla="*/ 19 w 23"/>
                <a:gd name="T57" fmla="*/ 41 h 139"/>
                <a:gd name="T58" fmla="*/ 19 w 23"/>
                <a:gd name="T59" fmla="*/ 35 h 139"/>
                <a:gd name="T60" fmla="*/ 19 w 23"/>
                <a:gd name="T61" fmla="*/ 27 h 139"/>
                <a:gd name="T62" fmla="*/ 19 w 23"/>
                <a:gd name="T63" fmla="*/ 22 h 139"/>
                <a:gd name="T64" fmla="*/ 20 w 23"/>
                <a:gd name="T65" fmla="*/ 16 h 139"/>
                <a:gd name="T66" fmla="*/ 20 w 23"/>
                <a:gd name="T67" fmla="*/ 12 h 139"/>
                <a:gd name="T68" fmla="*/ 21 w 23"/>
                <a:gd name="T69" fmla="*/ 8 h 139"/>
                <a:gd name="T70" fmla="*/ 18 w 23"/>
                <a:gd name="T71" fmla="*/ 0 h 139"/>
                <a:gd name="T72" fmla="*/ 21 w 23"/>
                <a:gd name="T73" fmla="*/ 8 h 139"/>
                <a:gd name="T74" fmla="*/ 22 w 23"/>
                <a:gd name="T75" fmla="*/ 5 h 139"/>
                <a:gd name="T76" fmla="*/ 21 w 23"/>
                <a:gd name="T77" fmla="*/ 3 h 139"/>
                <a:gd name="T78" fmla="*/ 20 w 23"/>
                <a:gd name="T79" fmla="*/ 2 h 139"/>
                <a:gd name="T80" fmla="*/ 19 w 23"/>
                <a:gd name="T81" fmla="*/ 0 h 139"/>
                <a:gd name="T82" fmla="*/ 17 w 23"/>
                <a:gd name="T83" fmla="*/ 0 h 139"/>
                <a:gd name="T84" fmla="*/ 16 w 23"/>
                <a:gd name="T85" fmla="*/ 0 h 139"/>
                <a:gd name="T86" fmla="*/ 14 w 23"/>
                <a:gd name="T87" fmla="*/ 1 h 139"/>
                <a:gd name="T88" fmla="*/ 13 w 23"/>
                <a:gd name="T89" fmla="*/ 3 h 139"/>
                <a:gd name="T90" fmla="*/ 17 w 23"/>
                <a:gd name="T91" fmla="*/ 11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139">
                  <a:moveTo>
                    <a:pt x="17" y="11"/>
                  </a:moveTo>
                  <a:lnTo>
                    <a:pt x="13" y="3"/>
                  </a:lnTo>
                  <a:lnTo>
                    <a:pt x="12" y="9"/>
                  </a:lnTo>
                  <a:lnTo>
                    <a:pt x="11" y="15"/>
                  </a:lnTo>
                  <a:lnTo>
                    <a:pt x="10" y="21"/>
                  </a:lnTo>
                  <a:lnTo>
                    <a:pt x="10" y="27"/>
                  </a:lnTo>
                  <a:lnTo>
                    <a:pt x="10" y="35"/>
                  </a:lnTo>
                  <a:lnTo>
                    <a:pt x="10" y="41"/>
                  </a:lnTo>
                  <a:lnTo>
                    <a:pt x="10" y="49"/>
                  </a:lnTo>
                  <a:lnTo>
                    <a:pt x="10" y="57"/>
                  </a:lnTo>
                  <a:lnTo>
                    <a:pt x="10" y="65"/>
                  </a:lnTo>
                  <a:lnTo>
                    <a:pt x="10" y="74"/>
                  </a:lnTo>
                  <a:lnTo>
                    <a:pt x="9" y="83"/>
                  </a:lnTo>
                  <a:lnTo>
                    <a:pt x="9" y="92"/>
                  </a:lnTo>
                  <a:lnTo>
                    <a:pt x="7" y="102"/>
                  </a:lnTo>
                  <a:lnTo>
                    <a:pt x="5" y="112"/>
                  </a:lnTo>
                  <a:lnTo>
                    <a:pt x="3" y="123"/>
                  </a:lnTo>
                  <a:lnTo>
                    <a:pt x="0" y="133"/>
                  </a:lnTo>
                  <a:lnTo>
                    <a:pt x="8" y="138"/>
                  </a:lnTo>
                  <a:lnTo>
                    <a:pt x="11" y="126"/>
                  </a:lnTo>
                  <a:lnTo>
                    <a:pt x="14" y="115"/>
                  </a:lnTo>
                  <a:lnTo>
                    <a:pt x="16" y="105"/>
                  </a:lnTo>
                  <a:lnTo>
                    <a:pt x="17" y="94"/>
                  </a:lnTo>
                  <a:lnTo>
                    <a:pt x="18" y="84"/>
                  </a:lnTo>
                  <a:lnTo>
                    <a:pt x="19" y="75"/>
                  </a:lnTo>
                  <a:lnTo>
                    <a:pt x="19" y="66"/>
                  </a:lnTo>
                  <a:lnTo>
                    <a:pt x="19" y="57"/>
                  </a:lnTo>
                  <a:lnTo>
                    <a:pt x="19" y="49"/>
                  </a:lnTo>
                  <a:lnTo>
                    <a:pt x="19" y="41"/>
                  </a:lnTo>
                  <a:lnTo>
                    <a:pt x="19" y="35"/>
                  </a:lnTo>
                  <a:lnTo>
                    <a:pt x="19" y="27"/>
                  </a:lnTo>
                  <a:lnTo>
                    <a:pt x="19" y="22"/>
                  </a:lnTo>
                  <a:lnTo>
                    <a:pt x="20" y="16"/>
                  </a:lnTo>
                  <a:lnTo>
                    <a:pt x="20" y="12"/>
                  </a:lnTo>
                  <a:lnTo>
                    <a:pt x="21" y="8"/>
                  </a:lnTo>
                  <a:lnTo>
                    <a:pt x="18" y="0"/>
                  </a:lnTo>
                  <a:lnTo>
                    <a:pt x="21" y="8"/>
                  </a:lnTo>
                  <a:lnTo>
                    <a:pt x="22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7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66" name="Freeform 122">
              <a:extLst>
                <a:ext uri="{FF2B5EF4-FFF2-40B4-BE49-F238E27FC236}">
                  <a16:creationId xmlns:a16="http://schemas.microsoft.com/office/drawing/2014/main" id="{0CBCD831-4063-F20B-83BB-C3129330B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616"/>
              <a:ext cx="21" cy="23"/>
            </a:xfrm>
            <a:custGeom>
              <a:avLst/>
              <a:gdLst>
                <a:gd name="T0" fmla="*/ 0 w 21"/>
                <a:gd name="T1" fmla="*/ 12 h 23"/>
                <a:gd name="T2" fmla="*/ 2 w 21"/>
                <a:gd name="T3" fmla="*/ 18 h 23"/>
                <a:gd name="T4" fmla="*/ 6 w 21"/>
                <a:gd name="T5" fmla="*/ 20 h 23"/>
                <a:gd name="T6" fmla="*/ 10 w 21"/>
                <a:gd name="T7" fmla="*/ 22 h 23"/>
                <a:gd name="T8" fmla="*/ 14 w 21"/>
                <a:gd name="T9" fmla="*/ 20 h 23"/>
                <a:gd name="T10" fmla="*/ 17 w 21"/>
                <a:gd name="T11" fmla="*/ 16 h 23"/>
                <a:gd name="T12" fmla="*/ 20 w 21"/>
                <a:gd name="T13" fmla="*/ 11 h 23"/>
                <a:gd name="T14" fmla="*/ 20 w 21"/>
                <a:gd name="T15" fmla="*/ 5 h 23"/>
                <a:gd name="T16" fmla="*/ 18 w 21"/>
                <a:gd name="T17" fmla="*/ 0 h 23"/>
                <a:gd name="T18" fmla="*/ 0 w 21"/>
                <a:gd name="T19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3">
                  <a:moveTo>
                    <a:pt x="0" y="12"/>
                  </a:moveTo>
                  <a:lnTo>
                    <a:pt x="2" y="18"/>
                  </a:lnTo>
                  <a:lnTo>
                    <a:pt x="6" y="20"/>
                  </a:lnTo>
                  <a:lnTo>
                    <a:pt x="10" y="22"/>
                  </a:lnTo>
                  <a:lnTo>
                    <a:pt x="14" y="20"/>
                  </a:lnTo>
                  <a:lnTo>
                    <a:pt x="17" y="16"/>
                  </a:lnTo>
                  <a:lnTo>
                    <a:pt x="20" y="11"/>
                  </a:lnTo>
                  <a:lnTo>
                    <a:pt x="20" y="5"/>
                  </a:lnTo>
                  <a:lnTo>
                    <a:pt x="18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67" name="Freeform 123">
              <a:extLst>
                <a:ext uri="{FF2B5EF4-FFF2-40B4-BE49-F238E27FC236}">
                  <a16:creationId xmlns:a16="http://schemas.microsoft.com/office/drawing/2014/main" id="{8B378AFB-7B95-E821-CB9E-691297BD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567"/>
              <a:ext cx="21" cy="57"/>
            </a:xfrm>
            <a:custGeom>
              <a:avLst/>
              <a:gdLst>
                <a:gd name="T0" fmla="*/ 0 w 21"/>
                <a:gd name="T1" fmla="*/ 6 h 57"/>
                <a:gd name="T2" fmla="*/ 0 w 21"/>
                <a:gd name="T3" fmla="*/ 6 h 57"/>
                <a:gd name="T4" fmla="*/ 1 w 21"/>
                <a:gd name="T5" fmla="*/ 12 h 57"/>
                <a:gd name="T6" fmla="*/ 1 w 21"/>
                <a:gd name="T7" fmla="*/ 19 h 57"/>
                <a:gd name="T8" fmla="*/ 2 w 21"/>
                <a:gd name="T9" fmla="*/ 25 h 57"/>
                <a:gd name="T10" fmla="*/ 4 w 21"/>
                <a:gd name="T11" fmla="*/ 31 h 57"/>
                <a:gd name="T12" fmla="*/ 5 w 21"/>
                <a:gd name="T13" fmla="*/ 37 h 57"/>
                <a:gd name="T14" fmla="*/ 7 w 21"/>
                <a:gd name="T15" fmla="*/ 44 h 57"/>
                <a:gd name="T16" fmla="*/ 9 w 21"/>
                <a:gd name="T17" fmla="*/ 50 h 57"/>
                <a:gd name="T18" fmla="*/ 11 w 21"/>
                <a:gd name="T19" fmla="*/ 56 h 57"/>
                <a:gd name="T20" fmla="*/ 20 w 21"/>
                <a:gd name="T21" fmla="*/ 50 h 57"/>
                <a:gd name="T22" fmla="*/ 17 w 21"/>
                <a:gd name="T23" fmla="*/ 45 h 57"/>
                <a:gd name="T24" fmla="*/ 15 w 21"/>
                <a:gd name="T25" fmla="*/ 40 h 57"/>
                <a:gd name="T26" fmla="*/ 14 w 21"/>
                <a:gd name="T27" fmla="*/ 34 h 57"/>
                <a:gd name="T28" fmla="*/ 13 w 21"/>
                <a:gd name="T29" fmla="*/ 28 h 57"/>
                <a:gd name="T30" fmla="*/ 12 w 21"/>
                <a:gd name="T31" fmla="*/ 22 h 57"/>
                <a:gd name="T32" fmla="*/ 11 w 21"/>
                <a:gd name="T33" fmla="*/ 17 h 57"/>
                <a:gd name="T34" fmla="*/ 10 w 21"/>
                <a:gd name="T35" fmla="*/ 11 h 57"/>
                <a:gd name="T36" fmla="*/ 10 w 21"/>
                <a:gd name="T37" fmla="*/ 5 h 57"/>
                <a:gd name="T38" fmla="*/ 10 w 21"/>
                <a:gd name="T39" fmla="*/ 6 h 57"/>
                <a:gd name="T40" fmla="*/ 10 w 21"/>
                <a:gd name="T41" fmla="*/ 5 h 57"/>
                <a:gd name="T42" fmla="*/ 8 w 21"/>
                <a:gd name="T43" fmla="*/ 3 h 57"/>
                <a:gd name="T44" fmla="*/ 7 w 21"/>
                <a:gd name="T45" fmla="*/ 0 h 57"/>
                <a:gd name="T46" fmla="*/ 6 w 21"/>
                <a:gd name="T47" fmla="*/ 0 h 57"/>
                <a:gd name="T48" fmla="*/ 4 w 21"/>
                <a:gd name="T49" fmla="*/ 0 h 57"/>
                <a:gd name="T50" fmla="*/ 2 w 21"/>
                <a:gd name="T51" fmla="*/ 0 h 57"/>
                <a:gd name="T52" fmla="*/ 1 w 21"/>
                <a:gd name="T53" fmla="*/ 2 h 57"/>
                <a:gd name="T54" fmla="*/ 0 w 21"/>
                <a:gd name="T55" fmla="*/ 4 h 57"/>
                <a:gd name="T56" fmla="*/ 0 w 21"/>
                <a:gd name="T57" fmla="*/ 6 h 57"/>
                <a:gd name="T58" fmla="*/ 0 w 21"/>
                <a:gd name="T59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" h="57">
                  <a:moveTo>
                    <a:pt x="0" y="6"/>
                  </a:moveTo>
                  <a:lnTo>
                    <a:pt x="0" y="6"/>
                  </a:lnTo>
                  <a:lnTo>
                    <a:pt x="1" y="12"/>
                  </a:lnTo>
                  <a:lnTo>
                    <a:pt x="1" y="19"/>
                  </a:lnTo>
                  <a:lnTo>
                    <a:pt x="2" y="25"/>
                  </a:lnTo>
                  <a:lnTo>
                    <a:pt x="4" y="31"/>
                  </a:lnTo>
                  <a:lnTo>
                    <a:pt x="5" y="37"/>
                  </a:lnTo>
                  <a:lnTo>
                    <a:pt x="7" y="44"/>
                  </a:lnTo>
                  <a:lnTo>
                    <a:pt x="9" y="50"/>
                  </a:lnTo>
                  <a:lnTo>
                    <a:pt x="11" y="56"/>
                  </a:lnTo>
                  <a:lnTo>
                    <a:pt x="20" y="50"/>
                  </a:lnTo>
                  <a:lnTo>
                    <a:pt x="17" y="45"/>
                  </a:lnTo>
                  <a:lnTo>
                    <a:pt x="15" y="40"/>
                  </a:lnTo>
                  <a:lnTo>
                    <a:pt x="14" y="34"/>
                  </a:lnTo>
                  <a:lnTo>
                    <a:pt x="13" y="28"/>
                  </a:lnTo>
                  <a:lnTo>
                    <a:pt x="12" y="22"/>
                  </a:lnTo>
                  <a:lnTo>
                    <a:pt x="11" y="17"/>
                  </a:lnTo>
                  <a:lnTo>
                    <a:pt x="10" y="11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8" y="3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68" name="Freeform 124">
              <a:extLst>
                <a:ext uri="{FF2B5EF4-FFF2-40B4-BE49-F238E27FC236}">
                  <a16:creationId xmlns:a16="http://schemas.microsoft.com/office/drawing/2014/main" id="{9822A158-995B-4631-D5BA-9B52AEC96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533"/>
              <a:ext cx="21" cy="41"/>
            </a:xfrm>
            <a:custGeom>
              <a:avLst/>
              <a:gdLst>
                <a:gd name="T0" fmla="*/ 6 w 21"/>
                <a:gd name="T1" fmla="*/ 0 h 41"/>
                <a:gd name="T2" fmla="*/ 4 w 21"/>
                <a:gd name="T3" fmla="*/ 6 h 41"/>
                <a:gd name="T4" fmla="*/ 3 w 21"/>
                <a:gd name="T5" fmla="*/ 12 h 41"/>
                <a:gd name="T6" fmla="*/ 2 w 21"/>
                <a:gd name="T7" fmla="*/ 17 h 41"/>
                <a:gd name="T8" fmla="*/ 1 w 21"/>
                <a:gd name="T9" fmla="*/ 21 h 41"/>
                <a:gd name="T10" fmla="*/ 1 w 21"/>
                <a:gd name="T11" fmla="*/ 25 h 41"/>
                <a:gd name="T12" fmla="*/ 0 w 21"/>
                <a:gd name="T13" fmla="*/ 30 h 41"/>
                <a:gd name="T14" fmla="*/ 0 w 21"/>
                <a:gd name="T15" fmla="*/ 35 h 41"/>
                <a:gd name="T16" fmla="*/ 0 w 21"/>
                <a:gd name="T17" fmla="*/ 40 h 41"/>
                <a:gd name="T18" fmla="*/ 14 w 21"/>
                <a:gd name="T19" fmla="*/ 40 h 41"/>
                <a:gd name="T20" fmla="*/ 14 w 21"/>
                <a:gd name="T21" fmla="*/ 35 h 41"/>
                <a:gd name="T22" fmla="*/ 14 w 21"/>
                <a:gd name="T23" fmla="*/ 30 h 41"/>
                <a:gd name="T24" fmla="*/ 14 w 21"/>
                <a:gd name="T25" fmla="*/ 26 h 41"/>
                <a:gd name="T26" fmla="*/ 15 w 21"/>
                <a:gd name="T27" fmla="*/ 22 h 41"/>
                <a:gd name="T28" fmla="*/ 16 w 21"/>
                <a:gd name="T29" fmla="*/ 18 h 41"/>
                <a:gd name="T30" fmla="*/ 17 w 21"/>
                <a:gd name="T31" fmla="*/ 14 h 41"/>
                <a:gd name="T32" fmla="*/ 18 w 21"/>
                <a:gd name="T33" fmla="*/ 8 h 41"/>
                <a:gd name="T34" fmla="*/ 20 w 21"/>
                <a:gd name="T35" fmla="*/ 2 h 41"/>
                <a:gd name="T36" fmla="*/ 6 w 2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" h="41">
                  <a:moveTo>
                    <a:pt x="6" y="0"/>
                  </a:moveTo>
                  <a:lnTo>
                    <a:pt x="4" y="6"/>
                  </a:lnTo>
                  <a:lnTo>
                    <a:pt x="3" y="12"/>
                  </a:lnTo>
                  <a:lnTo>
                    <a:pt x="2" y="17"/>
                  </a:lnTo>
                  <a:lnTo>
                    <a:pt x="1" y="21"/>
                  </a:lnTo>
                  <a:lnTo>
                    <a:pt x="1" y="25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14" y="40"/>
                  </a:lnTo>
                  <a:lnTo>
                    <a:pt x="14" y="35"/>
                  </a:lnTo>
                  <a:lnTo>
                    <a:pt x="14" y="30"/>
                  </a:lnTo>
                  <a:lnTo>
                    <a:pt x="14" y="26"/>
                  </a:lnTo>
                  <a:lnTo>
                    <a:pt x="15" y="22"/>
                  </a:lnTo>
                  <a:lnTo>
                    <a:pt x="16" y="18"/>
                  </a:lnTo>
                  <a:lnTo>
                    <a:pt x="17" y="14"/>
                  </a:lnTo>
                  <a:lnTo>
                    <a:pt x="18" y="8"/>
                  </a:lnTo>
                  <a:lnTo>
                    <a:pt x="20" y="2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69" name="Freeform 125">
              <a:extLst>
                <a:ext uri="{FF2B5EF4-FFF2-40B4-BE49-F238E27FC236}">
                  <a16:creationId xmlns:a16="http://schemas.microsoft.com/office/drawing/2014/main" id="{C6E23EB6-48E8-CA04-0560-53D6049BF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528"/>
              <a:ext cx="23" cy="23"/>
            </a:xfrm>
            <a:custGeom>
              <a:avLst/>
              <a:gdLst>
                <a:gd name="T0" fmla="*/ 22 w 23"/>
                <a:gd name="T1" fmla="*/ 22 h 23"/>
                <a:gd name="T2" fmla="*/ 22 w 23"/>
                <a:gd name="T3" fmla="*/ 12 h 23"/>
                <a:gd name="T4" fmla="*/ 19 w 23"/>
                <a:gd name="T5" fmla="*/ 7 h 23"/>
                <a:gd name="T6" fmla="*/ 16 w 23"/>
                <a:gd name="T7" fmla="*/ 2 h 23"/>
                <a:gd name="T8" fmla="*/ 12 w 23"/>
                <a:gd name="T9" fmla="*/ 0 h 23"/>
                <a:gd name="T10" fmla="*/ 8 w 23"/>
                <a:gd name="T11" fmla="*/ 0 h 23"/>
                <a:gd name="T12" fmla="*/ 4 w 23"/>
                <a:gd name="T13" fmla="*/ 2 h 23"/>
                <a:gd name="T14" fmla="*/ 1 w 23"/>
                <a:gd name="T15" fmla="*/ 7 h 23"/>
                <a:gd name="T16" fmla="*/ 0 w 23"/>
                <a:gd name="T17" fmla="*/ 14 h 23"/>
                <a:gd name="T18" fmla="*/ 22 w 23"/>
                <a:gd name="T19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3">
                  <a:moveTo>
                    <a:pt x="22" y="22"/>
                  </a:moveTo>
                  <a:lnTo>
                    <a:pt x="22" y="12"/>
                  </a:lnTo>
                  <a:lnTo>
                    <a:pt x="19" y="7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1" y="7"/>
                  </a:lnTo>
                  <a:lnTo>
                    <a:pt x="0" y="14"/>
                  </a:lnTo>
                  <a:lnTo>
                    <a:pt x="22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70" name="Freeform 126">
              <a:extLst>
                <a:ext uri="{FF2B5EF4-FFF2-40B4-BE49-F238E27FC236}">
                  <a16:creationId xmlns:a16="http://schemas.microsoft.com/office/drawing/2014/main" id="{8FA62BA4-669B-C533-9083-844818935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623"/>
              <a:ext cx="22" cy="23"/>
            </a:xfrm>
            <a:custGeom>
              <a:avLst/>
              <a:gdLst>
                <a:gd name="T0" fmla="*/ 0 w 22"/>
                <a:gd name="T1" fmla="*/ 12 h 23"/>
                <a:gd name="T2" fmla="*/ 2 w 22"/>
                <a:gd name="T3" fmla="*/ 18 h 23"/>
                <a:gd name="T4" fmla="*/ 6 w 22"/>
                <a:gd name="T5" fmla="*/ 22 h 23"/>
                <a:gd name="T6" fmla="*/ 10 w 22"/>
                <a:gd name="T7" fmla="*/ 22 h 23"/>
                <a:gd name="T8" fmla="*/ 14 w 22"/>
                <a:gd name="T9" fmla="*/ 20 h 23"/>
                <a:gd name="T10" fmla="*/ 17 w 22"/>
                <a:gd name="T11" fmla="*/ 18 h 23"/>
                <a:gd name="T12" fmla="*/ 19 w 22"/>
                <a:gd name="T13" fmla="*/ 12 h 23"/>
                <a:gd name="T14" fmla="*/ 21 w 22"/>
                <a:gd name="T15" fmla="*/ 6 h 23"/>
                <a:gd name="T16" fmla="*/ 19 w 22"/>
                <a:gd name="T17" fmla="*/ 0 h 23"/>
                <a:gd name="T18" fmla="*/ 0 w 22"/>
                <a:gd name="T19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3">
                  <a:moveTo>
                    <a:pt x="0" y="12"/>
                  </a:moveTo>
                  <a:lnTo>
                    <a:pt x="2" y="18"/>
                  </a:lnTo>
                  <a:lnTo>
                    <a:pt x="6" y="22"/>
                  </a:lnTo>
                  <a:lnTo>
                    <a:pt x="10" y="22"/>
                  </a:lnTo>
                  <a:lnTo>
                    <a:pt x="14" y="20"/>
                  </a:lnTo>
                  <a:lnTo>
                    <a:pt x="17" y="18"/>
                  </a:lnTo>
                  <a:lnTo>
                    <a:pt x="19" y="12"/>
                  </a:lnTo>
                  <a:lnTo>
                    <a:pt x="21" y="6"/>
                  </a:lnTo>
                  <a:lnTo>
                    <a:pt x="19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71" name="Freeform 127">
              <a:extLst>
                <a:ext uri="{FF2B5EF4-FFF2-40B4-BE49-F238E27FC236}">
                  <a16:creationId xmlns:a16="http://schemas.microsoft.com/office/drawing/2014/main" id="{F6E2BB01-1762-C772-F4D1-0BC464FAA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568"/>
              <a:ext cx="22" cy="60"/>
            </a:xfrm>
            <a:custGeom>
              <a:avLst/>
              <a:gdLst>
                <a:gd name="T0" fmla="*/ 0 w 22"/>
                <a:gd name="T1" fmla="*/ 6 h 60"/>
                <a:gd name="T2" fmla="*/ 0 w 22"/>
                <a:gd name="T3" fmla="*/ 6 h 60"/>
                <a:gd name="T4" fmla="*/ 0 w 22"/>
                <a:gd name="T5" fmla="*/ 10 h 60"/>
                <a:gd name="T6" fmla="*/ 1 w 22"/>
                <a:gd name="T7" fmla="*/ 13 h 60"/>
                <a:gd name="T8" fmla="*/ 1 w 22"/>
                <a:gd name="T9" fmla="*/ 16 h 60"/>
                <a:gd name="T10" fmla="*/ 2 w 22"/>
                <a:gd name="T11" fmla="*/ 19 h 60"/>
                <a:gd name="T12" fmla="*/ 2 w 22"/>
                <a:gd name="T13" fmla="*/ 22 h 60"/>
                <a:gd name="T14" fmla="*/ 3 w 22"/>
                <a:gd name="T15" fmla="*/ 25 h 60"/>
                <a:gd name="T16" fmla="*/ 4 w 22"/>
                <a:gd name="T17" fmla="*/ 29 h 60"/>
                <a:gd name="T18" fmla="*/ 5 w 22"/>
                <a:gd name="T19" fmla="*/ 32 h 60"/>
                <a:gd name="T20" fmla="*/ 5 w 22"/>
                <a:gd name="T21" fmla="*/ 36 h 60"/>
                <a:gd name="T22" fmla="*/ 7 w 22"/>
                <a:gd name="T23" fmla="*/ 39 h 60"/>
                <a:gd name="T24" fmla="*/ 8 w 22"/>
                <a:gd name="T25" fmla="*/ 42 h 60"/>
                <a:gd name="T26" fmla="*/ 9 w 22"/>
                <a:gd name="T27" fmla="*/ 45 h 60"/>
                <a:gd name="T28" fmla="*/ 10 w 22"/>
                <a:gd name="T29" fmla="*/ 49 h 60"/>
                <a:gd name="T30" fmla="*/ 11 w 22"/>
                <a:gd name="T31" fmla="*/ 52 h 60"/>
                <a:gd name="T32" fmla="*/ 12 w 22"/>
                <a:gd name="T33" fmla="*/ 56 h 60"/>
                <a:gd name="T34" fmla="*/ 12 w 22"/>
                <a:gd name="T35" fmla="*/ 59 h 60"/>
                <a:gd name="T36" fmla="*/ 21 w 22"/>
                <a:gd name="T37" fmla="*/ 54 h 60"/>
                <a:gd name="T38" fmla="*/ 19 w 22"/>
                <a:gd name="T39" fmla="*/ 50 h 60"/>
                <a:gd name="T40" fmla="*/ 19 w 22"/>
                <a:gd name="T41" fmla="*/ 47 h 60"/>
                <a:gd name="T42" fmla="*/ 18 w 22"/>
                <a:gd name="T43" fmla="*/ 44 h 60"/>
                <a:gd name="T44" fmla="*/ 17 w 22"/>
                <a:gd name="T45" fmla="*/ 41 h 60"/>
                <a:gd name="T46" fmla="*/ 16 w 22"/>
                <a:gd name="T47" fmla="*/ 38 h 60"/>
                <a:gd name="T48" fmla="*/ 15 w 22"/>
                <a:gd name="T49" fmla="*/ 34 h 60"/>
                <a:gd name="T50" fmla="*/ 14 w 22"/>
                <a:gd name="T51" fmla="*/ 31 h 60"/>
                <a:gd name="T52" fmla="*/ 12 w 22"/>
                <a:gd name="T53" fmla="*/ 28 h 60"/>
                <a:gd name="T54" fmla="*/ 12 w 22"/>
                <a:gd name="T55" fmla="*/ 25 h 60"/>
                <a:gd name="T56" fmla="*/ 11 w 22"/>
                <a:gd name="T57" fmla="*/ 22 h 60"/>
                <a:gd name="T58" fmla="*/ 11 w 22"/>
                <a:gd name="T59" fmla="*/ 19 h 60"/>
                <a:gd name="T60" fmla="*/ 10 w 22"/>
                <a:gd name="T61" fmla="*/ 16 h 60"/>
                <a:gd name="T62" fmla="*/ 9 w 22"/>
                <a:gd name="T63" fmla="*/ 14 h 60"/>
                <a:gd name="T64" fmla="*/ 9 w 22"/>
                <a:gd name="T65" fmla="*/ 10 h 60"/>
                <a:gd name="T66" fmla="*/ 9 w 22"/>
                <a:gd name="T67" fmla="*/ 8 h 60"/>
                <a:gd name="T68" fmla="*/ 8 w 22"/>
                <a:gd name="T69" fmla="*/ 5 h 60"/>
                <a:gd name="T70" fmla="*/ 8 w 22"/>
                <a:gd name="T71" fmla="*/ 4 h 60"/>
                <a:gd name="T72" fmla="*/ 8 w 22"/>
                <a:gd name="T73" fmla="*/ 5 h 60"/>
                <a:gd name="T74" fmla="*/ 8 w 22"/>
                <a:gd name="T75" fmla="*/ 2 h 60"/>
                <a:gd name="T76" fmla="*/ 7 w 22"/>
                <a:gd name="T77" fmla="*/ 0 h 60"/>
                <a:gd name="T78" fmla="*/ 5 w 22"/>
                <a:gd name="T79" fmla="*/ 0 h 60"/>
                <a:gd name="T80" fmla="*/ 4 w 22"/>
                <a:gd name="T81" fmla="*/ 0 h 60"/>
                <a:gd name="T82" fmla="*/ 2 w 22"/>
                <a:gd name="T83" fmla="*/ 0 h 60"/>
                <a:gd name="T84" fmla="*/ 1 w 22"/>
                <a:gd name="T85" fmla="*/ 2 h 60"/>
                <a:gd name="T86" fmla="*/ 0 w 22"/>
                <a:gd name="T87" fmla="*/ 3 h 60"/>
                <a:gd name="T88" fmla="*/ 0 w 22"/>
                <a:gd name="T89" fmla="*/ 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" h="60">
                  <a:moveTo>
                    <a:pt x="0" y="6"/>
                  </a:moveTo>
                  <a:lnTo>
                    <a:pt x="0" y="6"/>
                  </a:lnTo>
                  <a:lnTo>
                    <a:pt x="0" y="10"/>
                  </a:lnTo>
                  <a:lnTo>
                    <a:pt x="1" y="13"/>
                  </a:lnTo>
                  <a:lnTo>
                    <a:pt x="1" y="16"/>
                  </a:lnTo>
                  <a:lnTo>
                    <a:pt x="2" y="19"/>
                  </a:lnTo>
                  <a:lnTo>
                    <a:pt x="2" y="22"/>
                  </a:lnTo>
                  <a:lnTo>
                    <a:pt x="3" y="25"/>
                  </a:lnTo>
                  <a:lnTo>
                    <a:pt x="4" y="29"/>
                  </a:lnTo>
                  <a:lnTo>
                    <a:pt x="5" y="32"/>
                  </a:lnTo>
                  <a:lnTo>
                    <a:pt x="5" y="36"/>
                  </a:lnTo>
                  <a:lnTo>
                    <a:pt x="7" y="39"/>
                  </a:lnTo>
                  <a:lnTo>
                    <a:pt x="8" y="42"/>
                  </a:lnTo>
                  <a:lnTo>
                    <a:pt x="9" y="45"/>
                  </a:lnTo>
                  <a:lnTo>
                    <a:pt x="10" y="49"/>
                  </a:lnTo>
                  <a:lnTo>
                    <a:pt x="11" y="52"/>
                  </a:lnTo>
                  <a:lnTo>
                    <a:pt x="12" y="56"/>
                  </a:lnTo>
                  <a:lnTo>
                    <a:pt x="12" y="59"/>
                  </a:lnTo>
                  <a:lnTo>
                    <a:pt x="21" y="54"/>
                  </a:lnTo>
                  <a:lnTo>
                    <a:pt x="19" y="50"/>
                  </a:lnTo>
                  <a:lnTo>
                    <a:pt x="19" y="47"/>
                  </a:lnTo>
                  <a:lnTo>
                    <a:pt x="18" y="44"/>
                  </a:lnTo>
                  <a:lnTo>
                    <a:pt x="17" y="41"/>
                  </a:lnTo>
                  <a:lnTo>
                    <a:pt x="16" y="38"/>
                  </a:lnTo>
                  <a:lnTo>
                    <a:pt x="15" y="34"/>
                  </a:lnTo>
                  <a:lnTo>
                    <a:pt x="14" y="31"/>
                  </a:lnTo>
                  <a:lnTo>
                    <a:pt x="12" y="28"/>
                  </a:lnTo>
                  <a:lnTo>
                    <a:pt x="12" y="25"/>
                  </a:lnTo>
                  <a:lnTo>
                    <a:pt x="11" y="22"/>
                  </a:lnTo>
                  <a:lnTo>
                    <a:pt x="11" y="19"/>
                  </a:lnTo>
                  <a:lnTo>
                    <a:pt x="10" y="16"/>
                  </a:lnTo>
                  <a:lnTo>
                    <a:pt x="9" y="14"/>
                  </a:lnTo>
                  <a:lnTo>
                    <a:pt x="9" y="10"/>
                  </a:lnTo>
                  <a:lnTo>
                    <a:pt x="9" y="8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2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72" name="Freeform 128">
              <a:extLst>
                <a:ext uri="{FF2B5EF4-FFF2-40B4-BE49-F238E27FC236}">
                  <a16:creationId xmlns:a16="http://schemas.microsoft.com/office/drawing/2014/main" id="{14AFC903-6435-2E08-35F1-116217FE7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2534"/>
              <a:ext cx="22" cy="41"/>
            </a:xfrm>
            <a:custGeom>
              <a:avLst/>
              <a:gdLst>
                <a:gd name="T0" fmla="*/ 5 w 22"/>
                <a:gd name="T1" fmla="*/ 0 h 41"/>
                <a:gd name="T2" fmla="*/ 4 w 22"/>
                <a:gd name="T3" fmla="*/ 3 h 41"/>
                <a:gd name="T4" fmla="*/ 3 w 22"/>
                <a:gd name="T5" fmla="*/ 7 h 41"/>
                <a:gd name="T6" fmla="*/ 2 w 22"/>
                <a:gd name="T7" fmla="*/ 11 h 41"/>
                <a:gd name="T8" fmla="*/ 1 w 22"/>
                <a:gd name="T9" fmla="*/ 16 h 41"/>
                <a:gd name="T10" fmla="*/ 0 w 22"/>
                <a:gd name="T11" fmla="*/ 21 h 41"/>
                <a:gd name="T12" fmla="*/ 0 w 22"/>
                <a:gd name="T13" fmla="*/ 27 h 41"/>
                <a:gd name="T14" fmla="*/ 1 w 22"/>
                <a:gd name="T15" fmla="*/ 33 h 41"/>
                <a:gd name="T16" fmla="*/ 2 w 22"/>
                <a:gd name="T17" fmla="*/ 40 h 41"/>
                <a:gd name="T18" fmla="*/ 18 w 22"/>
                <a:gd name="T19" fmla="*/ 37 h 41"/>
                <a:gd name="T20" fmla="*/ 17 w 22"/>
                <a:gd name="T21" fmla="*/ 32 h 41"/>
                <a:gd name="T22" fmla="*/ 16 w 22"/>
                <a:gd name="T23" fmla="*/ 27 h 41"/>
                <a:gd name="T24" fmla="*/ 16 w 22"/>
                <a:gd name="T25" fmla="*/ 22 h 41"/>
                <a:gd name="T26" fmla="*/ 17 w 22"/>
                <a:gd name="T27" fmla="*/ 17 h 41"/>
                <a:gd name="T28" fmla="*/ 18 w 22"/>
                <a:gd name="T29" fmla="*/ 13 h 41"/>
                <a:gd name="T30" fmla="*/ 19 w 22"/>
                <a:gd name="T31" fmla="*/ 8 h 41"/>
                <a:gd name="T32" fmla="*/ 20 w 22"/>
                <a:gd name="T33" fmla="*/ 5 h 41"/>
                <a:gd name="T34" fmla="*/ 21 w 22"/>
                <a:gd name="T35" fmla="*/ 0 h 41"/>
                <a:gd name="T36" fmla="*/ 5 w 22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41">
                  <a:moveTo>
                    <a:pt x="5" y="0"/>
                  </a:moveTo>
                  <a:lnTo>
                    <a:pt x="4" y="3"/>
                  </a:lnTo>
                  <a:lnTo>
                    <a:pt x="3" y="7"/>
                  </a:lnTo>
                  <a:lnTo>
                    <a:pt x="2" y="11"/>
                  </a:lnTo>
                  <a:lnTo>
                    <a:pt x="1" y="16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2" y="40"/>
                  </a:lnTo>
                  <a:lnTo>
                    <a:pt x="18" y="37"/>
                  </a:lnTo>
                  <a:lnTo>
                    <a:pt x="17" y="32"/>
                  </a:lnTo>
                  <a:lnTo>
                    <a:pt x="16" y="27"/>
                  </a:lnTo>
                  <a:lnTo>
                    <a:pt x="16" y="22"/>
                  </a:lnTo>
                  <a:lnTo>
                    <a:pt x="17" y="17"/>
                  </a:lnTo>
                  <a:lnTo>
                    <a:pt x="18" y="13"/>
                  </a:lnTo>
                  <a:lnTo>
                    <a:pt x="19" y="8"/>
                  </a:lnTo>
                  <a:lnTo>
                    <a:pt x="20" y="5"/>
                  </a:lnTo>
                  <a:lnTo>
                    <a:pt x="21" y="0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73" name="Freeform 129">
              <a:extLst>
                <a:ext uri="{FF2B5EF4-FFF2-40B4-BE49-F238E27FC236}">
                  <a16:creationId xmlns:a16="http://schemas.microsoft.com/office/drawing/2014/main" id="{F6C9E7F4-6C77-49AC-3221-A1EC9B18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2529"/>
              <a:ext cx="22" cy="23"/>
            </a:xfrm>
            <a:custGeom>
              <a:avLst/>
              <a:gdLst>
                <a:gd name="T0" fmla="*/ 21 w 22"/>
                <a:gd name="T1" fmla="*/ 22 h 23"/>
                <a:gd name="T2" fmla="*/ 19 w 22"/>
                <a:gd name="T3" fmla="*/ 13 h 23"/>
                <a:gd name="T4" fmla="*/ 18 w 22"/>
                <a:gd name="T5" fmla="*/ 5 h 23"/>
                <a:gd name="T6" fmla="*/ 14 w 22"/>
                <a:gd name="T7" fmla="*/ 0 h 23"/>
                <a:gd name="T8" fmla="*/ 10 w 22"/>
                <a:gd name="T9" fmla="*/ 0 h 23"/>
                <a:gd name="T10" fmla="*/ 6 w 22"/>
                <a:gd name="T11" fmla="*/ 0 h 23"/>
                <a:gd name="T12" fmla="*/ 3 w 22"/>
                <a:gd name="T13" fmla="*/ 2 h 23"/>
                <a:gd name="T14" fmla="*/ 1 w 22"/>
                <a:gd name="T15" fmla="*/ 11 h 23"/>
                <a:gd name="T16" fmla="*/ 0 w 22"/>
                <a:gd name="T17" fmla="*/ 19 h 23"/>
                <a:gd name="T18" fmla="*/ 21 w 22"/>
                <a:gd name="T19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3">
                  <a:moveTo>
                    <a:pt x="21" y="22"/>
                  </a:moveTo>
                  <a:lnTo>
                    <a:pt x="19" y="13"/>
                  </a:lnTo>
                  <a:lnTo>
                    <a:pt x="18" y="5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2"/>
                  </a:lnTo>
                  <a:lnTo>
                    <a:pt x="1" y="11"/>
                  </a:lnTo>
                  <a:lnTo>
                    <a:pt x="0" y="19"/>
                  </a:lnTo>
                  <a:lnTo>
                    <a:pt x="21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74" name="Freeform 130">
              <a:extLst>
                <a:ext uri="{FF2B5EF4-FFF2-40B4-BE49-F238E27FC236}">
                  <a16:creationId xmlns:a16="http://schemas.microsoft.com/office/drawing/2014/main" id="{5910564B-BFCA-4837-17C2-18E0DEC49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478"/>
              <a:ext cx="315" cy="687"/>
            </a:xfrm>
            <a:custGeom>
              <a:avLst/>
              <a:gdLst>
                <a:gd name="T0" fmla="*/ 57 w 315"/>
                <a:gd name="T1" fmla="*/ 451 h 687"/>
                <a:gd name="T2" fmla="*/ 53 w 315"/>
                <a:gd name="T3" fmla="*/ 408 h 687"/>
                <a:gd name="T4" fmla="*/ 54 w 315"/>
                <a:gd name="T5" fmla="*/ 362 h 687"/>
                <a:gd name="T6" fmla="*/ 49 w 315"/>
                <a:gd name="T7" fmla="*/ 345 h 687"/>
                <a:gd name="T8" fmla="*/ 33 w 315"/>
                <a:gd name="T9" fmla="*/ 338 h 687"/>
                <a:gd name="T10" fmla="*/ 21 w 315"/>
                <a:gd name="T11" fmla="*/ 314 h 687"/>
                <a:gd name="T12" fmla="*/ 9 w 315"/>
                <a:gd name="T13" fmla="*/ 264 h 687"/>
                <a:gd name="T14" fmla="*/ 0 w 315"/>
                <a:gd name="T15" fmla="*/ 203 h 687"/>
                <a:gd name="T16" fmla="*/ 12 w 315"/>
                <a:gd name="T17" fmla="*/ 164 h 687"/>
                <a:gd name="T18" fmla="*/ 35 w 315"/>
                <a:gd name="T19" fmla="*/ 152 h 687"/>
                <a:gd name="T20" fmla="*/ 37 w 315"/>
                <a:gd name="T21" fmla="*/ 90 h 687"/>
                <a:gd name="T22" fmla="*/ 49 w 315"/>
                <a:gd name="T23" fmla="*/ 44 h 687"/>
                <a:gd name="T24" fmla="*/ 74 w 315"/>
                <a:gd name="T25" fmla="*/ 15 h 687"/>
                <a:gd name="T26" fmla="*/ 107 w 315"/>
                <a:gd name="T27" fmla="*/ 1 h 687"/>
                <a:gd name="T28" fmla="*/ 148 w 315"/>
                <a:gd name="T29" fmla="*/ 1 h 687"/>
                <a:gd name="T30" fmla="*/ 194 w 315"/>
                <a:gd name="T31" fmla="*/ 14 h 687"/>
                <a:gd name="T32" fmla="*/ 244 w 315"/>
                <a:gd name="T33" fmla="*/ 43 h 687"/>
                <a:gd name="T34" fmla="*/ 279 w 315"/>
                <a:gd name="T35" fmla="*/ 99 h 687"/>
                <a:gd name="T36" fmla="*/ 294 w 315"/>
                <a:gd name="T37" fmla="*/ 170 h 687"/>
                <a:gd name="T38" fmla="*/ 296 w 315"/>
                <a:gd name="T39" fmla="*/ 216 h 687"/>
                <a:gd name="T40" fmla="*/ 292 w 315"/>
                <a:gd name="T41" fmla="*/ 244 h 687"/>
                <a:gd name="T42" fmla="*/ 283 w 315"/>
                <a:gd name="T43" fmla="*/ 273 h 687"/>
                <a:gd name="T44" fmla="*/ 272 w 315"/>
                <a:gd name="T45" fmla="*/ 296 h 687"/>
                <a:gd name="T46" fmla="*/ 273 w 315"/>
                <a:gd name="T47" fmla="*/ 315 h 687"/>
                <a:gd name="T48" fmla="*/ 278 w 315"/>
                <a:gd name="T49" fmla="*/ 332 h 687"/>
                <a:gd name="T50" fmla="*/ 284 w 315"/>
                <a:gd name="T51" fmla="*/ 344 h 687"/>
                <a:gd name="T52" fmla="*/ 293 w 315"/>
                <a:gd name="T53" fmla="*/ 356 h 687"/>
                <a:gd name="T54" fmla="*/ 304 w 315"/>
                <a:gd name="T55" fmla="*/ 377 h 687"/>
                <a:gd name="T56" fmla="*/ 312 w 315"/>
                <a:gd name="T57" fmla="*/ 407 h 687"/>
                <a:gd name="T58" fmla="*/ 312 w 315"/>
                <a:gd name="T59" fmla="*/ 443 h 687"/>
                <a:gd name="T60" fmla="*/ 301 w 315"/>
                <a:gd name="T61" fmla="*/ 485 h 687"/>
                <a:gd name="T62" fmla="*/ 272 w 315"/>
                <a:gd name="T63" fmla="*/ 529 h 687"/>
                <a:gd name="T64" fmla="*/ 250 w 315"/>
                <a:gd name="T65" fmla="*/ 571 h 687"/>
                <a:gd name="T66" fmla="*/ 218 w 315"/>
                <a:gd name="T67" fmla="*/ 587 h 687"/>
                <a:gd name="T68" fmla="*/ 183 w 315"/>
                <a:gd name="T69" fmla="*/ 573 h 687"/>
                <a:gd name="T70" fmla="*/ 153 w 315"/>
                <a:gd name="T71" fmla="*/ 541 h 687"/>
                <a:gd name="T72" fmla="*/ 115 w 315"/>
                <a:gd name="T73" fmla="*/ 526 h 687"/>
                <a:gd name="T74" fmla="*/ 80 w 315"/>
                <a:gd name="T75" fmla="*/ 507 h 687"/>
                <a:gd name="T76" fmla="*/ 67 w 315"/>
                <a:gd name="T77" fmla="*/ 504 h 687"/>
                <a:gd name="T78" fmla="*/ 74 w 315"/>
                <a:gd name="T79" fmla="*/ 576 h 687"/>
                <a:gd name="T80" fmla="*/ 102 w 315"/>
                <a:gd name="T81" fmla="*/ 637 h 687"/>
                <a:gd name="T82" fmla="*/ 138 w 315"/>
                <a:gd name="T83" fmla="*/ 680 h 687"/>
                <a:gd name="T84" fmla="*/ 165 w 315"/>
                <a:gd name="T85" fmla="*/ 666 h 687"/>
                <a:gd name="T86" fmla="*/ 188 w 315"/>
                <a:gd name="T87" fmla="*/ 639 h 687"/>
                <a:gd name="T88" fmla="*/ 205 w 315"/>
                <a:gd name="T89" fmla="*/ 603 h 687"/>
                <a:gd name="T90" fmla="*/ 196 w 315"/>
                <a:gd name="T91" fmla="*/ 581 h 687"/>
                <a:gd name="T92" fmla="*/ 182 w 315"/>
                <a:gd name="T93" fmla="*/ 572 h 687"/>
                <a:gd name="T94" fmla="*/ 172 w 315"/>
                <a:gd name="T95" fmla="*/ 559 h 687"/>
                <a:gd name="T96" fmla="*/ 154 w 315"/>
                <a:gd name="T97" fmla="*/ 542 h 687"/>
                <a:gd name="T98" fmla="*/ 121 w 315"/>
                <a:gd name="T99" fmla="*/ 528 h 687"/>
                <a:gd name="T100" fmla="*/ 88 w 315"/>
                <a:gd name="T101" fmla="*/ 514 h 687"/>
                <a:gd name="T102" fmla="*/ 65 w 315"/>
                <a:gd name="T103" fmla="*/ 484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687">
                  <a:moveTo>
                    <a:pt x="65" y="484"/>
                  </a:moveTo>
                  <a:lnTo>
                    <a:pt x="63" y="476"/>
                  </a:lnTo>
                  <a:lnTo>
                    <a:pt x="60" y="468"/>
                  </a:lnTo>
                  <a:lnTo>
                    <a:pt x="58" y="460"/>
                  </a:lnTo>
                  <a:lnTo>
                    <a:pt x="57" y="451"/>
                  </a:lnTo>
                  <a:lnTo>
                    <a:pt x="56" y="443"/>
                  </a:lnTo>
                  <a:lnTo>
                    <a:pt x="54" y="434"/>
                  </a:lnTo>
                  <a:lnTo>
                    <a:pt x="54" y="425"/>
                  </a:lnTo>
                  <a:lnTo>
                    <a:pt x="53" y="417"/>
                  </a:lnTo>
                  <a:lnTo>
                    <a:pt x="53" y="408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1"/>
                  </a:lnTo>
                  <a:lnTo>
                    <a:pt x="54" y="371"/>
                  </a:lnTo>
                  <a:lnTo>
                    <a:pt x="54" y="362"/>
                  </a:lnTo>
                  <a:lnTo>
                    <a:pt x="56" y="353"/>
                  </a:lnTo>
                  <a:lnTo>
                    <a:pt x="56" y="343"/>
                  </a:lnTo>
                  <a:lnTo>
                    <a:pt x="54" y="345"/>
                  </a:lnTo>
                  <a:lnTo>
                    <a:pt x="52" y="345"/>
                  </a:lnTo>
                  <a:lnTo>
                    <a:pt x="49" y="345"/>
                  </a:lnTo>
                  <a:lnTo>
                    <a:pt x="46" y="345"/>
                  </a:lnTo>
                  <a:lnTo>
                    <a:pt x="43" y="345"/>
                  </a:lnTo>
                  <a:lnTo>
                    <a:pt x="39" y="343"/>
                  </a:lnTo>
                  <a:lnTo>
                    <a:pt x="37" y="341"/>
                  </a:lnTo>
                  <a:lnTo>
                    <a:pt x="33" y="338"/>
                  </a:lnTo>
                  <a:lnTo>
                    <a:pt x="30" y="335"/>
                  </a:lnTo>
                  <a:lnTo>
                    <a:pt x="28" y="331"/>
                  </a:lnTo>
                  <a:lnTo>
                    <a:pt x="25" y="326"/>
                  </a:lnTo>
                  <a:lnTo>
                    <a:pt x="23" y="321"/>
                  </a:lnTo>
                  <a:lnTo>
                    <a:pt x="21" y="314"/>
                  </a:lnTo>
                  <a:lnTo>
                    <a:pt x="20" y="306"/>
                  </a:lnTo>
                  <a:lnTo>
                    <a:pt x="19" y="298"/>
                  </a:lnTo>
                  <a:lnTo>
                    <a:pt x="19" y="288"/>
                  </a:lnTo>
                  <a:lnTo>
                    <a:pt x="13" y="277"/>
                  </a:lnTo>
                  <a:lnTo>
                    <a:pt x="9" y="264"/>
                  </a:lnTo>
                  <a:lnTo>
                    <a:pt x="5" y="252"/>
                  </a:lnTo>
                  <a:lnTo>
                    <a:pt x="2" y="239"/>
                  </a:lnTo>
                  <a:lnTo>
                    <a:pt x="1" y="227"/>
                  </a:lnTo>
                  <a:lnTo>
                    <a:pt x="0" y="215"/>
                  </a:lnTo>
                  <a:lnTo>
                    <a:pt x="0" y="203"/>
                  </a:lnTo>
                  <a:lnTo>
                    <a:pt x="0" y="193"/>
                  </a:lnTo>
                  <a:lnTo>
                    <a:pt x="2" y="183"/>
                  </a:lnTo>
                  <a:lnTo>
                    <a:pt x="4" y="175"/>
                  </a:lnTo>
                  <a:lnTo>
                    <a:pt x="8" y="169"/>
                  </a:lnTo>
                  <a:lnTo>
                    <a:pt x="12" y="164"/>
                  </a:lnTo>
                  <a:lnTo>
                    <a:pt x="17" y="161"/>
                  </a:lnTo>
                  <a:lnTo>
                    <a:pt x="23" y="161"/>
                  </a:lnTo>
                  <a:lnTo>
                    <a:pt x="29" y="162"/>
                  </a:lnTo>
                  <a:lnTo>
                    <a:pt x="37" y="167"/>
                  </a:lnTo>
                  <a:lnTo>
                    <a:pt x="35" y="152"/>
                  </a:lnTo>
                  <a:lnTo>
                    <a:pt x="34" y="138"/>
                  </a:lnTo>
                  <a:lnTo>
                    <a:pt x="34" y="125"/>
                  </a:lnTo>
                  <a:lnTo>
                    <a:pt x="34" y="112"/>
                  </a:lnTo>
                  <a:lnTo>
                    <a:pt x="35" y="101"/>
                  </a:lnTo>
                  <a:lnTo>
                    <a:pt x="37" y="90"/>
                  </a:lnTo>
                  <a:lnTo>
                    <a:pt x="38" y="79"/>
                  </a:lnTo>
                  <a:lnTo>
                    <a:pt x="40" y="69"/>
                  </a:lnTo>
                  <a:lnTo>
                    <a:pt x="43" y="60"/>
                  </a:lnTo>
                  <a:lnTo>
                    <a:pt x="46" y="52"/>
                  </a:lnTo>
                  <a:lnTo>
                    <a:pt x="49" y="44"/>
                  </a:lnTo>
                  <a:lnTo>
                    <a:pt x="54" y="37"/>
                  </a:lnTo>
                  <a:lnTo>
                    <a:pt x="58" y="31"/>
                  </a:lnTo>
                  <a:lnTo>
                    <a:pt x="63" y="25"/>
                  </a:lnTo>
                  <a:lnTo>
                    <a:pt x="68" y="20"/>
                  </a:lnTo>
                  <a:lnTo>
                    <a:pt x="74" y="15"/>
                  </a:lnTo>
                  <a:lnTo>
                    <a:pt x="79" y="11"/>
                  </a:lnTo>
                  <a:lnTo>
                    <a:pt x="86" y="8"/>
                  </a:lnTo>
                  <a:lnTo>
                    <a:pt x="93" y="5"/>
                  </a:lnTo>
                  <a:lnTo>
                    <a:pt x="100" y="2"/>
                  </a:lnTo>
                  <a:lnTo>
                    <a:pt x="107" y="1"/>
                  </a:lnTo>
                  <a:lnTo>
                    <a:pt x="115" y="0"/>
                  </a:lnTo>
                  <a:lnTo>
                    <a:pt x="123" y="0"/>
                  </a:lnTo>
                  <a:lnTo>
                    <a:pt x="130" y="0"/>
                  </a:lnTo>
                  <a:lnTo>
                    <a:pt x="139" y="0"/>
                  </a:lnTo>
                  <a:lnTo>
                    <a:pt x="148" y="1"/>
                  </a:lnTo>
                  <a:lnTo>
                    <a:pt x="156" y="2"/>
                  </a:lnTo>
                  <a:lnTo>
                    <a:pt x="165" y="5"/>
                  </a:lnTo>
                  <a:lnTo>
                    <a:pt x="175" y="8"/>
                  </a:lnTo>
                  <a:lnTo>
                    <a:pt x="185" y="10"/>
                  </a:lnTo>
                  <a:lnTo>
                    <a:pt x="194" y="14"/>
                  </a:lnTo>
                  <a:lnTo>
                    <a:pt x="204" y="18"/>
                  </a:lnTo>
                  <a:lnTo>
                    <a:pt x="215" y="23"/>
                  </a:lnTo>
                  <a:lnTo>
                    <a:pt x="226" y="28"/>
                  </a:lnTo>
                  <a:lnTo>
                    <a:pt x="235" y="35"/>
                  </a:lnTo>
                  <a:lnTo>
                    <a:pt x="244" y="43"/>
                  </a:lnTo>
                  <a:lnTo>
                    <a:pt x="253" y="53"/>
                  </a:lnTo>
                  <a:lnTo>
                    <a:pt x="260" y="63"/>
                  </a:lnTo>
                  <a:lnTo>
                    <a:pt x="267" y="74"/>
                  </a:lnTo>
                  <a:lnTo>
                    <a:pt x="273" y="86"/>
                  </a:lnTo>
                  <a:lnTo>
                    <a:pt x="279" y="99"/>
                  </a:lnTo>
                  <a:lnTo>
                    <a:pt x="283" y="112"/>
                  </a:lnTo>
                  <a:lnTo>
                    <a:pt x="287" y="126"/>
                  </a:lnTo>
                  <a:lnTo>
                    <a:pt x="291" y="140"/>
                  </a:lnTo>
                  <a:lnTo>
                    <a:pt x="293" y="156"/>
                  </a:lnTo>
                  <a:lnTo>
                    <a:pt x="294" y="170"/>
                  </a:lnTo>
                  <a:lnTo>
                    <a:pt x="296" y="186"/>
                  </a:lnTo>
                  <a:lnTo>
                    <a:pt x="296" y="202"/>
                  </a:lnTo>
                  <a:lnTo>
                    <a:pt x="296" y="206"/>
                  </a:lnTo>
                  <a:lnTo>
                    <a:pt x="296" y="211"/>
                  </a:lnTo>
                  <a:lnTo>
                    <a:pt x="296" y="216"/>
                  </a:lnTo>
                  <a:lnTo>
                    <a:pt x="295" y="222"/>
                  </a:lnTo>
                  <a:lnTo>
                    <a:pt x="294" y="227"/>
                  </a:lnTo>
                  <a:lnTo>
                    <a:pt x="294" y="233"/>
                  </a:lnTo>
                  <a:lnTo>
                    <a:pt x="293" y="238"/>
                  </a:lnTo>
                  <a:lnTo>
                    <a:pt x="292" y="244"/>
                  </a:lnTo>
                  <a:lnTo>
                    <a:pt x="291" y="250"/>
                  </a:lnTo>
                  <a:lnTo>
                    <a:pt x="290" y="256"/>
                  </a:lnTo>
                  <a:lnTo>
                    <a:pt x="288" y="262"/>
                  </a:lnTo>
                  <a:lnTo>
                    <a:pt x="286" y="267"/>
                  </a:lnTo>
                  <a:lnTo>
                    <a:pt x="283" y="273"/>
                  </a:lnTo>
                  <a:lnTo>
                    <a:pt x="281" y="278"/>
                  </a:lnTo>
                  <a:lnTo>
                    <a:pt x="277" y="284"/>
                  </a:lnTo>
                  <a:lnTo>
                    <a:pt x="274" y="289"/>
                  </a:lnTo>
                  <a:lnTo>
                    <a:pt x="272" y="293"/>
                  </a:lnTo>
                  <a:lnTo>
                    <a:pt x="272" y="296"/>
                  </a:lnTo>
                  <a:lnTo>
                    <a:pt x="271" y="301"/>
                  </a:lnTo>
                  <a:lnTo>
                    <a:pt x="271" y="304"/>
                  </a:lnTo>
                  <a:lnTo>
                    <a:pt x="272" y="308"/>
                  </a:lnTo>
                  <a:lnTo>
                    <a:pt x="272" y="312"/>
                  </a:lnTo>
                  <a:lnTo>
                    <a:pt x="273" y="315"/>
                  </a:lnTo>
                  <a:lnTo>
                    <a:pt x="274" y="319"/>
                  </a:lnTo>
                  <a:lnTo>
                    <a:pt x="275" y="322"/>
                  </a:lnTo>
                  <a:lnTo>
                    <a:pt x="276" y="326"/>
                  </a:lnTo>
                  <a:lnTo>
                    <a:pt x="277" y="329"/>
                  </a:lnTo>
                  <a:lnTo>
                    <a:pt x="278" y="332"/>
                  </a:lnTo>
                  <a:lnTo>
                    <a:pt x="279" y="335"/>
                  </a:lnTo>
                  <a:lnTo>
                    <a:pt x="281" y="338"/>
                  </a:lnTo>
                  <a:lnTo>
                    <a:pt x="282" y="340"/>
                  </a:lnTo>
                  <a:lnTo>
                    <a:pt x="283" y="343"/>
                  </a:lnTo>
                  <a:lnTo>
                    <a:pt x="284" y="344"/>
                  </a:lnTo>
                  <a:lnTo>
                    <a:pt x="286" y="345"/>
                  </a:lnTo>
                  <a:lnTo>
                    <a:pt x="287" y="348"/>
                  </a:lnTo>
                  <a:lnTo>
                    <a:pt x="289" y="350"/>
                  </a:lnTo>
                  <a:lnTo>
                    <a:pt x="291" y="353"/>
                  </a:lnTo>
                  <a:lnTo>
                    <a:pt x="293" y="356"/>
                  </a:lnTo>
                  <a:lnTo>
                    <a:pt x="296" y="359"/>
                  </a:lnTo>
                  <a:lnTo>
                    <a:pt x="298" y="363"/>
                  </a:lnTo>
                  <a:lnTo>
                    <a:pt x="300" y="367"/>
                  </a:lnTo>
                  <a:lnTo>
                    <a:pt x="302" y="373"/>
                  </a:lnTo>
                  <a:lnTo>
                    <a:pt x="304" y="377"/>
                  </a:lnTo>
                  <a:lnTo>
                    <a:pt x="306" y="383"/>
                  </a:lnTo>
                  <a:lnTo>
                    <a:pt x="308" y="388"/>
                  </a:lnTo>
                  <a:lnTo>
                    <a:pt x="309" y="394"/>
                  </a:lnTo>
                  <a:lnTo>
                    <a:pt x="311" y="400"/>
                  </a:lnTo>
                  <a:lnTo>
                    <a:pt x="312" y="407"/>
                  </a:lnTo>
                  <a:lnTo>
                    <a:pt x="313" y="414"/>
                  </a:lnTo>
                  <a:lnTo>
                    <a:pt x="314" y="420"/>
                  </a:lnTo>
                  <a:lnTo>
                    <a:pt x="314" y="428"/>
                  </a:lnTo>
                  <a:lnTo>
                    <a:pt x="313" y="436"/>
                  </a:lnTo>
                  <a:lnTo>
                    <a:pt x="312" y="443"/>
                  </a:lnTo>
                  <a:lnTo>
                    <a:pt x="311" y="451"/>
                  </a:lnTo>
                  <a:lnTo>
                    <a:pt x="309" y="459"/>
                  </a:lnTo>
                  <a:lnTo>
                    <a:pt x="307" y="467"/>
                  </a:lnTo>
                  <a:lnTo>
                    <a:pt x="304" y="476"/>
                  </a:lnTo>
                  <a:lnTo>
                    <a:pt x="301" y="485"/>
                  </a:lnTo>
                  <a:lnTo>
                    <a:pt x="296" y="493"/>
                  </a:lnTo>
                  <a:lnTo>
                    <a:pt x="291" y="502"/>
                  </a:lnTo>
                  <a:lnTo>
                    <a:pt x="286" y="511"/>
                  </a:lnTo>
                  <a:lnTo>
                    <a:pt x="279" y="520"/>
                  </a:lnTo>
                  <a:lnTo>
                    <a:pt x="272" y="529"/>
                  </a:lnTo>
                  <a:lnTo>
                    <a:pt x="263" y="539"/>
                  </a:lnTo>
                  <a:lnTo>
                    <a:pt x="262" y="548"/>
                  </a:lnTo>
                  <a:lnTo>
                    <a:pt x="259" y="557"/>
                  </a:lnTo>
                  <a:lnTo>
                    <a:pt x="256" y="565"/>
                  </a:lnTo>
                  <a:lnTo>
                    <a:pt x="250" y="571"/>
                  </a:lnTo>
                  <a:lnTo>
                    <a:pt x="245" y="576"/>
                  </a:lnTo>
                  <a:lnTo>
                    <a:pt x="239" y="581"/>
                  </a:lnTo>
                  <a:lnTo>
                    <a:pt x="232" y="584"/>
                  </a:lnTo>
                  <a:lnTo>
                    <a:pt x="225" y="586"/>
                  </a:lnTo>
                  <a:lnTo>
                    <a:pt x="218" y="587"/>
                  </a:lnTo>
                  <a:lnTo>
                    <a:pt x="211" y="586"/>
                  </a:lnTo>
                  <a:lnTo>
                    <a:pt x="203" y="584"/>
                  </a:lnTo>
                  <a:lnTo>
                    <a:pt x="196" y="582"/>
                  </a:lnTo>
                  <a:lnTo>
                    <a:pt x="189" y="578"/>
                  </a:lnTo>
                  <a:lnTo>
                    <a:pt x="183" y="573"/>
                  </a:lnTo>
                  <a:lnTo>
                    <a:pt x="177" y="568"/>
                  </a:lnTo>
                  <a:lnTo>
                    <a:pt x="173" y="561"/>
                  </a:lnTo>
                  <a:lnTo>
                    <a:pt x="167" y="553"/>
                  </a:lnTo>
                  <a:lnTo>
                    <a:pt x="160" y="546"/>
                  </a:lnTo>
                  <a:lnTo>
                    <a:pt x="153" y="541"/>
                  </a:lnTo>
                  <a:lnTo>
                    <a:pt x="146" y="537"/>
                  </a:lnTo>
                  <a:lnTo>
                    <a:pt x="138" y="533"/>
                  </a:lnTo>
                  <a:lnTo>
                    <a:pt x="130" y="530"/>
                  </a:lnTo>
                  <a:lnTo>
                    <a:pt x="123" y="528"/>
                  </a:lnTo>
                  <a:lnTo>
                    <a:pt x="115" y="526"/>
                  </a:lnTo>
                  <a:lnTo>
                    <a:pt x="108" y="523"/>
                  </a:lnTo>
                  <a:lnTo>
                    <a:pt x="100" y="520"/>
                  </a:lnTo>
                  <a:lnTo>
                    <a:pt x="93" y="517"/>
                  </a:lnTo>
                  <a:lnTo>
                    <a:pt x="86" y="513"/>
                  </a:lnTo>
                  <a:lnTo>
                    <a:pt x="80" y="507"/>
                  </a:lnTo>
                  <a:lnTo>
                    <a:pt x="75" y="501"/>
                  </a:lnTo>
                  <a:lnTo>
                    <a:pt x="69" y="493"/>
                  </a:lnTo>
                  <a:lnTo>
                    <a:pt x="65" y="484"/>
                  </a:lnTo>
                  <a:lnTo>
                    <a:pt x="71" y="494"/>
                  </a:lnTo>
                  <a:lnTo>
                    <a:pt x="67" y="504"/>
                  </a:lnTo>
                  <a:lnTo>
                    <a:pt x="66" y="518"/>
                  </a:lnTo>
                  <a:lnTo>
                    <a:pt x="66" y="534"/>
                  </a:lnTo>
                  <a:lnTo>
                    <a:pt x="68" y="548"/>
                  </a:lnTo>
                  <a:lnTo>
                    <a:pt x="70" y="562"/>
                  </a:lnTo>
                  <a:lnTo>
                    <a:pt x="74" y="576"/>
                  </a:lnTo>
                  <a:lnTo>
                    <a:pt x="78" y="589"/>
                  </a:lnTo>
                  <a:lnTo>
                    <a:pt x="83" y="603"/>
                  </a:lnTo>
                  <a:lnTo>
                    <a:pt x="89" y="614"/>
                  </a:lnTo>
                  <a:lnTo>
                    <a:pt x="95" y="626"/>
                  </a:lnTo>
                  <a:lnTo>
                    <a:pt x="102" y="637"/>
                  </a:lnTo>
                  <a:lnTo>
                    <a:pt x="109" y="647"/>
                  </a:lnTo>
                  <a:lnTo>
                    <a:pt x="117" y="657"/>
                  </a:lnTo>
                  <a:lnTo>
                    <a:pt x="124" y="665"/>
                  </a:lnTo>
                  <a:lnTo>
                    <a:pt x="131" y="673"/>
                  </a:lnTo>
                  <a:lnTo>
                    <a:pt x="138" y="680"/>
                  </a:lnTo>
                  <a:lnTo>
                    <a:pt x="145" y="686"/>
                  </a:lnTo>
                  <a:lnTo>
                    <a:pt x="150" y="681"/>
                  </a:lnTo>
                  <a:lnTo>
                    <a:pt x="156" y="676"/>
                  </a:lnTo>
                  <a:lnTo>
                    <a:pt x="160" y="672"/>
                  </a:lnTo>
                  <a:lnTo>
                    <a:pt x="165" y="666"/>
                  </a:lnTo>
                  <a:lnTo>
                    <a:pt x="170" y="661"/>
                  </a:lnTo>
                  <a:lnTo>
                    <a:pt x="175" y="656"/>
                  </a:lnTo>
                  <a:lnTo>
                    <a:pt x="179" y="650"/>
                  </a:lnTo>
                  <a:lnTo>
                    <a:pt x="184" y="644"/>
                  </a:lnTo>
                  <a:lnTo>
                    <a:pt x="188" y="639"/>
                  </a:lnTo>
                  <a:lnTo>
                    <a:pt x="191" y="632"/>
                  </a:lnTo>
                  <a:lnTo>
                    <a:pt x="196" y="625"/>
                  </a:lnTo>
                  <a:lnTo>
                    <a:pt x="199" y="618"/>
                  </a:lnTo>
                  <a:lnTo>
                    <a:pt x="202" y="611"/>
                  </a:lnTo>
                  <a:lnTo>
                    <a:pt x="205" y="603"/>
                  </a:lnTo>
                  <a:lnTo>
                    <a:pt x="207" y="595"/>
                  </a:lnTo>
                  <a:lnTo>
                    <a:pt x="209" y="586"/>
                  </a:lnTo>
                  <a:lnTo>
                    <a:pt x="204" y="584"/>
                  </a:lnTo>
                  <a:lnTo>
                    <a:pt x="200" y="583"/>
                  </a:lnTo>
                  <a:lnTo>
                    <a:pt x="196" y="581"/>
                  </a:lnTo>
                  <a:lnTo>
                    <a:pt x="191" y="580"/>
                  </a:lnTo>
                  <a:lnTo>
                    <a:pt x="189" y="578"/>
                  </a:lnTo>
                  <a:lnTo>
                    <a:pt x="186" y="576"/>
                  </a:lnTo>
                  <a:lnTo>
                    <a:pt x="183" y="574"/>
                  </a:lnTo>
                  <a:lnTo>
                    <a:pt x="182" y="572"/>
                  </a:lnTo>
                  <a:lnTo>
                    <a:pt x="179" y="570"/>
                  </a:lnTo>
                  <a:lnTo>
                    <a:pt x="177" y="568"/>
                  </a:lnTo>
                  <a:lnTo>
                    <a:pt x="175" y="565"/>
                  </a:lnTo>
                  <a:lnTo>
                    <a:pt x="174" y="562"/>
                  </a:lnTo>
                  <a:lnTo>
                    <a:pt x="172" y="559"/>
                  </a:lnTo>
                  <a:lnTo>
                    <a:pt x="170" y="556"/>
                  </a:lnTo>
                  <a:lnTo>
                    <a:pt x="167" y="553"/>
                  </a:lnTo>
                  <a:lnTo>
                    <a:pt x="164" y="549"/>
                  </a:lnTo>
                  <a:lnTo>
                    <a:pt x="159" y="546"/>
                  </a:lnTo>
                  <a:lnTo>
                    <a:pt x="154" y="542"/>
                  </a:lnTo>
                  <a:lnTo>
                    <a:pt x="148" y="539"/>
                  </a:lnTo>
                  <a:lnTo>
                    <a:pt x="142" y="536"/>
                  </a:lnTo>
                  <a:lnTo>
                    <a:pt x="135" y="533"/>
                  </a:lnTo>
                  <a:lnTo>
                    <a:pt x="128" y="531"/>
                  </a:lnTo>
                  <a:lnTo>
                    <a:pt x="121" y="528"/>
                  </a:lnTo>
                  <a:lnTo>
                    <a:pt x="114" y="526"/>
                  </a:lnTo>
                  <a:lnTo>
                    <a:pt x="107" y="523"/>
                  </a:lnTo>
                  <a:lnTo>
                    <a:pt x="101" y="520"/>
                  </a:lnTo>
                  <a:lnTo>
                    <a:pt x="94" y="518"/>
                  </a:lnTo>
                  <a:lnTo>
                    <a:pt x="88" y="514"/>
                  </a:lnTo>
                  <a:lnTo>
                    <a:pt x="83" y="510"/>
                  </a:lnTo>
                  <a:lnTo>
                    <a:pt x="78" y="505"/>
                  </a:lnTo>
                  <a:lnTo>
                    <a:pt x="74" y="500"/>
                  </a:lnTo>
                  <a:lnTo>
                    <a:pt x="71" y="494"/>
                  </a:lnTo>
                  <a:lnTo>
                    <a:pt x="65" y="484"/>
                  </a:lnTo>
                </a:path>
              </a:pathLst>
            </a:custGeom>
            <a:solidFill>
              <a:srgbClr val="FFC28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75" name="Freeform 131">
              <a:extLst>
                <a:ext uri="{FF2B5EF4-FFF2-40B4-BE49-F238E27FC236}">
                  <a16:creationId xmlns:a16="http://schemas.microsoft.com/office/drawing/2014/main" id="{A69EFD15-6DBF-D9FF-BD1A-001A1AF69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817"/>
              <a:ext cx="24" cy="149"/>
            </a:xfrm>
            <a:custGeom>
              <a:avLst/>
              <a:gdLst>
                <a:gd name="T0" fmla="*/ 11 w 24"/>
                <a:gd name="T1" fmla="*/ 10 h 149"/>
                <a:gd name="T2" fmla="*/ 3 w 24"/>
                <a:gd name="T3" fmla="*/ 5 h 149"/>
                <a:gd name="T4" fmla="*/ 3 w 24"/>
                <a:gd name="T5" fmla="*/ 14 h 149"/>
                <a:gd name="T6" fmla="*/ 1 w 24"/>
                <a:gd name="T7" fmla="*/ 24 h 149"/>
                <a:gd name="T8" fmla="*/ 1 w 24"/>
                <a:gd name="T9" fmla="*/ 33 h 149"/>
                <a:gd name="T10" fmla="*/ 0 w 24"/>
                <a:gd name="T11" fmla="*/ 42 h 149"/>
                <a:gd name="T12" fmla="*/ 0 w 24"/>
                <a:gd name="T13" fmla="*/ 51 h 149"/>
                <a:gd name="T14" fmla="*/ 0 w 24"/>
                <a:gd name="T15" fmla="*/ 60 h 149"/>
                <a:gd name="T16" fmla="*/ 0 w 24"/>
                <a:gd name="T17" fmla="*/ 69 h 149"/>
                <a:gd name="T18" fmla="*/ 0 w 24"/>
                <a:gd name="T19" fmla="*/ 78 h 149"/>
                <a:gd name="T20" fmla="*/ 1 w 24"/>
                <a:gd name="T21" fmla="*/ 88 h 149"/>
                <a:gd name="T22" fmla="*/ 1 w 24"/>
                <a:gd name="T23" fmla="*/ 96 h 149"/>
                <a:gd name="T24" fmla="*/ 3 w 24"/>
                <a:gd name="T25" fmla="*/ 105 h 149"/>
                <a:gd name="T26" fmla="*/ 4 w 24"/>
                <a:gd name="T27" fmla="*/ 114 h 149"/>
                <a:gd name="T28" fmla="*/ 6 w 24"/>
                <a:gd name="T29" fmla="*/ 123 h 149"/>
                <a:gd name="T30" fmla="*/ 8 w 24"/>
                <a:gd name="T31" fmla="*/ 131 h 149"/>
                <a:gd name="T32" fmla="*/ 11 w 24"/>
                <a:gd name="T33" fmla="*/ 139 h 149"/>
                <a:gd name="T34" fmla="*/ 14 w 24"/>
                <a:gd name="T35" fmla="*/ 148 h 149"/>
                <a:gd name="T36" fmla="*/ 23 w 24"/>
                <a:gd name="T37" fmla="*/ 143 h 149"/>
                <a:gd name="T38" fmla="*/ 20 w 24"/>
                <a:gd name="T39" fmla="*/ 135 h 149"/>
                <a:gd name="T40" fmla="*/ 18 w 24"/>
                <a:gd name="T41" fmla="*/ 128 h 149"/>
                <a:gd name="T42" fmla="*/ 15 w 24"/>
                <a:gd name="T43" fmla="*/ 120 h 149"/>
                <a:gd name="T44" fmla="*/ 14 w 24"/>
                <a:gd name="T45" fmla="*/ 112 h 149"/>
                <a:gd name="T46" fmla="*/ 13 w 24"/>
                <a:gd name="T47" fmla="*/ 104 h 149"/>
                <a:gd name="T48" fmla="*/ 11 w 24"/>
                <a:gd name="T49" fmla="*/ 95 h 149"/>
                <a:gd name="T50" fmla="*/ 10 w 24"/>
                <a:gd name="T51" fmla="*/ 86 h 149"/>
                <a:gd name="T52" fmla="*/ 10 w 24"/>
                <a:gd name="T53" fmla="*/ 78 h 149"/>
                <a:gd name="T54" fmla="*/ 9 w 24"/>
                <a:gd name="T55" fmla="*/ 69 h 149"/>
                <a:gd name="T56" fmla="*/ 9 w 24"/>
                <a:gd name="T57" fmla="*/ 60 h 149"/>
                <a:gd name="T58" fmla="*/ 9 w 24"/>
                <a:gd name="T59" fmla="*/ 52 h 149"/>
                <a:gd name="T60" fmla="*/ 10 w 24"/>
                <a:gd name="T61" fmla="*/ 43 h 149"/>
                <a:gd name="T62" fmla="*/ 11 w 24"/>
                <a:gd name="T63" fmla="*/ 33 h 149"/>
                <a:gd name="T64" fmla="*/ 11 w 24"/>
                <a:gd name="T65" fmla="*/ 24 h 149"/>
                <a:gd name="T66" fmla="*/ 13 w 24"/>
                <a:gd name="T67" fmla="*/ 16 h 149"/>
                <a:gd name="T68" fmla="*/ 13 w 24"/>
                <a:gd name="T69" fmla="*/ 6 h 149"/>
                <a:gd name="T70" fmla="*/ 6 w 24"/>
                <a:gd name="T71" fmla="*/ 0 h 149"/>
                <a:gd name="T72" fmla="*/ 13 w 24"/>
                <a:gd name="T73" fmla="*/ 6 h 149"/>
                <a:gd name="T74" fmla="*/ 13 w 24"/>
                <a:gd name="T75" fmla="*/ 4 h 149"/>
                <a:gd name="T76" fmla="*/ 13 w 24"/>
                <a:gd name="T77" fmla="*/ 2 h 149"/>
                <a:gd name="T78" fmla="*/ 11 w 24"/>
                <a:gd name="T79" fmla="*/ 0 h 149"/>
                <a:gd name="T80" fmla="*/ 9 w 24"/>
                <a:gd name="T81" fmla="*/ 0 h 149"/>
                <a:gd name="T82" fmla="*/ 7 w 24"/>
                <a:gd name="T83" fmla="*/ 0 h 149"/>
                <a:gd name="T84" fmla="*/ 6 w 24"/>
                <a:gd name="T85" fmla="*/ 0 h 149"/>
                <a:gd name="T86" fmla="*/ 4 w 24"/>
                <a:gd name="T87" fmla="*/ 2 h 149"/>
                <a:gd name="T88" fmla="*/ 3 w 24"/>
                <a:gd name="T89" fmla="*/ 5 h 149"/>
                <a:gd name="T90" fmla="*/ 11 w 24"/>
                <a:gd name="T91" fmla="*/ 1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" h="149">
                  <a:moveTo>
                    <a:pt x="11" y="10"/>
                  </a:moveTo>
                  <a:lnTo>
                    <a:pt x="3" y="5"/>
                  </a:lnTo>
                  <a:lnTo>
                    <a:pt x="3" y="14"/>
                  </a:lnTo>
                  <a:lnTo>
                    <a:pt x="1" y="24"/>
                  </a:lnTo>
                  <a:lnTo>
                    <a:pt x="1" y="33"/>
                  </a:lnTo>
                  <a:lnTo>
                    <a:pt x="0" y="42"/>
                  </a:lnTo>
                  <a:lnTo>
                    <a:pt x="0" y="51"/>
                  </a:lnTo>
                  <a:lnTo>
                    <a:pt x="0" y="60"/>
                  </a:lnTo>
                  <a:lnTo>
                    <a:pt x="0" y="69"/>
                  </a:lnTo>
                  <a:lnTo>
                    <a:pt x="0" y="78"/>
                  </a:lnTo>
                  <a:lnTo>
                    <a:pt x="1" y="88"/>
                  </a:lnTo>
                  <a:lnTo>
                    <a:pt x="1" y="96"/>
                  </a:lnTo>
                  <a:lnTo>
                    <a:pt x="3" y="105"/>
                  </a:lnTo>
                  <a:lnTo>
                    <a:pt x="4" y="114"/>
                  </a:lnTo>
                  <a:lnTo>
                    <a:pt x="6" y="123"/>
                  </a:lnTo>
                  <a:lnTo>
                    <a:pt x="8" y="131"/>
                  </a:lnTo>
                  <a:lnTo>
                    <a:pt x="11" y="139"/>
                  </a:lnTo>
                  <a:lnTo>
                    <a:pt x="14" y="148"/>
                  </a:lnTo>
                  <a:lnTo>
                    <a:pt x="23" y="143"/>
                  </a:lnTo>
                  <a:lnTo>
                    <a:pt x="20" y="135"/>
                  </a:lnTo>
                  <a:lnTo>
                    <a:pt x="18" y="128"/>
                  </a:lnTo>
                  <a:lnTo>
                    <a:pt x="15" y="120"/>
                  </a:lnTo>
                  <a:lnTo>
                    <a:pt x="14" y="112"/>
                  </a:lnTo>
                  <a:lnTo>
                    <a:pt x="13" y="104"/>
                  </a:lnTo>
                  <a:lnTo>
                    <a:pt x="11" y="95"/>
                  </a:lnTo>
                  <a:lnTo>
                    <a:pt x="10" y="86"/>
                  </a:lnTo>
                  <a:lnTo>
                    <a:pt x="10" y="78"/>
                  </a:lnTo>
                  <a:lnTo>
                    <a:pt x="9" y="69"/>
                  </a:lnTo>
                  <a:lnTo>
                    <a:pt x="9" y="60"/>
                  </a:lnTo>
                  <a:lnTo>
                    <a:pt x="9" y="52"/>
                  </a:lnTo>
                  <a:lnTo>
                    <a:pt x="10" y="43"/>
                  </a:lnTo>
                  <a:lnTo>
                    <a:pt x="11" y="33"/>
                  </a:lnTo>
                  <a:lnTo>
                    <a:pt x="11" y="24"/>
                  </a:lnTo>
                  <a:lnTo>
                    <a:pt x="13" y="16"/>
                  </a:lnTo>
                  <a:lnTo>
                    <a:pt x="13" y="6"/>
                  </a:lnTo>
                  <a:lnTo>
                    <a:pt x="6" y="0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1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76" name="Freeform 132">
              <a:extLst>
                <a:ext uri="{FF2B5EF4-FFF2-40B4-BE49-F238E27FC236}">
                  <a16:creationId xmlns:a16="http://schemas.microsoft.com/office/drawing/2014/main" id="{31C29906-A80D-901F-C6D6-E667E1446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761"/>
              <a:ext cx="47" cy="70"/>
            </a:xfrm>
            <a:custGeom>
              <a:avLst/>
              <a:gdLst>
                <a:gd name="T0" fmla="*/ 0 w 47"/>
                <a:gd name="T1" fmla="*/ 9 h 70"/>
                <a:gd name="T2" fmla="*/ 0 w 47"/>
                <a:gd name="T3" fmla="*/ 5 h 70"/>
                <a:gd name="T4" fmla="*/ 0 w 47"/>
                <a:gd name="T5" fmla="*/ 15 h 70"/>
                <a:gd name="T6" fmla="*/ 0 w 47"/>
                <a:gd name="T7" fmla="*/ 24 h 70"/>
                <a:gd name="T8" fmla="*/ 2 w 47"/>
                <a:gd name="T9" fmla="*/ 33 h 70"/>
                <a:gd name="T10" fmla="*/ 4 w 47"/>
                <a:gd name="T11" fmla="*/ 40 h 70"/>
                <a:gd name="T12" fmla="*/ 7 w 47"/>
                <a:gd name="T13" fmla="*/ 46 h 70"/>
                <a:gd name="T14" fmla="*/ 9 w 47"/>
                <a:gd name="T15" fmla="*/ 52 h 70"/>
                <a:gd name="T16" fmla="*/ 13 w 47"/>
                <a:gd name="T17" fmla="*/ 56 h 70"/>
                <a:gd name="T18" fmla="*/ 16 w 47"/>
                <a:gd name="T19" fmla="*/ 60 h 70"/>
                <a:gd name="T20" fmla="*/ 19 w 47"/>
                <a:gd name="T21" fmla="*/ 63 h 70"/>
                <a:gd name="T22" fmla="*/ 24 w 47"/>
                <a:gd name="T23" fmla="*/ 66 h 70"/>
                <a:gd name="T24" fmla="*/ 28 w 47"/>
                <a:gd name="T25" fmla="*/ 68 h 70"/>
                <a:gd name="T26" fmla="*/ 32 w 47"/>
                <a:gd name="T27" fmla="*/ 69 h 70"/>
                <a:gd name="T28" fmla="*/ 35 w 47"/>
                <a:gd name="T29" fmla="*/ 69 h 70"/>
                <a:gd name="T30" fmla="*/ 39 w 47"/>
                <a:gd name="T31" fmla="*/ 69 h 70"/>
                <a:gd name="T32" fmla="*/ 42 w 47"/>
                <a:gd name="T33" fmla="*/ 67 h 70"/>
                <a:gd name="T34" fmla="*/ 46 w 47"/>
                <a:gd name="T35" fmla="*/ 66 h 70"/>
                <a:gd name="T36" fmla="*/ 41 w 47"/>
                <a:gd name="T37" fmla="*/ 55 h 70"/>
                <a:gd name="T38" fmla="*/ 39 w 47"/>
                <a:gd name="T39" fmla="*/ 56 h 70"/>
                <a:gd name="T40" fmla="*/ 38 w 47"/>
                <a:gd name="T41" fmla="*/ 57 h 70"/>
                <a:gd name="T42" fmla="*/ 35 w 47"/>
                <a:gd name="T43" fmla="*/ 57 h 70"/>
                <a:gd name="T44" fmla="*/ 33 w 47"/>
                <a:gd name="T45" fmla="*/ 57 h 70"/>
                <a:gd name="T46" fmla="*/ 30 w 47"/>
                <a:gd name="T47" fmla="*/ 57 h 70"/>
                <a:gd name="T48" fmla="*/ 27 w 47"/>
                <a:gd name="T49" fmla="*/ 55 h 70"/>
                <a:gd name="T50" fmla="*/ 25 w 47"/>
                <a:gd name="T51" fmla="*/ 53 h 70"/>
                <a:gd name="T52" fmla="*/ 23 w 47"/>
                <a:gd name="T53" fmla="*/ 51 h 70"/>
                <a:gd name="T54" fmla="*/ 19 w 47"/>
                <a:gd name="T55" fmla="*/ 48 h 70"/>
                <a:gd name="T56" fmla="*/ 17 w 47"/>
                <a:gd name="T57" fmla="*/ 45 h 70"/>
                <a:gd name="T58" fmla="*/ 15 w 47"/>
                <a:gd name="T59" fmla="*/ 40 h 70"/>
                <a:gd name="T60" fmla="*/ 13 w 47"/>
                <a:gd name="T61" fmla="*/ 35 h 70"/>
                <a:gd name="T62" fmla="*/ 11 w 47"/>
                <a:gd name="T63" fmla="*/ 30 h 70"/>
                <a:gd name="T64" fmla="*/ 10 w 47"/>
                <a:gd name="T65" fmla="*/ 22 h 70"/>
                <a:gd name="T66" fmla="*/ 9 w 47"/>
                <a:gd name="T67" fmla="*/ 15 h 70"/>
                <a:gd name="T68" fmla="*/ 9 w 47"/>
                <a:gd name="T69" fmla="*/ 5 h 70"/>
                <a:gd name="T70" fmla="*/ 8 w 47"/>
                <a:gd name="T71" fmla="*/ 2 h 70"/>
                <a:gd name="T72" fmla="*/ 9 w 47"/>
                <a:gd name="T73" fmla="*/ 5 h 70"/>
                <a:gd name="T74" fmla="*/ 9 w 47"/>
                <a:gd name="T75" fmla="*/ 3 h 70"/>
                <a:gd name="T76" fmla="*/ 7 w 47"/>
                <a:gd name="T77" fmla="*/ 1 h 70"/>
                <a:gd name="T78" fmla="*/ 6 w 47"/>
                <a:gd name="T79" fmla="*/ 0 h 70"/>
                <a:gd name="T80" fmla="*/ 4 w 47"/>
                <a:gd name="T81" fmla="*/ 0 h 70"/>
                <a:gd name="T82" fmla="*/ 3 w 47"/>
                <a:gd name="T83" fmla="*/ 0 h 70"/>
                <a:gd name="T84" fmla="*/ 1 w 47"/>
                <a:gd name="T85" fmla="*/ 1 h 70"/>
                <a:gd name="T86" fmla="*/ 0 w 47"/>
                <a:gd name="T87" fmla="*/ 3 h 70"/>
                <a:gd name="T88" fmla="*/ 0 w 47"/>
                <a:gd name="T89" fmla="*/ 5 h 70"/>
                <a:gd name="T90" fmla="*/ 0 w 47"/>
                <a:gd name="T91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" h="70">
                  <a:moveTo>
                    <a:pt x="0" y="9"/>
                  </a:moveTo>
                  <a:lnTo>
                    <a:pt x="0" y="5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2" y="33"/>
                  </a:lnTo>
                  <a:lnTo>
                    <a:pt x="4" y="40"/>
                  </a:lnTo>
                  <a:lnTo>
                    <a:pt x="7" y="46"/>
                  </a:lnTo>
                  <a:lnTo>
                    <a:pt x="9" y="52"/>
                  </a:lnTo>
                  <a:lnTo>
                    <a:pt x="13" y="56"/>
                  </a:lnTo>
                  <a:lnTo>
                    <a:pt x="16" y="60"/>
                  </a:lnTo>
                  <a:lnTo>
                    <a:pt x="19" y="63"/>
                  </a:lnTo>
                  <a:lnTo>
                    <a:pt x="24" y="66"/>
                  </a:lnTo>
                  <a:lnTo>
                    <a:pt x="28" y="68"/>
                  </a:lnTo>
                  <a:lnTo>
                    <a:pt x="32" y="69"/>
                  </a:lnTo>
                  <a:lnTo>
                    <a:pt x="35" y="69"/>
                  </a:lnTo>
                  <a:lnTo>
                    <a:pt x="39" y="69"/>
                  </a:lnTo>
                  <a:lnTo>
                    <a:pt x="42" y="67"/>
                  </a:lnTo>
                  <a:lnTo>
                    <a:pt x="46" y="66"/>
                  </a:lnTo>
                  <a:lnTo>
                    <a:pt x="41" y="55"/>
                  </a:lnTo>
                  <a:lnTo>
                    <a:pt x="39" y="56"/>
                  </a:lnTo>
                  <a:lnTo>
                    <a:pt x="38" y="57"/>
                  </a:lnTo>
                  <a:lnTo>
                    <a:pt x="35" y="57"/>
                  </a:lnTo>
                  <a:lnTo>
                    <a:pt x="33" y="57"/>
                  </a:lnTo>
                  <a:lnTo>
                    <a:pt x="30" y="57"/>
                  </a:lnTo>
                  <a:lnTo>
                    <a:pt x="27" y="55"/>
                  </a:lnTo>
                  <a:lnTo>
                    <a:pt x="25" y="53"/>
                  </a:lnTo>
                  <a:lnTo>
                    <a:pt x="23" y="51"/>
                  </a:lnTo>
                  <a:lnTo>
                    <a:pt x="19" y="48"/>
                  </a:lnTo>
                  <a:lnTo>
                    <a:pt x="17" y="45"/>
                  </a:lnTo>
                  <a:lnTo>
                    <a:pt x="15" y="40"/>
                  </a:lnTo>
                  <a:lnTo>
                    <a:pt x="13" y="35"/>
                  </a:lnTo>
                  <a:lnTo>
                    <a:pt x="11" y="30"/>
                  </a:lnTo>
                  <a:lnTo>
                    <a:pt x="10" y="22"/>
                  </a:lnTo>
                  <a:lnTo>
                    <a:pt x="9" y="15"/>
                  </a:lnTo>
                  <a:lnTo>
                    <a:pt x="9" y="5"/>
                  </a:lnTo>
                  <a:lnTo>
                    <a:pt x="8" y="2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77" name="Freeform 133">
              <a:extLst>
                <a:ext uri="{FF2B5EF4-FFF2-40B4-BE49-F238E27FC236}">
                  <a16:creationId xmlns:a16="http://schemas.microsoft.com/office/drawing/2014/main" id="{7735FA4A-712D-EB2E-586E-6A52D590A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1633"/>
              <a:ext cx="46" cy="139"/>
            </a:xfrm>
            <a:custGeom>
              <a:avLst/>
              <a:gdLst>
                <a:gd name="T0" fmla="*/ 36 w 46"/>
                <a:gd name="T1" fmla="*/ 12 h 139"/>
                <a:gd name="T2" fmla="*/ 42 w 46"/>
                <a:gd name="T3" fmla="*/ 6 h 139"/>
                <a:gd name="T4" fmla="*/ 34 w 46"/>
                <a:gd name="T5" fmla="*/ 1 h 139"/>
                <a:gd name="T6" fmla="*/ 27 w 46"/>
                <a:gd name="T7" fmla="*/ 0 h 139"/>
                <a:gd name="T8" fmla="*/ 20 w 46"/>
                <a:gd name="T9" fmla="*/ 0 h 139"/>
                <a:gd name="T10" fmla="*/ 14 w 46"/>
                <a:gd name="T11" fmla="*/ 4 h 139"/>
                <a:gd name="T12" fmla="*/ 9 w 46"/>
                <a:gd name="T13" fmla="*/ 10 h 139"/>
                <a:gd name="T14" fmla="*/ 5 w 46"/>
                <a:gd name="T15" fmla="*/ 18 h 139"/>
                <a:gd name="T16" fmla="*/ 2 w 46"/>
                <a:gd name="T17" fmla="*/ 27 h 139"/>
                <a:gd name="T18" fmla="*/ 0 w 46"/>
                <a:gd name="T19" fmla="*/ 37 h 139"/>
                <a:gd name="T20" fmla="*/ 0 w 46"/>
                <a:gd name="T21" fmla="*/ 48 h 139"/>
                <a:gd name="T22" fmla="*/ 0 w 46"/>
                <a:gd name="T23" fmla="*/ 60 h 139"/>
                <a:gd name="T24" fmla="*/ 1 w 46"/>
                <a:gd name="T25" fmla="*/ 73 h 139"/>
                <a:gd name="T26" fmla="*/ 3 w 46"/>
                <a:gd name="T27" fmla="*/ 85 h 139"/>
                <a:gd name="T28" fmla="*/ 6 w 46"/>
                <a:gd name="T29" fmla="*/ 99 h 139"/>
                <a:gd name="T30" fmla="*/ 9 w 46"/>
                <a:gd name="T31" fmla="*/ 112 h 139"/>
                <a:gd name="T32" fmla="*/ 14 w 46"/>
                <a:gd name="T33" fmla="*/ 125 h 139"/>
                <a:gd name="T34" fmla="*/ 19 w 46"/>
                <a:gd name="T35" fmla="*/ 138 h 139"/>
                <a:gd name="T36" fmla="*/ 27 w 46"/>
                <a:gd name="T37" fmla="*/ 131 h 139"/>
                <a:gd name="T38" fmla="*/ 21 w 46"/>
                <a:gd name="T39" fmla="*/ 120 h 139"/>
                <a:gd name="T40" fmla="*/ 17 w 46"/>
                <a:gd name="T41" fmla="*/ 107 h 139"/>
                <a:gd name="T42" fmla="*/ 14 w 46"/>
                <a:gd name="T43" fmla="*/ 95 h 139"/>
                <a:gd name="T44" fmla="*/ 11 w 46"/>
                <a:gd name="T45" fmla="*/ 83 h 139"/>
                <a:gd name="T46" fmla="*/ 10 w 46"/>
                <a:gd name="T47" fmla="*/ 71 h 139"/>
                <a:gd name="T48" fmla="*/ 9 w 46"/>
                <a:gd name="T49" fmla="*/ 59 h 139"/>
                <a:gd name="T50" fmla="*/ 9 w 46"/>
                <a:gd name="T51" fmla="*/ 49 h 139"/>
                <a:gd name="T52" fmla="*/ 9 w 46"/>
                <a:gd name="T53" fmla="*/ 39 h 139"/>
                <a:gd name="T54" fmla="*/ 11 w 46"/>
                <a:gd name="T55" fmla="*/ 30 h 139"/>
                <a:gd name="T56" fmla="*/ 13 w 46"/>
                <a:gd name="T57" fmla="*/ 23 h 139"/>
                <a:gd name="T58" fmla="*/ 15 w 46"/>
                <a:gd name="T59" fmla="*/ 17 h 139"/>
                <a:gd name="T60" fmla="*/ 19 w 46"/>
                <a:gd name="T61" fmla="*/ 14 h 139"/>
                <a:gd name="T62" fmla="*/ 22 w 46"/>
                <a:gd name="T63" fmla="*/ 11 h 139"/>
                <a:gd name="T64" fmla="*/ 27 w 46"/>
                <a:gd name="T65" fmla="*/ 11 h 139"/>
                <a:gd name="T66" fmla="*/ 32 w 46"/>
                <a:gd name="T67" fmla="*/ 12 h 139"/>
                <a:gd name="T68" fmla="*/ 38 w 46"/>
                <a:gd name="T69" fmla="*/ 16 h 139"/>
                <a:gd name="T70" fmla="*/ 45 w 46"/>
                <a:gd name="T71" fmla="*/ 10 h 139"/>
                <a:gd name="T72" fmla="*/ 38 w 46"/>
                <a:gd name="T73" fmla="*/ 16 h 139"/>
                <a:gd name="T74" fmla="*/ 40 w 46"/>
                <a:gd name="T75" fmla="*/ 16 h 139"/>
                <a:gd name="T76" fmla="*/ 42 w 46"/>
                <a:gd name="T77" fmla="*/ 16 h 139"/>
                <a:gd name="T78" fmla="*/ 43 w 46"/>
                <a:gd name="T79" fmla="*/ 15 h 139"/>
                <a:gd name="T80" fmla="*/ 44 w 46"/>
                <a:gd name="T81" fmla="*/ 14 h 139"/>
                <a:gd name="T82" fmla="*/ 45 w 46"/>
                <a:gd name="T83" fmla="*/ 12 h 139"/>
                <a:gd name="T84" fmla="*/ 45 w 46"/>
                <a:gd name="T85" fmla="*/ 10 h 139"/>
                <a:gd name="T86" fmla="*/ 44 w 46"/>
                <a:gd name="T87" fmla="*/ 8 h 139"/>
                <a:gd name="T88" fmla="*/ 42 w 46"/>
                <a:gd name="T89" fmla="*/ 6 h 139"/>
                <a:gd name="T90" fmla="*/ 36 w 46"/>
                <a:gd name="T91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" h="139">
                  <a:moveTo>
                    <a:pt x="36" y="12"/>
                  </a:moveTo>
                  <a:lnTo>
                    <a:pt x="42" y="6"/>
                  </a:lnTo>
                  <a:lnTo>
                    <a:pt x="34" y="1"/>
                  </a:lnTo>
                  <a:lnTo>
                    <a:pt x="27" y="0"/>
                  </a:lnTo>
                  <a:lnTo>
                    <a:pt x="20" y="0"/>
                  </a:lnTo>
                  <a:lnTo>
                    <a:pt x="14" y="4"/>
                  </a:lnTo>
                  <a:lnTo>
                    <a:pt x="9" y="10"/>
                  </a:lnTo>
                  <a:lnTo>
                    <a:pt x="5" y="18"/>
                  </a:lnTo>
                  <a:lnTo>
                    <a:pt x="2" y="27"/>
                  </a:lnTo>
                  <a:lnTo>
                    <a:pt x="0" y="37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1" y="73"/>
                  </a:lnTo>
                  <a:lnTo>
                    <a:pt x="3" y="85"/>
                  </a:lnTo>
                  <a:lnTo>
                    <a:pt x="6" y="99"/>
                  </a:lnTo>
                  <a:lnTo>
                    <a:pt x="9" y="112"/>
                  </a:lnTo>
                  <a:lnTo>
                    <a:pt x="14" y="125"/>
                  </a:lnTo>
                  <a:lnTo>
                    <a:pt x="19" y="138"/>
                  </a:lnTo>
                  <a:lnTo>
                    <a:pt x="27" y="131"/>
                  </a:lnTo>
                  <a:lnTo>
                    <a:pt x="21" y="120"/>
                  </a:lnTo>
                  <a:lnTo>
                    <a:pt x="17" y="107"/>
                  </a:lnTo>
                  <a:lnTo>
                    <a:pt x="14" y="95"/>
                  </a:lnTo>
                  <a:lnTo>
                    <a:pt x="11" y="83"/>
                  </a:lnTo>
                  <a:lnTo>
                    <a:pt x="10" y="71"/>
                  </a:lnTo>
                  <a:lnTo>
                    <a:pt x="9" y="59"/>
                  </a:lnTo>
                  <a:lnTo>
                    <a:pt x="9" y="49"/>
                  </a:lnTo>
                  <a:lnTo>
                    <a:pt x="9" y="39"/>
                  </a:lnTo>
                  <a:lnTo>
                    <a:pt x="11" y="30"/>
                  </a:lnTo>
                  <a:lnTo>
                    <a:pt x="13" y="23"/>
                  </a:lnTo>
                  <a:lnTo>
                    <a:pt x="15" y="17"/>
                  </a:lnTo>
                  <a:lnTo>
                    <a:pt x="19" y="14"/>
                  </a:lnTo>
                  <a:lnTo>
                    <a:pt x="22" y="11"/>
                  </a:lnTo>
                  <a:lnTo>
                    <a:pt x="27" y="11"/>
                  </a:lnTo>
                  <a:lnTo>
                    <a:pt x="32" y="12"/>
                  </a:lnTo>
                  <a:lnTo>
                    <a:pt x="38" y="16"/>
                  </a:lnTo>
                  <a:lnTo>
                    <a:pt x="45" y="10"/>
                  </a:lnTo>
                  <a:lnTo>
                    <a:pt x="38" y="16"/>
                  </a:lnTo>
                  <a:lnTo>
                    <a:pt x="40" y="16"/>
                  </a:lnTo>
                  <a:lnTo>
                    <a:pt x="42" y="16"/>
                  </a:lnTo>
                  <a:lnTo>
                    <a:pt x="43" y="15"/>
                  </a:lnTo>
                  <a:lnTo>
                    <a:pt x="44" y="14"/>
                  </a:lnTo>
                  <a:lnTo>
                    <a:pt x="45" y="12"/>
                  </a:lnTo>
                  <a:lnTo>
                    <a:pt x="45" y="10"/>
                  </a:lnTo>
                  <a:lnTo>
                    <a:pt x="44" y="8"/>
                  </a:lnTo>
                  <a:lnTo>
                    <a:pt x="42" y="6"/>
                  </a:lnTo>
                  <a:lnTo>
                    <a:pt x="36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78" name="Freeform 134">
              <a:extLst>
                <a:ext uri="{FF2B5EF4-FFF2-40B4-BE49-F238E27FC236}">
                  <a16:creationId xmlns:a16="http://schemas.microsoft.com/office/drawing/2014/main" id="{AA8FF493-472D-C17E-EF4A-DC76EA64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472"/>
              <a:ext cx="180" cy="174"/>
            </a:xfrm>
            <a:custGeom>
              <a:avLst/>
              <a:gdLst>
                <a:gd name="T0" fmla="*/ 176 w 180"/>
                <a:gd name="T1" fmla="*/ 18 h 174"/>
                <a:gd name="T2" fmla="*/ 156 w 180"/>
                <a:gd name="T3" fmla="*/ 10 h 174"/>
                <a:gd name="T4" fmla="*/ 137 w 180"/>
                <a:gd name="T5" fmla="*/ 5 h 174"/>
                <a:gd name="T6" fmla="*/ 118 w 180"/>
                <a:gd name="T7" fmla="*/ 1 h 174"/>
                <a:gd name="T8" fmla="*/ 101 w 180"/>
                <a:gd name="T9" fmla="*/ 0 h 174"/>
                <a:gd name="T10" fmla="*/ 84 w 180"/>
                <a:gd name="T11" fmla="*/ 0 h 174"/>
                <a:gd name="T12" fmla="*/ 69 w 180"/>
                <a:gd name="T13" fmla="*/ 3 h 174"/>
                <a:gd name="T14" fmla="*/ 55 w 180"/>
                <a:gd name="T15" fmla="*/ 8 h 174"/>
                <a:gd name="T16" fmla="*/ 41 w 180"/>
                <a:gd name="T17" fmla="*/ 16 h 174"/>
                <a:gd name="T18" fmla="*/ 30 w 180"/>
                <a:gd name="T19" fmla="*/ 27 h 174"/>
                <a:gd name="T20" fmla="*/ 20 w 180"/>
                <a:gd name="T21" fmla="*/ 40 h 174"/>
                <a:gd name="T22" fmla="*/ 12 w 180"/>
                <a:gd name="T23" fmla="*/ 55 h 174"/>
                <a:gd name="T24" fmla="*/ 6 w 180"/>
                <a:gd name="T25" fmla="*/ 73 h 174"/>
                <a:gd name="T26" fmla="*/ 2 w 180"/>
                <a:gd name="T27" fmla="*/ 94 h 174"/>
                <a:gd name="T28" fmla="*/ 0 w 180"/>
                <a:gd name="T29" fmla="*/ 117 h 174"/>
                <a:gd name="T30" fmla="*/ 0 w 180"/>
                <a:gd name="T31" fmla="*/ 143 h 174"/>
                <a:gd name="T32" fmla="*/ 2 w 180"/>
                <a:gd name="T33" fmla="*/ 173 h 174"/>
                <a:gd name="T34" fmla="*/ 10 w 180"/>
                <a:gd name="T35" fmla="*/ 156 h 174"/>
                <a:gd name="T36" fmla="*/ 9 w 180"/>
                <a:gd name="T37" fmla="*/ 130 h 174"/>
                <a:gd name="T38" fmla="*/ 9 w 180"/>
                <a:gd name="T39" fmla="*/ 107 h 174"/>
                <a:gd name="T40" fmla="*/ 12 w 180"/>
                <a:gd name="T41" fmla="*/ 86 h 174"/>
                <a:gd name="T42" fmla="*/ 17 w 180"/>
                <a:gd name="T43" fmla="*/ 68 h 174"/>
                <a:gd name="T44" fmla="*/ 23 w 180"/>
                <a:gd name="T45" fmla="*/ 54 h 174"/>
                <a:gd name="T46" fmla="*/ 31 w 180"/>
                <a:gd name="T47" fmla="*/ 40 h 174"/>
                <a:gd name="T48" fmla="*/ 41 w 180"/>
                <a:gd name="T49" fmla="*/ 30 h 174"/>
                <a:gd name="T50" fmla="*/ 52 w 180"/>
                <a:gd name="T51" fmla="*/ 22 h 174"/>
                <a:gd name="T52" fmla="*/ 64 w 180"/>
                <a:gd name="T53" fmla="*/ 16 h 174"/>
                <a:gd name="T54" fmla="*/ 78 w 180"/>
                <a:gd name="T55" fmla="*/ 13 h 174"/>
                <a:gd name="T56" fmla="*/ 93 w 180"/>
                <a:gd name="T57" fmla="*/ 11 h 174"/>
                <a:gd name="T58" fmla="*/ 108 w 180"/>
                <a:gd name="T59" fmla="*/ 11 h 174"/>
                <a:gd name="T60" fmla="*/ 126 w 180"/>
                <a:gd name="T61" fmla="*/ 14 h 174"/>
                <a:gd name="T62" fmla="*/ 144 w 180"/>
                <a:gd name="T63" fmla="*/ 18 h 174"/>
                <a:gd name="T64" fmla="*/ 163 w 180"/>
                <a:gd name="T65" fmla="*/ 25 h 174"/>
                <a:gd name="T66" fmla="*/ 173 w 180"/>
                <a:gd name="T67" fmla="*/ 29 h 174"/>
                <a:gd name="T68" fmla="*/ 175 w 180"/>
                <a:gd name="T69" fmla="*/ 29 h 174"/>
                <a:gd name="T70" fmla="*/ 177 w 180"/>
                <a:gd name="T71" fmla="*/ 27 h 174"/>
                <a:gd name="T72" fmla="*/ 179 w 180"/>
                <a:gd name="T73" fmla="*/ 24 h 174"/>
                <a:gd name="T74" fmla="*/ 177 w 180"/>
                <a:gd name="T75" fmla="*/ 19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0" h="174">
                  <a:moveTo>
                    <a:pt x="176" y="18"/>
                  </a:moveTo>
                  <a:lnTo>
                    <a:pt x="176" y="18"/>
                  </a:lnTo>
                  <a:lnTo>
                    <a:pt x="166" y="14"/>
                  </a:lnTo>
                  <a:lnTo>
                    <a:pt x="156" y="10"/>
                  </a:lnTo>
                  <a:lnTo>
                    <a:pt x="146" y="8"/>
                  </a:lnTo>
                  <a:lnTo>
                    <a:pt x="137" y="5"/>
                  </a:lnTo>
                  <a:lnTo>
                    <a:pt x="127" y="2"/>
                  </a:lnTo>
                  <a:lnTo>
                    <a:pt x="118" y="1"/>
                  </a:lnTo>
                  <a:lnTo>
                    <a:pt x="110" y="0"/>
                  </a:lnTo>
                  <a:lnTo>
                    <a:pt x="101" y="0"/>
                  </a:lnTo>
                  <a:lnTo>
                    <a:pt x="92" y="0"/>
                  </a:lnTo>
                  <a:lnTo>
                    <a:pt x="84" y="0"/>
                  </a:lnTo>
                  <a:lnTo>
                    <a:pt x="77" y="1"/>
                  </a:lnTo>
                  <a:lnTo>
                    <a:pt x="69" y="3"/>
                  </a:lnTo>
                  <a:lnTo>
                    <a:pt x="61" y="5"/>
                  </a:lnTo>
                  <a:lnTo>
                    <a:pt x="55" y="8"/>
                  </a:lnTo>
                  <a:lnTo>
                    <a:pt x="48" y="12"/>
                  </a:lnTo>
                  <a:lnTo>
                    <a:pt x="41" y="16"/>
                  </a:lnTo>
                  <a:lnTo>
                    <a:pt x="35" y="21"/>
                  </a:lnTo>
                  <a:lnTo>
                    <a:pt x="30" y="27"/>
                  </a:lnTo>
                  <a:lnTo>
                    <a:pt x="25" y="32"/>
                  </a:lnTo>
                  <a:lnTo>
                    <a:pt x="20" y="40"/>
                  </a:lnTo>
                  <a:lnTo>
                    <a:pt x="16" y="47"/>
                  </a:lnTo>
                  <a:lnTo>
                    <a:pt x="12" y="55"/>
                  </a:lnTo>
                  <a:lnTo>
                    <a:pt x="9" y="64"/>
                  </a:lnTo>
                  <a:lnTo>
                    <a:pt x="6" y="73"/>
                  </a:lnTo>
                  <a:lnTo>
                    <a:pt x="4" y="83"/>
                  </a:lnTo>
                  <a:lnTo>
                    <a:pt x="2" y="94"/>
                  </a:lnTo>
                  <a:lnTo>
                    <a:pt x="0" y="105"/>
                  </a:lnTo>
                  <a:lnTo>
                    <a:pt x="0" y="117"/>
                  </a:lnTo>
                  <a:lnTo>
                    <a:pt x="0" y="130"/>
                  </a:lnTo>
                  <a:lnTo>
                    <a:pt x="0" y="143"/>
                  </a:lnTo>
                  <a:lnTo>
                    <a:pt x="1" y="158"/>
                  </a:lnTo>
                  <a:lnTo>
                    <a:pt x="2" y="173"/>
                  </a:lnTo>
                  <a:lnTo>
                    <a:pt x="11" y="170"/>
                  </a:lnTo>
                  <a:lnTo>
                    <a:pt x="10" y="156"/>
                  </a:lnTo>
                  <a:lnTo>
                    <a:pt x="9" y="143"/>
                  </a:lnTo>
                  <a:lnTo>
                    <a:pt x="9" y="130"/>
                  </a:lnTo>
                  <a:lnTo>
                    <a:pt x="9" y="118"/>
                  </a:lnTo>
                  <a:lnTo>
                    <a:pt x="9" y="107"/>
                  </a:lnTo>
                  <a:lnTo>
                    <a:pt x="11" y="96"/>
                  </a:lnTo>
                  <a:lnTo>
                    <a:pt x="12" y="86"/>
                  </a:lnTo>
                  <a:lnTo>
                    <a:pt x="15" y="77"/>
                  </a:lnTo>
                  <a:lnTo>
                    <a:pt x="17" y="68"/>
                  </a:lnTo>
                  <a:lnTo>
                    <a:pt x="20" y="60"/>
                  </a:lnTo>
                  <a:lnTo>
                    <a:pt x="23" y="54"/>
                  </a:lnTo>
                  <a:lnTo>
                    <a:pt x="27" y="46"/>
                  </a:lnTo>
                  <a:lnTo>
                    <a:pt x="31" y="40"/>
                  </a:lnTo>
                  <a:lnTo>
                    <a:pt x="35" y="35"/>
                  </a:lnTo>
                  <a:lnTo>
                    <a:pt x="41" y="30"/>
                  </a:lnTo>
                  <a:lnTo>
                    <a:pt x="46" y="26"/>
                  </a:lnTo>
                  <a:lnTo>
                    <a:pt x="52" y="22"/>
                  </a:lnTo>
                  <a:lnTo>
                    <a:pt x="57" y="19"/>
                  </a:lnTo>
                  <a:lnTo>
                    <a:pt x="64" y="16"/>
                  </a:lnTo>
                  <a:lnTo>
                    <a:pt x="71" y="14"/>
                  </a:lnTo>
                  <a:lnTo>
                    <a:pt x="78" y="13"/>
                  </a:lnTo>
                  <a:lnTo>
                    <a:pt x="85" y="11"/>
                  </a:lnTo>
                  <a:lnTo>
                    <a:pt x="93" y="11"/>
                  </a:lnTo>
                  <a:lnTo>
                    <a:pt x="100" y="11"/>
                  </a:lnTo>
                  <a:lnTo>
                    <a:pt x="108" y="11"/>
                  </a:lnTo>
                  <a:lnTo>
                    <a:pt x="117" y="13"/>
                  </a:lnTo>
                  <a:lnTo>
                    <a:pt x="126" y="14"/>
                  </a:lnTo>
                  <a:lnTo>
                    <a:pt x="134" y="16"/>
                  </a:lnTo>
                  <a:lnTo>
                    <a:pt x="144" y="18"/>
                  </a:lnTo>
                  <a:lnTo>
                    <a:pt x="154" y="21"/>
                  </a:lnTo>
                  <a:lnTo>
                    <a:pt x="163" y="25"/>
                  </a:lnTo>
                  <a:lnTo>
                    <a:pt x="173" y="29"/>
                  </a:lnTo>
                  <a:lnTo>
                    <a:pt x="173" y="29"/>
                  </a:lnTo>
                  <a:lnTo>
                    <a:pt x="173" y="29"/>
                  </a:lnTo>
                  <a:lnTo>
                    <a:pt x="175" y="29"/>
                  </a:lnTo>
                  <a:lnTo>
                    <a:pt x="177" y="29"/>
                  </a:lnTo>
                  <a:lnTo>
                    <a:pt x="177" y="27"/>
                  </a:lnTo>
                  <a:lnTo>
                    <a:pt x="179" y="26"/>
                  </a:lnTo>
                  <a:lnTo>
                    <a:pt x="179" y="24"/>
                  </a:lnTo>
                  <a:lnTo>
                    <a:pt x="179" y="21"/>
                  </a:lnTo>
                  <a:lnTo>
                    <a:pt x="177" y="19"/>
                  </a:lnTo>
                  <a:lnTo>
                    <a:pt x="176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79" name="Freeform 135">
              <a:extLst>
                <a:ext uri="{FF2B5EF4-FFF2-40B4-BE49-F238E27FC236}">
                  <a16:creationId xmlns:a16="http://schemas.microsoft.com/office/drawing/2014/main" id="{9AB82CAD-08CA-8DE1-9F40-AA68CCEDE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491"/>
              <a:ext cx="98" cy="196"/>
            </a:xfrm>
            <a:custGeom>
              <a:avLst/>
              <a:gdLst>
                <a:gd name="T0" fmla="*/ 97 w 98"/>
                <a:gd name="T1" fmla="*/ 189 h 196"/>
                <a:gd name="T2" fmla="*/ 97 w 98"/>
                <a:gd name="T3" fmla="*/ 189 h 196"/>
                <a:gd name="T4" fmla="*/ 97 w 98"/>
                <a:gd name="T5" fmla="*/ 173 h 196"/>
                <a:gd name="T6" fmla="*/ 96 w 98"/>
                <a:gd name="T7" fmla="*/ 157 h 196"/>
                <a:gd name="T8" fmla="*/ 95 w 98"/>
                <a:gd name="T9" fmla="*/ 142 h 196"/>
                <a:gd name="T10" fmla="*/ 92 w 98"/>
                <a:gd name="T11" fmla="*/ 126 h 196"/>
                <a:gd name="T12" fmla="*/ 89 w 98"/>
                <a:gd name="T13" fmla="*/ 111 h 196"/>
                <a:gd name="T14" fmla="*/ 84 w 98"/>
                <a:gd name="T15" fmla="*/ 97 h 196"/>
                <a:gd name="T16" fmla="*/ 80 w 98"/>
                <a:gd name="T17" fmla="*/ 83 h 196"/>
                <a:gd name="T18" fmla="*/ 74 w 98"/>
                <a:gd name="T19" fmla="*/ 70 h 196"/>
                <a:gd name="T20" fmla="*/ 67 w 98"/>
                <a:gd name="T21" fmla="*/ 58 h 196"/>
                <a:gd name="T22" fmla="*/ 60 w 98"/>
                <a:gd name="T23" fmla="*/ 47 h 196"/>
                <a:gd name="T24" fmla="*/ 52 w 98"/>
                <a:gd name="T25" fmla="*/ 36 h 196"/>
                <a:gd name="T26" fmla="*/ 44 w 98"/>
                <a:gd name="T27" fmla="*/ 26 h 196"/>
                <a:gd name="T28" fmla="*/ 34 w 98"/>
                <a:gd name="T29" fmla="*/ 18 h 196"/>
                <a:gd name="T30" fmla="*/ 24 w 98"/>
                <a:gd name="T31" fmla="*/ 10 h 196"/>
                <a:gd name="T32" fmla="*/ 13 w 98"/>
                <a:gd name="T33" fmla="*/ 4 h 196"/>
                <a:gd name="T34" fmla="*/ 2 w 98"/>
                <a:gd name="T35" fmla="*/ 0 h 196"/>
                <a:gd name="T36" fmla="*/ 0 w 98"/>
                <a:gd name="T37" fmla="*/ 11 h 196"/>
                <a:gd name="T38" fmla="*/ 10 w 98"/>
                <a:gd name="T39" fmla="*/ 15 h 196"/>
                <a:gd name="T40" fmla="*/ 20 w 98"/>
                <a:gd name="T41" fmla="*/ 21 h 196"/>
                <a:gd name="T42" fmla="*/ 29 w 98"/>
                <a:gd name="T43" fmla="*/ 27 h 196"/>
                <a:gd name="T44" fmla="*/ 38 w 98"/>
                <a:gd name="T45" fmla="*/ 36 h 196"/>
                <a:gd name="T46" fmla="*/ 46 w 98"/>
                <a:gd name="T47" fmla="*/ 44 h 196"/>
                <a:gd name="T48" fmla="*/ 54 w 98"/>
                <a:gd name="T49" fmla="*/ 54 h 196"/>
                <a:gd name="T50" fmla="*/ 60 w 98"/>
                <a:gd name="T51" fmla="*/ 65 h 196"/>
                <a:gd name="T52" fmla="*/ 66 w 98"/>
                <a:gd name="T53" fmla="*/ 76 h 196"/>
                <a:gd name="T54" fmla="*/ 72 w 98"/>
                <a:gd name="T55" fmla="*/ 89 h 196"/>
                <a:gd name="T56" fmla="*/ 76 w 98"/>
                <a:gd name="T57" fmla="*/ 102 h 196"/>
                <a:gd name="T58" fmla="*/ 80 w 98"/>
                <a:gd name="T59" fmla="*/ 115 h 196"/>
                <a:gd name="T60" fmla="*/ 83 w 98"/>
                <a:gd name="T61" fmla="*/ 129 h 196"/>
                <a:gd name="T62" fmla="*/ 85 w 98"/>
                <a:gd name="T63" fmla="*/ 144 h 196"/>
                <a:gd name="T64" fmla="*/ 87 w 98"/>
                <a:gd name="T65" fmla="*/ 158 h 196"/>
                <a:gd name="T66" fmla="*/ 88 w 98"/>
                <a:gd name="T67" fmla="*/ 174 h 196"/>
                <a:gd name="T68" fmla="*/ 88 w 98"/>
                <a:gd name="T69" fmla="*/ 189 h 196"/>
                <a:gd name="T70" fmla="*/ 88 w 98"/>
                <a:gd name="T71" fmla="*/ 189 h 196"/>
                <a:gd name="T72" fmla="*/ 88 w 98"/>
                <a:gd name="T73" fmla="*/ 189 h 196"/>
                <a:gd name="T74" fmla="*/ 88 w 98"/>
                <a:gd name="T75" fmla="*/ 192 h 196"/>
                <a:gd name="T76" fmla="*/ 89 w 98"/>
                <a:gd name="T77" fmla="*/ 193 h 196"/>
                <a:gd name="T78" fmla="*/ 90 w 98"/>
                <a:gd name="T79" fmla="*/ 195 h 196"/>
                <a:gd name="T80" fmla="*/ 92 w 98"/>
                <a:gd name="T81" fmla="*/ 195 h 196"/>
                <a:gd name="T82" fmla="*/ 94 w 98"/>
                <a:gd name="T83" fmla="*/ 195 h 196"/>
                <a:gd name="T84" fmla="*/ 95 w 98"/>
                <a:gd name="T85" fmla="*/ 194 h 196"/>
                <a:gd name="T86" fmla="*/ 97 w 98"/>
                <a:gd name="T87" fmla="*/ 192 h 196"/>
                <a:gd name="T88" fmla="*/ 97 w 98"/>
                <a:gd name="T89" fmla="*/ 189 h 196"/>
                <a:gd name="T90" fmla="*/ 97 w 98"/>
                <a:gd name="T91" fmla="*/ 18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8" h="196">
                  <a:moveTo>
                    <a:pt x="97" y="189"/>
                  </a:moveTo>
                  <a:lnTo>
                    <a:pt x="97" y="189"/>
                  </a:lnTo>
                  <a:lnTo>
                    <a:pt x="97" y="173"/>
                  </a:lnTo>
                  <a:lnTo>
                    <a:pt x="96" y="157"/>
                  </a:lnTo>
                  <a:lnTo>
                    <a:pt x="95" y="142"/>
                  </a:lnTo>
                  <a:lnTo>
                    <a:pt x="92" y="126"/>
                  </a:lnTo>
                  <a:lnTo>
                    <a:pt x="89" y="111"/>
                  </a:lnTo>
                  <a:lnTo>
                    <a:pt x="84" y="97"/>
                  </a:lnTo>
                  <a:lnTo>
                    <a:pt x="80" y="83"/>
                  </a:lnTo>
                  <a:lnTo>
                    <a:pt x="74" y="70"/>
                  </a:lnTo>
                  <a:lnTo>
                    <a:pt x="67" y="58"/>
                  </a:lnTo>
                  <a:lnTo>
                    <a:pt x="60" y="47"/>
                  </a:lnTo>
                  <a:lnTo>
                    <a:pt x="52" y="36"/>
                  </a:lnTo>
                  <a:lnTo>
                    <a:pt x="44" y="26"/>
                  </a:lnTo>
                  <a:lnTo>
                    <a:pt x="34" y="18"/>
                  </a:lnTo>
                  <a:lnTo>
                    <a:pt x="24" y="10"/>
                  </a:lnTo>
                  <a:lnTo>
                    <a:pt x="13" y="4"/>
                  </a:lnTo>
                  <a:lnTo>
                    <a:pt x="2" y="0"/>
                  </a:lnTo>
                  <a:lnTo>
                    <a:pt x="0" y="11"/>
                  </a:lnTo>
                  <a:lnTo>
                    <a:pt x="10" y="15"/>
                  </a:lnTo>
                  <a:lnTo>
                    <a:pt x="20" y="21"/>
                  </a:lnTo>
                  <a:lnTo>
                    <a:pt x="29" y="27"/>
                  </a:lnTo>
                  <a:lnTo>
                    <a:pt x="38" y="36"/>
                  </a:lnTo>
                  <a:lnTo>
                    <a:pt x="46" y="44"/>
                  </a:lnTo>
                  <a:lnTo>
                    <a:pt x="54" y="54"/>
                  </a:lnTo>
                  <a:lnTo>
                    <a:pt x="60" y="65"/>
                  </a:lnTo>
                  <a:lnTo>
                    <a:pt x="66" y="76"/>
                  </a:lnTo>
                  <a:lnTo>
                    <a:pt x="72" y="89"/>
                  </a:lnTo>
                  <a:lnTo>
                    <a:pt x="76" y="102"/>
                  </a:lnTo>
                  <a:lnTo>
                    <a:pt x="80" y="115"/>
                  </a:lnTo>
                  <a:lnTo>
                    <a:pt x="83" y="129"/>
                  </a:lnTo>
                  <a:lnTo>
                    <a:pt x="85" y="144"/>
                  </a:lnTo>
                  <a:lnTo>
                    <a:pt x="87" y="158"/>
                  </a:lnTo>
                  <a:lnTo>
                    <a:pt x="88" y="174"/>
                  </a:lnTo>
                  <a:lnTo>
                    <a:pt x="88" y="189"/>
                  </a:lnTo>
                  <a:lnTo>
                    <a:pt x="88" y="189"/>
                  </a:lnTo>
                  <a:lnTo>
                    <a:pt x="88" y="189"/>
                  </a:lnTo>
                  <a:lnTo>
                    <a:pt x="88" y="192"/>
                  </a:lnTo>
                  <a:lnTo>
                    <a:pt x="89" y="193"/>
                  </a:lnTo>
                  <a:lnTo>
                    <a:pt x="90" y="195"/>
                  </a:lnTo>
                  <a:lnTo>
                    <a:pt x="92" y="195"/>
                  </a:lnTo>
                  <a:lnTo>
                    <a:pt x="94" y="195"/>
                  </a:lnTo>
                  <a:lnTo>
                    <a:pt x="95" y="194"/>
                  </a:lnTo>
                  <a:lnTo>
                    <a:pt x="97" y="192"/>
                  </a:lnTo>
                  <a:lnTo>
                    <a:pt x="97" y="189"/>
                  </a:lnTo>
                  <a:lnTo>
                    <a:pt x="97" y="1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80" name="Freeform 136">
              <a:extLst>
                <a:ext uri="{FF2B5EF4-FFF2-40B4-BE49-F238E27FC236}">
                  <a16:creationId xmlns:a16="http://schemas.microsoft.com/office/drawing/2014/main" id="{B2CE858E-BC8B-E81E-538D-9E317F68B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80"/>
              <a:ext cx="32" cy="94"/>
            </a:xfrm>
            <a:custGeom>
              <a:avLst/>
              <a:gdLst>
                <a:gd name="T0" fmla="*/ 8 w 32"/>
                <a:gd name="T1" fmla="*/ 89 h 94"/>
                <a:gd name="T2" fmla="*/ 8 w 32"/>
                <a:gd name="T3" fmla="*/ 90 h 94"/>
                <a:gd name="T4" fmla="*/ 12 w 32"/>
                <a:gd name="T5" fmla="*/ 85 h 94"/>
                <a:gd name="T6" fmla="*/ 15 w 32"/>
                <a:gd name="T7" fmla="*/ 79 h 94"/>
                <a:gd name="T8" fmla="*/ 18 w 32"/>
                <a:gd name="T9" fmla="*/ 74 h 94"/>
                <a:gd name="T10" fmla="*/ 21 w 32"/>
                <a:gd name="T11" fmla="*/ 68 h 94"/>
                <a:gd name="T12" fmla="*/ 23 w 32"/>
                <a:gd name="T13" fmla="*/ 62 h 94"/>
                <a:gd name="T14" fmla="*/ 25 w 32"/>
                <a:gd name="T15" fmla="*/ 55 h 94"/>
                <a:gd name="T16" fmla="*/ 26 w 32"/>
                <a:gd name="T17" fmla="*/ 50 h 94"/>
                <a:gd name="T18" fmla="*/ 28 w 32"/>
                <a:gd name="T19" fmla="*/ 44 h 94"/>
                <a:gd name="T20" fmla="*/ 29 w 32"/>
                <a:gd name="T21" fmla="*/ 38 h 94"/>
                <a:gd name="T22" fmla="*/ 29 w 32"/>
                <a:gd name="T23" fmla="*/ 32 h 94"/>
                <a:gd name="T24" fmla="*/ 30 w 32"/>
                <a:gd name="T25" fmla="*/ 26 h 94"/>
                <a:gd name="T26" fmla="*/ 31 w 32"/>
                <a:gd name="T27" fmla="*/ 21 h 94"/>
                <a:gd name="T28" fmla="*/ 31 w 32"/>
                <a:gd name="T29" fmla="*/ 15 h 94"/>
                <a:gd name="T30" fmla="*/ 31 w 32"/>
                <a:gd name="T31" fmla="*/ 10 h 94"/>
                <a:gd name="T32" fmla="*/ 31 w 32"/>
                <a:gd name="T33" fmla="*/ 5 h 94"/>
                <a:gd name="T34" fmla="*/ 31 w 32"/>
                <a:gd name="T35" fmla="*/ 0 h 94"/>
                <a:gd name="T36" fmla="*/ 22 w 32"/>
                <a:gd name="T37" fmla="*/ 0 h 94"/>
                <a:gd name="T38" fmla="*/ 22 w 32"/>
                <a:gd name="T39" fmla="*/ 5 h 94"/>
                <a:gd name="T40" fmla="*/ 22 w 32"/>
                <a:gd name="T41" fmla="*/ 10 h 94"/>
                <a:gd name="T42" fmla="*/ 22 w 32"/>
                <a:gd name="T43" fmla="*/ 15 h 94"/>
                <a:gd name="T44" fmla="*/ 21 w 32"/>
                <a:gd name="T45" fmla="*/ 19 h 94"/>
                <a:gd name="T46" fmla="*/ 21 w 32"/>
                <a:gd name="T47" fmla="*/ 25 h 94"/>
                <a:gd name="T48" fmla="*/ 20 w 32"/>
                <a:gd name="T49" fmla="*/ 30 h 94"/>
                <a:gd name="T50" fmla="*/ 19 w 32"/>
                <a:gd name="T51" fmla="*/ 36 h 94"/>
                <a:gd name="T52" fmla="*/ 19 w 32"/>
                <a:gd name="T53" fmla="*/ 41 h 94"/>
                <a:gd name="T54" fmla="*/ 18 w 32"/>
                <a:gd name="T55" fmla="*/ 46 h 94"/>
                <a:gd name="T56" fmla="*/ 16 w 32"/>
                <a:gd name="T57" fmla="*/ 52 h 94"/>
                <a:gd name="T58" fmla="*/ 14 w 32"/>
                <a:gd name="T59" fmla="*/ 57 h 94"/>
                <a:gd name="T60" fmla="*/ 12 w 32"/>
                <a:gd name="T61" fmla="*/ 63 h 94"/>
                <a:gd name="T62" fmla="*/ 10 w 32"/>
                <a:gd name="T63" fmla="*/ 68 h 94"/>
                <a:gd name="T64" fmla="*/ 7 w 32"/>
                <a:gd name="T65" fmla="*/ 73 h 94"/>
                <a:gd name="T66" fmla="*/ 4 w 32"/>
                <a:gd name="T67" fmla="*/ 77 h 94"/>
                <a:gd name="T68" fmla="*/ 1 w 32"/>
                <a:gd name="T69" fmla="*/ 82 h 94"/>
                <a:gd name="T70" fmla="*/ 0 w 32"/>
                <a:gd name="T71" fmla="*/ 85 h 94"/>
                <a:gd name="T72" fmla="*/ 1 w 32"/>
                <a:gd name="T73" fmla="*/ 82 h 94"/>
                <a:gd name="T74" fmla="*/ 0 w 32"/>
                <a:gd name="T75" fmla="*/ 85 h 94"/>
                <a:gd name="T76" fmla="*/ 0 w 32"/>
                <a:gd name="T77" fmla="*/ 87 h 94"/>
                <a:gd name="T78" fmla="*/ 0 w 32"/>
                <a:gd name="T79" fmla="*/ 89 h 94"/>
                <a:gd name="T80" fmla="*/ 1 w 32"/>
                <a:gd name="T81" fmla="*/ 91 h 94"/>
                <a:gd name="T82" fmla="*/ 2 w 32"/>
                <a:gd name="T83" fmla="*/ 92 h 94"/>
                <a:gd name="T84" fmla="*/ 4 w 32"/>
                <a:gd name="T85" fmla="*/ 93 h 94"/>
                <a:gd name="T86" fmla="*/ 6 w 32"/>
                <a:gd name="T87" fmla="*/ 92 h 94"/>
                <a:gd name="T88" fmla="*/ 8 w 32"/>
                <a:gd name="T89" fmla="*/ 90 h 94"/>
                <a:gd name="T90" fmla="*/ 8 w 32"/>
                <a:gd name="T91" fmla="*/ 8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94">
                  <a:moveTo>
                    <a:pt x="8" y="89"/>
                  </a:moveTo>
                  <a:lnTo>
                    <a:pt x="8" y="90"/>
                  </a:lnTo>
                  <a:lnTo>
                    <a:pt x="12" y="85"/>
                  </a:lnTo>
                  <a:lnTo>
                    <a:pt x="15" y="79"/>
                  </a:lnTo>
                  <a:lnTo>
                    <a:pt x="18" y="74"/>
                  </a:lnTo>
                  <a:lnTo>
                    <a:pt x="21" y="68"/>
                  </a:lnTo>
                  <a:lnTo>
                    <a:pt x="23" y="62"/>
                  </a:lnTo>
                  <a:lnTo>
                    <a:pt x="25" y="55"/>
                  </a:lnTo>
                  <a:lnTo>
                    <a:pt x="26" y="50"/>
                  </a:lnTo>
                  <a:lnTo>
                    <a:pt x="28" y="44"/>
                  </a:lnTo>
                  <a:lnTo>
                    <a:pt x="29" y="38"/>
                  </a:lnTo>
                  <a:lnTo>
                    <a:pt x="29" y="32"/>
                  </a:lnTo>
                  <a:lnTo>
                    <a:pt x="30" y="26"/>
                  </a:lnTo>
                  <a:lnTo>
                    <a:pt x="31" y="21"/>
                  </a:lnTo>
                  <a:lnTo>
                    <a:pt x="31" y="15"/>
                  </a:lnTo>
                  <a:lnTo>
                    <a:pt x="31" y="10"/>
                  </a:lnTo>
                  <a:lnTo>
                    <a:pt x="31" y="5"/>
                  </a:lnTo>
                  <a:lnTo>
                    <a:pt x="31" y="0"/>
                  </a:lnTo>
                  <a:lnTo>
                    <a:pt x="22" y="0"/>
                  </a:lnTo>
                  <a:lnTo>
                    <a:pt x="22" y="5"/>
                  </a:lnTo>
                  <a:lnTo>
                    <a:pt x="22" y="10"/>
                  </a:lnTo>
                  <a:lnTo>
                    <a:pt x="22" y="15"/>
                  </a:lnTo>
                  <a:lnTo>
                    <a:pt x="21" y="19"/>
                  </a:lnTo>
                  <a:lnTo>
                    <a:pt x="21" y="25"/>
                  </a:lnTo>
                  <a:lnTo>
                    <a:pt x="20" y="30"/>
                  </a:lnTo>
                  <a:lnTo>
                    <a:pt x="19" y="36"/>
                  </a:lnTo>
                  <a:lnTo>
                    <a:pt x="19" y="41"/>
                  </a:lnTo>
                  <a:lnTo>
                    <a:pt x="18" y="46"/>
                  </a:lnTo>
                  <a:lnTo>
                    <a:pt x="16" y="52"/>
                  </a:lnTo>
                  <a:lnTo>
                    <a:pt x="14" y="57"/>
                  </a:lnTo>
                  <a:lnTo>
                    <a:pt x="12" y="63"/>
                  </a:lnTo>
                  <a:lnTo>
                    <a:pt x="10" y="68"/>
                  </a:lnTo>
                  <a:lnTo>
                    <a:pt x="7" y="73"/>
                  </a:lnTo>
                  <a:lnTo>
                    <a:pt x="4" y="77"/>
                  </a:lnTo>
                  <a:lnTo>
                    <a:pt x="1" y="82"/>
                  </a:lnTo>
                  <a:lnTo>
                    <a:pt x="0" y="85"/>
                  </a:lnTo>
                  <a:lnTo>
                    <a:pt x="1" y="82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1"/>
                  </a:lnTo>
                  <a:lnTo>
                    <a:pt x="2" y="92"/>
                  </a:lnTo>
                  <a:lnTo>
                    <a:pt x="4" y="93"/>
                  </a:lnTo>
                  <a:lnTo>
                    <a:pt x="6" y="92"/>
                  </a:lnTo>
                  <a:lnTo>
                    <a:pt x="8" y="90"/>
                  </a:lnTo>
                  <a:lnTo>
                    <a:pt x="8" y="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81" name="Freeform 137">
              <a:extLst>
                <a:ext uri="{FF2B5EF4-FFF2-40B4-BE49-F238E27FC236}">
                  <a16:creationId xmlns:a16="http://schemas.microsoft.com/office/drawing/2014/main" id="{88F19AF7-5B1A-C504-29B8-163A9D46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767"/>
              <a:ext cx="21" cy="63"/>
            </a:xfrm>
            <a:custGeom>
              <a:avLst/>
              <a:gdLst>
                <a:gd name="T0" fmla="*/ 17 w 21"/>
                <a:gd name="T1" fmla="*/ 51 h 63"/>
                <a:gd name="T2" fmla="*/ 19 w 21"/>
                <a:gd name="T3" fmla="*/ 53 h 63"/>
                <a:gd name="T4" fmla="*/ 18 w 21"/>
                <a:gd name="T5" fmla="*/ 50 h 63"/>
                <a:gd name="T6" fmla="*/ 17 w 21"/>
                <a:gd name="T7" fmla="*/ 48 h 63"/>
                <a:gd name="T8" fmla="*/ 16 w 21"/>
                <a:gd name="T9" fmla="*/ 45 h 63"/>
                <a:gd name="T10" fmla="*/ 15 w 21"/>
                <a:gd name="T11" fmla="*/ 42 h 63"/>
                <a:gd name="T12" fmla="*/ 13 w 21"/>
                <a:gd name="T13" fmla="*/ 39 h 63"/>
                <a:gd name="T14" fmla="*/ 12 w 21"/>
                <a:gd name="T15" fmla="*/ 36 h 63"/>
                <a:gd name="T16" fmla="*/ 11 w 21"/>
                <a:gd name="T17" fmla="*/ 33 h 63"/>
                <a:gd name="T18" fmla="*/ 11 w 21"/>
                <a:gd name="T19" fmla="*/ 29 h 63"/>
                <a:gd name="T20" fmla="*/ 10 w 21"/>
                <a:gd name="T21" fmla="*/ 26 h 63"/>
                <a:gd name="T22" fmla="*/ 9 w 21"/>
                <a:gd name="T23" fmla="*/ 24 h 63"/>
                <a:gd name="T24" fmla="*/ 8 w 21"/>
                <a:gd name="T25" fmla="*/ 20 h 63"/>
                <a:gd name="T26" fmla="*/ 8 w 21"/>
                <a:gd name="T27" fmla="*/ 17 h 63"/>
                <a:gd name="T28" fmla="*/ 8 w 21"/>
                <a:gd name="T29" fmla="*/ 13 h 63"/>
                <a:gd name="T30" fmla="*/ 9 w 21"/>
                <a:gd name="T31" fmla="*/ 10 h 63"/>
                <a:gd name="T32" fmla="*/ 10 w 21"/>
                <a:gd name="T33" fmla="*/ 8 h 63"/>
                <a:gd name="T34" fmla="*/ 10 w 21"/>
                <a:gd name="T35" fmla="*/ 4 h 63"/>
                <a:gd name="T36" fmla="*/ 2 w 21"/>
                <a:gd name="T37" fmla="*/ 0 h 63"/>
                <a:gd name="T38" fmla="*/ 1 w 21"/>
                <a:gd name="T39" fmla="*/ 4 h 63"/>
                <a:gd name="T40" fmla="*/ 0 w 21"/>
                <a:gd name="T41" fmla="*/ 8 h 63"/>
                <a:gd name="T42" fmla="*/ 0 w 21"/>
                <a:gd name="T43" fmla="*/ 13 h 63"/>
                <a:gd name="T44" fmla="*/ 0 w 21"/>
                <a:gd name="T45" fmla="*/ 17 h 63"/>
                <a:gd name="T46" fmla="*/ 0 w 21"/>
                <a:gd name="T47" fmla="*/ 21 h 63"/>
                <a:gd name="T48" fmla="*/ 1 w 21"/>
                <a:gd name="T49" fmla="*/ 26 h 63"/>
                <a:gd name="T50" fmla="*/ 1 w 21"/>
                <a:gd name="T51" fmla="*/ 29 h 63"/>
                <a:gd name="T52" fmla="*/ 2 w 21"/>
                <a:gd name="T53" fmla="*/ 33 h 63"/>
                <a:gd name="T54" fmla="*/ 3 w 21"/>
                <a:gd name="T55" fmla="*/ 37 h 63"/>
                <a:gd name="T56" fmla="*/ 5 w 21"/>
                <a:gd name="T57" fmla="*/ 41 h 63"/>
                <a:gd name="T58" fmla="*/ 6 w 21"/>
                <a:gd name="T59" fmla="*/ 44 h 63"/>
                <a:gd name="T60" fmla="*/ 7 w 21"/>
                <a:gd name="T61" fmla="*/ 47 h 63"/>
                <a:gd name="T62" fmla="*/ 8 w 21"/>
                <a:gd name="T63" fmla="*/ 51 h 63"/>
                <a:gd name="T64" fmla="*/ 9 w 21"/>
                <a:gd name="T65" fmla="*/ 53 h 63"/>
                <a:gd name="T66" fmla="*/ 10 w 21"/>
                <a:gd name="T67" fmla="*/ 56 h 63"/>
                <a:gd name="T68" fmla="*/ 11 w 21"/>
                <a:gd name="T69" fmla="*/ 58 h 63"/>
                <a:gd name="T70" fmla="*/ 13 w 21"/>
                <a:gd name="T71" fmla="*/ 60 h 63"/>
                <a:gd name="T72" fmla="*/ 11 w 21"/>
                <a:gd name="T73" fmla="*/ 58 h 63"/>
                <a:gd name="T74" fmla="*/ 12 w 21"/>
                <a:gd name="T75" fmla="*/ 60 h 63"/>
                <a:gd name="T76" fmla="*/ 14 w 21"/>
                <a:gd name="T77" fmla="*/ 62 h 63"/>
                <a:gd name="T78" fmla="*/ 16 w 21"/>
                <a:gd name="T79" fmla="*/ 62 h 63"/>
                <a:gd name="T80" fmla="*/ 17 w 21"/>
                <a:gd name="T81" fmla="*/ 61 h 63"/>
                <a:gd name="T82" fmla="*/ 18 w 21"/>
                <a:gd name="T83" fmla="*/ 59 h 63"/>
                <a:gd name="T84" fmla="*/ 20 w 21"/>
                <a:gd name="T85" fmla="*/ 58 h 63"/>
                <a:gd name="T86" fmla="*/ 20 w 21"/>
                <a:gd name="T87" fmla="*/ 56 h 63"/>
                <a:gd name="T88" fmla="*/ 19 w 21"/>
                <a:gd name="T89" fmla="*/ 53 h 63"/>
                <a:gd name="T90" fmla="*/ 17 w 21"/>
                <a:gd name="T91" fmla="*/ 5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" h="63">
                  <a:moveTo>
                    <a:pt x="17" y="51"/>
                  </a:moveTo>
                  <a:lnTo>
                    <a:pt x="19" y="53"/>
                  </a:lnTo>
                  <a:lnTo>
                    <a:pt x="18" y="50"/>
                  </a:lnTo>
                  <a:lnTo>
                    <a:pt x="17" y="48"/>
                  </a:lnTo>
                  <a:lnTo>
                    <a:pt x="16" y="45"/>
                  </a:lnTo>
                  <a:lnTo>
                    <a:pt x="15" y="42"/>
                  </a:lnTo>
                  <a:lnTo>
                    <a:pt x="13" y="39"/>
                  </a:lnTo>
                  <a:lnTo>
                    <a:pt x="12" y="36"/>
                  </a:lnTo>
                  <a:lnTo>
                    <a:pt x="11" y="33"/>
                  </a:lnTo>
                  <a:lnTo>
                    <a:pt x="11" y="29"/>
                  </a:lnTo>
                  <a:lnTo>
                    <a:pt x="10" y="26"/>
                  </a:lnTo>
                  <a:lnTo>
                    <a:pt x="9" y="24"/>
                  </a:lnTo>
                  <a:lnTo>
                    <a:pt x="8" y="20"/>
                  </a:lnTo>
                  <a:lnTo>
                    <a:pt x="8" y="17"/>
                  </a:lnTo>
                  <a:lnTo>
                    <a:pt x="8" y="13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0" y="4"/>
                  </a:lnTo>
                  <a:lnTo>
                    <a:pt x="2" y="0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" y="26"/>
                  </a:lnTo>
                  <a:lnTo>
                    <a:pt x="1" y="29"/>
                  </a:lnTo>
                  <a:lnTo>
                    <a:pt x="2" y="33"/>
                  </a:lnTo>
                  <a:lnTo>
                    <a:pt x="3" y="37"/>
                  </a:lnTo>
                  <a:lnTo>
                    <a:pt x="5" y="41"/>
                  </a:lnTo>
                  <a:lnTo>
                    <a:pt x="6" y="44"/>
                  </a:lnTo>
                  <a:lnTo>
                    <a:pt x="7" y="47"/>
                  </a:lnTo>
                  <a:lnTo>
                    <a:pt x="8" y="51"/>
                  </a:lnTo>
                  <a:lnTo>
                    <a:pt x="9" y="53"/>
                  </a:lnTo>
                  <a:lnTo>
                    <a:pt x="10" y="56"/>
                  </a:lnTo>
                  <a:lnTo>
                    <a:pt x="11" y="58"/>
                  </a:lnTo>
                  <a:lnTo>
                    <a:pt x="13" y="60"/>
                  </a:lnTo>
                  <a:lnTo>
                    <a:pt x="11" y="58"/>
                  </a:lnTo>
                  <a:lnTo>
                    <a:pt x="12" y="60"/>
                  </a:lnTo>
                  <a:lnTo>
                    <a:pt x="14" y="62"/>
                  </a:lnTo>
                  <a:lnTo>
                    <a:pt x="16" y="62"/>
                  </a:lnTo>
                  <a:lnTo>
                    <a:pt x="17" y="61"/>
                  </a:lnTo>
                  <a:lnTo>
                    <a:pt x="18" y="59"/>
                  </a:lnTo>
                  <a:lnTo>
                    <a:pt x="20" y="58"/>
                  </a:lnTo>
                  <a:lnTo>
                    <a:pt x="20" y="56"/>
                  </a:lnTo>
                  <a:lnTo>
                    <a:pt x="19" y="53"/>
                  </a:lnTo>
                  <a:lnTo>
                    <a:pt x="17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82" name="Freeform 138">
              <a:extLst>
                <a:ext uri="{FF2B5EF4-FFF2-40B4-BE49-F238E27FC236}">
                  <a16:creationId xmlns:a16="http://schemas.microsoft.com/office/drawing/2014/main" id="{DAE60E48-CEDA-032B-A6E3-E22911CBE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817"/>
              <a:ext cx="60" cy="207"/>
            </a:xfrm>
            <a:custGeom>
              <a:avLst/>
              <a:gdLst>
                <a:gd name="T0" fmla="*/ 7 w 60"/>
                <a:gd name="T1" fmla="*/ 204 h 207"/>
                <a:gd name="T2" fmla="*/ 23 w 60"/>
                <a:gd name="T3" fmla="*/ 185 h 207"/>
                <a:gd name="T4" fmla="*/ 35 w 60"/>
                <a:gd name="T5" fmla="*/ 166 h 207"/>
                <a:gd name="T6" fmla="*/ 45 w 60"/>
                <a:gd name="T7" fmla="*/ 149 h 207"/>
                <a:gd name="T8" fmla="*/ 52 w 60"/>
                <a:gd name="T9" fmla="*/ 130 h 207"/>
                <a:gd name="T10" fmla="*/ 56 w 60"/>
                <a:gd name="T11" fmla="*/ 113 h 207"/>
                <a:gd name="T12" fmla="*/ 58 w 60"/>
                <a:gd name="T13" fmla="*/ 97 h 207"/>
                <a:gd name="T14" fmla="*/ 59 w 60"/>
                <a:gd name="T15" fmla="*/ 81 h 207"/>
                <a:gd name="T16" fmla="*/ 57 w 60"/>
                <a:gd name="T17" fmla="*/ 67 h 207"/>
                <a:gd name="T18" fmla="*/ 54 w 60"/>
                <a:gd name="T19" fmla="*/ 54 h 207"/>
                <a:gd name="T20" fmla="*/ 51 w 60"/>
                <a:gd name="T21" fmla="*/ 42 h 207"/>
                <a:gd name="T22" fmla="*/ 46 w 60"/>
                <a:gd name="T23" fmla="*/ 31 h 207"/>
                <a:gd name="T24" fmla="*/ 42 w 60"/>
                <a:gd name="T25" fmla="*/ 21 h 207"/>
                <a:gd name="T26" fmla="*/ 37 w 60"/>
                <a:gd name="T27" fmla="*/ 13 h 207"/>
                <a:gd name="T28" fmla="*/ 32 w 60"/>
                <a:gd name="T29" fmla="*/ 8 h 207"/>
                <a:gd name="T30" fmla="*/ 29 w 60"/>
                <a:gd name="T31" fmla="*/ 2 h 207"/>
                <a:gd name="T32" fmla="*/ 26 w 60"/>
                <a:gd name="T33" fmla="*/ 0 h 207"/>
                <a:gd name="T34" fmla="*/ 22 w 60"/>
                <a:gd name="T35" fmla="*/ 10 h 207"/>
                <a:gd name="T36" fmla="*/ 24 w 60"/>
                <a:gd name="T37" fmla="*/ 13 h 207"/>
                <a:gd name="T38" fmla="*/ 28 w 60"/>
                <a:gd name="T39" fmla="*/ 18 h 207"/>
                <a:gd name="T40" fmla="*/ 32 w 60"/>
                <a:gd name="T41" fmla="*/ 24 h 207"/>
                <a:gd name="T42" fmla="*/ 37 w 60"/>
                <a:gd name="T43" fmla="*/ 32 h 207"/>
                <a:gd name="T44" fmla="*/ 41 w 60"/>
                <a:gd name="T45" fmla="*/ 41 h 207"/>
                <a:gd name="T46" fmla="*/ 44 w 60"/>
                <a:gd name="T47" fmla="*/ 51 h 207"/>
                <a:gd name="T48" fmla="*/ 47 w 60"/>
                <a:gd name="T49" fmla="*/ 63 h 207"/>
                <a:gd name="T50" fmla="*/ 49 w 60"/>
                <a:gd name="T51" fmla="*/ 75 h 207"/>
                <a:gd name="T52" fmla="*/ 49 w 60"/>
                <a:gd name="T53" fmla="*/ 89 h 207"/>
                <a:gd name="T54" fmla="*/ 48 w 60"/>
                <a:gd name="T55" fmla="*/ 103 h 207"/>
                <a:gd name="T56" fmla="*/ 46 w 60"/>
                <a:gd name="T57" fmla="*/ 119 h 207"/>
                <a:gd name="T58" fmla="*/ 40 w 60"/>
                <a:gd name="T59" fmla="*/ 134 h 207"/>
                <a:gd name="T60" fmla="*/ 32 w 60"/>
                <a:gd name="T61" fmla="*/ 151 h 207"/>
                <a:gd name="T62" fmla="*/ 23 w 60"/>
                <a:gd name="T63" fmla="*/ 168 h 207"/>
                <a:gd name="T64" fmla="*/ 9 w 60"/>
                <a:gd name="T65" fmla="*/ 186 h 207"/>
                <a:gd name="T66" fmla="*/ 0 w 60"/>
                <a:gd name="T67" fmla="*/ 199 h 207"/>
                <a:gd name="T68" fmla="*/ 0 w 60"/>
                <a:gd name="T69" fmla="*/ 197 h 207"/>
                <a:gd name="T70" fmla="*/ 0 w 60"/>
                <a:gd name="T71" fmla="*/ 201 h 207"/>
                <a:gd name="T72" fmla="*/ 2 w 60"/>
                <a:gd name="T73" fmla="*/ 204 h 207"/>
                <a:gd name="T74" fmla="*/ 5 w 60"/>
                <a:gd name="T75" fmla="*/ 205 h 207"/>
                <a:gd name="T76" fmla="*/ 8 w 60"/>
                <a:gd name="T77" fmla="*/ 20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0" h="207">
                  <a:moveTo>
                    <a:pt x="8" y="200"/>
                  </a:moveTo>
                  <a:lnTo>
                    <a:pt x="7" y="204"/>
                  </a:lnTo>
                  <a:lnTo>
                    <a:pt x="15" y="195"/>
                  </a:lnTo>
                  <a:lnTo>
                    <a:pt x="23" y="185"/>
                  </a:lnTo>
                  <a:lnTo>
                    <a:pt x="30" y="176"/>
                  </a:lnTo>
                  <a:lnTo>
                    <a:pt x="35" y="166"/>
                  </a:lnTo>
                  <a:lnTo>
                    <a:pt x="41" y="157"/>
                  </a:lnTo>
                  <a:lnTo>
                    <a:pt x="45" y="149"/>
                  </a:lnTo>
                  <a:lnTo>
                    <a:pt x="49" y="139"/>
                  </a:lnTo>
                  <a:lnTo>
                    <a:pt x="52" y="130"/>
                  </a:lnTo>
                  <a:lnTo>
                    <a:pt x="54" y="121"/>
                  </a:lnTo>
                  <a:lnTo>
                    <a:pt x="56" y="113"/>
                  </a:lnTo>
                  <a:lnTo>
                    <a:pt x="57" y="105"/>
                  </a:lnTo>
                  <a:lnTo>
                    <a:pt x="58" y="97"/>
                  </a:lnTo>
                  <a:lnTo>
                    <a:pt x="59" y="89"/>
                  </a:lnTo>
                  <a:lnTo>
                    <a:pt x="59" y="81"/>
                  </a:lnTo>
                  <a:lnTo>
                    <a:pt x="58" y="74"/>
                  </a:lnTo>
                  <a:lnTo>
                    <a:pt x="57" y="67"/>
                  </a:lnTo>
                  <a:lnTo>
                    <a:pt x="56" y="60"/>
                  </a:lnTo>
                  <a:lnTo>
                    <a:pt x="54" y="54"/>
                  </a:lnTo>
                  <a:lnTo>
                    <a:pt x="53" y="48"/>
                  </a:lnTo>
                  <a:lnTo>
                    <a:pt x="51" y="42"/>
                  </a:lnTo>
                  <a:lnTo>
                    <a:pt x="49" y="36"/>
                  </a:lnTo>
                  <a:lnTo>
                    <a:pt x="46" y="31"/>
                  </a:lnTo>
                  <a:lnTo>
                    <a:pt x="44" y="26"/>
                  </a:lnTo>
                  <a:lnTo>
                    <a:pt x="42" y="21"/>
                  </a:lnTo>
                  <a:lnTo>
                    <a:pt x="39" y="18"/>
                  </a:lnTo>
                  <a:lnTo>
                    <a:pt x="37" y="13"/>
                  </a:lnTo>
                  <a:lnTo>
                    <a:pt x="35" y="10"/>
                  </a:lnTo>
                  <a:lnTo>
                    <a:pt x="32" y="8"/>
                  </a:lnTo>
                  <a:lnTo>
                    <a:pt x="31" y="5"/>
                  </a:lnTo>
                  <a:lnTo>
                    <a:pt x="29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1"/>
                  </a:lnTo>
                  <a:lnTo>
                    <a:pt x="24" y="13"/>
                  </a:lnTo>
                  <a:lnTo>
                    <a:pt x="26" y="16"/>
                  </a:lnTo>
                  <a:lnTo>
                    <a:pt x="28" y="18"/>
                  </a:lnTo>
                  <a:lnTo>
                    <a:pt x="30" y="21"/>
                  </a:lnTo>
                  <a:lnTo>
                    <a:pt x="32" y="24"/>
                  </a:lnTo>
                  <a:lnTo>
                    <a:pt x="35" y="28"/>
                  </a:lnTo>
                  <a:lnTo>
                    <a:pt x="37" y="32"/>
                  </a:lnTo>
                  <a:lnTo>
                    <a:pt x="39" y="37"/>
                  </a:lnTo>
                  <a:lnTo>
                    <a:pt x="41" y="41"/>
                  </a:lnTo>
                  <a:lnTo>
                    <a:pt x="42" y="46"/>
                  </a:lnTo>
                  <a:lnTo>
                    <a:pt x="44" y="51"/>
                  </a:lnTo>
                  <a:lnTo>
                    <a:pt x="46" y="57"/>
                  </a:lnTo>
                  <a:lnTo>
                    <a:pt x="47" y="63"/>
                  </a:lnTo>
                  <a:lnTo>
                    <a:pt x="48" y="69"/>
                  </a:lnTo>
                  <a:lnTo>
                    <a:pt x="49" y="75"/>
                  </a:lnTo>
                  <a:lnTo>
                    <a:pt x="49" y="82"/>
                  </a:lnTo>
                  <a:lnTo>
                    <a:pt x="49" y="89"/>
                  </a:lnTo>
                  <a:lnTo>
                    <a:pt x="49" y="96"/>
                  </a:lnTo>
                  <a:lnTo>
                    <a:pt x="48" y="103"/>
                  </a:lnTo>
                  <a:lnTo>
                    <a:pt x="47" y="111"/>
                  </a:lnTo>
                  <a:lnTo>
                    <a:pt x="46" y="119"/>
                  </a:lnTo>
                  <a:lnTo>
                    <a:pt x="43" y="126"/>
                  </a:lnTo>
                  <a:lnTo>
                    <a:pt x="40" y="134"/>
                  </a:lnTo>
                  <a:lnTo>
                    <a:pt x="37" y="143"/>
                  </a:lnTo>
                  <a:lnTo>
                    <a:pt x="32" y="151"/>
                  </a:lnTo>
                  <a:lnTo>
                    <a:pt x="28" y="159"/>
                  </a:lnTo>
                  <a:lnTo>
                    <a:pt x="23" y="168"/>
                  </a:lnTo>
                  <a:lnTo>
                    <a:pt x="16" y="177"/>
                  </a:lnTo>
                  <a:lnTo>
                    <a:pt x="9" y="186"/>
                  </a:lnTo>
                  <a:lnTo>
                    <a:pt x="1" y="195"/>
                  </a:lnTo>
                  <a:lnTo>
                    <a:pt x="0" y="199"/>
                  </a:lnTo>
                  <a:lnTo>
                    <a:pt x="1" y="195"/>
                  </a:lnTo>
                  <a:lnTo>
                    <a:pt x="0" y="197"/>
                  </a:lnTo>
                  <a:lnTo>
                    <a:pt x="0" y="199"/>
                  </a:lnTo>
                  <a:lnTo>
                    <a:pt x="0" y="201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6"/>
                  </a:lnTo>
                  <a:lnTo>
                    <a:pt x="5" y="205"/>
                  </a:lnTo>
                  <a:lnTo>
                    <a:pt x="7" y="204"/>
                  </a:lnTo>
                  <a:lnTo>
                    <a:pt x="8" y="2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83" name="Freeform 139">
              <a:extLst>
                <a:ext uri="{FF2B5EF4-FFF2-40B4-BE49-F238E27FC236}">
                  <a16:creationId xmlns:a16="http://schemas.microsoft.com/office/drawing/2014/main" id="{44D23CA7-4AD0-66FF-A054-A0C60C35E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017"/>
              <a:ext cx="99" cy="55"/>
            </a:xfrm>
            <a:custGeom>
              <a:avLst/>
              <a:gdLst>
                <a:gd name="T0" fmla="*/ 1 w 99"/>
                <a:gd name="T1" fmla="*/ 27 h 55"/>
                <a:gd name="T2" fmla="*/ 0 w 99"/>
                <a:gd name="T3" fmla="*/ 26 h 55"/>
                <a:gd name="T4" fmla="*/ 5 w 99"/>
                <a:gd name="T5" fmla="*/ 33 h 55"/>
                <a:gd name="T6" fmla="*/ 11 w 99"/>
                <a:gd name="T7" fmla="*/ 40 h 55"/>
                <a:gd name="T8" fmla="*/ 18 w 99"/>
                <a:gd name="T9" fmla="*/ 45 h 55"/>
                <a:gd name="T10" fmla="*/ 25 w 99"/>
                <a:gd name="T11" fmla="*/ 48 h 55"/>
                <a:gd name="T12" fmla="*/ 33 w 99"/>
                <a:gd name="T13" fmla="*/ 51 h 55"/>
                <a:gd name="T14" fmla="*/ 41 w 99"/>
                <a:gd name="T15" fmla="*/ 53 h 55"/>
                <a:gd name="T16" fmla="*/ 48 w 99"/>
                <a:gd name="T17" fmla="*/ 54 h 55"/>
                <a:gd name="T18" fmla="*/ 56 w 99"/>
                <a:gd name="T19" fmla="*/ 52 h 55"/>
                <a:gd name="T20" fmla="*/ 63 w 99"/>
                <a:gd name="T21" fmla="*/ 51 h 55"/>
                <a:gd name="T22" fmla="*/ 71 w 99"/>
                <a:gd name="T23" fmla="*/ 47 h 55"/>
                <a:gd name="T24" fmla="*/ 78 w 99"/>
                <a:gd name="T25" fmla="*/ 43 h 55"/>
                <a:gd name="T26" fmla="*/ 83 w 99"/>
                <a:gd name="T27" fmla="*/ 37 h 55"/>
                <a:gd name="T28" fmla="*/ 89 w 99"/>
                <a:gd name="T29" fmla="*/ 29 h 55"/>
                <a:gd name="T30" fmla="*/ 93 w 99"/>
                <a:gd name="T31" fmla="*/ 21 h 55"/>
                <a:gd name="T32" fmla="*/ 96 w 99"/>
                <a:gd name="T33" fmla="*/ 11 h 55"/>
                <a:gd name="T34" fmla="*/ 98 w 99"/>
                <a:gd name="T35" fmla="*/ 0 h 55"/>
                <a:gd name="T36" fmla="*/ 89 w 99"/>
                <a:gd name="T37" fmla="*/ 0 h 55"/>
                <a:gd name="T38" fmla="*/ 88 w 99"/>
                <a:gd name="T39" fmla="*/ 8 h 55"/>
                <a:gd name="T40" fmla="*/ 85 w 99"/>
                <a:gd name="T41" fmla="*/ 16 h 55"/>
                <a:gd name="T42" fmla="*/ 82 w 99"/>
                <a:gd name="T43" fmla="*/ 23 h 55"/>
                <a:gd name="T44" fmla="*/ 78 w 99"/>
                <a:gd name="T45" fmla="*/ 28 h 55"/>
                <a:gd name="T46" fmla="*/ 73 w 99"/>
                <a:gd name="T47" fmla="*/ 33 h 55"/>
                <a:gd name="T48" fmla="*/ 67 w 99"/>
                <a:gd name="T49" fmla="*/ 37 h 55"/>
                <a:gd name="T50" fmla="*/ 61 w 99"/>
                <a:gd name="T51" fmla="*/ 40 h 55"/>
                <a:gd name="T52" fmla="*/ 55 w 99"/>
                <a:gd name="T53" fmla="*/ 41 h 55"/>
                <a:gd name="T54" fmla="*/ 48 w 99"/>
                <a:gd name="T55" fmla="*/ 42 h 55"/>
                <a:gd name="T56" fmla="*/ 41 w 99"/>
                <a:gd name="T57" fmla="*/ 41 h 55"/>
                <a:gd name="T58" fmla="*/ 34 w 99"/>
                <a:gd name="T59" fmla="*/ 40 h 55"/>
                <a:gd name="T60" fmla="*/ 28 w 99"/>
                <a:gd name="T61" fmla="*/ 37 h 55"/>
                <a:gd name="T62" fmla="*/ 22 w 99"/>
                <a:gd name="T63" fmla="*/ 35 h 55"/>
                <a:gd name="T64" fmla="*/ 17 w 99"/>
                <a:gd name="T65" fmla="*/ 30 h 55"/>
                <a:gd name="T66" fmla="*/ 11 w 99"/>
                <a:gd name="T67" fmla="*/ 25 h 55"/>
                <a:gd name="T68" fmla="*/ 7 w 99"/>
                <a:gd name="T69" fmla="*/ 19 h 55"/>
                <a:gd name="T70" fmla="*/ 7 w 99"/>
                <a:gd name="T71" fmla="*/ 18 h 55"/>
                <a:gd name="T72" fmla="*/ 7 w 99"/>
                <a:gd name="T73" fmla="*/ 19 h 55"/>
                <a:gd name="T74" fmla="*/ 6 w 99"/>
                <a:gd name="T75" fmla="*/ 17 h 55"/>
                <a:gd name="T76" fmla="*/ 4 w 99"/>
                <a:gd name="T77" fmla="*/ 17 h 55"/>
                <a:gd name="T78" fmla="*/ 3 w 99"/>
                <a:gd name="T79" fmla="*/ 17 h 55"/>
                <a:gd name="T80" fmla="*/ 1 w 99"/>
                <a:gd name="T81" fmla="*/ 18 h 55"/>
                <a:gd name="T82" fmla="*/ 0 w 99"/>
                <a:gd name="T83" fmla="*/ 19 h 55"/>
                <a:gd name="T84" fmla="*/ 0 w 99"/>
                <a:gd name="T85" fmla="*/ 21 h 55"/>
                <a:gd name="T86" fmla="*/ 0 w 99"/>
                <a:gd name="T87" fmla="*/ 24 h 55"/>
                <a:gd name="T88" fmla="*/ 0 w 99"/>
                <a:gd name="T89" fmla="*/ 26 h 55"/>
                <a:gd name="T90" fmla="*/ 1 w 99"/>
                <a:gd name="T91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55">
                  <a:moveTo>
                    <a:pt x="1" y="27"/>
                  </a:moveTo>
                  <a:lnTo>
                    <a:pt x="0" y="26"/>
                  </a:lnTo>
                  <a:lnTo>
                    <a:pt x="5" y="33"/>
                  </a:lnTo>
                  <a:lnTo>
                    <a:pt x="11" y="40"/>
                  </a:lnTo>
                  <a:lnTo>
                    <a:pt x="18" y="45"/>
                  </a:lnTo>
                  <a:lnTo>
                    <a:pt x="25" y="48"/>
                  </a:lnTo>
                  <a:lnTo>
                    <a:pt x="33" y="51"/>
                  </a:lnTo>
                  <a:lnTo>
                    <a:pt x="41" y="53"/>
                  </a:lnTo>
                  <a:lnTo>
                    <a:pt x="48" y="54"/>
                  </a:lnTo>
                  <a:lnTo>
                    <a:pt x="56" y="52"/>
                  </a:lnTo>
                  <a:lnTo>
                    <a:pt x="63" y="51"/>
                  </a:lnTo>
                  <a:lnTo>
                    <a:pt x="71" y="47"/>
                  </a:lnTo>
                  <a:lnTo>
                    <a:pt x="78" y="43"/>
                  </a:lnTo>
                  <a:lnTo>
                    <a:pt x="83" y="37"/>
                  </a:lnTo>
                  <a:lnTo>
                    <a:pt x="89" y="29"/>
                  </a:lnTo>
                  <a:lnTo>
                    <a:pt x="93" y="21"/>
                  </a:lnTo>
                  <a:lnTo>
                    <a:pt x="96" y="11"/>
                  </a:lnTo>
                  <a:lnTo>
                    <a:pt x="98" y="0"/>
                  </a:lnTo>
                  <a:lnTo>
                    <a:pt x="89" y="0"/>
                  </a:lnTo>
                  <a:lnTo>
                    <a:pt x="88" y="8"/>
                  </a:lnTo>
                  <a:lnTo>
                    <a:pt x="85" y="16"/>
                  </a:lnTo>
                  <a:lnTo>
                    <a:pt x="82" y="23"/>
                  </a:lnTo>
                  <a:lnTo>
                    <a:pt x="78" y="28"/>
                  </a:lnTo>
                  <a:lnTo>
                    <a:pt x="73" y="33"/>
                  </a:lnTo>
                  <a:lnTo>
                    <a:pt x="67" y="37"/>
                  </a:lnTo>
                  <a:lnTo>
                    <a:pt x="61" y="40"/>
                  </a:lnTo>
                  <a:lnTo>
                    <a:pt x="55" y="41"/>
                  </a:lnTo>
                  <a:lnTo>
                    <a:pt x="48" y="42"/>
                  </a:lnTo>
                  <a:lnTo>
                    <a:pt x="41" y="41"/>
                  </a:lnTo>
                  <a:lnTo>
                    <a:pt x="34" y="40"/>
                  </a:lnTo>
                  <a:lnTo>
                    <a:pt x="28" y="37"/>
                  </a:lnTo>
                  <a:lnTo>
                    <a:pt x="22" y="35"/>
                  </a:lnTo>
                  <a:lnTo>
                    <a:pt x="17" y="30"/>
                  </a:lnTo>
                  <a:lnTo>
                    <a:pt x="11" y="25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1" y="18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84" name="Freeform 140">
              <a:extLst>
                <a:ext uri="{FF2B5EF4-FFF2-40B4-BE49-F238E27FC236}">
                  <a16:creationId xmlns:a16="http://schemas.microsoft.com/office/drawing/2014/main" id="{D9F0AAC0-3DD8-A44B-B4B5-8CA906D0A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1956"/>
              <a:ext cx="118" cy="91"/>
            </a:xfrm>
            <a:custGeom>
              <a:avLst/>
              <a:gdLst>
                <a:gd name="T0" fmla="*/ 0 w 118"/>
                <a:gd name="T1" fmla="*/ 8 h 91"/>
                <a:gd name="T2" fmla="*/ 0 w 118"/>
                <a:gd name="T3" fmla="*/ 8 h 91"/>
                <a:gd name="T4" fmla="*/ 4 w 118"/>
                <a:gd name="T5" fmla="*/ 18 h 91"/>
                <a:gd name="T6" fmla="*/ 10 w 118"/>
                <a:gd name="T7" fmla="*/ 27 h 91"/>
                <a:gd name="T8" fmla="*/ 16 w 118"/>
                <a:gd name="T9" fmla="*/ 34 h 91"/>
                <a:gd name="T10" fmla="*/ 23 w 118"/>
                <a:gd name="T11" fmla="*/ 40 h 91"/>
                <a:gd name="T12" fmla="*/ 31 w 118"/>
                <a:gd name="T13" fmla="*/ 45 h 91"/>
                <a:gd name="T14" fmla="*/ 38 w 118"/>
                <a:gd name="T15" fmla="*/ 49 h 91"/>
                <a:gd name="T16" fmla="*/ 45 w 118"/>
                <a:gd name="T17" fmla="*/ 51 h 91"/>
                <a:gd name="T18" fmla="*/ 53 w 118"/>
                <a:gd name="T19" fmla="*/ 54 h 91"/>
                <a:gd name="T20" fmla="*/ 61 w 118"/>
                <a:gd name="T21" fmla="*/ 56 h 91"/>
                <a:gd name="T22" fmla="*/ 69 w 118"/>
                <a:gd name="T23" fmla="*/ 59 h 91"/>
                <a:gd name="T24" fmla="*/ 76 w 118"/>
                <a:gd name="T25" fmla="*/ 62 h 91"/>
                <a:gd name="T26" fmla="*/ 84 w 118"/>
                <a:gd name="T27" fmla="*/ 65 h 91"/>
                <a:gd name="T28" fmla="*/ 91 w 118"/>
                <a:gd name="T29" fmla="*/ 70 h 91"/>
                <a:gd name="T30" fmla="*/ 97 w 118"/>
                <a:gd name="T31" fmla="*/ 75 h 91"/>
                <a:gd name="T32" fmla="*/ 104 w 118"/>
                <a:gd name="T33" fmla="*/ 81 h 91"/>
                <a:gd name="T34" fmla="*/ 109 w 118"/>
                <a:gd name="T35" fmla="*/ 90 h 91"/>
                <a:gd name="T36" fmla="*/ 117 w 118"/>
                <a:gd name="T37" fmla="*/ 81 h 91"/>
                <a:gd name="T38" fmla="*/ 109 w 118"/>
                <a:gd name="T39" fmla="*/ 72 h 91"/>
                <a:gd name="T40" fmla="*/ 102 w 118"/>
                <a:gd name="T41" fmla="*/ 65 h 91"/>
                <a:gd name="T42" fmla="*/ 95 w 118"/>
                <a:gd name="T43" fmla="*/ 59 h 91"/>
                <a:gd name="T44" fmla="*/ 87 w 118"/>
                <a:gd name="T45" fmla="*/ 55 h 91"/>
                <a:gd name="T46" fmla="*/ 79 w 118"/>
                <a:gd name="T47" fmla="*/ 51 h 91"/>
                <a:gd name="T48" fmla="*/ 71 w 118"/>
                <a:gd name="T49" fmla="*/ 48 h 91"/>
                <a:gd name="T50" fmla="*/ 63 w 118"/>
                <a:gd name="T51" fmla="*/ 45 h 91"/>
                <a:gd name="T52" fmla="*/ 55 w 118"/>
                <a:gd name="T53" fmla="*/ 43 h 91"/>
                <a:gd name="T54" fmla="*/ 48 w 118"/>
                <a:gd name="T55" fmla="*/ 40 h 91"/>
                <a:gd name="T56" fmla="*/ 40 w 118"/>
                <a:gd name="T57" fmla="*/ 37 h 91"/>
                <a:gd name="T58" fmla="*/ 34 w 118"/>
                <a:gd name="T59" fmla="*/ 34 h 91"/>
                <a:gd name="T60" fmla="*/ 28 w 118"/>
                <a:gd name="T61" fmla="*/ 30 h 91"/>
                <a:gd name="T62" fmla="*/ 22 w 118"/>
                <a:gd name="T63" fmla="*/ 25 h 91"/>
                <a:gd name="T64" fmla="*/ 16 w 118"/>
                <a:gd name="T65" fmla="*/ 19 h 91"/>
                <a:gd name="T66" fmla="*/ 12 w 118"/>
                <a:gd name="T67" fmla="*/ 12 h 91"/>
                <a:gd name="T68" fmla="*/ 8 w 118"/>
                <a:gd name="T69" fmla="*/ 3 h 91"/>
                <a:gd name="T70" fmla="*/ 8 w 118"/>
                <a:gd name="T71" fmla="*/ 3 h 91"/>
                <a:gd name="T72" fmla="*/ 8 w 118"/>
                <a:gd name="T73" fmla="*/ 3 h 91"/>
                <a:gd name="T74" fmla="*/ 7 w 118"/>
                <a:gd name="T75" fmla="*/ 1 h 91"/>
                <a:gd name="T76" fmla="*/ 6 w 118"/>
                <a:gd name="T77" fmla="*/ 0 h 91"/>
                <a:gd name="T78" fmla="*/ 4 w 118"/>
                <a:gd name="T79" fmla="*/ 0 h 91"/>
                <a:gd name="T80" fmla="*/ 2 w 118"/>
                <a:gd name="T81" fmla="*/ 0 h 91"/>
                <a:gd name="T82" fmla="*/ 1 w 118"/>
                <a:gd name="T83" fmla="*/ 1 h 91"/>
                <a:gd name="T84" fmla="*/ 0 w 118"/>
                <a:gd name="T85" fmla="*/ 3 h 91"/>
                <a:gd name="T86" fmla="*/ 0 w 118"/>
                <a:gd name="T87" fmla="*/ 5 h 91"/>
                <a:gd name="T88" fmla="*/ 0 w 118"/>
                <a:gd name="T89" fmla="*/ 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8" h="91">
                  <a:moveTo>
                    <a:pt x="0" y="8"/>
                  </a:moveTo>
                  <a:lnTo>
                    <a:pt x="0" y="8"/>
                  </a:lnTo>
                  <a:lnTo>
                    <a:pt x="4" y="18"/>
                  </a:lnTo>
                  <a:lnTo>
                    <a:pt x="10" y="27"/>
                  </a:lnTo>
                  <a:lnTo>
                    <a:pt x="16" y="34"/>
                  </a:lnTo>
                  <a:lnTo>
                    <a:pt x="23" y="40"/>
                  </a:lnTo>
                  <a:lnTo>
                    <a:pt x="31" y="45"/>
                  </a:lnTo>
                  <a:lnTo>
                    <a:pt x="38" y="49"/>
                  </a:lnTo>
                  <a:lnTo>
                    <a:pt x="45" y="51"/>
                  </a:lnTo>
                  <a:lnTo>
                    <a:pt x="53" y="54"/>
                  </a:lnTo>
                  <a:lnTo>
                    <a:pt x="61" y="56"/>
                  </a:lnTo>
                  <a:lnTo>
                    <a:pt x="69" y="59"/>
                  </a:lnTo>
                  <a:lnTo>
                    <a:pt x="76" y="62"/>
                  </a:lnTo>
                  <a:lnTo>
                    <a:pt x="84" y="65"/>
                  </a:lnTo>
                  <a:lnTo>
                    <a:pt x="91" y="70"/>
                  </a:lnTo>
                  <a:lnTo>
                    <a:pt x="97" y="75"/>
                  </a:lnTo>
                  <a:lnTo>
                    <a:pt x="104" y="81"/>
                  </a:lnTo>
                  <a:lnTo>
                    <a:pt x="109" y="90"/>
                  </a:lnTo>
                  <a:lnTo>
                    <a:pt x="117" y="81"/>
                  </a:lnTo>
                  <a:lnTo>
                    <a:pt x="109" y="72"/>
                  </a:lnTo>
                  <a:lnTo>
                    <a:pt x="102" y="65"/>
                  </a:lnTo>
                  <a:lnTo>
                    <a:pt x="95" y="59"/>
                  </a:lnTo>
                  <a:lnTo>
                    <a:pt x="87" y="55"/>
                  </a:lnTo>
                  <a:lnTo>
                    <a:pt x="79" y="51"/>
                  </a:lnTo>
                  <a:lnTo>
                    <a:pt x="71" y="48"/>
                  </a:lnTo>
                  <a:lnTo>
                    <a:pt x="63" y="45"/>
                  </a:lnTo>
                  <a:lnTo>
                    <a:pt x="55" y="43"/>
                  </a:lnTo>
                  <a:lnTo>
                    <a:pt x="48" y="40"/>
                  </a:lnTo>
                  <a:lnTo>
                    <a:pt x="40" y="37"/>
                  </a:lnTo>
                  <a:lnTo>
                    <a:pt x="34" y="34"/>
                  </a:lnTo>
                  <a:lnTo>
                    <a:pt x="28" y="30"/>
                  </a:lnTo>
                  <a:lnTo>
                    <a:pt x="22" y="25"/>
                  </a:lnTo>
                  <a:lnTo>
                    <a:pt x="16" y="19"/>
                  </a:lnTo>
                  <a:lnTo>
                    <a:pt x="12" y="12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85" name="Freeform 141">
              <a:extLst>
                <a:ext uri="{FF2B5EF4-FFF2-40B4-BE49-F238E27FC236}">
                  <a16:creationId xmlns:a16="http://schemas.microsoft.com/office/drawing/2014/main" id="{4CFA6211-E864-9CAC-E4CF-AA13393DA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970"/>
              <a:ext cx="22" cy="22"/>
            </a:xfrm>
            <a:custGeom>
              <a:avLst/>
              <a:gdLst>
                <a:gd name="T0" fmla="*/ 16 w 22"/>
                <a:gd name="T1" fmla="*/ 15 h 22"/>
                <a:gd name="T2" fmla="*/ 15 w 22"/>
                <a:gd name="T3" fmla="*/ 17 h 22"/>
                <a:gd name="T4" fmla="*/ 21 w 22"/>
                <a:gd name="T5" fmla="*/ 6 h 22"/>
                <a:gd name="T6" fmla="*/ 7 w 22"/>
                <a:gd name="T7" fmla="*/ 0 h 22"/>
                <a:gd name="T8" fmla="*/ 1 w 22"/>
                <a:gd name="T9" fmla="*/ 10 h 22"/>
                <a:gd name="T10" fmla="*/ 0 w 22"/>
                <a:gd name="T11" fmla="*/ 12 h 22"/>
                <a:gd name="T12" fmla="*/ 1 w 22"/>
                <a:gd name="T13" fmla="*/ 10 h 22"/>
                <a:gd name="T14" fmla="*/ 0 w 22"/>
                <a:gd name="T15" fmla="*/ 14 h 22"/>
                <a:gd name="T16" fmla="*/ 0 w 22"/>
                <a:gd name="T17" fmla="*/ 16 h 22"/>
                <a:gd name="T18" fmla="*/ 2 w 22"/>
                <a:gd name="T19" fmla="*/ 19 h 22"/>
                <a:gd name="T20" fmla="*/ 4 w 22"/>
                <a:gd name="T21" fmla="*/ 21 h 22"/>
                <a:gd name="T22" fmla="*/ 7 w 22"/>
                <a:gd name="T23" fmla="*/ 21 h 22"/>
                <a:gd name="T24" fmla="*/ 10 w 22"/>
                <a:gd name="T25" fmla="*/ 21 h 22"/>
                <a:gd name="T26" fmla="*/ 13 w 22"/>
                <a:gd name="T27" fmla="*/ 20 h 22"/>
                <a:gd name="T28" fmla="*/ 15 w 22"/>
                <a:gd name="T29" fmla="*/ 17 h 22"/>
                <a:gd name="T30" fmla="*/ 16 w 22"/>
                <a:gd name="T31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22">
                  <a:moveTo>
                    <a:pt x="16" y="15"/>
                  </a:moveTo>
                  <a:lnTo>
                    <a:pt x="15" y="17"/>
                  </a:lnTo>
                  <a:lnTo>
                    <a:pt x="21" y="6"/>
                  </a:lnTo>
                  <a:lnTo>
                    <a:pt x="7" y="0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2" y="19"/>
                  </a:lnTo>
                  <a:lnTo>
                    <a:pt x="4" y="21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3" y="20"/>
                  </a:lnTo>
                  <a:lnTo>
                    <a:pt x="15" y="17"/>
                  </a:lnTo>
                  <a:lnTo>
                    <a:pt x="16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86" name="Freeform 142">
              <a:extLst>
                <a:ext uri="{FF2B5EF4-FFF2-40B4-BE49-F238E27FC236}">
                  <a16:creationId xmlns:a16="http://schemas.microsoft.com/office/drawing/2014/main" id="{5BDE42E6-D34D-EA02-FD8B-3C2F54945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981"/>
              <a:ext cx="89" cy="190"/>
            </a:xfrm>
            <a:custGeom>
              <a:avLst/>
              <a:gdLst>
                <a:gd name="T0" fmla="*/ 81 w 89"/>
                <a:gd name="T1" fmla="*/ 178 h 190"/>
                <a:gd name="T2" fmla="*/ 85 w 89"/>
                <a:gd name="T3" fmla="*/ 178 h 190"/>
                <a:gd name="T4" fmla="*/ 78 w 89"/>
                <a:gd name="T5" fmla="*/ 172 h 190"/>
                <a:gd name="T6" fmla="*/ 72 w 89"/>
                <a:gd name="T7" fmla="*/ 166 h 190"/>
                <a:gd name="T8" fmla="*/ 64 w 89"/>
                <a:gd name="T9" fmla="*/ 158 h 190"/>
                <a:gd name="T10" fmla="*/ 58 w 89"/>
                <a:gd name="T11" fmla="*/ 150 h 190"/>
                <a:gd name="T12" fmla="*/ 51 w 89"/>
                <a:gd name="T13" fmla="*/ 140 h 190"/>
                <a:gd name="T14" fmla="*/ 44 w 89"/>
                <a:gd name="T15" fmla="*/ 131 h 190"/>
                <a:gd name="T16" fmla="*/ 37 w 89"/>
                <a:gd name="T17" fmla="*/ 120 h 190"/>
                <a:gd name="T18" fmla="*/ 31 w 89"/>
                <a:gd name="T19" fmla="*/ 109 h 190"/>
                <a:gd name="T20" fmla="*/ 25 w 89"/>
                <a:gd name="T21" fmla="*/ 97 h 190"/>
                <a:gd name="T22" fmla="*/ 20 w 89"/>
                <a:gd name="T23" fmla="*/ 84 h 190"/>
                <a:gd name="T24" fmla="*/ 16 w 89"/>
                <a:gd name="T25" fmla="*/ 71 h 190"/>
                <a:gd name="T26" fmla="*/ 13 w 89"/>
                <a:gd name="T27" fmla="*/ 58 h 190"/>
                <a:gd name="T28" fmla="*/ 10 w 89"/>
                <a:gd name="T29" fmla="*/ 44 h 190"/>
                <a:gd name="T30" fmla="*/ 9 w 89"/>
                <a:gd name="T31" fmla="*/ 30 h 190"/>
                <a:gd name="T32" fmla="*/ 9 w 89"/>
                <a:gd name="T33" fmla="*/ 16 h 190"/>
                <a:gd name="T34" fmla="*/ 10 w 89"/>
                <a:gd name="T35" fmla="*/ 2 h 190"/>
                <a:gd name="T36" fmla="*/ 1 w 89"/>
                <a:gd name="T37" fmla="*/ 0 h 190"/>
                <a:gd name="T38" fmla="*/ 0 w 89"/>
                <a:gd name="T39" fmla="*/ 16 h 190"/>
                <a:gd name="T40" fmla="*/ 0 w 89"/>
                <a:gd name="T41" fmla="*/ 32 h 190"/>
                <a:gd name="T42" fmla="*/ 1 w 89"/>
                <a:gd name="T43" fmla="*/ 46 h 190"/>
                <a:gd name="T44" fmla="*/ 4 w 89"/>
                <a:gd name="T45" fmla="*/ 61 h 190"/>
                <a:gd name="T46" fmla="*/ 8 w 89"/>
                <a:gd name="T47" fmla="*/ 76 h 190"/>
                <a:gd name="T48" fmla="*/ 12 w 89"/>
                <a:gd name="T49" fmla="*/ 90 h 190"/>
                <a:gd name="T50" fmla="*/ 17 w 89"/>
                <a:gd name="T51" fmla="*/ 103 h 190"/>
                <a:gd name="T52" fmla="*/ 24 w 89"/>
                <a:gd name="T53" fmla="*/ 115 h 190"/>
                <a:gd name="T54" fmla="*/ 30 w 89"/>
                <a:gd name="T55" fmla="*/ 127 h 190"/>
                <a:gd name="T56" fmla="*/ 37 w 89"/>
                <a:gd name="T57" fmla="*/ 138 h 190"/>
                <a:gd name="T58" fmla="*/ 44 w 89"/>
                <a:gd name="T59" fmla="*/ 148 h 190"/>
                <a:gd name="T60" fmla="*/ 51 w 89"/>
                <a:gd name="T61" fmla="*/ 158 h 190"/>
                <a:gd name="T62" fmla="*/ 59 w 89"/>
                <a:gd name="T63" fmla="*/ 167 h 190"/>
                <a:gd name="T64" fmla="*/ 66 w 89"/>
                <a:gd name="T65" fmla="*/ 175 h 190"/>
                <a:gd name="T66" fmla="*/ 74 w 89"/>
                <a:gd name="T67" fmla="*/ 181 h 190"/>
                <a:gd name="T68" fmla="*/ 81 w 89"/>
                <a:gd name="T69" fmla="*/ 188 h 190"/>
                <a:gd name="T70" fmla="*/ 85 w 89"/>
                <a:gd name="T71" fmla="*/ 187 h 190"/>
                <a:gd name="T72" fmla="*/ 81 w 89"/>
                <a:gd name="T73" fmla="*/ 188 h 190"/>
                <a:gd name="T74" fmla="*/ 82 w 89"/>
                <a:gd name="T75" fmla="*/ 189 h 190"/>
                <a:gd name="T76" fmla="*/ 84 w 89"/>
                <a:gd name="T77" fmla="*/ 189 h 190"/>
                <a:gd name="T78" fmla="*/ 85 w 89"/>
                <a:gd name="T79" fmla="*/ 187 h 190"/>
                <a:gd name="T80" fmla="*/ 87 w 89"/>
                <a:gd name="T81" fmla="*/ 186 h 190"/>
                <a:gd name="T82" fmla="*/ 88 w 89"/>
                <a:gd name="T83" fmla="*/ 184 h 190"/>
                <a:gd name="T84" fmla="*/ 88 w 89"/>
                <a:gd name="T85" fmla="*/ 181 h 190"/>
                <a:gd name="T86" fmla="*/ 87 w 89"/>
                <a:gd name="T87" fmla="*/ 180 h 190"/>
                <a:gd name="T88" fmla="*/ 85 w 89"/>
                <a:gd name="T89" fmla="*/ 178 h 190"/>
                <a:gd name="T90" fmla="*/ 81 w 89"/>
                <a:gd name="T91" fmla="*/ 17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9" h="190">
                  <a:moveTo>
                    <a:pt x="81" y="178"/>
                  </a:moveTo>
                  <a:lnTo>
                    <a:pt x="85" y="178"/>
                  </a:lnTo>
                  <a:lnTo>
                    <a:pt x="78" y="172"/>
                  </a:lnTo>
                  <a:lnTo>
                    <a:pt x="72" y="166"/>
                  </a:lnTo>
                  <a:lnTo>
                    <a:pt x="64" y="158"/>
                  </a:lnTo>
                  <a:lnTo>
                    <a:pt x="58" y="150"/>
                  </a:lnTo>
                  <a:lnTo>
                    <a:pt x="51" y="140"/>
                  </a:lnTo>
                  <a:lnTo>
                    <a:pt x="44" y="131"/>
                  </a:lnTo>
                  <a:lnTo>
                    <a:pt x="37" y="120"/>
                  </a:lnTo>
                  <a:lnTo>
                    <a:pt x="31" y="109"/>
                  </a:lnTo>
                  <a:lnTo>
                    <a:pt x="25" y="97"/>
                  </a:lnTo>
                  <a:lnTo>
                    <a:pt x="20" y="84"/>
                  </a:lnTo>
                  <a:lnTo>
                    <a:pt x="16" y="71"/>
                  </a:lnTo>
                  <a:lnTo>
                    <a:pt x="13" y="58"/>
                  </a:lnTo>
                  <a:lnTo>
                    <a:pt x="10" y="44"/>
                  </a:lnTo>
                  <a:lnTo>
                    <a:pt x="9" y="30"/>
                  </a:lnTo>
                  <a:lnTo>
                    <a:pt x="9" y="16"/>
                  </a:lnTo>
                  <a:lnTo>
                    <a:pt x="10" y="2"/>
                  </a:lnTo>
                  <a:lnTo>
                    <a:pt x="1" y="0"/>
                  </a:lnTo>
                  <a:lnTo>
                    <a:pt x="0" y="16"/>
                  </a:lnTo>
                  <a:lnTo>
                    <a:pt x="0" y="32"/>
                  </a:lnTo>
                  <a:lnTo>
                    <a:pt x="1" y="46"/>
                  </a:lnTo>
                  <a:lnTo>
                    <a:pt x="4" y="61"/>
                  </a:lnTo>
                  <a:lnTo>
                    <a:pt x="8" y="76"/>
                  </a:lnTo>
                  <a:lnTo>
                    <a:pt x="12" y="90"/>
                  </a:lnTo>
                  <a:lnTo>
                    <a:pt x="17" y="103"/>
                  </a:lnTo>
                  <a:lnTo>
                    <a:pt x="24" y="115"/>
                  </a:lnTo>
                  <a:lnTo>
                    <a:pt x="30" y="127"/>
                  </a:lnTo>
                  <a:lnTo>
                    <a:pt x="37" y="138"/>
                  </a:lnTo>
                  <a:lnTo>
                    <a:pt x="44" y="148"/>
                  </a:lnTo>
                  <a:lnTo>
                    <a:pt x="51" y="158"/>
                  </a:lnTo>
                  <a:lnTo>
                    <a:pt x="59" y="167"/>
                  </a:lnTo>
                  <a:lnTo>
                    <a:pt x="66" y="175"/>
                  </a:lnTo>
                  <a:lnTo>
                    <a:pt x="74" y="181"/>
                  </a:lnTo>
                  <a:lnTo>
                    <a:pt x="81" y="188"/>
                  </a:lnTo>
                  <a:lnTo>
                    <a:pt x="85" y="187"/>
                  </a:lnTo>
                  <a:lnTo>
                    <a:pt x="81" y="188"/>
                  </a:lnTo>
                  <a:lnTo>
                    <a:pt x="82" y="189"/>
                  </a:lnTo>
                  <a:lnTo>
                    <a:pt x="84" y="189"/>
                  </a:lnTo>
                  <a:lnTo>
                    <a:pt x="85" y="187"/>
                  </a:lnTo>
                  <a:lnTo>
                    <a:pt x="87" y="186"/>
                  </a:lnTo>
                  <a:lnTo>
                    <a:pt x="88" y="184"/>
                  </a:lnTo>
                  <a:lnTo>
                    <a:pt x="88" y="181"/>
                  </a:lnTo>
                  <a:lnTo>
                    <a:pt x="87" y="180"/>
                  </a:lnTo>
                  <a:lnTo>
                    <a:pt x="85" y="178"/>
                  </a:lnTo>
                  <a:lnTo>
                    <a:pt x="81" y="1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87" name="Freeform 143">
              <a:extLst>
                <a:ext uri="{FF2B5EF4-FFF2-40B4-BE49-F238E27FC236}">
                  <a16:creationId xmlns:a16="http://schemas.microsoft.com/office/drawing/2014/main" id="{48D80C91-93BB-13D8-4E05-9E286B42F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060"/>
              <a:ext cx="72" cy="108"/>
            </a:xfrm>
            <a:custGeom>
              <a:avLst/>
              <a:gdLst>
                <a:gd name="T0" fmla="*/ 65 w 72"/>
                <a:gd name="T1" fmla="*/ 11 h 108"/>
                <a:gd name="T2" fmla="*/ 62 w 72"/>
                <a:gd name="T3" fmla="*/ 4 h 108"/>
                <a:gd name="T4" fmla="*/ 60 w 72"/>
                <a:gd name="T5" fmla="*/ 12 h 108"/>
                <a:gd name="T6" fmla="*/ 57 w 72"/>
                <a:gd name="T7" fmla="*/ 19 h 108"/>
                <a:gd name="T8" fmla="*/ 54 w 72"/>
                <a:gd name="T9" fmla="*/ 27 h 108"/>
                <a:gd name="T10" fmla="*/ 51 w 72"/>
                <a:gd name="T11" fmla="*/ 34 h 108"/>
                <a:gd name="T12" fmla="*/ 48 w 72"/>
                <a:gd name="T13" fmla="*/ 40 h 108"/>
                <a:gd name="T14" fmla="*/ 45 w 72"/>
                <a:gd name="T15" fmla="*/ 47 h 108"/>
                <a:gd name="T16" fmla="*/ 41 w 72"/>
                <a:gd name="T17" fmla="*/ 53 h 108"/>
                <a:gd name="T18" fmla="*/ 37 w 72"/>
                <a:gd name="T19" fmla="*/ 59 h 108"/>
                <a:gd name="T20" fmla="*/ 32 w 72"/>
                <a:gd name="T21" fmla="*/ 64 h 108"/>
                <a:gd name="T22" fmla="*/ 28 w 72"/>
                <a:gd name="T23" fmla="*/ 69 h 108"/>
                <a:gd name="T24" fmla="*/ 24 w 72"/>
                <a:gd name="T25" fmla="*/ 74 h 108"/>
                <a:gd name="T26" fmla="*/ 19 w 72"/>
                <a:gd name="T27" fmla="*/ 79 h 108"/>
                <a:gd name="T28" fmla="*/ 15 w 72"/>
                <a:gd name="T29" fmla="*/ 84 h 108"/>
                <a:gd name="T30" fmla="*/ 9 w 72"/>
                <a:gd name="T31" fmla="*/ 89 h 108"/>
                <a:gd name="T32" fmla="*/ 4 w 72"/>
                <a:gd name="T33" fmla="*/ 93 h 108"/>
                <a:gd name="T34" fmla="*/ 0 w 72"/>
                <a:gd name="T35" fmla="*/ 98 h 108"/>
                <a:gd name="T36" fmla="*/ 4 w 72"/>
                <a:gd name="T37" fmla="*/ 107 h 108"/>
                <a:gd name="T38" fmla="*/ 9 w 72"/>
                <a:gd name="T39" fmla="*/ 102 h 108"/>
                <a:gd name="T40" fmla="*/ 15 w 72"/>
                <a:gd name="T41" fmla="*/ 98 h 108"/>
                <a:gd name="T42" fmla="*/ 20 w 72"/>
                <a:gd name="T43" fmla="*/ 93 h 108"/>
                <a:gd name="T44" fmla="*/ 25 w 72"/>
                <a:gd name="T45" fmla="*/ 88 h 108"/>
                <a:gd name="T46" fmla="*/ 30 w 72"/>
                <a:gd name="T47" fmla="*/ 83 h 108"/>
                <a:gd name="T48" fmla="*/ 35 w 72"/>
                <a:gd name="T49" fmla="*/ 77 h 108"/>
                <a:gd name="T50" fmla="*/ 39 w 72"/>
                <a:gd name="T51" fmla="*/ 72 h 108"/>
                <a:gd name="T52" fmla="*/ 43 w 72"/>
                <a:gd name="T53" fmla="*/ 66 h 108"/>
                <a:gd name="T54" fmla="*/ 48 w 72"/>
                <a:gd name="T55" fmla="*/ 60 h 108"/>
                <a:gd name="T56" fmla="*/ 52 w 72"/>
                <a:gd name="T57" fmla="*/ 54 h 108"/>
                <a:gd name="T58" fmla="*/ 55 w 72"/>
                <a:gd name="T59" fmla="*/ 47 h 108"/>
                <a:gd name="T60" fmla="*/ 59 w 72"/>
                <a:gd name="T61" fmla="*/ 39 h 108"/>
                <a:gd name="T62" fmla="*/ 62 w 72"/>
                <a:gd name="T63" fmla="*/ 32 h 108"/>
                <a:gd name="T64" fmla="*/ 65 w 72"/>
                <a:gd name="T65" fmla="*/ 24 h 108"/>
                <a:gd name="T66" fmla="*/ 68 w 72"/>
                <a:gd name="T67" fmla="*/ 16 h 108"/>
                <a:gd name="T68" fmla="*/ 71 w 72"/>
                <a:gd name="T69" fmla="*/ 7 h 108"/>
                <a:gd name="T70" fmla="*/ 67 w 72"/>
                <a:gd name="T71" fmla="*/ 0 h 108"/>
                <a:gd name="T72" fmla="*/ 71 w 72"/>
                <a:gd name="T73" fmla="*/ 7 h 108"/>
                <a:gd name="T74" fmla="*/ 71 w 72"/>
                <a:gd name="T75" fmla="*/ 4 h 108"/>
                <a:gd name="T76" fmla="*/ 71 w 72"/>
                <a:gd name="T77" fmla="*/ 2 h 108"/>
                <a:gd name="T78" fmla="*/ 69 w 72"/>
                <a:gd name="T79" fmla="*/ 1 h 108"/>
                <a:gd name="T80" fmla="*/ 68 w 72"/>
                <a:gd name="T81" fmla="*/ 0 h 108"/>
                <a:gd name="T82" fmla="*/ 66 w 72"/>
                <a:gd name="T83" fmla="*/ 0 h 108"/>
                <a:gd name="T84" fmla="*/ 64 w 72"/>
                <a:gd name="T85" fmla="*/ 0 h 108"/>
                <a:gd name="T86" fmla="*/ 63 w 72"/>
                <a:gd name="T87" fmla="*/ 2 h 108"/>
                <a:gd name="T88" fmla="*/ 62 w 72"/>
                <a:gd name="T89" fmla="*/ 4 h 108"/>
                <a:gd name="T90" fmla="*/ 65 w 72"/>
                <a:gd name="T91" fmla="*/ 1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" h="108">
                  <a:moveTo>
                    <a:pt x="65" y="11"/>
                  </a:moveTo>
                  <a:lnTo>
                    <a:pt x="62" y="4"/>
                  </a:lnTo>
                  <a:lnTo>
                    <a:pt x="60" y="12"/>
                  </a:lnTo>
                  <a:lnTo>
                    <a:pt x="57" y="19"/>
                  </a:lnTo>
                  <a:lnTo>
                    <a:pt x="54" y="27"/>
                  </a:lnTo>
                  <a:lnTo>
                    <a:pt x="51" y="34"/>
                  </a:lnTo>
                  <a:lnTo>
                    <a:pt x="48" y="40"/>
                  </a:lnTo>
                  <a:lnTo>
                    <a:pt x="45" y="47"/>
                  </a:lnTo>
                  <a:lnTo>
                    <a:pt x="41" y="53"/>
                  </a:lnTo>
                  <a:lnTo>
                    <a:pt x="37" y="59"/>
                  </a:lnTo>
                  <a:lnTo>
                    <a:pt x="32" y="64"/>
                  </a:lnTo>
                  <a:lnTo>
                    <a:pt x="28" y="69"/>
                  </a:lnTo>
                  <a:lnTo>
                    <a:pt x="24" y="74"/>
                  </a:lnTo>
                  <a:lnTo>
                    <a:pt x="19" y="79"/>
                  </a:lnTo>
                  <a:lnTo>
                    <a:pt x="15" y="84"/>
                  </a:lnTo>
                  <a:lnTo>
                    <a:pt x="9" y="89"/>
                  </a:lnTo>
                  <a:lnTo>
                    <a:pt x="4" y="93"/>
                  </a:lnTo>
                  <a:lnTo>
                    <a:pt x="0" y="98"/>
                  </a:lnTo>
                  <a:lnTo>
                    <a:pt x="4" y="107"/>
                  </a:lnTo>
                  <a:lnTo>
                    <a:pt x="9" y="102"/>
                  </a:lnTo>
                  <a:lnTo>
                    <a:pt x="15" y="98"/>
                  </a:lnTo>
                  <a:lnTo>
                    <a:pt x="20" y="93"/>
                  </a:lnTo>
                  <a:lnTo>
                    <a:pt x="25" y="88"/>
                  </a:lnTo>
                  <a:lnTo>
                    <a:pt x="30" y="83"/>
                  </a:lnTo>
                  <a:lnTo>
                    <a:pt x="35" y="77"/>
                  </a:lnTo>
                  <a:lnTo>
                    <a:pt x="39" y="72"/>
                  </a:lnTo>
                  <a:lnTo>
                    <a:pt x="43" y="66"/>
                  </a:lnTo>
                  <a:lnTo>
                    <a:pt x="48" y="60"/>
                  </a:lnTo>
                  <a:lnTo>
                    <a:pt x="52" y="54"/>
                  </a:lnTo>
                  <a:lnTo>
                    <a:pt x="55" y="47"/>
                  </a:lnTo>
                  <a:lnTo>
                    <a:pt x="59" y="39"/>
                  </a:lnTo>
                  <a:lnTo>
                    <a:pt x="62" y="32"/>
                  </a:lnTo>
                  <a:lnTo>
                    <a:pt x="65" y="24"/>
                  </a:lnTo>
                  <a:lnTo>
                    <a:pt x="68" y="16"/>
                  </a:lnTo>
                  <a:lnTo>
                    <a:pt x="71" y="7"/>
                  </a:lnTo>
                  <a:lnTo>
                    <a:pt x="67" y="0"/>
                  </a:lnTo>
                  <a:lnTo>
                    <a:pt x="71" y="7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3" y="2"/>
                  </a:lnTo>
                  <a:lnTo>
                    <a:pt x="62" y="4"/>
                  </a:lnTo>
                  <a:lnTo>
                    <a:pt x="6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88" name="Freeform 144">
              <a:extLst>
                <a:ext uri="{FF2B5EF4-FFF2-40B4-BE49-F238E27FC236}">
                  <a16:creationId xmlns:a16="http://schemas.microsoft.com/office/drawing/2014/main" id="{E5DF8B75-A6B0-6549-C361-61C0A3796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022"/>
              <a:ext cx="53" cy="50"/>
            </a:xfrm>
            <a:custGeom>
              <a:avLst/>
              <a:gdLst>
                <a:gd name="T0" fmla="*/ 2 w 53"/>
                <a:gd name="T1" fmla="*/ 10 h 50"/>
                <a:gd name="T2" fmla="*/ 1 w 53"/>
                <a:gd name="T3" fmla="*/ 9 h 50"/>
                <a:gd name="T4" fmla="*/ 4 w 53"/>
                <a:gd name="T5" fmla="*/ 14 h 50"/>
                <a:gd name="T6" fmla="*/ 7 w 53"/>
                <a:gd name="T7" fmla="*/ 17 h 50"/>
                <a:gd name="T8" fmla="*/ 9 w 53"/>
                <a:gd name="T9" fmla="*/ 20 h 50"/>
                <a:gd name="T10" fmla="*/ 11 w 53"/>
                <a:gd name="T11" fmla="*/ 23 h 50"/>
                <a:gd name="T12" fmla="*/ 12 w 53"/>
                <a:gd name="T13" fmla="*/ 25 h 50"/>
                <a:gd name="T14" fmla="*/ 15 w 53"/>
                <a:gd name="T15" fmla="*/ 28 h 50"/>
                <a:gd name="T16" fmla="*/ 17 w 53"/>
                <a:gd name="T17" fmla="*/ 31 h 50"/>
                <a:gd name="T18" fmla="*/ 19 w 53"/>
                <a:gd name="T19" fmla="*/ 33 h 50"/>
                <a:gd name="T20" fmla="*/ 22 w 53"/>
                <a:gd name="T21" fmla="*/ 35 h 50"/>
                <a:gd name="T22" fmla="*/ 25 w 53"/>
                <a:gd name="T23" fmla="*/ 38 h 50"/>
                <a:gd name="T24" fmla="*/ 28 w 53"/>
                <a:gd name="T25" fmla="*/ 40 h 50"/>
                <a:gd name="T26" fmla="*/ 30 w 53"/>
                <a:gd name="T27" fmla="*/ 42 h 50"/>
                <a:gd name="T28" fmla="*/ 35 w 53"/>
                <a:gd name="T29" fmla="*/ 44 h 50"/>
                <a:gd name="T30" fmla="*/ 39 w 53"/>
                <a:gd name="T31" fmla="*/ 46 h 50"/>
                <a:gd name="T32" fmla="*/ 44 w 53"/>
                <a:gd name="T33" fmla="*/ 47 h 50"/>
                <a:gd name="T34" fmla="*/ 50 w 53"/>
                <a:gd name="T35" fmla="*/ 49 h 50"/>
                <a:gd name="T36" fmla="*/ 52 w 53"/>
                <a:gd name="T37" fmla="*/ 37 h 50"/>
                <a:gd name="T38" fmla="*/ 46 w 53"/>
                <a:gd name="T39" fmla="*/ 36 h 50"/>
                <a:gd name="T40" fmla="*/ 42 w 53"/>
                <a:gd name="T41" fmla="*/ 34 h 50"/>
                <a:gd name="T42" fmla="*/ 37 w 53"/>
                <a:gd name="T43" fmla="*/ 33 h 50"/>
                <a:gd name="T44" fmla="*/ 34 w 53"/>
                <a:gd name="T45" fmla="*/ 31 h 50"/>
                <a:gd name="T46" fmla="*/ 32 w 53"/>
                <a:gd name="T47" fmla="*/ 29 h 50"/>
                <a:gd name="T48" fmla="*/ 29 w 53"/>
                <a:gd name="T49" fmla="*/ 28 h 50"/>
                <a:gd name="T50" fmla="*/ 26 w 53"/>
                <a:gd name="T51" fmla="*/ 26 h 50"/>
                <a:gd name="T52" fmla="*/ 25 w 53"/>
                <a:gd name="T53" fmla="*/ 25 h 50"/>
                <a:gd name="T54" fmla="*/ 23 w 53"/>
                <a:gd name="T55" fmla="*/ 22 h 50"/>
                <a:gd name="T56" fmla="*/ 21 w 53"/>
                <a:gd name="T57" fmla="*/ 20 h 50"/>
                <a:gd name="T58" fmla="*/ 19 w 53"/>
                <a:gd name="T59" fmla="*/ 17 h 50"/>
                <a:gd name="T60" fmla="*/ 18 w 53"/>
                <a:gd name="T61" fmla="*/ 14 h 50"/>
                <a:gd name="T62" fmla="*/ 16 w 53"/>
                <a:gd name="T63" fmla="*/ 12 h 50"/>
                <a:gd name="T64" fmla="*/ 13 w 53"/>
                <a:gd name="T65" fmla="*/ 8 h 50"/>
                <a:gd name="T66" fmla="*/ 11 w 53"/>
                <a:gd name="T67" fmla="*/ 5 h 50"/>
                <a:gd name="T68" fmla="*/ 8 w 53"/>
                <a:gd name="T69" fmla="*/ 1 h 50"/>
                <a:gd name="T70" fmla="*/ 7 w 53"/>
                <a:gd name="T71" fmla="*/ 1 h 50"/>
                <a:gd name="T72" fmla="*/ 8 w 53"/>
                <a:gd name="T73" fmla="*/ 1 h 50"/>
                <a:gd name="T74" fmla="*/ 6 w 53"/>
                <a:gd name="T75" fmla="*/ 0 h 50"/>
                <a:gd name="T76" fmla="*/ 4 w 53"/>
                <a:gd name="T77" fmla="*/ 0 h 50"/>
                <a:gd name="T78" fmla="*/ 2 w 53"/>
                <a:gd name="T79" fmla="*/ 0 h 50"/>
                <a:gd name="T80" fmla="*/ 1 w 53"/>
                <a:gd name="T81" fmla="*/ 1 h 50"/>
                <a:gd name="T82" fmla="*/ 0 w 53"/>
                <a:gd name="T83" fmla="*/ 3 h 50"/>
                <a:gd name="T84" fmla="*/ 0 w 53"/>
                <a:gd name="T85" fmla="*/ 5 h 50"/>
                <a:gd name="T86" fmla="*/ 0 w 53"/>
                <a:gd name="T87" fmla="*/ 8 h 50"/>
                <a:gd name="T88" fmla="*/ 1 w 53"/>
                <a:gd name="T89" fmla="*/ 9 h 50"/>
                <a:gd name="T90" fmla="*/ 2 w 53"/>
                <a:gd name="T91" fmla="*/ 1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3" h="50">
                  <a:moveTo>
                    <a:pt x="2" y="10"/>
                  </a:moveTo>
                  <a:lnTo>
                    <a:pt x="1" y="9"/>
                  </a:lnTo>
                  <a:lnTo>
                    <a:pt x="4" y="14"/>
                  </a:lnTo>
                  <a:lnTo>
                    <a:pt x="7" y="17"/>
                  </a:lnTo>
                  <a:lnTo>
                    <a:pt x="9" y="20"/>
                  </a:lnTo>
                  <a:lnTo>
                    <a:pt x="11" y="23"/>
                  </a:lnTo>
                  <a:lnTo>
                    <a:pt x="12" y="25"/>
                  </a:lnTo>
                  <a:lnTo>
                    <a:pt x="15" y="28"/>
                  </a:lnTo>
                  <a:lnTo>
                    <a:pt x="17" y="31"/>
                  </a:lnTo>
                  <a:lnTo>
                    <a:pt x="19" y="33"/>
                  </a:lnTo>
                  <a:lnTo>
                    <a:pt x="22" y="35"/>
                  </a:lnTo>
                  <a:lnTo>
                    <a:pt x="25" y="38"/>
                  </a:lnTo>
                  <a:lnTo>
                    <a:pt x="28" y="40"/>
                  </a:lnTo>
                  <a:lnTo>
                    <a:pt x="30" y="42"/>
                  </a:lnTo>
                  <a:lnTo>
                    <a:pt x="35" y="44"/>
                  </a:lnTo>
                  <a:lnTo>
                    <a:pt x="39" y="46"/>
                  </a:lnTo>
                  <a:lnTo>
                    <a:pt x="44" y="47"/>
                  </a:lnTo>
                  <a:lnTo>
                    <a:pt x="50" y="49"/>
                  </a:lnTo>
                  <a:lnTo>
                    <a:pt x="52" y="37"/>
                  </a:lnTo>
                  <a:lnTo>
                    <a:pt x="46" y="36"/>
                  </a:lnTo>
                  <a:lnTo>
                    <a:pt x="42" y="34"/>
                  </a:lnTo>
                  <a:lnTo>
                    <a:pt x="37" y="33"/>
                  </a:lnTo>
                  <a:lnTo>
                    <a:pt x="34" y="31"/>
                  </a:lnTo>
                  <a:lnTo>
                    <a:pt x="32" y="29"/>
                  </a:lnTo>
                  <a:lnTo>
                    <a:pt x="29" y="28"/>
                  </a:lnTo>
                  <a:lnTo>
                    <a:pt x="26" y="26"/>
                  </a:lnTo>
                  <a:lnTo>
                    <a:pt x="25" y="25"/>
                  </a:lnTo>
                  <a:lnTo>
                    <a:pt x="23" y="22"/>
                  </a:lnTo>
                  <a:lnTo>
                    <a:pt x="21" y="20"/>
                  </a:lnTo>
                  <a:lnTo>
                    <a:pt x="19" y="17"/>
                  </a:lnTo>
                  <a:lnTo>
                    <a:pt x="18" y="14"/>
                  </a:lnTo>
                  <a:lnTo>
                    <a:pt x="16" y="12"/>
                  </a:lnTo>
                  <a:lnTo>
                    <a:pt x="13" y="8"/>
                  </a:lnTo>
                  <a:lnTo>
                    <a:pt x="11" y="5"/>
                  </a:lnTo>
                  <a:lnTo>
                    <a:pt x="8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1" y="9"/>
                  </a:lnTo>
                  <a:lnTo>
                    <a:pt x="2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89" name="Freeform 145">
              <a:extLst>
                <a:ext uri="{FF2B5EF4-FFF2-40B4-BE49-F238E27FC236}">
                  <a16:creationId xmlns:a16="http://schemas.microsoft.com/office/drawing/2014/main" id="{07F15A8F-DC76-1374-9300-3DCA5ADF1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968"/>
              <a:ext cx="101" cy="65"/>
            </a:xfrm>
            <a:custGeom>
              <a:avLst/>
              <a:gdLst>
                <a:gd name="T0" fmla="*/ 8 w 101"/>
                <a:gd name="T1" fmla="*/ 8 h 65"/>
                <a:gd name="T2" fmla="*/ 0 w 101"/>
                <a:gd name="T3" fmla="*/ 8 h 65"/>
                <a:gd name="T4" fmla="*/ 4 w 101"/>
                <a:gd name="T5" fmla="*/ 14 h 65"/>
                <a:gd name="T6" fmla="*/ 8 w 101"/>
                <a:gd name="T7" fmla="*/ 20 h 65"/>
                <a:gd name="T8" fmla="*/ 13 w 101"/>
                <a:gd name="T9" fmla="*/ 25 h 65"/>
                <a:gd name="T10" fmla="*/ 19 w 101"/>
                <a:gd name="T11" fmla="*/ 29 h 65"/>
                <a:gd name="T12" fmla="*/ 26 w 101"/>
                <a:gd name="T13" fmla="*/ 33 h 65"/>
                <a:gd name="T14" fmla="*/ 32 w 101"/>
                <a:gd name="T15" fmla="*/ 36 h 65"/>
                <a:gd name="T16" fmla="*/ 39 w 101"/>
                <a:gd name="T17" fmla="*/ 39 h 65"/>
                <a:gd name="T18" fmla="*/ 46 w 101"/>
                <a:gd name="T19" fmla="*/ 41 h 65"/>
                <a:gd name="T20" fmla="*/ 53 w 101"/>
                <a:gd name="T21" fmla="*/ 44 h 65"/>
                <a:gd name="T22" fmla="*/ 60 w 101"/>
                <a:gd name="T23" fmla="*/ 47 h 65"/>
                <a:gd name="T24" fmla="*/ 67 w 101"/>
                <a:gd name="T25" fmla="*/ 49 h 65"/>
                <a:gd name="T26" fmla="*/ 73 w 101"/>
                <a:gd name="T27" fmla="*/ 51 h 65"/>
                <a:gd name="T28" fmla="*/ 79 w 101"/>
                <a:gd name="T29" fmla="*/ 54 h 65"/>
                <a:gd name="T30" fmla="*/ 85 w 101"/>
                <a:gd name="T31" fmla="*/ 57 h 65"/>
                <a:gd name="T32" fmla="*/ 90 w 101"/>
                <a:gd name="T33" fmla="*/ 60 h 65"/>
                <a:gd name="T34" fmla="*/ 94 w 101"/>
                <a:gd name="T35" fmla="*/ 64 h 65"/>
                <a:gd name="T36" fmla="*/ 100 w 101"/>
                <a:gd name="T37" fmla="*/ 55 h 65"/>
                <a:gd name="T38" fmla="*/ 94 w 101"/>
                <a:gd name="T39" fmla="*/ 50 h 65"/>
                <a:gd name="T40" fmla="*/ 89 w 101"/>
                <a:gd name="T41" fmla="*/ 47 h 65"/>
                <a:gd name="T42" fmla="*/ 82 w 101"/>
                <a:gd name="T43" fmla="*/ 43 h 65"/>
                <a:gd name="T44" fmla="*/ 76 w 101"/>
                <a:gd name="T45" fmla="*/ 40 h 65"/>
                <a:gd name="T46" fmla="*/ 69 w 101"/>
                <a:gd name="T47" fmla="*/ 38 h 65"/>
                <a:gd name="T48" fmla="*/ 62 w 101"/>
                <a:gd name="T49" fmla="*/ 36 h 65"/>
                <a:gd name="T50" fmla="*/ 56 w 101"/>
                <a:gd name="T51" fmla="*/ 33 h 65"/>
                <a:gd name="T52" fmla="*/ 49 w 101"/>
                <a:gd name="T53" fmla="*/ 30 h 65"/>
                <a:gd name="T54" fmla="*/ 41 w 101"/>
                <a:gd name="T55" fmla="*/ 28 h 65"/>
                <a:gd name="T56" fmla="*/ 35 w 101"/>
                <a:gd name="T57" fmla="*/ 25 h 65"/>
                <a:gd name="T58" fmla="*/ 29 w 101"/>
                <a:gd name="T59" fmla="*/ 22 h 65"/>
                <a:gd name="T60" fmla="*/ 24 w 101"/>
                <a:gd name="T61" fmla="*/ 19 h 65"/>
                <a:gd name="T62" fmla="*/ 18 w 101"/>
                <a:gd name="T63" fmla="*/ 16 h 65"/>
                <a:gd name="T64" fmla="*/ 14 w 101"/>
                <a:gd name="T65" fmla="*/ 11 h 65"/>
                <a:gd name="T66" fmla="*/ 10 w 101"/>
                <a:gd name="T67" fmla="*/ 7 h 65"/>
                <a:gd name="T68" fmla="*/ 8 w 101"/>
                <a:gd name="T69" fmla="*/ 2 h 65"/>
                <a:gd name="T70" fmla="*/ 0 w 101"/>
                <a:gd name="T71" fmla="*/ 2 h 65"/>
                <a:gd name="T72" fmla="*/ 8 w 101"/>
                <a:gd name="T73" fmla="*/ 2 h 65"/>
                <a:gd name="T74" fmla="*/ 6 w 101"/>
                <a:gd name="T75" fmla="*/ 0 h 65"/>
                <a:gd name="T76" fmla="*/ 5 w 101"/>
                <a:gd name="T77" fmla="*/ 0 h 65"/>
                <a:gd name="T78" fmla="*/ 4 w 101"/>
                <a:gd name="T79" fmla="*/ 0 h 65"/>
                <a:gd name="T80" fmla="*/ 2 w 101"/>
                <a:gd name="T81" fmla="*/ 0 h 65"/>
                <a:gd name="T82" fmla="*/ 1 w 101"/>
                <a:gd name="T83" fmla="*/ 2 h 65"/>
                <a:gd name="T84" fmla="*/ 0 w 101"/>
                <a:gd name="T85" fmla="*/ 3 h 65"/>
                <a:gd name="T86" fmla="*/ 0 w 101"/>
                <a:gd name="T87" fmla="*/ 5 h 65"/>
                <a:gd name="T88" fmla="*/ 0 w 101"/>
                <a:gd name="T89" fmla="*/ 8 h 65"/>
                <a:gd name="T90" fmla="*/ 8 w 101"/>
                <a:gd name="T91" fmla="*/ 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1" h="65">
                  <a:moveTo>
                    <a:pt x="8" y="8"/>
                  </a:moveTo>
                  <a:lnTo>
                    <a:pt x="0" y="8"/>
                  </a:lnTo>
                  <a:lnTo>
                    <a:pt x="4" y="14"/>
                  </a:lnTo>
                  <a:lnTo>
                    <a:pt x="8" y="20"/>
                  </a:lnTo>
                  <a:lnTo>
                    <a:pt x="13" y="25"/>
                  </a:lnTo>
                  <a:lnTo>
                    <a:pt x="19" y="29"/>
                  </a:lnTo>
                  <a:lnTo>
                    <a:pt x="26" y="33"/>
                  </a:lnTo>
                  <a:lnTo>
                    <a:pt x="32" y="36"/>
                  </a:lnTo>
                  <a:lnTo>
                    <a:pt x="39" y="39"/>
                  </a:lnTo>
                  <a:lnTo>
                    <a:pt x="46" y="41"/>
                  </a:lnTo>
                  <a:lnTo>
                    <a:pt x="53" y="44"/>
                  </a:lnTo>
                  <a:lnTo>
                    <a:pt x="60" y="47"/>
                  </a:lnTo>
                  <a:lnTo>
                    <a:pt x="67" y="49"/>
                  </a:lnTo>
                  <a:lnTo>
                    <a:pt x="73" y="51"/>
                  </a:lnTo>
                  <a:lnTo>
                    <a:pt x="79" y="54"/>
                  </a:lnTo>
                  <a:lnTo>
                    <a:pt x="85" y="57"/>
                  </a:lnTo>
                  <a:lnTo>
                    <a:pt x="90" y="60"/>
                  </a:lnTo>
                  <a:lnTo>
                    <a:pt x="94" y="64"/>
                  </a:lnTo>
                  <a:lnTo>
                    <a:pt x="100" y="55"/>
                  </a:lnTo>
                  <a:lnTo>
                    <a:pt x="94" y="50"/>
                  </a:lnTo>
                  <a:lnTo>
                    <a:pt x="89" y="47"/>
                  </a:lnTo>
                  <a:lnTo>
                    <a:pt x="82" y="43"/>
                  </a:lnTo>
                  <a:lnTo>
                    <a:pt x="76" y="40"/>
                  </a:lnTo>
                  <a:lnTo>
                    <a:pt x="69" y="38"/>
                  </a:lnTo>
                  <a:lnTo>
                    <a:pt x="62" y="36"/>
                  </a:lnTo>
                  <a:lnTo>
                    <a:pt x="56" y="33"/>
                  </a:lnTo>
                  <a:lnTo>
                    <a:pt x="49" y="30"/>
                  </a:lnTo>
                  <a:lnTo>
                    <a:pt x="41" y="28"/>
                  </a:lnTo>
                  <a:lnTo>
                    <a:pt x="35" y="25"/>
                  </a:lnTo>
                  <a:lnTo>
                    <a:pt x="29" y="22"/>
                  </a:lnTo>
                  <a:lnTo>
                    <a:pt x="24" y="19"/>
                  </a:lnTo>
                  <a:lnTo>
                    <a:pt x="18" y="16"/>
                  </a:lnTo>
                  <a:lnTo>
                    <a:pt x="14" y="11"/>
                  </a:lnTo>
                  <a:lnTo>
                    <a:pt x="10" y="7"/>
                  </a:lnTo>
                  <a:lnTo>
                    <a:pt x="8" y="2"/>
                  </a:lnTo>
                  <a:lnTo>
                    <a:pt x="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8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90" name="Freeform 146">
              <a:extLst>
                <a:ext uri="{FF2B5EF4-FFF2-40B4-BE49-F238E27FC236}">
                  <a16:creationId xmlns:a16="http://schemas.microsoft.com/office/drawing/2014/main" id="{0C30F2F9-DA2D-4938-BC41-0C72592D2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408"/>
              <a:ext cx="368" cy="539"/>
            </a:xfrm>
            <a:custGeom>
              <a:avLst/>
              <a:gdLst>
                <a:gd name="T0" fmla="*/ 253 w 368"/>
                <a:gd name="T1" fmla="*/ 262 h 539"/>
                <a:gd name="T2" fmla="*/ 242 w 368"/>
                <a:gd name="T3" fmla="*/ 291 h 539"/>
                <a:gd name="T4" fmla="*/ 241 w 368"/>
                <a:gd name="T5" fmla="*/ 257 h 539"/>
                <a:gd name="T6" fmla="*/ 228 w 368"/>
                <a:gd name="T7" fmla="*/ 225 h 539"/>
                <a:gd name="T8" fmla="*/ 220 w 368"/>
                <a:gd name="T9" fmla="*/ 254 h 539"/>
                <a:gd name="T10" fmla="*/ 209 w 368"/>
                <a:gd name="T11" fmla="*/ 288 h 539"/>
                <a:gd name="T12" fmla="*/ 206 w 368"/>
                <a:gd name="T13" fmla="*/ 239 h 539"/>
                <a:gd name="T14" fmla="*/ 185 w 368"/>
                <a:gd name="T15" fmla="*/ 203 h 539"/>
                <a:gd name="T16" fmla="*/ 146 w 368"/>
                <a:gd name="T17" fmla="*/ 233 h 539"/>
                <a:gd name="T18" fmla="*/ 125 w 368"/>
                <a:gd name="T19" fmla="*/ 301 h 539"/>
                <a:gd name="T20" fmla="*/ 123 w 368"/>
                <a:gd name="T21" fmla="*/ 250 h 539"/>
                <a:gd name="T22" fmla="*/ 145 w 368"/>
                <a:gd name="T23" fmla="*/ 186 h 539"/>
                <a:gd name="T24" fmla="*/ 116 w 368"/>
                <a:gd name="T25" fmla="*/ 226 h 539"/>
                <a:gd name="T26" fmla="*/ 99 w 368"/>
                <a:gd name="T27" fmla="*/ 285 h 539"/>
                <a:gd name="T28" fmla="*/ 85 w 368"/>
                <a:gd name="T29" fmla="*/ 278 h 539"/>
                <a:gd name="T30" fmla="*/ 76 w 368"/>
                <a:gd name="T31" fmla="*/ 238 h 539"/>
                <a:gd name="T32" fmla="*/ 38 w 368"/>
                <a:gd name="T33" fmla="*/ 269 h 539"/>
                <a:gd name="T34" fmla="*/ 56 w 368"/>
                <a:gd name="T35" fmla="*/ 351 h 539"/>
                <a:gd name="T36" fmla="*/ 65 w 368"/>
                <a:gd name="T37" fmla="*/ 394 h 539"/>
                <a:gd name="T38" fmla="*/ 92 w 368"/>
                <a:gd name="T39" fmla="*/ 415 h 539"/>
                <a:gd name="T40" fmla="*/ 92 w 368"/>
                <a:gd name="T41" fmla="*/ 473 h 539"/>
                <a:gd name="T42" fmla="*/ 97 w 368"/>
                <a:gd name="T43" fmla="*/ 529 h 539"/>
                <a:gd name="T44" fmla="*/ 77 w 368"/>
                <a:gd name="T45" fmla="*/ 512 h 539"/>
                <a:gd name="T46" fmla="*/ 45 w 368"/>
                <a:gd name="T47" fmla="*/ 476 h 539"/>
                <a:gd name="T48" fmla="*/ 38 w 368"/>
                <a:gd name="T49" fmla="*/ 420 h 539"/>
                <a:gd name="T50" fmla="*/ 27 w 368"/>
                <a:gd name="T51" fmla="*/ 432 h 539"/>
                <a:gd name="T52" fmla="*/ 26 w 368"/>
                <a:gd name="T53" fmla="*/ 468 h 539"/>
                <a:gd name="T54" fmla="*/ 8 w 368"/>
                <a:gd name="T55" fmla="*/ 446 h 539"/>
                <a:gd name="T56" fmla="*/ 9 w 368"/>
                <a:gd name="T57" fmla="*/ 395 h 539"/>
                <a:gd name="T58" fmla="*/ 11 w 368"/>
                <a:gd name="T59" fmla="*/ 332 h 539"/>
                <a:gd name="T60" fmla="*/ 4 w 368"/>
                <a:gd name="T61" fmla="*/ 277 h 539"/>
                <a:gd name="T62" fmla="*/ 1 w 368"/>
                <a:gd name="T63" fmla="*/ 192 h 539"/>
                <a:gd name="T64" fmla="*/ 46 w 368"/>
                <a:gd name="T65" fmla="*/ 95 h 539"/>
                <a:gd name="T66" fmla="*/ 35 w 368"/>
                <a:gd name="T67" fmla="*/ 82 h 539"/>
                <a:gd name="T68" fmla="*/ 5 w 368"/>
                <a:gd name="T69" fmla="*/ 93 h 539"/>
                <a:gd name="T70" fmla="*/ 22 w 368"/>
                <a:gd name="T71" fmla="*/ 67 h 539"/>
                <a:gd name="T72" fmla="*/ 60 w 368"/>
                <a:gd name="T73" fmla="*/ 64 h 539"/>
                <a:gd name="T74" fmla="*/ 62 w 368"/>
                <a:gd name="T75" fmla="*/ 39 h 539"/>
                <a:gd name="T76" fmla="*/ 30 w 368"/>
                <a:gd name="T77" fmla="*/ 19 h 539"/>
                <a:gd name="T78" fmla="*/ 59 w 368"/>
                <a:gd name="T79" fmla="*/ 21 h 539"/>
                <a:gd name="T80" fmla="*/ 88 w 368"/>
                <a:gd name="T81" fmla="*/ 52 h 539"/>
                <a:gd name="T82" fmla="*/ 134 w 368"/>
                <a:gd name="T83" fmla="*/ 31 h 539"/>
                <a:gd name="T84" fmla="*/ 180 w 368"/>
                <a:gd name="T85" fmla="*/ 33 h 539"/>
                <a:gd name="T86" fmla="*/ 166 w 368"/>
                <a:gd name="T87" fmla="*/ 15 h 539"/>
                <a:gd name="T88" fmla="*/ 133 w 368"/>
                <a:gd name="T89" fmla="*/ 1 h 539"/>
                <a:gd name="T90" fmla="*/ 160 w 368"/>
                <a:gd name="T91" fmla="*/ 6 h 539"/>
                <a:gd name="T92" fmla="*/ 195 w 368"/>
                <a:gd name="T93" fmla="*/ 20 h 539"/>
                <a:gd name="T94" fmla="*/ 223 w 368"/>
                <a:gd name="T95" fmla="*/ 8 h 539"/>
                <a:gd name="T96" fmla="*/ 261 w 368"/>
                <a:gd name="T97" fmla="*/ 9 h 539"/>
                <a:gd name="T98" fmla="*/ 232 w 368"/>
                <a:gd name="T99" fmla="*/ 16 h 539"/>
                <a:gd name="T100" fmla="*/ 209 w 368"/>
                <a:gd name="T101" fmla="*/ 30 h 539"/>
                <a:gd name="T102" fmla="*/ 259 w 368"/>
                <a:gd name="T103" fmla="*/ 35 h 539"/>
                <a:gd name="T104" fmla="*/ 310 w 368"/>
                <a:gd name="T105" fmla="*/ 61 h 539"/>
                <a:gd name="T106" fmla="*/ 346 w 368"/>
                <a:gd name="T107" fmla="*/ 111 h 539"/>
                <a:gd name="T108" fmla="*/ 358 w 368"/>
                <a:gd name="T109" fmla="*/ 181 h 539"/>
                <a:gd name="T110" fmla="*/ 364 w 368"/>
                <a:gd name="T111" fmla="*/ 248 h 539"/>
                <a:gd name="T112" fmla="*/ 338 w 368"/>
                <a:gd name="T113" fmla="*/ 303 h 539"/>
                <a:gd name="T114" fmla="*/ 317 w 368"/>
                <a:gd name="T115" fmla="*/ 322 h 539"/>
                <a:gd name="T116" fmla="*/ 297 w 368"/>
                <a:gd name="T117" fmla="*/ 323 h 539"/>
                <a:gd name="T118" fmla="*/ 323 w 368"/>
                <a:gd name="T119" fmla="*/ 286 h 539"/>
                <a:gd name="T120" fmla="*/ 320 w 368"/>
                <a:gd name="T121" fmla="*/ 238 h 539"/>
                <a:gd name="T122" fmla="*/ 296 w 368"/>
                <a:gd name="T123" fmla="*/ 256 h 539"/>
                <a:gd name="T124" fmla="*/ 263 w 368"/>
                <a:gd name="T125" fmla="*/ 234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8" h="539">
                  <a:moveTo>
                    <a:pt x="259" y="228"/>
                  </a:moveTo>
                  <a:lnTo>
                    <a:pt x="258" y="234"/>
                  </a:lnTo>
                  <a:lnTo>
                    <a:pt x="258" y="239"/>
                  </a:lnTo>
                  <a:lnTo>
                    <a:pt x="257" y="244"/>
                  </a:lnTo>
                  <a:lnTo>
                    <a:pt x="256" y="248"/>
                  </a:lnTo>
                  <a:lnTo>
                    <a:pt x="255" y="253"/>
                  </a:lnTo>
                  <a:lnTo>
                    <a:pt x="254" y="257"/>
                  </a:lnTo>
                  <a:lnTo>
                    <a:pt x="253" y="262"/>
                  </a:lnTo>
                  <a:lnTo>
                    <a:pt x="252" y="266"/>
                  </a:lnTo>
                  <a:lnTo>
                    <a:pt x="250" y="270"/>
                  </a:lnTo>
                  <a:lnTo>
                    <a:pt x="249" y="274"/>
                  </a:lnTo>
                  <a:lnTo>
                    <a:pt x="248" y="278"/>
                  </a:lnTo>
                  <a:lnTo>
                    <a:pt x="246" y="281"/>
                  </a:lnTo>
                  <a:lnTo>
                    <a:pt x="245" y="285"/>
                  </a:lnTo>
                  <a:lnTo>
                    <a:pt x="244" y="288"/>
                  </a:lnTo>
                  <a:lnTo>
                    <a:pt x="242" y="291"/>
                  </a:lnTo>
                  <a:lnTo>
                    <a:pt x="240" y="294"/>
                  </a:lnTo>
                  <a:lnTo>
                    <a:pt x="241" y="288"/>
                  </a:lnTo>
                  <a:lnTo>
                    <a:pt x="241" y="282"/>
                  </a:lnTo>
                  <a:lnTo>
                    <a:pt x="241" y="277"/>
                  </a:lnTo>
                  <a:lnTo>
                    <a:pt x="242" y="271"/>
                  </a:lnTo>
                  <a:lnTo>
                    <a:pt x="241" y="267"/>
                  </a:lnTo>
                  <a:lnTo>
                    <a:pt x="241" y="262"/>
                  </a:lnTo>
                  <a:lnTo>
                    <a:pt x="241" y="257"/>
                  </a:lnTo>
                  <a:lnTo>
                    <a:pt x="240" y="253"/>
                  </a:lnTo>
                  <a:lnTo>
                    <a:pt x="239" y="248"/>
                  </a:lnTo>
                  <a:lnTo>
                    <a:pt x="239" y="244"/>
                  </a:lnTo>
                  <a:lnTo>
                    <a:pt x="237" y="240"/>
                  </a:lnTo>
                  <a:lnTo>
                    <a:pt x="235" y="236"/>
                  </a:lnTo>
                  <a:lnTo>
                    <a:pt x="233" y="232"/>
                  </a:lnTo>
                  <a:lnTo>
                    <a:pt x="230" y="228"/>
                  </a:lnTo>
                  <a:lnTo>
                    <a:pt x="228" y="225"/>
                  </a:lnTo>
                  <a:lnTo>
                    <a:pt x="225" y="221"/>
                  </a:lnTo>
                  <a:lnTo>
                    <a:pt x="224" y="225"/>
                  </a:lnTo>
                  <a:lnTo>
                    <a:pt x="224" y="230"/>
                  </a:lnTo>
                  <a:lnTo>
                    <a:pt x="223" y="235"/>
                  </a:lnTo>
                  <a:lnTo>
                    <a:pt x="222" y="239"/>
                  </a:lnTo>
                  <a:lnTo>
                    <a:pt x="222" y="245"/>
                  </a:lnTo>
                  <a:lnTo>
                    <a:pt x="221" y="249"/>
                  </a:lnTo>
                  <a:lnTo>
                    <a:pt x="220" y="254"/>
                  </a:lnTo>
                  <a:lnTo>
                    <a:pt x="219" y="259"/>
                  </a:lnTo>
                  <a:lnTo>
                    <a:pt x="218" y="263"/>
                  </a:lnTo>
                  <a:lnTo>
                    <a:pt x="217" y="267"/>
                  </a:lnTo>
                  <a:lnTo>
                    <a:pt x="215" y="272"/>
                  </a:lnTo>
                  <a:lnTo>
                    <a:pt x="214" y="276"/>
                  </a:lnTo>
                  <a:lnTo>
                    <a:pt x="213" y="281"/>
                  </a:lnTo>
                  <a:lnTo>
                    <a:pt x="210" y="284"/>
                  </a:lnTo>
                  <a:lnTo>
                    <a:pt x="209" y="288"/>
                  </a:lnTo>
                  <a:lnTo>
                    <a:pt x="207" y="292"/>
                  </a:lnTo>
                  <a:lnTo>
                    <a:pt x="207" y="284"/>
                  </a:lnTo>
                  <a:lnTo>
                    <a:pt x="208" y="275"/>
                  </a:lnTo>
                  <a:lnTo>
                    <a:pt x="208" y="268"/>
                  </a:lnTo>
                  <a:lnTo>
                    <a:pt x="208" y="261"/>
                  </a:lnTo>
                  <a:lnTo>
                    <a:pt x="208" y="253"/>
                  </a:lnTo>
                  <a:lnTo>
                    <a:pt x="207" y="247"/>
                  </a:lnTo>
                  <a:lnTo>
                    <a:pt x="206" y="239"/>
                  </a:lnTo>
                  <a:lnTo>
                    <a:pt x="204" y="234"/>
                  </a:lnTo>
                  <a:lnTo>
                    <a:pt x="203" y="228"/>
                  </a:lnTo>
                  <a:lnTo>
                    <a:pt x="201" y="223"/>
                  </a:lnTo>
                  <a:lnTo>
                    <a:pt x="199" y="217"/>
                  </a:lnTo>
                  <a:lnTo>
                    <a:pt x="196" y="213"/>
                  </a:lnTo>
                  <a:lnTo>
                    <a:pt x="193" y="209"/>
                  </a:lnTo>
                  <a:lnTo>
                    <a:pt x="189" y="206"/>
                  </a:lnTo>
                  <a:lnTo>
                    <a:pt x="185" y="203"/>
                  </a:lnTo>
                  <a:lnTo>
                    <a:pt x="181" y="200"/>
                  </a:lnTo>
                  <a:lnTo>
                    <a:pt x="175" y="203"/>
                  </a:lnTo>
                  <a:lnTo>
                    <a:pt x="169" y="207"/>
                  </a:lnTo>
                  <a:lnTo>
                    <a:pt x="163" y="211"/>
                  </a:lnTo>
                  <a:lnTo>
                    <a:pt x="158" y="216"/>
                  </a:lnTo>
                  <a:lnTo>
                    <a:pt x="153" y="221"/>
                  </a:lnTo>
                  <a:lnTo>
                    <a:pt x="149" y="226"/>
                  </a:lnTo>
                  <a:lnTo>
                    <a:pt x="146" y="233"/>
                  </a:lnTo>
                  <a:lnTo>
                    <a:pt x="142" y="239"/>
                  </a:lnTo>
                  <a:lnTo>
                    <a:pt x="139" y="247"/>
                  </a:lnTo>
                  <a:lnTo>
                    <a:pt x="136" y="254"/>
                  </a:lnTo>
                  <a:lnTo>
                    <a:pt x="133" y="262"/>
                  </a:lnTo>
                  <a:lnTo>
                    <a:pt x="131" y="271"/>
                  </a:lnTo>
                  <a:lnTo>
                    <a:pt x="129" y="281"/>
                  </a:lnTo>
                  <a:lnTo>
                    <a:pt x="127" y="290"/>
                  </a:lnTo>
                  <a:lnTo>
                    <a:pt x="125" y="301"/>
                  </a:lnTo>
                  <a:lnTo>
                    <a:pt x="123" y="311"/>
                  </a:lnTo>
                  <a:lnTo>
                    <a:pt x="122" y="303"/>
                  </a:lnTo>
                  <a:lnTo>
                    <a:pt x="120" y="293"/>
                  </a:lnTo>
                  <a:lnTo>
                    <a:pt x="120" y="285"/>
                  </a:lnTo>
                  <a:lnTo>
                    <a:pt x="120" y="276"/>
                  </a:lnTo>
                  <a:lnTo>
                    <a:pt x="120" y="267"/>
                  </a:lnTo>
                  <a:lnTo>
                    <a:pt x="121" y="259"/>
                  </a:lnTo>
                  <a:lnTo>
                    <a:pt x="123" y="250"/>
                  </a:lnTo>
                  <a:lnTo>
                    <a:pt x="125" y="242"/>
                  </a:lnTo>
                  <a:lnTo>
                    <a:pt x="126" y="234"/>
                  </a:lnTo>
                  <a:lnTo>
                    <a:pt x="129" y="225"/>
                  </a:lnTo>
                  <a:lnTo>
                    <a:pt x="132" y="217"/>
                  </a:lnTo>
                  <a:lnTo>
                    <a:pt x="135" y="209"/>
                  </a:lnTo>
                  <a:lnTo>
                    <a:pt x="138" y="202"/>
                  </a:lnTo>
                  <a:lnTo>
                    <a:pt x="141" y="195"/>
                  </a:lnTo>
                  <a:lnTo>
                    <a:pt x="145" y="186"/>
                  </a:lnTo>
                  <a:lnTo>
                    <a:pt x="149" y="179"/>
                  </a:lnTo>
                  <a:lnTo>
                    <a:pt x="145" y="186"/>
                  </a:lnTo>
                  <a:lnTo>
                    <a:pt x="140" y="194"/>
                  </a:lnTo>
                  <a:lnTo>
                    <a:pt x="136" y="200"/>
                  </a:lnTo>
                  <a:lnTo>
                    <a:pt x="131" y="207"/>
                  </a:lnTo>
                  <a:lnTo>
                    <a:pt x="126" y="214"/>
                  </a:lnTo>
                  <a:lnTo>
                    <a:pt x="121" y="220"/>
                  </a:lnTo>
                  <a:lnTo>
                    <a:pt x="116" y="226"/>
                  </a:lnTo>
                  <a:lnTo>
                    <a:pt x="112" y="232"/>
                  </a:lnTo>
                  <a:lnTo>
                    <a:pt x="108" y="239"/>
                  </a:lnTo>
                  <a:lnTo>
                    <a:pt x="105" y="245"/>
                  </a:lnTo>
                  <a:lnTo>
                    <a:pt x="102" y="252"/>
                  </a:lnTo>
                  <a:lnTo>
                    <a:pt x="100" y="259"/>
                  </a:lnTo>
                  <a:lnTo>
                    <a:pt x="98" y="267"/>
                  </a:lnTo>
                  <a:lnTo>
                    <a:pt x="98" y="275"/>
                  </a:lnTo>
                  <a:lnTo>
                    <a:pt x="99" y="285"/>
                  </a:lnTo>
                  <a:lnTo>
                    <a:pt x="101" y="295"/>
                  </a:lnTo>
                  <a:lnTo>
                    <a:pt x="98" y="294"/>
                  </a:lnTo>
                  <a:lnTo>
                    <a:pt x="96" y="292"/>
                  </a:lnTo>
                  <a:lnTo>
                    <a:pt x="93" y="290"/>
                  </a:lnTo>
                  <a:lnTo>
                    <a:pt x="91" y="287"/>
                  </a:lnTo>
                  <a:lnTo>
                    <a:pt x="89" y="285"/>
                  </a:lnTo>
                  <a:lnTo>
                    <a:pt x="87" y="281"/>
                  </a:lnTo>
                  <a:lnTo>
                    <a:pt x="85" y="278"/>
                  </a:lnTo>
                  <a:lnTo>
                    <a:pt x="83" y="273"/>
                  </a:lnTo>
                  <a:lnTo>
                    <a:pt x="82" y="269"/>
                  </a:lnTo>
                  <a:lnTo>
                    <a:pt x="81" y="264"/>
                  </a:lnTo>
                  <a:lnTo>
                    <a:pt x="79" y="259"/>
                  </a:lnTo>
                  <a:lnTo>
                    <a:pt x="79" y="254"/>
                  </a:lnTo>
                  <a:lnTo>
                    <a:pt x="78" y="249"/>
                  </a:lnTo>
                  <a:lnTo>
                    <a:pt x="77" y="244"/>
                  </a:lnTo>
                  <a:lnTo>
                    <a:pt x="76" y="238"/>
                  </a:lnTo>
                  <a:lnTo>
                    <a:pt x="76" y="233"/>
                  </a:lnTo>
                  <a:lnTo>
                    <a:pt x="65" y="230"/>
                  </a:lnTo>
                  <a:lnTo>
                    <a:pt x="56" y="231"/>
                  </a:lnTo>
                  <a:lnTo>
                    <a:pt x="50" y="234"/>
                  </a:lnTo>
                  <a:lnTo>
                    <a:pt x="45" y="240"/>
                  </a:lnTo>
                  <a:lnTo>
                    <a:pt x="41" y="248"/>
                  </a:lnTo>
                  <a:lnTo>
                    <a:pt x="39" y="258"/>
                  </a:lnTo>
                  <a:lnTo>
                    <a:pt x="38" y="269"/>
                  </a:lnTo>
                  <a:lnTo>
                    <a:pt x="38" y="281"/>
                  </a:lnTo>
                  <a:lnTo>
                    <a:pt x="39" y="292"/>
                  </a:lnTo>
                  <a:lnTo>
                    <a:pt x="41" y="305"/>
                  </a:lnTo>
                  <a:lnTo>
                    <a:pt x="44" y="317"/>
                  </a:lnTo>
                  <a:lnTo>
                    <a:pt x="47" y="327"/>
                  </a:lnTo>
                  <a:lnTo>
                    <a:pt x="50" y="337"/>
                  </a:lnTo>
                  <a:lnTo>
                    <a:pt x="53" y="345"/>
                  </a:lnTo>
                  <a:lnTo>
                    <a:pt x="56" y="351"/>
                  </a:lnTo>
                  <a:lnTo>
                    <a:pt x="59" y="355"/>
                  </a:lnTo>
                  <a:lnTo>
                    <a:pt x="59" y="360"/>
                  </a:lnTo>
                  <a:lnTo>
                    <a:pt x="59" y="366"/>
                  </a:lnTo>
                  <a:lnTo>
                    <a:pt x="60" y="372"/>
                  </a:lnTo>
                  <a:lnTo>
                    <a:pt x="60" y="378"/>
                  </a:lnTo>
                  <a:lnTo>
                    <a:pt x="61" y="384"/>
                  </a:lnTo>
                  <a:lnTo>
                    <a:pt x="63" y="389"/>
                  </a:lnTo>
                  <a:lnTo>
                    <a:pt x="65" y="394"/>
                  </a:lnTo>
                  <a:lnTo>
                    <a:pt x="67" y="398"/>
                  </a:lnTo>
                  <a:lnTo>
                    <a:pt x="69" y="403"/>
                  </a:lnTo>
                  <a:lnTo>
                    <a:pt x="72" y="406"/>
                  </a:lnTo>
                  <a:lnTo>
                    <a:pt x="75" y="409"/>
                  </a:lnTo>
                  <a:lnTo>
                    <a:pt x="79" y="412"/>
                  </a:lnTo>
                  <a:lnTo>
                    <a:pt x="82" y="414"/>
                  </a:lnTo>
                  <a:lnTo>
                    <a:pt x="87" y="415"/>
                  </a:lnTo>
                  <a:lnTo>
                    <a:pt x="92" y="415"/>
                  </a:lnTo>
                  <a:lnTo>
                    <a:pt x="97" y="414"/>
                  </a:lnTo>
                  <a:lnTo>
                    <a:pt x="96" y="423"/>
                  </a:lnTo>
                  <a:lnTo>
                    <a:pt x="94" y="433"/>
                  </a:lnTo>
                  <a:lnTo>
                    <a:pt x="94" y="441"/>
                  </a:lnTo>
                  <a:lnTo>
                    <a:pt x="93" y="450"/>
                  </a:lnTo>
                  <a:lnTo>
                    <a:pt x="93" y="458"/>
                  </a:lnTo>
                  <a:lnTo>
                    <a:pt x="92" y="465"/>
                  </a:lnTo>
                  <a:lnTo>
                    <a:pt x="92" y="473"/>
                  </a:lnTo>
                  <a:lnTo>
                    <a:pt x="92" y="480"/>
                  </a:lnTo>
                  <a:lnTo>
                    <a:pt x="93" y="487"/>
                  </a:lnTo>
                  <a:lnTo>
                    <a:pt x="93" y="494"/>
                  </a:lnTo>
                  <a:lnTo>
                    <a:pt x="94" y="501"/>
                  </a:lnTo>
                  <a:lnTo>
                    <a:pt x="94" y="508"/>
                  </a:lnTo>
                  <a:lnTo>
                    <a:pt x="95" y="515"/>
                  </a:lnTo>
                  <a:lnTo>
                    <a:pt x="96" y="522"/>
                  </a:lnTo>
                  <a:lnTo>
                    <a:pt x="97" y="529"/>
                  </a:lnTo>
                  <a:lnTo>
                    <a:pt x="98" y="538"/>
                  </a:lnTo>
                  <a:lnTo>
                    <a:pt x="96" y="535"/>
                  </a:lnTo>
                  <a:lnTo>
                    <a:pt x="94" y="532"/>
                  </a:lnTo>
                  <a:lnTo>
                    <a:pt x="91" y="528"/>
                  </a:lnTo>
                  <a:lnTo>
                    <a:pt x="87" y="524"/>
                  </a:lnTo>
                  <a:lnTo>
                    <a:pt x="84" y="520"/>
                  </a:lnTo>
                  <a:lnTo>
                    <a:pt x="81" y="516"/>
                  </a:lnTo>
                  <a:lnTo>
                    <a:pt x="77" y="512"/>
                  </a:lnTo>
                  <a:lnTo>
                    <a:pt x="74" y="508"/>
                  </a:lnTo>
                  <a:lnTo>
                    <a:pt x="68" y="506"/>
                  </a:lnTo>
                  <a:lnTo>
                    <a:pt x="63" y="503"/>
                  </a:lnTo>
                  <a:lnTo>
                    <a:pt x="58" y="498"/>
                  </a:lnTo>
                  <a:lnTo>
                    <a:pt x="54" y="494"/>
                  </a:lnTo>
                  <a:lnTo>
                    <a:pt x="50" y="489"/>
                  </a:lnTo>
                  <a:lnTo>
                    <a:pt x="48" y="483"/>
                  </a:lnTo>
                  <a:lnTo>
                    <a:pt x="45" y="476"/>
                  </a:lnTo>
                  <a:lnTo>
                    <a:pt x="42" y="470"/>
                  </a:lnTo>
                  <a:lnTo>
                    <a:pt x="41" y="462"/>
                  </a:lnTo>
                  <a:lnTo>
                    <a:pt x="39" y="455"/>
                  </a:lnTo>
                  <a:lnTo>
                    <a:pt x="38" y="448"/>
                  </a:lnTo>
                  <a:lnTo>
                    <a:pt x="38" y="441"/>
                  </a:lnTo>
                  <a:lnTo>
                    <a:pt x="38" y="434"/>
                  </a:lnTo>
                  <a:lnTo>
                    <a:pt x="38" y="427"/>
                  </a:lnTo>
                  <a:lnTo>
                    <a:pt x="38" y="420"/>
                  </a:lnTo>
                  <a:lnTo>
                    <a:pt x="39" y="415"/>
                  </a:lnTo>
                  <a:lnTo>
                    <a:pt x="37" y="417"/>
                  </a:lnTo>
                  <a:lnTo>
                    <a:pt x="35" y="418"/>
                  </a:lnTo>
                  <a:lnTo>
                    <a:pt x="33" y="420"/>
                  </a:lnTo>
                  <a:lnTo>
                    <a:pt x="31" y="423"/>
                  </a:lnTo>
                  <a:lnTo>
                    <a:pt x="30" y="426"/>
                  </a:lnTo>
                  <a:lnTo>
                    <a:pt x="28" y="429"/>
                  </a:lnTo>
                  <a:lnTo>
                    <a:pt x="27" y="432"/>
                  </a:lnTo>
                  <a:lnTo>
                    <a:pt x="27" y="436"/>
                  </a:lnTo>
                  <a:lnTo>
                    <a:pt x="26" y="440"/>
                  </a:lnTo>
                  <a:lnTo>
                    <a:pt x="26" y="444"/>
                  </a:lnTo>
                  <a:lnTo>
                    <a:pt x="26" y="448"/>
                  </a:lnTo>
                  <a:lnTo>
                    <a:pt x="26" y="454"/>
                  </a:lnTo>
                  <a:lnTo>
                    <a:pt x="26" y="458"/>
                  </a:lnTo>
                  <a:lnTo>
                    <a:pt x="26" y="463"/>
                  </a:lnTo>
                  <a:lnTo>
                    <a:pt x="26" y="468"/>
                  </a:lnTo>
                  <a:lnTo>
                    <a:pt x="27" y="474"/>
                  </a:lnTo>
                  <a:lnTo>
                    <a:pt x="24" y="471"/>
                  </a:lnTo>
                  <a:lnTo>
                    <a:pt x="21" y="468"/>
                  </a:lnTo>
                  <a:lnTo>
                    <a:pt x="18" y="464"/>
                  </a:lnTo>
                  <a:lnTo>
                    <a:pt x="15" y="460"/>
                  </a:lnTo>
                  <a:lnTo>
                    <a:pt x="13" y="456"/>
                  </a:lnTo>
                  <a:lnTo>
                    <a:pt x="10" y="451"/>
                  </a:lnTo>
                  <a:lnTo>
                    <a:pt x="8" y="446"/>
                  </a:lnTo>
                  <a:lnTo>
                    <a:pt x="7" y="441"/>
                  </a:lnTo>
                  <a:lnTo>
                    <a:pt x="6" y="435"/>
                  </a:lnTo>
                  <a:lnTo>
                    <a:pt x="5" y="429"/>
                  </a:lnTo>
                  <a:lnTo>
                    <a:pt x="5" y="423"/>
                  </a:lnTo>
                  <a:lnTo>
                    <a:pt x="5" y="417"/>
                  </a:lnTo>
                  <a:lnTo>
                    <a:pt x="5" y="409"/>
                  </a:lnTo>
                  <a:lnTo>
                    <a:pt x="6" y="402"/>
                  </a:lnTo>
                  <a:lnTo>
                    <a:pt x="9" y="395"/>
                  </a:lnTo>
                  <a:lnTo>
                    <a:pt x="11" y="387"/>
                  </a:lnTo>
                  <a:lnTo>
                    <a:pt x="13" y="377"/>
                  </a:lnTo>
                  <a:lnTo>
                    <a:pt x="15" y="369"/>
                  </a:lnTo>
                  <a:lnTo>
                    <a:pt x="16" y="361"/>
                  </a:lnTo>
                  <a:lnTo>
                    <a:pt x="15" y="354"/>
                  </a:lnTo>
                  <a:lnTo>
                    <a:pt x="14" y="346"/>
                  </a:lnTo>
                  <a:lnTo>
                    <a:pt x="12" y="339"/>
                  </a:lnTo>
                  <a:lnTo>
                    <a:pt x="11" y="332"/>
                  </a:lnTo>
                  <a:lnTo>
                    <a:pt x="9" y="326"/>
                  </a:lnTo>
                  <a:lnTo>
                    <a:pt x="7" y="319"/>
                  </a:lnTo>
                  <a:lnTo>
                    <a:pt x="5" y="312"/>
                  </a:lnTo>
                  <a:lnTo>
                    <a:pt x="4" y="306"/>
                  </a:lnTo>
                  <a:lnTo>
                    <a:pt x="2" y="299"/>
                  </a:lnTo>
                  <a:lnTo>
                    <a:pt x="2" y="292"/>
                  </a:lnTo>
                  <a:lnTo>
                    <a:pt x="2" y="284"/>
                  </a:lnTo>
                  <a:lnTo>
                    <a:pt x="4" y="277"/>
                  </a:lnTo>
                  <a:lnTo>
                    <a:pt x="5" y="268"/>
                  </a:lnTo>
                  <a:lnTo>
                    <a:pt x="4" y="262"/>
                  </a:lnTo>
                  <a:lnTo>
                    <a:pt x="2" y="253"/>
                  </a:lnTo>
                  <a:lnTo>
                    <a:pt x="1" y="242"/>
                  </a:lnTo>
                  <a:lnTo>
                    <a:pt x="0" y="231"/>
                  </a:lnTo>
                  <a:lnTo>
                    <a:pt x="0" y="218"/>
                  </a:lnTo>
                  <a:lnTo>
                    <a:pt x="0" y="205"/>
                  </a:lnTo>
                  <a:lnTo>
                    <a:pt x="1" y="192"/>
                  </a:lnTo>
                  <a:lnTo>
                    <a:pt x="4" y="178"/>
                  </a:lnTo>
                  <a:lnTo>
                    <a:pt x="6" y="164"/>
                  </a:lnTo>
                  <a:lnTo>
                    <a:pt x="10" y="150"/>
                  </a:lnTo>
                  <a:lnTo>
                    <a:pt x="15" y="136"/>
                  </a:lnTo>
                  <a:lnTo>
                    <a:pt x="21" y="125"/>
                  </a:lnTo>
                  <a:lnTo>
                    <a:pt x="28" y="114"/>
                  </a:lnTo>
                  <a:lnTo>
                    <a:pt x="37" y="103"/>
                  </a:lnTo>
                  <a:lnTo>
                    <a:pt x="46" y="95"/>
                  </a:lnTo>
                  <a:lnTo>
                    <a:pt x="57" y="89"/>
                  </a:lnTo>
                  <a:lnTo>
                    <a:pt x="54" y="87"/>
                  </a:lnTo>
                  <a:lnTo>
                    <a:pt x="52" y="86"/>
                  </a:lnTo>
                  <a:lnTo>
                    <a:pt x="49" y="85"/>
                  </a:lnTo>
                  <a:lnTo>
                    <a:pt x="46" y="84"/>
                  </a:lnTo>
                  <a:lnTo>
                    <a:pt x="42" y="83"/>
                  </a:lnTo>
                  <a:lnTo>
                    <a:pt x="39" y="83"/>
                  </a:lnTo>
                  <a:lnTo>
                    <a:pt x="35" y="82"/>
                  </a:lnTo>
                  <a:lnTo>
                    <a:pt x="32" y="82"/>
                  </a:lnTo>
                  <a:lnTo>
                    <a:pt x="28" y="83"/>
                  </a:lnTo>
                  <a:lnTo>
                    <a:pt x="24" y="83"/>
                  </a:lnTo>
                  <a:lnTo>
                    <a:pt x="20" y="84"/>
                  </a:lnTo>
                  <a:lnTo>
                    <a:pt x="16" y="86"/>
                  </a:lnTo>
                  <a:lnTo>
                    <a:pt x="12" y="87"/>
                  </a:lnTo>
                  <a:lnTo>
                    <a:pt x="9" y="90"/>
                  </a:lnTo>
                  <a:lnTo>
                    <a:pt x="5" y="93"/>
                  </a:lnTo>
                  <a:lnTo>
                    <a:pt x="1" y="97"/>
                  </a:lnTo>
                  <a:lnTo>
                    <a:pt x="4" y="91"/>
                  </a:lnTo>
                  <a:lnTo>
                    <a:pt x="6" y="86"/>
                  </a:lnTo>
                  <a:lnTo>
                    <a:pt x="9" y="81"/>
                  </a:lnTo>
                  <a:lnTo>
                    <a:pt x="12" y="78"/>
                  </a:lnTo>
                  <a:lnTo>
                    <a:pt x="15" y="74"/>
                  </a:lnTo>
                  <a:lnTo>
                    <a:pt x="18" y="70"/>
                  </a:lnTo>
                  <a:lnTo>
                    <a:pt x="22" y="67"/>
                  </a:lnTo>
                  <a:lnTo>
                    <a:pt x="26" y="65"/>
                  </a:lnTo>
                  <a:lnTo>
                    <a:pt x="30" y="64"/>
                  </a:lnTo>
                  <a:lnTo>
                    <a:pt x="34" y="62"/>
                  </a:lnTo>
                  <a:lnTo>
                    <a:pt x="39" y="61"/>
                  </a:lnTo>
                  <a:lnTo>
                    <a:pt x="43" y="61"/>
                  </a:lnTo>
                  <a:lnTo>
                    <a:pt x="49" y="61"/>
                  </a:lnTo>
                  <a:lnTo>
                    <a:pt x="54" y="63"/>
                  </a:lnTo>
                  <a:lnTo>
                    <a:pt x="60" y="64"/>
                  </a:lnTo>
                  <a:lnTo>
                    <a:pt x="66" y="67"/>
                  </a:lnTo>
                  <a:lnTo>
                    <a:pt x="66" y="62"/>
                  </a:lnTo>
                  <a:lnTo>
                    <a:pt x="66" y="57"/>
                  </a:lnTo>
                  <a:lnTo>
                    <a:pt x="66" y="53"/>
                  </a:lnTo>
                  <a:lnTo>
                    <a:pt x="65" y="49"/>
                  </a:lnTo>
                  <a:lnTo>
                    <a:pt x="65" y="45"/>
                  </a:lnTo>
                  <a:lnTo>
                    <a:pt x="64" y="42"/>
                  </a:lnTo>
                  <a:lnTo>
                    <a:pt x="62" y="39"/>
                  </a:lnTo>
                  <a:lnTo>
                    <a:pt x="60" y="36"/>
                  </a:lnTo>
                  <a:lnTo>
                    <a:pt x="58" y="33"/>
                  </a:lnTo>
                  <a:lnTo>
                    <a:pt x="55" y="30"/>
                  </a:lnTo>
                  <a:lnTo>
                    <a:pt x="51" y="28"/>
                  </a:lnTo>
                  <a:lnTo>
                    <a:pt x="47" y="26"/>
                  </a:lnTo>
                  <a:lnTo>
                    <a:pt x="42" y="24"/>
                  </a:lnTo>
                  <a:lnTo>
                    <a:pt x="37" y="22"/>
                  </a:lnTo>
                  <a:lnTo>
                    <a:pt x="30" y="19"/>
                  </a:lnTo>
                  <a:lnTo>
                    <a:pt x="23" y="16"/>
                  </a:lnTo>
                  <a:lnTo>
                    <a:pt x="29" y="16"/>
                  </a:lnTo>
                  <a:lnTo>
                    <a:pt x="34" y="16"/>
                  </a:lnTo>
                  <a:lnTo>
                    <a:pt x="39" y="16"/>
                  </a:lnTo>
                  <a:lnTo>
                    <a:pt x="45" y="16"/>
                  </a:lnTo>
                  <a:lnTo>
                    <a:pt x="50" y="17"/>
                  </a:lnTo>
                  <a:lnTo>
                    <a:pt x="54" y="19"/>
                  </a:lnTo>
                  <a:lnTo>
                    <a:pt x="59" y="21"/>
                  </a:lnTo>
                  <a:lnTo>
                    <a:pt x="63" y="23"/>
                  </a:lnTo>
                  <a:lnTo>
                    <a:pt x="67" y="25"/>
                  </a:lnTo>
                  <a:lnTo>
                    <a:pt x="71" y="28"/>
                  </a:lnTo>
                  <a:lnTo>
                    <a:pt x="75" y="32"/>
                  </a:lnTo>
                  <a:lnTo>
                    <a:pt x="79" y="36"/>
                  </a:lnTo>
                  <a:lnTo>
                    <a:pt x="82" y="41"/>
                  </a:lnTo>
                  <a:lnTo>
                    <a:pt x="85" y="46"/>
                  </a:lnTo>
                  <a:lnTo>
                    <a:pt x="88" y="52"/>
                  </a:lnTo>
                  <a:lnTo>
                    <a:pt x="91" y="58"/>
                  </a:lnTo>
                  <a:lnTo>
                    <a:pt x="98" y="52"/>
                  </a:lnTo>
                  <a:lnTo>
                    <a:pt x="104" y="47"/>
                  </a:lnTo>
                  <a:lnTo>
                    <a:pt x="110" y="43"/>
                  </a:lnTo>
                  <a:lnTo>
                    <a:pt x="116" y="39"/>
                  </a:lnTo>
                  <a:lnTo>
                    <a:pt x="122" y="36"/>
                  </a:lnTo>
                  <a:lnTo>
                    <a:pt x="128" y="33"/>
                  </a:lnTo>
                  <a:lnTo>
                    <a:pt x="134" y="31"/>
                  </a:lnTo>
                  <a:lnTo>
                    <a:pt x="139" y="30"/>
                  </a:lnTo>
                  <a:lnTo>
                    <a:pt x="145" y="29"/>
                  </a:lnTo>
                  <a:lnTo>
                    <a:pt x="150" y="28"/>
                  </a:lnTo>
                  <a:lnTo>
                    <a:pt x="156" y="28"/>
                  </a:lnTo>
                  <a:lnTo>
                    <a:pt x="162" y="29"/>
                  </a:lnTo>
                  <a:lnTo>
                    <a:pt x="168" y="30"/>
                  </a:lnTo>
                  <a:lnTo>
                    <a:pt x="174" y="31"/>
                  </a:lnTo>
                  <a:lnTo>
                    <a:pt x="180" y="33"/>
                  </a:lnTo>
                  <a:lnTo>
                    <a:pt x="187" y="36"/>
                  </a:lnTo>
                  <a:lnTo>
                    <a:pt x="186" y="32"/>
                  </a:lnTo>
                  <a:lnTo>
                    <a:pt x="184" y="28"/>
                  </a:lnTo>
                  <a:lnTo>
                    <a:pt x="181" y="25"/>
                  </a:lnTo>
                  <a:lnTo>
                    <a:pt x="178" y="22"/>
                  </a:lnTo>
                  <a:lnTo>
                    <a:pt x="174" y="19"/>
                  </a:lnTo>
                  <a:lnTo>
                    <a:pt x="170" y="17"/>
                  </a:lnTo>
                  <a:lnTo>
                    <a:pt x="166" y="15"/>
                  </a:lnTo>
                  <a:lnTo>
                    <a:pt x="161" y="13"/>
                  </a:lnTo>
                  <a:lnTo>
                    <a:pt x="156" y="11"/>
                  </a:lnTo>
                  <a:lnTo>
                    <a:pt x="152" y="8"/>
                  </a:lnTo>
                  <a:lnTo>
                    <a:pt x="147" y="7"/>
                  </a:lnTo>
                  <a:lnTo>
                    <a:pt x="143" y="5"/>
                  </a:lnTo>
                  <a:lnTo>
                    <a:pt x="139" y="4"/>
                  </a:lnTo>
                  <a:lnTo>
                    <a:pt x="136" y="2"/>
                  </a:lnTo>
                  <a:lnTo>
                    <a:pt x="133" y="1"/>
                  </a:lnTo>
                  <a:lnTo>
                    <a:pt x="130" y="0"/>
                  </a:lnTo>
                  <a:lnTo>
                    <a:pt x="133" y="0"/>
                  </a:lnTo>
                  <a:lnTo>
                    <a:pt x="137" y="1"/>
                  </a:lnTo>
                  <a:lnTo>
                    <a:pt x="141" y="2"/>
                  </a:lnTo>
                  <a:lnTo>
                    <a:pt x="145" y="3"/>
                  </a:lnTo>
                  <a:lnTo>
                    <a:pt x="150" y="4"/>
                  </a:lnTo>
                  <a:lnTo>
                    <a:pt x="155" y="5"/>
                  </a:lnTo>
                  <a:lnTo>
                    <a:pt x="160" y="6"/>
                  </a:lnTo>
                  <a:lnTo>
                    <a:pt x="165" y="8"/>
                  </a:lnTo>
                  <a:lnTo>
                    <a:pt x="170" y="9"/>
                  </a:lnTo>
                  <a:lnTo>
                    <a:pt x="175" y="11"/>
                  </a:lnTo>
                  <a:lnTo>
                    <a:pt x="180" y="12"/>
                  </a:lnTo>
                  <a:lnTo>
                    <a:pt x="184" y="13"/>
                  </a:lnTo>
                  <a:lnTo>
                    <a:pt x="188" y="16"/>
                  </a:lnTo>
                  <a:lnTo>
                    <a:pt x="192" y="18"/>
                  </a:lnTo>
                  <a:lnTo>
                    <a:pt x="195" y="20"/>
                  </a:lnTo>
                  <a:lnTo>
                    <a:pt x="197" y="23"/>
                  </a:lnTo>
                  <a:lnTo>
                    <a:pt x="200" y="20"/>
                  </a:lnTo>
                  <a:lnTo>
                    <a:pt x="203" y="17"/>
                  </a:lnTo>
                  <a:lnTo>
                    <a:pt x="206" y="14"/>
                  </a:lnTo>
                  <a:lnTo>
                    <a:pt x="210" y="12"/>
                  </a:lnTo>
                  <a:lnTo>
                    <a:pt x="214" y="11"/>
                  </a:lnTo>
                  <a:lnTo>
                    <a:pt x="218" y="9"/>
                  </a:lnTo>
                  <a:lnTo>
                    <a:pt x="223" y="8"/>
                  </a:lnTo>
                  <a:lnTo>
                    <a:pt x="228" y="7"/>
                  </a:lnTo>
                  <a:lnTo>
                    <a:pt x="233" y="6"/>
                  </a:lnTo>
                  <a:lnTo>
                    <a:pt x="237" y="6"/>
                  </a:lnTo>
                  <a:lnTo>
                    <a:pt x="243" y="6"/>
                  </a:lnTo>
                  <a:lnTo>
                    <a:pt x="247" y="7"/>
                  </a:lnTo>
                  <a:lnTo>
                    <a:pt x="252" y="8"/>
                  </a:lnTo>
                  <a:lnTo>
                    <a:pt x="256" y="8"/>
                  </a:lnTo>
                  <a:lnTo>
                    <a:pt x="261" y="9"/>
                  </a:lnTo>
                  <a:lnTo>
                    <a:pt x="264" y="11"/>
                  </a:lnTo>
                  <a:lnTo>
                    <a:pt x="259" y="11"/>
                  </a:lnTo>
                  <a:lnTo>
                    <a:pt x="255" y="12"/>
                  </a:lnTo>
                  <a:lnTo>
                    <a:pt x="250" y="13"/>
                  </a:lnTo>
                  <a:lnTo>
                    <a:pt x="246" y="13"/>
                  </a:lnTo>
                  <a:lnTo>
                    <a:pt x="241" y="15"/>
                  </a:lnTo>
                  <a:lnTo>
                    <a:pt x="236" y="16"/>
                  </a:lnTo>
                  <a:lnTo>
                    <a:pt x="232" y="16"/>
                  </a:lnTo>
                  <a:lnTo>
                    <a:pt x="229" y="18"/>
                  </a:lnTo>
                  <a:lnTo>
                    <a:pt x="225" y="19"/>
                  </a:lnTo>
                  <a:lnTo>
                    <a:pt x="221" y="20"/>
                  </a:lnTo>
                  <a:lnTo>
                    <a:pt x="218" y="22"/>
                  </a:lnTo>
                  <a:lnTo>
                    <a:pt x="215" y="24"/>
                  </a:lnTo>
                  <a:lnTo>
                    <a:pt x="213" y="26"/>
                  </a:lnTo>
                  <a:lnTo>
                    <a:pt x="211" y="28"/>
                  </a:lnTo>
                  <a:lnTo>
                    <a:pt x="209" y="30"/>
                  </a:lnTo>
                  <a:lnTo>
                    <a:pt x="207" y="33"/>
                  </a:lnTo>
                  <a:lnTo>
                    <a:pt x="215" y="33"/>
                  </a:lnTo>
                  <a:lnTo>
                    <a:pt x="222" y="32"/>
                  </a:lnTo>
                  <a:lnTo>
                    <a:pt x="230" y="31"/>
                  </a:lnTo>
                  <a:lnTo>
                    <a:pt x="237" y="32"/>
                  </a:lnTo>
                  <a:lnTo>
                    <a:pt x="245" y="33"/>
                  </a:lnTo>
                  <a:lnTo>
                    <a:pt x="252" y="33"/>
                  </a:lnTo>
                  <a:lnTo>
                    <a:pt x="259" y="35"/>
                  </a:lnTo>
                  <a:lnTo>
                    <a:pt x="266" y="37"/>
                  </a:lnTo>
                  <a:lnTo>
                    <a:pt x="273" y="39"/>
                  </a:lnTo>
                  <a:lnTo>
                    <a:pt x="279" y="42"/>
                  </a:lnTo>
                  <a:lnTo>
                    <a:pt x="286" y="45"/>
                  </a:lnTo>
                  <a:lnTo>
                    <a:pt x="292" y="49"/>
                  </a:lnTo>
                  <a:lnTo>
                    <a:pt x="298" y="52"/>
                  </a:lnTo>
                  <a:lnTo>
                    <a:pt x="304" y="57"/>
                  </a:lnTo>
                  <a:lnTo>
                    <a:pt x="310" y="61"/>
                  </a:lnTo>
                  <a:lnTo>
                    <a:pt x="316" y="66"/>
                  </a:lnTo>
                  <a:lnTo>
                    <a:pt x="321" y="72"/>
                  </a:lnTo>
                  <a:lnTo>
                    <a:pt x="325" y="78"/>
                  </a:lnTo>
                  <a:lnTo>
                    <a:pt x="330" y="83"/>
                  </a:lnTo>
                  <a:lnTo>
                    <a:pt x="335" y="90"/>
                  </a:lnTo>
                  <a:lnTo>
                    <a:pt x="338" y="97"/>
                  </a:lnTo>
                  <a:lnTo>
                    <a:pt x="342" y="104"/>
                  </a:lnTo>
                  <a:lnTo>
                    <a:pt x="346" y="111"/>
                  </a:lnTo>
                  <a:lnTo>
                    <a:pt x="349" y="119"/>
                  </a:lnTo>
                  <a:lnTo>
                    <a:pt x="351" y="127"/>
                  </a:lnTo>
                  <a:lnTo>
                    <a:pt x="353" y="136"/>
                  </a:lnTo>
                  <a:lnTo>
                    <a:pt x="355" y="144"/>
                  </a:lnTo>
                  <a:lnTo>
                    <a:pt x="357" y="153"/>
                  </a:lnTo>
                  <a:lnTo>
                    <a:pt x="358" y="162"/>
                  </a:lnTo>
                  <a:lnTo>
                    <a:pt x="358" y="171"/>
                  </a:lnTo>
                  <a:lnTo>
                    <a:pt x="358" y="181"/>
                  </a:lnTo>
                  <a:lnTo>
                    <a:pt x="358" y="191"/>
                  </a:lnTo>
                  <a:lnTo>
                    <a:pt x="361" y="197"/>
                  </a:lnTo>
                  <a:lnTo>
                    <a:pt x="364" y="204"/>
                  </a:lnTo>
                  <a:lnTo>
                    <a:pt x="366" y="212"/>
                  </a:lnTo>
                  <a:lnTo>
                    <a:pt x="367" y="220"/>
                  </a:lnTo>
                  <a:lnTo>
                    <a:pt x="367" y="229"/>
                  </a:lnTo>
                  <a:lnTo>
                    <a:pt x="366" y="239"/>
                  </a:lnTo>
                  <a:lnTo>
                    <a:pt x="364" y="248"/>
                  </a:lnTo>
                  <a:lnTo>
                    <a:pt x="362" y="257"/>
                  </a:lnTo>
                  <a:lnTo>
                    <a:pt x="360" y="266"/>
                  </a:lnTo>
                  <a:lnTo>
                    <a:pt x="357" y="274"/>
                  </a:lnTo>
                  <a:lnTo>
                    <a:pt x="353" y="282"/>
                  </a:lnTo>
                  <a:lnTo>
                    <a:pt x="349" y="289"/>
                  </a:lnTo>
                  <a:lnTo>
                    <a:pt x="346" y="295"/>
                  </a:lnTo>
                  <a:lnTo>
                    <a:pt x="342" y="300"/>
                  </a:lnTo>
                  <a:lnTo>
                    <a:pt x="338" y="303"/>
                  </a:lnTo>
                  <a:lnTo>
                    <a:pt x="334" y="304"/>
                  </a:lnTo>
                  <a:lnTo>
                    <a:pt x="331" y="309"/>
                  </a:lnTo>
                  <a:lnTo>
                    <a:pt x="329" y="312"/>
                  </a:lnTo>
                  <a:lnTo>
                    <a:pt x="327" y="315"/>
                  </a:lnTo>
                  <a:lnTo>
                    <a:pt x="324" y="317"/>
                  </a:lnTo>
                  <a:lnTo>
                    <a:pt x="322" y="319"/>
                  </a:lnTo>
                  <a:lnTo>
                    <a:pt x="320" y="320"/>
                  </a:lnTo>
                  <a:lnTo>
                    <a:pt x="317" y="322"/>
                  </a:lnTo>
                  <a:lnTo>
                    <a:pt x="315" y="323"/>
                  </a:lnTo>
                  <a:lnTo>
                    <a:pt x="313" y="323"/>
                  </a:lnTo>
                  <a:lnTo>
                    <a:pt x="310" y="323"/>
                  </a:lnTo>
                  <a:lnTo>
                    <a:pt x="307" y="323"/>
                  </a:lnTo>
                  <a:lnTo>
                    <a:pt x="305" y="323"/>
                  </a:lnTo>
                  <a:lnTo>
                    <a:pt x="302" y="323"/>
                  </a:lnTo>
                  <a:lnTo>
                    <a:pt x="300" y="323"/>
                  </a:lnTo>
                  <a:lnTo>
                    <a:pt x="297" y="323"/>
                  </a:lnTo>
                  <a:lnTo>
                    <a:pt x="294" y="323"/>
                  </a:lnTo>
                  <a:lnTo>
                    <a:pt x="301" y="317"/>
                  </a:lnTo>
                  <a:lnTo>
                    <a:pt x="306" y="312"/>
                  </a:lnTo>
                  <a:lnTo>
                    <a:pt x="310" y="307"/>
                  </a:lnTo>
                  <a:lnTo>
                    <a:pt x="314" y="302"/>
                  </a:lnTo>
                  <a:lnTo>
                    <a:pt x="318" y="297"/>
                  </a:lnTo>
                  <a:lnTo>
                    <a:pt x="321" y="292"/>
                  </a:lnTo>
                  <a:lnTo>
                    <a:pt x="323" y="286"/>
                  </a:lnTo>
                  <a:lnTo>
                    <a:pt x="325" y="280"/>
                  </a:lnTo>
                  <a:lnTo>
                    <a:pt x="325" y="274"/>
                  </a:lnTo>
                  <a:lnTo>
                    <a:pt x="326" y="268"/>
                  </a:lnTo>
                  <a:lnTo>
                    <a:pt x="326" y="262"/>
                  </a:lnTo>
                  <a:lnTo>
                    <a:pt x="325" y="256"/>
                  </a:lnTo>
                  <a:lnTo>
                    <a:pt x="324" y="250"/>
                  </a:lnTo>
                  <a:lnTo>
                    <a:pt x="323" y="244"/>
                  </a:lnTo>
                  <a:lnTo>
                    <a:pt x="320" y="238"/>
                  </a:lnTo>
                  <a:lnTo>
                    <a:pt x="317" y="232"/>
                  </a:lnTo>
                  <a:lnTo>
                    <a:pt x="315" y="239"/>
                  </a:lnTo>
                  <a:lnTo>
                    <a:pt x="312" y="243"/>
                  </a:lnTo>
                  <a:lnTo>
                    <a:pt x="309" y="246"/>
                  </a:lnTo>
                  <a:lnTo>
                    <a:pt x="306" y="248"/>
                  </a:lnTo>
                  <a:lnTo>
                    <a:pt x="302" y="249"/>
                  </a:lnTo>
                  <a:lnTo>
                    <a:pt x="299" y="252"/>
                  </a:lnTo>
                  <a:lnTo>
                    <a:pt x="296" y="256"/>
                  </a:lnTo>
                  <a:lnTo>
                    <a:pt x="294" y="263"/>
                  </a:lnTo>
                  <a:lnTo>
                    <a:pt x="292" y="255"/>
                  </a:lnTo>
                  <a:lnTo>
                    <a:pt x="288" y="250"/>
                  </a:lnTo>
                  <a:lnTo>
                    <a:pt x="284" y="245"/>
                  </a:lnTo>
                  <a:lnTo>
                    <a:pt x="279" y="242"/>
                  </a:lnTo>
                  <a:lnTo>
                    <a:pt x="273" y="240"/>
                  </a:lnTo>
                  <a:lnTo>
                    <a:pt x="268" y="237"/>
                  </a:lnTo>
                  <a:lnTo>
                    <a:pt x="263" y="234"/>
                  </a:lnTo>
                  <a:lnTo>
                    <a:pt x="259" y="228"/>
                  </a:lnTo>
                </a:path>
              </a:pathLst>
            </a:custGeom>
            <a:solidFill>
              <a:srgbClr val="CC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91" name="Freeform 147">
              <a:extLst>
                <a:ext uri="{FF2B5EF4-FFF2-40B4-BE49-F238E27FC236}">
                  <a16:creationId xmlns:a16="http://schemas.microsoft.com/office/drawing/2014/main" id="{B187C767-546F-41E3-F8EB-F12BFB046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37"/>
              <a:ext cx="28" cy="73"/>
            </a:xfrm>
            <a:custGeom>
              <a:avLst/>
              <a:gdLst>
                <a:gd name="T0" fmla="*/ 8 w 28"/>
                <a:gd name="T1" fmla="*/ 66 h 73"/>
                <a:gd name="T2" fmla="*/ 0 w 28"/>
                <a:gd name="T3" fmla="*/ 63 h 73"/>
                <a:gd name="T4" fmla="*/ 2 w 28"/>
                <a:gd name="T5" fmla="*/ 60 h 73"/>
                <a:gd name="T6" fmla="*/ 3 w 28"/>
                <a:gd name="T7" fmla="*/ 57 h 73"/>
                <a:gd name="T8" fmla="*/ 4 w 28"/>
                <a:gd name="T9" fmla="*/ 54 h 73"/>
                <a:gd name="T10" fmla="*/ 6 w 28"/>
                <a:gd name="T11" fmla="*/ 51 h 73"/>
                <a:gd name="T12" fmla="*/ 7 w 28"/>
                <a:gd name="T13" fmla="*/ 47 h 73"/>
                <a:gd name="T14" fmla="*/ 8 w 28"/>
                <a:gd name="T15" fmla="*/ 44 h 73"/>
                <a:gd name="T16" fmla="*/ 9 w 28"/>
                <a:gd name="T17" fmla="*/ 40 h 73"/>
                <a:gd name="T18" fmla="*/ 11 w 28"/>
                <a:gd name="T19" fmla="*/ 36 h 73"/>
                <a:gd name="T20" fmla="*/ 12 w 28"/>
                <a:gd name="T21" fmla="*/ 32 h 73"/>
                <a:gd name="T22" fmla="*/ 13 w 28"/>
                <a:gd name="T23" fmla="*/ 28 h 73"/>
                <a:gd name="T24" fmla="*/ 14 w 28"/>
                <a:gd name="T25" fmla="*/ 23 h 73"/>
                <a:gd name="T26" fmla="*/ 15 w 28"/>
                <a:gd name="T27" fmla="*/ 19 h 73"/>
                <a:gd name="T28" fmla="*/ 16 w 28"/>
                <a:gd name="T29" fmla="*/ 14 h 73"/>
                <a:gd name="T30" fmla="*/ 17 w 28"/>
                <a:gd name="T31" fmla="*/ 10 h 73"/>
                <a:gd name="T32" fmla="*/ 17 w 28"/>
                <a:gd name="T33" fmla="*/ 5 h 73"/>
                <a:gd name="T34" fmla="*/ 18 w 28"/>
                <a:gd name="T35" fmla="*/ 0 h 73"/>
                <a:gd name="T36" fmla="*/ 27 w 28"/>
                <a:gd name="T37" fmla="*/ 0 h 73"/>
                <a:gd name="T38" fmla="*/ 26 w 28"/>
                <a:gd name="T39" fmla="*/ 6 h 73"/>
                <a:gd name="T40" fmla="*/ 25 w 28"/>
                <a:gd name="T41" fmla="*/ 11 h 73"/>
                <a:gd name="T42" fmla="*/ 25 w 28"/>
                <a:gd name="T43" fmla="*/ 16 h 73"/>
                <a:gd name="T44" fmla="*/ 24 w 28"/>
                <a:gd name="T45" fmla="*/ 22 h 73"/>
                <a:gd name="T46" fmla="*/ 23 w 28"/>
                <a:gd name="T47" fmla="*/ 26 h 73"/>
                <a:gd name="T48" fmla="*/ 22 w 28"/>
                <a:gd name="T49" fmla="*/ 30 h 73"/>
                <a:gd name="T50" fmla="*/ 21 w 28"/>
                <a:gd name="T51" fmla="*/ 36 h 73"/>
                <a:gd name="T52" fmla="*/ 19 w 28"/>
                <a:gd name="T53" fmla="*/ 40 h 73"/>
                <a:gd name="T54" fmla="*/ 18 w 28"/>
                <a:gd name="T55" fmla="*/ 44 h 73"/>
                <a:gd name="T56" fmla="*/ 17 w 28"/>
                <a:gd name="T57" fmla="*/ 48 h 73"/>
                <a:gd name="T58" fmla="*/ 15 w 28"/>
                <a:gd name="T59" fmla="*/ 52 h 73"/>
                <a:gd name="T60" fmla="*/ 14 w 28"/>
                <a:gd name="T61" fmla="*/ 56 h 73"/>
                <a:gd name="T62" fmla="*/ 12 w 28"/>
                <a:gd name="T63" fmla="*/ 59 h 73"/>
                <a:gd name="T64" fmla="*/ 11 w 28"/>
                <a:gd name="T65" fmla="*/ 63 h 73"/>
                <a:gd name="T66" fmla="*/ 9 w 28"/>
                <a:gd name="T67" fmla="*/ 66 h 73"/>
                <a:gd name="T68" fmla="*/ 8 w 28"/>
                <a:gd name="T69" fmla="*/ 69 h 73"/>
                <a:gd name="T70" fmla="*/ 0 w 28"/>
                <a:gd name="T71" fmla="*/ 65 h 73"/>
                <a:gd name="T72" fmla="*/ 8 w 28"/>
                <a:gd name="T73" fmla="*/ 69 h 73"/>
                <a:gd name="T74" fmla="*/ 6 w 28"/>
                <a:gd name="T75" fmla="*/ 71 h 73"/>
                <a:gd name="T76" fmla="*/ 5 w 28"/>
                <a:gd name="T77" fmla="*/ 72 h 73"/>
                <a:gd name="T78" fmla="*/ 3 w 28"/>
                <a:gd name="T79" fmla="*/ 72 h 73"/>
                <a:gd name="T80" fmla="*/ 2 w 28"/>
                <a:gd name="T81" fmla="*/ 70 h 73"/>
                <a:gd name="T82" fmla="*/ 0 w 28"/>
                <a:gd name="T83" fmla="*/ 69 h 73"/>
                <a:gd name="T84" fmla="*/ 0 w 28"/>
                <a:gd name="T85" fmla="*/ 67 h 73"/>
                <a:gd name="T86" fmla="*/ 0 w 28"/>
                <a:gd name="T87" fmla="*/ 65 h 73"/>
                <a:gd name="T88" fmla="*/ 0 w 28"/>
                <a:gd name="T89" fmla="*/ 63 h 73"/>
                <a:gd name="T90" fmla="*/ 8 w 28"/>
                <a:gd name="T91" fmla="*/ 6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" h="73">
                  <a:moveTo>
                    <a:pt x="8" y="66"/>
                  </a:moveTo>
                  <a:lnTo>
                    <a:pt x="0" y="63"/>
                  </a:lnTo>
                  <a:lnTo>
                    <a:pt x="2" y="60"/>
                  </a:lnTo>
                  <a:lnTo>
                    <a:pt x="3" y="57"/>
                  </a:lnTo>
                  <a:lnTo>
                    <a:pt x="4" y="54"/>
                  </a:lnTo>
                  <a:lnTo>
                    <a:pt x="6" y="51"/>
                  </a:lnTo>
                  <a:lnTo>
                    <a:pt x="7" y="47"/>
                  </a:lnTo>
                  <a:lnTo>
                    <a:pt x="8" y="44"/>
                  </a:lnTo>
                  <a:lnTo>
                    <a:pt x="9" y="40"/>
                  </a:lnTo>
                  <a:lnTo>
                    <a:pt x="11" y="36"/>
                  </a:lnTo>
                  <a:lnTo>
                    <a:pt x="12" y="32"/>
                  </a:lnTo>
                  <a:lnTo>
                    <a:pt x="13" y="28"/>
                  </a:lnTo>
                  <a:lnTo>
                    <a:pt x="14" y="23"/>
                  </a:lnTo>
                  <a:lnTo>
                    <a:pt x="15" y="19"/>
                  </a:lnTo>
                  <a:lnTo>
                    <a:pt x="16" y="14"/>
                  </a:lnTo>
                  <a:lnTo>
                    <a:pt x="17" y="10"/>
                  </a:lnTo>
                  <a:lnTo>
                    <a:pt x="17" y="5"/>
                  </a:lnTo>
                  <a:lnTo>
                    <a:pt x="18" y="0"/>
                  </a:lnTo>
                  <a:lnTo>
                    <a:pt x="27" y="0"/>
                  </a:lnTo>
                  <a:lnTo>
                    <a:pt x="26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4" y="22"/>
                  </a:lnTo>
                  <a:lnTo>
                    <a:pt x="23" y="26"/>
                  </a:lnTo>
                  <a:lnTo>
                    <a:pt x="22" y="30"/>
                  </a:lnTo>
                  <a:lnTo>
                    <a:pt x="21" y="36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17" y="48"/>
                  </a:lnTo>
                  <a:lnTo>
                    <a:pt x="15" y="52"/>
                  </a:lnTo>
                  <a:lnTo>
                    <a:pt x="14" y="56"/>
                  </a:lnTo>
                  <a:lnTo>
                    <a:pt x="12" y="59"/>
                  </a:lnTo>
                  <a:lnTo>
                    <a:pt x="11" y="63"/>
                  </a:lnTo>
                  <a:lnTo>
                    <a:pt x="9" y="66"/>
                  </a:lnTo>
                  <a:lnTo>
                    <a:pt x="8" y="69"/>
                  </a:lnTo>
                  <a:lnTo>
                    <a:pt x="0" y="65"/>
                  </a:lnTo>
                  <a:lnTo>
                    <a:pt x="8" y="69"/>
                  </a:lnTo>
                  <a:lnTo>
                    <a:pt x="6" y="71"/>
                  </a:lnTo>
                  <a:lnTo>
                    <a:pt x="5" y="72"/>
                  </a:lnTo>
                  <a:lnTo>
                    <a:pt x="3" y="72"/>
                  </a:lnTo>
                  <a:lnTo>
                    <a:pt x="2" y="70"/>
                  </a:lnTo>
                  <a:lnTo>
                    <a:pt x="0" y="69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0" y="63"/>
                  </a:lnTo>
                  <a:lnTo>
                    <a:pt x="8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92" name="Freeform 148">
              <a:extLst>
                <a:ext uri="{FF2B5EF4-FFF2-40B4-BE49-F238E27FC236}">
                  <a16:creationId xmlns:a16="http://schemas.microsoft.com/office/drawing/2014/main" id="{6B59E827-B9B5-BABC-118D-54BDBD917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624"/>
              <a:ext cx="27" cy="80"/>
            </a:xfrm>
            <a:custGeom>
              <a:avLst/>
              <a:gdLst>
                <a:gd name="T0" fmla="*/ 0 w 27"/>
                <a:gd name="T1" fmla="*/ 5 h 80"/>
                <a:gd name="T2" fmla="*/ 7 w 27"/>
                <a:gd name="T3" fmla="*/ 1 h 80"/>
                <a:gd name="T4" fmla="*/ 10 w 27"/>
                <a:gd name="T5" fmla="*/ 5 h 80"/>
                <a:gd name="T6" fmla="*/ 13 w 27"/>
                <a:gd name="T7" fmla="*/ 9 h 80"/>
                <a:gd name="T8" fmla="*/ 15 w 27"/>
                <a:gd name="T9" fmla="*/ 13 h 80"/>
                <a:gd name="T10" fmla="*/ 18 w 27"/>
                <a:gd name="T11" fmla="*/ 17 h 80"/>
                <a:gd name="T12" fmla="*/ 19 w 27"/>
                <a:gd name="T13" fmla="*/ 21 h 80"/>
                <a:gd name="T14" fmla="*/ 22 w 27"/>
                <a:gd name="T15" fmla="*/ 26 h 80"/>
                <a:gd name="T16" fmla="*/ 23 w 27"/>
                <a:gd name="T17" fmla="*/ 31 h 80"/>
                <a:gd name="T18" fmla="*/ 24 w 27"/>
                <a:gd name="T19" fmla="*/ 35 h 80"/>
                <a:gd name="T20" fmla="*/ 24 w 27"/>
                <a:gd name="T21" fmla="*/ 40 h 80"/>
                <a:gd name="T22" fmla="*/ 25 w 27"/>
                <a:gd name="T23" fmla="*/ 45 h 80"/>
                <a:gd name="T24" fmla="*/ 25 w 27"/>
                <a:gd name="T25" fmla="*/ 50 h 80"/>
                <a:gd name="T26" fmla="*/ 26 w 27"/>
                <a:gd name="T27" fmla="*/ 55 h 80"/>
                <a:gd name="T28" fmla="*/ 25 w 27"/>
                <a:gd name="T29" fmla="*/ 61 h 80"/>
                <a:gd name="T30" fmla="*/ 25 w 27"/>
                <a:gd name="T31" fmla="*/ 67 h 80"/>
                <a:gd name="T32" fmla="*/ 24 w 27"/>
                <a:gd name="T33" fmla="*/ 73 h 80"/>
                <a:gd name="T34" fmla="*/ 24 w 27"/>
                <a:gd name="T35" fmla="*/ 79 h 80"/>
                <a:gd name="T36" fmla="*/ 15 w 27"/>
                <a:gd name="T37" fmla="*/ 77 h 80"/>
                <a:gd name="T38" fmla="*/ 15 w 27"/>
                <a:gd name="T39" fmla="*/ 71 h 80"/>
                <a:gd name="T40" fmla="*/ 16 w 27"/>
                <a:gd name="T41" fmla="*/ 65 h 80"/>
                <a:gd name="T42" fmla="*/ 16 w 27"/>
                <a:gd name="T43" fmla="*/ 60 h 80"/>
                <a:gd name="T44" fmla="*/ 16 w 27"/>
                <a:gd name="T45" fmla="*/ 55 h 80"/>
                <a:gd name="T46" fmla="*/ 16 w 27"/>
                <a:gd name="T47" fmla="*/ 51 h 80"/>
                <a:gd name="T48" fmla="*/ 16 w 27"/>
                <a:gd name="T49" fmla="*/ 46 h 80"/>
                <a:gd name="T50" fmla="*/ 16 w 27"/>
                <a:gd name="T51" fmla="*/ 42 h 80"/>
                <a:gd name="T52" fmla="*/ 15 w 27"/>
                <a:gd name="T53" fmla="*/ 38 h 80"/>
                <a:gd name="T54" fmla="*/ 14 w 27"/>
                <a:gd name="T55" fmla="*/ 34 h 80"/>
                <a:gd name="T56" fmla="*/ 13 w 27"/>
                <a:gd name="T57" fmla="*/ 31 h 80"/>
                <a:gd name="T58" fmla="*/ 12 w 27"/>
                <a:gd name="T59" fmla="*/ 27 h 80"/>
                <a:gd name="T60" fmla="*/ 10 w 27"/>
                <a:gd name="T61" fmla="*/ 23 h 80"/>
                <a:gd name="T62" fmla="*/ 9 w 27"/>
                <a:gd name="T63" fmla="*/ 20 h 80"/>
                <a:gd name="T64" fmla="*/ 7 w 27"/>
                <a:gd name="T65" fmla="*/ 16 h 80"/>
                <a:gd name="T66" fmla="*/ 4 w 27"/>
                <a:gd name="T67" fmla="*/ 13 h 80"/>
                <a:gd name="T68" fmla="*/ 1 w 27"/>
                <a:gd name="T69" fmla="*/ 10 h 80"/>
                <a:gd name="T70" fmla="*/ 8 w 27"/>
                <a:gd name="T71" fmla="*/ 6 h 80"/>
                <a:gd name="T72" fmla="*/ 1 w 27"/>
                <a:gd name="T73" fmla="*/ 10 h 80"/>
                <a:gd name="T74" fmla="*/ 0 w 27"/>
                <a:gd name="T75" fmla="*/ 8 h 80"/>
                <a:gd name="T76" fmla="*/ 0 w 27"/>
                <a:gd name="T77" fmla="*/ 5 h 80"/>
                <a:gd name="T78" fmla="*/ 0 w 27"/>
                <a:gd name="T79" fmla="*/ 3 h 80"/>
                <a:gd name="T80" fmla="*/ 1 w 27"/>
                <a:gd name="T81" fmla="*/ 2 h 80"/>
                <a:gd name="T82" fmla="*/ 2 w 27"/>
                <a:gd name="T83" fmla="*/ 0 h 80"/>
                <a:gd name="T84" fmla="*/ 3 w 27"/>
                <a:gd name="T85" fmla="*/ 0 h 80"/>
                <a:gd name="T86" fmla="*/ 5 w 27"/>
                <a:gd name="T87" fmla="*/ 0 h 80"/>
                <a:gd name="T88" fmla="*/ 7 w 27"/>
                <a:gd name="T89" fmla="*/ 1 h 80"/>
                <a:gd name="T90" fmla="*/ 0 w 27"/>
                <a:gd name="T91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" h="80">
                  <a:moveTo>
                    <a:pt x="0" y="5"/>
                  </a:moveTo>
                  <a:lnTo>
                    <a:pt x="7" y="1"/>
                  </a:lnTo>
                  <a:lnTo>
                    <a:pt x="10" y="5"/>
                  </a:lnTo>
                  <a:lnTo>
                    <a:pt x="13" y="9"/>
                  </a:lnTo>
                  <a:lnTo>
                    <a:pt x="15" y="13"/>
                  </a:lnTo>
                  <a:lnTo>
                    <a:pt x="18" y="17"/>
                  </a:lnTo>
                  <a:lnTo>
                    <a:pt x="19" y="21"/>
                  </a:lnTo>
                  <a:lnTo>
                    <a:pt x="22" y="26"/>
                  </a:lnTo>
                  <a:lnTo>
                    <a:pt x="23" y="31"/>
                  </a:lnTo>
                  <a:lnTo>
                    <a:pt x="24" y="35"/>
                  </a:lnTo>
                  <a:lnTo>
                    <a:pt x="24" y="40"/>
                  </a:lnTo>
                  <a:lnTo>
                    <a:pt x="25" y="45"/>
                  </a:lnTo>
                  <a:lnTo>
                    <a:pt x="25" y="50"/>
                  </a:lnTo>
                  <a:lnTo>
                    <a:pt x="26" y="55"/>
                  </a:lnTo>
                  <a:lnTo>
                    <a:pt x="25" y="61"/>
                  </a:lnTo>
                  <a:lnTo>
                    <a:pt x="25" y="67"/>
                  </a:lnTo>
                  <a:lnTo>
                    <a:pt x="24" y="73"/>
                  </a:lnTo>
                  <a:lnTo>
                    <a:pt x="24" y="79"/>
                  </a:lnTo>
                  <a:lnTo>
                    <a:pt x="15" y="77"/>
                  </a:lnTo>
                  <a:lnTo>
                    <a:pt x="15" y="71"/>
                  </a:lnTo>
                  <a:lnTo>
                    <a:pt x="16" y="65"/>
                  </a:lnTo>
                  <a:lnTo>
                    <a:pt x="16" y="60"/>
                  </a:lnTo>
                  <a:lnTo>
                    <a:pt x="16" y="55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6" y="42"/>
                  </a:lnTo>
                  <a:lnTo>
                    <a:pt x="15" y="38"/>
                  </a:lnTo>
                  <a:lnTo>
                    <a:pt x="14" y="34"/>
                  </a:lnTo>
                  <a:lnTo>
                    <a:pt x="13" y="31"/>
                  </a:lnTo>
                  <a:lnTo>
                    <a:pt x="12" y="27"/>
                  </a:lnTo>
                  <a:lnTo>
                    <a:pt x="10" y="23"/>
                  </a:lnTo>
                  <a:lnTo>
                    <a:pt x="9" y="20"/>
                  </a:lnTo>
                  <a:lnTo>
                    <a:pt x="7" y="16"/>
                  </a:lnTo>
                  <a:lnTo>
                    <a:pt x="4" y="13"/>
                  </a:lnTo>
                  <a:lnTo>
                    <a:pt x="1" y="10"/>
                  </a:lnTo>
                  <a:lnTo>
                    <a:pt x="8" y="6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93" name="Freeform 149">
              <a:extLst>
                <a:ext uri="{FF2B5EF4-FFF2-40B4-BE49-F238E27FC236}">
                  <a16:creationId xmlns:a16="http://schemas.microsoft.com/office/drawing/2014/main" id="{49118A87-7911-EC34-1A23-262EF75CE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631"/>
              <a:ext cx="27" cy="76"/>
            </a:xfrm>
            <a:custGeom>
              <a:avLst/>
              <a:gdLst>
                <a:gd name="T0" fmla="*/ 8 w 27"/>
                <a:gd name="T1" fmla="*/ 70 h 76"/>
                <a:gd name="T2" fmla="*/ 0 w 27"/>
                <a:gd name="T3" fmla="*/ 66 h 76"/>
                <a:gd name="T4" fmla="*/ 2 w 27"/>
                <a:gd name="T5" fmla="*/ 62 h 76"/>
                <a:gd name="T6" fmla="*/ 4 w 27"/>
                <a:gd name="T7" fmla="*/ 59 h 76"/>
                <a:gd name="T8" fmla="*/ 5 w 27"/>
                <a:gd name="T9" fmla="*/ 55 h 76"/>
                <a:gd name="T10" fmla="*/ 6 w 27"/>
                <a:gd name="T11" fmla="*/ 52 h 76"/>
                <a:gd name="T12" fmla="*/ 8 w 27"/>
                <a:gd name="T13" fmla="*/ 47 h 76"/>
                <a:gd name="T14" fmla="*/ 9 w 27"/>
                <a:gd name="T15" fmla="*/ 44 h 76"/>
                <a:gd name="T16" fmla="*/ 10 w 27"/>
                <a:gd name="T17" fmla="*/ 40 h 76"/>
                <a:gd name="T18" fmla="*/ 12 w 27"/>
                <a:gd name="T19" fmla="*/ 35 h 76"/>
                <a:gd name="T20" fmla="*/ 13 w 27"/>
                <a:gd name="T21" fmla="*/ 31 h 76"/>
                <a:gd name="T22" fmla="*/ 13 w 27"/>
                <a:gd name="T23" fmla="*/ 27 h 76"/>
                <a:gd name="T24" fmla="*/ 14 w 27"/>
                <a:gd name="T25" fmla="*/ 22 h 76"/>
                <a:gd name="T26" fmla="*/ 15 w 27"/>
                <a:gd name="T27" fmla="*/ 17 h 76"/>
                <a:gd name="T28" fmla="*/ 16 w 27"/>
                <a:gd name="T29" fmla="*/ 13 h 76"/>
                <a:gd name="T30" fmla="*/ 16 w 27"/>
                <a:gd name="T31" fmla="*/ 8 h 76"/>
                <a:gd name="T32" fmla="*/ 17 w 27"/>
                <a:gd name="T33" fmla="*/ 4 h 76"/>
                <a:gd name="T34" fmla="*/ 17 w 27"/>
                <a:gd name="T35" fmla="*/ 0 h 76"/>
                <a:gd name="T36" fmla="*/ 26 w 27"/>
                <a:gd name="T37" fmla="*/ 1 h 76"/>
                <a:gd name="T38" fmla="*/ 26 w 27"/>
                <a:gd name="T39" fmla="*/ 5 h 76"/>
                <a:gd name="T40" fmla="*/ 25 w 27"/>
                <a:gd name="T41" fmla="*/ 10 h 76"/>
                <a:gd name="T42" fmla="*/ 24 w 27"/>
                <a:gd name="T43" fmla="*/ 15 h 76"/>
                <a:gd name="T44" fmla="*/ 24 w 27"/>
                <a:gd name="T45" fmla="*/ 20 h 76"/>
                <a:gd name="T46" fmla="*/ 23 w 27"/>
                <a:gd name="T47" fmla="*/ 24 h 76"/>
                <a:gd name="T48" fmla="*/ 22 w 27"/>
                <a:gd name="T49" fmla="*/ 29 h 76"/>
                <a:gd name="T50" fmla="*/ 21 w 27"/>
                <a:gd name="T51" fmla="*/ 34 h 76"/>
                <a:gd name="T52" fmla="*/ 20 w 27"/>
                <a:gd name="T53" fmla="*/ 38 h 76"/>
                <a:gd name="T54" fmla="*/ 19 w 27"/>
                <a:gd name="T55" fmla="*/ 43 h 76"/>
                <a:gd name="T56" fmla="*/ 17 w 27"/>
                <a:gd name="T57" fmla="*/ 47 h 76"/>
                <a:gd name="T58" fmla="*/ 16 w 27"/>
                <a:gd name="T59" fmla="*/ 52 h 76"/>
                <a:gd name="T60" fmla="*/ 15 w 27"/>
                <a:gd name="T61" fmla="*/ 56 h 76"/>
                <a:gd name="T62" fmla="*/ 13 w 27"/>
                <a:gd name="T63" fmla="*/ 61 h 76"/>
                <a:gd name="T64" fmla="*/ 11 w 27"/>
                <a:gd name="T65" fmla="*/ 65 h 76"/>
                <a:gd name="T66" fmla="*/ 9 w 27"/>
                <a:gd name="T67" fmla="*/ 68 h 76"/>
                <a:gd name="T68" fmla="*/ 7 w 27"/>
                <a:gd name="T69" fmla="*/ 72 h 76"/>
                <a:gd name="T70" fmla="*/ 0 w 27"/>
                <a:gd name="T71" fmla="*/ 68 h 76"/>
                <a:gd name="T72" fmla="*/ 7 w 27"/>
                <a:gd name="T73" fmla="*/ 72 h 76"/>
                <a:gd name="T74" fmla="*/ 6 w 27"/>
                <a:gd name="T75" fmla="*/ 74 h 76"/>
                <a:gd name="T76" fmla="*/ 4 w 27"/>
                <a:gd name="T77" fmla="*/ 75 h 76"/>
                <a:gd name="T78" fmla="*/ 3 w 27"/>
                <a:gd name="T79" fmla="*/ 75 h 76"/>
                <a:gd name="T80" fmla="*/ 1 w 27"/>
                <a:gd name="T81" fmla="*/ 74 h 76"/>
                <a:gd name="T82" fmla="*/ 0 w 27"/>
                <a:gd name="T83" fmla="*/ 72 h 76"/>
                <a:gd name="T84" fmla="*/ 0 w 27"/>
                <a:gd name="T85" fmla="*/ 70 h 76"/>
                <a:gd name="T86" fmla="*/ 0 w 27"/>
                <a:gd name="T87" fmla="*/ 68 h 76"/>
                <a:gd name="T88" fmla="*/ 0 w 27"/>
                <a:gd name="T89" fmla="*/ 66 h 76"/>
                <a:gd name="T90" fmla="*/ 8 w 27"/>
                <a:gd name="T91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" h="76">
                  <a:moveTo>
                    <a:pt x="8" y="70"/>
                  </a:moveTo>
                  <a:lnTo>
                    <a:pt x="0" y="66"/>
                  </a:lnTo>
                  <a:lnTo>
                    <a:pt x="2" y="62"/>
                  </a:lnTo>
                  <a:lnTo>
                    <a:pt x="4" y="59"/>
                  </a:lnTo>
                  <a:lnTo>
                    <a:pt x="5" y="55"/>
                  </a:lnTo>
                  <a:lnTo>
                    <a:pt x="6" y="52"/>
                  </a:lnTo>
                  <a:lnTo>
                    <a:pt x="8" y="47"/>
                  </a:lnTo>
                  <a:lnTo>
                    <a:pt x="9" y="44"/>
                  </a:lnTo>
                  <a:lnTo>
                    <a:pt x="10" y="40"/>
                  </a:lnTo>
                  <a:lnTo>
                    <a:pt x="12" y="35"/>
                  </a:lnTo>
                  <a:lnTo>
                    <a:pt x="13" y="31"/>
                  </a:lnTo>
                  <a:lnTo>
                    <a:pt x="13" y="27"/>
                  </a:lnTo>
                  <a:lnTo>
                    <a:pt x="14" y="22"/>
                  </a:lnTo>
                  <a:lnTo>
                    <a:pt x="15" y="17"/>
                  </a:lnTo>
                  <a:lnTo>
                    <a:pt x="16" y="13"/>
                  </a:lnTo>
                  <a:lnTo>
                    <a:pt x="16" y="8"/>
                  </a:lnTo>
                  <a:lnTo>
                    <a:pt x="17" y="4"/>
                  </a:lnTo>
                  <a:lnTo>
                    <a:pt x="17" y="0"/>
                  </a:lnTo>
                  <a:lnTo>
                    <a:pt x="26" y="1"/>
                  </a:lnTo>
                  <a:lnTo>
                    <a:pt x="26" y="5"/>
                  </a:lnTo>
                  <a:lnTo>
                    <a:pt x="25" y="10"/>
                  </a:lnTo>
                  <a:lnTo>
                    <a:pt x="24" y="15"/>
                  </a:lnTo>
                  <a:lnTo>
                    <a:pt x="24" y="20"/>
                  </a:lnTo>
                  <a:lnTo>
                    <a:pt x="23" y="24"/>
                  </a:lnTo>
                  <a:lnTo>
                    <a:pt x="22" y="29"/>
                  </a:lnTo>
                  <a:lnTo>
                    <a:pt x="21" y="34"/>
                  </a:lnTo>
                  <a:lnTo>
                    <a:pt x="20" y="38"/>
                  </a:lnTo>
                  <a:lnTo>
                    <a:pt x="19" y="43"/>
                  </a:lnTo>
                  <a:lnTo>
                    <a:pt x="17" y="47"/>
                  </a:lnTo>
                  <a:lnTo>
                    <a:pt x="16" y="52"/>
                  </a:lnTo>
                  <a:lnTo>
                    <a:pt x="15" y="56"/>
                  </a:lnTo>
                  <a:lnTo>
                    <a:pt x="13" y="61"/>
                  </a:lnTo>
                  <a:lnTo>
                    <a:pt x="11" y="65"/>
                  </a:lnTo>
                  <a:lnTo>
                    <a:pt x="9" y="68"/>
                  </a:lnTo>
                  <a:lnTo>
                    <a:pt x="7" y="72"/>
                  </a:lnTo>
                  <a:lnTo>
                    <a:pt x="0" y="68"/>
                  </a:lnTo>
                  <a:lnTo>
                    <a:pt x="7" y="72"/>
                  </a:lnTo>
                  <a:lnTo>
                    <a:pt x="6" y="74"/>
                  </a:lnTo>
                  <a:lnTo>
                    <a:pt x="4" y="75"/>
                  </a:lnTo>
                  <a:lnTo>
                    <a:pt x="3" y="75"/>
                  </a:lnTo>
                  <a:lnTo>
                    <a:pt x="1" y="74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8" y="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94" name="Freeform 150">
              <a:extLst>
                <a:ext uri="{FF2B5EF4-FFF2-40B4-BE49-F238E27FC236}">
                  <a16:creationId xmlns:a16="http://schemas.microsoft.com/office/drawing/2014/main" id="{DC83E26F-55DA-5C6E-2C17-9AEF5E95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602"/>
              <a:ext cx="39" cy="101"/>
            </a:xfrm>
            <a:custGeom>
              <a:avLst/>
              <a:gdLst>
                <a:gd name="T0" fmla="*/ 3 w 39"/>
                <a:gd name="T1" fmla="*/ 0 h 101"/>
                <a:gd name="T2" fmla="*/ 5 w 39"/>
                <a:gd name="T3" fmla="*/ 0 h 101"/>
                <a:gd name="T4" fmla="*/ 11 w 39"/>
                <a:gd name="T5" fmla="*/ 2 h 101"/>
                <a:gd name="T6" fmla="*/ 15 w 39"/>
                <a:gd name="T7" fmla="*/ 6 h 101"/>
                <a:gd name="T8" fmla="*/ 19 w 39"/>
                <a:gd name="T9" fmla="*/ 10 h 101"/>
                <a:gd name="T10" fmla="*/ 23 w 39"/>
                <a:gd name="T11" fmla="*/ 14 h 101"/>
                <a:gd name="T12" fmla="*/ 26 w 39"/>
                <a:gd name="T13" fmla="*/ 20 h 101"/>
                <a:gd name="T14" fmla="*/ 29 w 39"/>
                <a:gd name="T15" fmla="*/ 25 h 101"/>
                <a:gd name="T16" fmla="*/ 32 w 39"/>
                <a:gd name="T17" fmla="*/ 31 h 101"/>
                <a:gd name="T18" fmla="*/ 34 w 39"/>
                <a:gd name="T19" fmla="*/ 37 h 101"/>
                <a:gd name="T20" fmla="*/ 35 w 39"/>
                <a:gd name="T21" fmla="*/ 44 h 101"/>
                <a:gd name="T22" fmla="*/ 36 w 39"/>
                <a:gd name="T23" fmla="*/ 51 h 101"/>
                <a:gd name="T24" fmla="*/ 37 w 39"/>
                <a:gd name="T25" fmla="*/ 58 h 101"/>
                <a:gd name="T26" fmla="*/ 38 w 39"/>
                <a:gd name="T27" fmla="*/ 66 h 101"/>
                <a:gd name="T28" fmla="*/ 38 w 39"/>
                <a:gd name="T29" fmla="*/ 74 h 101"/>
                <a:gd name="T30" fmla="*/ 38 w 39"/>
                <a:gd name="T31" fmla="*/ 82 h 101"/>
                <a:gd name="T32" fmla="*/ 37 w 39"/>
                <a:gd name="T33" fmla="*/ 91 h 101"/>
                <a:gd name="T34" fmla="*/ 36 w 39"/>
                <a:gd name="T35" fmla="*/ 100 h 101"/>
                <a:gd name="T36" fmla="*/ 27 w 39"/>
                <a:gd name="T37" fmla="*/ 97 h 101"/>
                <a:gd name="T38" fmla="*/ 27 w 39"/>
                <a:gd name="T39" fmla="*/ 90 h 101"/>
                <a:gd name="T40" fmla="*/ 28 w 39"/>
                <a:gd name="T41" fmla="*/ 82 h 101"/>
                <a:gd name="T42" fmla="*/ 28 w 39"/>
                <a:gd name="T43" fmla="*/ 74 h 101"/>
                <a:gd name="T44" fmla="*/ 28 w 39"/>
                <a:gd name="T45" fmla="*/ 67 h 101"/>
                <a:gd name="T46" fmla="*/ 28 w 39"/>
                <a:gd name="T47" fmla="*/ 60 h 101"/>
                <a:gd name="T48" fmla="*/ 27 w 39"/>
                <a:gd name="T49" fmla="*/ 53 h 101"/>
                <a:gd name="T50" fmla="*/ 26 w 39"/>
                <a:gd name="T51" fmla="*/ 47 h 101"/>
                <a:gd name="T52" fmla="*/ 24 w 39"/>
                <a:gd name="T53" fmla="*/ 41 h 101"/>
                <a:gd name="T54" fmla="*/ 23 w 39"/>
                <a:gd name="T55" fmla="*/ 35 h 101"/>
                <a:gd name="T56" fmla="*/ 21 w 39"/>
                <a:gd name="T57" fmla="*/ 30 h 101"/>
                <a:gd name="T58" fmla="*/ 18 w 39"/>
                <a:gd name="T59" fmla="*/ 26 h 101"/>
                <a:gd name="T60" fmla="*/ 16 w 39"/>
                <a:gd name="T61" fmla="*/ 22 h 101"/>
                <a:gd name="T62" fmla="*/ 13 w 39"/>
                <a:gd name="T63" fmla="*/ 19 h 101"/>
                <a:gd name="T64" fmla="*/ 9 w 39"/>
                <a:gd name="T65" fmla="*/ 15 h 101"/>
                <a:gd name="T66" fmla="*/ 6 w 39"/>
                <a:gd name="T67" fmla="*/ 13 h 101"/>
                <a:gd name="T68" fmla="*/ 3 w 39"/>
                <a:gd name="T69" fmla="*/ 11 h 101"/>
                <a:gd name="T70" fmla="*/ 5 w 39"/>
                <a:gd name="T71" fmla="*/ 11 h 101"/>
                <a:gd name="T72" fmla="*/ 2 w 39"/>
                <a:gd name="T73" fmla="*/ 11 h 101"/>
                <a:gd name="T74" fmla="*/ 1 w 39"/>
                <a:gd name="T75" fmla="*/ 9 h 101"/>
                <a:gd name="T76" fmla="*/ 0 w 39"/>
                <a:gd name="T77" fmla="*/ 8 h 101"/>
                <a:gd name="T78" fmla="*/ 0 w 39"/>
                <a:gd name="T79" fmla="*/ 5 h 101"/>
                <a:gd name="T80" fmla="*/ 0 w 39"/>
                <a:gd name="T81" fmla="*/ 3 h 101"/>
                <a:gd name="T82" fmla="*/ 1 w 39"/>
                <a:gd name="T83" fmla="*/ 2 h 101"/>
                <a:gd name="T84" fmla="*/ 1 w 39"/>
                <a:gd name="T85" fmla="*/ 0 h 101"/>
                <a:gd name="T86" fmla="*/ 4 w 39"/>
                <a:gd name="T87" fmla="*/ 0 h 101"/>
                <a:gd name="T88" fmla="*/ 6 w 39"/>
                <a:gd name="T89" fmla="*/ 0 h 101"/>
                <a:gd name="T90" fmla="*/ 3 w 39"/>
                <a:gd name="T91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" h="101">
                  <a:moveTo>
                    <a:pt x="3" y="0"/>
                  </a:moveTo>
                  <a:lnTo>
                    <a:pt x="5" y="0"/>
                  </a:lnTo>
                  <a:lnTo>
                    <a:pt x="11" y="2"/>
                  </a:lnTo>
                  <a:lnTo>
                    <a:pt x="15" y="6"/>
                  </a:lnTo>
                  <a:lnTo>
                    <a:pt x="19" y="10"/>
                  </a:lnTo>
                  <a:lnTo>
                    <a:pt x="23" y="14"/>
                  </a:lnTo>
                  <a:lnTo>
                    <a:pt x="26" y="20"/>
                  </a:lnTo>
                  <a:lnTo>
                    <a:pt x="29" y="25"/>
                  </a:lnTo>
                  <a:lnTo>
                    <a:pt x="32" y="31"/>
                  </a:lnTo>
                  <a:lnTo>
                    <a:pt x="34" y="37"/>
                  </a:lnTo>
                  <a:lnTo>
                    <a:pt x="35" y="44"/>
                  </a:lnTo>
                  <a:lnTo>
                    <a:pt x="36" y="51"/>
                  </a:lnTo>
                  <a:lnTo>
                    <a:pt x="37" y="58"/>
                  </a:lnTo>
                  <a:lnTo>
                    <a:pt x="38" y="66"/>
                  </a:lnTo>
                  <a:lnTo>
                    <a:pt x="38" y="74"/>
                  </a:lnTo>
                  <a:lnTo>
                    <a:pt x="38" y="82"/>
                  </a:lnTo>
                  <a:lnTo>
                    <a:pt x="37" y="91"/>
                  </a:lnTo>
                  <a:lnTo>
                    <a:pt x="36" y="100"/>
                  </a:lnTo>
                  <a:lnTo>
                    <a:pt x="27" y="97"/>
                  </a:lnTo>
                  <a:lnTo>
                    <a:pt x="27" y="90"/>
                  </a:lnTo>
                  <a:lnTo>
                    <a:pt x="28" y="82"/>
                  </a:lnTo>
                  <a:lnTo>
                    <a:pt x="28" y="74"/>
                  </a:lnTo>
                  <a:lnTo>
                    <a:pt x="28" y="67"/>
                  </a:lnTo>
                  <a:lnTo>
                    <a:pt x="28" y="60"/>
                  </a:lnTo>
                  <a:lnTo>
                    <a:pt x="27" y="53"/>
                  </a:lnTo>
                  <a:lnTo>
                    <a:pt x="26" y="47"/>
                  </a:lnTo>
                  <a:lnTo>
                    <a:pt x="24" y="41"/>
                  </a:lnTo>
                  <a:lnTo>
                    <a:pt x="23" y="35"/>
                  </a:lnTo>
                  <a:lnTo>
                    <a:pt x="21" y="30"/>
                  </a:lnTo>
                  <a:lnTo>
                    <a:pt x="18" y="26"/>
                  </a:lnTo>
                  <a:lnTo>
                    <a:pt x="16" y="22"/>
                  </a:lnTo>
                  <a:lnTo>
                    <a:pt x="13" y="19"/>
                  </a:lnTo>
                  <a:lnTo>
                    <a:pt x="9" y="15"/>
                  </a:lnTo>
                  <a:lnTo>
                    <a:pt x="6" y="13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2" y="11"/>
                  </a:lnTo>
                  <a:lnTo>
                    <a:pt x="1" y="9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95" name="Freeform 151">
              <a:extLst>
                <a:ext uri="{FF2B5EF4-FFF2-40B4-BE49-F238E27FC236}">
                  <a16:creationId xmlns:a16="http://schemas.microsoft.com/office/drawing/2014/main" id="{DD0A83DF-47EC-2C20-2B6D-C9B336C5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1602"/>
              <a:ext cx="67" cy="124"/>
            </a:xfrm>
            <a:custGeom>
              <a:avLst/>
              <a:gdLst>
                <a:gd name="T0" fmla="*/ 9 w 67"/>
                <a:gd name="T1" fmla="*/ 115 h 124"/>
                <a:gd name="T2" fmla="*/ 0 w 67"/>
                <a:gd name="T3" fmla="*/ 116 h 124"/>
                <a:gd name="T4" fmla="*/ 1 w 67"/>
                <a:gd name="T5" fmla="*/ 105 h 124"/>
                <a:gd name="T6" fmla="*/ 3 w 67"/>
                <a:gd name="T7" fmla="*/ 94 h 124"/>
                <a:gd name="T8" fmla="*/ 5 w 67"/>
                <a:gd name="T9" fmla="*/ 85 h 124"/>
                <a:gd name="T10" fmla="*/ 7 w 67"/>
                <a:gd name="T11" fmla="*/ 75 h 124"/>
                <a:gd name="T12" fmla="*/ 10 w 67"/>
                <a:gd name="T13" fmla="*/ 65 h 124"/>
                <a:gd name="T14" fmla="*/ 13 w 67"/>
                <a:gd name="T15" fmla="*/ 57 h 124"/>
                <a:gd name="T16" fmla="*/ 16 w 67"/>
                <a:gd name="T17" fmla="*/ 49 h 124"/>
                <a:gd name="T18" fmla="*/ 19 w 67"/>
                <a:gd name="T19" fmla="*/ 42 h 124"/>
                <a:gd name="T20" fmla="*/ 23 w 67"/>
                <a:gd name="T21" fmla="*/ 35 h 124"/>
                <a:gd name="T22" fmla="*/ 27 w 67"/>
                <a:gd name="T23" fmla="*/ 28 h 124"/>
                <a:gd name="T24" fmla="*/ 32 w 67"/>
                <a:gd name="T25" fmla="*/ 22 h 124"/>
                <a:gd name="T26" fmla="*/ 37 w 67"/>
                <a:gd name="T27" fmla="*/ 17 h 124"/>
                <a:gd name="T28" fmla="*/ 43 w 67"/>
                <a:gd name="T29" fmla="*/ 11 h 124"/>
                <a:gd name="T30" fmla="*/ 49 w 67"/>
                <a:gd name="T31" fmla="*/ 7 h 124"/>
                <a:gd name="T32" fmla="*/ 56 w 67"/>
                <a:gd name="T33" fmla="*/ 3 h 124"/>
                <a:gd name="T34" fmla="*/ 63 w 67"/>
                <a:gd name="T35" fmla="*/ 0 h 124"/>
                <a:gd name="T36" fmla="*/ 66 w 67"/>
                <a:gd name="T37" fmla="*/ 11 h 124"/>
                <a:gd name="T38" fmla="*/ 59 w 67"/>
                <a:gd name="T39" fmla="*/ 14 h 124"/>
                <a:gd name="T40" fmla="*/ 53 w 67"/>
                <a:gd name="T41" fmla="*/ 17 h 124"/>
                <a:gd name="T42" fmla="*/ 49 w 67"/>
                <a:gd name="T43" fmla="*/ 21 h 124"/>
                <a:gd name="T44" fmla="*/ 43 w 67"/>
                <a:gd name="T45" fmla="*/ 25 h 124"/>
                <a:gd name="T46" fmla="*/ 39 w 67"/>
                <a:gd name="T47" fmla="*/ 30 h 124"/>
                <a:gd name="T48" fmla="*/ 35 w 67"/>
                <a:gd name="T49" fmla="*/ 35 h 124"/>
                <a:gd name="T50" fmla="*/ 31 w 67"/>
                <a:gd name="T51" fmla="*/ 41 h 124"/>
                <a:gd name="T52" fmla="*/ 27 w 67"/>
                <a:gd name="T53" fmla="*/ 48 h 124"/>
                <a:gd name="T54" fmla="*/ 24 w 67"/>
                <a:gd name="T55" fmla="*/ 54 h 124"/>
                <a:gd name="T56" fmla="*/ 21 w 67"/>
                <a:gd name="T57" fmla="*/ 62 h 124"/>
                <a:gd name="T58" fmla="*/ 18 w 67"/>
                <a:gd name="T59" fmla="*/ 70 h 124"/>
                <a:gd name="T60" fmla="*/ 16 w 67"/>
                <a:gd name="T61" fmla="*/ 78 h 124"/>
                <a:gd name="T62" fmla="*/ 14 w 67"/>
                <a:gd name="T63" fmla="*/ 88 h 124"/>
                <a:gd name="T64" fmla="*/ 12 w 67"/>
                <a:gd name="T65" fmla="*/ 97 h 124"/>
                <a:gd name="T66" fmla="*/ 10 w 67"/>
                <a:gd name="T67" fmla="*/ 107 h 124"/>
                <a:gd name="T68" fmla="*/ 9 w 67"/>
                <a:gd name="T69" fmla="*/ 118 h 124"/>
                <a:gd name="T70" fmla="*/ 0 w 67"/>
                <a:gd name="T71" fmla="*/ 119 h 124"/>
                <a:gd name="T72" fmla="*/ 9 w 67"/>
                <a:gd name="T73" fmla="*/ 118 h 124"/>
                <a:gd name="T74" fmla="*/ 8 w 67"/>
                <a:gd name="T75" fmla="*/ 120 h 124"/>
                <a:gd name="T76" fmla="*/ 6 w 67"/>
                <a:gd name="T77" fmla="*/ 122 h 124"/>
                <a:gd name="T78" fmla="*/ 5 w 67"/>
                <a:gd name="T79" fmla="*/ 123 h 124"/>
                <a:gd name="T80" fmla="*/ 3 w 67"/>
                <a:gd name="T81" fmla="*/ 123 h 124"/>
                <a:gd name="T82" fmla="*/ 1 w 67"/>
                <a:gd name="T83" fmla="*/ 122 h 124"/>
                <a:gd name="T84" fmla="*/ 0 w 67"/>
                <a:gd name="T85" fmla="*/ 120 h 124"/>
                <a:gd name="T86" fmla="*/ 0 w 67"/>
                <a:gd name="T87" fmla="*/ 118 h 124"/>
                <a:gd name="T88" fmla="*/ 0 w 67"/>
                <a:gd name="T89" fmla="*/ 116 h 124"/>
                <a:gd name="T90" fmla="*/ 9 w 67"/>
                <a:gd name="T91" fmla="*/ 1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124">
                  <a:moveTo>
                    <a:pt x="9" y="115"/>
                  </a:moveTo>
                  <a:lnTo>
                    <a:pt x="0" y="116"/>
                  </a:lnTo>
                  <a:lnTo>
                    <a:pt x="1" y="105"/>
                  </a:lnTo>
                  <a:lnTo>
                    <a:pt x="3" y="94"/>
                  </a:lnTo>
                  <a:lnTo>
                    <a:pt x="5" y="85"/>
                  </a:lnTo>
                  <a:lnTo>
                    <a:pt x="7" y="75"/>
                  </a:lnTo>
                  <a:lnTo>
                    <a:pt x="10" y="65"/>
                  </a:lnTo>
                  <a:lnTo>
                    <a:pt x="13" y="57"/>
                  </a:lnTo>
                  <a:lnTo>
                    <a:pt x="16" y="49"/>
                  </a:lnTo>
                  <a:lnTo>
                    <a:pt x="19" y="42"/>
                  </a:lnTo>
                  <a:lnTo>
                    <a:pt x="23" y="35"/>
                  </a:lnTo>
                  <a:lnTo>
                    <a:pt x="27" y="28"/>
                  </a:lnTo>
                  <a:lnTo>
                    <a:pt x="32" y="22"/>
                  </a:lnTo>
                  <a:lnTo>
                    <a:pt x="37" y="17"/>
                  </a:lnTo>
                  <a:lnTo>
                    <a:pt x="43" y="11"/>
                  </a:lnTo>
                  <a:lnTo>
                    <a:pt x="49" y="7"/>
                  </a:lnTo>
                  <a:lnTo>
                    <a:pt x="56" y="3"/>
                  </a:lnTo>
                  <a:lnTo>
                    <a:pt x="63" y="0"/>
                  </a:lnTo>
                  <a:lnTo>
                    <a:pt x="66" y="11"/>
                  </a:lnTo>
                  <a:lnTo>
                    <a:pt x="59" y="14"/>
                  </a:lnTo>
                  <a:lnTo>
                    <a:pt x="53" y="17"/>
                  </a:lnTo>
                  <a:lnTo>
                    <a:pt x="49" y="21"/>
                  </a:lnTo>
                  <a:lnTo>
                    <a:pt x="43" y="25"/>
                  </a:lnTo>
                  <a:lnTo>
                    <a:pt x="39" y="30"/>
                  </a:lnTo>
                  <a:lnTo>
                    <a:pt x="35" y="35"/>
                  </a:lnTo>
                  <a:lnTo>
                    <a:pt x="31" y="41"/>
                  </a:lnTo>
                  <a:lnTo>
                    <a:pt x="27" y="48"/>
                  </a:lnTo>
                  <a:lnTo>
                    <a:pt x="24" y="54"/>
                  </a:lnTo>
                  <a:lnTo>
                    <a:pt x="21" y="62"/>
                  </a:lnTo>
                  <a:lnTo>
                    <a:pt x="18" y="70"/>
                  </a:lnTo>
                  <a:lnTo>
                    <a:pt x="16" y="78"/>
                  </a:lnTo>
                  <a:lnTo>
                    <a:pt x="14" y="88"/>
                  </a:lnTo>
                  <a:lnTo>
                    <a:pt x="12" y="97"/>
                  </a:lnTo>
                  <a:lnTo>
                    <a:pt x="10" y="107"/>
                  </a:lnTo>
                  <a:lnTo>
                    <a:pt x="9" y="118"/>
                  </a:lnTo>
                  <a:lnTo>
                    <a:pt x="0" y="119"/>
                  </a:lnTo>
                  <a:lnTo>
                    <a:pt x="9" y="118"/>
                  </a:lnTo>
                  <a:lnTo>
                    <a:pt x="8" y="120"/>
                  </a:lnTo>
                  <a:lnTo>
                    <a:pt x="6" y="122"/>
                  </a:lnTo>
                  <a:lnTo>
                    <a:pt x="5" y="123"/>
                  </a:lnTo>
                  <a:lnTo>
                    <a:pt x="3" y="123"/>
                  </a:lnTo>
                  <a:lnTo>
                    <a:pt x="1" y="122"/>
                  </a:lnTo>
                  <a:lnTo>
                    <a:pt x="0" y="120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9" y="1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96" name="Freeform 152">
              <a:extLst>
                <a:ext uri="{FF2B5EF4-FFF2-40B4-BE49-F238E27FC236}">
                  <a16:creationId xmlns:a16="http://schemas.microsoft.com/office/drawing/2014/main" id="{E2EF3C2B-494A-5865-5200-2D5F1BBC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583"/>
              <a:ext cx="39" cy="139"/>
            </a:xfrm>
            <a:custGeom>
              <a:avLst/>
              <a:gdLst>
                <a:gd name="T0" fmla="*/ 29 w 39"/>
                <a:gd name="T1" fmla="*/ 2 h 139"/>
                <a:gd name="T2" fmla="*/ 36 w 39"/>
                <a:gd name="T3" fmla="*/ 8 h 139"/>
                <a:gd name="T4" fmla="*/ 33 w 39"/>
                <a:gd name="T5" fmla="*/ 15 h 139"/>
                <a:gd name="T6" fmla="*/ 29 w 39"/>
                <a:gd name="T7" fmla="*/ 22 h 139"/>
                <a:gd name="T8" fmla="*/ 26 w 39"/>
                <a:gd name="T9" fmla="*/ 29 h 139"/>
                <a:gd name="T10" fmla="*/ 23 w 39"/>
                <a:gd name="T11" fmla="*/ 37 h 139"/>
                <a:gd name="T12" fmla="*/ 20 w 39"/>
                <a:gd name="T13" fmla="*/ 46 h 139"/>
                <a:gd name="T14" fmla="*/ 17 w 39"/>
                <a:gd name="T15" fmla="*/ 53 h 139"/>
                <a:gd name="T16" fmla="*/ 15 w 39"/>
                <a:gd name="T17" fmla="*/ 61 h 139"/>
                <a:gd name="T18" fmla="*/ 13 w 39"/>
                <a:gd name="T19" fmla="*/ 69 h 139"/>
                <a:gd name="T20" fmla="*/ 11 w 39"/>
                <a:gd name="T21" fmla="*/ 77 h 139"/>
                <a:gd name="T22" fmla="*/ 10 w 39"/>
                <a:gd name="T23" fmla="*/ 85 h 139"/>
                <a:gd name="T24" fmla="*/ 9 w 39"/>
                <a:gd name="T25" fmla="*/ 93 h 139"/>
                <a:gd name="T26" fmla="*/ 9 w 39"/>
                <a:gd name="T27" fmla="*/ 101 h 139"/>
                <a:gd name="T28" fmla="*/ 9 w 39"/>
                <a:gd name="T29" fmla="*/ 109 h 139"/>
                <a:gd name="T30" fmla="*/ 9 w 39"/>
                <a:gd name="T31" fmla="*/ 117 h 139"/>
                <a:gd name="T32" fmla="*/ 10 w 39"/>
                <a:gd name="T33" fmla="*/ 126 h 139"/>
                <a:gd name="T34" fmla="*/ 12 w 39"/>
                <a:gd name="T35" fmla="*/ 134 h 139"/>
                <a:gd name="T36" fmla="*/ 4 w 39"/>
                <a:gd name="T37" fmla="*/ 138 h 139"/>
                <a:gd name="T38" fmla="*/ 2 w 39"/>
                <a:gd name="T39" fmla="*/ 128 h 139"/>
                <a:gd name="T40" fmla="*/ 1 w 39"/>
                <a:gd name="T41" fmla="*/ 119 h 139"/>
                <a:gd name="T42" fmla="*/ 0 w 39"/>
                <a:gd name="T43" fmla="*/ 110 h 139"/>
                <a:gd name="T44" fmla="*/ 0 w 39"/>
                <a:gd name="T45" fmla="*/ 100 h 139"/>
                <a:gd name="T46" fmla="*/ 0 w 39"/>
                <a:gd name="T47" fmla="*/ 92 h 139"/>
                <a:gd name="T48" fmla="*/ 1 w 39"/>
                <a:gd name="T49" fmla="*/ 83 h 139"/>
                <a:gd name="T50" fmla="*/ 2 w 39"/>
                <a:gd name="T51" fmla="*/ 74 h 139"/>
                <a:gd name="T52" fmla="*/ 4 w 39"/>
                <a:gd name="T53" fmla="*/ 66 h 139"/>
                <a:gd name="T54" fmla="*/ 6 w 39"/>
                <a:gd name="T55" fmla="*/ 57 h 139"/>
                <a:gd name="T56" fmla="*/ 9 w 39"/>
                <a:gd name="T57" fmla="*/ 48 h 139"/>
                <a:gd name="T58" fmla="*/ 12 w 39"/>
                <a:gd name="T59" fmla="*/ 40 h 139"/>
                <a:gd name="T60" fmla="*/ 15 w 39"/>
                <a:gd name="T61" fmla="*/ 32 h 139"/>
                <a:gd name="T62" fmla="*/ 18 w 39"/>
                <a:gd name="T63" fmla="*/ 24 h 139"/>
                <a:gd name="T64" fmla="*/ 21 w 39"/>
                <a:gd name="T65" fmla="*/ 17 h 139"/>
                <a:gd name="T66" fmla="*/ 25 w 39"/>
                <a:gd name="T67" fmla="*/ 9 h 139"/>
                <a:gd name="T68" fmla="*/ 29 w 39"/>
                <a:gd name="T69" fmla="*/ 2 h 139"/>
                <a:gd name="T70" fmla="*/ 36 w 39"/>
                <a:gd name="T71" fmla="*/ 8 h 139"/>
                <a:gd name="T72" fmla="*/ 29 w 39"/>
                <a:gd name="T73" fmla="*/ 2 h 139"/>
                <a:gd name="T74" fmla="*/ 31 w 39"/>
                <a:gd name="T75" fmla="*/ 0 h 139"/>
                <a:gd name="T76" fmla="*/ 32 w 39"/>
                <a:gd name="T77" fmla="*/ 0 h 139"/>
                <a:gd name="T78" fmla="*/ 34 w 39"/>
                <a:gd name="T79" fmla="*/ 0 h 139"/>
                <a:gd name="T80" fmla="*/ 35 w 39"/>
                <a:gd name="T81" fmla="*/ 0 h 139"/>
                <a:gd name="T82" fmla="*/ 36 w 39"/>
                <a:gd name="T83" fmla="*/ 2 h 139"/>
                <a:gd name="T84" fmla="*/ 38 w 39"/>
                <a:gd name="T85" fmla="*/ 3 h 139"/>
                <a:gd name="T86" fmla="*/ 38 w 39"/>
                <a:gd name="T87" fmla="*/ 5 h 139"/>
                <a:gd name="T88" fmla="*/ 36 w 39"/>
                <a:gd name="T89" fmla="*/ 8 h 139"/>
                <a:gd name="T90" fmla="*/ 29 w 39"/>
                <a:gd name="T91" fmla="*/ 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" h="139">
                  <a:moveTo>
                    <a:pt x="29" y="2"/>
                  </a:moveTo>
                  <a:lnTo>
                    <a:pt x="36" y="8"/>
                  </a:lnTo>
                  <a:lnTo>
                    <a:pt x="33" y="15"/>
                  </a:lnTo>
                  <a:lnTo>
                    <a:pt x="29" y="22"/>
                  </a:lnTo>
                  <a:lnTo>
                    <a:pt x="26" y="29"/>
                  </a:lnTo>
                  <a:lnTo>
                    <a:pt x="23" y="37"/>
                  </a:lnTo>
                  <a:lnTo>
                    <a:pt x="20" y="46"/>
                  </a:lnTo>
                  <a:lnTo>
                    <a:pt x="17" y="53"/>
                  </a:lnTo>
                  <a:lnTo>
                    <a:pt x="15" y="61"/>
                  </a:lnTo>
                  <a:lnTo>
                    <a:pt x="13" y="69"/>
                  </a:lnTo>
                  <a:lnTo>
                    <a:pt x="11" y="77"/>
                  </a:lnTo>
                  <a:lnTo>
                    <a:pt x="10" y="85"/>
                  </a:lnTo>
                  <a:lnTo>
                    <a:pt x="9" y="93"/>
                  </a:lnTo>
                  <a:lnTo>
                    <a:pt x="9" y="101"/>
                  </a:lnTo>
                  <a:lnTo>
                    <a:pt x="9" y="109"/>
                  </a:lnTo>
                  <a:lnTo>
                    <a:pt x="9" y="117"/>
                  </a:lnTo>
                  <a:lnTo>
                    <a:pt x="10" y="126"/>
                  </a:lnTo>
                  <a:lnTo>
                    <a:pt x="12" y="134"/>
                  </a:lnTo>
                  <a:lnTo>
                    <a:pt x="4" y="138"/>
                  </a:lnTo>
                  <a:lnTo>
                    <a:pt x="2" y="128"/>
                  </a:lnTo>
                  <a:lnTo>
                    <a:pt x="1" y="119"/>
                  </a:lnTo>
                  <a:lnTo>
                    <a:pt x="0" y="110"/>
                  </a:lnTo>
                  <a:lnTo>
                    <a:pt x="0" y="100"/>
                  </a:lnTo>
                  <a:lnTo>
                    <a:pt x="0" y="92"/>
                  </a:lnTo>
                  <a:lnTo>
                    <a:pt x="1" y="83"/>
                  </a:lnTo>
                  <a:lnTo>
                    <a:pt x="2" y="74"/>
                  </a:lnTo>
                  <a:lnTo>
                    <a:pt x="4" y="66"/>
                  </a:lnTo>
                  <a:lnTo>
                    <a:pt x="6" y="57"/>
                  </a:lnTo>
                  <a:lnTo>
                    <a:pt x="9" y="48"/>
                  </a:lnTo>
                  <a:lnTo>
                    <a:pt x="12" y="40"/>
                  </a:lnTo>
                  <a:lnTo>
                    <a:pt x="15" y="32"/>
                  </a:lnTo>
                  <a:lnTo>
                    <a:pt x="18" y="24"/>
                  </a:lnTo>
                  <a:lnTo>
                    <a:pt x="21" y="17"/>
                  </a:lnTo>
                  <a:lnTo>
                    <a:pt x="25" y="9"/>
                  </a:lnTo>
                  <a:lnTo>
                    <a:pt x="29" y="2"/>
                  </a:lnTo>
                  <a:lnTo>
                    <a:pt x="36" y="8"/>
                  </a:lnTo>
                  <a:lnTo>
                    <a:pt x="29" y="2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36" y="2"/>
                  </a:lnTo>
                  <a:lnTo>
                    <a:pt x="38" y="3"/>
                  </a:lnTo>
                  <a:lnTo>
                    <a:pt x="38" y="5"/>
                  </a:lnTo>
                  <a:lnTo>
                    <a:pt x="36" y="8"/>
                  </a:lnTo>
                  <a:lnTo>
                    <a:pt x="2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97" name="Freeform 153">
              <a:extLst>
                <a:ext uri="{FF2B5EF4-FFF2-40B4-BE49-F238E27FC236}">
                  <a16:creationId xmlns:a16="http://schemas.microsoft.com/office/drawing/2014/main" id="{6E96E7B2-87DA-0F33-E3C6-8F6027343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585"/>
              <a:ext cx="60" cy="125"/>
            </a:xfrm>
            <a:custGeom>
              <a:avLst/>
              <a:gdLst>
                <a:gd name="T0" fmla="*/ 8 w 60"/>
                <a:gd name="T1" fmla="*/ 112 h 125"/>
                <a:gd name="T2" fmla="*/ 2 w 60"/>
                <a:gd name="T3" fmla="*/ 119 h 125"/>
                <a:gd name="T4" fmla="*/ 1 w 60"/>
                <a:gd name="T5" fmla="*/ 109 h 125"/>
                <a:gd name="T6" fmla="*/ 0 w 60"/>
                <a:gd name="T7" fmla="*/ 99 h 125"/>
                <a:gd name="T8" fmla="*/ 0 w 60"/>
                <a:gd name="T9" fmla="*/ 90 h 125"/>
                <a:gd name="T10" fmla="*/ 1 w 60"/>
                <a:gd name="T11" fmla="*/ 81 h 125"/>
                <a:gd name="T12" fmla="*/ 4 w 60"/>
                <a:gd name="T13" fmla="*/ 73 h 125"/>
                <a:gd name="T14" fmla="*/ 7 w 60"/>
                <a:gd name="T15" fmla="*/ 66 h 125"/>
                <a:gd name="T16" fmla="*/ 10 w 60"/>
                <a:gd name="T17" fmla="*/ 59 h 125"/>
                <a:gd name="T18" fmla="*/ 14 w 60"/>
                <a:gd name="T19" fmla="*/ 52 h 125"/>
                <a:gd name="T20" fmla="*/ 19 w 60"/>
                <a:gd name="T21" fmla="*/ 45 h 125"/>
                <a:gd name="T22" fmla="*/ 23 w 60"/>
                <a:gd name="T23" fmla="*/ 39 h 125"/>
                <a:gd name="T24" fmla="*/ 28 w 60"/>
                <a:gd name="T25" fmla="*/ 33 h 125"/>
                <a:gd name="T26" fmla="*/ 33 w 60"/>
                <a:gd name="T27" fmla="*/ 26 h 125"/>
                <a:gd name="T28" fmla="*/ 38 w 60"/>
                <a:gd name="T29" fmla="*/ 20 h 125"/>
                <a:gd name="T30" fmla="*/ 43 w 60"/>
                <a:gd name="T31" fmla="*/ 13 h 125"/>
                <a:gd name="T32" fmla="*/ 47 w 60"/>
                <a:gd name="T33" fmla="*/ 7 h 125"/>
                <a:gd name="T34" fmla="*/ 51 w 60"/>
                <a:gd name="T35" fmla="*/ 0 h 125"/>
                <a:gd name="T36" fmla="*/ 59 w 60"/>
                <a:gd name="T37" fmla="*/ 5 h 125"/>
                <a:gd name="T38" fmla="*/ 54 w 60"/>
                <a:gd name="T39" fmla="*/ 13 h 125"/>
                <a:gd name="T40" fmla="*/ 50 w 60"/>
                <a:gd name="T41" fmla="*/ 21 h 125"/>
                <a:gd name="T42" fmla="*/ 44 w 60"/>
                <a:gd name="T43" fmla="*/ 27 h 125"/>
                <a:gd name="T44" fmla="*/ 40 w 60"/>
                <a:gd name="T45" fmla="*/ 34 h 125"/>
                <a:gd name="T46" fmla="*/ 35 w 60"/>
                <a:gd name="T47" fmla="*/ 41 h 125"/>
                <a:gd name="T48" fmla="*/ 30 w 60"/>
                <a:gd name="T49" fmla="*/ 47 h 125"/>
                <a:gd name="T50" fmla="*/ 25 w 60"/>
                <a:gd name="T51" fmla="*/ 53 h 125"/>
                <a:gd name="T52" fmla="*/ 21 w 60"/>
                <a:gd name="T53" fmla="*/ 59 h 125"/>
                <a:gd name="T54" fmla="*/ 18 w 60"/>
                <a:gd name="T55" fmla="*/ 65 h 125"/>
                <a:gd name="T56" fmla="*/ 15 w 60"/>
                <a:gd name="T57" fmla="*/ 71 h 125"/>
                <a:gd name="T58" fmla="*/ 12 w 60"/>
                <a:gd name="T59" fmla="*/ 77 h 125"/>
                <a:gd name="T60" fmla="*/ 10 w 60"/>
                <a:gd name="T61" fmla="*/ 84 h 125"/>
                <a:gd name="T62" fmla="*/ 9 w 60"/>
                <a:gd name="T63" fmla="*/ 91 h 125"/>
                <a:gd name="T64" fmla="*/ 9 w 60"/>
                <a:gd name="T65" fmla="*/ 99 h 125"/>
                <a:gd name="T66" fmla="*/ 9 w 60"/>
                <a:gd name="T67" fmla="*/ 107 h 125"/>
                <a:gd name="T68" fmla="*/ 11 w 60"/>
                <a:gd name="T69" fmla="*/ 116 h 125"/>
                <a:gd name="T70" fmla="*/ 6 w 60"/>
                <a:gd name="T71" fmla="*/ 123 h 125"/>
                <a:gd name="T72" fmla="*/ 11 w 60"/>
                <a:gd name="T73" fmla="*/ 116 h 125"/>
                <a:gd name="T74" fmla="*/ 11 w 60"/>
                <a:gd name="T75" fmla="*/ 118 h 125"/>
                <a:gd name="T76" fmla="*/ 11 w 60"/>
                <a:gd name="T77" fmla="*/ 121 h 125"/>
                <a:gd name="T78" fmla="*/ 9 w 60"/>
                <a:gd name="T79" fmla="*/ 122 h 125"/>
                <a:gd name="T80" fmla="*/ 8 w 60"/>
                <a:gd name="T81" fmla="*/ 123 h 125"/>
                <a:gd name="T82" fmla="*/ 7 w 60"/>
                <a:gd name="T83" fmla="*/ 124 h 125"/>
                <a:gd name="T84" fmla="*/ 5 w 60"/>
                <a:gd name="T85" fmla="*/ 123 h 125"/>
                <a:gd name="T86" fmla="*/ 3 w 60"/>
                <a:gd name="T87" fmla="*/ 121 h 125"/>
                <a:gd name="T88" fmla="*/ 2 w 60"/>
                <a:gd name="T89" fmla="*/ 119 h 125"/>
                <a:gd name="T90" fmla="*/ 8 w 60"/>
                <a:gd name="T91" fmla="*/ 11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0" h="125">
                  <a:moveTo>
                    <a:pt x="8" y="112"/>
                  </a:moveTo>
                  <a:lnTo>
                    <a:pt x="2" y="119"/>
                  </a:lnTo>
                  <a:lnTo>
                    <a:pt x="1" y="109"/>
                  </a:lnTo>
                  <a:lnTo>
                    <a:pt x="0" y="99"/>
                  </a:lnTo>
                  <a:lnTo>
                    <a:pt x="0" y="90"/>
                  </a:lnTo>
                  <a:lnTo>
                    <a:pt x="1" y="81"/>
                  </a:lnTo>
                  <a:lnTo>
                    <a:pt x="4" y="73"/>
                  </a:lnTo>
                  <a:lnTo>
                    <a:pt x="7" y="66"/>
                  </a:lnTo>
                  <a:lnTo>
                    <a:pt x="10" y="59"/>
                  </a:lnTo>
                  <a:lnTo>
                    <a:pt x="14" y="52"/>
                  </a:lnTo>
                  <a:lnTo>
                    <a:pt x="19" y="45"/>
                  </a:lnTo>
                  <a:lnTo>
                    <a:pt x="23" y="39"/>
                  </a:lnTo>
                  <a:lnTo>
                    <a:pt x="28" y="33"/>
                  </a:lnTo>
                  <a:lnTo>
                    <a:pt x="33" y="26"/>
                  </a:lnTo>
                  <a:lnTo>
                    <a:pt x="38" y="20"/>
                  </a:lnTo>
                  <a:lnTo>
                    <a:pt x="43" y="13"/>
                  </a:lnTo>
                  <a:lnTo>
                    <a:pt x="47" y="7"/>
                  </a:lnTo>
                  <a:lnTo>
                    <a:pt x="51" y="0"/>
                  </a:lnTo>
                  <a:lnTo>
                    <a:pt x="59" y="5"/>
                  </a:lnTo>
                  <a:lnTo>
                    <a:pt x="54" y="13"/>
                  </a:lnTo>
                  <a:lnTo>
                    <a:pt x="50" y="21"/>
                  </a:lnTo>
                  <a:lnTo>
                    <a:pt x="44" y="27"/>
                  </a:lnTo>
                  <a:lnTo>
                    <a:pt x="40" y="34"/>
                  </a:lnTo>
                  <a:lnTo>
                    <a:pt x="35" y="41"/>
                  </a:lnTo>
                  <a:lnTo>
                    <a:pt x="30" y="47"/>
                  </a:lnTo>
                  <a:lnTo>
                    <a:pt x="25" y="53"/>
                  </a:lnTo>
                  <a:lnTo>
                    <a:pt x="21" y="59"/>
                  </a:lnTo>
                  <a:lnTo>
                    <a:pt x="18" y="65"/>
                  </a:lnTo>
                  <a:lnTo>
                    <a:pt x="15" y="71"/>
                  </a:lnTo>
                  <a:lnTo>
                    <a:pt x="12" y="77"/>
                  </a:lnTo>
                  <a:lnTo>
                    <a:pt x="10" y="84"/>
                  </a:lnTo>
                  <a:lnTo>
                    <a:pt x="9" y="91"/>
                  </a:lnTo>
                  <a:lnTo>
                    <a:pt x="9" y="99"/>
                  </a:lnTo>
                  <a:lnTo>
                    <a:pt x="9" y="107"/>
                  </a:lnTo>
                  <a:lnTo>
                    <a:pt x="11" y="116"/>
                  </a:lnTo>
                  <a:lnTo>
                    <a:pt x="6" y="123"/>
                  </a:lnTo>
                  <a:lnTo>
                    <a:pt x="11" y="116"/>
                  </a:lnTo>
                  <a:lnTo>
                    <a:pt x="11" y="118"/>
                  </a:lnTo>
                  <a:lnTo>
                    <a:pt x="11" y="121"/>
                  </a:lnTo>
                  <a:lnTo>
                    <a:pt x="9" y="122"/>
                  </a:lnTo>
                  <a:lnTo>
                    <a:pt x="8" y="123"/>
                  </a:lnTo>
                  <a:lnTo>
                    <a:pt x="7" y="124"/>
                  </a:lnTo>
                  <a:lnTo>
                    <a:pt x="5" y="123"/>
                  </a:lnTo>
                  <a:lnTo>
                    <a:pt x="3" y="121"/>
                  </a:lnTo>
                  <a:lnTo>
                    <a:pt x="2" y="119"/>
                  </a:lnTo>
                  <a:lnTo>
                    <a:pt x="8" y="1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98" name="Freeform 154">
              <a:extLst>
                <a:ext uri="{FF2B5EF4-FFF2-40B4-BE49-F238E27FC236}">
                  <a16:creationId xmlns:a16="http://schemas.microsoft.com/office/drawing/2014/main" id="{EBBD74BB-2965-8D08-BAFC-1DF380810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637"/>
              <a:ext cx="32" cy="73"/>
            </a:xfrm>
            <a:custGeom>
              <a:avLst/>
              <a:gdLst>
                <a:gd name="T0" fmla="*/ 5 w 32"/>
                <a:gd name="T1" fmla="*/ 0 h 73"/>
                <a:gd name="T2" fmla="*/ 8 w 32"/>
                <a:gd name="T3" fmla="*/ 5 h 73"/>
                <a:gd name="T4" fmla="*/ 9 w 32"/>
                <a:gd name="T5" fmla="*/ 10 h 73"/>
                <a:gd name="T6" fmla="*/ 9 w 32"/>
                <a:gd name="T7" fmla="*/ 15 h 73"/>
                <a:gd name="T8" fmla="*/ 11 w 32"/>
                <a:gd name="T9" fmla="*/ 21 h 73"/>
                <a:gd name="T10" fmla="*/ 11 w 32"/>
                <a:gd name="T11" fmla="*/ 26 h 73"/>
                <a:gd name="T12" fmla="*/ 12 w 32"/>
                <a:gd name="T13" fmla="*/ 30 h 73"/>
                <a:gd name="T14" fmla="*/ 14 w 32"/>
                <a:gd name="T15" fmla="*/ 35 h 73"/>
                <a:gd name="T16" fmla="*/ 15 w 32"/>
                <a:gd name="T17" fmla="*/ 39 h 73"/>
                <a:gd name="T18" fmla="*/ 16 w 32"/>
                <a:gd name="T19" fmla="*/ 43 h 73"/>
                <a:gd name="T20" fmla="*/ 17 w 32"/>
                <a:gd name="T21" fmla="*/ 47 h 73"/>
                <a:gd name="T22" fmla="*/ 19 w 32"/>
                <a:gd name="T23" fmla="*/ 50 h 73"/>
                <a:gd name="T24" fmla="*/ 21 w 32"/>
                <a:gd name="T25" fmla="*/ 53 h 73"/>
                <a:gd name="T26" fmla="*/ 22 w 32"/>
                <a:gd name="T27" fmla="*/ 56 h 73"/>
                <a:gd name="T28" fmla="*/ 24 w 32"/>
                <a:gd name="T29" fmla="*/ 58 h 73"/>
                <a:gd name="T30" fmla="*/ 26 w 32"/>
                <a:gd name="T31" fmla="*/ 59 h 73"/>
                <a:gd name="T32" fmla="*/ 28 w 32"/>
                <a:gd name="T33" fmla="*/ 60 h 73"/>
                <a:gd name="T34" fmla="*/ 31 w 32"/>
                <a:gd name="T35" fmla="*/ 61 h 73"/>
                <a:gd name="T36" fmla="*/ 29 w 32"/>
                <a:gd name="T37" fmla="*/ 72 h 73"/>
                <a:gd name="T38" fmla="*/ 25 w 32"/>
                <a:gd name="T39" fmla="*/ 71 h 73"/>
                <a:gd name="T40" fmla="*/ 22 w 32"/>
                <a:gd name="T41" fmla="*/ 69 h 73"/>
                <a:gd name="T42" fmla="*/ 19 w 32"/>
                <a:gd name="T43" fmla="*/ 66 h 73"/>
                <a:gd name="T44" fmla="*/ 16 w 32"/>
                <a:gd name="T45" fmla="*/ 64 h 73"/>
                <a:gd name="T46" fmla="*/ 14 w 32"/>
                <a:gd name="T47" fmla="*/ 60 h 73"/>
                <a:gd name="T48" fmla="*/ 11 w 32"/>
                <a:gd name="T49" fmla="*/ 56 h 73"/>
                <a:gd name="T50" fmla="*/ 9 w 32"/>
                <a:gd name="T51" fmla="*/ 53 h 73"/>
                <a:gd name="T52" fmla="*/ 8 w 32"/>
                <a:gd name="T53" fmla="*/ 48 h 73"/>
                <a:gd name="T54" fmla="*/ 7 w 32"/>
                <a:gd name="T55" fmla="*/ 43 h 73"/>
                <a:gd name="T56" fmla="*/ 5 w 32"/>
                <a:gd name="T57" fmla="*/ 38 h 73"/>
                <a:gd name="T58" fmla="*/ 4 w 32"/>
                <a:gd name="T59" fmla="*/ 33 h 73"/>
                <a:gd name="T60" fmla="*/ 2 w 32"/>
                <a:gd name="T61" fmla="*/ 28 h 73"/>
                <a:gd name="T62" fmla="*/ 2 w 32"/>
                <a:gd name="T63" fmla="*/ 22 h 73"/>
                <a:gd name="T64" fmla="*/ 1 w 32"/>
                <a:gd name="T65" fmla="*/ 17 h 73"/>
                <a:gd name="T66" fmla="*/ 0 w 32"/>
                <a:gd name="T67" fmla="*/ 11 h 73"/>
                <a:gd name="T68" fmla="*/ 0 w 32"/>
                <a:gd name="T69" fmla="*/ 5 h 73"/>
                <a:gd name="T70" fmla="*/ 3 w 32"/>
                <a:gd name="T71" fmla="*/ 10 h 73"/>
                <a:gd name="T72" fmla="*/ 0 w 32"/>
                <a:gd name="T73" fmla="*/ 5 h 73"/>
                <a:gd name="T74" fmla="*/ 0 w 32"/>
                <a:gd name="T75" fmla="*/ 3 h 73"/>
                <a:gd name="T76" fmla="*/ 1 w 32"/>
                <a:gd name="T77" fmla="*/ 1 h 73"/>
                <a:gd name="T78" fmla="*/ 2 w 32"/>
                <a:gd name="T79" fmla="*/ 0 h 73"/>
                <a:gd name="T80" fmla="*/ 4 w 32"/>
                <a:gd name="T81" fmla="*/ 0 h 73"/>
                <a:gd name="T82" fmla="*/ 5 w 32"/>
                <a:gd name="T83" fmla="*/ 0 h 73"/>
                <a:gd name="T84" fmla="*/ 7 w 32"/>
                <a:gd name="T85" fmla="*/ 1 h 73"/>
                <a:gd name="T86" fmla="*/ 8 w 32"/>
                <a:gd name="T87" fmla="*/ 2 h 73"/>
                <a:gd name="T88" fmla="*/ 8 w 32"/>
                <a:gd name="T89" fmla="*/ 5 h 73"/>
                <a:gd name="T90" fmla="*/ 5 w 32"/>
                <a:gd name="T9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73">
                  <a:moveTo>
                    <a:pt x="5" y="0"/>
                  </a:moveTo>
                  <a:lnTo>
                    <a:pt x="8" y="5"/>
                  </a:lnTo>
                  <a:lnTo>
                    <a:pt x="9" y="10"/>
                  </a:lnTo>
                  <a:lnTo>
                    <a:pt x="9" y="15"/>
                  </a:lnTo>
                  <a:lnTo>
                    <a:pt x="11" y="21"/>
                  </a:lnTo>
                  <a:lnTo>
                    <a:pt x="11" y="26"/>
                  </a:lnTo>
                  <a:lnTo>
                    <a:pt x="12" y="30"/>
                  </a:lnTo>
                  <a:lnTo>
                    <a:pt x="14" y="35"/>
                  </a:lnTo>
                  <a:lnTo>
                    <a:pt x="15" y="39"/>
                  </a:lnTo>
                  <a:lnTo>
                    <a:pt x="16" y="43"/>
                  </a:lnTo>
                  <a:lnTo>
                    <a:pt x="17" y="47"/>
                  </a:lnTo>
                  <a:lnTo>
                    <a:pt x="19" y="50"/>
                  </a:lnTo>
                  <a:lnTo>
                    <a:pt x="21" y="53"/>
                  </a:lnTo>
                  <a:lnTo>
                    <a:pt x="22" y="56"/>
                  </a:lnTo>
                  <a:lnTo>
                    <a:pt x="24" y="58"/>
                  </a:lnTo>
                  <a:lnTo>
                    <a:pt x="26" y="59"/>
                  </a:lnTo>
                  <a:lnTo>
                    <a:pt x="28" y="60"/>
                  </a:lnTo>
                  <a:lnTo>
                    <a:pt x="31" y="61"/>
                  </a:lnTo>
                  <a:lnTo>
                    <a:pt x="29" y="72"/>
                  </a:lnTo>
                  <a:lnTo>
                    <a:pt x="25" y="71"/>
                  </a:lnTo>
                  <a:lnTo>
                    <a:pt x="22" y="69"/>
                  </a:lnTo>
                  <a:lnTo>
                    <a:pt x="19" y="66"/>
                  </a:lnTo>
                  <a:lnTo>
                    <a:pt x="16" y="64"/>
                  </a:lnTo>
                  <a:lnTo>
                    <a:pt x="14" y="60"/>
                  </a:lnTo>
                  <a:lnTo>
                    <a:pt x="11" y="56"/>
                  </a:lnTo>
                  <a:lnTo>
                    <a:pt x="9" y="53"/>
                  </a:lnTo>
                  <a:lnTo>
                    <a:pt x="8" y="48"/>
                  </a:lnTo>
                  <a:lnTo>
                    <a:pt x="7" y="43"/>
                  </a:lnTo>
                  <a:lnTo>
                    <a:pt x="5" y="38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1"/>
                  </a:lnTo>
                  <a:lnTo>
                    <a:pt x="0" y="5"/>
                  </a:lnTo>
                  <a:lnTo>
                    <a:pt x="3" y="10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8" y="2"/>
                  </a:lnTo>
                  <a:lnTo>
                    <a:pt x="8" y="5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299" name="Freeform 155">
              <a:extLst>
                <a:ext uri="{FF2B5EF4-FFF2-40B4-BE49-F238E27FC236}">
                  <a16:creationId xmlns:a16="http://schemas.microsoft.com/office/drawing/2014/main" id="{616B3D85-ADC4-DD40-912A-A24093100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633"/>
              <a:ext cx="43" cy="138"/>
            </a:xfrm>
            <a:custGeom>
              <a:avLst/>
              <a:gdLst>
                <a:gd name="T0" fmla="*/ 19 w 43"/>
                <a:gd name="T1" fmla="*/ 131 h 138"/>
                <a:gd name="T2" fmla="*/ 21 w 43"/>
                <a:gd name="T3" fmla="*/ 136 h 138"/>
                <a:gd name="T4" fmla="*/ 17 w 43"/>
                <a:gd name="T5" fmla="*/ 131 h 138"/>
                <a:gd name="T6" fmla="*/ 14 w 43"/>
                <a:gd name="T7" fmla="*/ 125 h 138"/>
                <a:gd name="T8" fmla="*/ 11 w 43"/>
                <a:gd name="T9" fmla="*/ 116 h 138"/>
                <a:gd name="T10" fmla="*/ 8 w 43"/>
                <a:gd name="T11" fmla="*/ 105 h 138"/>
                <a:gd name="T12" fmla="*/ 5 w 43"/>
                <a:gd name="T13" fmla="*/ 94 h 138"/>
                <a:gd name="T14" fmla="*/ 3 w 43"/>
                <a:gd name="T15" fmla="*/ 82 h 138"/>
                <a:gd name="T16" fmla="*/ 1 w 43"/>
                <a:gd name="T17" fmla="*/ 69 h 138"/>
                <a:gd name="T18" fmla="*/ 0 w 43"/>
                <a:gd name="T19" fmla="*/ 57 h 138"/>
                <a:gd name="T20" fmla="*/ 0 w 43"/>
                <a:gd name="T21" fmla="*/ 44 h 138"/>
                <a:gd name="T22" fmla="*/ 1 w 43"/>
                <a:gd name="T23" fmla="*/ 32 h 138"/>
                <a:gd name="T24" fmla="*/ 3 w 43"/>
                <a:gd name="T25" fmla="*/ 22 h 138"/>
                <a:gd name="T26" fmla="*/ 7 w 43"/>
                <a:gd name="T27" fmla="*/ 12 h 138"/>
                <a:gd name="T28" fmla="*/ 13 w 43"/>
                <a:gd name="T29" fmla="*/ 5 h 138"/>
                <a:gd name="T30" fmla="*/ 21 w 43"/>
                <a:gd name="T31" fmla="*/ 0 h 138"/>
                <a:gd name="T32" fmla="*/ 30 w 43"/>
                <a:gd name="T33" fmla="*/ 0 h 138"/>
                <a:gd name="T34" fmla="*/ 42 w 43"/>
                <a:gd name="T35" fmla="*/ 2 h 138"/>
                <a:gd name="T36" fmla="*/ 39 w 43"/>
                <a:gd name="T37" fmla="*/ 14 h 138"/>
                <a:gd name="T38" fmla="*/ 30 w 43"/>
                <a:gd name="T39" fmla="*/ 11 h 138"/>
                <a:gd name="T40" fmla="*/ 22 w 43"/>
                <a:gd name="T41" fmla="*/ 11 h 138"/>
                <a:gd name="T42" fmla="*/ 17 w 43"/>
                <a:gd name="T43" fmla="*/ 14 h 138"/>
                <a:gd name="T44" fmla="*/ 14 w 43"/>
                <a:gd name="T45" fmla="*/ 19 h 138"/>
                <a:gd name="T46" fmla="*/ 11 w 43"/>
                <a:gd name="T47" fmla="*/ 26 h 138"/>
                <a:gd name="T48" fmla="*/ 9 w 43"/>
                <a:gd name="T49" fmla="*/ 34 h 138"/>
                <a:gd name="T50" fmla="*/ 8 w 43"/>
                <a:gd name="T51" fmla="*/ 45 h 138"/>
                <a:gd name="T52" fmla="*/ 8 w 43"/>
                <a:gd name="T53" fmla="*/ 56 h 138"/>
                <a:gd name="T54" fmla="*/ 10 w 43"/>
                <a:gd name="T55" fmla="*/ 68 h 138"/>
                <a:gd name="T56" fmla="*/ 11 w 43"/>
                <a:gd name="T57" fmla="*/ 79 h 138"/>
                <a:gd name="T58" fmla="*/ 14 w 43"/>
                <a:gd name="T59" fmla="*/ 91 h 138"/>
                <a:gd name="T60" fmla="*/ 16 w 43"/>
                <a:gd name="T61" fmla="*/ 102 h 138"/>
                <a:gd name="T62" fmla="*/ 19 w 43"/>
                <a:gd name="T63" fmla="*/ 111 h 138"/>
                <a:gd name="T64" fmla="*/ 22 w 43"/>
                <a:gd name="T65" fmla="*/ 119 h 138"/>
                <a:gd name="T66" fmla="*/ 25 w 43"/>
                <a:gd name="T67" fmla="*/ 124 h 138"/>
                <a:gd name="T68" fmla="*/ 26 w 43"/>
                <a:gd name="T69" fmla="*/ 127 h 138"/>
                <a:gd name="T70" fmla="*/ 28 w 43"/>
                <a:gd name="T71" fmla="*/ 131 h 138"/>
                <a:gd name="T72" fmla="*/ 26 w 43"/>
                <a:gd name="T73" fmla="*/ 127 h 138"/>
                <a:gd name="T74" fmla="*/ 28 w 43"/>
                <a:gd name="T75" fmla="*/ 128 h 138"/>
                <a:gd name="T76" fmla="*/ 28 w 43"/>
                <a:gd name="T77" fmla="*/ 131 h 138"/>
                <a:gd name="T78" fmla="*/ 28 w 43"/>
                <a:gd name="T79" fmla="*/ 133 h 138"/>
                <a:gd name="T80" fmla="*/ 27 w 43"/>
                <a:gd name="T81" fmla="*/ 134 h 138"/>
                <a:gd name="T82" fmla="*/ 26 w 43"/>
                <a:gd name="T83" fmla="*/ 136 h 138"/>
                <a:gd name="T84" fmla="*/ 25 w 43"/>
                <a:gd name="T85" fmla="*/ 137 h 138"/>
                <a:gd name="T86" fmla="*/ 23 w 43"/>
                <a:gd name="T87" fmla="*/ 137 h 138"/>
                <a:gd name="T88" fmla="*/ 21 w 43"/>
                <a:gd name="T89" fmla="*/ 136 h 138"/>
                <a:gd name="T90" fmla="*/ 19 w 43"/>
                <a:gd name="T91" fmla="*/ 13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" h="138">
                  <a:moveTo>
                    <a:pt x="19" y="131"/>
                  </a:moveTo>
                  <a:lnTo>
                    <a:pt x="21" y="136"/>
                  </a:lnTo>
                  <a:lnTo>
                    <a:pt x="17" y="131"/>
                  </a:lnTo>
                  <a:lnTo>
                    <a:pt x="14" y="125"/>
                  </a:lnTo>
                  <a:lnTo>
                    <a:pt x="11" y="116"/>
                  </a:lnTo>
                  <a:lnTo>
                    <a:pt x="8" y="105"/>
                  </a:lnTo>
                  <a:lnTo>
                    <a:pt x="5" y="94"/>
                  </a:lnTo>
                  <a:lnTo>
                    <a:pt x="3" y="82"/>
                  </a:lnTo>
                  <a:lnTo>
                    <a:pt x="1" y="69"/>
                  </a:lnTo>
                  <a:lnTo>
                    <a:pt x="0" y="57"/>
                  </a:lnTo>
                  <a:lnTo>
                    <a:pt x="0" y="44"/>
                  </a:lnTo>
                  <a:lnTo>
                    <a:pt x="1" y="32"/>
                  </a:lnTo>
                  <a:lnTo>
                    <a:pt x="3" y="22"/>
                  </a:lnTo>
                  <a:lnTo>
                    <a:pt x="7" y="12"/>
                  </a:lnTo>
                  <a:lnTo>
                    <a:pt x="13" y="5"/>
                  </a:lnTo>
                  <a:lnTo>
                    <a:pt x="21" y="0"/>
                  </a:lnTo>
                  <a:lnTo>
                    <a:pt x="30" y="0"/>
                  </a:lnTo>
                  <a:lnTo>
                    <a:pt x="42" y="2"/>
                  </a:lnTo>
                  <a:lnTo>
                    <a:pt x="39" y="14"/>
                  </a:lnTo>
                  <a:lnTo>
                    <a:pt x="30" y="11"/>
                  </a:lnTo>
                  <a:lnTo>
                    <a:pt x="22" y="11"/>
                  </a:lnTo>
                  <a:lnTo>
                    <a:pt x="17" y="14"/>
                  </a:lnTo>
                  <a:lnTo>
                    <a:pt x="14" y="19"/>
                  </a:lnTo>
                  <a:lnTo>
                    <a:pt x="11" y="26"/>
                  </a:lnTo>
                  <a:lnTo>
                    <a:pt x="9" y="34"/>
                  </a:lnTo>
                  <a:lnTo>
                    <a:pt x="8" y="45"/>
                  </a:lnTo>
                  <a:lnTo>
                    <a:pt x="8" y="56"/>
                  </a:lnTo>
                  <a:lnTo>
                    <a:pt x="10" y="68"/>
                  </a:lnTo>
                  <a:lnTo>
                    <a:pt x="11" y="79"/>
                  </a:lnTo>
                  <a:lnTo>
                    <a:pt x="14" y="91"/>
                  </a:lnTo>
                  <a:lnTo>
                    <a:pt x="16" y="102"/>
                  </a:lnTo>
                  <a:lnTo>
                    <a:pt x="19" y="111"/>
                  </a:lnTo>
                  <a:lnTo>
                    <a:pt x="22" y="119"/>
                  </a:lnTo>
                  <a:lnTo>
                    <a:pt x="25" y="124"/>
                  </a:lnTo>
                  <a:lnTo>
                    <a:pt x="26" y="127"/>
                  </a:lnTo>
                  <a:lnTo>
                    <a:pt x="28" y="131"/>
                  </a:lnTo>
                  <a:lnTo>
                    <a:pt x="26" y="127"/>
                  </a:lnTo>
                  <a:lnTo>
                    <a:pt x="28" y="128"/>
                  </a:lnTo>
                  <a:lnTo>
                    <a:pt x="28" y="131"/>
                  </a:lnTo>
                  <a:lnTo>
                    <a:pt x="28" y="133"/>
                  </a:lnTo>
                  <a:lnTo>
                    <a:pt x="27" y="134"/>
                  </a:lnTo>
                  <a:lnTo>
                    <a:pt x="26" y="136"/>
                  </a:lnTo>
                  <a:lnTo>
                    <a:pt x="25" y="137"/>
                  </a:lnTo>
                  <a:lnTo>
                    <a:pt x="23" y="137"/>
                  </a:lnTo>
                  <a:lnTo>
                    <a:pt x="21" y="136"/>
                  </a:lnTo>
                  <a:lnTo>
                    <a:pt x="19" y="1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00" name="Freeform 156">
              <a:extLst>
                <a:ext uri="{FF2B5EF4-FFF2-40B4-BE49-F238E27FC236}">
                  <a16:creationId xmlns:a16="http://schemas.microsoft.com/office/drawing/2014/main" id="{71768483-E305-02D8-3F1F-90C2E580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764"/>
              <a:ext cx="51" cy="66"/>
            </a:xfrm>
            <a:custGeom>
              <a:avLst/>
              <a:gdLst>
                <a:gd name="T0" fmla="*/ 40 w 51"/>
                <a:gd name="T1" fmla="*/ 56 h 66"/>
                <a:gd name="T2" fmla="*/ 46 w 51"/>
                <a:gd name="T3" fmla="*/ 63 h 66"/>
                <a:gd name="T4" fmla="*/ 39 w 51"/>
                <a:gd name="T5" fmla="*/ 65 h 66"/>
                <a:gd name="T6" fmla="*/ 34 w 51"/>
                <a:gd name="T7" fmla="*/ 65 h 66"/>
                <a:gd name="T8" fmla="*/ 28 w 51"/>
                <a:gd name="T9" fmla="*/ 63 h 66"/>
                <a:gd name="T10" fmla="*/ 24 w 51"/>
                <a:gd name="T11" fmla="*/ 62 h 66"/>
                <a:gd name="T12" fmla="*/ 19 w 51"/>
                <a:gd name="T13" fmla="*/ 59 h 66"/>
                <a:gd name="T14" fmla="*/ 15 w 51"/>
                <a:gd name="T15" fmla="*/ 55 h 66"/>
                <a:gd name="T16" fmla="*/ 12 w 51"/>
                <a:gd name="T17" fmla="*/ 51 h 66"/>
                <a:gd name="T18" fmla="*/ 9 w 51"/>
                <a:gd name="T19" fmla="*/ 46 h 66"/>
                <a:gd name="T20" fmla="*/ 7 w 51"/>
                <a:gd name="T21" fmla="*/ 40 h 66"/>
                <a:gd name="T22" fmla="*/ 4 w 51"/>
                <a:gd name="T23" fmla="*/ 35 h 66"/>
                <a:gd name="T24" fmla="*/ 3 w 51"/>
                <a:gd name="T25" fmla="*/ 29 h 66"/>
                <a:gd name="T26" fmla="*/ 2 w 51"/>
                <a:gd name="T27" fmla="*/ 24 h 66"/>
                <a:gd name="T28" fmla="*/ 1 w 51"/>
                <a:gd name="T29" fmla="*/ 17 h 66"/>
                <a:gd name="T30" fmla="*/ 0 w 51"/>
                <a:gd name="T31" fmla="*/ 11 h 66"/>
                <a:gd name="T32" fmla="*/ 0 w 51"/>
                <a:gd name="T33" fmla="*/ 5 h 66"/>
                <a:gd name="T34" fmla="*/ 0 w 51"/>
                <a:gd name="T35" fmla="*/ 0 h 66"/>
                <a:gd name="T36" fmla="*/ 9 w 51"/>
                <a:gd name="T37" fmla="*/ 0 h 66"/>
                <a:gd name="T38" fmla="*/ 9 w 51"/>
                <a:gd name="T39" fmla="*/ 5 h 66"/>
                <a:gd name="T40" fmla="*/ 9 w 51"/>
                <a:gd name="T41" fmla="*/ 10 h 66"/>
                <a:gd name="T42" fmla="*/ 10 w 51"/>
                <a:gd name="T43" fmla="*/ 16 h 66"/>
                <a:gd name="T44" fmla="*/ 11 w 51"/>
                <a:gd name="T45" fmla="*/ 21 h 66"/>
                <a:gd name="T46" fmla="*/ 12 w 51"/>
                <a:gd name="T47" fmla="*/ 26 h 66"/>
                <a:gd name="T48" fmla="*/ 13 w 51"/>
                <a:gd name="T49" fmla="*/ 31 h 66"/>
                <a:gd name="T50" fmla="*/ 15 w 51"/>
                <a:gd name="T51" fmla="*/ 35 h 66"/>
                <a:gd name="T52" fmla="*/ 17 w 51"/>
                <a:gd name="T53" fmla="*/ 40 h 66"/>
                <a:gd name="T54" fmla="*/ 19 w 51"/>
                <a:gd name="T55" fmla="*/ 43 h 66"/>
                <a:gd name="T56" fmla="*/ 21 w 51"/>
                <a:gd name="T57" fmla="*/ 46 h 66"/>
                <a:gd name="T58" fmla="*/ 24 w 51"/>
                <a:gd name="T59" fmla="*/ 49 h 66"/>
                <a:gd name="T60" fmla="*/ 27 w 51"/>
                <a:gd name="T61" fmla="*/ 51 h 66"/>
                <a:gd name="T62" fmla="*/ 30 w 51"/>
                <a:gd name="T63" fmla="*/ 52 h 66"/>
                <a:gd name="T64" fmla="*/ 34 w 51"/>
                <a:gd name="T65" fmla="*/ 53 h 66"/>
                <a:gd name="T66" fmla="*/ 39 w 51"/>
                <a:gd name="T67" fmla="*/ 53 h 66"/>
                <a:gd name="T68" fmla="*/ 43 w 51"/>
                <a:gd name="T69" fmla="*/ 52 h 66"/>
                <a:gd name="T70" fmla="*/ 50 w 51"/>
                <a:gd name="T71" fmla="*/ 59 h 66"/>
                <a:gd name="T72" fmla="*/ 43 w 51"/>
                <a:gd name="T73" fmla="*/ 52 h 66"/>
                <a:gd name="T74" fmla="*/ 46 w 51"/>
                <a:gd name="T75" fmla="*/ 52 h 66"/>
                <a:gd name="T76" fmla="*/ 47 w 51"/>
                <a:gd name="T77" fmla="*/ 53 h 66"/>
                <a:gd name="T78" fmla="*/ 48 w 51"/>
                <a:gd name="T79" fmla="*/ 55 h 66"/>
                <a:gd name="T80" fmla="*/ 50 w 51"/>
                <a:gd name="T81" fmla="*/ 56 h 66"/>
                <a:gd name="T82" fmla="*/ 50 w 51"/>
                <a:gd name="T83" fmla="*/ 59 h 66"/>
                <a:gd name="T84" fmla="*/ 49 w 51"/>
                <a:gd name="T85" fmla="*/ 61 h 66"/>
                <a:gd name="T86" fmla="*/ 48 w 51"/>
                <a:gd name="T87" fmla="*/ 62 h 66"/>
                <a:gd name="T88" fmla="*/ 46 w 51"/>
                <a:gd name="T89" fmla="*/ 63 h 66"/>
                <a:gd name="T90" fmla="*/ 40 w 51"/>
                <a:gd name="T91" fmla="*/ 5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66">
                  <a:moveTo>
                    <a:pt x="40" y="56"/>
                  </a:moveTo>
                  <a:lnTo>
                    <a:pt x="46" y="63"/>
                  </a:lnTo>
                  <a:lnTo>
                    <a:pt x="39" y="65"/>
                  </a:lnTo>
                  <a:lnTo>
                    <a:pt x="34" y="65"/>
                  </a:lnTo>
                  <a:lnTo>
                    <a:pt x="28" y="63"/>
                  </a:lnTo>
                  <a:lnTo>
                    <a:pt x="24" y="62"/>
                  </a:lnTo>
                  <a:lnTo>
                    <a:pt x="19" y="59"/>
                  </a:lnTo>
                  <a:lnTo>
                    <a:pt x="15" y="55"/>
                  </a:lnTo>
                  <a:lnTo>
                    <a:pt x="12" y="51"/>
                  </a:lnTo>
                  <a:lnTo>
                    <a:pt x="9" y="46"/>
                  </a:lnTo>
                  <a:lnTo>
                    <a:pt x="7" y="40"/>
                  </a:lnTo>
                  <a:lnTo>
                    <a:pt x="4" y="35"/>
                  </a:lnTo>
                  <a:lnTo>
                    <a:pt x="3" y="29"/>
                  </a:lnTo>
                  <a:lnTo>
                    <a:pt x="2" y="24"/>
                  </a:lnTo>
                  <a:lnTo>
                    <a:pt x="1" y="17"/>
                  </a:lnTo>
                  <a:lnTo>
                    <a:pt x="0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5"/>
                  </a:lnTo>
                  <a:lnTo>
                    <a:pt x="9" y="10"/>
                  </a:lnTo>
                  <a:lnTo>
                    <a:pt x="10" y="16"/>
                  </a:lnTo>
                  <a:lnTo>
                    <a:pt x="11" y="21"/>
                  </a:lnTo>
                  <a:lnTo>
                    <a:pt x="12" y="26"/>
                  </a:lnTo>
                  <a:lnTo>
                    <a:pt x="13" y="31"/>
                  </a:lnTo>
                  <a:lnTo>
                    <a:pt x="15" y="35"/>
                  </a:lnTo>
                  <a:lnTo>
                    <a:pt x="17" y="40"/>
                  </a:lnTo>
                  <a:lnTo>
                    <a:pt x="19" y="43"/>
                  </a:lnTo>
                  <a:lnTo>
                    <a:pt x="21" y="46"/>
                  </a:lnTo>
                  <a:lnTo>
                    <a:pt x="24" y="49"/>
                  </a:lnTo>
                  <a:lnTo>
                    <a:pt x="27" y="51"/>
                  </a:lnTo>
                  <a:lnTo>
                    <a:pt x="30" y="52"/>
                  </a:lnTo>
                  <a:lnTo>
                    <a:pt x="34" y="53"/>
                  </a:lnTo>
                  <a:lnTo>
                    <a:pt x="39" y="53"/>
                  </a:lnTo>
                  <a:lnTo>
                    <a:pt x="43" y="52"/>
                  </a:lnTo>
                  <a:lnTo>
                    <a:pt x="50" y="59"/>
                  </a:lnTo>
                  <a:lnTo>
                    <a:pt x="43" y="52"/>
                  </a:lnTo>
                  <a:lnTo>
                    <a:pt x="46" y="52"/>
                  </a:lnTo>
                  <a:lnTo>
                    <a:pt x="47" y="53"/>
                  </a:lnTo>
                  <a:lnTo>
                    <a:pt x="48" y="55"/>
                  </a:lnTo>
                  <a:lnTo>
                    <a:pt x="50" y="56"/>
                  </a:lnTo>
                  <a:lnTo>
                    <a:pt x="50" y="59"/>
                  </a:lnTo>
                  <a:lnTo>
                    <a:pt x="49" y="61"/>
                  </a:lnTo>
                  <a:lnTo>
                    <a:pt x="48" y="62"/>
                  </a:lnTo>
                  <a:lnTo>
                    <a:pt x="46" y="63"/>
                  </a:lnTo>
                  <a:lnTo>
                    <a:pt x="40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01" name="Freeform 157">
              <a:extLst>
                <a:ext uri="{FF2B5EF4-FFF2-40B4-BE49-F238E27FC236}">
                  <a16:creationId xmlns:a16="http://schemas.microsoft.com/office/drawing/2014/main" id="{94424369-9790-BA3B-5746-5B3F58660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820"/>
              <a:ext cx="22" cy="133"/>
            </a:xfrm>
            <a:custGeom>
              <a:avLst/>
              <a:gdLst>
                <a:gd name="T0" fmla="*/ 19 w 22"/>
                <a:gd name="T1" fmla="*/ 122 h 133"/>
                <a:gd name="T2" fmla="*/ 9 w 22"/>
                <a:gd name="T3" fmla="*/ 127 h 133"/>
                <a:gd name="T4" fmla="*/ 8 w 22"/>
                <a:gd name="T5" fmla="*/ 120 h 133"/>
                <a:gd name="T6" fmla="*/ 6 w 22"/>
                <a:gd name="T7" fmla="*/ 111 h 133"/>
                <a:gd name="T8" fmla="*/ 4 w 22"/>
                <a:gd name="T9" fmla="*/ 104 h 133"/>
                <a:gd name="T10" fmla="*/ 3 w 22"/>
                <a:gd name="T11" fmla="*/ 97 h 133"/>
                <a:gd name="T12" fmla="*/ 2 w 22"/>
                <a:gd name="T13" fmla="*/ 90 h 133"/>
                <a:gd name="T14" fmla="*/ 1 w 22"/>
                <a:gd name="T15" fmla="*/ 83 h 133"/>
                <a:gd name="T16" fmla="*/ 0 w 22"/>
                <a:gd name="T17" fmla="*/ 76 h 133"/>
                <a:gd name="T18" fmla="*/ 0 w 22"/>
                <a:gd name="T19" fmla="*/ 68 h 133"/>
                <a:gd name="T20" fmla="*/ 0 w 22"/>
                <a:gd name="T21" fmla="*/ 61 h 133"/>
                <a:gd name="T22" fmla="*/ 0 w 22"/>
                <a:gd name="T23" fmla="*/ 53 h 133"/>
                <a:gd name="T24" fmla="*/ 0 w 22"/>
                <a:gd name="T25" fmla="*/ 45 h 133"/>
                <a:gd name="T26" fmla="*/ 1 w 22"/>
                <a:gd name="T27" fmla="*/ 37 h 133"/>
                <a:gd name="T28" fmla="*/ 2 w 22"/>
                <a:gd name="T29" fmla="*/ 29 h 133"/>
                <a:gd name="T30" fmla="*/ 4 w 22"/>
                <a:gd name="T31" fmla="*/ 19 h 133"/>
                <a:gd name="T32" fmla="*/ 5 w 22"/>
                <a:gd name="T33" fmla="*/ 10 h 133"/>
                <a:gd name="T34" fmla="*/ 8 w 22"/>
                <a:gd name="T35" fmla="*/ 0 h 133"/>
                <a:gd name="T36" fmla="*/ 20 w 22"/>
                <a:gd name="T37" fmla="*/ 2 h 133"/>
                <a:gd name="T38" fmla="*/ 17 w 22"/>
                <a:gd name="T39" fmla="*/ 11 h 133"/>
                <a:gd name="T40" fmla="*/ 16 w 22"/>
                <a:gd name="T41" fmla="*/ 21 h 133"/>
                <a:gd name="T42" fmla="*/ 14 w 22"/>
                <a:gd name="T43" fmla="*/ 29 h 133"/>
                <a:gd name="T44" fmla="*/ 13 w 22"/>
                <a:gd name="T45" fmla="*/ 38 h 133"/>
                <a:gd name="T46" fmla="*/ 12 w 22"/>
                <a:gd name="T47" fmla="*/ 46 h 133"/>
                <a:gd name="T48" fmla="*/ 12 w 22"/>
                <a:gd name="T49" fmla="*/ 53 h 133"/>
                <a:gd name="T50" fmla="*/ 12 w 22"/>
                <a:gd name="T51" fmla="*/ 61 h 133"/>
                <a:gd name="T52" fmla="*/ 12 w 22"/>
                <a:gd name="T53" fmla="*/ 68 h 133"/>
                <a:gd name="T54" fmla="*/ 12 w 22"/>
                <a:gd name="T55" fmla="*/ 75 h 133"/>
                <a:gd name="T56" fmla="*/ 13 w 22"/>
                <a:gd name="T57" fmla="*/ 82 h 133"/>
                <a:gd name="T58" fmla="*/ 14 w 22"/>
                <a:gd name="T59" fmla="*/ 88 h 133"/>
                <a:gd name="T60" fmla="*/ 15 w 22"/>
                <a:gd name="T61" fmla="*/ 96 h 133"/>
                <a:gd name="T62" fmla="*/ 16 w 22"/>
                <a:gd name="T63" fmla="*/ 102 h 133"/>
                <a:gd name="T64" fmla="*/ 18 w 22"/>
                <a:gd name="T65" fmla="*/ 110 h 133"/>
                <a:gd name="T66" fmla="*/ 20 w 22"/>
                <a:gd name="T67" fmla="*/ 117 h 133"/>
                <a:gd name="T68" fmla="*/ 21 w 22"/>
                <a:gd name="T69" fmla="*/ 125 h 133"/>
                <a:gd name="T70" fmla="*/ 11 w 22"/>
                <a:gd name="T71" fmla="*/ 130 h 133"/>
                <a:gd name="T72" fmla="*/ 21 w 22"/>
                <a:gd name="T73" fmla="*/ 125 h 133"/>
                <a:gd name="T74" fmla="*/ 21 w 22"/>
                <a:gd name="T75" fmla="*/ 127 h 133"/>
                <a:gd name="T76" fmla="*/ 20 w 22"/>
                <a:gd name="T77" fmla="*/ 129 h 133"/>
                <a:gd name="T78" fmla="*/ 18 w 22"/>
                <a:gd name="T79" fmla="*/ 131 h 133"/>
                <a:gd name="T80" fmla="*/ 16 w 22"/>
                <a:gd name="T81" fmla="*/ 132 h 133"/>
                <a:gd name="T82" fmla="*/ 14 w 22"/>
                <a:gd name="T83" fmla="*/ 132 h 133"/>
                <a:gd name="T84" fmla="*/ 12 w 22"/>
                <a:gd name="T85" fmla="*/ 131 h 133"/>
                <a:gd name="T86" fmla="*/ 10 w 22"/>
                <a:gd name="T87" fmla="*/ 129 h 133"/>
                <a:gd name="T88" fmla="*/ 9 w 22"/>
                <a:gd name="T89" fmla="*/ 127 h 133"/>
                <a:gd name="T90" fmla="*/ 19 w 22"/>
                <a:gd name="T91" fmla="*/ 12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133">
                  <a:moveTo>
                    <a:pt x="19" y="122"/>
                  </a:moveTo>
                  <a:lnTo>
                    <a:pt x="9" y="127"/>
                  </a:lnTo>
                  <a:lnTo>
                    <a:pt x="8" y="120"/>
                  </a:lnTo>
                  <a:lnTo>
                    <a:pt x="6" y="111"/>
                  </a:lnTo>
                  <a:lnTo>
                    <a:pt x="4" y="104"/>
                  </a:lnTo>
                  <a:lnTo>
                    <a:pt x="3" y="97"/>
                  </a:lnTo>
                  <a:lnTo>
                    <a:pt x="2" y="90"/>
                  </a:lnTo>
                  <a:lnTo>
                    <a:pt x="1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0" y="61"/>
                  </a:lnTo>
                  <a:lnTo>
                    <a:pt x="0" y="53"/>
                  </a:lnTo>
                  <a:lnTo>
                    <a:pt x="0" y="45"/>
                  </a:lnTo>
                  <a:lnTo>
                    <a:pt x="1" y="37"/>
                  </a:lnTo>
                  <a:lnTo>
                    <a:pt x="2" y="29"/>
                  </a:lnTo>
                  <a:lnTo>
                    <a:pt x="4" y="19"/>
                  </a:lnTo>
                  <a:lnTo>
                    <a:pt x="5" y="10"/>
                  </a:lnTo>
                  <a:lnTo>
                    <a:pt x="8" y="0"/>
                  </a:lnTo>
                  <a:lnTo>
                    <a:pt x="20" y="2"/>
                  </a:lnTo>
                  <a:lnTo>
                    <a:pt x="17" y="11"/>
                  </a:lnTo>
                  <a:lnTo>
                    <a:pt x="16" y="21"/>
                  </a:lnTo>
                  <a:lnTo>
                    <a:pt x="14" y="29"/>
                  </a:lnTo>
                  <a:lnTo>
                    <a:pt x="13" y="38"/>
                  </a:lnTo>
                  <a:lnTo>
                    <a:pt x="12" y="46"/>
                  </a:lnTo>
                  <a:lnTo>
                    <a:pt x="12" y="53"/>
                  </a:lnTo>
                  <a:lnTo>
                    <a:pt x="12" y="61"/>
                  </a:lnTo>
                  <a:lnTo>
                    <a:pt x="12" y="68"/>
                  </a:lnTo>
                  <a:lnTo>
                    <a:pt x="12" y="75"/>
                  </a:lnTo>
                  <a:lnTo>
                    <a:pt x="13" y="82"/>
                  </a:lnTo>
                  <a:lnTo>
                    <a:pt x="14" y="88"/>
                  </a:lnTo>
                  <a:lnTo>
                    <a:pt x="15" y="96"/>
                  </a:lnTo>
                  <a:lnTo>
                    <a:pt x="16" y="102"/>
                  </a:lnTo>
                  <a:lnTo>
                    <a:pt x="18" y="110"/>
                  </a:lnTo>
                  <a:lnTo>
                    <a:pt x="20" y="117"/>
                  </a:lnTo>
                  <a:lnTo>
                    <a:pt x="21" y="125"/>
                  </a:lnTo>
                  <a:lnTo>
                    <a:pt x="11" y="130"/>
                  </a:lnTo>
                  <a:lnTo>
                    <a:pt x="21" y="125"/>
                  </a:lnTo>
                  <a:lnTo>
                    <a:pt x="21" y="127"/>
                  </a:lnTo>
                  <a:lnTo>
                    <a:pt x="20" y="129"/>
                  </a:lnTo>
                  <a:lnTo>
                    <a:pt x="18" y="131"/>
                  </a:lnTo>
                  <a:lnTo>
                    <a:pt x="16" y="132"/>
                  </a:lnTo>
                  <a:lnTo>
                    <a:pt x="14" y="132"/>
                  </a:lnTo>
                  <a:lnTo>
                    <a:pt x="12" y="131"/>
                  </a:lnTo>
                  <a:lnTo>
                    <a:pt x="10" y="129"/>
                  </a:lnTo>
                  <a:lnTo>
                    <a:pt x="9" y="127"/>
                  </a:lnTo>
                  <a:lnTo>
                    <a:pt x="19" y="1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02" name="Freeform 158">
              <a:extLst>
                <a:ext uri="{FF2B5EF4-FFF2-40B4-BE49-F238E27FC236}">
                  <a16:creationId xmlns:a16="http://schemas.microsoft.com/office/drawing/2014/main" id="{775E31BA-DDA6-9D63-9115-5E15401B0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912"/>
              <a:ext cx="34" cy="38"/>
            </a:xfrm>
            <a:custGeom>
              <a:avLst/>
              <a:gdLst>
                <a:gd name="T0" fmla="*/ 5 w 34"/>
                <a:gd name="T1" fmla="*/ 0 h 38"/>
                <a:gd name="T2" fmla="*/ 7 w 34"/>
                <a:gd name="T3" fmla="*/ 1 h 38"/>
                <a:gd name="T4" fmla="*/ 10 w 34"/>
                <a:gd name="T5" fmla="*/ 4 h 38"/>
                <a:gd name="T6" fmla="*/ 14 w 34"/>
                <a:gd name="T7" fmla="*/ 8 h 38"/>
                <a:gd name="T8" fmla="*/ 18 w 34"/>
                <a:gd name="T9" fmla="*/ 12 h 38"/>
                <a:gd name="T10" fmla="*/ 21 w 34"/>
                <a:gd name="T11" fmla="*/ 16 h 38"/>
                <a:gd name="T12" fmla="*/ 25 w 34"/>
                <a:gd name="T13" fmla="*/ 19 h 38"/>
                <a:gd name="T14" fmla="*/ 28 w 34"/>
                <a:gd name="T15" fmla="*/ 23 h 38"/>
                <a:gd name="T16" fmla="*/ 31 w 34"/>
                <a:gd name="T17" fmla="*/ 26 h 38"/>
                <a:gd name="T18" fmla="*/ 33 w 34"/>
                <a:gd name="T19" fmla="*/ 29 h 38"/>
                <a:gd name="T20" fmla="*/ 27 w 34"/>
                <a:gd name="T21" fmla="*/ 37 h 38"/>
                <a:gd name="T22" fmla="*/ 24 w 34"/>
                <a:gd name="T23" fmla="*/ 34 h 38"/>
                <a:gd name="T24" fmla="*/ 22 w 34"/>
                <a:gd name="T25" fmla="*/ 31 h 38"/>
                <a:gd name="T26" fmla="*/ 18 w 34"/>
                <a:gd name="T27" fmla="*/ 28 h 38"/>
                <a:gd name="T28" fmla="*/ 15 w 34"/>
                <a:gd name="T29" fmla="*/ 24 h 38"/>
                <a:gd name="T30" fmla="*/ 12 w 34"/>
                <a:gd name="T31" fmla="*/ 20 h 38"/>
                <a:gd name="T32" fmla="*/ 8 w 34"/>
                <a:gd name="T33" fmla="*/ 16 h 38"/>
                <a:gd name="T34" fmla="*/ 4 w 34"/>
                <a:gd name="T35" fmla="*/ 12 h 38"/>
                <a:gd name="T36" fmla="*/ 1 w 34"/>
                <a:gd name="T37" fmla="*/ 9 h 38"/>
                <a:gd name="T38" fmla="*/ 3 w 34"/>
                <a:gd name="T39" fmla="*/ 10 h 38"/>
                <a:gd name="T40" fmla="*/ 1 w 34"/>
                <a:gd name="T41" fmla="*/ 9 h 38"/>
                <a:gd name="T42" fmla="*/ 0 w 34"/>
                <a:gd name="T43" fmla="*/ 7 h 38"/>
                <a:gd name="T44" fmla="*/ 0 w 34"/>
                <a:gd name="T45" fmla="*/ 4 h 38"/>
                <a:gd name="T46" fmla="*/ 0 w 34"/>
                <a:gd name="T47" fmla="*/ 2 h 38"/>
                <a:gd name="T48" fmla="*/ 1 w 34"/>
                <a:gd name="T49" fmla="*/ 1 h 38"/>
                <a:gd name="T50" fmla="*/ 2 w 34"/>
                <a:gd name="T51" fmla="*/ 0 h 38"/>
                <a:gd name="T52" fmla="*/ 4 w 34"/>
                <a:gd name="T53" fmla="*/ 0 h 38"/>
                <a:gd name="T54" fmla="*/ 5 w 34"/>
                <a:gd name="T55" fmla="*/ 0 h 38"/>
                <a:gd name="T56" fmla="*/ 7 w 34"/>
                <a:gd name="T57" fmla="*/ 1 h 38"/>
                <a:gd name="T58" fmla="*/ 5 w 34"/>
                <a:gd name="T5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" h="38">
                  <a:moveTo>
                    <a:pt x="5" y="0"/>
                  </a:moveTo>
                  <a:lnTo>
                    <a:pt x="7" y="1"/>
                  </a:lnTo>
                  <a:lnTo>
                    <a:pt x="10" y="4"/>
                  </a:lnTo>
                  <a:lnTo>
                    <a:pt x="14" y="8"/>
                  </a:lnTo>
                  <a:lnTo>
                    <a:pt x="18" y="12"/>
                  </a:lnTo>
                  <a:lnTo>
                    <a:pt x="21" y="16"/>
                  </a:lnTo>
                  <a:lnTo>
                    <a:pt x="25" y="19"/>
                  </a:lnTo>
                  <a:lnTo>
                    <a:pt x="28" y="23"/>
                  </a:lnTo>
                  <a:lnTo>
                    <a:pt x="31" y="26"/>
                  </a:lnTo>
                  <a:lnTo>
                    <a:pt x="33" y="29"/>
                  </a:lnTo>
                  <a:lnTo>
                    <a:pt x="27" y="37"/>
                  </a:lnTo>
                  <a:lnTo>
                    <a:pt x="24" y="34"/>
                  </a:lnTo>
                  <a:lnTo>
                    <a:pt x="22" y="31"/>
                  </a:lnTo>
                  <a:lnTo>
                    <a:pt x="18" y="28"/>
                  </a:lnTo>
                  <a:lnTo>
                    <a:pt x="15" y="24"/>
                  </a:lnTo>
                  <a:lnTo>
                    <a:pt x="12" y="20"/>
                  </a:lnTo>
                  <a:lnTo>
                    <a:pt x="8" y="16"/>
                  </a:lnTo>
                  <a:lnTo>
                    <a:pt x="4" y="12"/>
                  </a:lnTo>
                  <a:lnTo>
                    <a:pt x="1" y="9"/>
                  </a:lnTo>
                  <a:lnTo>
                    <a:pt x="3" y="10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03" name="Freeform 159">
              <a:extLst>
                <a:ext uri="{FF2B5EF4-FFF2-40B4-BE49-F238E27FC236}">
                  <a16:creationId xmlns:a16="http://schemas.microsoft.com/office/drawing/2014/main" id="{E74BD188-5E87-223D-81AF-930FE0616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818"/>
              <a:ext cx="42" cy="106"/>
            </a:xfrm>
            <a:custGeom>
              <a:avLst/>
              <a:gdLst>
                <a:gd name="T0" fmla="*/ 3 w 42"/>
                <a:gd name="T1" fmla="*/ 0 h 106"/>
                <a:gd name="T2" fmla="*/ 10 w 42"/>
                <a:gd name="T3" fmla="*/ 6 h 106"/>
                <a:gd name="T4" fmla="*/ 9 w 42"/>
                <a:gd name="T5" fmla="*/ 11 h 106"/>
                <a:gd name="T6" fmla="*/ 9 w 42"/>
                <a:gd name="T7" fmla="*/ 17 h 106"/>
                <a:gd name="T8" fmla="*/ 9 w 42"/>
                <a:gd name="T9" fmla="*/ 24 h 106"/>
                <a:gd name="T10" fmla="*/ 9 w 42"/>
                <a:gd name="T11" fmla="*/ 31 h 106"/>
                <a:gd name="T12" fmla="*/ 9 w 42"/>
                <a:gd name="T13" fmla="*/ 37 h 106"/>
                <a:gd name="T14" fmla="*/ 10 w 42"/>
                <a:gd name="T15" fmla="*/ 44 h 106"/>
                <a:gd name="T16" fmla="*/ 11 w 42"/>
                <a:gd name="T17" fmla="*/ 51 h 106"/>
                <a:gd name="T18" fmla="*/ 13 w 42"/>
                <a:gd name="T19" fmla="*/ 58 h 106"/>
                <a:gd name="T20" fmla="*/ 15 w 42"/>
                <a:gd name="T21" fmla="*/ 65 h 106"/>
                <a:gd name="T22" fmla="*/ 17 w 42"/>
                <a:gd name="T23" fmla="*/ 70 h 106"/>
                <a:gd name="T24" fmla="*/ 20 w 42"/>
                <a:gd name="T25" fmla="*/ 76 h 106"/>
                <a:gd name="T26" fmla="*/ 23 w 42"/>
                <a:gd name="T27" fmla="*/ 81 h 106"/>
                <a:gd name="T28" fmla="*/ 27 w 42"/>
                <a:gd name="T29" fmla="*/ 85 h 106"/>
                <a:gd name="T30" fmla="*/ 31 w 42"/>
                <a:gd name="T31" fmla="*/ 88 h 106"/>
                <a:gd name="T32" fmla="*/ 35 w 42"/>
                <a:gd name="T33" fmla="*/ 91 h 106"/>
                <a:gd name="T34" fmla="*/ 41 w 42"/>
                <a:gd name="T35" fmla="*/ 93 h 106"/>
                <a:gd name="T36" fmla="*/ 38 w 42"/>
                <a:gd name="T37" fmla="*/ 105 h 106"/>
                <a:gd name="T38" fmla="*/ 32 w 42"/>
                <a:gd name="T39" fmla="*/ 102 h 106"/>
                <a:gd name="T40" fmla="*/ 26 w 42"/>
                <a:gd name="T41" fmla="*/ 99 h 106"/>
                <a:gd name="T42" fmla="*/ 22 w 42"/>
                <a:gd name="T43" fmla="*/ 93 h 106"/>
                <a:gd name="T44" fmla="*/ 17 w 42"/>
                <a:gd name="T45" fmla="*/ 89 h 106"/>
                <a:gd name="T46" fmla="*/ 13 w 42"/>
                <a:gd name="T47" fmla="*/ 82 h 106"/>
                <a:gd name="T48" fmla="*/ 10 w 42"/>
                <a:gd name="T49" fmla="*/ 76 h 106"/>
                <a:gd name="T50" fmla="*/ 7 w 42"/>
                <a:gd name="T51" fmla="*/ 69 h 106"/>
                <a:gd name="T52" fmla="*/ 5 w 42"/>
                <a:gd name="T53" fmla="*/ 62 h 106"/>
                <a:gd name="T54" fmla="*/ 3 w 42"/>
                <a:gd name="T55" fmla="*/ 54 h 106"/>
                <a:gd name="T56" fmla="*/ 1 w 42"/>
                <a:gd name="T57" fmla="*/ 47 h 106"/>
                <a:gd name="T58" fmla="*/ 1 w 42"/>
                <a:gd name="T59" fmla="*/ 39 h 106"/>
                <a:gd name="T60" fmla="*/ 0 w 42"/>
                <a:gd name="T61" fmla="*/ 31 h 106"/>
                <a:gd name="T62" fmla="*/ 0 w 42"/>
                <a:gd name="T63" fmla="*/ 24 h 106"/>
                <a:gd name="T64" fmla="*/ 0 w 42"/>
                <a:gd name="T65" fmla="*/ 17 h 106"/>
                <a:gd name="T66" fmla="*/ 0 w 42"/>
                <a:gd name="T67" fmla="*/ 10 h 106"/>
                <a:gd name="T68" fmla="*/ 1 w 42"/>
                <a:gd name="T69" fmla="*/ 4 h 106"/>
                <a:gd name="T70" fmla="*/ 7 w 42"/>
                <a:gd name="T71" fmla="*/ 10 h 106"/>
                <a:gd name="T72" fmla="*/ 1 w 42"/>
                <a:gd name="T73" fmla="*/ 4 h 106"/>
                <a:gd name="T74" fmla="*/ 2 w 42"/>
                <a:gd name="T75" fmla="*/ 1 h 106"/>
                <a:gd name="T76" fmla="*/ 3 w 42"/>
                <a:gd name="T77" fmla="*/ 0 h 106"/>
                <a:gd name="T78" fmla="*/ 5 w 42"/>
                <a:gd name="T79" fmla="*/ 0 h 106"/>
                <a:gd name="T80" fmla="*/ 6 w 42"/>
                <a:gd name="T81" fmla="*/ 0 h 106"/>
                <a:gd name="T82" fmla="*/ 7 w 42"/>
                <a:gd name="T83" fmla="*/ 0 h 106"/>
                <a:gd name="T84" fmla="*/ 9 w 42"/>
                <a:gd name="T85" fmla="*/ 2 h 106"/>
                <a:gd name="T86" fmla="*/ 10 w 42"/>
                <a:gd name="T87" fmla="*/ 3 h 106"/>
                <a:gd name="T88" fmla="*/ 10 w 42"/>
                <a:gd name="T89" fmla="*/ 6 h 106"/>
                <a:gd name="T90" fmla="*/ 3 w 42"/>
                <a:gd name="T9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2" h="106">
                  <a:moveTo>
                    <a:pt x="3" y="0"/>
                  </a:moveTo>
                  <a:lnTo>
                    <a:pt x="10" y="6"/>
                  </a:lnTo>
                  <a:lnTo>
                    <a:pt x="9" y="11"/>
                  </a:lnTo>
                  <a:lnTo>
                    <a:pt x="9" y="17"/>
                  </a:lnTo>
                  <a:lnTo>
                    <a:pt x="9" y="24"/>
                  </a:lnTo>
                  <a:lnTo>
                    <a:pt x="9" y="31"/>
                  </a:lnTo>
                  <a:lnTo>
                    <a:pt x="9" y="37"/>
                  </a:lnTo>
                  <a:lnTo>
                    <a:pt x="10" y="44"/>
                  </a:lnTo>
                  <a:lnTo>
                    <a:pt x="11" y="51"/>
                  </a:lnTo>
                  <a:lnTo>
                    <a:pt x="13" y="58"/>
                  </a:lnTo>
                  <a:lnTo>
                    <a:pt x="15" y="65"/>
                  </a:lnTo>
                  <a:lnTo>
                    <a:pt x="17" y="70"/>
                  </a:lnTo>
                  <a:lnTo>
                    <a:pt x="20" y="76"/>
                  </a:lnTo>
                  <a:lnTo>
                    <a:pt x="23" y="81"/>
                  </a:lnTo>
                  <a:lnTo>
                    <a:pt x="27" y="85"/>
                  </a:lnTo>
                  <a:lnTo>
                    <a:pt x="31" y="88"/>
                  </a:lnTo>
                  <a:lnTo>
                    <a:pt x="35" y="91"/>
                  </a:lnTo>
                  <a:lnTo>
                    <a:pt x="41" y="93"/>
                  </a:lnTo>
                  <a:lnTo>
                    <a:pt x="38" y="105"/>
                  </a:lnTo>
                  <a:lnTo>
                    <a:pt x="32" y="102"/>
                  </a:lnTo>
                  <a:lnTo>
                    <a:pt x="26" y="99"/>
                  </a:lnTo>
                  <a:lnTo>
                    <a:pt x="22" y="93"/>
                  </a:lnTo>
                  <a:lnTo>
                    <a:pt x="17" y="89"/>
                  </a:lnTo>
                  <a:lnTo>
                    <a:pt x="13" y="82"/>
                  </a:lnTo>
                  <a:lnTo>
                    <a:pt x="10" y="76"/>
                  </a:lnTo>
                  <a:lnTo>
                    <a:pt x="7" y="69"/>
                  </a:lnTo>
                  <a:lnTo>
                    <a:pt x="5" y="62"/>
                  </a:lnTo>
                  <a:lnTo>
                    <a:pt x="3" y="54"/>
                  </a:lnTo>
                  <a:lnTo>
                    <a:pt x="1" y="47"/>
                  </a:lnTo>
                  <a:lnTo>
                    <a:pt x="1" y="39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0" y="17"/>
                  </a:lnTo>
                  <a:lnTo>
                    <a:pt x="0" y="10"/>
                  </a:lnTo>
                  <a:lnTo>
                    <a:pt x="1" y="4"/>
                  </a:lnTo>
                  <a:lnTo>
                    <a:pt x="7" y="10"/>
                  </a:lnTo>
                  <a:lnTo>
                    <a:pt x="1" y="4"/>
                  </a:lnTo>
                  <a:lnTo>
                    <a:pt x="2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0" y="6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04" name="Freeform 160">
              <a:extLst>
                <a:ext uri="{FF2B5EF4-FFF2-40B4-BE49-F238E27FC236}">
                  <a16:creationId xmlns:a16="http://schemas.microsoft.com/office/drawing/2014/main" id="{86723E5F-1155-DD1E-F041-920316F7E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818"/>
              <a:ext cx="23" cy="69"/>
            </a:xfrm>
            <a:custGeom>
              <a:avLst/>
              <a:gdLst>
                <a:gd name="T0" fmla="*/ 9 w 23"/>
                <a:gd name="T1" fmla="*/ 57 h 69"/>
                <a:gd name="T2" fmla="*/ 1 w 23"/>
                <a:gd name="T3" fmla="*/ 63 h 69"/>
                <a:gd name="T4" fmla="*/ 1 w 23"/>
                <a:gd name="T5" fmla="*/ 57 h 69"/>
                <a:gd name="T6" fmla="*/ 0 w 23"/>
                <a:gd name="T7" fmla="*/ 52 h 69"/>
                <a:gd name="T8" fmla="*/ 0 w 23"/>
                <a:gd name="T9" fmla="*/ 47 h 69"/>
                <a:gd name="T10" fmla="*/ 0 w 23"/>
                <a:gd name="T11" fmla="*/ 42 h 69"/>
                <a:gd name="T12" fmla="*/ 0 w 23"/>
                <a:gd name="T13" fmla="*/ 37 h 69"/>
                <a:gd name="T14" fmla="*/ 0 w 23"/>
                <a:gd name="T15" fmla="*/ 33 h 69"/>
                <a:gd name="T16" fmla="*/ 0 w 23"/>
                <a:gd name="T17" fmla="*/ 28 h 69"/>
                <a:gd name="T18" fmla="*/ 1 w 23"/>
                <a:gd name="T19" fmla="*/ 24 h 69"/>
                <a:gd name="T20" fmla="*/ 2 w 23"/>
                <a:gd name="T21" fmla="*/ 20 h 69"/>
                <a:gd name="T22" fmla="*/ 3 w 23"/>
                <a:gd name="T23" fmla="*/ 17 h 69"/>
                <a:gd name="T24" fmla="*/ 5 w 23"/>
                <a:gd name="T25" fmla="*/ 13 h 69"/>
                <a:gd name="T26" fmla="*/ 6 w 23"/>
                <a:gd name="T27" fmla="*/ 10 h 69"/>
                <a:gd name="T28" fmla="*/ 9 w 23"/>
                <a:gd name="T29" fmla="*/ 7 h 69"/>
                <a:gd name="T30" fmla="*/ 11 w 23"/>
                <a:gd name="T31" fmla="*/ 4 h 69"/>
                <a:gd name="T32" fmla="*/ 14 w 23"/>
                <a:gd name="T33" fmla="*/ 2 h 69"/>
                <a:gd name="T34" fmla="*/ 17 w 23"/>
                <a:gd name="T35" fmla="*/ 0 h 69"/>
                <a:gd name="T36" fmla="*/ 22 w 23"/>
                <a:gd name="T37" fmla="*/ 10 h 69"/>
                <a:gd name="T38" fmla="*/ 20 w 23"/>
                <a:gd name="T39" fmla="*/ 11 h 69"/>
                <a:gd name="T40" fmla="*/ 18 w 23"/>
                <a:gd name="T41" fmla="*/ 12 h 69"/>
                <a:gd name="T42" fmla="*/ 16 w 23"/>
                <a:gd name="T43" fmla="*/ 14 h 69"/>
                <a:gd name="T44" fmla="*/ 15 w 23"/>
                <a:gd name="T45" fmla="*/ 16 h 69"/>
                <a:gd name="T46" fmla="*/ 13 w 23"/>
                <a:gd name="T47" fmla="*/ 18 h 69"/>
                <a:gd name="T48" fmla="*/ 12 w 23"/>
                <a:gd name="T49" fmla="*/ 21 h 69"/>
                <a:gd name="T50" fmla="*/ 11 w 23"/>
                <a:gd name="T51" fmla="*/ 24 h 69"/>
                <a:gd name="T52" fmla="*/ 10 w 23"/>
                <a:gd name="T53" fmla="*/ 27 h 69"/>
                <a:gd name="T54" fmla="*/ 10 w 23"/>
                <a:gd name="T55" fmla="*/ 30 h 69"/>
                <a:gd name="T56" fmla="*/ 10 w 23"/>
                <a:gd name="T57" fmla="*/ 34 h 69"/>
                <a:gd name="T58" fmla="*/ 9 w 23"/>
                <a:gd name="T59" fmla="*/ 38 h 69"/>
                <a:gd name="T60" fmla="*/ 9 w 23"/>
                <a:gd name="T61" fmla="*/ 42 h 69"/>
                <a:gd name="T62" fmla="*/ 9 w 23"/>
                <a:gd name="T63" fmla="*/ 47 h 69"/>
                <a:gd name="T64" fmla="*/ 10 w 23"/>
                <a:gd name="T65" fmla="*/ 51 h 69"/>
                <a:gd name="T66" fmla="*/ 10 w 23"/>
                <a:gd name="T67" fmla="*/ 56 h 69"/>
                <a:gd name="T68" fmla="*/ 11 w 23"/>
                <a:gd name="T69" fmla="*/ 61 h 69"/>
                <a:gd name="T70" fmla="*/ 3 w 23"/>
                <a:gd name="T71" fmla="*/ 67 h 69"/>
                <a:gd name="T72" fmla="*/ 11 w 23"/>
                <a:gd name="T73" fmla="*/ 61 h 69"/>
                <a:gd name="T74" fmla="*/ 11 w 23"/>
                <a:gd name="T75" fmla="*/ 64 h 69"/>
                <a:gd name="T76" fmla="*/ 10 w 23"/>
                <a:gd name="T77" fmla="*/ 65 h 69"/>
                <a:gd name="T78" fmla="*/ 9 w 23"/>
                <a:gd name="T79" fmla="*/ 67 h 69"/>
                <a:gd name="T80" fmla="*/ 7 w 23"/>
                <a:gd name="T81" fmla="*/ 68 h 69"/>
                <a:gd name="T82" fmla="*/ 5 w 23"/>
                <a:gd name="T83" fmla="*/ 68 h 69"/>
                <a:gd name="T84" fmla="*/ 4 w 23"/>
                <a:gd name="T85" fmla="*/ 67 h 69"/>
                <a:gd name="T86" fmla="*/ 2 w 23"/>
                <a:gd name="T87" fmla="*/ 65 h 69"/>
                <a:gd name="T88" fmla="*/ 1 w 23"/>
                <a:gd name="T89" fmla="*/ 63 h 69"/>
                <a:gd name="T90" fmla="*/ 9 w 23"/>
                <a:gd name="T91" fmla="*/ 5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" h="69">
                  <a:moveTo>
                    <a:pt x="9" y="57"/>
                  </a:moveTo>
                  <a:lnTo>
                    <a:pt x="1" y="63"/>
                  </a:lnTo>
                  <a:lnTo>
                    <a:pt x="1" y="57"/>
                  </a:lnTo>
                  <a:lnTo>
                    <a:pt x="0" y="52"/>
                  </a:lnTo>
                  <a:lnTo>
                    <a:pt x="0" y="47"/>
                  </a:lnTo>
                  <a:lnTo>
                    <a:pt x="0" y="42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0" y="28"/>
                  </a:lnTo>
                  <a:lnTo>
                    <a:pt x="1" y="24"/>
                  </a:lnTo>
                  <a:lnTo>
                    <a:pt x="2" y="20"/>
                  </a:lnTo>
                  <a:lnTo>
                    <a:pt x="3" y="17"/>
                  </a:lnTo>
                  <a:lnTo>
                    <a:pt x="5" y="13"/>
                  </a:lnTo>
                  <a:lnTo>
                    <a:pt x="6" y="10"/>
                  </a:lnTo>
                  <a:lnTo>
                    <a:pt x="9" y="7"/>
                  </a:lnTo>
                  <a:lnTo>
                    <a:pt x="11" y="4"/>
                  </a:lnTo>
                  <a:lnTo>
                    <a:pt x="14" y="2"/>
                  </a:lnTo>
                  <a:lnTo>
                    <a:pt x="17" y="0"/>
                  </a:lnTo>
                  <a:lnTo>
                    <a:pt x="22" y="10"/>
                  </a:lnTo>
                  <a:lnTo>
                    <a:pt x="20" y="11"/>
                  </a:lnTo>
                  <a:lnTo>
                    <a:pt x="18" y="12"/>
                  </a:lnTo>
                  <a:lnTo>
                    <a:pt x="16" y="14"/>
                  </a:lnTo>
                  <a:lnTo>
                    <a:pt x="15" y="16"/>
                  </a:lnTo>
                  <a:lnTo>
                    <a:pt x="13" y="18"/>
                  </a:lnTo>
                  <a:lnTo>
                    <a:pt x="12" y="21"/>
                  </a:lnTo>
                  <a:lnTo>
                    <a:pt x="11" y="24"/>
                  </a:lnTo>
                  <a:lnTo>
                    <a:pt x="10" y="27"/>
                  </a:lnTo>
                  <a:lnTo>
                    <a:pt x="10" y="30"/>
                  </a:lnTo>
                  <a:lnTo>
                    <a:pt x="10" y="34"/>
                  </a:lnTo>
                  <a:lnTo>
                    <a:pt x="9" y="38"/>
                  </a:lnTo>
                  <a:lnTo>
                    <a:pt x="9" y="42"/>
                  </a:lnTo>
                  <a:lnTo>
                    <a:pt x="9" y="47"/>
                  </a:lnTo>
                  <a:lnTo>
                    <a:pt x="10" y="51"/>
                  </a:lnTo>
                  <a:lnTo>
                    <a:pt x="10" y="56"/>
                  </a:lnTo>
                  <a:lnTo>
                    <a:pt x="11" y="61"/>
                  </a:lnTo>
                  <a:lnTo>
                    <a:pt x="3" y="67"/>
                  </a:lnTo>
                  <a:lnTo>
                    <a:pt x="11" y="61"/>
                  </a:lnTo>
                  <a:lnTo>
                    <a:pt x="11" y="64"/>
                  </a:lnTo>
                  <a:lnTo>
                    <a:pt x="10" y="65"/>
                  </a:lnTo>
                  <a:lnTo>
                    <a:pt x="9" y="67"/>
                  </a:lnTo>
                  <a:lnTo>
                    <a:pt x="7" y="68"/>
                  </a:lnTo>
                  <a:lnTo>
                    <a:pt x="5" y="68"/>
                  </a:lnTo>
                  <a:lnTo>
                    <a:pt x="4" y="67"/>
                  </a:lnTo>
                  <a:lnTo>
                    <a:pt x="2" y="65"/>
                  </a:lnTo>
                  <a:lnTo>
                    <a:pt x="1" y="63"/>
                  </a:lnTo>
                  <a:lnTo>
                    <a:pt x="9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05" name="Freeform 161">
              <a:extLst>
                <a:ext uri="{FF2B5EF4-FFF2-40B4-BE49-F238E27FC236}">
                  <a16:creationId xmlns:a16="http://schemas.microsoft.com/office/drawing/2014/main" id="{EDDCA4BE-B874-3D43-6808-5D21A88FB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790"/>
              <a:ext cx="30" cy="97"/>
            </a:xfrm>
            <a:custGeom>
              <a:avLst/>
              <a:gdLst>
                <a:gd name="T0" fmla="*/ 14 w 30"/>
                <a:gd name="T1" fmla="*/ 7 h 97"/>
                <a:gd name="T2" fmla="*/ 14 w 30"/>
                <a:gd name="T3" fmla="*/ 7 h 97"/>
                <a:gd name="T4" fmla="*/ 12 w 30"/>
                <a:gd name="T5" fmla="*/ 15 h 97"/>
                <a:gd name="T6" fmla="*/ 10 w 30"/>
                <a:gd name="T7" fmla="*/ 22 h 97"/>
                <a:gd name="T8" fmla="*/ 9 w 30"/>
                <a:gd name="T9" fmla="*/ 29 h 97"/>
                <a:gd name="T10" fmla="*/ 9 w 30"/>
                <a:gd name="T11" fmla="*/ 35 h 97"/>
                <a:gd name="T12" fmla="*/ 9 w 30"/>
                <a:gd name="T13" fmla="*/ 41 h 97"/>
                <a:gd name="T14" fmla="*/ 9 w 30"/>
                <a:gd name="T15" fmla="*/ 46 h 97"/>
                <a:gd name="T16" fmla="*/ 9 w 30"/>
                <a:gd name="T17" fmla="*/ 52 h 97"/>
                <a:gd name="T18" fmla="*/ 10 w 30"/>
                <a:gd name="T19" fmla="*/ 57 h 97"/>
                <a:gd name="T20" fmla="*/ 11 w 30"/>
                <a:gd name="T21" fmla="*/ 62 h 97"/>
                <a:gd name="T22" fmla="*/ 14 w 30"/>
                <a:gd name="T23" fmla="*/ 66 h 97"/>
                <a:gd name="T24" fmla="*/ 15 w 30"/>
                <a:gd name="T25" fmla="*/ 70 h 97"/>
                <a:gd name="T26" fmla="*/ 18 w 30"/>
                <a:gd name="T27" fmla="*/ 74 h 97"/>
                <a:gd name="T28" fmla="*/ 20 w 30"/>
                <a:gd name="T29" fmla="*/ 77 h 97"/>
                <a:gd name="T30" fmla="*/ 23 w 30"/>
                <a:gd name="T31" fmla="*/ 80 h 97"/>
                <a:gd name="T32" fmla="*/ 26 w 30"/>
                <a:gd name="T33" fmla="*/ 84 h 97"/>
                <a:gd name="T34" fmla="*/ 29 w 30"/>
                <a:gd name="T35" fmla="*/ 86 h 97"/>
                <a:gd name="T36" fmla="*/ 23 w 30"/>
                <a:gd name="T37" fmla="*/ 96 h 97"/>
                <a:gd name="T38" fmla="*/ 20 w 30"/>
                <a:gd name="T39" fmla="*/ 93 h 97"/>
                <a:gd name="T40" fmla="*/ 17 w 30"/>
                <a:gd name="T41" fmla="*/ 89 h 97"/>
                <a:gd name="T42" fmla="*/ 14 w 30"/>
                <a:gd name="T43" fmla="*/ 85 h 97"/>
                <a:gd name="T44" fmla="*/ 11 w 30"/>
                <a:gd name="T45" fmla="*/ 81 h 97"/>
                <a:gd name="T46" fmla="*/ 9 w 30"/>
                <a:gd name="T47" fmla="*/ 76 h 97"/>
                <a:gd name="T48" fmla="*/ 6 w 30"/>
                <a:gd name="T49" fmla="*/ 72 h 97"/>
                <a:gd name="T50" fmla="*/ 3 w 30"/>
                <a:gd name="T51" fmla="*/ 66 h 97"/>
                <a:gd name="T52" fmla="*/ 2 w 30"/>
                <a:gd name="T53" fmla="*/ 60 h 97"/>
                <a:gd name="T54" fmla="*/ 1 w 30"/>
                <a:gd name="T55" fmla="*/ 54 h 97"/>
                <a:gd name="T56" fmla="*/ 0 w 30"/>
                <a:gd name="T57" fmla="*/ 48 h 97"/>
                <a:gd name="T58" fmla="*/ 0 w 30"/>
                <a:gd name="T59" fmla="*/ 41 h 97"/>
                <a:gd name="T60" fmla="*/ 0 w 30"/>
                <a:gd name="T61" fmla="*/ 34 h 97"/>
                <a:gd name="T62" fmla="*/ 0 w 30"/>
                <a:gd name="T63" fmla="*/ 26 h 97"/>
                <a:gd name="T64" fmla="*/ 2 w 30"/>
                <a:gd name="T65" fmla="*/ 18 h 97"/>
                <a:gd name="T66" fmla="*/ 4 w 30"/>
                <a:gd name="T67" fmla="*/ 11 h 97"/>
                <a:gd name="T68" fmla="*/ 6 w 30"/>
                <a:gd name="T69" fmla="*/ 2 h 97"/>
                <a:gd name="T70" fmla="*/ 6 w 30"/>
                <a:gd name="T71" fmla="*/ 3 h 97"/>
                <a:gd name="T72" fmla="*/ 6 w 30"/>
                <a:gd name="T73" fmla="*/ 2 h 97"/>
                <a:gd name="T74" fmla="*/ 7 w 30"/>
                <a:gd name="T75" fmla="*/ 1 h 97"/>
                <a:gd name="T76" fmla="*/ 9 w 30"/>
                <a:gd name="T77" fmla="*/ 0 h 97"/>
                <a:gd name="T78" fmla="*/ 10 w 30"/>
                <a:gd name="T79" fmla="*/ 0 h 97"/>
                <a:gd name="T80" fmla="*/ 12 w 30"/>
                <a:gd name="T81" fmla="*/ 0 h 97"/>
                <a:gd name="T82" fmla="*/ 14 w 30"/>
                <a:gd name="T83" fmla="*/ 1 h 97"/>
                <a:gd name="T84" fmla="*/ 14 w 30"/>
                <a:gd name="T85" fmla="*/ 2 h 97"/>
                <a:gd name="T86" fmla="*/ 15 w 30"/>
                <a:gd name="T87" fmla="*/ 5 h 97"/>
                <a:gd name="T88" fmla="*/ 14 w 30"/>
                <a:gd name="T89" fmla="*/ 7 h 97"/>
                <a:gd name="T90" fmla="*/ 14 w 30"/>
                <a:gd name="T91" fmla="*/ 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" h="97">
                  <a:moveTo>
                    <a:pt x="14" y="7"/>
                  </a:moveTo>
                  <a:lnTo>
                    <a:pt x="14" y="7"/>
                  </a:lnTo>
                  <a:lnTo>
                    <a:pt x="12" y="15"/>
                  </a:lnTo>
                  <a:lnTo>
                    <a:pt x="10" y="22"/>
                  </a:lnTo>
                  <a:lnTo>
                    <a:pt x="9" y="29"/>
                  </a:lnTo>
                  <a:lnTo>
                    <a:pt x="9" y="35"/>
                  </a:lnTo>
                  <a:lnTo>
                    <a:pt x="9" y="41"/>
                  </a:lnTo>
                  <a:lnTo>
                    <a:pt x="9" y="46"/>
                  </a:lnTo>
                  <a:lnTo>
                    <a:pt x="9" y="52"/>
                  </a:lnTo>
                  <a:lnTo>
                    <a:pt x="10" y="57"/>
                  </a:lnTo>
                  <a:lnTo>
                    <a:pt x="11" y="62"/>
                  </a:lnTo>
                  <a:lnTo>
                    <a:pt x="14" y="66"/>
                  </a:lnTo>
                  <a:lnTo>
                    <a:pt x="15" y="70"/>
                  </a:lnTo>
                  <a:lnTo>
                    <a:pt x="18" y="74"/>
                  </a:lnTo>
                  <a:lnTo>
                    <a:pt x="20" y="77"/>
                  </a:lnTo>
                  <a:lnTo>
                    <a:pt x="23" y="80"/>
                  </a:lnTo>
                  <a:lnTo>
                    <a:pt x="26" y="84"/>
                  </a:lnTo>
                  <a:lnTo>
                    <a:pt x="29" y="86"/>
                  </a:lnTo>
                  <a:lnTo>
                    <a:pt x="23" y="96"/>
                  </a:lnTo>
                  <a:lnTo>
                    <a:pt x="20" y="93"/>
                  </a:lnTo>
                  <a:lnTo>
                    <a:pt x="17" y="89"/>
                  </a:lnTo>
                  <a:lnTo>
                    <a:pt x="14" y="85"/>
                  </a:lnTo>
                  <a:lnTo>
                    <a:pt x="11" y="81"/>
                  </a:lnTo>
                  <a:lnTo>
                    <a:pt x="9" y="76"/>
                  </a:lnTo>
                  <a:lnTo>
                    <a:pt x="6" y="72"/>
                  </a:lnTo>
                  <a:lnTo>
                    <a:pt x="3" y="66"/>
                  </a:lnTo>
                  <a:lnTo>
                    <a:pt x="2" y="60"/>
                  </a:lnTo>
                  <a:lnTo>
                    <a:pt x="1" y="54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0" y="34"/>
                  </a:lnTo>
                  <a:lnTo>
                    <a:pt x="0" y="26"/>
                  </a:lnTo>
                  <a:lnTo>
                    <a:pt x="2" y="18"/>
                  </a:lnTo>
                  <a:lnTo>
                    <a:pt x="4" y="1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1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1"/>
                  </a:lnTo>
                  <a:lnTo>
                    <a:pt x="14" y="2"/>
                  </a:lnTo>
                  <a:lnTo>
                    <a:pt x="15" y="5"/>
                  </a:lnTo>
                  <a:lnTo>
                    <a:pt x="14" y="7"/>
                  </a:lnTo>
                  <a:lnTo>
                    <a:pt x="14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06" name="Freeform 162">
              <a:extLst>
                <a:ext uri="{FF2B5EF4-FFF2-40B4-BE49-F238E27FC236}">
                  <a16:creationId xmlns:a16="http://schemas.microsoft.com/office/drawing/2014/main" id="{2E2315CB-D955-77EC-6C4B-44B9481BA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672"/>
              <a:ext cx="26" cy="125"/>
            </a:xfrm>
            <a:custGeom>
              <a:avLst/>
              <a:gdLst>
                <a:gd name="T0" fmla="*/ 13 w 26"/>
                <a:gd name="T1" fmla="*/ 2 h 125"/>
                <a:gd name="T2" fmla="*/ 13 w 26"/>
                <a:gd name="T3" fmla="*/ 7 h 125"/>
                <a:gd name="T4" fmla="*/ 11 w 26"/>
                <a:gd name="T5" fmla="*/ 14 h 125"/>
                <a:gd name="T6" fmla="*/ 10 w 26"/>
                <a:gd name="T7" fmla="*/ 21 h 125"/>
                <a:gd name="T8" fmla="*/ 10 w 26"/>
                <a:gd name="T9" fmla="*/ 28 h 125"/>
                <a:gd name="T10" fmla="*/ 10 w 26"/>
                <a:gd name="T11" fmla="*/ 35 h 125"/>
                <a:gd name="T12" fmla="*/ 12 w 26"/>
                <a:gd name="T13" fmla="*/ 40 h 125"/>
                <a:gd name="T14" fmla="*/ 13 w 26"/>
                <a:gd name="T15" fmla="*/ 47 h 125"/>
                <a:gd name="T16" fmla="*/ 15 w 26"/>
                <a:gd name="T17" fmla="*/ 53 h 125"/>
                <a:gd name="T18" fmla="*/ 17 w 26"/>
                <a:gd name="T19" fmla="*/ 59 h 125"/>
                <a:gd name="T20" fmla="*/ 19 w 26"/>
                <a:gd name="T21" fmla="*/ 67 h 125"/>
                <a:gd name="T22" fmla="*/ 21 w 26"/>
                <a:gd name="T23" fmla="*/ 73 h 125"/>
                <a:gd name="T24" fmla="*/ 23 w 26"/>
                <a:gd name="T25" fmla="*/ 80 h 125"/>
                <a:gd name="T26" fmla="*/ 24 w 26"/>
                <a:gd name="T27" fmla="*/ 88 h 125"/>
                <a:gd name="T28" fmla="*/ 25 w 26"/>
                <a:gd name="T29" fmla="*/ 97 h 125"/>
                <a:gd name="T30" fmla="*/ 24 w 26"/>
                <a:gd name="T31" fmla="*/ 105 h 125"/>
                <a:gd name="T32" fmla="*/ 23 w 26"/>
                <a:gd name="T33" fmla="*/ 114 h 125"/>
                <a:gd name="T34" fmla="*/ 19 w 26"/>
                <a:gd name="T35" fmla="*/ 124 h 125"/>
                <a:gd name="T36" fmla="*/ 10 w 26"/>
                <a:gd name="T37" fmla="*/ 120 h 125"/>
                <a:gd name="T38" fmla="*/ 13 w 26"/>
                <a:gd name="T39" fmla="*/ 111 h 125"/>
                <a:gd name="T40" fmla="*/ 14 w 26"/>
                <a:gd name="T41" fmla="*/ 104 h 125"/>
                <a:gd name="T42" fmla="*/ 15 w 26"/>
                <a:gd name="T43" fmla="*/ 97 h 125"/>
                <a:gd name="T44" fmla="*/ 14 w 26"/>
                <a:gd name="T45" fmla="*/ 89 h 125"/>
                <a:gd name="T46" fmla="*/ 14 w 26"/>
                <a:gd name="T47" fmla="*/ 83 h 125"/>
                <a:gd name="T48" fmla="*/ 12 w 26"/>
                <a:gd name="T49" fmla="*/ 76 h 125"/>
                <a:gd name="T50" fmla="*/ 10 w 26"/>
                <a:gd name="T51" fmla="*/ 70 h 125"/>
                <a:gd name="T52" fmla="*/ 8 w 26"/>
                <a:gd name="T53" fmla="*/ 64 h 125"/>
                <a:gd name="T54" fmla="*/ 6 w 26"/>
                <a:gd name="T55" fmla="*/ 57 h 125"/>
                <a:gd name="T56" fmla="*/ 3 w 26"/>
                <a:gd name="T57" fmla="*/ 51 h 125"/>
                <a:gd name="T58" fmla="*/ 2 w 26"/>
                <a:gd name="T59" fmla="*/ 43 h 125"/>
                <a:gd name="T60" fmla="*/ 1 w 26"/>
                <a:gd name="T61" fmla="*/ 36 h 125"/>
                <a:gd name="T62" fmla="*/ 0 w 26"/>
                <a:gd name="T63" fmla="*/ 28 h 125"/>
                <a:gd name="T64" fmla="*/ 0 w 26"/>
                <a:gd name="T65" fmla="*/ 20 h 125"/>
                <a:gd name="T66" fmla="*/ 1 w 26"/>
                <a:gd name="T67" fmla="*/ 12 h 125"/>
                <a:gd name="T68" fmla="*/ 4 w 26"/>
                <a:gd name="T69" fmla="*/ 2 h 125"/>
                <a:gd name="T70" fmla="*/ 4 w 26"/>
                <a:gd name="T71" fmla="*/ 7 h 125"/>
                <a:gd name="T72" fmla="*/ 4 w 26"/>
                <a:gd name="T73" fmla="*/ 2 h 125"/>
                <a:gd name="T74" fmla="*/ 5 w 26"/>
                <a:gd name="T75" fmla="*/ 1 h 125"/>
                <a:gd name="T76" fmla="*/ 7 w 26"/>
                <a:gd name="T77" fmla="*/ 0 h 125"/>
                <a:gd name="T78" fmla="*/ 8 w 26"/>
                <a:gd name="T79" fmla="*/ 0 h 125"/>
                <a:gd name="T80" fmla="*/ 10 w 26"/>
                <a:gd name="T81" fmla="*/ 0 h 125"/>
                <a:gd name="T82" fmla="*/ 12 w 26"/>
                <a:gd name="T83" fmla="*/ 1 h 125"/>
                <a:gd name="T84" fmla="*/ 13 w 26"/>
                <a:gd name="T85" fmla="*/ 2 h 125"/>
                <a:gd name="T86" fmla="*/ 14 w 26"/>
                <a:gd name="T87" fmla="*/ 5 h 125"/>
                <a:gd name="T88" fmla="*/ 13 w 26"/>
                <a:gd name="T89" fmla="*/ 7 h 125"/>
                <a:gd name="T90" fmla="*/ 13 w 26"/>
                <a:gd name="T91" fmla="*/ 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" h="125">
                  <a:moveTo>
                    <a:pt x="13" y="2"/>
                  </a:moveTo>
                  <a:lnTo>
                    <a:pt x="13" y="7"/>
                  </a:lnTo>
                  <a:lnTo>
                    <a:pt x="11" y="14"/>
                  </a:lnTo>
                  <a:lnTo>
                    <a:pt x="10" y="21"/>
                  </a:lnTo>
                  <a:lnTo>
                    <a:pt x="10" y="28"/>
                  </a:lnTo>
                  <a:lnTo>
                    <a:pt x="10" y="35"/>
                  </a:lnTo>
                  <a:lnTo>
                    <a:pt x="12" y="40"/>
                  </a:lnTo>
                  <a:lnTo>
                    <a:pt x="13" y="47"/>
                  </a:lnTo>
                  <a:lnTo>
                    <a:pt x="15" y="53"/>
                  </a:lnTo>
                  <a:lnTo>
                    <a:pt x="17" y="59"/>
                  </a:lnTo>
                  <a:lnTo>
                    <a:pt x="19" y="67"/>
                  </a:lnTo>
                  <a:lnTo>
                    <a:pt x="21" y="73"/>
                  </a:lnTo>
                  <a:lnTo>
                    <a:pt x="23" y="80"/>
                  </a:lnTo>
                  <a:lnTo>
                    <a:pt x="24" y="88"/>
                  </a:lnTo>
                  <a:lnTo>
                    <a:pt x="25" y="97"/>
                  </a:lnTo>
                  <a:lnTo>
                    <a:pt x="24" y="105"/>
                  </a:lnTo>
                  <a:lnTo>
                    <a:pt x="23" y="114"/>
                  </a:lnTo>
                  <a:lnTo>
                    <a:pt x="19" y="124"/>
                  </a:lnTo>
                  <a:lnTo>
                    <a:pt x="10" y="120"/>
                  </a:lnTo>
                  <a:lnTo>
                    <a:pt x="13" y="111"/>
                  </a:lnTo>
                  <a:lnTo>
                    <a:pt x="14" y="104"/>
                  </a:lnTo>
                  <a:lnTo>
                    <a:pt x="15" y="97"/>
                  </a:lnTo>
                  <a:lnTo>
                    <a:pt x="14" y="89"/>
                  </a:lnTo>
                  <a:lnTo>
                    <a:pt x="14" y="83"/>
                  </a:lnTo>
                  <a:lnTo>
                    <a:pt x="12" y="76"/>
                  </a:lnTo>
                  <a:lnTo>
                    <a:pt x="10" y="70"/>
                  </a:lnTo>
                  <a:lnTo>
                    <a:pt x="8" y="64"/>
                  </a:lnTo>
                  <a:lnTo>
                    <a:pt x="6" y="57"/>
                  </a:lnTo>
                  <a:lnTo>
                    <a:pt x="3" y="51"/>
                  </a:lnTo>
                  <a:lnTo>
                    <a:pt x="2" y="43"/>
                  </a:lnTo>
                  <a:lnTo>
                    <a:pt x="1" y="36"/>
                  </a:lnTo>
                  <a:lnTo>
                    <a:pt x="0" y="28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4" y="2"/>
                  </a:lnTo>
                  <a:lnTo>
                    <a:pt x="4" y="7"/>
                  </a:lnTo>
                  <a:lnTo>
                    <a:pt x="4" y="2"/>
                  </a:lnTo>
                  <a:lnTo>
                    <a:pt x="5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4" y="5"/>
                  </a:lnTo>
                  <a:lnTo>
                    <a:pt x="13" y="7"/>
                  </a:lnTo>
                  <a:lnTo>
                    <a:pt x="1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07" name="Freeform 163">
              <a:extLst>
                <a:ext uri="{FF2B5EF4-FFF2-40B4-BE49-F238E27FC236}">
                  <a16:creationId xmlns:a16="http://schemas.microsoft.com/office/drawing/2014/main" id="{1403DC6E-EFBC-9520-D4B0-6E7A1097A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493"/>
              <a:ext cx="68" cy="188"/>
            </a:xfrm>
            <a:custGeom>
              <a:avLst/>
              <a:gdLst>
                <a:gd name="T0" fmla="*/ 64 w 68"/>
                <a:gd name="T1" fmla="*/ 0 h 188"/>
                <a:gd name="T2" fmla="*/ 64 w 68"/>
                <a:gd name="T3" fmla="*/ 10 h 188"/>
                <a:gd name="T4" fmla="*/ 53 w 68"/>
                <a:gd name="T5" fmla="*/ 16 h 188"/>
                <a:gd name="T6" fmla="*/ 44 w 68"/>
                <a:gd name="T7" fmla="*/ 24 h 188"/>
                <a:gd name="T8" fmla="*/ 36 w 68"/>
                <a:gd name="T9" fmla="*/ 33 h 188"/>
                <a:gd name="T10" fmla="*/ 29 w 68"/>
                <a:gd name="T11" fmla="*/ 44 h 188"/>
                <a:gd name="T12" fmla="*/ 23 w 68"/>
                <a:gd name="T13" fmla="*/ 55 h 188"/>
                <a:gd name="T14" fmla="*/ 19 w 68"/>
                <a:gd name="T15" fmla="*/ 68 h 188"/>
                <a:gd name="T16" fmla="*/ 15 w 68"/>
                <a:gd name="T17" fmla="*/ 81 h 188"/>
                <a:gd name="T18" fmla="*/ 12 w 68"/>
                <a:gd name="T19" fmla="*/ 94 h 188"/>
                <a:gd name="T20" fmla="*/ 10 w 68"/>
                <a:gd name="T21" fmla="*/ 108 h 188"/>
                <a:gd name="T22" fmla="*/ 9 w 68"/>
                <a:gd name="T23" fmla="*/ 122 h 188"/>
                <a:gd name="T24" fmla="*/ 9 w 68"/>
                <a:gd name="T25" fmla="*/ 134 h 188"/>
                <a:gd name="T26" fmla="*/ 9 w 68"/>
                <a:gd name="T27" fmla="*/ 147 h 188"/>
                <a:gd name="T28" fmla="*/ 9 w 68"/>
                <a:gd name="T29" fmla="*/ 158 h 188"/>
                <a:gd name="T30" fmla="*/ 10 w 68"/>
                <a:gd name="T31" fmla="*/ 168 h 188"/>
                <a:gd name="T32" fmla="*/ 12 w 68"/>
                <a:gd name="T33" fmla="*/ 175 h 188"/>
                <a:gd name="T34" fmla="*/ 14 w 68"/>
                <a:gd name="T35" fmla="*/ 182 h 188"/>
                <a:gd name="T36" fmla="*/ 6 w 68"/>
                <a:gd name="T37" fmla="*/ 187 h 188"/>
                <a:gd name="T38" fmla="*/ 4 w 68"/>
                <a:gd name="T39" fmla="*/ 179 h 188"/>
                <a:gd name="T40" fmla="*/ 2 w 68"/>
                <a:gd name="T41" fmla="*/ 170 h 188"/>
                <a:gd name="T42" fmla="*/ 1 w 68"/>
                <a:gd name="T43" fmla="*/ 159 h 188"/>
                <a:gd name="T44" fmla="*/ 0 w 68"/>
                <a:gd name="T45" fmla="*/ 147 h 188"/>
                <a:gd name="T46" fmla="*/ 0 w 68"/>
                <a:gd name="T47" fmla="*/ 134 h 188"/>
                <a:gd name="T48" fmla="*/ 0 w 68"/>
                <a:gd name="T49" fmla="*/ 120 h 188"/>
                <a:gd name="T50" fmla="*/ 2 w 68"/>
                <a:gd name="T51" fmla="*/ 106 h 188"/>
                <a:gd name="T52" fmla="*/ 4 w 68"/>
                <a:gd name="T53" fmla="*/ 92 h 188"/>
                <a:gd name="T54" fmla="*/ 6 w 68"/>
                <a:gd name="T55" fmla="*/ 78 h 188"/>
                <a:gd name="T56" fmla="*/ 10 w 68"/>
                <a:gd name="T57" fmla="*/ 64 h 188"/>
                <a:gd name="T58" fmla="*/ 16 w 68"/>
                <a:gd name="T59" fmla="*/ 50 h 188"/>
                <a:gd name="T60" fmla="*/ 22 w 68"/>
                <a:gd name="T61" fmla="*/ 38 h 188"/>
                <a:gd name="T62" fmla="*/ 30 w 68"/>
                <a:gd name="T63" fmla="*/ 25 h 188"/>
                <a:gd name="T64" fmla="*/ 38 w 68"/>
                <a:gd name="T65" fmla="*/ 15 h 188"/>
                <a:gd name="T66" fmla="*/ 49 w 68"/>
                <a:gd name="T67" fmla="*/ 6 h 188"/>
                <a:gd name="T68" fmla="*/ 60 w 68"/>
                <a:gd name="T69" fmla="*/ 0 h 188"/>
                <a:gd name="T70" fmla="*/ 60 w 68"/>
                <a:gd name="T71" fmla="*/ 10 h 188"/>
                <a:gd name="T72" fmla="*/ 60 w 68"/>
                <a:gd name="T73" fmla="*/ 0 h 188"/>
                <a:gd name="T74" fmla="*/ 62 w 68"/>
                <a:gd name="T75" fmla="*/ 0 h 188"/>
                <a:gd name="T76" fmla="*/ 64 w 68"/>
                <a:gd name="T77" fmla="*/ 0 h 188"/>
                <a:gd name="T78" fmla="*/ 65 w 68"/>
                <a:gd name="T79" fmla="*/ 1 h 188"/>
                <a:gd name="T80" fmla="*/ 66 w 68"/>
                <a:gd name="T81" fmla="*/ 2 h 188"/>
                <a:gd name="T82" fmla="*/ 67 w 68"/>
                <a:gd name="T83" fmla="*/ 5 h 188"/>
                <a:gd name="T84" fmla="*/ 66 w 68"/>
                <a:gd name="T85" fmla="*/ 7 h 188"/>
                <a:gd name="T86" fmla="*/ 65 w 68"/>
                <a:gd name="T87" fmla="*/ 8 h 188"/>
                <a:gd name="T88" fmla="*/ 64 w 68"/>
                <a:gd name="T89" fmla="*/ 10 h 188"/>
                <a:gd name="T90" fmla="*/ 64 w 68"/>
                <a:gd name="T91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8" h="188">
                  <a:moveTo>
                    <a:pt x="64" y="0"/>
                  </a:moveTo>
                  <a:lnTo>
                    <a:pt x="64" y="10"/>
                  </a:lnTo>
                  <a:lnTo>
                    <a:pt x="53" y="16"/>
                  </a:lnTo>
                  <a:lnTo>
                    <a:pt x="44" y="24"/>
                  </a:lnTo>
                  <a:lnTo>
                    <a:pt x="36" y="33"/>
                  </a:lnTo>
                  <a:lnTo>
                    <a:pt x="29" y="44"/>
                  </a:lnTo>
                  <a:lnTo>
                    <a:pt x="23" y="55"/>
                  </a:lnTo>
                  <a:lnTo>
                    <a:pt x="19" y="68"/>
                  </a:lnTo>
                  <a:lnTo>
                    <a:pt x="15" y="81"/>
                  </a:lnTo>
                  <a:lnTo>
                    <a:pt x="12" y="94"/>
                  </a:lnTo>
                  <a:lnTo>
                    <a:pt x="10" y="108"/>
                  </a:lnTo>
                  <a:lnTo>
                    <a:pt x="9" y="122"/>
                  </a:lnTo>
                  <a:lnTo>
                    <a:pt x="9" y="134"/>
                  </a:lnTo>
                  <a:lnTo>
                    <a:pt x="9" y="147"/>
                  </a:lnTo>
                  <a:lnTo>
                    <a:pt x="9" y="158"/>
                  </a:lnTo>
                  <a:lnTo>
                    <a:pt x="10" y="168"/>
                  </a:lnTo>
                  <a:lnTo>
                    <a:pt x="12" y="175"/>
                  </a:lnTo>
                  <a:lnTo>
                    <a:pt x="14" y="182"/>
                  </a:lnTo>
                  <a:lnTo>
                    <a:pt x="6" y="187"/>
                  </a:lnTo>
                  <a:lnTo>
                    <a:pt x="4" y="179"/>
                  </a:lnTo>
                  <a:lnTo>
                    <a:pt x="2" y="170"/>
                  </a:lnTo>
                  <a:lnTo>
                    <a:pt x="1" y="159"/>
                  </a:lnTo>
                  <a:lnTo>
                    <a:pt x="0" y="147"/>
                  </a:lnTo>
                  <a:lnTo>
                    <a:pt x="0" y="134"/>
                  </a:lnTo>
                  <a:lnTo>
                    <a:pt x="0" y="120"/>
                  </a:lnTo>
                  <a:lnTo>
                    <a:pt x="2" y="106"/>
                  </a:lnTo>
                  <a:lnTo>
                    <a:pt x="4" y="92"/>
                  </a:lnTo>
                  <a:lnTo>
                    <a:pt x="6" y="78"/>
                  </a:lnTo>
                  <a:lnTo>
                    <a:pt x="10" y="64"/>
                  </a:lnTo>
                  <a:lnTo>
                    <a:pt x="16" y="50"/>
                  </a:lnTo>
                  <a:lnTo>
                    <a:pt x="22" y="38"/>
                  </a:lnTo>
                  <a:lnTo>
                    <a:pt x="30" y="25"/>
                  </a:lnTo>
                  <a:lnTo>
                    <a:pt x="38" y="15"/>
                  </a:lnTo>
                  <a:lnTo>
                    <a:pt x="49" y="6"/>
                  </a:lnTo>
                  <a:lnTo>
                    <a:pt x="60" y="0"/>
                  </a:lnTo>
                  <a:lnTo>
                    <a:pt x="60" y="10"/>
                  </a:lnTo>
                  <a:lnTo>
                    <a:pt x="60" y="0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5" y="1"/>
                  </a:lnTo>
                  <a:lnTo>
                    <a:pt x="66" y="2"/>
                  </a:lnTo>
                  <a:lnTo>
                    <a:pt x="67" y="5"/>
                  </a:lnTo>
                  <a:lnTo>
                    <a:pt x="66" y="7"/>
                  </a:lnTo>
                  <a:lnTo>
                    <a:pt x="65" y="8"/>
                  </a:lnTo>
                  <a:lnTo>
                    <a:pt x="64" y="10"/>
                  </a:lnTo>
                  <a:lnTo>
                    <a:pt x="6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08" name="Freeform 164">
              <a:extLst>
                <a:ext uri="{FF2B5EF4-FFF2-40B4-BE49-F238E27FC236}">
                  <a16:creationId xmlns:a16="http://schemas.microsoft.com/office/drawing/2014/main" id="{A8014430-DE3D-2B5D-18A0-7989132E2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486"/>
              <a:ext cx="65" cy="27"/>
            </a:xfrm>
            <a:custGeom>
              <a:avLst/>
              <a:gdLst>
                <a:gd name="T0" fmla="*/ 8 w 65"/>
                <a:gd name="T1" fmla="*/ 23 h 27"/>
                <a:gd name="T2" fmla="*/ 1 w 65"/>
                <a:gd name="T3" fmla="*/ 16 h 27"/>
                <a:gd name="T4" fmla="*/ 5 w 65"/>
                <a:gd name="T5" fmla="*/ 11 h 27"/>
                <a:gd name="T6" fmla="*/ 10 w 65"/>
                <a:gd name="T7" fmla="*/ 8 h 27"/>
                <a:gd name="T8" fmla="*/ 14 w 65"/>
                <a:gd name="T9" fmla="*/ 5 h 27"/>
                <a:gd name="T10" fmla="*/ 18 w 65"/>
                <a:gd name="T11" fmla="*/ 4 h 27"/>
                <a:gd name="T12" fmla="*/ 23 w 65"/>
                <a:gd name="T13" fmla="*/ 2 h 27"/>
                <a:gd name="T14" fmla="*/ 27 w 65"/>
                <a:gd name="T15" fmla="*/ 1 h 27"/>
                <a:gd name="T16" fmla="*/ 31 w 65"/>
                <a:gd name="T17" fmla="*/ 0 h 27"/>
                <a:gd name="T18" fmla="*/ 36 w 65"/>
                <a:gd name="T19" fmla="*/ 0 h 27"/>
                <a:gd name="T20" fmla="*/ 40 w 65"/>
                <a:gd name="T21" fmla="*/ 0 h 27"/>
                <a:gd name="T22" fmla="*/ 43 w 65"/>
                <a:gd name="T23" fmla="*/ 1 h 27"/>
                <a:gd name="T24" fmla="*/ 47 w 65"/>
                <a:gd name="T25" fmla="*/ 1 h 27"/>
                <a:gd name="T26" fmla="*/ 51 w 65"/>
                <a:gd name="T27" fmla="*/ 2 h 27"/>
                <a:gd name="T28" fmla="*/ 54 w 65"/>
                <a:gd name="T29" fmla="*/ 3 h 27"/>
                <a:gd name="T30" fmla="*/ 58 w 65"/>
                <a:gd name="T31" fmla="*/ 4 h 27"/>
                <a:gd name="T32" fmla="*/ 61 w 65"/>
                <a:gd name="T33" fmla="*/ 5 h 27"/>
                <a:gd name="T34" fmla="*/ 64 w 65"/>
                <a:gd name="T35" fmla="*/ 7 h 27"/>
                <a:gd name="T36" fmla="*/ 60 w 65"/>
                <a:gd name="T37" fmla="*/ 17 h 27"/>
                <a:gd name="T38" fmla="*/ 58 w 65"/>
                <a:gd name="T39" fmla="*/ 17 h 27"/>
                <a:gd name="T40" fmla="*/ 55 w 65"/>
                <a:gd name="T41" fmla="*/ 15 h 27"/>
                <a:gd name="T42" fmla="*/ 52 w 65"/>
                <a:gd name="T43" fmla="*/ 14 h 27"/>
                <a:gd name="T44" fmla="*/ 49 w 65"/>
                <a:gd name="T45" fmla="*/ 13 h 27"/>
                <a:gd name="T46" fmla="*/ 46 w 65"/>
                <a:gd name="T47" fmla="*/ 12 h 27"/>
                <a:gd name="T48" fmla="*/ 42 w 65"/>
                <a:gd name="T49" fmla="*/ 12 h 27"/>
                <a:gd name="T50" fmla="*/ 39 w 65"/>
                <a:gd name="T51" fmla="*/ 11 h 27"/>
                <a:gd name="T52" fmla="*/ 36 w 65"/>
                <a:gd name="T53" fmla="*/ 11 h 27"/>
                <a:gd name="T54" fmla="*/ 32 w 65"/>
                <a:gd name="T55" fmla="*/ 12 h 27"/>
                <a:gd name="T56" fmla="*/ 29 w 65"/>
                <a:gd name="T57" fmla="*/ 12 h 27"/>
                <a:gd name="T58" fmla="*/ 25 w 65"/>
                <a:gd name="T59" fmla="*/ 14 h 27"/>
                <a:gd name="T60" fmla="*/ 21 w 65"/>
                <a:gd name="T61" fmla="*/ 15 h 27"/>
                <a:gd name="T62" fmla="*/ 18 w 65"/>
                <a:gd name="T63" fmla="*/ 17 h 27"/>
                <a:gd name="T64" fmla="*/ 14 w 65"/>
                <a:gd name="T65" fmla="*/ 19 h 27"/>
                <a:gd name="T66" fmla="*/ 10 w 65"/>
                <a:gd name="T67" fmla="*/ 22 h 27"/>
                <a:gd name="T68" fmla="*/ 7 w 65"/>
                <a:gd name="T69" fmla="*/ 25 h 27"/>
                <a:gd name="T70" fmla="*/ 0 w 65"/>
                <a:gd name="T71" fmla="*/ 17 h 27"/>
                <a:gd name="T72" fmla="*/ 7 w 65"/>
                <a:gd name="T73" fmla="*/ 25 h 27"/>
                <a:gd name="T74" fmla="*/ 5 w 65"/>
                <a:gd name="T75" fmla="*/ 26 h 27"/>
                <a:gd name="T76" fmla="*/ 3 w 65"/>
                <a:gd name="T77" fmla="*/ 26 h 27"/>
                <a:gd name="T78" fmla="*/ 1 w 65"/>
                <a:gd name="T79" fmla="*/ 25 h 27"/>
                <a:gd name="T80" fmla="*/ 0 w 65"/>
                <a:gd name="T81" fmla="*/ 23 h 27"/>
                <a:gd name="T82" fmla="*/ 0 w 65"/>
                <a:gd name="T83" fmla="*/ 22 h 27"/>
                <a:gd name="T84" fmla="*/ 0 w 65"/>
                <a:gd name="T85" fmla="*/ 20 h 27"/>
                <a:gd name="T86" fmla="*/ 0 w 65"/>
                <a:gd name="T87" fmla="*/ 18 h 27"/>
                <a:gd name="T88" fmla="*/ 1 w 65"/>
                <a:gd name="T89" fmla="*/ 16 h 27"/>
                <a:gd name="T90" fmla="*/ 8 w 65"/>
                <a:gd name="T91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5" h="27">
                  <a:moveTo>
                    <a:pt x="8" y="23"/>
                  </a:moveTo>
                  <a:lnTo>
                    <a:pt x="1" y="16"/>
                  </a:lnTo>
                  <a:lnTo>
                    <a:pt x="5" y="11"/>
                  </a:lnTo>
                  <a:lnTo>
                    <a:pt x="10" y="8"/>
                  </a:lnTo>
                  <a:lnTo>
                    <a:pt x="14" y="5"/>
                  </a:lnTo>
                  <a:lnTo>
                    <a:pt x="18" y="4"/>
                  </a:lnTo>
                  <a:lnTo>
                    <a:pt x="23" y="2"/>
                  </a:lnTo>
                  <a:lnTo>
                    <a:pt x="27" y="1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3" y="1"/>
                  </a:lnTo>
                  <a:lnTo>
                    <a:pt x="47" y="1"/>
                  </a:lnTo>
                  <a:lnTo>
                    <a:pt x="51" y="2"/>
                  </a:lnTo>
                  <a:lnTo>
                    <a:pt x="54" y="3"/>
                  </a:lnTo>
                  <a:lnTo>
                    <a:pt x="58" y="4"/>
                  </a:lnTo>
                  <a:lnTo>
                    <a:pt x="61" y="5"/>
                  </a:lnTo>
                  <a:lnTo>
                    <a:pt x="64" y="7"/>
                  </a:lnTo>
                  <a:lnTo>
                    <a:pt x="60" y="17"/>
                  </a:lnTo>
                  <a:lnTo>
                    <a:pt x="58" y="17"/>
                  </a:lnTo>
                  <a:lnTo>
                    <a:pt x="55" y="15"/>
                  </a:lnTo>
                  <a:lnTo>
                    <a:pt x="52" y="14"/>
                  </a:lnTo>
                  <a:lnTo>
                    <a:pt x="49" y="13"/>
                  </a:lnTo>
                  <a:lnTo>
                    <a:pt x="46" y="12"/>
                  </a:lnTo>
                  <a:lnTo>
                    <a:pt x="42" y="12"/>
                  </a:lnTo>
                  <a:lnTo>
                    <a:pt x="39" y="11"/>
                  </a:lnTo>
                  <a:lnTo>
                    <a:pt x="36" y="11"/>
                  </a:lnTo>
                  <a:lnTo>
                    <a:pt x="32" y="12"/>
                  </a:lnTo>
                  <a:lnTo>
                    <a:pt x="29" y="12"/>
                  </a:lnTo>
                  <a:lnTo>
                    <a:pt x="25" y="14"/>
                  </a:lnTo>
                  <a:lnTo>
                    <a:pt x="21" y="15"/>
                  </a:lnTo>
                  <a:lnTo>
                    <a:pt x="18" y="17"/>
                  </a:lnTo>
                  <a:lnTo>
                    <a:pt x="14" y="19"/>
                  </a:lnTo>
                  <a:lnTo>
                    <a:pt x="10" y="22"/>
                  </a:lnTo>
                  <a:lnTo>
                    <a:pt x="7" y="25"/>
                  </a:lnTo>
                  <a:lnTo>
                    <a:pt x="0" y="17"/>
                  </a:lnTo>
                  <a:lnTo>
                    <a:pt x="7" y="25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1" y="25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" y="16"/>
                  </a:lnTo>
                  <a:lnTo>
                    <a:pt x="8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09" name="Freeform 165">
              <a:extLst>
                <a:ext uri="{FF2B5EF4-FFF2-40B4-BE49-F238E27FC236}">
                  <a16:creationId xmlns:a16="http://schemas.microsoft.com/office/drawing/2014/main" id="{F482145D-F47A-9ACF-7F80-641CAF21B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463"/>
              <a:ext cx="76" cy="46"/>
            </a:xfrm>
            <a:custGeom>
              <a:avLst/>
              <a:gdLst>
                <a:gd name="T0" fmla="*/ 75 w 76"/>
                <a:gd name="T1" fmla="*/ 12 h 46"/>
                <a:gd name="T2" fmla="*/ 68 w 76"/>
                <a:gd name="T3" fmla="*/ 17 h 46"/>
                <a:gd name="T4" fmla="*/ 62 w 76"/>
                <a:gd name="T5" fmla="*/ 15 h 46"/>
                <a:gd name="T6" fmla="*/ 57 w 76"/>
                <a:gd name="T7" fmla="*/ 12 h 46"/>
                <a:gd name="T8" fmla="*/ 51 w 76"/>
                <a:gd name="T9" fmla="*/ 12 h 46"/>
                <a:gd name="T10" fmla="*/ 47 w 76"/>
                <a:gd name="T11" fmla="*/ 11 h 46"/>
                <a:gd name="T12" fmla="*/ 43 w 76"/>
                <a:gd name="T13" fmla="*/ 11 h 46"/>
                <a:gd name="T14" fmla="*/ 38 w 76"/>
                <a:gd name="T15" fmla="*/ 12 h 46"/>
                <a:gd name="T16" fmla="*/ 34 w 76"/>
                <a:gd name="T17" fmla="*/ 13 h 46"/>
                <a:gd name="T18" fmla="*/ 30 w 76"/>
                <a:gd name="T19" fmla="*/ 15 h 46"/>
                <a:gd name="T20" fmla="*/ 27 w 76"/>
                <a:gd name="T21" fmla="*/ 17 h 46"/>
                <a:gd name="T22" fmla="*/ 24 w 76"/>
                <a:gd name="T23" fmla="*/ 20 h 46"/>
                <a:gd name="T24" fmla="*/ 21 w 76"/>
                <a:gd name="T25" fmla="*/ 22 h 46"/>
                <a:gd name="T26" fmla="*/ 17 w 76"/>
                <a:gd name="T27" fmla="*/ 26 h 46"/>
                <a:gd name="T28" fmla="*/ 15 w 76"/>
                <a:gd name="T29" fmla="*/ 30 h 46"/>
                <a:gd name="T30" fmla="*/ 12 w 76"/>
                <a:gd name="T31" fmla="*/ 35 h 46"/>
                <a:gd name="T32" fmla="*/ 10 w 76"/>
                <a:gd name="T33" fmla="*/ 39 h 46"/>
                <a:gd name="T34" fmla="*/ 7 w 76"/>
                <a:gd name="T35" fmla="*/ 45 h 46"/>
                <a:gd name="T36" fmla="*/ 0 w 76"/>
                <a:gd name="T37" fmla="*/ 39 h 46"/>
                <a:gd name="T38" fmla="*/ 2 w 76"/>
                <a:gd name="T39" fmla="*/ 33 h 46"/>
                <a:gd name="T40" fmla="*/ 5 w 76"/>
                <a:gd name="T41" fmla="*/ 28 h 46"/>
                <a:gd name="T42" fmla="*/ 8 w 76"/>
                <a:gd name="T43" fmla="*/ 22 h 46"/>
                <a:gd name="T44" fmla="*/ 11 w 76"/>
                <a:gd name="T45" fmla="*/ 18 h 46"/>
                <a:gd name="T46" fmla="*/ 14 w 76"/>
                <a:gd name="T47" fmla="*/ 14 h 46"/>
                <a:gd name="T48" fmla="*/ 18 w 76"/>
                <a:gd name="T49" fmla="*/ 10 h 46"/>
                <a:gd name="T50" fmla="*/ 23 w 76"/>
                <a:gd name="T51" fmla="*/ 7 h 46"/>
                <a:gd name="T52" fmla="*/ 27 w 76"/>
                <a:gd name="T53" fmla="*/ 4 h 46"/>
                <a:gd name="T54" fmla="*/ 31 w 76"/>
                <a:gd name="T55" fmla="*/ 2 h 46"/>
                <a:gd name="T56" fmla="*/ 36 w 76"/>
                <a:gd name="T57" fmla="*/ 0 h 46"/>
                <a:gd name="T58" fmla="*/ 41 w 76"/>
                <a:gd name="T59" fmla="*/ 0 h 46"/>
                <a:gd name="T60" fmla="*/ 47 w 76"/>
                <a:gd name="T61" fmla="*/ 0 h 46"/>
                <a:gd name="T62" fmla="*/ 53 w 76"/>
                <a:gd name="T63" fmla="*/ 0 h 46"/>
                <a:gd name="T64" fmla="*/ 59 w 76"/>
                <a:gd name="T65" fmla="*/ 1 h 46"/>
                <a:gd name="T66" fmla="*/ 65 w 76"/>
                <a:gd name="T67" fmla="*/ 3 h 46"/>
                <a:gd name="T68" fmla="*/ 71 w 76"/>
                <a:gd name="T69" fmla="*/ 6 h 46"/>
                <a:gd name="T70" fmla="*/ 65 w 76"/>
                <a:gd name="T71" fmla="*/ 11 h 46"/>
                <a:gd name="T72" fmla="*/ 71 w 76"/>
                <a:gd name="T73" fmla="*/ 6 h 46"/>
                <a:gd name="T74" fmla="*/ 73 w 76"/>
                <a:gd name="T75" fmla="*/ 7 h 46"/>
                <a:gd name="T76" fmla="*/ 74 w 76"/>
                <a:gd name="T77" fmla="*/ 9 h 46"/>
                <a:gd name="T78" fmla="*/ 74 w 76"/>
                <a:gd name="T79" fmla="*/ 12 h 46"/>
                <a:gd name="T80" fmla="*/ 74 w 76"/>
                <a:gd name="T81" fmla="*/ 14 h 46"/>
                <a:gd name="T82" fmla="*/ 73 w 76"/>
                <a:gd name="T83" fmla="*/ 16 h 46"/>
                <a:gd name="T84" fmla="*/ 72 w 76"/>
                <a:gd name="T85" fmla="*/ 17 h 46"/>
                <a:gd name="T86" fmla="*/ 70 w 76"/>
                <a:gd name="T87" fmla="*/ 17 h 46"/>
                <a:gd name="T88" fmla="*/ 68 w 76"/>
                <a:gd name="T89" fmla="*/ 17 h 46"/>
                <a:gd name="T90" fmla="*/ 75 w 76"/>
                <a:gd name="T91" fmla="*/ 1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6" h="46">
                  <a:moveTo>
                    <a:pt x="75" y="12"/>
                  </a:moveTo>
                  <a:lnTo>
                    <a:pt x="68" y="17"/>
                  </a:lnTo>
                  <a:lnTo>
                    <a:pt x="62" y="15"/>
                  </a:lnTo>
                  <a:lnTo>
                    <a:pt x="57" y="12"/>
                  </a:lnTo>
                  <a:lnTo>
                    <a:pt x="51" y="12"/>
                  </a:lnTo>
                  <a:lnTo>
                    <a:pt x="47" y="11"/>
                  </a:lnTo>
                  <a:lnTo>
                    <a:pt x="43" y="11"/>
                  </a:lnTo>
                  <a:lnTo>
                    <a:pt x="38" y="12"/>
                  </a:lnTo>
                  <a:lnTo>
                    <a:pt x="34" y="13"/>
                  </a:lnTo>
                  <a:lnTo>
                    <a:pt x="30" y="15"/>
                  </a:lnTo>
                  <a:lnTo>
                    <a:pt x="27" y="17"/>
                  </a:lnTo>
                  <a:lnTo>
                    <a:pt x="24" y="20"/>
                  </a:lnTo>
                  <a:lnTo>
                    <a:pt x="21" y="22"/>
                  </a:lnTo>
                  <a:lnTo>
                    <a:pt x="17" y="26"/>
                  </a:lnTo>
                  <a:lnTo>
                    <a:pt x="15" y="30"/>
                  </a:lnTo>
                  <a:lnTo>
                    <a:pt x="12" y="35"/>
                  </a:lnTo>
                  <a:lnTo>
                    <a:pt x="10" y="39"/>
                  </a:lnTo>
                  <a:lnTo>
                    <a:pt x="7" y="45"/>
                  </a:lnTo>
                  <a:lnTo>
                    <a:pt x="0" y="39"/>
                  </a:lnTo>
                  <a:lnTo>
                    <a:pt x="2" y="33"/>
                  </a:lnTo>
                  <a:lnTo>
                    <a:pt x="5" y="28"/>
                  </a:lnTo>
                  <a:lnTo>
                    <a:pt x="8" y="22"/>
                  </a:lnTo>
                  <a:lnTo>
                    <a:pt x="11" y="18"/>
                  </a:lnTo>
                  <a:lnTo>
                    <a:pt x="14" y="14"/>
                  </a:lnTo>
                  <a:lnTo>
                    <a:pt x="18" y="10"/>
                  </a:lnTo>
                  <a:lnTo>
                    <a:pt x="23" y="7"/>
                  </a:lnTo>
                  <a:lnTo>
                    <a:pt x="27" y="4"/>
                  </a:lnTo>
                  <a:lnTo>
                    <a:pt x="31" y="2"/>
                  </a:lnTo>
                  <a:lnTo>
                    <a:pt x="36" y="0"/>
                  </a:lnTo>
                  <a:lnTo>
                    <a:pt x="41" y="0"/>
                  </a:lnTo>
                  <a:lnTo>
                    <a:pt x="47" y="0"/>
                  </a:lnTo>
                  <a:lnTo>
                    <a:pt x="53" y="0"/>
                  </a:lnTo>
                  <a:lnTo>
                    <a:pt x="59" y="1"/>
                  </a:lnTo>
                  <a:lnTo>
                    <a:pt x="65" y="3"/>
                  </a:lnTo>
                  <a:lnTo>
                    <a:pt x="71" y="6"/>
                  </a:lnTo>
                  <a:lnTo>
                    <a:pt x="65" y="11"/>
                  </a:lnTo>
                  <a:lnTo>
                    <a:pt x="71" y="6"/>
                  </a:lnTo>
                  <a:lnTo>
                    <a:pt x="73" y="7"/>
                  </a:lnTo>
                  <a:lnTo>
                    <a:pt x="74" y="9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3" y="16"/>
                  </a:lnTo>
                  <a:lnTo>
                    <a:pt x="72" y="17"/>
                  </a:lnTo>
                  <a:lnTo>
                    <a:pt x="70" y="17"/>
                  </a:lnTo>
                  <a:lnTo>
                    <a:pt x="68" y="17"/>
                  </a:lnTo>
                  <a:lnTo>
                    <a:pt x="75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10" name="Freeform 166">
              <a:extLst>
                <a:ext uri="{FF2B5EF4-FFF2-40B4-BE49-F238E27FC236}">
                  <a16:creationId xmlns:a16="http://schemas.microsoft.com/office/drawing/2014/main" id="{87C42347-9A1B-F16D-E7D1-F1BE2EE9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421"/>
              <a:ext cx="53" cy="58"/>
            </a:xfrm>
            <a:custGeom>
              <a:avLst/>
              <a:gdLst>
                <a:gd name="T0" fmla="*/ 5 w 53"/>
                <a:gd name="T1" fmla="*/ 11 h 58"/>
                <a:gd name="T2" fmla="*/ 5 w 53"/>
                <a:gd name="T3" fmla="*/ 0 h 58"/>
                <a:gd name="T4" fmla="*/ 12 w 53"/>
                <a:gd name="T5" fmla="*/ 2 h 58"/>
                <a:gd name="T6" fmla="*/ 19 w 53"/>
                <a:gd name="T7" fmla="*/ 4 h 58"/>
                <a:gd name="T8" fmla="*/ 24 w 53"/>
                <a:gd name="T9" fmla="*/ 7 h 58"/>
                <a:gd name="T10" fmla="*/ 30 w 53"/>
                <a:gd name="T11" fmla="*/ 9 h 58"/>
                <a:gd name="T12" fmla="*/ 34 w 53"/>
                <a:gd name="T13" fmla="*/ 11 h 58"/>
                <a:gd name="T14" fmla="*/ 38 w 53"/>
                <a:gd name="T15" fmla="*/ 14 h 58"/>
                <a:gd name="T16" fmla="*/ 42 w 53"/>
                <a:gd name="T17" fmla="*/ 17 h 58"/>
                <a:gd name="T18" fmla="*/ 45 w 53"/>
                <a:gd name="T19" fmla="*/ 20 h 58"/>
                <a:gd name="T20" fmla="*/ 47 w 53"/>
                <a:gd name="T21" fmla="*/ 24 h 58"/>
                <a:gd name="T22" fmla="*/ 49 w 53"/>
                <a:gd name="T23" fmla="*/ 28 h 58"/>
                <a:gd name="T24" fmla="*/ 50 w 53"/>
                <a:gd name="T25" fmla="*/ 32 h 58"/>
                <a:gd name="T26" fmla="*/ 51 w 53"/>
                <a:gd name="T27" fmla="*/ 37 h 58"/>
                <a:gd name="T28" fmla="*/ 52 w 53"/>
                <a:gd name="T29" fmla="*/ 41 h 58"/>
                <a:gd name="T30" fmla="*/ 52 w 53"/>
                <a:gd name="T31" fmla="*/ 45 h 58"/>
                <a:gd name="T32" fmla="*/ 52 w 53"/>
                <a:gd name="T33" fmla="*/ 51 h 58"/>
                <a:gd name="T34" fmla="*/ 52 w 53"/>
                <a:gd name="T35" fmla="*/ 57 h 58"/>
                <a:gd name="T36" fmla="*/ 42 w 53"/>
                <a:gd name="T37" fmla="*/ 55 h 58"/>
                <a:gd name="T38" fmla="*/ 42 w 53"/>
                <a:gd name="T39" fmla="*/ 50 h 58"/>
                <a:gd name="T40" fmla="*/ 42 w 53"/>
                <a:gd name="T41" fmla="*/ 45 h 58"/>
                <a:gd name="T42" fmla="*/ 43 w 53"/>
                <a:gd name="T43" fmla="*/ 42 h 58"/>
                <a:gd name="T44" fmla="*/ 42 w 53"/>
                <a:gd name="T45" fmla="*/ 38 h 58"/>
                <a:gd name="T46" fmla="*/ 42 w 53"/>
                <a:gd name="T47" fmla="*/ 36 h 58"/>
                <a:gd name="T48" fmla="*/ 41 w 53"/>
                <a:gd name="T49" fmla="*/ 33 h 58"/>
                <a:gd name="T50" fmla="*/ 39 w 53"/>
                <a:gd name="T51" fmla="*/ 31 h 58"/>
                <a:gd name="T52" fmla="*/ 38 w 53"/>
                <a:gd name="T53" fmla="*/ 28 h 58"/>
                <a:gd name="T54" fmla="*/ 36 w 53"/>
                <a:gd name="T55" fmla="*/ 26 h 58"/>
                <a:gd name="T56" fmla="*/ 34 w 53"/>
                <a:gd name="T57" fmla="*/ 24 h 58"/>
                <a:gd name="T58" fmla="*/ 30 w 53"/>
                <a:gd name="T59" fmla="*/ 22 h 58"/>
                <a:gd name="T60" fmla="*/ 27 w 53"/>
                <a:gd name="T61" fmla="*/ 19 h 58"/>
                <a:gd name="T62" fmla="*/ 21 w 53"/>
                <a:gd name="T63" fmla="*/ 17 h 58"/>
                <a:gd name="T64" fmla="*/ 16 w 53"/>
                <a:gd name="T65" fmla="*/ 15 h 58"/>
                <a:gd name="T66" fmla="*/ 10 w 53"/>
                <a:gd name="T67" fmla="*/ 13 h 58"/>
                <a:gd name="T68" fmla="*/ 3 w 53"/>
                <a:gd name="T69" fmla="*/ 11 h 58"/>
                <a:gd name="T70" fmla="*/ 4 w 53"/>
                <a:gd name="T71" fmla="*/ 0 h 58"/>
                <a:gd name="T72" fmla="*/ 3 w 53"/>
                <a:gd name="T73" fmla="*/ 11 h 58"/>
                <a:gd name="T74" fmla="*/ 1 w 53"/>
                <a:gd name="T75" fmla="*/ 9 h 58"/>
                <a:gd name="T76" fmla="*/ 0 w 53"/>
                <a:gd name="T77" fmla="*/ 8 h 58"/>
                <a:gd name="T78" fmla="*/ 0 w 53"/>
                <a:gd name="T79" fmla="*/ 5 h 58"/>
                <a:gd name="T80" fmla="*/ 0 w 53"/>
                <a:gd name="T81" fmla="*/ 3 h 58"/>
                <a:gd name="T82" fmla="*/ 1 w 53"/>
                <a:gd name="T83" fmla="*/ 2 h 58"/>
                <a:gd name="T84" fmla="*/ 2 w 53"/>
                <a:gd name="T85" fmla="*/ 0 h 58"/>
                <a:gd name="T86" fmla="*/ 3 w 53"/>
                <a:gd name="T87" fmla="*/ 0 h 58"/>
                <a:gd name="T88" fmla="*/ 5 w 53"/>
                <a:gd name="T89" fmla="*/ 0 h 58"/>
                <a:gd name="T90" fmla="*/ 5 w 53"/>
                <a:gd name="T91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3" h="58">
                  <a:moveTo>
                    <a:pt x="5" y="11"/>
                  </a:moveTo>
                  <a:lnTo>
                    <a:pt x="5" y="0"/>
                  </a:lnTo>
                  <a:lnTo>
                    <a:pt x="12" y="2"/>
                  </a:lnTo>
                  <a:lnTo>
                    <a:pt x="19" y="4"/>
                  </a:lnTo>
                  <a:lnTo>
                    <a:pt x="24" y="7"/>
                  </a:lnTo>
                  <a:lnTo>
                    <a:pt x="30" y="9"/>
                  </a:lnTo>
                  <a:lnTo>
                    <a:pt x="34" y="11"/>
                  </a:lnTo>
                  <a:lnTo>
                    <a:pt x="38" y="14"/>
                  </a:lnTo>
                  <a:lnTo>
                    <a:pt x="42" y="17"/>
                  </a:lnTo>
                  <a:lnTo>
                    <a:pt x="45" y="20"/>
                  </a:lnTo>
                  <a:lnTo>
                    <a:pt x="47" y="24"/>
                  </a:lnTo>
                  <a:lnTo>
                    <a:pt x="49" y="28"/>
                  </a:lnTo>
                  <a:lnTo>
                    <a:pt x="50" y="32"/>
                  </a:lnTo>
                  <a:lnTo>
                    <a:pt x="51" y="37"/>
                  </a:lnTo>
                  <a:lnTo>
                    <a:pt x="52" y="41"/>
                  </a:lnTo>
                  <a:lnTo>
                    <a:pt x="52" y="45"/>
                  </a:lnTo>
                  <a:lnTo>
                    <a:pt x="52" y="51"/>
                  </a:lnTo>
                  <a:lnTo>
                    <a:pt x="52" y="57"/>
                  </a:lnTo>
                  <a:lnTo>
                    <a:pt x="42" y="55"/>
                  </a:lnTo>
                  <a:lnTo>
                    <a:pt x="42" y="50"/>
                  </a:lnTo>
                  <a:lnTo>
                    <a:pt x="42" y="45"/>
                  </a:lnTo>
                  <a:lnTo>
                    <a:pt x="43" y="42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1" y="33"/>
                  </a:lnTo>
                  <a:lnTo>
                    <a:pt x="39" y="31"/>
                  </a:lnTo>
                  <a:lnTo>
                    <a:pt x="38" y="28"/>
                  </a:lnTo>
                  <a:lnTo>
                    <a:pt x="36" y="26"/>
                  </a:lnTo>
                  <a:lnTo>
                    <a:pt x="34" y="24"/>
                  </a:lnTo>
                  <a:lnTo>
                    <a:pt x="30" y="22"/>
                  </a:lnTo>
                  <a:lnTo>
                    <a:pt x="27" y="19"/>
                  </a:lnTo>
                  <a:lnTo>
                    <a:pt x="21" y="17"/>
                  </a:lnTo>
                  <a:lnTo>
                    <a:pt x="16" y="15"/>
                  </a:lnTo>
                  <a:lnTo>
                    <a:pt x="10" y="13"/>
                  </a:lnTo>
                  <a:lnTo>
                    <a:pt x="3" y="11"/>
                  </a:lnTo>
                  <a:lnTo>
                    <a:pt x="4" y="0"/>
                  </a:lnTo>
                  <a:lnTo>
                    <a:pt x="3" y="11"/>
                  </a:lnTo>
                  <a:lnTo>
                    <a:pt x="1" y="9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11" name="Freeform 167">
              <a:extLst>
                <a:ext uri="{FF2B5EF4-FFF2-40B4-BE49-F238E27FC236}">
                  <a16:creationId xmlns:a16="http://schemas.microsoft.com/office/drawing/2014/main" id="{CA18D2F2-FAF0-3BBF-B04C-1D69BBAD5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421"/>
              <a:ext cx="73" cy="53"/>
            </a:xfrm>
            <a:custGeom>
              <a:avLst/>
              <a:gdLst>
                <a:gd name="T0" fmla="*/ 70 w 73"/>
                <a:gd name="T1" fmla="*/ 51 h 53"/>
                <a:gd name="T2" fmla="*/ 63 w 73"/>
                <a:gd name="T3" fmla="*/ 49 h 53"/>
                <a:gd name="T4" fmla="*/ 61 w 73"/>
                <a:gd name="T5" fmla="*/ 43 h 53"/>
                <a:gd name="T6" fmla="*/ 58 w 73"/>
                <a:gd name="T7" fmla="*/ 38 h 53"/>
                <a:gd name="T8" fmla="*/ 55 w 73"/>
                <a:gd name="T9" fmla="*/ 33 h 53"/>
                <a:gd name="T10" fmla="*/ 52 w 73"/>
                <a:gd name="T11" fmla="*/ 28 h 53"/>
                <a:gd name="T12" fmla="*/ 49 w 73"/>
                <a:gd name="T13" fmla="*/ 25 h 53"/>
                <a:gd name="T14" fmla="*/ 46 w 73"/>
                <a:gd name="T15" fmla="*/ 22 h 53"/>
                <a:gd name="T16" fmla="*/ 42 w 73"/>
                <a:gd name="T17" fmla="*/ 19 h 53"/>
                <a:gd name="T18" fmla="*/ 38 w 73"/>
                <a:gd name="T19" fmla="*/ 17 h 53"/>
                <a:gd name="T20" fmla="*/ 34 w 73"/>
                <a:gd name="T21" fmla="*/ 15 h 53"/>
                <a:gd name="T22" fmla="*/ 30 w 73"/>
                <a:gd name="T23" fmla="*/ 13 h 53"/>
                <a:gd name="T24" fmla="*/ 25 w 73"/>
                <a:gd name="T25" fmla="*/ 12 h 53"/>
                <a:gd name="T26" fmla="*/ 21 w 73"/>
                <a:gd name="T27" fmla="*/ 11 h 53"/>
                <a:gd name="T28" fmla="*/ 16 w 73"/>
                <a:gd name="T29" fmla="*/ 10 h 53"/>
                <a:gd name="T30" fmla="*/ 11 w 73"/>
                <a:gd name="T31" fmla="*/ 10 h 53"/>
                <a:gd name="T32" fmla="*/ 6 w 73"/>
                <a:gd name="T33" fmla="*/ 10 h 53"/>
                <a:gd name="T34" fmla="*/ 1 w 73"/>
                <a:gd name="T35" fmla="*/ 11 h 53"/>
                <a:gd name="T36" fmla="*/ 0 w 73"/>
                <a:gd name="T37" fmla="*/ 0 h 53"/>
                <a:gd name="T38" fmla="*/ 5 w 73"/>
                <a:gd name="T39" fmla="*/ 0 h 53"/>
                <a:gd name="T40" fmla="*/ 11 w 73"/>
                <a:gd name="T41" fmla="*/ 0 h 53"/>
                <a:gd name="T42" fmla="*/ 17 w 73"/>
                <a:gd name="T43" fmla="*/ 0 h 53"/>
                <a:gd name="T44" fmla="*/ 22 w 73"/>
                <a:gd name="T45" fmla="*/ 0 h 53"/>
                <a:gd name="T46" fmla="*/ 27 w 73"/>
                <a:gd name="T47" fmla="*/ 1 h 53"/>
                <a:gd name="T48" fmla="*/ 32 w 73"/>
                <a:gd name="T49" fmla="*/ 2 h 53"/>
                <a:gd name="T50" fmla="*/ 37 w 73"/>
                <a:gd name="T51" fmla="*/ 4 h 53"/>
                <a:gd name="T52" fmla="*/ 42 w 73"/>
                <a:gd name="T53" fmla="*/ 6 h 53"/>
                <a:gd name="T54" fmla="*/ 46 w 73"/>
                <a:gd name="T55" fmla="*/ 9 h 53"/>
                <a:gd name="T56" fmla="*/ 50 w 73"/>
                <a:gd name="T57" fmla="*/ 13 h 53"/>
                <a:gd name="T58" fmla="*/ 55 w 73"/>
                <a:gd name="T59" fmla="*/ 16 h 53"/>
                <a:gd name="T60" fmla="*/ 59 w 73"/>
                <a:gd name="T61" fmla="*/ 20 h 53"/>
                <a:gd name="T62" fmla="*/ 62 w 73"/>
                <a:gd name="T63" fmla="*/ 26 h 53"/>
                <a:gd name="T64" fmla="*/ 65 w 73"/>
                <a:gd name="T65" fmla="*/ 31 h 53"/>
                <a:gd name="T66" fmla="*/ 69 w 73"/>
                <a:gd name="T67" fmla="*/ 37 h 53"/>
                <a:gd name="T68" fmla="*/ 72 w 73"/>
                <a:gd name="T69" fmla="*/ 44 h 53"/>
                <a:gd name="T70" fmla="*/ 65 w 73"/>
                <a:gd name="T71" fmla="*/ 41 h 53"/>
                <a:gd name="T72" fmla="*/ 72 w 73"/>
                <a:gd name="T73" fmla="*/ 44 h 53"/>
                <a:gd name="T74" fmla="*/ 72 w 73"/>
                <a:gd name="T75" fmla="*/ 46 h 53"/>
                <a:gd name="T76" fmla="*/ 72 w 73"/>
                <a:gd name="T77" fmla="*/ 48 h 53"/>
                <a:gd name="T78" fmla="*/ 71 w 73"/>
                <a:gd name="T79" fmla="*/ 49 h 53"/>
                <a:gd name="T80" fmla="*/ 70 w 73"/>
                <a:gd name="T81" fmla="*/ 51 h 53"/>
                <a:gd name="T82" fmla="*/ 68 w 73"/>
                <a:gd name="T83" fmla="*/ 52 h 53"/>
                <a:gd name="T84" fmla="*/ 66 w 73"/>
                <a:gd name="T85" fmla="*/ 52 h 53"/>
                <a:gd name="T86" fmla="*/ 65 w 73"/>
                <a:gd name="T87" fmla="*/ 50 h 53"/>
                <a:gd name="T88" fmla="*/ 63 w 73"/>
                <a:gd name="T89" fmla="*/ 49 h 53"/>
                <a:gd name="T90" fmla="*/ 70 w 73"/>
                <a:gd name="T91" fmla="*/ 5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3" h="53">
                  <a:moveTo>
                    <a:pt x="70" y="51"/>
                  </a:moveTo>
                  <a:lnTo>
                    <a:pt x="63" y="49"/>
                  </a:lnTo>
                  <a:lnTo>
                    <a:pt x="61" y="43"/>
                  </a:lnTo>
                  <a:lnTo>
                    <a:pt x="58" y="38"/>
                  </a:lnTo>
                  <a:lnTo>
                    <a:pt x="55" y="33"/>
                  </a:lnTo>
                  <a:lnTo>
                    <a:pt x="52" y="28"/>
                  </a:lnTo>
                  <a:lnTo>
                    <a:pt x="49" y="25"/>
                  </a:lnTo>
                  <a:lnTo>
                    <a:pt x="46" y="22"/>
                  </a:lnTo>
                  <a:lnTo>
                    <a:pt x="42" y="19"/>
                  </a:lnTo>
                  <a:lnTo>
                    <a:pt x="38" y="17"/>
                  </a:lnTo>
                  <a:lnTo>
                    <a:pt x="34" y="15"/>
                  </a:lnTo>
                  <a:lnTo>
                    <a:pt x="30" y="13"/>
                  </a:lnTo>
                  <a:lnTo>
                    <a:pt x="25" y="12"/>
                  </a:lnTo>
                  <a:lnTo>
                    <a:pt x="21" y="11"/>
                  </a:lnTo>
                  <a:lnTo>
                    <a:pt x="16" y="10"/>
                  </a:lnTo>
                  <a:lnTo>
                    <a:pt x="11" y="10"/>
                  </a:lnTo>
                  <a:lnTo>
                    <a:pt x="6" y="1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7" y="1"/>
                  </a:lnTo>
                  <a:lnTo>
                    <a:pt x="32" y="2"/>
                  </a:lnTo>
                  <a:lnTo>
                    <a:pt x="37" y="4"/>
                  </a:lnTo>
                  <a:lnTo>
                    <a:pt x="42" y="6"/>
                  </a:lnTo>
                  <a:lnTo>
                    <a:pt x="46" y="9"/>
                  </a:lnTo>
                  <a:lnTo>
                    <a:pt x="50" y="13"/>
                  </a:lnTo>
                  <a:lnTo>
                    <a:pt x="55" y="16"/>
                  </a:lnTo>
                  <a:lnTo>
                    <a:pt x="59" y="20"/>
                  </a:lnTo>
                  <a:lnTo>
                    <a:pt x="62" y="26"/>
                  </a:lnTo>
                  <a:lnTo>
                    <a:pt x="65" y="31"/>
                  </a:lnTo>
                  <a:lnTo>
                    <a:pt x="69" y="37"/>
                  </a:lnTo>
                  <a:lnTo>
                    <a:pt x="72" y="44"/>
                  </a:lnTo>
                  <a:lnTo>
                    <a:pt x="65" y="41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8"/>
                  </a:lnTo>
                  <a:lnTo>
                    <a:pt x="71" y="49"/>
                  </a:lnTo>
                  <a:lnTo>
                    <a:pt x="70" y="51"/>
                  </a:lnTo>
                  <a:lnTo>
                    <a:pt x="68" y="52"/>
                  </a:lnTo>
                  <a:lnTo>
                    <a:pt x="66" y="52"/>
                  </a:lnTo>
                  <a:lnTo>
                    <a:pt x="65" y="50"/>
                  </a:lnTo>
                  <a:lnTo>
                    <a:pt x="63" y="49"/>
                  </a:lnTo>
                  <a:lnTo>
                    <a:pt x="7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12" name="Freeform 168">
              <a:extLst>
                <a:ext uri="{FF2B5EF4-FFF2-40B4-BE49-F238E27FC236}">
                  <a16:creationId xmlns:a16="http://schemas.microsoft.com/office/drawing/2014/main" id="{DB1E1F73-6E06-C0E9-36C2-44448A741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431"/>
              <a:ext cx="105" cy="42"/>
            </a:xfrm>
            <a:custGeom>
              <a:avLst/>
              <a:gdLst>
                <a:gd name="T0" fmla="*/ 104 w 105"/>
                <a:gd name="T1" fmla="*/ 11 h 42"/>
                <a:gd name="T2" fmla="*/ 98 w 105"/>
                <a:gd name="T3" fmla="*/ 18 h 42"/>
                <a:gd name="T4" fmla="*/ 91 w 105"/>
                <a:gd name="T5" fmla="*/ 16 h 42"/>
                <a:gd name="T6" fmla="*/ 85 w 105"/>
                <a:gd name="T7" fmla="*/ 14 h 42"/>
                <a:gd name="T8" fmla="*/ 79 w 105"/>
                <a:gd name="T9" fmla="*/ 12 h 42"/>
                <a:gd name="T10" fmla="*/ 73 w 105"/>
                <a:gd name="T11" fmla="*/ 12 h 42"/>
                <a:gd name="T12" fmla="*/ 67 w 105"/>
                <a:gd name="T13" fmla="*/ 11 h 42"/>
                <a:gd name="T14" fmla="*/ 61 w 105"/>
                <a:gd name="T15" fmla="*/ 11 h 42"/>
                <a:gd name="T16" fmla="*/ 56 w 105"/>
                <a:gd name="T17" fmla="*/ 11 h 42"/>
                <a:gd name="T18" fmla="*/ 51 w 105"/>
                <a:gd name="T19" fmla="*/ 12 h 42"/>
                <a:gd name="T20" fmla="*/ 46 w 105"/>
                <a:gd name="T21" fmla="*/ 14 h 42"/>
                <a:gd name="T22" fmla="*/ 40 w 105"/>
                <a:gd name="T23" fmla="*/ 15 h 42"/>
                <a:gd name="T24" fmla="*/ 35 w 105"/>
                <a:gd name="T25" fmla="*/ 18 h 42"/>
                <a:gd name="T26" fmla="*/ 29 w 105"/>
                <a:gd name="T27" fmla="*/ 22 h 42"/>
                <a:gd name="T28" fmla="*/ 23 w 105"/>
                <a:gd name="T29" fmla="*/ 25 h 42"/>
                <a:gd name="T30" fmla="*/ 18 w 105"/>
                <a:gd name="T31" fmla="*/ 30 h 42"/>
                <a:gd name="T32" fmla="*/ 11 w 105"/>
                <a:gd name="T33" fmla="*/ 34 h 42"/>
                <a:gd name="T34" fmla="*/ 4 w 105"/>
                <a:gd name="T35" fmla="*/ 41 h 42"/>
                <a:gd name="T36" fmla="*/ 0 w 105"/>
                <a:gd name="T37" fmla="*/ 31 h 42"/>
                <a:gd name="T38" fmla="*/ 7 w 105"/>
                <a:gd name="T39" fmla="*/ 25 h 42"/>
                <a:gd name="T40" fmla="*/ 13 w 105"/>
                <a:gd name="T41" fmla="*/ 19 h 42"/>
                <a:gd name="T42" fmla="*/ 19 w 105"/>
                <a:gd name="T43" fmla="*/ 15 h 42"/>
                <a:gd name="T44" fmla="*/ 26 w 105"/>
                <a:gd name="T45" fmla="*/ 11 h 42"/>
                <a:gd name="T46" fmla="*/ 32 w 105"/>
                <a:gd name="T47" fmla="*/ 8 h 42"/>
                <a:gd name="T48" fmla="*/ 37 w 105"/>
                <a:gd name="T49" fmla="*/ 5 h 42"/>
                <a:gd name="T50" fmla="*/ 44 w 105"/>
                <a:gd name="T51" fmla="*/ 3 h 42"/>
                <a:gd name="T52" fmla="*/ 50 w 105"/>
                <a:gd name="T53" fmla="*/ 1 h 42"/>
                <a:gd name="T54" fmla="*/ 56 w 105"/>
                <a:gd name="T55" fmla="*/ 0 h 42"/>
                <a:gd name="T56" fmla="*/ 61 w 105"/>
                <a:gd name="T57" fmla="*/ 0 h 42"/>
                <a:gd name="T58" fmla="*/ 67 w 105"/>
                <a:gd name="T59" fmla="*/ 0 h 42"/>
                <a:gd name="T60" fmla="*/ 74 w 105"/>
                <a:gd name="T61" fmla="*/ 0 h 42"/>
                <a:gd name="T62" fmla="*/ 80 w 105"/>
                <a:gd name="T63" fmla="*/ 1 h 42"/>
                <a:gd name="T64" fmla="*/ 87 w 105"/>
                <a:gd name="T65" fmla="*/ 3 h 42"/>
                <a:gd name="T66" fmla="*/ 93 w 105"/>
                <a:gd name="T67" fmla="*/ 5 h 42"/>
                <a:gd name="T68" fmla="*/ 101 w 105"/>
                <a:gd name="T69" fmla="*/ 7 h 42"/>
                <a:gd name="T70" fmla="*/ 95 w 105"/>
                <a:gd name="T71" fmla="*/ 15 h 42"/>
                <a:gd name="T72" fmla="*/ 101 w 105"/>
                <a:gd name="T73" fmla="*/ 7 h 42"/>
                <a:gd name="T74" fmla="*/ 102 w 105"/>
                <a:gd name="T75" fmla="*/ 8 h 42"/>
                <a:gd name="T76" fmla="*/ 103 w 105"/>
                <a:gd name="T77" fmla="*/ 10 h 42"/>
                <a:gd name="T78" fmla="*/ 104 w 105"/>
                <a:gd name="T79" fmla="*/ 12 h 42"/>
                <a:gd name="T80" fmla="*/ 104 w 105"/>
                <a:gd name="T81" fmla="*/ 15 h 42"/>
                <a:gd name="T82" fmla="*/ 102 w 105"/>
                <a:gd name="T83" fmla="*/ 16 h 42"/>
                <a:gd name="T84" fmla="*/ 101 w 105"/>
                <a:gd name="T85" fmla="*/ 18 h 42"/>
                <a:gd name="T86" fmla="*/ 99 w 105"/>
                <a:gd name="T87" fmla="*/ 18 h 42"/>
                <a:gd name="T88" fmla="*/ 98 w 105"/>
                <a:gd name="T89" fmla="*/ 18 h 42"/>
                <a:gd name="T90" fmla="*/ 104 w 105"/>
                <a:gd name="T91" fmla="*/ 1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5" h="42">
                  <a:moveTo>
                    <a:pt x="104" y="11"/>
                  </a:moveTo>
                  <a:lnTo>
                    <a:pt x="98" y="18"/>
                  </a:lnTo>
                  <a:lnTo>
                    <a:pt x="91" y="16"/>
                  </a:lnTo>
                  <a:lnTo>
                    <a:pt x="85" y="14"/>
                  </a:lnTo>
                  <a:lnTo>
                    <a:pt x="79" y="12"/>
                  </a:lnTo>
                  <a:lnTo>
                    <a:pt x="73" y="12"/>
                  </a:lnTo>
                  <a:lnTo>
                    <a:pt x="67" y="11"/>
                  </a:lnTo>
                  <a:lnTo>
                    <a:pt x="61" y="11"/>
                  </a:lnTo>
                  <a:lnTo>
                    <a:pt x="56" y="11"/>
                  </a:lnTo>
                  <a:lnTo>
                    <a:pt x="51" y="12"/>
                  </a:lnTo>
                  <a:lnTo>
                    <a:pt x="46" y="14"/>
                  </a:lnTo>
                  <a:lnTo>
                    <a:pt x="40" y="15"/>
                  </a:lnTo>
                  <a:lnTo>
                    <a:pt x="35" y="18"/>
                  </a:lnTo>
                  <a:lnTo>
                    <a:pt x="29" y="22"/>
                  </a:lnTo>
                  <a:lnTo>
                    <a:pt x="23" y="25"/>
                  </a:lnTo>
                  <a:lnTo>
                    <a:pt x="18" y="30"/>
                  </a:lnTo>
                  <a:lnTo>
                    <a:pt x="11" y="34"/>
                  </a:lnTo>
                  <a:lnTo>
                    <a:pt x="4" y="41"/>
                  </a:lnTo>
                  <a:lnTo>
                    <a:pt x="0" y="31"/>
                  </a:lnTo>
                  <a:lnTo>
                    <a:pt x="7" y="25"/>
                  </a:lnTo>
                  <a:lnTo>
                    <a:pt x="13" y="19"/>
                  </a:lnTo>
                  <a:lnTo>
                    <a:pt x="19" y="15"/>
                  </a:lnTo>
                  <a:lnTo>
                    <a:pt x="26" y="11"/>
                  </a:lnTo>
                  <a:lnTo>
                    <a:pt x="32" y="8"/>
                  </a:lnTo>
                  <a:lnTo>
                    <a:pt x="37" y="5"/>
                  </a:lnTo>
                  <a:lnTo>
                    <a:pt x="44" y="3"/>
                  </a:lnTo>
                  <a:lnTo>
                    <a:pt x="50" y="1"/>
                  </a:lnTo>
                  <a:lnTo>
                    <a:pt x="56" y="0"/>
                  </a:lnTo>
                  <a:lnTo>
                    <a:pt x="61" y="0"/>
                  </a:lnTo>
                  <a:lnTo>
                    <a:pt x="67" y="0"/>
                  </a:lnTo>
                  <a:lnTo>
                    <a:pt x="74" y="0"/>
                  </a:lnTo>
                  <a:lnTo>
                    <a:pt x="80" y="1"/>
                  </a:lnTo>
                  <a:lnTo>
                    <a:pt x="87" y="3"/>
                  </a:lnTo>
                  <a:lnTo>
                    <a:pt x="93" y="5"/>
                  </a:lnTo>
                  <a:lnTo>
                    <a:pt x="101" y="7"/>
                  </a:lnTo>
                  <a:lnTo>
                    <a:pt x="95" y="15"/>
                  </a:lnTo>
                  <a:lnTo>
                    <a:pt x="101" y="7"/>
                  </a:lnTo>
                  <a:lnTo>
                    <a:pt x="102" y="8"/>
                  </a:lnTo>
                  <a:lnTo>
                    <a:pt x="103" y="10"/>
                  </a:lnTo>
                  <a:lnTo>
                    <a:pt x="104" y="12"/>
                  </a:lnTo>
                  <a:lnTo>
                    <a:pt x="104" y="15"/>
                  </a:lnTo>
                  <a:lnTo>
                    <a:pt x="102" y="16"/>
                  </a:lnTo>
                  <a:lnTo>
                    <a:pt x="101" y="18"/>
                  </a:lnTo>
                  <a:lnTo>
                    <a:pt x="99" y="18"/>
                  </a:lnTo>
                  <a:lnTo>
                    <a:pt x="98" y="18"/>
                  </a:lnTo>
                  <a:lnTo>
                    <a:pt x="10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13" name="Freeform 169">
              <a:extLst>
                <a:ext uri="{FF2B5EF4-FFF2-40B4-BE49-F238E27FC236}">
                  <a16:creationId xmlns:a16="http://schemas.microsoft.com/office/drawing/2014/main" id="{A06702AC-16DB-A519-B144-242363944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403"/>
              <a:ext cx="67" cy="46"/>
            </a:xfrm>
            <a:custGeom>
              <a:avLst/>
              <a:gdLst>
                <a:gd name="T0" fmla="*/ 2 w 67"/>
                <a:gd name="T1" fmla="*/ 11 h 46"/>
                <a:gd name="T2" fmla="*/ 6 w 67"/>
                <a:gd name="T3" fmla="*/ 0 h 46"/>
                <a:gd name="T4" fmla="*/ 8 w 67"/>
                <a:gd name="T5" fmla="*/ 2 h 46"/>
                <a:gd name="T6" fmla="*/ 11 w 67"/>
                <a:gd name="T7" fmla="*/ 3 h 46"/>
                <a:gd name="T8" fmla="*/ 14 w 67"/>
                <a:gd name="T9" fmla="*/ 4 h 46"/>
                <a:gd name="T10" fmla="*/ 18 w 67"/>
                <a:gd name="T11" fmla="*/ 6 h 46"/>
                <a:gd name="T12" fmla="*/ 23 w 67"/>
                <a:gd name="T13" fmla="*/ 7 h 46"/>
                <a:gd name="T14" fmla="*/ 27 w 67"/>
                <a:gd name="T15" fmla="*/ 9 h 46"/>
                <a:gd name="T16" fmla="*/ 32 w 67"/>
                <a:gd name="T17" fmla="*/ 12 h 46"/>
                <a:gd name="T18" fmla="*/ 37 w 67"/>
                <a:gd name="T19" fmla="*/ 14 h 46"/>
                <a:gd name="T20" fmla="*/ 41 w 67"/>
                <a:gd name="T21" fmla="*/ 15 h 46"/>
                <a:gd name="T22" fmla="*/ 45 w 67"/>
                <a:gd name="T23" fmla="*/ 18 h 46"/>
                <a:gd name="T24" fmla="*/ 50 w 67"/>
                <a:gd name="T25" fmla="*/ 21 h 46"/>
                <a:gd name="T26" fmla="*/ 54 w 67"/>
                <a:gd name="T27" fmla="*/ 24 h 46"/>
                <a:gd name="T28" fmla="*/ 57 w 67"/>
                <a:gd name="T29" fmla="*/ 27 h 46"/>
                <a:gd name="T30" fmla="*/ 61 w 67"/>
                <a:gd name="T31" fmla="*/ 31 h 46"/>
                <a:gd name="T32" fmla="*/ 64 w 67"/>
                <a:gd name="T33" fmla="*/ 36 h 46"/>
                <a:gd name="T34" fmla="*/ 66 w 67"/>
                <a:gd name="T35" fmla="*/ 41 h 46"/>
                <a:gd name="T36" fmla="*/ 57 w 67"/>
                <a:gd name="T37" fmla="*/ 45 h 46"/>
                <a:gd name="T38" fmla="*/ 56 w 67"/>
                <a:gd name="T39" fmla="*/ 42 h 46"/>
                <a:gd name="T40" fmla="*/ 54 w 67"/>
                <a:gd name="T41" fmla="*/ 39 h 46"/>
                <a:gd name="T42" fmla="*/ 52 w 67"/>
                <a:gd name="T43" fmla="*/ 36 h 46"/>
                <a:gd name="T44" fmla="*/ 49 w 67"/>
                <a:gd name="T45" fmla="*/ 33 h 46"/>
                <a:gd name="T46" fmla="*/ 46 w 67"/>
                <a:gd name="T47" fmla="*/ 31 h 46"/>
                <a:gd name="T48" fmla="*/ 42 w 67"/>
                <a:gd name="T49" fmla="*/ 29 h 46"/>
                <a:gd name="T50" fmla="*/ 38 w 67"/>
                <a:gd name="T51" fmla="*/ 27 h 46"/>
                <a:gd name="T52" fmla="*/ 33 w 67"/>
                <a:gd name="T53" fmla="*/ 24 h 46"/>
                <a:gd name="T54" fmla="*/ 28 w 67"/>
                <a:gd name="T55" fmla="*/ 22 h 46"/>
                <a:gd name="T56" fmla="*/ 24 w 67"/>
                <a:gd name="T57" fmla="*/ 21 h 46"/>
                <a:gd name="T58" fmla="*/ 20 w 67"/>
                <a:gd name="T59" fmla="*/ 18 h 46"/>
                <a:gd name="T60" fmla="*/ 15 w 67"/>
                <a:gd name="T61" fmla="*/ 17 h 46"/>
                <a:gd name="T62" fmla="*/ 12 w 67"/>
                <a:gd name="T63" fmla="*/ 15 h 46"/>
                <a:gd name="T64" fmla="*/ 8 w 67"/>
                <a:gd name="T65" fmla="*/ 14 h 46"/>
                <a:gd name="T66" fmla="*/ 5 w 67"/>
                <a:gd name="T67" fmla="*/ 12 h 46"/>
                <a:gd name="T68" fmla="*/ 2 w 67"/>
                <a:gd name="T69" fmla="*/ 10 h 46"/>
                <a:gd name="T70" fmla="*/ 5 w 67"/>
                <a:gd name="T71" fmla="*/ 0 h 46"/>
                <a:gd name="T72" fmla="*/ 2 w 67"/>
                <a:gd name="T73" fmla="*/ 10 h 46"/>
                <a:gd name="T74" fmla="*/ 1 w 67"/>
                <a:gd name="T75" fmla="*/ 9 h 46"/>
                <a:gd name="T76" fmla="*/ 0 w 67"/>
                <a:gd name="T77" fmla="*/ 7 h 46"/>
                <a:gd name="T78" fmla="*/ 0 w 67"/>
                <a:gd name="T79" fmla="*/ 5 h 46"/>
                <a:gd name="T80" fmla="*/ 0 w 67"/>
                <a:gd name="T81" fmla="*/ 3 h 46"/>
                <a:gd name="T82" fmla="*/ 1 w 67"/>
                <a:gd name="T83" fmla="*/ 1 h 46"/>
                <a:gd name="T84" fmla="*/ 2 w 67"/>
                <a:gd name="T85" fmla="*/ 0 h 46"/>
                <a:gd name="T86" fmla="*/ 4 w 67"/>
                <a:gd name="T87" fmla="*/ 0 h 46"/>
                <a:gd name="T88" fmla="*/ 6 w 67"/>
                <a:gd name="T89" fmla="*/ 0 h 46"/>
                <a:gd name="T90" fmla="*/ 2 w 67"/>
                <a:gd name="T91" fmla="*/ 1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46">
                  <a:moveTo>
                    <a:pt x="2" y="11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1" y="3"/>
                  </a:lnTo>
                  <a:lnTo>
                    <a:pt x="14" y="4"/>
                  </a:lnTo>
                  <a:lnTo>
                    <a:pt x="18" y="6"/>
                  </a:lnTo>
                  <a:lnTo>
                    <a:pt x="23" y="7"/>
                  </a:lnTo>
                  <a:lnTo>
                    <a:pt x="27" y="9"/>
                  </a:lnTo>
                  <a:lnTo>
                    <a:pt x="32" y="12"/>
                  </a:lnTo>
                  <a:lnTo>
                    <a:pt x="37" y="14"/>
                  </a:lnTo>
                  <a:lnTo>
                    <a:pt x="41" y="15"/>
                  </a:lnTo>
                  <a:lnTo>
                    <a:pt x="45" y="18"/>
                  </a:lnTo>
                  <a:lnTo>
                    <a:pt x="50" y="21"/>
                  </a:lnTo>
                  <a:lnTo>
                    <a:pt x="54" y="24"/>
                  </a:lnTo>
                  <a:lnTo>
                    <a:pt x="57" y="27"/>
                  </a:lnTo>
                  <a:lnTo>
                    <a:pt x="61" y="31"/>
                  </a:lnTo>
                  <a:lnTo>
                    <a:pt x="64" y="36"/>
                  </a:lnTo>
                  <a:lnTo>
                    <a:pt x="66" y="41"/>
                  </a:lnTo>
                  <a:lnTo>
                    <a:pt x="57" y="45"/>
                  </a:lnTo>
                  <a:lnTo>
                    <a:pt x="56" y="42"/>
                  </a:lnTo>
                  <a:lnTo>
                    <a:pt x="54" y="39"/>
                  </a:lnTo>
                  <a:lnTo>
                    <a:pt x="52" y="36"/>
                  </a:lnTo>
                  <a:lnTo>
                    <a:pt x="49" y="33"/>
                  </a:lnTo>
                  <a:lnTo>
                    <a:pt x="46" y="31"/>
                  </a:lnTo>
                  <a:lnTo>
                    <a:pt x="42" y="29"/>
                  </a:lnTo>
                  <a:lnTo>
                    <a:pt x="38" y="27"/>
                  </a:lnTo>
                  <a:lnTo>
                    <a:pt x="33" y="24"/>
                  </a:lnTo>
                  <a:lnTo>
                    <a:pt x="28" y="22"/>
                  </a:lnTo>
                  <a:lnTo>
                    <a:pt x="24" y="21"/>
                  </a:lnTo>
                  <a:lnTo>
                    <a:pt x="20" y="18"/>
                  </a:lnTo>
                  <a:lnTo>
                    <a:pt x="15" y="17"/>
                  </a:lnTo>
                  <a:lnTo>
                    <a:pt x="12" y="15"/>
                  </a:lnTo>
                  <a:lnTo>
                    <a:pt x="8" y="14"/>
                  </a:lnTo>
                  <a:lnTo>
                    <a:pt x="5" y="12"/>
                  </a:lnTo>
                  <a:lnTo>
                    <a:pt x="2" y="10"/>
                  </a:lnTo>
                  <a:lnTo>
                    <a:pt x="5" y="0"/>
                  </a:lnTo>
                  <a:lnTo>
                    <a:pt x="2" y="10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14" name="Freeform 170">
              <a:extLst>
                <a:ext uri="{FF2B5EF4-FFF2-40B4-BE49-F238E27FC236}">
                  <a16:creationId xmlns:a16="http://schemas.microsoft.com/office/drawing/2014/main" id="{383C012B-3D41-F664-6C62-788B07517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403"/>
              <a:ext cx="76" cy="36"/>
            </a:xfrm>
            <a:custGeom>
              <a:avLst/>
              <a:gdLst>
                <a:gd name="T0" fmla="*/ 74 w 76"/>
                <a:gd name="T1" fmla="*/ 32 h 36"/>
                <a:gd name="T2" fmla="*/ 67 w 76"/>
                <a:gd name="T3" fmla="*/ 32 h 36"/>
                <a:gd name="T4" fmla="*/ 65 w 76"/>
                <a:gd name="T5" fmla="*/ 30 h 36"/>
                <a:gd name="T6" fmla="*/ 63 w 76"/>
                <a:gd name="T7" fmla="*/ 29 h 36"/>
                <a:gd name="T8" fmla="*/ 60 w 76"/>
                <a:gd name="T9" fmla="*/ 26 h 36"/>
                <a:gd name="T10" fmla="*/ 55 w 76"/>
                <a:gd name="T11" fmla="*/ 24 h 36"/>
                <a:gd name="T12" fmla="*/ 51 w 76"/>
                <a:gd name="T13" fmla="*/ 23 h 36"/>
                <a:gd name="T14" fmla="*/ 47 w 76"/>
                <a:gd name="T15" fmla="*/ 21 h 36"/>
                <a:gd name="T16" fmla="*/ 42 w 76"/>
                <a:gd name="T17" fmla="*/ 20 h 36"/>
                <a:gd name="T18" fmla="*/ 36 w 76"/>
                <a:gd name="T19" fmla="*/ 18 h 36"/>
                <a:gd name="T20" fmla="*/ 31 w 76"/>
                <a:gd name="T21" fmla="*/ 18 h 36"/>
                <a:gd name="T22" fmla="*/ 26 w 76"/>
                <a:gd name="T23" fmla="*/ 16 h 36"/>
                <a:gd name="T24" fmla="*/ 21 w 76"/>
                <a:gd name="T25" fmla="*/ 16 h 36"/>
                <a:gd name="T26" fmla="*/ 16 w 76"/>
                <a:gd name="T27" fmla="*/ 15 h 36"/>
                <a:gd name="T28" fmla="*/ 11 w 76"/>
                <a:gd name="T29" fmla="*/ 13 h 36"/>
                <a:gd name="T30" fmla="*/ 7 w 76"/>
                <a:gd name="T31" fmla="*/ 13 h 36"/>
                <a:gd name="T32" fmla="*/ 3 w 76"/>
                <a:gd name="T33" fmla="*/ 12 h 36"/>
                <a:gd name="T34" fmla="*/ 0 w 76"/>
                <a:gd name="T35" fmla="*/ 10 h 36"/>
                <a:gd name="T36" fmla="*/ 3 w 76"/>
                <a:gd name="T37" fmla="*/ 0 h 36"/>
                <a:gd name="T38" fmla="*/ 6 w 76"/>
                <a:gd name="T39" fmla="*/ 1 h 36"/>
                <a:gd name="T40" fmla="*/ 9 w 76"/>
                <a:gd name="T41" fmla="*/ 2 h 36"/>
                <a:gd name="T42" fmla="*/ 13 w 76"/>
                <a:gd name="T43" fmla="*/ 2 h 36"/>
                <a:gd name="T44" fmla="*/ 18 w 76"/>
                <a:gd name="T45" fmla="*/ 4 h 36"/>
                <a:gd name="T46" fmla="*/ 22 w 76"/>
                <a:gd name="T47" fmla="*/ 5 h 36"/>
                <a:gd name="T48" fmla="*/ 27 w 76"/>
                <a:gd name="T49" fmla="*/ 5 h 36"/>
                <a:gd name="T50" fmla="*/ 33 w 76"/>
                <a:gd name="T51" fmla="*/ 7 h 36"/>
                <a:gd name="T52" fmla="*/ 38 w 76"/>
                <a:gd name="T53" fmla="*/ 8 h 36"/>
                <a:gd name="T54" fmla="*/ 43 w 76"/>
                <a:gd name="T55" fmla="*/ 9 h 36"/>
                <a:gd name="T56" fmla="*/ 49 w 76"/>
                <a:gd name="T57" fmla="*/ 10 h 36"/>
                <a:gd name="T58" fmla="*/ 54 w 76"/>
                <a:gd name="T59" fmla="*/ 12 h 36"/>
                <a:gd name="T60" fmla="*/ 59 w 76"/>
                <a:gd name="T61" fmla="*/ 14 h 36"/>
                <a:gd name="T62" fmla="*/ 63 w 76"/>
                <a:gd name="T63" fmla="*/ 16 h 36"/>
                <a:gd name="T64" fmla="*/ 67 w 76"/>
                <a:gd name="T65" fmla="*/ 18 h 36"/>
                <a:gd name="T66" fmla="*/ 71 w 76"/>
                <a:gd name="T67" fmla="*/ 21 h 36"/>
                <a:gd name="T68" fmla="*/ 74 w 76"/>
                <a:gd name="T69" fmla="*/ 26 h 36"/>
                <a:gd name="T70" fmla="*/ 67 w 76"/>
                <a:gd name="T71" fmla="*/ 26 h 36"/>
                <a:gd name="T72" fmla="*/ 74 w 76"/>
                <a:gd name="T73" fmla="*/ 26 h 36"/>
                <a:gd name="T74" fmla="*/ 75 w 76"/>
                <a:gd name="T75" fmla="*/ 28 h 36"/>
                <a:gd name="T76" fmla="*/ 75 w 76"/>
                <a:gd name="T77" fmla="*/ 30 h 36"/>
                <a:gd name="T78" fmla="*/ 75 w 76"/>
                <a:gd name="T79" fmla="*/ 32 h 36"/>
                <a:gd name="T80" fmla="*/ 73 w 76"/>
                <a:gd name="T81" fmla="*/ 33 h 36"/>
                <a:gd name="T82" fmla="*/ 72 w 76"/>
                <a:gd name="T83" fmla="*/ 34 h 36"/>
                <a:gd name="T84" fmla="*/ 70 w 76"/>
                <a:gd name="T85" fmla="*/ 35 h 36"/>
                <a:gd name="T86" fmla="*/ 69 w 76"/>
                <a:gd name="T87" fmla="*/ 34 h 36"/>
                <a:gd name="T88" fmla="*/ 67 w 76"/>
                <a:gd name="T89" fmla="*/ 32 h 36"/>
                <a:gd name="T90" fmla="*/ 74 w 76"/>
                <a:gd name="T9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6" h="36">
                  <a:moveTo>
                    <a:pt x="74" y="32"/>
                  </a:moveTo>
                  <a:lnTo>
                    <a:pt x="67" y="32"/>
                  </a:lnTo>
                  <a:lnTo>
                    <a:pt x="65" y="30"/>
                  </a:lnTo>
                  <a:lnTo>
                    <a:pt x="63" y="29"/>
                  </a:lnTo>
                  <a:lnTo>
                    <a:pt x="60" y="26"/>
                  </a:lnTo>
                  <a:lnTo>
                    <a:pt x="55" y="24"/>
                  </a:lnTo>
                  <a:lnTo>
                    <a:pt x="51" y="23"/>
                  </a:lnTo>
                  <a:lnTo>
                    <a:pt x="47" y="21"/>
                  </a:lnTo>
                  <a:lnTo>
                    <a:pt x="42" y="20"/>
                  </a:lnTo>
                  <a:lnTo>
                    <a:pt x="36" y="18"/>
                  </a:lnTo>
                  <a:lnTo>
                    <a:pt x="31" y="18"/>
                  </a:lnTo>
                  <a:lnTo>
                    <a:pt x="26" y="16"/>
                  </a:lnTo>
                  <a:lnTo>
                    <a:pt x="21" y="16"/>
                  </a:lnTo>
                  <a:lnTo>
                    <a:pt x="16" y="15"/>
                  </a:lnTo>
                  <a:lnTo>
                    <a:pt x="11" y="13"/>
                  </a:lnTo>
                  <a:lnTo>
                    <a:pt x="7" y="13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3" y="0"/>
                  </a:lnTo>
                  <a:lnTo>
                    <a:pt x="6" y="1"/>
                  </a:lnTo>
                  <a:lnTo>
                    <a:pt x="9" y="2"/>
                  </a:lnTo>
                  <a:lnTo>
                    <a:pt x="13" y="2"/>
                  </a:lnTo>
                  <a:lnTo>
                    <a:pt x="18" y="4"/>
                  </a:lnTo>
                  <a:lnTo>
                    <a:pt x="22" y="5"/>
                  </a:lnTo>
                  <a:lnTo>
                    <a:pt x="27" y="5"/>
                  </a:lnTo>
                  <a:lnTo>
                    <a:pt x="33" y="7"/>
                  </a:lnTo>
                  <a:lnTo>
                    <a:pt x="38" y="8"/>
                  </a:lnTo>
                  <a:lnTo>
                    <a:pt x="43" y="9"/>
                  </a:lnTo>
                  <a:lnTo>
                    <a:pt x="49" y="10"/>
                  </a:lnTo>
                  <a:lnTo>
                    <a:pt x="54" y="12"/>
                  </a:lnTo>
                  <a:lnTo>
                    <a:pt x="59" y="14"/>
                  </a:lnTo>
                  <a:lnTo>
                    <a:pt x="63" y="16"/>
                  </a:lnTo>
                  <a:lnTo>
                    <a:pt x="67" y="18"/>
                  </a:lnTo>
                  <a:lnTo>
                    <a:pt x="71" y="21"/>
                  </a:lnTo>
                  <a:lnTo>
                    <a:pt x="74" y="26"/>
                  </a:lnTo>
                  <a:lnTo>
                    <a:pt x="67" y="26"/>
                  </a:lnTo>
                  <a:lnTo>
                    <a:pt x="74" y="26"/>
                  </a:lnTo>
                  <a:lnTo>
                    <a:pt x="75" y="28"/>
                  </a:lnTo>
                  <a:lnTo>
                    <a:pt x="75" y="30"/>
                  </a:lnTo>
                  <a:lnTo>
                    <a:pt x="75" y="32"/>
                  </a:lnTo>
                  <a:lnTo>
                    <a:pt x="73" y="33"/>
                  </a:lnTo>
                  <a:lnTo>
                    <a:pt x="72" y="34"/>
                  </a:lnTo>
                  <a:lnTo>
                    <a:pt x="70" y="35"/>
                  </a:lnTo>
                  <a:lnTo>
                    <a:pt x="69" y="34"/>
                  </a:lnTo>
                  <a:lnTo>
                    <a:pt x="67" y="32"/>
                  </a:lnTo>
                  <a:lnTo>
                    <a:pt x="7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15" name="Freeform 171">
              <a:extLst>
                <a:ext uri="{FF2B5EF4-FFF2-40B4-BE49-F238E27FC236}">
                  <a16:creationId xmlns:a16="http://schemas.microsoft.com/office/drawing/2014/main" id="{F266A270-DE26-9AE1-EA38-02FE30C86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410"/>
              <a:ext cx="75" cy="27"/>
            </a:xfrm>
            <a:custGeom>
              <a:avLst/>
              <a:gdLst>
                <a:gd name="T0" fmla="*/ 68 w 75"/>
                <a:gd name="T1" fmla="*/ 3 h 27"/>
                <a:gd name="T2" fmla="*/ 68 w 75"/>
                <a:gd name="T3" fmla="*/ 14 h 27"/>
                <a:gd name="T4" fmla="*/ 64 w 75"/>
                <a:gd name="T5" fmla="*/ 14 h 27"/>
                <a:gd name="T6" fmla="*/ 60 w 75"/>
                <a:gd name="T7" fmla="*/ 12 h 27"/>
                <a:gd name="T8" fmla="*/ 56 w 75"/>
                <a:gd name="T9" fmla="*/ 11 h 27"/>
                <a:gd name="T10" fmla="*/ 52 w 75"/>
                <a:gd name="T11" fmla="*/ 11 h 27"/>
                <a:gd name="T12" fmla="*/ 48 w 75"/>
                <a:gd name="T13" fmla="*/ 11 h 27"/>
                <a:gd name="T14" fmla="*/ 43 w 75"/>
                <a:gd name="T15" fmla="*/ 11 h 27"/>
                <a:gd name="T16" fmla="*/ 38 w 75"/>
                <a:gd name="T17" fmla="*/ 11 h 27"/>
                <a:gd name="T18" fmla="*/ 34 w 75"/>
                <a:gd name="T19" fmla="*/ 11 h 27"/>
                <a:gd name="T20" fmla="*/ 29 w 75"/>
                <a:gd name="T21" fmla="*/ 12 h 27"/>
                <a:gd name="T22" fmla="*/ 25 w 75"/>
                <a:gd name="T23" fmla="*/ 13 h 27"/>
                <a:gd name="T24" fmla="*/ 21 w 75"/>
                <a:gd name="T25" fmla="*/ 14 h 27"/>
                <a:gd name="T26" fmla="*/ 17 w 75"/>
                <a:gd name="T27" fmla="*/ 16 h 27"/>
                <a:gd name="T28" fmla="*/ 14 w 75"/>
                <a:gd name="T29" fmla="*/ 18 h 27"/>
                <a:gd name="T30" fmla="*/ 11 w 75"/>
                <a:gd name="T31" fmla="*/ 20 h 27"/>
                <a:gd name="T32" fmla="*/ 9 w 75"/>
                <a:gd name="T33" fmla="*/ 23 h 27"/>
                <a:gd name="T34" fmla="*/ 6 w 75"/>
                <a:gd name="T35" fmla="*/ 26 h 27"/>
                <a:gd name="T36" fmla="*/ 0 w 75"/>
                <a:gd name="T37" fmla="*/ 19 h 27"/>
                <a:gd name="T38" fmla="*/ 2 w 75"/>
                <a:gd name="T39" fmla="*/ 14 h 27"/>
                <a:gd name="T40" fmla="*/ 6 w 75"/>
                <a:gd name="T41" fmla="*/ 11 h 27"/>
                <a:gd name="T42" fmla="*/ 10 w 75"/>
                <a:gd name="T43" fmla="*/ 8 h 27"/>
                <a:gd name="T44" fmla="*/ 14 w 75"/>
                <a:gd name="T45" fmla="*/ 5 h 27"/>
                <a:gd name="T46" fmla="*/ 19 w 75"/>
                <a:gd name="T47" fmla="*/ 3 h 27"/>
                <a:gd name="T48" fmla="*/ 23 w 75"/>
                <a:gd name="T49" fmla="*/ 2 h 27"/>
                <a:gd name="T50" fmla="*/ 28 w 75"/>
                <a:gd name="T51" fmla="*/ 1 h 27"/>
                <a:gd name="T52" fmla="*/ 33 w 75"/>
                <a:gd name="T53" fmla="*/ 0 h 27"/>
                <a:gd name="T54" fmla="*/ 38 w 75"/>
                <a:gd name="T55" fmla="*/ 0 h 27"/>
                <a:gd name="T56" fmla="*/ 43 w 75"/>
                <a:gd name="T57" fmla="*/ 0 h 27"/>
                <a:gd name="T58" fmla="*/ 48 w 75"/>
                <a:gd name="T59" fmla="*/ 0 h 27"/>
                <a:gd name="T60" fmla="*/ 52 w 75"/>
                <a:gd name="T61" fmla="*/ 0 h 27"/>
                <a:gd name="T62" fmla="*/ 58 w 75"/>
                <a:gd name="T63" fmla="*/ 0 h 27"/>
                <a:gd name="T64" fmla="*/ 62 w 75"/>
                <a:gd name="T65" fmla="*/ 1 h 27"/>
                <a:gd name="T66" fmla="*/ 66 w 75"/>
                <a:gd name="T67" fmla="*/ 2 h 27"/>
                <a:gd name="T68" fmla="*/ 70 w 75"/>
                <a:gd name="T69" fmla="*/ 3 h 27"/>
                <a:gd name="T70" fmla="*/ 70 w 75"/>
                <a:gd name="T71" fmla="*/ 14 h 27"/>
                <a:gd name="T72" fmla="*/ 70 w 75"/>
                <a:gd name="T73" fmla="*/ 3 h 27"/>
                <a:gd name="T74" fmla="*/ 72 w 75"/>
                <a:gd name="T75" fmla="*/ 5 h 27"/>
                <a:gd name="T76" fmla="*/ 74 w 75"/>
                <a:gd name="T77" fmla="*/ 6 h 27"/>
                <a:gd name="T78" fmla="*/ 74 w 75"/>
                <a:gd name="T79" fmla="*/ 8 h 27"/>
                <a:gd name="T80" fmla="*/ 74 w 75"/>
                <a:gd name="T81" fmla="*/ 10 h 27"/>
                <a:gd name="T82" fmla="*/ 73 w 75"/>
                <a:gd name="T83" fmla="*/ 12 h 27"/>
                <a:gd name="T84" fmla="*/ 72 w 75"/>
                <a:gd name="T85" fmla="*/ 14 h 27"/>
                <a:gd name="T86" fmla="*/ 70 w 75"/>
                <a:gd name="T87" fmla="*/ 14 h 27"/>
                <a:gd name="T88" fmla="*/ 68 w 75"/>
                <a:gd name="T89" fmla="*/ 14 h 27"/>
                <a:gd name="T90" fmla="*/ 68 w 75"/>
                <a:gd name="T91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5" h="27">
                  <a:moveTo>
                    <a:pt x="68" y="3"/>
                  </a:moveTo>
                  <a:lnTo>
                    <a:pt x="68" y="14"/>
                  </a:lnTo>
                  <a:lnTo>
                    <a:pt x="64" y="14"/>
                  </a:lnTo>
                  <a:lnTo>
                    <a:pt x="60" y="12"/>
                  </a:lnTo>
                  <a:lnTo>
                    <a:pt x="56" y="11"/>
                  </a:lnTo>
                  <a:lnTo>
                    <a:pt x="52" y="11"/>
                  </a:lnTo>
                  <a:lnTo>
                    <a:pt x="48" y="11"/>
                  </a:lnTo>
                  <a:lnTo>
                    <a:pt x="43" y="11"/>
                  </a:lnTo>
                  <a:lnTo>
                    <a:pt x="38" y="11"/>
                  </a:lnTo>
                  <a:lnTo>
                    <a:pt x="34" y="11"/>
                  </a:lnTo>
                  <a:lnTo>
                    <a:pt x="29" y="12"/>
                  </a:lnTo>
                  <a:lnTo>
                    <a:pt x="25" y="13"/>
                  </a:lnTo>
                  <a:lnTo>
                    <a:pt x="21" y="14"/>
                  </a:lnTo>
                  <a:lnTo>
                    <a:pt x="17" y="16"/>
                  </a:lnTo>
                  <a:lnTo>
                    <a:pt x="14" y="18"/>
                  </a:lnTo>
                  <a:lnTo>
                    <a:pt x="11" y="20"/>
                  </a:lnTo>
                  <a:lnTo>
                    <a:pt x="9" y="23"/>
                  </a:lnTo>
                  <a:lnTo>
                    <a:pt x="6" y="26"/>
                  </a:lnTo>
                  <a:lnTo>
                    <a:pt x="0" y="19"/>
                  </a:lnTo>
                  <a:lnTo>
                    <a:pt x="2" y="14"/>
                  </a:lnTo>
                  <a:lnTo>
                    <a:pt x="6" y="11"/>
                  </a:lnTo>
                  <a:lnTo>
                    <a:pt x="10" y="8"/>
                  </a:lnTo>
                  <a:lnTo>
                    <a:pt x="14" y="5"/>
                  </a:lnTo>
                  <a:lnTo>
                    <a:pt x="19" y="3"/>
                  </a:lnTo>
                  <a:lnTo>
                    <a:pt x="23" y="2"/>
                  </a:lnTo>
                  <a:lnTo>
                    <a:pt x="28" y="1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43" y="0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8" y="0"/>
                  </a:lnTo>
                  <a:lnTo>
                    <a:pt x="62" y="1"/>
                  </a:lnTo>
                  <a:lnTo>
                    <a:pt x="66" y="2"/>
                  </a:lnTo>
                  <a:lnTo>
                    <a:pt x="70" y="3"/>
                  </a:lnTo>
                  <a:lnTo>
                    <a:pt x="70" y="14"/>
                  </a:lnTo>
                  <a:lnTo>
                    <a:pt x="70" y="3"/>
                  </a:lnTo>
                  <a:lnTo>
                    <a:pt x="72" y="5"/>
                  </a:lnTo>
                  <a:lnTo>
                    <a:pt x="74" y="6"/>
                  </a:lnTo>
                  <a:lnTo>
                    <a:pt x="74" y="8"/>
                  </a:lnTo>
                  <a:lnTo>
                    <a:pt x="74" y="10"/>
                  </a:lnTo>
                  <a:lnTo>
                    <a:pt x="73" y="12"/>
                  </a:lnTo>
                  <a:lnTo>
                    <a:pt x="72" y="14"/>
                  </a:lnTo>
                  <a:lnTo>
                    <a:pt x="70" y="14"/>
                  </a:lnTo>
                  <a:lnTo>
                    <a:pt x="68" y="14"/>
                  </a:lnTo>
                  <a:lnTo>
                    <a:pt x="68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16" name="Freeform 172">
              <a:extLst>
                <a:ext uri="{FF2B5EF4-FFF2-40B4-BE49-F238E27FC236}">
                  <a16:creationId xmlns:a16="http://schemas.microsoft.com/office/drawing/2014/main" id="{1D1E327F-4005-8D4E-F77E-2049166AC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414"/>
              <a:ext cx="64" cy="35"/>
            </a:xfrm>
            <a:custGeom>
              <a:avLst/>
              <a:gdLst>
                <a:gd name="T0" fmla="*/ 5 w 64"/>
                <a:gd name="T1" fmla="*/ 34 h 35"/>
                <a:gd name="T2" fmla="*/ 0 w 64"/>
                <a:gd name="T3" fmla="*/ 26 h 35"/>
                <a:gd name="T4" fmla="*/ 2 w 64"/>
                <a:gd name="T5" fmla="*/ 21 h 35"/>
                <a:gd name="T6" fmla="*/ 5 w 64"/>
                <a:gd name="T7" fmla="*/ 19 h 35"/>
                <a:gd name="T8" fmla="*/ 7 w 64"/>
                <a:gd name="T9" fmla="*/ 16 h 35"/>
                <a:gd name="T10" fmla="*/ 10 w 64"/>
                <a:gd name="T11" fmla="*/ 13 h 35"/>
                <a:gd name="T12" fmla="*/ 13 w 64"/>
                <a:gd name="T13" fmla="*/ 12 h 35"/>
                <a:gd name="T14" fmla="*/ 17 w 64"/>
                <a:gd name="T15" fmla="*/ 10 h 35"/>
                <a:gd name="T16" fmla="*/ 21 w 64"/>
                <a:gd name="T17" fmla="*/ 8 h 35"/>
                <a:gd name="T18" fmla="*/ 25 w 64"/>
                <a:gd name="T19" fmla="*/ 7 h 35"/>
                <a:gd name="T20" fmla="*/ 29 w 64"/>
                <a:gd name="T21" fmla="*/ 6 h 35"/>
                <a:gd name="T22" fmla="*/ 33 w 64"/>
                <a:gd name="T23" fmla="*/ 5 h 35"/>
                <a:gd name="T24" fmla="*/ 37 w 64"/>
                <a:gd name="T25" fmla="*/ 4 h 35"/>
                <a:gd name="T26" fmla="*/ 42 w 64"/>
                <a:gd name="T27" fmla="*/ 3 h 35"/>
                <a:gd name="T28" fmla="*/ 46 w 64"/>
                <a:gd name="T29" fmla="*/ 2 h 35"/>
                <a:gd name="T30" fmla="*/ 51 w 64"/>
                <a:gd name="T31" fmla="*/ 1 h 35"/>
                <a:gd name="T32" fmla="*/ 56 w 64"/>
                <a:gd name="T33" fmla="*/ 0 h 35"/>
                <a:gd name="T34" fmla="*/ 61 w 64"/>
                <a:gd name="T35" fmla="*/ 0 h 35"/>
                <a:gd name="T36" fmla="*/ 63 w 64"/>
                <a:gd name="T37" fmla="*/ 10 h 35"/>
                <a:gd name="T38" fmla="*/ 57 w 64"/>
                <a:gd name="T39" fmla="*/ 11 h 35"/>
                <a:gd name="T40" fmla="*/ 53 w 64"/>
                <a:gd name="T41" fmla="*/ 12 h 35"/>
                <a:gd name="T42" fmla="*/ 48 w 64"/>
                <a:gd name="T43" fmla="*/ 13 h 35"/>
                <a:gd name="T44" fmla="*/ 43 w 64"/>
                <a:gd name="T45" fmla="*/ 14 h 35"/>
                <a:gd name="T46" fmla="*/ 39 w 64"/>
                <a:gd name="T47" fmla="*/ 15 h 35"/>
                <a:gd name="T48" fmla="*/ 35 w 64"/>
                <a:gd name="T49" fmla="*/ 16 h 35"/>
                <a:gd name="T50" fmla="*/ 30 w 64"/>
                <a:gd name="T51" fmla="*/ 17 h 35"/>
                <a:gd name="T52" fmla="*/ 27 w 64"/>
                <a:gd name="T53" fmla="*/ 18 h 35"/>
                <a:gd name="T54" fmla="*/ 23 w 64"/>
                <a:gd name="T55" fmla="*/ 19 h 35"/>
                <a:gd name="T56" fmla="*/ 19 w 64"/>
                <a:gd name="T57" fmla="*/ 20 h 35"/>
                <a:gd name="T58" fmla="*/ 17 w 64"/>
                <a:gd name="T59" fmla="*/ 22 h 35"/>
                <a:gd name="T60" fmla="*/ 14 w 64"/>
                <a:gd name="T61" fmla="*/ 23 h 35"/>
                <a:gd name="T62" fmla="*/ 12 w 64"/>
                <a:gd name="T63" fmla="*/ 25 h 35"/>
                <a:gd name="T64" fmla="*/ 11 w 64"/>
                <a:gd name="T65" fmla="*/ 27 h 35"/>
                <a:gd name="T66" fmla="*/ 9 w 64"/>
                <a:gd name="T67" fmla="*/ 28 h 35"/>
                <a:gd name="T68" fmla="*/ 8 w 64"/>
                <a:gd name="T69" fmla="*/ 30 h 35"/>
                <a:gd name="T70" fmla="*/ 4 w 64"/>
                <a:gd name="T71" fmla="*/ 23 h 35"/>
                <a:gd name="T72" fmla="*/ 8 w 64"/>
                <a:gd name="T73" fmla="*/ 31 h 35"/>
                <a:gd name="T74" fmla="*/ 7 w 64"/>
                <a:gd name="T75" fmla="*/ 32 h 35"/>
                <a:gd name="T76" fmla="*/ 6 w 64"/>
                <a:gd name="T77" fmla="*/ 34 h 35"/>
                <a:gd name="T78" fmla="*/ 4 w 64"/>
                <a:gd name="T79" fmla="*/ 34 h 35"/>
                <a:gd name="T80" fmla="*/ 2 w 64"/>
                <a:gd name="T81" fmla="*/ 33 h 35"/>
                <a:gd name="T82" fmla="*/ 1 w 64"/>
                <a:gd name="T83" fmla="*/ 32 h 35"/>
                <a:gd name="T84" fmla="*/ 0 w 64"/>
                <a:gd name="T85" fmla="*/ 30 h 35"/>
                <a:gd name="T86" fmla="*/ 0 w 64"/>
                <a:gd name="T87" fmla="*/ 28 h 35"/>
                <a:gd name="T88" fmla="*/ 0 w 64"/>
                <a:gd name="T89" fmla="*/ 26 h 35"/>
                <a:gd name="T90" fmla="*/ 5 w 64"/>
                <a:gd name="T9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" h="35">
                  <a:moveTo>
                    <a:pt x="5" y="34"/>
                  </a:moveTo>
                  <a:lnTo>
                    <a:pt x="0" y="26"/>
                  </a:lnTo>
                  <a:lnTo>
                    <a:pt x="2" y="21"/>
                  </a:lnTo>
                  <a:lnTo>
                    <a:pt x="5" y="19"/>
                  </a:lnTo>
                  <a:lnTo>
                    <a:pt x="7" y="16"/>
                  </a:lnTo>
                  <a:lnTo>
                    <a:pt x="10" y="13"/>
                  </a:lnTo>
                  <a:lnTo>
                    <a:pt x="13" y="12"/>
                  </a:lnTo>
                  <a:lnTo>
                    <a:pt x="17" y="10"/>
                  </a:lnTo>
                  <a:lnTo>
                    <a:pt x="21" y="8"/>
                  </a:lnTo>
                  <a:lnTo>
                    <a:pt x="25" y="7"/>
                  </a:lnTo>
                  <a:lnTo>
                    <a:pt x="29" y="6"/>
                  </a:lnTo>
                  <a:lnTo>
                    <a:pt x="33" y="5"/>
                  </a:lnTo>
                  <a:lnTo>
                    <a:pt x="37" y="4"/>
                  </a:lnTo>
                  <a:lnTo>
                    <a:pt x="42" y="3"/>
                  </a:lnTo>
                  <a:lnTo>
                    <a:pt x="46" y="2"/>
                  </a:lnTo>
                  <a:lnTo>
                    <a:pt x="51" y="1"/>
                  </a:lnTo>
                  <a:lnTo>
                    <a:pt x="56" y="0"/>
                  </a:lnTo>
                  <a:lnTo>
                    <a:pt x="61" y="0"/>
                  </a:lnTo>
                  <a:lnTo>
                    <a:pt x="63" y="10"/>
                  </a:lnTo>
                  <a:lnTo>
                    <a:pt x="57" y="11"/>
                  </a:lnTo>
                  <a:lnTo>
                    <a:pt x="53" y="12"/>
                  </a:lnTo>
                  <a:lnTo>
                    <a:pt x="48" y="13"/>
                  </a:lnTo>
                  <a:lnTo>
                    <a:pt x="43" y="14"/>
                  </a:lnTo>
                  <a:lnTo>
                    <a:pt x="39" y="15"/>
                  </a:lnTo>
                  <a:lnTo>
                    <a:pt x="35" y="16"/>
                  </a:lnTo>
                  <a:lnTo>
                    <a:pt x="30" y="17"/>
                  </a:lnTo>
                  <a:lnTo>
                    <a:pt x="27" y="18"/>
                  </a:lnTo>
                  <a:lnTo>
                    <a:pt x="23" y="19"/>
                  </a:lnTo>
                  <a:lnTo>
                    <a:pt x="19" y="20"/>
                  </a:lnTo>
                  <a:lnTo>
                    <a:pt x="17" y="22"/>
                  </a:lnTo>
                  <a:lnTo>
                    <a:pt x="14" y="23"/>
                  </a:lnTo>
                  <a:lnTo>
                    <a:pt x="12" y="25"/>
                  </a:lnTo>
                  <a:lnTo>
                    <a:pt x="11" y="27"/>
                  </a:lnTo>
                  <a:lnTo>
                    <a:pt x="9" y="28"/>
                  </a:lnTo>
                  <a:lnTo>
                    <a:pt x="8" y="30"/>
                  </a:lnTo>
                  <a:lnTo>
                    <a:pt x="4" y="23"/>
                  </a:lnTo>
                  <a:lnTo>
                    <a:pt x="8" y="31"/>
                  </a:lnTo>
                  <a:lnTo>
                    <a:pt x="7" y="32"/>
                  </a:lnTo>
                  <a:lnTo>
                    <a:pt x="6" y="34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1" y="32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5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17" name="Freeform 173">
              <a:extLst>
                <a:ext uri="{FF2B5EF4-FFF2-40B4-BE49-F238E27FC236}">
                  <a16:creationId xmlns:a16="http://schemas.microsoft.com/office/drawing/2014/main" id="{6AA5C7E1-CA5D-E76A-B330-4F76D1A7D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436"/>
              <a:ext cx="155" cy="171"/>
            </a:xfrm>
            <a:custGeom>
              <a:avLst/>
              <a:gdLst>
                <a:gd name="T0" fmla="*/ 144 w 155"/>
                <a:gd name="T1" fmla="*/ 163 h 171"/>
                <a:gd name="T2" fmla="*/ 145 w 155"/>
                <a:gd name="T3" fmla="*/ 145 h 171"/>
                <a:gd name="T4" fmla="*/ 143 w 155"/>
                <a:gd name="T5" fmla="*/ 126 h 171"/>
                <a:gd name="T6" fmla="*/ 140 w 155"/>
                <a:gd name="T7" fmla="*/ 109 h 171"/>
                <a:gd name="T8" fmla="*/ 136 w 155"/>
                <a:gd name="T9" fmla="*/ 95 h 171"/>
                <a:gd name="T10" fmla="*/ 129 w 155"/>
                <a:gd name="T11" fmla="*/ 80 h 171"/>
                <a:gd name="T12" fmla="*/ 123 w 155"/>
                <a:gd name="T13" fmla="*/ 67 h 171"/>
                <a:gd name="T14" fmla="*/ 114 w 155"/>
                <a:gd name="T15" fmla="*/ 55 h 171"/>
                <a:gd name="T16" fmla="*/ 104 w 155"/>
                <a:gd name="T17" fmla="*/ 44 h 171"/>
                <a:gd name="T18" fmla="*/ 93 w 155"/>
                <a:gd name="T19" fmla="*/ 35 h 171"/>
                <a:gd name="T20" fmla="*/ 82 w 155"/>
                <a:gd name="T21" fmla="*/ 27 h 171"/>
                <a:gd name="T22" fmla="*/ 70 w 155"/>
                <a:gd name="T23" fmla="*/ 21 h 171"/>
                <a:gd name="T24" fmla="*/ 57 w 155"/>
                <a:gd name="T25" fmla="*/ 16 h 171"/>
                <a:gd name="T26" fmla="*/ 44 w 155"/>
                <a:gd name="T27" fmla="*/ 13 h 171"/>
                <a:gd name="T28" fmla="*/ 30 w 155"/>
                <a:gd name="T29" fmla="*/ 11 h 171"/>
                <a:gd name="T30" fmla="*/ 16 w 155"/>
                <a:gd name="T31" fmla="*/ 11 h 171"/>
                <a:gd name="T32" fmla="*/ 1 w 155"/>
                <a:gd name="T33" fmla="*/ 13 h 171"/>
                <a:gd name="T34" fmla="*/ 8 w 155"/>
                <a:gd name="T35" fmla="*/ 0 h 171"/>
                <a:gd name="T36" fmla="*/ 22 w 155"/>
                <a:gd name="T37" fmla="*/ 0 h 171"/>
                <a:gd name="T38" fmla="*/ 37 w 155"/>
                <a:gd name="T39" fmla="*/ 0 h 171"/>
                <a:gd name="T40" fmla="*/ 52 w 155"/>
                <a:gd name="T41" fmla="*/ 3 h 171"/>
                <a:gd name="T42" fmla="*/ 66 w 155"/>
                <a:gd name="T43" fmla="*/ 8 h 171"/>
                <a:gd name="T44" fmla="*/ 80 w 155"/>
                <a:gd name="T45" fmla="*/ 13 h 171"/>
                <a:gd name="T46" fmla="*/ 92 w 155"/>
                <a:gd name="T47" fmla="*/ 21 h 171"/>
                <a:gd name="T48" fmla="*/ 104 w 155"/>
                <a:gd name="T49" fmla="*/ 30 h 171"/>
                <a:gd name="T50" fmla="*/ 115 w 155"/>
                <a:gd name="T51" fmla="*/ 41 h 171"/>
                <a:gd name="T52" fmla="*/ 125 w 155"/>
                <a:gd name="T53" fmla="*/ 53 h 171"/>
                <a:gd name="T54" fmla="*/ 133 w 155"/>
                <a:gd name="T55" fmla="*/ 67 h 171"/>
                <a:gd name="T56" fmla="*/ 140 w 155"/>
                <a:gd name="T57" fmla="*/ 82 h 171"/>
                <a:gd name="T58" fmla="*/ 147 w 155"/>
                <a:gd name="T59" fmla="*/ 98 h 171"/>
                <a:gd name="T60" fmla="*/ 151 w 155"/>
                <a:gd name="T61" fmla="*/ 115 h 171"/>
                <a:gd name="T62" fmla="*/ 153 w 155"/>
                <a:gd name="T63" fmla="*/ 134 h 171"/>
                <a:gd name="T64" fmla="*/ 154 w 155"/>
                <a:gd name="T65" fmla="*/ 154 h 171"/>
                <a:gd name="T66" fmla="*/ 152 w 155"/>
                <a:gd name="T67" fmla="*/ 160 h 171"/>
                <a:gd name="T68" fmla="*/ 153 w 155"/>
                <a:gd name="T69" fmla="*/ 167 h 171"/>
                <a:gd name="T70" fmla="*/ 150 w 155"/>
                <a:gd name="T71" fmla="*/ 170 h 171"/>
                <a:gd name="T72" fmla="*/ 147 w 155"/>
                <a:gd name="T73" fmla="*/ 169 h 171"/>
                <a:gd name="T74" fmla="*/ 144 w 155"/>
                <a:gd name="T75" fmla="*/ 166 h 171"/>
                <a:gd name="T76" fmla="*/ 145 w 155"/>
                <a:gd name="T77" fmla="*/ 168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5" h="171">
                  <a:moveTo>
                    <a:pt x="145" y="168"/>
                  </a:moveTo>
                  <a:lnTo>
                    <a:pt x="144" y="163"/>
                  </a:lnTo>
                  <a:lnTo>
                    <a:pt x="145" y="153"/>
                  </a:lnTo>
                  <a:lnTo>
                    <a:pt x="145" y="145"/>
                  </a:lnTo>
                  <a:lnTo>
                    <a:pt x="144" y="136"/>
                  </a:lnTo>
                  <a:lnTo>
                    <a:pt x="143" y="126"/>
                  </a:lnTo>
                  <a:lnTo>
                    <a:pt x="142" y="118"/>
                  </a:lnTo>
                  <a:lnTo>
                    <a:pt x="140" y="109"/>
                  </a:lnTo>
                  <a:lnTo>
                    <a:pt x="138" y="102"/>
                  </a:lnTo>
                  <a:lnTo>
                    <a:pt x="136" y="95"/>
                  </a:lnTo>
                  <a:lnTo>
                    <a:pt x="133" y="87"/>
                  </a:lnTo>
                  <a:lnTo>
                    <a:pt x="129" y="80"/>
                  </a:lnTo>
                  <a:lnTo>
                    <a:pt x="126" y="73"/>
                  </a:lnTo>
                  <a:lnTo>
                    <a:pt x="123" y="67"/>
                  </a:lnTo>
                  <a:lnTo>
                    <a:pt x="119" y="60"/>
                  </a:lnTo>
                  <a:lnTo>
                    <a:pt x="114" y="55"/>
                  </a:lnTo>
                  <a:lnTo>
                    <a:pt x="109" y="49"/>
                  </a:lnTo>
                  <a:lnTo>
                    <a:pt x="104" y="44"/>
                  </a:lnTo>
                  <a:lnTo>
                    <a:pt x="99" y="39"/>
                  </a:lnTo>
                  <a:lnTo>
                    <a:pt x="93" y="35"/>
                  </a:lnTo>
                  <a:lnTo>
                    <a:pt x="88" y="30"/>
                  </a:lnTo>
                  <a:lnTo>
                    <a:pt x="82" y="27"/>
                  </a:lnTo>
                  <a:lnTo>
                    <a:pt x="76" y="24"/>
                  </a:lnTo>
                  <a:lnTo>
                    <a:pt x="70" y="21"/>
                  </a:lnTo>
                  <a:lnTo>
                    <a:pt x="64" y="19"/>
                  </a:lnTo>
                  <a:lnTo>
                    <a:pt x="57" y="16"/>
                  </a:lnTo>
                  <a:lnTo>
                    <a:pt x="50" y="14"/>
                  </a:lnTo>
                  <a:lnTo>
                    <a:pt x="44" y="13"/>
                  </a:lnTo>
                  <a:lnTo>
                    <a:pt x="37" y="11"/>
                  </a:lnTo>
                  <a:lnTo>
                    <a:pt x="30" y="11"/>
                  </a:lnTo>
                  <a:lnTo>
                    <a:pt x="22" y="10"/>
                  </a:lnTo>
                  <a:lnTo>
                    <a:pt x="16" y="11"/>
                  </a:lnTo>
                  <a:lnTo>
                    <a:pt x="8" y="11"/>
                  </a:lnTo>
                  <a:lnTo>
                    <a:pt x="1" y="13"/>
                  </a:lnTo>
                  <a:lnTo>
                    <a:pt x="0" y="2"/>
                  </a:lnTo>
                  <a:lnTo>
                    <a:pt x="8" y="0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37" y="0"/>
                  </a:lnTo>
                  <a:lnTo>
                    <a:pt x="45" y="2"/>
                  </a:lnTo>
                  <a:lnTo>
                    <a:pt x="52" y="3"/>
                  </a:lnTo>
                  <a:lnTo>
                    <a:pt x="59" y="5"/>
                  </a:lnTo>
                  <a:lnTo>
                    <a:pt x="66" y="8"/>
                  </a:lnTo>
                  <a:lnTo>
                    <a:pt x="73" y="10"/>
                  </a:lnTo>
                  <a:lnTo>
                    <a:pt x="80" y="13"/>
                  </a:lnTo>
                  <a:lnTo>
                    <a:pt x="86" y="17"/>
                  </a:lnTo>
                  <a:lnTo>
                    <a:pt x="92" y="21"/>
                  </a:lnTo>
                  <a:lnTo>
                    <a:pt x="98" y="25"/>
                  </a:lnTo>
                  <a:lnTo>
                    <a:pt x="104" y="30"/>
                  </a:lnTo>
                  <a:lnTo>
                    <a:pt x="109" y="35"/>
                  </a:lnTo>
                  <a:lnTo>
                    <a:pt x="115" y="41"/>
                  </a:lnTo>
                  <a:lnTo>
                    <a:pt x="120" y="47"/>
                  </a:lnTo>
                  <a:lnTo>
                    <a:pt x="125" y="53"/>
                  </a:lnTo>
                  <a:lnTo>
                    <a:pt x="129" y="60"/>
                  </a:lnTo>
                  <a:lnTo>
                    <a:pt x="133" y="67"/>
                  </a:lnTo>
                  <a:lnTo>
                    <a:pt x="137" y="74"/>
                  </a:lnTo>
                  <a:lnTo>
                    <a:pt x="140" y="82"/>
                  </a:lnTo>
                  <a:lnTo>
                    <a:pt x="144" y="90"/>
                  </a:lnTo>
                  <a:lnTo>
                    <a:pt x="147" y="98"/>
                  </a:lnTo>
                  <a:lnTo>
                    <a:pt x="149" y="107"/>
                  </a:lnTo>
                  <a:lnTo>
                    <a:pt x="151" y="115"/>
                  </a:lnTo>
                  <a:lnTo>
                    <a:pt x="152" y="125"/>
                  </a:lnTo>
                  <a:lnTo>
                    <a:pt x="153" y="134"/>
                  </a:lnTo>
                  <a:lnTo>
                    <a:pt x="154" y="144"/>
                  </a:lnTo>
                  <a:lnTo>
                    <a:pt x="154" y="154"/>
                  </a:lnTo>
                  <a:lnTo>
                    <a:pt x="153" y="164"/>
                  </a:lnTo>
                  <a:lnTo>
                    <a:pt x="152" y="160"/>
                  </a:lnTo>
                  <a:lnTo>
                    <a:pt x="153" y="164"/>
                  </a:lnTo>
                  <a:lnTo>
                    <a:pt x="153" y="167"/>
                  </a:lnTo>
                  <a:lnTo>
                    <a:pt x="152" y="169"/>
                  </a:lnTo>
                  <a:lnTo>
                    <a:pt x="150" y="170"/>
                  </a:lnTo>
                  <a:lnTo>
                    <a:pt x="148" y="170"/>
                  </a:lnTo>
                  <a:lnTo>
                    <a:pt x="147" y="169"/>
                  </a:lnTo>
                  <a:lnTo>
                    <a:pt x="145" y="167"/>
                  </a:lnTo>
                  <a:lnTo>
                    <a:pt x="144" y="166"/>
                  </a:lnTo>
                  <a:lnTo>
                    <a:pt x="144" y="163"/>
                  </a:lnTo>
                  <a:lnTo>
                    <a:pt x="145" y="1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18" name="Freeform 174">
              <a:extLst>
                <a:ext uri="{FF2B5EF4-FFF2-40B4-BE49-F238E27FC236}">
                  <a16:creationId xmlns:a16="http://schemas.microsoft.com/office/drawing/2014/main" id="{4B0F22C0-7011-0350-16FD-FD55260AF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596"/>
              <a:ext cx="44" cy="123"/>
            </a:xfrm>
            <a:custGeom>
              <a:avLst/>
              <a:gdLst>
                <a:gd name="T0" fmla="*/ 1 w 44"/>
                <a:gd name="T1" fmla="*/ 113 h 123"/>
                <a:gd name="T2" fmla="*/ 4 w 44"/>
                <a:gd name="T3" fmla="*/ 111 h 123"/>
                <a:gd name="T4" fmla="*/ 6 w 44"/>
                <a:gd name="T5" fmla="*/ 109 h 123"/>
                <a:gd name="T6" fmla="*/ 10 w 44"/>
                <a:gd name="T7" fmla="*/ 106 h 123"/>
                <a:gd name="T8" fmla="*/ 13 w 44"/>
                <a:gd name="T9" fmla="*/ 103 h 123"/>
                <a:gd name="T10" fmla="*/ 17 w 44"/>
                <a:gd name="T11" fmla="*/ 97 h 123"/>
                <a:gd name="T12" fmla="*/ 20 w 44"/>
                <a:gd name="T13" fmla="*/ 91 h 123"/>
                <a:gd name="T14" fmla="*/ 24 w 44"/>
                <a:gd name="T15" fmla="*/ 84 h 123"/>
                <a:gd name="T16" fmla="*/ 27 w 44"/>
                <a:gd name="T17" fmla="*/ 75 h 123"/>
                <a:gd name="T18" fmla="*/ 29 w 44"/>
                <a:gd name="T19" fmla="*/ 67 h 123"/>
                <a:gd name="T20" fmla="*/ 31 w 44"/>
                <a:gd name="T21" fmla="*/ 59 h 123"/>
                <a:gd name="T22" fmla="*/ 32 w 44"/>
                <a:gd name="T23" fmla="*/ 50 h 123"/>
                <a:gd name="T24" fmla="*/ 34 w 44"/>
                <a:gd name="T25" fmla="*/ 41 h 123"/>
                <a:gd name="T26" fmla="*/ 33 w 44"/>
                <a:gd name="T27" fmla="*/ 32 h 123"/>
                <a:gd name="T28" fmla="*/ 32 w 44"/>
                <a:gd name="T29" fmla="*/ 25 h 123"/>
                <a:gd name="T30" fmla="*/ 31 w 44"/>
                <a:gd name="T31" fmla="*/ 18 h 123"/>
                <a:gd name="T32" fmla="*/ 29 w 44"/>
                <a:gd name="T33" fmla="*/ 12 h 123"/>
                <a:gd name="T34" fmla="*/ 25 w 44"/>
                <a:gd name="T35" fmla="*/ 8 h 123"/>
                <a:gd name="T36" fmla="*/ 32 w 44"/>
                <a:gd name="T37" fmla="*/ 0 h 123"/>
                <a:gd name="T38" fmla="*/ 37 w 44"/>
                <a:gd name="T39" fmla="*/ 7 h 123"/>
                <a:gd name="T40" fmla="*/ 40 w 44"/>
                <a:gd name="T41" fmla="*/ 14 h 123"/>
                <a:gd name="T42" fmla="*/ 41 w 44"/>
                <a:gd name="T43" fmla="*/ 23 h 123"/>
                <a:gd name="T44" fmla="*/ 43 w 44"/>
                <a:gd name="T45" fmla="*/ 32 h 123"/>
                <a:gd name="T46" fmla="*/ 43 w 44"/>
                <a:gd name="T47" fmla="*/ 42 h 123"/>
                <a:gd name="T48" fmla="*/ 41 w 44"/>
                <a:gd name="T49" fmla="*/ 51 h 123"/>
                <a:gd name="T50" fmla="*/ 40 w 44"/>
                <a:gd name="T51" fmla="*/ 61 h 123"/>
                <a:gd name="T52" fmla="*/ 38 w 44"/>
                <a:gd name="T53" fmla="*/ 70 h 123"/>
                <a:gd name="T54" fmla="*/ 35 w 44"/>
                <a:gd name="T55" fmla="*/ 80 h 123"/>
                <a:gd name="T56" fmla="*/ 31 w 44"/>
                <a:gd name="T57" fmla="*/ 89 h 123"/>
                <a:gd name="T58" fmla="*/ 28 w 44"/>
                <a:gd name="T59" fmla="*/ 97 h 123"/>
                <a:gd name="T60" fmla="*/ 24 w 44"/>
                <a:gd name="T61" fmla="*/ 104 h 123"/>
                <a:gd name="T62" fmla="*/ 20 w 44"/>
                <a:gd name="T63" fmla="*/ 110 h 123"/>
                <a:gd name="T64" fmla="*/ 15 w 44"/>
                <a:gd name="T65" fmla="*/ 116 h 123"/>
                <a:gd name="T66" fmla="*/ 10 w 44"/>
                <a:gd name="T67" fmla="*/ 119 h 123"/>
                <a:gd name="T68" fmla="*/ 5 w 44"/>
                <a:gd name="T69" fmla="*/ 122 h 123"/>
                <a:gd name="T70" fmla="*/ 8 w 44"/>
                <a:gd name="T71" fmla="*/ 119 h 123"/>
                <a:gd name="T72" fmla="*/ 5 w 44"/>
                <a:gd name="T73" fmla="*/ 122 h 123"/>
                <a:gd name="T74" fmla="*/ 3 w 44"/>
                <a:gd name="T75" fmla="*/ 122 h 123"/>
                <a:gd name="T76" fmla="*/ 1 w 44"/>
                <a:gd name="T77" fmla="*/ 120 h 123"/>
                <a:gd name="T78" fmla="*/ 1 w 44"/>
                <a:gd name="T79" fmla="*/ 119 h 123"/>
                <a:gd name="T80" fmla="*/ 0 w 44"/>
                <a:gd name="T81" fmla="*/ 117 h 123"/>
                <a:gd name="T82" fmla="*/ 0 w 44"/>
                <a:gd name="T83" fmla="*/ 115 h 123"/>
                <a:gd name="T84" fmla="*/ 1 w 44"/>
                <a:gd name="T85" fmla="*/ 113 h 123"/>
                <a:gd name="T86" fmla="*/ 1 w 44"/>
                <a:gd name="T87" fmla="*/ 111 h 123"/>
                <a:gd name="T88" fmla="*/ 4 w 44"/>
                <a:gd name="T89" fmla="*/ 111 h 123"/>
                <a:gd name="T90" fmla="*/ 1 w 44"/>
                <a:gd name="T91" fmla="*/ 11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4" h="123">
                  <a:moveTo>
                    <a:pt x="1" y="113"/>
                  </a:moveTo>
                  <a:lnTo>
                    <a:pt x="4" y="111"/>
                  </a:lnTo>
                  <a:lnTo>
                    <a:pt x="6" y="109"/>
                  </a:lnTo>
                  <a:lnTo>
                    <a:pt x="10" y="106"/>
                  </a:lnTo>
                  <a:lnTo>
                    <a:pt x="13" y="103"/>
                  </a:lnTo>
                  <a:lnTo>
                    <a:pt x="17" y="97"/>
                  </a:lnTo>
                  <a:lnTo>
                    <a:pt x="20" y="91"/>
                  </a:lnTo>
                  <a:lnTo>
                    <a:pt x="24" y="84"/>
                  </a:lnTo>
                  <a:lnTo>
                    <a:pt x="27" y="75"/>
                  </a:lnTo>
                  <a:lnTo>
                    <a:pt x="29" y="67"/>
                  </a:lnTo>
                  <a:lnTo>
                    <a:pt x="31" y="59"/>
                  </a:lnTo>
                  <a:lnTo>
                    <a:pt x="32" y="50"/>
                  </a:lnTo>
                  <a:lnTo>
                    <a:pt x="34" y="41"/>
                  </a:lnTo>
                  <a:lnTo>
                    <a:pt x="33" y="32"/>
                  </a:lnTo>
                  <a:lnTo>
                    <a:pt x="32" y="25"/>
                  </a:lnTo>
                  <a:lnTo>
                    <a:pt x="31" y="18"/>
                  </a:lnTo>
                  <a:lnTo>
                    <a:pt x="29" y="12"/>
                  </a:lnTo>
                  <a:lnTo>
                    <a:pt x="25" y="8"/>
                  </a:lnTo>
                  <a:lnTo>
                    <a:pt x="32" y="0"/>
                  </a:lnTo>
                  <a:lnTo>
                    <a:pt x="37" y="7"/>
                  </a:lnTo>
                  <a:lnTo>
                    <a:pt x="40" y="14"/>
                  </a:lnTo>
                  <a:lnTo>
                    <a:pt x="41" y="23"/>
                  </a:lnTo>
                  <a:lnTo>
                    <a:pt x="43" y="32"/>
                  </a:lnTo>
                  <a:lnTo>
                    <a:pt x="43" y="42"/>
                  </a:lnTo>
                  <a:lnTo>
                    <a:pt x="41" y="51"/>
                  </a:lnTo>
                  <a:lnTo>
                    <a:pt x="40" y="61"/>
                  </a:lnTo>
                  <a:lnTo>
                    <a:pt x="38" y="70"/>
                  </a:lnTo>
                  <a:lnTo>
                    <a:pt x="35" y="80"/>
                  </a:lnTo>
                  <a:lnTo>
                    <a:pt x="31" y="89"/>
                  </a:lnTo>
                  <a:lnTo>
                    <a:pt x="28" y="97"/>
                  </a:lnTo>
                  <a:lnTo>
                    <a:pt x="24" y="104"/>
                  </a:lnTo>
                  <a:lnTo>
                    <a:pt x="20" y="110"/>
                  </a:lnTo>
                  <a:lnTo>
                    <a:pt x="15" y="116"/>
                  </a:lnTo>
                  <a:lnTo>
                    <a:pt x="10" y="119"/>
                  </a:lnTo>
                  <a:lnTo>
                    <a:pt x="5" y="122"/>
                  </a:lnTo>
                  <a:lnTo>
                    <a:pt x="8" y="119"/>
                  </a:lnTo>
                  <a:lnTo>
                    <a:pt x="5" y="122"/>
                  </a:lnTo>
                  <a:lnTo>
                    <a:pt x="3" y="122"/>
                  </a:lnTo>
                  <a:lnTo>
                    <a:pt x="1" y="120"/>
                  </a:lnTo>
                  <a:lnTo>
                    <a:pt x="1" y="119"/>
                  </a:lnTo>
                  <a:lnTo>
                    <a:pt x="0" y="117"/>
                  </a:lnTo>
                  <a:lnTo>
                    <a:pt x="0" y="115"/>
                  </a:lnTo>
                  <a:lnTo>
                    <a:pt x="1" y="113"/>
                  </a:lnTo>
                  <a:lnTo>
                    <a:pt x="1" y="111"/>
                  </a:lnTo>
                  <a:lnTo>
                    <a:pt x="4" y="111"/>
                  </a:lnTo>
                  <a:lnTo>
                    <a:pt x="1" y="1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19" name="Freeform 175">
              <a:extLst>
                <a:ext uri="{FF2B5EF4-FFF2-40B4-BE49-F238E27FC236}">
                  <a16:creationId xmlns:a16="http://schemas.microsoft.com/office/drawing/2014/main" id="{5CBE057A-17C4-62EB-BD1A-E4C9D93B5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710"/>
              <a:ext cx="47" cy="28"/>
            </a:xfrm>
            <a:custGeom>
              <a:avLst/>
              <a:gdLst>
                <a:gd name="T0" fmla="*/ 6 w 47"/>
                <a:gd name="T1" fmla="*/ 25 h 28"/>
                <a:gd name="T2" fmla="*/ 3 w 47"/>
                <a:gd name="T3" fmla="*/ 15 h 28"/>
                <a:gd name="T4" fmla="*/ 6 w 47"/>
                <a:gd name="T5" fmla="*/ 15 h 28"/>
                <a:gd name="T6" fmla="*/ 9 w 47"/>
                <a:gd name="T7" fmla="*/ 15 h 28"/>
                <a:gd name="T8" fmla="*/ 12 w 47"/>
                <a:gd name="T9" fmla="*/ 15 h 28"/>
                <a:gd name="T10" fmla="*/ 14 w 47"/>
                <a:gd name="T11" fmla="*/ 16 h 28"/>
                <a:gd name="T12" fmla="*/ 17 w 47"/>
                <a:gd name="T13" fmla="*/ 16 h 28"/>
                <a:gd name="T14" fmla="*/ 19 w 47"/>
                <a:gd name="T15" fmla="*/ 16 h 28"/>
                <a:gd name="T16" fmla="*/ 21 w 47"/>
                <a:gd name="T17" fmla="*/ 16 h 28"/>
                <a:gd name="T18" fmla="*/ 23 w 47"/>
                <a:gd name="T19" fmla="*/ 15 h 28"/>
                <a:gd name="T20" fmla="*/ 25 w 47"/>
                <a:gd name="T21" fmla="*/ 15 h 28"/>
                <a:gd name="T22" fmla="*/ 27 w 47"/>
                <a:gd name="T23" fmla="*/ 13 h 28"/>
                <a:gd name="T24" fmla="*/ 28 w 47"/>
                <a:gd name="T25" fmla="*/ 13 h 28"/>
                <a:gd name="T26" fmla="*/ 30 w 47"/>
                <a:gd name="T27" fmla="*/ 11 h 28"/>
                <a:gd name="T28" fmla="*/ 32 w 47"/>
                <a:gd name="T29" fmla="*/ 9 h 28"/>
                <a:gd name="T30" fmla="*/ 34 w 47"/>
                <a:gd name="T31" fmla="*/ 7 h 28"/>
                <a:gd name="T32" fmla="*/ 36 w 47"/>
                <a:gd name="T33" fmla="*/ 4 h 28"/>
                <a:gd name="T34" fmla="*/ 39 w 47"/>
                <a:gd name="T35" fmla="*/ 0 h 28"/>
                <a:gd name="T36" fmla="*/ 46 w 47"/>
                <a:gd name="T37" fmla="*/ 6 h 28"/>
                <a:gd name="T38" fmla="*/ 43 w 47"/>
                <a:gd name="T39" fmla="*/ 10 h 28"/>
                <a:gd name="T40" fmla="*/ 41 w 47"/>
                <a:gd name="T41" fmla="*/ 14 h 28"/>
                <a:gd name="T42" fmla="*/ 38 w 47"/>
                <a:gd name="T43" fmla="*/ 18 h 28"/>
                <a:gd name="T44" fmla="*/ 35 w 47"/>
                <a:gd name="T45" fmla="*/ 20 h 28"/>
                <a:gd name="T46" fmla="*/ 33 w 47"/>
                <a:gd name="T47" fmla="*/ 22 h 28"/>
                <a:gd name="T48" fmla="*/ 30 w 47"/>
                <a:gd name="T49" fmla="*/ 24 h 28"/>
                <a:gd name="T50" fmla="*/ 27 w 47"/>
                <a:gd name="T51" fmla="*/ 25 h 28"/>
                <a:gd name="T52" fmla="*/ 24 w 47"/>
                <a:gd name="T53" fmla="*/ 26 h 28"/>
                <a:gd name="T54" fmla="*/ 22 w 47"/>
                <a:gd name="T55" fmla="*/ 27 h 28"/>
                <a:gd name="T56" fmla="*/ 19 w 47"/>
                <a:gd name="T57" fmla="*/ 27 h 28"/>
                <a:gd name="T58" fmla="*/ 17 w 47"/>
                <a:gd name="T59" fmla="*/ 27 h 28"/>
                <a:gd name="T60" fmla="*/ 14 w 47"/>
                <a:gd name="T61" fmla="*/ 27 h 28"/>
                <a:gd name="T62" fmla="*/ 11 w 47"/>
                <a:gd name="T63" fmla="*/ 27 h 28"/>
                <a:gd name="T64" fmla="*/ 9 w 47"/>
                <a:gd name="T65" fmla="*/ 27 h 28"/>
                <a:gd name="T66" fmla="*/ 6 w 47"/>
                <a:gd name="T67" fmla="*/ 27 h 28"/>
                <a:gd name="T68" fmla="*/ 3 w 47"/>
                <a:gd name="T69" fmla="*/ 27 h 28"/>
                <a:gd name="T70" fmla="*/ 1 w 47"/>
                <a:gd name="T71" fmla="*/ 16 h 28"/>
                <a:gd name="T72" fmla="*/ 3 w 47"/>
                <a:gd name="T73" fmla="*/ 27 h 28"/>
                <a:gd name="T74" fmla="*/ 2 w 47"/>
                <a:gd name="T75" fmla="*/ 26 h 28"/>
                <a:gd name="T76" fmla="*/ 0 w 47"/>
                <a:gd name="T77" fmla="*/ 24 h 28"/>
                <a:gd name="T78" fmla="*/ 0 w 47"/>
                <a:gd name="T79" fmla="*/ 23 h 28"/>
                <a:gd name="T80" fmla="*/ 0 w 47"/>
                <a:gd name="T81" fmla="*/ 21 h 28"/>
                <a:gd name="T82" fmla="*/ 0 w 47"/>
                <a:gd name="T83" fmla="*/ 18 h 28"/>
                <a:gd name="T84" fmla="*/ 0 w 47"/>
                <a:gd name="T85" fmla="*/ 16 h 28"/>
                <a:gd name="T86" fmla="*/ 2 w 47"/>
                <a:gd name="T87" fmla="*/ 16 h 28"/>
                <a:gd name="T88" fmla="*/ 3 w 47"/>
                <a:gd name="T89" fmla="*/ 15 h 28"/>
                <a:gd name="T90" fmla="*/ 6 w 47"/>
                <a:gd name="T91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" h="28">
                  <a:moveTo>
                    <a:pt x="6" y="25"/>
                  </a:moveTo>
                  <a:lnTo>
                    <a:pt x="3" y="15"/>
                  </a:lnTo>
                  <a:lnTo>
                    <a:pt x="6" y="15"/>
                  </a:lnTo>
                  <a:lnTo>
                    <a:pt x="9" y="15"/>
                  </a:lnTo>
                  <a:lnTo>
                    <a:pt x="12" y="15"/>
                  </a:lnTo>
                  <a:lnTo>
                    <a:pt x="14" y="16"/>
                  </a:lnTo>
                  <a:lnTo>
                    <a:pt x="17" y="16"/>
                  </a:lnTo>
                  <a:lnTo>
                    <a:pt x="19" y="16"/>
                  </a:lnTo>
                  <a:lnTo>
                    <a:pt x="21" y="16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7" y="13"/>
                  </a:lnTo>
                  <a:lnTo>
                    <a:pt x="28" y="13"/>
                  </a:lnTo>
                  <a:lnTo>
                    <a:pt x="30" y="11"/>
                  </a:lnTo>
                  <a:lnTo>
                    <a:pt x="32" y="9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9" y="0"/>
                  </a:lnTo>
                  <a:lnTo>
                    <a:pt x="46" y="6"/>
                  </a:lnTo>
                  <a:lnTo>
                    <a:pt x="43" y="10"/>
                  </a:lnTo>
                  <a:lnTo>
                    <a:pt x="41" y="14"/>
                  </a:lnTo>
                  <a:lnTo>
                    <a:pt x="38" y="18"/>
                  </a:lnTo>
                  <a:lnTo>
                    <a:pt x="35" y="20"/>
                  </a:lnTo>
                  <a:lnTo>
                    <a:pt x="33" y="22"/>
                  </a:lnTo>
                  <a:lnTo>
                    <a:pt x="30" y="24"/>
                  </a:lnTo>
                  <a:lnTo>
                    <a:pt x="27" y="25"/>
                  </a:lnTo>
                  <a:lnTo>
                    <a:pt x="24" y="26"/>
                  </a:lnTo>
                  <a:lnTo>
                    <a:pt x="22" y="27"/>
                  </a:lnTo>
                  <a:lnTo>
                    <a:pt x="19" y="27"/>
                  </a:lnTo>
                  <a:lnTo>
                    <a:pt x="17" y="27"/>
                  </a:lnTo>
                  <a:lnTo>
                    <a:pt x="14" y="27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6" y="27"/>
                  </a:lnTo>
                  <a:lnTo>
                    <a:pt x="3" y="27"/>
                  </a:lnTo>
                  <a:lnTo>
                    <a:pt x="1" y="16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2" y="16"/>
                  </a:lnTo>
                  <a:lnTo>
                    <a:pt x="3" y="15"/>
                  </a:lnTo>
                  <a:lnTo>
                    <a:pt x="6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20" name="Freeform 176">
              <a:extLst>
                <a:ext uri="{FF2B5EF4-FFF2-40B4-BE49-F238E27FC236}">
                  <a16:creationId xmlns:a16="http://schemas.microsoft.com/office/drawing/2014/main" id="{A40BD97B-5D5F-6604-A4A2-D6DCBB530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636"/>
              <a:ext cx="39" cy="101"/>
            </a:xfrm>
            <a:custGeom>
              <a:avLst/>
              <a:gdLst>
                <a:gd name="T0" fmla="*/ 20 w 39"/>
                <a:gd name="T1" fmla="*/ 4 h 101"/>
                <a:gd name="T2" fmla="*/ 28 w 39"/>
                <a:gd name="T3" fmla="*/ 2 h 101"/>
                <a:gd name="T4" fmla="*/ 31 w 39"/>
                <a:gd name="T5" fmla="*/ 9 h 101"/>
                <a:gd name="T6" fmla="*/ 34 w 39"/>
                <a:gd name="T7" fmla="*/ 15 h 101"/>
                <a:gd name="T8" fmla="*/ 35 w 39"/>
                <a:gd name="T9" fmla="*/ 21 h 101"/>
                <a:gd name="T10" fmla="*/ 37 w 39"/>
                <a:gd name="T11" fmla="*/ 28 h 101"/>
                <a:gd name="T12" fmla="*/ 38 w 39"/>
                <a:gd name="T13" fmla="*/ 35 h 101"/>
                <a:gd name="T14" fmla="*/ 38 w 39"/>
                <a:gd name="T15" fmla="*/ 41 h 101"/>
                <a:gd name="T16" fmla="*/ 37 w 39"/>
                <a:gd name="T17" fmla="*/ 48 h 101"/>
                <a:gd name="T18" fmla="*/ 36 w 39"/>
                <a:gd name="T19" fmla="*/ 54 h 101"/>
                <a:gd name="T20" fmla="*/ 34 w 39"/>
                <a:gd name="T21" fmla="*/ 61 h 101"/>
                <a:gd name="T22" fmla="*/ 32 w 39"/>
                <a:gd name="T23" fmla="*/ 67 h 101"/>
                <a:gd name="T24" fmla="*/ 28 w 39"/>
                <a:gd name="T25" fmla="*/ 73 h 101"/>
                <a:gd name="T26" fmla="*/ 25 w 39"/>
                <a:gd name="T27" fmla="*/ 78 h 101"/>
                <a:gd name="T28" fmla="*/ 20 w 39"/>
                <a:gd name="T29" fmla="*/ 84 h 101"/>
                <a:gd name="T30" fmla="*/ 15 w 39"/>
                <a:gd name="T31" fmla="*/ 89 h 101"/>
                <a:gd name="T32" fmla="*/ 10 w 39"/>
                <a:gd name="T33" fmla="*/ 94 h 101"/>
                <a:gd name="T34" fmla="*/ 4 w 39"/>
                <a:gd name="T35" fmla="*/ 100 h 101"/>
                <a:gd name="T36" fmla="*/ 0 w 39"/>
                <a:gd name="T37" fmla="*/ 90 h 101"/>
                <a:gd name="T38" fmla="*/ 5 w 39"/>
                <a:gd name="T39" fmla="*/ 86 h 101"/>
                <a:gd name="T40" fmla="*/ 10 w 39"/>
                <a:gd name="T41" fmla="*/ 81 h 101"/>
                <a:gd name="T42" fmla="*/ 15 w 39"/>
                <a:gd name="T43" fmla="*/ 76 h 101"/>
                <a:gd name="T44" fmla="*/ 18 w 39"/>
                <a:gd name="T45" fmla="*/ 71 h 101"/>
                <a:gd name="T46" fmla="*/ 22 w 39"/>
                <a:gd name="T47" fmla="*/ 66 h 101"/>
                <a:gd name="T48" fmla="*/ 24 w 39"/>
                <a:gd name="T49" fmla="*/ 62 h 101"/>
                <a:gd name="T50" fmla="*/ 26 w 39"/>
                <a:gd name="T51" fmla="*/ 56 h 101"/>
                <a:gd name="T52" fmla="*/ 27 w 39"/>
                <a:gd name="T53" fmla="*/ 51 h 101"/>
                <a:gd name="T54" fmla="*/ 28 w 39"/>
                <a:gd name="T55" fmla="*/ 46 h 101"/>
                <a:gd name="T56" fmla="*/ 28 w 39"/>
                <a:gd name="T57" fmla="*/ 41 h 101"/>
                <a:gd name="T58" fmla="*/ 29 w 39"/>
                <a:gd name="T59" fmla="*/ 36 h 101"/>
                <a:gd name="T60" fmla="*/ 28 w 39"/>
                <a:gd name="T61" fmla="*/ 30 h 101"/>
                <a:gd name="T62" fmla="*/ 27 w 39"/>
                <a:gd name="T63" fmla="*/ 25 h 101"/>
                <a:gd name="T64" fmla="*/ 25 w 39"/>
                <a:gd name="T65" fmla="*/ 20 h 101"/>
                <a:gd name="T66" fmla="*/ 23 w 39"/>
                <a:gd name="T67" fmla="*/ 14 h 101"/>
                <a:gd name="T68" fmla="*/ 21 w 39"/>
                <a:gd name="T69" fmla="*/ 8 h 101"/>
                <a:gd name="T70" fmla="*/ 28 w 39"/>
                <a:gd name="T71" fmla="*/ 7 h 101"/>
                <a:gd name="T72" fmla="*/ 20 w 39"/>
                <a:gd name="T73" fmla="*/ 8 h 101"/>
                <a:gd name="T74" fmla="*/ 20 w 39"/>
                <a:gd name="T75" fmla="*/ 6 h 101"/>
                <a:gd name="T76" fmla="*/ 20 w 39"/>
                <a:gd name="T77" fmla="*/ 4 h 101"/>
                <a:gd name="T78" fmla="*/ 21 w 39"/>
                <a:gd name="T79" fmla="*/ 2 h 101"/>
                <a:gd name="T80" fmla="*/ 22 w 39"/>
                <a:gd name="T81" fmla="*/ 0 h 101"/>
                <a:gd name="T82" fmla="*/ 23 w 39"/>
                <a:gd name="T83" fmla="*/ 0 h 101"/>
                <a:gd name="T84" fmla="*/ 25 w 39"/>
                <a:gd name="T85" fmla="*/ 0 h 101"/>
                <a:gd name="T86" fmla="*/ 27 w 39"/>
                <a:gd name="T87" fmla="*/ 0 h 101"/>
                <a:gd name="T88" fmla="*/ 28 w 39"/>
                <a:gd name="T89" fmla="*/ 2 h 101"/>
                <a:gd name="T90" fmla="*/ 20 w 39"/>
                <a:gd name="T91" fmla="*/ 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" h="101">
                  <a:moveTo>
                    <a:pt x="20" y="4"/>
                  </a:moveTo>
                  <a:lnTo>
                    <a:pt x="28" y="2"/>
                  </a:lnTo>
                  <a:lnTo>
                    <a:pt x="31" y="9"/>
                  </a:lnTo>
                  <a:lnTo>
                    <a:pt x="34" y="15"/>
                  </a:lnTo>
                  <a:lnTo>
                    <a:pt x="35" y="21"/>
                  </a:lnTo>
                  <a:lnTo>
                    <a:pt x="37" y="28"/>
                  </a:lnTo>
                  <a:lnTo>
                    <a:pt x="38" y="35"/>
                  </a:lnTo>
                  <a:lnTo>
                    <a:pt x="38" y="41"/>
                  </a:lnTo>
                  <a:lnTo>
                    <a:pt x="37" y="48"/>
                  </a:lnTo>
                  <a:lnTo>
                    <a:pt x="36" y="54"/>
                  </a:lnTo>
                  <a:lnTo>
                    <a:pt x="34" y="61"/>
                  </a:lnTo>
                  <a:lnTo>
                    <a:pt x="32" y="67"/>
                  </a:lnTo>
                  <a:lnTo>
                    <a:pt x="28" y="73"/>
                  </a:lnTo>
                  <a:lnTo>
                    <a:pt x="25" y="78"/>
                  </a:lnTo>
                  <a:lnTo>
                    <a:pt x="20" y="84"/>
                  </a:lnTo>
                  <a:lnTo>
                    <a:pt x="15" y="89"/>
                  </a:lnTo>
                  <a:lnTo>
                    <a:pt x="10" y="94"/>
                  </a:lnTo>
                  <a:lnTo>
                    <a:pt x="4" y="100"/>
                  </a:lnTo>
                  <a:lnTo>
                    <a:pt x="0" y="90"/>
                  </a:lnTo>
                  <a:lnTo>
                    <a:pt x="5" y="86"/>
                  </a:lnTo>
                  <a:lnTo>
                    <a:pt x="10" y="81"/>
                  </a:lnTo>
                  <a:lnTo>
                    <a:pt x="15" y="76"/>
                  </a:lnTo>
                  <a:lnTo>
                    <a:pt x="18" y="71"/>
                  </a:lnTo>
                  <a:lnTo>
                    <a:pt x="22" y="66"/>
                  </a:lnTo>
                  <a:lnTo>
                    <a:pt x="24" y="62"/>
                  </a:lnTo>
                  <a:lnTo>
                    <a:pt x="26" y="56"/>
                  </a:lnTo>
                  <a:lnTo>
                    <a:pt x="27" y="51"/>
                  </a:lnTo>
                  <a:lnTo>
                    <a:pt x="28" y="46"/>
                  </a:lnTo>
                  <a:lnTo>
                    <a:pt x="28" y="41"/>
                  </a:lnTo>
                  <a:lnTo>
                    <a:pt x="29" y="36"/>
                  </a:lnTo>
                  <a:lnTo>
                    <a:pt x="28" y="30"/>
                  </a:lnTo>
                  <a:lnTo>
                    <a:pt x="27" y="25"/>
                  </a:lnTo>
                  <a:lnTo>
                    <a:pt x="25" y="20"/>
                  </a:lnTo>
                  <a:lnTo>
                    <a:pt x="23" y="14"/>
                  </a:lnTo>
                  <a:lnTo>
                    <a:pt x="21" y="8"/>
                  </a:lnTo>
                  <a:lnTo>
                    <a:pt x="28" y="7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1" y="2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8" y="2"/>
                  </a:lnTo>
                  <a:lnTo>
                    <a:pt x="2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21" name="Freeform 177">
              <a:extLst>
                <a:ext uri="{FF2B5EF4-FFF2-40B4-BE49-F238E27FC236}">
                  <a16:creationId xmlns:a16="http://schemas.microsoft.com/office/drawing/2014/main" id="{EB9CF5EE-0477-B041-1F16-E8132116D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638"/>
              <a:ext cx="32" cy="41"/>
            </a:xfrm>
            <a:custGeom>
              <a:avLst/>
              <a:gdLst>
                <a:gd name="T0" fmla="*/ 8 w 32"/>
                <a:gd name="T1" fmla="*/ 33 h 41"/>
                <a:gd name="T2" fmla="*/ 0 w 32"/>
                <a:gd name="T3" fmla="*/ 32 h 41"/>
                <a:gd name="T4" fmla="*/ 3 w 32"/>
                <a:gd name="T5" fmla="*/ 23 h 41"/>
                <a:gd name="T6" fmla="*/ 6 w 32"/>
                <a:gd name="T7" fmla="*/ 17 h 41"/>
                <a:gd name="T8" fmla="*/ 11 w 32"/>
                <a:gd name="T9" fmla="*/ 13 h 41"/>
                <a:gd name="T10" fmla="*/ 14 w 32"/>
                <a:gd name="T11" fmla="*/ 12 h 41"/>
                <a:gd name="T12" fmla="*/ 17 w 32"/>
                <a:gd name="T13" fmla="*/ 10 h 41"/>
                <a:gd name="T14" fmla="*/ 19 w 32"/>
                <a:gd name="T15" fmla="*/ 9 h 41"/>
                <a:gd name="T16" fmla="*/ 21 w 32"/>
                <a:gd name="T17" fmla="*/ 5 h 41"/>
                <a:gd name="T18" fmla="*/ 22 w 32"/>
                <a:gd name="T19" fmla="*/ 0 h 41"/>
                <a:gd name="T20" fmla="*/ 31 w 32"/>
                <a:gd name="T21" fmla="*/ 3 h 41"/>
                <a:gd name="T22" fmla="*/ 28 w 32"/>
                <a:gd name="T23" fmla="*/ 11 h 41"/>
                <a:gd name="T24" fmla="*/ 24 w 32"/>
                <a:gd name="T25" fmla="*/ 17 h 41"/>
                <a:gd name="T26" fmla="*/ 21 w 32"/>
                <a:gd name="T27" fmla="*/ 20 h 41"/>
                <a:gd name="T28" fmla="*/ 17 w 32"/>
                <a:gd name="T29" fmla="*/ 23 h 41"/>
                <a:gd name="T30" fmla="*/ 14 w 32"/>
                <a:gd name="T31" fmla="*/ 24 h 41"/>
                <a:gd name="T32" fmla="*/ 12 w 32"/>
                <a:gd name="T33" fmla="*/ 26 h 41"/>
                <a:gd name="T34" fmla="*/ 10 w 32"/>
                <a:gd name="T35" fmla="*/ 29 h 41"/>
                <a:gd name="T36" fmla="*/ 8 w 32"/>
                <a:gd name="T37" fmla="*/ 36 h 41"/>
                <a:gd name="T38" fmla="*/ 0 w 32"/>
                <a:gd name="T39" fmla="*/ 35 h 41"/>
                <a:gd name="T40" fmla="*/ 8 w 32"/>
                <a:gd name="T41" fmla="*/ 36 h 41"/>
                <a:gd name="T42" fmla="*/ 7 w 32"/>
                <a:gd name="T43" fmla="*/ 38 h 41"/>
                <a:gd name="T44" fmla="*/ 6 w 32"/>
                <a:gd name="T45" fmla="*/ 39 h 41"/>
                <a:gd name="T46" fmla="*/ 4 w 32"/>
                <a:gd name="T47" fmla="*/ 40 h 41"/>
                <a:gd name="T48" fmla="*/ 3 w 32"/>
                <a:gd name="T49" fmla="*/ 40 h 41"/>
                <a:gd name="T50" fmla="*/ 1 w 32"/>
                <a:gd name="T51" fmla="*/ 38 h 41"/>
                <a:gd name="T52" fmla="*/ 0 w 32"/>
                <a:gd name="T53" fmla="*/ 36 h 41"/>
                <a:gd name="T54" fmla="*/ 0 w 32"/>
                <a:gd name="T55" fmla="*/ 35 h 41"/>
                <a:gd name="T56" fmla="*/ 0 w 32"/>
                <a:gd name="T57" fmla="*/ 32 h 41"/>
                <a:gd name="T58" fmla="*/ 8 w 32"/>
                <a:gd name="T59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1">
                  <a:moveTo>
                    <a:pt x="8" y="33"/>
                  </a:moveTo>
                  <a:lnTo>
                    <a:pt x="0" y="32"/>
                  </a:lnTo>
                  <a:lnTo>
                    <a:pt x="3" y="23"/>
                  </a:lnTo>
                  <a:lnTo>
                    <a:pt x="6" y="17"/>
                  </a:lnTo>
                  <a:lnTo>
                    <a:pt x="11" y="13"/>
                  </a:lnTo>
                  <a:lnTo>
                    <a:pt x="14" y="12"/>
                  </a:lnTo>
                  <a:lnTo>
                    <a:pt x="17" y="10"/>
                  </a:lnTo>
                  <a:lnTo>
                    <a:pt x="19" y="9"/>
                  </a:lnTo>
                  <a:lnTo>
                    <a:pt x="21" y="5"/>
                  </a:lnTo>
                  <a:lnTo>
                    <a:pt x="22" y="0"/>
                  </a:lnTo>
                  <a:lnTo>
                    <a:pt x="31" y="3"/>
                  </a:lnTo>
                  <a:lnTo>
                    <a:pt x="28" y="11"/>
                  </a:lnTo>
                  <a:lnTo>
                    <a:pt x="24" y="17"/>
                  </a:lnTo>
                  <a:lnTo>
                    <a:pt x="21" y="20"/>
                  </a:lnTo>
                  <a:lnTo>
                    <a:pt x="17" y="23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0" y="29"/>
                  </a:lnTo>
                  <a:lnTo>
                    <a:pt x="8" y="36"/>
                  </a:lnTo>
                  <a:lnTo>
                    <a:pt x="0" y="35"/>
                  </a:lnTo>
                  <a:lnTo>
                    <a:pt x="8" y="36"/>
                  </a:lnTo>
                  <a:lnTo>
                    <a:pt x="7" y="38"/>
                  </a:lnTo>
                  <a:lnTo>
                    <a:pt x="6" y="39"/>
                  </a:lnTo>
                  <a:lnTo>
                    <a:pt x="4" y="40"/>
                  </a:lnTo>
                  <a:lnTo>
                    <a:pt x="3" y="40"/>
                  </a:lnTo>
                  <a:lnTo>
                    <a:pt x="1" y="38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2"/>
                  </a:lnTo>
                  <a:lnTo>
                    <a:pt x="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22" name="Freeform 178">
              <a:extLst>
                <a:ext uri="{FF2B5EF4-FFF2-40B4-BE49-F238E27FC236}">
                  <a16:creationId xmlns:a16="http://schemas.microsoft.com/office/drawing/2014/main" id="{87411C80-C123-7EF1-D089-DCFB78873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631"/>
              <a:ext cx="44" cy="42"/>
            </a:xfrm>
            <a:custGeom>
              <a:avLst/>
              <a:gdLst>
                <a:gd name="T0" fmla="*/ 0 w 44"/>
                <a:gd name="T1" fmla="*/ 5 h 42"/>
                <a:gd name="T2" fmla="*/ 8 w 44"/>
                <a:gd name="T3" fmla="*/ 2 h 42"/>
                <a:gd name="T4" fmla="*/ 10 w 44"/>
                <a:gd name="T5" fmla="*/ 6 h 42"/>
                <a:gd name="T6" fmla="*/ 15 w 44"/>
                <a:gd name="T7" fmla="*/ 9 h 42"/>
                <a:gd name="T8" fmla="*/ 20 w 44"/>
                <a:gd name="T9" fmla="*/ 12 h 42"/>
                <a:gd name="T10" fmla="*/ 25 w 44"/>
                <a:gd name="T11" fmla="*/ 14 h 42"/>
                <a:gd name="T12" fmla="*/ 31 w 44"/>
                <a:gd name="T13" fmla="*/ 17 h 42"/>
                <a:gd name="T14" fmla="*/ 36 w 44"/>
                <a:gd name="T15" fmla="*/ 22 h 42"/>
                <a:gd name="T16" fmla="*/ 41 w 44"/>
                <a:gd name="T17" fmla="*/ 29 h 42"/>
                <a:gd name="T18" fmla="*/ 43 w 44"/>
                <a:gd name="T19" fmla="*/ 38 h 42"/>
                <a:gd name="T20" fmla="*/ 34 w 44"/>
                <a:gd name="T21" fmla="*/ 41 h 42"/>
                <a:gd name="T22" fmla="*/ 33 w 44"/>
                <a:gd name="T23" fmla="*/ 34 h 42"/>
                <a:gd name="T24" fmla="*/ 30 w 44"/>
                <a:gd name="T25" fmla="*/ 30 h 42"/>
                <a:gd name="T26" fmla="*/ 26 w 44"/>
                <a:gd name="T27" fmla="*/ 27 h 42"/>
                <a:gd name="T28" fmla="*/ 22 w 44"/>
                <a:gd name="T29" fmla="*/ 24 h 42"/>
                <a:gd name="T30" fmla="*/ 17 w 44"/>
                <a:gd name="T31" fmla="*/ 22 h 42"/>
                <a:gd name="T32" fmla="*/ 11 w 44"/>
                <a:gd name="T33" fmla="*/ 19 h 42"/>
                <a:gd name="T34" fmla="*/ 5 w 44"/>
                <a:gd name="T35" fmla="*/ 15 h 42"/>
                <a:gd name="T36" fmla="*/ 0 w 44"/>
                <a:gd name="T37" fmla="*/ 8 h 42"/>
                <a:gd name="T38" fmla="*/ 8 w 44"/>
                <a:gd name="T39" fmla="*/ 5 h 42"/>
                <a:gd name="T40" fmla="*/ 0 w 44"/>
                <a:gd name="T41" fmla="*/ 8 h 42"/>
                <a:gd name="T42" fmla="*/ 0 w 44"/>
                <a:gd name="T43" fmla="*/ 6 h 42"/>
                <a:gd name="T44" fmla="*/ 0 w 44"/>
                <a:gd name="T45" fmla="*/ 4 h 42"/>
                <a:gd name="T46" fmla="*/ 0 w 44"/>
                <a:gd name="T47" fmla="*/ 2 h 42"/>
                <a:gd name="T48" fmla="*/ 1 w 44"/>
                <a:gd name="T49" fmla="*/ 0 h 42"/>
                <a:gd name="T50" fmla="*/ 3 w 44"/>
                <a:gd name="T51" fmla="*/ 0 h 42"/>
                <a:gd name="T52" fmla="*/ 4 w 44"/>
                <a:gd name="T53" fmla="*/ 0 h 42"/>
                <a:gd name="T54" fmla="*/ 6 w 44"/>
                <a:gd name="T55" fmla="*/ 0 h 42"/>
                <a:gd name="T56" fmla="*/ 8 w 44"/>
                <a:gd name="T57" fmla="*/ 2 h 42"/>
                <a:gd name="T58" fmla="*/ 0 w 44"/>
                <a:gd name="T59" fmla="*/ 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4" h="42">
                  <a:moveTo>
                    <a:pt x="0" y="5"/>
                  </a:moveTo>
                  <a:lnTo>
                    <a:pt x="8" y="2"/>
                  </a:lnTo>
                  <a:lnTo>
                    <a:pt x="10" y="6"/>
                  </a:lnTo>
                  <a:lnTo>
                    <a:pt x="15" y="9"/>
                  </a:lnTo>
                  <a:lnTo>
                    <a:pt x="20" y="12"/>
                  </a:lnTo>
                  <a:lnTo>
                    <a:pt x="25" y="14"/>
                  </a:lnTo>
                  <a:lnTo>
                    <a:pt x="31" y="17"/>
                  </a:lnTo>
                  <a:lnTo>
                    <a:pt x="36" y="22"/>
                  </a:lnTo>
                  <a:lnTo>
                    <a:pt x="41" y="29"/>
                  </a:lnTo>
                  <a:lnTo>
                    <a:pt x="43" y="38"/>
                  </a:lnTo>
                  <a:lnTo>
                    <a:pt x="34" y="41"/>
                  </a:lnTo>
                  <a:lnTo>
                    <a:pt x="33" y="34"/>
                  </a:lnTo>
                  <a:lnTo>
                    <a:pt x="30" y="30"/>
                  </a:lnTo>
                  <a:lnTo>
                    <a:pt x="26" y="27"/>
                  </a:lnTo>
                  <a:lnTo>
                    <a:pt x="22" y="24"/>
                  </a:lnTo>
                  <a:lnTo>
                    <a:pt x="17" y="22"/>
                  </a:lnTo>
                  <a:lnTo>
                    <a:pt x="11" y="19"/>
                  </a:lnTo>
                  <a:lnTo>
                    <a:pt x="5" y="15"/>
                  </a:lnTo>
                  <a:lnTo>
                    <a:pt x="0" y="8"/>
                  </a:lnTo>
                  <a:lnTo>
                    <a:pt x="8" y="5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23" name="Freeform 179">
              <a:extLst>
                <a:ext uri="{FF2B5EF4-FFF2-40B4-BE49-F238E27FC236}">
                  <a16:creationId xmlns:a16="http://schemas.microsoft.com/office/drawing/2014/main" id="{CA2047C0-C056-539C-75D0-976CB505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710"/>
              <a:ext cx="264" cy="130"/>
            </a:xfrm>
            <a:custGeom>
              <a:avLst/>
              <a:gdLst>
                <a:gd name="T0" fmla="*/ 114 w 264"/>
                <a:gd name="T1" fmla="*/ 76 h 130"/>
                <a:gd name="T2" fmla="*/ 96 w 264"/>
                <a:gd name="T3" fmla="*/ 109 h 130"/>
                <a:gd name="T4" fmla="*/ 69 w 264"/>
                <a:gd name="T5" fmla="*/ 126 h 130"/>
                <a:gd name="T6" fmla="*/ 39 w 264"/>
                <a:gd name="T7" fmla="*/ 124 h 130"/>
                <a:gd name="T8" fmla="*/ 15 w 264"/>
                <a:gd name="T9" fmla="*/ 98 h 130"/>
                <a:gd name="T10" fmla="*/ 4 w 264"/>
                <a:gd name="T11" fmla="*/ 65 h 130"/>
                <a:gd name="T12" fmla="*/ 1 w 264"/>
                <a:gd name="T13" fmla="*/ 57 h 130"/>
                <a:gd name="T14" fmla="*/ 0 w 264"/>
                <a:gd name="T15" fmla="*/ 44 h 130"/>
                <a:gd name="T16" fmla="*/ 2 w 264"/>
                <a:gd name="T17" fmla="*/ 29 h 130"/>
                <a:gd name="T18" fmla="*/ 9 w 264"/>
                <a:gd name="T19" fmla="*/ 16 h 130"/>
                <a:gd name="T20" fmla="*/ 19 w 264"/>
                <a:gd name="T21" fmla="*/ 10 h 130"/>
                <a:gd name="T22" fmla="*/ 33 w 264"/>
                <a:gd name="T23" fmla="*/ 9 h 130"/>
                <a:gd name="T24" fmla="*/ 48 w 264"/>
                <a:gd name="T25" fmla="*/ 8 h 130"/>
                <a:gd name="T26" fmla="*/ 63 w 264"/>
                <a:gd name="T27" fmla="*/ 8 h 130"/>
                <a:gd name="T28" fmla="*/ 78 w 264"/>
                <a:gd name="T29" fmla="*/ 7 h 130"/>
                <a:gd name="T30" fmla="*/ 93 w 264"/>
                <a:gd name="T31" fmla="*/ 7 h 130"/>
                <a:gd name="T32" fmla="*/ 106 w 264"/>
                <a:gd name="T33" fmla="*/ 8 h 130"/>
                <a:gd name="T34" fmla="*/ 109 w 264"/>
                <a:gd name="T35" fmla="*/ 18 h 130"/>
                <a:gd name="T36" fmla="*/ 111 w 264"/>
                <a:gd name="T37" fmla="*/ 30 h 130"/>
                <a:gd name="T38" fmla="*/ 124 w 264"/>
                <a:gd name="T39" fmla="*/ 24 h 130"/>
                <a:gd name="T40" fmla="*/ 138 w 264"/>
                <a:gd name="T41" fmla="*/ 24 h 130"/>
                <a:gd name="T42" fmla="*/ 148 w 264"/>
                <a:gd name="T43" fmla="*/ 24 h 130"/>
                <a:gd name="T44" fmla="*/ 148 w 264"/>
                <a:gd name="T45" fmla="*/ 13 h 130"/>
                <a:gd name="T46" fmla="*/ 153 w 264"/>
                <a:gd name="T47" fmla="*/ 4 h 130"/>
                <a:gd name="T48" fmla="*/ 168 w 264"/>
                <a:gd name="T49" fmla="*/ 3 h 130"/>
                <a:gd name="T50" fmla="*/ 183 w 264"/>
                <a:gd name="T51" fmla="*/ 2 h 130"/>
                <a:gd name="T52" fmla="*/ 198 w 264"/>
                <a:gd name="T53" fmla="*/ 2 h 130"/>
                <a:gd name="T54" fmla="*/ 212 w 264"/>
                <a:gd name="T55" fmla="*/ 1 h 130"/>
                <a:gd name="T56" fmla="*/ 228 w 264"/>
                <a:gd name="T57" fmla="*/ 0 h 130"/>
                <a:gd name="T58" fmla="*/ 242 w 264"/>
                <a:gd name="T59" fmla="*/ 0 h 130"/>
                <a:gd name="T60" fmla="*/ 253 w 264"/>
                <a:gd name="T61" fmla="*/ 6 h 130"/>
                <a:gd name="T62" fmla="*/ 260 w 264"/>
                <a:gd name="T63" fmla="*/ 19 h 130"/>
                <a:gd name="T64" fmla="*/ 263 w 264"/>
                <a:gd name="T65" fmla="*/ 35 h 130"/>
                <a:gd name="T66" fmla="*/ 261 w 264"/>
                <a:gd name="T67" fmla="*/ 47 h 130"/>
                <a:gd name="T68" fmla="*/ 257 w 264"/>
                <a:gd name="T69" fmla="*/ 54 h 130"/>
                <a:gd name="T70" fmla="*/ 248 w 264"/>
                <a:gd name="T71" fmla="*/ 99 h 130"/>
                <a:gd name="T72" fmla="*/ 224 w 264"/>
                <a:gd name="T73" fmla="*/ 119 h 130"/>
                <a:gd name="T74" fmla="*/ 193 w 264"/>
                <a:gd name="T75" fmla="*/ 118 h 130"/>
                <a:gd name="T76" fmla="*/ 165 w 264"/>
                <a:gd name="T77" fmla="*/ 97 h 130"/>
                <a:gd name="T78" fmla="*/ 146 w 264"/>
                <a:gd name="T79" fmla="*/ 62 h 130"/>
                <a:gd name="T80" fmla="*/ 139 w 264"/>
                <a:gd name="T81" fmla="*/ 41 h 130"/>
                <a:gd name="T82" fmla="*/ 127 w 264"/>
                <a:gd name="T83" fmla="*/ 39 h 130"/>
                <a:gd name="T84" fmla="*/ 117 w 264"/>
                <a:gd name="T85" fmla="*/ 49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4" h="130">
                  <a:moveTo>
                    <a:pt x="117" y="49"/>
                  </a:moveTo>
                  <a:lnTo>
                    <a:pt x="117" y="63"/>
                  </a:lnTo>
                  <a:lnTo>
                    <a:pt x="114" y="76"/>
                  </a:lnTo>
                  <a:lnTo>
                    <a:pt x="110" y="89"/>
                  </a:lnTo>
                  <a:lnTo>
                    <a:pt x="104" y="100"/>
                  </a:lnTo>
                  <a:lnTo>
                    <a:pt x="96" y="109"/>
                  </a:lnTo>
                  <a:lnTo>
                    <a:pt x="88" y="118"/>
                  </a:lnTo>
                  <a:lnTo>
                    <a:pt x="79" y="123"/>
                  </a:lnTo>
                  <a:lnTo>
                    <a:pt x="69" y="126"/>
                  </a:lnTo>
                  <a:lnTo>
                    <a:pt x="58" y="129"/>
                  </a:lnTo>
                  <a:lnTo>
                    <a:pt x="48" y="127"/>
                  </a:lnTo>
                  <a:lnTo>
                    <a:pt x="39" y="124"/>
                  </a:lnTo>
                  <a:lnTo>
                    <a:pt x="30" y="118"/>
                  </a:lnTo>
                  <a:lnTo>
                    <a:pt x="22" y="109"/>
                  </a:lnTo>
                  <a:lnTo>
                    <a:pt x="15" y="98"/>
                  </a:lnTo>
                  <a:lnTo>
                    <a:pt x="9" y="84"/>
                  </a:lnTo>
                  <a:lnTo>
                    <a:pt x="5" y="65"/>
                  </a:lnTo>
                  <a:lnTo>
                    <a:pt x="4" y="65"/>
                  </a:lnTo>
                  <a:lnTo>
                    <a:pt x="2" y="63"/>
                  </a:lnTo>
                  <a:lnTo>
                    <a:pt x="1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49"/>
                  </a:lnTo>
                  <a:lnTo>
                    <a:pt x="0" y="44"/>
                  </a:lnTo>
                  <a:lnTo>
                    <a:pt x="1" y="39"/>
                  </a:lnTo>
                  <a:lnTo>
                    <a:pt x="1" y="34"/>
                  </a:lnTo>
                  <a:lnTo>
                    <a:pt x="2" y="29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9" y="16"/>
                  </a:lnTo>
                  <a:lnTo>
                    <a:pt x="12" y="13"/>
                  </a:lnTo>
                  <a:lnTo>
                    <a:pt x="15" y="11"/>
                  </a:lnTo>
                  <a:lnTo>
                    <a:pt x="19" y="10"/>
                  </a:lnTo>
                  <a:lnTo>
                    <a:pt x="23" y="10"/>
                  </a:lnTo>
                  <a:lnTo>
                    <a:pt x="29" y="9"/>
                  </a:lnTo>
                  <a:lnTo>
                    <a:pt x="33" y="9"/>
                  </a:lnTo>
                  <a:lnTo>
                    <a:pt x="39" y="9"/>
                  </a:lnTo>
                  <a:lnTo>
                    <a:pt x="43" y="8"/>
                  </a:lnTo>
                  <a:lnTo>
                    <a:pt x="48" y="8"/>
                  </a:lnTo>
                  <a:lnTo>
                    <a:pt x="53" y="8"/>
                  </a:lnTo>
                  <a:lnTo>
                    <a:pt x="58" y="8"/>
                  </a:lnTo>
                  <a:lnTo>
                    <a:pt x="63" y="8"/>
                  </a:lnTo>
                  <a:lnTo>
                    <a:pt x="68" y="8"/>
                  </a:lnTo>
                  <a:lnTo>
                    <a:pt x="73" y="8"/>
                  </a:lnTo>
                  <a:lnTo>
                    <a:pt x="78" y="7"/>
                  </a:lnTo>
                  <a:lnTo>
                    <a:pt x="83" y="7"/>
                  </a:lnTo>
                  <a:lnTo>
                    <a:pt x="88" y="7"/>
                  </a:lnTo>
                  <a:lnTo>
                    <a:pt x="93" y="7"/>
                  </a:lnTo>
                  <a:lnTo>
                    <a:pt x="97" y="6"/>
                  </a:lnTo>
                  <a:lnTo>
                    <a:pt x="102" y="6"/>
                  </a:lnTo>
                  <a:lnTo>
                    <a:pt x="106" y="8"/>
                  </a:lnTo>
                  <a:lnTo>
                    <a:pt x="108" y="10"/>
                  </a:lnTo>
                  <a:lnTo>
                    <a:pt x="109" y="14"/>
                  </a:lnTo>
                  <a:lnTo>
                    <a:pt x="109" y="18"/>
                  </a:lnTo>
                  <a:lnTo>
                    <a:pt x="110" y="22"/>
                  </a:lnTo>
                  <a:lnTo>
                    <a:pt x="110" y="27"/>
                  </a:lnTo>
                  <a:lnTo>
                    <a:pt x="111" y="30"/>
                  </a:lnTo>
                  <a:lnTo>
                    <a:pt x="116" y="27"/>
                  </a:lnTo>
                  <a:lnTo>
                    <a:pt x="120" y="25"/>
                  </a:lnTo>
                  <a:lnTo>
                    <a:pt x="124" y="24"/>
                  </a:lnTo>
                  <a:lnTo>
                    <a:pt x="130" y="23"/>
                  </a:lnTo>
                  <a:lnTo>
                    <a:pt x="134" y="23"/>
                  </a:lnTo>
                  <a:lnTo>
                    <a:pt x="138" y="24"/>
                  </a:lnTo>
                  <a:lnTo>
                    <a:pt x="143" y="26"/>
                  </a:lnTo>
                  <a:lnTo>
                    <a:pt x="147" y="29"/>
                  </a:lnTo>
                  <a:lnTo>
                    <a:pt x="148" y="24"/>
                  </a:lnTo>
                  <a:lnTo>
                    <a:pt x="148" y="21"/>
                  </a:lnTo>
                  <a:lnTo>
                    <a:pt x="148" y="16"/>
                  </a:lnTo>
                  <a:lnTo>
                    <a:pt x="148" y="13"/>
                  </a:lnTo>
                  <a:lnTo>
                    <a:pt x="149" y="9"/>
                  </a:lnTo>
                  <a:lnTo>
                    <a:pt x="151" y="6"/>
                  </a:lnTo>
                  <a:lnTo>
                    <a:pt x="153" y="4"/>
                  </a:lnTo>
                  <a:lnTo>
                    <a:pt x="158" y="3"/>
                  </a:lnTo>
                  <a:lnTo>
                    <a:pt x="163" y="3"/>
                  </a:lnTo>
                  <a:lnTo>
                    <a:pt x="168" y="3"/>
                  </a:lnTo>
                  <a:lnTo>
                    <a:pt x="173" y="3"/>
                  </a:lnTo>
                  <a:lnTo>
                    <a:pt x="178" y="2"/>
                  </a:lnTo>
                  <a:lnTo>
                    <a:pt x="183" y="2"/>
                  </a:lnTo>
                  <a:lnTo>
                    <a:pt x="188" y="2"/>
                  </a:lnTo>
                  <a:lnTo>
                    <a:pt x="193" y="2"/>
                  </a:lnTo>
                  <a:lnTo>
                    <a:pt x="198" y="2"/>
                  </a:lnTo>
                  <a:lnTo>
                    <a:pt x="202" y="2"/>
                  </a:lnTo>
                  <a:lnTo>
                    <a:pt x="208" y="1"/>
                  </a:lnTo>
                  <a:lnTo>
                    <a:pt x="212" y="1"/>
                  </a:lnTo>
                  <a:lnTo>
                    <a:pt x="218" y="0"/>
                  </a:lnTo>
                  <a:lnTo>
                    <a:pt x="222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42" y="0"/>
                  </a:lnTo>
                  <a:lnTo>
                    <a:pt x="246" y="1"/>
                  </a:lnTo>
                  <a:lnTo>
                    <a:pt x="250" y="3"/>
                  </a:lnTo>
                  <a:lnTo>
                    <a:pt x="253" y="6"/>
                  </a:lnTo>
                  <a:lnTo>
                    <a:pt x="256" y="10"/>
                  </a:lnTo>
                  <a:lnTo>
                    <a:pt x="258" y="14"/>
                  </a:lnTo>
                  <a:lnTo>
                    <a:pt x="260" y="19"/>
                  </a:lnTo>
                  <a:lnTo>
                    <a:pt x="261" y="24"/>
                  </a:lnTo>
                  <a:lnTo>
                    <a:pt x="262" y="30"/>
                  </a:lnTo>
                  <a:lnTo>
                    <a:pt x="263" y="35"/>
                  </a:lnTo>
                  <a:lnTo>
                    <a:pt x="263" y="39"/>
                  </a:lnTo>
                  <a:lnTo>
                    <a:pt x="262" y="43"/>
                  </a:lnTo>
                  <a:lnTo>
                    <a:pt x="261" y="47"/>
                  </a:lnTo>
                  <a:lnTo>
                    <a:pt x="260" y="51"/>
                  </a:lnTo>
                  <a:lnTo>
                    <a:pt x="259" y="53"/>
                  </a:lnTo>
                  <a:lnTo>
                    <a:pt x="257" y="54"/>
                  </a:lnTo>
                  <a:lnTo>
                    <a:pt x="257" y="72"/>
                  </a:lnTo>
                  <a:lnTo>
                    <a:pt x="253" y="87"/>
                  </a:lnTo>
                  <a:lnTo>
                    <a:pt x="248" y="99"/>
                  </a:lnTo>
                  <a:lnTo>
                    <a:pt x="242" y="108"/>
                  </a:lnTo>
                  <a:lnTo>
                    <a:pt x="233" y="115"/>
                  </a:lnTo>
                  <a:lnTo>
                    <a:pt x="224" y="119"/>
                  </a:lnTo>
                  <a:lnTo>
                    <a:pt x="214" y="120"/>
                  </a:lnTo>
                  <a:lnTo>
                    <a:pt x="204" y="120"/>
                  </a:lnTo>
                  <a:lnTo>
                    <a:pt x="193" y="118"/>
                  </a:lnTo>
                  <a:lnTo>
                    <a:pt x="183" y="112"/>
                  </a:lnTo>
                  <a:lnTo>
                    <a:pt x="173" y="106"/>
                  </a:lnTo>
                  <a:lnTo>
                    <a:pt x="165" y="97"/>
                  </a:lnTo>
                  <a:lnTo>
                    <a:pt x="157" y="87"/>
                  </a:lnTo>
                  <a:lnTo>
                    <a:pt x="151" y="75"/>
                  </a:lnTo>
                  <a:lnTo>
                    <a:pt x="146" y="62"/>
                  </a:lnTo>
                  <a:lnTo>
                    <a:pt x="145" y="47"/>
                  </a:lnTo>
                  <a:lnTo>
                    <a:pt x="142" y="43"/>
                  </a:lnTo>
                  <a:lnTo>
                    <a:pt x="139" y="41"/>
                  </a:lnTo>
                  <a:lnTo>
                    <a:pt x="135" y="38"/>
                  </a:lnTo>
                  <a:lnTo>
                    <a:pt x="131" y="38"/>
                  </a:lnTo>
                  <a:lnTo>
                    <a:pt x="127" y="39"/>
                  </a:lnTo>
                  <a:lnTo>
                    <a:pt x="123" y="41"/>
                  </a:lnTo>
                  <a:lnTo>
                    <a:pt x="119" y="44"/>
                  </a:lnTo>
                  <a:lnTo>
                    <a:pt x="117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24" name="Freeform 180">
              <a:extLst>
                <a:ext uri="{FF2B5EF4-FFF2-40B4-BE49-F238E27FC236}">
                  <a16:creationId xmlns:a16="http://schemas.microsoft.com/office/drawing/2014/main" id="{2FEFB544-B2EE-4BB6-DBDF-0A0772D15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760"/>
              <a:ext cx="122" cy="86"/>
            </a:xfrm>
            <a:custGeom>
              <a:avLst/>
              <a:gdLst>
                <a:gd name="T0" fmla="*/ 4 w 122"/>
                <a:gd name="T1" fmla="*/ 12 h 86"/>
                <a:gd name="T2" fmla="*/ 9 w 122"/>
                <a:gd name="T3" fmla="*/ 16 h 86"/>
                <a:gd name="T4" fmla="*/ 13 w 122"/>
                <a:gd name="T5" fmla="*/ 33 h 86"/>
                <a:gd name="T6" fmla="*/ 18 w 122"/>
                <a:gd name="T7" fmla="*/ 46 h 86"/>
                <a:gd name="T8" fmla="*/ 25 w 122"/>
                <a:gd name="T9" fmla="*/ 57 h 86"/>
                <a:gd name="T10" fmla="*/ 31 w 122"/>
                <a:gd name="T11" fmla="*/ 64 h 86"/>
                <a:gd name="T12" fmla="*/ 40 w 122"/>
                <a:gd name="T13" fmla="*/ 69 h 86"/>
                <a:gd name="T14" fmla="*/ 48 w 122"/>
                <a:gd name="T15" fmla="*/ 72 h 86"/>
                <a:gd name="T16" fmla="*/ 57 w 122"/>
                <a:gd name="T17" fmla="*/ 73 h 86"/>
                <a:gd name="T18" fmla="*/ 66 w 122"/>
                <a:gd name="T19" fmla="*/ 72 h 86"/>
                <a:gd name="T20" fmla="*/ 75 w 122"/>
                <a:gd name="T21" fmla="*/ 68 h 86"/>
                <a:gd name="T22" fmla="*/ 84 w 122"/>
                <a:gd name="T23" fmla="*/ 63 h 86"/>
                <a:gd name="T24" fmla="*/ 91 w 122"/>
                <a:gd name="T25" fmla="*/ 56 h 86"/>
                <a:gd name="T26" fmla="*/ 98 w 122"/>
                <a:gd name="T27" fmla="*/ 48 h 86"/>
                <a:gd name="T28" fmla="*/ 104 w 122"/>
                <a:gd name="T29" fmla="*/ 38 h 86"/>
                <a:gd name="T30" fmla="*/ 108 w 122"/>
                <a:gd name="T31" fmla="*/ 26 h 86"/>
                <a:gd name="T32" fmla="*/ 111 w 122"/>
                <a:gd name="T33" fmla="*/ 14 h 86"/>
                <a:gd name="T34" fmla="*/ 111 w 122"/>
                <a:gd name="T35" fmla="*/ 0 h 86"/>
                <a:gd name="T36" fmla="*/ 121 w 122"/>
                <a:gd name="T37" fmla="*/ 0 h 86"/>
                <a:gd name="T38" fmla="*/ 121 w 122"/>
                <a:gd name="T39" fmla="*/ 15 h 86"/>
                <a:gd name="T40" fmla="*/ 118 w 122"/>
                <a:gd name="T41" fmla="*/ 30 h 86"/>
                <a:gd name="T42" fmla="*/ 113 w 122"/>
                <a:gd name="T43" fmla="*/ 43 h 86"/>
                <a:gd name="T44" fmla="*/ 107 w 122"/>
                <a:gd name="T45" fmla="*/ 54 h 86"/>
                <a:gd name="T46" fmla="*/ 98 w 122"/>
                <a:gd name="T47" fmla="*/ 64 h 86"/>
                <a:gd name="T48" fmla="*/ 89 w 122"/>
                <a:gd name="T49" fmla="*/ 72 h 86"/>
                <a:gd name="T50" fmla="*/ 79 w 122"/>
                <a:gd name="T51" fmla="*/ 78 h 86"/>
                <a:gd name="T52" fmla="*/ 69 w 122"/>
                <a:gd name="T53" fmla="*/ 82 h 86"/>
                <a:gd name="T54" fmla="*/ 58 w 122"/>
                <a:gd name="T55" fmla="*/ 85 h 86"/>
                <a:gd name="T56" fmla="*/ 47 w 122"/>
                <a:gd name="T57" fmla="*/ 83 h 86"/>
                <a:gd name="T58" fmla="*/ 36 w 122"/>
                <a:gd name="T59" fmla="*/ 79 h 86"/>
                <a:gd name="T60" fmla="*/ 26 w 122"/>
                <a:gd name="T61" fmla="*/ 74 h 86"/>
                <a:gd name="T62" fmla="*/ 17 w 122"/>
                <a:gd name="T63" fmla="*/ 64 h 86"/>
                <a:gd name="T64" fmla="*/ 9 w 122"/>
                <a:gd name="T65" fmla="*/ 51 h 86"/>
                <a:gd name="T66" fmla="*/ 3 w 122"/>
                <a:gd name="T67" fmla="*/ 36 h 86"/>
                <a:gd name="T68" fmla="*/ 0 w 122"/>
                <a:gd name="T69" fmla="*/ 18 h 86"/>
                <a:gd name="T70" fmla="*/ 4 w 122"/>
                <a:gd name="T71" fmla="*/ 23 h 86"/>
                <a:gd name="T72" fmla="*/ 0 w 122"/>
                <a:gd name="T73" fmla="*/ 18 h 86"/>
                <a:gd name="T74" fmla="*/ 0 w 122"/>
                <a:gd name="T75" fmla="*/ 16 h 86"/>
                <a:gd name="T76" fmla="*/ 1 w 122"/>
                <a:gd name="T77" fmla="*/ 14 h 86"/>
                <a:gd name="T78" fmla="*/ 2 w 122"/>
                <a:gd name="T79" fmla="*/ 12 h 86"/>
                <a:gd name="T80" fmla="*/ 4 w 122"/>
                <a:gd name="T81" fmla="*/ 12 h 86"/>
                <a:gd name="T82" fmla="*/ 5 w 122"/>
                <a:gd name="T83" fmla="*/ 12 h 86"/>
                <a:gd name="T84" fmla="*/ 7 w 122"/>
                <a:gd name="T85" fmla="*/ 12 h 86"/>
                <a:gd name="T86" fmla="*/ 9 w 122"/>
                <a:gd name="T87" fmla="*/ 14 h 86"/>
                <a:gd name="T88" fmla="*/ 9 w 122"/>
                <a:gd name="T89" fmla="*/ 16 h 86"/>
                <a:gd name="T90" fmla="*/ 4 w 122"/>
                <a:gd name="T91" fmla="*/ 1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2" h="86">
                  <a:moveTo>
                    <a:pt x="4" y="12"/>
                  </a:moveTo>
                  <a:lnTo>
                    <a:pt x="9" y="16"/>
                  </a:lnTo>
                  <a:lnTo>
                    <a:pt x="13" y="33"/>
                  </a:lnTo>
                  <a:lnTo>
                    <a:pt x="18" y="46"/>
                  </a:lnTo>
                  <a:lnTo>
                    <a:pt x="25" y="57"/>
                  </a:lnTo>
                  <a:lnTo>
                    <a:pt x="31" y="64"/>
                  </a:lnTo>
                  <a:lnTo>
                    <a:pt x="40" y="69"/>
                  </a:lnTo>
                  <a:lnTo>
                    <a:pt x="48" y="72"/>
                  </a:lnTo>
                  <a:lnTo>
                    <a:pt x="57" y="73"/>
                  </a:lnTo>
                  <a:lnTo>
                    <a:pt x="66" y="72"/>
                  </a:lnTo>
                  <a:lnTo>
                    <a:pt x="75" y="68"/>
                  </a:lnTo>
                  <a:lnTo>
                    <a:pt x="84" y="63"/>
                  </a:lnTo>
                  <a:lnTo>
                    <a:pt x="91" y="56"/>
                  </a:lnTo>
                  <a:lnTo>
                    <a:pt x="98" y="48"/>
                  </a:lnTo>
                  <a:lnTo>
                    <a:pt x="104" y="38"/>
                  </a:lnTo>
                  <a:lnTo>
                    <a:pt x="108" y="26"/>
                  </a:lnTo>
                  <a:lnTo>
                    <a:pt x="111" y="14"/>
                  </a:lnTo>
                  <a:lnTo>
                    <a:pt x="111" y="0"/>
                  </a:lnTo>
                  <a:lnTo>
                    <a:pt x="121" y="0"/>
                  </a:lnTo>
                  <a:lnTo>
                    <a:pt x="121" y="15"/>
                  </a:lnTo>
                  <a:lnTo>
                    <a:pt x="118" y="30"/>
                  </a:lnTo>
                  <a:lnTo>
                    <a:pt x="113" y="43"/>
                  </a:lnTo>
                  <a:lnTo>
                    <a:pt x="107" y="54"/>
                  </a:lnTo>
                  <a:lnTo>
                    <a:pt x="98" y="64"/>
                  </a:lnTo>
                  <a:lnTo>
                    <a:pt x="89" y="72"/>
                  </a:lnTo>
                  <a:lnTo>
                    <a:pt x="79" y="78"/>
                  </a:lnTo>
                  <a:lnTo>
                    <a:pt x="69" y="82"/>
                  </a:lnTo>
                  <a:lnTo>
                    <a:pt x="58" y="85"/>
                  </a:lnTo>
                  <a:lnTo>
                    <a:pt x="47" y="83"/>
                  </a:lnTo>
                  <a:lnTo>
                    <a:pt x="36" y="79"/>
                  </a:lnTo>
                  <a:lnTo>
                    <a:pt x="26" y="74"/>
                  </a:lnTo>
                  <a:lnTo>
                    <a:pt x="17" y="64"/>
                  </a:lnTo>
                  <a:lnTo>
                    <a:pt x="9" y="51"/>
                  </a:lnTo>
                  <a:lnTo>
                    <a:pt x="3" y="36"/>
                  </a:lnTo>
                  <a:lnTo>
                    <a:pt x="0" y="18"/>
                  </a:lnTo>
                  <a:lnTo>
                    <a:pt x="4" y="23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1" y="14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7" y="12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4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25" name="Freeform 181">
              <a:extLst>
                <a:ext uri="{FF2B5EF4-FFF2-40B4-BE49-F238E27FC236}">
                  <a16:creationId xmlns:a16="http://schemas.microsoft.com/office/drawing/2014/main" id="{2D46D42A-FFC4-B730-CE65-563CF1A9E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715"/>
              <a:ext cx="30" cy="69"/>
            </a:xfrm>
            <a:custGeom>
              <a:avLst/>
              <a:gdLst>
                <a:gd name="T0" fmla="*/ 24 w 30"/>
                <a:gd name="T1" fmla="*/ 11 h 69"/>
                <a:gd name="T2" fmla="*/ 24 w 30"/>
                <a:gd name="T3" fmla="*/ 11 h 69"/>
                <a:gd name="T4" fmla="*/ 22 w 30"/>
                <a:gd name="T5" fmla="*/ 12 h 69"/>
                <a:gd name="T6" fmla="*/ 19 w 30"/>
                <a:gd name="T7" fmla="*/ 14 h 69"/>
                <a:gd name="T8" fmla="*/ 17 w 30"/>
                <a:gd name="T9" fmla="*/ 16 h 69"/>
                <a:gd name="T10" fmla="*/ 15 w 30"/>
                <a:gd name="T11" fmla="*/ 19 h 69"/>
                <a:gd name="T12" fmla="*/ 13 w 30"/>
                <a:gd name="T13" fmla="*/ 22 h 69"/>
                <a:gd name="T14" fmla="*/ 12 w 30"/>
                <a:gd name="T15" fmla="*/ 27 h 69"/>
                <a:gd name="T16" fmla="*/ 11 w 30"/>
                <a:gd name="T17" fmla="*/ 31 h 69"/>
                <a:gd name="T18" fmla="*/ 10 w 30"/>
                <a:gd name="T19" fmla="*/ 36 h 69"/>
                <a:gd name="T20" fmla="*/ 9 w 30"/>
                <a:gd name="T21" fmla="*/ 41 h 69"/>
                <a:gd name="T22" fmla="*/ 9 w 30"/>
                <a:gd name="T23" fmla="*/ 45 h 69"/>
                <a:gd name="T24" fmla="*/ 9 w 30"/>
                <a:gd name="T25" fmla="*/ 49 h 69"/>
                <a:gd name="T26" fmla="*/ 10 w 30"/>
                <a:gd name="T27" fmla="*/ 52 h 69"/>
                <a:gd name="T28" fmla="*/ 11 w 30"/>
                <a:gd name="T29" fmla="*/ 55 h 69"/>
                <a:gd name="T30" fmla="*/ 11 w 30"/>
                <a:gd name="T31" fmla="*/ 56 h 69"/>
                <a:gd name="T32" fmla="*/ 12 w 30"/>
                <a:gd name="T33" fmla="*/ 56 h 69"/>
                <a:gd name="T34" fmla="*/ 10 w 30"/>
                <a:gd name="T35" fmla="*/ 56 h 69"/>
                <a:gd name="T36" fmla="*/ 10 w 30"/>
                <a:gd name="T37" fmla="*/ 68 h 69"/>
                <a:gd name="T38" fmla="*/ 5 w 30"/>
                <a:gd name="T39" fmla="*/ 66 h 69"/>
                <a:gd name="T40" fmla="*/ 3 w 30"/>
                <a:gd name="T41" fmla="*/ 62 h 69"/>
                <a:gd name="T42" fmla="*/ 1 w 30"/>
                <a:gd name="T43" fmla="*/ 59 h 69"/>
                <a:gd name="T44" fmla="*/ 0 w 30"/>
                <a:gd name="T45" fmla="*/ 55 h 69"/>
                <a:gd name="T46" fmla="*/ 0 w 30"/>
                <a:gd name="T47" fmla="*/ 50 h 69"/>
                <a:gd name="T48" fmla="*/ 0 w 30"/>
                <a:gd name="T49" fmla="*/ 45 h 69"/>
                <a:gd name="T50" fmla="*/ 0 w 30"/>
                <a:gd name="T51" fmla="*/ 39 h 69"/>
                <a:gd name="T52" fmla="*/ 0 w 30"/>
                <a:gd name="T53" fmla="*/ 34 h 69"/>
                <a:gd name="T54" fmla="*/ 1 w 30"/>
                <a:gd name="T55" fmla="*/ 28 h 69"/>
                <a:gd name="T56" fmla="*/ 2 w 30"/>
                <a:gd name="T57" fmla="*/ 22 h 69"/>
                <a:gd name="T58" fmla="*/ 4 w 30"/>
                <a:gd name="T59" fmla="*/ 17 h 69"/>
                <a:gd name="T60" fmla="*/ 6 w 30"/>
                <a:gd name="T61" fmla="*/ 12 h 69"/>
                <a:gd name="T62" fmla="*/ 9 w 30"/>
                <a:gd name="T63" fmla="*/ 8 h 69"/>
                <a:gd name="T64" fmla="*/ 13 w 30"/>
                <a:gd name="T65" fmla="*/ 4 h 69"/>
                <a:gd name="T66" fmla="*/ 17 w 30"/>
                <a:gd name="T67" fmla="*/ 1 h 69"/>
                <a:gd name="T68" fmla="*/ 23 w 30"/>
                <a:gd name="T69" fmla="*/ 0 h 69"/>
                <a:gd name="T70" fmla="*/ 23 w 30"/>
                <a:gd name="T71" fmla="*/ 0 h 69"/>
                <a:gd name="T72" fmla="*/ 23 w 30"/>
                <a:gd name="T73" fmla="*/ 0 h 69"/>
                <a:gd name="T74" fmla="*/ 24 w 30"/>
                <a:gd name="T75" fmla="*/ 0 h 69"/>
                <a:gd name="T76" fmla="*/ 27 w 30"/>
                <a:gd name="T77" fmla="*/ 1 h 69"/>
                <a:gd name="T78" fmla="*/ 28 w 30"/>
                <a:gd name="T79" fmla="*/ 2 h 69"/>
                <a:gd name="T80" fmla="*/ 29 w 30"/>
                <a:gd name="T81" fmla="*/ 5 h 69"/>
                <a:gd name="T82" fmla="*/ 29 w 30"/>
                <a:gd name="T83" fmla="*/ 7 h 69"/>
                <a:gd name="T84" fmla="*/ 28 w 30"/>
                <a:gd name="T85" fmla="*/ 8 h 69"/>
                <a:gd name="T86" fmla="*/ 26 w 30"/>
                <a:gd name="T87" fmla="*/ 10 h 69"/>
                <a:gd name="T88" fmla="*/ 24 w 30"/>
                <a:gd name="T89" fmla="*/ 11 h 69"/>
                <a:gd name="T90" fmla="*/ 24 w 30"/>
                <a:gd name="T91" fmla="*/ 1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" h="69">
                  <a:moveTo>
                    <a:pt x="24" y="11"/>
                  </a:moveTo>
                  <a:lnTo>
                    <a:pt x="24" y="11"/>
                  </a:lnTo>
                  <a:lnTo>
                    <a:pt x="22" y="12"/>
                  </a:lnTo>
                  <a:lnTo>
                    <a:pt x="19" y="14"/>
                  </a:lnTo>
                  <a:lnTo>
                    <a:pt x="17" y="16"/>
                  </a:lnTo>
                  <a:lnTo>
                    <a:pt x="15" y="19"/>
                  </a:lnTo>
                  <a:lnTo>
                    <a:pt x="13" y="22"/>
                  </a:lnTo>
                  <a:lnTo>
                    <a:pt x="12" y="27"/>
                  </a:lnTo>
                  <a:lnTo>
                    <a:pt x="11" y="31"/>
                  </a:lnTo>
                  <a:lnTo>
                    <a:pt x="10" y="36"/>
                  </a:lnTo>
                  <a:lnTo>
                    <a:pt x="9" y="41"/>
                  </a:lnTo>
                  <a:lnTo>
                    <a:pt x="9" y="45"/>
                  </a:lnTo>
                  <a:lnTo>
                    <a:pt x="9" y="49"/>
                  </a:lnTo>
                  <a:lnTo>
                    <a:pt x="10" y="52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2" y="56"/>
                  </a:lnTo>
                  <a:lnTo>
                    <a:pt x="10" y="56"/>
                  </a:lnTo>
                  <a:lnTo>
                    <a:pt x="10" y="68"/>
                  </a:lnTo>
                  <a:lnTo>
                    <a:pt x="5" y="66"/>
                  </a:lnTo>
                  <a:lnTo>
                    <a:pt x="3" y="62"/>
                  </a:lnTo>
                  <a:lnTo>
                    <a:pt x="1" y="59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0" y="45"/>
                  </a:lnTo>
                  <a:lnTo>
                    <a:pt x="0" y="39"/>
                  </a:lnTo>
                  <a:lnTo>
                    <a:pt x="0" y="34"/>
                  </a:lnTo>
                  <a:lnTo>
                    <a:pt x="1" y="28"/>
                  </a:lnTo>
                  <a:lnTo>
                    <a:pt x="2" y="22"/>
                  </a:lnTo>
                  <a:lnTo>
                    <a:pt x="4" y="17"/>
                  </a:lnTo>
                  <a:lnTo>
                    <a:pt x="6" y="12"/>
                  </a:lnTo>
                  <a:lnTo>
                    <a:pt x="9" y="8"/>
                  </a:lnTo>
                  <a:lnTo>
                    <a:pt x="13" y="4"/>
                  </a:lnTo>
                  <a:lnTo>
                    <a:pt x="17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29" y="7"/>
                  </a:lnTo>
                  <a:lnTo>
                    <a:pt x="28" y="8"/>
                  </a:lnTo>
                  <a:lnTo>
                    <a:pt x="26" y="10"/>
                  </a:lnTo>
                  <a:lnTo>
                    <a:pt x="24" y="11"/>
                  </a:lnTo>
                  <a:lnTo>
                    <a:pt x="2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26" name="Freeform 182">
              <a:extLst>
                <a:ext uri="{FF2B5EF4-FFF2-40B4-BE49-F238E27FC236}">
                  <a16:creationId xmlns:a16="http://schemas.microsoft.com/office/drawing/2014/main" id="{CCF99969-72A8-FC91-3765-E5287964D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712"/>
              <a:ext cx="84" cy="22"/>
            </a:xfrm>
            <a:custGeom>
              <a:avLst/>
              <a:gdLst>
                <a:gd name="T0" fmla="*/ 78 w 84"/>
                <a:gd name="T1" fmla="*/ 16 h 22"/>
                <a:gd name="T2" fmla="*/ 77 w 84"/>
                <a:gd name="T3" fmla="*/ 16 h 22"/>
                <a:gd name="T4" fmla="*/ 73 w 84"/>
                <a:gd name="T5" fmla="*/ 17 h 22"/>
                <a:gd name="T6" fmla="*/ 68 w 84"/>
                <a:gd name="T7" fmla="*/ 17 h 22"/>
                <a:gd name="T8" fmla="*/ 63 w 84"/>
                <a:gd name="T9" fmla="*/ 17 h 22"/>
                <a:gd name="T10" fmla="*/ 58 w 84"/>
                <a:gd name="T11" fmla="*/ 17 h 22"/>
                <a:gd name="T12" fmla="*/ 53 w 84"/>
                <a:gd name="T13" fmla="*/ 18 h 22"/>
                <a:gd name="T14" fmla="*/ 48 w 84"/>
                <a:gd name="T15" fmla="*/ 18 h 22"/>
                <a:gd name="T16" fmla="*/ 43 w 84"/>
                <a:gd name="T17" fmla="*/ 18 h 22"/>
                <a:gd name="T18" fmla="*/ 39 w 84"/>
                <a:gd name="T19" fmla="*/ 19 h 22"/>
                <a:gd name="T20" fmla="*/ 34 w 84"/>
                <a:gd name="T21" fmla="*/ 19 h 22"/>
                <a:gd name="T22" fmla="*/ 29 w 84"/>
                <a:gd name="T23" fmla="*/ 19 h 22"/>
                <a:gd name="T24" fmla="*/ 24 w 84"/>
                <a:gd name="T25" fmla="*/ 19 h 22"/>
                <a:gd name="T26" fmla="*/ 19 w 84"/>
                <a:gd name="T27" fmla="*/ 20 h 22"/>
                <a:gd name="T28" fmla="*/ 14 w 84"/>
                <a:gd name="T29" fmla="*/ 20 h 22"/>
                <a:gd name="T30" fmla="*/ 9 w 84"/>
                <a:gd name="T31" fmla="*/ 20 h 22"/>
                <a:gd name="T32" fmla="*/ 5 w 84"/>
                <a:gd name="T33" fmla="*/ 20 h 22"/>
                <a:gd name="T34" fmla="*/ 0 w 84"/>
                <a:gd name="T35" fmla="*/ 21 h 22"/>
                <a:gd name="T36" fmla="*/ 0 w 84"/>
                <a:gd name="T37" fmla="*/ 5 h 22"/>
                <a:gd name="T38" fmla="*/ 4 w 84"/>
                <a:gd name="T39" fmla="*/ 5 h 22"/>
                <a:gd name="T40" fmla="*/ 9 w 84"/>
                <a:gd name="T41" fmla="*/ 4 h 22"/>
                <a:gd name="T42" fmla="*/ 14 w 84"/>
                <a:gd name="T43" fmla="*/ 4 h 22"/>
                <a:gd name="T44" fmla="*/ 19 w 84"/>
                <a:gd name="T45" fmla="*/ 4 h 22"/>
                <a:gd name="T46" fmla="*/ 24 w 84"/>
                <a:gd name="T47" fmla="*/ 4 h 22"/>
                <a:gd name="T48" fmla="*/ 28 w 84"/>
                <a:gd name="T49" fmla="*/ 3 h 22"/>
                <a:gd name="T50" fmla="*/ 34 w 84"/>
                <a:gd name="T51" fmla="*/ 3 h 22"/>
                <a:gd name="T52" fmla="*/ 38 w 84"/>
                <a:gd name="T53" fmla="*/ 3 h 22"/>
                <a:gd name="T54" fmla="*/ 43 w 84"/>
                <a:gd name="T55" fmla="*/ 2 h 22"/>
                <a:gd name="T56" fmla="*/ 48 w 84"/>
                <a:gd name="T57" fmla="*/ 2 h 22"/>
                <a:gd name="T58" fmla="*/ 53 w 84"/>
                <a:gd name="T59" fmla="*/ 2 h 22"/>
                <a:gd name="T60" fmla="*/ 58 w 84"/>
                <a:gd name="T61" fmla="*/ 2 h 22"/>
                <a:gd name="T62" fmla="*/ 62 w 84"/>
                <a:gd name="T63" fmla="*/ 1 h 22"/>
                <a:gd name="T64" fmla="*/ 68 w 84"/>
                <a:gd name="T65" fmla="*/ 1 h 22"/>
                <a:gd name="T66" fmla="*/ 72 w 84"/>
                <a:gd name="T67" fmla="*/ 1 h 22"/>
                <a:gd name="T68" fmla="*/ 77 w 84"/>
                <a:gd name="T69" fmla="*/ 0 h 22"/>
                <a:gd name="T70" fmla="*/ 76 w 84"/>
                <a:gd name="T71" fmla="*/ 1 h 22"/>
                <a:gd name="T72" fmla="*/ 77 w 84"/>
                <a:gd name="T73" fmla="*/ 0 h 22"/>
                <a:gd name="T74" fmla="*/ 79 w 84"/>
                <a:gd name="T75" fmla="*/ 1 h 22"/>
                <a:gd name="T76" fmla="*/ 81 w 84"/>
                <a:gd name="T77" fmla="*/ 3 h 22"/>
                <a:gd name="T78" fmla="*/ 82 w 84"/>
                <a:gd name="T79" fmla="*/ 5 h 22"/>
                <a:gd name="T80" fmla="*/ 83 w 84"/>
                <a:gd name="T81" fmla="*/ 8 h 22"/>
                <a:gd name="T82" fmla="*/ 82 w 84"/>
                <a:gd name="T83" fmla="*/ 11 h 22"/>
                <a:gd name="T84" fmla="*/ 81 w 84"/>
                <a:gd name="T85" fmla="*/ 13 h 22"/>
                <a:gd name="T86" fmla="*/ 80 w 84"/>
                <a:gd name="T87" fmla="*/ 15 h 22"/>
                <a:gd name="T88" fmla="*/ 77 w 84"/>
                <a:gd name="T89" fmla="*/ 16 h 22"/>
                <a:gd name="T90" fmla="*/ 78 w 84"/>
                <a:gd name="T91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4" h="22">
                  <a:moveTo>
                    <a:pt x="78" y="16"/>
                  </a:moveTo>
                  <a:lnTo>
                    <a:pt x="77" y="16"/>
                  </a:lnTo>
                  <a:lnTo>
                    <a:pt x="73" y="17"/>
                  </a:lnTo>
                  <a:lnTo>
                    <a:pt x="68" y="17"/>
                  </a:lnTo>
                  <a:lnTo>
                    <a:pt x="63" y="17"/>
                  </a:lnTo>
                  <a:lnTo>
                    <a:pt x="58" y="17"/>
                  </a:lnTo>
                  <a:lnTo>
                    <a:pt x="53" y="18"/>
                  </a:lnTo>
                  <a:lnTo>
                    <a:pt x="48" y="18"/>
                  </a:lnTo>
                  <a:lnTo>
                    <a:pt x="43" y="18"/>
                  </a:lnTo>
                  <a:lnTo>
                    <a:pt x="39" y="19"/>
                  </a:lnTo>
                  <a:lnTo>
                    <a:pt x="34" y="19"/>
                  </a:lnTo>
                  <a:lnTo>
                    <a:pt x="29" y="19"/>
                  </a:lnTo>
                  <a:lnTo>
                    <a:pt x="24" y="19"/>
                  </a:lnTo>
                  <a:lnTo>
                    <a:pt x="19" y="20"/>
                  </a:lnTo>
                  <a:lnTo>
                    <a:pt x="14" y="20"/>
                  </a:lnTo>
                  <a:lnTo>
                    <a:pt x="9" y="20"/>
                  </a:lnTo>
                  <a:lnTo>
                    <a:pt x="5" y="20"/>
                  </a:lnTo>
                  <a:lnTo>
                    <a:pt x="0" y="21"/>
                  </a:lnTo>
                  <a:lnTo>
                    <a:pt x="0" y="5"/>
                  </a:lnTo>
                  <a:lnTo>
                    <a:pt x="4" y="5"/>
                  </a:lnTo>
                  <a:lnTo>
                    <a:pt x="9" y="4"/>
                  </a:lnTo>
                  <a:lnTo>
                    <a:pt x="14" y="4"/>
                  </a:lnTo>
                  <a:lnTo>
                    <a:pt x="19" y="4"/>
                  </a:lnTo>
                  <a:lnTo>
                    <a:pt x="24" y="4"/>
                  </a:lnTo>
                  <a:lnTo>
                    <a:pt x="28" y="3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43" y="2"/>
                  </a:lnTo>
                  <a:lnTo>
                    <a:pt x="48" y="2"/>
                  </a:lnTo>
                  <a:lnTo>
                    <a:pt x="53" y="2"/>
                  </a:lnTo>
                  <a:lnTo>
                    <a:pt x="58" y="2"/>
                  </a:lnTo>
                  <a:lnTo>
                    <a:pt x="62" y="1"/>
                  </a:lnTo>
                  <a:lnTo>
                    <a:pt x="68" y="1"/>
                  </a:lnTo>
                  <a:lnTo>
                    <a:pt x="72" y="1"/>
                  </a:lnTo>
                  <a:lnTo>
                    <a:pt x="77" y="0"/>
                  </a:lnTo>
                  <a:lnTo>
                    <a:pt x="76" y="1"/>
                  </a:lnTo>
                  <a:lnTo>
                    <a:pt x="77" y="0"/>
                  </a:lnTo>
                  <a:lnTo>
                    <a:pt x="79" y="1"/>
                  </a:lnTo>
                  <a:lnTo>
                    <a:pt x="81" y="3"/>
                  </a:lnTo>
                  <a:lnTo>
                    <a:pt x="82" y="5"/>
                  </a:lnTo>
                  <a:lnTo>
                    <a:pt x="83" y="8"/>
                  </a:lnTo>
                  <a:lnTo>
                    <a:pt x="82" y="11"/>
                  </a:lnTo>
                  <a:lnTo>
                    <a:pt x="81" y="13"/>
                  </a:lnTo>
                  <a:lnTo>
                    <a:pt x="80" y="15"/>
                  </a:lnTo>
                  <a:lnTo>
                    <a:pt x="77" y="16"/>
                  </a:lnTo>
                  <a:lnTo>
                    <a:pt x="78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27" name="Freeform 183">
              <a:extLst>
                <a:ext uri="{FF2B5EF4-FFF2-40B4-BE49-F238E27FC236}">
                  <a16:creationId xmlns:a16="http://schemas.microsoft.com/office/drawing/2014/main" id="{4B957402-665C-33B9-87CB-AA0F818B0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712"/>
              <a:ext cx="22" cy="36"/>
            </a:xfrm>
            <a:custGeom>
              <a:avLst/>
              <a:gdLst>
                <a:gd name="T0" fmla="*/ 18 w 22"/>
                <a:gd name="T1" fmla="*/ 33 h 36"/>
                <a:gd name="T2" fmla="*/ 10 w 22"/>
                <a:gd name="T3" fmla="*/ 31 h 36"/>
                <a:gd name="T4" fmla="*/ 9 w 22"/>
                <a:gd name="T5" fmla="*/ 26 h 36"/>
                <a:gd name="T6" fmla="*/ 8 w 22"/>
                <a:gd name="T7" fmla="*/ 22 h 36"/>
                <a:gd name="T8" fmla="*/ 8 w 22"/>
                <a:gd name="T9" fmla="*/ 17 h 36"/>
                <a:gd name="T10" fmla="*/ 8 w 22"/>
                <a:gd name="T11" fmla="*/ 14 h 36"/>
                <a:gd name="T12" fmla="*/ 7 w 22"/>
                <a:gd name="T13" fmla="*/ 12 h 36"/>
                <a:gd name="T14" fmla="*/ 6 w 22"/>
                <a:gd name="T15" fmla="*/ 11 h 36"/>
                <a:gd name="T16" fmla="*/ 5 w 22"/>
                <a:gd name="T17" fmla="*/ 10 h 36"/>
                <a:gd name="T18" fmla="*/ 1 w 22"/>
                <a:gd name="T19" fmla="*/ 11 h 36"/>
                <a:gd name="T20" fmla="*/ 0 w 22"/>
                <a:gd name="T21" fmla="*/ 0 h 36"/>
                <a:gd name="T22" fmla="*/ 6 w 22"/>
                <a:gd name="T23" fmla="*/ 0 h 36"/>
                <a:gd name="T24" fmla="*/ 12 w 22"/>
                <a:gd name="T25" fmla="*/ 2 h 36"/>
                <a:gd name="T26" fmla="*/ 16 w 22"/>
                <a:gd name="T27" fmla="*/ 7 h 36"/>
                <a:gd name="T28" fmla="*/ 17 w 22"/>
                <a:gd name="T29" fmla="*/ 12 h 36"/>
                <a:gd name="T30" fmla="*/ 19 w 22"/>
                <a:gd name="T31" fmla="*/ 16 h 36"/>
                <a:gd name="T32" fmla="*/ 19 w 22"/>
                <a:gd name="T33" fmla="*/ 21 h 36"/>
                <a:gd name="T34" fmla="*/ 19 w 22"/>
                <a:gd name="T35" fmla="*/ 24 h 36"/>
                <a:gd name="T36" fmla="*/ 20 w 22"/>
                <a:gd name="T37" fmla="*/ 27 h 36"/>
                <a:gd name="T38" fmla="*/ 12 w 22"/>
                <a:gd name="T39" fmla="*/ 25 h 36"/>
                <a:gd name="T40" fmla="*/ 20 w 22"/>
                <a:gd name="T41" fmla="*/ 27 h 36"/>
                <a:gd name="T42" fmla="*/ 21 w 22"/>
                <a:gd name="T43" fmla="*/ 29 h 36"/>
                <a:gd name="T44" fmla="*/ 20 w 22"/>
                <a:gd name="T45" fmla="*/ 31 h 36"/>
                <a:gd name="T46" fmla="*/ 19 w 22"/>
                <a:gd name="T47" fmla="*/ 33 h 36"/>
                <a:gd name="T48" fmla="*/ 17 w 22"/>
                <a:gd name="T49" fmla="*/ 34 h 36"/>
                <a:gd name="T50" fmla="*/ 16 w 22"/>
                <a:gd name="T51" fmla="*/ 35 h 36"/>
                <a:gd name="T52" fmla="*/ 13 w 22"/>
                <a:gd name="T53" fmla="*/ 34 h 36"/>
                <a:gd name="T54" fmla="*/ 12 w 22"/>
                <a:gd name="T55" fmla="*/ 33 h 36"/>
                <a:gd name="T56" fmla="*/ 10 w 22"/>
                <a:gd name="T57" fmla="*/ 31 h 36"/>
                <a:gd name="T58" fmla="*/ 18 w 22"/>
                <a:gd name="T59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36">
                  <a:moveTo>
                    <a:pt x="18" y="33"/>
                  </a:moveTo>
                  <a:lnTo>
                    <a:pt x="10" y="31"/>
                  </a:lnTo>
                  <a:lnTo>
                    <a:pt x="9" y="26"/>
                  </a:lnTo>
                  <a:lnTo>
                    <a:pt x="8" y="22"/>
                  </a:lnTo>
                  <a:lnTo>
                    <a:pt x="8" y="17"/>
                  </a:lnTo>
                  <a:lnTo>
                    <a:pt x="8" y="14"/>
                  </a:lnTo>
                  <a:lnTo>
                    <a:pt x="7" y="12"/>
                  </a:lnTo>
                  <a:lnTo>
                    <a:pt x="6" y="11"/>
                  </a:lnTo>
                  <a:lnTo>
                    <a:pt x="5" y="10"/>
                  </a:lnTo>
                  <a:lnTo>
                    <a:pt x="1" y="11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7"/>
                  </a:lnTo>
                  <a:lnTo>
                    <a:pt x="17" y="12"/>
                  </a:lnTo>
                  <a:lnTo>
                    <a:pt x="19" y="16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20" y="27"/>
                  </a:lnTo>
                  <a:lnTo>
                    <a:pt x="12" y="25"/>
                  </a:lnTo>
                  <a:lnTo>
                    <a:pt x="20" y="27"/>
                  </a:lnTo>
                  <a:lnTo>
                    <a:pt x="21" y="29"/>
                  </a:lnTo>
                  <a:lnTo>
                    <a:pt x="20" y="31"/>
                  </a:lnTo>
                  <a:lnTo>
                    <a:pt x="19" y="33"/>
                  </a:lnTo>
                  <a:lnTo>
                    <a:pt x="17" y="34"/>
                  </a:lnTo>
                  <a:lnTo>
                    <a:pt x="16" y="35"/>
                  </a:lnTo>
                  <a:lnTo>
                    <a:pt x="13" y="34"/>
                  </a:lnTo>
                  <a:lnTo>
                    <a:pt x="12" y="33"/>
                  </a:lnTo>
                  <a:lnTo>
                    <a:pt x="10" y="31"/>
                  </a:lnTo>
                  <a:lnTo>
                    <a:pt x="18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28" name="Freeform 184">
              <a:extLst>
                <a:ext uri="{FF2B5EF4-FFF2-40B4-BE49-F238E27FC236}">
                  <a16:creationId xmlns:a16="http://schemas.microsoft.com/office/drawing/2014/main" id="{440C8118-B805-34BB-C786-6EE77BC3C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1729"/>
              <a:ext cx="45" cy="22"/>
            </a:xfrm>
            <a:custGeom>
              <a:avLst/>
              <a:gdLst>
                <a:gd name="T0" fmla="*/ 44 w 45"/>
                <a:gd name="T1" fmla="*/ 15 h 22"/>
                <a:gd name="T2" fmla="*/ 36 w 45"/>
                <a:gd name="T3" fmla="*/ 19 h 22"/>
                <a:gd name="T4" fmla="*/ 33 w 45"/>
                <a:gd name="T5" fmla="*/ 16 h 22"/>
                <a:gd name="T6" fmla="*/ 28 w 45"/>
                <a:gd name="T7" fmla="*/ 14 h 22"/>
                <a:gd name="T8" fmla="*/ 25 w 45"/>
                <a:gd name="T9" fmla="*/ 14 h 22"/>
                <a:gd name="T10" fmla="*/ 21 w 45"/>
                <a:gd name="T11" fmla="*/ 14 h 22"/>
                <a:gd name="T12" fmla="*/ 17 w 45"/>
                <a:gd name="T13" fmla="*/ 14 h 22"/>
                <a:gd name="T14" fmla="*/ 13 w 45"/>
                <a:gd name="T15" fmla="*/ 15 h 22"/>
                <a:gd name="T16" fmla="*/ 9 w 45"/>
                <a:gd name="T17" fmla="*/ 18 h 22"/>
                <a:gd name="T18" fmla="*/ 5 w 45"/>
                <a:gd name="T19" fmla="*/ 21 h 22"/>
                <a:gd name="T20" fmla="*/ 0 w 45"/>
                <a:gd name="T21" fmla="*/ 10 h 22"/>
                <a:gd name="T22" fmla="*/ 5 w 45"/>
                <a:gd name="T23" fmla="*/ 6 h 22"/>
                <a:gd name="T24" fmla="*/ 9 w 45"/>
                <a:gd name="T25" fmla="*/ 3 h 22"/>
                <a:gd name="T26" fmla="*/ 15 w 45"/>
                <a:gd name="T27" fmla="*/ 0 h 22"/>
                <a:gd name="T28" fmla="*/ 20 w 45"/>
                <a:gd name="T29" fmla="*/ 0 h 22"/>
                <a:gd name="T30" fmla="*/ 26 w 45"/>
                <a:gd name="T31" fmla="*/ 0 h 22"/>
                <a:gd name="T32" fmla="*/ 31 w 45"/>
                <a:gd name="T33" fmla="*/ 1 h 22"/>
                <a:gd name="T34" fmla="*/ 37 w 45"/>
                <a:gd name="T35" fmla="*/ 4 h 22"/>
                <a:gd name="T36" fmla="*/ 41 w 45"/>
                <a:gd name="T37" fmla="*/ 7 h 22"/>
                <a:gd name="T38" fmla="*/ 34 w 45"/>
                <a:gd name="T39" fmla="*/ 11 h 22"/>
                <a:gd name="T40" fmla="*/ 41 w 45"/>
                <a:gd name="T41" fmla="*/ 7 h 22"/>
                <a:gd name="T42" fmla="*/ 43 w 45"/>
                <a:gd name="T43" fmla="*/ 10 h 22"/>
                <a:gd name="T44" fmla="*/ 44 w 45"/>
                <a:gd name="T45" fmla="*/ 12 h 22"/>
                <a:gd name="T46" fmla="*/ 44 w 45"/>
                <a:gd name="T47" fmla="*/ 14 h 22"/>
                <a:gd name="T48" fmla="*/ 42 w 45"/>
                <a:gd name="T49" fmla="*/ 17 h 22"/>
                <a:gd name="T50" fmla="*/ 41 w 45"/>
                <a:gd name="T51" fmla="*/ 19 h 22"/>
                <a:gd name="T52" fmla="*/ 39 w 45"/>
                <a:gd name="T53" fmla="*/ 20 h 22"/>
                <a:gd name="T54" fmla="*/ 38 w 45"/>
                <a:gd name="T55" fmla="*/ 20 h 22"/>
                <a:gd name="T56" fmla="*/ 36 w 45"/>
                <a:gd name="T57" fmla="*/ 19 h 22"/>
                <a:gd name="T58" fmla="*/ 44 w 45"/>
                <a:gd name="T59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5" h="22">
                  <a:moveTo>
                    <a:pt x="44" y="15"/>
                  </a:moveTo>
                  <a:lnTo>
                    <a:pt x="36" y="19"/>
                  </a:lnTo>
                  <a:lnTo>
                    <a:pt x="33" y="16"/>
                  </a:lnTo>
                  <a:lnTo>
                    <a:pt x="28" y="14"/>
                  </a:lnTo>
                  <a:lnTo>
                    <a:pt x="25" y="14"/>
                  </a:lnTo>
                  <a:lnTo>
                    <a:pt x="21" y="14"/>
                  </a:lnTo>
                  <a:lnTo>
                    <a:pt x="17" y="14"/>
                  </a:lnTo>
                  <a:lnTo>
                    <a:pt x="13" y="15"/>
                  </a:lnTo>
                  <a:lnTo>
                    <a:pt x="9" y="18"/>
                  </a:lnTo>
                  <a:lnTo>
                    <a:pt x="5" y="21"/>
                  </a:lnTo>
                  <a:lnTo>
                    <a:pt x="0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1" y="1"/>
                  </a:lnTo>
                  <a:lnTo>
                    <a:pt x="37" y="4"/>
                  </a:lnTo>
                  <a:lnTo>
                    <a:pt x="41" y="7"/>
                  </a:lnTo>
                  <a:lnTo>
                    <a:pt x="34" y="11"/>
                  </a:lnTo>
                  <a:lnTo>
                    <a:pt x="41" y="7"/>
                  </a:lnTo>
                  <a:lnTo>
                    <a:pt x="43" y="10"/>
                  </a:lnTo>
                  <a:lnTo>
                    <a:pt x="44" y="12"/>
                  </a:lnTo>
                  <a:lnTo>
                    <a:pt x="44" y="14"/>
                  </a:lnTo>
                  <a:lnTo>
                    <a:pt x="42" y="17"/>
                  </a:lnTo>
                  <a:lnTo>
                    <a:pt x="41" y="19"/>
                  </a:lnTo>
                  <a:lnTo>
                    <a:pt x="39" y="20"/>
                  </a:lnTo>
                  <a:lnTo>
                    <a:pt x="38" y="20"/>
                  </a:lnTo>
                  <a:lnTo>
                    <a:pt x="36" y="19"/>
                  </a:lnTo>
                  <a:lnTo>
                    <a:pt x="44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29" name="Freeform 185">
              <a:extLst>
                <a:ext uri="{FF2B5EF4-FFF2-40B4-BE49-F238E27FC236}">
                  <a16:creationId xmlns:a16="http://schemas.microsoft.com/office/drawing/2014/main" id="{517986BB-C7D3-47B7-4475-B11F1BF84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709"/>
              <a:ext cx="21" cy="33"/>
            </a:xfrm>
            <a:custGeom>
              <a:avLst/>
              <a:gdLst>
                <a:gd name="T0" fmla="*/ 15 w 21"/>
                <a:gd name="T1" fmla="*/ 11 h 33"/>
                <a:gd name="T2" fmla="*/ 15 w 21"/>
                <a:gd name="T3" fmla="*/ 11 h 33"/>
                <a:gd name="T4" fmla="*/ 12 w 21"/>
                <a:gd name="T5" fmla="*/ 12 h 33"/>
                <a:gd name="T6" fmla="*/ 11 w 21"/>
                <a:gd name="T7" fmla="*/ 12 h 33"/>
                <a:gd name="T8" fmla="*/ 10 w 21"/>
                <a:gd name="T9" fmla="*/ 13 h 33"/>
                <a:gd name="T10" fmla="*/ 10 w 21"/>
                <a:gd name="T11" fmla="*/ 15 h 33"/>
                <a:gd name="T12" fmla="*/ 10 w 21"/>
                <a:gd name="T13" fmla="*/ 18 h 33"/>
                <a:gd name="T14" fmla="*/ 10 w 21"/>
                <a:gd name="T15" fmla="*/ 22 h 33"/>
                <a:gd name="T16" fmla="*/ 10 w 21"/>
                <a:gd name="T17" fmla="*/ 27 h 33"/>
                <a:gd name="T18" fmla="*/ 9 w 21"/>
                <a:gd name="T19" fmla="*/ 32 h 33"/>
                <a:gd name="T20" fmla="*/ 0 w 21"/>
                <a:gd name="T21" fmla="*/ 28 h 33"/>
                <a:gd name="T22" fmla="*/ 0 w 21"/>
                <a:gd name="T23" fmla="*/ 26 h 33"/>
                <a:gd name="T24" fmla="*/ 0 w 21"/>
                <a:gd name="T25" fmla="*/ 22 h 33"/>
                <a:gd name="T26" fmla="*/ 0 w 21"/>
                <a:gd name="T27" fmla="*/ 18 h 33"/>
                <a:gd name="T28" fmla="*/ 0 w 21"/>
                <a:gd name="T29" fmla="*/ 13 h 33"/>
                <a:gd name="T30" fmla="*/ 2 w 21"/>
                <a:gd name="T31" fmla="*/ 9 h 33"/>
                <a:gd name="T32" fmla="*/ 4 w 21"/>
                <a:gd name="T33" fmla="*/ 4 h 33"/>
                <a:gd name="T34" fmla="*/ 9 w 21"/>
                <a:gd name="T35" fmla="*/ 1 h 33"/>
                <a:gd name="T36" fmla="*/ 15 w 21"/>
                <a:gd name="T37" fmla="*/ 0 h 33"/>
                <a:gd name="T38" fmla="*/ 15 w 21"/>
                <a:gd name="T39" fmla="*/ 0 h 33"/>
                <a:gd name="T40" fmla="*/ 15 w 21"/>
                <a:gd name="T41" fmla="*/ 0 h 33"/>
                <a:gd name="T42" fmla="*/ 16 w 21"/>
                <a:gd name="T43" fmla="*/ 0 h 33"/>
                <a:gd name="T44" fmla="*/ 18 w 21"/>
                <a:gd name="T45" fmla="*/ 2 h 33"/>
                <a:gd name="T46" fmla="*/ 19 w 21"/>
                <a:gd name="T47" fmla="*/ 4 h 33"/>
                <a:gd name="T48" fmla="*/ 20 w 21"/>
                <a:gd name="T49" fmla="*/ 5 h 33"/>
                <a:gd name="T50" fmla="*/ 19 w 21"/>
                <a:gd name="T51" fmla="*/ 7 h 33"/>
                <a:gd name="T52" fmla="*/ 18 w 21"/>
                <a:gd name="T53" fmla="*/ 9 h 33"/>
                <a:gd name="T54" fmla="*/ 17 w 21"/>
                <a:gd name="T55" fmla="*/ 10 h 33"/>
                <a:gd name="T56" fmla="*/ 15 w 21"/>
                <a:gd name="T57" fmla="*/ 1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33">
                  <a:moveTo>
                    <a:pt x="15" y="11"/>
                  </a:moveTo>
                  <a:lnTo>
                    <a:pt x="15" y="11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10" y="15"/>
                  </a:lnTo>
                  <a:lnTo>
                    <a:pt x="10" y="18"/>
                  </a:lnTo>
                  <a:lnTo>
                    <a:pt x="10" y="22"/>
                  </a:lnTo>
                  <a:lnTo>
                    <a:pt x="10" y="27"/>
                  </a:lnTo>
                  <a:lnTo>
                    <a:pt x="9" y="32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2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9" y="4"/>
                  </a:lnTo>
                  <a:lnTo>
                    <a:pt x="20" y="5"/>
                  </a:lnTo>
                  <a:lnTo>
                    <a:pt x="19" y="7"/>
                  </a:lnTo>
                  <a:lnTo>
                    <a:pt x="18" y="9"/>
                  </a:lnTo>
                  <a:lnTo>
                    <a:pt x="17" y="10"/>
                  </a:lnTo>
                  <a:lnTo>
                    <a:pt x="1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30" name="Freeform 186">
              <a:extLst>
                <a:ext uri="{FF2B5EF4-FFF2-40B4-BE49-F238E27FC236}">
                  <a16:creationId xmlns:a16="http://schemas.microsoft.com/office/drawing/2014/main" id="{CF316007-DABC-7B2F-4C59-0F19DF606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04"/>
              <a:ext cx="85" cy="23"/>
            </a:xfrm>
            <a:custGeom>
              <a:avLst/>
              <a:gdLst>
                <a:gd name="T0" fmla="*/ 79 w 85"/>
                <a:gd name="T1" fmla="*/ 16 h 23"/>
                <a:gd name="T2" fmla="*/ 78 w 85"/>
                <a:gd name="T3" fmla="*/ 16 h 23"/>
                <a:gd name="T4" fmla="*/ 74 w 85"/>
                <a:gd name="T5" fmla="*/ 16 h 23"/>
                <a:gd name="T6" fmla="*/ 68 w 85"/>
                <a:gd name="T7" fmla="*/ 17 h 23"/>
                <a:gd name="T8" fmla="*/ 64 w 85"/>
                <a:gd name="T9" fmla="*/ 17 h 23"/>
                <a:gd name="T10" fmla="*/ 59 w 85"/>
                <a:gd name="T11" fmla="*/ 17 h 23"/>
                <a:gd name="T12" fmla="*/ 54 w 85"/>
                <a:gd name="T13" fmla="*/ 18 h 23"/>
                <a:gd name="T14" fmla="*/ 49 w 85"/>
                <a:gd name="T15" fmla="*/ 18 h 23"/>
                <a:gd name="T16" fmla="*/ 44 w 85"/>
                <a:gd name="T17" fmla="*/ 18 h 23"/>
                <a:gd name="T18" fmla="*/ 39 w 85"/>
                <a:gd name="T19" fmla="*/ 18 h 23"/>
                <a:gd name="T20" fmla="*/ 34 w 85"/>
                <a:gd name="T21" fmla="*/ 19 h 23"/>
                <a:gd name="T22" fmla="*/ 29 w 85"/>
                <a:gd name="T23" fmla="*/ 19 h 23"/>
                <a:gd name="T24" fmla="*/ 24 w 85"/>
                <a:gd name="T25" fmla="*/ 20 h 23"/>
                <a:gd name="T26" fmla="*/ 19 w 85"/>
                <a:gd name="T27" fmla="*/ 20 h 23"/>
                <a:gd name="T28" fmla="*/ 15 w 85"/>
                <a:gd name="T29" fmla="*/ 20 h 23"/>
                <a:gd name="T30" fmla="*/ 9 w 85"/>
                <a:gd name="T31" fmla="*/ 20 h 23"/>
                <a:gd name="T32" fmla="*/ 5 w 85"/>
                <a:gd name="T33" fmla="*/ 22 h 23"/>
                <a:gd name="T34" fmla="*/ 0 w 85"/>
                <a:gd name="T35" fmla="*/ 22 h 23"/>
                <a:gd name="T36" fmla="*/ 0 w 85"/>
                <a:gd name="T37" fmla="*/ 5 h 23"/>
                <a:gd name="T38" fmla="*/ 4 w 85"/>
                <a:gd name="T39" fmla="*/ 5 h 23"/>
                <a:gd name="T40" fmla="*/ 9 w 85"/>
                <a:gd name="T41" fmla="*/ 5 h 23"/>
                <a:gd name="T42" fmla="*/ 14 w 85"/>
                <a:gd name="T43" fmla="*/ 5 h 23"/>
                <a:gd name="T44" fmla="*/ 19 w 85"/>
                <a:gd name="T45" fmla="*/ 4 h 23"/>
                <a:gd name="T46" fmla="*/ 24 w 85"/>
                <a:gd name="T47" fmla="*/ 4 h 23"/>
                <a:gd name="T48" fmla="*/ 28 w 85"/>
                <a:gd name="T49" fmla="*/ 3 h 23"/>
                <a:gd name="T50" fmla="*/ 34 w 85"/>
                <a:gd name="T51" fmla="*/ 3 h 23"/>
                <a:gd name="T52" fmla="*/ 38 w 85"/>
                <a:gd name="T53" fmla="*/ 3 h 23"/>
                <a:gd name="T54" fmla="*/ 44 w 85"/>
                <a:gd name="T55" fmla="*/ 3 h 23"/>
                <a:gd name="T56" fmla="*/ 48 w 85"/>
                <a:gd name="T57" fmla="*/ 2 h 23"/>
                <a:gd name="T58" fmla="*/ 53 w 85"/>
                <a:gd name="T59" fmla="*/ 2 h 23"/>
                <a:gd name="T60" fmla="*/ 59 w 85"/>
                <a:gd name="T61" fmla="*/ 1 h 23"/>
                <a:gd name="T62" fmla="*/ 63 w 85"/>
                <a:gd name="T63" fmla="*/ 1 h 23"/>
                <a:gd name="T64" fmla="*/ 68 w 85"/>
                <a:gd name="T65" fmla="*/ 1 h 23"/>
                <a:gd name="T66" fmla="*/ 73 w 85"/>
                <a:gd name="T67" fmla="*/ 1 h 23"/>
                <a:gd name="T68" fmla="*/ 78 w 85"/>
                <a:gd name="T69" fmla="*/ 0 h 23"/>
                <a:gd name="T70" fmla="*/ 78 w 85"/>
                <a:gd name="T71" fmla="*/ 1 h 23"/>
                <a:gd name="T72" fmla="*/ 78 w 85"/>
                <a:gd name="T73" fmla="*/ 0 h 23"/>
                <a:gd name="T74" fmla="*/ 80 w 85"/>
                <a:gd name="T75" fmla="*/ 1 h 23"/>
                <a:gd name="T76" fmla="*/ 82 w 85"/>
                <a:gd name="T77" fmla="*/ 3 h 23"/>
                <a:gd name="T78" fmla="*/ 83 w 85"/>
                <a:gd name="T79" fmla="*/ 5 h 23"/>
                <a:gd name="T80" fmla="*/ 84 w 85"/>
                <a:gd name="T81" fmla="*/ 8 h 23"/>
                <a:gd name="T82" fmla="*/ 83 w 85"/>
                <a:gd name="T83" fmla="*/ 11 h 23"/>
                <a:gd name="T84" fmla="*/ 82 w 85"/>
                <a:gd name="T85" fmla="*/ 13 h 23"/>
                <a:gd name="T86" fmla="*/ 81 w 85"/>
                <a:gd name="T87" fmla="*/ 15 h 23"/>
                <a:gd name="T88" fmla="*/ 78 w 85"/>
                <a:gd name="T89" fmla="*/ 16 h 23"/>
                <a:gd name="T90" fmla="*/ 79 w 85"/>
                <a:gd name="T9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5" h="23">
                  <a:moveTo>
                    <a:pt x="79" y="16"/>
                  </a:moveTo>
                  <a:lnTo>
                    <a:pt x="78" y="16"/>
                  </a:lnTo>
                  <a:lnTo>
                    <a:pt x="74" y="16"/>
                  </a:lnTo>
                  <a:lnTo>
                    <a:pt x="68" y="17"/>
                  </a:lnTo>
                  <a:lnTo>
                    <a:pt x="64" y="17"/>
                  </a:lnTo>
                  <a:lnTo>
                    <a:pt x="59" y="17"/>
                  </a:lnTo>
                  <a:lnTo>
                    <a:pt x="54" y="18"/>
                  </a:lnTo>
                  <a:lnTo>
                    <a:pt x="49" y="18"/>
                  </a:lnTo>
                  <a:lnTo>
                    <a:pt x="44" y="18"/>
                  </a:lnTo>
                  <a:lnTo>
                    <a:pt x="39" y="18"/>
                  </a:lnTo>
                  <a:lnTo>
                    <a:pt x="34" y="19"/>
                  </a:lnTo>
                  <a:lnTo>
                    <a:pt x="29" y="19"/>
                  </a:lnTo>
                  <a:lnTo>
                    <a:pt x="24" y="20"/>
                  </a:lnTo>
                  <a:lnTo>
                    <a:pt x="19" y="20"/>
                  </a:lnTo>
                  <a:lnTo>
                    <a:pt x="15" y="20"/>
                  </a:lnTo>
                  <a:lnTo>
                    <a:pt x="9" y="20"/>
                  </a:lnTo>
                  <a:lnTo>
                    <a:pt x="5" y="22"/>
                  </a:lnTo>
                  <a:lnTo>
                    <a:pt x="0" y="22"/>
                  </a:lnTo>
                  <a:lnTo>
                    <a:pt x="0" y="5"/>
                  </a:lnTo>
                  <a:lnTo>
                    <a:pt x="4" y="5"/>
                  </a:lnTo>
                  <a:lnTo>
                    <a:pt x="9" y="5"/>
                  </a:lnTo>
                  <a:lnTo>
                    <a:pt x="14" y="5"/>
                  </a:lnTo>
                  <a:lnTo>
                    <a:pt x="19" y="4"/>
                  </a:lnTo>
                  <a:lnTo>
                    <a:pt x="24" y="4"/>
                  </a:lnTo>
                  <a:lnTo>
                    <a:pt x="28" y="3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44" y="3"/>
                  </a:lnTo>
                  <a:lnTo>
                    <a:pt x="48" y="2"/>
                  </a:lnTo>
                  <a:lnTo>
                    <a:pt x="53" y="2"/>
                  </a:lnTo>
                  <a:lnTo>
                    <a:pt x="59" y="1"/>
                  </a:lnTo>
                  <a:lnTo>
                    <a:pt x="63" y="1"/>
                  </a:lnTo>
                  <a:lnTo>
                    <a:pt x="68" y="1"/>
                  </a:lnTo>
                  <a:lnTo>
                    <a:pt x="73" y="1"/>
                  </a:lnTo>
                  <a:lnTo>
                    <a:pt x="78" y="0"/>
                  </a:lnTo>
                  <a:lnTo>
                    <a:pt x="78" y="1"/>
                  </a:lnTo>
                  <a:lnTo>
                    <a:pt x="78" y="0"/>
                  </a:lnTo>
                  <a:lnTo>
                    <a:pt x="80" y="1"/>
                  </a:lnTo>
                  <a:lnTo>
                    <a:pt x="82" y="3"/>
                  </a:lnTo>
                  <a:lnTo>
                    <a:pt x="83" y="5"/>
                  </a:lnTo>
                  <a:lnTo>
                    <a:pt x="84" y="8"/>
                  </a:lnTo>
                  <a:lnTo>
                    <a:pt x="83" y="11"/>
                  </a:lnTo>
                  <a:lnTo>
                    <a:pt x="82" y="13"/>
                  </a:lnTo>
                  <a:lnTo>
                    <a:pt x="81" y="15"/>
                  </a:lnTo>
                  <a:lnTo>
                    <a:pt x="78" y="16"/>
                  </a:lnTo>
                  <a:lnTo>
                    <a:pt x="79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31" name="Freeform 187">
              <a:extLst>
                <a:ext uri="{FF2B5EF4-FFF2-40B4-BE49-F238E27FC236}">
                  <a16:creationId xmlns:a16="http://schemas.microsoft.com/office/drawing/2014/main" id="{96653E8E-3779-2E22-067B-53AF00DE5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704"/>
              <a:ext cx="31" cy="69"/>
            </a:xfrm>
            <a:custGeom>
              <a:avLst/>
              <a:gdLst>
                <a:gd name="T0" fmla="*/ 15 w 31"/>
                <a:gd name="T1" fmla="*/ 61 h 69"/>
                <a:gd name="T2" fmla="*/ 18 w 31"/>
                <a:gd name="T3" fmla="*/ 56 h 69"/>
                <a:gd name="T4" fmla="*/ 18 w 31"/>
                <a:gd name="T5" fmla="*/ 56 h 69"/>
                <a:gd name="T6" fmla="*/ 18 w 31"/>
                <a:gd name="T7" fmla="*/ 55 h 69"/>
                <a:gd name="T8" fmla="*/ 19 w 31"/>
                <a:gd name="T9" fmla="*/ 53 h 69"/>
                <a:gd name="T10" fmla="*/ 20 w 31"/>
                <a:gd name="T11" fmla="*/ 50 h 69"/>
                <a:gd name="T12" fmla="*/ 20 w 31"/>
                <a:gd name="T13" fmla="*/ 45 h 69"/>
                <a:gd name="T14" fmla="*/ 20 w 31"/>
                <a:gd name="T15" fmla="*/ 42 h 69"/>
                <a:gd name="T16" fmla="*/ 19 w 31"/>
                <a:gd name="T17" fmla="*/ 37 h 69"/>
                <a:gd name="T18" fmla="*/ 19 w 31"/>
                <a:gd name="T19" fmla="*/ 32 h 69"/>
                <a:gd name="T20" fmla="*/ 17 w 31"/>
                <a:gd name="T21" fmla="*/ 28 h 69"/>
                <a:gd name="T22" fmla="*/ 16 w 31"/>
                <a:gd name="T23" fmla="*/ 22 h 69"/>
                <a:gd name="T24" fmla="*/ 14 w 31"/>
                <a:gd name="T25" fmla="*/ 19 h 69"/>
                <a:gd name="T26" fmla="*/ 12 w 31"/>
                <a:gd name="T27" fmla="*/ 16 h 69"/>
                <a:gd name="T28" fmla="*/ 9 w 31"/>
                <a:gd name="T29" fmla="*/ 13 h 69"/>
                <a:gd name="T30" fmla="*/ 7 w 31"/>
                <a:gd name="T31" fmla="*/ 12 h 69"/>
                <a:gd name="T32" fmla="*/ 4 w 31"/>
                <a:gd name="T33" fmla="*/ 11 h 69"/>
                <a:gd name="T34" fmla="*/ 1 w 31"/>
                <a:gd name="T35" fmla="*/ 11 h 69"/>
                <a:gd name="T36" fmla="*/ 0 w 31"/>
                <a:gd name="T37" fmla="*/ 0 h 69"/>
                <a:gd name="T38" fmla="*/ 5 w 31"/>
                <a:gd name="T39" fmla="*/ 0 h 69"/>
                <a:gd name="T40" fmla="*/ 10 w 31"/>
                <a:gd name="T41" fmla="*/ 1 h 69"/>
                <a:gd name="T42" fmla="*/ 15 w 31"/>
                <a:gd name="T43" fmla="*/ 4 h 69"/>
                <a:gd name="T44" fmla="*/ 19 w 31"/>
                <a:gd name="T45" fmla="*/ 8 h 69"/>
                <a:gd name="T46" fmla="*/ 22 w 31"/>
                <a:gd name="T47" fmla="*/ 12 h 69"/>
                <a:gd name="T48" fmla="*/ 25 w 31"/>
                <a:gd name="T49" fmla="*/ 18 h 69"/>
                <a:gd name="T50" fmla="*/ 27 w 31"/>
                <a:gd name="T51" fmla="*/ 23 h 69"/>
                <a:gd name="T52" fmla="*/ 28 w 31"/>
                <a:gd name="T53" fmla="*/ 29 h 69"/>
                <a:gd name="T54" fmla="*/ 30 w 31"/>
                <a:gd name="T55" fmla="*/ 35 h 69"/>
                <a:gd name="T56" fmla="*/ 30 w 31"/>
                <a:gd name="T57" fmla="*/ 41 h 69"/>
                <a:gd name="T58" fmla="*/ 30 w 31"/>
                <a:gd name="T59" fmla="*/ 46 h 69"/>
                <a:gd name="T60" fmla="*/ 30 w 31"/>
                <a:gd name="T61" fmla="*/ 51 h 69"/>
                <a:gd name="T62" fmla="*/ 28 w 31"/>
                <a:gd name="T63" fmla="*/ 57 h 69"/>
                <a:gd name="T64" fmla="*/ 27 w 31"/>
                <a:gd name="T65" fmla="*/ 61 h 69"/>
                <a:gd name="T66" fmla="*/ 25 w 31"/>
                <a:gd name="T67" fmla="*/ 64 h 69"/>
                <a:gd name="T68" fmla="*/ 21 w 31"/>
                <a:gd name="T69" fmla="*/ 68 h 69"/>
                <a:gd name="T70" fmla="*/ 24 w 31"/>
                <a:gd name="T71" fmla="*/ 61 h 69"/>
                <a:gd name="T72" fmla="*/ 21 w 31"/>
                <a:gd name="T73" fmla="*/ 68 h 69"/>
                <a:gd name="T74" fmla="*/ 19 w 31"/>
                <a:gd name="T75" fmla="*/ 68 h 69"/>
                <a:gd name="T76" fmla="*/ 17 w 31"/>
                <a:gd name="T77" fmla="*/ 67 h 69"/>
                <a:gd name="T78" fmla="*/ 16 w 31"/>
                <a:gd name="T79" fmla="*/ 65 h 69"/>
                <a:gd name="T80" fmla="*/ 15 w 31"/>
                <a:gd name="T81" fmla="*/ 64 h 69"/>
                <a:gd name="T82" fmla="*/ 15 w 31"/>
                <a:gd name="T83" fmla="*/ 61 h 69"/>
                <a:gd name="T84" fmla="*/ 15 w 31"/>
                <a:gd name="T85" fmla="*/ 59 h 69"/>
                <a:gd name="T86" fmla="*/ 16 w 31"/>
                <a:gd name="T87" fmla="*/ 57 h 69"/>
                <a:gd name="T88" fmla="*/ 18 w 31"/>
                <a:gd name="T89" fmla="*/ 56 h 69"/>
                <a:gd name="T90" fmla="*/ 15 w 31"/>
                <a:gd name="T91" fmla="*/ 6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" h="69">
                  <a:moveTo>
                    <a:pt x="15" y="61"/>
                  </a:moveTo>
                  <a:lnTo>
                    <a:pt x="18" y="56"/>
                  </a:lnTo>
                  <a:lnTo>
                    <a:pt x="18" y="56"/>
                  </a:lnTo>
                  <a:lnTo>
                    <a:pt x="18" y="55"/>
                  </a:lnTo>
                  <a:lnTo>
                    <a:pt x="19" y="53"/>
                  </a:lnTo>
                  <a:lnTo>
                    <a:pt x="20" y="50"/>
                  </a:lnTo>
                  <a:lnTo>
                    <a:pt x="20" y="45"/>
                  </a:lnTo>
                  <a:lnTo>
                    <a:pt x="20" y="42"/>
                  </a:lnTo>
                  <a:lnTo>
                    <a:pt x="19" y="37"/>
                  </a:lnTo>
                  <a:lnTo>
                    <a:pt x="19" y="32"/>
                  </a:lnTo>
                  <a:lnTo>
                    <a:pt x="17" y="28"/>
                  </a:lnTo>
                  <a:lnTo>
                    <a:pt x="16" y="22"/>
                  </a:lnTo>
                  <a:lnTo>
                    <a:pt x="14" y="19"/>
                  </a:lnTo>
                  <a:lnTo>
                    <a:pt x="12" y="16"/>
                  </a:lnTo>
                  <a:lnTo>
                    <a:pt x="9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1" y="11"/>
                  </a:lnTo>
                  <a:lnTo>
                    <a:pt x="0" y="0"/>
                  </a:lnTo>
                  <a:lnTo>
                    <a:pt x="5" y="0"/>
                  </a:lnTo>
                  <a:lnTo>
                    <a:pt x="10" y="1"/>
                  </a:lnTo>
                  <a:lnTo>
                    <a:pt x="15" y="4"/>
                  </a:lnTo>
                  <a:lnTo>
                    <a:pt x="19" y="8"/>
                  </a:lnTo>
                  <a:lnTo>
                    <a:pt x="22" y="12"/>
                  </a:lnTo>
                  <a:lnTo>
                    <a:pt x="25" y="18"/>
                  </a:lnTo>
                  <a:lnTo>
                    <a:pt x="27" y="23"/>
                  </a:lnTo>
                  <a:lnTo>
                    <a:pt x="28" y="29"/>
                  </a:lnTo>
                  <a:lnTo>
                    <a:pt x="30" y="35"/>
                  </a:lnTo>
                  <a:lnTo>
                    <a:pt x="30" y="41"/>
                  </a:lnTo>
                  <a:lnTo>
                    <a:pt x="30" y="46"/>
                  </a:lnTo>
                  <a:lnTo>
                    <a:pt x="30" y="51"/>
                  </a:lnTo>
                  <a:lnTo>
                    <a:pt x="28" y="57"/>
                  </a:lnTo>
                  <a:lnTo>
                    <a:pt x="27" y="61"/>
                  </a:lnTo>
                  <a:lnTo>
                    <a:pt x="25" y="64"/>
                  </a:lnTo>
                  <a:lnTo>
                    <a:pt x="21" y="68"/>
                  </a:lnTo>
                  <a:lnTo>
                    <a:pt x="24" y="61"/>
                  </a:lnTo>
                  <a:lnTo>
                    <a:pt x="21" y="68"/>
                  </a:lnTo>
                  <a:lnTo>
                    <a:pt x="19" y="68"/>
                  </a:lnTo>
                  <a:lnTo>
                    <a:pt x="17" y="67"/>
                  </a:lnTo>
                  <a:lnTo>
                    <a:pt x="16" y="65"/>
                  </a:lnTo>
                  <a:lnTo>
                    <a:pt x="15" y="64"/>
                  </a:lnTo>
                  <a:lnTo>
                    <a:pt x="15" y="61"/>
                  </a:lnTo>
                  <a:lnTo>
                    <a:pt x="15" y="59"/>
                  </a:lnTo>
                  <a:lnTo>
                    <a:pt x="16" y="57"/>
                  </a:lnTo>
                  <a:lnTo>
                    <a:pt x="18" y="56"/>
                  </a:lnTo>
                  <a:lnTo>
                    <a:pt x="15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32" name="Freeform 188">
              <a:extLst>
                <a:ext uri="{FF2B5EF4-FFF2-40B4-BE49-F238E27FC236}">
                  <a16:creationId xmlns:a16="http://schemas.microsoft.com/office/drawing/2014/main" id="{C41B5885-97D5-6202-F101-1940DE64E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751"/>
              <a:ext cx="123" cy="88"/>
            </a:xfrm>
            <a:custGeom>
              <a:avLst/>
              <a:gdLst>
                <a:gd name="T0" fmla="*/ 9 w 123"/>
                <a:gd name="T1" fmla="*/ 3 h 88"/>
                <a:gd name="T2" fmla="*/ 9 w 123"/>
                <a:gd name="T3" fmla="*/ 5 h 88"/>
                <a:gd name="T4" fmla="*/ 11 w 123"/>
                <a:gd name="T5" fmla="*/ 19 h 88"/>
                <a:gd name="T6" fmla="*/ 15 w 123"/>
                <a:gd name="T7" fmla="*/ 32 h 88"/>
                <a:gd name="T8" fmla="*/ 21 w 123"/>
                <a:gd name="T9" fmla="*/ 43 h 88"/>
                <a:gd name="T10" fmla="*/ 28 w 123"/>
                <a:gd name="T11" fmla="*/ 53 h 88"/>
                <a:gd name="T12" fmla="*/ 36 w 123"/>
                <a:gd name="T13" fmla="*/ 61 h 88"/>
                <a:gd name="T14" fmla="*/ 45 w 123"/>
                <a:gd name="T15" fmla="*/ 68 h 88"/>
                <a:gd name="T16" fmla="*/ 54 w 123"/>
                <a:gd name="T17" fmla="*/ 72 h 88"/>
                <a:gd name="T18" fmla="*/ 64 w 123"/>
                <a:gd name="T19" fmla="*/ 75 h 88"/>
                <a:gd name="T20" fmla="*/ 73 w 123"/>
                <a:gd name="T21" fmla="*/ 75 h 88"/>
                <a:gd name="T22" fmla="*/ 82 w 123"/>
                <a:gd name="T23" fmla="*/ 74 h 88"/>
                <a:gd name="T24" fmla="*/ 90 w 123"/>
                <a:gd name="T25" fmla="*/ 70 h 88"/>
                <a:gd name="T26" fmla="*/ 98 w 123"/>
                <a:gd name="T27" fmla="*/ 64 h 88"/>
                <a:gd name="T28" fmla="*/ 103 w 123"/>
                <a:gd name="T29" fmla="*/ 55 h 88"/>
                <a:gd name="T30" fmla="*/ 108 w 123"/>
                <a:gd name="T31" fmla="*/ 44 h 88"/>
                <a:gd name="T32" fmla="*/ 111 w 123"/>
                <a:gd name="T33" fmla="*/ 30 h 88"/>
                <a:gd name="T34" fmla="*/ 112 w 123"/>
                <a:gd name="T35" fmla="*/ 12 h 88"/>
                <a:gd name="T36" fmla="*/ 122 w 123"/>
                <a:gd name="T37" fmla="*/ 12 h 88"/>
                <a:gd name="T38" fmla="*/ 121 w 123"/>
                <a:gd name="T39" fmla="*/ 32 h 88"/>
                <a:gd name="T40" fmla="*/ 117 w 123"/>
                <a:gd name="T41" fmla="*/ 48 h 88"/>
                <a:gd name="T42" fmla="*/ 112 w 123"/>
                <a:gd name="T43" fmla="*/ 62 h 88"/>
                <a:gd name="T44" fmla="*/ 104 w 123"/>
                <a:gd name="T45" fmla="*/ 72 h 88"/>
                <a:gd name="T46" fmla="*/ 95 w 123"/>
                <a:gd name="T47" fmla="*/ 80 h 88"/>
                <a:gd name="T48" fmla="*/ 85 w 123"/>
                <a:gd name="T49" fmla="*/ 85 h 88"/>
                <a:gd name="T50" fmla="*/ 74 w 123"/>
                <a:gd name="T51" fmla="*/ 87 h 88"/>
                <a:gd name="T52" fmla="*/ 62 w 123"/>
                <a:gd name="T53" fmla="*/ 86 h 88"/>
                <a:gd name="T54" fmla="*/ 51 w 123"/>
                <a:gd name="T55" fmla="*/ 83 h 88"/>
                <a:gd name="T56" fmla="*/ 40 w 123"/>
                <a:gd name="T57" fmla="*/ 78 h 88"/>
                <a:gd name="T58" fmla="*/ 30 w 123"/>
                <a:gd name="T59" fmla="*/ 70 h 88"/>
                <a:gd name="T60" fmla="*/ 20 w 123"/>
                <a:gd name="T61" fmla="*/ 60 h 88"/>
                <a:gd name="T62" fmla="*/ 12 w 123"/>
                <a:gd name="T63" fmla="*/ 50 h 88"/>
                <a:gd name="T64" fmla="*/ 6 w 123"/>
                <a:gd name="T65" fmla="*/ 36 h 88"/>
                <a:gd name="T66" fmla="*/ 2 w 123"/>
                <a:gd name="T67" fmla="*/ 22 h 88"/>
                <a:gd name="T68" fmla="*/ 0 w 123"/>
                <a:gd name="T69" fmla="*/ 6 h 88"/>
                <a:gd name="T70" fmla="*/ 0 w 123"/>
                <a:gd name="T71" fmla="*/ 7 h 88"/>
                <a:gd name="T72" fmla="*/ 0 w 123"/>
                <a:gd name="T73" fmla="*/ 6 h 88"/>
                <a:gd name="T74" fmla="*/ 0 w 123"/>
                <a:gd name="T75" fmla="*/ 3 h 88"/>
                <a:gd name="T76" fmla="*/ 1 w 123"/>
                <a:gd name="T77" fmla="*/ 1 h 88"/>
                <a:gd name="T78" fmla="*/ 2 w 123"/>
                <a:gd name="T79" fmla="*/ 0 h 88"/>
                <a:gd name="T80" fmla="*/ 4 w 123"/>
                <a:gd name="T81" fmla="*/ 0 h 88"/>
                <a:gd name="T82" fmla="*/ 6 w 123"/>
                <a:gd name="T83" fmla="*/ 0 h 88"/>
                <a:gd name="T84" fmla="*/ 8 w 123"/>
                <a:gd name="T85" fmla="*/ 1 h 88"/>
                <a:gd name="T86" fmla="*/ 9 w 123"/>
                <a:gd name="T87" fmla="*/ 3 h 88"/>
                <a:gd name="T88" fmla="*/ 9 w 123"/>
                <a:gd name="T89" fmla="*/ 5 h 88"/>
                <a:gd name="T90" fmla="*/ 9 w 123"/>
                <a:gd name="T91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" h="88">
                  <a:moveTo>
                    <a:pt x="9" y="3"/>
                  </a:moveTo>
                  <a:lnTo>
                    <a:pt x="9" y="5"/>
                  </a:lnTo>
                  <a:lnTo>
                    <a:pt x="11" y="19"/>
                  </a:lnTo>
                  <a:lnTo>
                    <a:pt x="15" y="32"/>
                  </a:lnTo>
                  <a:lnTo>
                    <a:pt x="21" y="43"/>
                  </a:lnTo>
                  <a:lnTo>
                    <a:pt x="28" y="53"/>
                  </a:lnTo>
                  <a:lnTo>
                    <a:pt x="36" y="61"/>
                  </a:lnTo>
                  <a:lnTo>
                    <a:pt x="45" y="68"/>
                  </a:lnTo>
                  <a:lnTo>
                    <a:pt x="54" y="72"/>
                  </a:lnTo>
                  <a:lnTo>
                    <a:pt x="64" y="75"/>
                  </a:lnTo>
                  <a:lnTo>
                    <a:pt x="73" y="75"/>
                  </a:lnTo>
                  <a:lnTo>
                    <a:pt x="82" y="74"/>
                  </a:lnTo>
                  <a:lnTo>
                    <a:pt x="90" y="70"/>
                  </a:lnTo>
                  <a:lnTo>
                    <a:pt x="98" y="64"/>
                  </a:lnTo>
                  <a:lnTo>
                    <a:pt x="103" y="55"/>
                  </a:lnTo>
                  <a:lnTo>
                    <a:pt x="108" y="44"/>
                  </a:lnTo>
                  <a:lnTo>
                    <a:pt x="111" y="30"/>
                  </a:lnTo>
                  <a:lnTo>
                    <a:pt x="112" y="12"/>
                  </a:lnTo>
                  <a:lnTo>
                    <a:pt x="122" y="12"/>
                  </a:lnTo>
                  <a:lnTo>
                    <a:pt x="121" y="32"/>
                  </a:lnTo>
                  <a:lnTo>
                    <a:pt x="117" y="48"/>
                  </a:lnTo>
                  <a:lnTo>
                    <a:pt x="112" y="62"/>
                  </a:lnTo>
                  <a:lnTo>
                    <a:pt x="104" y="72"/>
                  </a:lnTo>
                  <a:lnTo>
                    <a:pt x="95" y="80"/>
                  </a:lnTo>
                  <a:lnTo>
                    <a:pt x="85" y="85"/>
                  </a:lnTo>
                  <a:lnTo>
                    <a:pt x="74" y="87"/>
                  </a:lnTo>
                  <a:lnTo>
                    <a:pt x="62" y="86"/>
                  </a:lnTo>
                  <a:lnTo>
                    <a:pt x="51" y="83"/>
                  </a:lnTo>
                  <a:lnTo>
                    <a:pt x="40" y="78"/>
                  </a:lnTo>
                  <a:lnTo>
                    <a:pt x="30" y="70"/>
                  </a:lnTo>
                  <a:lnTo>
                    <a:pt x="20" y="60"/>
                  </a:lnTo>
                  <a:lnTo>
                    <a:pt x="12" y="50"/>
                  </a:lnTo>
                  <a:lnTo>
                    <a:pt x="6" y="36"/>
                  </a:lnTo>
                  <a:lnTo>
                    <a:pt x="2" y="22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33" name="Freeform 189">
              <a:extLst>
                <a:ext uri="{FF2B5EF4-FFF2-40B4-BE49-F238E27FC236}">
                  <a16:creationId xmlns:a16="http://schemas.microsoft.com/office/drawing/2014/main" id="{80B647E1-4032-9BAC-7990-AD1C6B08F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744"/>
              <a:ext cx="36" cy="24"/>
            </a:xfrm>
            <a:custGeom>
              <a:avLst/>
              <a:gdLst>
                <a:gd name="T0" fmla="*/ 0 w 36"/>
                <a:gd name="T1" fmla="*/ 16 h 24"/>
                <a:gd name="T2" fmla="*/ 0 w 36"/>
                <a:gd name="T3" fmla="*/ 14 h 24"/>
                <a:gd name="T4" fmla="*/ 2 w 36"/>
                <a:gd name="T5" fmla="*/ 8 h 24"/>
                <a:gd name="T6" fmla="*/ 7 w 36"/>
                <a:gd name="T7" fmla="*/ 3 h 24"/>
                <a:gd name="T8" fmla="*/ 12 w 36"/>
                <a:gd name="T9" fmla="*/ 0 h 24"/>
                <a:gd name="T10" fmla="*/ 17 w 36"/>
                <a:gd name="T11" fmla="*/ 0 h 24"/>
                <a:gd name="T12" fmla="*/ 22 w 36"/>
                <a:gd name="T13" fmla="*/ 0 h 24"/>
                <a:gd name="T14" fmla="*/ 27 w 36"/>
                <a:gd name="T15" fmla="*/ 3 h 24"/>
                <a:gd name="T16" fmla="*/ 31 w 36"/>
                <a:gd name="T17" fmla="*/ 7 h 24"/>
                <a:gd name="T18" fmla="*/ 35 w 36"/>
                <a:gd name="T19" fmla="*/ 13 h 24"/>
                <a:gd name="T20" fmla="*/ 25 w 36"/>
                <a:gd name="T21" fmla="*/ 16 h 24"/>
                <a:gd name="T22" fmla="*/ 25 w 36"/>
                <a:gd name="T23" fmla="*/ 15 h 24"/>
                <a:gd name="T24" fmla="*/ 22 w 36"/>
                <a:gd name="T25" fmla="*/ 13 h 24"/>
                <a:gd name="T26" fmla="*/ 20 w 36"/>
                <a:gd name="T27" fmla="*/ 12 h 24"/>
                <a:gd name="T28" fmla="*/ 18 w 36"/>
                <a:gd name="T29" fmla="*/ 12 h 24"/>
                <a:gd name="T30" fmla="*/ 14 w 36"/>
                <a:gd name="T31" fmla="*/ 12 h 24"/>
                <a:gd name="T32" fmla="*/ 12 w 36"/>
                <a:gd name="T33" fmla="*/ 13 h 24"/>
                <a:gd name="T34" fmla="*/ 10 w 36"/>
                <a:gd name="T35" fmla="*/ 15 h 24"/>
                <a:gd name="T36" fmla="*/ 9 w 36"/>
                <a:gd name="T37" fmla="*/ 18 h 24"/>
                <a:gd name="T38" fmla="*/ 9 w 36"/>
                <a:gd name="T39" fmla="*/ 16 h 24"/>
                <a:gd name="T40" fmla="*/ 9 w 36"/>
                <a:gd name="T41" fmla="*/ 18 h 24"/>
                <a:gd name="T42" fmla="*/ 8 w 36"/>
                <a:gd name="T43" fmla="*/ 20 h 24"/>
                <a:gd name="T44" fmla="*/ 7 w 36"/>
                <a:gd name="T45" fmla="*/ 22 h 24"/>
                <a:gd name="T46" fmla="*/ 5 w 36"/>
                <a:gd name="T47" fmla="*/ 23 h 24"/>
                <a:gd name="T48" fmla="*/ 3 w 36"/>
                <a:gd name="T49" fmla="*/ 22 h 24"/>
                <a:gd name="T50" fmla="*/ 2 w 36"/>
                <a:gd name="T51" fmla="*/ 21 h 24"/>
                <a:gd name="T52" fmla="*/ 0 w 36"/>
                <a:gd name="T53" fmla="*/ 19 h 24"/>
                <a:gd name="T54" fmla="*/ 0 w 36"/>
                <a:gd name="T55" fmla="*/ 17 h 24"/>
                <a:gd name="T56" fmla="*/ 0 w 36"/>
                <a:gd name="T57" fmla="*/ 14 h 24"/>
                <a:gd name="T58" fmla="*/ 0 w 36"/>
                <a:gd name="T5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" h="24">
                  <a:moveTo>
                    <a:pt x="0" y="16"/>
                  </a:moveTo>
                  <a:lnTo>
                    <a:pt x="0" y="14"/>
                  </a:lnTo>
                  <a:lnTo>
                    <a:pt x="2" y="8"/>
                  </a:lnTo>
                  <a:lnTo>
                    <a:pt x="7" y="3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7" y="3"/>
                  </a:lnTo>
                  <a:lnTo>
                    <a:pt x="31" y="7"/>
                  </a:lnTo>
                  <a:lnTo>
                    <a:pt x="35" y="13"/>
                  </a:lnTo>
                  <a:lnTo>
                    <a:pt x="25" y="16"/>
                  </a:lnTo>
                  <a:lnTo>
                    <a:pt x="25" y="15"/>
                  </a:lnTo>
                  <a:lnTo>
                    <a:pt x="22" y="13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4" y="12"/>
                  </a:lnTo>
                  <a:lnTo>
                    <a:pt x="12" y="13"/>
                  </a:lnTo>
                  <a:lnTo>
                    <a:pt x="10" y="15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8" y="20"/>
                  </a:lnTo>
                  <a:lnTo>
                    <a:pt x="7" y="22"/>
                  </a:lnTo>
                  <a:lnTo>
                    <a:pt x="5" y="23"/>
                  </a:lnTo>
                  <a:lnTo>
                    <a:pt x="3" y="22"/>
                  </a:lnTo>
                  <a:lnTo>
                    <a:pt x="2" y="21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34" name="Freeform 190">
              <a:extLst>
                <a:ext uri="{FF2B5EF4-FFF2-40B4-BE49-F238E27FC236}">
                  <a16:creationId xmlns:a16="http://schemas.microsoft.com/office/drawing/2014/main" id="{1F127786-5A6E-EF3A-991D-B79CD065A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45"/>
              <a:ext cx="171" cy="132"/>
            </a:xfrm>
            <a:custGeom>
              <a:avLst/>
              <a:gdLst>
                <a:gd name="T0" fmla="*/ 102 w 171"/>
                <a:gd name="T1" fmla="*/ 52 h 132"/>
                <a:gd name="T2" fmla="*/ 84 w 171"/>
                <a:gd name="T3" fmla="*/ 48 h 132"/>
                <a:gd name="T4" fmla="*/ 69 w 171"/>
                <a:gd name="T5" fmla="*/ 42 h 132"/>
                <a:gd name="T6" fmla="*/ 55 w 171"/>
                <a:gd name="T7" fmla="*/ 35 h 132"/>
                <a:gd name="T8" fmla="*/ 42 w 171"/>
                <a:gd name="T9" fmla="*/ 28 h 132"/>
                <a:gd name="T10" fmla="*/ 30 w 171"/>
                <a:gd name="T11" fmla="*/ 20 h 132"/>
                <a:gd name="T12" fmla="*/ 18 w 171"/>
                <a:gd name="T13" fmla="*/ 15 h 132"/>
                <a:gd name="T14" fmla="*/ 6 w 171"/>
                <a:gd name="T15" fmla="*/ 12 h 132"/>
                <a:gd name="T16" fmla="*/ 2 w 171"/>
                <a:gd name="T17" fmla="*/ 18 h 132"/>
                <a:gd name="T18" fmla="*/ 9 w 171"/>
                <a:gd name="T19" fmla="*/ 29 h 132"/>
                <a:gd name="T20" fmla="*/ 14 w 171"/>
                <a:gd name="T21" fmla="*/ 38 h 132"/>
                <a:gd name="T22" fmla="*/ 18 w 171"/>
                <a:gd name="T23" fmla="*/ 47 h 132"/>
                <a:gd name="T24" fmla="*/ 24 w 171"/>
                <a:gd name="T25" fmla="*/ 58 h 132"/>
                <a:gd name="T26" fmla="*/ 33 w 171"/>
                <a:gd name="T27" fmla="*/ 71 h 132"/>
                <a:gd name="T28" fmla="*/ 43 w 171"/>
                <a:gd name="T29" fmla="*/ 84 h 132"/>
                <a:gd name="T30" fmla="*/ 52 w 171"/>
                <a:gd name="T31" fmla="*/ 97 h 132"/>
                <a:gd name="T32" fmla="*/ 62 w 171"/>
                <a:gd name="T33" fmla="*/ 108 h 132"/>
                <a:gd name="T34" fmla="*/ 73 w 171"/>
                <a:gd name="T35" fmla="*/ 117 h 132"/>
                <a:gd name="T36" fmla="*/ 85 w 171"/>
                <a:gd name="T37" fmla="*/ 125 h 132"/>
                <a:gd name="T38" fmla="*/ 99 w 171"/>
                <a:gd name="T39" fmla="*/ 130 h 132"/>
                <a:gd name="T40" fmla="*/ 115 w 171"/>
                <a:gd name="T41" fmla="*/ 130 h 132"/>
                <a:gd name="T42" fmla="*/ 130 w 171"/>
                <a:gd name="T43" fmla="*/ 125 h 132"/>
                <a:gd name="T44" fmla="*/ 143 w 171"/>
                <a:gd name="T45" fmla="*/ 115 h 132"/>
                <a:gd name="T46" fmla="*/ 154 w 171"/>
                <a:gd name="T47" fmla="*/ 101 h 132"/>
                <a:gd name="T48" fmla="*/ 162 w 171"/>
                <a:gd name="T49" fmla="*/ 83 h 132"/>
                <a:gd name="T50" fmla="*/ 167 w 171"/>
                <a:gd name="T51" fmla="*/ 62 h 132"/>
                <a:gd name="T52" fmla="*/ 170 w 171"/>
                <a:gd name="T53" fmla="*/ 39 h 132"/>
                <a:gd name="T54" fmla="*/ 168 w 171"/>
                <a:gd name="T55" fmla="*/ 13 h 132"/>
                <a:gd name="T56" fmla="*/ 164 w 171"/>
                <a:gd name="T57" fmla="*/ 4 h 132"/>
                <a:gd name="T58" fmla="*/ 160 w 171"/>
                <a:gd name="T59" fmla="*/ 12 h 132"/>
                <a:gd name="T60" fmla="*/ 157 w 171"/>
                <a:gd name="T61" fmla="*/ 20 h 132"/>
                <a:gd name="T62" fmla="*/ 153 w 171"/>
                <a:gd name="T63" fmla="*/ 29 h 132"/>
                <a:gd name="T64" fmla="*/ 148 w 171"/>
                <a:gd name="T65" fmla="*/ 37 h 132"/>
                <a:gd name="T66" fmla="*/ 142 w 171"/>
                <a:gd name="T67" fmla="*/ 43 h 132"/>
                <a:gd name="T68" fmla="*/ 132 w 171"/>
                <a:gd name="T69" fmla="*/ 49 h 132"/>
                <a:gd name="T70" fmla="*/ 119 w 171"/>
                <a:gd name="T71" fmla="*/ 5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1" h="132">
                  <a:moveTo>
                    <a:pt x="112" y="53"/>
                  </a:moveTo>
                  <a:lnTo>
                    <a:pt x="102" y="52"/>
                  </a:lnTo>
                  <a:lnTo>
                    <a:pt x="93" y="50"/>
                  </a:lnTo>
                  <a:lnTo>
                    <a:pt x="84" y="48"/>
                  </a:lnTo>
                  <a:lnTo>
                    <a:pt x="76" y="46"/>
                  </a:lnTo>
                  <a:lnTo>
                    <a:pt x="69" y="42"/>
                  </a:lnTo>
                  <a:lnTo>
                    <a:pt x="62" y="39"/>
                  </a:lnTo>
                  <a:lnTo>
                    <a:pt x="55" y="35"/>
                  </a:lnTo>
                  <a:lnTo>
                    <a:pt x="48" y="32"/>
                  </a:lnTo>
                  <a:lnTo>
                    <a:pt x="42" y="28"/>
                  </a:lnTo>
                  <a:lnTo>
                    <a:pt x="36" y="24"/>
                  </a:lnTo>
                  <a:lnTo>
                    <a:pt x="30" y="20"/>
                  </a:lnTo>
                  <a:lnTo>
                    <a:pt x="24" y="17"/>
                  </a:lnTo>
                  <a:lnTo>
                    <a:pt x="18" y="15"/>
                  </a:lnTo>
                  <a:lnTo>
                    <a:pt x="12" y="13"/>
                  </a:lnTo>
                  <a:lnTo>
                    <a:pt x="6" y="12"/>
                  </a:lnTo>
                  <a:lnTo>
                    <a:pt x="0" y="11"/>
                  </a:lnTo>
                  <a:lnTo>
                    <a:pt x="2" y="18"/>
                  </a:lnTo>
                  <a:lnTo>
                    <a:pt x="6" y="24"/>
                  </a:lnTo>
                  <a:lnTo>
                    <a:pt x="9" y="29"/>
                  </a:lnTo>
                  <a:lnTo>
                    <a:pt x="12" y="33"/>
                  </a:lnTo>
                  <a:lnTo>
                    <a:pt x="14" y="38"/>
                  </a:lnTo>
                  <a:lnTo>
                    <a:pt x="16" y="42"/>
                  </a:lnTo>
                  <a:lnTo>
                    <a:pt x="18" y="47"/>
                  </a:lnTo>
                  <a:lnTo>
                    <a:pt x="19" y="51"/>
                  </a:lnTo>
                  <a:lnTo>
                    <a:pt x="24" y="58"/>
                  </a:lnTo>
                  <a:lnTo>
                    <a:pt x="29" y="65"/>
                  </a:lnTo>
                  <a:lnTo>
                    <a:pt x="33" y="71"/>
                  </a:lnTo>
                  <a:lnTo>
                    <a:pt x="38" y="78"/>
                  </a:lnTo>
                  <a:lnTo>
                    <a:pt x="43" y="84"/>
                  </a:lnTo>
                  <a:lnTo>
                    <a:pt x="47" y="91"/>
                  </a:lnTo>
                  <a:lnTo>
                    <a:pt x="52" y="97"/>
                  </a:lnTo>
                  <a:lnTo>
                    <a:pt x="57" y="102"/>
                  </a:lnTo>
                  <a:lnTo>
                    <a:pt x="62" y="108"/>
                  </a:lnTo>
                  <a:lnTo>
                    <a:pt x="68" y="113"/>
                  </a:lnTo>
                  <a:lnTo>
                    <a:pt x="73" y="117"/>
                  </a:lnTo>
                  <a:lnTo>
                    <a:pt x="79" y="122"/>
                  </a:lnTo>
                  <a:lnTo>
                    <a:pt x="85" y="125"/>
                  </a:lnTo>
                  <a:lnTo>
                    <a:pt x="92" y="128"/>
                  </a:lnTo>
                  <a:lnTo>
                    <a:pt x="99" y="130"/>
                  </a:lnTo>
                  <a:lnTo>
                    <a:pt x="107" y="131"/>
                  </a:lnTo>
                  <a:lnTo>
                    <a:pt x="115" y="130"/>
                  </a:lnTo>
                  <a:lnTo>
                    <a:pt x="123" y="128"/>
                  </a:lnTo>
                  <a:lnTo>
                    <a:pt x="130" y="125"/>
                  </a:lnTo>
                  <a:lnTo>
                    <a:pt x="137" y="121"/>
                  </a:lnTo>
                  <a:lnTo>
                    <a:pt x="143" y="115"/>
                  </a:lnTo>
                  <a:lnTo>
                    <a:pt x="149" y="109"/>
                  </a:lnTo>
                  <a:lnTo>
                    <a:pt x="154" y="101"/>
                  </a:lnTo>
                  <a:lnTo>
                    <a:pt x="158" y="92"/>
                  </a:lnTo>
                  <a:lnTo>
                    <a:pt x="162" y="83"/>
                  </a:lnTo>
                  <a:lnTo>
                    <a:pt x="165" y="74"/>
                  </a:lnTo>
                  <a:lnTo>
                    <a:pt x="167" y="62"/>
                  </a:lnTo>
                  <a:lnTo>
                    <a:pt x="168" y="51"/>
                  </a:lnTo>
                  <a:lnTo>
                    <a:pt x="170" y="39"/>
                  </a:lnTo>
                  <a:lnTo>
                    <a:pt x="170" y="26"/>
                  </a:lnTo>
                  <a:lnTo>
                    <a:pt x="168" y="13"/>
                  </a:lnTo>
                  <a:lnTo>
                    <a:pt x="167" y="0"/>
                  </a:lnTo>
                  <a:lnTo>
                    <a:pt x="164" y="4"/>
                  </a:lnTo>
                  <a:lnTo>
                    <a:pt x="162" y="8"/>
                  </a:lnTo>
                  <a:lnTo>
                    <a:pt x="160" y="12"/>
                  </a:lnTo>
                  <a:lnTo>
                    <a:pt x="158" y="17"/>
                  </a:lnTo>
                  <a:lnTo>
                    <a:pt x="157" y="20"/>
                  </a:lnTo>
                  <a:lnTo>
                    <a:pt x="155" y="25"/>
                  </a:lnTo>
                  <a:lnTo>
                    <a:pt x="153" y="29"/>
                  </a:lnTo>
                  <a:lnTo>
                    <a:pt x="151" y="33"/>
                  </a:lnTo>
                  <a:lnTo>
                    <a:pt x="148" y="37"/>
                  </a:lnTo>
                  <a:lnTo>
                    <a:pt x="145" y="40"/>
                  </a:lnTo>
                  <a:lnTo>
                    <a:pt x="142" y="43"/>
                  </a:lnTo>
                  <a:lnTo>
                    <a:pt x="137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19" y="52"/>
                  </a:lnTo>
                  <a:lnTo>
                    <a:pt x="112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35" name="Freeform 191">
              <a:extLst>
                <a:ext uri="{FF2B5EF4-FFF2-40B4-BE49-F238E27FC236}">
                  <a16:creationId xmlns:a16="http://schemas.microsoft.com/office/drawing/2014/main" id="{C190E4DF-20EF-446B-4B5C-5E95ACAF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45"/>
              <a:ext cx="171" cy="132"/>
            </a:xfrm>
            <a:custGeom>
              <a:avLst/>
              <a:gdLst>
                <a:gd name="T0" fmla="*/ 112 w 171"/>
                <a:gd name="T1" fmla="*/ 53 h 132"/>
                <a:gd name="T2" fmla="*/ 93 w 171"/>
                <a:gd name="T3" fmla="*/ 50 h 132"/>
                <a:gd name="T4" fmla="*/ 76 w 171"/>
                <a:gd name="T5" fmla="*/ 46 h 132"/>
                <a:gd name="T6" fmla="*/ 62 w 171"/>
                <a:gd name="T7" fmla="*/ 39 h 132"/>
                <a:gd name="T8" fmla="*/ 48 w 171"/>
                <a:gd name="T9" fmla="*/ 32 h 132"/>
                <a:gd name="T10" fmla="*/ 36 w 171"/>
                <a:gd name="T11" fmla="*/ 24 h 132"/>
                <a:gd name="T12" fmla="*/ 24 w 171"/>
                <a:gd name="T13" fmla="*/ 17 h 132"/>
                <a:gd name="T14" fmla="*/ 12 w 171"/>
                <a:gd name="T15" fmla="*/ 13 h 132"/>
                <a:gd name="T16" fmla="*/ 0 w 171"/>
                <a:gd name="T17" fmla="*/ 11 h 132"/>
                <a:gd name="T18" fmla="*/ 2 w 171"/>
                <a:gd name="T19" fmla="*/ 18 h 132"/>
                <a:gd name="T20" fmla="*/ 9 w 171"/>
                <a:gd name="T21" fmla="*/ 29 h 132"/>
                <a:gd name="T22" fmla="*/ 14 w 171"/>
                <a:gd name="T23" fmla="*/ 38 h 132"/>
                <a:gd name="T24" fmla="*/ 18 w 171"/>
                <a:gd name="T25" fmla="*/ 47 h 132"/>
                <a:gd name="T26" fmla="*/ 19 w 171"/>
                <a:gd name="T27" fmla="*/ 51 h 132"/>
                <a:gd name="T28" fmla="*/ 29 w 171"/>
                <a:gd name="T29" fmla="*/ 65 h 132"/>
                <a:gd name="T30" fmla="*/ 38 w 171"/>
                <a:gd name="T31" fmla="*/ 78 h 132"/>
                <a:gd name="T32" fmla="*/ 47 w 171"/>
                <a:gd name="T33" fmla="*/ 91 h 132"/>
                <a:gd name="T34" fmla="*/ 57 w 171"/>
                <a:gd name="T35" fmla="*/ 102 h 132"/>
                <a:gd name="T36" fmla="*/ 68 w 171"/>
                <a:gd name="T37" fmla="*/ 113 h 132"/>
                <a:gd name="T38" fmla="*/ 79 w 171"/>
                <a:gd name="T39" fmla="*/ 122 h 132"/>
                <a:gd name="T40" fmla="*/ 92 w 171"/>
                <a:gd name="T41" fmla="*/ 128 h 132"/>
                <a:gd name="T42" fmla="*/ 107 w 171"/>
                <a:gd name="T43" fmla="*/ 131 h 132"/>
                <a:gd name="T44" fmla="*/ 115 w 171"/>
                <a:gd name="T45" fmla="*/ 130 h 132"/>
                <a:gd name="T46" fmla="*/ 130 w 171"/>
                <a:gd name="T47" fmla="*/ 125 h 132"/>
                <a:gd name="T48" fmla="*/ 143 w 171"/>
                <a:gd name="T49" fmla="*/ 115 h 132"/>
                <a:gd name="T50" fmla="*/ 154 w 171"/>
                <a:gd name="T51" fmla="*/ 101 h 132"/>
                <a:gd name="T52" fmla="*/ 162 w 171"/>
                <a:gd name="T53" fmla="*/ 83 h 132"/>
                <a:gd name="T54" fmla="*/ 167 w 171"/>
                <a:gd name="T55" fmla="*/ 62 h 132"/>
                <a:gd name="T56" fmla="*/ 170 w 171"/>
                <a:gd name="T57" fmla="*/ 39 h 132"/>
                <a:gd name="T58" fmla="*/ 168 w 171"/>
                <a:gd name="T59" fmla="*/ 13 h 132"/>
                <a:gd name="T60" fmla="*/ 167 w 171"/>
                <a:gd name="T61" fmla="*/ 0 h 132"/>
                <a:gd name="T62" fmla="*/ 162 w 171"/>
                <a:gd name="T63" fmla="*/ 8 h 132"/>
                <a:gd name="T64" fmla="*/ 158 w 171"/>
                <a:gd name="T65" fmla="*/ 17 h 132"/>
                <a:gd name="T66" fmla="*/ 155 w 171"/>
                <a:gd name="T67" fmla="*/ 25 h 132"/>
                <a:gd name="T68" fmla="*/ 151 w 171"/>
                <a:gd name="T69" fmla="*/ 33 h 132"/>
                <a:gd name="T70" fmla="*/ 145 w 171"/>
                <a:gd name="T71" fmla="*/ 40 h 132"/>
                <a:gd name="T72" fmla="*/ 137 w 171"/>
                <a:gd name="T73" fmla="*/ 46 h 132"/>
                <a:gd name="T74" fmla="*/ 126 w 171"/>
                <a:gd name="T75" fmla="*/ 50 h 132"/>
                <a:gd name="T76" fmla="*/ 112 w 171"/>
                <a:gd name="T77" fmla="*/ 5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1" h="132">
                  <a:moveTo>
                    <a:pt x="112" y="53"/>
                  </a:moveTo>
                  <a:lnTo>
                    <a:pt x="112" y="53"/>
                  </a:lnTo>
                  <a:lnTo>
                    <a:pt x="102" y="52"/>
                  </a:lnTo>
                  <a:lnTo>
                    <a:pt x="93" y="50"/>
                  </a:lnTo>
                  <a:lnTo>
                    <a:pt x="84" y="48"/>
                  </a:lnTo>
                  <a:lnTo>
                    <a:pt x="76" y="46"/>
                  </a:lnTo>
                  <a:lnTo>
                    <a:pt x="69" y="42"/>
                  </a:lnTo>
                  <a:lnTo>
                    <a:pt x="62" y="39"/>
                  </a:lnTo>
                  <a:lnTo>
                    <a:pt x="55" y="35"/>
                  </a:lnTo>
                  <a:lnTo>
                    <a:pt x="48" y="32"/>
                  </a:lnTo>
                  <a:lnTo>
                    <a:pt x="42" y="28"/>
                  </a:lnTo>
                  <a:lnTo>
                    <a:pt x="36" y="24"/>
                  </a:lnTo>
                  <a:lnTo>
                    <a:pt x="30" y="20"/>
                  </a:lnTo>
                  <a:lnTo>
                    <a:pt x="24" y="17"/>
                  </a:lnTo>
                  <a:lnTo>
                    <a:pt x="18" y="15"/>
                  </a:lnTo>
                  <a:lnTo>
                    <a:pt x="12" y="13"/>
                  </a:lnTo>
                  <a:lnTo>
                    <a:pt x="6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8"/>
                  </a:lnTo>
                  <a:lnTo>
                    <a:pt x="6" y="24"/>
                  </a:lnTo>
                  <a:lnTo>
                    <a:pt x="9" y="29"/>
                  </a:lnTo>
                  <a:lnTo>
                    <a:pt x="12" y="33"/>
                  </a:lnTo>
                  <a:lnTo>
                    <a:pt x="14" y="38"/>
                  </a:lnTo>
                  <a:lnTo>
                    <a:pt x="16" y="42"/>
                  </a:lnTo>
                  <a:lnTo>
                    <a:pt x="18" y="47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24" y="58"/>
                  </a:lnTo>
                  <a:lnTo>
                    <a:pt x="29" y="65"/>
                  </a:lnTo>
                  <a:lnTo>
                    <a:pt x="33" y="71"/>
                  </a:lnTo>
                  <a:lnTo>
                    <a:pt x="38" y="78"/>
                  </a:lnTo>
                  <a:lnTo>
                    <a:pt x="43" y="84"/>
                  </a:lnTo>
                  <a:lnTo>
                    <a:pt x="47" y="91"/>
                  </a:lnTo>
                  <a:lnTo>
                    <a:pt x="52" y="97"/>
                  </a:lnTo>
                  <a:lnTo>
                    <a:pt x="57" y="102"/>
                  </a:lnTo>
                  <a:lnTo>
                    <a:pt x="62" y="108"/>
                  </a:lnTo>
                  <a:lnTo>
                    <a:pt x="68" y="113"/>
                  </a:lnTo>
                  <a:lnTo>
                    <a:pt x="73" y="117"/>
                  </a:lnTo>
                  <a:lnTo>
                    <a:pt x="79" y="122"/>
                  </a:lnTo>
                  <a:lnTo>
                    <a:pt x="85" y="125"/>
                  </a:lnTo>
                  <a:lnTo>
                    <a:pt x="92" y="128"/>
                  </a:lnTo>
                  <a:lnTo>
                    <a:pt x="99" y="130"/>
                  </a:lnTo>
                  <a:lnTo>
                    <a:pt x="107" y="131"/>
                  </a:lnTo>
                  <a:lnTo>
                    <a:pt x="107" y="131"/>
                  </a:lnTo>
                  <a:lnTo>
                    <a:pt x="115" y="130"/>
                  </a:lnTo>
                  <a:lnTo>
                    <a:pt x="123" y="128"/>
                  </a:lnTo>
                  <a:lnTo>
                    <a:pt x="130" y="125"/>
                  </a:lnTo>
                  <a:lnTo>
                    <a:pt x="137" y="121"/>
                  </a:lnTo>
                  <a:lnTo>
                    <a:pt x="143" y="115"/>
                  </a:lnTo>
                  <a:lnTo>
                    <a:pt x="149" y="109"/>
                  </a:lnTo>
                  <a:lnTo>
                    <a:pt x="154" y="101"/>
                  </a:lnTo>
                  <a:lnTo>
                    <a:pt x="158" y="92"/>
                  </a:lnTo>
                  <a:lnTo>
                    <a:pt x="162" y="83"/>
                  </a:lnTo>
                  <a:lnTo>
                    <a:pt x="165" y="74"/>
                  </a:lnTo>
                  <a:lnTo>
                    <a:pt x="167" y="62"/>
                  </a:lnTo>
                  <a:lnTo>
                    <a:pt x="168" y="51"/>
                  </a:lnTo>
                  <a:lnTo>
                    <a:pt x="170" y="39"/>
                  </a:lnTo>
                  <a:lnTo>
                    <a:pt x="170" y="26"/>
                  </a:lnTo>
                  <a:lnTo>
                    <a:pt x="168" y="13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4" y="4"/>
                  </a:lnTo>
                  <a:lnTo>
                    <a:pt x="162" y="8"/>
                  </a:lnTo>
                  <a:lnTo>
                    <a:pt x="160" y="12"/>
                  </a:lnTo>
                  <a:lnTo>
                    <a:pt x="158" y="17"/>
                  </a:lnTo>
                  <a:lnTo>
                    <a:pt x="157" y="20"/>
                  </a:lnTo>
                  <a:lnTo>
                    <a:pt x="155" y="25"/>
                  </a:lnTo>
                  <a:lnTo>
                    <a:pt x="153" y="29"/>
                  </a:lnTo>
                  <a:lnTo>
                    <a:pt x="151" y="33"/>
                  </a:lnTo>
                  <a:lnTo>
                    <a:pt x="148" y="37"/>
                  </a:lnTo>
                  <a:lnTo>
                    <a:pt x="145" y="40"/>
                  </a:lnTo>
                  <a:lnTo>
                    <a:pt x="142" y="43"/>
                  </a:lnTo>
                  <a:lnTo>
                    <a:pt x="137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19" y="52"/>
                  </a:lnTo>
                  <a:lnTo>
                    <a:pt x="112" y="53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36" name="Freeform 192">
              <a:extLst>
                <a:ext uri="{FF2B5EF4-FFF2-40B4-BE49-F238E27FC236}">
                  <a16:creationId xmlns:a16="http://schemas.microsoft.com/office/drawing/2014/main" id="{AD9883CF-0597-9049-DD20-38F5F1630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890"/>
              <a:ext cx="95" cy="47"/>
            </a:xfrm>
            <a:custGeom>
              <a:avLst/>
              <a:gdLst>
                <a:gd name="T0" fmla="*/ 91 w 95"/>
                <a:gd name="T1" fmla="*/ 6 h 47"/>
                <a:gd name="T2" fmla="*/ 92 w 95"/>
                <a:gd name="T3" fmla="*/ 11 h 47"/>
                <a:gd name="T4" fmla="*/ 93 w 95"/>
                <a:gd name="T5" fmla="*/ 15 h 47"/>
                <a:gd name="T6" fmla="*/ 94 w 95"/>
                <a:gd name="T7" fmla="*/ 19 h 47"/>
                <a:gd name="T8" fmla="*/ 94 w 95"/>
                <a:gd name="T9" fmla="*/ 23 h 47"/>
                <a:gd name="T10" fmla="*/ 94 w 95"/>
                <a:gd name="T11" fmla="*/ 27 h 47"/>
                <a:gd name="T12" fmla="*/ 92 w 95"/>
                <a:gd name="T13" fmla="*/ 30 h 47"/>
                <a:gd name="T14" fmla="*/ 92 w 95"/>
                <a:gd name="T15" fmla="*/ 33 h 47"/>
                <a:gd name="T16" fmla="*/ 91 w 95"/>
                <a:gd name="T17" fmla="*/ 36 h 47"/>
                <a:gd name="T18" fmla="*/ 87 w 95"/>
                <a:gd name="T19" fmla="*/ 39 h 47"/>
                <a:gd name="T20" fmla="*/ 82 w 95"/>
                <a:gd name="T21" fmla="*/ 42 h 47"/>
                <a:gd name="T22" fmla="*/ 76 w 95"/>
                <a:gd name="T23" fmla="*/ 44 h 47"/>
                <a:gd name="T24" fmla="*/ 70 w 95"/>
                <a:gd name="T25" fmla="*/ 45 h 47"/>
                <a:gd name="T26" fmla="*/ 64 w 95"/>
                <a:gd name="T27" fmla="*/ 46 h 47"/>
                <a:gd name="T28" fmla="*/ 56 w 95"/>
                <a:gd name="T29" fmla="*/ 46 h 47"/>
                <a:gd name="T30" fmla="*/ 49 w 95"/>
                <a:gd name="T31" fmla="*/ 45 h 47"/>
                <a:gd name="T32" fmla="*/ 41 w 95"/>
                <a:gd name="T33" fmla="*/ 44 h 47"/>
                <a:gd name="T34" fmla="*/ 34 w 95"/>
                <a:gd name="T35" fmla="*/ 43 h 47"/>
                <a:gd name="T36" fmla="*/ 27 w 95"/>
                <a:gd name="T37" fmla="*/ 41 h 47"/>
                <a:gd name="T38" fmla="*/ 20 w 95"/>
                <a:gd name="T39" fmla="*/ 39 h 47"/>
                <a:gd name="T40" fmla="*/ 14 w 95"/>
                <a:gd name="T41" fmla="*/ 37 h 47"/>
                <a:gd name="T42" fmla="*/ 9 w 95"/>
                <a:gd name="T43" fmla="*/ 34 h 47"/>
                <a:gd name="T44" fmla="*/ 5 w 95"/>
                <a:gd name="T45" fmla="*/ 32 h 47"/>
                <a:gd name="T46" fmla="*/ 1 w 95"/>
                <a:gd name="T47" fmla="*/ 29 h 47"/>
                <a:gd name="T48" fmla="*/ 0 w 95"/>
                <a:gd name="T49" fmla="*/ 26 h 47"/>
                <a:gd name="T50" fmla="*/ 0 w 95"/>
                <a:gd name="T51" fmla="*/ 21 h 47"/>
                <a:gd name="T52" fmla="*/ 0 w 95"/>
                <a:gd name="T53" fmla="*/ 18 h 47"/>
                <a:gd name="T54" fmla="*/ 0 w 95"/>
                <a:gd name="T55" fmla="*/ 15 h 47"/>
                <a:gd name="T56" fmla="*/ 1 w 95"/>
                <a:gd name="T57" fmla="*/ 12 h 47"/>
                <a:gd name="T58" fmla="*/ 2 w 95"/>
                <a:gd name="T59" fmla="*/ 9 h 47"/>
                <a:gd name="T60" fmla="*/ 3 w 95"/>
                <a:gd name="T61" fmla="*/ 6 h 47"/>
                <a:gd name="T62" fmla="*/ 4 w 95"/>
                <a:gd name="T63" fmla="*/ 3 h 47"/>
                <a:gd name="T64" fmla="*/ 5 w 95"/>
                <a:gd name="T65" fmla="*/ 0 h 47"/>
                <a:gd name="T66" fmla="*/ 12 w 95"/>
                <a:gd name="T67" fmla="*/ 3 h 47"/>
                <a:gd name="T68" fmla="*/ 18 w 95"/>
                <a:gd name="T69" fmla="*/ 6 h 47"/>
                <a:gd name="T70" fmla="*/ 24 w 95"/>
                <a:gd name="T71" fmla="*/ 8 h 47"/>
                <a:gd name="T72" fmla="*/ 30 w 95"/>
                <a:gd name="T73" fmla="*/ 10 h 47"/>
                <a:gd name="T74" fmla="*/ 35 w 95"/>
                <a:gd name="T75" fmla="*/ 12 h 47"/>
                <a:gd name="T76" fmla="*/ 41 w 95"/>
                <a:gd name="T77" fmla="*/ 13 h 47"/>
                <a:gd name="T78" fmla="*/ 47 w 95"/>
                <a:gd name="T79" fmla="*/ 15 h 47"/>
                <a:gd name="T80" fmla="*/ 52 w 95"/>
                <a:gd name="T81" fmla="*/ 15 h 47"/>
                <a:gd name="T82" fmla="*/ 58 w 95"/>
                <a:gd name="T83" fmla="*/ 15 h 47"/>
                <a:gd name="T84" fmla="*/ 63 w 95"/>
                <a:gd name="T85" fmla="*/ 15 h 47"/>
                <a:gd name="T86" fmla="*/ 68 w 95"/>
                <a:gd name="T87" fmla="*/ 15 h 47"/>
                <a:gd name="T88" fmla="*/ 73 w 95"/>
                <a:gd name="T89" fmla="*/ 15 h 47"/>
                <a:gd name="T90" fmla="*/ 77 w 95"/>
                <a:gd name="T91" fmla="*/ 13 h 47"/>
                <a:gd name="T92" fmla="*/ 82 w 95"/>
                <a:gd name="T93" fmla="*/ 12 h 47"/>
                <a:gd name="T94" fmla="*/ 86 w 95"/>
                <a:gd name="T95" fmla="*/ 9 h 47"/>
                <a:gd name="T96" fmla="*/ 91 w 95"/>
                <a:gd name="T97" fmla="*/ 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5" h="47">
                  <a:moveTo>
                    <a:pt x="91" y="6"/>
                  </a:moveTo>
                  <a:lnTo>
                    <a:pt x="92" y="11"/>
                  </a:lnTo>
                  <a:lnTo>
                    <a:pt x="93" y="15"/>
                  </a:lnTo>
                  <a:lnTo>
                    <a:pt x="94" y="19"/>
                  </a:lnTo>
                  <a:lnTo>
                    <a:pt x="94" y="23"/>
                  </a:lnTo>
                  <a:lnTo>
                    <a:pt x="94" y="27"/>
                  </a:lnTo>
                  <a:lnTo>
                    <a:pt x="92" y="30"/>
                  </a:lnTo>
                  <a:lnTo>
                    <a:pt x="92" y="33"/>
                  </a:lnTo>
                  <a:lnTo>
                    <a:pt x="91" y="36"/>
                  </a:lnTo>
                  <a:lnTo>
                    <a:pt x="87" y="39"/>
                  </a:lnTo>
                  <a:lnTo>
                    <a:pt x="82" y="42"/>
                  </a:lnTo>
                  <a:lnTo>
                    <a:pt x="76" y="44"/>
                  </a:lnTo>
                  <a:lnTo>
                    <a:pt x="70" y="45"/>
                  </a:lnTo>
                  <a:lnTo>
                    <a:pt x="64" y="46"/>
                  </a:lnTo>
                  <a:lnTo>
                    <a:pt x="56" y="46"/>
                  </a:lnTo>
                  <a:lnTo>
                    <a:pt x="49" y="45"/>
                  </a:lnTo>
                  <a:lnTo>
                    <a:pt x="41" y="44"/>
                  </a:lnTo>
                  <a:lnTo>
                    <a:pt x="34" y="43"/>
                  </a:lnTo>
                  <a:lnTo>
                    <a:pt x="27" y="41"/>
                  </a:lnTo>
                  <a:lnTo>
                    <a:pt x="20" y="39"/>
                  </a:lnTo>
                  <a:lnTo>
                    <a:pt x="14" y="37"/>
                  </a:lnTo>
                  <a:lnTo>
                    <a:pt x="9" y="34"/>
                  </a:lnTo>
                  <a:lnTo>
                    <a:pt x="5" y="32"/>
                  </a:lnTo>
                  <a:lnTo>
                    <a:pt x="1" y="29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2" y="9"/>
                  </a:lnTo>
                  <a:lnTo>
                    <a:pt x="3" y="6"/>
                  </a:lnTo>
                  <a:lnTo>
                    <a:pt x="4" y="3"/>
                  </a:lnTo>
                  <a:lnTo>
                    <a:pt x="5" y="0"/>
                  </a:lnTo>
                  <a:lnTo>
                    <a:pt x="12" y="3"/>
                  </a:lnTo>
                  <a:lnTo>
                    <a:pt x="18" y="6"/>
                  </a:lnTo>
                  <a:lnTo>
                    <a:pt x="24" y="8"/>
                  </a:lnTo>
                  <a:lnTo>
                    <a:pt x="30" y="10"/>
                  </a:lnTo>
                  <a:lnTo>
                    <a:pt x="35" y="12"/>
                  </a:lnTo>
                  <a:lnTo>
                    <a:pt x="41" y="13"/>
                  </a:lnTo>
                  <a:lnTo>
                    <a:pt x="47" y="15"/>
                  </a:lnTo>
                  <a:lnTo>
                    <a:pt x="52" y="15"/>
                  </a:lnTo>
                  <a:lnTo>
                    <a:pt x="58" y="15"/>
                  </a:lnTo>
                  <a:lnTo>
                    <a:pt x="63" y="15"/>
                  </a:lnTo>
                  <a:lnTo>
                    <a:pt x="68" y="15"/>
                  </a:lnTo>
                  <a:lnTo>
                    <a:pt x="73" y="15"/>
                  </a:lnTo>
                  <a:lnTo>
                    <a:pt x="77" y="13"/>
                  </a:lnTo>
                  <a:lnTo>
                    <a:pt x="82" y="12"/>
                  </a:lnTo>
                  <a:lnTo>
                    <a:pt x="86" y="9"/>
                  </a:lnTo>
                  <a:lnTo>
                    <a:pt x="91" y="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37" name="Freeform 193">
              <a:extLst>
                <a:ext uri="{FF2B5EF4-FFF2-40B4-BE49-F238E27FC236}">
                  <a16:creationId xmlns:a16="http://schemas.microsoft.com/office/drawing/2014/main" id="{9295FC1A-AD52-FC8A-0BAB-404512762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890"/>
              <a:ext cx="95" cy="47"/>
            </a:xfrm>
            <a:custGeom>
              <a:avLst/>
              <a:gdLst>
                <a:gd name="T0" fmla="*/ 91 w 95"/>
                <a:gd name="T1" fmla="*/ 6 h 47"/>
                <a:gd name="T2" fmla="*/ 91 w 95"/>
                <a:gd name="T3" fmla="*/ 6 h 47"/>
                <a:gd name="T4" fmla="*/ 92 w 95"/>
                <a:gd name="T5" fmla="*/ 11 h 47"/>
                <a:gd name="T6" fmla="*/ 93 w 95"/>
                <a:gd name="T7" fmla="*/ 15 h 47"/>
                <a:gd name="T8" fmla="*/ 94 w 95"/>
                <a:gd name="T9" fmla="*/ 19 h 47"/>
                <a:gd name="T10" fmla="*/ 94 w 95"/>
                <a:gd name="T11" fmla="*/ 23 h 47"/>
                <a:gd name="T12" fmla="*/ 94 w 95"/>
                <a:gd name="T13" fmla="*/ 27 h 47"/>
                <a:gd name="T14" fmla="*/ 92 w 95"/>
                <a:gd name="T15" fmla="*/ 30 h 47"/>
                <a:gd name="T16" fmla="*/ 92 w 95"/>
                <a:gd name="T17" fmla="*/ 33 h 47"/>
                <a:gd name="T18" fmla="*/ 91 w 95"/>
                <a:gd name="T19" fmla="*/ 36 h 47"/>
                <a:gd name="T20" fmla="*/ 91 w 95"/>
                <a:gd name="T21" fmla="*/ 36 h 47"/>
                <a:gd name="T22" fmla="*/ 87 w 95"/>
                <a:gd name="T23" fmla="*/ 39 h 47"/>
                <a:gd name="T24" fmla="*/ 82 w 95"/>
                <a:gd name="T25" fmla="*/ 42 h 47"/>
                <a:gd name="T26" fmla="*/ 76 w 95"/>
                <a:gd name="T27" fmla="*/ 44 h 47"/>
                <a:gd name="T28" fmla="*/ 70 w 95"/>
                <a:gd name="T29" fmla="*/ 45 h 47"/>
                <a:gd name="T30" fmla="*/ 64 w 95"/>
                <a:gd name="T31" fmla="*/ 46 h 47"/>
                <a:gd name="T32" fmla="*/ 56 w 95"/>
                <a:gd name="T33" fmla="*/ 46 h 47"/>
                <a:gd name="T34" fmla="*/ 49 w 95"/>
                <a:gd name="T35" fmla="*/ 45 h 47"/>
                <a:gd name="T36" fmla="*/ 41 w 95"/>
                <a:gd name="T37" fmla="*/ 44 h 47"/>
                <a:gd name="T38" fmla="*/ 34 w 95"/>
                <a:gd name="T39" fmla="*/ 43 h 47"/>
                <a:gd name="T40" fmla="*/ 27 w 95"/>
                <a:gd name="T41" fmla="*/ 41 h 47"/>
                <a:gd name="T42" fmla="*/ 20 w 95"/>
                <a:gd name="T43" fmla="*/ 39 h 47"/>
                <a:gd name="T44" fmla="*/ 14 w 95"/>
                <a:gd name="T45" fmla="*/ 37 h 47"/>
                <a:gd name="T46" fmla="*/ 9 w 95"/>
                <a:gd name="T47" fmla="*/ 34 h 47"/>
                <a:gd name="T48" fmla="*/ 5 w 95"/>
                <a:gd name="T49" fmla="*/ 32 h 47"/>
                <a:gd name="T50" fmla="*/ 1 w 95"/>
                <a:gd name="T51" fmla="*/ 29 h 47"/>
                <a:gd name="T52" fmla="*/ 0 w 95"/>
                <a:gd name="T53" fmla="*/ 26 h 47"/>
                <a:gd name="T54" fmla="*/ 0 w 95"/>
                <a:gd name="T55" fmla="*/ 26 h 47"/>
                <a:gd name="T56" fmla="*/ 0 w 95"/>
                <a:gd name="T57" fmla="*/ 21 h 47"/>
                <a:gd name="T58" fmla="*/ 0 w 95"/>
                <a:gd name="T59" fmla="*/ 18 h 47"/>
                <a:gd name="T60" fmla="*/ 0 w 95"/>
                <a:gd name="T61" fmla="*/ 15 h 47"/>
                <a:gd name="T62" fmla="*/ 1 w 95"/>
                <a:gd name="T63" fmla="*/ 12 h 47"/>
                <a:gd name="T64" fmla="*/ 2 w 95"/>
                <a:gd name="T65" fmla="*/ 9 h 47"/>
                <a:gd name="T66" fmla="*/ 3 w 95"/>
                <a:gd name="T67" fmla="*/ 6 h 47"/>
                <a:gd name="T68" fmla="*/ 4 w 95"/>
                <a:gd name="T69" fmla="*/ 3 h 47"/>
                <a:gd name="T70" fmla="*/ 5 w 95"/>
                <a:gd name="T71" fmla="*/ 0 h 47"/>
                <a:gd name="T72" fmla="*/ 5 w 95"/>
                <a:gd name="T73" fmla="*/ 0 h 47"/>
                <a:gd name="T74" fmla="*/ 12 w 95"/>
                <a:gd name="T75" fmla="*/ 3 h 47"/>
                <a:gd name="T76" fmla="*/ 18 w 95"/>
                <a:gd name="T77" fmla="*/ 6 h 47"/>
                <a:gd name="T78" fmla="*/ 24 w 95"/>
                <a:gd name="T79" fmla="*/ 8 h 47"/>
                <a:gd name="T80" fmla="*/ 30 w 95"/>
                <a:gd name="T81" fmla="*/ 10 h 47"/>
                <a:gd name="T82" fmla="*/ 35 w 95"/>
                <a:gd name="T83" fmla="*/ 12 h 47"/>
                <a:gd name="T84" fmla="*/ 41 w 95"/>
                <a:gd name="T85" fmla="*/ 13 h 47"/>
                <a:gd name="T86" fmla="*/ 47 w 95"/>
                <a:gd name="T87" fmla="*/ 15 h 47"/>
                <a:gd name="T88" fmla="*/ 52 w 95"/>
                <a:gd name="T89" fmla="*/ 15 h 47"/>
                <a:gd name="T90" fmla="*/ 58 w 95"/>
                <a:gd name="T91" fmla="*/ 15 h 47"/>
                <a:gd name="T92" fmla="*/ 63 w 95"/>
                <a:gd name="T93" fmla="*/ 15 h 47"/>
                <a:gd name="T94" fmla="*/ 68 w 95"/>
                <a:gd name="T95" fmla="*/ 15 h 47"/>
                <a:gd name="T96" fmla="*/ 73 w 95"/>
                <a:gd name="T97" fmla="*/ 15 h 47"/>
                <a:gd name="T98" fmla="*/ 77 w 95"/>
                <a:gd name="T99" fmla="*/ 13 h 47"/>
                <a:gd name="T100" fmla="*/ 82 w 95"/>
                <a:gd name="T101" fmla="*/ 12 h 47"/>
                <a:gd name="T102" fmla="*/ 86 w 95"/>
                <a:gd name="T103" fmla="*/ 9 h 47"/>
                <a:gd name="T104" fmla="*/ 91 w 95"/>
                <a:gd name="T105" fmla="*/ 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5" h="47">
                  <a:moveTo>
                    <a:pt x="91" y="6"/>
                  </a:moveTo>
                  <a:lnTo>
                    <a:pt x="91" y="6"/>
                  </a:lnTo>
                  <a:lnTo>
                    <a:pt x="92" y="11"/>
                  </a:lnTo>
                  <a:lnTo>
                    <a:pt x="93" y="15"/>
                  </a:lnTo>
                  <a:lnTo>
                    <a:pt x="94" y="19"/>
                  </a:lnTo>
                  <a:lnTo>
                    <a:pt x="94" y="23"/>
                  </a:lnTo>
                  <a:lnTo>
                    <a:pt x="94" y="27"/>
                  </a:lnTo>
                  <a:lnTo>
                    <a:pt x="92" y="30"/>
                  </a:lnTo>
                  <a:lnTo>
                    <a:pt x="92" y="33"/>
                  </a:lnTo>
                  <a:lnTo>
                    <a:pt x="91" y="36"/>
                  </a:lnTo>
                  <a:lnTo>
                    <a:pt x="91" y="36"/>
                  </a:lnTo>
                  <a:lnTo>
                    <a:pt x="87" y="39"/>
                  </a:lnTo>
                  <a:lnTo>
                    <a:pt x="82" y="42"/>
                  </a:lnTo>
                  <a:lnTo>
                    <a:pt x="76" y="44"/>
                  </a:lnTo>
                  <a:lnTo>
                    <a:pt x="70" y="45"/>
                  </a:lnTo>
                  <a:lnTo>
                    <a:pt x="64" y="46"/>
                  </a:lnTo>
                  <a:lnTo>
                    <a:pt x="56" y="46"/>
                  </a:lnTo>
                  <a:lnTo>
                    <a:pt x="49" y="45"/>
                  </a:lnTo>
                  <a:lnTo>
                    <a:pt x="41" y="44"/>
                  </a:lnTo>
                  <a:lnTo>
                    <a:pt x="34" y="43"/>
                  </a:lnTo>
                  <a:lnTo>
                    <a:pt x="27" y="41"/>
                  </a:lnTo>
                  <a:lnTo>
                    <a:pt x="20" y="39"/>
                  </a:lnTo>
                  <a:lnTo>
                    <a:pt x="14" y="37"/>
                  </a:lnTo>
                  <a:lnTo>
                    <a:pt x="9" y="34"/>
                  </a:lnTo>
                  <a:lnTo>
                    <a:pt x="5" y="32"/>
                  </a:lnTo>
                  <a:lnTo>
                    <a:pt x="1" y="29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2" y="9"/>
                  </a:lnTo>
                  <a:lnTo>
                    <a:pt x="3" y="6"/>
                  </a:lnTo>
                  <a:lnTo>
                    <a:pt x="4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12" y="3"/>
                  </a:lnTo>
                  <a:lnTo>
                    <a:pt x="18" y="6"/>
                  </a:lnTo>
                  <a:lnTo>
                    <a:pt x="24" y="8"/>
                  </a:lnTo>
                  <a:lnTo>
                    <a:pt x="30" y="10"/>
                  </a:lnTo>
                  <a:lnTo>
                    <a:pt x="35" y="12"/>
                  </a:lnTo>
                  <a:lnTo>
                    <a:pt x="41" y="13"/>
                  </a:lnTo>
                  <a:lnTo>
                    <a:pt x="47" y="15"/>
                  </a:lnTo>
                  <a:lnTo>
                    <a:pt x="52" y="15"/>
                  </a:lnTo>
                  <a:lnTo>
                    <a:pt x="58" y="15"/>
                  </a:lnTo>
                  <a:lnTo>
                    <a:pt x="63" y="15"/>
                  </a:lnTo>
                  <a:lnTo>
                    <a:pt x="68" y="15"/>
                  </a:lnTo>
                  <a:lnTo>
                    <a:pt x="73" y="15"/>
                  </a:lnTo>
                  <a:lnTo>
                    <a:pt x="77" y="13"/>
                  </a:lnTo>
                  <a:lnTo>
                    <a:pt x="82" y="12"/>
                  </a:lnTo>
                  <a:lnTo>
                    <a:pt x="86" y="9"/>
                  </a:lnTo>
                  <a:lnTo>
                    <a:pt x="91" y="6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38" name="Freeform 194">
              <a:extLst>
                <a:ext uri="{FF2B5EF4-FFF2-40B4-BE49-F238E27FC236}">
                  <a16:creationId xmlns:a16="http://schemas.microsoft.com/office/drawing/2014/main" id="{2B73A155-999A-3D7E-1C97-6B3A687F0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1958"/>
              <a:ext cx="216" cy="576"/>
            </a:xfrm>
            <a:custGeom>
              <a:avLst/>
              <a:gdLst>
                <a:gd name="T0" fmla="*/ 109 w 216"/>
                <a:gd name="T1" fmla="*/ 0 h 576"/>
                <a:gd name="T2" fmla="*/ 134 w 216"/>
                <a:gd name="T3" fmla="*/ 0 h 576"/>
                <a:gd name="T4" fmla="*/ 160 w 216"/>
                <a:gd name="T5" fmla="*/ 10 h 576"/>
                <a:gd name="T6" fmla="*/ 181 w 216"/>
                <a:gd name="T7" fmla="*/ 19 h 576"/>
                <a:gd name="T8" fmla="*/ 203 w 216"/>
                <a:gd name="T9" fmla="*/ 19 h 576"/>
                <a:gd name="T10" fmla="*/ 211 w 216"/>
                <a:gd name="T11" fmla="*/ 60 h 576"/>
                <a:gd name="T12" fmla="*/ 215 w 216"/>
                <a:gd name="T13" fmla="*/ 99 h 576"/>
                <a:gd name="T14" fmla="*/ 211 w 216"/>
                <a:gd name="T15" fmla="*/ 134 h 576"/>
                <a:gd name="T16" fmla="*/ 207 w 216"/>
                <a:gd name="T17" fmla="*/ 170 h 576"/>
                <a:gd name="T18" fmla="*/ 193 w 216"/>
                <a:gd name="T19" fmla="*/ 209 h 576"/>
                <a:gd name="T20" fmla="*/ 181 w 216"/>
                <a:gd name="T21" fmla="*/ 244 h 576"/>
                <a:gd name="T22" fmla="*/ 171 w 216"/>
                <a:gd name="T23" fmla="*/ 285 h 576"/>
                <a:gd name="T24" fmla="*/ 160 w 216"/>
                <a:gd name="T25" fmla="*/ 319 h 576"/>
                <a:gd name="T26" fmla="*/ 149 w 216"/>
                <a:gd name="T27" fmla="*/ 360 h 576"/>
                <a:gd name="T28" fmla="*/ 138 w 216"/>
                <a:gd name="T29" fmla="*/ 415 h 576"/>
                <a:gd name="T30" fmla="*/ 131 w 216"/>
                <a:gd name="T31" fmla="*/ 455 h 576"/>
                <a:gd name="T32" fmla="*/ 120 w 216"/>
                <a:gd name="T33" fmla="*/ 484 h 576"/>
                <a:gd name="T34" fmla="*/ 91 w 216"/>
                <a:gd name="T35" fmla="*/ 525 h 576"/>
                <a:gd name="T36" fmla="*/ 65 w 216"/>
                <a:gd name="T37" fmla="*/ 555 h 576"/>
                <a:gd name="T38" fmla="*/ 43 w 216"/>
                <a:gd name="T39" fmla="*/ 560 h 576"/>
                <a:gd name="T40" fmla="*/ 21 w 216"/>
                <a:gd name="T41" fmla="*/ 569 h 576"/>
                <a:gd name="T42" fmla="*/ 7 w 216"/>
                <a:gd name="T43" fmla="*/ 560 h 576"/>
                <a:gd name="T44" fmla="*/ 7 w 216"/>
                <a:gd name="T45" fmla="*/ 530 h 576"/>
                <a:gd name="T46" fmla="*/ 32 w 216"/>
                <a:gd name="T47" fmla="*/ 484 h 576"/>
                <a:gd name="T48" fmla="*/ 0 w 216"/>
                <a:gd name="T49" fmla="*/ 470 h 576"/>
                <a:gd name="T50" fmla="*/ 3 w 216"/>
                <a:gd name="T51" fmla="*/ 415 h 576"/>
                <a:gd name="T52" fmla="*/ 14 w 216"/>
                <a:gd name="T53" fmla="*/ 415 h 576"/>
                <a:gd name="T54" fmla="*/ 21 w 216"/>
                <a:gd name="T55" fmla="*/ 415 h 576"/>
                <a:gd name="T56" fmla="*/ 25 w 216"/>
                <a:gd name="T57" fmla="*/ 374 h 576"/>
                <a:gd name="T58" fmla="*/ 25 w 216"/>
                <a:gd name="T59" fmla="*/ 345 h 576"/>
                <a:gd name="T60" fmla="*/ 33 w 216"/>
                <a:gd name="T61" fmla="*/ 315 h 576"/>
                <a:gd name="T62" fmla="*/ 47 w 216"/>
                <a:gd name="T63" fmla="*/ 285 h 576"/>
                <a:gd name="T64" fmla="*/ 61 w 216"/>
                <a:gd name="T65" fmla="*/ 250 h 576"/>
                <a:gd name="T66" fmla="*/ 73 w 216"/>
                <a:gd name="T67" fmla="*/ 214 h 576"/>
                <a:gd name="T68" fmla="*/ 87 w 216"/>
                <a:gd name="T69" fmla="*/ 180 h 576"/>
                <a:gd name="T70" fmla="*/ 94 w 216"/>
                <a:gd name="T71" fmla="*/ 140 h 576"/>
                <a:gd name="T72" fmla="*/ 101 w 216"/>
                <a:gd name="T73" fmla="*/ 104 h 576"/>
                <a:gd name="T74" fmla="*/ 105 w 216"/>
                <a:gd name="T75" fmla="*/ 74 h 576"/>
                <a:gd name="T76" fmla="*/ 109 w 216"/>
                <a:gd name="T77" fmla="*/ 45 h 576"/>
                <a:gd name="T78" fmla="*/ 116 w 216"/>
                <a:gd name="T79" fmla="*/ 15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6" h="576">
                  <a:moveTo>
                    <a:pt x="94" y="5"/>
                  </a:moveTo>
                  <a:lnTo>
                    <a:pt x="109" y="0"/>
                  </a:lnTo>
                  <a:lnTo>
                    <a:pt x="123" y="0"/>
                  </a:lnTo>
                  <a:lnTo>
                    <a:pt x="134" y="0"/>
                  </a:lnTo>
                  <a:lnTo>
                    <a:pt x="145" y="10"/>
                  </a:lnTo>
                  <a:lnTo>
                    <a:pt x="160" y="10"/>
                  </a:lnTo>
                  <a:lnTo>
                    <a:pt x="171" y="19"/>
                  </a:lnTo>
                  <a:lnTo>
                    <a:pt x="181" y="19"/>
                  </a:lnTo>
                  <a:lnTo>
                    <a:pt x="193" y="19"/>
                  </a:lnTo>
                  <a:lnTo>
                    <a:pt x="203" y="19"/>
                  </a:lnTo>
                  <a:lnTo>
                    <a:pt x="207" y="45"/>
                  </a:lnTo>
                  <a:lnTo>
                    <a:pt x="211" y="60"/>
                  </a:lnTo>
                  <a:lnTo>
                    <a:pt x="215" y="85"/>
                  </a:lnTo>
                  <a:lnTo>
                    <a:pt x="215" y="99"/>
                  </a:lnTo>
                  <a:lnTo>
                    <a:pt x="215" y="115"/>
                  </a:lnTo>
                  <a:lnTo>
                    <a:pt x="211" y="134"/>
                  </a:lnTo>
                  <a:lnTo>
                    <a:pt x="211" y="150"/>
                  </a:lnTo>
                  <a:lnTo>
                    <a:pt x="207" y="170"/>
                  </a:lnTo>
                  <a:lnTo>
                    <a:pt x="207" y="184"/>
                  </a:lnTo>
                  <a:lnTo>
                    <a:pt x="193" y="209"/>
                  </a:lnTo>
                  <a:lnTo>
                    <a:pt x="189" y="225"/>
                  </a:lnTo>
                  <a:lnTo>
                    <a:pt x="181" y="244"/>
                  </a:lnTo>
                  <a:lnTo>
                    <a:pt x="178" y="264"/>
                  </a:lnTo>
                  <a:lnTo>
                    <a:pt x="171" y="285"/>
                  </a:lnTo>
                  <a:lnTo>
                    <a:pt x="163" y="305"/>
                  </a:lnTo>
                  <a:lnTo>
                    <a:pt x="160" y="319"/>
                  </a:lnTo>
                  <a:lnTo>
                    <a:pt x="156" y="335"/>
                  </a:lnTo>
                  <a:lnTo>
                    <a:pt x="149" y="360"/>
                  </a:lnTo>
                  <a:lnTo>
                    <a:pt x="141" y="415"/>
                  </a:lnTo>
                  <a:lnTo>
                    <a:pt x="138" y="415"/>
                  </a:lnTo>
                  <a:lnTo>
                    <a:pt x="134" y="415"/>
                  </a:lnTo>
                  <a:lnTo>
                    <a:pt x="131" y="455"/>
                  </a:lnTo>
                  <a:lnTo>
                    <a:pt x="127" y="470"/>
                  </a:lnTo>
                  <a:lnTo>
                    <a:pt x="120" y="484"/>
                  </a:lnTo>
                  <a:lnTo>
                    <a:pt x="101" y="514"/>
                  </a:lnTo>
                  <a:lnTo>
                    <a:pt x="91" y="525"/>
                  </a:lnTo>
                  <a:lnTo>
                    <a:pt x="76" y="544"/>
                  </a:lnTo>
                  <a:lnTo>
                    <a:pt x="65" y="555"/>
                  </a:lnTo>
                  <a:lnTo>
                    <a:pt x="54" y="555"/>
                  </a:lnTo>
                  <a:lnTo>
                    <a:pt x="43" y="560"/>
                  </a:lnTo>
                  <a:lnTo>
                    <a:pt x="33" y="565"/>
                  </a:lnTo>
                  <a:lnTo>
                    <a:pt x="21" y="569"/>
                  </a:lnTo>
                  <a:lnTo>
                    <a:pt x="11" y="575"/>
                  </a:lnTo>
                  <a:lnTo>
                    <a:pt x="7" y="560"/>
                  </a:lnTo>
                  <a:lnTo>
                    <a:pt x="7" y="544"/>
                  </a:lnTo>
                  <a:lnTo>
                    <a:pt x="7" y="530"/>
                  </a:lnTo>
                  <a:lnTo>
                    <a:pt x="3" y="514"/>
                  </a:lnTo>
                  <a:lnTo>
                    <a:pt x="32" y="484"/>
                  </a:lnTo>
                  <a:lnTo>
                    <a:pt x="0" y="484"/>
                  </a:lnTo>
                  <a:lnTo>
                    <a:pt x="0" y="470"/>
                  </a:lnTo>
                  <a:lnTo>
                    <a:pt x="0" y="455"/>
                  </a:lnTo>
                  <a:lnTo>
                    <a:pt x="3" y="415"/>
                  </a:lnTo>
                  <a:lnTo>
                    <a:pt x="7" y="415"/>
                  </a:lnTo>
                  <a:lnTo>
                    <a:pt x="14" y="415"/>
                  </a:lnTo>
                  <a:lnTo>
                    <a:pt x="18" y="415"/>
                  </a:lnTo>
                  <a:lnTo>
                    <a:pt x="21" y="415"/>
                  </a:lnTo>
                  <a:lnTo>
                    <a:pt x="25" y="415"/>
                  </a:lnTo>
                  <a:lnTo>
                    <a:pt x="25" y="374"/>
                  </a:lnTo>
                  <a:lnTo>
                    <a:pt x="25" y="360"/>
                  </a:lnTo>
                  <a:lnTo>
                    <a:pt x="25" y="345"/>
                  </a:lnTo>
                  <a:lnTo>
                    <a:pt x="29" y="330"/>
                  </a:lnTo>
                  <a:lnTo>
                    <a:pt x="33" y="315"/>
                  </a:lnTo>
                  <a:lnTo>
                    <a:pt x="40" y="299"/>
                  </a:lnTo>
                  <a:lnTo>
                    <a:pt x="47" y="285"/>
                  </a:lnTo>
                  <a:lnTo>
                    <a:pt x="51" y="269"/>
                  </a:lnTo>
                  <a:lnTo>
                    <a:pt x="61" y="250"/>
                  </a:lnTo>
                  <a:lnTo>
                    <a:pt x="65" y="230"/>
                  </a:lnTo>
                  <a:lnTo>
                    <a:pt x="73" y="214"/>
                  </a:lnTo>
                  <a:lnTo>
                    <a:pt x="80" y="200"/>
                  </a:lnTo>
                  <a:lnTo>
                    <a:pt x="87" y="180"/>
                  </a:lnTo>
                  <a:lnTo>
                    <a:pt x="91" y="159"/>
                  </a:lnTo>
                  <a:lnTo>
                    <a:pt x="94" y="140"/>
                  </a:lnTo>
                  <a:lnTo>
                    <a:pt x="98" y="120"/>
                  </a:lnTo>
                  <a:lnTo>
                    <a:pt x="101" y="104"/>
                  </a:lnTo>
                  <a:lnTo>
                    <a:pt x="101" y="90"/>
                  </a:lnTo>
                  <a:lnTo>
                    <a:pt x="105" y="74"/>
                  </a:lnTo>
                  <a:lnTo>
                    <a:pt x="109" y="60"/>
                  </a:lnTo>
                  <a:lnTo>
                    <a:pt x="109" y="45"/>
                  </a:lnTo>
                  <a:lnTo>
                    <a:pt x="113" y="30"/>
                  </a:lnTo>
                  <a:lnTo>
                    <a:pt x="116" y="15"/>
                  </a:lnTo>
                  <a:lnTo>
                    <a:pt x="127" y="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 type="none" w="sm" len="sm"/>
                  <a:tailEnd type="none" w="sm" len="sm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39" name="Freeform 195">
              <a:extLst>
                <a:ext uri="{FF2B5EF4-FFF2-40B4-BE49-F238E27FC236}">
                  <a16:creationId xmlns:a16="http://schemas.microsoft.com/office/drawing/2014/main" id="{D30E7079-3C36-83D6-7856-1131894CF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522"/>
              <a:ext cx="69" cy="157"/>
            </a:xfrm>
            <a:custGeom>
              <a:avLst/>
              <a:gdLst>
                <a:gd name="T0" fmla="*/ 11 w 69"/>
                <a:gd name="T1" fmla="*/ 25 h 157"/>
                <a:gd name="T2" fmla="*/ 28 w 69"/>
                <a:gd name="T3" fmla="*/ 0 h 157"/>
                <a:gd name="T4" fmla="*/ 39 w 69"/>
                <a:gd name="T5" fmla="*/ 0 h 157"/>
                <a:gd name="T6" fmla="*/ 48 w 69"/>
                <a:gd name="T7" fmla="*/ 14 h 157"/>
                <a:gd name="T8" fmla="*/ 52 w 69"/>
                <a:gd name="T9" fmla="*/ 30 h 157"/>
                <a:gd name="T10" fmla="*/ 55 w 69"/>
                <a:gd name="T11" fmla="*/ 45 h 157"/>
                <a:gd name="T12" fmla="*/ 43 w 69"/>
                <a:gd name="T13" fmla="*/ 55 h 157"/>
                <a:gd name="T14" fmla="*/ 55 w 69"/>
                <a:gd name="T15" fmla="*/ 65 h 157"/>
                <a:gd name="T16" fmla="*/ 68 w 69"/>
                <a:gd name="T17" fmla="*/ 75 h 157"/>
                <a:gd name="T18" fmla="*/ 63 w 69"/>
                <a:gd name="T19" fmla="*/ 90 h 157"/>
                <a:gd name="T20" fmla="*/ 52 w 69"/>
                <a:gd name="T21" fmla="*/ 96 h 157"/>
                <a:gd name="T22" fmla="*/ 39 w 69"/>
                <a:gd name="T23" fmla="*/ 100 h 157"/>
                <a:gd name="T24" fmla="*/ 52 w 69"/>
                <a:gd name="T25" fmla="*/ 116 h 157"/>
                <a:gd name="T26" fmla="*/ 63 w 69"/>
                <a:gd name="T27" fmla="*/ 125 h 157"/>
                <a:gd name="T28" fmla="*/ 68 w 69"/>
                <a:gd name="T29" fmla="*/ 141 h 157"/>
                <a:gd name="T30" fmla="*/ 59 w 69"/>
                <a:gd name="T31" fmla="*/ 156 h 157"/>
                <a:gd name="T32" fmla="*/ 48 w 69"/>
                <a:gd name="T33" fmla="*/ 156 h 157"/>
                <a:gd name="T34" fmla="*/ 35 w 69"/>
                <a:gd name="T35" fmla="*/ 156 h 157"/>
                <a:gd name="T36" fmla="*/ 24 w 69"/>
                <a:gd name="T37" fmla="*/ 156 h 157"/>
                <a:gd name="T38" fmla="*/ 11 w 69"/>
                <a:gd name="T39" fmla="*/ 146 h 157"/>
                <a:gd name="T40" fmla="*/ 0 w 69"/>
                <a:gd name="T41" fmla="*/ 13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" h="157">
                  <a:moveTo>
                    <a:pt x="11" y="25"/>
                  </a:moveTo>
                  <a:lnTo>
                    <a:pt x="28" y="0"/>
                  </a:lnTo>
                  <a:lnTo>
                    <a:pt x="39" y="0"/>
                  </a:lnTo>
                  <a:lnTo>
                    <a:pt x="48" y="14"/>
                  </a:lnTo>
                  <a:lnTo>
                    <a:pt x="52" y="30"/>
                  </a:lnTo>
                  <a:lnTo>
                    <a:pt x="55" y="45"/>
                  </a:lnTo>
                  <a:lnTo>
                    <a:pt x="43" y="55"/>
                  </a:lnTo>
                  <a:lnTo>
                    <a:pt x="55" y="65"/>
                  </a:lnTo>
                  <a:lnTo>
                    <a:pt x="68" y="75"/>
                  </a:lnTo>
                  <a:lnTo>
                    <a:pt x="63" y="90"/>
                  </a:lnTo>
                  <a:lnTo>
                    <a:pt x="52" y="96"/>
                  </a:lnTo>
                  <a:lnTo>
                    <a:pt x="39" y="100"/>
                  </a:lnTo>
                  <a:lnTo>
                    <a:pt x="52" y="116"/>
                  </a:lnTo>
                  <a:lnTo>
                    <a:pt x="63" y="125"/>
                  </a:lnTo>
                  <a:lnTo>
                    <a:pt x="68" y="141"/>
                  </a:lnTo>
                  <a:lnTo>
                    <a:pt x="59" y="156"/>
                  </a:lnTo>
                  <a:lnTo>
                    <a:pt x="48" y="156"/>
                  </a:lnTo>
                  <a:lnTo>
                    <a:pt x="35" y="156"/>
                  </a:lnTo>
                  <a:lnTo>
                    <a:pt x="24" y="156"/>
                  </a:lnTo>
                  <a:lnTo>
                    <a:pt x="11" y="146"/>
                  </a:lnTo>
                  <a:lnTo>
                    <a:pt x="0" y="136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40" name="Freeform 196">
              <a:extLst>
                <a:ext uri="{FF2B5EF4-FFF2-40B4-BE49-F238E27FC236}">
                  <a16:creationId xmlns:a16="http://schemas.microsoft.com/office/drawing/2014/main" id="{3F57EEE1-2274-D691-46A1-4BA3E4F79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573"/>
              <a:ext cx="38" cy="23"/>
            </a:xfrm>
            <a:custGeom>
              <a:avLst/>
              <a:gdLst>
                <a:gd name="T0" fmla="*/ 37 w 38"/>
                <a:gd name="T1" fmla="*/ 0 h 23"/>
                <a:gd name="T2" fmla="*/ 22 w 38"/>
                <a:gd name="T3" fmla="*/ 7 h 23"/>
                <a:gd name="T4" fmla="*/ 10 w 38"/>
                <a:gd name="T5" fmla="*/ 14 h 23"/>
                <a:gd name="T6" fmla="*/ 0 w 38"/>
                <a:gd name="T7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23">
                  <a:moveTo>
                    <a:pt x="37" y="0"/>
                  </a:moveTo>
                  <a:lnTo>
                    <a:pt x="22" y="7"/>
                  </a:lnTo>
                  <a:lnTo>
                    <a:pt x="10" y="14"/>
                  </a:lnTo>
                  <a:lnTo>
                    <a:pt x="0" y="22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41" name="Freeform 197">
              <a:extLst>
                <a:ext uri="{FF2B5EF4-FFF2-40B4-BE49-F238E27FC236}">
                  <a16:creationId xmlns:a16="http://schemas.microsoft.com/office/drawing/2014/main" id="{CFF361A8-7219-07CF-8A17-687D42D82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22"/>
              <a:ext cx="39" cy="23"/>
            </a:xfrm>
            <a:custGeom>
              <a:avLst/>
              <a:gdLst>
                <a:gd name="T0" fmla="*/ 38 w 39"/>
                <a:gd name="T1" fmla="*/ 0 h 23"/>
                <a:gd name="T2" fmla="*/ 22 w 39"/>
                <a:gd name="T3" fmla="*/ 7 h 23"/>
                <a:gd name="T4" fmla="*/ 11 w 39"/>
                <a:gd name="T5" fmla="*/ 14 h 23"/>
                <a:gd name="T6" fmla="*/ 0 w 39"/>
                <a:gd name="T7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23">
                  <a:moveTo>
                    <a:pt x="38" y="0"/>
                  </a:moveTo>
                  <a:lnTo>
                    <a:pt x="22" y="7"/>
                  </a:lnTo>
                  <a:lnTo>
                    <a:pt x="11" y="14"/>
                  </a:lnTo>
                  <a:lnTo>
                    <a:pt x="0" y="22"/>
                  </a:lnTo>
                </a:path>
              </a:pathLst>
            </a:custGeom>
            <a:noFill/>
            <a:ln w="25400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</p:grpSp>
      <p:grpSp>
        <p:nvGrpSpPr>
          <p:cNvPr id="6558" name="Group 414">
            <a:extLst>
              <a:ext uri="{FF2B5EF4-FFF2-40B4-BE49-F238E27FC236}">
                <a16:creationId xmlns:a16="http://schemas.microsoft.com/office/drawing/2014/main" id="{1AF7312A-300F-3044-D0F7-9E967DC92D7C}"/>
              </a:ext>
            </a:extLst>
          </p:cNvPr>
          <p:cNvGrpSpPr>
            <a:grpSpLocks/>
          </p:cNvGrpSpPr>
          <p:nvPr/>
        </p:nvGrpSpPr>
        <p:grpSpPr bwMode="auto">
          <a:xfrm>
            <a:off x="1800225" y="2352675"/>
            <a:ext cx="2354263" cy="3441700"/>
            <a:chOff x="1134" y="1482"/>
            <a:chExt cx="1483" cy="2168"/>
          </a:xfrm>
        </p:grpSpPr>
        <p:sp>
          <p:nvSpPr>
            <p:cNvPr id="6343" name="Freeform 199">
              <a:extLst>
                <a:ext uri="{FF2B5EF4-FFF2-40B4-BE49-F238E27FC236}">
                  <a16:creationId xmlns:a16="http://schemas.microsoft.com/office/drawing/2014/main" id="{21DEAEBA-6321-92F2-6397-4C89F146C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878"/>
              <a:ext cx="740" cy="673"/>
            </a:xfrm>
            <a:custGeom>
              <a:avLst/>
              <a:gdLst>
                <a:gd name="T0" fmla="*/ 335 w 740"/>
                <a:gd name="T1" fmla="*/ 118 h 673"/>
                <a:gd name="T2" fmla="*/ 335 w 740"/>
                <a:gd name="T3" fmla="*/ 164 h 673"/>
                <a:gd name="T4" fmla="*/ 335 w 740"/>
                <a:gd name="T5" fmla="*/ 210 h 673"/>
                <a:gd name="T6" fmla="*/ 335 w 740"/>
                <a:gd name="T7" fmla="*/ 256 h 673"/>
                <a:gd name="T8" fmla="*/ 335 w 740"/>
                <a:gd name="T9" fmla="*/ 302 h 673"/>
                <a:gd name="T10" fmla="*/ 334 w 740"/>
                <a:gd name="T11" fmla="*/ 348 h 673"/>
                <a:gd name="T12" fmla="*/ 52 w 740"/>
                <a:gd name="T13" fmla="*/ 487 h 673"/>
                <a:gd name="T14" fmla="*/ 2 w 740"/>
                <a:gd name="T15" fmla="*/ 534 h 673"/>
                <a:gd name="T16" fmla="*/ 12 w 740"/>
                <a:gd name="T17" fmla="*/ 578 h 673"/>
                <a:gd name="T18" fmla="*/ 68 w 740"/>
                <a:gd name="T19" fmla="*/ 617 h 673"/>
                <a:gd name="T20" fmla="*/ 153 w 740"/>
                <a:gd name="T21" fmla="*/ 647 h 673"/>
                <a:gd name="T22" fmla="*/ 254 w 740"/>
                <a:gd name="T23" fmla="*/ 666 h 673"/>
                <a:gd name="T24" fmla="*/ 355 w 740"/>
                <a:gd name="T25" fmla="*/ 671 h 673"/>
                <a:gd name="T26" fmla="*/ 420 w 740"/>
                <a:gd name="T27" fmla="*/ 669 h 673"/>
                <a:gd name="T28" fmla="*/ 479 w 740"/>
                <a:gd name="T29" fmla="*/ 664 h 673"/>
                <a:gd name="T30" fmla="*/ 536 w 740"/>
                <a:gd name="T31" fmla="*/ 656 h 673"/>
                <a:gd name="T32" fmla="*/ 590 w 740"/>
                <a:gd name="T33" fmla="*/ 644 h 673"/>
                <a:gd name="T34" fmla="*/ 638 w 740"/>
                <a:gd name="T35" fmla="*/ 629 h 673"/>
                <a:gd name="T36" fmla="*/ 681 w 740"/>
                <a:gd name="T37" fmla="*/ 612 h 673"/>
                <a:gd name="T38" fmla="*/ 721 w 740"/>
                <a:gd name="T39" fmla="*/ 581 h 673"/>
                <a:gd name="T40" fmla="*/ 739 w 740"/>
                <a:gd name="T41" fmla="*/ 540 h 673"/>
                <a:gd name="T42" fmla="*/ 717 w 740"/>
                <a:gd name="T43" fmla="*/ 504 h 673"/>
                <a:gd name="T44" fmla="*/ 401 w 740"/>
                <a:gd name="T45" fmla="*/ 373 h 673"/>
                <a:gd name="T46" fmla="*/ 384 w 740"/>
                <a:gd name="T47" fmla="*/ 84 h 673"/>
                <a:gd name="T48" fmla="*/ 364 w 740"/>
                <a:gd name="T49" fmla="*/ 83 h 673"/>
                <a:gd name="T50" fmla="*/ 343 w 740"/>
                <a:gd name="T51" fmla="*/ 82 h 673"/>
                <a:gd name="T52" fmla="*/ 213 w 740"/>
                <a:gd name="T53" fmla="*/ 12 h 673"/>
                <a:gd name="T54" fmla="*/ 219 w 740"/>
                <a:gd name="T55" fmla="*/ 36 h 673"/>
                <a:gd name="T56" fmla="*/ 234 w 740"/>
                <a:gd name="T57" fmla="*/ 55 h 673"/>
                <a:gd name="T58" fmla="*/ 256 w 740"/>
                <a:gd name="T59" fmla="*/ 67 h 673"/>
                <a:gd name="T60" fmla="*/ 293 w 740"/>
                <a:gd name="T61" fmla="*/ 75 h 673"/>
                <a:gd name="T62" fmla="*/ 340 w 740"/>
                <a:gd name="T63" fmla="*/ 81 h 673"/>
                <a:gd name="T64" fmla="*/ 389 w 740"/>
                <a:gd name="T65" fmla="*/ 85 h 673"/>
                <a:gd name="T66" fmla="*/ 436 w 740"/>
                <a:gd name="T67" fmla="*/ 85 h 673"/>
                <a:gd name="T68" fmla="*/ 474 w 740"/>
                <a:gd name="T69" fmla="*/ 83 h 673"/>
                <a:gd name="T70" fmla="*/ 499 w 740"/>
                <a:gd name="T71" fmla="*/ 79 h 673"/>
                <a:gd name="T72" fmla="*/ 517 w 740"/>
                <a:gd name="T73" fmla="*/ 68 h 673"/>
                <a:gd name="T74" fmla="*/ 529 w 740"/>
                <a:gd name="T75" fmla="*/ 49 h 673"/>
                <a:gd name="T76" fmla="*/ 532 w 740"/>
                <a:gd name="T77" fmla="*/ 27 h 673"/>
                <a:gd name="T78" fmla="*/ 498 w 740"/>
                <a:gd name="T79" fmla="*/ 22 h 673"/>
                <a:gd name="T80" fmla="*/ 443 w 740"/>
                <a:gd name="T81" fmla="*/ 25 h 673"/>
                <a:gd name="T82" fmla="*/ 389 w 740"/>
                <a:gd name="T83" fmla="*/ 25 h 673"/>
                <a:gd name="T84" fmla="*/ 339 w 740"/>
                <a:gd name="T85" fmla="*/ 21 h 673"/>
                <a:gd name="T86" fmla="*/ 290 w 740"/>
                <a:gd name="T87" fmla="*/ 16 h 673"/>
                <a:gd name="T88" fmla="*/ 247 w 740"/>
                <a:gd name="T89" fmla="*/ 8 h 673"/>
                <a:gd name="T90" fmla="*/ 229 w 740"/>
                <a:gd name="T91" fmla="*/ 157 h 673"/>
                <a:gd name="T92" fmla="*/ 255 w 740"/>
                <a:gd name="T93" fmla="*/ 172 h 673"/>
                <a:gd name="T94" fmla="*/ 258 w 740"/>
                <a:gd name="T95" fmla="*/ 204 h 673"/>
                <a:gd name="T96" fmla="*/ 236 w 740"/>
                <a:gd name="T97" fmla="*/ 224 h 673"/>
                <a:gd name="T98" fmla="*/ 208 w 740"/>
                <a:gd name="T99" fmla="*/ 215 h 673"/>
                <a:gd name="T100" fmla="*/ 199 w 740"/>
                <a:gd name="T101" fmla="*/ 184 h 673"/>
                <a:gd name="T102" fmla="*/ 217 w 740"/>
                <a:gd name="T103" fmla="*/ 16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0" h="673">
                  <a:moveTo>
                    <a:pt x="335" y="81"/>
                  </a:moveTo>
                  <a:lnTo>
                    <a:pt x="335" y="90"/>
                  </a:lnTo>
                  <a:lnTo>
                    <a:pt x="335" y="99"/>
                  </a:lnTo>
                  <a:lnTo>
                    <a:pt x="335" y="109"/>
                  </a:lnTo>
                  <a:lnTo>
                    <a:pt x="335" y="118"/>
                  </a:lnTo>
                  <a:lnTo>
                    <a:pt x="335" y="127"/>
                  </a:lnTo>
                  <a:lnTo>
                    <a:pt x="335" y="136"/>
                  </a:lnTo>
                  <a:lnTo>
                    <a:pt x="335" y="145"/>
                  </a:lnTo>
                  <a:lnTo>
                    <a:pt x="335" y="155"/>
                  </a:lnTo>
                  <a:lnTo>
                    <a:pt x="335" y="164"/>
                  </a:lnTo>
                  <a:lnTo>
                    <a:pt x="335" y="173"/>
                  </a:lnTo>
                  <a:lnTo>
                    <a:pt x="335" y="182"/>
                  </a:lnTo>
                  <a:lnTo>
                    <a:pt x="335" y="191"/>
                  </a:lnTo>
                  <a:lnTo>
                    <a:pt x="335" y="201"/>
                  </a:lnTo>
                  <a:lnTo>
                    <a:pt x="335" y="210"/>
                  </a:lnTo>
                  <a:lnTo>
                    <a:pt x="335" y="219"/>
                  </a:lnTo>
                  <a:lnTo>
                    <a:pt x="335" y="228"/>
                  </a:lnTo>
                  <a:lnTo>
                    <a:pt x="335" y="237"/>
                  </a:lnTo>
                  <a:lnTo>
                    <a:pt x="335" y="246"/>
                  </a:lnTo>
                  <a:lnTo>
                    <a:pt x="335" y="256"/>
                  </a:lnTo>
                  <a:lnTo>
                    <a:pt x="335" y="265"/>
                  </a:lnTo>
                  <a:lnTo>
                    <a:pt x="335" y="274"/>
                  </a:lnTo>
                  <a:lnTo>
                    <a:pt x="335" y="283"/>
                  </a:lnTo>
                  <a:lnTo>
                    <a:pt x="335" y="292"/>
                  </a:lnTo>
                  <a:lnTo>
                    <a:pt x="335" y="302"/>
                  </a:lnTo>
                  <a:lnTo>
                    <a:pt x="335" y="311"/>
                  </a:lnTo>
                  <a:lnTo>
                    <a:pt x="335" y="320"/>
                  </a:lnTo>
                  <a:lnTo>
                    <a:pt x="334" y="329"/>
                  </a:lnTo>
                  <a:lnTo>
                    <a:pt x="334" y="338"/>
                  </a:lnTo>
                  <a:lnTo>
                    <a:pt x="334" y="348"/>
                  </a:lnTo>
                  <a:lnTo>
                    <a:pt x="334" y="357"/>
                  </a:lnTo>
                  <a:lnTo>
                    <a:pt x="334" y="366"/>
                  </a:lnTo>
                  <a:lnTo>
                    <a:pt x="334" y="375"/>
                  </a:lnTo>
                  <a:lnTo>
                    <a:pt x="71" y="477"/>
                  </a:lnTo>
                  <a:lnTo>
                    <a:pt x="52" y="487"/>
                  </a:lnTo>
                  <a:lnTo>
                    <a:pt x="36" y="496"/>
                  </a:lnTo>
                  <a:lnTo>
                    <a:pt x="24" y="506"/>
                  </a:lnTo>
                  <a:lnTo>
                    <a:pt x="14" y="515"/>
                  </a:lnTo>
                  <a:lnTo>
                    <a:pt x="7" y="525"/>
                  </a:lnTo>
                  <a:lnTo>
                    <a:pt x="2" y="534"/>
                  </a:lnTo>
                  <a:lnTo>
                    <a:pt x="0" y="543"/>
                  </a:lnTo>
                  <a:lnTo>
                    <a:pt x="0" y="552"/>
                  </a:lnTo>
                  <a:lnTo>
                    <a:pt x="2" y="561"/>
                  </a:lnTo>
                  <a:lnTo>
                    <a:pt x="6" y="570"/>
                  </a:lnTo>
                  <a:lnTo>
                    <a:pt x="12" y="578"/>
                  </a:lnTo>
                  <a:lnTo>
                    <a:pt x="20" y="587"/>
                  </a:lnTo>
                  <a:lnTo>
                    <a:pt x="30" y="595"/>
                  </a:lnTo>
                  <a:lnTo>
                    <a:pt x="41" y="602"/>
                  </a:lnTo>
                  <a:lnTo>
                    <a:pt x="53" y="610"/>
                  </a:lnTo>
                  <a:lnTo>
                    <a:pt x="68" y="617"/>
                  </a:lnTo>
                  <a:lnTo>
                    <a:pt x="83" y="624"/>
                  </a:lnTo>
                  <a:lnTo>
                    <a:pt x="99" y="630"/>
                  </a:lnTo>
                  <a:lnTo>
                    <a:pt x="116" y="636"/>
                  </a:lnTo>
                  <a:lnTo>
                    <a:pt x="134" y="642"/>
                  </a:lnTo>
                  <a:lnTo>
                    <a:pt x="153" y="647"/>
                  </a:lnTo>
                  <a:lnTo>
                    <a:pt x="172" y="652"/>
                  </a:lnTo>
                  <a:lnTo>
                    <a:pt x="193" y="656"/>
                  </a:lnTo>
                  <a:lnTo>
                    <a:pt x="213" y="660"/>
                  </a:lnTo>
                  <a:lnTo>
                    <a:pt x="233" y="663"/>
                  </a:lnTo>
                  <a:lnTo>
                    <a:pt x="254" y="666"/>
                  </a:lnTo>
                  <a:lnTo>
                    <a:pt x="274" y="668"/>
                  </a:lnTo>
                  <a:lnTo>
                    <a:pt x="295" y="670"/>
                  </a:lnTo>
                  <a:lnTo>
                    <a:pt x="316" y="671"/>
                  </a:lnTo>
                  <a:lnTo>
                    <a:pt x="336" y="672"/>
                  </a:lnTo>
                  <a:lnTo>
                    <a:pt x="355" y="671"/>
                  </a:lnTo>
                  <a:lnTo>
                    <a:pt x="374" y="671"/>
                  </a:lnTo>
                  <a:lnTo>
                    <a:pt x="385" y="671"/>
                  </a:lnTo>
                  <a:lnTo>
                    <a:pt x="397" y="670"/>
                  </a:lnTo>
                  <a:lnTo>
                    <a:pt x="409" y="670"/>
                  </a:lnTo>
                  <a:lnTo>
                    <a:pt x="420" y="669"/>
                  </a:lnTo>
                  <a:lnTo>
                    <a:pt x="433" y="669"/>
                  </a:lnTo>
                  <a:lnTo>
                    <a:pt x="445" y="668"/>
                  </a:lnTo>
                  <a:lnTo>
                    <a:pt x="456" y="667"/>
                  </a:lnTo>
                  <a:lnTo>
                    <a:pt x="468" y="665"/>
                  </a:lnTo>
                  <a:lnTo>
                    <a:pt x="479" y="664"/>
                  </a:lnTo>
                  <a:lnTo>
                    <a:pt x="491" y="663"/>
                  </a:lnTo>
                  <a:lnTo>
                    <a:pt x="502" y="661"/>
                  </a:lnTo>
                  <a:lnTo>
                    <a:pt x="513" y="660"/>
                  </a:lnTo>
                  <a:lnTo>
                    <a:pt x="525" y="658"/>
                  </a:lnTo>
                  <a:lnTo>
                    <a:pt x="536" y="656"/>
                  </a:lnTo>
                  <a:lnTo>
                    <a:pt x="547" y="653"/>
                  </a:lnTo>
                  <a:lnTo>
                    <a:pt x="558" y="651"/>
                  </a:lnTo>
                  <a:lnTo>
                    <a:pt x="569" y="649"/>
                  </a:lnTo>
                  <a:lnTo>
                    <a:pt x="579" y="646"/>
                  </a:lnTo>
                  <a:lnTo>
                    <a:pt x="590" y="644"/>
                  </a:lnTo>
                  <a:lnTo>
                    <a:pt x="600" y="641"/>
                  </a:lnTo>
                  <a:lnTo>
                    <a:pt x="610" y="638"/>
                  </a:lnTo>
                  <a:lnTo>
                    <a:pt x="619" y="635"/>
                  </a:lnTo>
                  <a:lnTo>
                    <a:pt x="629" y="632"/>
                  </a:lnTo>
                  <a:lnTo>
                    <a:pt x="638" y="629"/>
                  </a:lnTo>
                  <a:lnTo>
                    <a:pt x="647" y="626"/>
                  </a:lnTo>
                  <a:lnTo>
                    <a:pt x="655" y="622"/>
                  </a:lnTo>
                  <a:lnTo>
                    <a:pt x="664" y="619"/>
                  </a:lnTo>
                  <a:lnTo>
                    <a:pt x="672" y="615"/>
                  </a:lnTo>
                  <a:lnTo>
                    <a:pt x="681" y="612"/>
                  </a:lnTo>
                  <a:lnTo>
                    <a:pt x="688" y="608"/>
                  </a:lnTo>
                  <a:lnTo>
                    <a:pt x="695" y="604"/>
                  </a:lnTo>
                  <a:lnTo>
                    <a:pt x="702" y="600"/>
                  </a:lnTo>
                  <a:lnTo>
                    <a:pt x="713" y="590"/>
                  </a:lnTo>
                  <a:lnTo>
                    <a:pt x="721" y="581"/>
                  </a:lnTo>
                  <a:lnTo>
                    <a:pt x="729" y="572"/>
                  </a:lnTo>
                  <a:lnTo>
                    <a:pt x="734" y="564"/>
                  </a:lnTo>
                  <a:lnTo>
                    <a:pt x="737" y="556"/>
                  </a:lnTo>
                  <a:lnTo>
                    <a:pt x="739" y="548"/>
                  </a:lnTo>
                  <a:lnTo>
                    <a:pt x="739" y="540"/>
                  </a:lnTo>
                  <a:lnTo>
                    <a:pt x="737" y="533"/>
                  </a:lnTo>
                  <a:lnTo>
                    <a:pt x="734" y="526"/>
                  </a:lnTo>
                  <a:lnTo>
                    <a:pt x="730" y="518"/>
                  </a:lnTo>
                  <a:lnTo>
                    <a:pt x="724" y="511"/>
                  </a:lnTo>
                  <a:lnTo>
                    <a:pt x="717" y="504"/>
                  </a:lnTo>
                  <a:lnTo>
                    <a:pt x="709" y="497"/>
                  </a:lnTo>
                  <a:lnTo>
                    <a:pt x="699" y="490"/>
                  </a:lnTo>
                  <a:lnTo>
                    <a:pt x="688" y="483"/>
                  </a:lnTo>
                  <a:lnTo>
                    <a:pt x="675" y="475"/>
                  </a:lnTo>
                  <a:lnTo>
                    <a:pt x="401" y="373"/>
                  </a:lnTo>
                  <a:lnTo>
                    <a:pt x="400" y="85"/>
                  </a:lnTo>
                  <a:lnTo>
                    <a:pt x="396" y="85"/>
                  </a:lnTo>
                  <a:lnTo>
                    <a:pt x="392" y="85"/>
                  </a:lnTo>
                  <a:lnTo>
                    <a:pt x="388" y="85"/>
                  </a:lnTo>
                  <a:lnTo>
                    <a:pt x="384" y="84"/>
                  </a:lnTo>
                  <a:lnTo>
                    <a:pt x="380" y="84"/>
                  </a:lnTo>
                  <a:lnTo>
                    <a:pt x="376" y="84"/>
                  </a:lnTo>
                  <a:lnTo>
                    <a:pt x="372" y="84"/>
                  </a:lnTo>
                  <a:lnTo>
                    <a:pt x="368" y="84"/>
                  </a:lnTo>
                  <a:lnTo>
                    <a:pt x="364" y="83"/>
                  </a:lnTo>
                  <a:lnTo>
                    <a:pt x="360" y="83"/>
                  </a:lnTo>
                  <a:lnTo>
                    <a:pt x="355" y="83"/>
                  </a:lnTo>
                  <a:lnTo>
                    <a:pt x="351" y="82"/>
                  </a:lnTo>
                  <a:lnTo>
                    <a:pt x="347" y="82"/>
                  </a:lnTo>
                  <a:lnTo>
                    <a:pt x="343" y="82"/>
                  </a:lnTo>
                  <a:lnTo>
                    <a:pt x="339" y="81"/>
                  </a:lnTo>
                  <a:lnTo>
                    <a:pt x="335" y="81"/>
                  </a:lnTo>
                  <a:lnTo>
                    <a:pt x="215" y="0"/>
                  </a:lnTo>
                  <a:lnTo>
                    <a:pt x="214" y="6"/>
                  </a:lnTo>
                  <a:lnTo>
                    <a:pt x="213" y="12"/>
                  </a:lnTo>
                  <a:lnTo>
                    <a:pt x="213" y="17"/>
                  </a:lnTo>
                  <a:lnTo>
                    <a:pt x="214" y="22"/>
                  </a:lnTo>
                  <a:lnTo>
                    <a:pt x="215" y="27"/>
                  </a:lnTo>
                  <a:lnTo>
                    <a:pt x="217" y="31"/>
                  </a:lnTo>
                  <a:lnTo>
                    <a:pt x="219" y="36"/>
                  </a:lnTo>
                  <a:lnTo>
                    <a:pt x="221" y="40"/>
                  </a:lnTo>
                  <a:lnTo>
                    <a:pt x="224" y="44"/>
                  </a:lnTo>
                  <a:lnTo>
                    <a:pt x="227" y="48"/>
                  </a:lnTo>
                  <a:lnTo>
                    <a:pt x="230" y="51"/>
                  </a:lnTo>
                  <a:lnTo>
                    <a:pt x="234" y="55"/>
                  </a:lnTo>
                  <a:lnTo>
                    <a:pt x="238" y="58"/>
                  </a:lnTo>
                  <a:lnTo>
                    <a:pt x="242" y="60"/>
                  </a:lnTo>
                  <a:lnTo>
                    <a:pt x="245" y="62"/>
                  </a:lnTo>
                  <a:lnTo>
                    <a:pt x="249" y="64"/>
                  </a:lnTo>
                  <a:lnTo>
                    <a:pt x="256" y="67"/>
                  </a:lnTo>
                  <a:lnTo>
                    <a:pt x="262" y="68"/>
                  </a:lnTo>
                  <a:lnTo>
                    <a:pt x="269" y="70"/>
                  </a:lnTo>
                  <a:lnTo>
                    <a:pt x="277" y="72"/>
                  </a:lnTo>
                  <a:lnTo>
                    <a:pt x="285" y="74"/>
                  </a:lnTo>
                  <a:lnTo>
                    <a:pt x="293" y="75"/>
                  </a:lnTo>
                  <a:lnTo>
                    <a:pt x="302" y="77"/>
                  </a:lnTo>
                  <a:lnTo>
                    <a:pt x="312" y="78"/>
                  </a:lnTo>
                  <a:lnTo>
                    <a:pt x="321" y="79"/>
                  </a:lnTo>
                  <a:lnTo>
                    <a:pt x="330" y="80"/>
                  </a:lnTo>
                  <a:lnTo>
                    <a:pt x="340" y="81"/>
                  </a:lnTo>
                  <a:lnTo>
                    <a:pt x="350" y="82"/>
                  </a:lnTo>
                  <a:lnTo>
                    <a:pt x="360" y="83"/>
                  </a:lnTo>
                  <a:lnTo>
                    <a:pt x="369" y="84"/>
                  </a:lnTo>
                  <a:lnTo>
                    <a:pt x="379" y="84"/>
                  </a:lnTo>
                  <a:lnTo>
                    <a:pt x="389" y="85"/>
                  </a:lnTo>
                  <a:lnTo>
                    <a:pt x="398" y="85"/>
                  </a:lnTo>
                  <a:lnTo>
                    <a:pt x="408" y="85"/>
                  </a:lnTo>
                  <a:lnTo>
                    <a:pt x="417" y="85"/>
                  </a:lnTo>
                  <a:lnTo>
                    <a:pt x="426" y="85"/>
                  </a:lnTo>
                  <a:lnTo>
                    <a:pt x="436" y="85"/>
                  </a:lnTo>
                  <a:lnTo>
                    <a:pt x="444" y="85"/>
                  </a:lnTo>
                  <a:lnTo>
                    <a:pt x="452" y="85"/>
                  </a:lnTo>
                  <a:lnTo>
                    <a:pt x="460" y="84"/>
                  </a:lnTo>
                  <a:lnTo>
                    <a:pt x="467" y="84"/>
                  </a:lnTo>
                  <a:lnTo>
                    <a:pt x="474" y="83"/>
                  </a:lnTo>
                  <a:lnTo>
                    <a:pt x="480" y="83"/>
                  </a:lnTo>
                  <a:lnTo>
                    <a:pt x="486" y="82"/>
                  </a:lnTo>
                  <a:lnTo>
                    <a:pt x="491" y="81"/>
                  </a:lnTo>
                  <a:lnTo>
                    <a:pt x="495" y="80"/>
                  </a:lnTo>
                  <a:lnTo>
                    <a:pt x="499" y="79"/>
                  </a:lnTo>
                  <a:lnTo>
                    <a:pt x="501" y="78"/>
                  </a:lnTo>
                  <a:lnTo>
                    <a:pt x="506" y="76"/>
                  </a:lnTo>
                  <a:lnTo>
                    <a:pt x="510" y="73"/>
                  </a:lnTo>
                  <a:lnTo>
                    <a:pt x="514" y="71"/>
                  </a:lnTo>
                  <a:lnTo>
                    <a:pt x="517" y="68"/>
                  </a:lnTo>
                  <a:lnTo>
                    <a:pt x="520" y="64"/>
                  </a:lnTo>
                  <a:lnTo>
                    <a:pt x="523" y="61"/>
                  </a:lnTo>
                  <a:lnTo>
                    <a:pt x="525" y="57"/>
                  </a:lnTo>
                  <a:lnTo>
                    <a:pt x="527" y="53"/>
                  </a:lnTo>
                  <a:lnTo>
                    <a:pt x="529" y="49"/>
                  </a:lnTo>
                  <a:lnTo>
                    <a:pt x="530" y="45"/>
                  </a:lnTo>
                  <a:lnTo>
                    <a:pt x="531" y="41"/>
                  </a:lnTo>
                  <a:lnTo>
                    <a:pt x="532" y="36"/>
                  </a:lnTo>
                  <a:lnTo>
                    <a:pt x="532" y="32"/>
                  </a:lnTo>
                  <a:lnTo>
                    <a:pt x="532" y="27"/>
                  </a:lnTo>
                  <a:lnTo>
                    <a:pt x="532" y="22"/>
                  </a:lnTo>
                  <a:lnTo>
                    <a:pt x="531" y="18"/>
                  </a:lnTo>
                  <a:lnTo>
                    <a:pt x="520" y="19"/>
                  </a:lnTo>
                  <a:lnTo>
                    <a:pt x="509" y="20"/>
                  </a:lnTo>
                  <a:lnTo>
                    <a:pt x="498" y="22"/>
                  </a:lnTo>
                  <a:lnTo>
                    <a:pt x="487" y="23"/>
                  </a:lnTo>
                  <a:lnTo>
                    <a:pt x="476" y="23"/>
                  </a:lnTo>
                  <a:lnTo>
                    <a:pt x="465" y="24"/>
                  </a:lnTo>
                  <a:lnTo>
                    <a:pt x="454" y="24"/>
                  </a:lnTo>
                  <a:lnTo>
                    <a:pt x="443" y="25"/>
                  </a:lnTo>
                  <a:lnTo>
                    <a:pt x="431" y="25"/>
                  </a:lnTo>
                  <a:lnTo>
                    <a:pt x="421" y="25"/>
                  </a:lnTo>
                  <a:lnTo>
                    <a:pt x="410" y="25"/>
                  </a:lnTo>
                  <a:lnTo>
                    <a:pt x="400" y="25"/>
                  </a:lnTo>
                  <a:lnTo>
                    <a:pt x="389" y="25"/>
                  </a:lnTo>
                  <a:lnTo>
                    <a:pt x="379" y="24"/>
                  </a:lnTo>
                  <a:lnTo>
                    <a:pt x="369" y="24"/>
                  </a:lnTo>
                  <a:lnTo>
                    <a:pt x="359" y="23"/>
                  </a:lnTo>
                  <a:lnTo>
                    <a:pt x="349" y="22"/>
                  </a:lnTo>
                  <a:lnTo>
                    <a:pt x="339" y="21"/>
                  </a:lnTo>
                  <a:lnTo>
                    <a:pt x="329" y="20"/>
                  </a:lnTo>
                  <a:lnTo>
                    <a:pt x="319" y="19"/>
                  </a:lnTo>
                  <a:lnTo>
                    <a:pt x="310" y="18"/>
                  </a:lnTo>
                  <a:lnTo>
                    <a:pt x="300" y="17"/>
                  </a:lnTo>
                  <a:lnTo>
                    <a:pt x="290" y="16"/>
                  </a:lnTo>
                  <a:lnTo>
                    <a:pt x="281" y="14"/>
                  </a:lnTo>
                  <a:lnTo>
                    <a:pt x="272" y="13"/>
                  </a:lnTo>
                  <a:lnTo>
                    <a:pt x="264" y="11"/>
                  </a:lnTo>
                  <a:lnTo>
                    <a:pt x="255" y="9"/>
                  </a:lnTo>
                  <a:lnTo>
                    <a:pt x="247" y="8"/>
                  </a:lnTo>
                  <a:lnTo>
                    <a:pt x="239" y="6"/>
                  </a:lnTo>
                  <a:lnTo>
                    <a:pt x="231" y="4"/>
                  </a:lnTo>
                  <a:lnTo>
                    <a:pt x="223" y="2"/>
                  </a:lnTo>
                  <a:lnTo>
                    <a:pt x="215" y="0"/>
                  </a:lnTo>
                  <a:lnTo>
                    <a:pt x="229" y="157"/>
                  </a:lnTo>
                  <a:lnTo>
                    <a:pt x="236" y="158"/>
                  </a:lnTo>
                  <a:lnTo>
                    <a:pt x="241" y="160"/>
                  </a:lnTo>
                  <a:lnTo>
                    <a:pt x="247" y="163"/>
                  </a:lnTo>
                  <a:lnTo>
                    <a:pt x="251" y="167"/>
                  </a:lnTo>
                  <a:lnTo>
                    <a:pt x="255" y="172"/>
                  </a:lnTo>
                  <a:lnTo>
                    <a:pt x="258" y="178"/>
                  </a:lnTo>
                  <a:lnTo>
                    <a:pt x="259" y="184"/>
                  </a:lnTo>
                  <a:lnTo>
                    <a:pt x="260" y="191"/>
                  </a:lnTo>
                  <a:lnTo>
                    <a:pt x="259" y="198"/>
                  </a:lnTo>
                  <a:lnTo>
                    <a:pt x="258" y="204"/>
                  </a:lnTo>
                  <a:lnTo>
                    <a:pt x="255" y="210"/>
                  </a:lnTo>
                  <a:lnTo>
                    <a:pt x="251" y="215"/>
                  </a:lnTo>
                  <a:lnTo>
                    <a:pt x="247" y="219"/>
                  </a:lnTo>
                  <a:lnTo>
                    <a:pt x="241" y="222"/>
                  </a:lnTo>
                  <a:lnTo>
                    <a:pt x="236" y="224"/>
                  </a:lnTo>
                  <a:lnTo>
                    <a:pt x="229" y="225"/>
                  </a:lnTo>
                  <a:lnTo>
                    <a:pt x="223" y="224"/>
                  </a:lnTo>
                  <a:lnTo>
                    <a:pt x="217" y="222"/>
                  </a:lnTo>
                  <a:lnTo>
                    <a:pt x="212" y="219"/>
                  </a:lnTo>
                  <a:lnTo>
                    <a:pt x="208" y="215"/>
                  </a:lnTo>
                  <a:lnTo>
                    <a:pt x="204" y="210"/>
                  </a:lnTo>
                  <a:lnTo>
                    <a:pt x="201" y="204"/>
                  </a:lnTo>
                  <a:lnTo>
                    <a:pt x="199" y="198"/>
                  </a:lnTo>
                  <a:lnTo>
                    <a:pt x="199" y="191"/>
                  </a:lnTo>
                  <a:lnTo>
                    <a:pt x="199" y="184"/>
                  </a:lnTo>
                  <a:lnTo>
                    <a:pt x="201" y="178"/>
                  </a:lnTo>
                  <a:lnTo>
                    <a:pt x="204" y="172"/>
                  </a:lnTo>
                  <a:lnTo>
                    <a:pt x="208" y="167"/>
                  </a:lnTo>
                  <a:lnTo>
                    <a:pt x="212" y="163"/>
                  </a:lnTo>
                  <a:lnTo>
                    <a:pt x="217" y="160"/>
                  </a:lnTo>
                  <a:lnTo>
                    <a:pt x="223" y="158"/>
                  </a:lnTo>
                  <a:lnTo>
                    <a:pt x="229" y="157"/>
                  </a:lnTo>
                  <a:lnTo>
                    <a:pt x="335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44" name="Freeform 200">
              <a:extLst>
                <a:ext uri="{FF2B5EF4-FFF2-40B4-BE49-F238E27FC236}">
                  <a16:creationId xmlns:a16="http://schemas.microsoft.com/office/drawing/2014/main" id="{E6EFDF41-840B-3EDF-1765-617769EAC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959"/>
              <a:ext cx="18" cy="300"/>
            </a:xfrm>
            <a:custGeom>
              <a:avLst/>
              <a:gdLst>
                <a:gd name="T0" fmla="*/ 14 w 18"/>
                <a:gd name="T1" fmla="*/ 294 h 300"/>
                <a:gd name="T2" fmla="*/ 14 w 18"/>
                <a:gd name="T3" fmla="*/ 276 h 300"/>
                <a:gd name="T4" fmla="*/ 14 w 18"/>
                <a:gd name="T5" fmla="*/ 257 h 300"/>
                <a:gd name="T6" fmla="*/ 14 w 18"/>
                <a:gd name="T7" fmla="*/ 239 h 300"/>
                <a:gd name="T8" fmla="*/ 14 w 18"/>
                <a:gd name="T9" fmla="*/ 221 h 300"/>
                <a:gd name="T10" fmla="*/ 14 w 18"/>
                <a:gd name="T11" fmla="*/ 202 h 300"/>
                <a:gd name="T12" fmla="*/ 14 w 18"/>
                <a:gd name="T13" fmla="*/ 184 h 300"/>
                <a:gd name="T14" fmla="*/ 14 w 18"/>
                <a:gd name="T15" fmla="*/ 165 h 300"/>
                <a:gd name="T16" fmla="*/ 17 w 18"/>
                <a:gd name="T17" fmla="*/ 147 h 300"/>
                <a:gd name="T18" fmla="*/ 17 w 18"/>
                <a:gd name="T19" fmla="*/ 129 h 300"/>
                <a:gd name="T20" fmla="*/ 17 w 18"/>
                <a:gd name="T21" fmla="*/ 110 h 300"/>
                <a:gd name="T22" fmla="*/ 17 w 18"/>
                <a:gd name="T23" fmla="*/ 92 h 300"/>
                <a:gd name="T24" fmla="*/ 17 w 18"/>
                <a:gd name="T25" fmla="*/ 74 h 300"/>
                <a:gd name="T26" fmla="*/ 17 w 18"/>
                <a:gd name="T27" fmla="*/ 55 h 300"/>
                <a:gd name="T28" fmla="*/ 17 w 18"/>
                <a:gd name="T29" fmla="*/ 37 h 300"/>
                <a:gd name="T30" fmla="*/ 17 w 18"/>
                <a:gd name="T31" fmla="*/ 18 h 300"/>
                <a:gd name="T32" fmla="*/ 17 w 18"/>
                <a:gd name="T33" fmla="*/ 0 h 300"/>
                <a:gd name="T34" fmla="*/ 0 w 18"/>
                <a:gd name="T35" fmla="*/ 9 h 300"/>
                <a:gd name="T36" fmla="*/ 0 w 18"/>
                <a:gd name="T37" fmla="*/ 28 h 300"/>
                <a:gd name="T38" fmla="*/ 0 w 18"/>
                <a:gd name="T39" fmla="*/ 46 h 300"/>
                <a:gd name="T40" fmla="*/ 0 w 18"/>
                <a:gd name="T41" fmla="*/ 64 h 300"/>
                <a:gd name="T42" fmla="*/ 0 w 18"/>
                <a:gd name="T43" fmla="*/ 83 h 300"/>
                <a:gd name="T44" fmla="*/ 0 w 18"/>
                <a:gd name="T45" fmla="*/ 101 h 300"/>
                <a:gd name="T46" fmla="*/ 0 w 18"/>
                <a:gd name="T47" fmla="*/ 120 h 300"/>
                <a:gd name="T48" fmla="*/ 0 w 18"/>
                <a:gd name="T49" fmla="*/ 138 h 300"/>
                <a:gd name="T50" fmla="*/ 0 w 18"/>
                <a:gd name="T51" fmla="*/ 156 h 300"/>
                <a:gd name="T52" fmla="*/ 0 w 18"/>
                <a:gd name="T53" fmla="*/ 175 h 300"/>
                <a:gd name="T54" fmla="*/ 0 w 18"/>
                <a:gd name="T55" fmla="*/ 193 h 300"/>
                <a:gd name="T56" fmla="*/ 0 w 18"/>
                <a:gd name="T57" fmla="*/ 211 h 300"/>
                <a:gd name="T58" fmla="*/ 0 w 18"/>
                <a:gd name="T59" fmla="*/ 230 h 300"/>
                <a:gd name="T60" fmla="*/ 0 w 18"/>
                <a:gd name="T61" fmla="*/ 248 h 300"/>
                <a:gd name="T62" fmla="*/ 0 w 18"/>
                <a:gd name="T63" fmla="*/ 267 h 300"/>
                <a:gd name="T64" fmla="*/ 0 w 18"/>
                <a:gd name="T65" fmla="*/ 285 h 300"/>
                <a:gd name="T66" fmla="*/ 5 w 18"/>
                <a:gd name="T67" fmla="*/ 290 h 300"/>
                <a:gd name="T68" fmla="*/ 0 w 18"/>
                <a:gd name="T69" fmla="*/ 296 h 300"/>
                <a:gd name="T70" fmla="*/ 5 w 18"/>
                <a:gd name="T71" fmla="*/ 299 h 300"/>
                <a:gd name="T72" fmla="*/ 10 w 18"/>
                <a:gd name="T73" fmla="*/ 299 h 300"/>
                <a:gd name="T74" fmla="*/ 14 w 18"/>
                <a:gd name="T75" fmla="*/ 296 h 300"/>
                <a:gd name="T76" fmla="*/ 10 w 18"/>
                <a:gd name="T77" fmla="*/ 299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" h="300">
                  <a:moveTo>
                    <a:pt x="10" y="299"/>
                  </a:moveTo>
                  <a:lnTo>
                    <a:pt x="14" y="294"/>
                  </a:lnTo>
                  <a:lnTo>
                    <a:pt x="14" y="285"/>
                  </a:lnTo>
                  <a:lnTo>
                    <a:pt x="14" y="276"/>
                  </a:lnTo>
                  <a:lnTo>
                    <a:pt x="14" y="267"/>
                  </a:lnTo>
                  <a:lnTo>
                    <a:pt x="14" y="257"/>
                  </a:lnTo>
                  <a:lnTo>
                    <a:pt x="14" y="248"/>
                  </a:lnTo>
                  <a:lnTo>
                    <a:pt x="14" y="239"/>
                  </a:lnTo>
                  <a:lnTo>
                    <a:pt x="14" y="230"/>
                  </a:lnTo>
                  <a:lnTo>
                    <a:pt x="14" y="221"/>
                  </a:lnTo>
                  <a:lnTo>
                    <a:pt x="14" y="211"/>
                  </a:lnTo>
                  <a:lnTo>
                    <a:pt x="14" y="202"/>
                  </a:lnTo>
                  <a:lnTo>
                    <a:pt x="14" y="193"/>
                  </a:lnTo>
                  <a:lnTo>
                    <a:pt x="14" y="184"/>
                  </a:lnTo>
                  <a:lnTo>
                    <a:pt x="14" y="175"/>
                  </a:lnTo>
                  <a:lnTo>
                    <a:pt x="14" y="165"/>
                  </a:lnTo>
                  <a:lnTo>
                    <a:pt x="14" y="156"/>
                  </a:lnTo>
                  <a:lnTo>
                    <a:pt x="17" y="147"/>
                  </a:lnTo>
                  <a:lnTo>
                    <a:pt x="17" y="138"/>
                  </a:lnTo>
                  <a:lnTo>
                    <a:pt x="17" y="129"/>
                  </a:lnTo>
                  <a:lnTo>
                    <a:pt x="17" y="120"/>
                  </a:lnTo>
                  <a:lnTo>
                    <a:pt x="17" y="110"/>
                  </a:lnTo>
                  <a:lnTo>
                    <a:pt x="17" y="101"/>
                  </a:lnTo>
                  <a:lnTo>
                    <a:pt x="17" y="92"/>
                  </a:lnTo>
                  <a:lnTo>
                    <a:pt x="17" y="83"/>
                  </a:lnTo>
                  <a:lnTo>
                    <a:pt x="17" y="74"/>
                  </a:lnTo>
                  <a:lnTo>
                    <a:pt x="17" y="64"/>
                  </a:lnTo>
                  <a:lnTo>
                    <a:pt x="17" y="55"/>
                  </a:lnTo>
                  <a:lnTo>
                    <a:pt x="17" y="46"/>
                  </a:lnTo>
                  <a:lnTo>
                    <a:pt x="17" y="37"/>
                  </a:lnTo>
                  <a:lnTo>
                    <a:pt x="17" y="28"/>
                  </a:lnTo>
                  <a:lnTo>
                    <a:pt x="17" y="18"/>
                  </a:lnTo>
                  <a:lnTo>
                    <a:pt x="17" y="9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0" y="18"/>
                  </a:lnTo>
                  <a:lnTo>
                    <a:pt x="0" y="28"/>
                  </a:lnTo>
                  <a:lnTo>
                    <a:pt x="0" y="37"/>
                  </a:lnTo>
                  <a:lnTo>
                    <a:pt x="0" y="46"/>
                  </a:lnTo>
                  <a:lnTo>
                    <a:pt x="0" y="55"/>
                  </a:lnTo>
                  <a:lnTo>
                    <a:pt x="0" y="64"/>
                  </a:lnTo>
                  <a:lnTo>
                    <a:pt x="0" y="74"/>
                  </a:lnTo>
                  <a:lnTo>
                    <a:pt x="0" y="83"/>
                  </a:lnTo>
                  <a:lnTo>
                    <a:pt x="0" y="92"/>
                  </a:lnTo>
                  <a:lnTo>
                    <a:pt x="0" y="101"/>
                  </a:lnTo>
                  <a:lnTo>
                    <a:pt x="0" y="110"/>
                  </a:lnTo>
                  <a:lnTo>
                    <a:pt x="0" y="120"/>
                  </a:lnTo>
                  <a:lnTo>
                    <a:pt x="0" y="129"/>
                  </a:lnTo>
                  <a:lnTo>
                    <a:pt x="0" y="138"/>
                  </a:lnTo>
                  <a:lnTo>
                    <a:pt x="0" y="147"/>
                  </a:lnTo>
                  <a:lnTo>
                    <a:pt x="0" y="156"/>
                  </a:lnTo>
                  <a:lnTo>
                    <a:pt x="0" y="165"/>
                  </a:lnTo>
                  <a:lnTo>
                    <a:pt x="0" y="175"/>
                  </a:lnTo>
                  <a:lnTo>
                    <a:pt x="0" y="184"/>
                  </a:lnTo>
                  <a:lnTo>
                    <a:pt x="0" y="193"/>
                  </a:lnTo>
                  <a:lnTo>
                    <a:pt x="0" y="202"/>
                  </a:lnTo>
                  <a:lnTo>
                    <a:pt x="0" y="211"/>
                  </a:lnTo>
                  <a:lnTo>
                    <a:pt x="0" y="221"/>
                  </a:lnTo>
                  <a:lnTo>
                    <a:pt x="0" y="230"/>
                  </a:lnTo>
                  <a:lnTo>
                    <a:pt x="0" y="239"/>
                  </a:lnTo>
                  <a:lnTo>
                    <a:pt x="0" y="248"/>
                  </a:lnTo>
                  <a:lnTo>
                    <a:pt x="0" y="257"/>
                  </a:lnTo>
                  <a:lnTo>
                    <a:pt x="0" y="267"/>
                  </a:lnTo>
                  <a:lnTo>
                    <a:pt x="0" y="276"/>
                  </a:lnTo>
                  <a:lnTo>
                    <a:pt x="0" y="285"/>
                  </a:lnTo>
                  <a:lnTo>
                    <a:pt x="0" y="294"/>
                  </a:lnTo>
                  <a:lnTo>
                    <a:pt x="5" y="290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2" y="298"/>
                  </a:lnTo>
                  <a:lnTo>
                    <a:pt x="5" y="299"/>
                  </a:lnTo>
                  <a:lnTo>
                    <a:pt x="6" y="299"/>
                  </a:lnTo>
                  <a:lnTo>
                    <a:pt x="10" y="299"/>
                  </a:lnTo>
                  <a:lnTo>
                    <a:pt x="13" y="298"/>
                  </a:lnTo>
                  <a:lnTo>
                    <a:pt x="14" y="296"/>
                  </a:lnTo>
                  <a:lnTo>
                    <a:pt x="14" y="294"/>
                  </a:lnTo>
                  <a:lnTo>
                    <a:pt x="10" y="2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45" name="Freeform 201">
              <a:extLst>
                <a:ext uri="{FF2B5EF4-FFF2-40B4-BE49-F238E27FC236}">
                  <a16:creationId xmlns:a16="http://schemas.microsoft.com/office/drawing/2014/main" id="{D29267D9-0877-3E75-2094-CDE0E94F1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3249"/>
              <a:ext cx="272" cy="112"/>
            </a:xfrm>
            <a:custGeom>
              <a:avLst/>
              <a:gdLst>
                <a:gd name="T0" fmla="*/ 7 w 272"/>
                <a:gd name="T1" fmla="*/ 110 h 112"/>
                <a:gd name="T2" fmla="*/ 6 w 272"/>
                <a:gd name="T3" fmla="*/ 111 h 112"/>
                <a:gd name="T4" fmla="*/ 271 w 272"/>
                <a:gd name="T5" fmla="*/ 9 h 112"/>
                <a:gd name="T6" fmla="*/ 267 w 272"/>
                <a:gd name="T7" fmla="*/ 0 h 112"/>
                <a:gd name="T8" fmla="*/ 3 w 272"/>
                <a:gd name="T9" fmla="*/ 102 h 112"/>
                <a:gd name="T10" fmla="*/ 3 w 272"/>
                <a:gd name="T11" fmla="*/ 102 h 112"/>
                <a:gd name="T12" fmla="*/ 3 w 272"/>
                <a:gd name="T13" fmla="*/ 102 h 112"/>
                <a:gd name="T14" fmla="*/ 1 w 272"/>
                <a:gd name="T15" fmla="*/ 103 h 112"/>
                <a:gd name="T16" fmla="*/ 0 w 272"/>
                <a:gd name="T17" fmla="*/ 104 h 112"/>
                <a:gd name="T18" fmla="*/ 0 w 272"/>
                <a:gd name="T19" fmla="*/ 106 h 112"/>
                <a:gd name="T20" fmla="*/ 0 w 272"/>
                <a:gd name="T21" fmla="*/ 108 h 112"/>
                <a:gd name="T22" fmla="*/ 1 w 272"/>
                <a:gd name="T23" fmla="*/ 109 h 112"/>
                <a:gd name="T24" fmla="*/ 3 w 272"/>
                <a:gd name="T25" fmla="*/ 110 h 112"/>
                <a:gd name="T26" fmla="*/ 4 w 272"/>
                <a:gd name="T27" fmla="*/ 111 h 112"/>
                <a:gd name="T28" fmla="*/ 6 w 272"/>
                <a:gd name="T29" fmla="*/ 111 h 112"/>
                <a:gd name="T30" fmla="*/ 7 w 272"/>
                <a:gd name="T31" fmla="*/ 11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112">
                  <a:moveTo>
                    <a:pt x="7" y="110"/>
                  </a:moveTo>
                  <a:lnTo>
                    <a:pt x="6" y="111"/>
                  </a:lnTo>
                  <a:lnTo>
                    <a:pt x="271" y="9"/>
                  </a:lnTo>
                  <a:lnTo>
                    <a:pt x="267" y="0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1" y="109"/>
                  </a:lnTo>
                  <a:lnTo>
                    <a:pt x="3" y="110"/>
                  </a:lnTo>
                  <a:lnTo>
                    <a:pt x="4" y="111"/>
                  </a:lnTo>
                  <a:lnTo>
                    <a:pt x="6" y="111"/>
                  </a:lnTo>
                  <a:lnTo>
                    <a:pt x="7" y="1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46" name="Freeform 202">
              <a:extLst>
                <a:ext uri="{FF2B5EF4-FFF2-40B4-BE49-F238E27FC236}">
                  <a16:creationId xmlns:a16="http://schemas.microsoft.com/office/drawing/2014/main" id="{D663A709-F251-4A68-8186-122C9B30F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351"/>
              <a:ext cx="385" cy="204"/>
            </a:xfrm>
            <a:custGeom>
              <a:avLst/>
              <a:gdLst>
                <a:gd name="T0" fmla="*/ 379 w 385"/>
                <a:gd name="T1" fmla="*/ 193 h 204"/>
                <a:gd name="T2" fmla="*/ 341 w 385"/>
                <a:gd name="T3" fmla="*/ 194 h 204"/>
                <a:gd name="T4" fmla="*/ 301 w 385"/>
                <a:gd name="T5" fmla="*/ 192 h 204"/>
                <a:gd name="T6" fmla="*/ 260 w 385"/>
                <a:gd name="T7" fmla="*/ 188 h 204"/>
                <a:gd name="T8" fmla="*/ 219 w 385"/>
                <a:gd name="T9" fmla="*/ 182 h 204"/>
                <a:gd name="T10" fmla="*/ 179 w 385"/>
                <a:gd name="T11" fmla="*/ 174 h 204"/>
                <a:gd name="T12" fmla="*/ 142 w 385"/>
                <a:gd name="T13" fmla="*/ 164 h 204"/>
                <a:gd name="T14" fmla="*/ 106 w 385"/>
                <a:gd name="T15" fmla="*/ 153 h 204"/>
                <a:gd name="T16" fmla="*/ 75 w 385"/>
                <a:gd name="T17" fmla="*/ 140 h 204"/>
                <a:gd name="T18" fmla="*/ 49 w 385"/>
                <a:gd name="T19" fmla="*/ 125 h 204"/>
                <a:gd name="T20" fmla="*/ 30 w 385"/>
                <a:gd name="T21" fmla="*/ 110 h 204"/>
                <a:gd name="T22" fmla="*/ 16 w 385"/>
                <a:gd name="T23" fmla="*/ 94 h 204"/>
                <a:gd name="T24" fmla="*/ 11 w 385"/>
                <a:gd name="T25" fmla="*/ 79 h 204"/>
                <a:gd name="T26" fmla="*/ 13 w 385"/>
                <a:gd name="T27" fmla="*/ 63 h 204"/>
                <a:gd name="T28" fmla="*/ 24 w 385"/>
                <a:gd name="T29" fmla="*/ 45 h 204"/>
                <a:gd name="T30" fmla="*/ 45 w 385"/>
                <a:gd name="T31" fmla="*/ 27 h 204"/>
                <a:gd name="T32" fmla="*/ 78 w 385"/>
                <a:gd name="T33" fmla="*/ 8 h 204"/>
                <a:gd name="T34" fmla="*/ 55 w 385"/>
                <a:gd name="T35" fmla="*/ 10 h 204"/>
                <a:gd name="T36" fmla="*/ 27 w 385"/>
                <a:gd name="T37" fmla="*/ 29 h 204"/>
                <a:gd name="T38" fmla="*/ 9 w 385"/>
                <a:gd name="T39" fmla="*/ 49 h 204"/>
                <a:gd name="T40" fmla="*/ 0 w 385"/>
                <a:gd name="T41" fmla="*/ 70 h 204"/>
                <a:gd name="T42" fmla="*/ 4 w 385"/>
                <a:gd name="T43" fmla="*/ 90 h 204"/>
                <a:gd name="T44" fmla="*/ 15 w 385"/>
                <a:gd name="T45" fmla="*/ 108 h 204"/>
                <a:gd name="T46" fmla="*/ 33 w 385"/>
                <a:gd name="T47" fmla="*/ 125 h 204"/>
                <a:gd name="T48" fmla="*/ 57 w 385"/>
                <a:gd name="T49" fmla="*/ 141 h 204"/>
                <a:gd name="T50" fmla="*/ 86 w 385"/>
                <a:gd name="T51" fmla="*/ 155 h 204"/>
                <a:gd name="T52" fmla="*/ 120 w 385"/>
                <a:gd name="T53" fmla="*/ 167 h 204"/>
                <a:gd name="T54" fmla="*/ 157 w 385"/>
                <a:gd name="T55" fmla="*/ 179 h 204"/>
                <a:gd name="T56" fmla="*/ 197 w 385"/>
                <a:gd name="T57" fmla="*/ 188 h 204"/>
                <a:gd name="T58" fmla="*/ 237 w 385"/>
                <a:gd name="T59" fmla="*/ 195 h 204"/>
                <a:gd name="T60" fmla="*/ 280 w 385"/>
                <a:gd name="T61" fmla="*/ 200 h 204"/>
                <a:gd name="T62" fmla="*/ 321 w 385"/>
                <a:gd name="T63" fmla="*/ 203 h 204"/>
                <a:gd name="T64" fmla="*/ 360 w 385"/>
                <a:gd name="T65" fmla="*/ 203 h 204"/>
                <a:gd name="T66" fmla="*/ 379 w 385"/>
                <a:gd name="T67" fmla="*/ 202 h 204"/>
                <a:gd name="T68" fmla="*/ 381 w 385"/>
                <a:gd name="T69" fmla="*/ 202 h 204"/>
                <a:gd name="T70" fmla="*/ 383 w 385"/>
                <a:gd name="T71" fmla="*/ 199 h 204"/>
                <a:gd name="T72" fmla="*/ 383 w 385"/>
                <a:gd name="T73" fmla="*/ 196 h 204"/>
                <a:gd name="T74" fmla="*/ 381 w 385"/>
                <a:gd name="T75" fmla="*/ 193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5" h="204">
                  <a:moveTo>
                    <a:pt x="379" y="193"/>
                  </a:moveTo>
                  <a:lnTo>
                    <a:pt x="379" y="193"/>
                  </a:lnTo>
                  <a:lnTo>
                    <a:pt x="360" y="194"/>
                  </a:lnTo>
                  <a:lnTo>
                    <a:pt x="341" y="194"/>
                  </a:lnTo>
                  <a:lnTo>
                    <a:pt x="321" y="193"/>
                  </a:lnTo>
                  <a:lnTo>
                    <a:pt x="301" y="192"/>
                  </a:lnTo>
                  <a:lnTo>
                    <a:pt x="280" y="191"/>
                  </a:lnTo>
                  <a:lnTo>
                    <a:pt x="260" y="188"/>
                  </a:lnTo>
                  <a:lnTo>
                    <a:pt x="239" y="185"/>
                  </a:lnTo>
                  <a:lnTo>
                    <a:pt x="219" y="182"/>
                  </a:lnTo>
                  <a:lnTo>
                    <a:pt x="199" y="178"/>
                  </a:lnTo>
                  <a:lnTo>
                    <a:pt x="179" y="174"/>
                  </a:lnTo>
                  <a:lnTo>
                    <a:pt x="160" y="169"/>
                  </a:lnTo>
                  <a:lnTo>
                    <a:pt x="142" y="164"/>
                  </a:lnTo>
                  <a:lnTo>
                    <a:pt x="123" y="158"/>
                  </a:lnTo>
                  <a:lnTo>
                    <a:pt x="106" y="153"/>
                  </a:lnTo>
                  <a:lnTo>
                    <a:pt x="90" y="146"/>
                  </a:lnTo>
                  <a:lnTo>
                    <a:pt x="75" y="140"/>
                  </a:lnTo>
                  <a:lnTo>
                    <a:pt x="62" y="133"/>
                  </a:lnTo>
                  <a:lnTo>
                    <a:pt x="49" y="125"/>
                  </a:lnTo>
                  <a:lnTo>
                    <a:pt x="39" y="118"/>
                  </a:lnTo>
                  <a:lnTo>
                    <a:pt x="30" y="110"/>
                  </a:lnTo>
                  <a:lnTo>
                    <a:pt x="22" y="102"/>
                  </a:lnTo>
                  <a:lnTo>
                    <a:pt x="16" y="94"/>
                  </a:lnTo>
                  <a:lnTo>
                    <a:pt x="13" y="86"/>
                  </a:lnTo>
                  <a:lnTo>
                    <a:pt x="11" y="79"/>
                  </a:lnTo>
                  <a:lnTo>
                    <a:pt x="11" y="71"/>
                  </a:lnTo>
                  <a:lnTo>
                    <a:pt x="13" y="63"/>
                  </a:lnTo>
                  <a:lnTo>
                    <a:pt x="17" y="54"/>
                  </a:lnTo>
                  <a:lnTo>
                    <a:pt x="24" y="45"/>
                  </a:lnTo>
                  <a:lnTo>
                    <a:pt x="33" y="36"/>
                  </a:lnTo>
                  <a:lnTo>
                    <a:pt x="45" y="27"/>
                  </a:lnTo>
                  <a:lnTo>
                    <a:pt x="60" y="18"/>
                  </a:lnTo>
                  <a:lnTo>
                    <a:pt x="78" y="8"/>
                  </a:lnTo>
                  <a:lnTo>
                    <a:pt x="74" y="0"/>
                  </a:lnTo>
                  <a:lnTo>
                    <a:pt x="55" y="10"/>
                  </a:lnTo>
                  <a:lnTo>
                    <a:pt x="40" y="19"/>
                  </a:lnTo>
                  <a:lnTo>
                    <a:pt x="27" y="29"/>
                  </a:lnTo>
                  <a:lnTo>
                    <a:pt x="17" y="39"/>
                  </a:lnTo>
                  <a:lnTo>
                    <a:pt x="9" y="49"/>
                  </a:lnTo>
                  <a:lnTo>
                    <a:pt x="4" y="59"/>
                  </a:lnTo>
                  <a:lnTo>
                    <a:pt x="0" y="70"/>
                  </a:lnTo>
                  <a:lnTo>
                    <a:pt x="0" y="80"/>
                  </a:lnTo>
                  <a:lnTo>
                    <a:pt x="4" y="90"/>
                  </a:lnTo>
                  <a:lnTo>
                    <a:pt x="8" y="99"/>
                  </a:lnTo>
                  <a:lnTo>
                    <a:pt x="15" y="108"/>
                  </a:lnTo>
                  <a:lnTo>
                    <a:pt x="23" y="117"/>
                  </a:lnTo>
                  <a:lnTo>
                    <a:pt x="33" y="125"/>
                  </a:lnTo>
                  <a:lnTo>
                    <a:pt x="44" y="133"/>
                  </a:lnTo>
                  <a:lnTo>
                    <a:pt x="57" y="141"/>
                  </a:lnTo>
                  <a:lnTo>
                    <a:pt x="71" y="148"/>
                  </a:lnTo>
                  <a:lnTo>
                    <a:pt x="86" y="155"/>
                  </a:lnTo>
                  <a:lnTo>
                    <a:pt x="103" y="162"/>
                  </a:lnTo>
                  <a:lnTo>
                    <a:pt x="120" y="167"/>
                  </a:lnTo>
                  <a:lnTo>
                    <a:pt x="139" y="173"/>
                  </a:lnTo>
                  <a:lnTo>
                    <a:pt x="157" y="179"/>
                  </a:lnTo>
                  <a:lnTo>
                    <a:pt x="177" y="183"/>
                  </a:lnTo>
                  <a:lnTo>
                    <a:pt x="197" y="188"/>
                  </a:lnTo>
                  <a:lnTo>
                    <a:pt x="217" y="192"/>
                  </a:lnTo>
                  <a:lnTo>
                    <a:pt x="237" y="195"/>
                  </a:lnTo>
                  <a:lnTo>
                    <a:pt x="259" y="198"/>
                  </a:lnTo>
                  <a:lnTo>
                    <a:pt x="280" y="200"/>
                  </a:lnTo>
                  <a:lnTo>
                    <a:pt x="300" y="202"/>
                  </a:lnTo>
                  <a:lnTo>
                    <a:pt x="321" y="203"/>
                  </a:lnTo>
                  <a:lnTo>
                    <a:pt x="341" y="203"/>
                  </a:lnTo>
                  <a:lnTo>
                    <a:pt x="360" y="203"/>
                  </a:lnTo>
                  <a:lnTo>
                    <a:pt x="379" y="202"/>
                  </a:lnTo>
                  <a:lnTo>
                    <a:pt x="379" y="202"/>
                  </a:lnTo>
                  <a:lnTo>
                    <a:pt x="379" y="202"/>
                  </a:lnTo>
                  <a:lnTo>
                    <a:pt x="381" y="202"/>
                  </a:lnTo>
                  <a:lnTo>
                    <a:pt x="382" y="201"/>
                  </a:lnTo>
                  <a:lnTo>
                    <a:pt x="383" y="199"/>
                  </a:lnTo>
                  <a:lnTo>
                    <a:pt x="384" y="197"/>
                  </a:lnTo>
                  <a:lnTo>
                    <a:pt x="383" y="196"/>
                  </a:lnTo>
                  <a:lnTo>
                    <a:pt x="382" y="194"/>
                  </a:lnTo>
                  <a:lnTo>
                    <a:pt x="381" y="193"/>
                  </a:lnTo>
                  <a:lnTo>
                    <a:pt x="379" y="1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47" name="Freeform 203">
              <a:extLst>
                <a:ext uri="{FF2B5EF4-FFF2-40B4-BE49-F238E27FC236}">
                  <a16:creationId xmlns:a16="http://schemas.microsoft.com/office/drawing/2014/main" id="{78A5265D-1CAA-BC9B-3569-D8060C6BE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473"/>
              <a:ext cx="332" cy="81"/>
            </a:xfrm>
            <a:custGeom>
              <a:avLst/>
              <a:gdLst>
                <a:gd name="T0" fmla="*/ 324 w 332"/>
                <a:gd name="T1" fmla="*/ 1 h 81"/>
                <a:gd name="T2" fmla="*/ 311 w 332"/>
                <a:gd name="T3" fmla="*/ 9 h 81"/>
                <a:gd name="T4" fmla="*/ 296 w 332"/>
                <a:gd name="T5" fmla="*/ 16 h 81"/>
                <a:gd name="T6" fmla="*/ 280 w 332"/>
                <a:gd name="T7" fmla="*/ 23 h 81"/>
                <a:gd name="T8" fmla="*/ 262 w 332"/>
                <a:gd name="T9" fmla="*/ 29 h 81"/>
                <a:gd name="T10" fmla="*/ 243 w 332"/>
                <a:gd name="T11" fmla="*/ 36 h 81"/>
                <a:gd name="T12" fmla="*/ 224 w 332"/>
                <a:gd name="T13" fmla="*/ 41 h 81"/>
                <a:gd name="T14" fmla="*/ 203 w 332"/>
                <a:gd name="T15" fmla="*/ 47 h 81"/>
                <a:gd name="T16" fmla="*/ 182 w 332"/>
                <a:gd name="T17" fmla="*/ 52 h 81"/>
                <a:gd name="T18" fmla="*/ 161 w 332"/>
                <a:gd name="T19" fmla="*/ 56 h 81"/>
                <a:gd name="T20" fmla="*/ 139 w 332"/>
                <a:gd name="T21" fmla="*/ 60 h 81"/>
                <a:gd name="T22" fmla="*/ 116 w 332"/>
                <a:gd name="T23" fmla="*/ 63 h 81"/>
                <a:gd name="T24" fmla="*/ 93 w 332"/>
                <a:gd name="T25" fmla="*/ 66 h 81"/>
                <a:gd name="T26" fmla="*/ 69 w 332"/>
                <a:gd name="T27" fmla="*/ 68 h 81"/>
                <a:gd name="T28" fmla="*/ 46 w 332"/>
                <a:gd name="T29" fmla="*/ 70 h 81"/>
                <a:gd name="T30" fmla="*/ 23 w 332"/>
                <a:gd name="T31" fmla="*/ 71 h 81"/>
                <a:gd name="T32" fmla="*/ 0 w 332"/>
                <a:gd name="T33" fmla="*/ 71 h 81"/>
                <a:gd name="T34" fmla="*/ 11 w 332"/>
                <a:gd name="T35" fmla="*/ 80 h 81"/>
                <a:gd name="T36" fmla="*/ 35 w 332"/>
                <a:gd name="T37" fmla="*/ 80 h 81"/>
                <a:gd name="T38" fmla="*/ 58 w 332"/>
                <a:gd name="T39" fmla="*/ 78 h 81"/>
                <a:gd name="T40" fmla="*/ 82 w 332"/>
                <a:gd name="T41" fmla="*/ 76 h 81"/>
                <a:gd name="T42" fmla="*/ 106 w 332"/>
                <a:gd name="T43" fmla="*/ 74 h 81"/>
                <a:gd name="T44" fmla="*/ 129 w 332"/>
                <a:gd name="T45" fmla="*/ 71 h 81"/>
                <a:gd name="T46" fmla="*/ 151 w 332"/>
                <a:gd name="T47" fmla="*/ 67 h 81"/>
                <a:gd name="T48" fmla="*/ 174 w 332"/>
                <a:gd name="T49" fmla="*/ 63 h 81"/>
                <a:gd name="T50" fmla="*/ 195 w 332"/>
                <a:gd name="T51" fmla="*/ 59 h 81"/>
                <a:gd name="T52" fmla="*/ 216 w 332"/>
                <a:gd name="T53" fmla="*/ 53 h 81"/>
                <a:gd name="T54" fmla="*/ 236 w 332"/>
                <a:gd name="T55" fmla="*/ 48 h 81"/>
                <a:gd name="T56" fmla="*/ 256 w 332"/>
                <a:gd name="T57" fmla="*/ 42 h 81"/>
                <a:gd name="T58" fmla="*/ 274 w 332"/>
                <a:gd name="T59" fmla="*/ 35 h 81"/>
                <a:gd name="T60" fmla="*/ 292 w 332"/>
                <a:gd name="T61" fmla="*/ 28 h 81"/>
                <a:gd name="T62" fmla="*/ 308 w 332"/>
                <a:gd name="T63" fmla="*/ 21 h 81"/>
                <a:gd name="T64" fmla="*/ 322 w 332"/>
                <a:gd name="T65" fmla="*/ 13 h 81"/>
                <a:gd name="T66" fmla="*/ 330 w 332"/>
                <a:gd name="T67" fmla="*/ 9 h 81"/>
                <a:gd name="T68" fmla="*/ 331 w 332"/>
                <a:gd name="T69" fmla="*/ 8 h 81"/>
                <a:gd name="T70" fmla="*/ 331 w 332"/>
                <a:gd name="T71" fmla="*/ 4 h 81"/>
                <a:gd name="T72" fmla="*/ 330 w 332"/>
                <a:gd name="T73" fmla="*/ 2 h 81"/>
                <a:gd name="T74" fmla="*/ 326 w 332"/>
                <a:gd name="T75" fmla="*/ 0 h 81"/>
                <a:gd name="T76" fmla="*/ 324 w 332"/>
                <a:gd name="T77" fmla="*/ 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32" h="81">
                  <a:moveTo>
                    <a:pt x="324" y="2"/>
                  </a:moveTo>
                  <a:lnTo>
                    <a:pt x="324" y="1"/>
                  </a:lnTo>
                  <a:lnTo>
                    <a:pt x="318" y="5"/>
                  </a:lnTo>
                  <a:lnTo>
                    <a:pt x="311" y="9"/>
                  </a:lnTo>
                  <a:lnTo>
                    <a:pt x="303" y="12"/>
                  </a:lnTo>
                  <a:lnTo>
                    <a:pt x="296" y="16"/>
                  </a:lnTo>
                  <a:lnTo>
                    <a:pt x="288" y="19"/>
                  </a:lnTo>
                  <a:lnTo>
                    <a:pt x="280" y="23"/>
                  </a:lnTo>
                  <a:lnTo>
                    <a:pt x="271" y="26"/>
                  </a:lnTo>
                  <a:lnTo>
                    <a:pt x="262" y="29"/>
                  </a:lnTo>
                  <a:lnTo>
                    <a:pt x="253" y="33"/>
                  </a:lnTo>
                  <a:lnTo>
                    <a:pt x="243" y="36"/>
                  </a:lnTo>
                  <a:lnTo>
                    <a:pt x="233" y="39"/>
                  </a:lnTo>
                  <a:lnTo>
                    <a:pt x="224" y="41"/>
                  </a:lnTo>
                  <a:lnTo>
                    <a:pt x="214" y="44"/>
                  </a:lnTo>
                  <a:lnTo>
                    <a:pt x="203" y="47"/>
                  </a:lnTo>
                  <a:lnTo>
                    <a:pt x="193" y="49"/>
                  </a:lnTo>
                  <a:lnTo>
                    <a:pt x="182" y="52"/>
                  </a:lnTo>
                  <a:lnTo>
                    <a:pt x="172" y="54"/>
                  </a:lnTo>
                  <a:lnTo>
                    <a:pt x="161" y="56"/>
                  </a:lnTo>
                  <a:lnTo>
                    <a:pt x="150" y="58"/>
                  </a:lnTo>
                  <a:lnTo>
                    <a:pt x="139" y="60"/>
                  </a:lnTo>
                  <a:lnTo>
                    <a:pt x="128" y="61"/>
                  </a:lnTo>
                  <a:lnTo>
                    <a:pt x="116" y="63"/>
                  </a:lnTo>
                  <a:lnTo>
                    <a:pt x="105" y="65"/>
                  </a:lnTo>
                  <a:lnTo>
                    <a:pt x="93" y="66"/>
                  </a:lnTo>
                  <a:lnTo>
                    <a:pt x="81" y="67"/>
                  </a:lnTo>
                  <a:lnTo>
                    <a:pt x="69" y="68"/>
                  </a:lnTo>
                  <a:lnTo>
                    <a:pt x="58" y="69"/>
                  </a:lnTo>
                  <a:lnTo>
                    <a:pt x="46" y="70"/>
                  </a:lnTo>
                  <a:lnTo>
                    <a:pt x="35" y="70"/>
                  </a:lnTo>
                  <a:lnTo>
                    <a:pt x="23" y="71"/>
                  </a:lnTo>
                  <a:lnTo>
                    <a:pt x="11" y="71"/>
                  </a:lnTo>
                  <a:lnTo>
                    <a:pt x="0" y="71"/>
                  </a:lnTo>
                  <a:lnTo>
                    <a:pt x="0" y="80"/>
                  </a:lnTo>
                  <a:lnTo>
                    <a:pt x="11" y="80"/>
                  </a:lnTo>
                  <a:lnTo>
                    <a:pt x="23" y="80"/>
                  </a:lnTo>
                  <a:lnTo>
                    <a:pt x="35" y="80"/>
                  </a:lnTo>
                  <a:lnTo>
                    <a:pt x="47" y="79"/>
                  </a:lnTo>
                  <a:lnTo>
                    <a:pt x="58" y="78"/>
                  </a:lnTo>
                  <a:lnTo>
                    <a:pt x="70" y="78"/>
                  </a:lnTo>
                  <a:lnTo>
                    <a:pt x="82" y="76"/>
                  </a:lnTo>
                  <a:lnTo>
                    <a:pt x="94" y="75"/>
                  </a:lnTo>
                  <a:lnTo>
                    <a:pt x="106" y="74"/>
                  </a:lnTo>
                  <a:lnTo>
                    <a:pt x="118" y="73"/>
                  </a:lnTo>
                  <a:lnTo>
                    <a:pt x="129" y="71"/>
                  </a:lnTo>
                  <a:lnTo>
                    <a:pt x="140" y="69"/>
                  </a:lnTo>
                  <a:lnTo>
                    <a:pt x="151" y="67"/>
                  </a:lnTo>
                  <a:lnTo>
                    <a:pt x="163" y="65"/>
                  </a:lnTo>
                  <a:lnTo>
                    <a:pt x="174" y="63"/>
                  </a:lnTo>
                  <a:lnTo>
                    <a:pt x="184" y="61"/>
                  </a:lnTo>
                  <a:lnTo>
                    <a:pt x="195" y="59"/>
                  </a:lnTo>
                  <a:lnTo>
                    <a:pt x="205" y="56"/>
                  </a:lnTo>
                  <a:lnTo>
                    <a:pt x="216" y="53"/>
                  </a:lnTo>
                  <a:lnTo>
                    <a:pt x="226" y="50"/>
                  </a:lnTo>
                  <a:lnTo>
                    <a:pt x="236" y="48"/>
                  </a:lnTo>
                  <a:lnTo>
                    <a:pt x="246" y="45"/>
                  </a:lnTo>
                  <a:lnTo>
                    <a:pt x="256" y="42"/>
                  </a:lnTo>
                  <a:lnTo>
                    <a:pt x="265" y="38"/>
                  </a:lnTo>
                  <a:lnTo>
                    <a:pt x="274" y="35"/>
                  </a:lnTo>
                  <a:lnTo>
                    <a:pt x="283" y="32"/>
                  </a:lnTo>
                  <a:lnTo>
                    <a:pt x="292" y="28"/>
                  </a:lnTo>
                  <a:lnTo>
                    <a:pt x="300" y="24"/>
                  </a:lnTo>
                  <a:lnTo>
                    <a:pt x="308" y="21"/>
                  </a:lnTo>
                  <a:lnTo>
                    <a:pt x="315" y="17"/>
                  </a:lnTo>
                  <a:lnTo>
                    <a:pt x="322" y="13"/>
                  </a:lnTo>
                  <a:lnTo>
                    <a:pt x="329" y="9"/>
                  </a:lnTo>
                  <a:lnTo>
                    <a:pt x="330" y="9"/>
                  </a:lnTo>
                  <a:lnTo>
                    <a:pt x="329" y="9"/>
                  </a:lnTo>
                  <a:lnTo>
                    <a:pt x="331" y="8"/>
                  </a:lnTo>
                  <a:lnTo>
                    <a:pt x="331" y="6"/>
                  </a:lnTo>
                  <a:lnTo>
                    <a:pt x="331" y="4"/>
                  </a:lnTo>
                  <a:lnTo>
                    <a:pt x="331" y="3"/>
                  </a:lnTo>
                  <a:lnTo>
                    <a:pt x="330" y="2"/>
                  </a:lnTo>
                  <a:lnTo>
                    <a:pt x="328" y="1"/>
                  </a:lnTo>
                  <a:lnTo>
                    <a:pt x="326" y="0"/>
                  </a:lnTo>
                  <a:lnTo>
                    <a:pt x="324" y="1"/>
                  </a:lnTo>
                  <a:lnTo>
                    <a:pt x="324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48" name="Freeform 204">
              <a:extLst>
                <a:ext uri="{FF2B5EF4-FFF2-40B4-BE49-F238E27FC236}">
                  <a16:creationId xmlns:a16="http://schemas.microsoft.com/office/drawing/2014/main" id="{216D3A1C-80B0-0EDD-31F8-CFF961BA1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3247"/>
              <a:ext cx="282" cy="111"/>
            </a:xfrm>
            <a:custGeom>
              <a:avLst/>
              <a:gdLst>
                <a:gd name="T0" fmla="*/ 0 w 282"/>
                <a:gd name="T1" fmla="*/ 4 h 111"/>
                <a:gd name="T2" fmla="*/ 3 w 282"/>
                <a:gd name="T3" fmla="*/ 9 h 111"/>
                <a:gd name="T4" fmla="*/ 277 w 282"/>
                <a:gd name="T5" fmla="*/ 110 h 111"/>
                <a:gd name="T6" fmla="*/ 281 w 282"/>
                <a:gd name="T7" fmla="*/ 101 h 111"/>
                <a:gd name="T8" fmla="*/ 6 w 282"/>
                <a:gd name="T9" fmla="*/ 0 h 111"/>
                <a:gd name="T10" fmla="*/ 9 w 282"/>
                <a:gd name="T11" fmla="*/ 4 h 111"/>
                <a:gd name="T12" fmla="*/ 6 w 282"/>
                <a:gd name="T13" fmla="*/ 0 h 111"/>
                <a:gd name="T14" fmla="*/ 4 w 282"/>
                <a:gd name="T15" fmla="*/ 0 h 111"/>
                <a:gd name="T16" fmla="*/ 2 w 282"/>
                <a:gd name="T17" fmla="*/ 0 h 111"/>
                <a:gd name="T18" fmla="*/ 1 w 282"/>
                <a:gd name="T19" fmla="*/ 1 h 111"/>
                <a:gd name="T20" fmla="*/ 0 w 282"/>
                <a:gd name="T21" fmla="*/ 3 h 111"/>
                <a:gd name="T22" fmla="*/ 0 w 282"/>
                <a:gd name="T23" fmla="*/ 5 h 111"/>
                <a:gd name="T24" fmla="*/ 0 w 282"/>
                <a:gd name="T25" fmla="*/ 6 h 111"/>
                <a:gd name="T26" fmla="*/ 1 w 282"/>
                <a:gd name="T27" fmla="*/ 8 h 111"/>
                <a:gd name="T28" fmla="*/ 3 w 282"/>
                <a:gd name="T29" fmla="*/ 9 h 111"/>
                <a:gd name="T30" fmla="*/ 0 w 282"/>
                <a:gd name="T31" fmla="*/ 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2" h="111">
                  <a:moveTo>
                    <a:pt x="0" y="4"/>
                  </a:moveTo>
                  <a:lnTo>
                    <a:pt x="3" y="9"/>
                  </a:lnTo>
                  <a:lnTo>
                    <a:pt x="277" y="110"/>
                  </a:lnTo>
                  <a:lnTo>
                    <a:pt x="281" y="101"/>
                  </a:lnTo>
                  <a:lnTo>
                    <a:pt x="6" y="0"/>
                  </a:lnTo>
                  <a:lnTo>
                    <a:pt x="9" y="4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3" y="9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49" name="Freeform 205">
              <a:extLst>
                <a:ext uri="{FF2B5EF4-FFF2-40B4-BE49-F238E27FC236}">
                  <a16:creationId xmlns:a16="http://schemas.microsoft.com/office/drawing/2014/main" id="{27E19808-CB3D-C807-B38B-FA02B5023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958"/>
              <a:ext cx="17" cy="294"/>
            </a:xfrm>
            <a:custGeom>
              <a:avLst/>
              <a:gdLst>
                <a:gd name="T0" fmla="*/ 7 w 17"/>
                <a:gd name="T1" fmla="*/ 10 h 294"/>
                <a:gd name="T2" fmla="*/ 0 w 17"/>
                <a:gd name="T3" fmla="*/ 5 h 294"/>
                <a:gd name="T4" fmla="*/ 0 w 17"/>
                <a:gd name="T5" fmla="*/ 293 h 294"/>
                <a:gd name="T6" fmla="*/ 16 w 17"/>
                <a:gd name="T7" fmla="*/ 293 h 294"/>
                <a:gd name="T8" fmla="*/ 16 w 17"/>
                <a:gd name="T9" fmla="*/ 5 h 294"/>
                <a:gd name="T10" fmla="*/ 9 w 17"/>
                <a:gd name="T11" fmla="*/ 0 h 294"/>
                <a:gd name="T12" fmla="*/ 16 w 17"/>
                <a:gd name="T13" fmla="*/ 5 h 294"/>
                <a:gd name="T14" fmla="*/ 16 w 17"/>
                <a:gd name="T15" fmla="*/ 3 h 294"/>
                <a:gd name="T16" fmla="*/ 14 w 17"/>
                <a:gd name="T17" fmla="*/ 2 h 294"/>
                <a:gd name="T18" fmla="*/ 11 w 17"/>
                <a:gd name="T19" fmla="*/ 1 h 294"/>
                <a:gd name="T20" fmla="*/ 7 w 17"/>
                <a:gd name="T21" fmla="*/ 0 h 294"/>
                <a:gd name="T22" fmla="*/ 5 w 17"/>
                <a:gd name="T23" fmla="*/ 1 h 294"/>
                <a:gd name="T24" fmla="*/ 2 w 17"/>
                <a:gd name="T25" fmla="*/ 2 h 294"/>
                <a:gd name="T26" fmla="*/ 0 w 17"/>
                <a:gd name="T27" fmla="*/ 3 h 294"/>
                <a:gd name="T28" fmla="*/ 0 w 17"/>
                <a:gd name="T29" fmla="*/ 5 h 294"/>
                <a:gd name="T30" fmla="*/ 7 w 17"/>
                <a:gd name="T31" fmla="*/ 1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294">
                  <a:moveTo>
                    <a:pt x="7" y="10"/>
                  </a:moveTo>
                  <a:lnTo>
                    <a:pt x="0" y="5"/>
                  </a:lnTo>
                  <a:lnTo>
                    <a:pt x="0" y="293"/>
                  </a:lnTo>
                  <a:lnTo>
                    <a:pt x="16" y="293"/>
                  </a:lnTo>
                  <a:lnTo>
                    <a:pt x="16" y="5"/>
                  </a:lnTo>
                  <a:lnTo>
                    <a:pt x="9" y="0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4" y="2"/>
                  </a:lnTo>
                  <a:lnTo>
                    <a:pt x="11" y="1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50" name="Freeform 206">
              <a:extLst>
                <a:ext uri="{FF2B5EF4-FFF2-40B4-BE49-F238E27FC236}">
                  <a16:creationId xmlns:a16="http://schemas.microsoft.com/office/drawing/2014/main" id="{B4ABC443-B590-2034-5B9C-A9A9D53D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954"/>
              <a:ext cx="73" cy="17"/>
            </a:xfrm>
            <a:custGeom>
              <a:avLst/>
              <a:gdLst>
                <a:gd name="T0" fmla="*/ 11 w 73"/>
                <a:gd name="T1" fmla="*/ 6 h 17"/>
                <a:gd name="T2" fmla="*/ 6 w 73"/>
                <a:gd name="T3" fmla="*/ 11 h 17"/>
                <a:gd name="T4" fmla="*/ 10 w 73"/>
                <a:gd name="T5" fmla="*/ 11 h 17"/>
                <a:gd name="T6" fmla="*/ 14 w 73"/>
                <a:gd name="T7" fmla="*/ 11 h 17"/>
                <a:gd name="T8" fmla="*/ 18 w 73"/>
                <a:gd name="T9" fmla="*/ 13 h 17"/>
                <a:gd name="T10" fmla="*/ 22 w 73"/>
                <a:gd name="T11" fmla="*/ 13 h 17"/>
                <a:gd name="T12" fmla="*/ 26 w 73"/>
                <a:gd name="T13" fmla="*/ 14 h 17"/>
                <a:gd name="T14" fmla="*/ 30 w 73"/>
                <a:gd name="T15" fmla="*/ 14 h 17"/>
                <a:gd name="T16" fmla="*/ 34 w 73"/>
                <a:gd name="T17" fmla="*/ 14 h 17"/>
                <a:gd name="T18" fmla="*/ 39 w 73"/>
                <a:gd name="T19" fmla="*/ 14 h 17"/>
                <a:gd name="T20" fmla="*/ 43 w 73"/>
                <a:gd name="T21" fmla="*/ 14 h 17"/>
                <a:gd name="T22" fmla="*/ 47 w 73"/>
                <a:gd name="T23" fmla="*/ 15 h 17"/>
                <a:gd name="T24" fmla="*/ 51 w 73"/>
                <a:gd name="T25" fmla="*/ 15 h 17"/>
                <a:gd name="T26" fmla="*/ 55 w 73"/>
                <a:gd name="T27" fmla="*/ 15 h 17"/>
                <a:gd name="T28" fmla="*/ 59 w 73"/>
                <a:gd name="T29" fmla="*/ 15 h 17"/>
                <a:gd name="T30" fmla="*/ 63 w 73"/>
                <a:gd name="T31" fmla="*/ 15 h 17"/>
                <a:gd name="T32" fmla="*/ 67 w 73"/>
                <a:gd name="T33" fmla="*/ 16 h 17"/>
                <a:gd name="T34" fmla="*/ 71 w 73"/>
                <a:gd name="T35" fmla="*/ 16 h 17"/>
                <a:gd name="T36" fmla="*/ 72 w 73"/>
                <a:gd name="T37" fmla="*/ 5 h 17"/>
                <a:gd name="T38" fmla="*/ 68 w 73"/>
                <a:gd name="T39" fmla="*/ 5 h 17"/>
                <a:gd name="T40" fmla="*/ 63 w 73"/>
                <a:gd name="T41" fmla="*/ 5 h 17"/>
                <a:gd name="T42" fmla="*/ 59 w 73"/>
                <a:gd name="T43" fmla="*/ 5 h 17"/>
                <a:gd name="T44" fmla="*/ 55 w 73"/>
                <a:gd name="T45" fmla="*/ 5 h 17"/>
                <a:gd name="T46" fmla="*/ 51 w 73"/>
                <a:gd name="T47" fmla="*/ 3 h 17"/>
                <a:gd name="T48" fmla="*/ 47 w 73"/>
                <a:gd name="T49" fmla="*/ 3 h 17"/>
                <a:gd name="T50" fmla="*/ 43 w 73"/>
                <a:gd name="T51" fmla="*/ 3 h 17"/>
                <a:gd name="T52" fmla="*/ 39 w 73"/>
                <a:gd name="T53" fmla="*/ 3 h 17"/>
                <a:gd name="T54" fmla="*/ 35 w 73"/>
                <a:gd name="T55" fmla="*/ 3 h 17"/>
                <a:gd name="T56" fmla="*/ 31 w 73"/>
                <a:gd name="T57" fmla="*/ 2 h 17"/>
                <a:gd name="T58" fmla="*/ 27 w 73"/>
                <a:gd name="T59" fmla="*/ 2 h 17"/>
                <a:gd name="T60" fmla="*/ 23 w 73"/>
                <a:gd name="T61" fmla="*/ 2 h 17"/>
                <a:gd name="T62" fmla="*/ 19 w 73"/>
                <a:gd name="T63" fmla="*/ 1 h 17"/>
                <a:gd name="T64" fmla="*/ 15 w 73"/>
                <a:gd name="T65" fmla="*/ 1 h 17"/>
                <a:gd name="T66" fmla="*/ 11 w 73"/>
                <a:gd name="T67" fmla="*/ 1 h 17"/>
                <a:gd name="T68" fmla="*/ 7 w 73"/>
                <a:gd name="T69" fmla="*/ 0 h 17"/>
                <a:gd name="T70" fmla="*/ 0 w 73"/>
                <a:gd name="T71" fmla="*/ 6 h 17"/>
                <a:gd name="T72" fmla="*/ 7 w 73"/>
                <a:gd name="T73" fmla="*/ 0 h 17"/>
                <a:gd name="T74" fmla="*/ 5 w 73"/>
                <a:gd name="T75" fmla="*/ 0 h 17"/>
                <a:gd name="T76" fmla="*/ 3 w 73"/>
                <a:gd name="T77" fmla="*/ 1 h 17"/>
                <a:gd name="T78" fmla="*/ 2 w 73"/>
                <a:gd name="T79" fmla="*/ 3 h 17"/>
                <a:gd name="T80" fmla="*/ 2 w 73"/>
                <a:gd name="T81" fmla="*/ 5 h 17"/>
                <a:gd name="T82" fmla="*/ 2 w 73"/>
                <a:gd name="T83" fmla="*/ 7 h 17"/>
                <a:gd name="T84" fmla="*/ 2 w 73"/>
                <a:gd name="T85" fmla="*/ 9 h 17"/>
                <a:gd name="T86" fmla="*/ 4 w 73"/>
                <a:gd name="T87" fmla="*/ 10 h 17"/>
                <a:gd name="T88" fmla="*/ 6 w 73"/>
                <a:gd name="T89" fmla="*/ 11 h 17"/>
                <a:gd name="T90" fmla="*/ 11 w 73"/>
                <a:gd name="T91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3" h="17">
                  <a:moveTo>
                    <a:pt x="11" y="6"/>
                  </a:moveTo>
                  <a:lnTo>
                    <a:pt x="6" y="11"/>
                  </a:lnTo>
                  <a:lnTo>
                    <a:pt x="10" y="11"/>
                  </a:lnTo>
                  <a:lnTo>
                    <a:pt x="14" y="11"/>
                  </a:lnTo>
                  <a:lnTo>
                    <a:pt x="18" y="13"/>
                  </a:lnTo>
                  <a:lnTo>
                    <a:pt x="22" y="13"/>
                  </a:lnTo>
                  <a:lnTo>
                    <a:pt x="26" y="14"/>
                  </a:lnTo>
                  <a:lnTo>
                    <a:pt x="30" y="14"/>
                  </a:lnTo>
                  <a:lnTo>
                    <a:pt x="34" y="14"/>
                  </a:lnTo>
                  <a:lnTo>
                    <a:pt x="39" y="14"/>
                  </a:lnTo>
                  <a:lnTo>
                    <a:pt x="43" y="14"/>
                  </a:lnTo>
                  <a:lnTo>
                    <a:pt x="47" y="15"/>
                  </a:lnTo>
                  <a:lnTo>
                    <a:pt x="51" y="15"/>
                  </a:lnTo>
                  <a:lnTo>
                    <a:pt x="55" y="15"/>
                  </a:lnTo>
                  <a:lnTo>
                    <a:pt x="59" y="15"/>
                  </a:lnTo>
                  <a:lnTo>
                    <a:pt x="63" y="15"/>
                  </a:lnTo>
                  <a:lnTo>
                    <a:pt x="67" y="16"/>
                  </a:lnTo>
                  <a:lnTo>
                    <a:pt x="71" y="16"/>
                  </a:lnTo>
                  <a:lnTo>
                    <a:pt x="72" y="5"/>
                  </a:lnTo>
                  <a:lnTo>
                    <a:pt x="68" y="5"/>
                  </a:lnTo>
                  <a:lnTo>
                    <a:pt x="63" y="5"/>
                  </a:lnTo>
                  <a:lnTo>
                    <a:pt x="59" y="5"/>
                  </a:lnTo>
                  <a:lnTo>
                    <a:pt x="55" y="5"/>
                  </a:lnTo>
                  <a:lnTo>
                    <a:pt x="51" y="3"/>
                  </a:lnTo>
                  <a:lnTo>
                    <a:pt x="47" y="3"/>
                  </a:lnTo>
                  <a:lnTo>
                    <a:pt x="43" y="3"/>
                  </a:lnTo>
                  <a:lnTo>
                    <a:pt x="39" y="3"/>
                  </a:lnTo>
                  <a:lnTo>
                    <a:pt x="35" y="3"/>
                  </a:lnTo>
                  <a:lnTo>
                    <a:pt x="31" y="2"/>
                  </a:lnTo>
                  <a:lnTo>
                    <a:pt x="27" y="2"/>
                  </a:lnTo>
                  <a:lnTo>
                    <a:pt x="23" y="2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1" y="1"/>
                  </a:lnTo>
                  <a:lnTo>
                    <a:pt x="7" y="0"/>
                  </a:lnTo>
                  <a:lnTo>
                    <a:pt x="0" y="6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9"/>
                  </a:lnTo>
                  <a:lnTo>
                    <a:pt x="4" y="10"/>
                  </a:lnTo>
                  <a:lnTo>
                    <a:pt x="6" y="11"/>
                  </a:lnTo>
                  <a:lnTo>
                    <a:pt x="11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51" name="Freeform 207">
              <a:extLst>
                <a:ext uri="{FF2B5EF4-FFF2-40B4-BE49-F238E27FC236}">
                  <a16:creationId xmlns:a16="http://schemas.microsoft.com/office/drawing/2014/main" id="{90407EC5-EA17-C621-38E5-E7C3D86A0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877"/>
              <a:ext cx="47" cy="71"/>
            </a:xfrm>
            <a:custGeom>
              <a:avLst/>
              <a:gdLst>
                <a:gd name="T0" fmla="*/ 43 w 47"/>
                <a:gd name="T1" fmla="*/ 61 h 71"/>
                <a:gd name="T2" fmla="*/ 43 w 47"/>
                <a:gd name="T3" fmla="*/ 61 h 71"/>
                <a:gd name="T4" fmla="*/ 40 w 47"/>
                <a:gd name="T5" fmla="*/ 59 h 71"/>
                <a:gd name="T6" fmla="*/ 36 w 47"/>
                <a:gd name="T7" fmla="*/ 57 h 71"/>
                <a:gd name="T8" fmla="*/ 32 w 47"/>
                <a:gd name="T9" fmla="*/ 55 h 71"/>
                <a:gd name="T10" fmla="*/ 29 w 47"/>
                <a:gd name="T11" fmla="*/ 52 h 71"/>
                <a:gd name="T12" fmla="*/ 26 w 47"/>
                <a:gd name="T13" fmla="*/ 49 h 71"/>
                <a:gd name="T14" fmla="*/ 23 w 47"/>
                <a:gd name="T15" fmla="*/ 46 h 71"/>
                <a:gd name="T16" fmla="*/ 20 w 47"/>
                <a:gd name="T17" fmla="*/ 42 h 71"/>
                <a:gd name="T18" fmla="*/ 17 w 47"/>
                <a:gd name="T19" fmla="*/ 39 h 71"/>
                <a:gd name="T20" fmla="*/ 15 w 47"/>
                <a:gd name="T21" fmla="*/ 35 h 71"/>
                <a:gd name="T22" fmla="*/ 13 w 47"/>
                <a:gd name="T23" fmla="*/ 30 h 71"/>
                <a:gd name="T24" fmla="*/ 12 w 47"/>
                <a:gd name="T25" fmla="*/ 27 h 71"/>
                <a:gd name="T26" fmla="*/ 11 w 47"/>
                <a:gd name="T27" fmla="*/ 22 h 71"/>
                <a:gd name="T28" fmla="*/ 10 w 47"/>
                <a:gd name="T29" fmla="*/ 17 h 71"/>
                <a:gd name="T30" fmla="*/ 10 w 47"/>
                <a:gd name="T31" fmla="*/ 13 h 71"/>
                <a:gd name="T32" fmla="*/ 11 w 47"/>
                <a:gd name="T33" fmla="*/ 8 h 71"/>
                <a:gd name="T34" fmla="*/ 12 w 47"/>
                <a:gd name="T35" fmla="*/ 3 h 71"/>
                <a:gd name="T36" fmla="*/ 3 w 47"/>
                <a:gd name="T37" fmla="*/ 0 h 71"/>
                <a:gd name="T38" fmla="*/ 0 w 47"/>
                <a:gd name="T39" fmla="*/ 6 h 71"/>
                <a:gd name="T40" fmla="*/ 0 w 47"/>
                <a:gd name="T41" fmla="*/ 12 h 71"/>
                <a:gd name="T42" fmla="*/ 0 w 47"/>
                <a:gd name="T43" fmla="*/ 18 h 71"/>
                <a:gd name="T44" fmla="*/ 0 w 47"/>
                <a:gd name="T45" fmla="*/ 24 h 71"/>
                <a:gd name="T46" fmla="*/ 3 w 47"/>
                <a:gd name="T47" fmla="*/ 29 h 71"/>
                <a:gd name="T48" fmla="*/ 4 w 47"/>
                <a:gd name="T49" fmla="*/ 34 h 71"/>
                <a:gd name="T50" fmla="*/ 7 w 47"/>
                <a:gd name="T51" fmla="*/ 39 h 71"/>
                <a:gd name="T52" fmla="*/ 9 w 47"/>
                <a:gd name="T53" fmla="*/ 43 h 71"/>
                <a:gd name="T54" fmla="*/ 12 w 47"/>
                <a:gd name="T55" fmla="*/ 48 h 71"/>
                <a:gd name="T56" fmla="*/ 16 w 47"/>
                <a:gd name="T57" fmla="*/ 52 h 71"/>
                <a:gd name="T58" fmla="*/ 19 w 47"/>
                <a:gd name="T59" fmla="*/ 56 h 71"/>
                <a:gd name="T60" fmla="*/ 23 w 47"/>
                <a:gd name="T61" fmla="*/ 59 h 71"/>
                <a:gd name="T62" fmla="*/ 27 w 47"/>
                <a:gd name="T63" fmla="*/ 63 h 71"/>
                <a:gd name="T64" fmla="*/ 31 w 47"/>
                <a:gd name="T65" fmla="*/ 65 h 71"/>
                <a:gd name="T66" fmla="*/ 35 w 47"/>
                <a:gd name="T67" fmla="*/ 68 h 71"/>
                <a:gd name="T68" fmla="*/ 40 w 47"/>
                <a:gd name="T69" fmla="*/ 70 h 71"/>
                <a:gd name="T70" fmla="*/ 40 w 47"/>
                <a:gd name="T71" fmla="*/ 70 h 71"/>
                <a:gd name="T72" fmla="*/ 40 w 47"/>
                <a:gd name="T73" fmla="*/ 70 h 71"/>
                <a:gd name="T74" fmla="*/ 42 w 47"/>
                <a:gd name="T75" fmla="*/ 70 h 71"/>
                <a:gd name="T76" fmla="*/ 43 w 47"/>
                <a:gd name="T77" fmla="*/ 70 h 71"/>
                <a:gd name="T78" fmla="*/ 45 w 47"/>
                <a:gd name="T79" fmla="*/ 69 h 71"/>
                <a:gd name="T80" fmla="*/ 46 w 47"/>
                <a:gd name="T81" fmla="*/ 67 h 71"/>
                <a:gd name="T82" fmla="*/ 46 w 47"/>
                <a:gd name="T83" fmla="*/ 65 h 71"/>
                <a:gd name="T84" fmla="*/ 46 w 47"/>
                <a:gd name="T85" fmla="*/ 64 h 71"/>
                <a:gd name="T86" fmla="*/ 45 w 47"/>
                <a:gd name="T87" fmla="*/ 62 h 71"/>
                <a:gd name="T88" fmla="*/ 43 w 47"/>
                <a:gd name="T89" fmla="*/ 6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7" h="71">
                  <a:moveTo>
                    <a:pt x="43" y="61"/>
                  </a:moveTo>
                  <a:lnTo>
                    <a:pt x="43" y="61"/>
                  </a:lnTo>
                  <a:lnTo>
                    <a:pt x="40" y="59"/>
                  </a:lnTo>
                  <a:lnTo>
                    <a:pt x="36" y="57"/>
                  </a:lnTo>
                  <a:lnTo>
                    <a:pt x="32" y="55"/>
                  </a:lnTo>
                  <a:lnTo>
                    <a:pt x="29" y="52"/>
                  </a:lnTo>
                  <a:lnTo>
                    <a:pt x="26" y="49"/>
                  </a:lnTo>
                  <a:lnTo>
                    <a:pt x="23" y="46"/>
                  </a:lnTo>
                  <a:lnTo>
                    <a:pt x="20" y="42"/>
                  </a:lnTo>
                  <a:lnTo>
                    <a:pt x="17" y="39"/>
                  </a:lnTo>
                  <a:lnTo>
                    <a:pt x="15" y="35"/>
                  </a:lnTo>
                  <a:lnTo>
                    <a:pt x="13" y="30"/>
                  </a:lnTo>
                  <a:lnTo>
                    <a:pt x="12" y="27"/>
                  </a:lnTo>
                  <a:lnTo>
                    <a:pt x="11" y="22"/>
                  </a:lnTo>
                  <a:lnTo>
                    <a:pt x="10" y="17"/>
                  </a:lnTo>
                  <a:lnTo>
                    <a:pt x="10" y="13"/>
                  </a:lnTo>
                  <a:lnTo>
                    <a:pt x="11" y="8"/>
                  </a:lnTo>
                  <a:lnTo>
                    <a:pt x="12" y="3"/>
                  </a:lnTo>
                  <a:lnTo>
                    <a:pt x="3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3" y="29"/>
                  </a:lnTo>
                  <a:lnTo>
                    <a:pt x="4" y="34"/>
                  </a:lnTo>
                  <a:lnTo>
                    <a:pt x="7" y="39"/>
                  </a:lnTo>
                  <a:lnTo>
                    <a:pt x="9" y="43"/>
                  </a:lnTo>
                  <a:lnTo>
                    <a:pt x="12" y="48"/>
                  </a:lnTo>
                  <a:lnTo>
                    <a:pt x="16" y="52"/>
                  </a:lnTo>
                  <a:lnTo>
                    <a:pt x="19" y="56"/>
                  </a:lnTo>
                  <a:lnTo>
                    <a:pt x="23" y="59"/>
                  </a:lnTo>
                  <a:lnTo>
                    <a:pt x="27" y="63"/>
                  </a:lnTo>
                  <a:lnTo>
                    <a:pt x="31" y="65"/>
                  </a:lnTo>
                  <a:lnTo>
                    <a:pt x="35" y="68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42" y="70"/>
                  </a:lnTo>
                  <a:lnTo>
                    <a:pt x="43" y="70"/>
                  </a:lnTo>
                  <a:lnTo>
                    <a:pt x="45" y="69"/>
                  </a:lnTo>
                  <a:lnTo>
                    <a:pt x="46" y="67"/>
                  </a:lnTo>
                  <a:lnTo>
                    <a:pt x="46" y="65"/>
                  </a:lnTo>
                  <a:lnTo>
                    <a:pt x="46" y="64"/>
                  </a:lnTo>
                  <a:lnTo>
                    <a:pt x="45" y="62"/>
                  </a:lnTo>
                  <a:lnTo>
                    <a:pt x="43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52" name="Freeform 208">
              <a:extLst>
                <a:ext uri="{FF2B5EF4-FFF2-40B4-BE49-F238E27FC236}">
                  <a16:creationId xmlns:a16="http://schemas.microsoft.com/office/drawing/2014/main" id="{1730ED36-3575-D27E-E980-43151E1B1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938"/>
              <a:ext cx="259" cy="31"/>
            </a:xfrm>
            <a:custGeom>
              <a:avLst/>
              <a:gdLst>
                <a:gd name="T0" fmla="*/ 251 w 259"/>
                <a:gd name="T1" fmla="*/ 13 h 31"/>
                <a:gd name="T2" fmla="*/ 246 w 259"/>
                <a:gd name="T3" fmla="*/ 15 h 31"/>
                <a:gd name="T4" fmla="*/ 237 w 259"/>
                <a:gd name="T5" fmla="*/ 17 h 31"/>
                <a:gd name="T6" fmla="*/ 225 w 259"/>
                <a:gd name="T7" fmla="*/ 19 h 31"/>
                <a:gd name="T8" fmla="*/ 212 w 259"/>
                <a:gd name="T9" fmla="*/ 20 h 31"/>
                <a:gd name="T10" fmla="*/ 196 w 259"/>
                <a:gd name="T11" fmla="*/ 20 h 31"/>
                <a:gd name="T12" fmla="*/ 178 w 259"/>
                <a:gd name="T13" fmla="*/ 21 h 31"/>
                <a:gd name="T14" fmla="*/ 160 w 259"/>
                <a:gd name="T15" fmla="*/ 20 h 31"/>
                <a:gd name="T16" fmla="*/ 141 w 259"/>
                <a:gd name="T17" fmla="*/ 20 h 31"/>
                <a:gd name="T18" fmla="*/ 121 w 259"/>
                <a:gd name="T19" fmla="*/ 19 h 31"/>
                <a:gd name="T20" fmla="*/ 102 w 259"/>
                <a:gd name="T21" fmla="*/ 17 h 31"/>
                <a:gd name="T22" fmla="*/ 83 w 259"/>
                <a:gd name="T23" fmla="*/ 15 h 31"/>
                <a:gd name="T24" fmla="*/ 65 w 259"/>
                <a:gd name="T25" fmla="*/ 13 h 31"/>
                <a:gd name="T26" fmla="*/ 46 w 259"/>
                <a:gd name="T27" fmla="*/ 11 h 31"/>
                <a:gd name="T28" fmla="*/ 30 w 259"/>
                <a:gd name="T29" fmla="*/ 7 h 31"/>
                <a:gd name="T30" fmla="*/ 15 w 259"/>
                <a:gd name="T31" fmla="*/ 4 h 31"/>
                <a:gd name="T32" fmla="*/ 3 w 259"/>
                <a:gd name="T33" fmla="*/ 0 h 31"/>
                <a:gd name="T34" fmla="*/ 6 w 259"/>
                <a:gd name="T35" fmla="*/ 11 h 31"/>
                <a:gd name="T36" fmla="*/ 20 w 259"/>
                <a:gd name="T37" fmla="*/ 15 h 31"/>
                <a:gd name="T38" fmla="*/ 36 w 259"/>
                <a:gd name="T39" fmla="*/ 19 h 31"/>
                <a:gd name="T40" fmla="*/ 53 w 259"/>
                <a:gd name="T41" fmla="*/ 21 h 31"/>
                <a:gd name="T42" fmla="*/ 73 w 259"/>
                <a:gd name="T43" fmla="*/ 24 h 31"/>
                <a:gd name="T44" fmla="*/ 92 w 259"/>
                <a:gd name="T45" fmla="*/ 26 h 31"/>
                <a:gd name="T46" fmla="*/ 111 w 259"/>
                <a:gd name="T47" fmla="*/ 28 h 31"/>
                <a:gd name="T48" fmla="*/ 131 w 259"/>
                <a:gd name="T49" fmla="*/ 29 h 31"/>
                <a:gd name="T50" fmla="*/ 150 w 259"/>
                <a:gd name="T51" fmla="*/ 30 h 31"/>
                <a:gd name="T52" fmla="*/ 169 w 259"/>
                <a:gd name="T53" fmla="*/ 30 h 31"/>
                <a:gd name="T54" fmla="*/ 187 w 259"/>
                <a:gd name="T55" fmla="*/ 30 h 31"/>
                <a:gd name="T56" fmla="*/ 204 w 259"/>
                <a:gd name="T57" fmla="*/ 30 h 31"/>
                <a:gd name="T58" fmla="*/ 219 w 259"/>
                <a:gd name="T59" fmla="*/ 29 h 31"/>
                <a:gd name="T60" fmla="*/ 232 w 259"/>
                <a:gd name="T61" fmla="*/ 27 h 31"/>
                <a:gd name="T62" fmla="*/ 243 w 259"/>
                <a:gd name="T63" fmla="*/ 26 h 31"/>
                <a:gd name="T64" fmla="*/ 252 w 259"/>
                <a:gd name="T65" fmla="*/ 23 h 31"/>
                <a:gd name="T66" fmla="*/ 255 w 259"/>
                <a:gd name="T67" fmla="*/ 22 h 31"/>
                <a:gd name="T68" fmla="*/ 257 w 259"/>
                <a:gd name="T69" fmla="*/ 21 h 31"/>
                <a:gd name="T70" fmla="*/ 258 w 259"/>
                <a:gd name="T71" fmla="*/ 17 h 31"/>
                <a:gd name="T72" fmla="*/ 257 w 259"/>
                <a:gd name="T73" fmla="*/ 14 h 31"/>
                <a:gd name="T74" fmla="*/ 253 w 259"/>
                <a:gd name="T75" fmla="*/ 13 h 31"/>
                <a:gd name="T76" fmla="*/ 252 w 259"/>
                <a:gd name="T77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9" h="31">
                  <a:moveTo>
                    <a:pt x="252" y="13"/>
                  </a:moveTo>
                  <a:lnTo>
                    <a:pt x="251" y="13"/>
                  </a:lnTo>
                  <a:lnTo>
                    <a:pt x="249" y="14"/>
                  </a:lnTo>
                  <a:lnTo>
                    <a:pt x="246" y="15"/>
                  </a:lnTo>
                  <a:lnTo>
                    <a:pt x="242" y="16"/>
                  </a:lnTo>
                  <a:lnTo>
                    <a:pt x="237" y="17"/>
                  </a:lnTo>
                  <a:lnTo>
                    <a:pt x="231" y="18"/>
                  </a:lnTo>
                  <a:lnTo>
                    <a:pt x="225" y="19"/>
                  </a:lnTo>
                  <a:lnTo>
                    <a:pt x="218" y="19"/>
                  </a:lnTo>
                  <a:lnTo>
                    <a:pt x="212" y="20"/>
                  </a:lnTo>
                  <a:lnTo>
                    <a:pt x="204" y="20"/>
                  </a:lnTo>
                  <a:lnTo>
                    <a:pt x="196" y="20"/>
                  </a:lnTo>
                  <a:lnTo>
                    <a:pt x="187" y="21"/>
                  </a:lnTo>
                  <a:lnTo>
                    <a:pt x="178" y="21"/>
                  </a:lnTo>
                  <a:lnTo>
                    <a:pt x="169" y="21"/>
                  </a:lnTo>
                  <a:lnTo>
                    <a:pt x="160" y="20"/>
                  </a:lnTo>
                  <a:lnTo>
                    <a:pt x="150" y="20"/>
                  </a:lnTo>
                  <a:lnTo>
                    <a:pt x="141" y="20"/>
                  </a:lnTo>
                  <a:lnTo>
                    <a:pt x="131" y="19"/>
                  </a:lnTo>
                  <a:lnTo>
                    <a:pt x="121" y="19"/>
                  </a:lnTo>
                  <a:lnTo>
                    <a:pt x="112" y="18"/>
                  </a:lnTo>
                  <a:lnTo>
                    <a:pt x="102" y="17"/>
                  </a:lnTo>
                  <a:lnTo>
                    <a:pt x="93" y="17"/>
                  </a:lnTo>
                  <a:lnTo>
                    <a:pt x="83" y="15"/>
                  </a:lnTo>
                  <a:lnTo>
                    <a:pt x="74" y="15"/>
                  </a:lnTo>
                  <a:lnTo>
                    <a:pt x="65" y="13"/>
                  </a:lnTo>
                  <a:lnTo>
                    <a:pt x="55" y="12"/>
                  </a:lnTo>
                  <a:lnTo>
                    <a:pt x="46" y="11"/>
                  </a:lnTo>
                  <a:lnTo>
                    <a:pt x="38" y="9"/>
                  </a:lnTo>
                  <a:lnTo>
                    <a:pt x="30" y="7"/>
                  </a:lnTo>
                  <a:lnTo>
                    <a:pt x="22" y="6"/>
                  </a:lnTo>
                  <a:lnTo>
                    <a:pt x="15" y="4"/>
                  </a:lnTo>
                  <a:lnTo>
                    <a:pt x="9" y="2"/>
                  </a:lnTo>
                  <a:lnTo>
                    <a:pt x="3" y="0"/>
                  </a:lnTo>
                  <a:lnTo>
                    <a:pt x="0" y="9"/>
                  </a:lnTo>
                  <a:lnTo>
                    <a:pt x="6" y="11"/>
                  </a:lnTo>
                  <a:lnTo>
                    <a:pt x="13" y="13"/>
                  </a:lnTo>
                  <a:lnTo>
                    <a:pt x="20" y="15"/>
                  </a:lnTo>
                  <a:lnTo>
                    <a:pt x="28" y="17"/>
                  </a:lnTo>
                  <a:lnTo>
                    <a:pt x="36" y="19"/>
                  </a:lnTo>
                  <a:lnTo>
                    <a:pt x="45" y="20"/>
                  </a:lnTo>
                  <a:lnTo>
                    <a:pt x="53" y="21"/>
                  </a:lnTo>
                  <a:lnTo>
                    <a:pt x="62" y="23"/>
                  </a:lnTo>
                  <a:lnTo>
                    <a:pt x="73" y="24"/>
                  </a:lnTo>
                  <a:lnTo>
                    <a:pt x="82" y="25"/>
                  </a:lnTo>
                  <a:lnTo>
                    <a:pt x="92" y="26"/>
                  </a:lnTo>
                  <a:lnTo>
                    <a:pt x="101" y="27"/>
                  </a:lnTo>
                  <a:lnTo>
                    <a:pt x="111" y="28"/>
                  </a:lnTo>
                  <a:lnTo>
                    <a:pt x="121" y="28"/>
                  </a:lnTo>
                  <a:lnTo>
                    <a:pt x="131" y="29"/>
                  </a:lnTo>
                  <a:lnTo>
                    <a:pt x="141" y="29"/>
                  </a:lnTo>
                  <a:lnTo>
                    <a:pt x="150" y="30"/>
                  </a:lnTo>
                  <a:lnTo>
                    <a:pt x="160" y="30"/>
                  </a:lnTo>
                  <a:lnTo>
                    <a:pt x="169" y="30"/>
                  </a:lnTo>
                  <a:lnTo>
                    <a:pt x="178" y="30"/>
                  </a:lnTo>
                  <a:lnTo>
                    <a:pt x="187" y="30"/>
                  </a:lnTo>
                  <a:lnTo>
                    <a:pt x="196" y="30"/>
                  </a:lnTo>
                  <a:lnTo>
                    <a:pt x="204" y="30"/>
                  </a:lnTo>
                  <a:lnTo>
                    <a:pt x="212" y="29"/>
                  </a:lnTo>
                  <a:lnTo>
                    <a:pt x="219" y="29"/>
                  </a:lnTo>
                  <a:lnTo>
                    <a:pt x="226" y="28"/>
                  </a:lnTo>
                  <a:lnTo>
                    <a:pt x="232" y="27"/>
                  </a:lnTo>
                  <a:lnTo>
                    <a:pt x="238" y="27"/>
                  </a:lnTo>
                  <a:lnTo>
                    <a:pt x="243" y="26"/>
                  </a:lnTo>
                  <a:lnTo>
                    <a:pt x="248" y="25"/>
                  </a:lnTo>
                  <a:lnTo>
                    <a:pt x="252" y="23"/>
                  </a:lnTo>
                  <a:lnTo>
                    <a:pt x="256" y="22"/>
                  </a:lnTo>
                  <a:lnTo>
                    <a:pt x="255" y="22"/>
                  </a:lnTo>
                  <a:lnTo>
                    <a:pt x="256" y="22"/>
                  </a:lnTo>
                  <a:lnTo>
                    <a:pt x="257" y="21"/>
                  </a:lnTo>
                  <a:lnTo>
                    <a:pt x="258" y="19"/>
                  </a:lnTo>
                  <a:lnTo>
                    <a:pt x="258" y="17"/>
                  </a:lnTo>
                  <a:lnTo>
                    <a:pt x="258" y="15"/>
                  </a:lnTo>
                  <a:lnTo>
                    <a:pt x="257" y="14"/>
                  </a:lnTo>
                  <a:lnTo>
                    <a:pt x="255" y="13"/>
                  </a:lnTo>
                  <a:lnTo>
                    <a:pt x="253" y="13"/>
                  </a:lnTo>
                  <a:lnTo>
                    <a:pt x="251" y="13"/>
                  </a:lnTo>
                  <a:lnTo>
                    <a:pt x="25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53" name="Freeform 209">
              <a:extLst>
                <a:ext uri="{FF2B5EF4-FFF2-40B4-BE49-F238E27FC236}">
                  <a16:creationId xmlns:a16="http://schemas.microsoft.com/office/drawing/2014/main" id="{2E0C00B9-1AF0-70CF-151A-F30F0C5C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874"/>
              <a:ext cx="323" cy="35"/>
            </a:xfrm>
            <a:custGeom>
              <a:avLst/>
              <a:gdLst>
                <a:gd name="T0" fmla="*/ 4 w 323"/>
                <a:gd name="T1" fmla="*/ 9 h 35"/>
                <a:gd name="T2" fmla="*/ 19 w 323"/>
                <a:gd name="T3" fmla="*/ 13 h 35"/>
                <a:gd name="T4" fmla="*/ 36 w 323"/>
                <a:gd name="T5" fmla="*/ 16 h 35"/>
                <a:gd name="T6" fmla="*/ 53 w 323"/>
                <a:gd name="T7" fmla="*/ 20 h 35"/>
                <a:gd name="T8" fmla="*/ 71 w 323"/>
                <a:gd name="T9" fmla="*/ 23 h 35"/>
                <a:gd name="T10" fmla="*/ 89 w 323"/>
                <a:gd name="T11" fmla="*/ 26 h 35"/>
                <a:gd name="T12" fmla="*/ 109 w 323"/>
                <a:gd name="T13" fmla="*/ 28 h 35"/>
                <a:gd name="T14" fmla="*/ 128 w 323"/>
                <a:gd name="T15" fmla="*/ 30 h 35"/>
                <a:gd name="T16" fmla="*/ 148 w 323"/>
                <a:gd name="T17" fmla="*/ 32 h 35"/>
                <a:gd name="T18" fmla="*/ 169 w 323"/>
                <a:gd name="T19" fmla="*/ 33 h 35"/>
                <a:gd name="T20" fmla="*/ 190 w 323"/>
                <a:gd name="T21" fmla="*/ 34 h 35"/>
                <a:gd name="T22" fmla="*/ 211 w 323"/>
                <a:gd name="T23" fmla="*/ 34 h 35"/>
                <a:gd name="T24" fmla="*/ 234 w 323"/>
                <a:gd name="T25" fmla="*/ 34 h 35"/>
                <a:gd name="T26" fmla="*/ 255 w 323"/>
                <a:gd name="T27" fmla="*/ 33 h 35"/>
                <a:gd name="T28" fmla="*/ 277 w 323"/>
                <a:gd name="T29" fmla="*/ 31 h 35"/>
                <a:gd name="T30" fmla="*/ 299 w 323"/>
                <a:gd name="T31" fmla="*/ 29 h 35"/>
                <a:gd name="T32" fmla="*/ 322 w 323"/>
                <a:gd name="T33" fmla="*/ 26 h 35"/>
                <a:gd name="T34" fmla="*/ 309 w 323"/>
                <a:gd name="T35" fmla="*/ 18 h 35"/>
                <a:gd name="T36" fmla="*/ 287 w 323"/>
                <a:gd name="T37" fmla="*/ 21 h 35"/>
                <a:gd name="T38" fmla="*/ 266 w 323"/>
                <a:gd name="T39" fmla="*/ 23 h 35"/>
                <a:gd name="T40" fmla="*/ 244 w 323"/>
                <a:gd name="T41" fmla="*/ 24 h 35"/>
                <a:gd name="T42" fmla="*/ 222 w 323"/>
                <a:gd name="T43" fmla="*/ 24 h 35"/>
                <a:gd name="T44" fmla="*/ 200 w 323"/>
                <a:gd name="T45" fmla="*/ 24 h 35"/>
                <a:gd name="T46" fmla="*/ 179 w 323"/>
                <a:gd name="T47" fmla="*/ 24 h 35"/>
                <a:gd name="T48" fmla="*/ 159 w 323"/>
                <a:gd name="T49" fmla="*/ 23 h 35"/>
                <a:gd name="T50" fmla="*/ 139 w 323"/>
                <a:gd name="T51" fmla="*/ 21 h 35"/>
                <a:gd name="T52" fmla="*/ 120 w 323"/>
                <a:gd name="T53" fmla="*/ 20 h 35"/>
                <a:gd name="T54" fmla="*/ 99 w 323"/>
                <a:gd name="T55" fmla="*/ 17 h 35"/>
                <a:gd name="T56" fmla="*/ 81 w 323"/>
                <a:gd name="T57" fmla="*/ 15 h 35"/>
                <a:gd name="T58" fmla="*/ 63 w 323"/>
                <a:gd name="T59" fmla="*/ 12 h 35"/>
                <a:gd name="T60" fmla="*/ 46 w 323"/>
                <a:gd name="T61" fmla="*/ 9 h 35"/>
                <a:gd name="T62" fmla="*/ 30 w 323"/>
                <a:gd name="T63" fmla="*/ 5 h 35"/>
                <a:gd name="T64" fmla="*/ 14 w 323"/>
                <a:gd name="T65" fmla="*/ 2 h 35"/>
                <a:gd name="T66" fmla="*/ 0 w 323"/>
                <a:gd name="T67" fmla="*/ 3 h 35"/>
                <a:gd name="T68" fmla="*/ 4 w 323"/>
                <a:gd name="T69" fmla="*/ 0 h 35"/>
                <a:gd name="T70" fmla="*/ 0 w 323"/>
                <a:gd name="T71" fmla="*/ 2 h 35"/>
                <a:gd name="T72" fmla="*/ 0 w 323"/>
                <a:gd name="T73" fmla="*/ 5 h 35"/>
                <a:gd name="T74" fmla="*/ 2 w 323"/>
                <a:gd name="T75" fmla="*/ 8 h 35"/>
                <a:gd name="T76" fmla="*/ 10 w 323"/>
                <a:gd name="T77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23" h="35">
                  <a:moveTo>
                    <a:pt x="10" y="6"/>
                  </a:moveTo>
                  <a:lnTo>
                    <a:pt x="4" y="9"/>
                  </a:lnTo>
                  <a:lnTo>
                    <a:pt x="12" y="11"/>
                  </a:lnTo>
                  <a:lnTo>
                    <a:pt x="19" y="13"/>
                  </a:lnTo>
                  <a:lnTo>
                    <a:pt x="28" y="15"/>
                  </a:lnTo>
                  <a:lnTo>
                    <a:pt x="36" y="16"/>
                  </a:lnTo>
                  <a:lnTo>
                    <a:pt x="44" y="18"/>
                  </a:lnTo>
                  <a:lnTo>
                    <a:pt x="53" y="20"/>
                  </a:lnTo>
                  <a:lnTo>
                    <a:pt x="62" y="21"/>
                  </a:lnTo>
                  <a:lnTo>
                    <a:pt x="71" y="23"/>
                  </a:lnTo>
                  <a:lnTo>
                    <a:pt x="80" y="24"/>
                  </a:lnTo>
                  <a:lnTo>
                    <a:pt x="89" y="26"/>
                  </a:lnTo>
                  <a:lnTo>
                    <a:pt x="98" y="27"/>
                  </a:lnTo>
                  <a:lnTo>
                    <a:pt x="109" y="28"/>
                  </a:lnTo>
                  <a:lnTo>
                    <a:pt x="119" y="29"/>
                  </a:lnTo>
                  <a:lnTo>
                    <a:pt x="128" y="30"/>
                  </a:lnTo>
                  <a:lnTo>
                    <a:pt x="138" y="31"/>
                  </a:lnTo>
                  <a:lnTo>
                    <a:pt x="148" y="32"/>
                  </a:lnTo>
                  <a:lnTo>
                    <a:pt x="158" y="33"/>
                  </a:lnTo>
                  <a:lnTo>
                    <a:pt x="169" y="33"/>
                  </a:lnTo>
                  <a:lnTo>
                    <a:pt x="179" y="33"/>
                  </a:lnTo>
                  <a:lnTo>
                    <a:pt x="190" y="34"/>
                  </a:lnTo>
                  <a:lnTo>
                    <a:pt x="200" y="34"/>
                  </a:lnTo>
                  <a:lnTo>
                    <a:pt x="211" y="34"/>
                  </a:lnTo>
                  <a:lnTo>
                    <a:pt x="222" y="34"/>
                  </a:lnTo>
                  <a:lnTo>
                    <a:pt x="234" y="34"/>
                  </a:lnTo>
                  <a:lnTo>
                    <a:pt x="244" y="33"/>
                  </a:lnTo>
                  <a:lnTo>
                    <a:pt x="255" y="33"/>
                  </a:lnTo>
                  <a:lnTo>
                    <a:pt x="266" y="32"/>
                  </a:lnTo>
                  <a:lnTo>
                    <a:pt x="277" y="31"/>
                  </a:lnTo>
                  <a:lnTo>
                    <a:pt x="288" y="30"/>
                  </a:lnTo>
                  <a:lnTo>
                    <a:pt x="299" y="29"/>
                  </a:lnTo>
                  <a:lnTo>
                    <a:pt x="310" y="28"/>
                  </a:lnTo>
                  <a:lnTo>
                    <a:pt x="322" y="26"/>
                  </a:lnTo>
                  <a:lnTo>
                    <a:pt x="320" y="17"/>
                  </a:lnTo>
                  <a:lnTo>
                    <a:pt x="309" y="18"/>
                  </a:lnTo>
                  <a:lnTo>
                    <a:pt x="298" y="20"/>
                  </a:lnTo>
                  <a:lnTo>
                    <a:pt x="287" y="21"/>
                  </a:lnTo>
                  <a:lnTo>
                    <a:pt x="277" y="22"/>
                  </a:lnTo>
                  <a:lnTo>
                    <a:pt x="266" y="23"/>
                  </a:lnTo>
                  <a:lnTo>
                    <a:pt x="255" y="23"/>
                  </a:lnTo>
                  <a:lnTo>
                    <a:pt x="244" y="24"/>
                  </a:lnTo>
                  <a:lnTo>
                    <a:pt x="233" y="24"/>
                  </a:lnTo>
                  <a:lnTo>
                    <a:pt x="222" y="24"/>
                  </a:lnTo>
                  <a:lnTo>
                    <a:pt x="211" y="24"/>
                  </a:lnTo>
                  <a:lnTo>
                    <a:pt x="200" y="24"/>
                  </a:lnTo>
                  <a:lnTo>
                    <a:pt x="190" y="24"/>
                  </a:lnTo>
                  <a:lnTo>
                    <a:pt x="179" y="24"/>
                  </a:lnTo>
                  <a:lnTo>
                    <a:pt x="169" y="24"/>
                  </a:lnTo>
                  <a:lnTo>
                    <a:pt x="159" y="23"/>
                  </a:lnTo>
                  <a:lnTo>
                    <a:pt x="149" y="22"/>
                  </a:lnTo>
                  <a:lnTo>
                    <a:pt x="139" y="21"/>
                  </a:lnTo>
                  <a:lnTo>
                    <a:pt x="129" y="21"/>
                  </a:lnTo>
                  <a:lnTo>
                    <a:pt x="120" y="20"/>
                  </a:lnTo>
                  <a:lnTo>
                    <a:pt x="110" y="19"/>
                  </a:lnTo>
                  <a:lnTo>
                    <a:pt x="99" y="17"/>
                  </a:lnTo>
                  <a:lnTo>
                    <a:pt x="90" y="16"/>
                  </a:lnTo>
                  <a:lnTo>
                    <a:pt x="81" y="15"/>
                  </a:lnTo>
                  <a:lnTo>
                    <a:pt x="72" y="13"/>
                  </a:lnTo>
                  <a:lnTo>
                    <a:pt x="63" y="12"/>
                  </a:lnTo>
                  <a:lnTo>
                    <a:pt x="55" y="10"/>
                  </a:lnTo>
                  <a:lnTo>
                    <a:pt x="46" y="9"/>
                  </a:lnTo>
                  <a:lnTo>
                    <a:pt x="38" y="7"/>
                  </a:lnTo>
                  <a:lnTo>
                    <a:pt x="30" y="5"/>
                  </a:lnTo>
                  <a:lnTo>
                    <a:pt x="22" y="3"/>
                  </a:lnTo>
                  <a:lnTo>
                    <a:pt x="14" y="2"/>
                  </a:lnTo>
                  <a:lnTo>
                    <a:pt x="6" y="0"/>
                  </a:lnTo>
                  <a:lnTo>
                    <a:pt x="0" y="3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8"/>
                  </a:lnTo>
                  <a:lnTo>
                    <a:pt x="4" y="9"/>
                  </a:lnTo>
                  <a:lnTo>
                    <a:pt x="1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54" name="Freeform 210">
              <a:extLst>
                <a:ext uri="{FF2B5EF4-FFF2-40B4-BE49-F238E27FC236}">
                  <a16:creationId xmlns:a16="http://schemas.microsoft.com/office/drawing/2014/main" id="{488B0DB7-64EB-4857-68D8-DC90304B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030"/>
              <a:ext cx="37" cy="40"/>
            </a:xfrm>
            <a:custGeom>
              <a:avLst/>
              <a:gdLst>
                <a:gd name="T0" fmla="*/ 36 w 37"/>
                <a:gd name="T1" fmla="*/ 39 h 40"/>
                <a:gd name="T2" fmla="*/ 36 w 37"/>
                <a:gd name="T3" fmla="*/ 39 h 40"/>
                <a:gd name="T4" fmla="*/ 35 w 37"/>
                <a:gd name="T5" fmla="*/ 31 h 40"/>
                <a:gd name="T6" fmla="*/ 33 w 37"/>
                <a:gd name="T7" fmla="*/ 24 h 40"/>
                <a:gd name="T8" fmla="*/ 30 w 37"/>
                <a:gd name="T9" fmla="*/ 17 h 40"/>
                <a:gd name="T10" fmla="*/ 26 w 37"/>
                <a:gd name="T11" fmla="*/ 12 h 40"/>
                <a:gd name="T12" fmla="*/ 20 w 37"/>
                <a:gd name="T13" fmla="*/ 7 h 40"/>
                <a:gd name="T14" fmla="*/ 14 w 37"/>
                <a:gd name="T15" fmla="*/ 3 h 40"/>
                <a:gd name="T16" fmla="*/ 8 w 37"/>
                <a:gd name="T17" fmla="*/ 1 h 40"/>
                <a:gd name="T18" fmla="*/ 0 w 37"/>
                <a:gd name="T19" fmla="*/ 0 h 40"/>
                <a:gd name="T20" fmla="*/ 0 w 37"/>
                <a:gd name="T21" fmla="*/ 10 h 40"/>
                <a:gd name="T22" fmla="*/ 6 w 37"/>
                <a:gd name="T23" fmla="*/ 10 h 40"/>
                <a:gd name="T24" fmla="*/ 11 w 37"/>
                <a:gd name="T25" fmla="*/ 12 h 40"/>
                <a:gd name="T26" fmla="*/ 15 w 37"/>
                <a:gd name="T27" fmla="*/ 15 h 40"/>
                <a:gd name="T28" fmla="*/ 19 w 37"/>
                <a:gd name="T29" fmla="*/ 18 h 40"/>
                <a:gd name="T30" fmla="*/ 22 w 37"/>
                <a:gd name="T31" fmla="*/ 23 h 40"/>
                <a:gd name="T32" fmla="*/ 24 w 37"/>
                <a:gd name="T33" fmla="*/ 27 h 40"/>
                <a:gd name="T34" fmla="*/ 26 w 37"/>
                <a:gd name="T35" fmla="*/ 33 h 40"/>
                <a:gd name="T36" fmla="*/ 26 w 37"/>
                <a:gd name="T37" fmla="*/ 39 h 40"/>
                <a:gd name="T38" fmla="*/ 26 w 37"/>
                <a:gd name="T39" fmla="*/ 39 h 40"/>
                <a:gd name="T40" fmla="*/ 36 w 37"/>
                <a:gd name="T41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40">
                  <a:moveTo>
                    <a:pt x="36" y="39"/>
                  </a:moveTo>
                  <a:lnTo>
                    <a:pt x="36" y="39"/>
                  </a:lnTo>
                  <a:lnTo>
                    <a:pt x="35" y="31"/>
                  </a:lnTo>
                  <a:lnTo>
                    <a:pt x="33" y="24"/>
                  </a:lnTo>
                  <a:lnTo>
                    <a:pt x="30" y="17"/>
                  </a:lnTo>
                  <a:lnTo>
                    <a:pt x="26" y="12"/>
                  </a:lnTo>
                  <a:lnTo>
                    <a:pt x="20" y="7"/>
                  </a:lnTo>
                  <a:lnTo>
                    <a:pt x="14" y="3"/>
                  </a:lnTo>
                  <a:lnTo>
                    <a:pt x="8" y="1"/>
                  </a:lnTo>
                  <a:lnTo>
                    <a:pt x="0" y="0"/>
                  </a:lnTo>
                  <a:lnTo>
                    <a:pt x="0" y="10"/>
                  </a:lnTo>
                  <a:lnTo>
                    <a:pt x="6" y="10"/>
                  </a:lnTo>
                  <a:lnTo>
                    <a:pt x="11" y="12"/>
                  </a:lnTo>
                  <a:lnTo>
                    <a:pt x="15" y="15"/>
                  </a:lnTo>
                  <a:lnTo>
                    <a:pt x="19" y="18"/>
                  </a:lnTo>
                  <a:lnTo>
                    <a:pt x="22" y="23"/>
                  </a:lnTo>
                  <a:lnTo>
                    <a:pt x="24" y="27"/>
                  </a:lnTo>
                  <a:lnTo>
                    <a:pt x="26" y="33"/>
                  </a:lnTo>
                  <a:lnTo>
                    <a:pt x="26" y="39"/>
                  </a:lnTo>
                  <a:lnTo>
                    <a:pt x="26" y="39"/>
                  </a:lnTo>
                  <a:lnTo>
                    <a:pt x="36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55" name="Freeform 211">
              <a:extLst>
                <a:ext uri="{FF2B5EF4-FFF2-40B4-BE49-F238E27FC236}">
                  <a16:creationId xmlns:a16="http://schemas.microsoft.com/office/drawing/2014/main" id="{36BC3059-502C-BB08-0A05-7924BB8D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069"/>
              <a:ext cx="37" cy="40"/>
            </a:xfrm>
            <a:custGeom>
              <a:avLst/>
              <a:gdLst>
                <a:gd name="T0" fmla="*/ 0 w 37"/>
                <a:gd name="T1" fmla="*/ 39 h 40"/>
                <a:gd name="T2" fmla="*/ 0 w 37"/>
                <a:gd name="T3" fmla="*/ 39 h 40"/>
                <a:gd name="T4" fmla="*/ 8 w 37"/>
                <a:gd name="T5" fmla="*/ 38 h 40"/>
                <a:gd name="T6" fmla="*/ 14 w 37"/>
                <a:gd name="T7" fmla="*/ 36 h 40"/>
                <a:gd name="T8" fmla="*/ 20 w 37"/>
                <a:gd name="T9" fmla="*/ 32 h 40"/>
                <a:gd name="T10" fmla="*/ 26 w 37"/>
                <a:gd name="T11" fmla="*/ 27 h 40"/>
                <a:gd name="T12" fmla="*/ 30 w 37"/>
                <a:gd name="T13" fmla="*/ 21 h 40"/>
                <a:gd name="T14" fmla="*/ 33 w 37"/>
                <a:gd name="T15" fmla="*/ 15 h 40"/>
                <a:gd name="T16" fmla="*/ 35 w 37"/>
                <a:gd name="T17" fmla="*/ 7 h 40"/>
                <a:gd name="T18" fmla="*/ 36 w 37"/>
                <a:gd name="T19" fmla="*/ 0 h 40"/>
                <a:gd name="T20" fmla="*/ 26 w 37"/>
                <a:gd name="T21" fmla="*/ 0 h 40"/>
                <a:gd name="T22" fmla="*/ 26 w 37"/>
                <a:gd name="T23" fmla="*/ 6 h 40"/>
                <a:gd name="T24" fmla="*/ 24 w 37"/>
                <a:gd name="T25" fmla="*/ 11 h 40"/>
                <a:gd name="T26" fmla="*/ 22 w 37"/>
                <a:gd name="T27" fmla="*/ 16 h 40"/>
                <a:gd name="T28" fmla="*/ 19 w 37"/>
                <a:gd name="T29" fmla="*/ 21 h 40"/>
                <a:gd name="T30" fmla="*/ 15 w 37"/>
                <a:gd name="T31" fmla="*/ 24 h 40"/>
                <a:gd name="T32" fmla="*/ 11 w 37"/>
                <a:gd name="T33" fmla="*/ 27 h 40"/>
                <a:gd name="T34" fmla="*/ 6 w 37"/>
                <a:gd name="T35" fmla="*/ 28 h 40"/>
                <a:gd name="T36" fmla="*/ 0 w 37"/>
                <a:gd name="T37" fmla="*/ 29 h 40"/>
                <a:gd name="T38" fmla="*/ 0 w 37"/>
                <a:gd name="T39" fmla="*/ 29 h 40"/>
                <a:gd name="T40" fmla="*/ 0 w 37"/>
                <a:gd name="T41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40">
                  <a:moveTo>
                    <a:pt x="0" y="39"/>
                  </a:moveTo>
                  <a:lnTo>
                    <a:pt x="0" y="39"/>
                  </a:lnTo>
                  <a:lnTo>
                    <a:pt x="8" y="38"/>
                  </a:lnTo>
                  <a:lnTo>
                    <a:pt x="14" y="36"/>
                  </a:lnTo>
                  <a:lnTo>
                    <a:pt x="20" y="32"/>
                  </a:lnTo>
                  <a:lnTo>
                    <a:pt x="26" y="27"/>
                  </a:lnTo>
                  <a:lnTo>
                    <a:pt x="30" y="21"/>
                  </a:lnTo>
                  <a:lnTo>
                    <a:pt x="33" y="15"/>
                  </a:lnTo>
                  <a:lnTo>
                    <a:pt x="35" y="7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4" y="11"/>
                  </a:lnTo>
                  <a:lnTo>
                    <a:pt x="22" y="16"/>
                  </a:lnTo>
                  <a:lnTo>
                    <a:pt x="19" y="21"/>
                  </a:lnTo>
                  <a:lnTo>
                    <a:pt x="15" y="24"/>
                  </a:lnTo>
                  <a:lnTo>
                    <a:pt x="11" y="27"/>
                  </a:lnTo>
                  <a:lnTo>
                    <a:pt x="6" y="28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56" name="Freeform 212">
              <a:extLst>
                <a:ext uri="{FF2B5EF4-FFF2-40B4-BE49-F238E27FC236}">
                  <a16:creationId xmlns:a16="http://schemas.microsoft.com/office/drawing/2014/main" id="{2758B20C-B466-17B3-6496-B57BBF468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069"/>
              <a:ext cx="37" cy="40"/>
            </a:xfrm>
            <a:custGeom>
              <a:avLst/>
              <a:gdLst>
                <a:gd name="T0" fmla="*/ 0 w 37"/>
                <a:gd name="T1" fmla="*/ 0 h 40"/>
                <a:gd name="T2" fmla="*/ 0 w 37"/>
                <a:gd name="T3" fmla="*/ 0 h 40"/>
                <a:gd name="T4" fmla="*/ 0 w 37"/>
                <a:gd name="T5" fmla="*/ 7 h 40"/>
                <a:gd name="T6" fmla="*/ 3 w 37"/>
                <a:gd name="T7" fmla="*/ 15 h 40"/>
                <a:gd name="T8" fmla="*/ 7 w 37"/>
                <a:gd name="T9" fmla="*/ 21 h 40"/>
                <a:gd name="T10" fmla="*/ 11 w 37"/>
                <a:gd name="T11" fmla="*/ 27 h 40"/>
                <a:gd name="T12" fmla="*/ 16 w 37"/>
                <a:gd name="T13" fmla="*/ 32 h 40"/>
                <a:gd name="T14" fmla="*/ 22 w 37"/>
                <a:gd name="T15" fmla="*/ 36 h 40"/>
                <a:gd name="T16" fmla="*/ 29 w 37"/>
                <a:gd name="T17" fmla="*/ 38 h 40"/>
                <a:gd name="T18" fmla="*/ 36 w 37"/>
                <a:gd name="T19" fmla="*/ 39 h 40"/>
                <a:gd name="T20" fmla="*/ 36 w 37"/>
                <a:gd name="T21" fmla="*/ 29 h 40"/>
                <a:gd name="T22" fmla="*/ 31 w 37"/>
                <a:gd name="T23" fmla="*/ 28 h 40"/>
                <a:gd name="T24" fmla="*/ 26 w 37"/>
                <a:gd name="T25" fmla="*/ 27 h 40"/>
                <a:gd name="T26" fmla="*/ 22 w 37"/>
                <a:gd name="T27" fmla="*/ 24 h 40"/>
                <a:gd name="T28" fmla="*/ 18 w 37"/>
                <a:gd name="T29" fmla="*/ 21 h 40"/>
                <a:gd name="T30" fmla="*/ 15 w 37"/>
                <a:gd name="T31" fmla="*/ 16 h 40"/>
                <a:gd name="T32" fmla="*/ 12 w 37"/>
                <a:gd name="T33" fmla="*/ 11 h 40"/>
                <a:gd name="T34" fmla="*/ 11 w 37"/>
                <a:gd name="T35" fmla="*/ 6 h 40"/>
                <a:gd name="T36" fmla="*/ 10 w 37"/>
                <a:gd name="T37" fmla="*/ 0 h 40"/>
                <a:gd name="T38" fmla="*/ 10 w 37"/>
                <a:gd name="T39" fmla="*/ 0 h 40"/>
                <a:gd name="T40" fmla="*/ 0 w 37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40">
                  <a:moveTo>
                    <a:pt x="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" y="15"/>
                  </a:lnTo>
                  <a:lnTo>
                    <a:pt x="7" y="21"/>
                  </a:lnTo>
                  <a:lnTo>
                    <a:pt x="11" y="27"/>
                  </a:lnTo>
                  <a:lnTo>
                    <a:pt x="16" y="32"/>
                  </a:lnTo>
                  <a:lnTo>
                    <a:pt x="22" y="36"/>
                  </a:lnTo>
                  <a:lnTo>
                    <a:pt x="29" y="38"/>
                  </a:lnTo>
                  <a:lnTo>
                    <a:pt x="36" y="39"/>
                  </a:lnTo>
                  <a:lnTo>
                    <a:pt x="36" y="29"/>
                  </a:lnTo>
                  <a:lnTo>
                    <a:pt x="31" y="28"/>
                  </a:lnTo>
                  <a:lnTo>
                    <a:pt x="26" y="27"/>
                  </a:lnTo>
                  <a:lnTo>
                    <a:pt x="22" y="24"/>
                  </a:lnTo>
                  <a:lnTo>
                    <a:pt x="18" y="21"/>
                  </a:lnTo>
                  <a:lnTo>
                    <a:pt x="15" y="16"/>
                  </a:lnTo>
                  <a:lnTo>
                    <a:pt x="12" y="11"/>
                  </a:lnTo>
                  <a:lnTo>
                    <a:pt x="11" y="6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57" name="Freeform 213">
              <a:extLst>
                <a:ext uri="{FF2B5EF4-FFF2-40B4-BE49-F238E27FC236}">
                  <a16:creationId xmlns:a16="http://schemas.microsoft.com/office/drawing/2014/main" id="{41BE41B8-6958-FFDE-14BC-E236F41A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030"/>
              <a:ext cx="37" cy="40"/>
            </a:xfrm>
            <a:custGeom>
              <a:avLst/>
              <a:gdLst>
                <a:gd name="T0" fmla="*/ 36 w 37"/>
                <a:gd name="T1" fmla="*/ 0 h 40"/>
                <a:gd name="T2" fmla="*/ 36 w 37"/>
                <a:gd name="T3" fmla="*/ 0 h 40"/>
                <a:gd name="T4" fmla="*/ 29 w 37"/>
                <a:gd name="T5" fmla="*/ 1 h 40"/>
                <a:gd name="T6" fmla="*/ 22 w 37"/>
                <a:gd name="T7" fmla="*/ 3 h 40"/>
                <a:gd name="T8" fmla="*/ 16 w 37"/>
                <a:gd name="T9" fmla="*/ 7 h 40"/>
                <a:gd name="T10" fmla="*/ 11 w 37"/>
                <a:gd name="T11" fmla="*/ 12 h 40"/>
                <a:gd name="T12" fmla="*/ 7 w 37"/>
                <a:gd name="T13" fmla="*/ 17 h 40"/>
                <a:gd name="T14" fmla="*/ 3 w 37"/>
                <a:gd name="T15" fmla="*/ 24 h 40"/>
                <a:gd name="T16" fmla="*/ 0 w 37"/>
                <a:gd name="T17" fmla="*/ 31 h 40"/>
                <a:gd name="T18" fmla="*/ 0 w 37"/>
                <a:gd name="T19" fmla="*/ 39 h 40"/>
                <a:gd name="T20" fmla="*/ 10 w 37"/>
                <a:gd name="T21" fmla="*/ 39 h 40"/>
                <a:gd name="T22" fmla="*/ 11 w 37"/>
                <a:gd name="T23" fmla="*/ 33 h 40"/>
                <a:gd name="T24" fmla="*/ 12 w 37"/>
                <a:gd name="T25" fmla="*/ 27 h 40"/>
                <a:gd name="T26" fmla="*/ 15 w 37"/>
                <a:gd name="T27" fmla="*/ 23 h 40"/>
                <a:gd name="T28" fmla="*/ 18 w 37"/>
                <a:gd name="T29" fmla="*/ 18 h 40"/>
                <a:gd name="T30" fmla="*/ 22 w 37"/>
                <a:gd name="T31" fmla="*/ 15 h 40"/>
                <a:gd name="T32" fmla="*/ 26 w 37"/>
                <a:gd name="T33" fmla="*/ 12 h 40"/>
                <a:gd name="T34" fmla="*/ 31 w 37"/>
                <a:gd name="T35" fmla="*/ 10 h 40"/>
                <a:gd name="T36" fmla="*/ 36 w 37"/>
                <a:gd name="T37" fmla="*/ 10 h 40"/>
                <a:gd name="T38" fmla="*/ 36 w 37"/>
                <a:gd name="T39" fmla="*/ 10 h 40"/>
                <a:gd name="T40" fmla="*/ 36 w 37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40">
                  <a:moveTo>
                    <a:pt x="36" y="0"/>
                  </a:moveTo>
                  <a:lnTo>
                    <a:pt x="36" y="0"/>
                  </a:lnTo>
                  <a:lnTo>
                    <a:pt x="29" y="1"/>
                  </a:lnTo>
                  <a:lnTo>
                    <a:pt x="22" y="3"/>
                  </a:lnTo>
                  <a:lnTo>
                    <a:pt x="16" y="7"/>
                  </a:lnTo>
                  <a:lnTo>
                    <a:pt x="11" y="12"/>
                  </a:lnTo>
                  <a:lnTo>
                    <a:pt x="7" y="17"/>
                  </a:lnTo>
                  <a:lnTo>
                    <a:pt x="3" y="24"/>
                  </a:lnTo>
                  <a:lnTo>
                    <a:pt x="0" y="31"/>
                  </a:lnTo>
                  <a:lnTo>
                    <a:pt x="0" y="39"/>
                  </a:lnTo>
                  <a:lnTo>
                    <a:pt x="10" y="39"/>
                  </a:lnTo>
                  <a:lnTo>
                    <a:pt x="11" y="33"/>
                  </a:lnTo>
                  <a:lnTo>
                    <a:pt x="12" y="27"/>
                  </a:lnTo>
                  <a:lnTo>
                    <a:pt x="15" y="23"/>
                  </a:lnTo>
                  <a:lnTo>
                    <a:pt x="18" y="18"/>
                  </a:lnTo>
                  <a:lnTo>
                    <a:pt x="22" y="15"/>
                  </a:lnTo>
                  <a:lnTo>
                    <a:pt x="26" y="12"/>
                  </a:lnTo>
                  <a:lnTo>
                    <a:pt x="31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58" name="Freeform 214">
              <a:extLst>
                <a:ext uri="{FF2B5EF4-FFF2-40B4-BE49-F238E27FC236}">
                  <a16:creationId xmlns:a16="http://schemas.microsoft.com/office/drawing/2014/main" id="{26CDF4D9-B3BD-B47D-04E2-256B2C57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722"/>
              <a:ext cx="654" cy="181"/>
            </a:xfrm>
            <a:custGeom>
              <a:avLst/>
              <a:gdLst>
                <a:gd name="T0" fmla="*/ 5 w 654"/>
                <a:gd name="T1" fmla="*/ 45 h 181"/>
                <a:gd name="T2" fmla="*/ 20 w 654"/>
                <a:gd name="T3" fmla="*/ 66 h 181"/>
                <a:gd name="T4" fmla="*/ 42 w 654"/>
                <a:gd name="T5" fmla="*/ 90 h 181"/>
                <a:gd name="T6" fmla="*/ 68 w 654"/>
                <a:gd name="T7" fmla="*/ 113 h 181"/>
                <a:gd name="T8" fmla="*/ 95 w 654"/>
                <a:gd name="T9" fmla="*/ 130 h 181"/>
                <a:gd name="T10" fmla="*/ 126 w 654"/>
                <a:gd name="T11" fmla="*/ 144 h 181"/>
                <a:gd name="T12" fmla="*/ 172 w 654"/>
                <a:gd name="T13" fmla="*/ 159 h 181"/>
                <a:gd name="T14" fmla="*/ 222 w 654"/>
                <a:gd name="T15" fmla="*/ 170 h 181"/>
                <a:gd name="T16" fmla="*/ 276 w 654"/>
                <a:gd name="T17" fmla="*/ 176 h 181"/>
                <a:gd name="T18" fmla="*/ 331 w 654"/>
                <a:gd name="T19" fmla="*/ 180 h 181"/>
                <a:gd name="T20" fmla="*/ 387 w 654"/>
                <a:gd name="T21" fmla="*/ 180 h 181"/>
                <a:gd name="T22" fmla="*/ 441 w 654"/>
                <a:gd name="T23" fmla="*/ 178 h 181"/>
                <a:gd name="T24" fmla="*/ 495 w 654"/>
                <a:gd name="T25" fmla="*/ 173 h 181"/>
                <a:gd name="T26" fmla="*/ 544 w 654"/>
                <a:gd name="T27" fmla="*/ 167 h 181"/>
                <a:gd name="T28" fmla="*/ 589 w 654"/>
                <a:gd name="T29" fmla="*/ 159 h 181"/>
                <a:gd name="T30" fmla="*/ 629 w 654"/>
                <a:gd name="T31" fmla="*/ 151 h 181"/>
                <a:gd name="T32" fmla="*/ 647 w 654"/>
                <a:gd name="T33" fmla="*/ 137 h 181"/>
                <a:gd name="T34" fmla="*/ 652 w 654"/>
                <a:gd name="T35" fmla="*/ 122 h 181"/>
                <a:gd name="T36" fmla="*/ 653 w 654"/>
                <a:gd name="T37" fmla="*/ 108 h 181"/>
                <a:gd name="T38" fmla="*/ 650 w 654"/>
                <a:gd name="T39" fmla="*/ 95 h 181"/>
                <a:gd name="T40" fmla="*/ 645 w 654"/>
                <a:gd name="T41" fmla="*/ 82 h 181"/>
                <a:gd name="T42" fmla="*/ 632 w 654"/>
                <a:gd name="T43" fmla="*/ 72 h 181"/>
                <a:gd name="T44" fmla="*/ 604 w 654"/>
                <a:gd name="T45" fmla="*/ 70 h 181"/>
                <a:gd name="T46" fmla="*/ 575 w 654"/>
                <a:gd name="T47" fmla="*/ 68 h 181"/>
                <a:gd name="T48" fmla="*/ 544 w 654"/>
                <a:gd name="T49" fmla="*/ 67 h 181"/>
                <a:gd name="T50" fmla="*/ 511 w 654"/>
                <a:gd name="T51" fmla="*/ 66 h 181"/>
                <a:gd name="T52" fmla="*/ 475 w 654"/>
                <a:gd name="T53" fmla="*/ 64 h 181"/>
                <a:gd name="T54" fmla="*/ 438 w 654"/>
                <a:gd name="T55" fmla="*/ 60 h 181"/>
                <a:gd name="T56" fmla="*/ 398 w 654"/>
                <a:gd name="T57" fmla="*/ 53 h 181"/>
                <a:gd name="T58" fmla="*/ 353 w 654"/>
                <a:gd name="T59" fmla="*/ 44 h 181"/>
                <a:gd name="T60" fmla="*/ 307 w 654"/>
                <a:gd name="T61" fmla="*/ 30 h 181"/>
                <a:gd name="T62" fmla="*/ 256 w 654"/>
                <a:gd name="T63" fmla="*/ 11 h 181"/>
                <a:gd name="T64" fmla="*/ 225 w 654"/>
                <a:gd name="T65" fmla="*/ 7 h 181"/>
                <a:gd name="T66" fmla="*/ 203 w 654"/>
                <a:gd name="T67" fmla="*/ 11 h 181"/>
                <a:gd name="T68" fmla="*/ 181 w 654"/>
                <a:gd name="T69" fmla="*/ 15 h 181"/>
                <a:gd name="T70" fmla="*/ 160 w 654"/>
                <a:gd name="T71" fmla="*/ 17 h 181"/>
                <a:gd name="T72" fmla="*/ 139 w 654"/>
                <a:gd name="T73" fmla="*/ 19 h 181"/>
                <a:gd name="T74" fmla="*/ 120 w 654"/>
                <a:gd name="T75" fmla="*/ 19 h 181"/>
                <a:gd name="T76" fmla="*/ 102 w 654"/>
                <a:gd name="T77" fmla="*/ 19 h 181"/>
                <a:gd name="T78" fmla="*/ 85 w 654"/>
                <a:gd name="T79" fmla="*/ 16 h 181"/>
                <a:gd name="T80" fmla="*/ 70 w 654"/>
                <a:gd name="T81" fmla="*/ 13 h 181"/>
                <a:gd name="T82" fmla="*/ 54 w 654"/>
                <a:gd name="T83" fmla="*/ 7 h 181"/>
                <a:gd name="T84" fmla="*/ 42 w 654"/>
                <a:gd name="T85" fmla="*/ 0 h 181"/>
                <a:gd name="T86" fmla="*/ 40 w 654"/>
                <a:gd name="T87" fmla="*/ 5 h 181"/>
                <a:gd name="T88" fmla="*/ 34 w 654"/>
                <a:gd name="T89" fmla="*/ 12 h 181"/>
                <a:gd name="T90" fmla="*/ 25 w 654"/>
                <a:gd name="T91" fmla="*/ 20 h 181"/>
                <a:gd name="T92" fmla="*/ 15 w 654"/>
                <a:gd name="T93" fmla="*/ 28 h 181"/>
                <a:gd name="T94" fmla="*/ 4 w 654"/>
                <a:gd name="T95" fmla="*/ 3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54" h="181">
                  <a:moveTo>
                    <a:pt x="0" y="35"/>
                  </a:moveTo>
                  <a:lnTo>
                    <a:pt x="2" y="39"/>
                  </a:lnTo>
                  <a:lnTo>
                    <a:pt x="5" y="45"/>
                  </a:lnTo>
                  <a:lnTo>
                    <a:pt x="9" y="51"/>
                  </a:lnTo>
                  <a:lnTo>
                    <a:pt x="14" y="58"/>
                  </a:lnTo>
                  <a:lnTo>
                    <a:pt x="20" y="66"/>
                  </a:lnTo>
                  <a:lnTo>
                    <a:pt x="27" y="74"/>
                  </a:lnTo>
                  <a:lnTo>
                    <a:pt x="34" y="82"/>
                  </a:lnTo>
                  <a:lnTo>
                    <a:pt x="42" y="90"/>
                  </a:lnTo>
                  <a:lnTo>
                    <a:pt x="50" y="98"/>
                  </a:lnTo>
                  <a:lnTo>
                    <a:pt x="59" y="105"/>
                  </a:lnTo>
                  <a:lnTo>
                    <a:pt x="68" y="113"/>
                  </a:lnTo>
                  <a:lnTo>
                    <a:pt x="77" y="119"/>
                  </a:lnTo>
                  <a:lnTo>
                    <a:pt x="86" y="125"/>
                  </a:lnTo>
                  <a:lnTo>
                    <a:pt x="95" y="130"/>
                  </a:lnTo>
                  <a:lnTo>
                    <a:pt x="103" y="135"/>
                  </a:lnTo>
                  <a:lnTo>
                    <a:pt x="112" y="138"/>
                  </a:lnTo>
                  <a:lnTo>
                    <a:pt x="126" y="144"/>
                  </a:lnTo>
                  <a:lnTo>
                    <a:pt x="140" y="149"/>
                  </a:lnTo>
                  <a:lnTo>
                    <a:pt x="156" y="154"/>
                  </a:lnTo>
                  <a:lnTo>
                    <a:pt x="172" y="159"/>
                  </a:lnTo>
                  <a:lnTo>
                    <a:pt x="189" y="163"/>
                  </a:lnTo>
                  <a:lnTo>
                    <a:pt x="205" y="166"/>
                  </a:lnTo>
                  <a:lnTo>
                    <a:pt x="222" y="170"/>
                  </a:lnTo>
                  <a:lnTo>
                    <a:pt x="240" y="172"/>
                  </a:lnTo>
                  <a:lnTo>
                    <a:pt x="257" y="175"/>
                  </a:lnTo>
                  <a:lnTo>
                    <a:pt x="276" y="176"/>
                  </a:lnTo>
                  <a:lnTo>
                    <a:pt x="294" y="178"/>
                  </a:lnTo>
                  <a:lnTo>
                    <a:pt x="312" y="179"/>
                  </a:lnTo>
                  <a:lnTo>
                    <a:pt x="331" y="180"/>
                  </a:lnTo>
                  <a:lnTo>
                    <a:pt x="349" y="180"/>
                  </a:lnTo>
                  <a:lnTo>
                    <a:pt x="368" y="180"/>
                  </a:lnTo>
                  <a:lnTo>
                    <a:pt x="387" y="180"/>
                  </a:lnTo>
                  <a:lnTo>
                    <a:pt x="405" y="179"/>
                  </a:lnTo>
                  <a:lnTo>
                    <a:pt x="423" y="179"/>
                  </a:lnTo>
                  <a:lnTo>
                    <a:pt x="441" y="178"/>
                  </a:lnTo>
                  <a:lnTo>
                    <a:pt x="459" y="176"/>
                  </a:lnTo>
                  <a:lnTo>
                    <a:pt x="477" y="175"/>
                  </a:lnTo>
                  <a:lnTo>
                    <a:pt x="495" y="173"/>
                  </a:lnTo>
                  <a:lnTo>
                    <a:pt x="512" y="171"/>
                  </a:lnTo>
                  <a:lnTo>
                    <a:pt x="528" y="169"/>
                  </a:lnTo>
                  <a:lnTo>
                    <a:pt x="544" y="167"/>
                  </a:lnTo>
                  <a:lnTo>
                    <a:pt x="560" y="164"/>
                  </a:lnTo>
                  <a:lnTo>
                    <a:pt x="574" y="162"/>
                  </a:lnTo>
                  <a:lnTo>
                    <a:pt x="589" y="159"/>
                  </a:lnTo>
                  <a:lnTo>
                    <a:pt x="603" y="156"/>
                  </a:lnTo>
                  <a:lnTo>
                    <a:pt x="616" y="153"/>
                  </a:lnTo>
                  <a:lnTo>
                    <a:pt x="629" y="151"/>
                  </a:lnTo>
                  <a:lnTo>
                    <a:pt x="640" y="147"/>
                  </a:lnTo>
                  <a:lnTo>
                    <a:pt x="644" y="142"/>
                  </a:lnTo>
                  <a:lnTo>
                    <a:pt x="647" y="137"/>
                  </a:lnTo>
                  <a:lnTo>
                    <a:pt x="649" y="132"/>
                  </a:lnTo>
                  <a:lnTo>
                    <a:pt x="651" y="127"/>
                  </a:lnTo>
                  <a:lnTo>
                    <a:pt x="652" y="122"/>
                  </a:lnTo>
                  <a:lnTo>
                    <a:pt x="653" y="117"/>
                  </a:lnTo>
                  <a:lnTo>
                    <a:pt x="653" y="112"/>
                  </a:lnTo>
                  <a:lnTo>
                    <a:pt x="653" y="108"/>
                  </a:lnTo>
                  <a:lnTo>
                    <a:pt x="653" y="103"/>
                  </a:lnTo>
                  <a:lnTo>
                    <a:pt x="652" y="99"/>
                  </a:lnTo>
                  <a:lnTo>
                    <a:pt x="650" y="95"/>
                  </a:lnTo>
                  <a:lnTo>
                    <a:pt x="649" y="90"/>
                  </a:lnTo>
                  <a:lnTo>
                    <a:pt x="647" y="86"/>
                  </a:lnTo>
                  <a:lnTo>
                    <a:pt x="645" y="82"/>
                  </a:lnTo>
                  <a:lnTo>
                    <a:pt x="643" y="78"/>
                  </a:lnTo>
                  <a:lnTo>
                    <a:pt x="640" y="74"/>
                  </a:lnTo>
                  <a:lnTo>
                    <a:pt x="632" y="72"/>
                  </a:lnTo>
                  <a:lnTo>
                    <a:pt x="623" y="71"/>
                  </a:lnTo>
                  <a:lnTo>
                    <a:pt x="614" y="70"/>
                  </a:lnTo>
                  <a:lnTo>
                    <a:pt x="604" y="70"/>
                  </a:lnTo>
                  <a:lnTo>
                    <a:pt x="594" y="69"/>
                  </a:lnTo>
                  <a:lnTo>
                    <a:pt x="585" y="69"/>
                  </a:lnTo>
                  <a:lnTo>
                    <a:pt x="575" y="68"/>
                  </a:lnTo>
                  <a:lnTo>
                    <a:pt x="565" y="68"/>
                  </a:lnTo>
                  <a:lnTo>
                    <a:pt x="555" y="68"/>
                  </a:lnTo>
                  <a:lnTo>
                    <a:pt x="544" y="67"/>
                  </a:lnTo>
                  <a:lnTo>
                    <a:pt x="534" y="67"/>
                  </a:lnTo>
                  <a:lnTo>
                    <a:pt x="522" y="67"/>
                  </a:lnTo>
                  <a:lnTo>
                    <a:pt x="511" y="66"/>
                  </a:lnTo>
                  <a:lnTo>
                    <a:pt x="500" y="66"/>
                  </a:lnTo>
                  <a:lnTo>
                    <a:pt x="487" y="65"/>
                  </a:lnTo>
                  <a:lnTo>
                    <a:pt x="475" y="64"/>
                  </a:lnTo>
                  <a:lnTo>
                    <a:pt x="463" y="63"/>
                  </a:lnTo>
                  <a:lnTo>
                    <a:pt x="451" y="61"/>
                  </a:lnTo>
                  <a:lnTo>
                    <a:pt x="438" y="60"/>
                  </a:lnTo>
                  <a:lnTo>
                    <a:pt x="425" y="58"/>
                  </a:lnTo>
                  <a:lnTo>
                    <a:pt x="411" y="56"/>
                  </a:lnTo>
                  <a:lnTo>
                    <a:pt x="398" y="53"/>
                  </a:lnTo>
                  <a:lnTo>
                    <a:pt x="383" y="51"/>
                  </a:lnTo>
                  <a:lnTo>
                    <a:pt x="368" y="47"/>
                  </a:lnTo>
                  <a:lnTo>
                    <a:pt x="353" y="44"/>
                  </a:lnTo>
                  <a:lnTo>
                    <a:pt x="338" y="40"/>
                  </a:lnTo>
                  <a:lnTo>
                    <a:pt x="323" y="35"/>
                  </a:lnTo>
                  <a:lnTo>
                    <a:pt x="307" y="30"/>
                  </a:lnTo>
                  <a:lnTo>
                    <a:pt x="291" y="24"/>
                  </a:lnTo>
                  <a:lnTo>
                    <a:pt x="274" y="18"/>
                  </a:lnTo>
                  <a:lnTo>
                    <a:pt x="256" y="11"/>
                  </a:lnTo>
                  <a:lnTo>
                    <a:pt x="239" y="4"/>
                  </a:lnTo>
                  <a:lnTo>
                    <a:pt x="232" y="6"/>
                  </a:lnTo>
                  <a:lnTo>
                    <a:pt x="225" y="7"/>
                  </a:lnTo>
                  <a:lnTo>
                    <a:pt x="217" y="8"/>
                  </a:lnTo>
                  <a:lnTo>
                    <a:pt x="210" y="10"/>
                  </a:lnTo>
                  <a:lnTo>
                    <a:pt x="203" y="11"/>
                  </a:lnTo>
                  <a:lnTo>
                    <a:pt x="196" y="12"/>
                  </a:lnTo>
                  <a:lnTo>
                    <a:pt x="188" y="14"/>
                  </a:lnTo>
                  <a:lnTo>
                    <a:pt x="181" y="15"/>
                  </a:lnTo>
                  <a:lnTo>
                    <a:pt x="174" y="15"/>
                  </a:lnTo>
                  <a:lnTo>
                    <a:pt x="167" y="16"/>
                  </a:lnTo>
                  <a:lnTo>
                    <a:pt x="160" y="17"/>
                  </a:lnTo>
                  <a:lnTo>
                    <a:pt x="153" y="18"/>
                  </a:lnTo>
                  <a:lnTo>
                    <a:pt x="146" y="18"/>
                  </a:lnTo>
                  <a:lnTo>
                    <a:pt x="139" y="19"/>
                  </a:lnTo>
                  <a:lnTo>
                    <a:pt x="133" y="19"/>
                  </a:lnTo>
                  <a:lnTo>
                    <a:pt x="127" y="19"/>
                  </a:lnTo>
                  <a:lnTo>
                    <a:pt x="120" y="19"/>
                  </a:lnTo>
                  <a:lnTo>
                    <a:pt x="114" y="19"/>
                  </a:lnTo>
                  <a:lnTo>
                    <a:pt x="108" y="19"/>
                  </a:lnTo>
                  <a:lnTo>
                    <a:pt x="102" y="19"/>
                  </a:lnTo>
                  <a:lnTo>
                    <a:pt x="96" y="18"/>
                  </a:lnTo>
                  <a:lnTo>
                    <a:pt x="91" y="17"/>
                  </a:lnTo>
                  <a:lnTo>
                    <a:pt x="85" y="16"/>
                  </a:lnTo>
                  <a:lnTo>
                    <a:pt x="80" y="15"/>
                  </a:lnTo>
                  <a:lnTo>
                    <a:pt x="75" y="14"/>
                  </a:lnTo>
                  <a:lnTo>
                    <a:pt x="70" y="13"/>
                  </a:lnTo>
                  <a:lnTo>
                    <a:pt x="65" y="11"/>
                  </a:lnTo>
                  <a:lnTo>
                    <a:pt x="60" y="9"/>
                  </a:lnTo>
                  <a:lnTo>
                    <a:pt x="54" y="7"/>
                  </a:lnTo>
                  <a:lnTo>
                    <a:pt x="50" y="5"/>
                  </a:lnTo>
                  <a:lnTo>
                    <a:pt x="46" y="2"/>
                  </a:lnTo>
                  <a:lnTo>
                    <a:pt x="42" y="0"/>
                  </a:lnTo>
                  <a:lnTo>
                    <a:pt x="42" y="1"/>
                  </a:lnTo>
                  <a:lnTo>
                    <a:pt x="41" y="3"/>
                  </a:lnTo>
                  <a:lnTo>
                    <a:pt x="40" y="5"/>
                  </a:lnTo>
                  <a:lnTo>
                    <a:pt x="38" y="7"/>
                  </a:lnTo>
                  <a:lnTo>
                    <a:pt x="36" y="9"/>
                  </a:lnTo>
                  <a:lnTo>
                    <a:pt x="34" y="12"/>
                  </a:lnTo>
                  <a:lnTo>
                    <a:pt x="31" y="15"/>
                  </a:lnTo>
                  <a:lnTo>
                    <a:pt x="28" y="17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8" y="25"/>
                  </a:lnTo>
                  <a:lnTo>
                    <a:pt x="15" y="28"/>
                  </a:lnTo>
                  <a:lnTo>
                    <a:pt x="11" y="30"/>
                  </a:lnTo>
                  <a:lnTo>
                    <a:pt x="8" y="32"/>
                  </a:lnTo>
                  <a:lnTo>
                    <a:pt x="4" y="33"/>
                  </a:lnTo>
                  <a:lnTo>
                    <a:pt x="0" y="35"/>
                  </a:lnTo>
                </a:path>
              </a:pathLst>
            </a:custGeom>
            <a:solidFill>
              <a:srgbClr val="7F7F7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59" name="Freeform 215">
              <a:extLst>
                <a:ext uri="{FF2B5EF4-FFF2-40B4-BE49-F238E27FC236}">
                  <a16:creationId xmlns:a16="http://schemas.microsoft.com/office/drawing/2014/main" id="{3033E012-4280-0DAD-CA5B-954CDC735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755"/>
              <a:ext cx="121" cy="110"/>
            </a:xfrm>
            <a:custGeom>
              <a:avLst/>
              <a:gdLst>
                <a:gd name="T0" fmla="*/ 118 w 121"/>
                <a:gd name="T1" fmla="*/ 100 h 110"/>
                <a:gd name="T2" fmla="*/ 117 w 121"/>
                <a:gd name="T3" fmla="*/ 100 h 110"/>
                <a:gd name="T4" fmla="*/ 109 w 121"/>
                <a:gd name="T5" fmla="*/ 97 h 110"/>
                <a:gd name="T6" fmla="*/ 101 w 121"/>
                <a:gd name="T7" fmla="*/ 93 h 110"/>
                <a:gd name="T8" fmla="*/ 92 w 121"/>
                <a:gd name="T9" fmla="*/ 88 h 110"/>
                <a:gd name="T10" fmla="*/ 84 w 121"/>
                <a:gd name="T11" fmla="*/ 82 h 110"/>
                <a:gd name="T12" fmla="*/ 75 w 121"/>
                <a:gd name="T13" fmla="*/ 76 h 110"/>
                <a:gd name="T14" fmla="*/ 66 w 121"/>
                <a:gd name="T15" fmla="*/ 69 h 110"/>
                <a:gd name="T16" fmla="*/ 58 w 121"/>
                <a:gd name="T17" fmla="*/ 61 h 110"/>
                <a:gd name="T18" fmla="*/ 50 w 121"/>
                <a:gd name="T19" fmla="*/ 53 h 110"/>
                <a:gd name="T20" fmla="*/ 42 w 121"/>
                <a:gd name="T21" fmla="*/ 45 h 110"/>
                <a:gd name="T22" fmla="*/ 35 w 121"/>
                <a:gd name="T23" fmla="*/ 37 h 110"/>
                <a:gd name="T24" fmla="*/ 29 w 121"/>
                <a:gd name="T25" fmla="*/ 29 h 110"/>
                <a:gd name="T26" fmla="*/ 23 w 121"/>
                <a:gd name="T27" fmla="*/ 22 h 110"/>
                <a:gd name="T28" fmla="*/ 18 w 121"/>
                <a:gd name="T29" fmla="*/ 15 h 110"/>
                <a:gd name="T30" fmla="*/ 14 w 121"/>
                <a:gd name="T31" fmla="*/ 9 h 110"/>
                <a:gd name="T32" fmla="*/ 11 w 121"/>
                <a:gd name="T33" fmla="*/ 4 h 110"/>
                <a:gd name="T34" fmla="*/ 9 w 121"/>
                <a:gd name="T35" fmla="*/ 0 h 110"/>
                <a:gd name="T36" fmla="*/ 0 w 121"/>
                <a:gd name="T37" fmla="*/ 3 h 110"/>
                <a:gd name="T38" fmla="*/ 3 w 121"/>
                <a:gd name="T39" fmla="*/ 9 h 110"/>
                <a:gd name="T40" fmla="*/ 7 w 121"/>
                <a:gd name="T41" fmla="*/ 15 h 110"/>
                <a:gd name="T42" fmla="*/ 11 w 121"/>
                <a:gd name="T43" fmla="*/ 21 h 110"/>
                <a:gd name="T44" fmla="*/ 16 w 121"/>
                <a:gd name="T45" fmla="*/ 28 h 110"/>
                <a:gd name="T46" fmla="*/ 22 w 121"/>
                <a:gd name="T47" fmla="*/ 36 h 110"/>
                <a:gd name="T48" fmla="*/ 29 w 121"/>
                <a:gd name="T49" fmla="*/ 44 h 110"/>
                <a:gd name="T50" fmla="*/ 36 w 121"/>
                <a:gd name="T51" fmla="*/ 52 h 110"/>
                <a:gd name="T52" fmla="*/ 44 w 121"/>
                <a:gd name="T53" fmla="*/ 61 h 110"/>
                <a:gd name="T54" fmla="*/ 52 w 121"/>
                <a:gd name="T55" fmla="*/ 68 h 110"/>
                <a:gd name="T56" fmla="*/ 60 w 121"/>
                <a:gd name="T57" fmla="*/ 76 h 110"/>
                <a:gd name="T58" fmla="*/ 69 w 121"/>
                <a:gd name="T59" fmla="*/ 84 h 110"/>
                <a:gd name="T60" fmla="*/ 78 w 121"/>
                <a:gd name="T61" fmla="*/ 91 h 110"/>
                <a:gd name="T62" fmla="*/ 88 w 121"/>
                <a:gd name="T63" fmla="*/ 97 h 110"/>
                <a:gd name="T64" fmla="*/ 97 w 121"/>
                <a:gd name="T65" fmla="*/ 102 h 110"/>
                <a:gd name="T66" fmla="*/ 106 w 121"/>
                <a:gd name="T67" fmla="*/ 106 h 110"/>
                <a:gd name="T68" fmla="*/ 115 w 121"/>
                <a:gd name="T69" fmla="*/ 109 h 110"/>
                <a:gd name="T70" fmla="*/ 114 w 121"/>
                <a:gd name="T71" fmla="*/ 109 h 110"/>
                <a:gd name="T72" fmla="*/ 115 w 121"/>
                <a:gd name="T73" fmla="*/ 109 h 110"/>
                <a:gd name="T74" fmla="*/ 117 w 121"/>
                <a:gd name="T75" fmla="*/ 109 h 110"/>
                <a:gd name="T76" fmla="*/ 118 w 121"/>
                <a:gd name="T77" fmla="*/ 109 h 110"/>
                <a:gd name="T78" fmla="*/ 120 w 121"/>
                <a:gd name="T79" fmla="*/ 107 h 110"/>
                <a:gd name="T80" fmla="*/ 120 w 121"/>
                <a:gd name="T81" fmla="*/ 105 h 110"/>
                <a:gd name="T82" fmla="*/ 120 w 121"/>
                <a:gd name="T83" fmla="*/ 104 h 110"/>
                <a:gd name="T84" fmla="*/ 120 w 121"/>
                <a:gd name="T85" fmla="*/ 102 h 110"/>
                <a:gd name="T86" fmla="*/ 119 w 121"/>
                <a:gd name="T87" fmla="*/ 101 h 110"/>
                <a:gd name="T88" fmla="*/ 117 w 121"/>
                <a:gd name="T89" fmla="*/ 100 h 110"/>
                <a:gd name="T90" fmla="*/ 118 w 121"/>
                <a:gd name="T91" fmla="*/ 10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1" h="110">
                  <a:moveTo>
                    <a:pt x="118" y="100"/>
                  </a:moveTo>
                  <a:lnTo>
                    <a:pt x="117" y="100"/>
                  </a:lnTo>
                  <a:lnTo>
                    <a:pt x="109" y="97"/>
                  </a:lnTo>
                  <a:lnTo>
                    <a:pt x="101" y="93"/>
                  </a:lnTo>
                  <a:lnTo>
                    <a:pt x="92" y="88"/>
                  </a:lnTo>
                  <a:lnTo>
                    <a:pt x="84" y="82"/>
                  </a:lnTo>
                  <a:lnTo>
                    <a:pt x="75" y="76"/>
                  </a:lnTo>
                  <a:lnTo>
                    <a:pt x="66" y="69"/>
                  </a:lnTo>
                  <a:lnTo>
                    <a:pt x="58" y="61"/>
                  </a:lnTo>
                  <a:lnTo>
                    <a:pt x="50" y="53"/>
                  </a:lnTo>
                  <a:lnTo>
                    <a:pt x="42" y="45"/>
                  </a:lnTo>
                  <a:lnTo>
                    <a:pt x="35" y="37"/>
                  </a:lnTo>
                  <a:lnTo>
                    <a:pt x="29" y="29"/>
                  </a:lnTo>
                  <a:lnTo>
                    <a:pt x="23" y="22"/>
                  </a:lnTo>
                  <a:lnTo>
                    <a:pt x="18" y="15"/>
                  </a:lnTo>
                  <a:lnTo>
                    <a:pt x="14" y="9"/>
                  </a:lnTo>
                  <a:lnTo>
                    <a:pt x="11" y="4"/>
                  </a:lnTo>
                  <a:lnTo>
                    <a:pt x="9" y="0"/>
                  </a:lnTo>
                  <a:lnTo>
                    <a:pt x="0" y="3"/>
                  </a:lnTo>
                  <a:lnTo>
                    <a:pt x="3" y="9"/>
                  </a:lnTo>
                  <a:lnTo>
                    <a:pt x="7" y="15"/>
                  </a:lnTo>
                  <a:lnTo>
                    <a:pt x="11" y="21"/>
                  </a:lnTo>
                  <a:lnTo>
                    <a:pt x="16" y="28"/>
                  </a:lnTo>
                  <a:lnTo>
                    <a:pt x="22" y="36"/>
                  </a:lnTo>
                  <a:lnTo>
                    <a:pt x="29" y="44"/>
                  </a:lnTo>
                  <a:lnTo>
                    <a:pt x="36" y="52"/>
                  </a:lnTo>
                  <a:lnTo>
                    <a:pt x="44" y="61"/>
                  </a:lnTo>
                  <a:lnTo>
                    <a:pt x="52" y="68"/>
                  </a:lnTo>
                  <a:lnTo>
                    <a:pt x="60" y="76"/>
                  </a:lnTo>
                  <a:lnTo>
                    <a:pt x="69" y="84"/>
                  </a:lnTo>
                  <a:lnTo>
                    <a:pt x="78" y="91"/>
                  </a:lnTo>
                  <a:lnTo>
                    <a:pt x="88" y="97"/>
                  </a:lnTo>
                  <a:lnTo>
                    <a:pt x="97" y="102"/>
                  </a:lnTo>
                  <a:lnTo>
                    <a:pt x="106" y="106"/>
                  </a:lnTo>
                  <a:lnTo>
                    <a:pt x="115" y="109"/>
                  </a:lnTo>
                  <a:lnTo>
                    <a:pt x="114" y="109"/>
                  </a:lnTo>
                  <a:lnTo>
                    <a:pt x="115" y="109"/>
                  </a:lnTo>
                  <a:lnTo>
                    <a:pt x="117" y="109"/>
                  </a:lnTo>
                  <a:lnTo>
                    <a:pt x="118" y="109"/>
                  </a:lnTo>
                  <a:lnTo>
                    <a:pt x="120" y="107"/>
                  </a:lnTo>
                  <a:lnTo>
                    <a:pt x="120" y="105"/>
                  </a:lnTo>
                  <a:lnTo>
                    <a:pt x="120" y="104"/>
                  </a:lnTo>
                  <a:lnTo>
                    <a:pt x="120" y="102"/>
                  </a:lnTo>
                  <a:lnTo>
                    <a:pt x="119" y="101"/>
                  </a:lnTo>
                  <a:lnTo>
                    <a:pt x="117" y="100"/>
                  </a:lnTo>
                  <a:lnTo>
                    <a:pt x="118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60" name="Freeform 216">
              <a:extLst>
                <a:ext uri="{FF2B5EF4-FFF2-40B4-BE49-F238E27FC236}">
                  <a16:creationId xmlns:a16="http://schemas.microsoft.com/office/drawing/2014/main" id="{9865B4BD-A483-8586-A408-07468CB1D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855"/>
              <a:ext cx="535" cy="53"/>
            </a:xfrm>
            <a:custGeom>
              <a:avLst/>
              <a:gdLst>
                <a:gd name="T0" fmla="*/ 528 w 535"/>
                <a:gd name="T1" fmla="*/ 9 h 53"/>
                <a:gd name="T2" fmla="*/ 505 w 535"/>
                <a:gd name="T3" fmla="*/ 15 h 53"/>
                <a:gd name="T4" fmla="*/ 478 w 535"/>
                <a:gd name="T5" fmla="*/ 21 h 53"/>
                <a:gd name="T6" fmla="*/ 448 w 535"/>
                <a:gd name="T7" fmla="*/ 26 h 53"/>
                <a:gd name="T8" fmla="*/ 417 w 535"/>
                <a:gd name="T9" fmla="*/ 31 h 53"/>
                <a:gd name="T10" fmla="*/ 383 w 535"/>
                <a:gd name="T11" fmla="*/ 35 h 53"/>
                <a:gd name="T12" fmla="*/ 349 w 535"/>
                <a:gd name="T13" fmla="*/ 38 h 53"/>
                <a:gd name="T14" fmla="*/ 312 w 535"/>
                <a:gd name="T15" fmla="*/ 41 h 53"/>
                <a:gd name="T16" fmla="*/ 276 w 535"/>
                <a:gd name="T17" fmla="*/ 42 h 53"/>
                <a:gd name="T18" fmla="*/ 239 w 535"/>
                <a:gd name="T19" fmla="*/ 42 h 53"/>
                <a:gd name="T20" fmla="*/ 203 w 535"/>
                <a:gd name="T21" fmla="*/ 41 h 53"/>
                <a:gd name="T22" fmla="*/ 165 w 535"/>
                <a:gd name="T23" fmla="*/ 39 h 53"/>
                <a:gd name="T24" fmla="*/ 130 w 535"/>
                <a:gd name="T25" fmla="*/ 34 h 53"/>
                <a:gd name="T26" fmla="*/ 96 w 535"/>
                <a:gd name="T27" fmla="*/ 28 h 53"/>
                <a:gd name="T28" fmla="*/ 63 w 535"/>
                <a:gd name="T29" fmla="*/ 21 h 53"/>
                <a:gd name="T30" fmla="*/ 32 w 535"/>
                <a:gd name="T31" fmla="*/ 11 h 53"/>
                <a:gd name="T32" fmla="*/ 4 w 535"/>
                <a:gd name="T33" fmla="*/ 0 h 53"/>
                <a:gd name="T34" fmla="*/ 14 w 535"/>
                <a:gd name="T35" fmla="*/ 15 h 53"/>
                <a:gd name="T36" fmla="*/ 45 w 535"/>
                <a:gd name="T37" fmla="*/ 26 h 53"/>
                <a:gd name="T38" fmla="*/ 78 w 535"/>
                <a:gd name="T39" fmla="*/ 35 h 53"/>
                <a:gd name="T40" fmla="*/ 111 w 535"/>
                <a:gd name="T41" fmla="*/ 42 h 53"/>
                <a:gd name="T42" fmla="*/ 147 w 535"/>
                <a:gd name="T43" fmla="*/ 47 h 53"/>
                <a:gd name="T44" fmla="*/ 183 w 535"/>
                <a:gd name="T45" fmla="*/ 50 h 53"/>
                <a:gd name="T46" fmla="*/ 221 w 535"/>
                <a:gd name="T47" fmla="*/ 52 h 53"/>
                <a:gd name="T48" fmla="*/ 258 w 535"/>
                <a:gd name="T49" fmla="*/ 52 h 53"/>
                <a:gd name="T50" fmla="*/ 294 w 535"/>
                <a:gd name="T51" fmla="*/ 51 h 53"/>
                <a:gd name="T52" fmla="*/ 330 w 535"/>
                <a:gd name="T53" fmla="*/ 50 h 53"/>
                <a:gd name="T54" fmla="*/ 367 w 535"/>
                <a:gd name="T55" fmla="*/ 47 h 53"/>
                <a:gd name="T56" fmla="*/ 401 w 535"/>
                <a:gd name="T57" fmla="*/ 43 h 53"/>
                <a:gd name="T58" fmla="*/ 434 w 535"/>
                <a:gd name="T59" fmla="*/ 39 h 53"/>
                <a:gd name="T60" fmla="*/ 464 w 535"/>
                <a:gd name="T61" fmla="*/ 34 h 53"/>
                <a:gd name="T62" fmla="*/ 493 w 535"/>
                <a:gd name="T63" fmla="*/ 28 h 53"/>
                <a:gd name="T64" fmla="*/ 519 w 535"/>
                <a:gd name="T65" fmla="*/ 22 h 53"/>
                <a:gd name="T66" fmla="*/ 533 w 535"/>
                <a:gd name="T67" fmla="*/ 18 h 53"/>
                <a:gd name="T68" fmla="*/ 532 w 535"/>
                <a:gd name="T69" fmla="*/ 18 h 53"/>
                <a:gd name="T70" fmla="*/ 534 w 535"/>
                <a:gd name="T71" fmla="*/ 15 h 53"/>
                <a:gd name="T72" fmla="*/ 533 w 535"/>
                <a:gd name="T73" fmla="*/ 12 h 53"/>
                <a:gd name="T74" fmla="*/ 530 w 535"/>
                <a:gd name="T75" fmla="*/ 9 h 53"/>
                <a:gd name="T76" fmla="*/ 526 w 535"/>
                <a:gd name="T77" fmla="*/ 1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5" h="53">
                  <a:moveTo>
                    <a:pt x="526" y="11"/>
                  </a:moveTo>
                  <a:lnTo>
                    <a:pt x="528" y="9"/>
                  </a:lnTo>
                  <a:lnTo>
                    <a:pt x="517" y="13"/>
                  </a:lnTo>
                  <a:lnTo>
                    <a:pt x="505" y="15"/>
                  </a:lnTo>
                  <a:lnTo>
                    <a:pt x="492" y="18"/>
                  </a:lnTo>
                  <a:lnTo>
                    <a:pt x="478" y="21"/>
                  </a:lnTo>
                  <a:lnTo>
                    <a:pt x="463" y="24"/>
                  </a:lnTo>
                  <a:lnTo>
                    <a:pt x="448" y="26"/>
                  </a:lnTo>
                  <a:lnTo>
                    <a:pt x="432" y="29"/>
                  </a:lnTo>
                  <a:lnTo>
                    <a:pt x="417" y="31"/>
                  </a:lnTo>
                  <a:lnTo>
                    <a:pt x="400" y="33"/>
                  </a:lnTo>
                  <a:lnTo>
                    <a:pt x="383" y="35"/>
                  </a:lnTo>
                  <a:lnTo>
                    <a:pt x="366" y="37"/>
                  </a:lnTo>
                  <a:lnTo>
                    <a:pt x="349" y="38"/>
                  </a:lnTo>
                  <a:lnTo>
                    <a:pt x="330" y="40"/>
                  </a:lnTo>
                  <a:lnTo>
                    <a:pt x="312" y="41"/>
                  </a:lnTo>
                  <a:lnTo>
                    <a:pt x="294" y="41"/>
                  </a:lnTo>
                  <a:lnTo>
                    <a:pt x="276" y="42"/>
                  </a:lnTo>
                  <a:lnTo>
                    <a:pt x="258" y="42"/>
                  </a:lnTo>
                  <a:lnTo>
                    <a:pt x="239" y="42"/>
                  </a:lnTo>
                  <a:lnTo>
                    <a:pt x="221" y="42"/>
                  </a:lnTo>
                  <a:lnTo>
                    <a:pt x="203" y="41"/>
                  </a:lnTo>
                  <a:lnTo>
                    <a:pt x="183" y="40"/>
                  </a:lnTo>
                  <a:lnTo>
                    <a:pt x="165" y="39"/>
                  </a:lnTo>
                  <a:lnTo>
                    <a:pt x="148" y="37"/>
                  </a:lnTo>
                  <a:lnTo>
                    <a:pt x="130" y="34"/>
                  </a:lnTo>
                  <a:lnTo>
                    <a:pt x="113" y="32"/>
                  </a:lnTo>
                  <a:lnTo>
                    <a:pt x="96" y="28"/>
                  </a:lnTo>
                  <a:lnTo>
                    <a:pt x="80" y="25"/>
                  </a:lnTo>
                  <a:lnTo>
                    <a:pt x="63" y="21"/>
                  </a:lnTo>
                  <a:lnTo>
                    <a:pt x="47" y="16"/>
                  </a:lnTo>
                  <a:lnTo>
                    <a:pt x="32" y="11"/>
                  </a:lnTo>
                  <a:lnTo>
                    <a:pt x="17" y="6"/>
                  </a:lnTo>
                  <a:lnTo>
                    <a:pt x="4" y="0"/>
                  </a:lnTo>
                  <a:lnTo>
                    <a:pt x="0" y="9"/>
                  </a:lnTo>
                  <a:lnTo>
                    <a:pt x="14" y="15"/>
                  </a:lnTo>
                  <a:lnTo>
                    <a:pt x="29" y="21"/>
                  </a:lnTo>
                  <a:lnTo>
                    <a:pt x="45" y="26"/>
                  </a:lnTo>
                  <a:lnTo>
                    <a:pt x="60" y="31"/>
                  </a:lnTo>
                  <a:lnTo>
                    <a:pt x="78" y="35"/>
                  </a:lnTo>
                  <a:lnTo>
                    <a:pt x="94" y="38"/>
                  </a:lnTo>
                  <a:lnTo>
                    <a:pt x="111" y="42"/>
                  </a:lnTo>
                  <a:lnTo>
                    <a:pt x="129" y="44"/>
                  </a:lnTo>
                  <a:lnTo>
                    <a:pt x="147" y="47"/>
                  </a:lnTo>
                  <a:lnTo>
                    <a:pt x="165" y="48"/>
                  </a:lnTo>
                  <a:lnTo>
                    <a:pt x="183" y="50"/>
                  </a:lnTo>
                  <a:lnTo>
                    <a:pt x="202" y="51"/>
                  </a:lnTo>
                  <a:lnTo>
                    <a:pt x="221" y="52"/>
                  </a:lnTo>
                  <a:lnTo>
                    <a:pt x="239" y="52"/>
                  </a:lnTo>
                  <a:lnTo>
                    <a:pt x="258" y="52"/>
                  </a:lnTo>
                  <a:lnTo>
                    <a:pt x="276" y="52"/>
                  </a:lnTo>
                  <a:lnTo>
                    <a:pt x="294" y="51"/>
                  </a:lnTo>
                  <a:lnTo>
                    <a:pt x="313" y="51"/>
                  </a:lnTo>
                  <a:lnTo>
                    <a:pt x="330" y="50"/>
                  </a:lnTo>
                  <a:lnTo>
                    <a:pt x="350" y="48"/>
                  </a:lnTo>
                  <a:lnTo>
                    <a:pt x="367" y="47"/>
                  </a:lnTo>
                  <a:lnTo>
                    <a:pt x="384" y="45"/>
                  </a:lnTo>
                  <a:lnTo>
                    <a:pt x="401" y="43"/>
                  </a:lnTo>
                  <a:lnTo>
                    <a:pt x="418" y="41"/>
                  </a:lnTo>
                  <a:lnTo>
                    <a:pt x="434" y="39"/>
                  </a:lnTo>
                  <a:lnTo>
                    <a:pt x="449" y="36"/>
                  </a:lnTo>
                  <a:lnTo>
                    <a:pt x="464" y="34"/>
                  </a:lnTo>
                  <a:lnTo>
                    <a:pt x="480" y="31"/>
                  </a:lnTo>
                  <a:lnTo>
                    <a:pt x="493" y="28"/>
                  </a:lnTo>
                  <a:lnTo>
                    <a:pt x="506" y="25"/>
                  </a:lnTo>
                  <a:lnTo>
                    <a:pt x="519" y="22"/>
                  </a:lnTo>
                  <a:lnTo>
                    <a:pt x="530" y="19"/>
                  </a:lnTo>
                  <a:lnTo>
                    <a:pt x="533" y="18"/>
                  </a:lnTo>
                  <a:lnTo>
                    <a:pt x="530" y="19"/>
                  </a:lnTo>
                  <a:lnTo>
                    <a:pt x="532" y="18"/>
                  </a:lnTo>
                  <a:lnTo>
                    <a:pt x="534" y="17"/>
                  </a:lnTo>
                  <a:lnTo>
                    <a:pt x="534" y="15"/>
                  </a:lnTo>
                  <a:lnTo>
                    <a:pt x="534" y="13"/>
                  </a:lnTo>
                  <a:lnTo>
                    <a:pt x="533" y="12"/>
                  </a:lnTo>
                  <a:lnTo>
                    <a:pt x="532" y="10"/>
                  </a:lnTo>
                  <a:lnTo>
                    <a:pt x="530" y="9"/>
                  </a:lnTo>
                  <a:lnTo>
                    <a:pt x="528" y="9"/>
                  </a:lnTo>
                  <a:lnTo>
                    <a:pt x="52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61" name="Freeform 217">
              <a:extLst>
                <a:ext uri="{FF2B5EF4-FFF2-40B4-BE49-F238E27FC236}">
                  <a16:creationId xmlns:a16="http://schemas.microsoft.com/office/drawing/2014/main" id="{1103BEA6-D09B-F763-9C54-A596D67B8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721"/>
              <a:ext cx="407" cy="80"/>
            </a:xfrm>
            <a:custGeom>
              <a:avLst/>
              <a:gdLst>
                <a:gd name="T0" fmla="*/ 3 w 407"/>
                <a:gd name="T1" fmla="*/ 10 h 80"/>
                <a:gd name="T2" fmla="*/ 38 w 407"/>
                <a:gd name="T3" fmla="*/ 24 h 80"/>
                <a:gd name="T4" fmla="*/ 71 w 407"/>
                <a:gd name="T5" fmla="*/ 36 h 80"/>
                <a:gd name="T6" fmla="*/ 102 w 407"/>
                <a:gd name="T7" fmla="*/ 46 h 80"/>
                <a:gd name="T8" fmla="*/ 132 w 407"/>
                <a:gd name="T9" fmla="*/ 53 h 80"/>
                <a:gd name="T10" fmla="*/ 162 w 407"/>
                <a:gd name="T11" fmla="*/ 59 h 80"/>
                <a:gd name="T12" fmla="*/ 189 w 407"/>
                <a:gd name="T13" fmla="*/ 64 h 80"/>
                <a:gd name="T14" fmla="*/ 215 w 407"/>
                <a:gd name="T15" fmla="*/ 67 h 80"/>
                <a:gd name="T16" fmla="*/ 240 w 407"/>
                <a:gd name="T17" fmla="*/ 70 h 80"/>
                <a:gd name="T18" fmla="*/ 264 w 407"/>
                <a:gd name="T19" fmla="*/ 71 h 80"/>
                <a:gd name="T20" fmla="*/ 287 w 407"/>
                <a:gd name="T21" fmla="*/ 73 h 80"/>
                <a:gd name="T22" fmla="*/ 309 w 407"/>
                <a:gd name="T23" fmla="*/ 73 h 80"/>
                <a:gd name="T24" fmla="*/ 330 w 407"/>
                <a:gd name="T25" fmla="*/ 74 h 80"/>
                <a:gd name="T26" fmla="*/ 349 w 407"/>
                <a:gd name="T27" fmla="*/ 75 h 80"/>
                <a:gd name="T28" fmla="*/ 368 w 407"/>
                <a:gd name="T29" fmla="*/ 75 h 80"/>
                <a:gd name="T30" fmla="*/ 386 w 407"/>
                <a:gd name="T31" fmla="*/ 77 h 80"/>
                <a:gd name="T32" fmla="*/ 404 w 407"/>
                <a:gd name="T33" fmla="*/ 79 h 80"/>
                <a:gd name="T34" fmla="*/ 396 w 407"/>
                <a:gd name="T35" fmla="*/ 68 h 80"/>
                <a:gd name="T36" fmla="*/ 378 w 407"/>
                <a:gd name="T37" fmla="*/ 66 h 80"/>
                <a:gd name="T38" fmla="*/ 359 w 407"/>
                <a:gd name="T39" fmla="*/ 65 h 80"/>
                <a:gd name="T40" fmla="*/ 340 w 407"/>
                <a:gd name="T41" fmla="*/ 64 h 80"/>
                <a:gd name="T42" fmla="*/ 320 w 407"/>
                <a:gd name="T43" fmla="*/ 64 h 80"/>
                <a:gd name="T44" fmla="*/ 299 w 407"/>
                <a:gd name="T45" fmla="*/ 63 h 80"/>
                <a:gd name="T46" fmla="*/ 277 w 407"/>
                <a:gd name="T47" fmla="*/ 62 h 80"/>
                <a:gd name="T48" fmla="*/ 253 w 407"/>
                <a:gd name="T49" fmla="*/ 61 h 80"/>
                <a:gd name="T50" fmla="*/ 229 w 407"/>
                <a:gd name="T51" fmla="*/ 59 h 80"/>
                <a:gd name="T52" fmla="*/ 203 w 407"/>
                <a:gd name="T53" fmla="*/ 56 h 80"/>
                <a:gd name="T54" fmla="*/ 177 w 407"/>
                <a:gd name="T55" fmla="*/ 52 h 80"/>
                <a:gd name="T56" fmla="*/ 149 w 407"/>
                <a:gd name="T57" fmla="*/ 47 h 80"/>
                <a:gd name="T58" fmla="*/ 120 w 407"/>
                <a:gd name="T59" fmla="*/ 40 h 80"/>
                <a:gd name="T60" fmla="*/ 89 w 407"/>
                <a:gd name="T61" fmla="*/ 31 h 80"/>
                <a:gd name="T62" fmla="*/ 57 w 407"/>
                <a:gd name="T63" fmla="*/ 20 h 80"/>
                <a:gd name="T64" fmla="*/ 24 w 407"/>
                <a:gd name="T65" fmla="*/ 7 h 80"/>
                <a:gd name="T66" fmla="*/ 4 w 407"/>
                <a:gd name="T67" fmla="*/ 0 h 80"/>
                <a:gd name="T68" fmla="*/ 5 w 407"/>
                <a:gd name="T69" fmla="*/ 0 h 80"/>
                <a:gd name="T70" fmla="*/ 2 w 407"/>
                <a:gd name="T71" fmla="*/ 2 h 80"/>
                <a:gd name="T72" fmla="*/ 0 w 407"/>
                <a:gd name="T73" fmla="*/ 5 h 80"/>
                <a:gd name="T74" fmla="*/ 2 w 407"/>
                <a:gd name="T75" fmla="*/ 8 h 80"/>
                <a:gd name="T76" fmla="*/ 6 w 407"/>
                <a:gd name="T77" fmla="*/ 1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7" h="80">
                  <a:moveTo>
                    <a:pt x="6" y="10"/>
                  </a:moveTo>
                  <a:lnTo>
                    <a:pt x="3" y="10"/>
                  </a:lnTo>
                  <a:lnTo>
                    <a:pt x="21" y="17"/>
                  </a:lnTo>
                  <a:lnTo>
                    <a:pt x="38" y="24"/>
                  </a:lnTo>
                  <a:lnTo>
                    <a:pt x="54" y="30"/>
                  </a:lnTo>
                  <a:lnTo>
                    <a:pt x="71" y="36"/>
                  </a:lnTo>
                  <a:lnTo>
                    <a:pt x="87" y="41"/>
                  </a:lnTo>
                  <a:lnTo>
                    <a:pt x="102" y="46"/>
                  </a:lnTo>
                  <a:lnTo>
                    <a:pt x="117" y="50"/>
                  </a:lnTo>
                  <a:lnTo>
                    <a:pt x="132" y="53"/>
                  </a:lnTo>
                  <a:lnTo>
                    <a:pt x="147" y="57"/>
                  </a:lnTo>
                  <a:lnTo>
                    <a:pt x="162" y="59"/>
                  </a:lnTo>
                  <a:lnTo>
                    <a:pt x="176" y="62"/>
                  </a:lnTo>
                  <a:lnTo>
                    <a:pt x="189" y="64"/>
                  </a:lnTo>
                  <a:lnTo>
                    <a:pt x="202" y="66"/>
                  </a:lnTo>
                  <a:lnTo>
                    <a:pt x="215" y="67"/>
                  </a:lnTo>
                  <a:lnTo>
                    <a:pt x="228" y="69"/>
                  </a:lnTo>
                  <a:lnTo>
                    <a:pt x="240" y="70"/>
                  </a:lnTo>
                  <a:lnTo>
                    <a:pt x="252" y="71"/>
                  </a:lnTo>
                  <a:lnTo>
                    <a:pt x="264" y="71"/>
                  </a:lnTo>
                  <a:lnTo>
                    <a:pt x="276" y="72"/>
                  </a:lnTo>
                  <a:lnTo>
                    <a:pt x="287" y="73"/>
                  </a:lnTo>
                  <a:lnTo>
                    <a:pt x="298" y="73"/>
                  </a:lnTo>
                  <a:lnTo>
                    <a:pt x="309" y="73"/>
                  </a:lnTo>
                  <a:lnTo>
                    <a:pt x="320" y="74"/>
                  </a:lnTo>
                  <a:lnTo>
                    <a:pt x="330" y="74"/>
                  </a:lnTo>
                  <a:lnTo>
                    <a:pt x="340" y="74"/>
                  </a:lnTo>
                  <a:lnTo>
                    <a:pt x="349" y="75"/>
                  </a:lnTo>
                  <a:lnTo>
                    <a:pt x="359" y="75"/>
                  </a:lnTo>
                  <a:lnTo>
                    <a:pt x="368" y="75"/>
                  </a:lnTo>
                  <a:lnTo>
                    <a:pt x="377" y="76"/>
                  </a:lnTo>
                  <a:lnTo>
                    <a:pt x="386" y="77"/>
                  </a:lnTo>
                  <a:lnTo>
                    <a:pt x="395" y="78"/>
                  </a:lnTo>
                  <a:lnTo>
                    <a:pt x="404" y="79"/>
                  </a:lnTo>
                  <a:lnTo>
                    <a:pt x="406" y="70"/>
                  </a:lnTo>
                  <a:lnTo>
                    <a:pt x="396" y="68"/>
                  </a:lnTo>
                  <a:lnTo>
                    <a:pt x="387" y="67"/>
                  </a:lnTo>
                  <a:lnTo>
                    <a:pt x="378" y="66"/>
                  </a:lnTo>
                  <a:lnTo>
                    <a:pt x="369" y="66"/>
                  </a:lnTo>
                  <a:lnTo>
                    <a:pt x="359" y="65"/>
                  </a:lnTo>
                  <a:lnTo>
                    <a:pt x="350" y="65"/>
                  </a:lnTo>
                  <a:lnTo>
                    <a:pt x="340" y="64"/>
                  </a:lnTo>
                  <a:lnTo>
                    <a:pt x="330" y="64"/>
                  </a:lnTo>
                  <a:lnTo>
                    <a:pt x="320" y="64"/>
                  </a:lnTo>
                  <a:lnTo>
                    <a:pt x="309" y="63"/>
                  </a:lnTo>
                  <a:lnTo>
                    <a:pt x="299" y="63"/>
                  </a:lnTo>
                  <a:lnTo>
                    <a:pt x="288" y="63"/>
                  </a:lnTo>
                  <a:lnTo>
                    <a:pt x="277" y="62"/>
                  </a:lnTo>
                  <a:lnTo>
                    <a:pt x="264" y="62"/>
                  </a:lnTo>
                  <a:lnTo>
                    <a:pt x="253" y="61"/>
                  </a:lnTo>
                  <a:lnTo>
                    <a:pt x="241" y="60"/>
                  </a:lnTo>
                  <a:lnTo>
                    <a:pt x="229" y="59"/>
                  </a:lnTo>
                  <a:lnTo>
                    <a:pt x="216" y="58"/>
                  </a:lnTo>
                  <a:lnTo>
                    <a:pt x="203" y="56"/>
                  </a:lnTo>
                  <a:lnTo>
                    <a:pt x="190" y="54"/>
                  </a:lnTo>
                  <a:lnTo>
                    <a:pt x="177" y="52"/>
                  </a:lnTo>
                  <a:lnTo>
                    <a:pt x="163" y="50"/>
                  </a:lnTo>
                  <a:lnTo>
                    <a:pt x="149" y="47"/>
                  </a:lnTo>
                  <a:lnTo>
                    <a:pt x="134" y="43"/>
                  </a:lnTo>
                  <a:lnTo>
                    <a:pt x="120" y="40"/>
                  </a:lnTo>
                  <a:lnTo>
                    <a:pt x="104" y="36"/>
                  </a:lnTo>
                  <a:lnTo>
                    <a:pt x="89" y="31"/>
                  </a:lnTo>
                  <a:lnTo>
                    <a:pt x="74" y="26"/>
                  </a:lnTo>
                  <a:lnTo>
                    <a:pt x="57" y="20"/>
                  </a:lnTo>
                  <a:lnTo>
                    <a:pt x="41" y="14"/>
                  </a:lnTo>
                  <a:lnTo>
                    <a:pt x="24" y="7"/>
                  </a:lnTo>
                  <a:lnTo>
                    <a:pt x="7" y="0"/>
                  </a:lnTo>
                  <a:lnTo>
                    <a:pt x="4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8"/>
                  </a:lnTo>
                  <a:lnTo>
                    <a:pt x="3" y="10"/>
                  </a:lnTo>
                  <a:lnTo>
                    <a:pt x="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62" name="Freeform 218">
              <a:extLst>
                <a:ext uri="{FF2B5EF4-FFF2-40B4-BE49-F238E27FC236}">
                  <a16:creationId xmlns:a16="http://schemas.microsoft.com/office/drawing/2014/main" id="{6720B4B2-1806-9C0A-CA24-57E907A6E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717"/>
              <a:ext cx="203" cy="30"/>
            </a:xfrm>
            <a:custGeom>
              <a:avLst/>
              <a:gdLst>
                <a:gd name="T0" fmla="*/ 4 w 203"/>
                <a:gd name="T1" fmla="*/ 9 h 30"/>
                <a:gd name="T2" fmla="*/ 12 w 203"/>
                <a:gd name="T3" fmla="*/ 14 h 30"/>
                <a:gd name="T4" fmla="*/ 21 w 203"/>
                <a:gd name="T5" fmla="*/ 19 h 30"/>
                <a:gd name="T6" fmla="*/ 31 w 203"/>
                <a:gd name="T7" fmla="*/ 23 h 30"/>
                <a:gd name="T8" fmla="*/ 42 w 203"/>
                <a:gd name="T9" fmla="*/ 25 h 30"/>
                <a:gd name="T10" fmla="*/ 53 w 203"/>
                <a:gd name="T11" fmla="*/ 27 h 30"/>
                <a:gd name="T12" fmla="*/ 65 w 203"/>
                <a:gd name="T13" fmla="*/ 28 h 30"/>
                <a:gd name="T14" fmla="*/ 77 w 203"/>
                <a:gd name="T15" fmla="*/ 29 h 30"/>
                <a:gd name="T16" fmla="*/ 90 w 203"/>
                <a:gd name="T17" fmla="*/ 29 h 30"/>
                <a:gd name="T18" fmla="*/ 103 w 203"/>
                <a:gd name="T19" fmla="*/ 29 h 30"/>
                <a:gd name="T20" fmla="*/ 116 w 203"/>
                <a:gd name="T21" fmla="*/ 28 h 30"/>
                <a:gd name="T22" fmla="*/ 130 w 203"/>
                <a:gd name="T23" fmla="*/ 26 h 30"/>
                <a:gd name="T24" fmla="*/ 144 w 203"/>
                <a:gd name="T25" fmla="*/ 24 h 30"/>
                <a:gd name="T26" fmla="*/ 158 w 203"/>
                <a:gd name="T27" fmla="*/ 22 h 30"/>
                <a:gd name="T28" fmla="*/ 173 w 203"/>
                <a:gd name="T29" fmla="*/ 20 h 30"/>
                <a:gd name="T30" fmla="*/ 187 w 203"/>
                <a:gd name="T31" fmla="*/ 17 h 30"/>
                <a:gd name="T32" fmla="*/ 202 w 203"/>
                <a:gd name="T33" fmla="*/ 14 h 30"/>
                <a:gd name="T34" fmla="*/ 193 w 203"/>
                <a:gd name="T35" fmla="*/ 6 h 30"/>
                <a:gd name="T36" fmla="*/ 178 w 203"/>
                <a:gd name="T37" fmla="*/ 8 h 30"/>
                <a:gd name="T38" fmla="*/ 164 w 203"/>
                <a:gd name="T39" fmla="*/ 11 h 30"/>
                <a:gd name="T40" fmla="*/ 150 w 203"/>
                <a:gd name="T41" fmla="*/ 14 h 30"/>
                <a:gd name="T42" fmla="*/ 136 w 203"/>
                <a:gd name="T43" fmla="*/ 16 h 30"/>
                <a:gd name="T44" fmla="*/ 122 w 203"/>
                <a:gd name="T45" fmla="*/ 17 h 30"/>
                <a:gd name="T46" fmla="*/ 109 w 203"/>
                <a:gd name="T47" fmla="*/ 18 h 30"/>
                <a:gd name="T48" fmla="*/ 96 w 203"/>
                <a:gd name="T49" fmla="*/ 19 h 30"/>
                <a:gd name="T50" fmla="*/ 83 w 203"/>
                <a:gd name="T51" fmla="*/ 19 h 30"/>
                <a:gd name="T52" fmla="*/ 71 w 203"/>
                <a:gd name="T53" fmla="*/ 19 h 30"/>
                <a:gd name="T54" fmla="*/ 60 w 203"/>
                <a:gd name="T55" fmla="*/ 18 h 30"/>
                <a:gd name="T56" fmla="*/ 49 w 203"/>
                <a:gd name="T57" fmla="*/ 16 h 30"/>
                <a:gd name="T58" fmla="*/ 39 w 203"/>
                <a:gd name="T59" fmla="*/ 14 h 30"/>
                <a:gd name="T60" fmla="*/ 29 w 203"/>
                <a:gd name="T61" fmla="*/ 11 h 30"/>
                <a:gd name="T62" fmla="*/ 20 w 203"/>
                <a:gd name="T63" fmla="*/ 7 h 30"/>
                <a:gd name="T64" fmla="*/ 13 w 203"/>
                <a:gd name="T65" fmla="*/ 3 h 30"/>
                <a:gd name="T66" fmla="*/ 0 w 203"/>
                <a:gd name="T67" fmla="*/ 5 h 30"/>
                <a:gd name="T68" fmla="*/ 7 w 203"/>
                <a:gd name="T69" fmla="*/ 0 h 30"/>
                <a:gd name="T70" fmla="*/ 4 w 203"/>
                <a:gd name="T71" fmla="*/ 1 h 30"/>
                <a:gd name="T72" fmla="*/ 2 w 203"/>
                <a:gd name="T73" fmla="*/ 4 h 30"/>
                <a:gd name="T74" fmla="*/ 2 w 203"/>
                <a:gd name="T75" fmla="*/ 7 h 30"/>
                <a:gd name="T76" fmla="*/ 11 w 203"/>
                <a:gd name="T77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3" h="30">
                  <a:moveTo>
                    <a:pt x="11" y="5"/>
                  </a:moveTo>
                  <a:lnTo>
                    <a:pt x="4" y="9"/>
                  </a:lnTo>
                  <a:lnTo>
                    <a:pt x="8" y="12"/>
                  </a:lnTo>
                  <a:lnTo>
                    <a:pt x="12" y="14"/>
                  </a:lnTo>
                  <a:lnTo>
                    <a:pt x="17" y="17"/>
                  </a:lnTo>
                  <a:lnTo>
                    <a:pt x="21" y="19"/>
                  </a:lnTo>
                  <a:lnTo>
                    <a:pt x="26" y="21"/>
                  </a:lnTo>
                  <a:lnTo>
                    <a:pt x="31" y="23"/>
                  </a:lnTo>
                  <a:lnTo>
                    <a:pt x="37" y="24"/>
                  </a:lnTo>
                  <a:lnTo>
                    <a:pt x="42" y="25"/>
                  </a:lnTo>
                  <a:lnTo>
                    <a:pt x="48" y="26"/>
                  </a:lnTo>
                  <a:lnTo>
                    <a:pt x="53" y="27"/>
                  </a:lnTo>
                  <a:lnTo>
                    <a:pt x="59" y="28"/>
                  </a:lnTo>
                  <a:lnTo>
                    <a:pt x="65" y="28"/>
                  </a:lnTo>
                  <a:lnTo>
                    <a:pt x="71" y="29"/>
                  </a:lnTo>
                  <a:lnTo>
                    <a:pt x="77" y="29"/>
                  </a:lnTo>
                  <a:lnTo>
                    <a:pt x="83" y="29"/>
                  </a:lnTo>
                  <a:lnTo>
                    <a:pt x="90" y="29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9" y="28"/>
                  </a:lnTo>
                  <a:lnTo>
                    <a:pt x="116" y="28"/>
                  </a:lnTo>
                  <a:lnTo>
                    <a:pt x="123" y="27"/>
                  </a:lnTo>
                  <a:lnTo>
                    <a:pt x="130" y="26"/>
                  </a:lnTo>
                  <a:lnTo>
                    <a:pt x="137" y="25"/>
                  </a:lnTo>
                  <a:lnTo>
                    <a:pt x="144" y="24"/>
                  </a:lnTo>
                  <a:lnTo>
                    <a:pt x="151" y="24"/>
                  </a:lnTo>
                  <a:lnTo>
                    <a:pt x="158" y="22"/>
                  </a:lnTo>
                  <a:lnTo>
                    <a:pt x="166" y="21"/>
                  </a:lnTo>
                  <a:lnTo>
                    <a:pt x="173" y="20"/>
                  </a:lnTo>
                  <a:lnTo>
                    <a:pt x="180" y="18"/>
                  </a:lnTo>
                  <a:lnTo>
                    <a:pt x="187" y="17"/>
                  </a:lnTo>
                  <a:lnTo>
                    <a:pt x="195" y="16"/>
                  </a:lnTo>
                  <a:lnTo>
                    <a:pt x="202" y="14"/>
                  </a:lnTo>
                  <a:lnTo>
                    <a:pt x="200" y="4"/>
                  </a:lnTo>
                  <a:lnTo>
                    <a:pt x="193" y="6"/>
                  </a:lnTo>
                  <a:lnTo>
                    <a:pt x="186" y="7"/>
                  </a:lnTo>
                  <a:lnTo>
                    <a:pt x="178" y="8"/>
                  </a:lnTo>
                  <a:lnTo>
                    <a:pt x="171" y="10"/>
                  </a:lnTo>
                  <a:lnTo>
                    <a:pt x="164" y="11"/>
                  </a:lnTo>
                  <a:lnTo>
                    <a:pt x="157" y="12"/>
                  </a:lnTo>
                  <a:lnTo>
                    <a:pt x="150" y="14"/>
                  </a:lnTo>
                  <a:lnTo>
                    <a:pt x="143" y="15"/>
                  </a:lnTo>
                  <a:lnTo>
                    <a:pt x="136" y="16"/>
                  </a:lnTo>
                  <a:lnTo>
                    <a:pt x="129" y="16"/>
                  </a:lnTo>
                  <a:lnTo>
                    <a:pt x="122" y="17"/>
                  </a:lnTo>
                  <a:lnTo>
                    <a:pt x="115" y="18"/>
                  </a:lnTo>
                  <a:lnTo>
                    <a:pt x="109" y="18"/>
                  </a:lnTo>
                  <a:lnTo>
                    <a:pt x="102" y="19"/>
                  </a:lnTo>
                  <a:lnTo>
                    <a:pt x="96" y="19"/>
                  </a:lnTo>
                  <a:lnTo>
                    <a:pt x="90" y="19"/>
                  </a:lnTo>
                  <a:lnTo>
                    <a:pt x="83" y="19"/>
                  </a:lnTo>
                  <a:lnTo>
                    <a:pt x="77" y="19"/>
                  </a:lnTo>
                  <a:lnTo>
                    <a:pt x="71" y="19"/>
                  </a:lnTo>
                  <a:lnTo>
                    <a:pt x="66" y="19"/>
                  </a:lnTo>
                  <a:lnTo>
                    <a:pt x="60" y="18"/>
                  </a:lnTo>
                  <a:lnTo>
                    <a:pt x="54" y="17"/>
                  </a:lnTo>
                  <a:lnTo>
                    <a:pt x="49" y="16"/>
                  </a:lnTo>
                  <a:lnTo>
                    <a:pt x="44" y="15"/>
                  </a:lnTo>
                  <a:lnTo>
                    <a:pt x="39" y="14"/>
                  </a:lnTo>
                  <a:lnTo>
                    <a:pt x="34" y="13"/>
                  </a:lnTo>
                  <a:lnTo>
                    <a:pt x="29" y="11"/>
                  </a:lnTo>
                  <a:lnTo>
                    <a:pt x="25" y="9"/>
                  </a:lnTo>
                  <a:lnTo>
                    <a:pt x="20" y="7"/>
                  </a:lnTo>
                  <a:lnTo>
                    <a:pt x="16" y="5"/>
                  </a:lnTo>
                  <a:lnTo>
                    <a:pt x="13" y="3"/>
                  </a:lnTo>
                  <a:lnTo>
                    <a:pt x="9" y="1"/>
                  </a:lnTo>
                  <a:lnTo>
                    <a:pt x="0" y="5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7"/>
                  </a:lnTo>
                  <a:lnTo>
                    <a:pt x="4" y="9"/>
                  </a:lnTo>
                  <a:lnTo>
                    <a:pt x="1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63" name="Freeform 219">
              <a:extLst>
                <a:ext uri="{FF2B5EF4-FFF2-40B4-BE49-F238E27FC236}">
                  <a16:creationId xmlns:a16="http://schemas.microsoft.com/office/drawing/2014/main" id="{0B5B9684-4721-4B70-022B-7B6CED32B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721"/>
              <a:ext cx="53" cy="42"/>
            </a:xfrm>
            <a:custGeom>
              <a:avLst/>
              <a:gdLst>
                <a:gd name="T0" fmla="*/ 9 w 53"/>
                <a:gd name="T1" fmla="*/ 34 h 42"/>
                <a:gd name="T2" fmla="*/ 6 w 53"/>
                <a:gd name="T3" fmla="*/ 41 h 42"/>
                <a:gd name="T4" fmla="*/ 10 w 53"/>
                <a:gd name="T5" fmla="*/ 39 h 42"/>
                <a:gd name="T6" fmla="*/ 14 w 53"/>
                <a:gd name="T7" fmla="*/ 37 h 42"/>
                <a:gd name="T8" fmla="*/ 18 w 53"/>
                <a:gd name="T9" fmla="*/ 35 h 42"/>
                <a:gd name="T10" fmla="*/ 22 w 53"/>
                <a:gd name="T11" fmla="*/ 33 h 42"/>
                <a:gd name="T12" fmla="*/ 26 w 53"/>
                <a:gd name="T13" fmla="*/ 31 h 42"/>
                <a:gd name="T14" fmla="*/ 29 w 53"/>
                <a:gd name="T15" fmla="*/ 28 h 42"/>
                <a:gd name="T16" fmla="*/ 33 w 53"/>
                <a:gd name="T17" fmla="*/ 25 h 42"/>
                <a:gd name="T18" fmla="*/ 36 w 53"/>
                <a:gd name="T19" fmla="*/ 22 h 42"/>
                <a:gd name="T20" fmla="*/ 39 w 53"/>
                <a:gd name="T21" fmla="*/ 19 h 42"/>
                <a:gd name="T22" fmla="*/ 42 w 53"/>
                <a:gd name="T23" fmla="*/ 16 h 42"/>
                <a:gd name="T24" fmla="*/ 45 w 53"/>
                <a:gd name="T25" fmla="*/ 14 h 42"/>
                <a:gd name="T26" fmla="*/ 47 w 53"/>
                <a:gd name="T27" fmla="*/ 11 h 42"/>
                <a:gd name="T28" fmla="*/ 49 w 53"/>
                <a:gd name="T29" fmla="*/ 9 h 42"/>
                <a:gd name="T30" fmla="*/ 50 w 53"/>
                <a:gd name="T31" fmla="*/ 6 h 42"/>
                <a:gd name="T32" fmla="*/ 51 w 53"/>
                <a:gd name="T33" fmla="*/ 4 h 42"/>
                <a:gd name="T34" fmla="*/ 52 w 53"/>
                <a:gd name="T35" fmla="*/ 1 h 42"/>
                <a:gd name="T36" fmla="*/ 42 w 53"/>
                <a:gd name="T37" fmla="*/ 1 h 42"/>
                <a:gd name="T38" fmla="*/ 43 w 53"/>
                <a:gd name="T39" fmla="*/ 0 h 42"/>
                <a:gd name="T40" fmla="*/ 42 w 53"/>
                <a:gd name="T41" fmla="*/ 1 h 42"/>
                <a:gd name="T42" fmla="*/ 41 w 53"/>
                <a:gd name="T43" fmla="*/ 3 h 42"/>
                <a:gd name="T44" fmla="*/ 40 w 53"/>
                <a:gd name="T45" fmla="*/ 5 h 42"/>
                <a:gd name="T46" fmla="*/ 38 w 53"/>
                <a:gd name="T47" fmla="*/ 7 h 42"/>
                <a:gd name="T48" fmla="*/ 36 w 53"/>
                <a:gd name="T49" fmla="*/ 9 h 42"/>
                <a:gd name="T50" fmla="*/ 33 w 53"/>
                <a:gd name="T51" fmla="*/ 12 h 42"/>
                <a:gd name="T52" fmla="*/ 30 w 53"/>
                <a:gd name="T53" fmla="*/ 15 h 42"/>
                <a:gd name="T54" fmla="*/ 27 w 53"/>
                <a:gd name="T55" fmla="*/ 17 h 42"/>
                <a:gd name="T56" fmla="*/ 24 w 53"/>
                <a:gd name="T57" fmla="*/ 20 h 42"/>
                <a:gd name="T58" fmla="*/ 21 w 53"/>
                <a:gd name="T59" fmla="*/ 22 h 42"/>
                <a:gd name="T60" fmla="*/ 17 w 53"/>
                <a:gd name="T61" fmla="*/ 24 h 42"/>
                <a:gd name="T62" fmla="*/ 14 w 53"/>
                <a:gd name="T63" fmla="*/ 26 h 42"/>
                <a:gd name="T64" fmla="*/ 11 w 53"/>
                <a:gd name="T65" fmla="*/ 28 h 42"/>
                <a:gd name="T66" fmla="*/ 7 w 53"/>
                <a:gd name="T67" fmla="*/ 30 h 42"/>
                <a:gd name="T68" fmla="*/ 4 w 53"/>
                <a:gd name="T69" fmla="*/ 31 h 42"/>
                <a:gd name="T70" fmla="*/ 0 w 53"/>
                <a:gd name="T71" fmla="*/ 37 h 42"/>
                <a:gd name="T72" fmla="*/ 4 w 53"/>
                <a:gd name="T73" fmla="*/ 31 h 42"/>
                <a:gd name="T74" fmla="*/ 2 w 53"/>
                <a:gd name="T75" fmla="*/ 32 h 42"/>
                <a:gd name="T76" fmla="*/ 0 w 53"/>
                <a:gd name="T77" fmla="*/ 33 h 42"/>
                <a:gd name="T78" fmla="*/ 0 w 53"/>
                <a:gd name="T79" fmla="*/ 35 h 42"/>
                <a:gd name="T80" fmla="*/ 0 w 53"/>
                <a:gd name="T81" fmla="*/ 37 h 42"/>
                <a:gd name="T82" fmla="*/ 0 w 53"/>
                <a:gd name="T83" fmla="*/ 38 h 42"/>
                <a:gd name="T84" fmla="*/ 3 w 53"/>
                <a:gd name="T85" fmla="*/ 40 h 42"/>
                <a:gd name="T86" fmla="*/ 4 w 53"/>
                <a:gd name="T87" fmla="*/ 41 h 42"/>
                <a:gd name="T88" fmla="*/ 6 w 53"/>
                <a:gd name="T89" fmla="*/ 41 h 42"/>
                <a:gd name="T90" fmla="*/ 9 w 53"/>
                <a:gd name="T9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3" h="42">
                  <a:moveTo>
                    <a:pt x="9" y="34"/>
                  </a:moveTo>
                  <a:lnTo>
                    <a:pt x="6" y="41"/>
                  </a:lnTo>
                  <a:lnTo>
                    <a:pt x="10" y="39"/>
                  </a:lnTo>
                  <a:lnTo>
                    <a:pt x="14" y="37"/>
                  </a:lnTo>
                  <a:lnTo>
                    <a:pt x="18" y="35"/>
                  </a:lnTo>
                  <a:lnTo>
                    <a:pt x="22" y="33"/>
                  </a:lnTo>
                  <a:lnTo>
                    <a:pt x="26" y="31"/>
                  </a:lnTo>
                  <a:lnTo>
                    <a:pt x="29" y="28"/>
                  </a:lnTo>
                  <a:lnTo>
                    <a:pt x="33" y="25"/>
                  </a:lnTo>
                  <a:lnTo>
                    <a:pt x="36" y="22"/>
                  </a:lnTo>
                  <a:lnTo>
                    <a:pt x="39" y="19"/>
                  </a:lnTo>
                  <a:lnTo>
                    <a:pt x="42" y="16"/>
                  </a:lnTo>
                  <a:lnTo>
                    <a:pt x="45" y="14"/>
                  </a:lnTo>
                  <a:lnTo>
                    <a:pt x="47" y="11"/>
                  </a:lnTo>
                  <a:lnTo>
                    <a:pt x="49" y="9"/>
                  </a:lnTo>
                  <a:lnTo>
                    <a:pt x="50" y="6"/>
                  </a:lnTo>
                  <a:lnTo>
                    <a:pt x="51" y="4"/>
                  </a:lnTo>
                  <a:lnTo>
                    <a:pt x="52" y="1"/>
                  </a:lnTo>
                  <a:lnTo>
                    <a:pt x="42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1" y="3"/>
                  </a:lnTo>
                  <a:lnTo>
                    <a:pt x="40" y="5"/>
                  </a:lnTo>
                  <a:lnTo>
                    <a:pt x="38" y="7"/>
                  </a:lnTo>
                  <a:lnTo>
                    <a:pt x="36" y="9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7"/>
                  </a:lnTo>
                  <a:lnTo>
                    <a:pt x="24" y="20"/>
                  </a:lnTo>
                  <a:lnTo>
                    <a:pt x="21" y="22"/>
                  </a:lnTo>
                  <a:lnTo>
                    <a:pt x="17" y="24"/>
                  </a:lnTo>
                  <a:lnTo>
                    <a:pt x="14" y="26"/>
                  </a:lnTo>
                  <a:lnTo>
                    <a:pt x="11" y="28"/>
                  </a:lnTo>
                  <a:lnTo>
                    <a:pt x="7" y="30"/>
                  </a:lnTo>
                  <a:lnTo>
                    <a:pt x="4" y="31"/>
                  </a:lnTo>
                  <a:lnTo>
                    <a:pt x="0" y="37"/>
                  </a:lnTo>
                  <a:lnTo>
                    <a:pt x="4" y="31"/>
                  </a:lnTo>
                  <a:lnTo>
                    <a:pt x="2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3" y="40"/>
                  </a:lnTo>
                  <a:lnTo>
                    <a:pt x="4" y="41"/>
                  </a:lnTo>
                  <a:lnTo>
                    <a:pt x="6" y="41"/>
                  </a:lnTo>
                  <a:lnTo>
                    <a:pt x="9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64" name="Freeform 220">
              <a:extLst>
                <a:ext uri="{FF2B5EF4-FFF2-40B4-BE49-F238E27FC236}">
                  <a16:creationId xmlns:a16="http://schemas.microsoft.com/office/drawing/2014/main" id="{6E8DE6C6-F9B3-C58D-7CB2-1700876C2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356"/>
              <a:ext cx="155" cy="259"/>
            </a:xfrm>
            <a:custGeom>
              <a:avLst/>
              <a:gdLst>
                <a:gd name="T0" fmla="*/ 60 w 155"/>
                <a:gd name="T1" fmla="*/ 8 h 259"/>
                <a:gd name="T2" fmla="*/ 64 w 155"/>
                <a:gd name="T3" fmla="*/ 22 h 259"/>
                <a:gd name="T4" fmla="*/ 65 w 155"/>
                <a:gd name="T5" fmla="*/ 34 h 259"/>
                <a:gd name="T6" fmla="*/ 63 w 155"/>
                <a:gd name="T7" fmla="*/ 44 h 259"/>
                <a:gd name="T8" fmla="*/ 60 w 155"/>
                <a:gd name="T9" fmla="*/ 52 h 259"/>
                <a:gd name="T10" fmla="*/ 57 w 155"/>
                <a:gd name="T11" fmla="*/ 59 h 259"/>
                <a:gd name="T12" fmla="*/ 55 w 155"/>
                <a:gd name="T13" fmla="*/ 65 h 259"/>
                <a:gd name="T14" fmla="*/ 55 w 155"/>
                <a:gd name="T15" fmla="*/ 71 h 259"/>
                <a:gd name="T16" fmla="*/ 61 w 155"/>
                <a:gd name="T17" fmla="*/ 72 h 259"/>
                <a:gd name="T18" fmla="*/ 72 w 155"/>
                <a:gd name="T19" fmla="*/ 70 h 259"/>
                <a:gd name="T20" fmla="*/ 81 w 155"/>
                <a:gd name="T21" fmla="*/ 71 h 259"/>
                <a:gd name="T22" fmla="*/ 87 w 155"/>
                <a:gd name="T23" fmla="*/ 79 h 259"/>
                <a:gd name="T24" fmla="*/ 88 w 155"/>
                <a:gd name="T25" fmla="*/ 92 h 259"/>
                <a:gd name="T26" fmla="*/ 89 w 155"/>
                <a:gd name="T27" fmla="*/ 105 h 259"/>
                <a:gd name="T28" fmla="*/ 91 w 155"/>
                <a:gd name="T29" fmla="*/ 118 h 259"/>
                <a:gd name="T30" fmla="*/ 95 w 155"/>
                <a:gd name="T31" fmla="*/ 129 h 259"/>
                <a:gd name="T32" fmla="*/ 99 w 155"/>
                <a:gd name="T33" fmla="*/ 139 h 259"/>
                <a:gd name="T34" fmla="*/ 105 w 155"/>
                <a:gd name="T35" fmla="*/ 149 h 259"/>
                <a:gd name="T36" fmla="*/ 110 w 155"/>
                <a:gd name="T37" fmla="*/ 159 h 259"/>
                <a:gd name="T38" fmla="*/ 118 w 155"/>
                <a:gd name="T39" fmla="*/ 168 h 259"/>
                <a:gd name="T40" fmla="*/ 124 w 155"/>
                <a:gd name="T41" fmla="*/ 177 h 259"/>
                <a:gd name="T42" fmla="*/ 130 w 155"/>
                <a:gd name="T43" fmla="*/ 186 h 259"/>
                <a:gd name="T44" fmla="*/ 136 w 155"/>
                <a:gd name="T45" fmla="*/ 196 h 259"/>
                <a:gd name="T46" fmla="*/ 141 w 155"/>
                <a:gd name="T47" fmla="*/ 206 h 259"/>
                <a:gd name="T48" fmla="*/ 146 w 155"/>
                <a:gd name="T49" fmla="*/ 216 h 259"/>
                <a:gd name="T50" fmla="*/ 150 w 155"/>
                <a:gd name="T51" fmla="*/ 227 h 259"/>
                <a:gd name="T52" fmla="*/ 153 w 155"/>
                <a:gd name="T53" fmla="*/ 239 h 259"/>
                <a:gd name="T54" fmla="*/ 154 w 155"/>
                <a:gd name="T55" fmla="*/ 251 h 259"/>
                <a:gd name="T56" fmla="*/ 151 w 155"/>
                <a:gd name="T57" fmla="*/ 258 h 259"/>
                <a:gd name="T58" fmla="*/ 146 w 155"/>
                <a:gd name="T59" fmla="*/ 258 h 259"/>
                <a:gd name="T60" fmla="*/ 140 w 155"/>
                <a:gd name="T61" fmla="*/ 258 h 259"/>
                <a:gd name="T62" fmla="*/ 135 w 155"/>
                <a:gd name="T63" fmla="*/ 258 h 259"/>
                <a:gd name="T64" fmla="*/ 130 w 155"/>
                <a:gd name="T65" fmla="*/ 258 h 259"/>
                <a:gd name="T66" fmla="*/ 124 w 155"/>
                <a:gd name="T67" fmla="*/ 258 h 259"/>
                <a:gd name="T68" fmla="*/ 119 w 155"/>
                <a:gd name="T69" fmla="*/ 258 h 259"/>
                <a:gd name="T70" fmla="*/ 112 w 155"/>
                <a:gd name="T71" fmla="*/ 258 h 259"/>
                <a:gd name="T72" fmla="*/ 105 w 155"/>
                <a:gd name="T73" fmla="*/ 248 h 259"/>
                <a:gd name="T74" fmla="*/ 93 w 155"/>
                <a:gd name="T75" fmla="*/ 231 h 259"/>
                <a:gd name="T76" fmla="*/ 81 w 155"/>
                <a:gd name="T77" fmla="*/ 218 h 259"/>
                <a:gd name="T78" fmla="*/ 68 w 155"/>
                <a:gd name="T79" fmla="*/ 208 h 259"/>
                <a:gd name="T80" fmla="*/ 55 w 155"/>
                <a:gd name="T81" fmla="*/ 198 h 259"/>
                <a:gd name="T82" fmla="*/ 42 w 155"/>
                <a:gd name="T83" fmla="*/ 190 h 259"/>
                <a:gd name="T84" fmla="*/ 28 w 155"/>
                <a:gd name="T85" fmla="*/ 181 h 259"/>
                <a:gd name="T86" fmla="*/ 15 w 155"/>
                <a:gd name="T87" fmla="*/ 171 h 259"/>
                <a:gd name="T88" fmla="*/ 9 w 155"/>
                <a:gd name="T89" fmla="*/ 158 h 259"/>
                <a:gd name="T90" fmla="*/ 8 w 155"/>
                <a:gd name="T91" fmla="*/ 144 h 259"/>
                <a:gd name="T92" fmla="*/ 6 w 155"/>
                <a:gd name="T93" fmla="*/ 129 h 259"/>
                <a:gd name="T94" fmla="*/ 3 w 155"/>
                <a:gd name="T95" fmla="*/ 113 h 259"/>
                <a:gd name="T96" fmla="*/ 1 w 155"/>
                <a:gd name="T97" fmla="*/ 97 h 259"/>
                <a:gd name="T98" fmla="*/ 0 w 155"/>
                <a:gd name="T99" fmla="*/ 82 h 259"/>
                <a:gd name="T100" fmla="*/ 0 w 155"/>
                <a:gd name="T101" fmla="*/ 67 h 259"/>
                <a:gd name="T102" fmla="*/ 2 w 155"/>
                <a:gd name="T103" fmla="*/ 52 h 259"/>
                <a:gd name="T104" fmla="*/ 5 w 155"/>
                <a:gd name="T105" fmla="*/ 41 h 259"/>
                <a:gd name="T106" fmla="*/ 9 w 155"/>
                <a:gd name="T107" fmla="*/ 32 h 259"/>
                <a:gd name="T108" fmla="*/ 16 w 155"/>
                <a:gd name="T109" fmla="*/ 24 h 259"/>
                <a:gd name="T110" fmla="*/ 24 w 155"/>
                <a:gd name="T111" fmla="*/ 17 h 259"/>
                <a:gd name="T112" fmla="*/ 32 w 155"/>
                <a:gd name="T113" fmla="*/ 12 h 259"/>
                <a:gd name="T114" fmla="*/ 41 w 155"/>
                <a:gd name="T115" fmla="*/ 8 h 259"/>
                <a:gd name="T116" fmla="*/ 48 w 155"/>
                <a:gd name="T117" fmla="*/ 4 h 259"/>
                <a:gd name="T118" fmla="*/ 55 w 155"/>
                <a:gd name="T119" fmla="*/ 2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5" h="259">
                  <a:moveTo>
                    <a:pt x="57" y="0"/>
                  </a:moveTo>
                  <a:lnTo>
                    <a:pt x="60" y="8"/>
                  </a:lnTo>
                  <a:lnTo>
                    <a:pt x="63" y="16"/>
                  </a:lnTo>
                  <a:lnTo>
                    <a:pt x="64" y="22"/>
                  </a:lnTo>
                  <a:lnTo>
                    <a:pt x="65" y="29"/>
                  </a:lnTo>
                  <a:lnTo>
                    <a:pt x="65" y="34"/>
                  </a:lnTo>
                  <a:lnTo>
                    <a:pt x="64" y="39"/>
                  </a:lnTo>
                  <a:lnTo>
                    <a:pt x="63" y="44"/>
                  </a:lnTo>
                  <a:lnTo>
                    <a:pt x="61" y="48"/>
                  </a:lnTo>
                  <a:lnTo>
                    <a:pt x="60" y="52"/>
                  </a:lnTo>
                  <a:lnTo>
                    <a:pt x="58" y="55"/>
                  </a:lnTo>
                  <a:lnTo>
                    <a:pt x="57" y="59"/>
                  </a:lnTo>
                  <a:lnTo>
                    <a:pt x="56" y="62"/>
                  </a:lnTo>
                  <a:lnTo>
                    <a:pt x="55" y="65"/>
                  </a:lnTo>
                  <a:lnTo>
                    <a:pt x="55" y="68"/>
                  </a:lnTo>
                  <a:lnTo>
                    <a:pt x="55" y="71"/>
                  </a:lnTo>
                  <a:lnTo>
                    <a:pt x="57" y="74"/>
                  </a:lnTo>
                  <a:lnTo>
                    <a:pt x="61" y="72"/>
                  </a:lnTo>
                  <a:lnTo>
                    <a:pt x="66" y="70"/>
                  </a:lnTo>
                  <a:lnTo>
                    <a:pt x="72" y="70"/>
                  </a:lnTo>
                  <a:lnTo>
                    <a:pt x="77" y="70"/>
                  </a:lnTo>
                  <a:lnTo>
                    <a:pt x="81" y="71"/>
                  </a:lnTo>
                  <a:lnTo>
                    <a:pt x="85" y="74"/>
                  </a:lnTo>
                  <a:lnTo>
                    <a:pt x="87" y="79"/>
                  </a:lnTo>
                  <a:lnTo>
                    <a:pt x="88" y="85"/>
                  </a:lnTo>
                  <a:lnTo>
                    <a:pt x="88" y="92"/>
                  </a:lnTo>
                  <a:lnTo>
                    <a:pt x="88" y="99"/>
                  </a:lnTo>
                  <a:lnTo>
                    <a:pt x="89" y="105"/>
                  </a:lnTo>
                  <a:lnTo>
                    <a:pt x="90" y="112"/>
                  </a:lnTo>
                  <a:lnTo>
                    <a:pt x="91" y="118"/>
                  </a:lnTo>
                  <a:lnTo>
                    <a:pt x="93" y="123"/>
                  </a:lnTo>
                  <a:lnTo>
                    <a:pt x="95" y="129"/>
                  </a:lnTo>
                  <a:lnTo>
                    <a:pt x="97" y="134"/>
                  </a:lnTo>
                  <a:lnTo>
                    <a:pt x="99" y="139"/>
                  </a:lnTo>
                  <a:lnTo>
                    <a:pt x="102" y="144"/>
                  </a:lnTo>
                  <a:lnTo>
                    <a:pt x="105" y="149"/>
                  </a:lnTo>
                  <a:lnTo>
                    <a:pt x="107" y="154"/>
                  </a:lnTo>
                  <a:lnTo>
                    <a:pt x="110" y="159"/>
                  </a:lnTo>
                  <a:lnTo>
                    <a:pt x="114" y="163"/>
                  </a:lnTo>
                  <a:lnTo>
                    <a:pt x="118" y="168"/>
                  </a:lnTo>
                  <a:lnTo>
                    <a:pt x="121" y="173"/>
                  </a:lnTo>
                  <a:lnTo>
                    <a:pt x="124" y="177"/>
                  </a:lnTo>
                  <a:lnTo>
                    <a:pt x="127" y="182"/>
                  </a:lnTo>
                  <a:lnTo>
                    <a:pt x="130" y="186"/>
                  </a:lnTo>
                  <a:lnTo>
                    <a:pt x="133" y="191"/>
                  </a:lnTo>
                  <a:lnTo>
                    <a:pt x="136" y="196"/>
                  </a:lnTo>
                  <a:lnTo>
                    <a:pt x="139" y="201"/>
                  </a:lnTo>
                  <a:lnTo>
                    <a:pt x="141" y="206"/>
                  </a:lnTo>
                  <a:lnTo>
                    <a:pt x="144" y="211"/>
                  </a:lnTo>
                  <a:lnTo>
                    <a:pt x="146" y="216"/>
                  </a:lnTo>
                  <a:lnTo>
                    <a:pt x="148" y="221"/>
                  </a:lnTo>
                  <a:lnTo>
                    <a:pt x="150" y="227"/>
                  </a:lnTo>
                  <a:lnTo>
                    <a:pt x="151" y="233"/>
                  </a:lnTo>
                  <a:lnTo>
                    <a:pt x="153" y="239"/>
                  </a:lnTo>
                  <a:lnTo>
                    <a:pt x="153" y="245"/>
                  </a:lnTo>
                  <a:lnTo>
                    <a:pt x="154" y="251"/>
                  </a:lnTo>
                  <a:lnTo>
                    <a:pt x="154" y="258"/>
                  </a:lnTo>
                  <a:lnTo>
                    <a:pt x="151" y="258"/>
                  </a:lnTo>
                  <a:lnTo>
                    <a:pt x="149" y="258"/>
                  </a:lnTo>
                  <a:lnTo>
                    <a:pt x="146" y="258"/>
                  </a:lnTo>
                  <a:lnTo>
                    <a:pt x="143" y="258"/>
                  </a:lnTo>
                  <a:lnTo>
                    <a:pt x="140" y="258"/>
                  </a:lnTo>
                  <a:lnTo>
                    <a:pt x="138" y="258"/>
                  </a:lnTo>
                  <a:lnTo>
                    <a:pt x="135" y="258"/>
                  </a:lnTo>
                  <a:lnTo>
                    <a:pt x="132" y="258"/>
                  </a:lnTo>
                  <a:lnTo>
                    <a:pt x="130" y="258"/>
                  </a:lnTo>
                  <a:lnTo>
                    <a:pt x="127" y="258"/>
                  </a:lnTo>
                  <a:lnTo>
                    <a:pt x="124" y="258"/>
                  </a:lnTo>
                  <a:lnTo>
                    <a:pt x="122" y="258"/>
                  </a:lnTo>
                  <a:lnTo>
                    <a:pt x="119" y="258"/>
                  </a:lnTo>
                  <a:lnTo>
                    <a:pt x="116" y="258"/>
                  </a:lnTo>
                  <a:lnTo>
                    <a:pt x="112" y="258"/>
                  </a:lnTo>
                  <a:lnTo>
                    <a:pt x="110" y="258"/>
                  </a:lnTo>
                  <a:lnTo>
                    <a:pt x="105" y="248"/>
                  </a:lnTo>
                  <a:lnTo>
                    <a:pt x="99" y="239"/>
                  </a:lnTo>
                  <a:lnTo>
                    <a:pt x="93" y="231"/>
                  </a:lnTo>
                  <a:lnTo>
                    <a:pt x="87" y="224"/>
                  </a:lnTo>
                  <a:lnTo>
                    <a:pt x="81" y="218"/>
                  </a:lnTo>
                  <a:lnTo>
                    <a:pt x="75" y="213"/>
                  </a:lnTo>
                  <a:lnTo>
                    <a:pt x="68" y="208"/>
                  </a:lnTo>
                  <a:lnTo>
                    <a:pt x="62" y="203"/>
                  </a:lnTo>
                  <a:lnTo>
                    <a:pt x="55" y="198"/>
                  </a:lnTo>
                  <a:lnTo>
                    <a:pt x="48" y="194"/>
                  </a:lnTo>
                  <a:lnTo>
                    <a:pt x="42" y="190"/>
                  </a:lnTo>
                  <a:lnTo>
                    <a:pt x="34" y="186"/>
                  </a:lnTo>
                  <a:lnTo>
                    <a:pt x="28" y="181"/>
                  </a:lnTo>
                  <a:lnTo>
                    <a:pt x="21" y="176"/>
                  </a:lnTo>
                  <a:lnTo>
                    <a:pt x="15" y="171"/>
                  </a:lnTo>
                  <a:lnTo>
                    <a:pt x="9" y="165"/>
                  </a:lnTo>
                  <a:lnTo>
                    <a:pt x="9" y="158"/>
                  </a:lnTo>
                  <a:lnTo>
                    <a:pt x="8" y="151"/>
                  </a:lnTo>
                  <a:lnTo>
                    <a:pt x="8" y="144"/>
                  </a:lnTo>
                  <a:lnTo>
                    <a:pt x="7" y="137"/>
                  </a:lnTo>
                  <a:lnTo>
                    <a:pt x="6" y="129"/>
                  </a:lnTo>
                  <a:lnTo>
                    <a:pt x="4" y="121"/>
                  </a:lnTo>
                  <a:lnTo>
                    <a:pt x="3" y="113"/>
                  </a:lnTo>
                  <a:lnTo>
                    <a:pt x="2" y="105"/>
                  </a:lnTo>
                  <a:lnTo>
                    <a:pt x="1" y="97"/>
                  </a:lnTo>
                  <a:lnTo>
                    <a:pt x="1" y="89"/>
                  </a:lnTo>
                  <a:lnTo>
                    <a:pt x="0" y="82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59"/>
                  </a:lnTo>
                  <a:lnTo>
                    <a:pt x="2" y="52"/>
                  </a:lnTo>
                  <a:lnTo>
                    <a:pt x="4" y="46"/>
                  </a:lnTo>
                  <a:lnTo>
                    <a:pt x="5" y="41"/>
                  </a:lnTo>
                  <a:lnTo>
                    <a:pt x="7" y="36"/>
                  </a:lnTo>
                  <a:lnTo>
                    <a:pt x="9" y="32"/>
                  </a:lnTo>
                  <a:lnTo>
                    <a:pt x="12" y="28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4" y="17"/>
                  </a:lnTo>
                  <a:lnTo>
                    <a:pt x="28" y="15"/>
                  </a:lnTo>
                  <a:lnTo>
                    <a:pt x="32" y="12"/>
                  </a:lnTo>
                  <a:lnTo>
                    <a:pt x="36" y="10"/>
                  </a:lnTo>
                  <a:lnTo>
                    <a:pt x="41" y="8"/>
                  </a:lnTo>
                  <a:lnTo>
                    <a:pt x="45" y="6"/>
                  </a:lnTo>
                  <a:lnTo>
                    <a:pt x="48" y="4"/>
                  </a:lnTo>
                  <a:lnTo>
                    <a:pt x="52" y="3"/>
                  </a:lnTo>
                  <a:lnTo>
                    <a:pt x="55" y="2"/>
                  </a:lnTo>
                  <a:lnTo>
                    <a:pt x="57" y="0"/>
                  </a:lnTo>
                </a:path>
              </a:pathLst>
            </a:custGeom>
            <a:solidFill>
              <a:srgbClr val="E50065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65" name="Freeform 221">
              <a:extLst>
                <a:ext uri="{FF2B5EF4-FFF2-40B4-BE49-F238E27FC236}">
                  <a16:creationId xmlns:a16="http://schemas.microsoft.com/office/drawing/2014/main" id="{DCDDCAEE-681C-5A9D-96A5-FCFD28B90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354"/>
              <a:ext cx="21" cy="83"/>
            </a:xfrm>
            <a:custGeom>
              <a:avLst/>
              <a:gdLst>
                <a:gd name="T0" fmla="*/ 4 w 21"/>
                <a:gd name="T1" fmla="*/ 72 h 83"/>
                <a:gd name="T2" fmla="*/ 11 w 21"/>
                <a:gd name="T3" fmla="*/ 74 h 83"/>
                <a:gd name="T4" fmla="*/ 10 w 21"/>
                <a:gd name="T5" fmla="*/ 72 h 83"/>
                <a:gd name="T6" fmla="*/ 10 w 21"/>
                <a:gd name="T7" fmla="*/ 70 h 83"/>
                <a:gd name="T8" fmla="*/ 10 w 21"/>
                <a:gd name="T9" fmla="*/ 68 h 83"/>
                <a:gd name="T10" fmla="*/ 11 w 21"/>
                <a:gd name="T11" fmla="*/ 65 h 83"/>
                <a:gd name="T12" fmla="*/ 12 w 21"/>
                <a:gd name="T13" fmla="*/ 63 h 83"/>
                <a:gd name="T14" fmla="*/ 13 w 21"/>
                <a:gd name="T15" fmla="*/ 59 h 83"/>
                <a:gd name="T16" fmla="*/ 14 w 21"/>
                <a:gd name="T17" fmla="*/ 56 h 83"/>
                <a:gd name="T18" fmla="*/ 16 w 21"/>
                <a:gd name="T19" fmla="*/ 52 h 83"/>
                <a:gd name="T20" fmla="*/ 18 w 21"/>
                <a:gd name="T21" fmla="*/ 47 h 83"/>
                <a:gd name="T22" fmla="*/ 19 w 21"/>
                <a:gd name="T23" fmla="*/ 42 h 83"/>
                <a:gd name="T24" fmla="*/ 20 w 21"/>
                <a:gd name="T25" fmla="*/ 36 h 83"/>
                <a:gd name="T26" fmla="*/ 20 w 21"/>
                <a:gd name="T27" fmla="*/ 30 h 83"/>
                <a:gd name="T28" fmla="*/ 19 w 21"/>
                <a:gd name="T29" fmla="*/ 24 h 83"/>
                <a:gd name="T30" fmla="*/ 18 w 21"/>
                <a:gd name="T31" fmla="*/ 16 h 83"/>
                <a:gd name="T32" fmla="*/ 15 w 21"/>
                <a:gd name="T33" fmla="*/ 9 h 83"/>
                <a:gd name="T34" fmla="*/ 11 w 21"/>
                <a:gd name="T35" fmla="*/ 0 h 83"/>
                <a:gd name="T36" fmla="*/ 2 w 21"/>
                <a:gd name="T37" fmla="*/ 5 h 83"/>
                <a:gd name="T38" fmla="*/ 5 w 21"/>
                <a:gd name="T39" fmla="*/ 12 h 83"/>
                <a:gd name="T40" fmla="*/ 8 w 21"/>
                <a:gd name="T41" fmla="*/ 19 h 83"/>
                <a:gd name="T42" fmla="*/ 9 w 21"/>
                <a:gd name="T43" fmla="*/ 25 h 83"/>
                <a:gd name="T44" fmla="*/ 9 w 21"/>
                <a:gd name="T45" fmla="*/ 31 h 83"/>
                <a:gd name="T46" fmla="*/ 9 w 21"/>
                <a:gd name="T47" fmla="*/ 36 h 83"/>
                <a:gd name="T48" fmla="*/ 9 w 21"/>
                <a:gd name="T49" fmla="*/ 40 h 83"/>
                <a:gd name="T50" fmla="*/ 8 w 21"/>
                <a:gd name="T51" fmla="*/ 44 h 83"/>
                <a:gd name="T52" fmla="*/ 7 w 21"/>
                <a:gd name="T53" fmla="*/ 48 h 83"/>
                <a:gd name="T54" fmla="*/ 5 w 21"/>
                <a:gd name="T55" fmla="*/ 52 h 83"/>
                <a:gd name="T56" fmla="*/ 4 w 21"/>
                <a:gd name="T57" fmla="*/ 55 h 83"/>
                <a:gd name="T58" fmla="*/ 2 w 21"/>
                <a:gd name="T59" fmla="*/ 59 h 83"/>
                <a:gd name="T60" fmla="*/ 1 w 21"/>
                <a:gd name="T61" fmla="*/ 62 h 83"/>
                <a:gd name="T62" fmla="*/ 0 w 21"/>
                <a:gd name="T63" fmla="*/ 66 h 83"/>
                <a:gd name="T64" fmla="*/ 0 w 21"/>
                <a:gd name="T65" fmla="*/ 70 h 83"/>
                <a:gd name="T66" fmla="*/ 0 w 21"/>
                <a:gd name="T67" fmla="*/ 75 h 83"/>
                <a:gd name="T68" fmla="*/ 2 w 21"/>
                <a:gd name="T69" fmla="*/ 79 h 83"/>
                <a:gd name="T70" fmla="*/ 9 w 21"/>
                <a:gd name="T71" fmla="*/ 81 h 83"/>
                <a:gd name="T72" fmla="*/ 2 w 21"/>
                <a:gd name="T73" fmla="*/ 79 h 83"/>
                <a:gd name="T74" fmla="*/ 4 w 21"/>
                <a:gd name="T75" fmla="*/ 81 h 83"/>
                <a:gd name="T76" fmla="*/ 5 w 21"/>
                <a:gd name="T77" fmla="*/ 82 h 83"/>
                <a:gd name="T78" fmla="*/ 7 w 21"/>
                <a:gd name="T79" fmla="*/ 82 h 83"/>
                <a:gd name="T80" fmla="*/ 9 w 21"/>
                <a:gd name="T81" fmla="*/ 81 h 83"/>
                <a:gd name="T82" fmla="*/ 11 w 21"/>
                <a:gd name="T83" fmla="*/ 80 h 83"/>
                <a:gd name="T84" fmla="*/ 12 w 21"/>
                <a:gd name="T85" fmla="*/ 78 h 83"/>
                <a:gd name="T86" fmla="*/ 12 w 21"/>
                <a:gd name="T87" fmla="*/ 76 h 83"/>
                <a:gd name="T88" fmla="*/ 11 w 21"/>
                <a:gd name="T89" fmla="*/ 74 h 83"/>
                <a:gd name="T90" fmla="*/ 4 w 21"/>
                <a:gd name="T91" fmla="*/ 7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" h="83">
                  <a:moveTo>
                    <a:pt x="4" y="72"/>
                  </a:moveTo>
                  <a:lnTo>
                    <a:pt x="11" y="74"/>
                  </a:lnTo>
                  <a:lnTo>
                    <a:pt x="10" y="72"/>
                  </a:lnTo>
                  <a:lnTo>
                    <a:pt x="10" y="70"/>
                  </a:lnTo>
                  <a:lnTo>
                    <a:pt x="10" y="68"/>
                  </a:lnTo>
                  <a:lnTo>
                    <a:pt x="11" y="65"/>
                  </a:lnTo>
                  <a:lnTo>
                    <a:pt x="12" y="63"/>
                  </a:lnTo>
                  <a:lnTo>
                    <a:pt x="13" y="59"/>
                  </a:lnTo>
                  <a:lnTo>
                    <a:pt x="14" y="56"/>
                  </a:lnTo>
                  <a:lnTo>
                    <a:pt x="16" y="52"/>
                  </a:lnTo>
                  <a:lnTo>
                    <a:pt x="18" y="47"/>
                  </a:lnTo>
                  <a:lnTo>
                    <a:pt x="19" y="42"/>
                  </a:lnTo>
                  <a:lnTo>
                    <a:pt x="20" y="36"/>
                  </a:lnTo>
                  <a:lnTo>
                    <a:pt x="20" y="30"/>
                  </a:lnTo>
                  <a:lnTo>
                    <a:pt x="19" y="24"/>
                  </a:lnTo>
                  <a:lnTo>
                    <a:pt x="18" y="16"/>
                  </a:lnTo>
                  <a:lnTo>
                    <a:pt x="15" y="9"/>
                  </a:lnTo>
                  <a:lnTo>
                    <a:pt x="11" y="0"/>
                  </a:lnTo>
                  <a:lnTo>
                    <a:pt x="2" y="5"/>
                  </a:lnTo>
                  <a:lnTo>
                    <a:pt x="5" y="12"/>
                  </a:lnTo>
                  <a:lnTo>
                    <a:pt x="8" y="19"/>
                  </a:lnTo>
                  <a:lnTo>
                    <a:pt x="9" y="25"/>
                  </a:lnTo>
                  <a:lnTo>
                    <a:pt x="9" y="31"/>
                  </a:lnTo>
                  <a:lnTo>
                    <a:pt x="9" y="36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7" y="48"/>
                  </a:lnTo>
                  <a:lnTo>
                    <a:pt x="5" y="52"/>
                  </a:lnTo>
                  <a:lnTo>
                    <a:pt x="4" y="55"/>
                  </a:lnTo>
                  <a:lnTo>
                    <a:pt x="2" y="59"/>
                  </a:lnTo>
                  <a:lnTo>
                    <a:pt x="1" y="62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5"/>
                  </a:lnTo>
                  <a:lnTo>
                    <a:pt x="2" y="79"/>
                  </a:lnTo>
                  <a:lnTo>
                    <a:pt x="9" y="81"/>
                  </a:lnTo>
                  <a:lnTo>
                    <a:pt x="2" y="79"/>
                  </a:lnTo>
                  <a:lnTo>
                    <a:pt x="4" y="81"/>
                  </a:lnTo>
                  <a:lnTo>
                    <a:pt x="5" y="82"/>
                  </a:lnTo>
                  <a:lnTo>
                    <a:pt x="7" y="82"/>
                  </a:lnTo>
                  <a:lnTo>
                    <a:pt x="9" y="81"/>
                  </a:lnTo>
                  <a:lnTo>
                    <a:pt x="11" y="80"/>
                  </a:lnTo>
                  <a:lnTo>
                    <a:pt x="12" y="78"/>
                  </a:lnTo>
                  <a:lnTo>
                    <a:pt x="12" y="76"/>
                  </a:lnTo>
                  <a:lnTo>
                    <a:pt x="11" y="74"/>
                  </a:lnTo>
                  <a:lnTo>
                    <a:pt x="4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66" name="Freeform 222">
              <a:extLst>
                <a:ext uri="{FF2B5EF4-FFF2-40B4-BE49-F238E27FC236}">
                  <a16:creationId xmlns:a16="http://schemas.microsoft.com/office/drawing/2014/main" id="{CB4A95DE-EAC8-C20F-3B6C-2DA3DAC8B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16"/>
              <a:ext cx="111" cy="101"/>
            </a:xfrm>
            <a:custGeom>
              <a:avLst/>
              <a:gdLst>
                <a:gd name="T0" fmla="*/ 0 w 111"/>
                <a:gd name="T1" fmla="*/ 5 h 101"/>
                <a:gd name="T2" fmla="*/ 2 w 111"/>
                <a:gd name="T3" fmla="*/ 8 h 101"/>
                <a:gd name="T4" fmla="*/ 8 w 111"/>
                <a:gd name="T5" fmla="*/ 15 h 101"/>
                <a:gd name="T6" fmla="*/ 15 w 111"/>
                <a:gd name="T7" fmla="*/ 20 h 101"/>
                <a:gd name="T8" fmla="*/ 22 w 111"/>
                <a:gd name="T9" fmla="*/ 25 h 101"/>
                <a:gd name="T10" fmla="*/ 28 w 111"/>
                <a:gd name="T11" fmla="*/ 30 h 101"/>
                <a:gd name="T12" fmla="*/ 35 w 111"/>
                <a:gd name="T13" fmla="*/ 34 h 101"/>
                <a:gd name="T14" fmla="*/ 42 w 111"/>
                <a:gd name="T15" fmla="*/ 38 h 101"/>
                <a:gd name="T16" fmla="*/ 48 w 111"/>
                <a:gd name="T17" fmla="*/ 43 h 101"/>
                <a:gd name="T18" fmla="*/ 55 w 111"/>
                <a:gd name="T19" fmla="*/ 47 h 101"/>
                <a:gd name="T20" fmla="*/ 61 w 111"/>
                <a:gd name="T21" fmla="*/ 52 h 101"/>
                <a:gd name="T22" fmla="*/ 68 w 111"/>
                <a:gd name="T23" fmla="*/ 57 h 101"/>
                <a:gd name="T24" fmla="*/ 74 w 111"/>
                <a:gd name="T25" fmla="*/ 62 h 101"/>
                <a:gd name="T26" fmla="*/ 80 w 111"/>
                <a:gd name="T27" fmla="*/ 68 h 101"/>
                <a:gd name="T28" fmla="*/ 85 w 111"/>
                <a:gd name="T29" fmla="*/ 74 h 101"/>
                <a:gd name="T30" fmla="*/ 91 w 111"/>
                <a:gd name="T31" fmla="*/ 82 h 101"/>
                <a:gd name="T32" fmla="*/ 96 w 111"/>
                <a:gd name="T33" fmla="*/ 91 h 101"/>
                <a:gd name="T34" fmla="*/ 101 w 111"/>
                <a:gd name="T35" fmla="*/ 100 h 101"/>
                <a:gd name="T36" fmla="*/ 110 w 111"/>
                <a:gd name="T37" fmla="*/ 96 h 101"/>
                <a:gd name="T38" fmla="*/ 105 w 111"/>
                <a:gd name="T39" fmla="*/ 85 h 101"/>
                <a:gd name="T40" fmla="*/ 99 w 111"/>
                <a:gd name="T41" fmla="*/ 77 h 101"/>
                <a:gd name="T42" fmla="*/ 93 w 111"/>
                <a:gd name="T43" fmla="*/ 68 h 101"/>
                <a:gd name="T44" fmla="*/ 87 w 111"/>
                <a:gd name="T45" fmla="*/ 61 h 101"/>
                <a:gd name="T46" fmla="*/ 81 w 111"/>
                <a:gd name="T47" fmla="*/ 55 h 101"/>
                <a:gd name="T48" fmla="*/ 74 w 111"/>
                <a:gd name="T49" fmla="*/ 49 h 101"/>
                <a:gd name="T50" fmla="*/ 68 w 111"/>
                <a:gd name="T51" fmla="*/ 44 h 101"/>
                <a:gd name="T52" fmla="*/ 61 w 111"/>
                <a:gd name="T53" fmla="*/ 39 h 101"/>
                <a:gd name="T54" fmla="*/ 54 w 111"/>
                <a:gd name="T55" fmla="*/ 34 h 101"/>
                <a:gd name="T56" fmla="*/ 47 w 111"/>
                <a:gd name="T57" fmla="*/ 30 h 101"/>
                <a:gd name="T58" fmla="*/ 41 w 111"/>
                <a:gd name="T59" fmla="*/ 26 h 101"/>
                <a:gd name="T60" fmla="*/ 34 w 111"/>
                <a:gd name="T61" fmla="*/ 21 h 101"/>
                <a:gd name="T62" fmla="*/ 28 w 111"/>
                <a:gd name="T63" fmla="*/ 17 h 101"/>
                <a:gd name="T64" fmla="*/ 22 w 111"/>
                <a:gd name="T65" fmla="*/ 12 h 101"/>
                <a:gd name="T66" fmla="*/ 15 w 111"/>
                <a:gd name="T67" fmla="*/ 7 h 101"/>
                <a:gd name="T68" fmla="*/ 10 w 111"/>
                <a:gd name="T69" fmla="*/ 1 h 101"/>
                <a:gd name="T70" fmla="*/ 11 w 111"/>
                <a:gd name="T71" fmla="*/ 5 h 101"/>
                <a:gd name="T72" fmla="*/ 10 w 111"/>
                <a:gd name="T73" fmla="*/ 1 h 101"/>
                <a:gd name="T74" fmla="*/ 8 w 111"/>
                <a:gd name="T75" fmla="*/ 0 h 101"/>
                <a:gd name="T76" fmla="*/ 6 w 111"/>
                <a:gd name="T77" fmla="*/ 0 h 101"/>
                <a:gd name="T78" fmla="*/ 4 w 111"/>
                <a:gd name="T79" fmla="*/ 0 h 101"/>
                <a:gd name="T80" fmla="*/ 2 w 111"/>
                <a:gd name="T81" fmla="*/ 1 h 101"/>
                <a:gd name="T82" fmla="*/ 0 w 111"/>
                <a:gd name="T83" fmla="*/ 3 h 101"/>
                <a:gd name="T84" fmla="*/ 0 w 111"/>
                <a:gd name="T85" fmla="*/ 4 h 101"/>
                <a:gd name="T86" fmla="*/ 0 w 111"/>
                <a:gd name="T87" fmla="*/ 6 h 101"/>
                <a:gd name="T88" fmla="*/ 2 w 111"/>
                <a:gd name="T89" fmla="*/ 8 h 101"/>
                <a:gd name="T90" fmla="*/ 0 w 111"/>
                <a:gd name="T91" fmla="*/ 5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1" h="101">
                  <a:moveTo>
                    <a:pt x="0" y="5"/>
                  </a:moveTo>
                  <a:lnTo>
                    <a:pt x="2" y="8"/>
                  </a:lnTo>
                  <a:lnTo>
                    <a:pt x="8" y="15"/>
                  </a:lnTo>
                  <a:lnTo>
                    <a:pt x="15" y="20"/>
                  </a:lnTo>
                  <a:lnTo>
                    <a:pt x="22" y="25"/>
                  </a:lnTo>
                  <a:lnTo>
                    <a:pt x="28" y="30"/>
                  </a:lnTo>
                  <a:lnTo>
                    <a:pt x="35" y="34"/>
                  </a:lnTo>
                  <a:lnTo>
                    <a:pt x="42" y="38"/>
                  </a:lnTo>
                  <a:lnTo>
                    <a:pt x="48" y="43"/>
                  </a:lnTo>
                  <a:lnTo>
                    <a:pt x="55" y="47"/>
                  </a:lnTo>
                  <a:lnTo>
                    <a:pt x="61" y="52"/>
                  </a:lnTo>
                  <a:lnTo>
                    <a:pt x="68" y="57"/>
                  </a:lnTo>
                  <a:lnTo>
                    <a:pt x="74" y="62"/>
                  </a:lnTo>
                  <a:lnTo>
                    <a:pt x="80" y="68"/>
                  </a:lnTo>
                  <a:lnTo>
                    <a:pt x="85" y="74"/>
                  </a:lnTo>
                  <a:lnTo>
                    <a:pt x="91" y="82"/>
                  </a:lnTo>
                  <a:lnTo>
                    <a:pt x="96" y="91"/>
                  </a:lnTo>
                  <a:lnTo>
                    <a:pt x="101" y="100"/>
                  </a:lnTo>
                  <a:lnTo>
                    <a:pt x="110" y="96"/>
                  </a:lnTo>
                  <a:lnTo>
                    <a:pt x="105" y="85"/>
                  </a:lnTo>
                  <a:lnTo>
                    <a:pt x="99" y="77"/>
                  </a:lnTo>
                  <a:lnTo>
                    <a:pt x="93" y="68"/>
                  </a:lnTo>
                  <a:lnTo>
                    <a:pt x="87" y="61"/>
                  </a:lnTo>
                  <a:lnTo>
                    <a:pt x="81" y="55"/>
                  </a:lnTo>
                  <a:lnTo>
                    <a:pt x="74" y="49"/>
                  </a:lnTo>
                  <a:lnTo>
                    <a:pt x="68" y="44"/>
                  </a:lnTo>
                  <a:lnTo>
                    <a:pt x="61" y="39"/>
                  </a:lnTo>
                  <a:lnTo>
                    <a:pt x="54" y="34"/>
                  </a:lnTo>
                  <a:lnTo>
                    <a:pt x="47" y="30"/>
                  </a:lnTo>
                  <a:lnTo>
                    <a:pt x="41" y="26"/>
                  </a:lnTo>
                  <a:lnTo>
                    <a:pt x="34" y="21"/>
                  </a:lnTo>
                  <a:lnTo>
                    <a:pt x="28" y="17"/>
                  </a:lnTo>
                  <a:lnTo>
                    <a:pt x="22" y="12"/>
                  </a:lnTo>
                  <a:lnTo>
                    <a:pt x="15" y="7"/>
                  </a:lnTo>
                  <a:lnTo>
                    <a:pt x="10" y="1"/>
                  </a:lnTo>
                  <a:lnTo>
                    <a:pt x="11" y="5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8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67" name="Freeform 223">
              <a:extLst>
                <a:ext uri="{FF2B5EF4-FFF2-40B4-BE49-F238E27FC236}">
                  <a16:creationId xmlns:a16="http://schemas.microsoft.com/office/drawing/2014/main" id="{FD0A5161-9B89-C89A-2B4E-53C5BC7C1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397"/>
              <a:ext cx="20" cy="125"/>
            </a:xfrm>
            <a:custGeom>
              <a:avLst/>
              <a:gdLst>
                <a:gd name="T0" fmla="*/ 4 w 20"/>
                <a:gd name="T1" fmla="*/ 4 h 125"/>
                <a:gd name="T2" fmla="*/ 4 w 20"/>
                <a:gd name="T3" fmla="*/ 3 h 125"/>
                <a:gd name="T4" fmla="*/ 2 w 20"/>
                <a:gd name="T5" fmla="*/ 10 h 125"/>
                <a:gd name="T6" fmla="*/ 1 w 20"/>
                <a:gd name="T7" fmla="*/ 18 h 125"/>
                <a:gd name="T8" fmla="*/ 0 w 20"/>
                <a:gd name="T9" fmla="*/ 25 h 125"/>
                <a:gd name="T10" fmla="*/ 0 w 20"/>
                <a:gd name="T11" fmla="*/ 33 h 125"/>
                <a:gd name="T12" fmla="*/ 0 w 20"/>
                <a:gd name="T13" fmla="*/ 41 h 125"/>
                <a:gd name="T14" fmla="*/ 0 w 20"/>
                <a:gd name="T15" fmla="*/ 49 h 125"/>
                <a:gd name="T16" fmla="*/ 1 w 20"/>
                <a:gd name="T17" fmla="*/ 57 h 125"/>
                <a:gd name="T18" fmla="*/ 2 w 20"/>
                <a:gd name="T19" fmla="*/ 65 h 125"/>
                <a:gd name="T20" fmla="*/ 3 w 20"/>
                <a:gd name="T21" fmla="*/ 73 h 125"/>
                <a:gd name="T22" fmla="*/ 5 w 20"/>
                <a:gd name="T23" fmla="*/ 81 h 125"/>
                <a:gd name="T24" fmla="*/ 6 w 20"/>
                <a:gd name="T25" fmla="*/ 89 h 125"/>
                <a:gd name="T26" fmla="*/ 7 w 20"/>
                <a:gd name="T27" fmla="*/ 96 h 125"/>
                <a:gd name="T28" fmla="*/ 8 w 20"/>
                <a:gd name="T29" fmla="*/ 104 h 125"/>
                <a:gd name="T30" fmla="*/ 8 w 20"/>
                <a:gd name="T31" fmla="*/ 111 h 125"/>
                <a:gd name="T32" fmla="*/ 9 w 20"/>
                <a:gd name="T33" fmla="*/ 117 h 125"/>
                <a:gd name="T34" fmla="*/ 9 w 20"/>
                <a:gd name="T35" fmla="*/ 124 h 125"/>
                <a:gd name="T36" fmla="*/ 19 w 20"/>
                <a:gd name="T37" fmla="*/ 124 h 125"/>
                <a:gd name="T38" fmla="*/ 19 w 20"/>
                <a:gd name="T39" fmla="*/ 117 h 125"/>
                <a:gd name="T40" fmla="*/ 18 w 20"/>
                <a:gd name="T41" fmla="*/ 110 h 125"/>
                <a:gd name="T42" fmla="*/ 17 w 20"/>
                <a:gd name="T43" fmla="*/ 103 h 125"/>
                <a:gd name="T44" fmla="*/ 17 w 20"/>
                <a:gd name="T45" fmla="*/ 95 h 125"/>
                <a:gd name="T46" fmla="*/ 16 w 20"/>
                <a:gd name="T47" fmla="*/ 87 h 125"/>
                <a:gd name="T48" fmla="*/ 14 w 20"/>
                <a:gd name="T49" fmla="*/ 80 h 125"/>
                <a:gd name="T50" fmla="*/ 13 w 20"/>
                <a:gd name="T51" fmla="*/ 72 h 125"/>
                <a:gd name="T52" fmla="*/ 12 w 20"/>
                <a:gd name="T53" fmla="*/ 64 h 125"/>
                <a:gd name="T54" fmla="*/ 11 w 20"/>
                <a:gd name="T55" fmla="*/ 56 h 125"/>
                <a:gd name="T56" fmla="*/ 11 w 20"/>
                <a:gd name="T57" fmla="*/ 48 h 125"/>
                <a:gd name="T58" fmla="*/ 10 w 20"/>
                <a:gd name="T59" fmla="*/ 40 h 125"/>
                <a:gd name="T60" fmla="*/ 10 w 20"/>
                <a:gd name="T61" fmla="*/ 33 h 125"/>
                <a:gd name="T62" fmla="*/ 10 w 20"/>
                <a:gd name="T63" fmla="*/ 26 h 125"/>
                <a:gd name="T64" fmla="*/ 11 w 20"/>
                <a:gd name="T65" fmla="*/ 19 h 125"/>
                <a:gd name="T66" fmla="*/ 12 w 20"/>
                <a:gd name="T67" fmla="*/ 12 h 125"/>
                <a:gd name="T68" fmla="*/ 13 w 20"/>
                <a:gd name="T69" fmla="*/ 6 h 125"/>
                <a:gd name="T70" fmla="*/ 13 w 20"/>
                <a:gd name="T71" fmla="*/ 6 h 125"/>
                <a:gd name="T72" fmla="*/ 13 w 20"/>
                <a:gd name="T73" fmla="*/ 6 h 125"/>
                <a:gd name="T74" fmla="*/ 14 w 20"/>
                <a:gd name="T75" fmla="*/ 4 h 125"/>
                <a:gd name="T76" fmla="*/ 13 w 20"/>
                <a:gd name="T77" fmla="*/ 2 h 125"/>
                <a:gd name="T78" fmla="*/ 12 w 20"/>
                <a:gd name="T79" fmla="*/ 1 h 125"/>
                <a:gd name="T80" fmla="*/ 10 w 20"/>
                <a:gd name="T81" fmla="*/ 0 h 125"/>
                <a:gd name="T82" fmla="*/ 8 w 20"/>
                <a:gd name="T83" fmla="*/ 0 h 125"/>
                <a:gd name="T84" fmla="*/ 6 w 20"/>
                <a:gd name="T85" fmla="*/ 0 h 125"/>
                <a:gd name="T86" fmla="*/ 5 w 20"/>
                <a:gd name="T87" fmla="*/ 1 h 125"/>
                <a:gd name="T88" fmla="*/ 4 w 20"/>
                <a:gd name="T89" fmla="*/ 3 h 125"/>
                <a:gd name="T90" fmla="*/ 4 w 20"/>
                <a:gd name="T91" fmla="*/ 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" h="125">
                  <a:moveTo>
                    <a:pt x="4" y="4"/>
                  </a:moveTo>
                  <a:lnTo>
                    <a:pt x="4" y="3"/>
                  </a:lnTo>
                  <a:lnTo>
                    <a:pt x="2" y="10"/>
                  </a:lnTo>
                  <a:lnTo>
                    <a:pt x="1" y="18"/>
                  </a:lnTo>
                  <a:lnTo>
                    <a:pt x="0" y="25"/>
                  </a:lnTo>
                  <a:lnTo>
                    <a:pt x="0" y="33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1" y="57"/>
                  </a:lnTo>
                  <a:lnTo>
                    <a:pt x="2" y="65"/>
                  </a:lnTo>
                  <a:lnTo>
                    <a:pt x="3" y="73"/>
                  </a:lnTo>
                  <a:lnTo>
                    <a:pt x="5" y="81"/>
                  </a:lnTo>
                  <a:lnTo>
                    <a:pt x="6" y="89"/>
                  </a:lnTo>
                  <a:lnTo>
                    <a:pt x="7" y="96"/>
                  </a:lnTo>
                  <a:lnTo>
                    <a:pt x="8" y="104"/>
                  </a:lnTo>
                  <a:lnTo>
                    <a:pt x="8" y="111"/>
                  </a:lnTo>
                  <a:lnTo>
                    <a:pt x="9" y="117"/>
                  </a:lnTo>
                  <a:lnTo>
                    <a:pt x="9" y="124"/>
                  </a:lnTo>
                  <a:lnTo>
                    <a:pt x="19" y="124"/>
                  </a:lnTo>
                  <a:lnTo>
                    <a:pt x="19" y="117"/>
                  </a:lnTo>
                  <a:lnTo>
                    <a:pt x="18" y="110"/>
                  </a:lnTo>
                  <a:lnTo>
                    <a:pt x="17" y="103"/>
                  </a:lnTo>
                  <a:lnTo>
                    <a:pt x="17" y="95"/>
                  </a:lnTo>
                  <a:lnTo>
                    <a:pt x="16" y="87"/>
                  </a:lnTo>
                  <a:lnTo>
                    <a:pt x="14" y="80"/>
                  </a:lnTo>
                  <a:lnTo>
                    <a:pt x="13" y="72"/>
                  </a:lnTo>
                  <a:lnTo>
                    <a:pt x="12" y="64"/>
                  </a:lnTo>
                  <a:lnTo>
                    <a:pt x="11" y="56"/>
                  </a:lnTo>
                  <a:lnTo>
                    <a:pt x="11" y="48"/>
                  </a:lnTo>
                  <a:lnTo>
                    <a:pt x="10" y="40"/>
                  </a:lnTo>
                  <a:lnTo>
                    <a:pt x="10" y="33"/>
                  </a:lnTo>
                  <a:lnTo>
                    <a:pt x="10" y="26"/>
                  </a:lnTo>
                  <a:lnTo>
                    <a:pt x="11" y="19"/>
                  </a:lnTo>
                  <a:lnTo>
                    <a:pt x="12" y="12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4" y="3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68" name="Freeform 224">
              <a:extLst>
                <a:ext uri="{FF2B5EF4-FFF2-40B4-BE49-F238E27FC236}">
                  <a16:creationId xmlns:a16="http://schemas.microsoft.com/office/drawing/2014/main" id="{126E464F-32FD-6AE6-F1B3-BFBEB3C4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351"/>
              <a:ext cx="64" cy="53"/>
            </a:xfrm>
            <a:custGeom>
              <a:avLst/>
              <a:gdLst>
                <a:gd name="T0" fmla="*/ 61 w 64"/>
                <a:gd name="T1" fmla="*/ 3 h 53"/>
                <a:gd name="T2" fmla="*/ 54 w 64"/>
                <a:gd name="T3" fmla="*/ 1 h 53"/>
                <a:gd name="T4" fmla="*/ 52 w 64"/>
                <a:gd name="T5" fmla="*/ 2 h 53"/>
                <a:gd name="T6" fmla="*/ 50 w 64"/>
                <a:gd name="T7" fmla="*/ 3 h 53"/>
                <a:gd name="T8" fmla="*/ 46 w 64"/>
                <a:gd name="T9" fmla="*/ 4 h 53"/>
                <a:gd name="T10" fmla="*/ 43 w 64"/>
                <a:gd name="T11" fmla="*/ 6 h 53"/>
                <a:gd name="T12" fmla="*/ 39 w 64"/>
                <a:gd name="T13" fmla="*/ 8 h 53"/>
                <a:gd name="T14" fmla="*/ 35 w 64"/>
                <a:gd name="T15" fmla="*/ 10 h 53"/>
                <a:gd name="T16" fmla="*/ 30 w 64"/>
                <a:gd name="T17" fmla="*/ 12 h 53"/>
                <a:gd name="T18" fmla="*/ 26 w 64"/>
                <a:gd name="T19" fmla="*/ 15 h 53"/>
                <a:gd name="T20" fmla="*/ 22 w 64"/>
                <a:gd name="T21" fmla="*/ 18 h 53"/>
                <a:gd name="T22" fmla="*/ 17 w 64"/>
                <a:gd name="T23" fmla="*/ 21 h 53"/>
                <a:gd name="T24" fmla="*/ 13 w 64"/>
                <a:gd name="T25" fmla="*/ 25 h 53"/>
                <a:gd name="T26" fmla="*/ 10 w 64"/>
                <a:gd name="T27" fmla="*/ 29 h 53"/>
                <a:gd name="T28" fmla="*/ 6 w 64"/>
                <a:gd name="T29" fmla="*/ 34 h 53"/>
                <a:gd name="T30" fmla="*/ 3 w 64"/>
                <a:gd name="T31" fmla="*/ 39 h 53"/>
                <a:gd name="T32" fmla="*/ 1 w 64"/>
                <a:gd name="T33" fmla="*/ 44 h 53"/>
                <a:gd name="T34" fmla="*/ 0 w 64"/>
                <a:gd name="T35" fmla="*/ 50 h 53"/>
                <a:gd name="T36" fmla="*/ 9 w 64"/>
                <a:gd name="T37" fmla="*/ 52 h 53"/>
                <a:gd name="T38" fmla="*/ 11 w 64"/>
                <a:gd name="T39" fmla="*/ 47 h 53"/>
                <a:gd name="T40" fmla="*/ 12 w 64"/>
                <a:gd name="T41" fmla="*/ 43 h 53"/>
                <a:gd name="T42" fmla="*/ 15 w 64"/>
                <a:gd name="T43" fmla="*/ 39 h 53"/>
                <a:gd name="T44" fmla="*/ 17 w 64"/>
                <a:gd name="T45" fmla="*/ 36 h 53"/>
                <a:gd name="T46" fmla="*/ 21 w 64"/>
                <a:gd name="T47" fmla="*/ 33 h 53"/>
                <a:gd name="T48" fmla="*/ 24 w 64"/>
                <a:gd name="T49" fmla="*/ 29 h 53"/>
                <a:gd name="T50" fmla="*/ 27 w 64"/>
                <a:gd name="T51" fmla="*/ 27 h 53"/>
                <a:gd name="T52" fmla="*/ 32 w 64"/>
                <a:gd name="T53" fmla="*/ 24 h 53"/>
                <a:gd name="T54" fmla="*/ 35 w 64"/>
                <a:gd name="T55" fmla="*/ 21 h 53"/>
                <a:gd name="T56" fmla="*/ 39 w 64"/>
                <a:gd name="T57" fmla="*/ 19 h 53"/>
                <a:gd name="T58" fmla="*/ 43 w 64"/>
                <a:gd name="T59" fmla="*/ 17 h 53"/>
                <a:gd name="T60" fmla="*/ 47 w 64"/>
                <a:gd name="T61" fmla="*/ 16 h 53"/>
                <a:gd name="T62" fmla="*/ 51 w 64"/>
                <a:gd name="T63" fmla="*/ 14 h 53"/>
                <a:gd name="T64" fmla="*/ 54 w 64"/>
                <a:gd name="T65" fmla="*/ 12 h 53"/>
                <a:gd name="T66" fmla="*/ 57 w 64"/>
                <a:gd name="T67" fmla="*/ 11 h 53"/>
                <a:gd name="T68" fmla="*/ 59 w 64"/>
                <a:gd name="T69" fmla="*/ 10 h 53"/>
                <a:gd name="T70" fmla="*/ 52 w 64"/>
                <a:gd name="T71" fmla="*/ 8 h 53"/>
                <a:gd name="T72" fmla="*/ 59 w 64"/>
                <a:gd name="T73" fmla="*/ 10 h 53"/>
                <a:gd name="T74" fmla="*/ 61 w 64"/>
                <a:gd name="T75" fmla="*/ 8 h 53"/>
                <a:gd name="T76" fmla="*/ 63 w 64"/>
                <a:gd name="T77" fmla="*/ 7 h 53"/>
                <a:gd name="T78" fmla="*/ 63 w 64"/>
                <a:gd name="T79" fmla="*/ 5 h 53"/>
                <a:gd name="T80" fmla="*/ 61 w 64"/>
                <a:gd name="T81" fmla="*/ 3 h 53"/>
                <a:gd name="T82" fmla="*/ 60 w 64"/>
                <a:gd name="T83" fmla="*/ 2 h 53"/>
                <a:gd name="T84" fmla="*/ 58 w 64"/>
                <a:gd name="T85" fmla="*/ 1 h 53"/>
                <a:gd name="T86" fmla="*/ 56 w 64"/>
                <a:gd name="T87" fmla="*/ 0 h 53"/>
                <a:gd name="T88" fmla="*/ 54 w 64"/>
                <a:gd name="T89" fmla="*/ 1 h 53"/>
                <a:gd name="T90" fmla="*/ 61 w 64"/>
                <a:gd name="T91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" h="53">
                  <a:moveTo>
                    <a:pt x="61" y="3"/>
                  </a:moveTo>
                  <a:lnTo>
                    <a:pt x="54" y="1"/>
                  </a:lnTo>
                  <a:lnTo>
                    <a:pt x="52" y="2"/>
                  </a:lnTo>
                  <a:lnTo>
                    <a:pt x="50" y="3"/>
                  </a:lnTo>
                  <a:lnTo>
                    <a:pt x="46" y="4"/>
                  </a:lnTo>
                  <a:lnTo>
                    <a:pt x="43" y="6"/>
                  </a:lnTo>
                  <a:lnTo>
                    <a:pt x="39" y="8"/>
                  </a:lnTo>
                  <a:lnTo>
                    <a:pt x="35" y="10"/>
                  </a:lnTo>
                  <a:lnTo>
                    <a:pt x="30" y="12"/>
                  </a:lnTo>
                  <a:lnTo>
                    <a:pt x="26" y="15"/>
                  </a:lnTo>
                  <a:lnTo>
                    <a:pt x="22" y="18"/>
                  </a:lnTo>
                  <a:lnTo>
                    <a:pt x="17" y="21"/>
                  </a:lnTo>
                  <a:lnTo>
                    <a:pt x="13" y="25"/>
                  </a:lnTo>
                  <a:lnTo>
                    <a:pt x="10" y="29"/>
                  </a:lnTo>
                  <a:lnTo>
                    <a:pt x="6" y="34"/>
                  </a:lnTo>
                  <a:lnTo>
                    <a:pt x="3" y="39"/>
                  </a:lnTo>
                  <a:lnTo>
                    <a:pt x="1" y="44"/>
                  </a:lnTo>
                  <a:lnTo>
                    <a:pt x="0" y="50"/>
                  </a:lnTo>
                  <a:lnTo>
                    <a:pt x="9" y="52"/>
                  </a:lnTo>
                  <a:lnTo>
                    <a:pt x="11" y="47"/>
                  </a:lnTo>
                  <a:lnTo>
                    <a:pt x="12" y="43"/>
                  </a:lnTo>
                  <a:lnTo>
                    <a:pt x="15" y="39"/>
                  </a:lnTo>
                  <a:lnTo>
                    <a:pt x="17" y="36"/>
                  </a:lnTo>
                  <a:lnTo>
                    <a:pt x="21" y="33"/>
                  </a:lnTo>
                  <a:lnTo>
                    <a:pt x="24" y="29"/>
                  </a:lnTo>
                  <a:lnTo>
                    <a:pt x="27" y="27"/>
                  </a:lnTo>
                  <a:lnTo>
                    <a:pt x="32" y="24"/>
                  </a:lnTo>
                  <a:lnTo>
                    <a:pt x="35" y="21"/>
                  </a:lnTo>
                  <a:lnTo>
                    <a:pt x="39" y="19"/>
                  </a:lnTo>
                  <a:lnTo>
                    <a:pt x="43" y="17"/>
                  </a:lnTo>
                  <a:lnTo>
                    <a:pt x="47" y="16"/>
                  </a:lnTo>
                  <a:lnTo>
                    <a:pt x="51" y="14"/>
                  </a:lnTo>
                  <a:lnTo>
                    <a:pt x="54" y="12"/>
                  </a:lnTo>
                  <a:lnTo>
                    <a:pt x="57" y="11"/>
                  </a:lnTo>
                  <a:lnTo>
                    <a:pt x="59" y="10"/>
                  </a:lnTo>
                  <a:lnTo>
                    <a:pt x="52" y="8"/>
                  </a:lnTo>
                  <a:lnTo>
                    <a:pt x="59" y="10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5"/>
                  </a:lnTo>
                  <a:lnTo>
                    <a:pt x="61" y="3"/>
                  </a:lnTo>
                  <a:lnTo>
                    <a:pt x="60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6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69" name="Freeform 225">
              <a:extLst>
                <a:ext uri="{FF2B5EF4-FFF2-40B4-BE49-F238E27FC236}">
                  <a16:creationId xmlns:a16="http://schemas.microsoft.com/office/drawing/2014/main" id="{B015C620-A692-10CF-4C3F-28388C51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602"/>
              <a:ext cx="975" cy="774"/>
            </a:xfrm>
            <a:custGeom>
              <a:avLst/>
              <a:gdLst>
                <a:gd name="T0" fmla="*/ 68 w 975"/>
                <a:gd name="T1" fmla="*/ 67 h 774"/>
                <a:gd name="T2" fmla="*/ 155 w 975"/>
                <a:gd name="T3" fmla="*/ 50 h 774"/>
                <a:gd name="T4" fmla="*/ 241 w 975"/>
                <a:gd name="T5" fmla="*/ 26 h 774"/>
                <a:gd name="T6" fmla="*/ 319 w 975"/>
                <a:gd name="T7" fmla="*/ 6 h 774"/>
                <a:gd name="T8" fmla="*/ 381 w 975"/>
                <a:gd name="T9" fmla="*/ 1 h 774"/>
                <a:gd name="T10" fmla="*/ 435 w 975"/>
                <a:gd name="T11" fmla="*/ 8 h 774"/>
                <a:gd name="T12" fmla="*/ 491 w 975"/>
                <a:gd name="T13" fmla="*/ 9 h 774"/>
                <a:gd name="T14" fmla="*/ 543 w 975"/>
                <a:gd name="T15" fmla="*/ 10 h 774"/>
                <a:gd name="T16" fmla="*/ 595 w 975"/>
                <a:gd name="T17" fmla="*/ 12 h 774"/>
                <a:gd name="T18" fmla="*/ 652 w 975"/>
                <a:gd name="T19" fmla="*/ 18 h 774"/>
                <a:gd name="T20" fmla="*/ 713 w 975"/>
                <a:gd name="T21" fmla="*/ 31 h 774"/>
                <a:gd name="T22" fmla="*/ 753 w 975"/>
                <a:gd name="T23" fmla="*/ 53 h 774"/>
                <a:gd name="T24" fmla="*/ 780 w 975"/>
                <a:gd name="T25" fmla="*/ 83 h 774"/>
                <a:gd name="T26" fmla="*/ 799 w 975"/>
                <a:gd name="T27" fmla="*/ 120 h 774"/>
                <a:gd name="T28" fmla="*/ 811 w 975"/>
                <a:gd name="T29" fmla="*/ 162 h 774"/>
                <a:gd name="T30" fmla="*/ 818 w 975"/>
                <a:gd name="T31" fmla="*/ 207 h 774"/>
                <a:gd name="T32" fmla="*/ 823 w 975"/>
                <a:gd name="T33" fmla="*/ 269 h 774"/>
                <a:gd name="T34" fmla="*/ 832 w 975"/>
                <a:gd name="T35" fmla="*/ 332 h 774"/>
                <a:gd name="T36" fmla="*/ 843 w 975"/>
                <a:gd name="T37" fmla="*/ 389 h 774"/>
                <a:gd name="T38" fmla="*/ 855 w 975"/>
                <a:gd name="T39" fmla="*/ 438 h 774"/>
                <a:gd name="T40" fmla="*/ 865 w 975"/>
                <a:gd name="T41" fmla="*/ 476 h 774"/>
                <a:gd name="T42" fmla="*/ 873 w 975"/>
                <a:gd name="T43" fmla="*/ 510 h 774"/>
                <a:gd name="T44" fmla="*/ 881 w 975"/>
                <a:gd name="T45" fmla="*/ 550 h 774"/>
                <a:gd name="T46" fmla="*/ 893 w 975"/>
                <a:gd name="T47" fmla="*/ 590 h 774"/>
                <a:gd name="T48" fmla="*/ 907 w 975"/>
                <a:gd name="T49" fmla="*/ 629 h 774"/>
                <a:gd name="T50" fmla="*/ 925 w 975"/>
                <a:gd name="T51" fmla="*/ 662 h 774"/>
                <a:gd name="T52" fmla="*/ 950 w 975"/>
                <a:gd name="T53" fmla="*/ 685 h 774"/>
                <a:gd name="T54" fmla="*/ 970 w 975"/>
                <a:gd name="T55" fmla="*/ 694 h 774"/>
                <a:gd name="T56" fmla="*/ 974 w 975"/>
                <a:gd name="T57" fmla="*/ 724 h 774"/>
                <a:gd name="T58" fmla="*/ 964 w 975"/>
                <a:gd name="T59" fmla="*/ 755 h 774"/>
                <a:gd name="T60" fmla="*/ 938 w 975"/>
                <a:gd name="T61" fmla="*/ 764 h 774"/>
                <a:gd name="T62" fmla="*/ 907 w 975"/>
                <a:gd name="T63" fmla="*/ 769 h 774"/>
                <a:gd name="T64" fmla="*/ 871 w 975"/>
                <a:gd name="T65" fmla="*/ 772 h 774"/>
                <a:gd name="T66" fmla="*/ 833 w 975"/>
                <a:gd name="T67" fmla="*/ 773 h 774"/>
                <a:gd name="T68" fmla="*/ 801 w 975"/>
                <a:gd name="T69" fmla="*/ 769 h 774"/>
                <a:gd name="T70" fmla="*/ 800 w 975"/>
                <a:gd name="T71" fmla="*/ 742 h 774"/>
                <a:gd name="T72" fmla="*/ 791 w 975"/>
                <a:gd name="T73" fmla="*/ 717 h 774"/>
                <a:gd name="T74" fmla="*/ 773 w 975"/>
                <a:gd name="T75" fmla="*/ 709 h 774"/>
                <a:gd name="T76" fmla="*/ 753 w 975"/>
                <a:gd name="T77" fmla="*/ 709 h 774"/>
                <a:gd name="T78" fmla="*/ 740 w 975"/>
                <a:gd name="T79" fmla="*/ 663 h 774"/>
                <a:gd name="T80" fmla="*/ 727 w 975"/>
                <a:gd name="T81" fmla="*/ 599 h 774"/>
                <a:gd name="T82" fmla="*/ 719 w 975"/>
                <a:gd name="T83" fmla="*/ 521 h 774"/>
                <a:gd name="T84" fmla="*/ 712 w 975"/>
                <a:gd name="T85" fmla="*/ 433 h 774"/>
                <a:gd name="T86" fmla="*/ 708 w 975"/>
                <a:gd name="T87" fmla="*/ 338 h 774"/>
                <a:gd name="T88" fmla="*/ 707 w 975"/>
                <a:gd name="T89" fmla="*/ 280 h 774"/>
                <a:gd name="T90" fmla="*/ 706 w 975"/>
                <a:gd name="T91" fmla="*/ 229 h 774"/>
                <a:gd name="T92" fmla="*/ 701 w 975"/>
                <a:gd name="T93" fmla="*/ 180 h 774"/>
                <a:gd name="T94" fmla="*/ 689 w 975"/>
                <a:gd name="T95" fmla="*/ 137 h 774"/>
                <a:gd name="T96" fmla="*/ 663 w 975"/>
                <a:gd name="T97" fmla="*/ 104 h 774"/>
                <a:gd name="T98" fmla="*/ 618 w 975"/>
                <a:gd name="T99" fmla="*/ 88 h 774"/>
                <a:gd name="T100" fmla="*/ 547 w 975"/>
                <a:gd name="T101" fmla="*/ 77 h 774"/>
                <a:gd name="T102" fmla="*/ 464 w 975"/>
                <a:gd name="T103" fmla="*/ 65 h 774"/>
                <a:gd name="T104" fmla="*/ 377 w 975"/>
                <a:gd name="T105" fmla="*/ 55 h 774"/>
                <a:gd name="T106" fmla="*/ 299 w 975"/>
                <a:gd name="T107" fmla="*/ 49 h 774"/>
                <a:gd name="T108" fmla="*/ 242 w 975"/>
                <a:gd name="T109" fmla="*/ 50 h 774"/>
                <a:gd name="T110" fmla="*/ 212 w 975"/>
                <a:gd name="T111" fmla="*/ 78 h 774"/>
                <a:gd name="T112" fmla="*/ 184 w 975"/>
                <a:gd name="T113" fmla="*/ 118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75" h="774">
                  <a:moveTo>
                    <a:pt x="0" y="68"/>
                  </a:moveTo>
                  <a:lnTo>
                    <a:pt x="13" y="69"/>
                  </a:lnTo>
                  <a:lnTo>
                    <a:pt x="27" y="70"/>
                  </a:lnTo>
                  <a:lnTo>
                    <a:pt x="41" y="69"/>
                  </a:lnTo>
                  <a:lnTo>
                    <a:pt x="54" y="69"/>
                  </a:lnTo>
                  <a:lnTo>
                    <a:pt x="68" y="67"/>
                  </a:lnTo>
                  <a:lnTo>
                    <a:pt x="82" y="65"/>
                  </a:lnTo>
                  <a:lnTo>
                    <a:pt x="97" y="63"/>
                  </a:lnTo>
                  <a:lnTo>
                    <a:pt x="112" y="60"/>
                  </a:lnTo>
                  <a:lnTo>
                    <a:pt x="126" y="57"/>
                  </a:lnTo>
                  <a:lnTo>
                    <a:pt x="141" y="54"/>
                  </a:lnTo>
                  <a:lnTo>
                    <a:pt x="155" y="50"/>
                  </a:lnTo>
                  <a:lnTo>
                    <a:pt x="170" y="46"/>
                  </a:lnTo>
                  <a:lnTo>
                    <a:pt x="184" y="42"/>
                  </a:lnTo>
                  <a:lnTo>
                    <a:pt x="199" y="38"/>
                  </a:lnTo>
                  <a:lnTo>
                    <a:pt x="213" y="34"/>
                  </a:lnTo>
                  <a:lnTo>
                    <a:pt x="227" y="30"/>
                  </a:lnTo>
                  <a:lnTo>
                    <a:pt x="241" y="26"/>
                  </a:lnTo>
                  <a:lnTo>
                    <a:pt x="255" y="22"/>
                  </a:lnTo>
                  <a:lnTo>
                    <a:pt x="268" y="19"/>
                  </a:lnTo>
                  <a:lnTo>
                    <a:pt x="281" y="15"/>
                  </a:lnTo>
                  <a:lnTo>
                    <a:pt x="294" y="12"/>
                  </a:lnTo>
                  <a:lnTo>
                    <a:pt x="307" y="9"/>
                  </a:lnTo>
                  <a:lnTo>
                    <a:pt x="319" y="6"/>
                  </a:lnTo>
                  <a:lnTo>
                    <a:pt x="330" y="4"/>
                  </a:lnTo>
                  <a:lnTo>
                    <a:pt x="342" y="2"/>
                  </a:lnTo>
                  <a:lnTo>
                    <a:pt x="352" y="1"/>
                  </a:lnTo>
                  <a:lnTo>
                    <a:pt x="362" y="0"/>
                  </a:lnTo>
                  <a:lnTo>
                    <a:pt x="372" y="0"/>
                  </a:lnTo>
                  <a:lnTo>
                    <a:pt x="381" y="1"/>
                  </a:lnTo>
                  <a:lnTo>
                    <a:pt x="389" y="2"/>
                  </a:lnTo>
                  <a:lnTo>
                    <a:pt x="397" y="4"/>
                  </a:lnTo>
                  <a:lnTo>
                    <a:pt x="404" y="7"/>
                  </a:lnTo>
                  <a:lnTo>
                    <a:pt x="415" y="8"/>
                  </a:lnTo>
                  <a:lnTo>
                    <a:pt x="426" y="8"/>
                  </a:lnTo>
                  <a:lnTo>
                    <a:pt x="435" y="8"/>
                  </a:lnTo>
                  <a:lnTo>
                    <a:pt x="445" y="9"/>
                  </a:lnTo>
                  <a:lnTo>
                    <a:pt x="455" y="9"/>
                  </a:lnTo>
                  <a:lnTo>
                    <a:pt x="465" y="9"/>
                  </a:lnTo>
                  <a:lnTo>
                    <a:pt x="473" y="9"/>
                  </a:lnTo>
                  <a:lnTo>
                    <a:pt x="483" y="9"/>
                  </a:lnTo>
                  <a:lnTo>
                    <a:pt x="491" y="9"/>
                  </a:lnTo>
                  <a:lnTo>
                    <a:pt x="501" y="9"/>
                  </a:lnTo>
                  <a:lnTo>
                    <a:pt x="509" y="9"/>
                  </a:lnTo>
                  <a:lnTo>
                    <a:pt x="518" y="9"/>
                  </a:lnTo>
                  <a:lnTo>
                    <a:pt x="527" y="9"/>
                  </a:lnTo>
                  <a:lnTo>
                    <a:pt x="535" y="9"/>
                  </a:lnTo>
                  <a:lnTo>
                    <a:pt x="543" y="10"/>
                  </a:lnTo>
                  <a:lnTo>
                    <a:pt x="552" y="10"/>
                  </a:lnTo>
                  <a:lnTo>
                    <a:pt x="561" y="10"/>
                  </a:lnTo>
                  <a:lnTo>
                    <a:pt x="569" y="10"/>
                  </a:lnTo>
                  <a:lnTo>
                    <a:pt x="578" y="11"/>
                  </a:lnTo>
                  <a:lnTo>
                    <a:pt x="586" y="11"/>
                  </a:lnTo>
                  <a:lnTo>
                    <a:pt x="595" y="12"/>
                  </a:lnTo>
                  <a:lnTo>
                    <a:pt x="605" y="12"/>
                  </a:lnTo>
                  <a:lnTo>
                    <a:pt x="613" y="13"/>
                  </a:lnTo>
                  <a:lnTo>
                    <a:pt x="623" y="14"/>
                  </a:lnTo>
                  <a:lnTo>
                    <a:pt x="632" y="16"/>
                  </a:lnTo>
                  <a:lnTo>
                    <a:pt x="642" y="17"/>
                  </a:lnTo>
                  <a:lnTo>
                    <a:pt x="652" y="18"/>
                  </a:lnTo>
                  <a:lnTo>
                    <a:pt x="662" y="20"/>
                  </a:lnTo>
                  <a:lnTo>
                    <a:pt x="672" y="22"/>
                  </a:lnTo>
                  <a:lnTo>
                    <a:pt x="683" y="24"/>
                  </a:lnTo>
                  <a:lnTo>
                    <a:pt x="694" y="26"/>
                  </a:lnTo>
                  <a:lnTo>
                    <a:pt x="705" y="29"/>
                  </a:lnTo>
                  <a:lnTo>
                    <a:pt x="713" y="31"/>
                  </a:lnTo>
                  <a:lnTo>
                    <a:pt x="721" y="34"/>
                  </a:lnTo>
                  <a:lnTo>
                    <a:pt x="727" y="37"/>
                  </a:lnTo>
                  <a:lnTo>
                    <a:pt x="734" y="41"/>
                  </a:lnTo>
                  <a:lnTo>
                    <a:pt x="740" y="44"/>
                  </a:lnTo>
                  <a:lnTo>
                    <a:pt x="747" y="48"/>
                  </a:lnTo>
                  <a:lnTo>
                    <a:pt x="753" y="53"/>
                  </a:lnTo>
                  <a:lnTo>
                    <a:pt x="758" y="57"/>
                  </a:lnTo>
                  <a:lnTo>
                    <a:pt x="763" y="62"/>
                  </a:lnTo>
                  <a:lnTo>
                    <a:pt x="768" y="67"/>
                  </a:lnTo>
                  <a:lnTo>
                    <a:pt x="772" y="72"/>
                  </a:lnTo>
                  <a:lnTo>
                    <a:pt x="777" y="77"/>
                  </a:lnTo>
                  <a:lnTo>
                    <a:pt x="780" y="83"/>
                  </a:lnTo>
                  <a:lnTo>
                    <a:pt x="785" y="88"/>
                  </a:lnTo>
                  <a:lnTo>
                    <a:pt x="788" y="94"/>
                  </a:lnTo>
                  <a:lnTo>
                    <a:pt x="791" y="100"/>
                  </a:lnTo>
                  <a:lnTo>
                    <a:pt x="794" y="107"/>
                  </a:lnTo>
                  <a:lnTo>
                    <a:pt x="797" y="113"/>
                  </a:lnTo>
                  <a:lnTo>
                    <a:pt x="799" y="120"/>
                  </a:lnTo>
                  <a:lnTo>
                    <a:pt x="802" y="126"/>
                  </a:lnTo>
                  <a:lnTo>
                    <a:pt x="804" y="133"/>
                  </a:lnTo>
                  <a:lnTo>
                    <a:pt x="806" y="140"/>
                  </a:lnTo>
                  <a:lnTo>
                    <a:pt x="808" y="147"/>
                  </a:lnTo>
                  <a:lnTo>
                    <a:pt x="810" y="154"/>
                  </a:lnTo>
                  <a:lnTo>
                    <a:pt x="811" y="162"/>
                  </a:lnTo>
                  <a:lnTo>
                    <a:pt x="813" y="169"/>
                  </a:lnTo>
                  <a:lnTo>
                    <a:pt x="814" y="176"/>
                  </a:lnTo>
                  <a:lnTo>
                    <a:pt x="816" y="184"/>
                  </a:lnTo>
                  <a:lnTo>
                    <a:pt x="817" y="191"/>
                  </a:lnTo>
                  <a:lnTo>
                    <a:pt x="817" y="199"/>
                  </a:lnTo>
                  <a:lnTo>
                    <a:pt x="818" y="207"/>
                  </a:lnTo>
                  <a:lnTo>
                    <a:pt x="819" y="214"/>
                  </a:lnTo>
                  <a:lnTo>
                    <a:pt x="820" y="225"/>
                  </a:lnTo>
                  <a:lnTo>
                    <a:pt x="820" y="236"/>
                  </a:lnTo>
                  <a:lnTo>
                    <a:pt x="821" y="247"/>
                  </a:lnTo>
                  <a:lnTo>
                    <a:pt x="822" y="258"/>
                  </a:lnTo>
                  <a:lnTo>
                    <a:pt x="823" y="269"/>
                  </a:lnTo>
                  <a:lnTo>
                    <a:pt x="824" y="280"/>
                  </a:lnTo>
                  <a:lnTo>
                    <a:pt x="825" y="290"/>
                  </a:lnTo>
                  <a:lnTo>
                    <a:pt x="827" y="301"/>
                  </a:lnTo>
                  <a:lnTo>
                    <a:pt x="829" y="311"/>
                  </a:lnTo>
                  <a:lnTo>
                    <a:pt x="830" y="322"/>
                  </a:lnTo>
                  <a:lnTo>
                    <a:pt x="832" y="332"/>
                  </a:lnTo>
                  <a:lnTo>
                    <a:pt x="834" y="342"/>
                  </a:lnTo>
                  <a:lnTo>
                    <a:pt x="836" y="351"/>
                  </a:lnTo>
                  <a:lnTo>
                    <a:pt x="837" y="361"/>
                  </a:lnTo>
                  <a:lnTo>
                    <a:pt x="839" y="371"/>
                  </a:lnTo>
                  <a:lnTo>
                    <a:pt x="842" y="380"/>
                  </a:lnTo>
                  <a:lnTo>
                    <a:pt x="843" y="389"/>
                  </a:lnTo>
                  <a:lnTo>
                    <a:pt x="845" y="398"/>
                  </a:lnTo>
                  <a:lnTo>
                    <a:pt x="848" y="406"/>
                  </a:lnTo>
                  <a:lnTo>
                    <a:pt x="849" y="415"/>
                  </a:lnTo>
                  <a:lnTo>
                    <a:pt x="851" y="423"/>
                  </a:lnTo>
                  <a:lnTo>
                    <a:pt x="854" y="431"/>
                  </a:lnTo>
                  <a:lnTo>
                    <a:pt x="855" y="438"/>
                  </a:lnTo>
                  <a:lnTo>
                    <a:pt x="857" y="445"/>
                  </a:lnTo>
                  <a:lnTo>
                    <a:pt x="859" y="452"/>
                  </a:lnTo>
                  <a:lnTo>
                    <a:pt x="861" y="459"/>
                  </a:lnTo>
                  <a:lnTo>
                    <a:pt x="862" y="465"/>
                  </a:lnTo>
                  <a:lnTo>
                    <a:pt x="864" y="471"/>
                  </a:lnTo>
                  <a:lnTo>
                    <a:pt x="865" y="476"/>
                  </a:lnTo>
                  <a:lnTo>
                    <a:pt x="867" y="481"/>
                  </a:lnTo>
                  <a:lnTo>
                    <a:pt x="868" y="486"/>
                  </a:lnTo>
                  <a:lnTo>
                    <a:pt x="869" y="490"/>
                  </a:lnTo>
                  <a:lnTo>
                    <a:pt x="870" y="497"/>
                  </a:lnTo>
                  <a:lnTo>
                    <a:pt x="872" y="503"/>
                  </a:lnTo>
                  <a:lnTo>
                    <a:pt x="873" y="510"/>
                  </a:lnTo>
                  <a:lnTo>
                    <a:pt x="874" y="516"/>
                  </a:lnTo>
                  <a:lnTo>
                    <a:pt x="875" y="523"/>
                  </a:lnTo>
                  <a:lnTo>
                    <a:pt x="877" y="530"/>
                  </a:lnTo>
                  <a:lnTo>
                    <a:pt x="878" y="537"/>
                  </a:lnTo>
                  <a:lnTo>
                    <a:pt x="880" y="543"/>
                  </a:lnTo>
                  <a:lnTo>
                    <a:pt x="881" y="550"/>
                  </a:lnTo>
                  <a:lnTo>
                    <a:pt x="883" y="557"/>
                  </a:lnTo>
                  <a:lnTo>
                    <a:pt x="885" y="564"/>
                  </a:lnTo>
                  <a:lnTo>
                    <a:pt x="887" y="570"/>
                  </a:lnTo>
                  <a:lnTo>
                    <a:pt x="888" y="577"/>
                  </a:lnTo>
                  <a:lnTo>
                    <a:pt x="890" y="584"/>
                  </a:lnTo>
                  <a:lnTo>
                    <a:pt x="893" y="590"/>
                  </a:lnTo>
                  <a:lnTo>
                    <a:pt x="894" y="597"/>
                  </a:lnTo>
                  <a:lnTo>
                    <a:pt x="897" y="604"/>
                  </a:lnTo>
                  <a:lnTo>
                    <a:pt x="900" y="610"/>
                  </a:lnTo>
                  <a:lnTo>
                    <a:pt x="901" y="616"/>
                  </a:lnTo>
                  <a:lnTo>
                    <a:pt x="904" y="623"/>
                  </a:lnTo>
                  <a:lnTo>
                    <a:pt x="907" y="629"/>
                  </a:lnTo>
                  <a:lnTo>
                    <a:pt x="910" y="635"/>
                  </a:lnTo>
                  <a:lnTo>
                    <a:pt x="913" y="640"/>
                  </a:lnTo>
                  <a:lnTo>
                    <a:pt x="915" y="646"/>
                  </a:lnTo>
                  <a:lnTo>
                    <a:pt x="919" y="652"/>
                  </a:lnTo>
                  <a:lnTo>
                    <a:pt x="922" y="657"/>
                  </a:lnTo>
                  <a:lnTo>
                    <a:pt x="925" y="662"/>
                  </a:lnTo>
                  <a:lnTo>
                    <a:pt x="928" y="667"/>
                  </a:lnTo>
                  <a:lnTo>
                    <a:pt x="932" y="672"/>
                  </a:lnTo>
                  <a:lnTo>
                    <a:pt x="936" y="676"/>
                  </a:lnTo>
                  <a:lnTo>
                    <a:pt x="939" y="681"/>
                  </a:lnTo>
                  <a:lnTo>
                    <a:pt x="944" y="685"/>
                  </a:lnTo>
                  <a:lnTo>
                    <a:pt x="950" y="685"/>
                  </a:lnTo>
                  <a:lnTo>
                    <a:pt x="954" y="686"/>
                  </a:lnTo>
                  <a:lnTo>
                    <a:pt x="958" y="686"/>
                  </a:lnTo>
                  <a:lnTo>
                    <a:pt x="963" y="688"/>
                  </a:lnTo>
                  <a:lnTo>
                    <a:pt x="965" y="689"/>
                  </a:lnTo>
                  <a:lnTo>
                    <a:pt x="968" y="691"/>
                  </a:lnTo>
                  <a:lnTo>
                    <a:pt x="970" y="694"/>
                  </a:lnTo>
                  <a:lnTo>
                    <a:pt x="971" y="698"/>
                  </a:lnTo>
                  <a:lnTo>
                    <a:pt x="972" y="702"/>
                  </a:lnTo>
                  <a:lnTo>
                    <a:pt x="973" y="706"/>
                  </a:lnTo>
                  <a:lnTo>
                    <a:pt x="974" y="711"/>
                  </a:lnTo>
                  <a:lnTo>
                    <a:pt x="974" y="717"/>
                  </a:lnTo>
                  <a:lnTo>
                    <a:pt x="974" y="724"/>
                  </a:lnTo>
                  <a:lnTo>
                    <a:pt x="974" y="732"/>
                  </a:lnTo>
                  <a:lnTo>
                    <a:pt x="974" y="740"/>
                  </a:lnTo>
                  <a:lnTo>
                    <a:pt x="974" y="749"/>
                  </a:lnTo>
                  <a:lnTo>
                    <a:pt x="971" y="751"/>
                  </a:lnTo>
                  <a:lnTo>
                    <a:pt x="967" y="754"/>
                  </a:lnTo>
                  <a:lnTo>
                    <a:pt x="964" y="755"/>
                  </a:lnTo>
                  <a:lnTo>
                    <a:pt x="959" y="757"/>
                  </a:lnTo>
                  <a:lnTo>
                    <a:pt x="956" y="759"/>
                  </a:lnTo>
                  <a:lnTo>
                    <a:pt x="952" y="760"/>
                  </a:lnTo>
                  <a:lnTo>
                    <a:pt x="947" y="762"/>
                  </a:lnTo>
                  <a:lnTo>
                    <a:pt x="942" y="763"/>
                  </a:lnTo>
                  <a:lnTo>
                    <a:pt x="938" y="764"/>
                  </a:lnTo>
                  <a:lnTo>
                    <a:pt x="933" y="765"/>
                  </a:lnTo>
                  <a:lnTo>
                    <a:pt x="928" y="766"/>
                  </a:lnTo>
                  <a:lnTo>
                    <a:pt x="923" y="767"/>
                  </a:lnTo>
                  <a:lnTo>
                    <a:pt x="918" y="768"/>
                  </a:lnTo>
                  <a:lnTo>
                    <a:pt x="913" y="769"/>
                  </a:lnTo>
                  <a:lnTo>
                    <a:pt x="907" y="769"/>
                  </a:lnTo>
                  <a:lnTo>
                    <a:pt x="901" y="770"/>
                  </a:lnTo>
                  <a:lnTo>
                    <a:pt x="895" y="771"/>
                  </a:lnTo>
                  <a:lnTo>
                    <a:pt x="889" y="771"/>
                  </a:lnTo>
                  <a:lnTo>
                    <a:pt x="883" y="771"/>
                  </a:lnTo>
                  <a:lnTo>
                    <a:pt x="877" y="772"/>
                  </a:lnTo>
                  <a:lnTo>
                    <a:pt x="871" y="772"/>
                  </a:lnTo>
                  <a:lnTo>
                    <a:pt x="865" y="772"/>
                  </a:lnTo>
                  <a:lnTo>
                    <a:pt x="859" y="772"/>
                  </a:lnTo>
                  <a:lnTo>
                    <a:pt x="853" y="772"/>
                  </a:lnTo>
                  <a:lnTo>
                    <a:pt x="846" y="772"/>
                  </a:lnTo>
                  <a:lnTo>
                    <a:pt x="840" y="773"/>
                  </a:lnTo>
                  <a:lnTo>
                    <a:pt x="833" y="773"/>
                  </a:lnTo>
                  <a:lnTo>
                    <a:pt x="826" y="773"/>
                  </a:lnTo>
                  <a:lnTo>
                    <a:pt x="820" y="773"/>
                  </a:lnTo>
                  <a:lnTo>
                    <a:pt x="813" y="772"/>
                  </a:lnTo>
                  <a:lnTo>
                    <a:pt x="807" y="772"/>
                  </a:lnTo>
                  <a:lnTo>
                    <a:pt x="800" y="772"/>
                  </a:lnTo>
                  <a:lnTo>
                    <a:pt x="801" y="769"/>
                  </a:lnTo>
                  <a:lnTo>
                    <a:pt x="802" y="765"/>
                  </a:lnTo>
                  <a:lnTo>
                    <a:pt x="802" y="760"/>
                  </a:lnTo>
                  <a:lnTo>
                    <a:pt x="802" y="756"/>
                  </a:lnTo>
                  <a:lnTo>
                    <a:pt x="802" y="751"/>
                  </a:lnTo>
                  <a:lnTo>
                    <a:pt x="801" y="747"/>
                  </a:lnTo>
                  <a:lnTo>
                    <a:pt x="800" y="742"/>
                  </a:lnTo>
                  <a:lnTo>
                    <a:pt x="798" y="737"/>
                  </a:lnTo>
                  <a:lnTo>
                    <a:pt x="798" y="733"/>
                  </a:lnTo>
                  <a:lnTo>
                    <a:pt x="796" y="729"/>
                  </a:lnTo>
                  <a:lnTo>
                    <a:pt x="794" y="724"/>
                  </a:lnTo>
                  <a:lnTo>
                    <a:pt x="792" y="720"/>
                  </a:lnTo>
                  <a:lnTo>
                    <a:pt x="791" y="717"/>
                  </a:lnTo>
                  <a:lnTo>
                    <a:pt x="789" y="713"/>
                  </a:lnTo>
                  <a:lnTo>
                    <a:pt x="787" y="710"/>
                  </a:lnTo>
                  <a:lnTo>
                    <a:pt x="785" y="708"/>
                  </a:lnTo>
                  <a:lnTo>
                    <a:pt x="781" y="708"/>
                  </a:lnTo>
                  <a:lnTo>
                    <a:pt x="778" y="708"/>
                  </a:lnTo>
                  <a:lnTo>
                    <a:pt x="773" y="709"/>
                  </a:lnTo>
                  <a:lnTo>
                    <a:pt x="770" y="710"/>
                  </a:lnTo>
                  <a:lnTo>
                    <a:pt x="766" y="711"/>
                  </a:lnTo>
                  <a:lnTo>
                    <a:pt x="762" y="712"/>
                  </a:lnTo>
                  <a:lnTo>
                    <a:pt x="759" y="713"/>
                  </a:lnTo>
                  <a:lnTo>
                    <a:pt x="755" y="715"/>
                  </a:lnTo>
                  <a:lnTo>
                    <a:pt x="753" y="709"/>
                  </a:lnTo>
                  <a:lnTo>
                    <a:pt x="750" y="703"/>
                  </a:lnTo>
                  <a:lnTo>
                    <a:pt x="748" y="696"/>
                  </a:lnTo>
                  <a:lnTo>
                    <a:pt x="746" y="688"/>
                  </a:lnTo>
                  <a:lnTo>
                    <a:pt x="744" y="680"/>
                  </a:lnTo>
                  <a:lnTo>
                    <a:pt x="741" y="672"/>
                  </a:lnTo>
                  <a:lnTo>
                    <a:pt x="740" y="663"/>
                  </a:lnTo>
                  <a:lnTo>
                    <a:pt x="737" y="653"/>
                  </a:lnTo>
                  <a:lnTo>
                    <a:pt x="735" y="643"/>
                  </a:lnTo>
                  <a:lnTo>
                    <a:pt x="734" y="633"/>
                  </a:lnTo>
                  <a:lnTo>
                    <a:pt x="732" y="622"/>
                  </a:lnTo>
                  <a:lnTo>
                    <a:pt x="730" y="611"/>
                  </a:lnTo>
                  <a:lnTo>
                    <a:pt x="727" y="599"/>
                  </a:lnTo>
                  <a:lnTo>
                    <a:pt x="727" y="587"/>
                  </a:lnTo>
                  <a:lnTo>
                    <a:pt x="725" y="575"/>
                  </a:lnTo>
                  <a:lnTo>
                    <a:pt x="723" y="562"/>
                  </a:lnTo>
                  <a:lnTo>
                    <a:pt x="721" y="549"/>
                  </a:lnTo>
                  <a:lnTo>
                    <a:pt x="720" y="535"/>
                  </a:lnTo>
                  <a:lnTo>
                    <a:pt x="719" y="521"/>
                  </a:lnTo>
                  <a:lnTo>
                    <a:pt x="717" y="508"/>
                  </a:lnTo>
                  <a:lnTo>
                    <a:pt x="716" y="493"/>
                  </a:lnTo>
                  <a:lnTo>
                    <a:pt x="714" y="478"/>
                  </a:lnTo>
                  <a:lnTo>
                    <a:pt x="714" y="464"/>
                  </a:lnTo>
                  <a:lnTo>
                    <a:pt x="713" y="449"/>
                  </a:lnTo>
                  <a:lnTo>
                    <a:pt x="712" y="433"/>
                  </a:lnTo>
                  <a:lnTo>
                    <a:pt x="711" y="418"/>
                  </a:lnTo>
                  <a:lnTo>
                    <a:pt x="710" y="402"/>
                  </a:lnTo>
                  <a:lnTo>
                    <a:pt x="709" y="386"/>
                  </a:lnTo>
                  <a:lnTo>
                    <a:pt x="708" y="370"/>
                  </a:lnTo>
                  <a:lnTo>
                    <a:pt x="708" y="354"/>
                  </a:lnTo>
                  <a:lnTo>
                    <a:pt x="708" y="338"/>
                  </a:lnTo>
                  <a:lnTo>
                    <a:pt x="708" y="321"/>
                  </a:lnTo>
                  <a:lnTo>
                    <a:pt x="707" y="313"/>
                  </a:lnTo>
                  <a:lnTo>
                    <a:pt x="707" y="305"/>
                  </a:lnTo>
                  <a:lnTo>
                    <a:pt x="707" y="297"/>
                  </a:lnTo>
                  <a:lnTo>
                    <a:pt x="707" y="289"/>
                  </a:lnTo>
                  <a:lnTo>
                    <a:pt x="707" y="280"/>
                  </a:lnTo>
                  <a:lnTo>
                    <a:pt x="707" y="272"/>
                  </a:lnTo>
                  <a:lnTo>
                    <a:pt x="707" y="263"/>
                  </a:lnTo>
                  <a:lnTo>
                    <a:pt x="707" y="255"/>
                  </a:lnTo>
                  <a:lnTo>
                    <a:pt x="706" y="246"/>
                  </a:lnTo>
                  <a:lnTo>
                    <a:pt x="706" y="238"/>
                  </a:lnTo>
                  <a:lnTo>
                    <a:pt x="706" y="229"/>
                  </a:lnTo>
                  <a:lnTo>
                    <a:pt x="705" y="221"/>
                  </a:lnTo>
                  <a:lnTo>
                    <a:pt x="705" y="212"/>
                  </a:lnTo>
                  <a:lnTo>
                    <a:pt x="704" y="204"/>
                  </a:lnTo>
                  <a:lnTo>
                    <a:pt x="703" y="196"/>
                  </a:lnTo>
                  <a:lnTo>
                    <a:pt x="702" y="188"/>
                  </a:lnTo>
                  <a:lnTo>
                    <a:pt x="701" y="180"/>
                  </a:lnTo>
                  <a:lnTo>
                    <a:pt x="700" y="172"/>
                  </a:lnTo>
                  <a:lnTo>
                    <a:pt x="698" y="165"/>
                  </a:lnTo>
                  <a:lnTo>
                    <a:pt x="695" y="157"/>
                  </a:lnTo>
                  <a:lnTo>
                    <a:pt x="694" y="150"/>
                  </a:lnTo>
                  <a:lnTo>
                    <a:pt x="691" y="143"/>
                  </a:lnTo>
                  <a:lnTo>
                    <a:pt x="689" y="137"/>
                  </a:lnTo>
                  <a:lnTo>
                    <a:pt x="685" y="130"/>
                  </a:lnTo>
                  <a:lnTo>
                    <a:pt x="682" y="124"/>
                  </a:lnTo>
                  <a:lnTo>
                    <a:pt x="677" y="118"/>
                  </a:lnTo>
                  <a:lnTo>
                    <a:pt x="673" y="113"/>
                  </a:lnTo>
                  <a:lnTo>
                    <a:pt x="669" y="108"/>
                  </a:lnTo>
                  <a:lnTo>
                    <a:pt x="663" y="104"/>
                  </a:lnTo>
                  <a:lnTo>
                    <a:pt x="658" y="100"/>
                  </a:lnTo>
                  <a:lnTo>
                    <a:pt x="652" y="96"/>
                  </a:lnTo>
                  <a:lnTo>
                    <a:pt x="645" y="92"/>
                  </a:lnTo>
                  <a:lnTo>
                    <a:pt x="637" y="91"/>
                  </a:lnTo>
                  <a:lnTo>
                    <a:pt x="628" y="89"/>
                  </a:lnTo>
                  <a:lnTo>
                    <a:pt x="618" y="88"/>
                  </a:lnTo>
                  <a:lnTo>
                    <a:pt x="607" y="86"/>
                  </a:lnTo>
                  <a:lnTo>
                    <a:pt x="596" y="84"/>
                  </a:lnTo>
                  <a:lnTo>
                    <a:pt x="585" y="83"/>
                  </a:lnTo>
                  <a:lnTo>
                    <a:pt x="573" y="81"/>
                  </a:lnTo>
                  <a:lnTo>
                    <a:pt x="560" y="79"/>
                  </a:lnTo>
                  <a:lnTo>
                    <a:pt x="547" y="77"/>
                  </a:lnTo>
                  <a:lnTo>
                    <a:pt x="534" y="75"/>
                  </a:lnTo>
                  <a:lnTo>
                    <a:pt x="520" y="73"/>
                  </a:lnTo>
                  <a:lnTo>
                    <a:pt x="506" y="71"/>
                  </a:lnTo>
                  <a:lnTo>
                    <a:pt x="492" y="69"/>
                  </a:lnTo>
                  <a:lnTo>
                    <a:pt x="478" y="67"/>
                  </a:lnTo>
                  <a:lnTo>
                    <a:pt x="464" y="65"/>
                  </a:lnTo>
                  <a:lnTo>
                    <a:pt x="449" y="63"/>
                  </a:lnTo>
                  <a:lnTo>
                    <a:pt x="435" y="62"/>
                  </a:lnTo>
                  <a:lnTo>
                    <a:pt x="420" y="60"/>
                  </a:lnTo>
                  <a:lnTo>
                    <a:pt x="406" y="58"/>
                  </a:lnTo>
                  <a:lnTo>
                    <a:pt x="392" y="57"/>
                  </a:lnTo>
                  <a:lnTo>
                    <a:pt x="377" y="55"/>
                  </a:lnTo>
                  <a:lnTo>
                    <a:pt x="363" y="54"/>
                  </a:lnTo>
                  <a:lnTo>
                    <a:pt x="350" y="53"/>
                  </a:lnTo>
                  <a:lnTo>
                    <a:pt x="336" y="52"/>
                  </a:lnTo>
                  <a:lnTo>
                    <a:pt x="324" y="51"/>
                  </a:lnTo>
                  <a:lnTo>
                    <a:pt x="311" y="50"/>
                  </a:lnTo>
                  <a:lnTo>
                    <a:pt x="299" y="49"/>
                  </a:lnTo>
                  <a:lnTo>
                    <a:pt x="287" y="49"/>
                  </a:lnTo>
                  <a:lnTo>
                    <a:pt x="276" y="48"/>
                  </a:lnTo>
                  <a:lnTo>
                    <a:pt x="266" y="48"/>
                  </a:lnTo>
                  <a:lnTo>
                    <a:pt x="255" y="48"/>
                  </a:lnTo>
                  <a:lnTo>
                    <a:pt x="247" y="49"/>
                  </a:lnTo>
                  <a:lnTo>
                    <a:pt x="242" y="50"/>
                  </a:lnTo>
                  <a:lnTo>
                    <a:pt x="239" y="53"/>
                  </a:lnTo>
                  <a:lnTo>
                    <a:pt x="234" y="57"/>
                  </a:lnTo>
                  <a:lnTo>
                    <a:pt x="228" y="61"/>
                  </a:lnTo>
                  <a:lnTo>
                    <a:pt x="223" y="66"/>
                  </a:lnTo>
                  <a:lnTo>
                    <a:pt x="218" y="72"/>
                  </a:lnTo>
                  <a:lnTo>
                    <a:pt x="212" y="78"/>
                  </a:lnTo>
                  <a:lnTo>
                    <a:pt x="207" y="84"/>
                  </a:lnTo>
                  <a:lnTo>
                    <a:pt x="202" y="91"/>
                  </a:lnTo>
                  <a:lnTo>
                    <a:pt x="196" y="97"/>
                  </a:lnTo>
                  <a:lnTo>
                    <a:pt x="191" y="104"/>
                  </a:lnTo>
                  <a:lnTo>
                    <a:pt x="188" y="111"/>
                  </a:lnTo>
                  <a:lnTo>
                    <a:pt x="184" y="118"/>
                  </a:lnTo>
                  <a:lnTo>
                    <a:pt x="182" y="124"/>
                  </a:lnTo>
                  <a:lnTo>
                    <a:pt x="180" y="130"/>
                  </a:lnTo>
                  <a:lnTo>
                    <a:pt x="179" y="135"/>
                  </a:lnTo>
                  <a:lnTo>
                    <a:pt x="0" y="68"/>
                  </a:lnTo>
                </a:path>
              </a:pathLst>
            </a:custGeom>
            <a:solidFill>
              <a:srgbClr val="407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70" name="Freeform 226">
              <a:extLst>
                <a:ext uri="{FF2B5EF4-FFF2-40B4-BE49-F238E27FC236}">
                  <a16:creationId xmlns:a16="http://schemas.microsoft.com/office/drawing/2014/main" id="{CCAC4F36-406C-887E-1D0B-BCFB5EFA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597"/>
              <a:ext cx="476" cy="81"/>
            </a:xfrm>
            <a:custGeom>
              <a:avLst/>
              <a:gdLst>
                <a:gd name="T0" fmla="*/ 472 w 476"/>
                <a:gd name="T1" fmla="*/ 8 h 81"/>
                <a:gd name="T2" fmla="*/ 454 w 476"/>
                <a:gd name="T3" fmla="*/ 2 h 81"/>
                <a:gd name="T4" fmla="*/ 433 w 476"/>
                <a:gd name="T5" fmla="*/ 0 h 81"/>
                <a:gd name="T6" fmla="*/ 410 w 476"/>
                <a:gd name="T7" fmla="*/ 1 h 81"/>
                <a:gd name="T8" fmla="*/ 384 w 476"/>
                <a:gd name="T9" fmla="*/ 4 h 81"/>
                <a:gd name="T10" fmla="*/ 357 w 476"/>
                <a:gd name="T11" fmla="*/ 9 h 81"/>
                <a:gd name="T12" fmla="*/ 327 w 476"/>
                <a:gd name="T13" fmla="*/ 15 h 81"/>
                <a:gd name="T14" fmla="*/ 295 w 476"/>
                <a:gd name="T15" fmla="*/ 22 h 81"/>
                <a:gd name="T16" fmla="*/ 263 w 476"/>
                <a:gd name="T17" fmla="*/ 30 h 81"/>
                <a:gd name="T18" fmla="*/ 231 w 476"/>
                <a:gd name="T19" fmla="*/ 38 h 81"/>
                <a:gd name="T20" fmla="*/ 197 w 476"/>
                <a:gd name="T21" fmla="*/ 46 h 81"/>
                <a:gd name="T22" fmla="*/ 164 w 476"/>
                <a:gd name="T23" fmla="*/ 54 h 81"/>
                <a:gd name="T24" fmla="*/ 129 w 476"/>
                <a:gd name="T25" fmla="*/ 60 h 81"/>
                <a:gd name="T26" fmla="*/ 96 w 476"/>
                <a:gd name="T27" fmla="*/ 65 h 81"/>
                <a:gd name="T28" fmla="*/ 63 w 476"/>
                <a:gd name="T29" fmla="*/ 68 h 81"/>
                <a:gd name="T30" fmla="*/ 32 w 476"/>
                <a:gd name="T31" fmla="*/ 69 h 81"/>
                <a:gd name="T32" fmla="*/ 2 w 476"/>
                <a:gd name="T33" fmla="*/ 68 h 81"/>
                <a:gd name="T34" fmla="*/ 16 w 476"/>
                <a:gd name="T35" fmla="*/ 80 h 81"/>
                <a:gd name="T36" fmla="*/ 48 w 476"/>
                <a:gd name="T37" fmla="*/ 80 h 81"/>
                <a:gd name="T38" fmla="*/ 80 w 476"/>
                <a:gd name="T39" fmla="*/ 77 h 81"/>
                <a:gd name="T40" fmla="*/ 114 w 476"/>
                <a:gd name="T41" fmla="*/ 73 h 81"/>
                <a:gd name="T42" fmla="*/ 148 w 476"/>
                <a:gd name="T43" fmla="*/ 67 h 81"/>
                <a:gd name="T44" fmla="*/ 182 w 476"/>
                <a:gd name="T45" fmla="*/ 60 h 81"/>
                <a:gd name="T46" fmla="*/ 216 w 476"/>
                <a:gd name="T47" fmla="*/ 52 h 81"/>
                <a:gd name="T48" fmla="*/ 249 w 476"/>
                <a:gd name="T49" fmla="*/ 44 h 81"/>
                <a:gd name="T50" fmla="*/ 282 w 476"/>
                <a:gd name="T51" fmla="*/ 36 h 81"/>
                <a:gd name="T52" fmla="*/ 313 w 476"/>
                <a:gd name="T53" fmla="*/ 29 h 81"/>
                <a:gd name="T54" fmla="*/ 344 w 476"/>
                <a:gd name="T55" fmla="*/ 22 h 81"/>
                <a:gd name="T56" fmla="*/ 372 w 476"/>
                <a:gd name="T57" fmla="*/ 16 h 81"/>
                <a:gd name="T58" fmla="*/ 398 w 476"/>
                <a:gd name="T59" fmla="*/ 13 h 81"/>
                <a:gd name="T60" fmla="*/ 422 w 476"/>
                <a:gd name="T61" fmla="*/ 11 h 81"/>
                <a:gd name="T62" fmla="*/ 443 w 476"/>
                <a:gd name="T63" fmla="*/ 11 h 81"/>
                <a:gd name="T64" fmla="*/ 461 w 476"/>
                <a:gd name="T65" fmla="*/ 14 h 81"/>
                <a:gd name="T66" fmla="*/ 470 w 476"/>
                <a:gd name="T67" fmla="*/ 17 h 81"/>
                <a:gd name="T68" fmla="*/ 471 w 476"/>
                <a:gd name="T69" fmla="*/ 17 h 81"/>
                <a:gd name="T70" fmla="*/ 474 w 476"/>
                <a:gd name="T71" fmla="*/ 16 h 81"/>
                <a:gd name="T72" fmla="*/ 475 w 476"/>
                <a:gd name="T73" fmla="*/ 12 h 81"/>
                <a:gd name="T74" fmla="*/ 474 w 476"/>
                <a:gd name="T75" fmla="*/ 9 h 81"/>
                <a:gd name="T76" fmla="*/ 471 w 476"/>
                <a:gd name="T77" fmla="*/ 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76" h="81">
                  <a:moveTo>
                    <a:pt x="471" y="7"/>
                  </a:moveTo>
                  <a:lnTo>
                    <a:pt x="472" y="8"/>
                  </a:lnTo>
                  <a:lnTo>
                    <a:pt x="464" y="4"/>
                  </a:lnTo>
                  <a:lnTo>
                    <a:pt x="454" y="2"/>
                  </a:lnTo>
                  <a:lnTo>
                    <a:pt x="444" y="1"/>
                  </a:lnTo>
                  <a:lnTo>
                    <a:pt x="433" y="0"/>
                  </a:lnTo>
                  <a:lnTo>
                    <a:pt x="422" y="0"/>
                  </a:lnTo>
                  <a:lnTo>
                    <a:pt x="410" y="1"/>
                  </a:lnTo>
                  <a:lnTo>
                    <a:pt x="397" y="2"/>
                  </a:lnTo>
                  <a:lnTo>
                    <a:pt x="384" y="4"/>
                  </a:lnTo>
                  <a:lnTo>
                    <a:pt x="371" y="6"/>
                  </a:lnTo>
                  <a:lnTo>
                    <a:pt x="357" y="9"/>
                  </a:lnTo>
                  <a:lnTo>
                    <a:pt x="342" y="12"/>
                  </a:lnTo>
                  <a:lnTo>
                    <a:pt x="327" y="15"/>
                  </a:lnTo>
                  <a:lnTo>
                    <a:pt x="311" y="19"/>
                  </a:lnTo>
                  <a:lnTo>
                    <a:pt x="295" y="22"/>
                  </a:lnTo>
                  <a:lnTo>
                    <a:pt x="280" y="26"/>
                  </a:lnTo>
                  <a:lnTo>
                    <a:pt x="263" y="30"/>
                  </a:lnTo>
                  <a:lnTo>
                    <a:pt x="247" y="34"/>
                  </a:lnTo>
                  <a:lnTo>
                    <a:pt x="231" y="38"/>
                  </a:lnTo>
                  <a:lnTo>
                    <a:pt x="214" y="42"/>
                  </a:lnTo>
                  <a:lnTo>
                    <a:pt x="197" y="46"/>
                  </a:lnTo>
                  <a:lnTo>
                    <a:pt x="181" y="50"/>
                  </a:lnTo>
                  <a:lnTo>
                    <a:pt x="164" y="54"/>
                  </a:lnTo>
                  <a:lnTo>
                    <a:pt x="146" y="57"/>
                  </a:lnTo>
                  <a:lnTo>
                    <a:pt x="129" y="60"/>
                  </a:lnTo>
                  <a:lnTo>
                    <a:pt x="112" y="63"/>
                  </a:lnTo>
                  <a:lnTo>
                    <a:pt x="96" y="65"/>
                  </a:lnTo>
                  <a:lnTo>
                    <a:pt x="79" y="67"/>
                  </a:lnTo>
                  <a:lnTo>
                    <a:pt x="63" y="68"/>
                  </a:lnTo>
                  <a:lnTo>
                    <a:pt x="47" y="69"/>
                  </a:lnTo>
                  <a:lnTo>
                    <a:pt x="32" y="69"/>
                  </a:lnTo>
                  <a:lnTo>
                    <a:pt x="16" y="69"/>
                  </a:lnTo>
                  <a:lnTo>
                    <a:pt x="2" y="68"/>
                  </a:lnTo>
                  <a:lnTo>
                    <a:pt x="0" y="78"/>
                  </a:lnTo>
                  <a:lnTo>
                    <a:pt x="16" y="80"/>
                  </a:lnTo>
                  <a:lnTo>
                    <a:pt x="32" y="80"/>
                  </a:lnTo>
                  <a:lnTo>
                    <a:pt x="48" y="80"/>
                  </a:lnTo>
                  <a:lnTo>
                    <a:pt x="64" y="79"/>
                  </a:lnTo>
                  <a:lnTo>
                    <a:pt x="80" y="77"/>
                  </a:lnTo>
                  <a:lnTo>
                    <a:pt x="97" y="76"/>
                  </a:lnTo>
                  <a:lnTo>
                    <a:pt x="114" y="73"/>
                  </a:lnTo>
                  <a:lnTo>
                    <a:pt x="131" y="70"/>
                  </a:lnTo>
                  <a:lnTo>
                    <a:pt x="148" y="67"/>
                  </a:lnTo>
                  <a:lnTo>
                    <a:pt x="165" y="64"/>
                  </a:lnTo>
                  <a:lnTo>
                    <a:pt x="182" y="60"/>
                  </a:lnTo>
                  <a:lnTo>
                    <a:pt x="199" y="56"/>
                  </a:lnTo>
                  <a:lnTo>
                    <a:pt x="216" y="52"/>
                  </a:lnTo>
                  <a:lnTo>
                    <a:pt x="233" y="48"/>
                  </a:lnTo>
                  <a:lnTo>
                    <a:pt x="249" y="44"/>
                  </a:lnTo>
                  <a:lnTo>
                    <a:pt x="266" y="40"/>
                  </a:lnTo>
                  <a:lnTo>
                    <a:pt x="282" y="36"/>
                  </a:lnTo>
                  <a:lnTo>
                    <a:pt x="298" y="32"/>
                  </a:lnTo>
                  <a:lnTo>
                    <a:pt x="313" y="29"/>
                  </a:lnTo>
                  <a:lnTo>
                    <a:pt x="330" y="25"/>
                  </a:lnTo>
                  <a:lnTo>
                    <a:pt x="344" y="22"/>
                  </a:lnTo>
                  <a:lnTo>
                    <a:pt x="359" y="19"/>
                  </a:lnTo>
                  <a:lnTo>
                    <a:pt x="372" y="16"/>
                  </a:lnTo>
                  <a:lnTo>
                    <a:pt x="386" y="14"/>
                  </a:lnTo>
                  <a:lnTo>
                    <a:pt x="398" y="13"/>
                  </a:lnTo>
                  <a:lnTo>
                    <a:pt x="411" y="11"/>
                  </a:lnTo>
                  <a:lnTo>
                    <a:pt x="422" y="11"/>
                  </a:lnTo>
                  <a:lnTo>
                    <a:pt x="433" y="11"/>
                  </a:lnTo>
                  <a:lnTo>
                    <a:pt x="443" y="11"/>
                  </a:lnTo>
                  <a:lnTo>
                    <a:pt x="452" y="12"/>
                  </a:lnTo>
                  <a:lnTo>
                    <a:pt x="461" y="14"/>
                  </a:lnTo>
                  <a:lnTo>
                    <a:pt x="469" y="17"/>
                  </a:lnTo>
                  <a:lnTo>
                    <a:pt x="470" y="17"/>
                  </a:lnTo>
                  <a:lnTo>
                    <a:pt x="469" y="17"/>
                  </a:lnTo>
                  <a:lnTo>
                    <a:pt x="471" y="17"/>
                  </a:lnTo>
                  <a:lnTo>
                    <a:pt x="473" y="17"/>
                  </a:lnTo>
                  <a:lnTo>
                    <a:pt x="474" y="16"/>
                  </a:lnTo>
                  <a:lnTo>
                    <a:pt x="475" y="14"/>
                  </a:lnTo>
                  <a:lnTo>
                    <a:pt x="475" y="12"/>
                  </a:lnTo>
                  <a:lnTo>
                    <a:pt x="475" y="10"/>
                  </a:lnTo>
                  <a:lnTo>
                    <a:pt x="474" y="9"/>
                  </a:lnTo>
                  <a:lnTo>
                    <a:pt x="472" y="8"/>
                  </a:lnTo>
                  <a:lnTo>
                    <a:pt x="471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71" name="Freeform 227">
              <a:extLst>
                <a:ext uri="{FF2B5EF4-FFF2-40B4-BE49-F238E27FC236}">
                  <a16:creationId xmlns:a16="http://schemas.microsoft.com/office/drawing/2014/main" id="{8AA05ECA-B909-95C9-7C2C-AD25803DC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45"/>
              <a:ext cx="473" cy="55"/>
            </a:xfrm>
            <a:custGeom>
              <a:avLst/>
              <a:gdLst>
                <a:gd name="T0" fmla="*/ 6 w 473"/>
                <a:gd name="T1" fmla="*/ 11 h 55"/>
                <a:gd name="T2" fmla="*/ 28 w 473"/>
                <a:gd name="T3" fmla="*/ 11 h 55"/>
                <a:gd name="T4" fmla="*/ 53 w 473"/>
                <a:gd name="T5" fmla="*/ 11 h 55"/>
                <a:gd name="T6" fmla="*/ 81 w 473"/>
                <a:gd name="T7" fmla="*/ 12 h 55"/>
                <a:gd name="T8" fmla="*/ 111 w 473"/>
                <a:gd name="T9" fmla="*/ 14 h 55"/>
                <a:gd name="T10" fmla="*/ 142 w 473"/>
                <a:gd name="T11" fmla="*/ 16 h 55"/>
                <a:gd name="T12" fmla="*/ 174 w 473"/>
                <a:gd name="T13" fmla="*/ 19 h 55"/>
                <a:gd name="T14" fmla="*/ 209 w 473"/>
                <a:gd name="T15" fmla="*/ 22 h 55"/>
                <a:gd name="T16" fmla="*/ 242 w 473"/>
                <a:gd name="T17" fmla="*/ 26 h 55"/>
                <a:gd name="T18" fmla="*/ 275 w 473"/>
                <a:gd name="T19" fmla="*/ 29 h 55"/>
                <a:gd name="T20" fmla="*/ 309 w 473"/>
                <a:gd name="T21" fmla="*/ 33 h 55"/>
                <a:gd name="T22" fmla="*/ 340 w 473"/>
                <a:gd name="T23" fmla="*/ 37 h 55"/>
                <a:gd name="T24" fmla="*/ 371 w 473"/>
                <a:gd name="T25" fmla="*/ 41 h 55"/>
                <a:gd name="T26" fmla="*/ 399 w 473"/>
                <a:gd name="T27" fmla="*/ 45 h 55"/>
                <a:gd name="T28" fmla="*/ 426 w 473"/>
                <a:gd name="T29" fmla="*/ 48 h 55"/>
                <a:gd name="T30" fmla="*/ 450 w 473"/>
                <a:gd name="T31" fmla="*/ 51 h 55"/>
                <a:gd name="T32" fmla="*/ 470 w 473"/>
                <a:gd name="T33" fmla="*/ 54 h 55"/>
                <a:gd name="T34" fmla="*/ 462 w 473"/>
                <a:gd name="T35" fmla="*/ 43 h 55"/>
                <a:gd name="T36" fmla="*/ 440 w 473"/>
                <a:gd name="T37" fmla="*/ 40 h 55"/>
                <a:gd name="T38" fmla="*/ 415 w 473"/>
                <a:gd name="T39" fmla="*/ 36 h 55"/>
                <a:gd name="T40" fmla="*/ 387 w 473"/>
                <a:gd name="T41" fmla="*/ 33 h 55"/>
                <a:gd name="T42" fmla="*/ 357 w 473"/>
                <a:gd name="T43" fmla="*/ 29 h 55"/>
                <a:gd name="T44" fmla="*/ 326 w 473"/>
                <a:gd name="T45" fmla="*/ 25 h 55"/>
                <a:gd name="T46" fmla="*/ 293 w 473"/>
                <a:gd name="T47" fmla="*/ 21 h 55"/>
                <a:gd name="T48" fmla="*/ 260 w 473"/>
                <a:gd name="T49" fmla="*/ 17 h 55"/>
                <a:gd name="T50" fmla="*/ 226 w 473"/>
                <a:gd name="T51" fmla="*/ 14 h 55"/>
                <a:gd name="T52" fmla="*/ 193 w 473"/>
                <a:gd name="T53" fmla="*/ 10 h 55"/>
                <a:gd name="T54" fmla="*/ 159 w 473"/>
                <a:gd name="T55" fmla="*/ 7 h 55"/>
                <a:gd name="T56" fmla="*/ 127 w 473"/>
                <a:gd name="T57" fmla="*/ 5 h 55"/>
                <a:gd name="T58" fmla="*/ 96 w 473"/>
                <a:gd name="T59" fmla="*/ 3 h 55"/>
                <a:gd name="T60" fmla="*/ 68 w 473"/>
                <a:gd name="T61" fmla="*/ 1 h 55"/>
                <a:gd name="T62" fmla="*/ 40 w 473"/>
                <a:gd name="T63" fmla="*/ 0 h 55"/>
                <a:gd name="T64" fmla="*/ 16 w 473"/>
                <a:gd name="T65" fmla="*/ 0 h 55"/>
                <a:gd name="T66" fmla="*/ 4 w 473"/>
                <a:gd name="T67" fmla="*/ 1 h 55"/>
                <a:gd name="T68" fmla="*/ 3 w 473"/>
                <a:gd name="T69" fmla="*/ 1 h 55"/>
                <a:gd name="T70" fmla="*/ 1 w 473"/>
                <a:gd name="T71" fmla="*/ 4 h 55"/>
                <a:gd name="T72" fmla="*/ 1 w 473"/>
                <a:gd name="T73" fmla="*/ 8 h 55"/>
                <a:gd name="T74" fmla="*/ 3 w 473"/>
                <a:gd name="T75" fmla="*/ 10 h 55"/>
                <a:gd name="T76" fmla="*/ 7 w 473"/>
                <a:gd name="T77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73" h="55">
                  <a:moveTo>
                    <a:pt x="7" y="10"/>
                  </a:moveTo>
                  <a:lnTo>
                    <a:pt x="6" y="11"/>
                  </a:lnTo>
                  <a:lnTo>
                    <a:pt x="16" y="11"/>
                  </a:lnTo>
                  <a:lnTo>
                    <a:pt x="28" y="11"/>
                  </a:lnTo>
                  <a:lnTo>
                    <a:pt x="40" y="11"/>
                  </a:lnTo>
                  <a:lnTo>
                    <a:pt x="53" y="11"/>
                  </a:lnTo>
                  <a:lnTo>
                    <a:pt x="67" y="11"/>
                  </a:lnTo>
                  <a:lnTo>
                    <a:pt x="81" y="12"/>
                  </a:lnTo>
                  <a:lnTo>
                    <a:pt x="96" y="13"/>
                  </a:lnTo>
                  <a:lnTo>
                    <a:pt x="111" y="14"/>
                  </a:lnTo>
                  <a:lnTo>
                    <a:pt x="126" y="15"/>
                  </a:lnTo>
                  <a:lnTo>
                    <a:pt x="142" y="16"/>
                  </a:lnTo>
                  <a:lnTo>
                    <a:pt x="158" y="18"/>
                  </a:lnTo>
                  <a:lnTo>
                    <a:pt x="174" y="19"/>
                  </a:lnTo>
                  <a:lnTo>
                    <a:pt x="192" y="20"/>
                  </a:lnTo>
                  <a:lnTo>
                    <a:pt x="209" y="22"/>
                  </a:lnTo>
                  <a:lnTo>
                    <a:pt x="225" y="24"/>
                  </a:lnTo>
                  <a:lnTo>
                    <a:pt x="242" y="26"/>
                  </a:lnTo>
                  <a:lnTo>
                    <a:pt x="259" y="28"/>
                  </a:lnTo>
                  <a:lnTo>
                    <a:pt x="275" y="29"/>
                  </a:lnTo>
                  <a:lnTo>
                    <a:pt x="292" y="31"/>
                  </a:lnTo>
                  <a:lnTo>
                    <a:pt x="309" y="33"/>
                  </a:lnTo>
                  <a:lnTo>
                    <a:pt x="325" y="35"/>
                  </a:lnTo>
                  <a:lnTo>
                    <a:pt x="340" y="37"/>
                  </a:lnTo>
                  <a:lnTo>
                    <a:pt x="356" y="39"/>
                  </a:lnTo>
                  <a:lnTo>
                    <a:pt x="371" y="41"/>
                  </a:lnTo>
                  <a:lnTo>
                    <a:pt x="385" y="43"/>
                  </a:lnTo>
                  <a:lnTo>
                    <a:pt x="399" y="45"/>
                  </a:lnTo>
                  <a:lnTo>
                    <a:pt x="414" y="46"/>
                  </a:lnTo>
                  <a:lnTo>
                    <a:pt x="426" y="48"/>
                  </a:lnTo>
                  <a:lnTo>
                    <a:pt x="439" y="50"/>
                  </a:lnTo>
                  <a:lnTo>
                    <a:pt x="450" y="51"/>
                  </a:lnTo>
                  <a:lnTo>
                    <a:pt x="461" y="53"/>
                  </a:lnTo>
                  <a:lnTo>
                    <a:pt x="470" y="54"/>
                  </a:lnTo>
                  <a:lnTo>
                    <a:pt x="472" y="45"/>
                  </a:lnTo>
                  <a:lnTo>
                    <a:pt x="462" y="43"/>
                  </a:lnTo>
                  <a:lnTo>
                    <a:pt x="451" y="41"/>
                  </a:lnTo>
                  <a:lnTo>
                    <a:pt x="440" y="40"/>
                  </a:lnTo>
                  <a:lnTo>
                    <a:pt x="428" y="38"/>
                  </a:lnTo>
                  <a:lnTo>
                    <a:pt x="415" y="36"/>
                  </a:lnTo>
                  <a:lnTo>
                    <a:pt x="401" y="35"/>
                  </a:lnTo>
                  <a:lnTo>
                    <a:pt x="387" y="33"/>
                  </a:lnTo>
                  <a:lnTo>
                    <a:pt x="372" y="31"/>
                  </a:lnTo>
                  <a:lnTo>
                    <a:pt x="357" y="29"/>
                  </a:lnTo>
                  <a:lnTo>
                    <a:pt x="342" y="27"/>
                  </a:lnTo>
                  <a:lnTo>
                    <a:pt x="326" y="25"/>
                  </a:lnTo>
                  <a:lnTo>
                    <a:pt x="310" y="23"/>
                  </a:lnTo>
                  <a:lnTo>
                    <a:pt x="293" y="21"/>
                  </a:lnTo>
                  <a:lnTo>
                    <a:pt x="276" y="19"/>
                  </a:lnTo>
                  <a:lnTo>
                    <a:pt x="260" y="17"/>
                  </a:lnTo>
                  <a:lnTo>
                    <a:pt x="243" y="15"/>
                  </a:lnTo>
                  <a:lnTo>
                    <a:pt x="226" y="14"/>
                  </a:lnTo>
                  <a:lnTo>
                    <a:pt x="210" y="12"/>
                  </a:lnTo>
                  <a:lnTo>
                    <a:pt x="193" y="10"/>
                  </a:lnTo>
                  <a:lnTo>
                    <a:pt x="175" y="9"/>
                  </a:lnTo>
                  <a:lnTo>
                    <a:pt x="159" y="7"/>
                  </a:lnTo>
                  <a:lnTo>
                    <a:pt x="143" y="6"/>
                  </a:lnTo>
                  <a:lnTo>
                    <a:pt x="127" y="5"/>
                  </a:lnTo>
                  <a:lnTo>
                    <a:pt x="112" y="3"/>
                  </a:lnTo>
                  <a:lnTo>
                    <a:pt x="96" y="3"/>
                  </a:lnTo>
                  <a:lnTo>
                    <a:pt x="82" y="2"/>
                  </a:lnTo>
                  <a:lnTo>
                    <a:pt x="68" y="1"/>
                  </a:lnTo>
                  <a:lnTo>
                    <a:pt x="53" y="1"/>
                  </a:lnTo>
                  <a:lnTo>
                    <a:pt x="40" y="0"/>
                  </a:lnTo>
                  <a:lnTo>
                    <a:pt x="28" y="0"/>
                  </a:lnTo>
                  <a:lnTo>
                    <a:pt x="1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0" y="6"/>
                  </a:lnTo>
                  <a:lnTo>
                    <a:pt x="1" y="8"/>
                  </a:lnTo>
                  <a:lnTo>
                    <a:pt x="2" y="9"/>
                  </a:lnTo>
                  <a:lnTo>
                    <a:pt x="3" y="10"/>
                  </a:lnTo>
                  <a:lnTo>
                    <a:pt x="6" y="11"/>
                  </a:lnTo>
                  <a:lnTo>
                    <a:pt x="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72" name="Freeform 228">
              <a:extLst>
                <a:ext uri="{FF2B5EF4-FFF2-40B4-BE49-F238E27FC236}">
                  <a16:creationId xmlns:a16="http://schemas.microsoft.com/office/drawing/2014/main" id="{40165D87-D465-0EE2-048E-9DC373885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646"/>
              <a:ext cx="86" cy="98"/>
            </a:xfrm>
            <a:custGeom>
              <a:avLst/>
              <a:gdLst>
                <a:gd name="T0" fmla="*/ 3 w 86"/>
                <a:gd name="T1" fmla="*/ 96 h 98"/>
                <a:gd name="T2" fmla="*/ 10 w 86"/>
                <a:gd name="T3" fmla="*/ 91 h 98"/>
                <a:gd name="T4" fmla="*/ 11 w 86"/>
                <a:gd name="T5" fmla="*/ 87 h 98"/>
                <a:gd name="T6" fmla="*/ 12 w 86"/>
                <a:gd name="T7" fmla="*/ 82 h 98"/>
                <a:gd name="T8" fmla="*/ 15 w 86"/>
                <a:gd name="T9" fmla="*/ 76 h 98"/>
                <a:gd name="T10" fmla="*/ 19 w 86"/>
                <a:gd name="T11" fmla="*/ 70 h 98"/>
                <a:gd name="T12" fmla="*/ 23 w 86"/>
                <a:gd name="T13" fmla="*/ 63 h 98"/>
                <a:gd name="T14" fmla="*/ 29 w 86"/>
                <a:gd name="T15" fmla="*/ 57 h 98"/>
                <a:gd name="T16" fmla="*/ 34 w 86"/>
                <a:gd name="T17" fmla="*/ 50 h 98"/>
                <a:gd name="T18" fmla="*/ 41 w 86"/>
                <a:gd name="T19" fmla="*/ 44 h 98"/>
                <a:gd name="T20" fmla="*/ 47 w 86"/>
                <a:gd name="T21" fmla="*/ 37 h 98"/>
                <a:gd name="T22" fmla="*/ 53 w 86"/>
                <a:gd name="T23" fmla="*/ 31 h 98"/>
                <a:gd name="T24" fmla="*/ 59 w 86"/>
                <a:gd name="T25" fmla="*/ 26 h 98"/>
                <a:gd name="T26" fmla="*/ 66 w 86"/>
                <a:gd name="T27" fmla="*/ 21 h 98"/>
                <a:gd name="T28" fmla="*/ 71 w 86"/>
                <a:gd name="T29" fmla="*/ 17 h 98"/>
                <a:gd name="T30" fmla="*/ 76 w 86"/>
                <a:gd name="T31" fmla="*/ 13 h 98"/>
                <a:gd name="T32" fmla="*/ 81 w 86"/>
                <a:gd name="T33" fmla="*/ 11 h 98"/>
                <a:gd name="T34" fmla="*/ 85 w 86"/>
                <a:gd name="T35" fmla="*/ 9 h 98"/>
                <a:gd name="T36" fmla="*/ 81 w 86"/>
                <a:gd name="T37" fmla="*/ 0 h 98"/>
                <a:gd name="T38" fmla="*/ 76 w 86"/>
                <a:gd name="T39" fmla="*/ 2 h 98"/>
                <a:gd name="T40" fmla="*/ 71 w 86"/>
                <a:gd name="T41" fmla="*/ 5 h 98"/>
                <a:gd name="T42" fmla="*/ 66 w 86"/>
                <a:gd name="T43" fmla="*/ 9 h 98"/>
                <a:gd name="T44" fmla="*/ 59 w 86"/>
                <a:gd name="T45" fmla="*/ 13 h 98"/>
                <a:gd name="T46" fmla="*/ 53 w 86"/>
                <a:gd name="T47" fmla="*/ 18 h 98"/>
                <a:gd name="T48" fmla="*/ 46 w 86"/>
                <a:gd name="T49" fmla="*/ 24 h 98"/>
                <a:gd name="T50" fmla="*/ 40 w 86"/>
                <a:gd name="T51" fmla="*/ 30 h 98"/>
                <a:gd name="T52" fmla="*/ 33 w 86"/>
                <a:gd name="T53" fmla="*/ 36 h 98"/>
                <a:gd name="T54" fmla="*/ 27 w 86"/>
                <a:gd name="T55" fmla="*/ 43 h 98"/>
                <a:gd name="T56" fmla="*/ 21 w 86"/>
                <a:gd name="T57" fmla="*/ 50 h 98"/>
                <a:gd name="T58" fmla="*/ 15 w 86"/>
                <a:gd name="T59" fmla="*/ 57 h 98"/>
                <a:gd name="T60" fmla="*/ 10 w 86"/>
                <a:gd name="T61" fmla="*/ 64 h 98"/>
                <a:gd name="T62" fmla="*/ 6 w 86"/>
                <a:gd name="T63" fmla="*/ 71 h 98"/>
                <a:gd name="T64" fmla="*/ 3 w 86"/>
                <a:gd name="T65" fmla="*/ 78 h 98"/>
                <a:gd name="T66" fmla="*/ 1 w 86"/>
                <a:gd name="T67" fmla="*/ 85 h 98"/>
                <a:gd name="T68" fmla="*/ 0 w 86"/>
                <a:gd name="T69" fmla="*/ 91 h 98"/>
                <a:gd name="T70" fmla="*/ 7 w 86"/>
                <a:gd name="T71" fmla="*/ 87 h 98"/>
                <a:gd name="T72" fmla="*/ 0 w 86"/>
                <a:gd name="T73" fmla="*/ 91 h 98"/>
                <a:gd name="T74" fmla="*/ 0 w 86"/>
                <a:gd name="T75" fmla="*/ 94 h 98"/>
                <a:gd name="T76" fmla="*/ 2 w 86"/>
                <a:gd name="T77" fmla="*/ 95 h 98"/>
                <a:gd name="T78" fmla="*/ 3 w 86"/>
                <a:gd name="T79" fmla="*/ 96 h 98"/>
                <a:gd name="T80" fmla="*/ 5 w 86"/>
                <a:gd name="T81" fmla="*/ 97 h 98"/>
                <a:gd name="T82" fmla="*/ 7 w 86"/>
                <a:gd name="T83" fmla="*/ 96 h 98"/>
                <a:gd name="T84" fmla="*/ 9 w 86"/>
                <a:gd name="T85" fmla="*/ 95 h 98"/>
                <a:gd name="T86" fmla="*/ 10 w 86"/>
                <a:gd name="T87" fmla="*/ 94 h 98"/>
                <a:gd name="T88" fmla="*/ 10 w 86"/>
                <a:gd name="T89" fmla="*/ 91 h 98"/>
                <a:gd name="T90" fmla="*/ 3 w 86"/>
                <a:gd name="T91" fmla="*/ 9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" h="98">
                  <a:moveTo>
                    <a:pt x="3" y="96"/>
                  </a:moveTo>
                  <a:lnTo>
                    <a:pt x="10" y="91"/>
                  </a:lnTo>
                  <a:lnTo>
                    <a:pt x="11" y="87"/>
                  </a:lnTo>
                  <a:lnTo>
                    <a:pt x="12" y="82"/>
                  </a:lnTo>
                  <a:lnTo>
                    <a:pt x="15" y="76"/>
                  </a:lnTo>
                  <a:lnTo>
                    <a:pt x="19" y="70"/>
                  </a:lnTo>
                  <a:lnTo>
                    <a:pt x="23" y="63"/>
                  </a:lnTo>
                  <a:lnTo>
                    <a:pt x="29" y="57"/>
                  </a:lnTo>
                  <a:lnTo>
                    <a:pt x="34" y="50"/>
                  </a:lnTo>
                  <a:lnTo>
                    <a:pt x="41" y="44"/>
                  </a:lnTo>
                  <a:lnTo>
                    <a:pt x="47" y="37"/>
                  </a:lnTo>
                  <a:lnTo>
                    <a:pt x="53" y="31"/>
                  </a:lnTo>
                  <a:lnTo>
                    <a:pt x="59" y="26"/>
                  </a:lnTo>
                  <a:lnTo>
                    <a:pt x="66" y="21"/>
                  </a:lnTo>
                  <a:lnTo>
                    <a:pt x="71" y="17"/>
                  </a:lnTo>
                  <a:lnTo>
                    <a:pt x="76" y="13"/>
                  </a:lnTo>
                  <a:lnTo>
                    <a:pt x="81" y="11"/>
                  </a:lnTo>
                  <a:lnTo>
                    <a:pt x="85" y="9"/>
                  </a:lnTo>
                  <a:lnTo>
                    <a:pt x="81" y="0"/>
                  </a:lnTo>
                  <a:lnTo>
                    <a:pt x="76" y="2"/>
                  </a:lnTo>
                  <a:lnTo>
                    <a:pt x="71" y="5"/>
                  </a:lnTo>
                  <a:lnTo>
                    <a:pt x="66" y="9"/>
                  </a:lnTo>
                  <a:lnTo>
                    <a:pt x="59" y="13"/>
                  </a:lnTo>
                  <a:lnTo>
                    <a:pt x="53" y="18"/>
                  </a:lnTo>
                  <a:lnTo>
                    <a:pt x="46" y="24"/>
                  </a:lnTo>
                  <a:lnTo>
                    <a:pt x="40" y="30"/>
                  </a:lnTo>
                  <a:lnTo>
                    <a:pt x="33" y="36"/>
                  </a:lnTo>
                  <a:lnTo>
                    <a:pt x="27" y="43"/>
                  </a:lnTo>
                  <a:lnTo>
                    <a:pt x="21" y="50"/>
                  </a:lnTo>
                  <a:lnTo>
                    <a:pt x="15" y="57"/>
                  </a:lnTo>
                  <a:lnTo>
                    <a:pt x="10" y="64"/>
                  </a:lnTo>
                  <a:lnTo>
                    <a:pt x="6" y="71"/>
                  </a:lnTo>
                  <a:lnTo>
                    <a:pt x="3" y="78"/>
                  </a:lnTo>
                  <a:lnTo>
                    <a:pt x="1" y="85"/>
                  </a:lnTo>
                  <a:lnTo>
                    <a:pt x="0" y="91"/>
                  </a:lnTo>
                  <a:lnTo>
                    <a:pt x="7" y="87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2" y="95"/>
                  </a:lnTo>
                  <a:lnTo>
                    <a:pt x="3" y="96"/>
                  </a:lnTo>
                  <a:lnTo>
                    <a:pt x="5" y="97"/>
                  </a:lnTo>
                  <a:lnTo>
                    <a:pt x="7" y="96"/>
                  </a:lnTo>
                  <a:lnTo>
                    <a:pt x="9" y="95"/>
                  </a:lnTo>
                  <a:lnTo>
                    <a:pt x="10" y="94"/>
                  </a:lnTo>
                  <a:lnTo>
                    <a:pt x="10" y="91"/>
                  </a:lnTo>
                  <a:lnTo>
                    <a:pt x="3" y="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73" name="Freeform 229">
              <a:extLst>
                <a:ext uri="{FF2B5EF4-FFF2-40B4-BE49-F238E27FC236}">
                  <a16:creationId xmlns:a16="http://schemas.microsoft.com/office/drawing/2014/main" id="{66EDA7D8-1A35-EADE-E60E-67E88E4F0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665"/>
              <a:ext cx="216" cy="78"/>
            </a:xfrm>
            <a:custGeom>
              <a:avLst/>
              <a:gdLst>
                <a:gd name="T0" fmla="*/ 6 w 216"/>
                <a:gd name="T1" fmla="*/ 0 h 78"/>
                <a:gd name="T2" fmla="*/ 3 w 216"/>
                <a:gd name="T3" fmla="*/ 10 h 78"/>
                <a:gd name="T4" fmla="*/ 210 w 216"/>
                <a:gd name="T5" fmla="*/ 77 h 78"/>
                <a:gd name="T6" fmla="*/ 215 w 216"/>
                <a:gd name="T7" fmla="*/ 68 h 78"/>
                <a:gd name="T8" fmla="*/ 7 w 216"/>
                <a:gd name="T9" fmla="*/ 0 h 78"/>
                <a:gd name="T10" fmla="*/ 5 w 216"/>
                <a:gd name="T11" fmla="*/ 10 h 78"/>
                <a:gd name="T12" fmla="*/ 7 w 216"/>
                <a:gd name="T13" fmla="*/ 0 h 78"/>
                <a:gd name="T14" fmla="*/ 4 w 216"/>
                <a:gd name="T15" fmla="*/ 0 h 78"/>
                <a:gd name="T16" fmla="*/ 3 w 216"/>
                <a:gd name="T17" fmla="*/ 0 h 78"/>
                <a:gd name="T18" fmla="*/ 1 w 216"/>
                <a:gd name="T19" fmla="*/ 2 h 78"/>
                <a:gd name="T20" fmla="*/ 0 w 216"/>
                <a:gd name="T21" fmla="*/ 4 h 78"/>
                <a:gd name="T22" fmla="*/ 0 w 216"/>
                <a:gd name="T23" fmla="*/ 5 h 78"/>
                <a:gd name="T24" fmla="*/ 0 w 216"/>
                <a:gd name="T25" fmla="*/ 7 h 78"/>
                <a:gd name="T26" fmla="*/ 1 w 216"/>
                <a:gd name="T27" fmla="*/ 9 h 78"/>
                <a:gd name="T28" fmla="*/ 3 w 216"/>
                <a:gd name="T29" fmla="*/ 10 h 78"/>
                <a:gd name="T30" fmla="*/ 6 w 216"/>
                <a:gd name="T3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6" h="78">
                  <a:moveTo>
                    <a:pt x="6" y="0"/>
                  </a:moveTo>
                  <a:lnTo>
                    <a:pt x="3" y="10"/>
                  </a:lnTo>
                  <a:lnTo>
                    <a:pt x="210" y="77"/>
                  </a:lnTo>
                  <a:lnTo>
                    <a:pt x="215" y="68"/>
                  </a:lnTo>
                  <a:lnTo>
                    <a:pt x="7" y="0"/>
                  </a:lnTo>
                  <a:lnTo>
                    <a:pt x="5" y="10"/>
                  </a:lnTo>
                  <a:lnTo>
                    <a:pt x="7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9"/>
                  </a:lnTo>
                  <a:lnTo>
                    <a:pt x="3" y="10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74" name="Freeform 230">
              <a:extLst>
                <a:ext uri="{FF2B5EF4-FFF2-40B4-BE49-F238E27FC236}">
                  <a16:creationId xmlns:a16="http://schemas.microsoft.com/office/drawing/2014/main" id="{E5829861-80F3-9F91-F18E-B2692EE0D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647"/>
              <a:ext cx="938" cy="823"/>
            </a:xfrm>
            <a:custGeom>
              <a:avLst/>
              <a:gdLst>
                <a:gd name="T0" fmla="*/ 539 w 938"/>
                <a:gd name="T1" fmla="*/ 164 h 823"/>
                <a:gd name="T2" fmla="*/ 556 w 938"/>
                <a:gd name="T3" fmla="*/ 162 h 823"/>
                <a:gd name="T4" fmla="*/ 580 w 938"/>
                <a:gd name="T5" fmla="*/ 158 h 823"/>
                <a:gd name="T6" fmla="*/ 585 w 938"/>
                <a:gd name="T7" fmla="*/ 162 h 823"/>
                <a:gd name="T8" fmla="*/ 566 w 938"/>
                <a:gd name="T9" fmla="*/ 167 h 823"/>
                <a:gd name="T10" fmla="*/ 557 w 938"/>
                <a:gd name="T11" fmla="*/ 184 h 823"/>
                <a:gd name="T12" fmla="*/ 579 w 938"/>
                <a:gd name="T13" fmla="*/ 188 h 823"/>
                <a:gd name="T14" fmla="*/ 596 w 938"/>
                <a:gd name="T15" fmla="*/ 198 h 823"/>
                <a:gd name="T16" fmla="*/ 564 w 938"/>
                <a:gd name="T17" fmla="*/ 199 h 823"/>
                <a:gd name="T18" fmla="*/ 541 w 938"/>
                <a:gd name="T19" fmla="*/ 217 h 823"/>
                <a:gd name="T20" fmla="*/ 527 w 938"/>
                <a:gd name="T21" fmla="*/ 269 h 823"/>
                <a:gd name="T22" fmla="*/ 519 w 938"/>
                <a:gd name="T23" fmla="*/ 366 h 823"/>
                <a:gd name="T24" fmla="*/ 512 w 938"/>
                <a:gd name="T25" fmla="*/ 482 h 823"/>
                <a:gd name="T26" fmla="*/ 511 w 938"/>
                <a:gd name="T27" fmla="*/ 521 h 823"/>
                <a:gd name="T28" fmla="*/ 509 w 938"/>
                <a:gd name="T29" fmla="*/ 562 h 823"/>
                <a:gd name="T30" fmla="*/ 504 w 938"/>
                <a:gd name="T31" fmla="*/ 603 h 823"/>
                <a:gd name="T32" fmla="*/ 493 w 938"/>
                <a:gd name="T33" fmla="*/ 643 h 823"/>
                <a:gd name="T34" fmla="*/ 468 w 938"/>
                <a:gd name="T35" fmla="*/ 673 h 823"/>
                <a:gd name="T36" fmla="*/ 454 w 938"/>
                <a:gd name="T37" fmla="*/ 736 h 823"/>
                <a:gd name="T38" fmla="*/ 509 w 938"/>
                <a:gd name="T39" fmla="*/ 782 h 823"/>
                <a:gd name="T40" fmla="*/ 611 w 938"/>
                <a:gd name="T41" fmla="*/ 815 h 823"/>
                <a:gd name="T42" fmla="*/ 708 w 938"/>
                <a:gd name="T43" fmla="*/ 821 h 823"/>
                <a:gd name="T44" fmla="*/ 808 w 938"/>
                <a:gd name="T45" fmla="*/ 796 h 823"/>
                <a:gd name="T46" fmla="*/ 917 w 938"/>
                <a:gd name="T47" fmla="*/ 737 h 823"/>
                <a:gd name="T48" fmla="*/ 934 w 938"/>
                <a:gd name="T49" fmla="*/ 699 h 823"/>
                <a:gd name="T50" fmla="*/ 922 w 938"/>
                <a:gd name="T51" fmla="*/ 672 h 823"/>
                <a:gd name="T52" fmla="*/ 898 w 938"/>
                <a:gd name="T53" fmla="*/ 665 h 823"/>
                <a:gd name="T54" fmla="*/ 867 w 938"/>
                <a:gd name="T55" fmla="*/ 624 h 823"/>
                <a:gd name="T56" fmla="*/ 847 w 938"/>
                <a:gd name="T57" fmla="*/ 528 h 823"/>
                <a:gd name="T58" fmla="*/ 835 w 938"/>
                <a:gd name="T59" fmla="*/ 434 h 823"/>
                <a:gd name="T60" fmla="*/ 829 w 938"/>
                <a:gd name="T61" fmla="*/ 331 h 823"/>
                <a:gd name="T62" fmla="*/ 826 w 938"/>
                <a:gd name="T63" fmla="*/ 211 h 823"/>
                <a:gd name="T64" fmla="*/ 818 w 938"/>
                <a:gd name="T65" fmla="*/ 129 h 823"/>
                <a:gd name="T66" fmla="*/ 775 w 938"/>
                <a:gd name="T67" fmla="*/ 59 h 823"/>
                <a:gd name="T68" fmla="*/ 630 w 938"/>
                <a:gd name="T69" fmla="*/ 30 h 823"/>
                <a:gd name="T70" fmla="*/ 471 w 938"/>
                <a:gd name="T71" fmla="*/ 13 h 823"/>
                <a:gd name="T72" fmla="*/ 348 w 938"/>
                <a:gd name="T73" fmla="*/ 3 h 823"/>
                <a:gd name="T74" fmla="*/ 260 w 938"/>
                <a:gd name="T75" fmla="*/ 0 h 823"/>
                <a:gd name="T76" fmla="*/ 207 w 938"/>
                <a:gd name="T77" fmla="*/ 2 h 823"/>
                <a:gd name="T78" fmla="*/ 182 w 938"/>
                <a:gd name="T79" fmla="*/ 7 h 823"/>
                <a:gd name="T80" fmla="*/ 131 w 938"/>
                <a:gd name="T81" fmla="*/ 15 h 823"/>
                <a:gd name="T82" fmla="*/ 71 w 938"/>
                <a:gd name="T83" fmla="*/ 22 h 823"/>
                <a:gd name="T84" fmla="*/ 19 w 938"/>
                <a:gd name="T85" fmla="*/ 24 h 823"/>
                <a:gd name="T86" fmla="*/ 6 w 938"/>
                <a:gd name="T87" fmla="*/ 32 h 823"/>
                <a:gd name="T88" fmla="*/ 12 w 938"/>
                <a:gd name="T89" fmla="*/ 60 h 823"/>
                <a:gd name="T90" fmla="*/ 17 w 938"/>
                <a:gd name="T91" fmla="*/ 82 h 823"/>
                <a:gd name="T92" fmla="*/ 62 w 938"/>
                <a:gd name="T93" fmla="*/ 94 h 823"/>
                <a:gd name="T94" fmla="*/ 109 w 938"/>
                <a:gd name="T95" fmla="*/ 94 h 823"/>
                <a:gd name="T96" fmla="*/ 154 w 938"/>
                <a:gd name="T97" fmla="*/ 88 h 823"/>
                <a:gd name="T98" fmla="*/ 188 w 938"/>
                <a:gd name="T99" fmla="*/ 81 h 823"/>
                <a:gd name="T100" fmla="*/ 217 w 938"/>
                <a:gd name="T101" fmla="*/ 93 h 823"/>
                <a:gd name="T102" fmla="*/ 263 w 938"/>
                <a:gd name="T103" fmla="*/ 112 h 823"/>
                <a:gd name="T104" fmla="*/ 331 w 938"/>
                <a:gd name="T105" fmla="*/ 127 h 823"/>
                <a:gd name="T106" fmla="*/ 418 w 938"/>
                <a:gd name="T107" fmla="*/ 139 h 823"/>
                <a:gd name="T108" fmla="*/ 525 w 938"/>
                <a:gd name="T109" fmla="*/ 148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38" h="823">
                  <a:moveTo>
                    <a:pt x="525" y="148"/>
                  </a:moveTo>
                  <a:lnTo>
                    <a:pt x="525" y="151"/>
                  </a:lnTo>
                  <a:lnTo>
                    <a:pt x="527" y="153"/>
                  </a:lnTo>
                  <a:lnTo>
                    <a:pt x="530" y="156"/>
                  </a:lnTo>
                  <a:lnTo>
                    <a:pt x="533" y="159"/>
                  </a:lnTo>
                  <a:lnTo>
                    <a:pt x="536" y="162"/>
                  </a:lnTo>
                  <a:lnTo>
                    <a:pt x="539" y="164"/>
                  </a:lnTo>
                  <a:lnTo>
                    <a:pt x="541" y="167"/>
                  </a:lnTo>
                  <a:lnTo>
                    <a:pt x="541" y="169"/>
                  </a:lnTo>
                  <a:lnTo>
                    <a:pt x="544" y="167"/>
                  </a:lnTo>
                  <a:lnTo>
                    <a:pt x="547" y="166"/>
                  </a:lnTo>
                  <a:lnTo>
                    <a:pt x="550" y="165"/>
                  </a:lnTo>
                  <a:lnTo>
                    <a:pt x="553" y="163"/>
                  </a:lnTo>
                  <a:lnTo>
                    <a:pt x="556" y="162"/>
                  </a:lnTo>
                  <a:lnTo>
                    <a:pt x="559" y="161"/>
                  </a:lnTo>
                  <a:lnTo>
                    <a:pt x="563" y="160"/>
                  </a:lnTo>
                  <a:lnTo>
                    <a:pt x="566" y="159"/>
                  </a:lnTo>
                  <a:lnTo>
                    <a:pt x="569" y="158"/>
                  </a:lnTo>
                  <a:lnTo>
                    <a:pt x="573" y="158"/>
                  </a:lnTo>
                  <a:lnTo>
                    <a:pt x="576" y="158"/>
                  </a:lnTo>
                  <a:lnTo>
                    <a:pt x="580" y="158"/>
                  </a:lnTo>
                  <a:lnTo>
                    <a:pt x="583" y="158"/>
                  </a:lnTo>
                  <a:lnTo>
                    <a:pt x="587" y="158"/>
                  </a:lnTo>
                  <a:lnTo>
                    <a:pt x="590" y="159"/>
                  </a:lnTo>
                  <a:lnTo>
                    <a:pt x="593" y="160"/>
                  </a:lnTo>
                  <a:lnTo>
                    <a:pt x="591" y="161"/>
                  </a:lnTo>
                  <a:lnTo>
                    <a:pt x="588" y="161"/>
                  </a:lnTo>
                  <a:lnTo>
                    <a:pt x="585" y="162"/>
                  </a:lnTo>
                  <a:lnTo>
                    <a:pt x="582" y="162"/>
                  </a:lnTo>
                  <a:lnTo>
                    <a:pt x="579" y="163"/>
                  </a:lnTo>
                  <a:lnTo>
                    <a:pt x="577" y="163"/>
                  </a:lnTo>
                  <a:lnTo>
                    <a:pt x="574" y="164"/>
                  </a:lnTo>
                  <a:lnTo>
                    <a:pt x="571" y="165"/>
                  </a:lnTo>
                  <a:lnTo>
                    <a:pt x="568" y="166"/>
                  </a:lnTo>
                  <a:lnTo>
                    <a:pt x="566" y="167"/>
                  </a:lnTo>
                  <a:lnTo>
                    <a:pt x="563" y="169"/>
                  </a:lnTo>
                  <a:lnTo>
                    <a:pt x="561" y="171"/>
                  </a:lnTo>
                  <a:lnTo>
                    <a:pt x="558" y="174"/>
                  </a:lnTo>
                  <a:lnTo>
                    <a:pt x="556" y="177"/>
                  </a:lnTo>
                  <a:lnTo>
                    <a:pt x="554" y="180"/>
                  </a:lnTo>
                  <a:lnTo>
                    <a:pt x="552" y="185"/>
                  </a:lnTo>
                  <a:lnTo>
                    <a:pt x="557" y="184"/>
                  </a:lnTo>
                  <a:lnTo>
                    <a:pt x="561" y="184"/>
                  </a:lnTo>
                  <a:lnTo>
                    <a:pt x="565" y="184"/>
                  </a:lnTo>
                  <a:lnTo>
                    <a:pt x="568" y="184"/>
                  </a:lnTo>
                  <a:lnTo>
                    <a:pt x="571" y="185"/>
                  </a:lnTo>
                  <a:lnTo>
                    <a:pt x="574" y="186"/>
                  </a:lnTo>
                  <a:lnTo>
                    <a:pt x="577" y="187"/>
                  </a:lnTo>
                  <a:lnTo>
                    <a:pt x="579" y="188"/>
                  </a:lnTo>
                  <a:lnTo>
                    <a:pt x="582" y="189"/>
                  </a:lnTo>
                  <a:lnTo>
                    <a:pt x="584" y="190"/>
                  </a:lnTo>
                  <a:lnTo>
                    <a:pt x="586" y="192"/>
                  </a:lnTo>
                  <a:lnTo>
                    <a:pt x="588" y="193"/>
                  </a:lnTo>
                  <a:lnTo>
                    <a:pt x="591" y="195"/>
                  </a:lnTo>
                  <a:lnTo>
                    <a:pt x="593" y="197"/>
                  </a:lnTo>
                  <a:lnTo>
                    <a:pt x="596" y="198"/>
                  </a:lnTo>
                  <a:lnTo>
                    <a:pt x="598" y="200"/>
                  </a:lnTo>
                  <a:lnTo>
                    <a:pt x="591" y="199"/>
                  </a:lnTo>
                  <a:lnTo>
                    <a:pt x="585" y="198"/>
                  </a:lnTo>
                  <a:lnTo>
                    <a:pt x="579" y="198"/>
                  </a:lnTo>
                  <a:lnTo>
                    <a:pt x="574" y="198"/>
                  </a:lnTo>
                  <a:lnTo>
                    <a:pt x="569" y="198"/>
                  </a:lnTo>
                  <a:lnTo>
                    <a:pt x="564" y="199"/>
                  </a:lnTo>
                  <a:lnTo>
                    <a:pt x="560" y="200"/>
                  </a:lnTo>
                  <a:lnTo>
                    <a:pt x="556" y="201"/>
                  </a:lnTo>
                  <a:lnTo>
                    <a:pt x="553" y="204"/>
                  </a:lnTo>
                  <a:lnTo>
                    <a:pt x="549" y="206"/>
                  </a:lnTo>
                  <a:lnTo>
                    <a:pt x="546" y="209"/>
                  </a:lnTo>
                  <a:lnTo>
                    <a:pt x="543" y="213"/>
                  </a:lnTo>
                  <a:lnTo>
                    <a:pt x="541" y="217"/>
                  </a:lnTo>
                  <a:lnTo>
                    <a:pt x="538" y="222"/>
                  </a:lnTo>
                  <a:lnTo>
                    <a:pt x="536" y="228"/>
                  </a:lnTo>
                  <a:lnTo>
                    <a:pt x="533" y="234"/>
                  </a:lnTo>
                  <a:lnTo>
                    <a:pt x="531" y="242"/>
                  </a:lnTo>
                  <a:lnTo>
                    <a:pt x="530" y="250"/>
                  </a:lnTo>
                  <a:lnTo>
                    <a:pt x="528" y="259"/>
                  </a:lnTo>
                  <a:lnTo>
                    <a:pt x="527" y="269"/>
                  </a:lnTo>
                  <a:lnTo>
                    <a:pt x="526" y="280"/>
                  </a:lnTo>
                  <a:lnTo>
                    <a:pt x="525" y="291"/>
                  </a:lnTo>
                  <a:lnTo>
                    <a:pt x="523" y="304"/>
                  </a:lnTo>
                  <a:lnTo>
                    <a:pt x="522" y="318"/>
                  </a:lnTo>
                  <a:lnTo>
                    <a:pt x="521" y="333"/>
                  </a:lnTo>
                  <a:lnTo>
                    <a:pt x="520" y="349"/>
                  </a:lnTo>
                  <a:lnTo>
                    <a:pt x="519" y="366"/>
                  </a:lnTo>
                  <a:lnTo>
                    <a:pt x="518" y="385"/>
                  </a:lnTo>
                  <a:lnTo>
                    <a:pt x="517" y="404"/>
                  </a:lnTo>
                  <a:lnTo>
                    <a:pt x="515" y="425"/>
                  </a:lnTo>
                  <a:lnTo>
                    <a:pt x="514" y="448"/>
                  </a:lnTo>
                  <a:lnTo>
                    <a:pt x="512" y="472"/>
                  </a:lnTo>
                  <a:lnTo>
                    <a:pt x="512" y="477"/>
                  </a:lnTo>
                  <a:lnTo>
                    <a:pt x="512" y="482"/>
                  </a:lnTo>
                  <a:lnTo>
                    <a:pt x="512" y="487"/>
                  </a:lnTo>
                  <a:lnTo>
                    <a:pt x="512" y="493"/>
                  </a:lnTo>
                  <a:lnTo>
                    <a:pt x="512" y="498"/>
                  </a:lnTo>
                  <a:lnTo>
                    <a:pt x="512" y="504"/>
                  </a:lnTo>
                  <a:lnTo>
                    <a:pt x="512" y="510"/>
                  </a:lnTo>
                  <a:lnTo>
                    <a:pt x="511" y="515"/>
                  </a:lnTo>
                  <a:lnTo>
                    <a:pt x="511" y="521"/>
                  </a:lnTo>
                  <a:lnTo>
                    <a:pt x="511" y="527"/>
                  </a:lnTo>
                  <a:lnTo>
                    <a:pt x="511" y="532"/>
                  </a:lnTo>
                  <a:lnTo>
                    <a:pt x="511" y="538"/>
                  </a:lnTo>
                  <a:lnTo>
                    <a:pt x="510" y="544"/>
                  </a:lnTo>
                  <a:lnTo>
                    <a:pt x="510" y="550"/>
                  </a:lnTo>
                  <a:lnTo>
                    <a:pt x="510" y="556"/>
                  </a:lnTo>
                  <a:lnTo>
                    <a:pt x="509" y="562"/>
                  </a:lnTo>
                  <a:lnTo>
                    <a:pt x="509" y="568"/>
                  </a:lnTo>
                  <a:lnTo>
                    <a:pt x="508" y="574"/>
                  </a:lnTo>
                  <a:lnTo>
                    <a:pt x="508" y="580"/>
                  </a:lnTo>
                  <a:lnTo>
                    <a:pt x="507" y="586"/>
                  </a:lnTo>
                  <a:lnTo>
                    <a:pt x="506" y="591"/>
                  </a:lnTo>
                  <a:lnTo>
                    <a:pt x="505" y="597"/>
                  </a:lnTo>
                  <a:lnTo>
                    <a:pt x="504" y="603"/>
                  </a:lnTo>
                  <a:lnTo>
                    <a:pt x="503" y="609"/>
                  </a:lnTo>
                  <a:lnTo>
                    <a:pt x="501" y="615"/>
                  </a:lnTo>
                  <a:lnTo>
                    <a:pt x="500" y="620"/>
                  </a:lnTo>
                  <a:lnTo>
                    <a:pt x="499" y="626"/>
                  </a:lnTo>
                  <a:lnTo>
                    <a:pt x="497" y="632"/>
                  </a:lnTo>
                  <a:lnTo>
                    <a:pt x="495" y="637"/>
                  </a:lnTo>
                  <a:lnTo>
                    <a:pt x="493" y="643"/>
                  </a:lnTo>
                  <a:lnTo>
                    <a:pt x="491" y="648"/>
                  </a:lnTo>
                  <a:lnTo>
                    <a:pt x="489" y="654"/>
                  </a:lnTo>
                  <a:lnTo>
                    <a:pt x="484" y="654"/>
                  </a:lnTo>
                  <a:lnTo>
                    <a:pt x="480" y="657"/>
                  </a:lnTo>
                  <a:lnTo>
                    <a:pt x="476" y="661"/>
                  </a:lnTo>
                  <a:lnTo>
                    <a:pt x="472" y="667"/>
                  </a:lnTo>
                  <a:lnTo>
                    <a:pt x="468" y="673"/>
                  </a:lnTo>
                  <a:lnTo>
                    <a:pt x="464" y="681"/>
                  </a:lnTo>
                  <a:lnTo>
                    <a:pt x="461" y="690"/>
                  </a:lnTo>
                  <a:lnTo>
                    <a:pt x="459" y="699"/>
                  </a:lnTo>
                  <a:lnTo>
                    <a:pt x="457" y="709"/>
                  </a:lnTo>
                  <a:lnTo>
                    <a:pt x="455" y="718"/>
                  </a:lnTo>
                  <a:lnTo>
                    <a:pt x="454" y="727"/>
                  </a:lnTo>
                  <a:lnTo>
                    <a:pt x="454" y="736"/>
                  </a:lnTo>
                  <a:lnTo>
                    <a:pt x="455" y="744"/>
                  </a:lnTo>
                  <a:lnTo>
                    <a:pt x="456" y="751"/>
                  </a:lnTo>
                  <a:lnTo>
                    <a:pt x="459" y="757"/>
                  </a:lnTo>
                  <a:lnTo>
                    <a:pt x="462" y="762"/>
                  </a:lnTo>
                  <a:lnTo>
                    <a:pt x="478" y="769"/>
                  </a:lnTo>
                  <a:lnTo>
                    <a:pt x="493" y="776"/>
                  </a:lnTo>
                  <a:lnTo>
                    <a:pt x="509" y="782"/>
                  </a:lnTo>
                  <a:lnTo>
                    <a:pt x="524" y="789"/>
                  </a:lnTo>
                  <a:lnTo>
                    <a:pt x="539" y="794"/>
                  </a:lnTo>
                  <a:lnTo>
                    <a:pt x="554" y="799"/>
                  </a:lnTo>
                  <a:lnTo>
                    <a:pt x="568" y="804"/>
                  </a:lnTo>
                  <a:lnTo>
                    <a:pt x="582" y="808"/>
                  </a:lnTo>
                  <a:lnTo>
                    <a:pt x="597" y="811"/>
                  </a:lnTo>
                  <a:lnTo>
                    <a:pt x="611" y="815"/>
                  </a:lnTo>
                  <a:lnTo>
                    <a:pt x="624" y="817"/>
                  </a:lnTo>
                  <a:lnTo>
                    <a:pt x="638" y="819"/>
                  </a:lnTo>
                  <a:lnTo>
                    <a:pt x="652" y="821"/>
                  </a:lnTo>
                  <a:lnTo>
                    <a:pt x="666" y="821"/>
                  </a:lnTo>
                  <a:lnTo>
                    <a:pt x="680" y="822"/>
                  </a:lnTo>
                  <a:lnTo>
                    <a:pt x="694" y="821"/>
                  </a:lnTo>
                  <a:lnTo>
                    <a:pt x="708" y="821"/>
                  </a:lnTo>
                  <a:lnTo>
                    <a:pt x="722" y="819"/>
                  </a:lnTo>
                  <a:lnTo>
                    <a:pt x="735" y="817"/>
                  </a:lnTo>
                  <a:lnTo>
                    <a:pt x="749" y="814"/>
                  </a:lnTo>
                  <a:lnTo>
                    <a:pt x="764" y="811"/>
                  </a:lnTo>
                  <a:lnTo>
                    <a:pt x="778" y="807"/>
                  </a:lnTo>
                  <a:lnTo>
                    <a:pt x="792" y="802"/>
                  </a:lnTo>
                  <a:lnTo>
                    <a:pt x="808" y="796"/>
                  </a:lnTo>
                  <a:lnTo>
                    <a:pt x="823" y="790"/>
                  </a:lnTo>
                  <a:lnTo>
                    <a:pt x="838" y="783"/>
                  </a:lnTo>
                  <a:lnTo>
                    <a:pt x="853" y="775"/>
                  </a:lnTo>
                  <a:lnTo>
                    <a:pt x="869" y="767"/>
                  </a:lnTo>
                  <a:lnTo>
                    <a:pt x="884" y="757"/>
                  </a:lnTo>
                  <a:lnTo>
                    <a:pt x="901" y="747"/>
                  </a:lnTo>
                  <a:lnTo>
                    <a:pt x="917" y="737"/>
                  </a:lnTo>
                  <a:lnTo>
                    <a:pt x="934" y="725"/>
                  </a:lnTo>
                  <a:lnTo>
                    <a:pt x="935" y="721"/>
                  </a:lnTo>
                  <a:lnTo>
                    <a:pt x="937" y="717"/>
                  </a:lnTo>
                  <a:lnTo>
                    <a:pt x="937" y="712"/>
                  </a:lnTo>
                  <a:lnTo>
                    <a:pt x="935" y="708"/>
                  </a:lnTo>
                  <a:lnTo>
                    <a:pt x="935" y="704"/>
                  </a:lnTo>
                  <a:lnTo>
                    <a:pt x="934" y="699"/>
                  </a:lnTo>
                  <a:lnTo>
                    <a:pt x="933" y="695"/>
                  </a:lnTo>
                  <a:lnTo>
                    <a:pt x="931" y="691"/>
                  </a:lnTo>
                  <a:lnTo>
                    <a:pt x="930" y="687"/>
                  </a:lnTo>
                  <a:lnTo>
                    <a:pt x="928" y="683"/>
                  </a:lnTo>
                  <a:lnTo>
                    <a:pt x="926" y="679"/>
                  </a:lnTo>
                  <a:lnTo>
                    <a:pt x="924" y="675"/>
                  </a:lnTo>
                  <a:lnTo>
                    <a:pt x="922" y="672"/>
                  </a:lnTo>
                  <a:lnTo>
                    <a:pt x="920" y="668"/>
                  </a:lnTo>
                  <a:lnTo>
                    <a:pt x="918" y="665"/>
                  </a:lnTo>
                  <a:lnTo>
                    <a:pt x="916" y="662"/>
                  </a:lnTo>
                  <a:lnTo>
                    <a:pt x="913" y="663"/>
                  </a:lnTo>
                  <a:lnTo>
                    <a:pt x="909" y="663"/>
                  </a:lnTo>
                  <a:lnTo>
                    <a:pt x="904" y="664"/>
                  </a:lnTo>
                  <a:lnTo>
                    <a:pt x="898" y="665"/>
                  </a:lnTo>
                  <a:lnTo>
                    <a:pt x="892" y="667"/>
                  </a:lnTo>
                  <a:lnTo>
                    <a:pt x="887" y="667"/>
                  </a:lnTo>
                  <a:lnTo>
                    <a:pt x="882" y="668"/>
                  </a:lnTo>
                  <a:lnTo>
                    <a:pt x="879" y="668"/>
                  </a:lnTo>
                  <a:lnTo>
                    <a:pt x="875" y="654"/>
                  </a:lnTo>
                  <a:lnTo>
                    <a:pt x="871" y="639"/>
                  </a:lnTo>
                  <a:lnTo>
                    <a:pt x="867" y="624"/>
                  </a:lnTo>
                  <a:lnTo>
                    <a:pt x="863" y="610"/>
                  </a:lnTo>
                  <a:lnTo>
                    <a:pt x="860" y="596"/>
                  </a:lnTo>
                  <a:lnTo>
                    <a:pt x="857" y="583"/>
                  </a:lnTo>
                  <a:lnTo>
                    <a:pt x="854" y="569"/>
                  </a:lnTo>
                  <a:lnTo>
                    <a:pt x="852" y="555"/>
                  </a:lnTo>
                  <a:lnTo>
                    <a:pt x="849" y="542"/>
                  </a:lnTo>
                  <a:lnTo>
                    <a:pt x="847" y="528"/>
                  </a:lnTo>
                  <a:lnTo>
                    <a:pt x="845" y="515"/>
                  </a:lnTo>
                  <a:lnTo>
                    <a:pt x="843" y="502"/>
                  </a:lnTo>
                  <a:lnTo>
                    <a:pt x="841" y="488"/>
                  </a:lnTo>
                  <a:lnTo>
                    <a:pt x="839" y="475"/>
                  </a:lnTo>
                  <a:lnTo>
                    <a:pt x="838" y="461"/>
                  </a:lnTo>
                  <a:lnTo>
                    <a:pt x="836" y="447"/>
                  </a:lnTo>
                  <a:lnTo>
                    <a:pt x="835" y="434"/>
                  </a:lnTo>
                  <a:lnTo>
                    <a:pt x="834" y="420"/>
                  </a:lnTo>
                  <a:lnTo>
                    <a:pt x="833" y="406"/>
                  </a:lnTo>
                  <a:lnTo>
                    <a:pt x="832" y="391"/>
                  </a:lnTo>
                  <a:lnTo>
                    <a:pt x="832" y="377"/>
                  </a:lnTo>
                  <a:lnTo>
                    <a:pt x="831" y="362"/>
                  </a:lnTo>
                  <a:lnTo>
                    <a:pt x="830" y="347"/>
                  </a:lnTo>
                  <a:lnTo>
                    <a:pt x="829" y="331"/>
                  </a:lnTo>
                  <a:lnTo>
                    <a:pt x="829" y="315"/>
                  </a:lnTo>
                  <a:lnTo>
                    <a:pt x="828" y="299"/>
                  </a:lnTo>
                  <a:lnTo>
                    <a:pt x="828" y="282"/>
                  </a:lnTo>
                  <a:lnTo>
                    <a:pt x="827" y="265"/>
                  </a:lnTo>
                  <a:lnTo>
                    <a:pt x="827" y="248"/>
                  </a:lnTo>
                  <a:lnTo>
                    <a:pt x="826" y="230"/>
                  </a:lnTo>
                  <a:lnTo>
                    <a:pt x="826" y="211"/>
                  </a:lnTo>
                  <a:lnTo>
                    <a:pt x="825" y="192"/>
                  </a:lnTo>
                  <a:lnTo>
                    <a:pt x="825" y="183"/>
                  </a:lnTo>
                  <a:lnTo>
                    <a:pt x="825" y="173"/>
                  </a:lnTo>
                  <a:lnTo>
                    <a:pt x="824" y="163"/>
                  </a:lnTo>
                  <a:lnTo>
                    <a:pt x="823" y="152"/>
                  </a:lnTo>
                  <a:lnTo>
                    <a:pt x="821" y="140"/>
                  </a:lnTo>
                  <a:lnTo>
                    <a:pt x="818" y="129"/>
                  </a:lnTo>
                  <a:lnTo>
                    <a:pt x="815" y="117"/>
                  </a:lnTo>
                  <a:lnTo>
                    <a:pt x="811" y="106"/>
                  </a:lnTo>
                  <a:lnTo>
                    <a:pt x="806" y="95"/>
                  </a:lnTo>
                  <a:lnTo>
                    <a:pt x="799" y="85"/>
                  </a:lnTo>
                  <a:lnTo>
                    <a:pt x="792" y="76"/>
                  </a:lnTo>
                  <a:lnTo>
                    <a:pt x="784" y="67"/>
                  </a:lnTo>
                  <a:lnTo>
                    <a:pt x="775" y="59"/>
                  </a:lnTo>
                  <a:lnTo>
                    <a:pt x="764" y="53"/>
                  </a:lnTo>
                  <a:lnTo>
                    <a:pt x="752" y="48"/>
                  </a:lnTo>
                  <a:lnTo>
                    <a:pt x="738" y="45"/>
                  </a:lnTo>
                  <a:lnTo>
                    <a:pt x="710" y="41"/>
                  </a:lnTo>
                  <a:lnTo>
                    <a:pt x="683" y="37"/>
                  </a:lnTo>
                  <a:lnTo>
                    <a:pt x="655" y="34"/>
                  </a:lnTo>
                  <a:lnTo>
                    <a:pt x="630" y="30"/>
                  </a:lnTo>
                  <a:lnTo>
                    <a:pt x="605" y="27"/>
                  </a:lnTo>
                  <a:lnTo>
                    <a:pt x="581" y="24"/>
                  </a:lnTo>
                  <a:lnTo>
                    <a:pt x="557" y="22"/>
                  </a:lnTo>
                  <a:lnTo>
                    <a:pt x="534" y="19"/>
                  </a:lnTo>
                  <a:lnTo>
                    <a:pt x="512" y="17"/>
                  </a:lnTo>
                  <a:lnTo>
                    <a:pt x="491" y="14"/>
                  </a:lnTo>
                  <a:lnTo>
                    <a:pt x="471" y="13"/>
                  </a:lnTo>
                  <a:lnTo>
                    <a:pt x="451" y="11"/>
                  </a:lnTo>
                  <a:lnTo>
                    <a:pt x="432" y="9"/>
                  </a:lnTo>
                  <a:lnTo>
                    <a:pt x="414" y="8"/>
                  </a:lnTo>
                  <a:lnTo>
                    <a:pt x="396" y="6"/>
                  </a:lnTo>
                  <a:lnTo>
                    <a:pt x="379" y="5"/>
                  </a:lnTo>
                  <a:lnTo>
                    <a:pt x="363" y="4"/>
                  </a:lnTo>
                  <a:lnTo>
                    <a:pt x="348" y="3"/>
                  </a:lnTo>
                  <a:lnTo>
                    <a:pt x="333" y="2"/>
                  </a:lnTo>
                  <a:lnTo>
                    <a:pt x="320" y="2"/>
                  </a:lnTo>
                  <a:lnTo>
                    <a:pt x="306" y="1"/>
                  </a:lnTo>
                  <a:lnTo>
                    <a:pt x="294" y="1"/>
                  </a:lnTo>
                  <a:lnTo>
                    <a:pt x="283" y="1"/>
                  </a:lnTo>
                  <a:lnTo>
                    <a:pt x="272" y="1"/>
                  </a:lnTo>
                  <a:lnTo>
                    <a:pt x="260" y="0"/>
                  </a:lnTo>
                  <a:lnTo>
                    <a:pt x="251" y="0"/>
                  </a:lnTo>
                  <a:lnTo>
                    <a:pt x="242" y="0"/>
                  </a:lnTo>
                  <a:lnTo>
                    <a:pt x="233" y="1"/>
                  </a:lnTo>
                  <a:lnTo>
                    <a:pt x="226" y="1"/>
                  </a:lnTo>
                  <a:lnTo>
                    <a:pt x="219" y="1"/>
                  </a:lnTo>
                  <a:lnTo>
                    <a:pt x="212" y="1"/>
                  </a:lnTo>
                  <a:lnTo>
                    <a:pt x="207" y="2"/>
                  </a:lnTo>
                  <a:lnTo>
                    <a:pt x="205" y="2"/>
                  </a:lnTo>
                  <a:lnTo>
                    <a:pt x="203" y="3"/>
                  </a:lnTo>
                  <a:lnTo>
                    <a:pt x="200" y="4"/>
                  </a:lnTo>
                  <a:lnTo>
                    <a:pt x="197" y="5"/>
                  </a:lnTo>
                  <a:lnTo>
                    <a:pt x="192" y="5"/>
                  </a:lnTo>
                  <a:lnTo>
                    <a:pt x="188" y="6"/>
                  </a:lnTo>
                  <a:lnTo>
                    <a:pt x="182" y="7"/>
                  </a:lnTo>
                  <a:lnTo>
                    <a:pt x="176" y="9"/>
                  </a:lnTo>
                  <a:lnTo>
                    <a:pt x="170" y="9"/>
                  </a:lnTo>
                  <a:lnTo>
                    <a:pt x="163" y="11"/>
                  </a:lnTo>
                  <a:lnTo>
                    <a:pt x="155" y="12"/>
                  </a:lnTo>
                  <a:lnTo>
                    <a:pt x="148" y="13"/>
                  </a:lnTo>
                  <a:lnTo>
                    <a:pt x="140" y="14"/>
                  </a:lnTo>
                  <a:lnTo>
                    <a:pt x="131" y="15"/>
                  </a:lnTo>
                  <a:lnTo>
                    <a:pt x="122" y="16"/>
                  </a:lnTo>
                  <a:lnTo>
                    <a:pt x="114" y="17"/>
                  </a:lnTo>
                  <a:lnTo>
                    <a:pt x="105" y="18"/>
                  </a:lnTo>
                  <a:lnTo>
                    <a:pt x="97" y="19"/>
                  </a:lnTo>
                  <a:lnTo>
                    <a:pt x="88" y="20"/>
                  </a:lnTo>
                  <a:lnTo>
                    <a:pt x="80" y="21"/>
                  </a:lnTo>
                  <a:lnTo>
                    <a:pt x="71" y="22"/>
                  </a:lnTo>
                  <a:lnTo>
                    <a:pt x="63" y="22"/>
                  </a:lnTo>
                  <a:lnTo>
                    <a:pt x="55" y="23"/>
                  </a:lnTo>
                  <a:lnTo>
                    <a:pt x="47" y="23"/>
                  </a:lnTo>
                  <a:lnTo>
                    <a:pt x="39" y="24"/>
                  </a:lnTo>
                  <a:lnTo>
                    <a:pt x="32" y="24"/>
                  </a:lnTo>
                  <a:lnTo>
                    <a:pt x="26" y="24"/>
                  </a:lnTo>
                  <a:lnTo>
                    <a:pt x="19" y="24"/>
                  </a:lnTo>
                  <a:lnTo>
                    <a:pt x="14" y="24"/>
                  </a:lnTo>
                  <a:lnTo>
                    <a:pt x="9" y="24"/>
                  </a:lnTo>
                  <a:lnTo>
                    <a:pt x="4" y="23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9"/>
                  </a:lnTo>
                  <a:lnTo>
                    <a:pt x="6" y="32"/>
                  </a:lnTo>
                  <a:lnTo>
                    <a:pt x="7" y="36"/>
                  </a:lnTo>
                  <a:lnTo>
                    <a:pt x="8" y="40"/>
                  </a:lnTo>
                  <a:lnTo>
                    <a:pt x="9" y="44"/>
                  </a:lnTo>
                  <a:lnTo>
                    <a:pt x="10" y="48"/>
                  </a:lnTo>
                  <a:lnTo>
                    <a:pt x="11" y="52"/>
                  </a:lnTo>
                  <a:lnTo>
                    <a:pt x="11" y="56"/>
                  </a:lnTo>
                  <a:lnTo>
                    <a:pt x="12" y="60"/>
                  </a:lnTo>
                  <a:lnTo>
                    <a:pt x="12" y="64"/>
                  </a:lnTo>
                  <a:lnTo>
                    <a:pt x="12" y="68"/>
                  </a:lnTo>
                  <a:lnTo>
                    <a:pt x="12" y="71"/>
                  </a:lnTo>
                  <a:lnTo>
                    <a:pt x="12" y="74"/>
                  </a:lnTo>
                  <a:lnTo>
                    <a:pt x="12" y="77"/>
                  </a:lnTo>
                  <a:lnTo>
                    <a:pt x="11" y="79"/>
                  </a:lnTo>
                  <a:lnTo>
                    <a:pt x="17" y="82"/>
                  </a:lnTo>
                  <a:lnTo>
                    <a:pt x="23" y="85"/>
                  </a:lnTo>
                  <a:lnTo>
                    <a:pt x="29" y="87"/>
                  </a:lnTo>
                  <a:lnTo>
                    <a:pt x="35" y="89"/>
                  </a:lnTo>
                  <a:lnTo>
                    <a:pt x="42" y="90"/>
                  </a:lnTo>
                  <a:lnTo>
                    <a:pt x="48" y="92"/>
                  </a:lnTo>
                  <a:lnTo>
                    <a:pt x="55" y="93"/>
                  </a:lnTo>
                  <a:lnTo>
                    <a:pt x="62" y="94"/>
                  </a:lnTo>
                  <a:lnTo>
                    <a:pt x="68" y="94"/>
                  </a:lnTo>
                  <a:lnTo>
                    <a:pt x="75" y="94"/>
                  </a:lnTo>
                  <a:lnTo>
                    <a:pt x="82" y="95"/>
                  </a:lnTo>
                  <a:lnTo>
                    <a:pt x="89" y="95"/>
                  </a:lnTo>
                  <a:lnTo>
                    <a:pt x="96" y="94"/>
                  </a:lnTo>
                  <a:lnTo>
                    <a:pt x="102" y="94"/>
                  </a:lnTo>
                  <a:lnTo>
                    <a:pt x="109" y="94"/>
                  </a:lnTo>
                  <a:lnTo>
                    <a:pt x="116" y="93"/>
                  </a:lnTo>
                  <a:lnTo>
                    <a:pt x="122" y="92"/>
                  </a:lnTo>
                  <a:lnTo>
                    <a:pt x="129" y="92"/>
                  </a:lnTo>
                  <a:lnTo>
                    <a:pt x="136" y="91"/>
                  </a:lnTo>
                  <a:lnTo>
                    <a:pt x="142" y="90"/>
                  </a:lnTo>
                  <a:lnTo>
                    <a:pt x="149" y="89"/>
                  </a:lnTo>
                  <a:lnTo>
                    <a:pt x="154" y="88"/>
                  </a:lnTo>
                  <a:lnTo>
                    <a:pt x="160" y="87"/>
                  </a:lnTo>
                  <a:lnTo>
                    <a:pt x="165" y="86"/>
                  </a:lnTo>
                  <a:lnTo>
                    <a:pt x="171" y="85"/>
                  </a:lnTo>
                  <a:lnTo>
                    <a:pt x="175" y="84"/>
                  </a:lnTo>
                  <a:lnTo>
                    <a:pt x="180" y="83"/>
                  </a:lnTo>
                  <a:lnTo>
                    <a:pt x="184" y="82"/>
                  </a:lnTo>
                  <a:lnTo>
                    <a:pt x="188" y="81"/>
                  </a:lnTo>
                  <a:lnTo>
                    <a:pt x="192" y="81"/>
                  </a:lnTo>
                  <a:lnTo>
                    <a:pt x="196" y="80"/>
                  </a:lnTo>
                  <a:lnTo>
                    <a:pt x="199" y="80"/>
                  </a:lnTo>
                  <a:lnTo>
                    <a:pt x="202" y="83"/>
                  </a:lnTo>
                  <a:lnTo>
                    <a:pt x="207" y="86"/>
                  </a:lnTo>
                  <a:lnTo>
                    <a:pt x="211" y="90"/>
                  </a:lnTo>
                  <a:lnTo>
                    <a:pt x="217" y="93"/>
                  </a:lnTo>
                  <a:lnTo>
                    <a:pt x="222" y="96"/>
                  </a:lnTo>
                  <a:lnTo>
                    <a:pt x="228" y="98"/>
                  </a:lnTo>
                  <a:lnTo>
                    <a:pt x="234" y="101"/>
                  </a:lnTo>
                  <a:lnTo>
                    <a:pt x="241" y="104"/>
                  </a:lnTo>
                  <a:lnTo>
                    <a:pt x="248" y="107"/>
                  </a:lnTo>
                  <a:lnTo>
                    <a:pt x="255" y="109"/>
                  </a:lnTo>
                  <a:lnTo>
                    <a:pt x="263" y="112"/>
                  </a:lnTo>
                  <a:lnTo>
                    <a:pt x="273" y="114"/>
                  </a:lnTo>
                  <a:lnTo>
                    <a:pt x="281" y="117"/>
                  </a:lnTo>
                  <a:lnTo>
                    <a:pt x="290" y="119"/>
                  </a:lnTo>
                  <a:lnTo>
                    <a:pt x="300" y="121"/>
                  </a:lnTo>
                  <a:lnTo>
                    <a:pt x="310" y="123"/>
                  </a:lnTo>
                  <a:lnTo>
                    <a:pt x="320" y="125"/>
                  </a:lnTo>
                  <a:lnTo>
                    <a:pt x="331" y="127"/>
                  </a:lnTo>
                  <a:lnTo>
                    <a:pt x="342" y="129"/>
                  </a:lnTo>
                  <a:lnTo>
                    <a:pt x="353" y="131"/>
                  </a:lnTo>
                  <a:lnTo>
                    <a:pt x="365" y="133"/>
                  </a:lnTo>
                  <a:lnTo>
                    <a:pt x="378" y="135"/>
                  </a:lnTo>
                  <a:lnTo>
                    <a:pt x="390" y="136"/>
                  </a:lnTo>
                  <a:lnTo>
                    <a:pt x="404" y="138"/>
                  </a:lnTo>
                  <a:lnTo>
                    <a:pt x="418" y="139"/>
                  </a:lnTo>
                  <a:lnTo>
                    <a:pt x="432" y="141"/>
                  </a:lnTo>
                  <a:lnTo>
                    <a:pt x="446" y="142"/>
                  </a:lnTo>
                  <a:lnTo>
                    <a:pt x="461" y="144"/>
                  </a:lnTo>
                  <a:lnTo>
                    <a:pt x="476" y="145"/>
                  </a:lnTo>
                  <a:lnTo>
                    <a:pt x="492" y="146"/>
                  </a:lnTo>
                  <a:lnTo>
                    <a:pt x="508" y="147"/>
                  </a:lnTo>
                  <a:lnTo>
                    <a:pt x="525" y="148"/>
                  </a:lnTo>
                </a:path>
              </a:pathLst>
            </a:custGeom>
            <a:solidFill>
              <a:srgbClr val="407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75" name="Freeform 231">
              <a:extLst>
                <a:ext uri="{FF2B5EF4-FFF2-40B4-BE49-F238E27FC236}">
                  <a16:creationId xmlns:a16="http://schemas.microsoft.com/office/drawing/2014/main" id="{DE46F6BE-5C93-16B9-17CC-4DDFACF3B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642"/>
              <a:ext cx="539" cy="56"/>
            </a:xfrm>
            <a:custGeom>
              <a:avLst/>
              <a:gdLst>
                <a:gd name="T0" fmla="*/ 6 w 539"/>
                <a:gd name="T1" fmla="*/ 12 h 56"/>
                <a:gd name="T2" fmla="*/ 18 w 539"/>
                <a:gd name="T3" fmla="*/ 11 h 56"/>
                <a:gd name="T4" fmla="*/ 33 w 539"/>
                <a:gd name="T5" fmla="*/ 10 h 56"/>
                <a:gd name="T6" fmla="*/ 50 w 539"/>
                <a:gd name="T7" fmla="*/ 10 h 56"/>
                <a:gd name="T8" fmla="*/ 70 w 539"/>
                <a:gd name="T9" fmla="*/ 10 h 56"/>
                <a:gd name="T10" fmla="*/ 92 w 539"/>
                <a:gd name="T11" fmla="*/ 11 h 56"/>
                <a:gd name="T12" fmla="*/ 118 w 539"/>
                <a:gd name="T13" fmla="*/ 12 h 56"/>
                <a:gd name="T14" fmla="*/ 147 w 539"/>
                <a:gd name="T15" fmla="*/ 13 h 56"/>
                <a:gd name="T16" fmla="*/ 178 w 539"/>
                <a:gd name="T17" fmla="*/ 15 h 56"/>
                <a:gd name="T18" fmla="*/ 212 w 539"/>
                <a:gd name="T19" fmla="*/ 18 h 56"/>
                <a:gd name="T20" fmla="*/ 250 w 539"/>
                <a:gd name="T21" fmla="*/ 21 h 56"/>
                <a:gd name="T22" fmla="*/ 289 w 539"/>
                <a:gd name="T23" fmla="*/ 24 h 56"/>
                <a:gd name="T24" fmla="*/ 333 w 539"/>
                <a:gd name="T25" fmla="*/ 29 h 56"/>
                <a:gd name="T26" fmla="*/ 379 w 539"/>
                <a:gd name="T27" fmla="*/ 34 h 56"/>
                <a:gd name="T28" fmla="*/ 428 w 539"/>
                <a:gd name="T29" fmla="*/ 40 h 56"/>
                <a:gd name="T30" fmla="*/ 481 w 539"/>
                <a:gd name="T31" fmla="*/ 47 h 56"/>
                <a:gd name="T32" fmla="*/ 536 w 539"/>
                <a:gd name="T33" fmla="*/ 55 h 56"/>
                <a:gd name="T34" fmla="*/ 510 w 539"/>
                <a:gd name="T35" fmla="*/ 41 h 56"/>
                <a:gd name="T36" fmla="*/ 456 w 539"/>
                <a:gd name="T37" fmla="*/ 34 h 56"/>
                <a:gd name="T38" fmla="*/ 404 w 539"/>
                <a:gd name="T39" fmla="*/ 27 h 56"/>
                <a:gd name="T40" fmla="*/ 357 w 539"/>
                <a:gd name="T41" fmla="*/ 22 h 56"/>
                <a:gd name="T42" fmla="*/ 311 w 539"/>
                <a:gd name="T43" fmla="*/ 17 h 56"/>
                <a:gd name="T44" fmla="*/ 270 w 539"/>
                <a:gd name="T45" fmla="*/ 13 h 56"/>
                <a:gd name="T46" fmla="*/ 232 w 539"/>
                <a:gd name="T47" fmla="*/ 9 h 56"/>
                <a:gd name="T48" fmla="*/ 195 w 539"/>
                <a:gd name="T49" fmla="*/ 6 h 56"/>
                <a:gd name="T50" fmla="*/ 162 w 539"/>
                <a:gd name="T51" fmla="*/ 4 h 56"/>
                <a:gd name="T52" fmla="*/ 133 w 539"/>
                <a:gd name="T53" fmla="*/ 2 h 56"/>
                <a:gd name="T54" fmla="*/ 105 w 539"/>
                <a:gd name="T55" fmla="*/ 1 h 56"/>
                <a:gd name="T56" fmla="*/ 81 w 539"/>
                <a:gd name="T57" fmla="*/ 1 h 56"/>
                <a:gd name="T58" fmla="*/ 59 w 539"/>
                <a:gd name="T59" fmla="*/ 0 h 56"/>
                <a:gd name="T60" fmla="*/ 41 w 539"/>
                <a:gd name="T61" fmla="*/ 0 h 56"/>
                <a:gd name="T62" fmla="*/ 24 w 539"/>
                <a:gd name="T63" fmla="*/ 1 h 56"/>
                <a:gd name="T64" fmla="*/ 11 w 539"/>
                <a:gd name="T65" fmla="*/ 1 h 56"/>
                <a:gd name="T66" fmla="*/ 3 w 539"/>
                <a:gd name="T67" fmla="*/ 2 h 56"/>
                <a:gd name="T68" fmla="*/ 3 w 539"/>
                <a:gd name="T69" fmla="*/ 2 h 56"/>
                <a:gd name="T70" fmla="*/ 0 w 539"/>
                <a:gd name="T71" fmla="*/ 5 h 56"/>
                <a:gd name="T72" fmla="*/ 0 w 539"/>
                <a:gd name="T73" fmla="*/ 9 h 56"/>
                <a:gd name="T74" fmla="*/ 4 w 539"/>
                <a:gd name="T75" fmla="*/ 11 h 56"/>
                <a:gd name="T76" fmla="*/ 8 w 539"/>
                <a:gd name="T77" fmla="*/ 1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9" h="56">
                  <a:moveTo>
                    <a:pt x="8" y="11"/>
                  </a:moveTo>
                  <a:lnTo>
                    <a:pt x="6" y="12"/>
                  </a:lnTo>
                  <a:lnTo>
                    <a:pt x="12" y="11"/>
                  </a:lnTo>
                  <a:lnTo>
                    <a:pt x="18" y="11"/>
                  </a:lnTo>
                  <a:lnTo>
                    <a:pt x="25" y="11"/>
                  </a:lnTo>
                  <a:lnTo>
                    <a:pt x="33" y="10"/>
                  </a:lnTo>
                  <a:lnTo>
                    <a:pt x="41" y="10"/>
                  </a:lnTo>
                  <a:lnTo>
                    <a:pt x="50" y="10"/>
                  </a:lnTo>
                  <a:lnTo>
                    <a:pt x="59" y="10"/>
                  </a:lnTo>
                  <a:lnTo>
                    <a:pt x="70" y="10"/>
                  </a:lnTo>
                  <a:lnTo>
                    <a:pt x="81" y="10"/>
                  </a:lnTo>
                  <a:lnTo>
                    <a:pt x="92" y="11"/>
                  </a:lnTo>
                  <a:lnTo>
                    <a:pt x="104" y="11"/>
                  </a:lnTo>
                  <a:lnTo>
                    <a:pt x="118" y="12"/>
                  </a:lnTo>
                  <a:lnTo>
                    <a:pt x="132" y="12"/>
                  </a:lnTo>
                  <a:lnTo>
                    <a:pt x="147" y="13"/>
                  </a:lnTo>
                  <a:lnTo>
                    <a:pt x="162" y="14"/>
                  </a:lnTo>
                  <a:lnTo>
                    <a:pt x="178" y="15"/>
                  </a:lnTo>
                  <a:lnTo>
                    <a:pt x="194" y="16"/>
                  </a:lnTo>
                  <a:lnTo>
                    <a:pt x="212" y="18"/>
                  </a:lnTo>
                  <a:lnTo>
                    <a:pt x="231" y="19"/>
                  </a:lnTo>
                  <a:lnTo>
                    <a:pt x="250" y="21"/>
                  </a:lnTo>
                  <a:lnTo>
                    <a:pt x="269" y="23"/>
                  </a:lnTo>
                  <a:lnTo>
                    <a:pt x="289" y="24"/>
                  </a:lnTo>
                  <a:lnTo>
                    <a:pt x="310" y="27"/>
                  </a:lnTo>
                  <a:lnTo>
                    <a:pt x="333" y="29"/>
                  </a:lnTo>
                  <a:lnTo>
                    <a:pt x="356" y="31"/>
                  </a:lnTo>
                  <a:lnTo>
                    <a:pt x="379" y="34"/>
                  </a:lnTo>
                  <a:lnTo>
                    <a:pt x="403" y="37"/>
                  </a:lnTo>
                  <a:lnTo>
                    <a:pt x="428" y="40"/>
                  </a:lnTo>
                  <a:lnTo>
                    <a:pt x="455" y="44"/>
                  </a:lnTo>
                  <a:lnTo>
                    <a:pt x="481" y="47"/>
                  </a:lnTo>
                  <a:lnTo>
                    <a:pt x="508" y="51"/>
                  </a:lnTo>
                  <a:lnTo>
                    <a:pt x="536" y="55"/>
                  </a:lnTo>
                  <a:lnTo>
                    <a:pt x="538" y="45"/>
                  </a:lnTo>
                  <a:lnTo>
                    <a:pt x="510" y="41"/>
                  </a:lnTo>
                  <a:lnTo>
                    <a:pt x="482" y="37"/>
                  </a:lnTo>
                  <a:lnTo>
                    <a:pt x="456" y="34"/>
                  </a:lnTo>
                  <a:lnTo>
                    <a:pt x="429" y="30"/>
                  </a:lnTo>
                  <a:lnTo>
                    <a:pt x="404" y="27"/>
                  </a:lnTo>
                  <a:lnTo>
                    <a:pt x="380" y="24"/>
                  </a:lnTo>
                  <a:lnTo>
                    <a:pt x="357" y="22"/>
                  </a:lnTo>
                  <a:lnTo>
                    <a:pt x="334" y="19"/>
                  </a:lnTo>
                  <a:lnTo>
                    <a:pt x="311" y="17"/>
                  </a:lnTo>
                  <a:lnTo>
                    <a:pt x="290" y="14"/>
                  </a:lnTo>
                  <a:lnTo>
                    <a:pt x="270" y="13"/>
                  </a:lnTo>
                  <a:lnTo>
                    <a:pt x="250" y="11"/>
                  </a:lnTo>
                  <a:lnTo>
                    <a:pt x="232" y="9"/>
                  </a:lnTo>
                  <a:lnTo>
                    <a:pt x="212" y="8"/>
                  </a:lnTo>
                  <a:lnTo>
                    <a:pt x="195" y="6"/>
                  </a:lnTo>
                  <a:lnTo>
                    <a:pt x="178" y="5"/>
                  </a:lnTo>
                  <a:lnTo>
                    <a:pt x="162" y="4"/>
                  </a:lnTo>
                  <a:lnTo>
                    <a:pt x="147" y="3"/>
                  </a:lnTo>
                  <a:lnTo>
                    <a:pt x="133" y="2"/>
                  </a:lnTo>
                  <a:lnTo>
                    <a:pt x="119" y="2"/>
                  </a:lnTo>
                  <a:lnTo>
                    <a:pt x="105" y="1"/>
                  </a:lnTo>
                  <a:lnTo>
                    <a:pt x="92" y="1"/>
                  </a:lnTo>
                  <a:lnTo>
                    <a:pt x="81" y="1"/>
                  </a:lnTo>
                  <a:lnTo>
                    <a:pt x="70" y="1"/>
                  </a:lnTo>
                  <a:lnTo>
                    <a:pt x="59" y="0"/>
                  </a:lnTo>
                  <a:lnTo>
                    <a:pt x="50" y="0"/>
                  </a:lnTo>
                  <a:lnTo>
                    <a:pt x="41" y="0"/>
                  </a:lnTo>
                  <a:lnTo>
                    <a:pt x="32" y="1"/>
                  </a:lnTo>
                  <a:lnTo>
                    <a:pt x="24" y="1"/>
                  </a:lnTo>
                  <a:lnTo>
                    <a:pt x="17" y="1"/>
                  </a:lnTo>
                  <a:lnTo>
                    <a:pt x="11" y="1"/>
                  </a:lnTo>
                  <a:lnTo>
                    <a:pt x="5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2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0"/>
                  </a:lnTo>
                  <a:lnTo>
                    <a:pt x="4" y="11"/>
                  </a:lnTo>
                  <a:lnTo>
                    <a:pt x="6" y="12"/>
                  </a:lnTo>
                  <a:lnTo>
                    <a:pt x="8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76" name="Freeform 232">
              <a:extLst>
                <a:ext uri="{FF2B5EF4-FFF2-40B4-BE49-F238E27FC236}">
                  <a16:creationId xmlns:a16="http://schemas.microsoft.com/office/drawing/2014/main" id="{A70374D2-00B7-A597-8543-C9035BC7A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644"/>
              <a:ext cx="215" cy="33"/>
            </a:xfrm>
            <a:custGeom>
              <a:avLst/>
              <a:gdLst>
                <a:gd name="T0" fmla="*/ 3 w 215"/>
                <a:gd name="T1" fmla="*/ 31 h 33"/>
                <a:gd name="T2" fmla="*/ 12 w 215"/>
                <a:gd name="T3" fmla="*/ 32 h 33"/>
                <a:gd name="T4" fmla="*/ 23 w 215"/>
                <a:gd name="T5" fmla="*/ 32 h 33"/>
                <a:gd name="T6" fmla="*/ 37 w 215"/>
                <a:gd name="T7" fmla="*/ 32 h 33"/>
                <a:gd name="T8" fmla="*/ 51 w 215"/>
                <a:gd name="T9" fmla="*/ 31 h 33"/>
                <a:gd name="T10" fmla="*/ 68 w 215"/>
                <a:gd name="T11" fmla="*/ 30 h 33"/>
                <a:gd name="T12" fmla="*/ 85 w 215"/>
                <a:gd name="T13" fmla="*/ 29 h 33"/>
                <a:gd name="T14" fmla="*/ 102 w 215"/>
                <a:gd name="T15" fmla="*/ 27 h 33"/>
                <a:gd name="T16" fmla="*/ 119 w 215"/>
                <a:gd name="T17" fmla="*/ 25 h 33"/>
                <a:gd name="T18" fmla="*/ 136 w 215"/>
                <a:gd name="T19" fmla="*/ 23 h 33"/>
                <a:gd name="T20" fmla="*/ 152 w 215"/>
                <a:gd name="T21" fmla="*/ 21 h 33"/>
                <a:gd name="T22" fmla="*/ 168 w 215"/>
                <a:gd name="T23" fmla="*/ 19 h 33"/>
                <a:gd name="T24" fmla="*/ 182 w 215"/>
                <a:gd name="T25" fmla="*/ 16 h 33"/>
                <a:gd name="T26" fmla="*/ 193 w 215"/>
                <a:gd name="T27" fmla="*/ 14 h 33"/>
                <a:gd name="T28" fmla="*/ 203 w 215"/>
                <a:gd name="T29" fmla="*/ 12 h 33"/>
                <a:gd name="T30" fmla="*/ 209 w 215"/>
                <a:gd name="T31" fmla="*/ 11 h 33"/>
                <a:gd name="T32" fmla="*/ 214 w 215"/>
                <a:gd name="T33" fmla="*/ 9 h 33"/>
                <a:gd name="T34" fmla="*/ 209 w 215"/>
                <a:gd name="T35" fmla="*/ 1 h 33"/>
                <a:gd name="T36" fmla="*/ 204 w 215"/>
                <a:gd name="T37" fmla="*/ 2 h 33"/>
                <a:gd name="T38" fmla="*/ 197 w 215"/>
                <a:gd name="T39" fmla="*/ 4 h 33"/>
                <a:gd name="T40" fmla="*/ 186 w 215"/>
                <a:gd name="T41" fmla="*/ 5 h 33"/>
                <a:gd name="T42" fmla="*/ 174 w 215"/>
                <a:gd name="T43" fmla="*/ 8 h 33"/>
                <a:gd name="T44" fmla="*/ 159 w 215"/>
                <a:gd name="T45" fmla="*/ 10 h 33"/>
                <a:gd name="T46" fmla="*/ 143 w 215"/>
                <a:gd name="T47" fmla="*/ 12 h 33"/>
                <a:gd name="T48" fmla="*/ 127 w 215"/>
                <a:gd name="T49" fmla="*/ 14 h 33"/>
                <a:gd name="T50" fmla="*/ 110 w 215"/>
                <a:gd name="T51" fmla="*/ 16 h 33"/>
                <a:gd name="T52" fmla="*/ 93 w 215"/>
                <a:gd name="T53" fmla="*/ 18 h 33"/>
                <a:gd name="T54" fmla="*/ 76 w 215"/>
                <a:gd name="T55" fmla="*/ 20 h 33"/>
                <a:gd name="T56" fmla="*/ 60 w 215"/>
                <a:gd name="T57" fmla="*/ 21 h 33"/>
                <a:gd name="T58" fmla="*/ 43 w 215"/>
                <a:gd name="T59" fmla="*/ 22 h 33"/>
                <a:gd name="T60" fmla="*/ 30 w 215"/>
                <a:gd name="T61" fmla="*/ 22 h 33"/>
                <a:gd name="T62" fmla="*/ 18 w 215"/>
                <a:gd name="T63" fmla="*/ 22 h 33"/>
                <a:gd name="T64" fmla="*/ 9 w 215"/>
                <a:gd name="T65" fmla="*/ 21 h 33"/>
                <a:gd name="T66" fmla="*/ 1 w 215"/>
                <a:gd name="T67" fmla="*/ 29 h 33"/>
                <a:gd name="T68" fmla="*/ 3 w 215"/>
                <a:gd name="T69" fmla="*/ 21 h 33"/>
                <a:gd name="T70" fmla="*/ 0 w 215"/>
                <a:gd name="T71" fmla="*/ 23 h 33"/>
                <a:gd name="T72" fmla="*/ 0 w 215"/>
                <a:gd name="T73" fmla="*/ 27 h 33"/>
                <a:gd name="T74" fmla="*/ 1 w 215"/>
                <a:gd name="T75" fmla="*/ 30 h 33"/>
                <a:gd name="T76" fmla="*/ 8 w 215"/>
                <a:gd name="T77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" h="33">
                  <a:moveTo>
                    <a:pt x="8" y="23"/>
                  </a:moveTo>
                  <a:lnTo>
                    <a:pt x="3" y="31"/>
                  </a:lnTo>
                  <a:lnTo>
                    <a:pt x="8" y="31"/>
                  </a:lnTo>
                  <a:lnTo>
                    <a:pt x="12" y="32"/>
                  </a:lnTo>
                  <a:lnTo>
                    <a:pt x="18" y="32"/>
                  </a:lnTo>
                  <a:lnTo>
                    <a:pt x="23" y="32"/>
                  </a:lnTo>
                  <a:lnTo>
                    <a:pt x="30" y="32"/>
                  </a:lnTo>
                  <a:lnTo>
                    <a:pt x="37" y="32"/>
                  </a:lnTo>
                  <a:lnTo>
                    <a:pt x="44" y="32"/>
                  </a:lnTo>
                  <a:lnTo>
                    <a:pt x="51" y="31"/>
                  </a:lnTo>
                  <a:lnTo>
                    <a:pt x="60" y="31"/>
                  </a:lnTo>
                  <a:lnTo>
                    <a:pt x="68" y="30"/>
                  </a:lnTo>
                  <a:lnTo>
                    <a:pt x="77" y="30"/>
                  </a:lnTo>
                  <a:lnTo>
                    <a:pt x="85" y="29"/>
                  </a:lnTo>
                  <a:lnTo>
                    <a:pt x="94" y="28"/>
                  </a:lnTo>
                  <a:lnTo>
                    <a:pt x="102" y="27"/>
                  </a:lnTo>
                  <a:lnTo>
                    <a:pt x="111" y="26"/>
                  </a:lnTo>
                  <a:lnTo>
                    <a:pt x="119" y="25"/>
                  </a:lnTo>
                  <a:lnTo>
                    <a:pt x="128" y="24"/>
                  </a:lnTo>
                  <a:lnTo>
                    <a:pt x="136" y="23"/>
                  </a:lnTo>
                  <a:lnTo>
                    <a:pt x="145" y="22"/>
                  </a:lnTo>
                  <a:lnTo>
                    <a:pt x="152" y="21"/>
                  </a:lnTo>
                  <a:lnTo>
                    <a:pt x="161" y="20"/>
                  </a:lnTo>
                  <a:lnTo>
                    <a:pt x="168" y="19"/>
                  </a:lnTo>
                  <a:lnTo>
                    <a:pt x="175" y="17"/>
                  </a:lnTo>
                  <a:lnTo>
                    <a:pt x="182" y="16"/>
                  </a:lnTo>
                  <a:lnTo>
                    <a:pt x="188" y="15"/>
                  </a:lnTo>
                  <a:lnTo>
                    <a:pt x="193" y="14"/>
                  </a:lnTo>
                  <a:lnTo>
                    <a:pt x="198" y="13"/>
                  </a:lnTo>
                  <a:lnTo>
                    <a:pt x="203" y="12"/>
                  </a:lnTo>
                  <a:lnTo>
                    <a:pt x="207" y="12"/>
                  </a:lnTo>
                  <a:lnTo>
                    <a:pt x="209" y="11"/>
                  </a:lnTo>
                  <a:lnTo>
                    <a:pt x="212" y="10"/>
                  </a:lnTo>
                  <a:lnTo>
                    <a:pt x="214" y="9"/>
                  </a:lnTo>
                  <a:lnTo>
                    <a:pt x="209" y="0"/>
                  </a:lnTo>
                  <a:lnTo>
                    <a:pt x="209" y="1"/>
                  </a:lnTo>
                  <a:lnTo>
                    <a:pt x="207" y="1"/>
                  </a:lnTo>
                  <a:lnTo>
                    <a:pt x="204" y="2"/>
                  </a:lnTo>
                  <a:lnTo>
                    <a:pt x="201" y="3"/>
                  </a:lnTo>
                  <a:lnTo>
                    <a:pt x="197" y="4"/>
                  </a:lnTo>
                  <a:lnTo>
                    <a:pt x="192" y="4"/>
                  </a:lnTo>
                  <a:lnTo>
                    <a:pt x="186" y="5"/>
                  </a:lnTo>
                  <a:lnTo>
                    <a:pt x="180" y="7"/>
                  </a:lnTo>
                  <a:lnTo>
                    <a:pt x="174" y="8"/>
                  </a:lnTo>
                  <a:lnTo>
                    <a:pt x="167" y="9"/>
                  </a:lnTo>
                  <a:lnTo>
                    <a:pt x="159" y="10"/>
                  </a:lnTo>
                  <a:lnTo>
                    <a:pt x="151" y="11"/>
                  </a:lnTo>
                  <a:lnTo>
                    <a:pt x="143" y="12"/>
                  </a:lnTo>
                  <a:lnTo>
                    <a:pt x="135" y="13"/>
                  </a:lnTo>
                  <a:lnTo>
                    <a:pt x="127" y="14"/>
                  </a:lnTo>
                  <a:lnTo>
                    <a:pt x="118" y="15"/>
                  </a:lnTo>
                  <a:lnTo>
                    <a:pt x="110" y="16"/>
                  </a:lnTo>
                  <a:lnTo>
                    <a:pt x="101" y="17"/>
                  </a:lnTo>
                  <a:lnTo>
                    <a:pt x="93" y="18"/>
                  </a:lnTo>
                  <a:lnTo>
                    <a:pt x="84" y="19"/>
                  </a:lnTo>
                  <a:lnTo>
                    <a:pt x="76" y="20"/>
                  </a:lnTo>
                  <a:lnTo>
                    <a:pt x="68" y="20"/>
                  </a:lnTo>
                  <a:lnTo>
                    <a:pt x="60" y="21"/>
                  </a:lnTo>
                  <a:lnTo>
                    <a:pt x="51" y="21"/>
                  </a:lnTo>
                  <a:lnTo>
                    <a:pt x="43" y="22"/>
                  </a:lnTo>
                  <a:lnTo>
                    <a:pt x="36" y="22"/>
                  </a:lnTo>
                  <a:lnTo>
                    <a:pt x="30" y="22"/>
                  </a:lnTo>
                  <a:lnTo>
                    <a:pt x="23" y="22"/>
                  </a:lnTo>
                  <a:lnTo>
                    <a:pt x="18" y="22"/>
                  </a:lnTo>
                  <a:lnTo>
                    <a:pt x="13" y="22"/>
                  </a:lnTo>
                  <a:lnTo>
                    <a:pt x="9" y="21"/>
                  </a:lnTo>
                  <a:lnTo>
                    <a:pt x="5" y="21"/>
                  </a:lnTo>
                  <a:lnTo>
                    <a:pt x="1" y="29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1" y="22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0" y="29"/>
                  </a:lnTo>
                  <a:lnTo>
                    <a:pt x="1" y="30"/>
                  </a:lnTo>
                  <a:lnTo>
                    <a:pt x="3" y="31"/>
                  </a:lnTo>
                  <a:lnTo>
                    <a:pt x="8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77" name="Freeform 233">
              <a:extLst>
                <a:ext uri="{FF2B5EF4-FFF2-40B4-BE49-F238E27FC236}">
                  <a16:creationId xmlns:a16="http://schemas.microsoft.com/office/drawing/2014/main" id="{3CE2E4A7-BE0F-F782-630C-250236561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667"/>
              <a:ext cx="21" cy="65"/>
            </a:xfrm>
            <a:custGeom>
              <a:avLst/>
              <a:gdLst>
                <a:gd name="T0" fmla="*/ 17 w 21"/>
                <a:gd name="T1" fmla="*/ 55 h 65"/>
                <a:gd name="T2" fmla="*/ 19 w 21"/>
                <a:gd name="T3" fmla="*/ 60 h 65"/>
                <a:gd name="T4" fmla="*/ 19 w 21"/>
                <a:gd name="T5" fmla="*/ 57 h 65"/>
                <a:gd name="T6" fmla="*/ 20 w 21"/>
                <a:gd name="T7" fmla="*/ 55 h 65"/>
                <a:gd name="T8" fmla="*/ 20 w 21"/>
                <a:gd name="T9" fmla="*/ 51 h 65"/>
                <a:gd name="T10" fmla="*/ 20 w 21"/>
                <a:gd name="T11" fmla="*/ 48 h 65"/>
                <a:gd name="T12" fmla="*/ 20 w 21"/>
                <a:gd name="T13" fmla="*/ 44 h 65"/>
                <a:gd name="T14" fmla="*/ 19 w 21"/>
                <a:gd name="T15" fmla="*/ 40 h 65"/>
                <a:gd name="T16" fmla="*/ 19 w 21"/>
                <a:gd name="T17" fmla="*/ 36 h 65"/>
                <a:gd name="T18" fmla="*/ 18 w 21"/>
                <a:gd name="T19" fmla="*/ 32 h 65"/>
                <a:gd name="T20" fmla="*/ 17 w 21"/>
                <a:gd name="T21" fmla="*/ 27 h 65"/>
                <a:gd name="T22" fmla="*/ 17 w 21"/>
                <a:gd name="T23" fmla="*/ 23 h 65"/>
                <a:gd name="T24" fmla="*/ 16 w 21"/>
                <a:gd name="T25" fmla="*/ 19 h 65"/>
                <a:gd name="T26" fmla="*/ 14 w 21"/>
                <a:gd name="T27" fmla="*/ 14 h 65"/>
                <a:gd name="T28" fmla="*/ 13 w 21"/>
                <a:gd name="T29" fmla="*/ 10 h 65"/>
                <a:gd name="T30" fmla="*/ 11 w 21"/>
                <a:gd name="T31" fmla="*/ 6 h 65"/>
                <a:gd name="T32" fmla="*/ 9 w 21"/>
                <a:gd name="T33" fmla="*/ 3 h 65"/>
                <a:gd name="T34" fmla="*/ 7 w 21"/>
                <a:gd name="T35" fmla="*/ 0 h 65"/>
                <a:gd name="T36" fmla="*/ 0 w 21"/>
                <a:gd name="T37" fmla="*/ 6 h 65"/>
                <a:gd name="T38" fmla="*/ 1 w 21"/>
                <a:gd name="T39" fmla="*/ 9 h 65"/>
                <a:gd name="T40" fmla="*/ 3 w 21"/>
                <a:gd name="T41" fmla="*/ 11 h 65"/>
                <a:gd name="T42" fmla="*/ 4 w 21"/>
                <a:gd name="T43" fmla="*/ 14 h 65"/>
                <a:gd name="T44" fmla="*/ 5 w 21"/>
                <a:gd name="T45" fmla="*/ 18 h 65"/>
                <a:gd name="T46" fmla="*/ 7 w 21"/>
                <a:gd name="T47" fmla="*/ 21 h 65"/>
                <a:gd name="T48" fmla="*/ 8 w 21"/>
                <a:gd name="T49" fmla="*/ 25 h 65"/>
                <a:gd name="T50" fmla="*/ 9 w 21"/>
                <a:gd name="T51" fmla="*/ 29 h 65"/>
                <a:gd name="T52" fmla="*/ 9 w 21"/>
                <a:gd name="T53" fmla="*/ 33 h 65"/>
                <a:gd name="T54" fmla="*/ 10 w 21"/>
                <a:gd name="T55" fmla="*/ 37 h 65"/>
                <a:gd name="T56" fmla="*/ 10 w 21"/>
                <a:gd name="T57" fmla="*/ 41 h 65"/>
                <a:gd name="T58" fmla="*/ 10 w 21"/>
                <a:gd name="T59" fmla="*/ 44 h 65"/>
                <a:gd name="T60" fmla="*/ 10 w 21"/>
                <a:gd name="T61" fmla="*/ 48 h 65"/>
                <a:gd name="T62" fmla="*/ 10 w 21"/>
                <a:gd name="T63" fmla="*/ 51 h 65"/>
                <a:gd name="T64" fmla="*/ 10 w 21"/>
                <a:gd name="T65" fmla="*/ 54 h 65"/>
                <a:gd name="T66" fmla="*/ 10 w 21"/>
                <a:gd name="T67" fmla="*/ 57 h 65"/>
                <a:gd name="T68" fmla="*/ 10 w 21"/>
                <a:gd name="T69" fmla="*/ 58 h 65"/>
                <a:gd name="T70" fmla="*/ 12 w 21"/>
                <a:gd name="T71" fmla="*/ 64 h 65"/>
                <a:gd name="T72" fmla="*/ 10 w 21"/>
                <a:gd name="T73" fmla="*/ 58 h 65"/>
                <a:gd name="T74" fmla="*/ 10 w 21"/>
                <a:gd name="T75" fmla="*/ 61 h 65"/>
                <a:gd name="T76" fmla="*/ 11 w 21"/>
                <a:gd name="T77" fmla="*/ 62 h 65"/>
                <a:gd name="T78" fmla="*/ 12 w 21"/>
                <a:gd name="T79" fmla="*/ 63 h 65"/>
                <a:gd name="T80" fmla="*/ 13 w 21"/>
                <a:gd name="T81" fmla="*/ 64 h 65"/>
                <a:gd name="T82" fmla="*/ 15 w 21"/>
                <a:gd name="T83" fmla="*/ 64 h 65"/>
                <a:gd name="T84" fmla="*/ 17 w 21"/>
                <a:gd name="T85" fmla="*/ 63 h 65"/>
                <a:gd name="T86" fmla="*/ 18 w 21"/>
                <a:gd name="T87" fmla="*/ 62 h 65"/>
                <a:gd name="T88" fmla="*/ 19 w 21"/>
                <a:gd name="T89" fmla="*/ 60 h 65"/>
                <a:gd name="T90" fmla="*/ 17 w 21"/>
                <a:gd name="T91" fmla="*/ 5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" h="65">
                  <a:moveTo>
                    <a:pt x="17" y="55"/>
                  </a:moveTo>
                  <a:lnTo>
                    <a:pt x="19" y="60"/>
                  </a:lnTo>
                  <a:lnTo>
                    <a:pt x="19" y="57"/>
                  </a:lnTo>
                  <a:lnTo>
                    <a:pt x="20" y="55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20" y="44"/>
                  </a:lnTo>
                  <a:lnTo>
                    <a:pt x="19" y="40"/>
                  </a:lnTo>
                  <a:lnTo>
                    <a:pt x="19" y="36"/>
                  </a:lnTo>
                  <a:lnTo>
                    <a:pt x="18" y="32"/>
                  </a:lnTo>
                  <a:lnTo>
                    <a:pt x="17" y="27"/>
                  </a:lnTo>
                  <a:lnTo>
                    <a:pt x="17" y="23"/>
                  </a:lnTo>
                  <a:lnTo>
                    <a:pt x="16" y="19"/>
                  </a:lnTo>
                  <a:lnTo>
                    <a:pt x="14" y="14"/>
                  </a:lnTo>
                  <a:lnTo>
                    <a:pt x="13" y="10"/>
                  </a:lnTo>
                  <a:lnTo>
                    <a:pt x="11" y="6"/>
                  </a:lnTo>
                  <a:lnTo>
                    <a:pt x="9" y="3"/>
                  </a:lnTo>
                  <a:lnTo>
                    <a:pt x="7" y="0"/>
                  </a:lnTo>
                  <a:lnTo>
                    <a:pt x="0" y="6"/>
                  </a:lnTo>
                  <a:lnTo>
                    <a:pt x="1" y="9"/>
                  </a:lnTo>
                  <a:lnTo>
                    <a:pt x="3" y="11"/>
                  </a:lnTo>
                  <a:lnTo>
                    <a:pt x="4" y="14"/>
                  </a:lnTo>
                  <a:lnTo>
                    <a:pt x="5" y="18"/>
                  </a:lnTo>
                  <a:lnTo>
                    <a:pt x="7" y="21"/>
                  </a:lnTo>
                  <a:lnTo>
                    <a:pt x="8" y="25"/>
                  </a:lnTo>
                  <a:lnTo>
                    <a:pt x="9" y="29"/>
                  </a:lnTo>
                  <a:lnTo>
                    <a:pt x="9" y="33"/>
                  </a:lnTo>
                  <a:lnTo>
                    <a:pt x="10" y="37"/>
                  </a:lnTo>
                  <a:lnTo>
                    <a:pt x="10" y="41"/>
                  </a:lnTo>
                  <a:lnTo>
                    <a:pt x="10" y="44"/>
                  </a:lnTo>
                  <a:lnTo>
                    <a:pt x="10" y="48"/>
                  </a:lnTo>
                  <a:lnTo>
                    <a:pt x="10" y="51"/>
                  </a:lnTo>
                  <a:lnTo>
                    <a:pt x="10" y="54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2" y="64"/>
                  </a:lnTo>
                  <a:lnTo>
                    <a:pt x="10" y="58"/>
                  </a:lnTo>
                  <a:lnTo>
                    <a:pt x="10" y="61"/>
                  </a:lnTo>
                  <a:lnTo>
                    <a:pt x="11" y="62"/>
                  </a:lnTo>
                  <a:lnTo>
                    <a:pt x="12" y="63"/>
                  </a:lnTo>
                  <a:lnTo>
                    <a:pt x="13" y="64"/>
                  </a:lnTo>
                  <a:lnTo>
                    <a:pt x="15" y="64"/>
                  </a:lnTo>
                  <a:lnTo>
                    <a:pt x="17" y="63"/>
                  </a:lnTo>
                  <a:lnTo>
                    <a:pt x="18" y="62"/>
                  </a:lnTo>
                  <a:lnTo>
                    <a:pt x="19" y="60"/>
                  </a:lnTo>
                  <a:lnTo>
                    <a:pt x="17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78" name="Freeform 234">
              <a:extLst>
                <a:ext uri="{FF2B5EF4-FFF2-40B4-BE49-F238E27FC236}">
                  <a16:creationId xmlns:a16="http://schemas.microsoft.com/office/drawing/2014/main" id="{0B0AA7AA-314A-437D-C442-3C4A08D4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722"/>
              <a:ext cx="195" cy="26"/>
            </a:xfrm>
            <a:custGeom>
              <a:avLst/>
              <a:gdLst>
                <a:gd name="T0" fmla="*/ 189 w 195"/>
                <a:gd name="T1" fmla="*/ 0 h 26"/>
                <a:gd name="T2" fmla="*/ 183 w 195"/>
                <a:gd name="T3" fmla="*/ 1 h 26"/>
                <a:gd name="T4" fmla="*/ 174 w 195"/>
                <a:gd name="T5" fmla="*/ 2 h 26"/>
                <a:gd name="T6" fmla="*/ 166 w 195"/>
                <a:gd name="T7" fmla="*/ 4 h 26"/>
                <a:gd name="T8" fmla="*/ 156 w 195"/>
                <a:gd name="T9" fmla="*/ 6 h 26"/>
                <a:gd name="T10" fmla="*/ 145 w 195"/>
                <a:gd name="T11" fmla="*/ 8 h 26"/>
                <a:gd name="T12" fmla="*/ 133 w 195"/>
                <a:gd name="T13" fmla="*/ 10 h 26"/>
                <a:gd name="T14" fmla="*/ 120 w 195"/>
                <a:gd name="T15" fmla="*/ 12 h 26"/>
                <a:gd name="T16" fmla="*/ 107 w 195"/>
                <a:gd name="T17" fmla="*/ 13 h 26"/>
                <a:gd name="T18" fmla="*/ 94 w 195"/>
                <a:gd name="T19" fmla="*/ 14 h 26"/>
                <a:gd name="T20" fmla="*/ 81 w 195"/>
                <a:gd name="T21" fmla="*/ 15 h 26"/>
                <a:gd name="T22" fmla="*/ 67 w 195"/>
                <a:gd name="T23" fmla="*/ 15 h 26"/>
                <a:gd name="T24" fmla="*/ 54 w 195"/>
                <a:gd name="T25" fmla="*/ 14 h 26"/>
                <a:gd name="T26" fmla="*/ 41 w 195"/>
                <a:gd name="T27" fmla="*/ 12 h 26"/>
                <a:gd name="T28" fmla="*/ 29 w 195"/>
                <a:gd name="T29" fmla="*/ 9 h 26"/>
                <a:gd name="T30" fmla="*/ 17 w 195"/>
                <a:gd name="T31" fmla="*/ 5 h 26"/>
                <a:gd name="T32" fmla="*/ 6 w 195"/>
                <a:gd name="T33" fmla="*/ 0 h 26"/>
                <a:gd name="T34" fmla="*/ 7 w 195"/>
                <a:gd name="T35" fmla="*/ 12 h 26"/>
                <a:gd name="T36" fmla="*/ 20 w 195"/>
                <a:gd name="T37" fmla="*/ 17 h 26"/>
                <a:gd name="T38" fmla="*/ 33 w 195"/>
                <a:gd name="T39" fmla="*/ 20 h 26"/>
                <a:gd name="T40" fmla="*/ 46 w 195"/>
                <a:gd name="T41" fmla="*/ 23 h 26"/>
                <a:gd name="T42" fmla="*/ 60 w 195"/>
                <a:gd name="T43" fmla="*/ 24 h 26"/>
                <a:gd name="T44" fmla="*/ 74 w 195"/>
                <a:gd name="T45" fmla="*/ 25 h 26"/>
                <a:gd name="T46" fmla="*/ 88 w 195"/>
                <a:gd name="T47" fmla="*/ 24 h 26"/>
                <a:gd name="T48" fmla="*/ 102 w 195"/>
                <a:gd name="T49" fmla="*/ 24 h 26"/>
                <a:gd name="T50" fmla="*/ 115 w 195"/>
                <a:gd name="T51" fmla="*/ 22 h 26"/>
                <a:gd name="T52" fmla="*/ 128 w 195"/>
                <a:gd name="T53" fmla="*/ 21 h 26"/>
                <a:gd name="T54" fmla="*/ 140 w 195"/>
                <a:gd name="T55" fmla="*/ 19 h 26"/>
                <a:gd name="T56" fmla="*/ 152 w 195"/>
                <a:gd name="T57" fmla="*/ 17 h 26"/>
                <a:gd name="T58" fmla="*/ 162 w 195"/>
                <a:gd name="T59" fmla="*/ 15 h 26"/>
                <a:gd name="T60" fmla="*/ 172 w 195"/>
                <a:gd name="T61" fmla="*/ 13 h 26"/>
                <a:gd name="T62" fmla="*/ 180 w 195"/>
                <a:gd name="T63" fmla="*/ 11 h 26"/>
                <a:gd name="T64" fmla="*/ 187 w 195"/>
                <a:gd name="T65" fmla="*/ 10 h 26"/>
                <a:gd name="T66" fmla="*/ 187 w 195"/>
                <a:gd name="T67" fmla="*/ 9 h 26"/>
                <a:gd name="T68" fmla="*/ 192 w 195"/>
                <a:gd name="T69" fmla="*/ 9 h 26"/>
                <a:gd name="T70" fmla="*/ 194 w 195"/>
                <a:gd name="T71" fmla="*/ 6 h 26"/>
                <a:gd name="T72" fmla="*/ 194 w 195"/>
                <a:gd name="T73" fmla="*/ 3 h 26"/>
                <a:gd name="T74" fmla="*/ 191 w 195"/>
                <a:gd name="T75" fmla="*/ 0 h 26"/>
                <a:gd name="T76" fmla="*/ 193 w 195"/>
                <a:gd name="T7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5" h="26">
                  <a:moveTo>
                    <a:pt x="193" y="1"/>
                  </a:moveTo>
                  <a:lnTo>
                    <a:pt x="189" y="0"/>
                  </a:lnTo>
                  <a:lnTo>
                    <a:pt x="186" y="0"/>
                  </a:lnTo>
                  <a:lnTo>
                    <a:pt x="183" y="1"/>
                  </a:lnTo>
                  <a:lnTo>
                    <a:pt x="179" y="2"/>
                  </a:lnTo>
                  <a:lnTo>
                    <a:pt x="174" y="2"/>
                  </a:lnTo>
                  <a:lnTo>
                    <a:pt x="170" y="3"/>
                  </a:lnTo>
                  <a:lnTo>
                    <a:pt x="166" y="4"/>
                  </a:lnTo>
                  <a:lnTo>
                    <a:pt x="161" y="5"/>
                  </a:lnTo>
                  <a:lnTo>
                    <a:pt x="156" y="6"/>
                  </a:lnTo>
                  <a:lnTo>
                    <a:pt x="150" y="7"/>
                  </a:lnTo>
                  <a:lnTo>
                    <a:pt x="145" y="8"/>
                  </a:lnTo>
                  <a:lnTo>
                    <a:pt x="139" y="9"/>
                  </a:lnTo>
                  <a:lnTo>
                    <a:pt x="133" y="10"/>
                  </a:lnTo>
                  <a:lnTo>
                    <a:pt x="127" y="11"/>
                  </a:lnTo>
                  <a:lnTo>
                    <a:pt x="120" y="12"/>
                  </a:lnTo>
                  <a:lnTo>
                    <a:pt x="114" y="12"/>
                  </a:lnTo>
                  <a:lnTo>
                    <a:pt x="107" y="13"/>
                  </a:lnTo>
                  <a:lnTo>
                    <a:pt x="101" y="14"/>
                  </a:lnTo>
                  <a:lnTo>
                    <a:pt x="94" y="14"/>
                  </a:lnTo>
                  <a:lnTo>
                    <a:pt x="87" y="15"/>
                  </a:lnTo>
                  <a:lnTo>
                    <a:pt x="81" y="15"/>
                  </a:lnTo>
                  <a:lnTo>
                    <a:pt x="74" y="15"/>
                  </a:lnTo>
                  <a:lnTo>
                    <a:pt x="67" y="15"/>
                  </a:lnTo>
                  <a:lnTo>
                    <a:pt x="61" y="14"/>
                  </a:lnTo>
                  <a:lnTo>
                    <a:pt x="54" y="14"/>
                  </a:lnTo>
                  <a:lnTo>
                    <a:pt x="47" y="13"/>
                  </a:lnTo>
                  <a:lnTo>
                    <a:pt x="41" y="12"/>
                  </a:lnTo>
                  <a:lnTo>
                    <a:pt x="35" y="10"/>
                  </a:lnTo>
                  <a:lnTo>
                    <a:pt x="29" y="9"/>
                  </a:lnTo>
                  <a:lnTo>
                    <a:pt x="23" y="7"/>
                  </a:lnTo>
                  <a:lnTo>
                    <a:pt x="17" y="5"/>
                  </a:lnTo>
                  <a:lnTo>
                    <a:pt x="11" y="2"/>
                  </a:lnTo>
                  <a:lnTo>
                    <a:pt x="6" y="0"/>
                  </a:lnTo>
                  <a:lnTo>
                    <a:pt x="0" y="9"/>
                  </a:lnTo>
                  <a:lnTo>
                    <a:pt x="7" y="12"/>
                  </a:lnTo>
                  <a:lnTo>
                    <a:pt x="13" y="14"/>
                  </a:lnTo>
                  <a:lnTo>
                    <a:pt x="20" y="17"/>
                  </a:lnTo>
                  <a:lnTo>
                    <a:pt x="26" y="19"/>
                  </a:lnTo>
                  <a:lnTo>
                    <a:pt x="33" y="20"/>
                  </a:lnTo>
                  <a:lnTo>
                    <a:pt x="40" y="22"/>
                  </a:lnTo>
                  <a:lnTo>
                    <a:pt x="46" y="23"/>
                  </a:lnTo>
                  <a:lnTo>
                    <a:pt x="53" y="23"/>
                  </a:lnTo>
                  <a:lnTo>
                    <a:pt x="60" y="24"/>
                  </a:lnTo>
                  <a:lnTo>
                    <a:pt x="67" y="24"/>
                  </a:lnTo>
                  <a:lnTo>
                    <a:pt x="74" y="25"/>
                  </a:lnTo>
                  <a:lnTo>
                    <a:pt x="81" y="25"/>
                  </a:lnTo>
                  <a:lnTo>
                    <a:pt x="88" y="24"/>
                  </a:lnTo>
                  <a:lnTo>
                    <a:pt x="95" y="24"/>
                  </a:lnTo>
                  <a:lnTo>
                    <a:pt x="102" y="24"/>
                  </a:lnTo>
                  <a:lnTo>
                    <a:pt x="108" y="23"/>
                  </a:lnTo>
                  <a:lnTo>
                    <a:pt x="115" y="22"/>
                  </a:lnTo>
                  <a:lnTo>
                    <a:pt x="121" y="22"/>
                  </a:lnTo>
                  <a:lnTo>
                    <a:pt x="128" y="21"/>
                  </a:lnTo>
                  <a:lnTo>
                    <a:pt x="134" y="20"/>
                  </a:lnTo>
                  <a:lnTo>
                    <a:pt x="140" y="19"/>
                  </a:lnTo>
                  <a:lnTo>
                    <a:pt x="146" y="18"/>
                  </a:lnTo>
                  <a:lnTo>
                    <a:pt x="152" y="17"/>
                  </a:lnTo>
                  <a:lnTo>
                    <a:pt x="157" y="16"/>
                  </a:lnTo>
                  <a:lnTo>
                    <a:pt x="162" y="15"/>
                  </a:lnTo>
                  <a:lnTo>
                    <a:pt x="167" y="14"/>
                  </a:lnTo>
                  <a:lnTo>
                    <a:pt x="172" y="13"/>
                  </a:lnTo>
                  <a:lnTo>
                    <a:pt x="176" y="12"/>
                  </a:lnTo>
                  <a:lnTo>
                    <a:pt x="180" y="11"/>
                  </a:lnTo>
                  <a:lnTo>
                    <a:pt x="184" y="11"/>
                  </a:lnTo>
                  <a:lnTo>
                    <a:pt x="187" y="10"/>
                  </a:lnTo>
                  <a:lnTo>
                    <a:pt x="190" y="10"/>
                  </a:lnTo>
                  <a:lnTo>
                    <a:pt x="187" y="9"/>
                  </a:lnTo>
                  <a:lnTo>
                    <a:pt x="190" y="10"/>
                  </a:lnTo>
                  <a:lnTo>
                    <a:pt x="192" y="9"/>
                  </a:lnTo>
                  <a:lnTo>
                    <a:pt x="193" y="8"/>
                  </a:lnTo>
                  <a:lnTo>
                    <a:pt x="194" y="6"/>
                  </a:lnTo>
                  <a:lnTo>
                    <a:pt x="194" y="4"/>
                  </a:lnTo>
                  <a:lnTo>
                    <a:pt x="194" y="3"/>
                  </a:lnTo>
                  <a:lnTo>
                    <a:pt x="193" y="1"/>
                  </a:lnTo>
                  <a:lnTo>
                    <a:pt x="191" y="0"/>
                  </a:lnTo>
                  <a:lnTo>
                    <a:pt x="189" y="0"/>
                  </a:lnTo>
                  <a:lnTo>
                    <a:pt x="19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79" name="Freeform 235">
              <a:extLst>
                <a:ext uri="{FF2B5EF4-FFF2-40B4-BE49-F238E27FC236}">
                  <a16:creationId xmlns:a16="http://schemas.microsoft.com/office/drawing/2014/main" id="{9C3179AE-96EE-9E28-9733-2244D5E4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723"/>
              <a:ext cx="335" cy="78"/>
            </a:xfrm>
            <a:custGeom>
              <a:avLst/>
              <a:gdLst>
                <a:gd name="T0" fmla="*/ 330 w 335"/>
                <a:gd name="T1" fmla="*/ 67 h 78"/>
                <a:gd name="T2" fmla="*/ 297 w 335"/>
                <a:gd name="T3" fmla="*/ 65 h 78"/>
                <a:gd name="T4" fmla="*/ 267 w 335"/>
                <a:gd name="T5" fmla="*/ 63 h 78"/>
                <a:gd name="T6" fmla="*/ 238 w 335"/>
                <a:gd name="T7" fmla="*/ 60 h 78"/>
                <a:gd name="T8" fmla="*/ 209 w 335"/>
                <a:gd name="T9" fmla="*/ 57 h 78"/>
                <a:gd name="T10" fmla="*/ 183 w 335"/>
                <a:gd name="T11" fmla="*/ 54 h 78"/>
                <a:gd name="T12" fmla="*/ 159 w 335"/>
                <a:gd name="T13" fmla="*/ 50 h 78"/>
                <a:gd name="T14" fmla="*/ 136 w 335"/>
                <a:gd name="T15" fmla="*/ 46 h 78"/>
                <a:gd name="T16" fmla="*/ 116 w 335"/>
                <a:gd name="T17" fmla="*/ 42 h 78"/>
                <a:gd name="T18" fmla="*/ 95 w 335"/>
                <a:gd name="T19" fmla="*/ 38 h 78"/>
                <a:gd name="T20" fmla="*/ 78 w 335"/>
                <a:gd name="T21" fmla="*/ 33 h 78"/>
                <a:gd name="T22" fmla="*/ 62 w 335"/>
                <a:gd name="T23" fmla="*/ 29 h 78"/>
                <a:gd name="T24" fmla="*/ 47 w 335"/>
                <a:gd name="T25" fmla="*/ 23 h 78"/>
                <a:gd name="T26" fmla="*/ 35 w 335"/>
                <a:gd name="T27" fmla="*/ 18 h 78"/>
                <a:gd name="T28" fmla="*/ 24 w 335"/>
                <a:gd name="T29" fmla="*/ 12 h 78"/>
                <a:gd name="T30" fmla="*/ 14 w 335"/>
                <a:gd name="T31" fmla="*/ 6 h 78"/>
                <a:gd name="T32" fmla="*/ 7 w 335"/>
                <a:gd name="T33" fmla="*/ 0 h 78"/>
                <a:gd name="T34" fmla="*/ 5 w 335"/>
                <a:gd name="T35" fmla="*/ 11 h 78"/>
                <a:gd name="T36" fmla="*/ 14 w 335"/>
                <a:gd name="T37" fmla="*/ 18 h 78"/>
                <a:gd name="T38" fmla="*/ 25 w 335"/>
                <a:gd name="T39" fmla="*/ 24 h 78"/>
                <a:gd name="T40" fmla="*/ 37 w 335"/>
                <a:gd name="T41" fmla="*/ 30 h 78"/>
                <a:gd name="T42" fmla="*/ 52 w 335"/>
                <a:gd name="T43" fmla="*/ 35 h 78"/>
                <a:gd name="T44" fmla="*/ 67 w 335"/>
                <a:gd name="T45" fmla="*/ 41 h 78"/>
                <a:gd name="T46" fmla="*/ 84 w 335"/>
                <a:gd name="T47" fmla="*/ 46 h 78"/>
                <a:gd name="T48" fmla="*/ 103 w 335"/>
                <a:gd name="T49" fmla="*/ 50 h 78"/>
                <a:gd name="T50" fmla="*/ 124 w 335"/>
                <a:gd name="T51" fmla="*/ 54 h 78"/>
                <a:gd name="T52" fmla="*/ 146 w 335"/>
                <a:gd name="T53" fmla="*/ 58 h 78"/>
                <a:gd name="T54" fmla="*/ 170 w 335"/>
                <a:gd name="T55" fmla="*/ 62 h 78"/>
                <a:gd name="T56" fmla="*/ 195 w 335"/>
                <a:gd name="T57" fmla="*/ 65 h 78"/>
                <a:gd name="T58" fmla="*/ 222 w 335"/>
                <a:gd name="T59" fmla="*/ 68 h 78"/>
                <a:gd name="T60" fmla="*/ 251 w 335"/>
                <a:gd name="T61" fmla="*/ 71 h 78"/>
                <a:gd name="T62" fmla="*/ 281 w 335"/>
                <a:gd name="T63" fmla="*/ 74 h 78"/>
                <a:gd name="T64" fmla="*/ 313 w 335"/>
                <a:gd name="T65" fmla="*/ 76 h 78"/>
                <a:gd name="T66" fmla="*/ 325 w 335"/>
                <a:gd name="T67" fmla="*/ 72 h 78"/>
                <a:gd name="T68" fmla="*/ 331 w 335"/>
                <a:gd name="T69" fmla="*/ 77 h 78"/>
                <a:gd name="T70" fmla="*/ 334 w 335"/>
                <a:gd name="T71" fmla="*/ 74 h 78"/>
                <a:gd name="T72" fmla="*/ 334 w 335"/>
                <a:gd name="T73" fmla="*/ 71 h 78"/>
                <a:gd name="T74" fmla="*/ 332 w 335"/>
                <a:gd name="T75" fmla="*/ 68 h 78"/>
                <a:gd name="T76" fmla="*/ 334 w 335"/>
                <a:gd name="T77" fmla="*/ 7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35" h="78">
                  <a:moveTo>
                    <a:pt x="334" y="72"/>
                  </a:moveTo>
                  <a:lnTo>
                    <a:pt x="330" y="67"/>
                  </a:lnTo>
                  <a:lnTo>
                    <a:pt x="313" y="66"/>
                  </a:lnTo>
                  <a:lnTo>
                    <a:pt x="297" y="65"/>
                  </a:lnTo>
                  <a:lnTo>
                    <a:pt x="282" y="64"/>
                  </a:lnTo>
                  <a:lnTo>
                    <a:pt x="267" y="63"/>
                  </a:lnTo>
                  <a:lnTo>
                    <a:pt x="252" y="61"/>
                  </a:lnTo>
                  <a:lnTo>
                    <a:pt x="238" y="60"/>
                  </a:lnTo>
                  <a:lnTo>
                    <a:pt x="223" y="58"/>
                  </a:lnTo>
                  <a:lnTo>
                    <a:pt x="209" y="57"/>
                  </a:lnTo>
                  <a:lnTo>
                    <a:pt x="196" y="55"/>
                  </a:lnTo>
                  <a:lnTo>
                    <a:pt x="183" y="54"/>
                  </a:lnTo>
                  <a:lnTo>
                    <a:pt x="171" y="52"/>
                  </a:lnTo>
                  <a:lnTo>
                    <a:pt x="159" y="50"/>
                  </a:lnTo>
                  <a:lnTo>
                    <a:pt x="148" y="48"/>
                  </a:lnTo>
                  <a:lnTo>
                    <a:pt x="136" y="46"/>
                  </a:lnTo>
                  <a:lnTo>
                    <a:pt x="126" y="44"/>
                  </a:lnTo>
                  <a:lnTo>
                    <a:pt x="116" y="42"/>
                  </a:lnTo>
                  <a:lnTo>
                    <a:pt x="105" y="40"/>
                  </a:lnTo>
                  <a:lnTo>
                    <a:pt x="95" y="38"/>
                  </a:lnTo>
                  <a:lnTo>
                    <a:pt x="86" y="36"/>
                  </a:lnTo>
                  <a:lnTo>
                    <a:pt x="78" y="33"/>
                  </a:lnTo>
                  <a:lnTo>
                    <a:pt x="69" y="31"/>
                  </a:lnTo>
                  <a:lnTo>
                    <a:pt x="62" y="29"/>
                  </a:lnTo>
                  <a:lnTo>
                    <a:pt x="54" y="26"/>
                  </a:lnTo>
                  <a:lnTo>
                    <a:pt x="47" y="23"/>
                  </a:lnTo>
                  <a:lnTo>
                    <a:pt x="41" y="21"/>
                  </a:lnTo>
                  <a:lnTo>
                    <a:pt x="35" y="18"/>
                  </a:lnTo>
                  <a:lnTo>
                    <a:pt x="29" y="15"/>
                  </a:lnTo>
                  <a:lnTo>
                    <a:pt x="24" y="12"/>
                  </a:lnTo>
                  <a:lnTo>
                    <a:pt x="19" y="9"/>
                  </a:lnTo>
                  <a:lnTo>
                    <a:pt x="14" y="6"/>
                  </a:lnTo>
                  <a:lnTo>
                    <a:pt x="10" y="3"/>
                  </a:lnTo>
                  <a:lnTo>
                    <a:pt x="7" y="0"/>
                  </a:lnTo>
                  <a:lnTo>
                    <a:pt x="0" y="8"/>
                  </a:lnTo>
                  <a:lnTo>
                    <a:pt x="5" y="11"/>
                  </a:lnTo>
                  <a:lnTo>
                    <a:pt x="9" y="15"/>
                  </a:lnTo>
                  <a:lnTo>
                    <a:pt x="14" y="18"/>
                  </a:lnTo>
                  <a:lnTo>
                    <a:pt x="19" y="21"/>
                  </a:lnTo>
                  <a:lnTo>
                    <a:pt x="25" y="24"/>
                  </a:lnTo>
                  <a:lnTo>
                    <a:pt x="31" y="27"/>
                  </a:lnTo>
                  <a:lnTo>
                    <a:pt x="37" y="30"/>
                  </a:lnTo>
                  <a:lnTo>
                    <a:pt x="44" y="33"/>
                  </a:lnTo>
                  <a:lnTo>
                    <a:pt x="52" y="35"/>
                  </a:lnTo>
                  <a:lnTo>
                    <a:pt x="59" y="38"/>
                  </a:lnTo>
                  <a:lnTo>
                    <a:pt x="67" y="41"/>
                  </a:lnTo>
                  <a:lnTo>
                    <a:pt x="75" y="43"/>
                  </a:lnTo>
                  <a:lnTo>
                    <a:pt x="84" y="46"/>
                  </a:lnTo>
                  <a:lnTo>
                    <a:pt x="93" y="48"/>
                  </a:lnTo>
                  <a:lnTo>
                    <a:pt x="103" y="50"/>
                  </a:lnTo>
                  <a:lnTo>
                    <a:pt x="114" y="52"/>
                  </a:lnTo>
                  <a:lnTo>
                    <a:pt x="124" y="54"/>
                  </a:lnTo>
                  <a:lnTo>
                    <a:pt x="135" y="56"/>
                  </a:lnTo>
                  <a:lnTo>
                    <a:pt x="146" y="58"/>
                  </a:lnTo>
                  <a:lnTo>
                    <a:pt x="158" y="60"/>
                  </a:lnTo>
                  <a:lnTo>
                    <a:pt x="170" y="62"/>
                  </a:lnTo>
                  <a:lnTo>
                    <a:pt x="182" y="64"/>
                  </a:lnTo>
                  <a:lnTo>
                    <a:pt x="195" y="65"/>
                  </a:lnTo>
                  <a:lnTo>
                    <a:pt x="208" y="67"/>
                  </a:lnTo>
                  <a:lnTo>
                    <a:pt x="222" y="68"/>
                  </a:lnTo>
                  <a:lnTo>
                    <a:pt x="237" y="70"/>
                  </a:lnTo>
                  <a:lnTo>
                    <a:pt x="251" y="71"/>
                  </a:lnTo>
                  <a:lnTo>
                    <a:pt x="266" y="73"/>
                  </a:lnTo>
                  <a:lnTo>
                    <a:pt x="281" y="74"/>
                  </a:lnTo>
                  <a:lnTo>
                    <a:pt x="297" y="75"/>
                  </a:lnTo>
                  <a:lnTo>
                    <a:pt x="313" y="76"/>
                  </a:lnTo>
                  <a:lnTo>
                    <a:pt x="329" y="77"/>
                  </a:lnTo>
                  <a:lnTo>
                    <a:pt x="325" y="72"/>
                  </a:lnTo>
                  <a:lnTo>
                    <a:pt x="329" y="77"/>
                  </a:lnTo>
                  <a:lnTo>
                    <a:pt x="331" y="77"/>
                  </a:lnTo>
                  <a:lnTo>
                    <a:pt x="333" y="76"/>
                  </a:lnTo>
                  <a:lnTo>
                    <a:pt x="334" y="74"/>
                  </a:lnTo>
                  <a:lnTo>
                    <a:pt x="334" y="73"/>
                  </a:lnTo>
                  <a:lnTo>
                    <a:pt x="334" y="71"/>
                  </a:lnTo>
                  <a:lnTo>
                    <a:pt x="333" y="69"/>
                  </a:lnTo>
                  <a:lnTo>
                    <a:pt x="332" y="68"/>
                  </a:lnTo>
                  <a:lnTo>
                    <a:pt x="330" y="67"/>
                  </a:lnTo>
                  <a:lnTo>
                    <a:pt x="334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80" name="Freeform 236">
              <a:extLst>
                <a:ext uri="{FF2B5EF4-FFF2-40B4-BE49-F238E27FC236}">
                  <a16:creationId xmlns:a16="http://schemas.microsoft.com/office/drawing/2014/main" id="{71ABF17A-2AC2-124F-56B8-DCA3BAD7E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2091"/>
              <a:ext cx="777" cy="699"/>
            </a:xfrm>
            <a:custGeom>
              <a:avLst/>
              <a:gdLst>
                <a:gd name="T0" fmla="*/ 733 w 777"/>
                <a:gd name="T1" fmla="*/ 509 h 699"/>
                <a:gd name="T2" fmla="*/ 759 w 777"/>
                <a:gd name="T3" fmla="*/ 514 h 699"/>
                <a:gd name="T4" fmla="*/ 774 w 777"/>
                <a:gd name="T5" fmla="*/ 510 h 699"/>
                <a:gd name="T6" fmla="*/ 757 w 777"/>
                <a:gd name="T7" fmla="*/ 482 h 699"/>
                <a:gd name="T8" fmla="*/ 731 w 777"/>
                <a:gd name="T9" fmla="*/ 464 h 699"/>
                <a:gd name="T10" fmla="*/ 709 w 777"/>
                <a:gd name="T11" fmla="*/ 445 h 699"/>
                <a:gd name="T12" fmla="*/ 682 w 777"/>
                <a:gd name="T13" fmla="*/ 432 h 699"/>
                <a:gd name="T14" fmla="*/ 683 w 777"/>
                <a:gd name="T15" fmla="*/ 396 h 699"/>
                <a:gd name="T16" fmla="*/ 678 w 777"/>
                <a:gd name="T17" fmla="*/ 362 h 699"/>
                <a:gd name="T18" fmla="*/ 674 w 777"/>
                <a:gd name="T19" fmla="*/ 330 h 699"/>
                <a:gd name="T20" fmla="*/ 677 w 777"/>
                <a:gd name="T21" fmla="*/ 303 h 699"/>
                <a:gd name="T22" fmla="*/ 695 w 777"/>
                <a:gd name="T23" fmla="*/ 283 h 699"/>
                <a:gd name="T24" fmla="*/ 725 w 777"/>
                <a:gd name="T25" fmla="*/ 260 h 699"/>
                <a:gd name="T26" fmla="*/ 733 w 777"/>
                <a:gd name="T27" fmla="*/ 231 h 699"/>
                <a:gd name="T28" fmla="*/ 722 w 777"/>
                <a:gd name="T29" fmla="*/ 195 h 699"/>
                <a:gd name="T30" fmla="*/ 731 w 777"/>
                <a:gd name="T31" fmla="*/ 132 h 699"/>
                <a:gd name="T32" fmla="*/ 745 w 777"/>
                <a:gd name="T33" fmla="*/ 77 h 699"/>
                <a:gd name="T34" fmla="*/ 725 w 777"/>
                <a:gd name="T35" fmla="*/ 32 h 699"/>
                <a:gd name="T36" fmla="*/ 673 w 777"/>
                <a:gd name="T37" fmla="*/ 9 h 699"/>
                <a:gd name="T38" fmla="*/ 631 w 777"/>
                <a:gd name="T39" fmla="*/ 16 h 699"/>
                <a:gd name="T40" fmla="*/ 630 w 777"/>
                <a:gd name="T41" fmla="*/ 42 h 699"/>
                <a:gd name="T42" fmla="*/ 629 w 777"/>
                <a:gd name="T43" fmla="*/ 65 h 699"/>
                <a:gd name="T44" fmla="*/ 612 w 777"/>
                <a:gd name="T45" fmla="*/ 90 h 699"/>
                <a:gd name="T46" fmla="*/ 551 w 777"/>
                <a:gd name="T47" fmla="*/ 112 h 699"/>
                <a:gd name="T48" fmla="*/ 501 w 777"/>
                <a:gd name="T49" fmla="*/ 87 h 699"/>
                <a:gd name="T50" fmla="*/ 451 w 777"/>
                <a:gd name="T51" fmla="*/ 42 h 699"/>
                <a:gd name="T52" fmla="*/ 393 w 777"/>
                <a:gd name="T53" fmla="*/ 6 h 699"/>
                <a:gd name="T54" fmla="*/ 318 w 777"/>
                <a:gd name="T55" fmla="*/ 7 h 699"/>
                <a:gd name="T56" fmla="*/ 276 w 777"/>
                <a:gd name="T57" fmla="*/ 29 h 699"/>
                <a:gd name="T58" fmla="*/ 244 w 777"/>
                <a:gd name="T59" fmla="*/ 60 h 699"/>
                <a:gd name="T60" fmla="*/ 229 w 777"/>
                <a:gd name="T61" fmla="*/ 99 h 699"/>
                <a:gd name="T62" fmla="*/ 213 w 777"/>
                <a:gd name="T63" fmla="*/ 146 h 699"/>
                <a:gd name="T64" fmla="*/ 185 w 777"/>
                <a:gd name="T65" fmla="*/ 194 h 699"/>
                <a:gd name="T66" fmla="*/ 153 w 777"/>
                <a:gd name="T67" fmla="*/ 240 h 699"/>
                <a:gd name="T68" fmla="*/ 124 w 777"/>
                <a:gd name="T69" fmla="*/ 281 h 699"/>
                <a:gd name="T70" fmla="*/ 106 w 777"/>
                <a:gd name="T71" fmla="*/ 314 h 699"/>
                <a:gd name="T72" fmla="*/ 102 w 777"/>
                <a:gd name="T73" fmla="*/ 369 h 699"/>
                <a:gd name="T74" fmla="*/ 90 w 777"/>
                <a:gd name="T75" fmla="*/ 423 h 699"/>
                <a:gd name="T76" fmla="*/ 72 w 777"/>
                <a:gd name="T77" fmla="*/ 470 h 699"/>
                <a:gd name="T78" fmla="*/ 48 w 777"/>
                <a:gd name="T79" fmla="*/ 511 h 699"/>
                <a:gd name="T80" fmla="*/ 25 w 777"/>
                <a:gd name="T81" fmla="*/ 547 h 699"/>
                <a:gd name="T82" fmla="*/ 8 w 777"/>
                <a:gd name="T83" fmla="*/ 580 h 699"/>
                <a:gd name="T84" fmla="*/ 0 w 777"/>
                <a:gd name="T85" fmla="*/ 620 h 699"/>
                <a:gd name="T86" fmla="*/ 6 w 777"/>
                <a:gd name="T87" fmla="*/ 651 h 699"/>
                <a:gd name="T88" fmla="*/ 54 w 777"/>
                <a:gd name="T89" fmla="*/ 672 h 699"/>
                <a:gd name="T90" fmla="*/ 113 w 777"/>
                <a:gd name="T91" fmla="*/ 690 h 699"/>
                <a:gd name="T92" fmla="*/ 175 w 777"/>
                <a:gd name="T93" fmla="*/ 698 h 699"/>
                <a:gd name="T94" fmla="*/ 237 w 777"/>
                <a:gd name="T95" fmla="*/ 691 h 699"/>
                <a:gd name="T96" fmla="*/ 292 w 777"/>
                <a:gd name="T97" fmla="*/ 664 h 699"/>
                <a:gd name="T98" fmla="*/ 319 w 777"/>
                <a:gd name="T99" fmla="*/ 633 h 699"/>
                <a:gd name="T100" fmla="*/ 317 w 777"/>
                <a:gd name="T101" fmla="*/ 606 h 699"/>
                <a:gd name="T102" fmla="*/ 309 w 777"/>
                <a:gd name="T103" fmla="*/ 581 h 699"/>
                <a:gd name="T104" fmla="*/ 378 w 777"/>
                <a:gd name="T105" fmla="*/ 579 h 699"/>
                <a:gd name="T106" fmla="*/ 460 w 777"/>
                <a:gd name="T107" fmla="*/ 570 h 699"/>
                <a:gd name="T108" fmla="*/ 536 w 777"/>
                <a:gd name="T109" fmla="*/ 552 h 699"/>
                <a:gd name="T110" fmla="*/ 612 w 777"/>
                <a:gd name="T111" fmla="*/ 533 h 699"/>
                <a:gd name="T112" fmla="*/ 684 w 777"/>
                <a:gd name="T113" fmla="*/ 516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77" h="699">
                  <a:moveTo>
                    <a:pt x="722" y="511"/>
                  </a:moveTo>
                  <a:lnTo>
                    <a:pt x="722" y="510"/>
                  </a:lnTo>
                  <a:lnTo>
                    <a:pt x="724" y="509"/>
                  </a:lnTo>
                  <a:lnTo>
                    <a:pt x="726" y="508"/>
                  </a:lnTo>
                  <a:lnTo>
                    <a:pt x="729" y="508"/>
                  </a:lnTo>
                  <a:lnTo>
                    <a:pt x="733" y="509"/>
                  </a:lnTo>
                  <a:lnTo>
                    <a:pt x="737" y="509"/>
                  </a:lnTo>
                  <a:lnTo>
                    <a:pt x="741" y="510"/>
                  </a:lnTo>
                  <a:lnTo>
                    <a:pt x="746" y="511"/>
                  </a:lnTo>
                  <a:lnTo>
                    <a:pt x="750" y="512"/>
                  </a:lnTo>
                  <a:lnTo>
                    <a:pt x="755" y="513"/>
                  </a:lnTo>
                  <a:lnTo>
                    <a:pt x="759" y="514"/>
                  </a:lnTo>
                  <a:lnTo>
                    <a:pt x="764" y="515"/>
                  </a:lnTo>
                  <a:lnTo>
                    <a:pt x="768" y="515"/>
                  </a:lnTo>
                  <a:lnTo>
                    <a:pt x="771" y="515"/>
                  </a:lnTo>
                  <a:lnTo>
                    <a:pt x="774" y="515"/>
                  </a:lnTo>
                  <a:lnTo>
                    <a:pt x="776" y="514"/>
                  </a:lnTo>
                  <a:lnTo>
                    <a:pt x="774" y="510"/>
                  </a:lnTo>
                  <a:lnTo>
                    <a:pt x="772" y="505"/>
                  </a:lnTo>
                  <a:lnTo>
                    <a:pt x="769" y="500"/>
                  </a:lnTo>
                  <a:lnTo>
                    <a:pt x="767" y="495"/>
                  </a:lnTo>
                  <a:lnTo>
                    <a:pt x="763" y="490"/>
                  </a:lnTo>
                  <a:lnTo>
                    <a:pt x="760" y="486"/>
                  </a:lnTo>
                  <a:lnTo>
                    <a:pt x="757" y="482"/>
                  </a:lnTo>
                  <a:lnTo>
                    <a:pt x="753" y="478"/>
                  </a:lnTo>
                  <a:lnTo>
                    <a:pt x="749" y="475"/>
                  </a:lnTo>
                  <a:lnTo>
                    <a:pt x="745" y="471"/>
                  </a:lnTo>
                  <a:lnTo>
                    <a:pt x="741" y="468"/>
                  </a:lnTo>
                  <a:lnTo>
                    <a:pt x="736" y="466"/>
                  </a:lnTo>
                  <a:lnTo>
                    <a:pt x="731" y="464"/>
                  </a:lnTo>
                  <a:lnTo>
                    <a:pt x="726" y="463"/>
                  </a:lnTo>
                  <a:lnTo>
                    <a:pt x="721" y="462"/>
                  </a:lnTo>
                  <a:lnTo>
                    <a:pt x="715" y="462"/>
                  </a:lnTo>
                  <a:lnTo>
                    <a:pt x="715" y="456"/>
                  </a:lnTo>
                  <a:lnTo>
                    <a:pt x="713" y="450"/>
                  </a:lnTo>
                  <a:lnTo>
                    <a:pt x="709" y="445"/>
                  </a:lnTo>
                  <a:lnTo>
                    <a:pt x="705" y="441"/>
                  </a:lnTo>
                  <a:lnTo>
                    <a:pt x="700" y="438"/>
                  </a:lnTo>
                  <a:lnTo>
                    <a:pt x="694" y="436"/>
                  </a:lnTo>
                  <a:lnTo>
                    <a:pt x="688" y="436"/>
                  </a:lnTo>
                  <a:lnTo>
                    <a:pt x="681" y="438"/>
                  </a:lnTo>
                  <a:lnTo>
                    <a:pt x="682" y="432"/>
                  </a:lnTo>
                  <a:lnTo>
                    <a:pt x="683" y="426"/>
                  </a:lnTo>
                  <a:lnTo>
                    <a:pt x="684" y="420"/>
                  </a:lnTo>
                  <a:lnTo>
                    <a:pt x="684" y="414"/>
                  </a:lnTo>
                  <a:lnTo>
                    <a:pt x="684" y="408"/>
                  </a:lnTo>
                  <a:lnTo>
                    <a:pt x="684" y="402"/>
                  </a:lnTo>
                  <a:lnTo>
                    <a:pt x="683" y="396"/>
                  </a:lnTo>
                  <a:lnTo>
                    <a:pt x="683" y="390"/>
                  </a:lnTo>
                  <a:lnTo>
                    <a:pt x="682" y="384"/>
                  </a:lnTo>
                  <a:lnTo>
                    <a:pt x="681" y="379"/>
                  </a:lnTo>
                  <a:lnTo>
                    <a:pt x="680" y="373"/>
                  </a:lnTo>
                  <a:lnTo>
                    <a:pt x="679" y="367"/>
                  </a:lnTo>
                  <a:lnTo>
                    <a:pt x="678" y="362"/>
                  </a:lnTo>
                  <a:lnTo>
                    <a:pt x="677" y="356"/>
                  </a:lnTo>
                  <a:lnTo>
                    <a:pt x="676" y="351"/>
                  </a:lnTo>
                  <a:lnTo>
                    <a:pt x="676" y="345"/>
                  </a:lnTo>
                  <a:lnTo>
                    <a:pt x="675" y="340"/>
                  </a:lnTo>
                  <a:lnTo>
                    <a:pt x="674" y="335"/>
                  </a:lnTo>
                  <a:lnTo>
                    <a:pt x="674" y="330"/>
                  </a:lnTo>
                  <a:lnTo>
                    <a:pt x="674" y="325"/>
                  </a:lnTo>
                  <a:lnTo>
                    <a:pt x="674" y="321"/>
                  </a:lnTo>
                  <a:lnTo>
                    <a:pt x="674" y="316"/>
                  </a:lnTo>
                  <a:lnTo>
                    <a:pt x="675" y="312"/>
                  </a:lnTo>
                  <a:lnTo>
                    <a:pt x="676" y="308"/>
                  </a:lnTo>
                  <a:lnTo>
                    <a:pt x="677" y="303"/>
                  </a:lnTo>
                  <a:lnTo>
                    <a:pt x="679" y="300"/>
                  </a:lnTo>
                  <a:lnTo>
                    <a:pt x="681" y="296"/>
                  </a:lnTo>
                  <a:lnTo>
                    <a:pt x="684" y="292"/>
                  </a:lnTo>
                  <a:lnTo>
                    <a:pt x="687" y="289"/>
                  </a:lnTo>
                  <a:lnTo>
                    <a:pt x="691" y="286"/>
                  </a:lnTo>
                  <a:lnTo>
                    <a:pt x="695" y="283"/>
                  </a:lnTo>
                  <a:lnTo>
                    <a:pt x="700" y="280"/>
                  </a:lnTo>
                  <a:lnTo>
                    <a:pt x="706" y="276"/>
                  </a:lnTo>
                  <a:lnTo>
                    <a:pt x="712" y="272"/>
                  </a:lnTo>
                  <a:lnTo>
                    <a:pt x="717" y="268"/>
                  </a:lnTo>
                  <a:lnTo>
                    <a:pt x="721" y="264"/>
                  </a:lnTo>
                  <a:lnTo>
                    <a:pt x="725" y="260"/>
                  </a:lnTo>
                  <a:lnTo>
                    <a:pt x="727" y="255"/>
                  </a:lnTo>
                  <a:lnTo>
                    <a:pt x="730" y="251"/>
                  </a:lnTo>
                  <a:lnTo>
                    <a:pt x="731" y="246"/>
                  </a:lnTo>
                  <a:lnTo>
                    <a:pt x="732" y="241"/>
                  </a:lnTo>
                  <a:lnTo>
                    <a:pt x="733" y="236"/>
                  </a:lnTo>
                  <a:lnTo>
                    <a:pt x="733" y="231"/>
                  </a:lnTo>
                  <a:lnTo>
                    <a:pt x="732" y="226"/>
                  </a:lnTo>
                  <a:lnTo>
                    <a:pt x="731" y="221"/>
                  </a:lnTo>
                  <a:lnTo>
                    <a:pt x="729" y="216"/>
                  </a:lnTo>
                  <a:lnTo>
                    <a:pt x="726" y="210"/>
                  </a:lnTo>
                  <a:lnTo>
                    <a:pt x="723" y="205"/>
                  </a:lnTo>
                  <a:lnTo>
                    <a:pt x="722" y="195"/>
                  </a:lnTo>
                  <a:lnTo>
                    <a:pt x="721" y="184"/>
                  </a:lnTo>
                  <a:lnTo>
                    <a:pt x="722" y="174"/>
                  </a:lnTo>
                  <a:lnTo>
                    <a:pt x="724" y="163"/>
                  </a:lnTo>
                  <a:lnTo>
                    <a:pt x="726" y="152"/>
                  </a:lnTo>
                  <a:lnTo>
                    <a:pt x="728" y="142"/>
                  </a:lnTo>
                  <a:lnTo>
                    <a:pt x="731" y="132"/>
                  </a:lnTo>
                  <a:lnTo>
                    <a:pt x="734" y="121"/>
                  </a:lnTo>
                  <a:lnTo>
                    <a:pt x="737" y="112"/>
                  </a:lnTo>
                  <a:lnTo>
                    <a:pt x="740" y="103"/>
                  </a:lnTo>
                  <a:lnTo>
                    <a:pt x="742" y="94"/>
                  </a:lnTo>
                  <a:lnTo>
                    <a:pt x="744" y="85"/>
                  </a:lnTo>
                  <a:lnTo>
                    <a:pt x="745" y="77"/>
                  </a:lnTo>
                  <a:lnTo>
                    <a:pt x="746" y="70"/>
                  </a:lnTo>
                  <a:lnTo>
                    <a:pt x="745" y="64"/>
                  </a:lnTo>
                  <a:lnTo>
                    <a:pt x="743" y="58"/>
                  </a:lnTo>
                  <a:lnTo>
                    <a:pt x="738" y="48"/>
                  </a:lnTo>
                  <a:lnTo>
                    <a:pt x="732" y="39"/>
                  </a:lnTo>
                  <a:lnTo>
                    <a:pt x="725" y="32"/>
                  </a:lnTo>
                  <a:lnTo>
                    <a:pt x="717" y="26"/>
                  </a:lnTo>
                  <a:lnTo>
                    <a:pt x="708" y="20"/>
                  </a:lnTo>
                  <a:lnTo>
                    <a:pt x="700" y="16"/>
                  </a:lnTo>
                  <a:lnTo>
                    <a:pt x="691" y="12"/>
                  </a:lnTo>
                  <a:lnTo>
                    <a:pt x="682" y="10"/>
                  </a:lnTo>
                  <a:lnTo>
                    <a:pt x="673" y="9"/>
                  </a:lnTo>
                  <a:lnTo>
                    <a:pt x="665" y="8"/>
                  </a:lnTo>
                  <a:lnTo>
                    <a:pt x="656" y="8"/>
                  </a:lnTo>
                  <a:lnTo>
                    <a:pt x="649" y="9"/>
                  </a:lnTo>
                  <a:lnTo>
                    <a:pt x="642" y="10"/>
                  </a:lnTo>
                  <a:lnTo>
                    <a:pt x="636" y="13"/>
                  </a:lnTo>
                  <a:lnTo>
                    <a:pt x="631" y="16"/>
                  </a:lnTo>
                  <a:lnTo>
                    <a:pt x="627" y="19"/>
                  </a:lnTo>
                  <a:lnTo>
                    <a:pt x="628" y="24"/>
                  </a:lnTo>
                  <a:lnTo>
                    <a:pt x="629" y="29"/>
                  </a:lnTo>
                  <a:lnTo>
                    <a:pt x="629" y="33"/>
                  </a:lnTo>
                  <a:lnTo>
                    <a:pt x="630" y="38"/>
                  </a:lnTo>
                  <a:lnTo>
                    <a:pt x="630" y="42"/>
                  </a:lnTo>
                  <a:lnTo>
                    <a:pt x="630" y="46"/>
                  </a:lnTo>
                  <a:lnTo>
                    <a:pt x="630" y="50"/>
                  </a:lnTo>
                  <a:lnTo>
                    <a:pt x="630" y="54"/>
                  </a:lnTo>
                  <a:lnTo>
                    <a:pt x="630" y="58"/>
                  </a:lnTo>
                  <a:lnTo>
                    <a:pt x="630" y="62"/>
                  </a:lnTo>
                  <a:lnTo>
                    <a:pt x="629" y="65"/>
                  </a:lnTo>
                  <a:lnTo>
                    <a:pt x="628" y="69"/>
                  </a:lnTo>
                  <a:lnTo>
                    <a:pt x="627" y="72"/>
                  </a:lnTo>
                  <a:lnTo>
                    <a:pt x="627" y="75"/>
                  </a:lnTo>
                  <a:lnTo>
                    <a:pt x="625" y="78"/>
                  </a:lnTo>
                  <a:lnTo>
                    <a:pt x="624" y="80"/>
                  </a:lnTo>
                  <a:lnTo>
                    <a:pt x="612" y="90"/>
                  </a:lnTo>
                  <a:lnTo>
                    <a:pt x="601" y="98"/>
                  </a:lnTo>
                  <a:lnTo>
                    <a:pt x="591" y="104"/>
                  </a:lnTo>
                  <a:lnTo>
                    <a:pt x="580" y="109"/>
                  </a:lnTo>
                  <a:lnTo>
                    <a:pt x="570" y="111"/>
                  </a:lnTo>
                  <a:lnTo>
                    <a:pt x="560" y="112"/>
                  </a:lnTo>
                  <a:lnTo>
                    <a:pt x="551" y="112"/>
                  </a:lnTo>
                  <a:lnTo>
                    <a:pt x="543" y="110"/>
                  </a:lnTo>
                  <a:lnTo>
                    <a:pt x="534" y="107"/>
                  </a:lnTo>
                  <a:lnTo>
                    <a:pt x="526" y="103"/>
                  </a:lnTo>
                  <a:lnTo>
                    <a:pt x="517" y="99"/>
                  </a:lnTo>
                  <a:lnTo>
                    <a:pt x="509" y="93"/>
                  </a:lnTo>
                  <a:lnTo>
                    <a:pt x="501" y="87"/>
                  </a:lnTo>
                  <a:lnTo>
                    <a:pt x="493" y="80"/>
                  </a:lnTo>
                  <a:lnTo>
                    <a:pt x="485" y="73"/>
                  </a:lnTo>
                  <a:lnTo>
                    <a:pt x="477" y="65"/>
                  </a:lnTo>
                  <a:lnTo>
                    <a:pt x="469" y="57"/>
                  </a:lnTo>
                  <a:lnTo>
                    <a:pt x="460" y="50"/>
                  </a:lnTo>
                  <a:lnTo>
                    <a:pt x="451" y="42"/>
                  </a:lnTo>
                  <a:lnTo>
                    <a:pt x="442" y="35"/>
                  </a:lnTo>
                  <a:lnTo>
                    <a:pt x="433" y="28"/>
                  </a:lnTo>
                  <a:lnTo>
                    <a:pt x="423" y="22"/>
                  </a:lnTo>
                  <a:lnTo>
                    <a:pt x="414" y="16"/>
                  </a:lnTo>
                  <a:lnTo>
                    <a:pt x="404" y="11"/>
                  </a:lnTo>
                  <a:lnTo>
                    <a:pt x="393" y="6"/>
                  </a:lnTo>
                  <a:lnTo>
                    <a:pt x="382" y="3"/>
                  </a:lnTo>
                  <a:lnTo>
                    <a:pt x="371" y="1"/>
                  </a:lnTo>
                  <a:lnTo>
                    <a:pt x="359" y="0"/>
                  </a:lnTo>
                  <a:lnTo>
                    <a:pt x="346" y="1"/>
                  </a:lnTo>
                  <a:lnTo>
                    <a:pt x="333" y="3"/>
                  </a:lnTo>
                  <a:lnTo>
                    <a:pt x="318" y="7"/>
                  </a:lnTo>
                  <a:lnTo>
                    <a:pt x="303" y="12"/>
                  </a:lnTo>
                  <a:lnTo>
                    <a:pt x="298" y="14"/>
                  </a:lnTo>
                  <a:lnTo>
                    <a:pt x="293" y="17"/>
                  </a:lnTo>
                  <a:lnTo>
                    <a:pt x="287" y="21"/>
                  </a:lnTo>
                  <a:lnTo>
                    <a:pt x="282" y="25"/>
                  </a:lnTo>
                  <a:lnTo>
                    <a:pt x="276" y="29"/>
                  </a:lnTo>
                  <a:lnTo>
                    <a:pt x="270" y="33"/>
                  </a:lnTo>
                  <a:lnTo>
                    <a:pt x="264" y="38"/>
                  </a:lnTo>
                  <a:lnTo>
                    <a:pt x="259" y="43"/>
                  </a:lnTo>
                  <a:lnTo>
                    <a:pt x="254" y="48"/>
                  </a:lnTo>
                  <a:lnTo>
                    <a:pt x="249" y="54"/>
                  </a:lnTo>
                  <a:lnTo>
                    <a:pt x="244" y="60"/>
                  </a:lnTo>
                  <a:lnTo>
                    <a:pt x="240" y="66"/>
                  </a:lnTo>
                  <a:lnTo>
                    <a:pt x="237" y="72"/>
                  </a:lnTo>
                  <a:lnTo>
                    <a:pt x="234" y="79"/>
                  </a:lnTo>
                  <a:lnTo>
                    <a:pt x="231" y="85"/>
                  </a:lnTo>
                  <a:lnTo>
                    <a:pt x="230" y="92"/>
                  </a:lnTo>
                  <a:lnTo>
                    <a:pt x="229" y="99"/>
                  </a:lnTo>
                  <a:lnTo>
                    <a:pt x="228" y="107"/>
                  </a:lnTo>
                  <a:lnTo>
                    <a:pt x="226" y="115"/>
                  </a:lnTo>
                  <a:lnTo>
                    <a:pt x="223" y="123"/>
                  </a:lnTo>
                  <a:lnTo>
                    <a:pt x="220" y="130"/>
                  </a:lnTo>
                  <a:lnTo>
                    <a:pt x="217" y="138"/>
                  </a:lnTo>
                  <a:lnTo>
                    <a:pt x="213" y="146"/>
                  </a:lnTo>
                  <a:lnTo>
                    <a:pt x="209" y="154"/>
                  </a:lnTo>
                  <a:lnTo>
                    <a:pt x="205" y="162"/>
                  </a:lnTo>
                  <a:lnTo>
                    <a:pt x="201" y="170"/>
                  </a:lnTo>
                  <a:lnTo>
                    <a:pt x="196" y="178"/>
                  </a:lnTo>
                  <a:lnTo>
                    <a:pt x="190" y="186"/>
                  </a:lnTo>
                  <a:lnTo>
                    <a:pt x="185" y="194"/>
                  </a:lnTo>
                  <a:lnTo>
                    <a:pt x="180" y="202"/>
                  </a:lnTo>
                  <a:lnTo>
                    <a:pt x="174" y="210"/>
                  </a:lnTo>
                  <a:lnTo>
                    <a:pt x="169" y="217"/>
                  </a:lnTo>
                  <a:lnTo>
                    <a:pt x="164" y="225"/>
                  </a:lnTo>
                  <a:lnTo>
                    <a:pt x="158" y="232"/>
                  </a:lnTo>
                  <a:lnTo>
                    <a:pt x="153" y="240"/>
                  </a:lnTo>
                  <a:lnTo>
                    <a:pt x="148" y="247"/>
                  </a:lnTo>
                  <a:lnTo>
                    <a:pt x="143" y="254"/>
                  </a:lnTo>
                  <a:lnTo>
                    <a:pt x="138" y="261"/>
                  </a:lnTo>
                  <a:lnTo>
                    <a:pt x="133" y="268"/>
                  </a:lnTo>
                  <a:lnTo>
                    <a:pt x="128" y="274"/>
                  </a:lnTo>
                  <a:lnTo>
                    <a:pt x="124" y="281"/>
                  </a:lnTo>
                  <a:lnTo>
                    <a:pt x="120" y="287"/>
                  </a:lnTo>
                  <a:lnTo>
                    <a:pt x="116" y="293"/>
                  </a:lnTo>
                  <a:lnTo>
                    <a:pt x="113" y="298"/>
                  </a:lnTo>
                  <a:lnTo>
                    <a:pt x="110" y="304"/>
                  </a:lnTo>
                  <a:lnTo>
                    <a:pt x="108" y="309"/>
                  </a:lnTo>
                  <a:lnTo>
                    <a:pt x="106" y="314"/>
                  </a:lnTo>
                  <a:lnTo>
                    <a:pt x="104" y="319"/>
                  </a:lnTo>
                  <a:lnTo>
                    <a:pt x="104" y="329"/>
                  </a:lnTo>
                  <a:lnTo>
                    <a:pt x="104" y="339"/>
                  </a:lnTo>
                  <a:lnTo>
                    <a:pt x="104" y="349"/>
                  </a:lnTo>
                  <a:lnTo>
                    <a:pt x="103" y="359"/>
                  </a:lnTo>
                  <a:lnTo>
                    <a:pt x="102" y="369"/>
                  </a:lnTo>
                  <a:lnTo>
                    <a:pt x="101" y="378"/>
                  </a:lnTo>
                  <a:lnTo>
                    <a:pt x="99" y="388"/>
                  </a:lnTo>
                  <a:lnTo>
                    <a:pt x="97" y="397"/>
                  </a:lnTo>
                  <a:lnTo>
                    <a:pt x="95" y="406"/>
                  </a:lnTo>
                  <a:lnTo>
                    <a:pt x="93" y="414"/>
                  </a:lnTo>
                  <a:lnTo>
                    <a:pt x="90" y="423"/>
                  </a:lnTo>
                  <a:lnTo>
                    <a:pt x="88" y="431"/>
                  </a:lnTo>
                  <a:lnTo>
                    <a:pt x="85" y="439"/>
                  </a:lnTo>
                  <a:lnTo>
                    <a:pt x="82" y="447"/>
                  </a:lnTo>
                  <a:lnTo>
                    <a:pt x="78" y="455"/>
                  </a:lnTo>
                  <a:lnTo>
                    <a:pt x="75" y="463"/>
                  </a:lnTo>
                  <a:lnTo>
                    <a:pt x="72" y="470"/>
                  </a:lnTo>
                  <a:lnTo>
                    <a:pt x="68" y="477"/>
                  </a:lnTo>
                  <a:lnTo>
                    <a:pt x="63" y="485"/>
                  </a:lnTo>
                  <a:lnTo>
                    <a:pt x="60" y="492"/>
                  </a:lnTo>
                  <a:lnTo>
                    <a:pt x="56" y="498"/>
                  </a:lnTo>
                  <a:lnTo>
                    <a:pt x="52" y="505"/>
                  </a:lnTo>
                  <a:lnTo>
                    <a:pt x="48" y="511"/>
                  </a:lnTo>
                  <a:lnTo>
                    <a:pt x="45" y="518"/>
                  </a:lnTo>
                  <a:lnTo>
                    <a:pt x="41" y="524"/>
                  </a:lnTo>
                  <a:lnTo>
                    <a:pt x="37" y="530"/>
                  </a:lnTo>
                  <a:lnTo>
                    <a:pt x="33" y="536"/>
                  </a:lnTo>
                  <a:lnTo>
                    <a:pt x="29" y="541"/>
                  </a:lnTo>
                  <a:lnTo>
                    <a:pt x="25" y="547"/>
                  </a:lnTo>
                  <a:lnTo>
                    <a:pt x="22" y="552"/>
                  </a:lnTo>
                  <a:lnTo>
                    <a:pt x="18" y="557"/>
                  </a:lnTo>
                  <a:lnTo>
                    <a:pt x="15" y="563"/>
                  </a:lnTo>
                  <a:lnTo>
                    <a:pt x="12" y="568"/>
                  </a:lnTo>
                  <a:lnTo>
                    <a:pt x="10" y="574"/>
                  </a:lnTo>
                  <a:lnTo>
                    <a:pt x="8" y="580"/>
                  </a:lnTo>
                  <a:lnTo>
                    <a:pt x="6" y="587"/>
                  </a:lnTo>
                  <a:lnTo>
                    <a:pt x="5" y="594"/>
                  </a:lnTo>
                  <a:lnTo>
                    <a:pt x="3" y="600"/>
                  </a:lnTo>
                  <a:lnTo>
                    <a:pt x="2" y="607"/>
                  </a:lnTo>
                  <a:lnTo>
                    <a:pt x="1" y="614"/>
                  </a:lnTo>
                  <a:lnTo>
                    <a:pt x="0" y="620"/>
                  </a:lnTo>
                  <a:lnTo>
                    <a:pt x="0" y="626"/>
                  </a:lnTo>
                  <a:lnTo>
                    <a:pt x="0" y="632"/>
                  </a:lnTo>
                  <a:lnTo>
                    <a:pt x="1" y="638"/>
                  </a:lnTo>
                  <a:lnTo>
                    <a:pt x="2" y="643"/>
                  </a:lnTo>
                  <a:lnTo>
                    <a:pt x="4" y="647"/>
                  </a:lnTo>
                  <a:lnTo>
                    <a:pt x="6" y="651"/>
                  </a:lnTo>
                  <a:lnTo>
                    <a:pt x="9" y="654"/>
                  </a:lnTo>
                  <a:lnTo>
                    <a:pt x="18" y="658"/>
                  </a:lnTo>
                  <a:lnTo>
                    <a:pt x="26" y="661"/>
                  </a:lnTo>
                  <a:lnTo>
                    <a:pt x="35" y="665"/>
                  </a:lnTo>
                  <a:lnTo>
                    <a:pt x="44" y="669"/>
                  </a:lnTo>
                  <a:lnTo>
                    <a:pt x="54" y="672"/>
                  </a:lnTo>
                  <a:lnTo>
                    <a:pt x="63" y="676"/>
                  </a:lnTo>
                  <a:lnTo>
                    <a:pt x="74" y="679"/>
                  </a:lnTo>
                  <a:lnTo>
                    <a:pt x="83" y="682"/>
                  </a:lnTo>
                  <a:lnTo>
                    <a:pt x="93" y="685"/>
                  </a:lnTo>
                  <a:lnTo>
                    <a:pt x="103" y="688"/>
                  </a:lnTo>
                  <a:lnTo>
                    <a:pt x="113" y="690"/>
                  </a:lnTo>
                  <a:lnTo>
                    <a:pt x="123" y="692"/>
                  </a:lnTo>
                  <a:lnTo>
                    <a:pt x="134" y="694"/>
                  </a:lnTo>
                  <a:lnTo>
                    <a:pt x="144" y="696"/>
                  </a:lnTo>
                  <a:lnTo>
                    <a:pt x="154" y="697"/>
                  </a:lnTo>
                  <a:lnTo>
                    <a:pt x="165" y="697"/>
                  </a:lnTo>
                  <a:lnTo>
                    <a:pt x="175" y="698"/>
                  </a:lnTo>
                  <a:lnTo>
                    <a:pt x="185" y="698"/>
                  </a:lnTo>
                  <a:lnTo>
                    <a:pt x="196" y="697"/>
                  </a:lnTo>
                  <a:lnTo>
                    <a:pt x="207" y="697"/>
                  </a:lnTo>
                  <a:lnTo>
                    <a:pt x="217" y="695"/>
                  </a:lnTo>
                  <a:lnTo>
                    <a:pt x="227" y="693"/>
                  </a:lnTo>
                  <a:lnTo>
                    <a:pt x="237" y="691"/>
                  </a:lnTo>
                  <a:lnTo>
                    <a:pt x="246" y="688"/>
                  </a:lnTo>
                  <a:lnTo>
                    <a:pt x="256" y="684"/>
                  </a:lnTo>
                  <a:lnTo>
                    <a:pt x="265" y="680"/>
                  </a:lnTo>
                  <a:lnTo>
                    <a:pt x="275" y="676"/>
                  </a:lnTo>
                  <a:lnTo>
                    <a:pt x="284" y="670"/>
                  </a:lnTo>
                  <a:lnTo>
                    <a:pt x="292" y="664"/>
                  </a:lnTo>
                  <a:lnTo>
                    <a:pt x="301" y="658"/>
                  </a:lnTo>
                  <a:lnTo>
                    <a:pt x="309" y="650"/>
                  </a:lnTo>
                  <a:lnTo>
                    <a:pt x="317" y="642"/>
                  </a:lnTo>
                  <a:lnTo>
                    <a:pt x="318" y="639"/>
                  </a:lnTo>
                  <a:lnTo>
                    <a:pt x="319" y="636"/>
                  </a:lnTo>
                  <a:lnTo>
                    <a:pt x="319" y="633"/>
                  </a:lnTo>
                  <a:lnTo>
                    <a:pt x="319" y="629"/>
                  </a:lnTo>
                  <a:lnTo>
                    <a:pt x="319" y="624"/>
                  </a:lnTo>
                  <a:lnTo>
                    <a:pt x="319" y="620"/>
                  </a:lnTo>
                  <a:lnTo>
                    <a:pt x="319" y="615"/>
                  </a:lnTo>
                  <a:lnTo>
                    <a:pt x="318" y="610"/>
                  </a:lnTo>
                  <a:lnTo>
                    <a:pt x="317" y="606"/>
                  </a:lnTo>
                  <a:lnTo>
                    <a:pt x="317" y="601"/>
                  </a:lnTo>
                  <a:lnTo>
                    <a:pt x="316" y="596"/>
                  </a:lnTo>
                  <a:lnTo>
                    <a:pt x="314" y="592"/>
                  </a:lnTo>
                  <a:lnTo>
                    <a:pt x="313" y="588"/>
                  </a:lnTo>
                  <a:lnTo>
                    <a:pt x="311" y="584"/>
                  </a:lnTo>
                  <a:lnTo>
                    <a:pt x="309" y="581"/>
                  </a:lnTo>
                  <a:lnTo>
                    <a:pt x="307" y="578"/>
                  </a:lnTo>
                  <a:lnTo>
                    <a:pt x="321" y="579"/>
                  </a:lnTo>
                  <a:lnTo>
                    <a:pt x="336" y="580"/>
                  </a:lnTo>
                  <a:lnTo>
                    <a:pt x="351" y="580"/>
                  </a:lnTo>
                  <a:lnTo>
                    <a:pt x="364" y="580"/>
                  </a:lnTo>
                  <a:lnTo>
                    <a:pt x="378" y="579"/>
                  </a:lnTo>
                  <a:lnTo>
                    <a:pt x="392" y="578"/>
                  </a:lnTo>
                  <a:lnTo>
                    <a:pt x="406" y="577"/>
                  </a:lnTo>
                  <a:lnTo>
                    <a:pt x="419" y="576"/>
                  </a:lnTo>
                  <a:lnTo>
                    <a:pt x="432" y="574"/>
                  </a:lnTo>
                  <a:lnTo>
                    <a:pt x="446" y="572"/>
                  </a:lnTo>
                  <a:lnTo>
                    <a:pt x="460" y="570"/>
                  </a:lnTo>
                  <a:lnTo>
                    <a:pt x="473" y="567"/>
                  </a:lnTo>
                  <a:lnTo>
                    <a:pt x="486" y="565"/>
                  </a:lnTo>
                  <a:lnTo>
                    <a:pt x="498" y="562"/>
                  </a:lnTo>
                  <a:lnTo>
                    <a:pt x="511" y="559"/>
                  </a:lnTo>
                  <a:lnTo>
                    <a:pt x="524" y="556"/>
                  </a:lnTo>
                  <a:lnTo>
                    <a:pt x="536" y="552"/>
                  </a:lnTo>
                  <a:lnTo>
                    <a:pt x="549" y="549"/>
                  </a:lnTo>
                  <a:lnTo>
                    <a:pt x="561" y="546"/>
                  </a:lnTo>
                  <a:lnTo>
                    <a:pt x="574" y="543"/>
                  </a:lnTo>
                  <a:lnTo>
                    <a:pt x="587" y="539"/>
                  </a:lnTo>
                  <a:lnTo>
                    <a:pt x="599" y="536"/>
                  </a:lnTo>
                  <a:lnTo>
                    <a:pt x="612" y="533"/>
                  </a:lnTo>
                  <a:lnTo>
                    <a:pt x="624" y="530"/>
                  </a:lnTo>
                  <a:lnTo>
                    <a:pt x="636" y="527"/>
                  </a:lnTo>
                  <a:lnTo>
                    <a:pt x="648" y="524"/>
                  </a:lnTo>
                  <a:lnTo>
                    <a:pt x="660" y="521"/>
                  </a:lnTo>
                  <a:lnTo>
                    <a:pt x="672" y="519"/>
                  </a:lnTo>
                  <a:lnTo>
                    <a:pt x="684" y="516"/>
                  </a:lnTo>
                  <a:lnTo>
                    <a:pt x="697" y="514"/>
                  </a:lnTo>
                  <a:lnTo>
                    <a:pt x="709" y="512"/>
                  </a:lnTo>
                  <a:lnTo>
                    <a:pt x="722" y="511"/>
                  </a:lnTo>
                </a:path>
              </a:pathLst>
            </a:custGeom>
            <a:solidFill>
              <a:srgbClr val="FF00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81" name="Freeform 237">
              <a:extLst>
                <a:ext uri="{FF2B5EF4-FFF2-40B4-BE49-F238E27FC236}">
                  <a16:creationId xmlns:a16="http://schemas.microsoft.com/office/drawing/2014/main" id="{CB25F7FC-E2D4-5939-1781-67A2F5480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522"/>
              <a:ext cx="45" cy="32"/>
            </a:xfrm>
            <a:custGeom>
              <a:avLst/>
              <a:gdLst>
                <a:gd name="T0" fmla="*/ 0 w 45"/>
                <a:gd name="T1" fmla="*/ 6 h 32"/>
                <a:gd name="T2" fmla="*/ 7 w 45"/>
                <a:gd name="T3" fmla="*/ 11 h 32"/>
                <a:gd name="T4" fmla="*/ 12 w 45"/>
                <a:gd name="T5" fmla="*/ 10 h 32"/>
                <a:gd name="T6" fmla="*/ 17 w 45"/>
                <a:gd name="T7" fmla="*/ 10 h 32"/>
                <a:gd name="T8" fmla="*/ 22 w 45"/>
                <a:gd name="T9" fmla="*/ 11 h 32"/>
                <a:gd name="T10" fmla="*/ 26 w 45"/>
                <a:gd name="T11" fmla="*/ 14 h 32"/>
                <a:gd name="T12" fmla="*/ 29 w 45"/>
                <a:gd name="T13" fmla="*/ 17 h 32"/>
                <a:gd name="T14" fmla="*/ 31 w 45"/>
                <a:gd name="T15" fmla="*/ 21 h 32"/>
                <a:gd name="T16" fmla="*/ 33 w 45"/>
                <a:gd name="T17" fmla="*/ 26 h 32"/>
                <a:gd name="T18" fmla="*/ 33 w 45"/>
                <a:gd name="T19" fmla="*/ 31 h 32"/>
                <a:gd name="T20" fmla="*/ 44 w 45"/>
                <a:gd name="T21" fmla="*/ 31 h 32"/>
                <a:gd name="T22" fmla="*/ 43 w 45"/>
                <a:gd name="T23" fmla="*/ 24 h 32"/>
                <a:gd name="T24" fmla="*/ 40 w 45"/>
                <a:gd name="T25" fmla="*/ 17 h 32"/>
                <a:gd name="T26" fmla="*/ 37 w 45"/>
                <a:gd name="T27" fmla="*/ 11 h 32"/>
                <a:gd name="T28" fmla="*/ 32 w 45"/>
                <a:gd name="T29" fmla="*/ 6 h 32"/>
                <a:gd name="T30" fmla="*/ 26 w 45"/>
                <a:gd name="T31" fmla="*/ 2 h 32"/>
                <a:gd name="T32" fmla="*/ 19 w 45"/>
                <a:gd name="T33" fmla="*/ 0 h 32"/>
                <a:gd name="T34" fmla="*/ 11 w 45"/>
                <a:gd name="T35" fmla="*/ 0 h 32"/>
                <a:gd name="T36" fmla="*/ 3 w 45"/>
                <a:gd name="T37" fmla="*/ 2 h 32"/>
                <a:gd name="T38" fmla="*/ 10 w 45"/>
                <a:gd name="T39" fmla="*/ 8 h 32"/>
                <a:gd name="T40" fmla="*/ 3 w 45"/>
                <a:gd name="T41" fmla="*/ 2 h 32"/>
                <a:gd name="T42" fmla="*/ 1 w 45"/>
                <a:gd name="T43" fmla="*/ 3 h 32"/>
                <a:gd name="T44" fmla="*/ 0 w 45"/>
                <a:gd name="T45" fmla="*/ 5 h 32"/>
                <a:gd name="T46" fmla="*/ 0 w 45"/>
                <a:gd name="T47" fmla="*/ 7 h 32"/>
                <a:gd name="T48" fmla="*/ 0 w 45"/>
                <a:gd name="T49" fmla="*/ 8 h 32"/>
                <a:gd name="T50" fmla="*/ 1 w 45"/>
                <a:gd name="T51" fmla="*/ 10 h 32"/>
                <a:gd name="T52" fmla="*/ 3 w 45"/>
                <a:gd name="T53" fmla="*/ 11 h 32"/>
                <a:gd name="T54" fmla="*/ 5 w 45"/>
                <a:gd name="T55" fmla="*/ 12 h 32"/>
                <a:gd name="T56" fmla="*/ 7 w 45"/>
                <a:gd name="T57" fmla="*/ 11 h 32"/>
                <a:gd name="T58" fmla="*/ 0 w 45"/>
                <a:gd name="T59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5" h="32">
                  <a:moveTo>
                    <a:pt x="0" y="6"/>
                  </a:moveTo>
                  <a:lnTo>
                    <a:pt x="7" y="11"/>
                  </a:lnTo>
                  <a:lnTo>
                    <a:pt x="12" y="10"/>
                  </a:lnTo>
                  <a:lnTo>
                    <a:pt x="17" y="10"/>
                  </a:lnTo>
                  <a:lnTo>
                    <a:pt x="22" y="11"/>
                  </a:lnTo>
                  <a:lnTo>
                    <a:pt x="26" y="14"/>
                  </a:lnTo>
                  <a:lnTo>
                    <a:pt x="29" y="17"/>
                  </a:lnTo>
                  <a:lnTo>
                    <a:pt x="31" y="21"/>
                  </a:lnTo>
                  <a:lnTo>
                    <a:pt x="33" y="26"/>
                  </a:lnTo>
                  <a:lnTo>
                    <a:pt x="33" y="31"/>
                  </a:lnTo>
                  <a:lnTo>
                    <a:pt x="44" y="31"/>
                  </a:lnTo>
                  <a:lnTo>
                    <a:pt x="43" y="24"/>
                  </a:lnTo>
                  <a:lnTo>
                    <a:pt x="40" y="17"/>
                  </a:lnTo>
                  <a:lnTo>
                    <a:pt x="37" y="11"/>
                  </a:lnTo>
                  <a:lnTo>
                    <a:pt x="32" y="6"/>
                  </a:lnTo>
                  <a:lnTo>
                    <a:pt x="26" y="2"/>
                  </a:lnTo>
                  <a:lnTo>
                    <a:pt x="19" y="0"/>
                  </a:lnTo>
                  <a:lnTo>
                    <a:pt x="11" y="0"/>
                  </a:lnTo>
                  <a:lnTo>
                    <a:pt x="3" y="2"/>
                  </a:lnTo>
                  <a:lnTo>
                    <a:pt x="10" y="8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10"/>
                  </a:lnTo>
                  <a:lnTo>
                    <a:pt x="3" y="11"/>
                  </a:lnTo>
                  <a:lnTo>
                    <a:pt x="5" y="12"/>
                  </a:lnTo>
                  <a:lnTo>
                    <a:pt x="7" y="11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82" name="Freeform 238">
              <a:extLst>
                <a:ext uri="{FF2B5EF4-FFF2-40B4-BE49-F238E27FC236}">
                  <a16:creationId xmlns:a16="http://schemas.microsoft.com/office/drawing/2014/main" id="{6C9B3C2F-B364-71EC-60B3-E4F3B5806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366"/>
              <a:ext cx="38" cy="165"/>
            </a:xfrm>
            <a:custGeom>
              <a:avLst/>
              <a:gdLst>
                <a:gd name="T0" fmla="*/ 28 w 38"/>
                <a:gd name="T1" fmla="*/ 1 h 165"/>
                <a:gd name="T2" fmla="*/ 19 w 38"/>
                <a:gd name="T3" fmla="*/ 7 h 165"/>
                <a:gd name="T4" fmla="*/ 11 w 38"/>
                <a:gd name="T5" fmla="*/ 14 h 165"/>
                <a:gd name="T6" fmla="*/ 5 w 38"/>
                <a:gd name="T7" fmla="*/ 22 h 165"/>
                <a:gd name="T8" fmla="*/ 2 w 38"/>
                <a:gd name="T9" fmla="*/ 31 h 165"/>
                <a:gd name="T10" fmla="*/ 0 w 38"/>
                <a:gd name="T11" fmla="*/ 40 h 165"/>
                <a:gd name="T12" fmla="*/ 0 w 38"/>
                <a:gd name="T13" fmla="*/ 51 h 165"/>
                <a:gd name="T14" fmla="*/ 0 w 38"/>
                <a:gd name="T15" fmla="*/ 61 h 165"/>
                <a:gd name="T16" fmla="*/ 2 w 38"/>
                <a:gd name="T17" fmla="*/ 71 h 165"/>
                <a:gd name="T18" fmla="*/ 3 w 38"/>
                <a:gd name="T19" fmla="*/ 82 h 165"/>
                <a:gd name="T20" fmla="*/ 5 w 38"/>
                <a:gd name="T21" fmla="*/ 93 h 165"/>
                <a:gd name="T22" fmla="*/ 7 w 38"/>
                <a:gd name="T23" fmla="*/ 104 h 165"/>
                <a:gd name="T24" fmla="*/ 9 w 38"/>
                <a:gd name="T25" fmla="*/ 116 h 165"/>
                <a:gd name="T26" fmla="*/ 9 w 38"/>
                <a:gd name="T27" fmla="*/ 127 h 165"/>
                <a:gd name="T28" fmla="*/ 10 w 38"/>
                <a:gd name="T29" fmla="*/ 139 h 165"/>
                <a:gd name="T30" fmla="*/ 9 w 38"/>
                <a:gd name="T31" fmla="*/ 150 h 165"/>
                <a:gd name="T32" fmla="*/ 7 w 38"/>
                <a:gd name="T33" fmla="*/ 162 h 165"/>
                <a:gd name="T34" fmla="*/ 18 w 38"/>
                <a:gd name="T35" fmla="*/ 158 h 165"/>
                <a:gd name="T36" fmla="*/ 20 w 38"/>
                <a:gd name="T37" fmla="*/ 145 h 165"/>
                <a:gd name="T38" fmla="*/ 20 w 38"/>
                <a:gd name="T39" fmla="*/ 133 h 165"/>
                <a:gd name="T40" fmla="*/ 19 w 38"/>
                <a:gd name="T41" fmla="*/ 121 h 165"/>
                <a:gd name="T42" fmla="*/ 18 w 38"/>
                <a:gd name="T43" fmla="*/ 108 h 165"/>
                <a:gd name="T44" fmla="*/ 16 w 38"/>
                <a:gd name="T45" fmla="*/ 97 h 165"/>
                <a:gd name="T46" fmla="*/ 14 w 38"/>
                <a:gd name="T47" fmla="*/ 86 h 165"/>
                <a:gd name="T48" fmla="*/ 12 w 38"/>
                <a:gd name="T49" fmla="*/ 75 h 165"/>
                <a:gd name="T50" fmla="*/ 11 w 38"/>
                <a:gd name="T51" fmla="*/ 65 h 165"/>
                <a:gd name="T52" fmla="*/ 10 w 38"/>
                <a:gd name="T53" fmla="*/ 55 h 165"/>
                <a:gd name="T54" fmla="*/ 10 w 38"/>
                <a:gd name="T55" fmla="*/ 46 h 165"/>
                <a:gd name="T56" fmla="*/ 11 w 38"/>
                <a:gd name="T57" fmla="*/ 38 h 165"/>
                <a:gd name="T58" fmla="*/ 13 w 38"/>
                <a:gd name="T59" fmla="*/ 30 h 165"/>
                <a:gd name="T60" fmla="*/ 16 w 38"/>
                <a:gd name="T61" fmla="*/ 24 h 165"/>
                <a:gd name="T62" fmla="*/ 21 w 38"/>
                <a:gd name="T63" fmla="*/ 18 h 165"/>
                <a:gd name="T64" fmla="*/ 29 w 38"/>
                <a:gd name="T65" fmla="*/ 12 h 165"/>
                <a:gd name="T66" fmla="*/ 33 w 38"/>
                <a:gd name="T67" fmla="*/ 10 h 165"/>
                <a:gd name="T68" fmla="*/ 35 w 38"/>
                <a:gd name="T69" fmla="*/ 8 h 165"/>
                <a:gd name="T70" fmla="*/ 37 w 38"/>
                <a:gd name="T71" fmla="*/ 5 h 165"/>
                <a:gd name="T72" fmla="*/ 34 w 38"/>
                <a:gd name="T73" fmla="*/ 1 h 165"/>
                <a:gd name="T74" fmla="*/ 30 w 38"/>
                <a:gd name="T75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" h="165">
                  <a:moveTo>
                    <a:pt x="28" y="1"/>
                  </a:moveTo>
                  <a:lnTo>
                    <a:pt x="28" y="1"/>
                  </a:lnTo>
                  <a:lnTo>
                    <a:pt x="23" y="4"/>
                  </a:lnTo>
                  <a:lnTo>
                    <a:pt x="19" y="7"/>
                  </a:lnTo>
                  <a:lnTo>
                    <a:pt x="14" y="10"/>
                  </a:lnTo>
                  <a:lnTo>
                    <a:pt x="11" y="14"/>
                  </a:lnTo>
                  <a:lnTo>
                    <a:pt x="8" y="18"/>
                  </a:lnTo>
                  <a:lnTo>
                    <a:pt x="5" y="22"/>
                  </a:lnTo>
                  <a:lnTo>
                    <a:pt x="4" y="27"/>
                  </a:lnTo>
                  <a:lnTo>
                    <a:pt x="2" y="31"/>
                  </a:lnTo>
                  <a:lnTo>
                    <a:pt x="1" y="36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1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1" y="66"/>
                  </a:lnTo>
                  <a:lnTo>
                    <a:pt x="2" y="71"/>
                  </a:lnTo>
                  <a:lnTo>
                    <a:pt x="2" y="76"/>
                  </a:lnTo>
                  <a:lnTo>
                    <a:pt x="3" y="82"/>
                  </a:lnTo>
                  <a:lnTo>
                    <a:pt x="4" y="87"/>
                  </a:lnTo>
                  <a:lnTo>
                    <a:pt x="5" y="93"/>
                  </a:lnTo>
                  <a:lnTo>
                    <a:pt x="6" y="99"/>
                  </a:lnTo>
                  <a:lnTo>
                    <a:pt x="7" y="104"/>
                  </a:lnTo>
                  <a:lnTo>
                    <a:pt x="8" y="110"/>
                  </a:lnTo>
                  <a:lnTo>
                    <a:pt x="9" y="116"/>
                  </a:lnTo>
                  <a:lnTo>
                    <a:pt x="9" y="121"/>
                  </a:lnTo>
                  <a:lnTo>
                    <a:pt x="9" y="127"/>
                  </a:lnTo>
                  <a:lnTo>
                    <a:pt x="10" y="133"/>
                  </a:lnTo>
                  <a:lnTo>
                    <a:pt x="10" y="139"/>
                  </a:lnTo>
                  <a:lnTo>
                    <a:pt x="9" y="144"/>
                  </a:lnTo>
                  <a:lnTo>
                    <a:pt x="9" y="150"/>
                  </a:lnTo>
                  <a:lnTo>
                    <a:pt x="8" y="156"/>
                  </a:lnTo>
                  <a:lnTo>
                    <a:pt x="7" y="162"/>
                  </a:lnTo>
                  <a:lnTo>
                    <a:pt x="17" y="164"/>
                  </a:lnTo>
                  <a:lnTo>
                    <a:pt x="18" y="158"/>
                  </a:lnTo>
                  <a:lnTo>
                    <a:pt x="19" y="151"/>
                  </a:lnTo>
                  <a:lnTo>
                    <a:pt x="20" y="145"/>
                  </a:lnTo>
                  <a:lnTo>
                    <a:pt x="20" y="139"/>
                  </a:lnTo>
                  <a:lnTo>
                    <a:pt x="20" y="133"/>
                  </a:lnTo>
                  <a:lnTo>
                    <a:pt x="20" y="127"/>
                  </a:lnTo>
                  <a:lnTo>
                    <a:pt x="19" y="121"/>
                  </a:lnTo>
                  <a:lnTo>
                    <a:pt x="19" y="115"/>
                  </a:lnTo>
                  <a:lnTo>
                    <a:pt x="18" y="108"/>
                  </a:lnTo>
                  <a:lnTo>
                    <a:pt x="17" y="103"/>
                  </a:lnTo>
                  <a:lnTo>
                    <a:pt x="16" y="97"/>
                  </a:lnTo>
                  <a:lnTo>
                    <a:pt x="15" y="91"/>
                  </a:lnTo>
                  <a:lnTo>
                    <a:pt x="14" y="86"/>
                  </a:lnTo>
                  <a:lnTo>
                    <a:pt x="13" y="80"/>
                  </a:lnTo>
                  <a:lnTo>
                    <a:pt x="12" y="75"/>
                  </a:lnTo>
                  <a:lnTo>
                    <a:pt x="12" y="70"/>
                  </a:lnTo>
                  <a:lnTo>
                    <a:pt x="11" y="65"/>
                  </a:lnTo>
                  <a:lnTo>
                    <a:pt x="10" y="60"/>
                  </a:lnTo>
                  <a:lnTo>
                    <a:pt x="10" y="55"/>
                  </a:lnTo>
                  <a:lnTo>
                    <a:pt x="10" y="50"/>
                  </a:lnTo>
                  <a:lnTo>
                    <a:pt x="10" y="46"/>
                  </a:lnTo>
                  <a:lnTo>
                    <a:pt x="10" y="42"/>
                  </a:lnTo>
                  <a:lnTo>
                    <a:pt x="11" y="38"/>
                  </a:lnTo>
                  <a:lnTo>
                    <a:pt x="12" y="34"/>
                  </a:lnTo>
                  <a:lnTo>
                    <a:pt x="13" y="30"/>
                  </a:lnTo>
                  <a:lnTo>
                    <a:pt x="14" y="27"/>
                  </a:lnTo>
                  <a:lnTo>
                    <a:pt x="16" y="24"/>
                  </a:lnTo>
                  <a:lnTo>
                    <a:pt x="19" y="21"/>
                  </a:lnTo>
                  <a:lnTo>
                    <a:pt x="21" y="18"/>
                  </a:lnTo>
                  <a:lnTo>
                    <a:pt x="25" y="15"/>
                  </a:lnTo>
                  <a:lnTo>
                    <a:pt x="29" y="12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5" y="8"/>
                  </a:lnTo>
                  <a:lnTo>
                    <a:pt x="37" y="6"/>
                  </a:lnTo>
                  <a:lnTo>
                    <a:pt x="37" y="5"/>
                  </a:lnTo>
                  <a:lnTo>
                    <a:pt x="35" y="3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83" name="Freeform 239">
              <a:extLst>
                <a:ext uri="{FF2B5EF4-FFF2-40B4-BE49-F238E27FC236}">
                  <a16:creationId xmlns:a16="http://schemas.microsoft.com/office/drawing/2014/main" id="{DEB8B7A0-7157-A3B2-AE39-CD9BCFD8A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291"/>
              <a:ext cx="41" cy="86"/>
            </a:xfrm>
            <a:custGeom>
              <a:avLst/>
              <a:gdLst>
                <a:gd name="T0" fmla="*/ 20 w 41"/>
                <a:gd name="T1" fmla="*/ 6 h 86"/>
                <a:gd name="T2" fmla="*/ 21 w 41"/>
                <a:gd name="T3" fmla="*/ 8 h 86"/>
                <a:gd name="T4" fmla="*/ 24 w 41"/>
                <a:gd name="T5" fmla="*/ 13 h 86"/>
                <a:gd name="T6" fmla="*/ 26 w 41"/>
                <a:gd name="T7" fmla="*/ 17 h 86"/>
                <a:gd name="T8" fmla="*/ 28 w 41"/>
                <a:gd name="T9" fmla="*/ 22 h 86"/>
                <a:gd name="T10" fmla="*/ 29 w 41"/>
                <a:gd name="T11" fmla="*/ 27 h 86"/>
                <a:gd name="T12" fmla="*/ 30 w 41"/>
                <a:gd name="T13" fmla="*/ 31 h 86"/>
                <a:gd name="T14" fmla="*/ 30 w 41"/>
                <a:gd name="T15" fmla="*/ 36 h 86"/>
                <a:gd name="T16" fmla="*/ 29 w 41"/>
                <a:gd name="T17" fmla="*/ 40 h 86"/>
                <a:gd name="T18" fmla="*/ 28 w 41"/>
                <a:gd name="T19" fmla="*/ 45 h 86"/>
                <a:gd name="T20" fmla="*/ 27 w 41"/>
                <a:gd name="T21" fmla="*/ 49 h 86"/>
                <a:gd name="T22" fmla="*/ 25 w 41"/>
                <a:gd name="T23" fmla="*/ 53 h 86"/>
                <a:gd name="T24" fmla="*/ 22 w 41"/>
                <a:gd name="T25" fmla="*/ 57 h 86"/>
                <a:gd name="T26" fmla="*/ 19 w 41"/>
                <a:gd name="T27" fmla="*/ 61 h 86"/>
                <a:gd name="T28" fmla="*/ 15 w 41"/>
                <a:gd name="T29" fmla="*/ 65 h 86"/>
                <a:gd name="T30" fmla="*/ 11 w 41"/>
                <a:gd name="T31" fmla="*/ 68 h 86"/>
                <a:gd name="T32" fmla="*/ 6 w 41"/>
                <a:gd name="T33" fmla="*/ 72 h 86"/>
                <a:gd name="T34" fmla="*/ 0 w 41"/>
                <a:gd name="T35" fmla="*/ 76 h 86"/>
                <a:gd name="T36" fmla="*/ 5 w 41"/>
                <a:gd name="T37" fmla="*/ 85 h 86"/>
                <a:gd name="T38" fmla="*/ 11 w 41"/>
                <a:gd name="T39" fmla="*/ 81 h 86"/>
                <a:gd name="T40" fmla="*/ 17 w 41"/>
                <a:gd name="T41" fmla="*/ 77 h 86"/>
                <a:gd name="T42" fmla="*/ 22 w 41"/>
                <a:gd name="T43" fmla="*/ 72 h 86"/>
                <a:gd name="T44" fmla="*/ 27 w 41"/>
                <a:gd name="T45" fmla="*/ 68 h 86"/>
                <a:gd name="T46" fmla="*/ 31 w 41"/>
                <a:gd name="T47" fmla="*/ 63 h 86"/>
                <a:gd name="T48" fmla="*/ 34 w 41"/>
                <a:gd name="T49" fmla="*/ 58 h 86"/>
                <a:gd name="T50" fmla="*/ 36 w 41"/>
                <a:gd name="T51" fmla="*/ 52 h 86"/>
                <a:gd name="T52" fmla="*/ 38 w 41"/>
                <a:gd name="T53" fmla="*/ 47 h 86"/>
                <a:gd name="T54" fmla="*/ 39 w 41"/>
                <a:gd name="T55" fmla="*/ 42 h 86"/>
                <a:gd name="T56" fmla="*/ 40 w 41"/>
                <a:gd name="T57" fmla="*/ 36 h 86"/>
                <a:gd name="T58" fmla="*/ 40 w 41"/>
                <a:gd name="T59" fmla="*/ 31 h 86"/>
                <a:gd name="T60" fmla="*/ 39 w 41"/>
                <a:gd name="T61" fmla="*/ 25 h 86"/>
                <a:gd name="T62" fmla="*/ 38 w 41"/>
                <a:gd name="T63" fmla="*/ 19 h 86"/>
                <a:gd name="T64" fmla="*/ 35 w 41"/>
                <a:gd name="T65" fmla="*/ 14 h 86"/>
                <a:gd name="T66" fmla="*/ 33 w 41"/>
                <a:gd name="T67" fmla="*/ 8 h 86"/>
                <a:gd name="T68" fmla="*/ 30 w 41"/>
                <a:gd name="T69" fmla="*/ 2 h 86"/>
                <a:gd name="T70" fmla="*/ 30 w 41"/>
                <a:gd name="T71" fmla="*/ 4 h 86"/>
                <a:gd name="T72" fmla="*/ 30 w 41"/>
                <a:gd name="T73" fmla="*/ 2 h 86"/>
                <a:gd name="T74" fmla="*/ 28 w 41"/>
                <a:gd name="T75" fmla="*/ 1 h 86"/>
                <a:gd name="T76" fmla="*/ 26 w 41"/>
                <a:gd name="T77" fmla="*/ 0 h 86"/>
                <a:gd name="T78" fmla="*/ 24 w 41"/>
                <a:gd name="T79" fmla="*/ 0 h 86"/>
                <a:gd name="T80" fmla="*/ 23 w 41"/>
                <a:gd name="T81" fmla="*/ 1 h 86"/>
                <a:gd name="T82" fmla="*/ 21 w 41"/>
                <a:gd name="T83" fmla="*/ 2 h 86"/>
                <a:gd name="T84" fmla="*/ 20 w 41"/>
                <a:gd name="T85" fmla="*/ 4 h 86"/>
                <a:gd name="T86" fmla="*/ 20 w 41"/>
                <a:gd name="T87" fmla="*/ 6 h 86"/>
                <a:gd name="T88" fmla="*/ 21 w 41"/>
                <a:gd name="T89" fmla="*/ 8 h 86"/>
                <a:gd name="T90" fmla="*/ 20 w 41"/>
                <a:gd name="T91" fmla="*/ 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1" h="86">
                  <a:moveTo>
                    <a:pt x="20" y="6"/>
                  </a:moveTo>
                  <a:lnTo>
                    <a:pt x="21" y="8"/>
                  </a:lnTo>
                  <a:lnTo>
                    <a:pt x="24" y="13"/>
                  </a:lnTo>
                  <a:lnTo>
                    <a:pt x="26" y="17"/>
                  </a:lnTo>
                  <a:lnTo>
                    <a:pt x="28" y="22"/>
                  </a:lnTo>
                  <a:lnTo>
                    <a:pt x="29" y="27"/>
                  </a:lnTo>
                  <a:lnTo>
                    <a:pt x="30" y="31"/>
                  </a:lnTo>
                  <a:lnTo>
                    <a:pt x="30" y="36"/>
                  </a:lnTo>
                  <a:lnTo>
                    <a:pt x="29" y="40"/>
                  </a:lnTo>
                  <a:lnTo>
                    <a:pt x="28" y="45"/>
                  </a:lnTo>
                  <a:lnTo>
                    <a:pt x="27" y="49"/>
                  </a:lnTo>
                  <a:lnTo>
                    <a:pt x="25" y="53"/>
                  </a:lnTo>
                  <a:lnTo>
                    <a:pt x="22" y="57"/>
                  </a:lnTo>
                  <a:lnTo>
                    <a:pt x="19" y="61"/>
                  </a:lnTo>
                  <a:lnTo>
                    <a:pt x="15" y="65"/>
                  </a:lnTo>
                  <a:lnTo>
                    <a:pt x="11" y="68"/>
                  </a:lnTo>
                  <a:lnTo>
                    <a:pt x="6" y="72"/>
                  </a:lnTo>
                  <a:lnTo>
                    <a:pt x="0" y="76"/>
                  </a:lnTo>
                  <a:lnTo>
                    <a:pt x="5" y="85"/>
                  </a:lnTo>
                  <a:lnTo>
                    <a:pt x="11" y="81"/>
                  </a:lnTo>
                  <a:lnTo>
                    <a:pt x="17" y="77"/>
                  </a:lnTo>
                  <a:lnTo>
                    <a:pt x="22" y="72"/>
                  </a:lnTo>
                  <a:lnTo>
                    <a:pt x="27" y="68"/>
                  </a:lnTo>
                  <a:lnTo>
                    <a:pt x="31" y="63"/>
                  </a:lnTo>
                  <a:lnTo>
                    <a:pt x="34" y="58"/>
                  </a:lnTo>
                  <a:lnTo>
                    <a:pt x="36" y="52"/>
                  </a:lnTo>
                  <a:lnTo>
                    <a:pt x="38" y="47"/>
                  </a:lnTo>
                  <a:lnTo>
                    <a:pt x="39" y="42"/>
                  </a:lnTo>
                  <a:lnTo>
                    <a:pt x="40" y="36"/>
                  </a:lnTo>
                  <a:lnTo>
                    <a:pt x="40" y="31"/>
                  </a:lnTo>
                  <a:lnTo>
                    <a:pt x="39" y="25"/>
                  </a:lnTo>
                  <a:lnTo>
                    <a:pt x="38" y="19"/>
                  </a:lnTo>
                  <a:lnTo>
                    <a:pt x="35" y="14"/>
                  </a:lnTo>
                  <a:lnTo>
                    <a:pt x="33" y="8"/>
                  </a:lnTo>
                  <a:lnTo>
                    <a:pt x="30" y="2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1" y="2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1" y="8"/>
                  </a:lnTo>
                  <a:lnTo>
                    <a:pt x="2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84" name="Freeform 240">
              <a:extLst>
                <a:ext uri="{FF2B5EF4-FFF2-40B4-BE49-F238E27FC236}">
                  <a16:creationId xmlns:a16="http://schemas.microsoft.com/office/drawing/2014/main" id="{0B55777E-2DD9-F497-6714-C3FC9071E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144"/>
              <a:ext cx="36" cy="154"/>
            </a:xfrm>
            <a:custGeom>
              <a:avLst/>
              <a:gdLst>
                <a:gd name="T0" fmla="*/ 22 w 36"/>
                <a:gd name="T1" fmla="*/ 7 h 154"/>
                <a:gd name="T2" fmla="*/ 22 w 36"/>
                <a:gd name="T3" fmla="*/ 7 h 154"/>
                <a:gd name="T4" fmla="*/ 24 w 36"/>
                <a:gd name="T5" fmla="*/ 12 h 154"/>
                <a:gd name="T6" fmla="*/ 24 w 36"/>
                <a:gd name="T7" fmla="*/ 18 h 154"/>
                <a:gd name="T8" fmla="*/ 24 w 36"/>
                <a:gd name="T9" fmla="*/ 24 h 154"/>
                <a:gd name="T10" fmla="*/ 23 w 36"/>
                <a:gd name="T11" fmla="*/ 31 h 154"/>
                <a:gd name="T12" fmla="*/ 21 w 36"/>
                <a:gd name="T13" fmla="*/ 39 h 154"/>
                <a:gd name="T14" fmla="*/ 19 w 36"/>
                <a:gd name="T15" fmla="*/ 48 h 154"/>
                <a:gd name="T16" fmla="*/ 16 w 36"/>
                <a:gd name="T17" fmla="*/ 57 h 154"/>
                <a:gd name="T18" fmla="*/ 13 w 36"/>
                <a:gd name="T19" fmla="*/ 67 h 154"/>
                <a:gd name="T20" fmla="*/ 10 w 36"/>
                <a:gd name="T21" fmla="*/ 77 h 154"/>
                <a:gd name="T22" fmla="*/ 7 w 36"/>
                <a:gd name="T23" fmla="*/ 88 h 154"/>
                <a:gd name="T24" fmla="*/ 5 w 36"/>
                <a:gd name="T25" fmla="*/ 98 h 154"/>
                <a:gd name="T26" fmla="*/ 3 w 36"/>
                <a:gd name="T27" fmla="*/ 109 h 154"/>
                <a:gd name="T28" fmla="*/ 1 w 36"/>
                <a:gd name="T29" fmla="*/ 120 h 154"/>
                <a:gd name="T30" fmla="*/ 0 w 36"/>
                <a:gd name="T31" fmla="*/ 131 h 154"/>
                <a:gd name="T32" fmla="*/ 1 w 36"/>
                <a:gd name="T33" fmla="*/ 142 h 154"/>
                <a:gd name="T34" fmla="*/ 2 w 36"/>
                <a:gd name="T35" fmla="*/ 153 h 154"/>
                <a:gd name="T36" fmla="*/ 12 w 36"/>
                <a:gd name="T37" fmla="*/ 151 h 154"/>
                <a:gd name="T38" fmla="*/ 11 w 36"/>
                <a:gd name="T39" fmla="*/ 141 h 154"/>
                <a:gd name="T40" fmla="*/ 11 w 36"/>
                <a:gd name="T41" fmla="*/ 131 h 154"/>
                <a:gd name="T42" fmla="*/ 11 w 36"/>
                <a:gd name="T43" fmla="*/ 121 h 154"/>
                <a:gd name="T44" fmla="*/ 13 w 36"/>
                <a:gd name="T45" fmla="*/ 110 h 154"/>
                <a:gd name="T46" fmla="*/ 15 w 36"/>
                <a:gd name="T47" fmla="*/ 101 h 154"/>
                <a:gd name="T48" fmla="*/ 17 w 36"/>
                <a:gd name="T49" fmla="*/ 90 h 154"/>
                <a:gd name="T50" fmla="*/ 20 w 36"/>
                <a:gd name="T51" fmla="*/ 80 h 154"/>
                <a:gd name="T52" fmla="*/ 23 w 36"/>
                <a:gd name="T53" fmla="*/ 70 h 154"/>
                <a:gd name="T54" fmla="*/ 26 w 36"/>
                <a:gd name="T55" fmla="*/ 60 h 154"/>
                <a:gd name="T56" fmla="*/ 29 w 36"/>
                <a:gd name="T57" fmla="*/ 51 h 154"/>
                <a:gd name="T58" fmla="*/ 31 w 36"/>
                <a:gd name="T59" fmla="*/ 42 h 154"/>
                <a:gd name="T60" fmla="*/ 33 w 36"/>
                <a:gd name="T61" fmla="*/ 33 h 154"/>
                <a:gd name="T62" fmla="*/ 34 w 36"/>
                <a:gd name="T63" fmla="*/ 25 h 154"/>
                <a:gd name="T64" fmla="*/ 35 w 36"/>
                <a:gd name="T65" fmla="*/ 17 h 154"/>
                <a:gd name="T66" fmla="*/ 34 w 36"/>
                <a:gd name="T67" fmla="*/ 10 h 154"/>
                <a:gd name="T68" fmla="*/ 31 w 36"/>
                <a:gd name="T69" fmla="*/ 3 h 154"/>
                <a:gd name="T70" fmla="*/ 31 w 36"/>
                <a:gd name="T71" fmla="*/ 3 h 154"/>
                <a:gd name="T72" fmla="*/ 31 w 36"/>
                <a:gd name="T73" fmla="*/ 3 h 154"/>
                <a:gd name="T74" fmla="*/ 30 w 36"/>
                <a:gd name="T75" fmla="*/ 1 h 154"/>
                <a:gd name="T76" fmla="*/ 28 w 36"/>
                <a:gd name="T77" fmla="*/ 0 h 154"/>
                <a:gd name="T78" fmla="*/ 26 w 36"/>
                <a:gd name="T79" fmla="*/ 0 h 154"/>
                <a:gd name="T80" fmla="*/ 24 w 36"/>
                <a:gd name="T81" fmla="*/ 1 h 154"/>
                <a:gd name="T82" fmla="*/ 23 w 36"/>
                <a:gd name="T83" fmla="*/ 2 h 154"/>
                <a:gd name="T84" fmla="*/ 22 w 36"/>
                <a:gd name="T85" fmla="*/ 3 h 154"/>
                <a:gd name="T86" fmla="*/ 21 w 36"/>
                <a:gd name="T87" fmla="*/ 5 h 154"/>
                <a:gd name="T88" fmla="*/ 22 w 36"/>
                <a:gd name="T89" fmla="*/ 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" h="154">
                  <a:moveTo>
                    <a:pt x="22" y="7"/>
                  </a:moveTo>
                  <a:lnTo>
                    <a:pt x="22" y="7"/>
                  </a:lnTo>
                  <a:lnTo>
                    <a:pt x="24" y="12"/>
                  </a:lnTo>
                  <a:lnTo>
                    <a:pt x="24" y="18"/>
                  </a:lnTo>
                  <a:lnTo>
                    <a:pt x="24" y="24"/>
                  </a:lnTo>
                  <a:lnTo>
                    <a:pt x="23" y="31"/>
                  </a:lnTo>
                  <a:lnTo>
                    <a:pt x="21" y="39"/>
                  </a:lnTo>
                  <a:lnTo>
                    <a:pt x="19" y="48"/>
                  </a:lnTo>
                  <a:lnTo>
                    <a:pt x="16" y="57"/>
                  </a:lnTo>
                  <a:lnTo>
                    <a:pt x="13" y="67"/>
                  </a:lnTo>
                  <a:lnTo>
                    <a:pt x="10" y="77"/>
                  </a:lnTo>
                  <a:lnTo>
                    <a:pt x="7" y="88"/>
                  </a:lnTo>
                  <a:lnTo>
                    <a:pt x="5" y="98"/>
                  </a:lnTo>
                  <a:lnTo>
                    <a:pt x="3" y="109"/>
                  </a:lnTo>
                  <a:lnTo>
                    <a:pt x="1" y="120"/>
                  </a:lnTo>
                  <a:lnTo>
                    <a:pt x="0" y="131"/>
                  </a:lnTo>
                  <a:lnTo>
                    <a:pt x="1" y="142"/>
                  </a:lnTo>
                  <a:lnTo>
                    <a:pt x="2" y="153"/>
                  </a:lnTo>
                  <a:lnTo>
                    <a:pt x="12" y="151"/>
                  </a:lnTo>
                  <a:lnTo>
                    <a:pt x="11" y="141"/>
                  </a:lnTo>
                  <a:lnTo>
                    <a:pt x="11" y="131"/>
                  </a:lnTo>
                  <a:lnTo>
                    <a:pt x="11" y="121"/>
                  </a:lnTo>
                  <a:lnTo>
                    <a:pt x="13" y="110"/>
                  </a:lnTo>
                  <a:lnTo>
                    <a:pt x="15" y="101"/>
                  </a:lnTo>
                  <a:lnTo>
                    <a:pt x="17" y="90"/>
                  </a:lnTo>
                  <a:lnTo>
                    <a:pt x="20" y="80"/>
                  </a:lnTo>
                  <a:lnTo>
                    <a:pt x="23" y="70"/>
                  </a:lnTo>
                  <a:lnTo>
                    <a:pt x="26" y="60"/>
                  </a:lnTo>
                  <a:lnTo>
                    <a:pt x="29" y="51"/>
                  </a:lnTo>
                  <a:lnTo>
                    <a:pt x="31" y="42"/>
                  </a:lnTo>
                  <a:lnTo>
                    <a:pt x="33" y="33"/>
                  </a:lnTo>
                  <a:lnTo>
                    <a:pt x="34" y="25"/>
                  </a:lnTo>
                  <a:lnTo>
                    <a:pt x="35" y="17"/>
                  </a:lnTo>
                  <a:lnTo>
                    <a:pt x="34" y="10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0" y="1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1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1" y="5"/>
                  </a:lnTo>
                  <a:lnTo>
                    <a:pt x="2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85" name="Freeform 241">
              <a:extLst>
                <a:ext uri="{FF2B5EF4-FFF2-40B4-BE49-F238E27FC236}">
                  <a16:creationId xmlns:a16="http://schemas.microsoft.com/office/drawing/2014/main" id="{44729FFB-2BF4-1525-CED2-C695326B8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094"/>
              <a:ext cx="126" cy="58"/>
            </a:xfrm>
            <a:custGeom>
              <a:avLst/>
              <a:gdLst>
                <a:gd name="T0" fmla="*/ 10 w 126"/>
                <a:gd name="T1" fmla="*/ 15 h 58"/>
                <a:gd name="T2" fmla="*/ 9 w 126"/>
                <a:gd name="T3" fmla="*/ 19 h 58"/>
                <a:gd name="T4" fmla="*/ 12 w 126"/>
                <a:gd name="T5" fmla="*/ 17 h 58"/>
                <a:gd name="T6" fmla="*/ 16 w 126"/>
                <a:gd name="T7" fmla="*/ 14 h 58"/>
                <a:gd name="T8" fmla="*/ 21 w 126"/>
                <a:gd name="T9" fmla="*/ 12 h 58"/>
                <a:gd name="T10" fmla="*/ 28 w 126"/>
                <a:gd name="T11" fmla="*/ 11 h 58"/>
                <a:gd name="T12" fmla="*/ 35 w 126"/>
                <a:gd name="T13" fmla="*/ 10 h 58"/>
                <a:gd name="T14" fmla="*/ 42 w 126"/>
                <a:gd name="T15" fmla="*/ 10 h 58"/>
                <a:gd name="T16" fmla="*/ 50 w 126"/>
                <a:gd name="T17" fmla="*/ 11 h 58"/>
                <a:gd name="T18" fmla="*/ 59 w 126"/>
                <a:gd name="T19" fmla="*/ 12 h 58"/>
                <a:gd name="T20" fmla="*/ 67 w 126"/>
                <a:gd name="T21" fmla="*/ 14 h 58"/>
                <a:gd name="T22" fmla="*/ 76 w 126"/>
                <a:gd name="T23" fmla="*/ 18 h 58"/>
                <a:gd name="T24" fmla="*/ 84 w 126"/>
                <a:gd name="T25" fmla="*/ 22 h 58"/>
                <a:gd name="T26" fmla="*/ 91 w 126"/>
                <a:gd name="T27" fmla="*/ 27 h 58"/>
                <a:gd name="T28" fmla="*/ 98 w 126"/>
                <a:gd name="T29" fmla="*/ 33 h 58"/>
                <a:gd name="T30" fmla="*/ 105 w 126"/>
                <a:gd name="T31" fmla="*/ 40 h 58"/>
                <a:gd name="T32" fmla="*/ 110 w 126"/>
                <a:gd name="T33" fmla="*/ 48 h 58"/>
                <a:gd name="T34" fmla="*/ 115 w 126"/>
                <a:gd name="T35" fmla="*/ 57 h 58"/>
                <a:gd name="T36" fmla="*/ 125 w 126"/>
                <a:gd name="T37" fmla="*/ 53 h 58"/>
                <a:gd name="T38" fmla="*/ 119 w 126"/>
                <a:gd name="T39" fmla="*/ 43 h 58"/>
                <a:gd name="T40" fmla="*/ 113 w 126"/>
                <a:gd name="T41" fmla="*/ 33 h 58"/>
                <a:gd name="T42" fmla="*/ 106 w 126"/>
                <a:gd name="T43" fmla="*/ 25 h 58"/>
                <a:gd name="T44" fmla="*/ 98 w 126"/>
                <a:gd name="T45" fmla="*/ 19 h 58"/>
                <a:gd name="T46" fmla="*/ 89 w 126"/>
                <a:gd name="T47" fmla="*/ 13 h 58"/>
                <a:gd name="T48" fmla="*/ 80 w 126"/>
                <a:gd name="T49" fmla="*/ 8 h 58"/>
                <a:gd name="T50" fmla="*/ 71 w 126"/>
                <a:gd name="T51" fmla="*/ 4 h 58"/>
                <a:gd name="T52" fmla="*/ 61 w 126"/>
                <a:gd name="T53" fmla="*/ 2 h 58"/>
                <a:gd name="T54" fmla="*/ 52 w 126"/>
                <a:gd name="T55" fmla="*/ 0 h 58"/>
                <a:gd name="T56" fmla="*/ 43 w 126"/>
                <a:gd name="T57" fmla="*/ 0 h 58"/>
                <a:gd name="T58" fmla="*/ 34 w 126"/>
                <a:gd name="T59" fmla="*/ 0 h 58"/>
                <a:gd name="T60" fmla="*/ 26 w 126"/>
                <a:gd name="T61" fmla="*/ 1 h 58"/>
                <a:gd name="T62" fmla="*/ 18 w 126"/>
                <a:gd name="T63" fmla="*/ 2 h 58"/>
                <a:gd name="T64" fmla="*/ 12 w 126"/>
                <a:gd name="T65" fmla="*/ 5 h 58"/>
                <a:gd name="T66" fmla="*/ 6 w 126"/>
                <a:gd name="T67" fmla="*/ 9 h 58"/>
                <a:gd name="T68" fmla="*/ 1 w 126"/>
                <a:gd name="T69" fmla="*/ 13 h 58"/>
                <a:gd name="T70" fmla="*/ 0 w 126"/>
                <a:gd name="T71" fmla="*/ 17 h 58"/>
                <a:gd name="T72" fmla="*/ 1 w 126"/>
                <a:gd name="T73" fmla="*/ 13 h 58"/>
                <a:gd name="T74" fmla="*/ 0 w 126"/>
                <a:gd name="T75" fmla="*/ 15 h 58"/>
                <a:gd name="T76" fmla="*/ 0 w 126"/>
                <a:gd name="T77" fmla="*/ 17 h 58"/>
                <a:gd name="T78" fmla="*/ 1 w 126"/>
                <a:gd name="T79" fmla="*/ 19 h 58"/>
                <a:gd name="T80" fmla="*/ 2 w 126"/>
                <a:gd name="T81" fmla="*/ 20 h 58"/>
                <a:gd name="T82" fmla="*/ 4 w 126"/>
                <a:gd name="T83" fmla="*/ 21 h 58"/>
                <a:gd name="T84" fmla="*/ 5 w 126"/>
                <a:gd name="T85" fmla="*/ 21 h 58"/>
                <a:gd name="T86" fmla="*/ 7 w 126"/>
                <a:gd name="T87" fmla="*/ 21 h 58"/>
                <a:gd name="T88" fmla="*/ 9 w 126"/>
                <a:gd name="T89" fmla="*/ 19 h 58"/>
                <a:gd name="T90" fmla="*/ 10 w 126"/>
                <a:gd name="T91" fmla="*/ 1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6" h="58">
                  <a:moveTo>
                    <a:pt x="10" y="15"/>
                  </a:moveTo>
                  <a:lnTo>
                    <a:pt x="9" y="19"/>
                  </a:lnTo>
                  <a:lnTo>
                    <a:pt x="12" y="17"/>
                  </a:lnTo>
                  <a:lnTo>
                    <a:pt x="16" y="14"/>
                  </a:lnTo>
                  <a:lnTo>
                    <a:pt x="21" y="12"/>
                  </a:lnTo>
                  <a:lnTo>
                    <a:pt x="28" y="11"/>
                  </a:lnTo>
                  <a:lnTo>
                    <a:pt x="35" y="10"/>
                  </a:lnTo>
                  <a:lnTo>
                    <a:pt x="42" y="10"/>
                  </a:lnTo>
                  <a:lnTo>
                    <a:pt x="50" y="11"/>
                  </a:lnTo>
                  <a:lnTo>
                    <a:pt x="59" y="12"/>
                  </a:lnTo>
                  <a:lnTo>
                    <a:pt x="67" y="14"/>
                  </a:lnTo>
                  <a:lnTo>
                    <a:pt x="76" y="18"/>
                  </a:lnTo>
                  <a:lnTo>
                    <a:pt x="84" y="22"/>
                  </a:lnTo>
                  <a:lnTo>
                    <a:pt x="91" y="27"/>
                  </a:lnTo>
                  <a:lnTo>
                    <a:pt x="98" y="33"/>
                  </a:lnTo>
                  <a:lnTo>
                    <a:pt x="105" y="40"/>
                  </a:lnTo>
                  <a:lnTo>
                    <a:pt x="110" y="48"/>
                  </a:lnTo>
                  <a:lnTo>
                    <a:pt x="115" y="57"/>
                  </a:lnTo>
                  <a:lnTo>
                    <a:pt x="125" y="53"/>
                  </a:lnTo>
                  <a:lnTo>
                    <a:pt x="119" y="43"/>
                  </a:lnTo>
                  <a:lnTo>
                    <a:pt x="113" y="33"/>
                  </a:lnTo>
                  <a:lnTo>
                    <a:pt x="106" y="25"/>
                  </a:lnTo>
                  <a:lnTo>
                    <a:pt x="98" y="19"/>
                  </a:lnTo>
                  <a:lnTo>
                    <a:pt x="89" y="13"/>
                  </a:lnTo>
                  <a:lnTo>
                    <a:pt x="80" y="8"/>
                  </a:lnTo>
                  <a:lnTo>
                    <a:pt x="71" y="4"/>
                  </a:lnTo>
                  <a:lnTo>
                    <a:pt x="61" y="2"/>
                  </a:lnTo>
                  <a:lnTo>
                    <a:pt x="52" y="0"/>
                  </a:lnTo>
                  <a:lnTo>
                    <a:pt x="43" y="0"/>
                  </a:lnTo>
                  <a:lnTo>
                    <a:pt x="34" y="0"/>
                  </a:lnTo>
                  <a:lnTo>
                    <a:pt x="26" y="1"/>
                  </a:lnTo>
                  <a:lnTo>
                    <a:pt x="18" y="2"/>
                  </a:lnTo>
                  <a:lnTo>
                    <a:pt x="12" y="5"/>
                  </a:lnTo>
                  <a:lnTo>
                    <a:pt x="6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1" y="19"/>
                  </a:lnTo>
                  <a:lnTo>
                    <a:pt x="2" y="20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7" y="21"/>
                  </a:lnTo>
                  <a:lnTo>
                    <a:pt x="9" y="19"/>
                  </a:lnTo>
                  <a:lnTo>
                    <a:pt x="1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86" name="Freeform 242">
              <a:extLst>
                <a:ext uri="{FF2B5EF4-FFF2-40B4-BE49-F238E27FC236}">
                  <a16:creationId xmlns:a16="http://schemas.microsoft.com/office/drawing/2014/main" id="{2A63E2D2-C29F-F6C6-4191-51F6FA03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109"/>
              <a:ext cx="17" cy="69"/>
            </a:xfrm>
            <a:custGeom>
              <a:avLst/>
              <a:gdLst>
                <a:gd name="T0" fmla="*/ 8 w 17"/>
                <a:gd name="T1" fmla="*/ 66 h 69"/>
                <a:gd name="T2" fmla="*/ 9 w 17"/>
                <a:gd name="T3" fmla="*/ 65 h 69"/>
                <a:gd name="T4" fmla="*/ 11 w 17"/>
                <a:gd name="T5" fmla="*/ 62 h 69"/>
                <a:gd name="T6" fmla="*/ 12 w 17"/>
                <a:gd name="T7" fmla="*/ 59 h 69"/>
                <a:gd name="T8" fmla="*/ 13 w 17"/>
                <a:gd name="T9" fmla="*/ 55 h 69"/>
                <a:gd name="T10" fmla="*/ 14 w 17"/>
                <a:gd name="T11" fmla="*/ 52 h 69"/>
                <a:gd name="T12" fmla="*/ 15 w 17"/>
                <a:gd name="T13" fmla="*/ 48 h 69"/>
                <a:gd name="T14" fmla="*/ 16 w 17"/>
                <a:gd name="T15" fmla="*/ 45 h 69"/>
                <a:gd name="T16" fmla="*/ 16 w 17"/>
                <a:gd name="T17" fmla="*/ 41 h 69"/>
                <a:gd name="T18" fmla="*/ 16 w 17"/>
                <a:gd name="T19" fmla="*/ 37 h 69"/>
                <a:gd name="T20" fmla="*/ 16 w 17"/>
                <a:gd name="T21" fmla="*/ 32 h 69"/>
                <a:gd name="T22" fmla="*/ 16 w 17"/>
                <a:gd name="T23" fmla="*/ 28 h 69"/>
                <a:gd name="T24" fmla="*/ 16 w 17"/>
                <a:gd name="T25" fmla="*/ 24 h 69"/>
                <a:gd name="T26" fmla="*/ 16 w 17"/>
                <a:gd name="T27" fmla="*/ 19 h 69"/>
                <a:gd name="T28" fmla="*/ 15 w 17"/>
                <a:gd name="T29" fmla="*/ 14 h 69"/>
                <a:gd name="T30" fmla="*/ 15 w 17"/>
                <a:gd name="T31" fmla="*/ 10 h 69"/>
                <a:gd name="T32" fmla="*/ 14 w 17"/>
                <a:gd name="T33" fmla="*/ 5 h 69"/>
                <a:gd name="T34" fmla="*/ 13 w 17"/>
                <a:gd name="T35" fmla="*/ 0 h 69"/>
                <a:gd name="T36" fmla="*/ 3 w 17"/>
                <a:gd name="T37" fmla="*/ 2 h 69"/>
                <a:gd name="T38" fmla="*/ 4 w 17"/>
                <a:gd name="T39" fmla="*/ 7 h 69"/>
                <a:gd name="T40" fmla="*/ 5 w 17"/>
                <a:gd name="T41" fmla="*/ 11 h 69"/>
                <a:gd name="T42" fmla="*/ 5 w 17"/>
                <a:gd name="T43" fmla="*/ 16 h 69"/>
                <a:gd name="T44" fmla="*/ 6 w 17"/>
                <a:gd name="T45" fmla="*/ 20 h 69"/>
                <a:gd name="T46" fmla="*/ 6 w 17"/>
                <a:gd name="T47" fmla="*/ 24 h 69"/>
                <a:gd name="T48" fmla="*/ 6 w 17"/>
                <a:gd name="T49" fmla="*/ 28 h 69"/>
                <a:gd name="T50" fmla="*/ 6 w 17"/>
                <a:gd name="T51" fmla="*/ 32 h 69"/>
                <a:gd name="T52" fmla="*/ 6 w 17"/>
                <a:gd name="T53" fmla="*/ 36 h 69"/>
                <a:gd name="T54" fmla="*/ 6 w 17"/>
                <a:gd name="T55" fmla="*/ 40 h 69"/>
                <a:gd name="T56" fmla="*/ 6 w 17"/>
                <a:gd name="T57" fmla="*/ 43 h 69"/>
                <a:gd name="T58" fmla="*/ 5 w 17"/>
                <a:gd name="T59" fmla="*/ 47 h 69"/>
                <a:gd name="T60" fmla="*/ 4 w 17"/>
                <a:gd name="T61" fmla="*/ 50 h 69"/>
                <a:gd name="T62" fmla="*/ 4 w 17"/>
                <a:gd name="T63" fmla="*/ 52 h 69"/>
                <a:gd name="T64" fmla="*/ 3 w 17"/>
                <a:gd name="T65" fmla="*/ 55 h 69"/>
                <a:gd name="T66" fmla="*/ 2 w 17"/>
                <a:gd name="T67" fmla="*/ 57 h 69"/>
                <a:gd name="T68" fmla="*/ 0 w 17"/>
                <a:gd name="T69" fmla="*/ 59 h 69"/>
                <a:gd name="T70" fmla="*/ 1 w 17"/>
                <a:gd name="T71" fmla="*/ 59 h 69"/>
                <a:gd name="T72" fmla="*/ 0 w 17"/>
                <a:gd name="T73" fmla="*/ 59 h 69"/>
                <a:gd name="T74" fmla="*/ 0 w 17"/>
                <a:gd name="T75" fmla="*/ 62 h 69"/>
                <a:gd name="T76" fmla="*/ 0 w 17"/>
                <a:gd name="T77" fmla="*/ 64 h 69"/>
                <a:gd name="T78" fmla="*/ 1 w 17"/>
                <a:gd name="T79" fmla="*/ 65 h 69"/>
                <a:gd name="T80" fmla="*/ 2 w 17"/>
                <a:gd name="T81" fmla="*/ 67 h 69"/>
                <a:gd name="T82" fmla="*/ 4 w 17"/>
                <a:gd name="T83" fmla="*/ 67 h 69"/>
                <a:gd name="T84" fmla="*/ 6 w 17"/>
                <a:gd name="T85" fmla="*/ 68 h 69"/>
                <a:gd name="T86" fmla="*/ 8 w 17"/>
                <a:gd name="T87" fmla="*/ 67 h 69"/>
                <a:gd name="T88" fmla="*/ 9 w 17"/>
                <a:gd name="T89" fmla="*/ 65 h 69"/>
                <a:gd name="T90" fmla="*/ 8 w 17"/>
                <a:gd name="T91" fmla="*/ 6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" h="69">
                  <a:moveTo>
                    <a:pt x="8" y="66"/>
                  </a:moveTo>
                  <a:lnTo>
                    <a:pt x="9" y="65"/>
                  </a:lnTo>
                  <a:lnTo>
                    <a:pt x="11" y="62"/>
                  </a:lnTo>
                  <a:lnTo>
                    <a:pt x="12" y="59"/>
                  </a:lnTo>
                  <a:lnTo>
                    <a:pt x="13" y="55"/>
                  </a:lnTo>
                  <a:lnTo>
                    <a:pt x="14" y="52"/>
                  </a:lnTo>
                  <a:lnTo>
                    <a:pt x="15" y="48"/>
                  </a:lnTo>
                  <a:lnTo>
                    <a:pt x="16" y="45"/>
                  </a:lnTo>
                  <a:lnTo>
                    <a:pt x="16" y="41"/>
                  </a:lnTo>
                  <a:lnTo>
                    <a:pt x="16" y="37"/>
                  </a:lnTo>
                  <a:lnTo>
                    <a:pt x="16" y="32"/>
                  </a:lnTo>
                  <a:lnTo>
                    <a:pt x="16" y="28"/>
                  </a:lnTo>
                  <a:lnTo>
                    <a:pt x="16" y="24"/>
                  </a:lnTo>
                  <a:lnTo>
                    <a:pt x="16" y="19"/>
                  </a:lnTo>
                  <a:lnTo>
                    <a:pt x="15" y="14"/>
                  </a:lnTo>
                  <a:lnTo>
                    <a:pt x="15" y="10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3" y="2"/>
                  </a:lnTo>
                  <a:lnTo>
                    <a:pt x="4" y="7"/>
                  </a:lnTo>
                  <a:lnTo>
                    <a:pt x="5" y="11"/>
                  </a:lnTo>
                  <a:lnTo>
                    <a:pt x="5" y="16"/>
                  </a:lnTo>
                  <a:lnTo>
                    <a:pt x="6" y="20"/>
                  </a:lnTo>
                  <a:lnTo>
                    <a:pt x="6" y="24"/>
                  </a:lnTo>
                  <a:lnTo>
                    <a:pt x="6" y="28"/>
                  </a:lnTo>
                  <a:lnTo>
                    <a:pt x="6" y="32"/>
                  </a:lnTo>
                  <a:lnTo>
                    <a:pt x="6" y="36"/>
                  </a:lnTo>
                  <a:lnTo>
                    <a:pt x="6" y="40"/>
                  </a:lnTo>
                  <a:lnTo>
                    <a:pt x="6" y="43"/>
                  </a:lnTo>
                  <a:lnTo>
                    <a:pt x="5" y="47"/>
                  </a:lnTo>
                  <a:lnTo>
                    <a:pt x="4" y="50"/>
                  </a:lnTo>
                  <a:lnTo>
                    <a:pt x="4" y="52"/>
                  </a:lnTo>
                  <a:lnTo>
                    <a:pt x="3" y="55"/>
                  </a:lnTo>
                  <a:lnTo>
                    <a:pt x="2" y="57"/>
                  </a:lnTo>
                  <a:lnTo>
                    <a:pt x="0" y="59"/>
                  </a:lnTo>
                  <a:lnTo>
                    <a:pt x="1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6" y="68"/>
                  </a:lnTo>
                  <a:lnTo>
                    <a:pt x="8" y="67"/>
                  </a:lnTo>
                  <a:lnTo>
                    <a:pt x="9" y="65"/>
                  </a:lnTo>
                  <a:lnTo>
                    <a:pt x="8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87" name="Freeform 243">
              <a:extLst>
                <a:ext uri="{FF2B5EF4-FFF2-40B4-BE49-F238E27FC236}">
                  <a16:creationId xmlns:a16="http://schemas.microsoft.com/office/drawing/2014/main" id="{3C3491E4-80B8-BD31-351A-DE7392A54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086"/>
              <a:ext cx="330" cy="123"/>
            </a:xfrm>
            <a:custGeom>
              <a:avLst/>
              <a:gdLst>
                <a:gd name="T0" fmla="*/ 7 w 330"/>
                <a:gd name="T1" fmla="*/ 22 h 123"/>
                <a:gd name="T2" fmla="*/ 35 w 330"/>
                <a:gd name="T3" fmla="*/ 13 h 123"/>
                <a:gd name="T4" fmla="*/ 60 w 330"/>
                <a:gd name="T5" fmla="*/ 10 h 123"/>
                <a:gd name="T6" fmla="*/ 82 w 330"/>
                <a:gd name="T7" fmla="*/ 13 h 123"/>
                <a:gd name="T8" fmla="*/ 103 w 330"/>
                <a:gd name="T9" fmla="*/ 20 h 123"/>
                <a:gd name="T10" fmla="*/ 122 w 330"/>
                <a:gd name="T11" fmla="*/ 31 h 123"/>
                <a:gd name="T12" fmla="*/ 141 w 330"/>
                <a:gd name="T13" fmla="*/ 44 h 123"/>
                <a:gd name="T14" fmla="*/ 158 w 330"/>
                <a:gd name="T15" fmla="*/ 59 h 123"/>
                <a:gd name="T16" fmla="*/ 174 w 330"/>
                <a:gd name="T17" fmla="*/ 74 h 123"/>
                <a:gd name="T18" fmla="*/ 191 w 330"/>
                <a:gd name="T19" fmla="*/ 89 h 123"/>
                <a:gd name="T20" fmla="*/ 207 w 330"/>
                <a:gd name="T21" fmla="*/ 102 h 123"/>
                <a:gd name="T22" fmla="*/ 225 w 330"/>
                <a:gd name="T23" fmla="*/ 113 h 123"/>
                <a:gd name="T24" fmla="*/ 244 w 330"/>
                <a:gd name="T25" fmla="*/ 120 h 123"/>
                <a:gd name="T26" fmla="*/ 263 w 330"/>
                <a:gd name="T27" fmla="*/ 122 h 123"/>
                <a:gd name="T28" fmla="*/ 283 w 330"/>
                <a:gd name="T29" fmla="*/ 119 h 123"/>
                <a:gd name="T30" fmla="*/ 305 w 330"/>
                <a:gd name="T31" fmla="*/ 108 h 123"/>
                <a:gd name="T32" fmla="*/ 329 w 330"/>
                <a:gd name="T33" fmla="*/ 89 h 123"/>
                <a:gd name="T34" fmla="*/ 310 w 330"/>
                <a:gd name="T35" fmla="*/ 91 h 123"/>
                <a:gd name="T36" fmla="*/ 289 w 330"/>
                <a:gd name="T37" fmla="*/ 105 h 123"/>
                <a:gd name="T38" fmla="*/ 271 w 330"/>
                <a:gd name="T39" fmla="*/ 111 h 123"/>
                <a:gd name="T40" fmla="*/ 254 w 330"/>
                <a:gd name="T41" fmla="*/ 112 h 123"/>
                <a:gd name="T42" fmla="*/ 238 w 330"/>
                <a:gd name="T43" fmla="*/ 108 h 123"/>
                <a:gd name="T44" fmla="*/ 222 w 330"/>
                <a:gd name="T45" fmla="*/ 99 h 123"/>
                <a:gd name="T46" fmla="*/ 205 w 330"/>
                <a:gd name="T47" fmla="*/ 88 h 123"/>
                <a:gd name="T48" fmla="*/ 189 w 330"/>
                <a:gd name="T49" fmla="*/ 74 h 123"/>
                <a:gd name="T50" fmla="*/ 173 w 330"/>
                <a:gd name="T51" fmla="*/ 59 h 123"/>
                <a:gd name="T52" fmla="*/ 156 w 330"/>
                <a:gd name="T53" fmla="*/ 44 h 123"/>
                <a:gd name="T54" fmla="*/ 138 w 330"/>
                <a:gd name="T55" fmla="*/ 29 h 123"/>
                <a:gd name="T56" fmla="*/ 118 w 330"/>
                <a:gd name="T57" fmla="*/ 16 h 123"/>
                <a:gd name="T58" fmla="*/ 96 w 330"/>
                <a:gd name="T59" fmla="*/ 6 h 123"/>
                <a:gd name="T60" fmla="*/ 72 w 330"/>
                <a:gd name="T61" fmla="*/ 1 h 123"/>
                <a:gd name="T62" fmla="*/ 46 w 330"/>
                <a:gd name="T63" fmla="*/ 1 h 123"/>
                <a:gd name="T64" fmla="*/ 18 w 330"/>
                <a:gd name="T65" fmla="*/ 7 h 123"/>
                <a:gd name="T66" fmla="*/ 3 w 330"/>
                <a:gd name="T67" fmla="*/ 12 h 123"/>
                <a:gd name="T68" fmla="*/ 1 w 330"/>
                <a:gd name="T69" fmla="*/ 14 h 123"/>
                <a:gd name="T70" fmla="*/ 0 w 330"/>
                <a:gd name="T71" fmla="*/ 17 h 123"/>
                <a:gd name="T72" fmla="*/ 2 w 330"/>
                <a:gd name="T73" fmla="*/ 20 h 123"/>
                <a:gd name="T74" fmla="*/ 5 w 330"/>
                <a:gd name="T75" fmla="*/ 2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0" h="123">
                  <a:moveTo>
                    <a:pt x="7" y="22"/>
                  </a:moveTo>
                  <a:lnTo>
                    <a:pt x="7" y="22"/>
                  </a:lnTo>
                  <a:lnTo>
                    <a:pt x="21" y="17"/>
                  </a:lnTo>
                  <a:lnTo>
                    <a:pt x="35" y="13"/>
                  </a:lnTo>
                  <a:lnTo>
                    <a:pt x="47" y="11"/>
                  </a:lnTo>
                  <a:lnTo>
                    <a:pt x="60" y="10"/>
                  </a:lnTo>
                  <a:lnTo>
                    <a:pt x="71" y="11"/>
                  </a:lnTo>
                  <a:lnTo>
                    <a:pt x="82" y="13"/>
                  </a:lnTo>
                  <a:lnTo>
                    <a:pt x="92" y="16"/>
                  </a:lnTo>
                  <a:lnTo>
                    <a:pt x="103" y="20"/>
                  </a:lnTo>
                  <a:lnTo>
                    <a:pt x="113" y="25"/>
                  </a:lnTo>
                  <a:lnTo>
                    <a:pt x="122" y="31"/>
                  </a:lnTo>
                  <a:lnTo>
                    <a:pt x="132" y="37"/>
                  </a:lnTo>
                  <a:lnTo>
                    <a:pt x="141" y="44"/>
                  </a:lnTo>
                  <a:lnTo>
                    <a:pt x="149" y="51"/>
                  </a:lnTo>
                  <a:lnTo>
                    <a:pt x="158" y="59"/>
                  </a:lnTo>
                  <a:lnTo>
                    <a:pt x="166" y="66"/>
                  </a:lnTo>
                  <a:lnTo>
                    <a:pt x="174" y="74"/>
                  </a:lnTo>
                  <a:lnTo>
                    <a:pt x="183" y="81"/>
                  </a:lnTo>
                  <a:lnTo>
                    <a:pt x="191" y="89"/>
                  </a:lnTo>
                  <a:lnTo>
                    <a:pt x="199" y="96"/>
                  </a:lnTo>
                  <a:lnTo>
                    <a:pt x="207" y="102"/>
                  </a:lnTo>
                  <a:lnTo>
                    <a:pt x="216" y="108"/>
                  </a:lnTo>
                  <a:lnTo>
                    <a:pt x="225" y="113"/>
                  </a:lnTo>
                  <a:lnTo>
                    <a:pt x="234" y="117"/>
                  </a:lnTo>
                  <a:lnTo>
                    <a:pt x="244" y="120"/>
                  </a:lnTo>
                  <a:lnTo>
                    <a:pt x="253" y="122"/>
                  </a:lnTo>
                  <a:lnTo>
                    <a:pt x="263" y="122"/>
                  </a:lnTo>
                  <a:lnTo>
                    <a:pt x="273" y="121"/>
                  </a:lnTo>
                  <a:lnTo>
                    <a:pt x="283" y="119"/>
                  </a:lnTo>
                  <a:lnTo>
                    <a:pt x="294" y="114"/>
                  </a:lnTo>
                  <a:lnTo>
                    <a:pt x="305" y="108"/>
                  </a:lnTo>
                  <a:lnTo>
                    <a:pt x="316" y="99"/>
                  </a:lnTo>
                  <a:lnTo>
                    <a:pt x="329" y="89"/>
                  </a:lnTo>
                  <a:lnTo>
                    <a:pt x="321" y="82"/>
                  </a:lnTo>
                  <a:lnTo>
                    <a:pt x="310" y="91"/>
                  </a:lnTo>
                  <a:lnTo>
                    <a:pt x="299" y="99"/>
                  </a:lnTo>
                  <a:lnTo>
                    <a:pt x="289" y="105"/>
                  </a:lnTo>
                  <a:lnTo>
                    <a:pt x="280" y="109"/>
                  </a:lnTo>
                  <a:lnTo>
                    <a:pt x="271" y="111"/>
                  </a:lnTo>
                  <a:lnTo>
                    <a:pt x="262" y="112"/>
                  </a:lnTo>
                  <a:lnTo>
                    <a:pt x="254" y="112"/>
                  </a:lnTo>
                  <a:lnTo>
                    <a:pt x="246" y="110"/>
                  </a:lnTo>
                  <a:lnTo>
                    <a:pt x="238" y="108"/>
                  </a:lnTo>
                  <a:lnTo>
                    <a:pt x="230" y="104"/>
                  </a:lnTo>
                  <a:lnTo>
                    <a:pt x="222" y="99"/>
                  </a:lnTo>
                  <a:lnTo>
                    <a:pt x="213" y="94"/>
                  </a:lnTo>
                  <a:lnTo>
                    <a:pt x="205" y="88"/>
                  </a:lnTo>
                  <a:lnTo>
                    <a:pt x="197" y="81"/>
                  </a:lnTo>
                  <a:lnTo>
                    <a:pt x="189" y="74"/>
                  </a:lnTo>
                  <a:lnTo>
                    <a:pt x="181" y="66"/>
                  </a:lnTo>
                  <a:lnTo>
                    <a:pt x="173" y="59"/>
                  </a:lnTo>
                  <a:lnTo>
                    <a:pt x="164" y="51"/>
                  </a:lnTo>
                  <a:lnTo>
                    <a:pt x="156" y="44"/>
                  </a:lnTo>
                  <a:lnTo>
                    <a:pt x="147" y="36"/>
                  </a:lnTo>
                  <a:lnTo>
                    <a:pt x="138" y="29"/>
                  </a:lnTo>
                  <a:lnTo>
                    <a:pt x="128" y="22"/>
                  </a:lnTo>
                  <a:lnTo>
                    <a:pt x="118" y="16"/>
                  </a:lnTo>
                  <a:lnTo>
                    <a:pt x="107" y="11"/>
                  </a:lnTo>
                  <a:lnTo>
                    <a:pt x="96" y="6"/>
                  </a:lnTo>
                  <a:lnTo>
                    <a:pt x="84" y="3"/>
                  </a:lnTo>
                  <a:lnTo>
                    <a:pt x="72" y="1"/>
                  </a:lnTo>
                  <a:lnTo>
                    <a:pt x="60" y="0"/>
                  </a:lnTo>
                  <a:lnTo>
                    <a:pt x="46" y="1"/>
                  </a:lnTo>
                  <a:lnTo>
                    <a:pt x="33" y="3"/>
                  </a:lnTo>
                  <a:lnTo>
                    <a:pt x="18" y="7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1" y="14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1" y="19"/>
                  </a:lnTo>
                  <a:lnTo>
                    <a:pt x="2" y="20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7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88" name="Freeform 244">
              <a:extLst>
                <a:ext uri="{FF2B5EF4-FFF2-40B4-BE49-F238E27FC236}">
                  <a16:creationId xmlns:a16="http://schemas.microsoft.com/office/drawing/2014/main" id="{BA03A39F-527C-EC87-47DE-0B95D2FFA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098"/>
              <a:ext cx="82" cy="91"/>
            </a:xfrm>
            <a:custGeom>
              <a:avLst/>
              <a:gdLst>
                <a:gd name="T0" fmla="*/ 10 w 82"/>
                <a:gd name="T1" fmla="*/ 85 h 91"/>
                <a:gd name="T2" fmla="*/ 10 w 82"/>
                <a:gd name="T3" fmla="*/ 85 h 91"/>
                <a:gd name="T4" fmla="*/ 11 w 82"/>
                <a:gd name="T5" fmla="*/ 79 h 91"/>
                <a:gd name="T6" fmla="*/ 13 w 82"/>
                <a:gd name="T7" fmla="*/ 74 h 91"/>
                <a:gd name="T8" fmla="*/ 16 w 82"/>
                <a:gd name="T9" fmla="*/ 68 h 91"/>
                <a:gd name="T10" fmla="*/ 19 w 82"/>
                <a:gd name="T11" fmla="*/ 62 h 91"/>
                <a:gd name="T12" fmla="*/ 23 w 82"/>
                <a:gd name="T13" fmla="*/ 56 h 91"/>
                <a:gd name="T14" fmla="*/ 28 w 82"/>
                <a:gd name="T15" fmla="*/ 50 h 91"/>
                <a:gd name="T16" fmla="*/ 33 w 82"/>
                <a:gd name="T17" fmla="*/ 45 h 91"/>
                <a:gd name="T18" fmla="*/ 37 w 82"/>
                <a:gd name="T19" fmla="*/ 40 h 91"/>
                <a:gd name="T20" fmla="*/ 43 w 82"/>
                <a:gd name="T21" fmla="*/ 35 h 91"/>
                <a:gd name="T22" fmla="*/ 48 w 82"/>
                <a:gd name="T23" fmla="*/ 30 h 91"/>
                <a:gd name="T24" fmla="*/ 54 w 82"/>
                <a:gd name="T25" fmla="*/ 26 h 91"/>
                <a:gd name="T26" fmla="*/ 59 w 82"/>
                <a:gd name="T27" fmla="*/ 22 h 91"/>
                <a:gd name="T28" fmla="*/ 65 w 82"/>
                <a:gd name="T29" fmla="*/ 18 h 91"/>
                <a:gd name="T30" fmla="*/ 70 w 82"/>
                <a:gd name="T31" fmla="*/ 15 h 91"/>
                <a:gd name="T32" fmla="*/ 75 w 82"/>
                <a:gd name="T33" fmla="*/ 12 h 91"/>
                <a:gd name="T34" fmla="*/ 81 w 82"/>
                <a:gd name="T35" fmla="*/ 10 h 91"/>
                <a:gd name="T36" fmla="*/ 76 w 82"/>
                <a:gd name="T37" fmla="*/ 0 h 91"/>
                <a:gd name="T38" fmla="*/ 71 w 82"/>
                <a:gd name="T39" fmla="*/ 3 h 91"/>
                <a:gd name="T40" fmla="*/ 65 w 82"/>
                <a:gd name="T41" fmla="*/ 6 h 91"/>
                <a:gd name="T42" fmla="*/ 59 w 82"/>
                <a:gd name="T43" fmla="*/ 10 h 91"/>
                <a:gd name="T44" fmla="*/ 54 w 82"/>
                <a:gd name="T45" fmla="*/ 13 h 91"/>
                <a:gd name="T46" fmla="*/ 48 w 82"/>
                <a:gd name="T47" fmla="*/ 18 h 91"/>
                <a:gd name="T48" fmla="*/ 42 w 82"/>
                <a:gd name="T49" fmla="*/ 22 h 91"/>
                <a:gd name="T50" fmla="*/ 36 w 82"/>
                <a:gd name="T51" fmla="*/ 27 h 91"/>
                <a:gd name="T52" fmla="*/ 30 w 82"/>
                <a:gd name="T53" fmla="*/ 32 h 91"/>
                <a:gd name="T54" fmla="*/ 25 w 82"/>
                <a:gd name="T55" fmla="*/ 38 h 91"/>
                <a:gd name="T56" fmla="*/ 20 w 82"/>
                <a:gd name="T57" fmla="*/ 44 h 91"/>
                <a:gd name="T58" fmla="*/ 15 w 82"/>
                <a:gd name="T59" fmla="*/ 50 h 91"/>
                <a:gd name="T60" fmla="*/ 11 w 82"/>
                <a:gd name="T61" fmla="*/ 57 h 91"/>
                <a:gd name="T62" fmla="*/ 7 w 82"/>
                <a:gd name="T63" fmla="*/ 63 h 91"/>
                <a:gd name="T64" fmla="*/ 4 w 82"/>
                <a:gd name="T65" fmla="*/ 70 h 91"/>
                <a:gd name="T66" fmla="*/ 1 w 82"/>
                <a:gd name="T67" fmla="*/ 77 h 91"/>
                <a:gd name="T68" fmla="*/ 0 w 82"/>
                <a:gd name="T69" fmla="*/ 84 h 91"/>
                <a:gd name="T70" fmla="*/ 0 w 82"/>
                <a:gd name="T71" fmla="*/ 84 h 91"/>
                <a:gd name="T72" fmla="*/ 0 w 82"/>
                <a:gd name="T73" fmla="*/ 84 h 91"/>
                <a:gd name="T74" fmla="*/ 0 w 82"/>
                <a:gd name="T75" fmla="*/ 86 h 91"/>
                <a:gd name="T76" fmla="*/ 1 w 82"/>
                <a:gd name="T77" fmla="*/ 88 h 91"/>
                <a:gd name="T78" fmla="*/ 2 w 82"/>
                <a:gd name="T79" fmla="*/ 89 h 91"/>
                <a:gd name="T80" fmla="*/ 4 w 82"/>
                <a:gd name="T81" fmla="*/ 90 h 91"/>
                <a:gd name="T82" fmla="*/ 6 w 82"/>
                <a:gd name="T83" fmla="*/ 90 h 91"/>
                <a:gd name="T84" fmla="*/ 8 w 82"/>
                <a:gd name="T85" fmla="*/ 89 h 91"/>
                <a:gd name="T86" fmla="*/ 9 w 82"/>
                <a:gd name="T87" fmla="*/ 87 h 91"/>
                <a:gd name="T88" fmla="*/ 10 w 82"/>
                <a:gd name="T89" fmla="*/ 8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2" h="91">
                  <a:moveTo>
                    <a:pt x="10" y="85"/>
                  </a:moveTo>
                  <a:lnTo>
                    <a:pt x="10" y="85"/>
                  </a:lnTo>
                  <a:lnTo>
                    <a:pt x="11" y="79"/>
                  </a:lnTo>
                  <a:lnTo>
                    <a:pt x="13" y="74"/>
                  </a:lnTo>
                  <a:lnTo>
                    <a:pt x="16" y="68"/>
                  </a:lnTo>
                  <a:lnTo>
                    <a:pt x="19" y="62"/>
                  </a:lnTo>
                  <a:lnTo>
                    <a:pt x="23" y="56"/>
                  </a:lnTo>
                  <a:lnTo>
                    <a:pt x="28" y="50"/>
                  </a:lnTo>
                  <a:lnTo>
                    <a:pt x="33" y="45"/>
                  </a:lnTo>
                  <a:lnTo>
                    <a:pt x="37" y="40"/>
                  </a:lnTo>
                  <a:lnTo>
                    <a:pt x="43" y="35"/>
                  </a:lnTo>
                  <a:lnTo>
                    <a:pt x="48" y="30"/>
                  </a:lnTo>
                  <a:lnTo>
                    <a:pt x="54" y="26"/>
                  </a:lnTo>
                  <a:lnTo>
                    <a:pt x="59" y="22"/>
                  </a:lnTo>
                  <a:lnTo>
                    <a:pt x="65" y="18"/>
                  </a:lnTo>
                  <a:lnTo>
                    <a:pt x="70" y="15"/>
                  </a:lnTo>
                  <a:lnTo>
                    <a:pt x="75" y="12"/>
                  </a:lnTo>
                  <a:lnTo>
                    <a:pt x="81" y="10"/>
                  </a:lnTo>
                  <a:lnTo>
                    <a:pt x="76" y="0"/>
                  </a:lnTo>
                  <a:lnTo>
                    <a:pt x="71" y="3"/>
                  </a:lnTo>
                  <a:lnTo>
                    <a:pt x="65" y="6"/>
                  </a:lnTo>
                  <a:lnTo>
                    <a:pt x="59" y="10"/>
                  </a:lnTo>
                  <a:lnTo>
                    <a:pt x="54" y="13"/>
                  </a:lnTo>
                  <a:lnTo>
                    <a:pt x="48" y="18"/>
                  </a:lnTo>
                  <a:lnTo>
                    <a:pt x="42" y="22"/>
                  </a:lnTo>
                  <a:lnTo>
                    <a:pt x="36" y="27"/>
                  </a:lnTo>
                  <a:lnTo>
                    <a:pt x="30" y="32"/>
                  </a:lnTo>
                  <a:lnTo>
                    <a:pt x="25" y="38"/>
                  </a:lnTo>
                  <a:lnTo>
                    <a:pt x="20" y="44"/>
                  </a:lnTo>
                  <a:lnTo>
                    <a:pt x="15" y="50"/>
                  </a:lnTo>
                  <a:lnTo>
                    <a:pt x="11" y="57"/>
                  </a:lnTo>
                  <a:lnTo>
                    <a:pt x="7" y="63"/>
                  </a:lnTo>
                  <a:lnTo>
                    <a:pt x="4" y="70"/>
                  </a:lnTo>
                  <a:lnTo>
                    <a:pt x="1" y="77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10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89" name="Freeform 245">
              <a:extLst>
                <a:ext uri="{FF2B5EF4-FFF2-40B4-BE49-F238E27FC236}">
                  <a16:creationId xmlns:a16="http://schemas.microsoft.com/office/drawing/2014/main" id="{27932141-5D99-B2DF-46A5-7C7B4934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182"/>
              <a:ext cx="137" cy="234"/>
            </a:xfrm>
            <a:custGeom>
              <a:avLst/>
              <a:gdLst>
                <a:gd name="T0" fmla="*/ 11 w 137"/>
                <a:gd name="T1" fmla="*/ 229 h 234"/>
                <a:gd name="T2" fmla="*/ 14 w 137"/>
                <a:gd name="T3" fmla="*/ 220 h 234"/>
                <a:gd name="T4" fmla="*/ 20 w 137"/>
                <a:gd name="T5" fmla="*/ 210 h 234"/>
                <a:gd name="T6" fmla="*/ 26 w 137"/>
                <a:gd name="T7" fmla="*/ 199 h 234"/>
                <a:gd name="T8" fmla="*/ 35 w 137"/>
                <a:gd name="T9" fmla="*/ 186 h 234"/>
                <a:gd name="T10" fmla="*/ 44 w 137"/>
                <a:gd name="T11" fmla="*/ 173 h 234"/>
                <a:gd name="T12" fmla="*/ 54 w 137"/>
                <a:gd name="T13" fmla="*/ 159 h 234"/>
                <a:gd name="T14" fmla="*/ 64 w 137"/>
                <a:gd name="T15" fmla="*/ 144 h 234"/>
                <a:gd name="T16" fmla="*/ 75 w 137"/>
                <a:gd name="T17" fmla="*/ 129 h 234"/>
                <a:gd name="T18" fmla="*/ 86 w 137"/>
                <a:gd name="T19" fmla="*/ 114 h 234"/>
                <a:gd name="T20" fmla="*/ 96 w 137"/>
                <a:gd name="T21" fmla="*/ 98 h 234"/>
                <a:gd name="T22" fmla="*/ 106 w 137"/>
                <a:gd name="T23" fmla="*/ 82 h 234"/>
                <a:gd name="T24" fmla="*/ 115 w 137"/>
                <a:gd name="T25" fmla="*/ 66 h 234"/>
                <a:gd name="T26" fmla="*/ 123 w 137"/>
                <a:gd name="T27" fmla="*/ 50 h 234"/>
                <a:gd name="T28" fmla="*/ 129 w 137"/>
                <a:gd name="T29" fmla="*/ 33 h 234"/>
                <a:gd name="T30" fmla="*/ 134 w 137"/>
                <a:gd name="T31" fmla="*/ 17 h 234"/>
                <a:gd name="T32" fmla="*/ 136 w 137"/>
                <a:gd name="T33" fmla="*/ 1 h 234"/>
                <a:gd name="T34" fmla="*/ 125 w 137"/>
                <a:gd name="T35" fmla="*/ 8 h 234"/>
                <a:gd name="T36" fmla="*/ 122 w 137"/>
                <a:gd name="T37" fmla="*/ 22 h 234"/>
                <a:gd name="T38" fmla="*/ 117 w 137"/>
                <a:gd name="T39" fmla="*/ 37 h 234"/>
                <a:gd name="T40" fmla="*/ 110 w 137"/>
                <a:gd name="T41" fmla="*/ 53 h 234"/>
                <a:gd name="T42" fmla="*/ 102 w 137"/>
                <a:gd name="T43" fmla="*/ 69 h 234"/>
                <a:gd name="T44" fmla="*/ 93 w 137"/>
                <a:gd name="T45" fmla="*/ 85 h 234"/>
                <a:gd name="T46" fmla="*/ 83 w 137"/>
                <a:gd name="T47" fmla="*/ 100 h 234"/>
                <a:gd name="T48" fmla="*/ 72 w 137"/>
                <a:gd name="T49" fmla="*/ 116 h 234"/>
                <a:gd name="T50" fmla="*/ 62 w 137"/>
                <a:gd name="T51" fmla="*/ 131 h 234"/>
                <a:gd name="T52" fmla="*/ 51 w 137"/>
                <a:gd name="T53" fmla="*/ 146 h 234"/>
                <a:gd name="T54" fmla="*/ 41 w 137"/>
                <a:gd name="T55" fmla="*/ 160 h 234"/>
                <a:gd name="T56" fmla="*/ 31 w 137"/>
                <a:gd name="T57" fmla="*/ 174 h 234"/>
                <a:gd name="T58" fmla="*/ 22 w 137"/>
                <a:gd name="T59" fmla="*/ 187 h 234"/>
                <a:gd name="T60" fmla="*/ 14 w 137"/>
                <a:gd name="T61" fmla="*/ 199 h 234"/>
                <a:gd name="T62" fmla="*/ 8 w 137"/>
                <a:gd name="T63" fmla="*/ 211 h 234"/>
                <a:gd name="T64" fmla="*/ 3 w 137"/>
                <a:gd name="T65" fmla="*/ 221 h 234"/>
                <a:gd name="T66" fmla="*/ 0 w 137"/>
                <a:gd name="T67" fmla="*/ 228 h 234"/>
                <a:gd name="T68" fmla="*/ 0 w 137"/>
                <a:gd name="T69" fmla="*/ 228 h 234"/>
                <a:gd name="T70" fmla="*/ 3 w 137"/>
                <a:gd name="T71" fmla="*/ 232 h 234"/>
                <a:gd name="T72" fmla="*/ 7 w 137"/>
                <a:gd name="T73" fmla="*/ 233 h 234"/>
                <a:gd name="T74" fmla="*/ 10 w 137"/>
                <a:gd name="T75" fmla="*/ 231 h 234"/>
                <a:gd name="T76" fmla="*/ 11 w 137"/>
                <a:gd name="T77" fmla="*/ 22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7" h="234">
                  <a:moveTo>
                    <a:pt x="11" y="227"/>
                  </a:moveTo>
                  <a:lnTo>
                    <a:pt x="11" y="229"/>
                  </a:lnTo>
                  <a:lnTo>
                    <a:pt x="12" y="224"/>
                  </a:lnTo>
                  <a:lnTo>
                    <a:pt x="14" y="220"/>
                  </a:lnTo>
                  <a:lnTo>
                    <a:pt x="17" y="215"/>
                  </a:lnTo>
                  <a:lnTo>
                    <a:pt x="20" y="210"/>
                  </a:lnTo>
                  <a:lnTo>
                    <a:pt x="23" y="204"/>
                  </a:lnTo>
                  <a:lnTo>
                    <a:pt x="26" y="199"/>
                  </a:lnTo>
                  <a:lnTo>
                    <a:pt x="30" y="192"/>
                  </a:lnTo>
                  <a:lnTo>
                    <a:pt x="35" y="186"/>
                  </a:lnTo>
                  <a:lnTo>
                    <a:pt x="39" y="180"/>
                  </a:lnTo>
                  <a:lnTo>
                    <a:pt x="44" y="173"/>
                  </a:lnTo>
                  <a:lnTo>
                    <a:pt x="49" y="166"/>
                  </a:lnTo>
                  <a:lnTo>
                    <a:pt x="54" y="159"/>
                  </a:lnTo>
                  <a:lnTo>
                    <a:pt x="59" y="152"/>
                  </a:lnTo>
                  <a:lnTo>
                    <a:pt x="64" y="144"/>
                  </a:lnTo>
                  <a:lnTo>
                    <a:pt x="70" y="137"/>
                  </a:lnTo>
                  <a:lnTo>
                    <a:pt x="75" y="129"/>
                  </a:lnTo>
                  <a:lnTo>
                    <a:pt x="81" y="122"/>
                  </a:lnTo>
                  <a:lnTo>
                    <a:pt x="86" y="114"/>
                  </a:lnTo>
                  <a:lnTo>
                    <a:pt x="91" y="106"/>
                  </a:lnTo>
                  <a:lnTo>
                    <a:pt x="96" y="98"/>
                  </a:lnTo>
                  <a:lnTo>
                    <a:pt x="101" y="90"/>
                  </a:lnTo>
                  <a:lnTo>
                    <a:pt x="106" y="82"/>
                  </a:lnTo>
                  <a:lnTo>
                    <a:pt x="111" y="74"/>
                  </a:lnTo>
                  <a:lnTo>
                    <a:pt x="115" y="66"/>
                  </a:lnTo>
                  <a:lnTo>
                    <a:pt x="119" y="58"/>
                  </a:lnTo>
                  <a:lnTo>
                    <a:pt x="123" y="50"/>
                  </a:lnTo>
                  <a:lnTo>
                    <a:pt x="126" y="41"/>
                  </a:lnTo>
                  <a:lnTo>
                    <a:pt x="129" y="33"/>
                  </a:lnTo>
                  <a:lnTo>
                    <a:pt x="132" y="25"/>
                  </a:lnTo>
                  <a:lnTo>
                    <a:pt x="134" y="17"/>
                  </a:lnTo>
                  <a:lnTo>
                    <a:pt x="135" y="9"/>
                  </a:lnTo>
                  <a:lnTo>
                    <a:pt x="136" y="1"/>
                  </a:lnTo>
                  <a:lnTo>
                    <a:pt x="126" y="0"/>
                  </a:lnTo>
                  <a:lnTo>
                    <a:pt x="125" y="8"/>
                  </a:lnTo>
                  <a:lnTo>
                    <a:pt x="124" y="15"/>
                  </a:lnTo>
                  <a:lnTo>
                    <a:pt x="122" y="22"/>
                  </a:lnTo>
                  <a:lnTo>
                    <a:pt x="119" y="30"/>
                  </a:lnTo>
                  <a:lnTo>
                    <a:pt x="117" y="37"/>
                  </a:lnTo>
                  <a:lnTo>
                    <a:pt x="113" y="45"/>
                  </a:lnTo>
                  <a:lnTo>
                    <a:pt x="110" y="53"/>
                  </a:lnTo>
                  <a:lnTo>
                    <a:pt x="106" y="61"/>
                  </a:lnTo>
                  <a:lnTo>
                    <a:pt x="102" y="69"/>
                  </a:lnTo>
                  <a:lnTo>
                    <a:pt x="97" y="77"/>
                  </a:lnTo>
                  <a:lnTo>
                    <a:pt x="93" y="85"/>
                  </a:lnTo>
                  <a:lnTo>
                    <a:pt x="88" y="92"/>
                  </a:lnTo>
                  <a:lnTo>
                    <a:pt x="83" y="100"/>
                  </a:lnTo>
                  <a:lnTo>
                    <a:pt x="78" y="108"/>
                  </a:lnTo>
                  <a:lnTo>
                    <a:pt x="72" y="116"/>
                  </a:lnTo>
                  <a:lnTo>
                    <a:pt x="67" y="124"/>
                  </a:lnTo>
                  <a:lnTo>
                    <a:pt x="62" y="131"/>
                  </a:lnTo>
                  <a:lnTo>
                    <a:pt x="56" y="138"/>
                  </a:lnTo>
                  <a:lnTo>
                    <a:pt x="51" y="146"/>
                  </a:lnTo>
                  <a:lnTo>
                    <a:pt x="46" y="153"/>
                  </a:lnTo>
                  <a:lnTo>
                    <a:pt x="41" y="160"/>
                  </a:lnTo>
                  <a:lnTo>
                    <a:pt x="36" y="167"/>
                  </a:lnTo>
                  <a:lnTo>
                    <a:pt x="31" y="174"/>
                  </a:lnTo>
                  <a:lnTo>
                    <a:pt x="26" y="181"/>
                  </a:lnTo>
                  <a:lnTo>
                    <a:pt x="22" y="187"/>
                  </a:lnTo>
                  <a:lnTo>
                    <a:pt x="18" y="193"/>
                  </a:lnTo>
                  <a:lnTo>
                    <a:pt x="14" y="199"/>
                  </a:lnTo>
                  <a:lnTo>
                    <a:pt x="11" y="205"/>
                  </a:lnTo>
                  <a:lnTo>
                    <a:pt x="8" y="211"/>
                  </a:lnTo>
                  <a:lnTo>
                    <a:pt x="5" y="216"/>
                  </a:lnTo>
                  <a:lnTo>
                    <a:pt x="3" y="221"/>
                  </a:lnTo>
                  <a:lnTo>
                    <a:pt x="0" y="226"/>
                  </a:lnTo>
                  <a:lnTo>
                    <a:pt x="0" y="228"/>
                  </a:lnTo>
                  <a:lnTo>
                    <a:pt x="0" y="226"/>
                  </a:lnTo>
                  <a:lnTo>
                    <a:pt x="0" y="228"/>
                  </a:lnTo>
                  <a:lnTo>
                    <a:pt x="2" y="230"/>
                  </a:lnTo>
                  <a:lnTo>
                    <a:pt x="3" y="232"/>
                  </a:lnTo>
                  <a:lnTo>
                    <a:pt x="5" y="232"/>
                  </a:lnTo>
                  <a:lnTo>
                    <a:pt x="7" y="233"/>
                  </a:lnTo>
                  <a:lnTo>
                    <a:pt x="8" y="232"/>
                  </a:lnTo>
                  <a:lnTo>
                    <a:pt x="10" y="231"/>
                  </a:lnTo>
                  <a:lnTo>
                    <a:pt x="11" y="229"/>
                  </a:lnTo>
                  <a:lnTo>
                    <a:pt x="11" y="2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90" name="Freeform 246">
              <a:extLst>
                <a:ext uri="{FF2B5EF4-FFF2-40B4-BE49-F238E27FC236}">
                  <a16:creationId xmlns:a16="http://schemas.microsoft.com/office/drawing/2014/main" id="{D2879FA9-31EB-01AB-1F46-2A96BE546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2409"/>
              <a:ext cx="102" cy="251"/>
            </a:xfrm>
            <a:custGeom>
              <a:avLst/>
              <a:gdLst>
                <a:gd name="T0" fmla="*/ 11 w 102"/>
                <a:gd name="T1" fmla="*/ 247 h 251"/>
                <a:gd name="T2" fmla="*/ 18 w 102"/>
                <a:gd name="T3" fmla="*/ 237 h 251"/>
                <a:gd name="T4" fmla="*/ 25 w 102"/>
                <a:gd name="T5" fmla="*/ 226 h 251"/>
                <a:gd name="T6" fmla="*/ 33 w 102"/>
                <a:gd name="T7" fmla="*/ 215 h 251"/>
                <a:gd name="T8" fmla="*/ 41 w 102"/>
                <a:gd name="T9" fmla="*/ 202 h 251"/>
                <a:gd name="T10" fmla="*/ 49 w 102"/>
                <a:gd name="T11" fmla="*/ 189 h 251"/>
                <a:gd name="T12" fmla="*/ 56 w 102"/>
                <a:gd name="T13" fmla="*/ 176 h 251"/>
                <a:gd name="T14" fmla="*/ 64 w 102"/>
                <a:gd name="T15" fmla="*/ 162 h 251"/>
                <a:gd name="T16" fmla="*/ 71 w 102"/>
                <a:gd name="T17" fmla="*/ 147 h 251"/>
                <a:gd name="T18" fmla="*/ 77 w 102"/>
                <a:gd name="T19" fmla="*/ 131 h 251"/>
                <a:gd name="T20" fmla="*/ 84 w 102"/>
                <a:gd name="T21" fmla="*/ 115 h 251"/>
                <a:gd name="T22" fmla="*/ 89 w 102"/>
                <a:gd name="T23" fmla="*/ 98 h 251"/>
                <a:gd name="T24" fmla="*/ 93 w 102"/>
                <a:gd name="T25" fmla="*/ 80 h 251"/>
                <a:gd name="T26" fmla="*/ 96 w 102"/>
                <a:gd name="T27" fmla="*/ 61 h 251"/>
                <a:gd name="T28" fmla="*/ 99 w 102"/>
                <a:gd name="T29" fmla="*/ 42 h 251"/>
                <a:gd name="T30" fmla="*/ 100 w 102"/>
                <a:gd name="T31" fmla="*/ 22 h 251"/>
                <a:gd name="T32" fmla="*/ 100 w 102"/>
                <a:gd name="T33" fmla="*/ 0 h 251"/>
                <a:gd name="T34" fmla="*/ 90 w 102"/>
                <a:gd name="T35" fmla="*/ 11 h 251"/>
                <a:gd name="T36" fmla="*/ 89 w 102"/>
                <a:gd name="T37" fmla="*/ 31 h 251"/>
                <a:gd name="T38" fmla="*/ 88 w 102"/>
                <a:gd name="T39" fmla="*/ 50 h 251"/>
                <a:gd name="T40" fmla="*/ 85 w 102"/>
                <a:gd name="T41" fmla="*/ 69 h 251"/>
                <a:gd name="T42" fmla="*/ 81 w 102"/>
                <a:gd name="T43" fmla="*/ 86 h 251"/>
                <a:gd name="T44" fmla="*/ 76 w 102"/>
                <a:gd name="T45" fmla="*/ 103 h 251"/>
                <a:gd name="T46" fmla="*/ 71 w 102"/>
                <a:gd name="T47" fmla="*/ 120 h 251"/>
                <a:gd name="T48" fmla="*/ 65 w 102"/>
                <a:gd name="T49" fmla="*/ 135 h 251"/>
                <a:gd name="T50" fmla="*/ 58 w 102"/>
                <a:gd name="T51" fmla="*/ 150 h 251"/>
                <a:gd name="T52" fmla="*/ 51 w 102"/>
                <a:gd name="T53" fmla="*/ 164 h 251"/>
                <a:gd name="T54" fmla="*/ 44 w 102"/>
                <a:gd name="T55" fmla="*/ 178 h 251"/>
                <a:gd name="T56" fmla="*/ 36 w 102"/>
                <a:gd name="T57" fmla="*/ 191 h 251"/>
                <a:gd name="T58" fmla="*/ 28 w 102"/>
                <a:gd name="T59" fmla="*/ 203 h 251"/>
                <a:gd name="T60" fmla="*/ 21 w 102"/>
                <a:gd name="T61" fmla="*/ 215 h 251"/>
                <a:gd name="T62" fmla="*/ 13 w 102"/>
                <a:gd name="T63" fmla="*/ 226 h 251"/>
                <a:gd name="T64" fmla="*/ 6 w 102"/>
                <a:gd name="T65" fmla="*/ 237 h 251"/>
                <a:gd name="T66" fmla="*/ 2 w 102"/>
                <a:gd name="T67" fmla="*/ 243 h 251"/>
                <a:gd name="T68" fmla="*/ 0 w 102"/>
                <a:gd name="T69" fmla="*/ 244 h 251"/>
                <a:gd name="T70" fmla="*/ 2 w 102"/>
                <a:gd name="T71" fmla="*/ 247 h 251"/>
                <a:gd name="T72" fmla="*/ 5 w 102"/>
                <a:gd name="T73" fmla="*/ 250 h 251"/>
                <a:gd name="T74" fmla="*/ 9 w 102"/>
                <a:gd name="T75" fmla="*/ 249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251">
                  <a:moveTo>
                    <a:pt x="11" y="247"/>
                  </a:moveTo>
                  <a:lnTo>
                    <a:pt x="11" y="247"/>
                  </a:lnTo>
                  <a:lnTo>
                    <a:pt x="14" y="242"/>
                  </a:lnTo>
                  <a:lnTo>
                    <a:pt x="18" y="237"/>
                  </a:lnTo>
                  <a:lnTo>
                    <a:pt x="22" y="232"/>
                  </a:lnTo>
                  <a:lnTo>
                    <a:pt x="25" y="226"/>
                  </a:lnTo>
                  <a:lnTo>
                    <a:pt x="29" y="221"/>
                  </a:lnTo>
                  <a:lnTo>
                    <a:pt x="33" y="215"/>
                  </a:lnTo>
                  <a:lnTo>
                    <a:pt x="37" y="209"/>
                  </a:lnTo>
                  <a:lnTo>
                    <a:pt x="41" y="202"/>
                  </a:lnTo>
                  <a:lnTo>
                    <a:pt x="45" y="196"/>
                  </a:lnTo>
                  <a:lnTo>
                    <a:pt x="49" y="189"/>
                  </a:lnTo>
                  <a:lnTo>
                    <a:pt x="53" y="183"/>
                  </a:lnTo>
                  <a:lnTo>
                    <a:pt x="56" y="176"/>
                  </a:lnTo>
                  <a:lnTo>
                    <a:pt x="60" y="169"/>
                  </a:lnTo>
                  <a:lnTo>
                    <a:pt x="64" y="162"/>
                  </a:lnTo>
                  <a:lnTo>
                    <a:pt x="67" y="154"/>
                  </a:lnTo>
                  <a:lnTo>
                    <a:pt x="71" y="147"/>
                  </a:lnTo>
                  <a:lnTo>
                    <a:pt x="74" y="139"/>
                  </a:lnTo>
                  <a:lnTo>
                    <a:pt x="77" y="131"/>
                  </a:lnTo>
                  <a:lnTo>
                    <a:pt x="80" y="123"/>
                  </a:lnTo>
                  <a:lnTo>
                    <a:pt x="84" y="115"/>
                  </a:lnTo>
                  <a:lnTo>
                    <a:pt x="86" y="106"/>
                  </a:lnTo>
                  <a:lnTo>
                    <a:pt x="89" y="98"/>
                  </a:lnTo>
                  <a:lnTo>
                    <a:pt x="91" y="89"/>
                  </a:lnTo>
                  <a:lnTo>
                    <a:pt x="93" y="80"/>
                  </a:lnTo>
                  <a:lnTo>
                    <a:pt x="95" y="71"/>
                  </a:lnTo>
                  <a:lnTo>
                    <a:pt x="96" y="61"/>
                  </a:lnTo>
                  <a:lnTo>
                    <a:pt x="98" y="52"/>
                  </a:lnTo>
                  <a:lnTo>
                    <a:pt x="99" y="42"/>
                  </a:lnTo>
                  <a:lnTo>
                    <a:pt x="100" y="32"/>
                  </a:lnTo>
                  <a:lnTo>
                    <a:pt x="100" y="22"/>
                  </a:lnTo>
                  <a:lnTo>
                    <a:pt x="101" y="11"/>
                  </a:lnTo>
                  <a:lnTo>
                    <a:pt x="100" y="0"/>
                  </a:lnTo>
                  <a:lnTo>
                    <a:pt x="90" y="1"/>
                  </a:lnTo>
                  <a:lnTo>
                    <a:pt x="90" y="11"/>
                  </a:lnTo>
                  <a:lnTo>
                    <a:pt x="90" y="21"/>
                  </a:lnTo>
                  <a:lnTo>
                    <a:pt x="89" y="31"/>
                  </a:lnTo>
                  <a:lnTo>
                    <a:pt x="89" y="41"/>
                  </a:lnTo>
                  <a:lnTo>
                    <a:pt x="88" y="50"/>
                  </a:lnTo>
                  <a:lnTo>
                    <a:pt x="87" y="60"/>
                  </a:lnTo>
                  <a:lnTo>
                    <a:pt x="85" y="69"/>
                  </a:lnTo>
                  <a:lnTo>
                    <a:pt x="83" y="78"/>
                  </a:lnTo>
                  <a:lnTo>
                    <a:pt x="81" y="86"/>
                  </a:lnTo>
                  <a:lnTo>
                    <a:pt x="79" y="95"/>
                  </a:lnTo>
                  <a:lnTo>
                    <a:pt x="76" y="103"/>
                  </a:lnTo>
                  <a:lnTo>
                    <a:pt x="74" y="111"/>
                  </a:lnTo>
                  <a:lnTo>
                    <a:pt x="71" y="120"/>
                  </a:lnTo>
                  <a:lnTo>
                    <a:pt x="68" y="127"/>
                  </a:lnTo>
                  <a:lnTo>
                    <a:pt x="65" y="135"/>
                  </a:lnTo>
                  <a:lnTo>
                    <a:pt x="61" y="143"/>
                  </a:lnTo>
                  <a:lnTo>
                    <a:pt x="58" y="150"/>
                  </a:lnTo>
                  <a:lnTo>
                    <a:pt x="55" y="157"/>
                  </a:lnTo>
                  <a:lnTo>
                    <a:pt x="51" y="164"/>
                  </a:lnTo>
                  <a:lnTo>
                    <a:pt x="47" y="171"/>
                  </a:lnTo>
                  <a:lnTo>
                    <a:pt x="44" y="178"/>
                  </a:lnTo>
                  <a:lnTo>
                    <a:pt x="40" y="184"/>
                  </a:lnTo>
                  <a:lnTo>
                    <a:pt x="36" y="191"/>
                  </a:lnTo>
                  <a:lnTo>
                    <a:pt x="32" y="197"/>
                  </a:lnTo>
                  <a:lnTo>
                    <a:pt x="28" y="203"/>
                  </a:lnTo>
                  <a:lnTo>
                    <a:pt x="25" y="209"/>
                  </a:lnTo>
                  <a:lnTo>
                    <a:pt x="21" y="215"/>
                  </a:lnTo>
                  <a:lnTo>
                    <a:pt x="17" y="221"/>
                  </a:lnTo>
                  <a:lnTo>
                    <a:pt x="13" y="226"/>
                  </a:lnTo>
                  <a:lnTo>
                    <a:pt x="9" y="231"/>
                  </a:lnTo>
                  <a:lnTo>
                    <a:pt x="6" y="237"/>
                  </a:lnTo>
                  <a:lnTo>
                    <a:pt x="2" y="242"/>
                  </a:lnTo>
                  <a:lnTo>
                    <a:pt x="2" y="243"/>
                  </a:lnTo>
                  <a:lnTo>
                    <a:pt x="2" y="242"/>
                  </a:lnTo>
                  <a:lnTo>
                    <a:pt x="0" y="244"/>
                  </a:lnTo>
                  <a:lnTo>
                    <a:pt x="2" y="246"/>
                  </a:lnTo>
                  <a:lnTo>
                    <a:pt x="2" y="247"/>
                  </a:lnTo>
                  <a:lnTo>
                    <a:pt x="4" y="249"/>
                  </a:lnTo>
                  <a:lnTo>
                    <a:pt x="5" y="250"/>
                  </a:lnTo>
                  <a:lnTo>
                    <a:pt x="7" y="250"/>
                  </a:lnTo>
                  <a:lnTo>
                    <a:pt x="9" y="249"/>
                  </a:lnTo>
                  <a:lnTo>
                    <a:pt x="11" y="2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91" name="Freeform 247">
              <a:extLst>
                <a:ext uri="{FF2B5EF4-FFF2-40B4-BE49-F238E27FC236}">
                  <a16:creationId xmlns:a16="http://schemas.microsoft.com/office/drawing/2014/main" id="{0CC21E2D-D8DE-A149-8691-F1678F76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652"/>
              <a:ext cx="25" cy="99"/>
            </a:xfrm>
            <a:custGeom>
              <a:avLst/>
              <a:gdLst>
                <a:gd name="T0" fmla="*/ 17 w 25"/>
                <a:gd name="T1" fmla="*/ 88 h 99"/>
                <a:gd name="T2" fmla="*/ 17 w 25"/>
                <a:gd name="T3" fmla="*/ 89 h 99"/>
                <a:gd name="T4" fmla="*/ 15 w 25"/>
                <a:gd name="T5" fmla="*/ 86 h 99"/>
                <a:gd name="T6" fmla="*/ 13 w 25"/>
                <a:gd name="T7" fmla="*/ 84 h 99"/>
                <a:gd name="T8" fmla="*/ 12 w 25"/>
                <a:gd name="T9" fmla="*/ 80 h 99"/>
                <a:gd name="T10" fmla="*/ 11 w 25"/>
                <a:gd name="T11" fmla="*/ 76 h 99"/>
                <a:gd name="T12" fmla="*/ 11 w 25"/>
                <a:gd name="T13" fmla="*/ 71 h 99"/>
                <a:gd name="T14" fmla="*/ 10 w 25"/>
                <a:gd name="T15" fmla="*/ 65 h 99"/>
                <a:gd name="T16" fmla="*/ 11 w 25"/>
                <a:gd name="T17" fmla="*/ 60 h 99"/>
                <a:gd name="T18" fmla="*/ 11 w 25"/>
                <a:gd name="T19" fmla="*/ 53 h 99"/>
                <a:gd name="T20" fmla="*/ 12 w 25"/>
                <a:gd name="T21" fmla="*/ 47 h 99"/>
                <a:gd name="T22" fmla="*/ 13 w 25"/>
                <a:gd name="T23" fmla="*/ 40 h 99"/>
                <a:gd name="T24" fmla="*/ 15 w 25"/>
                <a:gd name="T25" fmla="*/ 34 h 99"/>
                <a:gd name="T26" fmla="*/ 16 w 25"/>
                <a:gd name="T27" fmla="*/ 27 h 99"/>
                <a:gd name="T28" fmla="*/ 18 w 25"/>
                <a:gd name="T29" fmla="*/ 21 h 99"/>
                <a:gd name="T30" fmla="*/ 20 w 25"/>
                <a:gd name="T31" fmla="*/ 15 h 99"/>
                <a:gd name="T32" fmla="*/ 22 w 25"/>
                <a:gd name="T33" fmla="*/ 9 h 99"/>
                <a:gd name="T34" fmla="*/ 24 w 25"/>
                <a:gd name="T35" fmla="*/ 4 h 99"/>
                <a:gd name="T36" fmla="*/ 15 w 25"/>
                <a:gd name="T37" fmla="*/ 0 h 99"/>
                <a:gd name="T38" fmla="*/ 13 w 25"/>
                <a:gd name="T39" fmla="*/ 5 h 99"/>
                <a:gd name="T40" fmla="*/ 11 w 25"/>
                <a:gd name="T41" fmla="*/ 11 h 99"/>
                <a:gd name="T42" fmla="*/ 8 w 25"/>
                <a:gd name="T43" fmla="*/ 18 h 99"/>
                <a:gd name="T44" fmla="*/ 6 w 25"/>
                <a:gd name="T45" fmla="*/ 25 h 99"/>
                <a:gd name="T46" fmla="*/ 5 w 25"/>
                <a:gd name="T47" fmla="*/ 31 h 99"/>
                <a:gd name="T48" fmla="*/ 3 w 25"/>
                <a:gd name="T49" fmla="*/ 38 h 99"/>
                <a:gd name="T50" fmla="*/ 2 w 25"/>
                <a:gd name="T51" fmla="*/ 45 h 99"/>
                <a:gd name="T52" fmla="*/ 1 w 25"/>
                <a:gd name="T53" fmla="*/ 52 h 99"/>
                <a:gd name="T54" fmla="*/ 0 w 25"/>
                <a:gd name="T55" fmla="*/ 59 h 99"/>
                <a:gd name="T56" fmla="*/ 0 w 25"/>
                <a:gd name="T57" fmla="*/ 65 h 99"/>
                <a:gd name="T58" fmla="*/ 0 w 25"/>
                <a:gd name="T59" fmla="*/ 72 h 99"/>
                <a:gd name="T60" fmla="*/ 1 w 25"/>
                <a:gd name="T61" fmla="*/ 78 h 99"/>
                <a:gd name="T62" fmla="*/ 2 w 25"/>
                <a:gd name="T63" fmla="*/ 83 h 99"/>
                <a:gd name="T64" fmla="*/ 4 w 25"/>
                <a:gd name="T65" fmla="*/ 89 h 99"/>
                <a:gd name="T66" fmla="*/ 8 w 25"/>
                <a:gd name="T67" fmla="*/ 93 h 99"/>
                <a:gd name="T68" fmla="*/ 11 w 25"/>
                <a:gd name="T69" fmla="*/ 97 h 99"/>
                <a:gd name="T70" fmla="*/ 12 w 25"/>
                <a:gd name="T71" fmla="*/ 97 h 99"/>
                <a:gd name="T72" fmla="*/ 11 w 25"/>
                <a:gd name="T73" fmla="*/ 97 h 99"/>
                <a:gd name="T74" fmla="*/ 13 w 25"/>
                <a:gd name="T75" fmla="*/ 98 h 99"/>
                <a:gd name="T76" fmla="*/ 15 w 25"/>
                <a:gd name="T77" fmla="*/ 98 h 99"/>
                <a:gd name="T78" fmla="*/ 17 w 25"/>
                <a:gd name="T79" fmla="*/ 97 h 99"/>
                <a:gd name="T80" fmla="*/ 18 w 25"/>
                <a:gd name="T81" fmla="*/ 96 h 99"/>
                <a:gd name="T82" fmla="*/ 19 w 25"/>
                <a:gd name="T83" fmla="*/ 94 h 99"/>
                <a:gd name="T84" fmla="*/ 19 w 25"/>
                <a:gd name="T85" fmla="*/ 92 h 99"/>
                <a:gd name="T86" fmla="*/ 19 w 25"/>
                <a:gd name="T87" fmla="*/ 90 h 99"/>
                <a:gd name="T88" fmla="*/ 17 w 25"/>
                <a:gd name="T89" fmla="*/ 89 h 99"/>
                <a:gd name="T90" fmla="*/ 17 w 25"/>
                <a:gd name="T91" fmla="*/ 8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" h="99">
                  <a:moveTo>
                    <a:pt x="17" y="88"/>
                  </a:moveTo>
                  <a:lnTo>
                    <a:pt x="17" y="89"/>
                  </a:lnTo>
                  <a:lnTo>
                    <a:pt x="15" y="86"/>
                  </a:lnTo>
                  <a:lnTo>
                    <a:pt x="13" y="84"/>
                  </a:lnTo>
                  <a:lnTo>
                    <a:pt x="12" y="80"/>
                  </a:lnTo>
                  <a:lnTo>
                    <a:pt x="11" y="76"/>
                  </a:lnTo>
                  <a:lnTo>
                    <a:pt x="11" y="71"/>
                  </a:lnTo>
                  <a:lnTo>
                    <a:pt x="10" y="65"/>
                  </a:lnTo>
                  <a:lnTo>
                    <a:pt x="11" y="60"/>
                  </a:lnTo>
                  <a:lnTo>
                    <a:pt x="11" y="53"/>
                  </a:lnTo>
                  <a:lnTo>
                    <a:pt x="12" y="47"/>
                  </a:lnTo>
                  <a:lnTo>
                    <a:pt x="13" y="40"/>
                  </a:lnTo>
                  <a:lnTo>
                    <a:pt x="15" y="34"/>
                  </a:lnTo>
                  <a:lnTo>
                    <a:pt x="16" y="27"/>
                  </a:lnTo>
                  <a:lnTo>
                    <a:pt x="18" y="21"/>
                  </a:lnTo>
                  <a:lnTo>
                    <a:pt x="20" y="15"/>
                  </a:lnTo>
                  <a:lnTo>
                    <a:pt x="22" y="9"/>
                  </a:lnTo>
                  <a:lnTo>
                    <a:pt x="24" y="4"/>
                  </a:lnTo>
                  <a:lnTo>
                    <a:pt x="15" y="0"/>
                  </a:lnTo>
                  <a:lnTo>
                    <a:pt x="13" y="5"/>
                  </a:lnTo>
                  <a:lnTo>
                    <a:pt x="11" y="11"/>
                  </a:lnTo>
                  <a:lnTo>
                    <a:pt x="8" y="18"/>
                  </a:lnTo>
                  <a:lnTo>
                    <a:pt x="6" y="25"/>
                  </a:lnTo>
                  <a:lnTo>
                    <a:pt x="5" y="31"/>
                  </a:lnTo>
                  <a:lnTo>
                    <a:pt x="3" y="38"/>
                  </a:lnTo>
                  <a:lnTo>
                    <a:pt x="2" y="45"/>
                  </a:lnTo>
                  <a:lnTo>
                    <a:pt x="1" y="52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0" y="72"/>
                  </a:lnTo>
                  <a:lnTo>
                    <a:pt x="1" y="78"/>
                  </a:lnTo>
                  <a:lnTo>
                    <a:pt x="2" y="83"/>
                  </a:lnTo>
                  <a:lnTo>
                    <a:pt x="4" y="89"/>
                  </a:lnTo>
                  <a:lnTo>
                    <a:pt x="8" y="93"/>
                  </a:lnTo>
                  <a:lnTo>
                    <a:pt x="11" y="97"/>
                  </a:lnTo>
                  <a:lnTo>
                    <a:pt x="12" y="97"/>
                  </a:lnTo>
                  <a:lnTo>
                    <a:pt x="11" y="97"/>
                  </a:lnTo>
                  <a:lnTo>
                    <a:pt x="13" y="98"/>
                  </a:lnTo>
                  <a:lnTo>
                    <a:pt x="15" y="98"/>
                  </a:lnTo>
                  <a:lnTo>
                    <a:pt x="17" y="97"/>
                  </a:lnTo>
                  <a:lnTo>
                    <a:pt x="18" y="96"/>
                  </a:lnTo>
                  <a:lnTo>
                    <a:pt x="19" y="94"/>
                  </a:lnTo>
                  <a:lnTo>
                    <a:pt x="19" y="92"/>
                  </a:lnTo>
                  <a:lnTo>
                    <a:pt x="19" y="90"/>
                  </a:lnTo>
                  <a:lnTo>
                    <a:pt x="17" y="89"/>
                  </a:lnTo>
                  <a:lnTo>
                    <a:pt x="17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92" name="Freeform 248">
              <a:extLst>
                <a:ext uri="{FF2B5EF4-FFF2-40B4-BE49-F238E27FC236}">
                  <a16:creationId xmlns:a16="http://schemas.microsoft.com/office/drawing/2014/main" id="{E20A987B-88D8-120E-0C48-1E35273A0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728"/>
              <a:ext cx="318" cy="67"/>
            </a:xfrm>
            <a:custGeom>
              <a:avLst/>
              <a:gdLst>
                <a:gd name="T0" fmla="*/ 308 w 318"/>
                <a:gd name="T1" fmla="*/ 2 h 67"/>
                <a:gd name="T2" fmla="*/ 292 w 318"/>
                <a:gd name="T3" fmla="*/ 17 h 67"/>
                <a:gd name="T4" fmla="*/ 275 w 318"/>
                <a:gd name="T5" fmla="*/ 29 h 67"/>
                <a:gd name="T6" fmla="*/ 257 w 318"/>
                <a:gd name="T7" fmla="*/ 39 h 67"/>
                <a:gd name="T8" fmla="*/ 239 w 318"/>
                <a:gd name="T9" fmla="*/ 46 h 67"/>
                <a:gd name="T10" fmla="*/ 220 w 318"/>
                <a:gd name="T11" fmla="*/ 51 h 67"/>
                <a:gd name="T12" fmla="*/ 199 w 318"/>
                <a:gd name="T13" fmla="*/ 54 h 67"/>
                <a:gd name="T14" fmla="*/ 179 w 318"/>
                <a:gd name="T15" fmla="*/ 56 h 67"/>
                <a:gd name="T16" fmla="*/ 159 w 318"/>
                <a:gd name="T17" fmla="*/ 55 h 67"/>
                <a:gd name="T18" fmla="*/ 139 w 318"/>
                <a:gd name="T19" fmla="*/ 54 h 67"/>
                <a:gd name="T20" fmla="*/ 118 w 318"/>
                <a:gd name="T21" fmla="*/ 50 h 67"/>
                <a:gd name="T22" fmla="*/ 98 w 318"/>
                <a:gd name="T23" fmla="*/ 46 h 67"/>
                <a:gd name="T24" fmla="*/ 78 w 318"/>
                <a:gd name="T25" fmla="*/ 40 h 67"/>
                <a:gd name="T26" fmla="*/ 59 w 318"/>
                <a:gd name="T27" fmla="*/ 34 h 67"/>
                <a:gd name="T28" fmla="*/ 40 w 318"/>
                <a:gd name="T29" fmla="*/ 27 h 67"/>
                <a:gd name="T30" fmla="*/ 22 w 318"/>
                <a:gd name="T31" fmla="*/ 20 h 67"/>
                <a:gd name="T32" fmla="*/ 6 w 318"/>
                <a:gd name="T33" fmla="*/ 12 h 67"/>
                <a:gd name="T34" fmla="*/ 10 w 318"/>
                <a:gd name="T35" fmla="*/ 25 h 67"/>
                <a:gd name="T36" fmla="*/ 27 w 318"/>
                <a:gd name="T37" fmla="*/ 33 h 67"/>
                <a:gd name="T38" fmla="*/ 46 w 318"/>
                <a:gd name="T39" fmla="*/ 40 h 67"/>
                <a:gd name="T40" fmla="*/ 65 w 318"/>
                <a:gd name="T41" fmla="*/ 47 h 67"/>
                <a:gd name="T42" fmla="*/ 85 w 318"/>
                <a:gd name="T43" fmla="*/ 53 h 67"/>
                <a:gd name="T44" fmla="*/ 105 w 318"/>
                <a:gd name="T45" fmla="*/ 58 h 67"/>
                <a:gd name="T46" fmla="*/ 127 w 318"/>
                <a:gd name="T47" fmla="*/ 62 h 67"/>
                <a:gd name="T48" fmla="*/ 148 w 318"/>
                <a:gd name="T49" fmla="*/ 65 h 67"/>
                <a:gd name="T50" fmla="*/ 169 w 318"/>
                <a:gd name="T51" fmla="*/ 66 h 67"/>
                <a:gd name="T52" fmla="*/ 190 w 318"/>
                <a:gd name="T53" fmla="*/ 66 h 67"/>
                <a:gd name="T54" fmla="*/ 210 w 318"/>
                <a:gd name="T55" fmla="*/ 63 h 67"/>
                <a:gd name="T56" fmla="*/ 232 w 318"/>
                <a:gd name="T57" fmla="*/ 59 h 67"/>
                <a:gd name="T58" fmla="*/ 252 w 318"/>
                <a:gd name="T59" fmla="*/ 52 h 67"/>
                <a:gd name="T60" fmla="*/ 271 w 318"/>
                <a:gd name="T61" fmla="*/ 43 h 67"/>
                <a:gd name="T62" fmla="*/ 290 w 318"/>
                <a:gd name="T63" fmla="*/ 32 h 67"/>
                <a:gd name="T64" fmla="*/ 307 w 318"/>
                <a:gd name="T65" fmla="*/ 17 h 67"/>
                <a:gd name="T66" fmla="*/ 316 w 318"/>
                <a:gd name="T67" fmla="*/ 7 h 67"/>
                <a:gd name="T68" fmla="*/ 316 w 318"/>
                <a:gd name="T69" fmla="*/ 7 h 67"/>
                <a:gd name="T70" fmla="*/ 316 w 318"/>
                <a:gd name="T71" fmla="*/ 3 h 67"/>
                <a:gd name="T72" fmla="*/ 313 w 318"/>
                <a:gd name="T73" fmla="*/ 0 h 67"/>
                <a:gd name="T74" fmla="*/ 310 w 318"/>
                <a:gd name="T75" fmla="*/ 0 h 67"/>
                <a:gd name="T76" fmla="*/ 307 w 318"/>
                <a:gd name="T77" fmla="*/ 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8" h="67">
                  <a:moveTo>
                    <a:pt x="307" y="4"/>
                  </a:moveTo>
                  <a:lnTo>
                    <a:pt x="308" y="2"/>
                  </a:lnTo>
                  <a:lnTo>
                    <a:pt x="300" y="9"/>
                  </a:lnTo>
                  <a:lnTo>
                    <a:pt x="292" y="17"/>
                  </a:lnTo>
                  <a:lnTo>
                    <a:pt x="283" y="23"/>
                  </a:lnTo>
                  <a:lnTo>
                    <a:pt x="275" y="29"/>
                  </a:lnTo>
                  <a:lnTo>
                    <a:pt x="266" y="34"/>
                  </a:lnTo>
                  <a:lnTo>
                    <a:pt x="257" y="39"/>
                  </a:lnTo>
                  <a:lnTo>
                    <a:pt x="248" y="43"/>
                  </a:lnTo>
                  <a:lnTo>
                    <a:pt x="239" y="46"/>
                  </a:lnTo>
                  <a:lnTo>
                    <a:pt x="229" y="49"/>
                  </a:lnTo>
                  <a:lnTo>
                    <a:pt x="220" y="51"/>
                  </a:lnTo>
                  <a:lnTo>
                    <a:pt x="209" y="53"/>
                  </a:lnTo>
                  <a:lnTo>
                    <a:pt x="199" y="54"/>
                  </a:lnTo>
                  <a:lnTo>
                    <a:pt x="189" y="55"/>
                  </a:lnTo>
                  <a:lnTo>
                    <a:pt x="179" y="56"/>
                  </a:lnTo>
                  <a:lnTo>
                    <a:pt x="169" y="56"/>
                  </a:lnTo>
                  <a:lnTo>
                    <a:pt x="159" y="55"/>
                  </a:lnTo>
                  <a:lnTo>
                    <a:pt x="149" y="55"/>
                  </a:lnTo>
                  <a:lnTo>
                    <a:pt x="139" y="54"/>
                  </a:lnTo>
                  <a:lnTo>
                    <a:pt x="129" y="52"/>
                  </a:lnTo>
                  <a:lnTo>
                    <a:pt x="118" y="50"/>
                  </a:lnTo>
                  <a:lnTo>
                    <a:pt x="108" y="48"/>
                  </a:lnTo>
                  <a:lnTo>
                    <a:pt x="98" y="46"/>
                  </a:lnTo>
                  <a:lnTo>
                    <a:pt x="87" y="43"/>
                  </a:lnTo>
                  <a:lnTo>
                    <a:pt x="78" y="40"/>
                  </a:lnTo>
                  <a:lnTo>
                    <a:pt x="68" y="37"/>
                  </a:lnTo>
                  <a:lnTo>
                    <a:pt x="59" y="34"/>
                  </a:lnTo>
                  <a:lnTo>
                    <a:pt x="49" y="31"/>
                  </a:lnTo>
                  <a:lnTo>
                    <a:pt x="40" y="27"/>
                  </a:lnTo>
                  <a:lnTo>
                    <a:pt x="31" y="23"/>
                  </a:lnTo>
                  <a:lnTo>
                    <a:pt x="22" y="20"/>
                  </a:lnTo>
                  <a:lnTo>
                    <a:pt x="14" y="16"/>
                  </a:lnTo>
                  <a:lnTo>
                    <a:pt x="6" y="12"/>
                  </a:lnTo>
                  <a:lnTo>
                    <a:pt x="0" y="21"/>
                  </a:lnTo>
                  <a:lnTo>
                    <a:pt x="10" y="25"/>
                  </a:lnTo>
                  <a:lnTo>
                    <a:pt x="18" y="29"/>
                  </a:lnTo>
                  <a:lnTo>
                    <a:pt x="27" y="33"/>
                  </a:lnTo>
                  <a:lnTo>
                    <a:pt x="36" y="36"/>
                  </a:lnTo>
                  <a:lnTo>
                    <a:pt x="46" y="40"/>
                  </a:lnTo>
                  <a:lnTo>
                    <a:pt x="55" y="44"/>
                  </a:lnTo>
                  <a:lnTo>
                    <a:pt x="65" y="47"/>
                  </a:lnTo>
                  <a:lnTo>
                    <a:pt x="75" y="50"/>
                  </a:lnTo>
                  <a:lnTo>
                    <a:pt x="85" y="53"/>
                  </a:lnTo>
                  <a:lnTo>
                    <a:pt x="95" y="55"/>
                  </a:lnTo>
                  <a:lnTo>
                    <a:pt x="105" y="58"/>
                  </a:lnTo>
                  <a:lnTo>
                    <a:pt x="116" y="60"/>
                  </a:lnTo>
                  <a:lnTo>
                    <a:pt x="127" y="62"/>
                  </a:lnTo>
                  <a:lnTo>
                    <a:pt x="137" y="64"/>
                  </a:lnTo>
                  <a:lnTo>
                    <a:pt x="148" y="65"/>
                  </a:lnTo>
                  <a:lnTo>
                    <a:pt x="158" y="66"/>
                  </a:lnTo>
                  <a:lnTo>
                    <a:pt x="169" y="66"/>
                  </a:lnTo>
                  <a:lnTo>
                    <a:pt x="179" y="66"/>
                  </a:lnTo>
                  <a:lnTo>
                    <a:pt x="190" y="66"/>
                  </a:lnTo>
                  <a:lnTo>
                    <a:pt x="200" y="65"/>
                  </a:lnTo>
                  <a:lnTo>
                    <a:pt x="210" y="63"/>
                  </a:lnTo>
                  <a:lnTo>
                    <a:pt x="222" y="61"/>
                  </a:lnTo>
                  <a:lnTo>
                    <a:pt x="232" y="59"/>
                  </a:lnTo>
                  <a:lnTo>
                    <a:pt x="242" y="56"/>
                  </a:lnTo>
                  <a:lnTo>
                    <a:pt x="252" y="52"/>
                  </a:lnTo>
                  <a:lnTo>
                    <a:pt x="261" y="48"/>
                  </a:lnTo>
                  <a:lnTo>
                    <a:pt x="271" y="43"/>
                  </a:lnTo>
                  <a:lnTo>
                    <a:pt x="281" y="38"/>
                  </a:lnTo>
                  <a:lnTo>
                    <a:pt x="290" y="32"/>
                  </a:lnTo>
                  <a:lnTo>
                    <a:pt x="298" y="25"/>
                  </a:lnTo>
                  <a:lnTo>
                    <a:pt x="307" y="17"/>
                  </a:lnTo>
                  <a:lnTo>
                    <a:pt x="315" y="9"/>
                  </a:lnTo>
                  <a:lnTo>
                    <a:pt x="316" y="7"/>
                  </a:lnTo>
                  <a:lnTo>
                    <a:pt x="315" y="9"/>
                  </a:lnTo>
                  <a:lnTo>
                    <a:pt x="316" y="7"/>
                  </a:lnTo>
                  <a:lnTo>
                    <a:pt x="317" y="5"/>
                  </a:lnTo>
                  <a:lnTo>
                    <a:pt x="316" y="3"/>
                  </a:lnTo>
                  <a:lnTo>
                    <a:pt x="315" y="1"/>
                  </a:lnTo>
                  <a:lnTo>
                    <a:pt x="313" y="0"/>
                  </a:lnTo>
                  <a:lnTo>
                    <a:pt x="311" y="0"/>
                  </a:lnTo>
                  <a:lnTo>
                    <a:pt x="310" y="0"/>
                  </a:lnTo>
                  <a:lnTo>
                    <a:pt x="308" y="2"/>
                  </a:lnTo>
                  <a:lnTo>
                    <a:pt x="307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93" name="Freeform 249">
              <a:extLst>
                <a:ext uri="{FF2B5EF4-FFF2-40B4-BE49-F238E27FC236}">
                  <a16:creationId xmlns:a16="http://schemas.microsoft.com/office/drawing/2014/main" id="{F6E8B01E-2F15-A252-F4FA-CF97D1A48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663"/>
              <a:ext cx="24" cy="73"/>
            </a:xfrm>
            <a:custGeom>
              <a:avLst/>
              <a:gdLst>
                <a:gd name="T0" fmla="*/ 6 w 24"/>
                <a:gd name="T1" fmla="*/ 0 h 73"/>
                <a:gd name="T2" fmla="*/ 2 w 24"/>
                <a:gd name="T3" fmla="*/ 9 h 73"/>
                <a:gd name="T4" fmla="*/ 4 w 24"/>
                <a:gd name="T5" fmla="*/ 11 h 73"/>
                <a:gd name="T6" fmla="*/ 5 w 24"/>
                <a:gd name="T7" fmla="*/ 14 h 73"/>
                <a:gd name="T8" fmla="*/ 7 w 24"/>
                <a:gd name="T9" fmla="*/ 18 h 73"/>
                <a:gd name="T10" fmla="*/ 8 w 24"/>
                <a:gd name="T11" fmla="*/ 22 h 73"/>
                <a:gd name="T12" fmla="*/ 10 w 24"/>
                <a:gd name="T13" fmla="*/ 26 h 73"/>
                <a:gd name="T14" fmla="*/ 11 w 24"/>
                <a:gd name="T15" fmla="*/ 30 h 73"/>
                <a:gd name="T16" fmla="*/ 12 w 24"/>
                <a:gd name="T17" fmla="*/ 34 h 73"/>
                <a:gd name="T18" fmla="*/ 12 w 24"/>
                <a:gd name="T19" fmla="*/ 39 h 73"/>
                <a:gd name="T20" fmla="*/ 13 w 24"/>
                <a:gd name="T21" fmla="*/ 44 h 73"/>
                <a:gd name="T22" fmla="*/ 13 w 24"/>
                <a:gd name="T23" fmla="*/ 48 h 73"/>
                <a:gd name="T24" fmla="*/ 13 w 24"/>
                <a:gd name="T25" fmla="*/ 52 h 73"/>
                <a:gd name="T26" fmla="*/ 13 w 24"/>
                <a:gd name="T27" fmla="*/ 56 h 73"/>
                <a:gd name="T28" fmla="*/ 13 w 24"/>
                <a:gd name="T29" fmla="*/ 60 h 73"/>
                <a:gd name="T30" fmla="*/ 13 w 24"/>
                <a:gd name="T31" fmla="*/ 64 h 73"/>
                <a:gd name="T32" fmla="*/ 12 w 24"/>
                <a:gd name="T33" fmla="*/ 66 h 73"/>
                <a:gd name="T34" fmla="*/ 12 w 24"/>
                <a:gd name="T35" fmla="*/ 69 h 73"/>
                <a:gd name="T36" fmla="*/ 21 w 24"/>
                <a:gd name="T37" fmla="*/ 72 h 73"/>
                <a:gd name="T38" fmla="*/ 22 w 24"/>
                <a:gd name="T39" fmla="*/ 68 h 73"/>
                <a:gd name="T40" fmla="*/ 23 w 24"/>
                <a:gd name="T41" fmla="*/ 65 h 73"/>
                <a:gd name="T42" fmla="*/ 23 w 24"/>
                <a:gd name="T43" fmla="*/ 61 h 73"/>
                <a:gd name="T44" fmla="*/ 23 w 24"/>
                <a:gd name="T45" fmla="*/ 57 h 73"/>
                <a:gd name="T46" fmla="*/ 23 w 24"/>
                <a:gd name="T47" fmla="*/ 52 h 73"/>
                <a:gd name="T48" fmla="*/ 23 w 24"/>
                <a:gd name="T49" fmla="*/ 48 h 73"/>
                <a:gd name="T50" fmla="*/ 23 w 24"/>
                <a:gd name="T51" fmla="*/ 43 h 73"/>
                <a:gd name="T52" fmla="*/ 22 w 24"/>
                <a:gd name="T53" fmla="*/ 38 h 73"/>
                <a:gd name="T54" fmla="*/ 21 w 24"/>
                <a:gd name="T55" fmla="*/ 33 h 73"/>
                <a:gd name="T56" fmla="*/ 21 w 24"/>
                <a:gd name="T57" fmla="*/ 28 h 73"/>
                <a:gd name="T58" fmla="*/ 20 w 24"/>
                <a:gd name="T59" fmla="*/ 23 h 73"/>
                <a:gd name="T60" fmla="*/ 18 w 24"/>
                <a:gd name="T61" fmla="*/ 18 h 73"/>
                <a:gd name="T62" fmla="*/ 16 w 24"/>
                <a:gd name="T63" fmla="*/ 14 h 73"/>
                <a:gd name="T64" fmla="*/ 14 w 24"/>
                <a:gd name="T65" fmla="*/ 10 h 73"/>
                <a:gd name="T66" fmla="*/ 12 w 24"/>
                <a:gd name="T67" fmla="*/ 6 h 73"/>
                <a:gd name="T68" fmla="*/ 9 w 24"/>
                <a:gd name="T69" fmla="*/ 2 h 73"/>
                <a:gd name="T70" fmla="*/ 5 w 24"/>
                <a:gd name="T71" fmla="*/ 11 h 73"/>
                <a:gd name="T72" fmla="*/ 9 w 24"/>
                <a:gd name="T73" fmla="*/ 2 h 73"/>
                <a:gd name="T74" fmla="*/ 8 w 24"/>
                <a:gd name="T75" fmla="*/ 1 h 73"/>
                <a:gd name="T76" fmla="*/ 6 w 24"/>
                <a:gd name="T77" fmla="*/ 1 h 73"/>
                <a:gd name="T78" fmla="*/ 4 w 24"/>
                <a:gd name="T79" fmla="*/ 1 h 73"/>
                <a:gd name="T80" fmla="*/ 3 w 24"/>
                <a:gd name="T81" fmla="*/ 2 h 73"/>
                <a:gd name="T82" fmla="*/ 0 w 24"/>
                <a:gd name="T83" fmla="*/ 3 h 73"/>
                <a:gd name="T84" fmla="*/ 0 w 24"/>
                <a:gd name="T85" fmla="*/ 5 h 73"/>
                <a:gd name="T86" fmla="*/ 0 w 24"/>
                <a:gd name="T87" fmla="*/ 7 h 73"/>
                <a:gd name="T88" fmla="*/ 2 w 24"/>
                <a:gd name="T89" fmla="*/ 9 h 73"/>
                <a:gd name="T90" fmla="*/ 6 w 24"/>
                <a:gd name="T9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" h="73">
                  <a:moveTo>
                    <a:pt x="6" y="0"/>
                  </a:moveTo>
                  <a:lnTo>
                    <a:pt x="2" y="9"/>
                  </a:lnTo>
                  <a:lnTo>
                    <a:pt x="4" y="11"/>
                  </a:lnTo>
                  <a:lnTo>
                    <a:pt x="5" y="14"/>
                  </a:lnTo>
                  <a:lnTo>
                    <a:pt x="7" y="18"/>
                  </a:lnTo>
                  <a:lnTo>
                    <a:pt x="8" y="22"/>
                  </a:lnTo>
                  <a:lnTo>
                    <a:pt x="10" y="26"/>
                  </a:lnTo>
                  <a:lnTo>
                    <a:pt x="11" y="30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3" y="44"/>
                  </a:lnTo>
                  <a:lnTo>
                    <a:pt x="13" y="48"/>
                  </a:lnTo>
                  <a:lnTo>
                    <a:pt x="13" y="52"/>
                  </a:lnTo>
                  <a:lnTo>
                    <a:pt x="13" y="56"/>
                  </a:lnTo>
                  <a:lnTo>
                    <a:pt x="13" y="60"/>
                  </a:lnTo>
                  <a:lnTo>
                    <a:pt x="13" y="64"/>
                  </a:lnTo>
                  <a:lnTo>
                    <a:pt x="12" y="66"/>
                  </a:lnTo>
                  <a:lnTo>
                    <a:pt x="12" y="69"/>
                  </a:lnTo>
                  <a:lnTo>
                    <a:pt x="21" y="72"/>
                  </a:lnTo>
                  <a:lnTo>
                    <a:pt x="22" y="68"/>
                  </a:lnTo>
                  <a:lnTo>
                    <a:pt x="23" y="65"/>
                  </a:lnTo>
                  <a:lnTo>
                    <a:pt x="23" y="61"/>
                  </a:lnTo>
                  <a:lnTo>
                    <a:pt x="23" y="57"/>
                  </a:lnTo>
                  <a:lnTo>
                    <a:pt x="23" y="52"/>
                  </a:lnTo>
                  <a:lnTo>
                    <a:pt x="23" y="48"/>
                  </a:lnTo>
                  <a:lnTo>
                    <a:pt x="23" y="43"/>
                  </a:lnTo>
                  <a:lnTo>
                    <a:pt x="22" y="38"/>
                  </a:lnTo>
                  <a:lnTo>
                    <a:pt x="21" y="33"/>
                  </a:lnTo>
                  <a:lnTo>
                    <a:pt x="21" y="28"/>
                  </a:lnTo>
                  <a:lnTo>
                    <a:pt x="20" y="23"/>
                  </a:lnTo>
                  <a:lnTo>
                    <a:pt x="18" y="18"/>
                  </a:lnTo>
                  <a:lnTo>
                    <a:pt x="16" y="14"/>
                  </a:lnTo>
                  <a:lnTo>
                    <a:pt x="14" y="10"/>
                  </a:lnTo>
                  <a:lnTo>
                    <a:pt x="12" y="6"/>
                  </a:lnTo>
                  <a:lnTo>
                    <a:pt x="9" y="2"/>
                  </a:lnTo>
                  <a:lnTo>
                    <a:pt x="5" y="11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1"/>
                  </a:lnTo>
                  <a:lnTo>
                    <a:pt x="4" y="1"/>
                  </a:lnTo>
                  <a:lnTo>
                    <a:pt x="3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9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94" name="Freeform 250">
              <a:extLst>
                <a:ext uri="{FF2B5EF4-FFF2-40B4-BE49-F238E27FC236}">
                  <a16:creationId xmlns:a16="http://schemas.microsoft.com/office/drawing/2014/main" id="{BEE88409-6376-5BFA-E3ED-E0C3156C2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597"/>
              <a:ext cx="421" cy="80"/>
            </a:xfrm>
            <a:custGeom>
              <a:avLst/>
              <a:gdLst>
                <a:gd name="T0" fmla="*/ 414 w 421"/>
                <a:gd name="T1" fmla="*/ 0 h 80"/>
                <a:gd name="T2" fmla="*/ 390 w 421"/>
                <a:gd name="T3" fmla="*/ 3 h 80"/>
                <a:gd name="T4" fmla="*/ 365 w 421"/>
                <a:gd name="T5" fmla="*/ 8 h 80"/>
                <a:gd name="T6" fmla="*/ 341 w 421"/>
                <a:gd name="T7" fmla="*/ 13 h 80"/>
                <a:gd name="T8" fmla="*/ 317 w 421"/>
                <a:gd name="T9" fmla="*/ 19 h 80"/>
                <a:gd name="T10" fmla="*/ 292 w 421"/>
                <a:gd name="T11" fmla="*/ 25 h 80"/>
                <a:gd name="T12" fmla="*/ 266 w 421"/>
                <a:gd name="T13" fmla="*/ 32 h 80"/>
                <a:gd name="T14" fmla="*/ 242 w 421"/>
                <a:gd name="T15" fmla="*/ 38 h 80"/>
                <a:gd name="T16" fmla="*/ 217 w 421"/>
                <a:gd name="T17" fmla="*/ 45 h 80"/>
                <a:gd name="T18" fmla="*/ 191 w 421"/>
                <a:gd name="T19" fmla="*/ 51 h 80"/>
                <a:gd name="T20" fmla="*/ 166 w 421"/>
                <a:gd name="T21" fmla="*/ 56 h 80"/>
                <a:gd name="T22" fmla="*/ 139 w 421"/>
                <a:gd name="T23" fmla="*/ 61 h 80"/>
                <a:gd name="T24" fmla="*/ 113 w 421"/>
                <a:gd name="T25" fmla="*/ 65 h 80"/>
                <a:gd name="T26" fmla="*/ 85 w 421"/>
                <a:gd name="T27" fmla="*/ 67 h 80"/>
                <a:gd name="T28" fmla="*/ 58 w 421"/>
                <a:gd name="T29" fmla="*/ 69 h 80"/>
                <a:gd name="T30" fmla="*/ 31 w 421"/>
                <a:gd name="T31" fmla="*/ 68 h 80"/>
                <a:gd name="T32" fmla="*/ 2 w 421"/>
                <a:gd name="T33" fmla="*/ 66 h 80"/>
                <a:gd name="T34" fmla="*/ 16 w 421"/>
                <a:gd name="T35" fmla="*/ 78 h 80"/>
                <a:gd name="T36" fmla="*/ 45 w 421"/>
                <a:gd name="T37" fmla="*/ 79 h 80"/>
                <a:gd name="T38" fmla="*/ 72 w 421"/>
                <a:gd name="T39" fmla="*/ 79 h 80"/>
                <a:gd name="T40" fmla="*/ 100 w 421"/>
                <a:gd name="T41" fmla="*/ 76 h 80"/>
                <a:gd name="T42" fmla="*/ 127 w 421"/>
                <a:gd name="T43" fmla="*/ 73 h 80"/>
                <a:gd name="T44" fmla="*/ 155 w 421"/>
                <a:gd name="T45" fmla="*/ 69 h 80"/>
                <a:gd name="T46" fmla="*/ 181 w 421"/>
                <a:gd name="T47" fmla="*/ 63 h 80"/>
                <a:gd name="T48" fmla="*/ 206 w 421"/>
                <a:gd name="T49" fmla="*/ 58 h 80"/>
                <a:gd name="T50" fmla="*/ 232 w 421"/>
                <a:gd name="T51" fmla="*/ 51 h 80"/>
                <a:gd name="T52" fmla="*/ 257 w 421"/>
                <a:gd name="T53" fmla="*/ 45 h 80"/>
                <a:gd name="T54" fmla="*/ 282 w 421"/>
                <a:gd name="T55" fmla="*/ 38 h 80"/>
                <a:gd name="T56" fmla="*/ 307 w 421"/>
                <a:gd name="T57" fmla="*/ 32 h 80"/>
                <a:gd name="T58" fmla="*/ 331 w 421"/>
                <a:gd name="T59" fmla="*/ 25 h 80"/>
                <a:gd name="T60" fmla="*/ 355 w 421"/>
                <a:gd name="T61" fmla="*/ 20 h 80"/>
                <a:gd name="T62" fmla="*/ 379 w 421"/>
                <a:gd name="T63" fmla="*/ 15 h 80"/>
                <a:gd name="T64" fmla="*/ 403 w 421"/>
                <a:gd name="T65" fmla="*/ 11 h 80"/>
                <a:gd name="T66" fmla="*/ 420 w 421"/>
                <a:gd name="T67" fmla="*/ 5 h 80"/>
                <a:gd name="T68" fmla="*/ 417 w 421"/>
                <a:gd name="T69" fmla="*/ 9 h 80"/>
                <a:gd name="T70" fmla="*/ 419 w 421"/>
                <a:gd name="T71" fmla="*/ 7 h 80"/>
                <a:gd name="T72" fmla="*/ 419 w 421"/>
                <a:gd name="T73" fmla="*/ 3 h 80"/>
                <a:gd name="T74" fmla="*/ 416 w 421"/>
                <a:gd name="T75" fmla="*/ 0 h 80"/>
                <a:gd name="T76" fmla="*/ 409 w 421"/>
                <a:gd name="T77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1" h="80">
                  <a:moveTo>
                    <a:pt x="409" y="5"/>
                  </a:moveTo>
                  <a:lnTo>
                    <a:pt x="414" y="0"/>
                  </a:lnTo>
                  <a:lnTo>
                    <a:pt x="402" y="1"/>
                  </a:lnTo>
                  <a:lnTo>
                    <a:pt x="390" y="3"/>
                  </a:lnTo>
                  <a:lnTo>
                    <a:pt x="377" y="5"/>
                  </a:lnTo>
                  <a:lnTo>
                    <a:pt x="365" y="8"/>
                  </a:lnTo>
                  <a:lnTo>
                    <a:pt x="353" y="10"/>
                  </a:lnTo>
                  <a:lnTo>
                    <a:pt x="341" y="13"/>
                  </a:lnTo>
                  <a:lnTo>
                    <a:pt x="329" y="16"/>
                  </a:lnTo>
                  <a:lnTo>
                    <a:pt x="317" y="19"/>
                  </a:lnTo>
                  <a:lnTo>
                    <a:pt x="304" y="22"/>
                  </a:lnTo>
                  <a:lnTo>
                    <a:pt x="292" y="25"/>
                  </a:lnTo>
                  <a:lnTo>
                    <a:pt x="279" y="28"/>
                  </a:lnTo>
                  <a:lnTo>
                    <a:pt x="266" y="32"/>
                  </a:lnTo>
                  <a:lnTo>
                    <a:pt x="254" y="35"/>
                  </a:lnTo>
                  <a:lnTo>
                    <a:pt x="242" y="38"/>
                  </a:lnTo>
                  <a:lnTo>
                    <a:pt x="229" y="41"/>
                  </a:lnTo>
                  <a:lnTo>
                    <a:pt x="217" y="45"/>
                  </a:lnTo>
                  <a:lnTo>
                    <a:pt x="204" y="48"/>
                  </a:lnTo>
                  <a:lnTo>
                    <a:pt x="191" y="51"/>
                  </a:lnTo>
                  <a:lnTo>
                    <a:pt x="179" y="54"/>
                  </a:lnTo>
                  <a:lnTo>
                    <a:pt x="166" y="56"/>
                  </a:lnTo>
                  <a:lnTo>
                    <a:pt x="153" y="59"/>
                  </a:lnTo>
                  <a:lnTo>
                    <a:pt x="139" y="61"/>
                  </a:lnTo>
                  <a:lnTo>
                    <a:pt x="126" y="63"/>
                  </a:lnTo>
                  <a:lnTo>
                    <a:pt x="113" y="65"/>
                  </a:lnTo>
                  <a:lnTo>
                    <a:pt x="99" y="66"/>
                  </a:lnTo>
                  <a:lnTo>
                    <a:pt x="85" y="67"/>
                  </a:lnTo>
                  <a:lnTo>
                    <a:pt x="72" y="68"/>
                  </a:lnTo>
                  <a:lnTo>
                    <a:pt x="58" y="69"/>
                  </a:lnTo>
                  <a:lnTo>
                    <a:pt x="45" y="69"/>
                  </a:lnTo>
                  <a:lnTo>
                    <a:pt x="31" y="68"/>
                  </a:lnTo>
                  <a:lnTo>
                    <a:pt x="16" y="68"/>
                  </a:lnTo>
                  <a:lnTo>
                    <a:pt x="2" y="66"/>
                  </a:lnTo>
                  <a:lnTo>
                    <a:pt x="0" y="77"/>
                  </a:lnTo>
                  <a:lnTo>
                    <a:pt x="16" y="78"/>
                  </a:lnTo>
                  <a:lnTo>
                    <a:pt x="30" y="79"/>
                  </a:lnTo>
                  <a:lnTo>
                    <a:pt x="45" y="79"/>
                  </a:lnTo>
                  <a:lnTo>
                    <a:pt x="58" y="79"/>
                  </a:lnTo>
                  <a:lnTo>
                    <a:pt x="72" y="79"/>
                  </a:lnTo>
                  <a:lnTo>
                    <a:pt x="86" y="78"/>
                  </a:lnTo>
                  <a:lnTo>
                    <a:pt x="100" y="76"/>
                  </a:lnTo>
                  <a:lnTo>
                    <a:pt x="113" y="75"/>
                  </a:lnTo>
                  <a:lnTo>
                    <a:pt x="127" y="73"/>
                  </a:lnTo>
                  <a:lnTo>
                    <a:pt x="142" y="71"/>
                  </a:lnTo>
                  <a:lnTo>
                    <a:pt x="155" y="69"/>
                  </a:lnTo>
                  <a:lnTo>
                    <a:pt x="168" y="66"/>
                  </a:lnTo>
                  <a:lnTo>
                    <a:pt x="181" y="63"/>
                  </a:lnTo>
                  <a:lnTo>
                    <a:pt x="194" y="61"/>
                  </a:lnTo>
                  <a:lnTo>
                    <a:pt x="206" y="58"/>
                  </a:lnTo>
                  <a:lnTo>
                    <a:pt x="219" y="55"/>
                  </a:lnTo>
                  <a:lnTo>
                    <a:pt x="232" y="51"/>
                  </a:lnTo>
                  <a:lnTo>
                    <a:pt x="244" y="48"/>
                  </a:lnTo>
                  <a:lnTo>
                    <a:pt x="257" y="45"/>
                  </a:lnTo>
                  <a:lnTo>
                    <a:pt x="269" y="42"/>
                  </a:lnTo>
                  <a:lnTo>
                    <a:pt x="282" y="38"/>
                  </a:lnTo>
                  <a:lnTo>
                    <a:pt x="295" y="35"/>
                  </a:lnTo>
                  <a:lnTo>
                    <a:pt x="307" y="32"/>
                  </a:lnTo>
                  <a:lnTo>
                    <a:pt x="319" y="29"/>
                  </a:lnTo>
                  <a:lnTo>
                    <a:pt x="331" y="25"/>
                  </a:lnTo>
                  <a:lnTo>
                    <a:pt x="343" y="23"/>
                  </a:lnTo>
                  <a:lnTo>
                    <a:pt x="355" y="20"/>
                  </a:lnTo>
                  <a:lnTo>
                    <a:pt x="367" y="17"/>
                  </a:lnTo>
                  <a:lnTo>
                    <a:pt x="379" y="15"/>
                  </a:lnTo>
                  <a:lnTo>
                    <a:pt x="391" y="13"/>
                  </a:lnTo>
                  <a:lnTo>
                    <a:pt x="403" y="11"/>
                  </a:lnTo>
                  <a:lnTo>
                    <a:pt x="415" y="10"/>
                  </a:lnTo>
                  <a:lnTo>
                    <a:pt x="420" y="5"/>
                  </a:lnTo>
                  <a:lnTo>
                    <a:pt x="415" y="10"/>
                  </a:lnTo>
                  <a:lnTo>
                    <a:pt x="417" y="9"/>
                  </a:lnTo>
                  <a:lnTo>
                    <a:pt x="419" y="8"/>
                  </a:lnTo>
                  <a:lnTo>
                    <a:pt x="419" y="7"/>
                  </a:lnTo>
                  <a:lnTo>
                    <a:pt x="420" y="4"/>
                  </a:lnTo>
                  <a:lnTo>
                    <a:pt x="419" y="3"/>
                  </a:lnTo>
                  <a:lnTo>
                    <a:pt x="418" y="1"/>
                  </a:lnTo>
                  <a:lnTo>
                    <a:pt x="416" y="0"/>
                  </a:lnTo>
                  <a:lnTo>
                    <a:pt x="414" y="0"/>
                  </a:lnTo>
                  <a:lnTo>
                    <a:pt x="40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95" name="Freeform 251">
              <a:extLst>
                <a:ext uri="{FF2B5EF4-FFF2-40B4-BE49-F238E27FC236}">
                  <a16:creationId xmlns:a16="http://schemas.microsoft.com/office/drawing/2014/main" id="{B3647A73-32A3-69E0-EC73-781B09983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666"/>
              <a:ext cx="733" cy="1396"/>
            </a:xfrm>
            <a:custGeom>
              <a:avLst/>
              <a:gdLst>
                <a:gd name="T0" fmla="*/ 715 w 733"/>
                <a:gd name="T1" fmla="*/ 129 h 1396"/>
                <a:gd name="T2" fmla="*/ 717 w 733"/>
                <a:gd name="T3" fmla="*/ 200 h 1396"/>
                <a:gd name="T4" fmla="*/ 726 w 733"/>
                <a:gd name="T5" fmla="*/ 260 h 1396"/>
                <a:gd name="T6" fmla="*/ 685 w 733"/>
                <a:gd name="T7" fmla="*/ 322 h 1396"/>
                <a:gd name="T8" fmla="*/ 650 w 733"/>
                <a:gd name="T9" fmla="*/ 379 h 1396"/>
                <a:gd name="T10" fmla="*/ 616 w 733"/>
                <a:gd name="T11" fmla="*/ 411 h 1396"/>
                <a:gd name="T12" fmla="*/ 557 w 733"/>
                <a:gd name="T13" fmla="*/ 412 h 1396"/>
                <a:gd name="T14" fmla="*/ 502 w 733"/>
                <a:gd name="T15" fmla="*/ 393 h 1396"/>
                <a:gd name="T16" fmla="*/ 473 w 733"/>
                <a:gd name="T17" fmla="*/ 414 h 1396"/>
                <a:gd name="T18" fmla="*/ 464 w 733"/>
                <a:gd name="T19" fmla="*/ 454 h 1396"/>
                <a:gd name="T20" fmla="*/ 479 w 733"/>
                <a:gd name="T21" fmla="*/ 464 h 1396"/>
                <a:gd name="T22" fmla="*/ 513 w 733"/>
                <a:gd name="T23" fmla="*/ 453 h 1396"/>
                <a:gd name="T24" fmla="*/ 542 w 733"/>
                <a:gd name="T25" fmla="*/ 458 h 1396"/>
                <a:gd name="T26" fmla="*/ 542 w 733"/>
                <a:gd name="T27" fmla="*/ 490 h 1396"/>
                <a:gd name="T28" fmla="*/ 529 w 733"/>
                <a:gd name="T29" fmla="*/ 512 h 1396"/>
                <a:gd name="T30" fmla="*/ 489 w 733"/>
                <a:gd name="T31" fmla="*/ 535 h 1396"/>
                <a:gd name="T32" fmla="*/ 425 w 733"/>
                <a:gd name="T33" fmla="*/ 520 h 1396"/>
                <a:gd name="T34" fmla="*/ 369 w 733"/>
                <a:gd name="T35" fmla="*/ 470 h 1396"/>
                <a:gd name="T36" fmla="*/ 330 w 733"/>
                <a:gd name="T37" fmla="*/ 440 h 1396"/>
                <a:gd name="T38" fmla="*/ 354 w 733"/>
                <a:gd name="T39" fmla="*/ 435 h 1396"/>
                <a:gd name="T40" fmla="*/ 378 w 733"/>
                <a:gd name="T41" fmla="*/ 412 h 1396"/>
                <a:gd name="T42" fmla="*/ 383 w 733"/>
                <a:gd name="T43" fmla="*/ 365 h 1396"/>
                <a:gd name="T44" fmla="*/ 391 w 733"/>
                <a:gd name="T45" fmla="*/ 317 h 1396"/>
                <a:gd name="T46" fmla="*/ 435 w 733"/>
                <a:gd name="T47" fmla="*/ 254 h 1396"/>
                <a:gd name="T48" fmla="*/ 441 w 733"/>
                <a:gd name="T49" fmla="*/ 187 h 1396"/>
                <a:gd name="T50" fmla="*/ 422 w 733"/>
                <a:gd name="T51" fmla="*/ 157 h 1396"/>
                <a:gd name="T52" fmla="*/ 415 w 733"/>
                <a:gd name="T53" fmla="*/ 137 h 1396"/>
                <a:gd name="T54" fmla="*/ 423 w 733"/>
                <a:gd name="T55" fmla="*/ 114 h 1396"/>
                <a:gd name="T56" fmla="*/ 442 w 733"/>
                <a:gd name="T57" fmla="*/ 98 h 1396"/>
                <a:gd name="T58" fmla="*/ 482 w 733"/>
                <a:gd name="T59" fmla="*/ 69 h 1396"/>
                <a:gd name="T60" fmla="*/ 516 w 733"/>
                <a:gd name="T61" fmla="*/ 39 h 1396"/>
                <a:gd name="T62" fmla="*/ 548 w 733"/>
                <a:gd name="T63" fmla="*/ 14 h 1396"/>
                <a:gd name="T64" fmla="*/ 571 w 733"/>
                <a:gd name="T65" fmla="*/ 19 h 1396"/>
                <a:gd name="T66" fmla="*/ 640 w 733"/>
                <a:gd name="T67" fmla="*/ 41 h 1396"/>
                <a:gd name="T68" fmla="*/ 690 w 733"/>
                <a:gd name="T69" fmla="*/ 45 h 1396"/>
                <a:gd name="T70" fmla="*/ 8 w 733"/>
                <a:gd name="T71" fmla="*/ 1125 h 1396"/>
                <a:gd name="T72" fmla="*/ 2 w 733"/>
                <a:gd name="T73" fmla="*/ 1188 h 1396"/>
                <a:gd name="T74" fmla="*/ 5 w 733"/>
                <a:gd name="T75" fmla="*/ 1238 h 1396"/>
                <a:gd name="T76" fmla="*/ 31 w 733"/>
                <a:gd name="T77" fmla="*/ 1256 h 1396"/>
                <a:gd name="T78" fmla="*/ 51 w 733"/>
                <a:gd name="T79" fmla="*/ 1259 h 1396"/>
                <a:gd name="T80" fmla="*/ 76 w 733"/>
                <a:gd name="T81" fmla="*/ 1276 h 1396"/>
                <a:gd name="T82" fmla="*/ 98 w 733"/>
                <a:gd name="T83" fmla="*/ 1280 h 1396"/>
                <a:gd name="T84" fmla="*/ 123 w 733"/>
                <a:gd name="T85" fmla="*/ 1300 h 1396"/>
                <a:gd name="T86" fmla="*/ 142 w 733"/>
                <a:gd name="T87" fmla="*/ 1304 h 1396"/>
                <a:gd name="T88" fmla="*/ 148 w 733"/>
                <a:gd name="T89" fmla="*/ 1342 h 1396"/>
                <a:gd name="T90" fmla="*/ 157 w 733"/>
                <a:gd name="T91" fmla="*/ 1382 h 1396"/>
                <a:gd name="T92" fmla="*/ 188 w 733"/>
                <a:gd name="T93" fmla="*/ 1392 h 1396"/>
                <a:gd name="T94" fmla="*/ 203 w 733"/>
                <a:gd name="T95" fmla="*/ 1363 h 1396"/>
                <a:gd name="T96" fmla="*/ 202 w 733"/>
                <a:gd name="T97" fmla="*/ 1326 h 1396"/>
                <a:gd name="T98" fmla="*/ 198 w 733"/>
                <a:gd name="T99" fmla="*/ 1284 h 1396"/>
                <a:gd name="T100" fmla="*/ 195 w 733"/>
                <a:gd name="T101" fmla="*/ 1205 h 1396"/>
                <a:gd name="T102" fmla="*/ 198 w 733"/>
                <a:gd name="T103" fmla="*/ 1174 h 1396"/>
                <a:gd name="T104" fmla="*/ 208 w 733"/>
                <a:gd name="T105" fmla="*/ 1199 h 1396"/>
                <a:gd name="T106" fmla="*/ 237 w 733"/>
                <a:gd name="T107" fmla="*/ 1238 h 1396"/>
                <a:gd name="T108" fmla="*/ 276 w 733"/>
                <a:gd name="T109" fmla="*/ 1252 h 1396"/>
                <a:gd name="T110" fmla="*/ 288 w 733"/>
                <a:gd name="T111" fmla="*/ 1223 h 1396"/>
                <a:gd name="T112" fmla="*/ 258 w 733"/>
                <a:gd name="T113" fmla="*/ 1187 h 1396"/>
                <a:gd name="T114" fmla="*/ 239 w 733"/>
                <a:gd name="T115" fmla="*/ 1126 h 1396"/>
                <a:gd name="T116" fmla="*/ 192 w 733"/>
                <a:gd name="T117" fmla="*/ 1099 h 1396"/>
                <a:gd name="T118" fmla="*/ 138 w 733"/>
                <a:gd name="T119" fmla="*/ 1117 h 1396"/>
                <a:gd name="T120" fmla="*/ 86 w 733"/>
                <a:gd name="T121" fmla="*/ 1121 h 1396"/>
                <a:gd name="T122" fmla="*/ 37 w 733"/>
                <a:gd name="T123" fmla="*/ 1115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3" h="1396">
                  <a:moveTo>
                    <a:pt x="708" y="53"/>
                  </a:moveTo>
                  <a:lnTo>
                    <a:pt x="712" y="63"/>
                  </a:lnTo>
                  <a:lnTo>
                    <a:pt x="715" y="74"/>
                  </a:lnTo>
                  <a:lnTo>
                    <a:pt x="716" y="85"/>
                  </a:lnTo>
                  <a:lnTo>
                    <a:pt x="717" y="96"/>
                  </a:lnTo>
                  <a:lnTo>
                    <a:pt x="717" y="107"/>
                  </a:lnTo>
                  <a:lnTo>
                    <a:pt x="716" y="118"/>
                  </a:lnTo>
                  <a:lnTo>
                    <a:pt x="715" y="129"/>
                  </a:lnTo>
                  <a:lnTo>
                    <a:pt x="714" y="140"/>
                  </a:lnTo>
                  <a:lnTo>
                    <a:pt x="713" y="150"/>
                  </a:lnTo>
                  <a:lnTo>
                    <a:pt x="712" y="160"/>
                  </a:lnTo>
                  <a:lnTo>
                    <a:pt x="711" y="170"/>
                  </a:lnTo>
                  <a:lnTo>
                    <a:pt x="711" y="178"/>
                  </a:lnTo>
                  <a:lnTo>
                    <a:pt x="712" y="186"/>
                  </a:lnTo>
                  <a:lnTo>
                    <a:pt x="714" y="193"/>
                  </a:lnTo>
                  <a:lnTo>
                    <a:pt x="717" y="200"/>
                  </a:lnTo>
                  <a:lnTo>
                    <a:pt x="721" y="205"/>
                  </a:lnTo>
                  <a:lnTo>
                    <a:pt x="726" y="212"/>
                  </a:lnTo>
                  <a:lnTo>
                    <a:pt x="730" y="219"/>
                  </a:lnTo>
                  <a:lnTo>
                    <a:pt x="732" y="227"/>
                  </a:lnTo>
                  <a:lnTo>
                    <a:pt x="732" y="235"/>
                  </a:lnTo>
                  <a:lnTo>
                    <a:pt x="731" y="243"/>
                  </a:lnTo>
                  <a:lnTo>
                    <a:pt x="729" y="252"/>
                  </a:lnTo>
                  <a:lnTo>
                    <a:pt x="726" y="260"/>
                  </a:lnTo>
                  <a:lnTo>
                    <a:pt x="723" y="269"/>
                  </a:lnTo>
                  <a:lnTo>
                    <a:pt x="718" y="277"/>
                  </a:lnTo>
                  <a:lnTo>
                    <a:pt x="713" y="285"/>
                  </a:lnTo>
                  <a:lnTo>
                    <a:pt x="708" y="293"/>
                  </a:lnTo>
                  <a:lnTo>
                    <a:pt x="702" y="301"/>
                  </a:lnTo>
                  <a:lnTo>
                    <a:pt x="696" y="308"/>
                  </a:lnTo>
                  <a:lnTo>
                    <a:pt x="691" y="316"/>
                  </a:lnTo>
                  <a:lnTo>
                    <a:pt x="685" y="322"/>
                  </a:lnTo>
                  <a:lnTo>
                    <a:pt x="681" y="328"/>
                  </a:lnTo>
                  <a:lnTo>
                    <a:pt x="677" y="336"/>
                  </a:lnTo>
                  <a:lnTo>
                    <a:pt x="673" y="344"/>
                  </a:lnTo>
                  <a:lnTo>
                    <a:pt x="668" y="352"/>
                  </a:lnTo>
                  <a:lnTo>
                    <a:pt x="663" y="359"/>
                  </a:lnTo>
                  <a:lnTo>
                    <a:pt x="659" y="366"/>
                  </a:lnTo>
                  <a:lnTo>
                    <a:pt x="654" y="373"/>
                  </a:lnTo>
                  <a:lnTo>
                    <a:pt x="650" y="379"/>
                  </a:lnTo>
                  <a:lnTo>
                    <a:pt x="645" y="385"/>
                  </a:lnTo>
                  <a:lnTo>
                    <a:pt x="640" y="391"/>
                  </a:lnTo>
                  <a:lnTo>
                    <a:pt x="636" y="396"/>
                  </a:lnTo>
                  <a:lnTo>
                    <a:pt x="631" y="400"/>
                  </a:lnTo>
                  <a:lnTo>
                    <a:pt x="627" y="404"/>
                  </a:lnTo>
                  <a:lnTo>
                    <a:pt x="623" y="407"/>
                  </a:lnTo>
                  <a:lnTo>
                    <a:pt x="619" y="409"/>
                  </a:lnTo>
                  <a:lnTo>
                    <a:pt x="616" y="411"/>
                  </a:lnTo>
                  <a:lnTo>
                    <a:pt x="613" y="413"/>
                  </a:lnTo>
                  <a:lnTo>
                    <a:pt x="603" y="415"/>
                  </a:lnTo>
                  <a:lnTo>
                    <a:pt x="594" y="416"/>
                  </a:lnTo>
                  <a:lnTo>
                    <a:pt x="586" y="417"/>
                  </a:lnTo>
                  <a:lnTo>
                    <a:pt x="578" y="417"/>
                  </a:lnTo>
                  <a:lnTo>
                    <a:pt x="571" y="416"/>
                  </a:lnTo>
                  <a:lnTo>
                    <a:pt x="564" y="414"/>
                  </a:lnTo>
                  <a:lnTo>
                    <a:pt x="557" y="412"/>
                  </a:lnTo>
                  <a:lnTo>
                    <a:pt x="550" y="410"/>
                  </a:lnTo>
                  <a:lnTo>
                    <a:pt x="543" y="407"/>
                  </a:lnTo>
                  <a:lnTo>
                    <a:pt x="536" y="405"/>
                  </a:lnTo>
                  <a:lnTo>
                    <a:pt x="530" y="402"/>
                  </a:lnTo>
                  <a:lnTo>
                    <a:pt x="523" y="400"/>
                  </a:lnTo>
                  <a:lnTo>
                    <a:pt x="517" y="397"/>
                  </a:lnTo>
                  <a:lnTo>
                    <a:pt x="510" y="395"/>
                  </a:lnTo>
                  <a:lnTo>
                    <a:pt x="502" y="393"/>
                  </a:lnTo>
                  <a:lnTo>
                    <a:pt x="495" y="392"/>
                  </a:lnTo>
                  <a:lnTo>
                    <a:pt x="490" y="392"/>
                  </a:lnTo>
                  <a:lnTo>
                    <a:pt x="486" y="394"/>
                  </a:lnTo>
                  <a:lnTo>
                    <a:pt x="483" y="397"/>
                  </a:lnTo>
                  <a:lnTo>
                    <a:pt x="480" y="400"/>
                  </a:lnTo>
                  <a:lnTo>
                    <a:pt x="477" y="404"/>
                  </a:lnTo>
                  <a:lnTo>
                    <a:pt x="474" y="409"/>
                  </a:lnTo>
                  <a:lnTo>
                    <a:pt x="473" y="414"/>
                  </a:lnTo>
                  <a:lnTo>
                    <a:pt x="471" y="419"/>
                  </a:lnTo>
                  <a:lnTo>
                    <a:pt x="469" y="425"/>
                  </a:lnTo>
                  <a:lnTo>
                    <a:pt x="468" y="430"/>
                  </a:lnTo>
                  <a:lnTo>
                    <a:pt x="467" y="436"/>
                  </a:lnTo>
                  <a:lnTo>
                    <a:pt x="466" y="441"/>
                  </a:lnTo>
                  <a:lnTo>
                    <a:pt x="466" y="446"/>
                  </a:lnTo>
                  <a:lnTo>
                    <a:pt x="465" y="450"/>
                  </a:lnTo>
                  <a:lnTo>
                    <a:pt x="464" y="454"/>
                  </a:lnTo>
                  <a:lnTo>
                    <a:pt x="464" y="457"/>
                  </a:lnTo>
                  <a:lnTo>
                    <a:pt x="467" y="458"/>
                  </a:lnTo>
                  <a:lnTo>
                    <a:pt x="468" y="459"/>
                  </a:lnTo>
                  <a:lnTo>
                    <a:pt x="469" y="461"/>
                  </a:lnTo>
                  <a:lnTo>
                    <a:pt x="469" y="463"/>
                  </a:lnTo>
                  <a:lnTo>
                    <a:pt x="472" y="464"/>
                  </a:lnTo>
                  <a:lnTo>
                    <a:pt x="475" y="464"/>
                  </a:lnTo>
                  <a:lnTo>
                    <a:pt x="479" y="464"/>
                  </a:lnTo>
                  <a:lnTo>
                    <a:pt x="482" y="463"/>
                  </a:lnTo>
                  <a:lnTo>
                    <a:pt x="486" y="463"/>
                  </a:lnTo>
                  <a:lnTo>
                    <a:pt x="490" y="461"/>
                  </a:lnTo>
                  <a:lnTo>
                    <a:pt x="495" y="460"/>
                  </a:lnTo>
                  <a:lnTo>
                    <a:pt x="499" y="459"/>
                  </a:lnTo>
                  <a:lnTo>
                    <a:pt x="504" y="457"/>
                  </a:lnTo>
                  <a:lnTo>
                    <a:pt x="508" y="455"/>
                  </a:lnTo>
                  <a:lnTo>
                    <a:pt x="513" y="453"/>
                  </a:lnTo>
                  <a:lnTo>
                    <a:pt x="519" y="451"/>
                  </a:lnTo>
                  <a:lnTo>
                    <a:pt x="524" y="450"/>
                  </a:lnTo>
                  <a:lnTo>
                    <a:pt x="529" y="448"/>
                  </a:lnTo>
                  <a:lnTo>
                    <a:pt x="534" y="447"/>
                  </a:lnTo>
                  <a:lnTo>
                    <a:pt x="540" y="445"/>
                  </a:lnTo>
                  <a:lnTo>
                    <a:pt x="541" y="449"/>
                  </a:lnTo>
                  <a:lnTo>
                    <a:pt x="542" y="453"/>
                  </a:lnTo>
                  <a:lnTo>
                    <a:pt x="542" y="458"/>
                  </a:lnTo>
                  <a:lnTo>
                    <a:pt x="543" y="462"/>
                  </a:lnTo>
                  <a:lnTo>
                    <a:pt x="543" y="466"/>
                  </a:lnTo>
                  <a:lnTo>
                    <a:pt x="543" y="470"/>
                  </a:lnTo>
                  <a:lnTo>
                    <a:pt x="543" y="475"/>
                  </a:lnTo>
                  <a:lnTo>
                    <a:pt x="543" y="479"/>
                  </a:lnTo>
                  <a:lnTo>
                    <a:pt x="543" y="483"/>
                  </a:lnTo>
                  <a:lnTo>
                    <a:pt x="542" y="487"/>
                  </a:lnTo>
                  <a:lnTo>
                    <a:pt x="542" y="490"/>
                  </a:lnTo>
                  <a:lnTo>
                    <a:pt x="541" y="494"/>
                  </a:lnTo>
                  <a:lnTo>
                    <a:pt x="540" y="498"/>
                  </a:lnTo>
                  <a:lnTo>
                    <a:pt x="539" y="501"/>
                  </a:lnTo>
                  <a:lnTo>
                    <a:pt x="537" y="504"/>
                  </a:lnTo>
                  <a:lnTo>
                    <a:pt x="535" y="507"/>
                  </a:lnTo>
                  <a:lnTo>
                    <a:pt x="534" y="508"/>
                  </a:lnTo>
                  <a:lnTo>
                    <a:pt x="532" y="510"/>
                  </a:lnTo>
                  <a:lnTo>
                    <a:pt x="529" y="512"/>
                  </a:lnTo>
                  <a:lnTo>
                    <a:pt x="526" y="515"/>
                  </a:lnTo>
                  <a:lnTo>
                    <a:pt x="522" y="518"/>
                  </a:lnTo>
                  <a:lnTo>
                    <a:pt x="517" y="521"/>
                  </a:lnTo>
                  <a:lnTo>
                    <a:pt x="513" y="524"/>
                  </a:lnTo>
                  <a:lnTo>
                    <a:pt x="507" y="528"/>
                  </a:lnTo>
                  <a:lnTo>
                    <a:pt x="502" y="530"/>
                  </a:lnTo>
                  <a:lnTo>
                    <a:pt x="496" y="533"/>
                  </a:lnTo>
                  <a:lnTo>
                    <a:pt x="489" y="535"/>
                  </a:lnTo>
                  <a:lnTo>
                    <a:pt x="483" y="536"/>
                  </a:lnTo>
                  <a:lnTo>
                    <a:pt x="476" y="537"/>
                  </a:lnTo>
                  <a:lnTo>
                    <a:pt x="469" y="537"/>
                  </a:lnTo>
                  <a:lnTo>
                    <a:pt x="462" y="536"/>
                  </a:lnTo>
                  <a:lnTo>
                    <a:pt x="454" y="535"/>
                  </a:lnTo>
                  <a:lnTo>
                    <a:pt x="444" y="530"/>
                  </a:lnTo>
                  <a:lnTo>
                    <a:pt x="435" y="525"/>
                  </a:lnTo>
                  <a:lnTo>
                    <a:pt x="425" y="520"/>
                  </a:lnTo>
                  <a:lnTo>
                    <a:pt x="418" y="514"/>
                  </a:lnTo>
                  <a:lnTo>
                    <a:pt x="410" y="508"/>
                  </a:lnTo>
                  <a:lnTo>
                    <a:pt x="403" y="502"/>
                  </a:lnTo>
                  <a:lnTo>
                    <a:pt x="396" y="496"/>
                  </a:lnTo>
                  <a:lnTo>
                    <a:pt x="389" y="490"/>
                  </a:lnTo>
                  <a:lnTo>
                    <a:pt x="383" y="483"/>
                  </a:lnTo>
                  <a:lnTo>
                    <a:pt x="376" y="477"/>
                  </a:lnTo>
                  <a:lnTo>
                    <a:pt x="369" y="470"/>
                  </a:lnTo>
                  <a:lnTo>
                    <a:pt x="361" y="464"/>
                  </a:lnTo>
                  <a:lnTo>
                    <a:pt x="353" y="458"/>
                  </a:lnTo>
                  <a:lnTo>
                    <a:pt x="344" y="452"/>
                  </a:lnTo>
                  <a:lnTo>
                    <a:pt x="335" y="446"/>
                  </a:lnTo>
                  <a:lnTo>
                    <a:pt x="325" y="440"/>
                  </a:lnTo>
                  <a:lnTo>
                    <a:pt x="326" y="440"/>
                  </a:lnTo>
                  <a:lnTo>
                    <a:pt x="328" y="440"/>
                  </a:lnTo>
                  <a:lnTo>
                    <a:pt x="330" y="440"/>
                  </a:lnTo>
                  <a:lnTo>
                    <a:pt x="332" y="440"/>
                  </a:lnTo>
                  <a:lnTo>
                    <a:pt x="335" y="439"/>
                  </a:lnTo>
                  <a:lnTo>
                    <a:pt x="338" y="439"/>
                  </a:lnTo>
                  <a:lnTo>
                    <a:pt x="341" y="438"/>
                  </a:lnTo>
                  <a:lnTo>
                    <a:pt x="344" y="438"/>
                  </a:lnTo>
                  <a:lnTo>
                    <a:pt x="348" y="437"/>
                  </a:lnTo>
                  <a:lnTo>
                    <a:pt x="351" y="436"/>
                  </a:lnTo>
                  <a:lnTo>
                    <a:pt x="354" y="435"/>
                  </a:lnTo>
                  <a:lnTo>
                    <a:pt x="357" y="434"/>
                  </a:lnTo>
                  <a:lnTo>
                    <a:pt x="360" y="433"/>
                  </a:lnTo>
                  <a:lnTo>
                    <a:pt x="362" y="431"/>
                  </a:lnTo>
                  <a:lnTo>
                    <a:pt x="365" y="430"/>
                  </a:lnTo>
                  <a:lnTo>
                    <a:pt x="367" y="428"/>
                  </a:lnTo>
                  <a:lnTo>
                    <a:pt x="371" y="423"/>
                  </a:lnTo>
                  <a:lnTo>
                    <a:pt x="375" y="417"/>
                  </a:lnTo>
                  <a:lnTo>
                    <a:pt x="378" y="412"/>
                  </a:lnTo>
                  <a:lnTo>
                    <a:pt x="380" y="407"/>
                  </a:lnTo>
                  <a:lnTo>
                    <a:pt x="382" y="401"/>
                  </a:lnTo>
                  <a:lnTo>
                    <a:pt x="383" y="395"/>
                  </a:lnTo>
                  <a:lnTo>
                    <a:pt x="384" y="390"/>
                  </a:lnTo>
                  <a:lnTo>
                    <a:pt x="384" y="384"/>
                  </a:lnTo>
                  <a:lnTo>
                    <a:pt x="384" y="378"/>
                  </a:lnTo>
                  <a:lnTo>
                    <a:pt x="384" y="371"/>
                  </a:lnTo>
                  <a:lnTo>
                    <a:pt x="383" y="365"/>
                  </a:lnTo>
                  <a:lnTo>
                    <a:pt x="383" y="358"/>
                  </a:lnTo>
                  <a:lnTo>
                    <a:pt x="382" y="352"/>
                  </a:lnTo>
                  <a:lnTo>
                    <a:pt x="381" y="345"/>
                  </a:lnTo>
                  <a:lnTo>
                    <a:pt x="379" y="337"/>
                  </a:lnTo>
                  <a:lnTo>
                    <a:pt x="379" y="329"/>
                  </a:lnTo>
                  <a:lnTo>
                    <a:pt x="382" y="326"/>
                  </a:lnTo>
                  <a:lnTo>
                    <a:pt x="387" y="322"/>
                  </a:lnTo>
                  <a:lnTo>
                    <a:pt x="391" y="317"/>
                  </a:lnTo>
                  <a:lnTo>
                    <a:pt x="396" y="312"/>
                  </a:lnTo>
                  <a:lnTo>
                    <a:pt x="402" y="305"/>
                  </a:lnTo>
                  <a:lnTo>
                    <a:pt x="408" y="298"/>
                  </a:lnTo>
                  <a:lnTo>
                    <a:pt x="413" y="291"/>
                  </a:lnTo>
                  <a:lnTo>
                    <a:pt x="419" y="282"/>
                  </a:lnTo>
                  <a:lnTo>
                    <a:pt x="424" y="273"/>
                  </a:lnTo>
                  <a:lnTo>
                    <a:pt x="430" y="264"/>
                  </a:lnTo>
                  <a:lnTo>
                    <a:pt x="435" y="254"/>
                  </a:lnTo>
                  <a:lnTo>
                    <a:pt x="438" y="244"/>
                  </a:lnTo>
                  <a:lnTo>
                    <a:pt x="441" y="233"/>
                  </a:lnTo>
                  <a:lnTo>
                    <a:pt x="443" y="221"/>
                  </a:lnTo>
                  <a:lnTo>
                    <a:pt x="444" y="210"/>
                  </a:lnTo>
                  <a:lnTo>
                    <a:pt x="444" y="197"/>
                  </a:lnTo>
                  <a:lnTo>
                    <a:pt x="443" y="194"/>
                  </a:lnTo>
                  <a:lnTo>
                    <a:pt x="443" y="191"/>
                  </a:lnTo>
                  <a:lnTo>
                    <a:pt x="441" y="187"/>
                  </a:lnTo>
                  <a:lnTo>
                    <a:pt x="440" y="184"/>
                  </a:lnTo>
                  <a:lnTo>
                    <a:pt x="438" y="180"/>
                  </a:lnTo>
                  <a:lnTo>
                    <a:pt x="436" y="176"/>
                  </a:lnTo>
                  <a:lnTo>
                    <a:pt x="434" y="172"/>
                  </a:lnTo>
                  <a:lnTo>
                    <a:pt x="432" y="168"/>
                  </a:lnTo>
                  <a:lnTo>
                    <a:pt x="429" y="164"/>
                  </a:lnTo>
                  <a:lnTo>
                    <a:pt x="425" y="161"/>
                  </a:lnTo>
                  <a:lnTo>
                    <a:pt x="422" y="157"/>
                  </a:lnTo>
                  <a:lnTo>
                    <a:pt x="419" y="154"/>
                  </a:lnTo>
                  <a:lnTo>
                    <a:pt x="416" y="150"/>
                  </a:lnTo>
                  <a:lnTo>
                    <a:pt x="412" y="147"/>
                  </a:lnTo>
                  <a:lnTo>
                    <a:pt x="409" y="144"/>
                  </a:lnTo>
                  <a:lnTo>
                    <a:pt x="405" y="142"/>
                  </a:lnTo>
                  <a:lnTo>
                    <a:pt x="409" y="141"/>
                  </a:lnTo>
                  <a:lnTo>
                    <a:pt x="412" y="139"/>
                  </a:lnTo>
                  <a:lnTo>
                    <a:pt x="415" y="137"/>
                  </a:lnTo>
                  <a:lnTo>
                    <a:pt x="417" y="135"/>
                  </a:lnTo>
                  <a:lnTo>
                    <a:pt x="419" y="133"/>
                  </a:lnTo>
                  <a:lnTo>
                    <a:pt x="421" y="130"/>
                  </a:lnTo>
                  <a:lnTo>
                    <a:pt x="422" y="127"/>
                  </a:lnTo>
                  <a:lnTo>
                    <a:pt x="423" y="124"/>
                  </a:lnTo>
                  <a:lnTo>
                    <a:pt x="423" y="120"/>
                  </a:lnTo>
                  <a:lnTo>
                    <a:pt x="423" y="117"/>
                  </a:lnTo>
                  <a:lnTo>
                    <a:pt x="423" y="114"/>
                  </a:lnTo>
                  <a:lnTo>
                    <a:pt x="423" y="111"/>
                  </a:lnTo>
                  <a:lnTo>
                    <a:pt x="423" y="109"/>
                  </a:lnTo>
                  <a:lnTo>
                    <a:pt x="422" y="106"/>
                  </a:lnTo>
                  <a:lnTo>
                    <a:pt x="422" y="104"/>
                  </a:lnTo>
                  <a:lnTo>
                    <a:pt x="421" y="103"/>
                  </a:lnTo>
                  <a:lnTo>
                    <a:pt x="429" y="102"/>
                  </a:lnTo>
                  <a:lnTo>
                    <a:pt x="436" y="100"/>
                  </a:lnTo>
                  <a:lnTo>
                    <a:pt x="442" y="98"/>
                  </a:lnTo>
                  <a:lnTo>
                    <a:pt x="448" y="96"/>
                  </a:lnTo>
                  <a:lnTo>
                    <a:pt x="454" y="93"/>
                  </a:lnTo>
                  <a:lnTo>
                    <a:pt x="460" y="90"/>
                  </a:lnTo>
                  <a:lnTo>
                    <a:pt x="465" y="87"/>
                  </a:lnTo>
                  <a:lnTo>
                    <a:pt x="469" y="83"/>
                  </a:lnTo>
                  <a:lnTo>
                    <a:pt x="474" y="78"/>
                  </a:lnTo>
                  <a:lnTo>
                    <a:pt x="478" y="74"/>
                  </a:lnTo>
                  <a:lnTo>
                    <a:pt x="482" y="69"/>
                  </a:lnTo>
                  <a:lnTo>
                    <a:pt x="486" y="63"/>
                  </a:lnTo>
                  <a:lnTo>
                    <a:pt x="490" y="57"/>
                  </a:lnTo>
                  <a:lnTo>
                    <a:pt x="493" y="51"/>
                  </a:lnTo>
                  <a:lnTo>
                    <a:pt x="496" y="44"/>
                  </a:lnTo>
                  <a:lnTo>
                    <a:pt x="499" y="36"/>
                  </a:lnTo>
                  <a:lnTo>
                    <a:pt x="505" y="38"/>
                  </a:lnTo>
                  <a:lnTo>
                    <a:pt x="511" y="39"/>
                  </a:lnTo>
                  <a:lnTo>
                    <a:pt x="516" y="39"/>
                  </a:lnTo>
                  <a:lnTo>
                    <a:pt x="521" y="37"/>
                  </a:lnTo>
                  <a:lnTo>
                    <a:pt x="526" y="36"/>
                  </a:lnTo>
                  <a:lnTo>
                    <a:pt x="530" y="33"/>
                  </a:lnTo>
                  <a:lnTo>
                    <a:pt x="534" y="30"/>
                  </a:lnTo>
                  <a:lnTo>
                    <a:pt x="538" y="26"/>
                  </a:lnTo>
                  <a:lnTo>
                    <a:pt x="542" y="22"/>
                  </a:lnTo>
                  <a:lnTo>
                    <a:pt x="545" y="19"/>
                  </a:lnTo>
                  <a:lnTo>
                    <a:pt x="548" y="14"/>
                  </a:lnTo>
                  <a:lnTo>
                    <a:pt x="551" y="11"/>
                  </a:lnTo>
                  <a:lnTo>
                    <a:pt x="553" y="7"/>
                  </a:lnTo>
                  <a:lnTo>
                    <a:pt x="555" y="4"/>
                  </a:lnTo>
                  <a:lnTo>
                    <a:pt x="557" y="2"/>
                  </a:lnTo>
                  <a:lnTo>
                    <a:pt x="558" y="0"/>
                  </a:lnTo>
                  <a:lnTo>
                    <a:pt x="561" y="7"/>
                  </a:lnTo>
                  <a:lnTo>
                    <a:pt x="565" y="13"/>
                  </a:lnTo>
                  <a:lnTo>
                    <a:pt x="571" y="19"/>
                  </a:lnTo>
                  <a:lnTo>
                    <a:pt x="577" y="24"/>
                  </a:lnTo>
                  <a:lnTo>
                    <a:pt x="585" y="28"/>
                  </a:lnTo>
                  <a:lnTo>
                    <a:pt x="594" y="32"/>
                  </a:lnTo>
                  <a:lnTo>
                    <a:pt x="603" y="35"/>
                  </a:lnTo>
                  <a:lnTo>
                    <a:pt x="612" y="37"/>
                  </a:lnTo>
                  <a:lnTo>
                    <a:pt x="622" y="39"/>
                  </a:lnTo>
                  <a:lnTo>
                    <a:pt x="631" y="40"/>
                  </a:lnTo>
                  <a:lnTo>
                    <a:pt x="640" y="41"/>
                  </a:lnTo>
                  <a:lnTo>
                    <a:pt x="649" y="41"/>
                  </a:lnTo>
                  <a:lnTo>
                    <a:pt x="657" y="40"/>
                  </a:lnTo>
                  <a:lnTo>
                    <a:pt x="663" y="39"/>
                  </a:lnTo>
                  <a:lnTo>
                    <a:pt x="669" y="37"/>
                  </a:lnTo>
                  <a:lnTo>
                    <a:pt x="674" y="35"/>
                  </a:lnTo>
                  <a:lnTo>
                    <a:pt x="679" y="39"/>
                  </a:lnTo>
                  <a:lnTo>
                    <a:pt x="685" y="42"/>
                  </a:lnTo>
                  <a:lnTo>
                    <a:pt x="690" y="45"/>
                  </a:lnTo>
                  <a:lnTo>
                    <a:pt x="695" y="47"/>
                  </a:lnTo>
                  <a:lnTo>
                    <a:pt x="699" y="49"/>
                  </a:lnTo>
                  <a:lnTo>
                    <a:pt x="703" y="51"/>
                  </a:lnTo>
                  <a:lnTo>
                    <a:pt x="706" y="52"/>
                  </a:lnTo>
                  <a:lnTo>
                    <a:pt x="708" y="53"/>
                  </a:lnTo>
                  <a:lnTo>
                    <a:pt x="6" y="1107"/>
                  </a:lnTo>
                  <a:lnTo>
                    <a:pt x="8" y="1117"/>
                  </a:lnTo>
                  <a:lnTo>
                    <a:pt x="8" y="1125"/>
                  </a:lnTo>
                  <a:lnTo>
                    <a:pt x="8" y="1134"/>
                  </a:lnTo>
                  <a:lnTo>
                    <a:pt x="8" y="1142"/>
                  </a:lnTo>
                  <a:lnTo>
                    <a:pt x="8" y="1150"/>
                  </a:lnTo>
                  <a:lnTo>
                    <a:pt x="7" y="1158"/>
                  </a:lnTo>
                  <a:lnTo>
                    <a:pt x="6" y="1165"/>
                  </a:lnTo>
                  <a:lnTo>
                    <a:pt x="4" y="1173"/>
                  </a:lnTo>
                  <a:lnTo>
                    <a:pt x="3" y="1180"/>
                  </a:lnTo>
                  <a:lnTo>
                    <a:pt x="2" y="1188"/>
                  </a:lnTo>
                  <a:lnTo>
                    <a:pt x="1" y="1195"/>
                  </a:lnTo>
                  <a:lnTo>
                    <a:pt x="1" y="1202"/>
                  </a:lnTo>
                  <a:lnTo>
                    <a:pt x="0" y="1209"/>
                  </a:lnTo>
                  <a:lnTo>
                    <a:pt x="1" y="1216"/>
                  </a:lnTo>
                  <a:lnTo>
                    <a:pt x="1" y="1223"/>
                  </a:lnTo>
                  <a:lnTo>
                    <a:pt x="2" y="1230"/>
                  </a:lnTo>
                  <a:lnTo>
                    <a:pt x="3" y="1234"/>
                  </a:lnTo>
                  <a:lnTo>
                    <a:pt x="5" y="1238"/>
                  </a:lnTo>
                  <a:lnTo>
                    <a:pt x="7" y="1242"/>
                  </a:lnTo>
                  <a:lnTo>
                    <a:pt x="10" y="1245"/>
                  </a:lnTo>
                  <a:lnTo>
                    <a:pt x="13" y="1248"/>
                  </a:lnTo>
                  <a:lnTo>
                    <a:pt x="16" y="1250"/>
                  </a:lnTo>
                  <a:lnTo>
                    <a:pt x="19" y="1252"/>
                  </a:lnTo>
                  <a:lnTo>
                    <a:pt x="23" y="1254"/>
                  </a:lnTo>
                  <a:lnTo>
                    <a:pt x="27" y="1255"/>
                  </a:lnTo>
                  <a:lnTo>
                    <a:pt x="31" y="1256"/>
                  </a:lnTo>
                  <a:lnTo>
                    <a:pt x="34" y="1257"/>
                  </a:lnTo>
                  <a:lnTo>
                    <a:pt x="38" y="1257"/>
                  </a:lnTo>
                  <a:lnTo>
                    <a:pt x="41" y="1256"/>
                  </a:lnTo>
                  <a:lnTo>
                    <a:pt x="44" y="1256"/>
                  </a:lnTo>
                  <a:lnTo>
                    <a:pt x="47" y="1254"/>
                  </a:lnTo>
                  <a:lnTo>
                    <a:pt x="49" y="1253"/>
                  </a:lnTo>
                  <a:lnTo>
                    <a:pt x="50" y="1256"/>
                  </a:lnTo>
                  <a:lnTo>
                    <a:pt x="51" y="1259"/>
                  </a:lnTo>
                  <a:lnTo>
                    <a:pt x="53" y="1262"/>
                  </a:lnTo>
                  <a:lnTo>
                    <a:pt x="56" y="1264"/>
                  </a:lnTo>
                  <a:lnTo>
                    <a:pt x="58" y="1267"/>
                  </a:lnTo>
                  <a:lnTo>
                    <a:pt x="62" y="1269"/>
                  </a:lnTo>
                  <a:lnTo>
                    <a:pt x="66" y="1271"/>
                  </a:lnTo>
                  <a:lnTo>
                    <a:pt x="69" y="1273"/>
                  </a:lnTo>
                  <a:lnTo>
                    <a:pt x="73" y="1274"/>
                  </a:lnTo>
                  <a:lnTo>
                    <a:pt x="76" y="1276"/>
                  </a:lnTo>
                  <a:lnTo>
                    <a:pt x="80" y="1276"/>
                  </a:lnTo>
                  <a:lnTo>
                    <a:pt x="84" y="1277"/>
                  </a:lnTo>
                  <a:lnTo>
                    <a:pt x="87" y="1277"/>
                  </a:lnTo>
                  <a:lnTo>
                    <a:pt x="91" y="1276"/>
                  </a:lnTo>
                  <a:lnTo>
                    <a:pt x="94" y="1275"/>
                  </a:lnTo>
                  <a:lnTo>
                    <a:pt x="96" y="1274"/>
                  </a:lnTo>
                  <a:lnTo>
                    <a:pt x="97" y="1277"/>
                  </a:lnTo>
                  <a:lnTo>
                    <a:pt x="98" y="1280"/>
                  </a:lnTo>
                  <a:lnTo>
                    <a:pt x="100" y="1283"/>
                  </a:lnTo>
                  <a:lnTo>
                    <a:pt x="103" y="1286"/>
                  </a:lnTo>
                  <a:lnTo>
                    <a:pt x="105" y="1289"/>
                  </a:lnTo>
                  <a:lnTo>
                    <a:pt x="108" y="1291"/>
                  </a:lnTo>
                  <a:lnTo>
                    <a:pt x="112" y="1294"/>
                  </a:lnTo>
                  <a:lnTo>
                    <a:pt x="116" y="1296"/>
                  </a:lnTo>
                  <a:lnTo>
                    <a:pt x="119" y="1298"/>
                  </a:lnTo>
                  <a:lnTo>
                    <a:pt x="123" y="1300"/>
                  </a:lnTo>
                  <a:lnTo>
                    <a:pt x="127" y="1301"/>
                  </a:lnTo>
                  <a:lnTo>
                    <a:pt x="131" y="1301"/>
                  </a:lnTo>
                  <a:lnTo>
                    <a:pt x="134" y="1302"/>
                  </a:lnTo>
                  <a:lnTo>
                    <a:pt x="137" y="1302"/>
                  </a:lnTo>
                  <a:lnTo>
                    <a:pt x="140" y="1301"/>
                  </a:lnTo>
                  <a:lnTo>
                    <a:pt x="142" y="1300"/>
                  </a:lnTo>
                  <a:lnTo>
                    <a:pt x="142" y="1301"/>
                  </a:lnTo>
                  <a:lnTo>
                    <a:pt x="142" y="1304"/>
                  </a:lnTo>
                  <a:lnTo>
                    <a:pt x="143" y="1307"/>
                  </a:lnTo>
                  <a:lnTo>
                    <a:pt x="143" y="1311"/>
                  </a:lnTo>
                  <a:lnTo>
                    <a:pt x="144" y="1316"/>
                  </a:lnTo>
                  <a:lnTo>
                    <a:pt x="145" y="1321"/>
                  </a:lnTo>
                  <a:lnTo>
                    <a:pt x="145" y="1326"/>
                  </a:lnTo>
                  <a:lnTo>
                    <a:pt x="146" y="1331"/>
                  </a:lnTo>
                  <a:lnTo>
                    <a:pt x="147" y="1337"/>
                  </a:lnTo>
                  <a:lnTo>
                    <a:pt x="148" y="1342"/>
                  </a:lnTo>
                  <a:lnTo>
                    <a:pt x="149" y="1347"/>
                  </a:lnTo>
                  <a:lnTo>
                    <a:pt x="150" y="1352"/>
                  </a:lnTo>
                  <a:lnTo>
                    <a:pt x="150" y="1357"/>
                  </a:lnTo>
                  <a:lnTo>
                    <a:pt x="151" y="1362"/>
                  </a:lnTo>
                  <a:lnTo>
                    <a:pt x="152" y="1365"/>
                  </a:lnTo>
                  <a:lnTo>
                    <a:pt x="153" y="1368"/>
                  </a:lnTo>
                  <a:lnTo>
                    <a:pt x="154" y="1376"/>
                  </a:lnTo>
                  <a:lnTo>
                    <a:pt x="157" y="1382"/>
                  </a:lnTo>
                  <a:lnTo>
                    <a:pt x="159" y="1386"/>
                  </a:lnTo>
                  <a:lnTo>
                    <a:pt x="163" y="1390"/>
                  </a:lnTo>
                  <a:lnTo>
                    <a:pt x="166" y="1393"/>
                  </a:lnTo>
                  <a:lnTo>
                    <a:pt x="170" y="1394"/>
                  </a:lnTo>
                  <a:lnTo>
                    <a:pt x="174" y="1395"/>
                  </a:lnTo>
                  <a:lnTo>
                    <a:pt x="179" y="1395"/>
                  </a:lnTo>
                  <a:lnTo>
                    <a:pt x="184" y="1394"/>
                  </a:lnTo>
                  <a:lnTo>
                    <a:pt x="188" y="1392"/>
                  </a:lnTo>
                  <a:lnTo>
                    <a:pt x="191" y="1390"/>
                  </a:lnTo>
                  <a:lnTo>
                    <a:pt x="195" y="1387"/>
                  </a:lnTo>
                  <a:lnTo>
                    <a:pt x="198" y="1383"/>
                  </a:lnTo>
                  <a:lnTo>
                    <a:pt x="200" y="1379"/>
                  </a:lnTo>
                  <a:lnTo>
                    <a:pt x="201" y="1374"/>
                  </a:lnTo>
                  <a:lnTo>
                    <a:pt x="202" y="1369"/>
                  </a:lnTo>
                  <a:lnTo>
                    <a:pt x="202" y="1366"/>
                  </a:lnTo>
                  <a:lnTo>
                    <a:pt x="203" y="1363"/>
                  </a:lnTo>
                  <a:lnTo>
                    <a:pt x="203" y="1359"/>
                  </a:lnTo>
                  <a:lnTo>
                    <a:pt x="203" y="1355"/>
                  </a:lnTo>
                  <a:lnTo>
                    <a:pt x="203" y="1350"/>
                  </a:lnTo>
                  <a:lnTo>
                    <a:pt x="203" y="1346"/>
                  </a:lnTo>
                  <a:lnTo>
                    <a:pt x="203" y="1341"/>
                  </a:lnTo>
                  <a:lnTo>
                    <a:pt x="203" y="1336"/>
                  </a:lnTo>
                  <a:lnTo>
                    <a:pt x="202" y="1331"/>
                  </a:lnTo>
                  <a:lnTo>
                    <a:pt x="202" y="1326"/>
                  </a:lnTo>
                  <a:lnTo>
                    <a:pt x="201" y="1321"/>
                  </a:lnTo>
                  <a:lnTo>
                    <a:pt x="201" y="1316"/>
                  </a:lnTo>
                  <a:lnTo>
                    <a:pt x="200" y="1312"/>
                  </a:lnTo>
                  <a:lnTo>
                    <a:pt x="199" y="1307"/>
                  </a:lnTo>
                  <a:lnTo>
                    <a:pt x="197" y="1303"/>
                  </a:lnTo>
                  <a:lnTo>
                    <a:pt x="196" y="1300"/>
                  </a:lnTo>
                  <a:lnTo>
                    <a:pt x="197" y="1292"/>
                  </a:lnTo>
                  <a:lnTo>
                    <a:pt x="198" y="1284"/>
                  </a:lnTo>
                  <a:lnTo>
                    <a:pt x="198" y="1274"/>
                  </a:lnTo>
                  <a:lnTo>
                    <a:pt x="198" y="1265"/>
                  </a:lnTo>
                  <a:lnTo>
                    <a:pt x="198" y="1255"/>
                  </a:lnTo>
                  <a:lnTo>
                    <a:pt x="197" y="1245"/>
                  </a:lnTo>
                  <a:lnTo>
                    <a:pt x="197" y="1235"/>
                  </a:lnTo>
                  <a:lnTo>
                    <a:pt x="196" y="1224"/>
                  </a:lnTo>
                  <a:lnTo>
                    <a:pt x="196" y="1215"/>
                  </a:lnTo>
                  <a:lnTo>
                    <a:pt x="195" y="1205"/>
                  </a:lnTo>
                  <a:lnTo>
                    <a:pt x="194" y="1196"/>
                  </a:lnTo>
                  <a:lnTo>
                    <a:pt x="194" y="1188"/>
                  </a:lnTo>
                  <a:lnTo>
                    <a:pt x="194" y="1180"/>
                  </a:lnTo>
                  <a:lnTo>
                    <a:pt x="194" y="1173"/>
                  </a:lnTo>
                  <a:lnTo>
                    <a:pt x="195" y="1168"/>
                  </a:lnTo>
                  <a:lnTo>
                    <a:pt x="196" y="1164"/>
                  </a:lnTo>
                  <a:lnTo>
                    <a:pt x="197" y="1169"/>
                  </a:lnTo>
                  <a:lnTo>
                    <a:pt x="198" y="1174"/>
                  </a:lnTo>
                  <a:lnTo>
                    <a:pt x="199" y="1178"/>
                  </a:lnTo>
                  <a:lnTo>
                    <a:pt x="201" y="1182"/>
                  </a:lnTo>
                  <a:lnTo>
                    <a:pt x="202" y="1185"/>
                  </a:lnTo>
                  <a:lnTo>
                    <a:pt x="203" y="1187"/>
                  </a:lnTo>
                  <a:lnTo>
                    <a:pt x="206" y="1189"/>
                  </a:lnTo>
                  <a:lnTo>
                    <a:pt x="208" y="1191"/>
                  </a:lnTo>
                  <a:lnTo>
                    <a:pt x="207" y="1194"/>
                  </a:lnTo>
                  <a:lnTo>
                    <a:pt x="208" y="1199"/>
                  </a:lnTo>
                  <a:lnTo>
                    <a:pt x="210" y="1205"/>
                  </a:lnTo>
                  <a:lnTo>
                    <a:pt x="214" y="1211"/>
                  </a:lnTo>
                  <a:lnTo>
                    <a:pt x="218" y="1216"/>
                  </a:lnTo>
                  <a:lnTo>
                    <a:pt x="222" y="1221"/>
                  </a:lnTo>
                  <a:lnTo>
                    <a:pt x="225" y="1224"/>
                  </a:lnTo>
                  <a:lnTo>
                    <a:pt x="229" y="1225"/>
                  </a:lnTo>
                  <a:lnTo>
                    <a:pt x="233" y="1232"/>
                  </a:lnTo>
                  <a:lnTo>
                    <a:pt x="237" y="1238"/>
                  </a:lnTo>
                  <a:lnTo>
                    <a:pt x="242" y="1243"/>
                  </a:lnTo>
                  <a:lnTo>
                    <a:pt x="247" y="1247"/>
                  </a:lnTo>
                  <a:lnTo>
                    <a:pt x="252" y="1250"/>
                  </a:lnTo>
                  <a:lnTo>
                    <a:pt x="257" y="1253"/>
                  </a:lnTo>
                  <a:lnTo>
                    <a:pt x="262" y="1254"/>
                  </a:lnTo>
                  <a:lnTo>
                    <a:pt x="266" y="1254"/>
                  </a:lnTo>
                  <a:lnTo>
                    <a:pt x="271" y="1254"/>
                  </a:lnTo>
                  <a:lnTo>
                    <a:pt x="276" y="1252"/>
                  </a:lnTo>
                  <a:lnTo>
                    <a:pt x="280" y="1250"/>
                  </a:lnTo>
                  <a:lnTo>
                    <a:pt x="284" y="1247"/>
                  </a:lnTo>
                  <a:lnTo>
                    <a:pt x="288" y="1244"/>
                  </a:lnTo>
                  <a:lnTo>
                    <a:pt x="292" y="1240"/>
                  </a:lnTo>
                  <a:lnTo>
                    <a:pt x="295" y="1235"/>
                  </a:lnTo>
                  <a:lnTo>
                    <a:pt x="297" y="1229"/>
                  </a:lnTo>
                  <a:lnTo>
                    <a:pt x="292" y="1226"/>
                  </a:lnTo>
                  <a:lnTo>
                    <a:pt x="288" y="1223"/>
                  </a:lnTo>
                  <a:lnTo>
                    <a:pt x="283" y="1219"/>
                  </a:lnTo>
                  <a:lnTo>
                    <a:pt x="280" y="1215"/>
                  </a:lnTo>
                  <a:lnTo>
                    <a:pt x="276" y="1211"/>
                  </a:lnTo>
                  <a:lnTo>
                    <a:pt x="273" y="1207"/>
                  </a:lnTo>
                  <a:lnTo>
                    <a:pt x="270" y="1202"/>
                  </a:lnTo>
                  <a:lnTo>
                    <a:pt x="267" y="1197"/>
                  </a:lnTo>
                  <a:lnTo>
                    <a:pt x="262" y="1193"/>
                  </a:lnTo>
                  <a:lnTo>
                    <a:pt x="258" y="1187"/>
                  </a:lnTo>
                  <a:lnTo>
                    <a:pt x="255" y="1181"/>
                  </a:lnTo>
                  <a:lnTo>
                    <a:pt x="252" y="1174"/>
                  </a:lnTo>
                  <a:lnTo>
                    <a:pt x="250" y="1166"/>
                  </a:lnTo>
                  <a:lnTo>
                    <a:pt x="248" y="1158"/>
                  </a:lnTo>
                  <a:lnTo>
                    <a:pt x="246" y="1150"/>
                  </a:lnTo>
                  <a:lnTo>
                    <a:pt x="244" y="1142"/>
                  </a:lnTo>
                  <a:lnTo>
                    <a:pt x="242" y="1134"/>
                  </a:lnTo>
                  <a:lnTo>
                    <a:pt x="239" y="1126"/>
                  </a:lnTo>
                  <a:lnTo>
                    <a:pt x="235" y="1118"/>
                  </a:lnTo>
                  <a:lnTo>
                    <a:pt x="231" y="1111"/>
                  </a:lnTo>
                  <a:lnTo>
                    <a:pt x="227" y="1105"/>
                  </a:lnTo>
                  <a:lnTo>
                    <a:pt x="221" y="1099"/>
                  </a:lnTo>
                  <a:lnTo>
                    <a:pt x="213" y="1094"/>
                  </a:lnTo>
                  <a:lnTo>
                    <a:pt x="205" y="1091"/>
                  </a:lnTo>
                  <a:lnTo>
                    <a:pt x="198" y="1095"/>
                  </a:lnTo>
                  <a:lnTo>
                    <a:pt x="192" y="1099"/>
                  </a:lnTo>
                  <a:lnTo>
                    <a:pt x="185" y="1102"/>
                  </a:lnTo>
                  <a:lnTo>
                    <a:pt x="178" y="1105"/>
                  </a:lnTo>
                  <a:lnTo>
                    <a:pt x="171" y="1108"/>
                  </a:lnTo>
                  <a:lnTo>
                    <a:pt x="165" y="1110"/>
                  </a:lnTo>
                  <a:lnTo>
                    <a:pt x="158" y="1112"/>
                  </a:lnTo>
                  <a:lnTo>
                    <a:pt x="151" y="1114"/>
                  </a:lnTo>
                  <a:lnTo>
                    <a:pt x="145" y="1116"/>
                  </a:lnTo>
                  <a:lnTo>
                    <a:pt x="138" y="1117"/>
                  </a:lnTo>
                  <a:lnTo>
                    <a:pt x="131" y="1118"/>
                  </a:lnTo>
                  <a:lnTo>
                    <a:pt x="125" y="1119"/>
                  </a:lnTo>
                  <a:lnTo>
                    <a:pt x="118" y="1120"/>
                  </a:lnTo>
                  <a:lnTo>
                    <a:pt x="112" y="1120"/>
                  </a:lnTo>
                  <a:lnTo>
                    <a:pt x="105" y="1121"/>
                  </a:lnTo>
                  <a:lnTo>
                    <a:pt x="99" y="1121"/>
                  </a:lnTo>
                  <a:lnTo>
                    <a:pt x="92" y="1121"/>
                  </a:lnTo>
                  <a:lnTo>
                    <a:pt x="86" y="1121"/>
                  </a:lnTo>
                  <a:lnTo>
                    <a:pt x="80" y="1120"/>
                  </a:lnTo>
                  <a:lnTo>
                    <a:pt x="74" y="1120"/>
                  </a:lnTo>
                  <a:lnTo>
                    <a:pt x="67" y="1119"/>
                  </a:lnTo>
                  <a:lnTo>
                    <a:pt x="62" y="1119"/>
                  </a:lnTo>
                  <a:lnTo>
                    <a:pt x="54" y="1118"/>
                  </a:lnTo>
                  <a:lnTo>
                    <a:pt x="49" y="1117"/>
                  </a:lnTo>
                  <a:lnTo>
                    <a:pt x="43" y="1116"/>
                  </a:lnTo>
                  <a:lnTo>
                    <a:pt x="37" y="1115"/>
                  </a:lnTo>
                  <a:lnTo>
                    <a:pt x="32" y="1114"/>
                  </a:lnTo>
                  <a:lnTo>
                    <a:pt x="26" y="1113"/>
                  </a:lnTo>
                  <a:lnTo>
                    <a:pt x="21" y="1111"/>
                  </a:lnTo>
                  <a:lnTo>
                    <a:pt x="16" y="1110"/>
                  </a:lnTo>
                  <a:lnTo>
                    <a:pt x="11" y="1109"/>
                  </a:lnTo>
                  <a:lnTo>
                    <a:pt x="6" y="1107"/>
                  </a:lnTo>
                  <a:lnTo>
                    <a:pt x="708" y="53"/>
                  </a:lnTo>
                </a:path>
              </a:pathLst>
            </a:custGeom>
            <a:solidFill>
              <a:srgbClr val="FFBF8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96" name="Freeform 252">
              <a:extLst>
                <a:ext uri="{FF2B5EF4-FFF2-40B4-BE49-F238E27FC236}">
                  <a16:creationId xmlns:a16="http://schemas.microsoft.com/office/drawing/2014/main" id="{D0919346-8CA9-FDBC-E005-DDE730824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717"/>
              <a:ext cx="25" cy="160"/>
            </a:xfrm>
            <a:custGeom>
              <a:avLst/>
              <a:gdLst>
                <a:gd name="T0" fmla="*/ 22 w 25"/>
                <a:gd name="T1" fmla="*/ 150 h 160"/>
                <a:gd name="T2" fmla="*/ 22 w 25"/>
                <a:gd name="T3" fmla="*/ 150 h 160"/>
                <a:gd name="T4" fmla="*/ 19 w 25"/>
                <a:gd name="T5" fmla="*/ 146 h 160"/>
                <a:gd name="T6" fmla="*/ 17 w 25"/>
                <a:gd name="T7" fmla="*/ 141 h 160"/>
                <a:gd name="T8" fmla="*/ 15 w 25"/>
                <a:gd name="T9" fmla="*/ 135 h 160"/>
                <a:gd name="T10" fmla="*/ 15 w 25"/>
                <a:gd name="T11" fmla="*/ 127 h 160"/>
                <a:gd name="T12" fmla="*/ 15 w 25"/>
                <a:gd name="T13" fmla="*/ 119 h 160"/>
                <a:gd name="T14" fmla="*/ 15 w 25"/>
                <a:gd name="T15" fmla="*/ 110 h 160"/>
                <a:gd name="T16" fmla="*/ 16 w 25"/>
                <a:gd name="T17" fmla="*/ 100 h 160"/>
                <a:gd name="T18" fmla="*/ 17 w 25"/>
                <a:gd name="T19" fmla="*/ 89 h 160"/>
                <a:gd name="T20" fmla="*/ 18 w 25"/>
                <a:gd name="T21" fmla="*/ 78 h 160"/>
                <a:gd name="T22" fmla="*/ 19 w 25"/>
                <a:gd name="T23" fmla="*/ 67 h 160"/>
                <a:gd name="T24" fmla="*/ 20 w 25"/>
                <a:gd name="T25" fmla="*/ 56 h 160"/>
                <a:gd name="T26" fmla="*/ 20 w 25"/>
                <a:gd name="T27" fmla="*/ 44 h 160"/>
                <a:gd name="T28" fmla="*/ 19 w 25"/>
                <a:gd name="T29" fmla="*/ 33 h 160"/>
                <a:gd name="T30" fmla="*/ 17 w 25"/>
                <a:gd name="T31" fmla="*/ 22 h 160"/>
                <a:gd name="T32" fmla="*/ 15 w 25"/>
                <a:gd name="T33" fmla="*/ 10 h 160"/>
                <a:gd name="T34" fmla="*/ 11 w 25"/>
                <a:gd name="T35" fmla="*/ 0 h 160"/>
                <a:gd name="T36" fmla="*/ 0 w 25"/>
                <a:gd name="T37" fmla="*/ 4 h 160"/>
                <a:gd name="T38" fmla="*/ 5 w 25"/>
                <a:gd name="T39" fmla="*/ 14 h 160"/>
                <a:gd name="T40" fmla="*/ 8 w 25"/>
                <a:gd name="T41" fmla="*/ 23 h 160"/>
                <a:gd name="T42" fmla="*/ 9 w 25"/>
                <a:gd name="T43" fmla="*/ 34 h 160"/>
                <a:gd name="T44" fmla="*/ 10 w 25"/>
                <a:gd name="T45" fmla="*/ 45 h 160"/>
                <a:gd name="T46" fmla="*/ 10 w 25"/>
                <a:gd name="T47" fmla="*/ 56 h 160"/>
                <a:gd name="T48" fmla="*/ 9 w 25"/>
                <a:gd name="T49" fmla="*/ 66 h 160"/>
                <a:gd name="T50" fmla="*/ 8 w 25"/>
                <a:gd name="T51" fmla="*/ 78 h 160"/>
                <a:gd name="T52" fmla="*/ 7 w 25"/>
                <a:gd name="T53" fmla="*/ 88 h 160"/>
                <a:gd name="T54" fmla="*/ 6 w 25"/>
                <a:gd name="T55" fmla="*/ 99 h 160"/>
                <a:gd name="T56" fmla="*/ 5 w 25"/>
                <a:gd name="T57" fmla="*/ 109 h 160"/>
                <a:gd name="T58" fmla="*/ 4 w 25"/>
                <a:gd name="T59" fmla="*/ 118 h 160"/>
                <a:gd name="T60" fmla="*/ 4 w 25"/>
                <a:gd name="T61" fmla="*/ 128 h 160"/>
                <a:gd name="T62" fmla="*/ 5 w 25"/>
                <a:gd name="T63" fmla="*/ 136 h 160"/>
                <a:gd name="T64" fmla="*/ 7 w 25"/>
                <a:gd name="T65" fmla="*/ 144 h 160"/>
                <a:gd name="T66" fmla="*/ 10 w 25"/>
                <a:gd name="T67" fmla="*/ 151 h 160"/>
                <a:gd name="T68" fmla="*/ 15 w 25"/>
                <a:gd name="T69" fmla="*/ 157 h 160"/>
                <a:gd name="T70" fmla="*/ 15 w 25"/>
                <a:gd name="T71" fmla="*/ 157 h 160"/>
                <a:gd name="T72" fmla="*/ 15 w 25"/>
                <a:gd name="T73" fmla="*/ 157 h 160"/>
                <a:gd name="T74" fmla="*/ 17 w 25"/>
                <a:gd name="T75" fmla="*/ 159 h 160"/>
                <a:gd name="T76" fmla="*/ 19 w 25"/>
                <a:gd name="T77" fmla="*/ 159 h 160"/>
                <a:gd name="T78" fmla="*/ 21 w 25"/>
                <a:gd name="T79" fmla="*/ 158 h 160"/>
                <a:gd name="T80" fmla="*/ 22 w 25"/>
                <a:gd name="T81" fmla="*/ 157 h 160"/>
                <a:gd name="T82" fmla="*/ 23 w 25"/>
                <a:gd name="T83" fmla="*/ 155 h 160"/>
                <a:gd name="T84" fmla="*/ 24 w 25"/>
                <a:gd name="T85" fmla="*/ 154 h 160"/>
                <a:gd name="T86" fmla="*/ 24 w 25"/>
                <a:gd name="T87" fmla="*/ 152 h 160"/>
                <a:gd name="T88" fmla="*/ 22 w 25"/>
                <a:gd name="T89" fmla="*/ 15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" h="160">
                  <a:moveTo>
                    <a:pt x="22" y="150"/>
                  </a:moveTo>
                  <a:lnTo>
                    <a:pt x="22" y="150"/>
                  </a:lnTo>
                  <a:lnTo>
                    <a:pt x="19" y="146"/>
                  </a:lnTo>
                  <a:lnTo>
                    <a:pt x="17" y="141"/>
                  </a:lnTo>
                  <a:lnTo>
                    <a:pt x="15" y="135"/>
                  </a:lnTo>
                  <a:lnTo>
                    <a:pt x="15" y="127"/>
                  </a:lnTo>
                  <a:lnTo>
                    <a:pt x="15" y="119"/>
                  </a:lnTo>
                  <a:lnTo>
                    <a:pt x="15" y="110"/>
                  </a:lnTo>
                  <a:lnTo>
                    <a:pt x="16" y="100"/>
                  </a:lnTo>
                  <a:lnTo>
                    <a:pt x="17" y="89"/>
                  </a:lnTo>
                  <a:lnTo>
                    <a:pt x="18" y="78"/>
                  </a:lnTo>
                  <a:lnTo>
                    <a:pt x="19" y="67"/>
                  </a:lnTo>
                  <a:lnTo>
                    <a:pt x="20" y="56"/>
                  </a:lnTo>
                  <a:lnTo>
                    <a:pt x="20" y="44"/>
                  </a:lnTo>
                  <a:lnTo>
                    <a:pt x="19" y="33"/>
                  </a:lnTo>
                  <a:lnTo>
                    <a:pt x="17" y="22"/>
                  </a:lnTo>
                  <a:lnTo>
                    <a:pt x="15" y="10"/>
                  </a:lnTo>
                  <a:lnTo>
                    <a:pt x="11" y="0"/>
                  </a:lnTo>
                  <a:lnTo>
                    <a:pt x="0" y="4"/>
                  </a:lnTo>
                  <a:lnTo>
                    <a:pt x="5" y="14"/>
                  </a:lnTo>
                  <a:lnTo>
                    <a:pt x="8" y="23"/>
                  </a:lnTo>
                  <a:lnTo>
                    <a:pt x="9" y="34"/>
                  </a:lnTo>
                  <a:lnTo>
                    <a:pt x="10" y="45"/>
                  </a:lnTo>
                  <a:lnTo>
                    <a:pt x="10" y="56"/>
                  </a:lnTo>
                  <a:lnTo>
                    <a:pt x="9" y="66"/>
                  </a:lnTo>
                  <a:lnTo>
                    <a:pt x="8" y="78"/>
                  </a:lnTo>
                  <a:lnTo>
                    <a:pt x="7" y="88"/>
                  </a:lnTo>
                  <a:lnTo>
                    <a:pt x="6" y="99"/>
                  </a:lnTo>
                  <a:lnTo>
                    <a:pt x="5" y="109"/>
                  </a:lnTo>
                  <a:lnTo>
                    <a:pt x="4" y="118"/>
                  </a:lnTo>
                  <a:lnTo>
                    <a:pt x="4" y="128"/>
                  </a:lnTo>
                  <a:lnTo>
                    <a:pt x="5" y="136"/>
                  </a:lnTo>
                  <a:lnTo>
                    <a:pt x="7" y="144"/>
                  </a:lnTo>
                  <a:lnTo>
                    <a:pt x="10" y="151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9"/>
                  </a:lnTo>
                  <a:lnTo>
                    <a:pt x="19" y="159"/>
                  </a:lnTo>
                  <a:lnTo>
                    <a:pt x="21" y="158"/>
                  </a:lnTo>
                  <a:lnTo>
                    <a:pt x="22" y="157"/>
                  </a:lnTo>
                  <a:lnTo>
                    <a:pt x="23" y="155"/>
                  </a:lnTo>
                  <a:lnTo>
                    <a:pt x="24" y="154"/>
                  </a:lnTo>
                  <a:lnTo>
                    <a:pt x="24" y="152"/>
                  </a:lnTo>
                  <a:lnTo>
                    <a:pt x="22" y="1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97" name="Freeform 253">
              <a:extLst>
                <a:ext uri="{FF2B5EF4-FFF2-40B4-BE49-F238E27FC236}">
                  <a16:creationId xmlns:a16="http://schemas.microsoft.com/office/drawing/2014/main" id="{15B19913-B9B6-B8D0-C17A-0F72B304F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867"/>
              <a:ext cx="64" cy="133"/>
            </a:xfrm>
            <a:custGeom>
              <a:avLst/>
              <a:gdLst>
                <a:gd name="T0" fmla="*/ 10 w 64"/>
                <a:gd name="T1" fmla="*/ 129 h 133"/>
                <a:gd name="T2" fmla="*/ 10 w 64"/>
                <a:gd name="T3" fmla="*/ 130 h 133"/>
                <a:gd name="T4" fmla="*/ 14 w 64"/>
                <a:gd name="T5" fmla="*/ 124 h 133"/>
                <a:gd name="T6" fmla="*/ 20 w 64"/>
                <a:gd name="T7" fmla="*/ 118 h 133"/>
                <a:gd name="T8" fmla="*/ 25 w 64"/>
                <a:gd name="T9" fmla="*/ 110 h 133"/>
                <a:gd name="T10" fmla="*/ 31 w 64"/>
                <a:gd name="T11" fmla="*/ 103 h 133"/>
                <a:gd name="T12" fmla="*/ 37 w 64"/>
                <a:gd name="T13" fmla="*/ 95 h 133"/>
                <a:gd name="T14" fmla="*/ 42 w 64"/>
                <a:gd name="T15" fmla="*/ 87 h 133"/>
                <a:gd name="T16" fmla="*/ 48 w 64"/>
                <a:gd name="T17" fmla="*/ 79 h 133"/>
                <a:gd name="T18" fmla="*/ 52 w 64"/>
                <a:gd name="T19" fmla="*/ 70 h 133"/>
                <a:gd name="T20" fmla="*/ 56 w 64"/>
                <a:gd name="T21" fmla="*/ 61 h 133"/>
                <a:gd name="T22" fmla="*/ 59 w 64"/>
                <a:gd name="T23" fmla="*/ 52 h 133"/>
                <a:gd name="T24" fmla="*/ 61 w 64"/>
                <a:gd name="T25" fmla="*/ 43 h 133"/>
                <a:gd name="T26" fmla="*/ 63 w 64"/>
                <a:gd name="T27" fmla="*/ 34 h 133"/>
                <a:gd name="T28" fmla="*/ 63 w 64"/>
                <a:gd name="T29" fmla="*/ 25 h 133"/>
                <a:gd name="T30" fmla="*/ 59 w 64"/>
                <a:gd name="T31" fmla="*/ 17 h 133"/>
                <a:gd name="T32" fmla="*/ 55 w 64"/>
                <a:gd name="T33" fmla="*/ 8 h 133"/>
                <a:gd name="T34" fmla="*/ 49 w 64"/>
                <a:gd name="T35" fmla="*/ 0 h 133"/>
                <a:gd name="T36" fmla="*/ 42 w 64"/>
                <a:gd name="T37" fmla="*/ 7 h 133"/>
                <a:gd name="T38" fmla="*/ 47 w 64"/>
                <a:gd name="T39" fmla="*/ 13 h 133"/>
                <a:gd name="T40" fmla="*/ 50 w 64"/>
                <a:gd name="T41" fmla="*/ 20 h 133"/>
                <a:gd name="T42" fmla="*/ 52 w 64"/>
                <a:gd name="T43" fmla="*/ 27 h 133"/>
                <a:gd name="T44" fmla="*/ 52 w 64"/>
                <a:gd name="T45" fmla="*/ 34 h 133"/>
                <a:gd name="T46" fmla="*/ 51 w 64"/>
                <a:gd name="T47" fmla="*/ 41 h 133"/>
                <a:gd name="T48" fmla="*/ 49 w 64"/>
                <a:gd name="T49" fmla="*/ 49 h 133"/>
                <a:gd name="T50" fmla="*/ 47 w 64"/>
                <a:gd name="T51" fmla="*/ 57 h 133"/>
                <a:gd name="T52" fmla="*/ 43 w 64"/>
                <a:gd name="T53" fmla="*/ 65 h 133"/>
                <a:gd name="T54" fmla="*/ 39 w 64"/>
                <a:gd name="T55" fmla="*/ 73 h 133"/>
                <a:gd name="T56" fmla="*/ 34 w 64"/>
                <a:gd name="T57" fmla="*/ 81 h 133"/>
                <a:gd name="T58" fmla="*/ 28 w 64"/>
                <a:gd name="T59" fmla="*/ 89 h 133"/>
                <a:gd name="T60" fmla="*/ 23 w 64"/>
                <a:gd name="T61" fmla="*/ 97 h 133"/>
                <a:gd name="T62" fmla="*/ 17 w 64"/>
                <a:gd name="T63" fmla="*/ 104 h 133"/>
                <a:gd name="T64" fmla="*/ 12 w 64"/>
                <a:gd name="T65" fmla="*/ 111 h 133"/>
                <a:gd name="T66" fmla="*/ 6 w 64"/>
                <a:gd name="T67" fmla="*/ 118 h 133"/>
                <a:gd name="T68" fmla="*/ 2 w 64"/>
                <a:gd name="T69" fmla="*/ 123 h 133"/>
                <a:gd name="T70" fmla="*/ 1 w 64"/>
                <a:gd name="T71" fmla="*/ 125 h 133"/>
                <a:gd name="T72" fmla="*/ 2 w 64"/>
                <a:gd name="T73" fmla="*/ 123 h 133"/>
                <a:gd name="T74" fmla="*/ 1 w 64"/>
                <a:gd name="T75" fmla="*/ 125 h 133"/>
                <a:gd name="T76" fmla="*/ 0 w 64"/>
                <a:gd name="T77" fmla="*/ 127 h 133"/>
                <a:gd name="T78" fmla="*/ 1 w 64"/>
                <a:gd name="T79" fmla="*/ 129 h 133"/>
                <a:gd name="T80" fmla="*/ 2 w 64"/>
                <a:gd name="T81" fmla="*/ 131 h 133"/>
                <a:gd name="T82" fmla="*/ 4 w 64"/>
                <a:gd name="T83" fmla="*/ 132 h 133"/>
                <a:gd name="T84" fmla="*/ 6 w 64"/>
                <a:gd name="T85" fmla="*/ 132 h 133"/>
                <a:gd name="T86" fmla="*/ 8 w 64"/>
                <a:gd name="T87" fmla="*/ 132 h 133"/>
                <a:gd name="T88" fmla="*/ 10 w 64"/>
                <a:gd name="T89" fmla="*/ 130 h 133"/>
                <a:gd name="T90" fmla="*/ 10 w 64"/>
                <a:gd name="T91" fmla="*/ 12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" h="133">
                  <a:moveTo>
                    <a:pt x="10" y="129"/>
                  </a:moveTo>
                  <a:lnTo>
                    <a:pt x="10" y="130"/>
                  </a:lnTo>
                  <a:lnTo>
                    <a:pt x="14" y="124"/>
                  </a:lnTo>
                  <a:lnTo>
                    <a:pt x="20" y="118"/>
                  </a:lnTo>
                  <a:lnTo>
                    <a:pt x="25" y="110"/>
                  </a:lnTo>
                  <a:lnTo>
                    <a:pt x="31" y="103"/>
                  </a:lnTo>
                  <a:lnTo>
                    <a:pt x="37" y="95"/>
                  </a:lnTo>
                  <a:lnTo>
                    <a:pt x="42" y="87"/>
                  </a:lnTo>
                  <a:lnTo>
                    <a:pt x="48" y="79"/>
                  </a:lnTo>
                  <a:lnTo>
                    <a:pt x="52" y="70"/>
                  </a:lnTo>
                  <a:lnTo>
                    <a:pt x="56" y="61"/>
                  </a:lnTo>
                  <a:lnTo>
                    <a:pt x="59" y="52"/>
                  </a:lnTo>
                  <a:lnTo>
                    <a:pt x="61" y="43"/>
                  </a:lnTo>
                  <a:lnTo>
                    <a:pt x="63" y="34"/>
                  </a:lnTo>
                  <a:lnTo>
                    <a:pt x="63" y="25"/>
                  </a:lnTo>
                  <a:lnTo>
                    <a:pt x="59" y="17"/>
                  </a:lnTo>
                  <a:lnTo>
                    <a:pt x="55" y="8"/>
                  </a:lnTo>
                  <a:lnTo>
                    <a:pt x="49" y="0"/>
                  </a:lnTo>
                  <a:lnTo>
                    <a:pt x="42" y="7"/>
                  </a:lnTo>
                  <a:lnTo>
                    <a:pt x="47" y="13"/>
                  </a:lnTo>
                  <a:lnTo>
                    <a:pt x="50" y="20"/>
                  </a:lnTo>
                  <a:lnTo>
                    <a:pt x="52" y="27"/>
                  </a:lnTo>
                  <a:lnTo>
                    <a:pt x="52" y="34"/>
                  </a:lnTo>
                  <a:lnTo>
                    <a:pt x="51" y="41"/>
                  </a:lnTo>
                  <a:lnTo>
                    <a:pt x="49" y="49"/>
                  </a:lnTo>
                  <a:lnTo>
                    <a:pt x="47" y="57"/>
                  </a:lnTo>
                  <a:lnTo>
                    <a:pt x="43" y="65"/>
                  </a:lnTo>
                  <a:lnTo>
                    <a:pt x="39" y="73"/>
                  </a:lnTo>
                  <a:lnTo>
                    <a:pt x="34" y="81"/>
                  </a:lnTo>
                  <a:lnTo>
                    <a:pt x="28" y="89"/>
                  </a:lnTo>
                  <a:lnTo>
                    <a:pt x="23" y="97"/>
                  </a:lnTo>
                  <a:lnTo>
                    <a:pt x="17" y="104"/>
                  </a:lnTo>
                  <a:lnTo>
                    <a:pt x="12" y="111"/>
                  </a:lnTo>
                  <a:lnTo>
                    <a:pt x="6" y="118"/>
                  </a:lnTo>
                  <a:lnTo>
                    <a:pt x="2" y="123"/>
                  </a:lnTo>
                  <a:lnTo>
                    <a:pt x="1" y="125"/>
                  </a:lnTo>
                  <a:lnTo>
                    <a:pt x="2" y="123"/>
                  </a:lnTo>
                  <a:lnTo>
                    <a:pt x="1" y="125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2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8" y="132"/>
                  </a:lnTo>
                  <a:lnTo>
                    <a:pt x="10" y="130"/>
                  </a:lnTo>
                  <a:lnTo>
                    <a:pt x="10" y="1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98" name="Freeform 254">
              <a:extLst>
                <a:ext uri="{FF2B5EF4-FFF2-40B4-BE49-F238E27FC236}">
                  <a16:creationId xmlns:a16="http://schemas.microsoft.com/office/drawing/2014/main" id="{EFE23B3E-CCBA-28A8-F346-3C5FA535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92"/>
              <a:ext cx="78" cy="93"/>
            </a:xfrm>
            <a:custGeom>
              <a:avLst/>
              <a:gdLst>
                <a:gd name="T0" fmla="*/ 7 w 78"/>
                <a:gd name="T1" fmla="*/ 91 h 93"/>
                <a:gd name="T2" fmla="*/ 7 w 78"/>
                <a:gd name="T3" fmla="*/ 91 h 93"/>
                <a:gd name="T4" fmla="*/ 11 w 78"/>
                <a:gd name="T5" fmla="*/ 90 h 93"/>
                <a:gd name="T6" fmla="*/ 15 w 78"/>
                <a:gd name="T7" fmla="*/ 88 h 93"/>
                <a:gd name="T8" fmla="*/ 19 w 78"/>
                <a:gd name="T9" fmla="*/ 85 h 93"/>
                <a:gd name="T10" fmla="*/ 23 w 78"/>
                <a:gd name="T11" fmla="*/ 82 h 93"/>
                <a:gd name="T12" fmla="*/ 27 w 78"/>
                <a:gd name="T13" fmla="*/ 78 h 93"/>
                <a:gd name="T14" fmla="*/ 32 w 78"/>
                <a:gd name="T15" fmla="*/ 73 h 93"/>
                <a:gd name="T16" fmla="*/ 37 w 78"/>
                <a:gd name="T17" fmla="*/ 68 h 93"/>
                <a:gd name="T18" fmla="*/ 42 w 78"/>
                <a:gd name="T19" fmla="*/ 62 h 93"/>
                <a:gd name="T20" fmla="*/ 47 w 78"/>
                <a:gd name="T21" fmla="*/ 56 h 93"/>
                <a:gd name="T22" fmla="*/ 52 w 78"/>
                <a:gd name="T23" fmla="*/ 50 h 93"/>
                <a:gd name="T24" fmla="*/ 56 w 78"/>
                <a:gd name="T25" fmla="*/ 43 h 93"/>
                <a:gd name="T26" fmla="*/ 60 w 78"/>
                <a:gd name="T27" fmla="*/ 36 h 93"/>
                <a:gd name="T28" fmla="*/ 65 w 78"/>
                <a:gd name="T29" fmla="*/ 28 h 93"/>
                <a:gd name="T30" fmla="*/ 69 w 78"/>
                <a:gd name="T31" fmla="*/ 20 h 93"/>
                <a:gd name="T32" fmla="*/ 73 w 78"/>
                <a:gd name="T33" fmla="*/ 12 h 93"/>
                <a:gd name="T34" fmla="*/ 77 w 78"/>
                <a:gd name="T35" fmla="*/ 4 h 93"/>
                <a:gd name="T36" fmla="*/ 68 w 78"/>
                <a:gd name="T37" fmla="*/ 0 h 93"/>
                <a:gd name="T38" fmla="*/ 64 w 78"/>
                <a:gd name="T39" fmla="*/ 8 h 93"/>
                <a:gd name="T40" fmla="*/ 60 w 78"/>
                <a:gd name="T41" fmla="*/ 16 h 93"/>
                <a:gd name="T42" fmla="*/ 56 w 78"/>
                <a:gd name="T43" fmla="*/ 23 h 93"/>
                <a:gd name="T44" fmla="*/ 52 w 78"/>
                <a:gd name="T45" fmla="*/ 30 h 93"/>
                <a:gd name="T46" fmla="*/ 48 w 78"/>
                <a:gd name="T47" fmla="*/ 37 h 93"/>
                <a:gd name="T48" fmla="*/ 43 w 78"/>
                <a:gd name="T49" fmla="*/ 44 h 93"/>
                <a:gd name="T50" fmla="*/ 39 w 78"/>
                <a:gd name="T51" fmla="*/ 50 h 93"/>
                <a:gd name="T52" fmla="*/ 34 w 78"/>
                <a:gd name="T53" fmla="*/ 56 h 93"/>
                <a:gd name="T54" fmla="*/ 29 w 78"/>
                <a:gd name="T55" fmla="*/ 61 h 93"/>
                <a:gd name="T56" fmla="*/ 25 w 78"/>
                <a:gd name="T57" fmla="*/ 66 h 93"/>
                <a:gd name="T58" fmla="*/ 21 w 78"/>
                <a:gd name="T59" fmla="*/ 70 h 93"/>
                <a:gd name="T60" fmla="*/ 17 w 78"/>
                <a:gd name="T61" fmla="*/ 74 h 93"/>
                <a:gd name="T62" fmla="*/ 13 w 78"/>
                <a:gd name="T63" fmla="*/ 77 h 93"/>
                <a:gd name="T64" fmla="*/ 10 w 78"/>
                <a:gd name="T65" fmla="*/ 79 h 93"/>
                <a:gd name="T66" fmla="*/ 6 w 78"/>
                <a:gd name="T67" fmla="*/ 81 h 93"/>
                <a:gd name="T68" fmla="*/ 4 w 78"/>
                <a:gd name="T69" fmla="*/ 82 h 93"/>
                <a:gd name="T70" fmla="*/ 4 w 78"/>
                <a:gd name="T71" fmla="*/ 82 h 93"/>
                <a:gd name="T72" fmla="*/ 4 w 78"/>
                <a:gd name="T73" fmla="*/ 82 h 93"/>
                <a:gd name="T74" fmla="*/ 2 w 78"/>
                <a:gd name="T75" fmla="*/ 83 h 93"/>
                <a:gd name="T76" fmla="*/ 1 w 78"/>
                <a:gd name="T77" fmla="*/ 84 h 93"/>
                <a:gd name="T78" fmla="*/ 0 w 78"/>
                <a:gd name="T79" fmla="*/ 86 h 93"/>
                <a:gd name="T80" fmla="*/ 1 w 78"/>
                <a:gd name="T81" fmla="*/ 88 h 93"/>
                <a:gd name="T82" fmla="*/ 1 w 78"/>
                <a:gd name="T83" fmla="*/ 90 h 93"/>
                <a:gd name="T84" fmla="*/ 3 w 78"/>
                <a:gd name="T85" fmla="*/ 91 h 93"/>
                <a:gd name="T86" fmla="*/ 5 w 78"/>
                <a:gd name="T87" fmla="*/ 92 h 93"/>
                <a:gd name="T88" fmla="*/ 7 w 78"/>
                <a:gd name="T89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8" h="93">
                  <a:moveTo>
                    <a:pt x="7" y="91"/>
                  </a:moveTo>
                  <a:lnTo>
                    <a:pt x="7" y="91"/>
                  </a:lnTo>
                  <a:lnTo>
                    <a:pt x="11" y="90"/>
                  </a:lnTo>
                  <a:lnTo>
                    <a:pt x="15" y="88"/>
                  </a:lnTo>
                  <a:lnTo>
                    <a:pt x="19" y="85"/>
                  </a:lnTo>
                  <a:lnTo>
                    <a:pt x="23" y="82"/>
                  </a:lnTo>
                  <a:lnTo>
                    <a:pt x="27" y="78"/>
                  </a:lnTo>
                  <a:lnTo>
                    <a:pt x="32" y="73"/>
                  </a:lnTo>
                  <a:lnTo>
                    <a:pt x="37" y="68"/>
                  </a:lnTo>
                  <a:lnTo>
                    <a:pt x="42" y="62"/>
                  </a:lnTo>
                  <a:lnTo>
                    <a:pt x="47" y="56"/>
                  </a:lnTo>
                  <a:lnTo>
                    <a:pt x="52" y="50"/>
                  </a:lnTo>
                  <a:lnTo>
                    <a:pt x="56" y="43"/>
                  </a:lnTo>
                  <a:lnTo>
                    <a:pt x="60" y="36"/>
                  </a:lnTo>
                  <a:lnTo>
                    <a:pt x="65" y="28"/>
                  </a:lnTo>
                  <a:lnTo>
                    <a:pt x="69" y="20"/>
                  </a:lnTo>
                  <a:lnTo>
                    <a:pt x="73" y="12"/>
                  </a:lnTo>
                  <a:lnTo>
                    <a:pt x="77" y="4"/>
                  </a:lnTo>
                  <a:lnTo>
                    <a:pt x="68" y="0"/>
                  </a:lnTo>
                  <a:lnTo>
                    <a:pt x="64" y="8"/>
                  </a:lnTo>
                  <a:lnTo>
                    <a:pt x="60" y="16"/>
                  </a:lnTo>
                  <a:lnTo>
                    <a:pt x="56" y="23"/>
                  </a:lnTo>
                  <a:lnTo>
                    <a:pt x="52" y="30"/>
                  </a:lnTo>
                  <a:lnTo>
                    <a:pt x="48" y="37"/>
                  </a:lnTo>
                  <a:lnTo>
                    <a:pt x="43" y="44"/>
                  </a:lnTo>
                  <a:lnTo>
                    <a:pt x="39" y="50"/>
                  </a:lnTo>
                  <a:lnTo>
                    <a:pt x="34" y="56"/>
                  </a:lnTo>
                  <a:lnTo>
                    <a:pt x="29" y="61"/>
                  </a:lnTo>
                  <a:lnTo>
                    <a:pt x="25" y="66"/>
                  </a:lnTo>
                  <a:lnTo>
                    <a:pt x="21" y="70"/>
                  </a:lnTo>
                  <a:lnTo>
                    <a:pt x="17" y="74"/>
                  </a:lnTo>
                  <a:lnTo>
                    <a:pt x="13" y="77"/>
                  </a:lnTo>
                  <a:lnTo>
                    <a:pt x="10" y="79"/>
                  </a:lnTo>
                  <a:lnTo>
                    <a:pt x="6" y="81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2" y="83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8"/>
                  </a:lnTo>
                  <a:lnTo>
                    <a:pt x="1" y="90"/>
                  </a:lnTo>
                  <a:lnTo>
                    <a:pt x="3" y="91"/>
                  </a:lnTo>
                  <a:lnTo>
                    <a:pt x="5" y="92"/>
                  </a:lnTo>
                  <a:lnTo>
                    <a:pt x="7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399" name="Freeform 255">
              <a:extLst>
                <a:ext uri="{FF2B5EF4-FFF2-40B4-BE49-F238E27FC236}">
                  <a16:creationId xmlns:a16="http://schemas.microsoft.com/office/drawing/2014/main" id="{87522333-4EBA-A1DB-2602-6F06E10E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053"/>
              <a:ext cx="125" cy="36"/>
            </a:xfrm>
            <a:custGeom>
              <a:avLst/>
              <a:gdLst>
                <a:gd name="T0" fmla="*/ 6 w 125"/>
                <a:gd name="T1" fmla="*/ 10 h 36"/>
                <a:gd name="T2" fmla="*/ 5 w 125"/>
                <a:gd name="T3" fmla="*/ 10 h 36"/>
                <a:gd name="T4" fmla="*/ 13 w 125"/>
                <a:gd name="T5" fmla="*/ 11 h 36"/>
                <a:gd name="T6" fmla="*/ 19 w 125"/>
                <a:gd name="T7" fmla="*/ 13 h 36"/>
                <a:gd name="T8" fmla="*/ 26 w 125"/>
                <a:gd name="T9" fmla="*/ 15 h 36"/>
                <a:gd name="T10" fmla="*/ 33 w 125"/>
                <a:gd name="T11" fmla="*/ 17 h 36"/>
                <a:gd name="T12" fmla="*/ 39 w 125"/>
                <a:gd name="T13" fmla="*/ 20 h 36"/>
                <a:gd name="T14" fmla="*/ 46 w 125"/>
                <a:gd name="T15" fmla="*/ 22 h 36"/>
                <a:gd name="T16" fmla="*/ 52 w 125"/>
                <a:gd name="T17" fmla="*/ 25 h 36"/>
                <a:gd name="T18" fmla="*/ 59 w 125"/>
                <a:gd name="T19" fmla="*/ 28 h 36"/>
                <a:gd name="T20" fmla="*/ 66 w 125"/>
                <a:gd name="T21" fmla="*/ 30 h 36"/>
                <a:gd name="T22" fmla="*/ 73 w 125"/>
                <a:gd name="T23" fmla="*/ 32 h 36"/>
                <a:gd name="T24" fmla="*/ 80 w 125"/>
                <a:gd name="T25" fmla="*/ 34 h 36"/>
                <a:gd name="T26" fmla="*/ 88 w 125"/>
                <a:gd name="T27" fmla="*/ 35 h 36"/>
                <a:gd name="T28" fmla="*/ 96 w 125"/>
                <a:gd name="T29" fmla="*/ 35 h 36"/>
                <a:gd name="T30" fmla="*/ 105 w 125"/>
                <a:gd name="T31" fmla="*/ 35 h 36"/>
                <a:gd name="T32" fmla="*/ 114 w 125"/>
                <a:gd name="T33" fmla="*/ 33 h 36"/>
                <a:gd name="T34" fmla="*/ 124 w 125"/>
                <a:gd name="T35" fmla="*/ 30 h 36"/>
                <a:gd name="T36" fmla="*/ 121 w 125"/>
                <a:gd name="T37" fmla="*/ 21 h 36"/>
                <a:gd name="T38" fmla="*/ 112 w 125"/>
                <a:gd name="T39" fmla="*/ 23 h 36"/>
                <a:gd name="T40" fmla="*/ 104 w 125"/>
                <a:gd name="T41" fmla="*/ 24 h 36"/>
                <a:gd name="T42" fmla="*/ 96 w 125"/>
                <a:gd name="T43" fmla="*/ 25 h 36"/>
                <a:gd name="T44" fmla="*/ 89 w 125"/>
                <a:gd name="T45" fmla="*/ 24 h 36"/>
                <a:gd name="T46" fmla="*/ 82 w 125"/>
                <a:gd name="T47" fmla="*/ 24 h 36"/>
                <a:gd name="T48" fmla="*/ 75 w 125"/>
                <a:gd name="T49" fmla="*/ 22 h 36"/>
                <a:gd name="T50" fmla="*/ 68 w 125"/>
                <a:gd name="T51" fmla="*/ 20 h 36"/>
                <a:gd name="T52" fmla="*/ 62 w 125"/>
                <a:gd name="T53" fmla="*/ 18 h 36"/>
                <a:gd name="T54" fmla="*/ 56 w 125"/>
                <a:gd name="T55" fmla="*/ 16 h 36"/>
                <a:gd name="T56" fmla="*/ 49 w 125"/>
                <a:gd name="T57" fmla="*/ 13 h 36"/>
                <a:gd name="T58" fmla="*/ 43 w 125"/>
                <a:gd name="T59" fmla="*/ 10 h 36"/>
                <a:gd name="T60" fmla="*/ 36 w 125"/>
                <a:gd name="T61" fmla="*/ 8 h 36"/>
                <a:gd name="T62" fmla="*/ 29 w 125"/>
                <a:gd name="T63" fmla="*/ 5 h 36"/>
                <a:gd name="T64" fmla="*/ 22 w 125"/>
                <a:gd name="T65" fmla="*/ 3 h 36"/>
                <a:gd name="T66" fmla="*/ 14 w 125"/>
                <a:gd name="T67" fmla="*/ 1 h 36"/>
                <a:gd name="T68" fmla="*/ 7 w 125"/>
                <a:gd name="T69" fmla="*/ 0 h 36"/>
                <a:gd name="T70" fmla="*/ 6 w 125"/>
                <a:gd name="T71" fmla="*/ 0 h 36"/>
                <a:gd name="T72" fmla="*/ 7 w 125"/>
                <a:gd name="T73" fmla="*/ 0 h 36"/>
                <a:gd name="T74" fmla="*/ 5 w 125"/>
                <a:gd name="T75" fmla="*/ 0 h 36"/>
                <a:gd name="T76" fmla="*/ 3 w 125"/>
                <a:gd name="T77" fmla="*/ 1 h 36"/>
                <a:gd name="T78" fmla="*/ 0 w 125"/>
                <a:gd name="T79" fmla="*/ 2 h 36"/>
                <a:gd name="T80" fmla="*/ 0 w 125"/>
                <a:gd name="T81" fmla="*/ 4 h 36"/>
                <a:gd name="T82" fmla="*/ 0 w 125"/>
                <a:gd name="T83" fmla="*/ 6 h 36"/>
                <a:gd name="T84" fmla="*/ 2 w 125"/>
                <a:gd name="T85" fmla="*/ 8 h 36"/>
                <a:gd name="T86" fmla="*/ 3 w 125"/>
                <a:gd name="T87" fmla="*/ 9 h 36"/>
                <a:gd name="T88" fmla="*/ 5 w 125"/>
                <a:gd name="T89" fmla="*/ 10 h 36"/>
                <a:gd name="T90" fmla="*/ 6 w 125"/>
                <a:gd name="T91" fmla="*/ 1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5" h="36">
                  <a:moveTo>
                    <a:pt x="6" y="10"/>
                  </a:moveTo>
                  <a:lnTo>
                    <a:pt x="5" y="10"/>
                  </a:lnTo>
                  <a:lnTo>
                    <a:pt x="13" y="11"/>
                  </a:lnTo>
                  <a:lnTo>
                    <a:pt x="19" y="13"/>
                  </a:lnTo>
                  <a:lnTo>
                    <a:pt x="26" y="15"/>
                  </a:lnTo>
                  <a:lnTo>
                    <a:pt x="33" y="17"/>
                  </a:lnTo>
                  <a:lnTo>
                    <a:pt x="39" y="20"/>
                  </a:lnTo>
                  <a:lnTo>
                    <a:pt x="46" y="22"/>
                  </a:lnTo>
                  <a:lnTo>
                    <a:pt x="52" y="25"/>
                  </a:lnTo>
                  <a:lnTo>
                    <a:pt x="59" y="28"/>
                  </a:lnTo>
                  <a:lnTo>
                    <a:pt x="66" y="30"/>
                  </a:lnTo>
                  <a:lnTo>
                    <a:pt x="73" y="32"/>
                  </a:lnTo>
                  <a:lnTo>
                    <a:pt x="80" y="34"/>
                  </a:lnTo>
                  <a:lnTo>
                    <a:pt x="88" y="35"/>
                  </a:lnTo>
                  <a:lnTo>
                    <a:pt x="96" y="35"/>
                  </a:lnTo>
                  <a:lnTo>
                    <a:pt x="105" y="35"/>
                  </a:lnTo>
                  <a:lnTo>
                    <a:pt x="114" y="33"/>
                  </a:lnTo>
                  <a:lnTo>
                    <a:pt x="124" y="30"/>
                  </a:lnTo>
                  <a:lnTo>
                    <a:pt x="121" y="21"/>
                  </a:lnTo>
                  <a:lnTo>
                    <a:pt x="112" y="23"/>
                  </a:lnTo>
                  <a:lnTo>
                    <a:pt x="104" y="24"/>
                  </a:lnTo>
                  <a:lnTo>
                    <a:pt x="96" y="25"/>
                  </a:lnTo>
                  <a:lnTo>
                    <a:pt x="89" y="24"/>
                  </a:lnTo>
                  <a:lnTo>
                    <a:pt x="82" y="24"/>
                  </a:lnTo>
                  <a:lnTo>
                    <a:pt x="75" y="22"/>
                  </a:lnTo>
                  <a:lnTo>
                    <a:pt x="68" y="20"/>
                  </a:lnTo>
                  <a:lnTo>
                    <a:pt x="62" y="18"/>
                  </a:lnTo>
                  <a:lnTo>
                    <a:pt x="56" y="16"/>
                  </a:lnTo>
                  <a:lnTo>
                    <a:pt x="49" y="13"/>
                  </a:lnTo>
                  <a:lnTo>
                    <a:pt x="43" y="10"/>
                  </a:lnTo>
                  <a:lnTo>
                    <a:pt x="36" y="8"/>
                  </a:lnTo>
                  <a:lnTo>
                    <a:pt x="29" y="5"/>
                  </a:lnTo>
                  <a:lnTo>
                    <a:pt x="22" y="3"/>
                  </a:lnTo>
                  <a:lnTo>
                    <a:pt x="14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8"/>
                  </a:lnTo>
                  <a:lnTo>
                    <a:pt x="3" y="9"/>
                  </a:lnTo>
                  <a:lnTo>
                    <a:pt x="5" y="10"/>
                  </a:lnTo>
                  <a:lnTo>
                    <a:pt x="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00" name="Freeform 256">
              <a:extLst>
                <a:ext uri="{FF2B5EF4-FFF2-40B4-BE49-F238E27FC236}">
                  <a16:creationId xmlns:a16="http://schemas.microsoft.com/office/drawing/2014/main" id="{3CA44DF4-1BCC-6DDE-3EE6-0E9840095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053"/>
              <a:ext cx="38" cy="76"/>
            </a:xfrm>
            <a:custGeom>
              <a:avLst/>
              <a:gdLst>
                <a:gd name="T0" fmla="*/ 5 w 38"/>
                <a:gd name="T1" fmla="*/ 65 h 76"/>
                <a:gd name="T2" fmla="*/ 10 w 38"/>
                <a:gd name="T3" fmla="*/ 71 h 76"/>
                <a:gd name="T4" fmla="*/ 10 w 38"/>
                <a:gd name="T5" fmla="*/ 68 h 76"/>
                <a:gd name="T6" fmla="*/ 11 w 38"/>
                <a:gd name="T7" fmla="*/ 64 h 76"/>
                <a:gd name="T8" fmla="*/ 12 w 38"/>
                <a:gd name="T9" fmla="*/ 60 h 76"/>
                <a:gd name="T10" fmla="*/ 12 w 38"/>
                <a:gd name="T11" fmla="*/ 55 h 76"/>
                <a:gd name="T12" fmla="*/ 13 w 38"/>
                <a:gd name="T13" fmla="*/ 50 h 76"/>
                <a:gd name="T14" fmla="*/ 14 w 38"/>
                <a:gd name="T15" fmla="*/ 44 h 76"/>
                <a:gd name="T16" fmla="*/ 15 w 38"/>
                <a:gd name="T17" fmla="*/ 39 h 76"/>
                <a:gd name="T18" fmla="*/ 17 w 38"/>
                <a:gd name="T19" fmla="*/ 34 h 76"/>
                <a:gd name="T20" fmla="*/ 18 w 38"/>
                <a:gd name="T21" fmla="*/ 29 h 76"/>
                <a:gd name="T22" fmla="*/ 20 w 38"/>
                <a:gd name="T23" fmla="*/ 24 h 76"/>
                <a:gd name="T24" fmla="*/ 22 w 38"/>
                <a:gd name="T25" fmla="*/ 20 h 76"/>
                <a:gd name="T26" fmla="*/ 25 w 38"/>
                <a:gd name="T27" fmla="*/ 16 h 76"/>
                <a:gd name="T28" fmla="*/ 27 w 38"/>
                <a:gd name="T29" fmla="*/ 13 h 76"/>
                <a:gd name="T30" fmla="*/ 30 w 38"/>
                <a:gd name="T31" fmla="*/ 12 h 76"/>
                <a:gd name="T32" fmla="*/ 33 w 38"/>
                <a:gd name="T33" fmla="*/ 10 h 76"/>
                <a:gd name="T34" fmla="*/ 37 w 38"/>
                <a:gd name="T35" fmla="*/ 10 h 76"/>
                <a:gd name="T36" fmla="*/ 37 w 38"/>
                <a:gd name="T37" fmla="*/ 0 h 76"/>
                <a:gd name="T38" fmla="*/ 30 w 38"/>
                <a:gd name="T39" fmla="*/ 0 h 76"/>
                <a:gd name="T40" fmla="*/ 25 w 38"/>
                <a:gd name="T41" fmla="*/ 3 h 76"/>
                <a:gd name="T42" fmla="*/ 20 w 38"/>
                <a:gd name="T43" fmla="*/ 6 h 76"/>
                <a:gd name="T44" fmla="*/ 17 w 38"/>
                <a:gd name="T45" fmla="*/ 10 h 76"/>
                <a:gd name="T46" fmla="*/ 13 w 38"/>
                <a:gd name="T47" fmla="*/ 15 h 76"/>
                <a:gd name="T48" fmla="*/ 11 w 38"/>
                <a:gd name="T49" fmla="*/ 20 h 76"/>
                <a:gd name="T50" fmla="*/ 9 w 38"/>
                <a:gd name="T51" fmla="*/ 25 h 76"/>
                <a:gd name="T52" fmla="*/ 7 w 38"/>
                <a:gd name="T53" fmla="*/ 31 h 76"/>
                <a:gd name="T54" fmla="*/ 5 w 38"/>
                <a:gd name="T55" fmla="*/ 37 h 76"/>
                <a:gd name="T56" fmla="*/ 4 w 38"/>
                <a:gd name="T57" fmla="*/ 43 h 76"/>
                <a:gd name="T58" fmla="*/ 3 w 38"/>
                <a:gd name="T59" fmla="*/ 48 h 76"/>
                <a:gd name="T60" fmla="*/ 2 w 38"/>
                <a:gd name="T61" fmla="*/ 53 h 76"/>
                <a:gd name="T62" fmla="*/ 2 w 38"/>
                <a:gd name="T63" fmla="*/ 58 h 76"/>
                <a:gd name="T64" fmla="*/ 1 w 38"/>
                <a:gd name="T65" fmla="*/ 62 h 76"/>
                <a:gd name="T66" fmla="*/ 0 w 38"/>
                <a:gd name="T67" fmla="*/ 66 h 76"/>
                <a:gd name="T68" fmla="*/ 0 w 38"/>
                <a:gd name="T69" fmla="*/ 69 h 76"/>
                <a:gd name="T70" fmla="*/ 5 w 38"/>
                <a:gd name="T71" fmla="*/ 75 h 76"/>
                <a:gd name="T72" fmla="*/ 0 w 38"/>
                <a:gd name="T73" fmla="*/ 69 h 76"/>
                <a:gd name="T74" fmla="*/ 0 w 38"/>
                <a:gd name="T75" fmla="*/ 71 h 76"/>
                <a:gd name="T76" fmla="*/ 1 w 38"/>
                <a:gd name="T77" fmla="*/ 73 h 76"/>
                <a:gd name="T78" fmla="*/ 2 w 38"/>
                <a:gd name="T79" fmla="*/ 74 h 76"/>
                <a:gd name="T80" fmla="*/ 4 w 38"/>
                <a:gd name="T81" fmla="*/ 75 h 76"/>
                <a:gd name="T82" fmla="*/ 5 w 38"/>
                <a:gd name="T83" fmla="*/ 75 h 76"/>
                <a:gd name="T84" fmla="*/ 7 w 38"/>
                <a:gd name="T85" fmla="*/ 74 h 76"/>
                <a:gd name="T86" fmla="*/ 9 w 38"/>
                <a:gd name="T87" fmla="*/ 73 h 76"/>
                <a:gd name="T88" fmla="*/ 10 w 38"/>
                <a:gd name="T89" fmla="*/ 71 h 76"/>
                <a:gd name="T90" fmla="*/ 5 w 38"/>
                <a:gd name="T91" fmla="*/ 6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" h="76">
                  <a:moveTo>
                    <a:pt x="5" y="65"/>
                  </a:moveTo>
                  <a:lnTo>
                    <a:pt x="10" y="71"/>
                  </a:lnTo>
                  <a:lnTo>
                    <a:pt x="10" y="68"/>
                  </a:lnTo>
                  <a:lnTo>
                    <a:pt x="11" y="64"/>
                  </a:lnTo>
                  <a:lnTo>
                    <a:pt x="12" y="60"/>
                  </a:lnTo>
                  <a:lnTo>
                    <a:pt x="12" y="55"/>
                  </a:lnTo>
                  <a:lnTo>
                    <a:pt x="13" y="50"/>
                  </a:lnTo>
                  <a:lnTo>
                    <a:pt x="14" y="44"/>
                  </a:lnTo>
                  <a:lnTo>
                    <a:pt x="15" y="39"/>
                  </a:lnTo>
                  <a:lnTo>
                    <a:pt x="17" y="34"/>
                  </a:lnTo>
                  <a:lnTo>
                    <a:pt x="18" y="29"/>
                  </a:lnTo>
                  <a:lnTo>
                    <a:pt x="20" y="24"/>
                  </a:lnTo>
                  <a:lnTo>
                    <a:pt x="22" y="20"/>
                  </a:lnTo>
                  <a:lnTo>
                    <a:pt x="25" y="16"/>
                  </a:lnTo>
                  <a:lnTo>
                    <a:pt x="27" y="13"/>
                  </a:lnTo>
                  <a:lnTo>
                    <a:pt x="30" y="12"/>
                  </a:lnTo>
                  <a:lnTo>
                    <a:pt x="33" y="10"/>
                  </a:lnTo>
                  <a:lnTo>
                    <a:pt x="37" y="1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25" y="3"/>
                  </a:lnTo>
                  <a:lnTo>
                    <a:pt x="20" y="6"/>
                  </a:lnTo>
                  <a:lnTo>
                    <a:pt x="17" y="10"/>
                  </a:lnTo>
                  <a:lnTo>
                    <a:pt x="13" y="15"/>
                  </a:lnTo>
                  <a:lnTo>
                    <a:pt x="11" y="20"/>
                  </a:lnTo>
                  <a:lnTo>
                    <a:pt x="9" y="25"/>
                  </a:lnTo>
                  <a:lnTo>
                    <a:pt x="7" y="31"/>
                  </a:lnTo>
                  <a:lnTo>
                    <a:pt x="5" y="37"/>
                  </a:lnTo>
                  <a:lnTo>
                    <a:pt x="4" y="43"/>
                  </a:lnTo>
                  <a:lnTo>
                    <a:pt x="3" y="48"/>
                  </a:lnTo>
                  <a:lnTo>
                    <a:pt x="2" y="53"/>
                  </a:lnTo>
                  <a:lnTo>
                    <a:pt x="2" y="58"/>
                  </a:lnTo>
                  <a:lnTo>
                    <a:pt x="1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5" y="75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4" y="75"/>
                  </a:lnTo>
                  <a:lnTo>
                    <a:pt x="5" y="75"/>
                  </a:lnTo>
                  <a:lnTo>
                    <a:pt x="7" y="74"/>
                  </a:lnTo>
                  <a:lnTo>
                    <a:pt x="9" y="73"/>
                  </a:lnTo>
                  <a:lnTo>
                    <a:pt x="10" y="71"/>
                  </a:lnTo>
                  <a:lnTo>
                    <a:pt x="5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01" name="Freeform 257">
              <a:extLst>
                <a:ext uri="{FF2B5EF4-FFF2-40B4-BE49-F238E27FC236}">
                  <a16:creationId xmlns:a16="http://schemas.microsoft.com/office/drawing/2014/main" id="{112EAC05-BA53-8AC3-AF97-795981933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118"/>
              <a:ext cx="18" cy="17"/>
            </a:xfrm>
            <a:custGeom>
              <a:avLst/>
              <a:gdLst>
                <a:gd name="T0" fmla="*/ 11 w 18"/>
                <a:gd name="T1" fmla="*/ 6 h 17"/>
                <a:gd name="T2" fmla="*/ 17 w 18"/>
                <a:gd name="T3" fmla="*/ 12 h 17"/>
                <a:gd name="T4" fmla="*/ 17 w 18"/>
                <a:gd name="T5" fmla="*/ 8 h 17"/>
                <a:gd name="T6" fmla="*/ 13 w 18"/>
                <a:gd name="T7" fmla="*/ 4 h 17"/>
                <a:gd name="T8" fmla="*/ 8 w 18"/>
                <a:gd name="T9" fmla="*/ 1 h 17"/>
                <a:gd name="T10" fmla="*/ 0 w 18"/>
                <a:gd name="T11" fmla="*/ 0 h 17"/>
                <a:gd name="T12" fmla="*/ 0 w 18"/>
                <a:gd name="T13" fmla="*/ 10 h 17"/>
                <a:gd name="T14" fmla="*/ 0 w 18"/>
                <a:gd name="T15" fmla="*/ 10 h 17"/>
                <a:gd name="T16" fmla="*/ 0 w 18"/>
                <a:gd name="T17" fmla="*/ 10 h 17"/>
                <a:gd name="T18" fmla="*/ 0 w 18"/>
                <a:gd name="T19" fmla="*/ 10 h 17"/>
                <a:gd name="T20" fmla="*/ 0 w 18"/>
                <a:gd name="T21" fmla="*/ 10 h 17"/>
                <a:gd name="T22" fmla="*/ 6 w 18"/>
                <a:gd name="T23" fmla="*/ 16 h 17"/>
                <a:gd name="T24" fmla="*/ 0 w 18"/>
                <a:gd name="T25" fmla="*/ 10 h 17"/>
                <a:gd name="T26" fmla="*/ 0 w 18"/>
                <a:gd name="T27" fmla="*/ 12 h 17"/>
                <a:gd name="T28" fmla="*/ 2 w 18"/>
                <a:gd name="T29" fmla="*/ 14 h 17"/>
                <a:gd name="T30" fmla="*/ 5 w 18"/>
                <a:gd name="T31" fmla="*/ 15 h 17"/>
                <a:gd name="T32" fmla="*/ 6 w 18"/>
                <a:gd name="T33" fmla="*/ 16 h 17"/>
                <a:gd name="T34" fmla="*/ 10 w 18"/>
                <a:gd name="T35" fmla="*/ 16 h 17"/>
                <a:gd name="T36" fmla="*/ 13 w 18"/>
                <a:gd name="T37" fmla="*/ 15 h 17"/>
                <a:gd name="T38" fmla="*/ 14 w 18"/>
                <a:gd name="T39" fmla="*/ 14 h 17"/>
                <a:gd name="T40" fmla="*/ 17 w 18"/>
                <a:gd name="T41" fmla="*/ 12 h 17"/>
                <a:gd name="T42" fmla="*/ 11 w 18"/>
                <a:gd name="T4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17">
                  <a:moveTo>
                    <a:pt x="11" y="6"/>
                  </a:moveTo>
                  <a:lnTo>
                    <a:pt x="17" y="12"/>
                  </a:lnTo>
                  <a:lnTo>
                    <a:pt x="17" y="8"/>
                  </a:lnTo>
                  <a:lnTo>
                    <a:pt x="13" y="4"/>
                  </a:lnTo>
                  <a:lnTo>
                    <a:pt x="8" y="1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6" y="16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10" y="16"/>
                  </a:lnTo>
                  <a:lnTo>
                    <a:pt x="13" y="15"/>
                  </a:lnTo>
                  <a:lnTo>
                    <a:pt x="14" y="14"/>
                  </a:lnTo>
                  <a:lnTo>
                    <a:pt x="17" y="12"/>
                  </a:lnTo>
                  <a:lnTo>
                    <a:pt x="11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02" name="Freeform 258">
              <a:extLst>
                <a:ext uri="{FF2B5EF4-FFF2-40B4-BE49-F238E27FC236}">
                  <a16:creationId xmlns:a16="http://schemas.microsoft.com/office/drawing/2014/main" id="{4671940D-1875-F7EF-620D-D954CDF7B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106"/>
              <a:ext cx="78" cy="30"/>
            </a:xfrm>
            <a:custGeom>
              <a:avLst/>
              <a:gdLst>
                <a:gd name="T0" fmla="*/ 77 w 78"/>
                <a:gd name="T1" fmla="*/ 4 h 30"/>
                <a:gd name="T2" fmla="*/ 71 w 78"/>
                <a:gd name="T3" fmla="*/ 0 h 30"/>
                <a:gd name="T4" fmla="*/ 65 w 78"/>
                <a:gd name="T5" fmla="*/ 2 h 30"/>
                <a:gd name="T6" fmla="*/ 59 w 78"/>
                <a:gd name="T7" fmla="*/ 3 h 30"/>
                <a:gd name="T8" fmla="*/ 54 w 78"/>
                <a:gd name="T9" fmla="*/ 5 h 30"/>
                <a:gd name="T10" fmla="*/ 49 w 78"/>
                <a:gd name="T11" fmla="*/ 7 h 30"/>
                <a:gd name="T12" fmla="*/ 44 w 78"/>
                <a:gd name="T13" fmla="*/ 8 h 30"/>
                <a:gd name="T14" fmla="*/ 39 w 78"/>
                <a:gd name="T15" fmla="*/ 10 h 30"/>
                <a:gd name="T16" fmla="*/ 34 w 78"/>
                <a:gd name="T17" fmla="*/ 12 h 30"/>
                <a:gd name="T18" fmla="*/ 30 w 78"/>
                <a:gd name="T19" fmla="*/ 14 h 30"/>
                <a:gd name="T20" fmla="*/ 25 w 78"/>
                <a:gd name="T21" fmla="*/ 15 h 30"/>
                <a:gd name="T22" fmla="*/ 21 w 78"/>
                <a:gd name="T23" fmla="*/ 16 h 30"/>
                <a:gd name="T24" fmla="*/ 17 w 78"/>
                <a:gd name="T25" fmla="*/ 18 h 30"/>
                <a:gd name="T26" fmla="*/ 14 w 78"/>
                <a:gd name="T27" fmla="*/ 18 h 30"/>
                <a:gd name="T28" fmla="*/ 10 w 78"/>
                <a:gd name="T29" fmla="*/ 19 h 30"/>
                <a:gd name="T30" fmla="*/ 8 w 78"/>
                <a:gd name="T31" fmla="*/ 19 h 30"/>
                <a:gd name="T32" fmla="*/ 5 w 78"/>
                <a:gd name="T33" fmla="*/ 19 h 30"/>
                <a:gd name="T34" fmla="*/ 3 w 78"/>
                <a:gd name="T35" fmla="*/ 18 h 30"/>
                <a:gd name="T36" fmla="*/ 0 w 78"/>
                <a:gd name="T37" fmla="*/ 28 h 30"/>
                <a:gd name="T38" fmla="*/ 3 w 78"/>
                <a:gd name="T39" fmla="*/ 28 h 30"/>
                <a:gd name="T40" fmla="*/ 7 w 78"/>
                <a:gd name="T41" fmla="*/ 29 h 30"/>
                <a:gd name="T42" fmla="*/ 11 w 78"/>
                <a:gd name="T43" fmla="*/ 29 h 30"/>
                <a:gd name="T44" fmla="*/ 15 w 78"/>
                <a:gd name="T45" fmla="*/ 28 h 30"/>
                <a:gd name="T46" fmla="*/ 20 w 78"/>
                <a:gd name="T47" fmla="*/ 28 h 30"/>
                <a:gd name="T48" fmla="*/ 24 w 78"/>
                <a:gd name="T49" fmla="*/ 26 h 30"/>
                <a:gd name="T50" fmla="*/ 28 w 78"/>
                <a:gd name="T51" fmla="*/ 25 h 30"/>
                <a:gd name="T52" fmla="*/ 33 w 78"/>
                <a:gd name="T53" fmla="*/ 23 h 30"/>
                <a:gd name="T54" fmla="*/ 38 w 78"/>
                <a:gd name="T55" fmla="*/ 22 h 30"/>
                <a:gd name="T56" fmla="*/ 42 w 78"/>
                <a:gd name="T57" fmla="*/ 20 h 30"/>
                <a:gd name="T58" fmla="*/ 47 w 78"/>
                <a:gd name="T59" fmla="*/ 18 h 30"/>
                <a:gd name="T60" fmla="*/ 52 w 78"/>
                <a:gd name="T61" fmla="*/ 16 h 30"/>
                <a:gd name="T62" fmla="*/ 57 w 78"/>
                <a:gd name="T63" fmla="*/ 15 h 30"/>
                <a:gd name="T64" fmla="*/ 62 w 78"/>
                <a:gd name="T65" fmla="*/ 13 h 30"/>
                <a:gd name="T66" fmla="*/ 68 w 78"/>
                <a:gd name="T67" fmla="*/ 11 h 30"/>
                <a:gd name="T68" fmla="*/ 73 w 78"/>
                <a:gd name="T69" fmla="*/ 10 h 30"/>
                <a:gd name="T70" fmla="*/ 67 w 78"/>
                <a:gd name="T71" fmla="*/ 6 h 30"/>
                <a:gd name="T72" fmla="*/ 73 w 78"/>
                <a:gd name="T73" fmla="*/ 10 h 30"/>
                <a:gd name="T74" fmla="*/ 75 w 78"/>
                <a:gd name="T75" fmla="*/ 9 h 30"/>
                <a:gd name="T76" fmla="*/ 76 w 78"/>
                <a:gd name="T77" fmla="*/ 8 h 30"/>
                <a:gd name="T78" fmla="*/ 77 w 78"/>
                <a:gd name="T79" fmla="*/ 6 h 30"/>
                <a:gd name="T80" fmla="*/ 77 w 78"/>
                <a:gd name="T81" fmla="*/ 4 h 30"/>
                <a:gd name="T82" fmla="*/ 76 w 78"/>
                <a:gd name="T83" fmla="*/ 2 h 30"/>
                <a:gd name="T84" fmla="*/ 75 w 78"/>
                <a:gd name="T85" fmla="*/ 1 h 30"/>
                <a:gd name="T86" fmla="*/ 73 w 78"/>
                <a:gd name="T87" fmla="*/ 0 h 30"/>
                <a:gd name="T88" fmla="*/ 71 w 78"/>
                <a:gd name="T89" fmla="*/ 0 h 30"/>
                <a:gd name="T90" fmla="*/ 77 w 78"/>
                <a:gd name="T91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" h="30">
                  <a:moveTo>
                    <a:pt x="77" y="4"/>
                  </a:moveTo>
                  <a:lnTo>
                    <a:pt x="71" y="0"/>
                  </a:lnTo>
                  <a:lnTo>
                    <a:pt x="65" y="2"/>
                  </a:lnTo>
                  <a:lnTo>
                    <a:pt x="59" y="3"/>
                  </a:lnTo>
                  <a:lnTo>
                    <a:pt x="54" y="5"/>
                  </a:lnTo>
                  <a:lnTo>
                    <a:pt x="49" y="7"/>
                  </a:lnTo>
                  <a:lnTo>
                    <a:pt x="44" y="8"/>
                  </a:lnTo>
                  <a:lnTo>
                    <a:pt x="39" y="10"/>
                  </a:lnTo>
                  <a:lnTo>
                    <a:pt x="34" y="12"/>
                  </a:lnTo>
                  <a:lnTo>
                    <a:pt x="30" y="14"/>
                  </a:lnTo>
                  <a:lnTo>
                    <a:pt x="25" y="15"/>
                  </a:lnTo>
                  <a:lnTo>
                    <a:pt x="21" y="16"/>
                  </a:lnTo>
                  <a:lnTo>
                    <a:pt x="17" y="18"/>
                  </a:lnTo>
                  <a:lnTo>
                    <a:pt x="14" y="18"/>
                  </a:lnTo>
                  <a:lnTo>
                    <a:pt x="10" y="19"/>
                  </a:lnTo>
                  <a:lnTo>
                    <a:pt x="8" y="19"/>
                  </a:lnTo>
                  <a:lnTo>
                    <a:pt x="5" y="19"/>
                  </a:lnTo>
                  <a:lnTo>
                    <a:pt x="3" y="18"/>
                  </a:lnTo>
                  <a:lnTo>
                    <a:pt x="0" y="28"/>
                  </a:lnTo>
                  <a:lnTo>
                    <a:pt x="3" y="28"/>
                  </a:lnTo>
                  <a:lnTo>
                    <a:pt x="7" y="29"/>
                  </a:lnTo>
                  <a:lnTo>
                    <a:pt x="11" y="29"/>
                  </a:lnTo>
                  <a:lnTo>
                    <a:pt x="15" y="28"/>
                  </a:lnTo>
                  <a:lnTo>
                    <a:pt x="20" y="28"/>
                  </a:lnTo>
                  <a:lnTo>
                    <a:pt x="24" y="26"/>
                  </a:lnTo>
                  <a:lnTo>
                    <a:pt x="28" y="25"/>
                  </a:lnTo>
                  <a:lnTo>
                    <a:pt x="33" y="23"/>
                  </a:lnTo>
                  <a:lnTo>
                    <a:pt x="38" y="22"/>
                  </a:lnTo>
                  <a:lnTo>
                    <a:pt x="42" y="20"/>
                  </a:lnTo>
                  <a:lnTo>
                    <a:pt x="47" y="18"/>
                  </a:lnTo>
                  <a:lnTo>
                    <a:pt x="52" y="16"/>
                  </a:lnTo>
                  <a:lnTo>
                    <a:pt x="57" y="15"/>
                  </a:lnTo>
                  <a:lnTo>
                    <a:pt x="62" y="13"/>
                  </a:lnTo>
                  <a:lnTo>
                    <a:pt x="68" y="11"/>
                  </a:lnTo>
                  <a:lnTo>
                    <a:pt x="73" y="10"/>
                  </a:lnTo>
                  <a:lnTo>
                    <a:pt x="67" y="6"/>
                  </a:lnTo>
                  <a:lnTo>
                    <a:pt x="73" y="10"/>
                  </a:lnTo>
                  <a:lnTo>
                    <a:pt x="75" y="9"/>
                  </a:lnTo>
                  <a:lnTo>
                    <a:pt x="76" y="8"/>
                  </a:lnTo>
                  <a:lnTo>
                    <a:pt x="77" y="6"/>
                  </a:lnTo>
                  <a:lnTo>
                    <a:pt x="77" y="4"/>
                  </a:lnTo>
                  <a:lnTo>
                    <a:pt x="76" y="2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7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03" name="Freeform 259">
              <a:extLst>
                <a:ext uri="{FF2B5EF4-FFF2-40B4-BE49-F238E27FC236}">
                  <a16:creationId xmlns:a16="http://schemas.microsoft.com/office/drawing/2014/main" id="{68CCC937-C39E-F17E-59BB-2A129D55E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110"/>
              <a:ext cx="19" cy="69"/>
            </a:xfrm>
            <a:custGeom>
              <a:avLst/>
              <a:gdLst>
                <a:gd name="T0" fmla="*/ 9 w 19"/>
                <a:gd name="T1" fmla="*/ 67 h 69"/>
                <a:gd name="T2" fmla="*/ 10 w 19"/>
                <a:gd name="T3" fmla="*/ 66 h 69"/>
                <a:gd name="T4" fmla="*/ 11 w 19"/>
                <a:gd name="T5" fmla="*/ 63 h 69"/>
                <a:gd name="T6" fmla="*/ 13 w 19"/>
                <a:gd name="T7" fmla="*/ 59 h 69"/>
                <a:gd name="T8" fmla="*/ 14 w 19"/>
                <a:gd name="T9" fmla="*/ 55 h 69"/>
                <a:gd name="T10" fmla="*/ 16 w 19"/>
                <a:gd name="T11" fmla="*/ 51 h 69"/>
                <a:gd name="T12" fmla="*/ 17 w 19"/>
                <a:gd name="T13" fmla="*/ 47 h 69"/>
                <a:gd name="T14" fmla="*/ 17 w 19"/>
                <a:gd name="T15" fmla="*/ 43 h 69"/>
                <a:gd name="T16" fmla="*/ 18 w 19"/>
                <a:gd name="T17" fmla="*/ 39 h 69"/>
                <a:gd name="T18" fmla="*/ 18 w 19"/>
                <a:gd name="T19" fmla="*/ 35 h 69"/>
                <a:gd name="T20" fmla="*/ 18 w 19"/>
                <a:gd name="T21" fmla="*/ 31 h 69"/>
                <a:gd name="T22" fmla="*/ 18 w 19"/>
                <a:gd name="T23" fmla="*/ 26 h 69"/>
                <a:gd name="T24" fmla="*/ 18 w 19"/>
                <a:gd name="T25" fmla="*/ 22 h 69"/>
                <a:gd name="T26" fmla="*/ 18 w 19"/>
                <a:gd name="T27" fmla="*/ 17 h 69"/>
                <a:gd name="T28" fmla="*/ 17 w 19"/>
                <a:gd name="T29" fmla="*/ 13 h 69"/>
                <a:gd name="T30" fmla="*/ 17 w 19"/>
                <a:gd name="T31" fmla="*/ 9 h 69"/>
                <a:gd name="T32" fmla="*/ 16 w 19"/>
                <a:gd name="T33" fmla="*/ 4 h 69"/>
                <a:gd name="T34" fmla="*/ 15 w 19"/>
                <a:gd name="T35" fmla="*/ 0 h 69"/>
                <a:gd name="T36" fmla="*/ 5 w 19"/>
                <a:gd name="T37" fmla="*/ 2 h 69"/>
                <a:gd name="T38" fmla="*/ 6 w 19"/>
                <a:gd name="T39" fmla="*/ 6 h 69"/>
                <a:gd name="T40" fmla="*/ 7 w 19"/>
                <a:gd name="T41" fmla="*/ 10 h 69"/>
                <a:gd name="T42" fmla="*/ 7 w 19"/>
                <a:gd name="T43" fmla="*/ 14 h 69"/>
                <a:gd name="T44" fmla="*/ 8 w 19"/>
                <a:gd name="T45" fmla="*/ 18 h 69"/>
                <a:gd name="T46" fmla="*/ 8 w 19"/>
                <a:gd name="T47" fmla="*/ 23 h 69"/>
                <a:gd name="T48" fmla="*/ 8 w 19"/>
                <a:gd name="T49" fmla="*/ 27 h 69"/>
                <a:gd name="T50" fmla="*/ 8 w 19"/>
                <a:gd name="T51" fmla="*/ 30 h 69"/>
                <a:gd name="T52" fmla="*/ 8 w 19"/>
                <a:gd name="T53" fmla="*/ 34 h 69"/>
                <a:gd name="T54" fmla="*/ 8 w 19"/>
                <a:gd name="T55" fmla="*/ 38 h 69"/>
                <a:gd name="T56" fmla="*/ 7 w 19"/>
                <a:gd name="T57" fmla="*/ 42 h 69"/>
                <a:gd name="T58" fmla="*/ 7 w 19"/>
                <a:gd name="T59" fmla="*/ 46 h 69"/>
                <a:gd name="T60" fmla="*/ 6 w 19"/>
                <a:gd name="T61" fmla="*/ 49 h 69"/>
                <a:gd name="T62" fmla="*/ 5 w 19"/>
                <a:gd name="T63" fmla="*/ 52 h 69"/>
                <a:gd name="T64" fmla="*/ 4 w 19"/>
                <a:gd name="T65" fmla="*/ 55 h 69"/>
                <a:gd name="T66" fmla="*/ 2 w 19"/>
                <a:gd name="T67" fmla="*/ 57 h 69"/>
                <a:gd name="T68" fmla="*/ 1 w 19"/>
                <a:gd name="T69" fmla="*/ 60 h 69"/>
                <a:gd name="T70" fmla="*/ 2 w 19"/>
                <a:gd name="T71" fmla="*/ 59 h 69"/>
                <a:gd name="T72" fmla="*/ 1 w 19"/>
                <a:gd name="T73" fmla="*/ 60 h 69"/>
                <a:gd name="T74" fmla="*/ 0 w 19"/>
                <a:gd name="T75" fmla="*/ 62 h 69"/>
                <a:gd name="T76" fmla="*/ 0 w 19"/>
                <a:gd name="T77" fmla="*/ 64 h 69"/>
                <a:gd name="T78" fmla="*/ 1 w 19"/>
                <a:gd name="T79" fmla="*/ 66 h 69"/>
                <a:gd name="T80" fmla="*/ 2 w 19"/>
                <a:gd name="T81" fmla="*/ 67 h 69"/>
                <a:gd name="T82" fmla="*/ 4 w 19"/>
                <a:gd name="T83" fmla="*/ 68 h 69"/>
                <a:gd name="T84" fmla="*/ 6 w 19"/>
                <a:gd name="T85" fmla="*/ 68 h 69"/>
                <a:gd name="T86" fmla="*/ 8 w 19"/>
                <a:gd name="T87" fmla="*/ 67 h 69"/>
                <a:gd name="T88" fmla="*/ 10 w 19"/>
                <a:gd name="T89" fmla="*/ 66 h 69"/>
                <a:gd name="T90" fmla="*/ 9 w 19"/>
                <a:gd name="T91" fmla="*/ 6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" h="69">
                  <a:moveTo>
                    <a:pt x="9" y="67"/>
                  </a:moveTo>
                  <a:lnTo>
                    <a:pt x="10" y="66"/>
                  </a:lnTo>
                  <a:lnTo>
                    <a:pt x="11" y="63"/>
                  </a:lnTo>
                  <a:lnTo>
                    <a:pt x="13" y="59"/>
                  </a:lnTo>
                  <a:lnTo>
                    <a:pt x="14" y="55"/>
                  </a:lnTo>
                  <a:lnTo>
                    <a:pt x="16" y="51"/>
                  </a:lnTo>
                  <a:lnTo>
                    <a:pt x="17" y="47"/>
                  </a:lnTo>
                  <a:lnTo>
                    <a:pt x="17" y="43"/>
                  </a:lnTo>
                  <a:lnTo>
                    <a:pt x="18" y="39"/>
                  </a:lnTo>
                  <a:lnTo>
                    <a:pt x="18" y="35"/>
                  </a:lnTo>
                  <a:lnTo>
                    <a:pt x="18" y="31"/>
                  </a:lnTo>
                  <a:lnTo>
                    <a:pt x="18" y="26"/>
                  </a:lnTo>
                  <a:lnTo>
                    <a:pt x="18" y="22"/>
                  </a:lnTo>
                  <a:lnTo>
                    <a:pt x="18" y="17"/>
                  </a:lnTo>
                  <a:lnTo>
                    <a:pt x="17" y="13"/>
                  </a:lnTo>
                  <a:lnTo>
                    <a:pt x="17" y="9"/>
                  </a:lnTo>
                  <a:lnTo>
                    <a:pt x="16" y="4"/>
                  </a:lnTo>
                  <a:lnTo>
                    <a:pt x="15" y="0"/>
                  </a:lnTo>
                  <a:lnTo>
                    <a:pt x="5" y="2"/>
                  </a:lnTo>
                  <a:lnTo>
                    <a:pt x="6" y="6"/>
                  </a:lnTo>
                  <a:lnTo>
                    <a:pt x="7" y="10"/>
                  </a:lnTo>
                  <a:lnTo>
                    <a:pt x="7" y="14"/>
                  </a:lnTo>
                  <a:lnTo>
                    <a:pt x="8" y="18"/>
                  </a:lnTo>
                  <a:lnTo>
                    <a:pt x="8" y="23"/>
                  </a:lnTo>
                  <a:lnTo>
                    <a:pt x="8" y="27"/>
                  </a:lnTo>
                  <a:lnTo>
                    <a:pt x="8" y="30"/>
                  </a:lnTo>
                  <a:lnTo>
                    <a:pt x="8" y="34"/>
                  </a:lnTo>
                  <a:lnTo>
                    <a:pt x="8" y="38"/>
                  </a:lnTo>
                  <a:lnTo>
                    <a:pt x="7" y="42"/>
                  </a:lnTo>
                  <a:lnTo>
                    <a:pt x="7" y="46"/>
                  </a:lnTo>
                  <a:lnTo>
                    <a:pt x="6" y="49"/>
                  </a:lnTo>
                  <a:lnTo>
                    <a:pt x="5" y="52"/>
                  </a:lnTo>
                  <a:lnTo>
                    <a:pt x="4" y="55"/>
                  </a:lnTo>
                  <a:lnTo>
                    <a:pt x="2" y="57"/>
                  </a:lnTo>
                  <a:lnTo>
                    <a:pt x="1" y="60"/>
                  </a:lnTo>
                  <a:lnTo>
                    <a:pt x="2" y="59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8" y="67"/>
                  </a:lnTo>
                  <a:lnTo>
                    <a:pt x="10" y="66"/>
                  </a:lnTo>
                  <a:lnTo>
                    <a:pt x="9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04" name="Freeform 260">
              <a:extLst>
                <a:ext uri="{FF2B5EF4-FFF2-40B4-BE49-F238E27FC236}">
                  <a16:creationId xmlns:a16="http://schemas.microsoft.com/office/drawing/2014/main" id="{5F21517A-44E3-49E1-DF87-FD84DF0D9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169"/>
              <a:ext cx="92" cy="40"/>
            </a:xfrm>
            <a:custGeom>
              <a:avLst/>
              <a:gdLst>
                <a:gd name="T0" fmla="*/ 4 w 92"/>
                <a:gd name="T1" fmla="*/ 36 h 40"/>
                <a:gd name="T2" fmla="*/ 5 w 92"/>
                <a:gd name="T3" fmla="*/ 37 h 40"/>
                <a:gd name="T4" fmla="*/ 13 w 92"/>
                <a:gd name="T5" fmla="*/ 38 h 40"/>
                <a:gd name="T6" fmla="*/ 21 w 92"/>
                <a:gd name="T7" fmla="*/ 39 h 40"/>
                <a:gd name="T8" fmla="*/ 28 w 92"/>
                <a:gd name="T9" fmla="*/ 39 h 40"/>
                <a:gd name="T10" fmla="*/ 36 w 92"/>
                <a:gd name="T11" fmla="*/ 38 h 40"/>
                <a:gd name="T12" fmla="*/ 43 w 92"/>
                <a:gd name="T13" fmla="*/ 37 h 40"/>
                <a:gd name="T14" fmla="*/ 49 w 92"/>
                <a:gd name="T15" fmla="*/ 34 h 40"/>
                <a:gd name="T16" fmla="*/ 56 w 92"/>
                <a:gd name="T17" fmla="*/ 32 h 40"/>
                <a:gd name="T18" fmla="*/ 62 w 92"/>
                <a:gd name="T19" fmla="*/ 29 h 40"/>
                <a:gd name="T20" fmla="*/ 67 w 92"/>
                <a:gd name="T21" fmla="*/ 26 h 40"/>
                <a:gd name="T22" fmla="*/ 72 w 92"/>
                <a:gd name="T23" fmla="*/ 23 h 40"/>
                <a:gd name="T24" fmla="*/ 77 w 92"/>
                <a:gd name="T25" fmla="*/ 20 h 40"/>
                <a:gd name="T26" fmla="*/ 81 w 92"/>
                <a:gd name="T27" fmla="*/ 16 h 40"/>
                <a:gd name="T28" fmla="*/ 84 w 92"/>
                <a:gd name="T29" fmla="*/ 13 h 40"/>
                <a:gd name="T30" fmla="*/ 87 w 92"/>
                <a:gd name="T31" fmla="*/ 11 h 40"/>
                <a:gd name="T32" fmla="*/ 89 w 92"/>
                <a:gd name="T33" fmla="*/ 9 h 40"/>
                <a:gd name="T34" fmla="*/ 91 w 92"/>
                <a:gd name="T35" fmla="*/ 8 h 40"/>
                <a:gd name="T36" fmla="*/ 84 w 92"/>
                <a:gd name="T37" fmla="*/ 0 h 40"/>
                <a:gd name="T38" fmla="*/ 82 w 92"/>
                <a:gd name="T39" fmla="*/ 1 h 40"/>
                <a:gd name="T40" fmla="*/ 80 w 92"/>
                <a:gd name="T41" fmla="*/ 3 h 40"/>
                <a:gd name="T42" fmla="*/ 78 w 92"/>
                <a:gd name="T43" fmla="*/ 5 h 40"/>
                <a:gd name="T44" fmla="*/ 74 w 92"/>
                <a:gd name="T45" fmla="*/ 8 h 40"/>
                <a:gd name="T46" fmla="*/ 71 w 92"/>
                <a:gd name="T47" fmla="*/ 11 h 40"/>
                <a:gd name="T48" fmla="*/ 67 w 92"/>
                <a:gd name="T49" fmla="*/ 14 h 40"/>
                <a:gd name="T50" fmla="*/ 62 w 92"/>
                <a:gd name="T51" fmla="*/ 17 h 40"/>
                <a:gd name="T52" fmla="*/ 57 w 92"/>
                <a:gd name="T53" fmla="*/ 20 h 40"/>
                <a:gd name="T54" fmla="*/ 51 w 92"/>
                <a:gd name="T55" fmla="*/ 23 h 40"/>
                <a:gd name="T56" fmla="*/ 46 w 92"/>
                <a:gd name="T57" fmla="*/ 25 h 40"/>
                <a:gd name="T58" fmla="*/ 40 w 92"/>
                <a:gd name="T59" fmla="*/ 27 h 40"/>
                <a:gd name="T60" fmla="*/ 34 w 92"/>
                <a:gd name="T61" fmla="*/ 28 h 40"/>
                <a:gd name="T62" fmla="*/ 28 w 92"/>
                <a:gd name="T63" fmla="*/ 29 h 40"/>
                <a:gd name="T64" fmla="*/ 21 w 92"/>
                <a:gd name="T65" fmla="*/ 29 h 40"/>
                <a:gd name="T66" fmla="*/ 15 w 92"/>
                <a:gd name="T67" fmla="*/ 29 h 40"/>
                <a:gd name="T68" fmla="*/ 8 w 92"/>
                <a:gd name="T69" fmla="*/ 27 h 40"/>
                <a:gd name="T70" fmla="*/ 8 w 92"/>
                <a:gd name="T71" fmla="*/ 27 h 40"/>
                <a:gd name="T72" fmla="*/ 8 w 92"/>
                <a:gd name="T73" fmla="*/ 27 h 40"/>
                <a:gd name="T74" fmla="*/ 6 w 92"/>
                <a:gd name="T75" fmla="*/ 26 h 40"/>
                <a:gd name="T76" fmla="*/ 4 w 92"/>
                <a:gd name="T77" fmla="*/ 27 h 40"/>
                <a:gd name="T78" fmla="*/ 2 w 92"/>
                <a:gd name="T79" fmla="*/ 28 h 40"/>
                <a:gd name="T80" fmla="*/ 0 w 92"/>
                <a:gd name="T81" fmla="*/ 30 h 40"/>
                <a:gd name="T82" fmla="*/ 0 w 92"/>
                <a:gd name="T83" fmla="*/ 32 h 40"/>
                <a:gd name="T84" fmla="*/ 0 w 92"/>
                <a:gd name="T85" fmla="*/ 34 h 40"/>
                <a:gd name="T86" fmla="*/ 3 w 92"/>
                <a:gd name="T87" fmla="*/ 35 h 40"/>
                <a:gd name="T88" fmla="*/ 5 w 92"/>
                <a:gd name="T89" fmla="*/ 37 h 40"/>
                <a:gd name="T90" fmla="*/ 4 w 92"/>
                <a:gd name="T91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40">
                  <a:moveTo>
                    <a:pt x="4" y="36"/>
                  </a:moveTo>
                  <a:lnTo>
                    <a:pt x="5" y="37"/>
                  </a:lnTo>
                  <a:lnTo>
                    <a:pt x="13" y="38"/>
                  </a:lnTo>
                  <a:lnTo>
                    <a:pt x="21" y="39"/>
                  </a:lnTo>
                  <a:lnTo>
                    <a:pt x="28" y="39"/>
                  </a:lnTo>
                  <a:lnTo>
                    <a:pt x="36" y="38"/>
                  </a:lnTo>
                  <a:lnTo>
                    <a:pt x="43" y="37"/>
                  </a:lnTo>
                  <a:lnTo>
                    <a:pt x="49" y="34"/>
                  </a:lnTo>
                  <a:lnTo>
                    <a:pt x="56" y="32"/>
                  </a:lnTo>
                  <a:lnTo>
                    <a:pt x="62" y="29"/>
                  </a:lnTo>
                  <a:lnTo>
                    <a:pt x="67" y="26"/>
                  </a:lnTo>
                  <a:lnTo>
                    <a:pt x="72" y="23"/>
                  </a:lnTo>
                  <a:lnTo>
                    <a:pt x="77" y="20"/>
                  </a:lnTo>
                  <a:lnTo>
                    <a:pt x="81" y="16"/>
                  </a:lnTo>
                  <a:lnTo>
                    <a:pt x="84" y="13"/>
                  </a:lnTo>
                  <a:lnTo>
                    <a:pt x="87" y="11"/>
                  </a:lnTo>
                  <a:lnTo>
                    <a:pt x="89" y="9"/>
                  </a:lnTo>
                  <a:lnTo>
                    <a:pt x="91" y="8"/>
                  </a:lnTo>
                  <a:lnTo>
                    <a:pt x="84" y="0"/>
                  </a:lnTo>
                  <a:lnTo>
                    <a:pt x="82" y="1"/>
                  </a:lnTo>
                  <a:lnTo>
                    <a:pt x="80" y="3"/>
                  </a:lnTo>
                  <a:lnTo>
                    <a:pt x="78" y="5"/>
                  </a:lnTo>
                  <a:lnTo>
                    <a:pt x="74" y="8"/>
                  </a:lnTo>
                  <a:lnTo>
                    <a:pt x="71" y="11"/>
                  </a:lnTo>
                  <a:lnTo>
                    <a:pt x="67" y="14"/>
                  </a:lnTo>
                  <a:lnTo>
                    <a:pt x="62" y="17"/>
                  </a:lnTo>
                  <a:lnTo>
                    <a:pt x="57" y="20"/>
                  </a:lnTo>
                  <a:lnTo>
                    <a:pt x="51" y="23"/>
                  </a:lnTo>
                  <a:lnTo>
                    <a:pt x="46" y="25"/>
                  </a:lnTo>
                  <a:lnTo>
                    <a:pt x="40" y="27"/>
                  </a:lnTo>
                  <a:lnTo>
                    <a:pt x="34" y="28"/>
                  </a:lnTo>
                  <a:lnTo>
                    <a:pt x="28" y="29"/>
                  </a:lnTo>
                  <a:lnTo>
                    <a:pt x="21" y="29"/>
                  </a:lnTo>
                  <a:lnTo>
                    <a:pt x="15" y="29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6" y="26"/>
                  </a:lnTo>
                  <a:lnTo>
                    <a:pt x="4" y="27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3" y="35"/>
                  </a:lnTo>
                  <a:lnTo>
                    <a:pt x="5" y="37"/>
                  </a:lnTo>
                  <a:lnTo>
                    <a:pt x="4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05" name="Freeform 261">
              <a:extLst>
                <a:ext uri="{FF2B5EF4-FFF2-40B4-BE49-F238E27FC236}">
                  <a16:creationId xmlns:a16="http://schemas.microsoft.com/office/drawing/2014/main" id="{34591B2E-2473-E2A1-C9D8-08043DF74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2101"/>
              <a:ext cx="137" cy="105"/>
            </a:xfrm>
            <a:custGeom>
              <a:avLst/>
              <a:gdLst>
                <a:gd name="T0" fmla="*/ 6 w 137"/>
                <a:gd name="T1" fmla="*/ 0 h 105"/>
                <a:gd name="T2" fmla="*/ 3 w 137"/>
                <a:gd name="T3" fmla="*/ 10 h 105"/>
                <a:gd name="T4" fmla="*/ 14 w 137"/>
                <a:gd name="T5" fmla="*/ 15 h 105"/>
                <a:gd name="T6" fmla="*/ 22 w 137"/>
                <a:gd name="T7" fmla="*/ 21 h 105"/>
                <a:gd name="T8" fmla="*/ 31 w 137"/>
                <a:gd name="T9" fmla="*/ 27 h 105"/>
                <a:gd name="T10" fmla="*/ 39 w 137"/>
                <a:gd name="T11" fmla="*/ 33 h 105"/>
                <a:gd name="T12" fmla="*/ 46 w 137"/>
                <a:gd name="T13" fmla="*/ 39 h 105"/>
                <a:gd name="T14" fmla="*/ 53 w 137"/>
                <a:gd name="T15" fmla="*/ 46 h 105"/>
                <a:gd name="T16" fmla="*/ 60 w 137"/>
                <a:gd name="T17" fmla="*/ 52 h 105"/>
                <a:gd name="T18" fmla="*/ 67 w 137"/>
                <a:gd name="T19" fmla="*/ 59 h 105"/>
                <a:gd name="T20" fmla="*/ 74 w 137"/>
                <a:gd name="T21" fmla="*/ 65 h 105"/>
                <a:gd name="T22" fmla="*/ 81 w 137"/>
                <a:gd name="T23" fmla="*/ 71 h 105"/>
                <a:gd name="T24" fmla="*/ 88 w 137"/>
                <a:gd name="T25" fmla="*/ 77 h 105"/>
                <a:gd name="T26" fmla="*/ 96 w 137"/>
                <a:gd name="T27" fmla="*/ 83 h 105"/>
                <a:gd name="T28" fmla="*/ 104 w 137"/>
                <a:gd name="T29" fmla="*/ 89 h 105"/>
                <a:gd name="T30" fmla="*/ 112 w 137"/>
                <a:gd name="T31" fmla="*/ 95 h 105"/>
                <a:gd name="T32" fmla="*/ 122 w 137"/>
                <a:gd name="T33" fmla="*/ 100 h 105"/>
                <a:gd name="T34" fmla="*/ 132 w 137"/>
                <a:gd name="T35" fmla="*/ 104 h 105"/>
                <a:gd name="T36" fmla="*/ 136 w 137"/>
                <a:gd name="T37" fmla="*/ 95 h 105"/>
                <a:gd name="T38" fmla="*/ 127 w 137"/>
                <a:gd name="T39" fmla="*/ 91 h 105"/>
                <a:gd name="T40" fmla="*/ 118 w 137"/>
                <a:gd name="T41" fmla="*/ 86 h 105"/>
                <a:gd name="T42" fmla="*/ 109 w 137"/>
                <a:gd name="T43" fmla="*/ 81 h 105"/>
                <a:gd name="T44" fmla="*/ 102 w 137"/>
                <a:gd name="T45" fmla="*/ 75 h 105"/>
                <a:gd name="T46" fmla="*/ 94 w 137"/>
                <a:gd name="T47" fmla="*/ 69 h 105"/>
                <a:gd name="T48" fmla="*/ 87 w 137"/>
                <a:gd name="T49" fmla="*/ 64 h 105"/>
                <a:gd name="T50" fmla="*/ 81 w 137"/>
                <a:gd name="T51" fmla="*/ 57 h 105"/>
                <a:gd name="T52" fmla="*/ 74 w 137"/>
                <a:gd name="T53" fmla="*/ 51 h 105"/>
                <a:gd name="T54" fmla="*/ 67 w 137"/>
                <a:gd name="T55" fmla="*/ 45 h 105"/>
                <a:gd name="T56" fmla="*/ 60 w 137"/>
                <a:gd name="T57" fmla="*/ 38 h 105"/>
                <a:gd name="T58" fmla="*/ 53 w 137"/>
                <a:gd name="T59" fmla="*/ 32 h 105"/>
                <a:gd name="T60" fmla="*/ 45 w 137"/>
                <a:gd name="T61" fmla="*/ 25 h 105"/>
                <a:gd name="T62" fmla="*/ 37 w 137"/>
                <a:gd name="T63" fmla="*/ 19 h 105"/>
                <a:gd name="T64" fmla="*/ 28 w 137"/>
                <a:gd name="T65" fmla="*/ 12 h 105"/>
                <a:gd name="T66" fmla="*/ 19 w 137"/>
                <a:gd name="T67" fmla="*/ 6 h 105"/>
                <a:gd name="T68" fmla="*/ 8 w 137"/>
                <a:gd name="T69" fmla="*/ 1 h 105"/>
                <a:gd name="T70" fmla="*/ 6 w 137"/>
                <a:gd name="T71" fmla="*/ 10 h 105"/>
                <a:gd name="T72" fmla="*/ 8 w 137"/>
                <a:gd name="T73" fmla="*/ 1 h 105"/>
                <a:gd name="T74" fmla="*/ 6 w 137"/>
                <a:gd name="T75" fmla="*/ 0 h 105"/>
                <a:gd name="T76" fmla="*/ 4 w 137"/>
                <a:gd name="T77" fmla="*/ 0 h 105"/>
                <a:gd name="T78" fmla="*/ 2 w 137"/>
                <a:gd name="T79" fmla="*/ 1 h 105"/>
                <a:gd name="T80" fmla="*/ 0 w 137"/>
                <a:gd name="T81" fmla="*/ 3 h 105"/>
                <a:gd name="T82" fmla="*/ 0 w 137"/>
                <a:gd name="T83" fmla="*/ 5 h 105"/>
                <a:gd name="T84" fmla="*/ 0 w 137"/>
                <a:gd name="T85" fmla="*/ 7 h 105"/>
                <a:gd name="T86" fmla="*/ 2 w 137"/>
                <a:gd name="T87" fmla="*/ 8 h 105"/>
                <a:gd name="T88" fmla="*/ 3 w 137"/>
                <a:gd name="T89" fmla="*/ 10 h 105"/>
                <a:gd name="T90" fmla="*/ 6 w 137"/>
                <a:gd name="T91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7" h="105">
                  <a:moveTo>
                    <a:pt x="6" y="0"/>
                  </a:moveTo>
                  <a:lnTo>
                    <a:pt x="3" y="10"/>
                  </a:lnTo>
                  <a:lnTo>
                    <a:pt x="14" y="15"/>
                  </a:lnTo>
                  <a:lnTo>
                    <a:pt x="22" y="21"/>
                  </a:lnTo>
                  <a:lnTo>
                    <a:pt x="31" y="27"/>
                  </a:lnTo>
                  <a:lnTo>
                    <a:pt x="39" y="33"/>
                  </a:lnTo>
                  <a:lnTo>
                    <a:pt x="46" y="39"/>
                  </a:lnTo>
                  <a:lnTo>
                    <a:pt x="53" y="46"/>
                  </a:lnTo>
                  <a:lnTo>
                    <a:pt x="60" y="52"/>
                  </a:lnTo>
                  <a:lnTo>
                    <a:pt x="67" y="59"/>
                  </a:lnTo>
                  <a:lnTo>
                    <a:pt x="74" y="65"/>
                  </a:lnTo>
                  <a:lnTo>
                    <a:pt x="81" y="71"/>
                  </a:lnTo>
                  <a:lnTo>
                    <a:pt x="88" y="77"/>
                  </a:lnTo>
                  <a:lnTo>
                    <a:pt x="96" y="83"/>
                  </a:lnTo>
                  <a:lnTo>
                    <a:pt x="104" y="89"/>
                  </a:lnTo>
                  <a:lnTo>
                    <a:pt x="112" y="95"/>
                  </a:lnTo>
                  <a:lnTo>
                    <a:pt x="122" y="100"/>
                  </a:lnTo>
                  <a:lnTo>
                    <a:pt x="132" y="104"/>
                  </a:lnTo>
                  <a:lnTo>
                    <a:pt x="136" y="95"/>
                  </a:lnTo>
                  <a:lnTo>
                    <a:pt x="127" y="91"/>
                  </a:lnTo>
                  <a:lnTo>
                    <a:pt x="118" y="86"/>
                  </a:lnTo>
                  <a:lnTo>
                    <a:pt x="109" y="81"/>
                  </a:lnTo>
                  <a:lnTo>
                    <a:pt x="102" y="75"/>
                  </a:lnTo>
                  <a:lnTo>
                    <a:pt x="94" y="69"/>
                  </a:lnTo>
                  <a:lnTo>
                    <a:pt x="87" y="64"/>
                  </a:lnTo>
                  <a:lnTo>
                    <a:pt x="81" y="57"/>
                  </a:lnTo>
                  <a:lnTo>
                    <a:pt x="74" y="51"/>
                  </a:lnTo>
                  <a:lnTo>
                    <a:pt x="67" y="45"/>
                  </a:lnTo>
                  <a:lnTo>
                    <a:pt x="60" y="38"/>
                  </a:lnTo>
                  <a:lnTo>
                    <a:pt x="53" y="32"/>
                  </a:lnTo>
                  <a:lnTo>
                    <a:pt x="45" y="25"/>
                  </a:lnTo>
                  <a:lnTo>
                    <a:pt x="37" y="19"/>
                  </a:lnTo>
                  <a:lnTo>
                    <a:pt x="28" y="12"/>
                  </a:lnTo>
                  <a:lnTo>
                    <a:pt x="19" y="6"/>
                  </a:lnTo>
                  <a:lnTo>
                    <a:pt x="8" y="1"/>
                  </a:lnTo>
                  <a:lnTo>
                    <a:pt x="6" y="10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8"/>
                  </a:lnTo>
                  <a:lnTo>
                    <a:pt x="3" y="10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06" name="Freeform 262">
              <a:extLst>
                <a:ext uri="{FF2B5EF4-FFF2-40B4-BE49-F238E27FC236}">
                  <a16:creationId xmlns:a16="http://schemas.microsoft.com/office/drawing/2014/main" id="{D427D886-9308-3FF5-798C-30AAAFF55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089"/>
              <a:ext cx="49" cy="23"/>
            </a:xfrm>
            <a:custGeom>
              <a:avLst/>
              <a:gdLst>
                <a:gd name="T0" fmla="*/ 39 w 49"/>
                <a:gd name="T1" fmla="*/ 2 h 23"/>
                <a:gd name="T2" fmla="*/ 39 w 49"/>
                <a:gd name="T3" fmla="*/ 2 h 23"/>
                <a:gd name="T4" fmla="*/ 38 w 49"/>
                <a:gd name="T5" fmla="*/ 3 h 23"/>
                <a:gd name="T6" fmla="*/ 36 w 49"/>
                <a:gd name="T7" fmla="*/ 4 h 23"/>
                <a:gd name="T8" fmla="*/ 34 w 49"/>
                <a:gd name="T9" fmla="*/ 5 h 23"/>
                <a:gd name="T10" fmla="*/ 31 w 49"/>
                <a:gd name="T11" fmla="*/ 6 h 23"/>
                <a:gd name="T12" fmla="*/ 28 w 49"/>
                <a:gd name="T13" fmla="*/ 7 h 23"/>
                <a:gd name="T14" fmla="*/ 26 w 49"/>
                <a:gd name="T15" fmla="*/ 8 h 23"/>
                <a:gd name="T16" fmla="*/ 23 w 49"/>
                <a:gd name="T17" fmla="*/ 9 h 23"/>
                <a:gd name="T18" fmla="*/ 19 w 49"/>
                <a:gd name="T19" fmla="*/ 10 h 23"/>
                <a:gd name="T20" fmla="*/ 16 w 49"/>
                <a:gd name="T21" fmla="*/ 10 h 23"/>
                <a:gd name="T22" fmla="*/ 13 w 49"/>
                <a:gd name="T23" fmla="*/ 11 h 23"/>
                <a:gd name="T24" fmla="*/ 10 w 49"/>
                <a:gd name="T25" fmla="*/ 11 h 23"/>
                <a:gd name="T26" fmla="*/ 7 w 49"/>
                <a:gd name="T27" fmla="*/ 12 h 23"/>
                <a:gd name="T28" fmla="*/ 5 w 49"/>
                <a:gd name="T29" fmla="*/ 12 h 23"/>
                <a:gd name="T30" fmla="*/ 3 w 49"/>
                <a:gd name="T31" fmla="*/ 12 h 23"/>
                <a:gd name="T32" fmla="*/ 0 w 49"/>
                <a:gd name="T33" fmla="*/ 12 h 23"/>
                <a:gd name="T34" fmla="*/ 0 w 49"/>
                <a:gd name="T35" fmla="*/ 12 h 23"/>
                <a:gd name="T36" fmla="*/ 0 w 49"/>
                <a:gd name="T37" fmla="*/ 22 h 23"/>
                <a:gd name="T38" fmla="*/ 2 w 49"/>
                <a:gd name="T39" fmla="*/ 22 h 23"/>
                <a:gd name="T40" fmla="*/ 4 w 49"/>
                <a:gd name="T41" fmla="*/ 22 h 23"/>
                <a:gd name="T42" fmla="*/ 6 w 49"/>
                <a:gd name="T43" fmla="*/ 22 h 23"/>
                <a:gd name="T44" fmla="*/ 9 w 49"/>
                <a:gd name="T45" fmla="*/ 22 h 23"/>
                <a:gd name="T46" fmla="*/ 12 w 49"/>
                <a:gd name="T47" fmla="*/ 21 h 23"/>
                <a:gd name="T48" fmla="*/ 15 w 49"/>
                <a:gd name="T49" fmla="*/ 21 h 23"/>
                <a:gd name="T50" fmla="*/ 18 w 49"/>
                <a:gd name="T51" fmla="*/ 20 h 23"/>
                <a:gd name="T52" fmla="*/ 21 w 49"/>
                <a:gd name="T53" fmla="*/ 20 h 23"/>
                <a:gd name="T54" fmla="*/ 25 w 49"/>
                <a:gd name="T55" fmla="*/ 19 h 23"/>
                <a:gd name="T56" fmla="*/ 28 w 49"/>
                <a:gd name="T57" fmla="*/ 18 h 23"/>
                <a:gd name="T58" fmla="*/ 32 w 49"/>
                <a:gd name="T59" fmla="*/ 17 h 23"/>
                <a:gd name="T60" fmla="*/ 35 w 49"/>
                <a:gd name="T61" fmla="*/ 16 h 23"/>
                <a:gd name="T62" fmla="*/ 38 w 49"/>
                <a:gd name="T63" fmla="*/ 14 h 23"/>
                <a:gd name="T64" fmla="*/ 41 w 49"/>
                <a:gd name="T65" fmla="*/ 13 h 23"/>
                <a:gd name="T66" fmla="*/ 44 w 49"/>
                <a:gd name="T67" fmla="*/ 11 h 23"/>
                <a:gd name="T68" fmla="*/ 47 w 49"/>
                <a:gd name="T69" fmla="*/ 9 h 23"/>
                <a:gd name="T70" fmla="*/ 47 w 49"/>
                <a:gd name="T71" fmla="*/ 9 h 23"/>
                <a:gd name="T72" fmla="*/ 47 w 49"/>
                <a:gd name="T73" fmla="*/ 9 h 23"/>
                <a:gd name="T74" fmla="*/ 48 w 49"/>
                <a:gd name="T75" fmla="*/ 7 h 23"/>
                <a:gd name="T76" fmla="*/ 48 w 49"/>
                <a:gd name="T77" fmla="*/ 5 h 23"/>
                <a:gd name="T78" fmla="*/ 47 w 49"/>
                <a:gd name="T79" fmla="*/ 3 h 23"/>
                <a:gd name="T80" fmla="*/ 46 w 49"/>
                <a:gd name="T81" fmla="*/ 1 h 23"/>
                <a:gd name="T82" fmla="*/ 45 w 49"/>
                <a:gd name="T83" fmla="*/ 0 h 23"/>
                <a:gd name="T84" fmla="*/ 43 w 49"/>
                <a:gd name="T85" fmla="*/ 0 h 23"/>
                <a:gd name="T86" fmla="*/ 41 w 49"/>
                <a:gd name="T87" fmla="*/ 0 h 23"/>
                <a:gd name="T88" fmla="*/ 39 w 49"/>
                <a:gd name="T89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9" h="23">
                  <a:moveTo>
                    <a:pt x="39" y="2"/>
                  </a:moveTo>
                  <a:lnTo>
                    <a:pt x="39" y="2"/>
                  </a:lnTo>
                  <a:lnTo>
                    <a:pt x="38" y="3"/>
                  </a:lnTo>
                  <a:lnTo>
                    <a:pt x="36" y="4"/>
                  </a:lnTo>
                  <a:lnTo>
                    <a:pt x="34" y="5"/>
                  </a:lnTo>
                  <a:lnTo>
                    <a:pt x="31" y="6"/>
                  </a:lnTo>
                  <a:lnTo>
                    <a:pt x="28" y="7"/>
                  </a:lnTo>
                  <a:lnTo>
                    <a:pt x="26" y="8"/>
                  </a:lnTo>
                  <a:lnTo>
                    <a:pt x="23" y="9"/>
                  </a:lnTo>
                  <a:lnTo>
                    <a:pt x="19" y="10"/>
                  </a:lnTo>
                  <a:lnTo>
                    <a:pt x="16" y="10"/>
                  </a:lnTo>
                  <a:lnTo>
                    <a:pt x="13" y="11"/>
                  </a:lnTo>
                  <a:lnTo>
                    <a:pt x="10" y="11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4" y="22"/>
                  </a:lnTo>
                  <a:lnTo>
                    <a:pt x="6" y="22"/>
                  </a:lnTo>
                  <a:lnTo>
                    <a:pt x="9" y="22"/>
                  </a:lnTo>
                  <a:lnTo>
                    <a:pt x="12" y="21"/>
                  </a:lnTo>
                  <a:lnTo>
                    <a:pt x="15" y="21"/>
                  </a:lnTo>
                  <a:lnTo>
                    <a:pt x="18" y="20"/>
                  </a:lnTo>
                  <a:lnTo>
                    <a:pt x="21" y="20"/>
                  </a:lnTo>
                  <a:lnTo>
                    <a:pt x="25" y="19"/>
                  </a:lnTo>
                  <a:lnTo>
                    <a:pt x="28" y="18"/>
                  </a:lnTo>
                  <a:lnTo>
                    <a:pt x="32" y="17"/>
                  </a:lnTo>
                  <a:lnTo>
                    <a:pt x="35" y="16"/>
                  </a:lnTo>
                  <a:lnTo>
                    <a:pt x="38" y="14"/>
                  </a:lnTo>
                  <a:lnTo>
                    <a:pt x="41" y="13"/>
                  </a:lnTo>
                  <a:lnTo>
                    <a:pt x="44" y="11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07" name="Freeform 263">
              <a:extLst>
                <a:ext uri="{FF2B5EF4-FFF2-40B4-BE49-F238E27FC236}">
                  <a16:creationId xmlns:a16="http://schemas.microsoft.com/office/drawing/2014/main" id="{E0CB38FE-BD43-1346-95B8-DF3FA886E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990"/>
              <a:ext cx="28" cy="109"/>
            </a:xfrm>
            <a:custGeom>
              <a:avLst/>
              <a:gdLst>
                <a:gd name="T0" fmla="*/ 12 w 28"/>
                <a:gd name="T1" fmla="*/ 2 h 109"/>
                <a:gd name="T2" fmla="*/ 11 w 28"/>
                <a:gd name="T3" fmla="*/ 6 h 109"/>
                <a:gd name="T4" fmla="*/ 12 w 28"/>
                <a:gd name="T5" fmla="*/ 14 h 109"/>
                <a:gd name="T6" fmla="*/ 13 w 28"/>
                <a:gd name="T7" fmla="*/ 21 h 109"/>
                <a:gd name="T8" fmla="*/ 14 w 28"/>
                <a:gd name="T9" fmla="*/ 28 h 109"/>
                <a:gd name="T10" fmla="*/ 15 w 28"/>
                <a:gd name="T11" fmla="*/ 35 h 109"/>
                <a:gd name="T12" fmla="*/ 16 w 28"/>
                <a:gd name="T13" fmla="*/ 42 h 109"/>
                <a:gd name="T14" fmla="*/ 16 w 28"/>
                <a:gd name="T15" fmla="*/ 48 h 109"/>
                <a:gd name="T16" fmla="*/ 16 w 28"/>
                <a:gd name="T17" fmla="*/ 54 h 109"/>
                <a:gd name="T18" fmla="*/ 16 w 28"/>
                <a:gd name="T19" fmla="*/ 60 h 109"/>
                <a:gd name="T20" fmla="*/ 16 w 28"/>
                <a:gd name="T21" fmla="*/ 65 h 109"/>
                <a:gd name="T22" fmla="*/ 15 w 28"/>
                <a:gd name="T23" fmla="*/ 71 h 109"/>
                <a:gd name="T24" fmla="*/ 14 w 28"/>
                <a:gd name="T25" fmla="*/ 76 h 109"/>
                <a:gd name="T26" fmla="*/ 12 w 28"/>
                <a:gd name="T27" fmla="*/ 81 h 109"/>
                <a:gd name="T28" fmla="*/ 10 w 28"/>
                <a:gd name="T29" fmla="*/ 86 h 109"/>
                <a:gd name="T30" fmla="*/ 8 w 28"/>
                <a:gd name="T31" fmla="*/ 91 h 109"/>
                <a:gd name="T32" fmla="*/ 4 w 28"/>
                <a:gd name="T33" fmla="*/ 96 h 109"/>
                <a:gd name="T34" fmla="*/ 0 w 28"/>
                <a:gd name="T35" fmla="*/ 101 h 109"/>
                <a:gd name="T36" fmla="*/ 8 w 28"/>
                <a:gd name="T37" fmla="*/ 108 h 109"/>
                <a:gd name="T38" fmla="*/ 12 w 28"/>
                <a:gd name="T39" fmla="*/ 102 h 109"/>
                <a:gd name="T40" fmla="*/ 16 w 28"/>
                <a:gd name="T41" fmla="*/ 96 h 109"/>
                <a:gd name="T42" fmla="*/ 20 w 28"/>
                <a:gd name="T43" fmla="*/ 90 h 109"/>
                <a:gd name="T44" fmla="*/ 22 w 28"/>
                <a:gd name="T45" fmla="*/ 85 h 109"/>
                <a:gd name="T46" fmla="*/ 24 w 28"/>
                <a:gd name="T47" fmla="*/ 78 h 109"/>
                <a:gd name="T48" fmla="*/ 25 w 28"/>
                <a:gd name="T49" fmla="*/ 72 h 109"/>
                <a:gd name="T50" fmla="*/ 26 w 28"/>
                <a:gd name="T51" fmla="*/ 66 h 109"/>
                <a:gd name="T52" fmla="*/ 27 w 28"/>
                <a:gd name="T53" fmla="*/ 60 h 109"/>
                <a:gd name="T54" fmla="*/ 27 w 28"/>
                <a:gd name="T55" fmla="*/ 53 h 109"/>
                <a:gd name="T56" fmla="*/ 26 w 28"/>
                <a:gd name="T57" fmla="*/ 47 h 109"/>
                <a:gd name="T58" fmla="*/ 25 w 28"/>
                <a:gd name="T59" fmla="*/ 41 h 109"/>
                <a:gd name="T60" fmla="*/ 25 w 28"/>
                <a:gd name="T61" fmla="*/ 34 h 109"/>
                <a:gd name="T62" fmla="*/ 24 w 28"/>
                <a:gd name="T63" fmla="*/ 27 h 109"/>
                <a:gd name="T64" fmla="*/ 23 w 28"/>
                <a:gd name="T65" fmla="*/ 20 h 109"/>
                <a:gd name="T66" fmla="*/ 21 w 28"/>
                <a:gd name="T67" fmla="*/ 13 h 109"/>
                <a:gd name="T68" fmla="*/ 20 w 28"/>
                <a:gd name="T69" fmla="*/ 5 h 109"/>
                <a:gd name="T70" fmla="*/ 19 w 28"/>
                <a:gd name="T71" fmla="*/ 9 h 109"/>
                <a:gd name="T72" fmla="*/ 20 w 28"/>
                <a:gd name="T73" fmla="*/ 5 h 109"/>
                <a:gd name="T74" fmla="*/ 20 w 28"/>
                <a:gd name="T75" fmla="*/ 3 h 109"/>
                <a:gd name="T76" fmla="*/ 18 w 28"/>
                <a:gd name="T77" fmla="*/ 1 h 109"/>
                <a:gd name="T78" fmla="*/ 17 w 28"/>
                <a:gd name="T79" fmla="*/ 0 h 109"/>
                <a:gd name="T80" fmla="*/ 15 w 28"/>
                <a:gd name="T81" fmla="*/ 0 h 109"/>
                <a:gd name="T82" fmla="*/ 13 w 28"/>
                <a:gd name="T83" fmla="*/ 1 h 109"/>
                <a:gd name="T84" fmla="*/ 12 w 28"/>
                <a:gd name="T85" fmla="*/ 2 h 109"/>
                <a:gd name="T86" fmla="*/ 11 w 28"/>
                <a:gd name="T87" fmla="*/ 4 h 109"/>
                <a:gd name="T88" fmla="*/ 11 w 28"/>
                <a:gd name="T89" fmla="*/ 6 h 109"/>
                <a:gd name="T90" fmla="*/ 12 w 28"/>
                <a:gd name="T91" fmla="*/ 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" h="109">
                  <a:moveTo>
                    <a:pt x="12" y="2"/>
                  </a:moveTo>
                  <a:lnTo>
                    <a:pt x="11" y="6"/>
                  </a:lnTo>
                  <a:lnTo>
                    <a:pt x="12" y="14"/>
                  </a:lnTo>
                  <a:lnTo>
                    <a:pt x="13" y="21"/>
                  </a:lnTo>
                  <a:lnTo>
                    <a:pt x="14" y="28"/>
                  </a:lnTo>
                  <a:lnTo>
                    <a:pt x="15" y="35"/>
                  </a:lnTo>
                  <a:lnTo>
                    <a:pt x="16" y="42"/>
                  </a:lnTo>
                  <a:lnTo>
                    <a:pt x="16" y="48"/>
                  </a:lnTo>
                  <a:lnTo>
                    <a:pt x="16" y="54"/>
                  </a:lnTo>
                  <a:lnTo>
                    <a:pt x="16" y="60"/>
                  </a:lnTo>
                  <a:lnTo>
                    <a:pt x="16" y="65"/>
                  </a:lnTo>
                  <a:lnTo>
                    <a:pt x="15" y="71"/>
                  </a:lnTo>
                  <a:lnTo>
                    <a:pt x="14" y="76"/>
                  </a:lnTo>
                  <a:lnTo>
                    <a:pt x="12" y="81"/>
                  </a:lnTo>
                  <a:lnTo>
                    <a:pt x="10" y="86"/>
                  </a:lnTo>
                  <a:lnTo>
                    <a:pt x="8" y="91"/>
                  </a:lnTo>
                  <a:lnTo>
                    <a:pt x="4" y="96"/>
                  </a:lnTo>
                  <a:lnTo>
                    <a:pt x="0" y="101"/>
                  </a:lnTo>
                  <a:lnTo>
                    <a:pt x="8" y="108"/>
                  </a:lnTo>
                  <a:lnTo>
                    <a:pt x="12" y="102"/>
                  </a:lnTo>
                  <a:lnTo>
                    <a:pt x="16" y="96"/>
                  </a:lnTo>
                  <a:lnTo>
                    <a:pt x="20" y="90"/>
                  </a:lnTo>
                  <a:lnTo>
                    <a:pt x="22" y="85"/>
                  </a:lnTo>
                  <a:lnTo>
                    <a:pt x="24" y="78"/>
                  </a:lnTo>
                  <a:lnTo>
                    <a:pt x="25" y="72"/>
                  </a:lnTo>
                  <a:lnTo>
                    <a:pt x="26" y="66"/>
                  </a:lnTo>
                  <a:lnTo>
                    <a:pt x="27" y="60"/>
                  </a:lnTo>
                  <a:lnTo>
                    <a:pt x="27" y="53"/>
                  </a:lnTo>
                  <a:lnTo>
                    <a:pt x="26" y="47"/>
                  </a:lnTo>
                  <a:lnTo>
                    <a:pt x="25" y="41"/>
                  </a:lnTo>
                  <a:lnTo>
                    <a:pt x="25" y="34"/>
                  </a:lnTo>
                  <a:lnTo>
                    <a:pt x="24" y="27"/>
                  </a:lnTo>
                  <a:lnTo>
                    <a:pt x="23" y="20"/>
                  </a:lnTo>
                  <a:lnTo>
                    <a:pt x="21" y="13"/>
                  </a:lnTo>
                  <a:lnTo>
                    <a:pt x="20" y="5"/>
                  </a:lnTo>
                  <a:lnTo>
                    <a:pt x="19" y="9"/>
                  </a:lnTo>
                  <a:lnTo>
                    <a:pt x="20" y="5"/>
                  </a:lnTo>
                  <a:lnTo>
                    <a:pt x="20" y="3"/>
                  </a:lnTo>
                  <a:lnTo>
                    <a:pt x="18" y="1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2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08" name="Freeform 264">
              <a:extLst>
                <a:ext uri="{FF2B5EF4-FFF2-40B4-BE49-F238E27FC236}">
                  <a16:creationId xmlns:a16="http://schemas.microsoft.com/office/drawing/2014/main" id="{6F8DB7B8-25FB-62BC-DE64-37A34632D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858"/>
              <a:ext cx="74" cy="142"/>
            </a:xfrm>
            <a:custGeom>
              <a:avLst/>
              <a:gdLst>
                <a:gd name="T0" fmla="*/ 63 w 74"/>
                <a:gd name="T1" fmla="*/ 6 h 142"/>
                <a:gd name="T2" fmla="*/ 63 w 74"/>
                <a:gd name="T3" fmla="*/ 6 h 142"/>
                <a:gd name="T4" fmla="*/ 63 w 74"/>
                <a:gd name="T5" fmla="*/ 17 h 142"/>
                <a:gd name="T6" fmla="*/ 62 w 74"/>
                <a:gd name="T7" fmla="*/ 29 h 142"/>
                <a:gd name="T8" fmla="*/ 60 w 74"/>
                <a:gd name="T9" fmla="*/ 39 h 142"/>
                <a:gd name="T10" fmla="*/ 57 w 74"/>
                <a:gd name="T11" fmla="*/ 50 h 142"/>
                <a:gd name="T12" fmla="*/ 54 w 74"/>
                <a:gd name="T13" fmla="*/ 60 h 142"/>
                <a:gd name="T14" fmla="*/ 50 w 74"/>
                <a:gd name="T15" fmla="*/ 70 h 142"/>
                <a:gd name="T16" fmla="*/ 45 w 74"/>
                <a:gd name="T17" fmla="*/ 79 h 142"/>
                <a:gd name="T18" fmla="*/ 40 w 74"/>
                <a:gd name="T19" fmla="*/ 87 h 142"/>
                <a:gd name="T20" fmla="*/ 34 w 74"/>
                <a:gd name="T21" fmla="*/ 96 h 142"/>
                <a:gd name="T22" fmla="*/ 29 w 74"/>
                <a:gd name="T23" fmla="*/ 103 h 142"/>
                <a:gd name="T24" fmla="*/ 23 w 74"/>
                <a:gd name="T25" fmla="*/ 110 h 142"/>
                <a:gd name="T26" fmla="*/ 18 w 74"/>
                <a:gd name="T27" fmla="*/ 116 h 142"/>
                <a:gd name="T28" fmla="*/ 13 w 74"/>
                <a:gd name="T29" fmla="*/ 122 h 142"/>
                <a:gd name="T30" fmla="*/ 8 w 74"/>
                <a:gd name="T31" fmla="*/ 126 h 142"/>
                <a:gd name="T32" fmla="*/ 4 w 74"/>
                <a:gd name="T33" fmla="*/ 130 h 142"/>
                <a:gd name="T34" fmla="*/ 0 w 74"/>
                <a:gd name="T35" fmla="*/ 134 h 142"/>
                <a:gd name="T36" fmla="*/ 7 w 74"/>
                <a:gd name="T37" fmla="*/ 141 h 142"/>
                <a:gd name="T38" fmla="*/ 10 w 74"/>
                <a:gd name="T39" fmla="*/ 138 h 142"/>
                <a:gd name="T40" fmla="*/ 15 w 74"/>
                <a:gd name="T41" fmla="*/ 134 h 142"/>
                <a:gd name="T42" fmla="*/ 20 w 74"/>
                <a:gd name="T43" fmla="*/ 129 h 142"/>
                <a:gd name="T44" fmla="*/ 25 w 74"/>
                <a:gd name="T45" fmla="*/ 123 h 142"/>
                <a:gd name="T46" fmla="*/ 31 w 74"/>
                <a:gd name="T47" fmla="*/ 117 h 142"/>
                <a:gd name="T48" fmla="*/ 37 w 74"/>
                <a:gd name="T49" fmla="*/ 109 h 142"/>
                <a:gd name="T50" fmla="*/ 43 w 74"/>
                <a:gd name="T51" fmla="*/ 102 h 142"/>
                <a:gd name="T52" fmla="*/ 48 w 74"/>
                <a:gd name="T53" fmla="*/ 93 h 142"/>
                <a:gd name="T54" fmla="*/ 54 w 74"/>
                <a:gd name="T55" fmla="*/ 84 h 142"/>
                <a:gd name="T56" fmla="*/ 59 w 74"/>
                <a:gd name="T57" fmla="*/ 74 h 142"/>
                <a:gd name="T58" fmla="*/ 63 w 74"/>
                <a:gd name="T59" fmla="*/ 64 h 142"/>
                <a:gd name="T60" fmla="*/ 67 w 74"/>
                <a:gd name="T61" fmla="*/ 53 h 142"/>
                <a:gd name="T62" fmla="*/ 70 w 74"/>
                <a:gd name="T63" fmla="*/ 42 h 142"/>
                <a:gd name="T64" fmla="*/ 72 w 74"/>
                <a:gd name="T65" fmla="*/ 30 h 142"/>
                <a:gd name="T66" fmla="*/ 73 w 74"/>
                <a:gd name="T67" fmla="*/ 18 h 142"/>
                <a:gd name="T68" fmla="*/ 73 w 74"/>
                <a:gd name="T69" fmla="*/ 5 h 142"/>
                <a:gd name="T70" fmla="*/ 73 w 74"/>
                <a:gd name="T71" fmla="*/ 5 h 142"/>
                <a:gd name="T72" fmla="*/ 73 w 74"/>
                <a:gd name="T73" fmla="*/ 5 h 142"/>
                <a:gd name="T74" fmla="*/ 72 w 74"/>
                <a:gd name="T75" fmla="*/ 3 h 142"/>
                <a:gd name="T76" fmla="*/ 71 w 74"/>
                <a:gd name="T77" fmla="*/ 1 h 142"/>
                <a:gd name="T78" fmla="*/ 70 w 74"/>
                <a:gd name="T79" fmla="*/ 1 h 142"/>
                <a:gd name="T80" fmla="*/ 68 w 74"/>
                <a:gd name="T81" fmla="*/ 0 h 142"/>
                <a:gd name="T82" fmla="*/ 66 w 74"/>
                <a:gd name="T83" fmla="*/ 1 h 142"/>
                <a:gd name="T84" fmla="*/ 64 w 74"/>
                <a:gd name="T85" fmla="*/ 2 h 142"/>
                <a:gd name="T86" fmla="*/ 63 w 74"/>
                <a:gd name="T87" fmla="*/ 4 h 142"/>
                <a:gd name="T88" fmla="*/ 63 w 74"/>
                <a:gd name="T89" fmla="*/ 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4" h="142">
                  <a:moveTo>
                    <a:pt x="63" y="6"/>
                  </a:moveTo>
                  <a:lnTo>
                    <a:pt x="63" y="6"/>
                  </a:lnTo>
                  <a:lnTo>
                    <a:pt x="63" y="17"/>
                  </a:lnTo>
                  <a:lnTo>
                    <a:pt x="62" y="29"/>
                  </a:lnTo>
                  <a:lnTo>
                    <a:pt x="60" y="39"/>
                  </a:lnTo>
                  <a:lnTo>
                    <a:pt x="57" y="50"/>
                  </a:lnTo>
                  <a:lnTo>
                    <a:pt x="54" y="60"/>
                  </a:lnTo>
                  <a:lnTo>
                    <a:pt x="50" y="70"/>
                  </a:lnTo>
                  <a:lnTo>
                    <a:pt x="45" y="79"/>
                  </a:lnTo>
                  <a:lnTo>
                    <a:pt x="40" y="87"/>
                  </a:lnTo>
                  <a:lnTo>
                    <a:pt x="34" y="96"/>
                  </a:lnTo>
                  <a:lnTo>
                    <a:pt x="29" y="103"/>
                  </a:lnTo>
                  <a:lnTo>
                    <a:pt x="23" y="110"/>
                  </a:lnTo>
                  <a:lnTo>
                    <a:pt x="18" y="116"/>
                  </a:lnTo>
                  <a:lnTo>
                    <a:pt x="13" y="122"/>
                  </a:lnTo>
                  <a:lnTo>
                    <a:pt x="8" y="126"/>
                  </a:lnTo>
                  <a:lnTo>
                    <a:pt x="4" y="130"/>
                  </a:lnTo>
                  <a:lnTo>
                    <a:pt x="0" y="134"/>
                  </a:lnTo>
                  <a:lnTo>
                    <a:pt x="7" y="141"/>
                  </a:lnTo>
                  <a:lnTo>
                    <a:pt x="10" y="138"/>
                  </a:lnTo>
                  <a:lnTo>
                    <a:pt x="15" y="134"/>
                  </a:lnTo>
                  <a:lnTo>
                    <a:pt x="20" y="129"/>
                  </a:lnTo>
                  <a:lnTo>
                    <a:pt x="25" y="123"/>
                  </a:lnTo>
                  <a:lnTo>
                    <a:pt x="31" y="117"/>
                  </a:lnTo>
                  <a:lnTo>
                    <a:pt x="37" y="109"/>
                  </a:lnTo>
                  <a:lnTo>
                    <a:pt x="43" y="102"/>
                  </a:lnTo>
                  <a:lnTo>
                    <a:pt x="48" y="93"/>
                  </a:lnTo>
                  <a:lnTo>
                    <a:pt x="54" y="84"/>
                  </a:lnTo>
                  <a:lnTo>
                    <a:pt x="59" y="74"/>
                  </a:lnTo>
                  <a:lnTo>
                    <a:pt x="63" y="64"/>
                  </a:lnTo>
                  <a:lnTo>
                    <a:pt x="67" y="53"/>
                  </a:lnTo>
                  <a:lnTo>
                    <a:pt x="70" y="42"/>
                  </a:lnTo>
                  <a:lnTo>
                    <a:pt x="72" y="30"/>
                  </a:lnTo>
                  <a:lnTo>
                    <a:pt x="73" y="18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1" y="1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6" y="1"/>
                  </a:lnTo>
                  <a:lnTo>
                    <a:pt x="64" y="2"/>
                  </a:lnTo>
                  <a:lnTo>
                    <a:pt x="63" y="4"/>
                  </a:lnTo>
                  <a:lnTo>
                    <a:pt x="6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09" name="Freeform 265">
              <a:extLst>
                <a:ext uri="{FF2B5EF4-FFF2-40B4-BE49-F238E27FC236}">
                  <a16:creationId xmlns:a16="http://schemas.microsoft.com/office/drawing/2014/main" id="{93888AD1-804B-86DE-668C-65AD4FA1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803"/>
              <a:ext cx="49" cy="62"/>
            </a:xfrm>
            <a:custGeom>
              <a:avLst/>
              <a:gdLst>
                <a:gd name="T0" fmla="*/ 4 w 49"/>
                <a:gd name="T1" fmla="*/ 0 h 62"/>
                <a:gd name="T2" fmla="*/ 2 w 49"/>
                <a:gd name="T3" fmla="*/ 9 h 62"/>
                <a:gd name="T4" fmla="*/ 6 w 49"/>
                <a:gd name="T5" fmla="*/ 12 h 62"/>
                <a:gd name="T6" fmla="*/ 9 w 49"/>
                <a:gd name="T7" fmla="*/ 14 h 62"/>
                <a:gd name="T8" fmla="*/ 13 w 49"/>
                <a:gd name="T9" fmla="*/ 17 h 62"/>
                <a:gd name="T10" fmla="*/ 15 w 49"/>
                <a:gd name="T11" fmla="*/ 20 h 62"/>
                <a:gd name="T12" fmla="*/ 18 w 49"/>
                <a:gd name="T13" fmla="*/ 23 h 62"/>
                <a:gd name="T14" fmla="*/ 21 w 49"/>
                <a:gd name="T15" fmla="*/ 27 h 62"/>
                <a:gd name="T16" fmla="*/ 24 w 49"/>
                <a:gd name="T17" fmla="*/ 30 h 62"/>
                <a:gd name="T18" fmla="*/ 26 w 49"/>
                <a:gd name="T19" fmla="*/ 34 h 62"/>
                <a:gd name="T20" fmla="*/ 29 w 49"/>
                <a:gd name="T21" fmla="*/ 38 h 62"/>
                <a:gd name="T22" fmla="*/ 31 w 49"/>
                <a:gd name="T23" fmla="*/ 41 h 62"/>
                <a:gd name="T24" fmla="*/ 33 w 49"/>
                <a:gd name="T25" fmla="*/ 45 h 62"/>
                <a:gd name="T26" fmla="*/ 34 w 49"/>
                <a:gd name="T27" fmla="*/ 48 h 62"/>
                <a:gd name="T28" fmla="*/ 36 w 49"/>
                <a:gd name="T29" fmla="*/ 52 h 62"/>
                <a:gd name="T30" fmla="*/ 37 w 49"/>
                <a:gd name="T31" fmla="*/ 55 h 62"/>
                <a:gd name="T32" fmla="*/ 38 w 49"/>
                <a:gd name="T33" fmla="*/ 58 h 62"/>
                <a:gd name="T34" fmla="*/ 38 w 49"/>
                <a:gd name="T35" fmla="*/ 61 h 62"/>
                <a:gd name="T36" fmla="*/ 48 w 49"/>
                <a:gd name="T37" fmla="*/ 60 h 62"/>
                <a:gd name="T38" fmla="*/ 47 w 49"/>
                <a:gd name="T39" fmla="*/ 56 h 62"/>
                <a:gd name="T40" fmla="*/ 46 w 49"/>
                <a:gd name="T41" fmla="*/ 52 h 62"/>
                <a:gd name="T42" fmla="*/ 45 w 49"/>
                <a:gd name="T43" fmla="*/ 49 h 62"/>
                <a:gd name="T44" fmla="*/ 44 w 49"/>
                <a:gd name="T45" fmla="*/ 45 h 62"/>
                <a:gd name="T46" fmla="*/ 42 w 49"/>
                <a:gd name="T47" fmla="*/ 41 h 62"/>
                <a:gd name="T48" fmla="*/ 40 w 49"/>
                <a:gd name="T49" fmla="*/ 37 h 62"/>
                <a:gd name="T50" fmla="*/ 37 w 49"/>
                <a:gd name="T51" fmla="*/ 32 h 62"/>
                <a:gd name="T52" fmla="*/ 35 w 49"/>
                <a:gd name="T53" fmla="*/ 28 h 62"/>
                <a:gd name="T54" fmla="*/ 32 w 49"/>
                <a:gd name="T55" fmla="*/ 24 h 62"/>
                <a:gd name="T56" fmla="*/ 29 w 49"/>
                <a:gd name="T57" fmla="*/ 20 h 62"/>
                <a:gd name="T58" fmla="*/ 26 w 49"/>
                <a:gd name="T59" fmla="*/ 17 h 62"/>
                <a:gd name="T60" fmla="*/ 23 w 49"/>
                <a:gd name="T61" fmla="*/ 13 h 62"/>
                <a:gd name="T62" fmla="*/ 19 w 49"/>
                <a:gd name="T63" fmla="*/ 9 h 62"/>
                <a:gd name="T64" fmla="*/ 16 w 49"/>
                <a:gd name="T65" fmla="*/ 6 h 62"/>
                <a:gd name="T66" fmla="*/ 12 w 49"/>
                <a:gd name="T67" fmla="*/ 3 h 62"/>
                <a:gd name="T68" fmla="*/ 8 w 49"/>
                <a:gd name="T69" fmla="*/ 0 h 62"/>
                <a:gd name="T70" fmla="*/ 6 w 49"/>
                <a:gd name="T71" fmla="*/ 10 h 62"/>
                <a:gd name="T72" fmla="*/ 8 w 49"/>
                <a:gd name="T73" fmla="*/ 0 h 62"/>
                <a:gd name="T74" fmla="*/ 6 w 49"/>
                <a:gd name="T75" fmla="*/ 0 h 62"/>
                <a:gd name="T76" fmla="*/ 4 w 49"/>
                <a:gd name="T77" fmla="*/ 0 h 62"/>
                <a:gd name="T78" fmla="*/ 2 w 49"/>
                <a:gd name="T79" fmla="*/ 0 h 62"/>
                <a:gd name="T80" fmla="*/ 1 w 49"/>
                <a:gd name="T81" fmla="*/ 2 h 62"/>
                <a:gd name="T82" fmla="*/ 0 w 49"/>
                <a:gd name="T83" fmla="*/ 4 h 62"/>
                <a:gd name="T84" fmla="*/ 0 w 49"/>
                <a:gd name="T85" fmla="*/ 5 h 62"/>
                <a:gd name="T86" fmla="*/ 0 w 49"/>
                <a:gd name="T87" fmla="*/ 7 h 62"/>
                <a:gd name="T88" fmla="*/ 2 w 49"/>
                <a:gd name="T89" fmla="*/ 9 h 62"/>
                <a:gd name="T90" fmla="*/ 4 w 49"/>
                <a:gd name="T9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" h="62">
                  <a:moveTo>
                    <a:pt x="4" y="0"/>
                  </a:moveTo>
                  <a:lnTo>
                    <a:pt x="2" y="9"/>
                  </a:lnTo>
                  <a:lnTo>
                    <a:pt x="6" y="12"/>
                  </a:lnTo>
                  <a:lnTo>
                    <a:pt x="9" y="14"/>
                  </a:lnTo>
                  <a:lnTo>
                    <a:pt x="13" y="17"/>
                  </a:lnTo>
                  <a:lnTo>
                    <a:pt x="15" y="20"/>
                  </a:lnTo>
                  <a:lnTo>
                    <a:pt x="18" y="23"/>
                  </a:lnTo>
                  <a:lnTo>
                    <a:pt x="21" y="27"/>
                  </a:lnTo>
                  <a:lnTo>
                    <a:pt x="24" y="30"/>
                  </a:lnTo>
                  <a:lnTo>
                    <a:pt x="26" y="34"/>
                  </a:lnTo>
                  <a:lnTo>
                    <a:pt x="29" y="38"/>
                  </a:lnTo>
                  <a:lnTo>
                    <a:pt x="31" y="41"/>
                  </a:lnTo>
                  <a:lnTo>
                    <a:pt x="33" y="45"/>
                  </a:lnTo>
                  <a:lnTo>
                    <a:pt x="34" y="48"/>
                  </a:lnTo>
                  <a:lnTo>
                    <a:pt x="36" y="52"/>
                  </a:lnTo>
                  <a:lnTo>
                    <a:pt x="37" y="55"/>
                  </a:lnTo>
                  <a:lnTo>
                    <a:pt x="38" y="58"/>
                  </a:lnTo>
                  <a:lnTo>
                    <a:pt x="38" y="61"/>
                  </a:lnTo>
                  <a:lnTo>
                    <a:pt x="48" y="60"/>
                  </a:lnTo>
                  <a:lnTo>
                    <a:pt x="47" y="56"/>
                  </a:lnTo>
                  <a:lnTo>
                    <a:pt x="46" y="52"/>
                  </a:lnTo>
                  <a:lnTo>
                    <a:pt x="45" y="49"/>
                  </a:lnTo>
                  <a:lnTo>
                    <a:pt x="44" y="45"/>
                  </a:lnTo>
                  <a:lnTo>
                    <a:pt x="42" y="41"/>
                  </a:lnTo>
                  <a:lnTo>
                    <a:pt x="40" y="37"/>
                  </a:lnTo>
                  <a:lnTo>
                    <a:pt x="37" y="32"/>
                  </a:lnTo>
                  <a:lnTo>
                    <a:pt x="35" y="28"/>
                  </a:lnTo>
                  <a:lnTo>
                    <a:pt x="32" y="24"/>
                  </a:lnTo>
                  <a:lnTo>
                    <a:pt x="29" y="20"/>
                  </a:lnTo>
                  <a:lnTo>
                    <a:pt x="26" y="17"/>
                  </a:lnTo>
                  <a:lnTo>
                    <a:pt x="23" y="13"/>
                  </a:lnTo>
                  <a:lnTo>
                    <a:pt x="19" y="9"/>
                  </a:lnTo>
                  <a:lnTo>
                    <a:pt x="16" y="6"/>
                  </a:lnTo>
                  <a:lnTo>
                    <a:pt x="12" y="3"/>
                  </a:lnTo>
                  <a:lnTo>
                    <a:pt x="8" y="0"/>
                  </a:lnTo>
                  <a:lnTo>
                    <a:pt x="6" y="1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9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10" name="Freeform 266">
              <a:extLst>
                <a:ext uri="{FF2B5EF4-FFF2-40B4-BE49-F238E27FC236}">
                  <a16:creationId xmlns:a16="http://schemas.microsoft.com/office/drawing/2014/main" id="{74905D82-CF3F-281D-07A2-A419B881C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764"/>
              <a:ext cx="26" cy="50"/>
            </a:xfrm>
            <a:custGeom>
              <a:avLst/>
              <a:gdLst>
                <a:gd name="T0" fmla="*/ 17 w 26"/>
                <a:gd name="T1" fmla="*/ 0 h 50"/>
                <a:gd name="T2" fmla="*/ 13 w 26"/>
                <a:gd name="T3" fmla="*/ 6 h 50"/>
                <a:gd name="T4" fmla="*/ 13 w 26"/>
                <a:gd name="T5" fmla="*/ 8 h 50"/>
                <a:gd name="T6" fmla="*/ 13 w 26"/>
                <a:gd name="T7" fmla="*/ 10 h 50"/>
                <a:gd name="T8" fmla="*/ 14 w 26"/>
                <a:gd name="T9" fmla="*/ 11 h 50"/>
                <a:gd name="T10" fmla="*/ 14 w 26"/>
                <a:gd name="T11" fmla="*/ 14 h 50"/>
                <a:gd name="T12" fmla="*/ 14 w 26"/>
                <a:gd name="T13" fmla="*/ 16 h 50"/>
                <a:gd name="T14" fmla="*/ 14 w 26"/>
                <a:gd name="T15" fmla="*/ 19 h 50"/>
                <a:gd name="T16" fmla="*/ 14 w 26"/>
                <a:gd name="T17" fmla="*/ 22 h 50"/>
                <a:gd name="T18" fmla="*/ 14 w 26"/>
                <a:gd name="T19" fmla="*/ 25 h 50"/>
                <a:gd name="T20" fmla="*/ 13 w 26"/>
                <a:gd name="T21" fmla="*/ 27 h 50"/>
                <a:gd name="T22" fmla="*/ 12 w 26"/>
                <a:gd name="T23" fmla="*/ 30 h 50"/>
                <a:gd name="T24" fmla="*/ 11 w 26"/>
                <a:gd name="T25" fmla="*/ 32 h 50"/>
                <a:gd name="T26" fmla="*/ 10 w 26"/>
                <a:gd name="T27" fmla="*/ 34 h 50"/>
                <a:gd name="T28" fmla="*/ 8 w 26"/>
                <a:gd name="T29" fmla="*/ 35 h 50"/>
                <a:gd name="T30" fmla="*/ 6 w 26"/>
                <a:gd name="T31" fmla="*/ 37 h 50"/>
                <a:gd name="T32" fmla="*/ 4 w 26"/>
                <a:gd name="T33" fmla="*/ 38 h 50"/>
                <a:gd name="T34" fmla="*/ 0 w 26"/>
                <a:gd name="T35" fmla="*/ 39 h 50"/>
                <a:gd name="T36" fmla="*/ 2 w 26"/>
                <a:gd name="T37" fmla="*/ 49 h 50"/>
                <a:gd name="T38" fmla="*/ 6 w 26"/>
                <a:gd name="T39" fmla="*/ 48 h 50"/>
                <a:gd name="T40" fmla="*/ 11 w 26"/>
                <a:gd name="T41" fmla="*/ 46 h 50"/>
                <a:gd name="T42" fmla="*/ 14 w 26"/>
                <a:gd name="T43" fmla="*/ 43 h 50"/>
                <a:gd name="T44" fmla="*/ 17 w 26"/>
                <a:gd name="T45" fmla="*/ 40 h 50"/>
                <a:gd name="T46" fmla="*/ 20 w 26"/>
                <a:gd name="T47" fmla="*/ 37 h 50"/>
                <a:gd name="T48" fmla="*/ 21 w 26"/>
                <a:gd name="T49" fmla="*/ 34 h 50"/>
                <a:gd name="T50" fmla="*/ 23 w 26"/>
                <a:gd name="T51" fmla="*/ 30 h 50"/>
                <a:gd name="T52" fmla="*/ 24 w 26"/>
                <a:gd name="T53" fmla="*/ 27 h 50"/>
                <a:gd name="T54" fmla="*/ 24 w 26"/>
                <a:gd name="T55" fmla="*/ 23 h 50"/>
                <a:gd name="T56" fmla="*/ 25 w 26"/>
                <a:gd name="T57" fmla="*/ 19 h 50"/>
                <a:gd name="T58" fmla="*/ 25 w 26"/>
                <a:gd name="T59" fmla="*/ 16 h 50"/>
                <a:gd name="T60" fmla="*/ 24 w 26"/>
                <a:gd name="T61" fmla="*/ 13 h 50"/>
                <a:gd name="T62" fmla="*/ 24 w 26"/>
                <a:gd name="T63" fmla="*/ 10 h 50"/>
                <a:gd name="T64" fmla="*/ 23 w 26"/>
                <a:gd name="T65" fmla="*/ 7 h 50"/>
                <a:gd name="T66" fmla="*/ 23 w 26"/>
                <a:gd name="T67" fmla="*/ 5 h 50"/>
                <a:gd name="T68" fmla="*/ 22 w 26"/>
                <a:gd name="T69" fmla="*/ 3 h 50"/>
                <a:gd name="T70" fmla="*/ 18 w 26"/>
                <a:gd name="T71" fmla="*/ 10 h 50"/>
                <a:gd name="T72" fmla="*/ 22 w 26"/>
                <a:gd name="T73" fmla="*/ 3 h 50"/>
                <a:gd name="T74" fmla="*/ 21 w 26"/>
                <a:gd name="T75" fmla="*/ 1 h 50"/>
                <a:gd name="T76" fmla="*/ 20 w 26"/>
                <a:gd name="T77" fmla="*/ 0 h 50"/>
                <a:gd name="T78" fmla="*/ 18 w 26"/>
                <a:gd name="T79" fmla="*/ 0 h 50"/>
                <a:gd name="T80" fmla="*/ 16 w 26"/>
                <a:gd name="T81" fmla="*/ 0 h 50"/>
                <a:gd name="T82" fmla="*/ 14 w 26"/>
                <a:gd name="T83" fmla="*/ 1 h 50"/>
                <a:gd name="T84" fmla="*/ 13 w 26"/>
                <a:gd name="T85" fmla="*/ 2 h 50"/>
                <a:gd name="T86" fmla="*/ 13 w 26"/>
                <a:gd name="T87" fmla="*/ 4 h 50"/>
                <a:gd name="T88" fmla="*/ 13 w 26"/>
                <a:gd name="T89" fmla="*/ 6 h 50"/>
                <a:gd name="T90" fmla="*/ 17 w 26"/>
                <a:gd name="T9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6" h="50">
                  <a:moveTo>
                    <a:pt x="17" y="0"/>
                  </a:moveTo>
                  <a:lnTo>
                    <a:pt x="13" y="6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22"/>
                  </a:lnTo>
                  <a:lnTo>
                    <a:pt x="14" y="25"/>
                  </a:lnTo>
                  <a:lnTo>
                    <a:pt x="13" y="27"/>
                  </a:lnTo>
                  <a:lnTo>
                    <a:pt x="12" y="30"/>
                  </a:lnTo>
                  <a:lnTo>
                    <a:pt x="11" y="32"/>
                  </a:lnTo>
                  <a:lnTo>
                    <a:pt x="10" y="34"/>
                  </a:lnTo>
                  <a:lnTo>
                    <a:pt x="8" y="35"/>
                  </a:lnTo>
                  <a:lnTo>
                    <a:pt x="6" y="37"/>
                  </a:lnTo>
                  <a:lnTo>
                    <a:pt x="4" y="38"/>
                  </a:lnTo>
                  <a:lnTo>
                    <a:pt x="0" y="39"/>
                  </a:lnTo>
                  <a:lnTo>
                    <a:pt x="2" y="49"/>
                  </a:lnTo>
                  <a:lnTo>
                    <a:pt x="6" y="48"/>
                  </a:lnTo>
                  <a:lnTo>
                    <a:pt x="11" y="46"/>
                  </a:lnTo>
                  <a:lnTo>
                    <a:pt x="14" y="43"/>
                  </a:lnTo>
                  <a:lnTo>
                    <a:pt x="17" y="40"/>
                  </a:lnTo>
                  <a:lnTo>
                    <a:pt x="20" y="37"/>
                  </a:lnTo>
                  <a:lnTo>
                    <a:pt x="21" y="34"/>
                  </a:lnTo>
                  <a:lnTo>
                    <a:pt x="23" y="30"/>
                  </a:lnTo>
                  <a:lnTo>
                    <a:pt x="24" y="27"/>
                  </a:lnTo>
                  <a:lnTo>
                    <a:pt x="24" y="23"/>
                  </a:lnTo>
                  <a:lnTo>
                    <a:pt x="25" y="19"/>
                  </a:lnTo>
                  <a:lnTo>
                    <a:pt x="25" y="16"/>
                  </a:lnTo>
                  <a:lnTo>
                    <a:pt x="24" y="13"/>
                  </a:lnTo>
                  <a:lnTo>
                    <a:pt x="24" y="10"/>
                  </a:lnTo>
                  <a:lnTo>
                    <a:pt x="23" y="7"/>
                  </a:lnTo>
                  <a:lnTo>
                    <a:pt x="23" y="5"/>
                  </a:lnTo>
                  <a:lnTo>
                    <a:pt x="22" y="3"/>
                  </a:lnTo>
                  <a:lnTo>
                    <a:pt x="18" y="10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11" name="Freeform 267">
              <a:extLst>
                <a:ext uri="{FF2B5EF4-FFF2-40B4-BE49-F238E27FC236}">
                  <a16:creationId xmlns:a16="http://schemas.microsoft.com/office/drawing/2014/main" id="{0152B1C5-190B-C28C-A920-CA97AC72D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697"/>
              <a:ext cx="84" cy="78"/>
            </a:xfrm>
            <a:custGeom>
              <a:avLst/>
              <a:gdLst>
                <a:gd name="T0" fmla="*/ 80 w 84"/>
                <a:gd name="T1" fmla="*/ 0 h 78"/>
                <a:gd name="T2" fmla="*/ 73 w 84"/>
                <a:gd name="T3" fmla="*/ 4 h 78"/>
                <a:gd name="T4" fmla="*/ 70 w 84"/>
                <a:gd name="T5" fmla="*/ 11 h 78"/>
                <a:gd name="T6" fmla="*/ 67 w 84"/>
                <a:gd name="T7" fmla="*/ 17 h 78"/>
                <a:gd name="T8" fmla="*/ 64 w 84"/>
                <a:gd name="T9" fmla="*/ 23 h 78"/>
                <a:gd name="T10" fmla="*/ 61 w 84"/>
                <a:gd name="T11" fmla="*/ 29 h 78"/>
                <a:gd name="T12" fmla="*/ 57 w 84"/>
                <a:gd name="T13" fmla="*/ 34 h 78"/>
                <a:gd name="T14" fmla="*/ 53 w 84"/>
                <a:gd name="T15" fmla="*/ 39 h 78"/>
                <a:gd name="T16" fmla="*/ 49 w 84"/>
                <a:gd name="T17" fmla="*/ 44 h 78"/>
                <a:gd name="T18" fmla="*/ 45 w 84"/>
                <a:gd name="T19" fmla="*/ 48 h 78"/>
                <a:gd name="T20" fmla="*/ 41 w 84"/>
                <a:gd name="T21" fmla="*/ 51 h 78"/>
                <a:gd name="T22" fmla="*/ 36 w 84"/>
                <a:gd name="T23" fmla="*/ 55 h 78"/>
                <a:gd name="T24" fmla="*/ 31 w 84"/>
                <a:gd name="T25" fmla="*/ 58 h 78"/>
                <a:gd name="T26" fmla="*/ 26 w 84"/>
                <a:gd name="T27" fmla="*/ 60 h 78"/>
                <a:gd name="T28" fmla="*/ 20 w 84"/>
                <a:gd name="T29" fmla="*/ 62 h 78"/>
                <a:gd name="T30" fmla="*/ 14 w 84"/>
                <a:gd name="T31" fmla="*/ 64 h 78"/>
                <a:gd name="T32" fmla="*/ 7 w 84"/>
                <a:gd name="T33" fmla="*/ 66 h 78"/>
                <a:gd name="T34" fmla="*/ 0 w 84"/>
                <a:gd name="T35" fmla="*/ 67 h 78"/>
                <a:gd name="T36" fmla="*/ 2 w 84"/>
                <a:gd name="T37" fmla="*/ 77 h 78"/>
                <a:gd name="T38" fmla="*/ 9 w 84"/>
                <a:gd name="T39" fmla="*/ 76 h 78"/>
                <a:gd name="T40" fmla="*/ 16 w 84"/>
                <a:gd name="T41" fmla="*/ 74 h 78"/>
                <a:gd name="T42" fmla="*/ 23 w 84"/>
                <a:gd name="T43" fmla="*/ 72 h 78"/>
                <a:gd name="T44" fmla="*/ 29 w 84"/>
                <a:gd name="T45" fmla="*/ 70 h 78"/>
                <a:gd name="T46" fmla="*/ 35 w 84"/>
                <a:gd name="T47" fmla="*/ 67 h 78"/>
                <a:gd name="T48" fmla="*/ 41 w 84"/>
                <a:gd name="T49" fmla="*/ 64 h 78"/>
                <a:gd name="T50" fmla="*/ 47 w 84"/>
                <a:gd name="T51" fmla="*/ 60 h 78"/>
                <a:gd name="T52" fmla="*/ 52 w 84"/>
                <a:gd name="T53" fmla="*/ 56 h 78"/>
                <a:gd name="T54" fmla="*/ 57 w 84"/>
                <a:gd name="T55" fmla="*/ 51 h 78"/>
                <a:gd name="T56" fmla="*/ 61 w 84"/>
                <a:gd name="T57" fmla="*/ 46 h 78"/>
                <a:gd name="T58" fmla="*/ 65 w 84"/>
                <a:gd name="T59" fmla="*/ 41 h 78"/>
                <a:gd name="T60" fmla="*/ 69 w 84"/>
                <a:gd name="T61" fmla="*/ 35 h 78"/>
                <a:gd name="T62" fmla="*/ 73 w 84"/>
                <a:gd name="T63" fmla="*/ 29 h 78"/>
                <a:gd name="T64" fmla="*/ 77 w 84"/>
                <a:gd name="T65" fmla="*/ 22 h 78"/>
                <a:gd name="T66" fmla="*/ 80 w 84"/>
                <a:gd name="T67" fmla="*/ 14 h 78"/>
                <a:gd name="T68" fmla="*/ 82 w 84"/>
                <a:gd name="T69" fmla="*/ 7 h 78"/>
                <a:gd name="T70" fmla="*/ 76 w 84"/>
                <a:gd name="T71" fmla="*/ 10 h 78"/>
                <a:gd name="T72" fmla="*/ 82 w 84"/>
                <a:gd name="T73" fmla="*/ 7 h 78"/>
                <a:gd name="T74" fmla="*/ 83 w 84"/>
                <a:gd name="T75" fmla="*/ 5 h 78"/>
                <a:gd name="T76" fmla="*/ 82 w 84"/>
                <a:gd name="T77" fmla="*/ 3 h 78"/>
                <a:gd name="T78" fmla="*/ 81 w 84"/>
                <a:gd name="T79" fmla="*/ 1 h 78"/>
                <a:gd name="T80" fmla="*/ 79 w 84"/>
                <a:gd name="T81" fmla="*/ 0 h 78"/>
                <a:gd name="T82" fmla="*/ 77 w 84"/>
                <a:gd name="T83" fmla="*/ 0 h 78"/>
                <a:gd name="T84" fmla="*/ 76 w 84"/>
                <a:gd name="T85" fmla="*/ 1 h 78"/>
                <a:gd name="T86" fmla="*/ 74 w 84"/>
                <a:gd name="T87" fmla="*/ 2 h 78"/>
                <a:gd name="T88" fmla="*/ 73 w 84"/>
                <a:gd name="T89" fmla="*/ 4 h 78"/>
                <a:gd name="T90" fmla="*/ 80 w 84"/>
                <a:gd name="T9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4" h="78">
                  <a:moveTo>
                    <a:pt x="80" y="0"/>
                  </a:moveTo>
                  <a:lnTo>
                    <a:pt x="73" y="4"/>
                  </a:lnTo>
                  <a:lnTo>
                    <a:pt x="70" y="11"/>
                  </a:lnTo>
                  <a:lnTo>
                    <a:pt x="67" y="17"/>
                  </a:lnTo>
                  <a:lnTo>
                    <a:pt x="64" y="23"/>
                  </a:lnTo>
                  <a:lnTo>
                    <a:pt x="61" y="29"/>
                  </a:lnTo>
                  <a:lnTo>
                    <a:pt x="57" y="34"/>
                  </a:lnTo>
                  <a:lnTo>
                    <a:pt x="53" y="39"/>
                  </a:lnTo>
                  <a:lnTo>
                    <a:pt x="49" y="44"/>
                  </a:lnTo>
                  <a:lnTo>
                    <a:pt x="45" y="48"/>
                  </a:lnTo>
                  <a:lnTo>
                    <a:pt x="41" y="51"/>
                  </a:lnTo>
                  <a:lnTo>
                    <a:pt x="36" y="55"/>
                  </a:lnTo>
                  <a:lnTo>
                    <a:pt x="31" y="58"/>
                  </a:lnTo>
                  <a:lnTo>
                    <a:pt x="26" y="60"/>
                  </a:lnTo>
                  <a:lnTo>
                    <a:pt x="20" y="62"/>
                  </a:lnTo>
                  <a:lnTo>
                    <a:pt x="14" y="64"/>
                  </a:lnTo>
                  <a:lnTo>
                    <a:pt x="7" y="66"/>
                  </a:lnTo>
                  <a:lnTo>
                    <a:pt x="0" y="67"/>
                  </a:lnTo>
                  <a:lnTo>
                    <a:pt x="2" y="77"/>
                  </a:lnTo>
                  <a:lnTo>
                    <a:pt x="9" y="76"/>
                  </a:lnTo>
                  <a:lnTo>
                    <a:pt x="16" y="74"/>
                  </a:lnTo>
                  <a:lnTo>
                    <a:pt x="23" y="72"/>
                  </a:lnTo>
                  <a:lnTo>
                    <a:pt x="29" y="70"/>
                  </a:lnTo>
                  <a:lnTo>
                    <a:pt x="35" y="67"/>
                  </a:lnTo>
                  <a:lnTo>
                    <a:pt x="41" y="64"/>
                  </a:lnTo>
                  <a:lnTo>
                    <a:pt x="47" y="60"/>
                  </a:lnTo>
                  <a:lnTo>
                    <a:pt x="52" y="56"/>
                  </a:lnTo>
                  <a:lnTo>
                    <a:pt x="57" y="51"/>
                  </a:lnTo>
                  <a:lnTo>
                    <a:pt x="61" y="46"/>
                  </a:lnTo>
                  <a:lnTo>
                    <a:pt x="65" y="41"/>
                  </a:lnTo>
                  <a:lnTo>
                    <a:pt x="69" y="35"/>
                  </a:lnTo>
                  <a:lnTo>
                    <a:pt x="73" y="29"/>
                  </a:lnTo>
                  <a:lnTo>
                    <a:pt x="77" y="22"/>
                  </a:lnTo>
                  <a:lnTo>
                    <a:pt x="80" y="14"/>
                  </a:lnTo>
                  <a:lnTo>
                    <a:pt x="82" y="7"/>
                  </a:lnTo>
                  <a:lnTo>
                    <a:pt x="76" y="10"/>
                  </a:lnTo>
                  <a:lnTo>
                    <a:pt x="82" y="7"/>
                  </a:lnTo>
                  <a:lnTo>
                    <a:pt x="83" y="5"/>
                  </a:lnTo>
                  <a:lnTo>
                    <a:pt x="82" y="3"/>
                  </a:lnTo>
                  <a:lnTo>
                    <a:pt x="81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6" y="1"/>
                  </a:lnTo>
                  <a:lnTo>
                    <a:pt x="74" y="2"/>
                  </a:lnTo>
                  <a:lnTo>
                    <a:pt x="73" y="4"/>
                  </a:lnTo>
                  <a:lnTo>
                    <a:pt x="8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12" name="Freeform 268">
              <a:extLst>
                <a:ext uri="{FF2B5EF4-FFF2-40B4-BE49-F238E27FC236}">
                  <a16:creationId xmlns:a16="http://schemas.microsoft.com/office/drawing/2014/main" id="{AF85B4E0-B518-E587-6D74-BC9868CF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661"/>
              <a:ext cx="67" cy="50"/>
            </a:xfrm>
            <a:custGeom>
              <a:avLst/>
              <a:gdLst>
                <a:gd name="T0" fmla="*/ 65 w 67"/>
                <a:gd name="T1" fmla="*/ 4 h 50"/>
                <a:gd name="T2" fmla="*/ 57 w 67"/>
                <a:gd name="T3" fmla="*/ 2 h 50"/>
                <a:gd name="T4" fmla="*/ 55 w 67"/>
                <a:gd name="T5" fmla="*/ 4 h 50"/>
                <a:gd name="T6" fmla="*/ 53 w 67"/>
                <a:gd name="T7" fmla="*/ 7 h 50"/>
                <a:gd name="T8" fmla="*/ 51 w 67"/>
                <a:gd name="T9" fmla="*/ 10 h 50"/>
                <a:gd name="T10" fmla="*/ 49 w 67"/>
                <a:gd name="T11" fmla="*/ 13 h 50"/>
                <a:gd name="T12" fmla="*/ 46 w 67"/>
                <a:gd name="T13" fmla="*/ 17 h 50"/>
                <a:gd name="T14" fmla="*/ 44 w 67"/>
                <a:gd name="T15" fmla="*/ 20 h 50"/>
                <a:gd name="T16" fmla="*/ 41 w 67"/>
                <a:gd name="T17" fmla="*/ 24 h 50"/>
                <a:gd name="T18" fmla="*/ 38 w 67"/>
                <a:gd name="T19" fmla="*/ 27 h 50"/>
                <a:gd name="T20" fmla="*/ 34 w 67"/>
                <a:gd name="T21" fmla="*/ 31 h 50"/>
                <a:gd name="T22" fmla="*/ 30 w 67"/>
                <a:gd name="T23" fmla="*/ 34 h 50"/>
                <a:gd name="T24" fmla="*/ 27 w 67"/>
                <a:gd name="T25" fmla="*/ 36 h 50"/>
                <a:gd name="T26" fmla="*/ 23 w 67"/>
                <a:gd name="T27" fmla="*/ 37 h 50"/>
                <a:gd name="T28" fmla="*/ 18 w 67"/>
                <a:gd name="T29" fmla="*/ 39 h 50"/>
                <a:gd name="T30" fmla="*/ 14 w 67"/>
                <a:gd name="T31" fmla="*/ 39 h 50"/>
                <a:gd name="T32" fmla="*/ 9 w 67"/>
                <a:gd name="T33" fmla="*/ 38 h 50"/>
                <a:gd name="T34" fmla="*/ 4 w 67"/>
                <a:gd name="T35" fmla="*/ 36 h 50"/>
                <a:gd name="T36" fmla="*/ 0 w 67"/>
                <a:gd name="T37" fmla="*/ 46 h 50"/>
                <a:gd name="T38" fmla="*/ 7 w 67"/>
                <a:gd name="T39" fmla="*/ 48 h 50"/>
                <a:gd name="T40" fmla="*/ 14 w 67"/>
                <a:gd name="T41" fmla="*/ 49 h 50"/>
                <a:gd name="T42" fmla="*/ 20 w 67"/>
                <a:gd name="T43" fmla="*/ 49 h 50"/>
                <a:gd name="T44" fmla="*/ 26 w 67"/>
                <a:gd name="T45" fmla="*/ 47 h 50"/>
                <a:gd name="T46" fmla="*/ 31 w 67"/>
                <a:gd name="T47" fmla="*/ 45 h 50"/>
                <a:gd name="T48" fmla="*/ 36 w 67"/>
                <a:gd name="T49" fmla="*/ 42 h 50"/>
                <a:gd name="T50" fmla="*/ 41 w 67"/>
                <a:gd name="T51" fmla="*/ 38 h 50"/>
                <a:gd name="T52" fmla="*/ 45 w 67"/>
                <a:gd name="T53" fmla="*/ 35 h 50"/>
                <a:gd name="T54" fmla="*/ 48 w 67"/>
                <a:gd name="T55" fmla="*/ 31 h 50"/>
                <a:gd name="T56" fmla="*/ 52 w 67"/>
                <a:gd name="T57" fmla="*/ 27 h 50"/>
                <a:gd name="T58" fmla="*/ 55 w 67"/>
                <a:gd name="T59" fmla="*/ 22 h 50"/>
                <a:gd name="T60" fmla="*/ 57 w 67"/>
                <a:gd name="T61" fmla="*/ 19 h 50"/>
                <a:gd name="T62" fmla="*/ 60 w 67"/>
                <a:gd name="T63" fmla="*/ 15 h 50"/>
                <a:gd name="T64" fmla="*/ 61 w 67"/>
                <a:gd name="T65" fmla="*/ 12 h 50"/>
                <a:gd name="T66" fmla="*/ 63 w 67"/>
                <a:gd name="T67" fmla="*/ 10 h 50"/>
                <a:gd name="T68" fmla="*/ 64 w 67"/>
                <a:gd name="T69" fmla="*/ 9 h 50"/>
                <a:gd name="T70" fmla="*/ 56 w 67"/>
                <a:gd name="T71" fmla="*/ 6 h 50"/>
                <a:gd name="T72" fmla="*/ 64 w 67"/>
                <a:gd name="T73" fmla="*/ 9 h 50"/>
                <a:gd name="T74" fmla="*/ 65 w 67"/>
                <a:gd name="T75" fmla="*/ 7 h 50"/>
                <a:gd name="T76" fmla="*/ 66 w 67"/>
                <a:gd name="T77" fmla="*/ 5 h 50"/>
                <a:gd name="T78" fmla="*/ 65 w 67"/>
                <a:gd name="T79" fmla="*/ 3 h 50"/>
                <a:gd name="T80" fmla="*/ 64 w 67"/>
                <a:gd name="T81" fmla="*/ 2 h 50"/>
                <a:gd name="T82" fmla="*/ 63 w 67"/>
                <a:gd name="T83" fmla="*/ 0 h 50"/>
                <a:gd name="T84" fmla="*/ 61 w 67"/>
                <a:gd name="T85" fmla="*/ 0 h 50"/>
                <a:gd name="T86" fmla="*/ 59 w 67"/>
                <a:gd name="T87" fmla="*/ 0 h 50"/>
                <a:gd name="T88" fmla="*/ 57 w 67"/>
                <a:gd name="T89" fmla="*/ 1 h 50"/>
                <a:gd name="T90" fmla="*/ 65 w 67"/>
                <a:gd name="T91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50">
                  <a:moveTo>
                    <a:pt x="65" y="4"/>
                  </a:moveTo>
                  <a:lnTo>
                    <a:pt x="57" y="2"/>
                  </a:lnTo>
                  <a:lnTo>
                    <a:pt x="55" y="4"/>
                  </a:lnTo>
                  <a:lnTo>
                    <a:pt x="53" y="7"/>
                  </a:lnTo>
                  <a:lnTo>
                    <a:pt x="51" y="10"/>
                  </a:lnTo>
                  <a:lnTo>
                    <a:pt x="49" y="13"/>
                  </a:lnTo>
                  <a:lnTo>
                    <a:pt x="46" y="17"/>
                  </a:lnTo>
                  <a:lnTo>
                    <a:pt x="44" y="20"/>
                  </a:lnTo>
                  <a:lnTo>
                    <a:pt x="41" y="24"/>
                  </a:lnTo>
                  <a:lnTo>
                    <a:pt x="38" y="27"/>
                  </a:lnTo>
                  <a:lnTo>
                    <a:pt x="34" y="31"/>
                  </a:lnTo>
                  <a:lnTo>
                    <a:pt x="30" y="34"/>
                  </a:lnTo>
                  <a:lnTo>
                    <a:pt x="27" y="36"/>
                  </a:lnTo>
                  <a:lnTo>
                    <a:pt x="23" y="37"/>
                  </a:lnTo>
                  <a:lnTo>
                    <a:pt x="18" y="39"/>
                  </a:lnTo>
                  <a:lnTo>
                    <a:pt x="14" y="39"/>
                  </a:lnTo>
                  <a:lnTo>
                    <a:pt x="9" y="38"/>
                  </a:lnTo>
                  <a:lnTo>
                    <a:pt x="4" y="36"/>
                  </a:lnTo>
                  <a:lnTo>
                    <a:pt x="0" y="46"/>
                  </a:lnTo>
                  <a:lnTo>
                    <a:pt x="7" y="48"/>
                  </a:lnTo>
                  <a:lnTo>
                    <a:pt x="14" y="49"/>
                  </a:lnTo>
                  <a:lnTo>
                    <a:pt x="20" y="49"/>
                  </a:lnTo>
                  <a:lnTo>
                    <a:pt x="26" y="47"/>
                  </a:lnTo>
                  <a:lnTo>
                    <a:pt x="31" y="45"/>
                  </a:lnTo>
                  <a:lnTo>
                    <a:pt x="36" y="42"/>
                  </a:lnTo>
                  <a:lnTo>
                    <a:pt x="41" y="38"/>
                  </a:lnTo>
                  <a:lnTo>
                    <a:pt x="45" y="35"/>
                  </a:lnTo>
                  <a:lnTo>
                    <a:pt x="48" y="31"/>
                  </a:lnTo>
                  <a:lnTo>
                    <a:pt x="52" y="27"/>
                  </a:lnTo>
                  <a:lnTo>
                    <a:pt x="55" y="22"/>
                  </a:lnTo>
                  <a:lnTo>
                    <a:pt x="57" y="19"/>
                  </a:lnTo>
                  <a:lnTo>
                    <a:pt x="60" y="15"/>
                  </a:lnTo>
                  <a:lnTo>
                    <a:pt x="61" y="12"/>
                  </a:lnTo>
                  <a:lnTo>
                    <a:pt x="63" y="10"/>
                  </a:lnTo>
                  <a:lnTo>
                    <a:pt x="64" y="9"/>
                  </a:lnTo>
                  <a:lnTo>
                    <a:pt x="56" y="6"/>
                  </a:lnTo>
                  <a:lnTo>
                    <a:pt x="64" y="9"/>
                  </a:lnTo>
                  <a:lnTo>
                    <a:pt x="65" y="7"/>
                  </a:lnTo>
                  <a:lnTo>
                    <a:pt x="66" y="5"/>
                  </a:lnTo>
                  <a:lnTo>
                    <a:pt x="65" y="3"/>
                  </a:lnTo>
                  <a:lnTo>
                    <a:pt x="64" y="2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6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13" name="Freeform 269">
              <a:extLst>
                <a:ext uri="{FF2B5EF4-FFF2-40B4-BE49-F238E27FC236}">
                  <a16:creationId xmlns:a16="http://schemas.microsoft.com/office/drawing/2014/main" id="{C157AF24-F721-1168-87EC-0205FCCA6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1665"/>
              <a:ext cx="126" cy="48"/>
            </a:xfrm>
            <a:custGeom>
              <a:avLst/>
              <a:gdLst>
                <a:gd name="T0" fmla="*/ 122 w 126"/>
                <a:gd name="T1" fmla="*/ 32 h 48"/>
                <a:gd name="T2" fmla="*/ 116 w 126"/>
                <a:gd name="T3" fmla="*/ 32 h 48"/>
                <a:gd name="T4" fmla="*/ 113 w 126"/>
                <a:gd name="T5" fmla="*/ 34 h 48"/>
                <a:gd name="T6" fmla="*/ 108 w 126"/>
                <a:gd name="T7" fmla="*/ 35 h 48"/>
                <a:gd name="T8" fmla="*/ 102 w 126"/>
                <a:gd name="T9" fmla="*/ 36 h 48"/>
                <a:gd name="T10" fmla="*/ 95 w 126"/>
                <a:gd name="T11" fmla="*/ 37 h 48"/>
                <a:gd name="T12" fmla="*/ 87 w 126"/>
                <a:gd name="T13" fmla="*/ 37 h 48"/>
                <a:gd name="T14" fmla="*/ 78 w 126"/>
                <a:gd name="T15" fmla="*/ 36 h 48"/>
                <a:gd name="T16" fmla="*/ 69 w 126"/>
                <a:gd name="T17" fmla="*/ 35 h 48"/>
                <a:gd name="T18" fmla="*/ 59 w 126"/>
                <a:gd name="T19" fmla="*/ 33 h 48"/>
                <a:gd name="T20" fmla="*/ 50 w 126"/>
                <a:gd name="T21" fmla="*/ 31 h 48"/>
                <a:gd name="T22" fmla="*/ 42 w 126"/>
                <a:gd name="T23" fmla="*/ 28 h 48"/>
                <a:gd name="T24" fmla="*/ 33 w 126"/>
                <a:gd name="T25" fmla="*/ 25 h 48"/>
                <a:gd name="T26" fmla="*/ 26 w 126"/>
                <a:gd name="T27" fmla="*/ 20 h 48"/>
                <a:gd name="T28" fmla="*/ 20 w 126"/>
                <a:gd name="T29" fmla="*/ 16 h 48"/>
                <a:gd name="T30" fmla="*/ 15 w 126"/>
                <a:gd name="T31" fmla="*/ 11 h 48"/>
                <a:gd name="T32" fmla="*/ 12 w 126"/>
                <a:gd name="T33" fmla="*/ 6 h 48"/>
                <a:gd name="T34" fmla="*/ 9 w 126"/>
                <a:gd name="T35" fmla="*/ 0 h 48"/>
                <a:gd name="T36" fmla="*/ 0 w 126"/>
                <a:gd name="T37" fmla="*/ 2 h 48"/>
                <a:gd name="T38" fmla="*/ 3 w 126"/>
                <a:gd name="T39" fmla="*/ 10 h 48"/>
                <a:gd name="T40" fmla="*/ 7 w 126"/>
                <a:gd name="T41" fmla="*/ 18 h 48"/>
                <a:gd name="T42" fmla="*/ 13 w 126"/>
                <a:gd name="T43" fmla="*/ 24 h 48"/>
                <a:gd name="T44" fmla="*/ 21 w 126"/>
                <a:gd name="T45" fmla="*/ 29 h 48"/>
                <a:gd name="T46" fmla="*/ 29 w 126"/>
                <a:gd name="T47" fmla="*/ 34 h 48"/>
                <a:gd name="T48" fmla="*/ 38 w 126"/>
                <a:gd name="T49" fmla="*/ 37 h 48"/>
                <a:gd name="T50" fmla="*/ 47 w 126"/>
                <a:gd name="T51" fmla="*/ 41 h 48"/>
                <a:gd name="T52" fmla="*/ 57 w 126"/>
                <a:gd name="T53" fmla="*/ 43 h 48"/>
                <a:gd name="T54" fmla="*/ 67 w 126"/>
                <a:gd name="T55" fmla="*/ 45 h 48"/>
                <a:gd name="T56" fmla="*/ 77 w 126"/>
                <a:gd name="T57" fmla="*/ 46 h 48"/>
                <a:gd name="T58" fmla="*/ 86 w 126"/>
                <a:gd name="T59" fmla="*/ 47 h 48"/>
                <a:gd name="T60" fmla="*/ 95 w 126"/>
                <a:gd name="T61" fmla="*/ 47 h 48"/>
                <a:gd name="T62" fmla="*/ 103 w 126"/>
                <a:gd name="T63" fmla="*/ 46 h 48"/>
                <a:gd name="T64" fmla="*/ 111 w 126"/>
                <a:gd name="T65" fmla="*/ 45 h 48"/>
                <a:gd name="T66" fmla="*/ 117 w 126"/>
                <a:gd name="T67" fmla="*/ 43 h 48"/>
                <a:gd name="T68" fmla="*/ 122 w 126"/>
                <a:gd name="T69" fmla="*/ 40 h 48"/>
                <a:gd name="T70" fmla="*/ 116 w 126"/>
                <a:gd name="T71" fmla="*/ 40 h 48"/>
                <a:gd name="T72" fmla="*/ 122 w 126"/>
                <a:gd name="T73" fmla="*/ 40 h 48"/>
                <a:gd name="T74" fmla="*/ 125 w 126"/>
                <a:gd name="T75" fmla="*/ 38 h 48"/>
                <a:gd name="T76" fmla="*/ 125 w 126"/>
                <a:gd name="T77" fmla="*/ 37 h 48"/>
                <a:gd name="T78" fmla="*/ 125 w 126"/>
                <a:gd name="T79" fmla="*/ 35 h 48"/>
                <a:gd name="T80" fmla="*/ 123 w 126"/>
                <a:gd name="T81" fmla="*/ 33 h 48"/>
                <a:gd name="T82" fmla="*/ 122 w 126"/>
                <a:gd name="T83" fmla="*/ 32 h 48"/>
                <a:gd name="T84" fmla="*/ 120 w 126"/>
                <a:gd name="T85" fmla="*/ 31 h 48"/>
                <a:gd name="T86" fmla="*/ 118 w 126"/>
                <a:gd name="T87" fmla="*/ 31 h 48"/>
                <a:gd name="T88" fmla="*/ 116 w 126"/>
                <a:gd name="T89" fmla="*/ 32 h 48"/>
                <a:gd name="T90" fmla="*/ 122 w 126"/>
                <a:gd name="T91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6" h="48">
                  <a:moveTo>
                    <a:pt x="122" y="32"/>
                  </a:moveTo>
                  <a:lnTo>
                    <a:pt x="116" y="32"/>
                  </a:lnTo>
                  <a:lnTo>
                    <a:pt x="113" y="34"/>
                  </a:lnTo>
                  <a:lnTo>
                    <a:pt x="108" y="35"/>
                  </a:lnTo>
                  <a:lnTo>
                    <a:pt x="102" y="36"/>
                  </a:lnTo>
                  <a:lnTo>
                    <a:pt x="95" y="37"/>
                  </a:lnTo>
                  <a:lnTo>
                    <a:pt x="87" y="37"/>
                  </a:lnTo>
                  <a:lnTo>
                    <a:pt x="78" y="36"/>
                  </a:lnTo>
                  <a:lnTo>
                    <a:pt x="69" y="35"/>
                  </a:lnTo>
                  <a:lnTo>
                    <a:pt x="59" y="33"/>
                  </a:lnTo>
                  <a:lnTo>
                    <a:pt x="50" y="31"/>
                  </a:lnTo>
                  <a:lnTo>
                    <a:pt x="42" y="28"/>
                  </a:lnTo>
                  <a:lnTo>
                    <a:pt x="33" y="25"/>
                  </a:lnTo>
                  <a:lnTo>
                    <a:pt x="26" y="20"/>
                  </a:lnTo>
                  <a:lnTo>
                    <a:pt x="20" y="16"/>
                  </a:lnTo>
                  <a:lnTo>
                    <a:pt x="15" y="11"/>
                  </a:lnTo>
                  <a:lnTo>
                    <a:pt x="12" y="6"/>
                  </a:lnTo>
                  <a:lnTo>
                    <a:pt x="9" y="0"/>
                  </a:lnTo>
                  <a:lnTo>
                    <a:pt x="0" y="2"/>
                  </a:lnTo>
                  <a:lnTo>
                    <a:pt x="3" y="10"/>
                  </a:lnTo>
                  <a:lnTo>
                    <a:pt x="7" y="18"/>
                  </a:lnTo>
                  <a:lnTo>
                    <a:pt x="13" y="24"/>
                  </a:lnTo>
                  <a:lnTo>
                    <a:pt x="21" y="29"/>
                  </a:lnTo>
                  <a:lnTo>
                    <a:pt x="29" y="34"/>
                  </a:lnTo>
                  <a:lnTo>
                    <a:pt x="38" y="37"/>
                  </a:lnTo>
                  <a:lnTo>
                    <a:pt x="47" y="41"/>
                  </a:lnTo>
                  <a:lnTo>
                    <a:pt x="57" y="43"/>
                  </a:lnTo>
                  <a:lnTo>
                    <a:pt x="67" y="45"/>
                  </a:lnTo>
                  <a:lnTo>
                    <a:pt x="77" y="46"/>
                  </a:lnTo>
                  <a:lnTo>
                    <a:pt x="86" y="47"/>
                  </a:lnTo>
                  <a:lnTo>
                    <a:pt x="95" y="47"/>
                  </a:lnTo>
                  <a:lnTo>
                    <a:pt x="103" y="46"/>
                  </a:lnTo>
                  <a:lnTo>
                    <a:pt x="111" y="45"/>
                  </a:lnTo>
                  <a:lnTo>
                    <a:pt x="117" y="43"/>
                  </a:lnTo>
                  <a:lnTo>
                    <a:pt x="122" y="40"/>
                  </a:lnTo>
                  <a:lnTo>
                    <a:pt x="116" y="40"/>
                  </a:lnTo>
                  <a:lnTo>
                    <a:pt x="122" y="40"/>
                  </a:lnTo>
                  <a:lnTo>
                    <a:pt x="125" y="38"/>
                  </a:lnTo>
                  <a:lnTo>
                    <a:pt x="125" y="37"/>
                  </a:lnTo>
                  <a:lnTo>
                    <a:pt x="125" y="35"/>
                  </a:lnTo>
                  <a:lnTo>
                    <a:pt x="123" y="33"/>
                  </a:lnTo>
                  <a:lnTo>
                    <a:pt x="122" y="32"/>
                  </a:lnTo>
                  <a:lnTo>
                    <a:pt x="120" y="31"/>
                  </a:lnTo>
                  <a:lnTo>
                    <a:pt x="118" y="31"/>
                  </a:lnTo>
                  <a:lnTo>
                    <a:pt x="116" y="32"/>
                  </a:lnTo>
                  <a:lnTo>
                    <a:pt x="122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14" name="Freeform 270">
              <a:extLst>
                <a:ext uri="{FF2B5EF4-FFF2-40B4-BE49-F238E27FC236}">
                  <a16:creationId xmlns:a16="http://schemas.microsoft.com/office/drawing/2014/main" id="{52C1874B-D6B7-FDF9-BF00-2C2E4C80D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697"/>
              <a:ext cx="43" cy="28"/>
            </a:xfrm>
            <a:custGeom>
              <a:avLst/>
              <a:gdLst>
                <a:gd name="T0" fmla="*/ 42 w 43"/>
                <a:gd name="T1" fmla="*/ 20 h 28"/>
                <a:gd name="T2" fmla="*/ 38 w 43"/>
                <a:gd name="T3" fmla="*/ 17 h 28"/>
                <a:gd name="T4" fmla="*/ 37 w 43"/>
                <a:gd name="T5" fmla="*/ 16 h 28"/>
                <a:gd name="T6" fmla="*/ 34 w 43"/>
                <a:gd name="T7" fmla="*/ 15 h 28"/>
                <a:gd name="T8" fmla="*/ 30 w 43"/>
                <a:gd name="T9" fmla="*/ 13 h 28"/>
                <a:gd name="T10" fmla="*/ 26 w 43"/>
                <a:gd name="T11" fmla="*/ 11 h 28"/>
                <a:gd name="T12" fmla="*/ 21 w 43"/>
                <a:gd name="T13" fmla="*/ 9 h 28"/>
                <a:gd name="T14" fmla="*/ 16 w 43"/>
                <a:gd name="T15" fmla="*/ 6 h 28"/>
                <a:gd name="T16" fmla="*/ 11 w 43"/>
                <a:gd name="T17" fmla="*/ 3 h 28"/>
                <a:gd name="T18" fmla="*/ 6 w 43"/>
                <a:gd name="T19" fmla="*/ 0 h 28"/>
                <a:gd name="T20" fmla="*/ 0 w 43"/>
                <a:gd name="T21" fmla="*/ 8 h 28"/>
                <a:gd name="T22" fmla="*/ 6 w 43"/>
                <a:gd name="T23" fmla="*/ 12 h 28"/>
                <a:gd name="T24" fmla="*/ 11 w 43"/>
                <a:gd name="T25" fmla="*/ 15 h 28"/>
                <a:gd name="T26" fmla="*/ 16 w 43"/>
                <a:gd name="T27" fmla="*/ 18 h 28"/>
                <a:gd name="T28" fmla="*/ 22 w 43"/>
                <a:gd name="T29" fmla="*/ 21 h 28"/>
                <a:gd name="T30" fmla="*/ 26 w 43"/>
                <a:gd name="T31" fmla="*/ 23 h 28"/>
                <a:gd name="T32" fmla="*/ 30 w 43"/>
                <a:gd name="T33" fmla="*/ 25 h 28"/>
                <a:gd name="T34" fmla="*/ 33 w 43"/>
                <a:gd name="T35" fmla="*/ 26 h 28"/>
                <a:gd name="T36" fmla="*/ 36 w 43"/>
                <a:gd name="T37" fmla="*/ 27 h 28"/>
                <a:gd name="T38" fmla="*/ 32 w 43"/>
                <a:gd name="T39" fmla="*/ 24 h 28"/>
                <a:gd name="T40" fmla="*/ 36 w 43"/>
                <a:gd name="T41" fmla="*/ 27 h 28"/>
                <a:gd name="T42" fmla="*/ 38 w 43"/>
                <a:gd name="T43" fmla="*/ 27 h 28"/>
                <a:gd name="T44" fmla="*/ 40 w 43"/>
                <a:gd name="T45" fmla="*/ 26 h 28"/>
                <a:gd name="T46" fmla="*/ 41 w 43"/>
                <a:gd name="T47" fmla="*/ 24 h 28"/>
                <a:gd name="T48" fmla="*/ 42 w 43"/>
                <a:gd name="T49" fmla="*/ 23 h 28"/>
                <a:gd name="T50" fmla="*/ 42 w 43"/>
                <a:gd name="T51" fmla="*/ 21 h 28"/>
                <a:gd name="T52" fmla="*/ 41 w 43"/>
                <a:gd name="T53" fmla="*/ 19 h 28"/>
                <a:gd name="T54" fmla="*/ 40 w 43"/>
                <a:gd name="T55" fmla="*/ 17 h 28"/>
                <a:gd name="T56" fmla="*/ 38 w 43"/>
                <a:gd name="T57" fmla="*/ 17 h 28"/>
                <a:gd name="T58" fmla="*/ 42 w 43"/>
                <a:gd name="T5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3" h="28">
                  <a:moveTo>
                    <a:pt x="42" y="20"/>
                  </a:moveTo>
                  <a:lnTo>
                    <a:pt x="38" y="17"/>
                  </a:lnTo>
                  <a:lnTo>
                    <a:pt x="37" y="16"/>
                  </a:lnTo>
                  <a:lnTo>
                    <a:pt x="34" y="15"/>
                  </a:lnTo>
                  <a:lnTo>
                    <a:pt x="30" y="13"/>
                  </a:lnTo>
                  <a:lnTo>
                    <a:pt x="26" y="11"/>
                  </a:lnTo>
                  <a:lnTo>
                    <a:pt x="21" y="9"/>
                  </a:lnTo>
                  <a:lnTo>
                    <a:pt x="16" y="6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8"/>
                  </a:lnTo>
                  <a:lnTo>
                    <a:pt x="6" y="12"/>
                  </a:lnTo>
                  <a:lnTo>
                    <a:pt x="11" y="15"/>
                  </a:lnTo>
                  <a:lnTo>
                    <a:pt x="16" y="18"/>
                  </a:lnTo>
                  <a:lnTo>
                    <a:pt x="22" y="21"/>
                  </a:lnTo>
                  <a:lnTo>
                    <a:pt x="26" y="23"/>
                  </a:lnTo>
                  <a:lnTo>
                    <a:pt x="30" y="25"/>
                  </a:lnTo>
                  <a:lnTo>
                    <a:pt x="33" y="26"/>
                  </a:lnTo>
                  <a:lnTo>
                    <a:pt x="36" y="27"/>
                  </a:lnTo>
                  <a:lnTo>
                    <a:pt x="32" y="24"/>
                  </a:lnTo>
                  <a:lnTo>
                    <a:pt x="36" y="27"/>
                  </a:lnTo>
                  <a:lnTo>
                    <a:pt x="38" y="27"/>
                  </a:lnTo>
                  <a:lnTo>
                    <a:pt x="40" y="26"/>
                  </a:lnTo>
                  <a:lnTo>
                    <a:pt x="41" y="24"/>
                  </a:lnTo>
                  <a:lnTo>
                    <a:pt x="42" y="23"/>
                  </a:lnTo>
                  <a:lnTo>
                    <a:pt x="42" y="21"/>
                  </a:lnTo>
                  <a:lnTo>
                    <a:pt x="41" y="19"/>
                  </a:lnTo>
                  <a:lnTo>
                    <a:pt x="40" y="17"/>
                  </a:lnTo>
                  <a:lnTo>
                    <a:pt x="38" y="17"/>
                  </a:lnTo>
                  <a:lnTo>
                    <a:pt x="42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15" name="Freeform 271">
              <a:extLst>
                <a:ext uri="{FF2B5EF4-FFF2-40B4-BE49-F238E27FC236}">
                  <a16:creationId xmlns:a16="http://schemas.microsoft.com/office/drawing/2014/main" id="{C287FD36-FCB3-C00B-74D6-683F32E66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772"/>
              <a:ext cx="20" cy="130"/>
            </a:xfrm>
            <a:custGeom>
              <a:avLst/>
              <a:gdLst>
                <a:gd name="T0" fmla="*/ 12 w 20"/>
                <a:gd name="T1" fmla="*/ 123 h 130"/>
                <a:gd name="T2" fmla="*/ 12 w 20"/>
                <a:gd name="T3" fmla="*/ 123 h 130"/>
                <a:gd name="T4" fmla="*/ 11 w 20"/>
                <a:gd name="T5" fmla="*/ 116 h 130"/>
                <a:gd name="T6" fmla="*/ 11 w 20"/>
                <a:gd name="T7" fmla="*/ 110 h 130"/>
                <a:gd name="T8" fmla="*/ 11 w 20"/>
                <a:gd name="T9" fmla="*/ 103 h 130"/>
                <a:gd name="T10" fmla="*/ 11 w 20"/>
                <a:gd name="T11" fmla="*/ 96 h 130"/>
                <a:gd name="T12" fmla="*/ 11 w 20"/>
                <a:gd name="T13" fmla="*/ 89 h 130"/>
                <a:gd name="T14" fmla="*/ 12 w 20"/>
                <a:gd name="T15" fmla="*/ 82 h 130"/>
                <a:gd name="T16" fmla="*/ 13 w 20"/>
                <a:gd name="T17" fmla="*/ 75 h 130"/>
                <a:gd name="T18" fmla="*/ 14 w 20"/>
                <a:gd name="T19" fmla="*/ 68 h 130"/>
                <a:gd name="T20" fmla="*/ 15 w 20"/>
                <a:gd name="T21" fmla="*/ 60 h 130"/>
                <a:gd name="T22" fmla="*/ 17 w 20"/>
                <a:gd name="T23" fmla="*/ 53 h 130"/>
                <a:gd name="T24" fmla="*/ 18 w 20"/>
                <a:gd name="T25" fmla="*/ 45 h 130"/>
                <a:gd name="T26" fmla="*/ 18 w 20"/>
                <a:gd name="T27" fmla="*/ 36 h 130"/>
                <a:gd name="T28" fmla="*/ 19 w 20"/>
                <a:gd name="T29" fmla="*/ 28 h 130"/>
                <a:gd name="T30" fmla="*/ 19 w 20"/>
                <a:gd name="T31" fmla="*/ 19 h 130"/>
                <a:gd name="T32" fmla="*/ 18 w 20"/>
                <a:gd name="T33" fmla="*/ 10 h 130"/>
                <a:gd name="T34" fmla="*/ 16 w 20"/>
                <a:gd name="T35" fmla="*/ 0 h 130"/>
                <a:gd name="T36" fmla="*/ 6 w 20"/>
                <a:gd name="T37" fmla="*/ 2 h 130"/>
                <a:gd name="T38" fmla="*/ 8 w 20"/>
                <a:gd name="T39" fmla="*/ 11 h 130"/>
                <a:gd name="T40" fmla="*/ 8 w 20"/>
                <a:gd name="T41" fmla="*/ 20 h 130"/>
                <a:gd name="T42" fmla="*/ 8 w 20"/>
                <a:gd name="T43" fmla="*/ 28 h 130"/>
                <a:gd name="T44" fmla="*/ 8 w 20"/>
                <a:gd name="T45" fmla="*/ 36 h 130"/>
                <a:gd name="T46" fmla="*/ 7 w 20"/>
                <a:gd name="T47" fmla="*/ 44 h 130"/>
                <a:gd name="T48" fmla="*/ 7 w 20"/>
                <a:gd name="T49" fmla="*/ 51 h 130"/>
                <a:gd name="T50" fmla="*/ 6 w 20"/>
                <a:gd name="T51" fmla="*/ 59 h 130"/>
                <a:gd name="T52" fmla="*/ 4 w 20"/>
                <a:gd name="T53" fmla="*/ 66 h 130"/>
                <a:gd name="T54" fmla="*/ 3 w 20"/>
                <a:gd name="T55" fmla="*/ 74 h 130"/>
                <a:gd name="T56" fmla="*/ 2 w 20"/>
                <a:gd name="T57" fmla="*/ 81 h 130"/>
                <a:gd name="T58" fmla="*/ 1 w 20"/>
                <a:gd name="T59" fmla="*/ 88 h 130"/>
                <a:gd name="T60" fmla="*/ 0 w 20"/>
                <a:gd name="T61" fmla="*/ 96 h 130"/>
                <a:gd name="T62" fmla="*/ 0 w 20"/>
                <a:gd name="T63" fmla="*/ 103 h 130"/>
                <a:gd name="T64" fmla="*/ 0 w 20"/>
                <a:gd name="T65" fmla="*/ 110 h 130"/>
                <a:gd name="T66" fmla="*/ 1 w 20"/>
                <a:gd name="T67" fmla="*/ 118 h 130"/>
                <a:gd name="T68" fmla="*/ 2 w 20"/>
                <a:gd name="T69" fmla="*/ 125 h 130"/>
                <a:gd name="T70" fmla="*/ 2 w 20"/>
                <a:gd name="T71" fmla="*/ 125 h 130"/>
                <a:gd name="T72" fmla="*/ 2 w 20"/>
                <a:gd name="T73" fmla="*/ 125 h 130"/>
                <a:gd name="T74" fmla="*/ 3 w 20"/>
                <a:gd name="T75" fmla="*/ 127 h 130"/>
                <a:gd name="T76" fmla="*/ 5 w 20"/>
                <a:gd name="T77" fmla="*/ 129 h 130"/>
                <a:gd name="T78" fmla="*/ 7 w 20"/>
                <a:gd name="T79" fmla="*/ 129 h 130"/>
                <a:gd name="T80" fmla="*/ 9 w 20"/>
                <a:gd name="T81" fmla="*/ 129 h 130"/>
                <a:gd name="T82" fmla="*/ 10 w 20"/>
                <a:gd name="T83" fmla="*/ 128 h 130"/>
                <a:gd name="T84" fmla="*/ 12 w 20"/>
                <a:gd name="T85" fmla="*/ 127 h 130"/>
                <a:gd name="T86" fmla="*/ 12 w 20"/>
                <a:gd name="T87" fmla="*/ 125 h 130"/>
                <a:gd name="T88" fmla="*/ 12 w 20"/>
                <a:gd name="T89" fmla="*/ 123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" h="130">
                  <a:moveTo>
                    <a:pt x="12" y="123"/>
                  </a:moveTo>
                  <a:lnTo>
                    <a:pt x="12" y="123"/>
                  </a:lnTo>
                  <a:lnTo>
                    <a:pt x="11" y="116"/>
                  </a:lnTo>
                  <a:lnTo>
                    <a:pt x="11" y="110"/>
                  </a:lnTo>
                  <a:lnTo>
                    <a:pt x="11" y="103"/>
                  </a:lnTo>
                  <a:lnTo>
                    <a:pt x="11" y="96"/>
                  </a:lnTo>
                  <a:lnTo>
                    <a:pt x="11" y="89"/>
                  </a:lnTo>
                  <a:lnTo>
                    <a:pt x="12" y="82"/>
                  </a:lnTo>
                  <a:lnTo>
                    <a:pt x="13" y="75"/>
                  </a:lnTo>
                  <a:lnTo>
                    <a:pt x="14" y="68"/>
                  </a:lnTo>
                  <a:lnTo>
                    <a:pt x="15" y="60"/>
                  </a:lnTo>
                  <a:lnTo>
                    <a:pt x="17" y="53"/>
                  </a:lnTo>
                  <a:lnTo>
                    <a:pt x="18" y="45"/>
                  </a:lnTo>
                  <a:lnTo>
                    <a:pt x="18" y="36"/>
                  </a:lnTo>
                  <a:lnTo>
                    <a:pt x="19" y="28"/>
                  </a:lnTo>
                  <a:lnTo>
                    <a:pt x="19" y="19"/>
                  </a:lnTo>
                  <a:lnTo>
                    <a:pt x="18" y="10"/>
                  </a:lnTo>
                  <a:lnTo>
                    <a:pt x="16" y="0"/>
                  </a:lnTo>
                  <a:lnTo>
                    <a:pt x="6" y="2"/>
                  </a:lnTo>
                  <a:lnTo>
                    <a:pt x="8" y="11"/>
                  </a:lnTo>
                  <a:lnTo>
                    <a:pt x="8" y="20"/>
                  </a:lnTo>
                  <a:lnTo>
                    <a:pt x="8" y="28"/>
                  </a:lnTo>
                  <a:lnTo>
                    <a:pt x="8" y="36"/>
                  </a:lnTo>
                  <a:lnTo>
                    <a:pt x="7" y="44"/>
                  </a:lnTo>
                  <a:lnTo>
                    <a:pt x="7" y="51"/>
                  </a:lnTo>
                  <a:lnTo>
                    <a:pt x="6" y="59"/>
                  </a:lnTo>
                  <a:lnTo>
                    <a:pt x="4" y="66"/>
                  </a:lnTo>
                  <a:lnTo>
                    <a:pt x="3" y="74"/>
                  </a:lnTo>
                  <a:lnTo>
                    <a:pt x="2" y="81"/>
                  </a:lnTo>
                  <a:lnTo>
                    <a:pt x="1" y="88"/>
                  </a:lnTo>
                  <a:lnTo>
                    <a:pt x="0" y="96"/>
                  </a:lnTo>
                  <a:lnTo>
                    <a:pt x="0" y="103"/>
                  </a:lnTo>
                  <a:lnTo>
                    <a:pt x="0" y="110"/>
                  </a:lnTo>
                  <a:lnTo>
                    <a:pt x="1" y="118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3" y="127"/>
                  </a:lnTo>
                  <a:lnTo>
                    <a:pt x="5" y="129"/>
                  </a:lnTo>
                  <a:lnTo>
                    <a:pt x="7" y="129"/>
                  </a:lnTo>
                  <a:lnTo>
                    <a:pt x="9" y="129"/>
                  </a:lnTo>
                  <a:lnTo>
                    <a:pt x="10" y="128"/>
                  </a:lnTo>
                  <a:lnTo>
                    <a:pt x="12" y="127"/>
                  </a:lnTo>
                  <a:lnTo>
                    <a:pt x="12" y="125"/>
                  </a:lnTo>
                  <a:lnTo>
                    <a:pt x="12" y="1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16" name="Freeform 272">
              <a:extLst>
                <a:ext uri="{FF2B5EF4-FFF2-40B4-BE49-F238E27FC236}">
                  <a16:creationId xmlns:a16="http://schemas.microsoft.com/office/drawing/2014/main" id="{1DF59877-8A6F-3A99-BBC8-B5ADA50CB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2895"/>
              <a:ext cx="58" cy="34"/>
            </a:xfrm>
            <a:custGeom>
              <a:avLst/>
              <a:gdLst>
                <a:gd name="T0" fmla="*/ 57 w 58"/>
                <a:gd name="T1" fmla="*/ 23 h 34"/>
                <a:gd name="T2" fmla="*/ 49 w 58"/>
                <a:gd name="T3" fmla="*/ 20 h 34"/>
                <a:gd name="T4" fmla="*/ 47 w 58"/>
                <a:gd name="T5" fmla="*/ 21 h 34"/>
                <a:gd name="T6" fmla="*/ 46 w 58"/>
                <a:gd name="T7" fmla="*/ 22 h 34"/>
                <a:gd name="T8" fmla="*/ 43 w 58"/>
                <a:gd name="T9" fmla="*/ 22 h 34"/>
                <a:gd name="T10" fmla="*/ 41 w 58"/>
                <a:gd name="T11" fmla="*/ 22 h 34"/>
                <a:gd name="T12" fmla="*/ 38 w 58"/>
                <a:gd name="T13" fmla="*/ 22 h 34"/>
                <a:gd name="T14" fmla="*/ 35 w 58"/>
                <a:gd name="T15" fmla="*/ 22 h 34"/>
                <a:gd name="T16" fmla="*/ 31 w 58"/>
                <a:gd name="T17" fmla="*/ 21 h 34"/>
                <a:gd name="T18" fmla="*/ 28 w 58"/>
                <a:gd name="T19" fmla="*/ 20 h 34"/>
                <a:gd name="T20" fmla="*/ 25 w 58"/>
                <a:gd name="T21" fmla="*/ 19 h 34"/>
                <a:gd name="T22" fmla="*/ 22 w 58"/>
                <a:gd name="T23" fmla="*/ 17 h 34"/>
                <a:gd name="T24" fmla="*/ 19 w 58"/>
                <a:gd name="T25" fmla="*/ 15 h 34"/>
                <a:gd name="T26" fmla="*/ 17 w 58"/>
                <a:gd name="T27" fmla="*/ 12 h 34"/>
                <a:gd name="T28" fmla="*/ 14 w 58"/>
                <a:gd name="T29" fmla="*/ 10 h 34"/>
                <a:gd name="T30" fmla="*/ 13 w 58"/>
                <a:gd name="T31" fmla="*/ 7 h 34"/>
                <a:gd name="T32" fmla="*/ 11 w 58"/>
                <a:gd name="T33" fmla="*/ 4 h 34"/>
                <a:gd name="T34" fmla="*/ 10 w 58"/>
                <a:gd name="T35" fmla="*/ 0 h 34"/>
                <a:gd name="T36" fmla="*/ 0 w 58"/>
                <a:gd name="T37" fmla="*/ 2 h 34"/>
                <a:gd name="T38" fmla="*/ 1 w 58"/>
                <a:gd name="T39" fmla="*/ 7 h 34"/>
                <a:gd name="T40" fmla="*/ 4 w 58"/>
                <a:gd name="T41" fmla="*/ 12 h 34"/>
                <a:gd name="T42" fmla="*/ 6 w 58"/>
                <a:gd name="T43" fmla="*/ 16 h 34"/>
                <a:gd name="T44" fmla="*/ 9 w 58"/>
                <a:gd name="T45" fmla="*/ 19 h 34"/>
                <a:gd name="T46" fmla="*/ 13 w 58"/>
                <a:gd name="T47" fmla="*/ 23 h 34"/>
                <a:gd name="T48" fmla="*/ 16 w 58"/>
                <a:gd name="T49" fmla="*/ 25 h 34"/>
                <a:gd name="T50" fmla="*/ 20 w 58"/>
                <a:gd name="T51" fmla="*/ 28 h 34"/>
                <a:gd name="T52" fmla="*/ 25 w 58"/>
                <a:gd name="T53" fmla="*/ 29 h 34"/>
                <a:gd name="T54" fmla="*/ 29 w 58"/>
                <a:gd name="T55" fmla="*/ 31 h 34"/>
                <a:gd name="T56" fmla="*/ 32 w 58"/>
                <a:gd name="T57" fmla="*/ 32 h 34"/>
                <a:gd name="T58" fmla="*/ 37 w 58"/>
                <a:gd name="T59" fmla="*/ 33 h 34"/>
                <a:gd name="T60" fmla="*/ 41 w 58"/>
                <a:gd name="T61" fmla="*/ 33 h 34"/>
                <a:gd name="T62" fmla="*/ 45 w 58"/>
                <a:gd name="T63" fmla="*/ 32 h 34"/>
                <a:gd name="T64" fmla="*/ 49 w 58"/>
                <a:gd name="T65" fmla="*/ 32 h 34"/>
                <a:gd name="T66" fmla="*/ 52 w 58"/>
                <a:gd name="T67" fmla="*/ 30 h 34"/>
                <a:gd name="T68" fmla="*/ 55 w 58"/>
                <a:gd name="T69" fmla="*/ 28 h 34"/>
                <a:gd name="T70" fmla="*/ 47 w 58"/>
                <a:gd name="T71" fmla="*/ 25 h 34"/>
                <a:gd name="T72" fmla="*/ 55 w 58"/>
                <a:gd name="T73" fmla="*/ 28 h 34"/>
                <a:gd name="T74" fmla="*/ 57 w 58"/>
                <a:gd name="T75" fmla="*/ 26 h 34"/>
                <a:gd name="T76" fmla="*/ 57 w 58"/>
                <a:gd name="T77" fmla="*/ 24 h 34"/>
                <a:gd name="T78" fmla="*/ 57 w 58"/>
                <a:gd name="T79" fmla="*/ 23 h 34"/>
                <a:gd name="T80" fmla="*/ 56 w 58"/>
                <a:gd name="T81" fmla="*/ 21 h 34"/>
                <a:gd name="T82" fmla="*/ 55 w 58"/>
                <a:gd name="T83" fmla="*/ 20 h 34"/>
                <a:gd name="T84" fmla="*/ 53 w 58"/>
                <a:gd name="T85" fmla="*/ 19 h 34"/>
                <a:gd name="T86" fmla="*/ 51 w 58"/>
                <a:gd name="T87" fmla="*/ 19 h 34"/>
                <a:gd name="T88" fmla="*/ 49 w 58"/>
                <a:gd name="T89" fmla="*/ 20 h 34"/>
                <a:gd name="T90" fmla="*/ 57 w 58"/>
                <a:gd name="T91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8" h="34">
                  <a:moveTo>
                    <a:pt x="57" y="23"/>
                  </a:moveTo>
                  <a:lnTo>
                    <a:pt x="49" y="20"/>
                  </a:lnTo>
                  <a:lnTo>
                    <a:pt x="47" y="21"/>
                  </a:lnTo>
                  <a:lnTo>
                    <a:pt x="46" y="22"/>
                  </a:lnTo>
                  <a:lnTo>
                    <a:pt x="43" y="22"/>
                  </a:lnTo>
                  <a:lnTo>
                    <a:pt x="41" y="22"/>
                  </a:lnTo>
                  <a:lnTo>
                    <a:pt x="38" y="22"/>
                  </a:lnTo>
                  <a:lnTo>
                    <a:pt x="35" y="22"/>
                  </a:lnTo>
                  <a:lnTo>
                    <a:pt x="31" y="21"/>
                  </a:lnTo>
                  <a:lnTo>
                    <a:pt x="28" y="20"/>
                  </a:lnTo>
                  <a:lnTo>
                    <a:pt x="25" y="19"/>
                  </a:lnTo>
                  <a:lnTo>
                    <a:pt x="22" y="17"/>
                  </a:lnTo>
                  <a:lnTo>
                    <a:pt x="19" y="15"/>
                  </a:lnTo>
                  <a:lnTo>
                    <a:pt x="17" y="12"/>
                  </a:lnTo>
                  <a:lnTo>
                    <a:pt x="14" y="10"/>
                  </a:lnTo>
                  <a:lnTo>
                    <a:pt x="13" y="7"/>
                  </a:lnTo>
                  <a:lnTo>
                    <a:pt x="11" y="4"/>
                  </a:lnTo>
                  <a:lnTo>
                    <a:pt x="10" y="0"/>
                  </a:lnTo>
                  <a:lnTo>
                    <a:pt x="0" y="2"/>
                  </a:lnTo>
                  <a:lnTo>
                    <a:pt x="1" y="7"/>
                  </a:lnTo>
                  <a:lnTo>
                    <a:pt x="4" y="12"/>
                  </a:lnTo>
                  <a:lnTo>
                    <a:pt x="6" y="16"/>
                  </a:lnTo>
                  <a:lnTo>
                    <a:pt x="9" y="19"/>
                  </a:lnTo>
                  <a:lnTo>
                    <a:pt x="13" y="23"/>
                  </a:lnTo>
                  <a:lnTo>
                    <a:pt x="16" y="25"/>
                  </a:lnTo>
                  <a:lnTo>
                    <a:pt x="20" y="28"/>
                  </a:lnTo>
                  <a:lnTo>
                    <a:pt x="25" y="29"/>
                  </a:lnTo>
                  <a:lnTo>
                    <a:pt x="29" y="31"/>
                  </a:lnTo>
                  <a:lnTo>
                    <a:pt x="32" y="32"/>
                  </a:lnTo>
                  <a:lnTo>
                    <a:pt x="37" y="33"/>
                  </a:lnTo>
                  <a:lnTo>
                    <a:pt x="41" y="33"/>
                  </a:lnTo>
                  <a:lnTo>
                    <a:pt x="45" y="32"/>
                  </a:lnTo>
                  <a:lnTo>
                    <a:pt x="49" y="32"/>
                  </a:lnTo>
                  <a:lnTo>
                    <a:pt x="52" y="30"/>
                  </a:lnTo>
                  <a:lnTo>
                    <a:pt x="55" y="28"/>
                  </a:lnTo>
                  <a:lnTo>
                    <a:pt x="47" y="25"/>
                  </a:lnTo>
                  <a:lnTo>
                    <a:pt x="55" y="28"/>
                  </a:lnTo>
                  <a:lnTo>
                    <a:pt x="57" y="26"/>
                  </a:lnTo>
                  <a:lnTo>
                    <a:pt x="57" y="24"/>
                  </a:lnTo>
                  <a:lnTo>
                    <a:pt x="57" y="23"/>
                  </a:lnTo>
                  <a:lnTo>
                    <a:pt x="56" y="21"/>
                  </a:lnTo>
                  <a:lnTo>
                    <a:pt x="55" y="20"/>
                  </a:lnTo>
                  <a:lnTo>
                    <a:pt x="53" y="19"/>
                  </a:lnTo>
                  <a:lnTo>
                    <a:pt x="51" y="19"/>
                  </a:lnTo>
                  <a:lnTo>
                    <a:pt x="49" y="20"/>
                  </a:lnTo>
                  <a:lnTo>
                    <a:pt x="57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17" name="Freeform 273">
              <a:extLst>
                <a:ext uri="{FF2B5EF4-FFF2-40B4-BE49-F238E27FC236}">
                  <a16:creationId xmlns:a16="http://schemas.microsoft.com/office/drawing/2014/main" id="{16E38DAE-078C-3408-0DB5-A5B2FC01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918"/>
              <a:ext cx="59" cy="31"/>
            </a:xfrm>
            <a:custGeom>
              <a:avLst/>
              <a:gdLst>
                <a:gd name="T0" fmla="*/ 58 w 59"/>
                <a:gd name="T1" fmla="*/ 21 h 31"/>
                <a:gd name="T2" fmla="*/ 49 w 59"/>
                <a:gd name="T3" fmla="*/ 18 h 31"/>
                <a:gd name="T4" fmla="*/ 47 w 59"/>
                <a:gd name="T5" fmla="*/ 19 h 31"/>
                <a:gd name="T6" fmla="*/ 45 w 59"/>
                <a:gd name="T7" fmla="*/ 19 h 31"/>
                <a:gd name="T8" fmla="*/ 43 w 59"/>
                <a:gd name="T9" fmla="*/ 20 h 31"/>
                <a:gd name="T10" fmla="*/ 40 w 59"/>
                <a:gd name="T11" fmla="*/ 20 h 31"/>
                <a:gd name="T12" fmla="*/ 37 w 59"/>
                <a:gd name="T13" fmla="*/ 19 h 31"/>
                <a:gd name="T14" fmla="*/ 34 w 59"/>
                <a:gd name="T15" fmla="*/ 19 h 31"/>
                <a:gd name="T16" fmla="*/ 31 w 59"/>
                <a:gd name="T17" fmla="*/ 18 h 31"/>
                <a:gd name="T18" fmla="*/ 27 w 59"/>
                <a:gd name="T19" fmla="*/ 16 h 31"/>
                <a:gd name="T20" fmla="*/ 24 w 59"/>
                <a:gd name="T21" fmla="*/ 15 h 31"/>
                <a:gd name="T22" fmla="*/ 21 w 59"/>
                <a:gd name="T23" fmla="*/ 13 h 31"/>
                <a:gd name="T24" fmla="*/ 19 w 59"/>
                <a:gd name="T25" fmla="*/ 11 h 31"/>
                <a:gd name="T26" fmla="*/ 16 w 59"/>
                <a:gd name="T27" fmla="*/ 9 h 31"/>
                <a:gd name="T28" fmla="*/ 14 w 59"/>
                <a:gd name="T29" fmla="*/ 6 h 31"/>
                <a:gd name="T30" fmla="*/ 13 w 59"/>
                <a:gd name="T31" fmla="*/ 4 h 31"/>
                <a:gd name="T32" fmla="*/ 12 w 59"/>
                <a:gd name="T33" fmla="*/ 2 h 31"/>
                <a:gd name="T34" fmla="*/ 11 w 59"/>
                <a:gd name="T35" fmla="*/ 0 h 31"/>
                <a:gd name="T36" fmla="*/ 0 w 59"/>
                <a:gd name="T37" fmla="*/ 2 h 31"/>
                <a:gd name="T38" fmla="*/ 2 w 59"/>
                <a:gd name="T39" fmla="*/ 6 h 31"/>
                <a:gd name="T40" fmla="*/ 4 w 59"/>
                <a:gd name="T41" fmla="*/ 9 h 31"/>
                <a:gd name="T42" fmla="*/ 6 w 59"/>
                <a:gd name="T43" fmla="*/ 13 h 31"/>
                <a:gd name="T44" fmla="*/ 9 w 59"/>
                <a:gd name="T45" fmla="*/ 16 h 31"/>
                <a:gd name="T46" fmla="*/ 12 w 59"/>
                <a:gd name="T47" fmla="*/ 19 h 31"/>
                <a:gd name="T48" fmla="*/ 16 w 59"/>
                <a:gd name="T49" fmla="*/ 21 h 31"/>
                <a:gd name="T50" fmla="*/ 19 w 59"/>
                <a:gd name="T51" fmla="*/ 24 h 31"/>
                <a:gd name="T52" fmla="*/ 23 w 59"/>
                <a:gd name="T53" fmla="*/ 26 h 31"/>
                <a:gd name="T54" fmla="*/ 27 w 59"/>
                <a:gd name="T55" fmla="*/ 27 h 31"/>
                <a:gd name="T56" fmla="*/ 31 w 59"/>
                <a:gd name="T57" fmla="*/ 29 h 31"/>
                <a:gd name="T58" fmla="*/ 35 w 59"/>
                <a:gd name="T59" fmla="*/ 29 h 31"/>
                <a:gd name="T60" fmla="*/ 39 w 59"/>
                <a:gd name="T61" fmla="*/ 30 h 31"/>
                <a:gd name="T62" fmla="*/ 43 w 59"/>
                <a:gd name="T63" fmla="*/ 30 h 31"/>
                <a:gd name="T64" fmla="*/ 48 w 59"/>
                <a:gd name="T65" fmla="*/ 29 h 31"/>
                <a:gd name="T66" fmla="*/ 52 w 59"/>
                <a:gd name="T67" fmla="*/ 28 h 31"/>
                <a:gd name="T68" fmla="*/ 55 w 59"/>
                <a:gd name="T69" fmla="*/ 26 h 31"/>
                <a:gd name="T70" fmla="*/ 47 w 59"/>
                <a:gd name="T71" fmla="*/ 22 h 31"/>
                <a:gd name="T72" fmla="*/ 55 w 59"/>
                <a:gd name="T73" fmla="*/ 26 h 31"/>
                <a:gd name="T74" fmla="*/ 57 w 59"/>
                <a:gd name="T75" fmla="*/ 24 h 31"/>
                <a:gd name="T76" fmla="*/ 57 w 59"/>
                <a:gd name="T77" fmla="*/ 22 h 31"/>
                <a:gd name="T78" fmla="*/ 57 w 59"/>
                <a:gd name="T79" fmla="*/ 20 h 31"/>
                <a:gd name="T80" fmla="*/ 56 w 59"/>
                <a:gd name="T81" fmla="*/ 18 h 31"/>
                <a:gd name="T82" fmla="*/ 55 w 59"/>
                <a:gd name="T83" fmla="*/ 17 h 31"/>
                <a:gd name="T84" fmla="*/ 53 w 59"/>
                <a:gd name="T85" fmla="*/ 17 h 31"/>
                <a:gd name="T86" fmla="*/ 51 w 59"/>
                <a:gd name="T87" fmla="*/ 17 h 31"/>
                <a:gd name="T88" fmla="*/ 49 w 59"/>
                <a:gd name="T89" fmla="*/ 18 h 31"/>
                <a:gd name="T90" fmla="*/ 58 w 59"/>
                <a:gd name="T91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31">
                  <a:moveTo>
                    <a:pt x="58" y="21"/>
                  </a:moveTo>
                  <a:lnTo>
                    <a:pt x="49" y="18"/>
                  </a:lnTo>
                  <a:lnTo>
                    <a:pt x="47" y="19"/>
                  </a:lnTo>
                  <a:lnTo>
                    <a:pt x="45" y="19"/>
                  </a:lnTo>
                  <a:lnTo>
                    <a:pt x="43" y="20"/>
                  </a:lnTo>
                  <a:lnTo>
                    <a:pt x="40" y="20"/>
                  </a:lnTo>
                  <a:lnTo>
                    <a:pt x="37" y="19"/>
                  </a:lnTo>
                  <a:lnTo>
                    <a:pt x="34" y="19"/>
                  </a:lnTo>
                  <a:lnTo>
                    <a:pt x="31" y="18"/>
                  </a:lnTo>
                  <a:lnTo>
                    <a:pt x="27" y="16"/>
                  </a:lnTo>
                  <a:lnTo>
                    <a:pt x="24" y="15"/>
                  </a:lnTo>
                  <a:lnTo>
                    <a:pt x="21" y="13"/>
                  </a:lnTo>
                  <a:lnTo>
                    <a:pt x="19" y="11"/>
                  </a:lnTo>
                  <a:lnTo>
                    <a:pt x="16" y="9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2" y="2"/>
                  </a:lnTo>
                  <a:lnTo>
                    <a:pt x="11" y="0"/>
                  </a:lnTo>
                  <a:lnTo>
                    <a:pt x="0" y="2"/>
                  </a:lnTo>
                  <a:lnTo>
                    <a:pt x="2" y="6"/>
                  </a:lnTo>
                  <a:lnTo>
                    <a:pt x="4" y="9"/>
                  </a:lnTo>
                  <a:lnTo>
                    <a:pt x="6" y="13"/>
                  </a:lnTo>
                  <a:lnTo>
                    <a:pt x="9" y="16"/>
                  </a:lnTo>
                  <a:lnTo>
                    <a:pt x="12" y="19"/>
                  </a:lnTo>
                  <a:lnTo>
                    <a:pt x="16" y="21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7"/>
                  </a:lnTo>
                  <a:lnTo>
                    <a:pt x="31" y="29"/>
                  </a:lnTo>
                  <a:lnTo>
                    <a:pt x="35" y="29"/>
                  </a:lnTo>
                  <a:lnTo>
                    <a:pt x="39" y="30"/>
                  </a:lnTo>
                  <a:lnTo>
                    <a:pt x="43" y="30"/>
                  </a:lnTo>
                  <a:lnTo>
                    <a:pt x="48" y="29"/>
                  </a:lnTo>
                  <a:lnTo>
                    <a:pt x="52" y="28"/>
                  </a:lnTo>
                  <a:lnTo>
                    <a:pt x="55" y="26"/>
                  </a:lnTo>
                  <a:lnTo>
                    <a:pt x="47" y="22"/>
                  </a:lnTo>
                  <a:lnTo>
                    <a:pt x="55" y="26"/>
                  </a:lnTo>
                  <a:lnTo>
                    <a:pt x="57" y="24"/>
                  </a:lnTo>
                  <a:lnTo>
                    <a:pt x="57" y="22"/>
                  </a:lnTo>
                  <a:lnTo>
                    <a:pt x="57" y="20"/>
                  </a:lnTo>
                  <a:lnTo>
                    <a:pt x="56" y="18"/>
                  </a:lnTo>
                  <a:lnTo>
                    <a:pt x="55" y="17"/>
                  </a:lnTo>
                  <a:lnTo>
                    <a:pt x="53" y="17"/>
                  </a:lnTo>
                  <a:lnTo>
                    <a:pt x="51" y="17"/>
                  </a:lnTo>
                  <a:lnTo>
                    <a:pt x="49" y="18"/>
                  </a:lnTo>
                  <a:lnTo>
                    <a:pt x="5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18" name="Freeform 274">
              <a:extLst>
                <a:ext uri="{FF2B5EF4-FFF2-40B4-BE49-F238E27FC236}">
                  <a16:creationId xmlns:a16="http://schemas.microsoft.com/office/drawing/2014/main" id="{EAC53400-7900-385F-0198-63611829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939"/>
              <a:ext cx="58" cy="35"/>
            </a:xfrm>
            <a:custGeom>
              <a:avLst/>
              <a:gdLst>
                <a:gd name="T0" fmla="*/ 57 w 58"/>
                <a:gd name="T1" fmla="*/ 27 h 35"/>
                <a:gd name="T2" fmla="*/ 48 w 58"/>
                <a:gd name="T3" fmla="*/ 23 h 35"/>
                <a:gd name="T4" fmla="*/ 47 w 58"/>
                <a:gd name="T5" fmla="*/ 23 h 35"/>
                <a:gd name="T6" fmla="*/ 45 w 58"/>
                <a:gd name="T7" fmla="*/ 23 h 35"/>
                <a:gd name="T8" fmla="*/ 43 w 58"/>
                <a:gd name="T9" fmla="*/ 23 h 35"/>
                <a:gd name="T10" fmla="*/ 40 w 58"/>
                <a:gd name="T11" fmla="*/ 23 h 35"/>
                <a:gd name="T12" fmla="*/ 37 w 58"/>
                <a:gd name="T13" fmla="*/ 23 h 35"/>
                <a:gd name="T14" fmla="*/ 34 w 58"/>
                <a:gd name="T15" fmla="*/ 22 h 35"/>
                <a:gd name="T16" fmla="*/ 30 w 58"/>
                <a:gd name="T17" fmla="*/ 20 h 35"/>
                <a:gd name="T18" fmla="*/ 27 w 58"/>
                <a:gd name="T19" fmla="*/ 18 h 35"/>
                <a:gd name="T20" fmla="*/ 24 w 58"/>
                <a:gd name="T21" fmla="*/ 17 h 35"/>
                <a:gd name="T22" fmla="*/ 21 w 58"/>
                <a:gd name="T23" fmla="*/ 14 h 35"/>
                <a:gd name="T24" fmla="*/ 18 w 58"/>
                <a:gd name="T25" fmla="*/ 12 h 35"/>
                <a:gd name="T26" fmla="*/ 15 w 58"/>
                <a:gd name="T27" fmla="*/ 10 h 35"/>
                <a:gd name="T28" fmla="*/ 13 w 58"/>
                <a:gd name="T29" fmla="*/ 7 h 35"/>
                <a:gd name="T30" fmla="*/ 12 w 58"/>
                <a:gd name="T31" fmla="*/ 5 h 35"/>
                <a:gd name="T32" fmla="*/ 11 w 58"/>
                <a:gd name="T33" fmla="*/ 2 h 35"/>
                <a:gd name="T34" fmla="*/ 11 w 58"/>
                <a:gd name="T35" fmla="*/ 0 h 35"/>
                <a:gd name="T36" fmla="*/ 0 w 58"/>
                <a:gd name="T37" fmla="*/ 1 h 35"/>
                <a:gd name="T38" fmla="*/ 1 w 58"/>
                <a:gd name="T39" fmla="*/ 5 h 35"/>
                <a:gd name="T40" fmla="*/ 3 w 58"/>
                <a:gd name="T41" fmla="*/ 9 h 35"/>
                <a:gd name="T42" fmla="*/ 5 w 58"/>
                <a:gd name="T43" fmla="*/ 13 h 35"/>
                <a:gd name="T44" fmla="*/ 8 w 58"/>
                <a:gd name="T45" fmla="*/ 16 h 35"/>
                <a:gd name="T46" fmla="*/ 11 w 58"/>
                <a:gd name="T47" fmla="*/ 20 h 35"/>
                <a:gd name="T48" fmla="*/ 14 w 58"/>
                <a:gd name="T49" fmla="*/ 23 h 35"/>
                <a:gd name="T50" fmla="*/ 18 w 58"/>
                <a:gd name="T51" fmla="*/ 25 h 35"/>
                <a:gd name="T52" fmla="*/ 22 w 58"/>
                <a:gd name="T53" fmla="*/ 27 h 35"/>
                <a:gd name="T54" fmla="*/ 26 w 58"/>
                <a:gd name="T55" fmla="*/ 30 h 35"/>
                <a:gd name="T56" fmla="*/ 30 w 58"/>
                <a:gd name="T57" fmla="*/ 31 h 35"/>
                <a:gd name="T58" fmla="*/ 35 w 58"/>
                <a:gd name="T59" fmla="*/ 33 h 35"/>
                <a:gd name="T60" fmla="*/ 39 w 58"/>
                <a:gd name="T61" fmla="*/ 33 h 35"/>
                <a:gd name="T62" fmla="*/ 43 w 58"/>
                <a:gd name="T63" fmla="*/ 34 h 35"/>
                <a:gd name="T64" fmla="*/ 47 w 58"/>
                <a:gd name="T65" fmla="*/ 34 h 35"/>
                <a:gd name="T66" fmla="*/ 50 w 58"/>
                <a:gd name="T67" fmla="*/ 33 h 35"/>
                <a:gd name="T68" fmla="*/ 54 w 58"/>
                <a:gd name="T69" fmla="*/ 31 h 35"/>
                <a:gd name="T70" fmla="*/ 46 w 58"/>
                <a:gd name="T71" fmla="*/ 27 h 35"/>
                <a:gd name="T72" fmla="*/ 54 w 58"/>
                <a:gd name="T73" fmla="*/ 31 h 35"/>
                <a:gd name="T74" fmla="*/ 57 w 58"/>
                <a:gd name="T75" fmla="*/ 29 h 35"/>
                <a:gd name="T76" fmla="*/ 57 w 58"/>
                <a:gd name="T77" fmla="*/ 27 h 35"/>
                <a:gd name="T78" fmla="*/ 57 w 58"/>
                <a:gd name="T79" fmla="*/ 26 h 35"/>
                <a:gd name="T80" fmla="*/ 55 w 58"/>
                <a:gd name="T81" fmla="*/ 24 h 35"/>
                <a:gd name="T82" fmla="*/ 54 w 58"/>
                <a:gd name="T83" fmla="*/ 23 h 35"/>
                <a:gd name="T84" fmla="*/ 52 w 58"/>
                <a:gd name="T85" fmla="*/ 22 h 35"/>
                <a:gd name="T86" fmla="*/ 50 w 58"/>
                <a:gd name="T87" fmla="*/ 22 h 35"/>
                <a:gd name="T88" fmla="*/ 48 w 58"/>
                <a:gd name="T89" fmla="*/ 23 h 35"/>
                <a:gd name="T90" fmla="*/ 57 w 58"/>
                <a:gd name="T91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8" h="35">
                  <a:moveTo>
                    <a:pt x="57" y="27"/>
                  </a:moveTo>
                  <a:lnTo>
                    <a:pt x="48" y="23"/>
                  </a:lnTo>
                  <a:lnTo>
                    <a:pt x="47" y="23"/>
                  </a:lnTo>
                  <a:lnTo>
                    <a:pt x="45" y="23"/>
                  </a:lnTo>
                  <a:lnTo>
                    <a:pt x="43" y="23"/>
                  </a:lnTo>
                  <a:lnTo>
                    <a:pt x="40" y="23"/>
                  </a:lnTo>
                  <a:lnTo>
                    <a:pt x="37" y="23"/>
                  </a:lnTo>
                  <a:lnTo>
                    <a:pt x="34" y="22"/>
                  </a:lnTo>
                  <a:lnTo>
                    <a:pt x="30" y="20"/>
                  </a:lnTo>
                  <a:lnTo>
                    <a:pt x="27" y="18"/>
                  </a:lnTo>
                  <a:lnTo>
                    <a:pt x="24" y="17"/>
                  </a:lnTo>
                  <a:lnTo>
                    <a:pt x="21" y="14"/>
                  </a:lnTo>
                  <a:lnTo>
                    <a:pt x="18" y="12"/>
                  </a:lnTo>
                  <a:lnTo>
                    <a:pt x="15" y="10"/>
                  </a:lnTo>
                  <a:lnTo>
                    <a:pt x="13" y="7"/>
                  </a:lnTo>
                  <a:lnTo>
                    <a:pt x="12" y="5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0" y="1"/>
                  </a:lnTo>
                  <a:lnTo>
                    <a:pt x="1" y="5"/>
                  </a:lnTo>
                  <a:lnTo>
                    <a:pt x="3" y="9"/>
                  </a:lnTo>
                  <a:lnTo>
                    <a:pt x="5" y="13"/>
                  </a:lnTo>
                  <a:lnTo>
                    <a:pt x="8" y="16"/>
                  </a:lnTo>
                  <a:lnTo>
                    <a:pt x="11" y="20"/>
                  </a:lnTo>
                  <a:lnTo>
                    <a:pt x="14" y="23"/>
                  </a:lnTo>
                  <a:lnTo>
                    <a:pt x="18" y="25"/>
                  </a:lnTo>
                  <a:lnTo>
                    <a:pt x="22" y="27"/>
                  </a:lnTo>
                  <a:lnTo>
                    <a:pt x="26" y="30"/>
                  </a:lnTo>
                  <a:lnTo>
                    <a:pt x="30" y="31"/>
                  </a:lnTo>
                  <a:lnTo>
                    <a:pt x="35" y="33"/>
                  </a:lnTo>
                  <a:lnTo>
                    <a:pt x="39" y="33"/>
                  </a:lnTo>
                  <a:lnTo>
                    <a:pt x="43" y="34"/>
                  </a:lnTo>
                  <a:lnTo>
                    <a:pt x="47" y="34"/>
                  </a:lnTo>
                  <a:lnTo>
                    <a:pt x="50" y="33"/>
                  </a:lnTo>
                  <a:lnTo>
                    <a:pt x="54" y="31"/>
                  </a:lnTo>
                  <a:lnTo>
                    <a:pt x="46" y="27"/>
                  </a:lnTo>
                  <a:lnTo>
                    <a:pt x="54" y="31"/>
                  </a:lnTo>
                  <a:lnTo>
                    <a:pt x="57" y="29"/>
                  </a:lnTo>
                  <a:lnTo>
                    <a:pt x="57" y="27"/>
                  </a:lnTo>
                  <a:lnTo>
                    <a:pt x="57" y="26"/>
                  </a:lnTo>
                  <a:lnTo>
                    <a:pt x="55" y="24"/>
                  </a:lnTo>
                  <a:lnTo>
                    <a:pt x="54" y="23"/>
                  </a:lnTo>
                  <a:lnTo>
                    <a:pt x="52" y="22"/>
                  </a:lnTo>
                  <a:lnTo>
                    <a:pt x="50" y="22"/>
                  </a:lnTo>
                  <a:lnTo>
                    <a:pt x="48" y="23"/>
                  </a:lnTo>
                  <a:lnTo>
                    <a:pt x="57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19" name="Freeform 275">
              <a:extLst>
                <a:ext uri="{FF2B5EF4-FFF2-40B4-BE49-F238E27FC236}">
                  <a16:creationId xmlns:a16="http://schemas.microsoft.com/office/drawing/2014/main" id="{752101F6-767D-895A-5DEE-FA02AED32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966"/>
              <a:ext cx="22" cy="75"/>
            </a:xfrm>
            <a:custGeom>
              <a:avLst/>
              <a:gdLst>
                <a:gd name="T0" fmla="*/ 21 w 22"/>
                <a:gd name="T1" fmla="*/ 68 h 75"/>
                <a:gd name="T2" fmla="*/ 21 w 22"/>
                <a:gd name="T3" fmla="*/ 67 h 75"/>
                <a:gd name="T4" fmla="*/ 20 w 22"/>
                <a:gd name="T5" fmla="*/ 64 h 75"/>
                <a:gd name="T6" fmla="*/ 19 w 22"/>
                <a:gd name="T7" fmla="*/ 61 h 75"/>
                <a:gd name="T8" fmla="*/ 18 w 22"/>
                <a:gd name="T9" fmla="*/ 56 h 75"/>
                <a:gd name="T10" fmla="*/ 17 w 22"/>
                <a:gd name="T11" fmla="*/ 51 h 75"/>
                <a:gd name="T12" fmla="*/ 17 w 22"/>
                <a:gd name="T13" fmla="*/ 47 h 75"/>
                <a:gd name="T14" fmla="*/ 16 w 22"/>
                <a:gd name="T15" fmla="*/ 41 h 75"/>
                <a:gd name="T16" fmla="*/ 15 w 22"/>
                <a:gd name="T17" fmla="*/ 36 h 75"/>
                <a:gd name="T18" fmla="*/ 14 w 22"/>
                <a:gd name="T19" fmla="*/ 30 h 75"/>
                <a:gd name="T20" fmla="*/ 13 w 22"/>
                <a:gd name="T21" fmla="*/ 25 h 75"/>
                <a:gd name="T22" fmla="*/ 13 w 22"/>
                <a:gd name="T23" fmla="*/ 20 h 75"/>
                <a:gd name="T24" fmla="*/ 12 w 22"/>
                <a:gd name="T25" fmla="*/ 15 h 75"/>
                <a:gd name="T26" fmla="*/ 11 w 22"/>
                <a:gd name="T27" fmla="*/ 11 h 75"/>
                <a:gd name="T28" fmla="*/ 11 w 22"/>
                <a:gd name="T29" fmla="*/ 7 h 75"/>
                <a:gd name="T30" fmla="*/ 10 w 22"/>
                <a:gd name="T31" fmla="*/ 3 h 75"/>
                <a:gd name="T32" fmla="*/ 10 w 22"/>
                <a:gd name="T33" fmla="*/ 1 h 75"/>
                <a:gd name="T34" fmla="*/ 10 w 22"/>
                <a:gd name="T35" fmla="*/ 0 h 75"/>
                <a:gd name="T36" fmla="*/ 0 w 22"/>
                <a:gd name="T37" fmla="*/ 0 h 75"/>
                <a:gd name="T38" fmla="*/ 0 w 22"/>
                <a:gd name="T39" fmla="*/ 2 h 75"/>
                <a:gd name="T40" fmla="*/ 0 w 22"/>
                <a:gd name="T41" fmla="*/ 5 h 75"/>
                <a:gd name="T42" fmla="*/ 1 w 22"/>
                <a:gd name="T43" fmla="*/ 8 h 75"/>
                <a:gd name="T44" fmla="*/ 1 w 22"/>
                <a:gd name="T45" fmla="*/ 12 h 75"/>
                <a:gd name="T46" fmla="*/ 2 w 22"/>
                <a:gd name="T47" fmla="*/ 17 h 75"/>
                <a:gd name="T48" fmla="*/ 3 w 22"/>
                <a:gd name="T49" fmla="*/ 21 h 75"/>
                <a:gd name="T50" fmla="*/ 3 w 22"/>
                <a:gd name="T51" fmla="*/ 26 h 75"/>
                <a:gd name="T52" fmla="*/ 4 w 22"/>
                <a:gd name="T53" fmla="*/ 32 h 75"/>
                <a:gd name="T54" fmla="*/ 5 w 22"/>
                <a:gd name="T55" fmla="*/ 37 h 75"/>
                <a:gd name="T56" fmla="*/ 6 w 22"/>
                <a:gd name="T57" fmla="*/ 43 h 75"/>
                <a:gd name="T58" fmla="*/ 7 w 22"/>
                <a:gd name="T59" fmla="*/ 48 h 75"/>
                <a:gd name="T60" fmla="*/ 8 w 22"/>
                <a:gd name="T61" fmla="*/ 53 h 75"/>
                <a:gd name="T62" fmla="*/ 9 w 22"/>
                <a:gd name="T63" fmla="*/ 58 h 75"/>
                <a:gd name="T64" fmla="*/ 9 w 22"/>
                <a:gd name="T65" fmla="*/ 63 h 75"/>
                <a:gd name="T66" fmla="*/ 10 w 22"/>
                <a:gd name="T67" fmla="*/ 67 h 75"/>
                <a:gd name="T68" fmla="*/ 11 w 22"/>
                <a:gd name="T69" fmla="*/ 70 h 75"/>
                <a:gd name="T70" fmla="*/ 11 w 22"/>
                <a:gd name="T71" fmla="*/ 69 h 75"/>
                <a:gd name="T72" fmla="*/ 11 w 22"/>
                <a:gd name="T73" fmla="*/ 70 h 75"/>
                <a:gd name="T74" fmla="*/ 12 w 22"/>
                <a:gd name="T75" fmla="*/ 72 h 75"/>
                <a:gd name="T76" fmla="*/ 14 w 22"/>
                <a:gd name="T77" fmla="*/ 73 h 75"/>
                <a:gd name="T78" fmla="*/ 16 w 22"/>
                <a:gd name="T79" fmla="*/ 74 h 75"/>
                <a:gd name="T80" fmla="*/ 17 w 22"/>
                <a:gd name="T81" fmla="*/ 73 h 75"/>
                <a:gd name="T82" fmla="*/ 19 w 22"/>
                <a:gd name="T83" fmla="*/ 72 h 75"/>
                <a:gd name="T84" fmla="*/ 21 w 22"/>
                <a:gd name="T85" fmla="*/ 71 h 75"/>
                <a:gd name="T86" fmla="*/ 21 w 22"/>
                <a:gd name="T87" fmla="*/ 69 h 75"/>
                <a:gd name="T88" fmla="*/ 21 w 22"/>
                <a:gd name="T89" fmla="*/ 67 h 75"/>
                <a:gd name="T90" fmla="*/ 21 w 22"/>
                <a:gd name="T91" fmla="*/ 6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75">
                  <a:moveTo>
                    <a:pt x="21" y="68"/>
                  </a:moveTo>
                  <a:lnTo>
                    <a:pt x="21" y="67"/>
                  </a:lnTo>
                  <a:lnTo>
                    <a:pt x="20" y="64"/>
                  </a:lnTo>
                  <a:lnTo>
                    <a:pt x="19" y="61"/>
                  </a:lnTo>
                  <a:lnTo>
                    <a:pt x="18" y="56"/>
                  </a:lnTo>
                  <a:lnTo>
                    <a:pt x="17" y="51"/>
                  </a:lnTo>
                  <a:lnTo>
                    <a:pt x="17" y="47"/>
                  </a:lnTo>
                  <a:lnTo>
                    <a:pt x="16" y="41"/>
                  </a:lnTo>
                  <a:lnTo>
                    <a:pt x="15" y="36"/>
                  </a:lnTo>
                  <a:lnTo>
                    <a:pt x="14" y="30"/>
                  </a:lnTo>
                  <a:lnTo>
                    <a:pt x="13" y="25"/>
                  </a:lnTo>
                  <a:lnTo>
                    <a:pt x="13" y="20"/>
                  </a:lnTo>
                  <a:lnTo>
                    <a:pt x="12" y="15"/>
                  </a:lnTo>
                  <a:lnTo>
                    <a:pt x="11" y="11"/>
                  </a:lnTo>
                  <a:lnTo>
                    <a:pt x="11" y="7"/>
                  </a:lnTo>
                  <a:lnTo>
                    <a:pt x="10" y="3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1" y="8"/>
                  </a:lnTo>
                  <a:lnTo>
                    <a:pt x="1" y="12"/>
                  </a:lnTo>
                  <a:lnTo>
                    <a:pt x="2" y="17"/>
                  </a:lnTo>
                  <a:lnTo>
                    <a:pt x="3" y="21"/>
                  </a:lnTo>
                  <a:lnTo>
                    <a:pt x="3" y="26"/>
                  </a:lnTo>
                  <a:lnTo>
                    <a:pt x="4" y="32"/>
                  </a:lnTo>
                  <a:lnTo>
                    <a:pt x="5" y="37"/>
                  </a:lnTo>
                  <a:lnTo>
                    <a:pt x="6" y="43"/>
                  </a:lnTo>
                  <a:lnTo>
                    <a:pt x="7" y="48"/>
                  </a:lnTo>
                  <a:lnTo>
                    <a:pt x="8" y="53"/>
                  </a:lnTo>
                  <a:lnTo>
                    <a:pt x="9" y="58"/>
                  </a:lnTo>
                  <a:lnTo>
                    <a:pt x="9" y="63"/>
                  </a:lnTo>
                  <a:lnTo>
                    <a:pt x="10" y="67"/>
                  </a:lnTo>
                  <a:lnTo>
                    <a:pt x="11" y="70"/>
                  </a:lnTo>
                  <a:lnTo>
                    <a:pt x="11" y="69"/>
                  </a:lnTo>
                  <a:lnTo>
                    <a:pt x="11" y="70"/>
                  </a:lnTo>
                  <a:lnTo>
                    <a:pt x="12" y="72"/>
                  </a:lnTo>
                  <a:lnTo>
                    <a:pt x="14" y="73"/>
                  </a:lnTo>
                  <a:lnTo>
                    <a:pt x="16" y="74"/>
                  </a:lnTo>
                  <a:lnTo>
                    <a:pt x="17" y="73"/>
                  </a:lnTo>
                  <a:lnTo>
                    <a:pt x="19" y="72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20" name="Freeform 276">
              <a:extLst>
                <a:ext uri="{FF2B5EF4-FFF2-40B4-BE49-F238E27FC236}">
                  <a16:creationId xmlns:a16="http://schemas.microsoft.com/office/drawing/2014/main" id="{B9BD02AB-1499-0915-4EC3-A444BA1D3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030"/>
              <a:ext cx="59" cy="37"/>
            </a:xfrm>
            <a:custGeom>
              <a:avLst/>
              <a:gdLst>
                <a:gd name="T0" fmla="*/ 48 w 59"/>
                <a:gd name="T1" fmla="*/ 5 h 37"/>
                <a:gd name="T2" fmla="*/ 48 w 59"/>
                <a:gd name="T3" fmla="*/ 5 h 37"/>
                <a:gd name="T4" fmla="*/ 48 w 59"/>
                <a:gd name="T5" fmla="*/ 9 h 37"/>
                <a:gd name="T6" fmla="*/ 46 w 59"/>
                <a:gd name="T7" fmla="*/ 13 h 37"/>
                <a:gd name="T8" fmla="*/ 44 w 59"/>
                <a:gd name="T9" fmla="*/ 16 h 37"/>
                <a:gd name="T10" fmla="*/ 42 w 59"/>
                <a:gd name="T11" fmla="*/ 19 h 37"/>
                <a:gd name="T12" fmla="*/ 39 w 59"/>
                <a:gd name="T13" fmla="*/ 22 h 37"/>
                <a:gd name="T14" fmla="*/ 36 w 59"/>
                <a:gd name="T15" fmla="*/ 24 h 37"/>
                <a:gd name="T16" fmla="*/ 33 w 59"/>
                <a:gd name="T17" fmla="*/ 25 h 37"/>
                <a:gd name="T18" fmla="*/ 30 w 59"/>
                <a:gd name="T19" fmla="*/ 26 h 37"/>
                <a:gd name="T20" fmla="*/ 27 w 59"/>
                <a:gd name="T21" fmla="*/ 26 h 37"/>
                <a:gd name="T22" fmla="*/ 24 w 59"/>
                <a:gd name="T23" fmla="*/ 25 h 37"/>
                <a:gd name="T24" fmla="*/ 21 w 59"/>
                <a:gd name="T25" fmla="*/ 24 h 37"/>
                <a:gd name="T26" fmla="*/ 18 w 59"/>
                <a:gd name="T27" fmla="*/ 22 h 37"/>
                <a:gd name="T28" fmla="*/ 15 w 59"/>
                <a:gd name="T29" fmla="*/ 20 h 37"/>
                <a:gd name="T30" fmla="*/ 13 w 59"/>
                <a:gd name="T31" fmla="*/ 16 h 37"/>
                <a:gd name="T32" fmla="*/ 11 w 59"/>
                <a:gd name="T33" fmla="*/ 10 h 37"/>
                <a:gd name="T34" fmla="*/ 10 w 59"/>
                <a:gd name="T35" fmla="*/ 4 h 37"/>
                <a:gd name="T36" fmla="*/ 0 w 59"/>
                <a:gd name="T37" fmla="*/ 5 h 37"/>
                <a:gd name="T38" fmla="*/ 2 w 59"/>
                <a:gd name="T39" fmla="*/ 13 h 37"/>
                <a:gd name="T40" fmla="*/ 4 w 59"/>
                <a:gd name="T41" fmla="*/ 20 h 37"/>
                <a:gd name="T42" fmla="*/ 7 w 59"/>
                <a:gd name="T43" fmla="*/ 25 h 37"/>
                <a:gd name="T44" fmla="*/ 11 w 59"/>
                <a:gd name="T45" fmla="*/ 30 h 37"/>
                <a:gd name="T46" fmla="*/ 16 w 59"/>
                <a:gd name="T47" fmla="*/ 33 h 37"/>
                <a:gd name="T48" fmla="*/ 21 w 59"/>
                <a:gd name="T49" fmla="*/ 35 h 37"/>
                <a:gd name="T50" fmla="*/ 26 w 59"/>
                <a:gd name="T51" fmla="*/ 36 h 37"/>
                <a:gd name="T52" fmla="*/ 31 w 59"/>
                <a:gd name="T53" fmla="*/ 36 h 37"/>
                <a:gd name="T54" fmla="*/ 36 w 59"/>
                <a:gd name="T55" fmla="*/ 35 h 37"/>
                <a:gd name="T56" fmla="*/ 41 w 59"/>
                <a:gd name="T57" fmla="*/ 33 h 37"/>
                <a:gd name="T58" fmla="*/ 45 w 59"/>
                <a:gd name="T59" fmla="*/ 30 h 37"/>
                <a:gd name="T60" fmla="*/ 50 w 59"/>
                <a:gd name="T61" fmla="*/ 26 h 37"/>
                <a:gd name="T62" fmla="*/ 53 w 59"/>
                <a:gd name="T63" fmla="*/ 22 h 37"/>
                <a:gd name="T64" fmla="*/ 56 w 59"/>
                <a:gd name="T65" fmla="*/ 17 h 37"/>
                <a:gd name="T66" fmla="*/ 57 w 59"/>
                <a:gd name="T67" fmla="*/ 12 h 37"/>
                <a:gd name="T68" fmla="*/ 58 w 59"/>
                <a:gd name="T69" fmla="*/ 6 h 37"/>
                <a:gd name="T70" fmla="*/ 58 w 59"/>
                <a:gd name="T71" fmla="*/ 6 h 37"/>
                <a:gd name="T72" fmla="*/ 58 w 59"/>
                <a:gd name="T73" fmla="*/ 6 h 37"/>
                <a:gd name="T74" fmla="*/ 58 w 59"/>
                <a:gd name="T75" fmla="*/ 3 h 37"/>
                <a:gd name="T76" fmla="*/ 57 w 59"/>
                <a:gd name="T77" fmla="*/ 2 h 37"/>
                <a:gd name="T78" fmla="*/ 55 w 59"/>
                <a:gd name="T79" fmla="*/ 1 h 37"/>
                <a:gd name="T80" fmla="*/ 53 w 59"/>
                <a:gd name="T81" fmla="*/ 0 h 37"/>
                <a:gd name="T82" fmla="*/ 52 w 59"/>
                <a:gd name="T83" fmla="*/ 0 h 37"/>
                <a:gd name="T84" fmla="*/ 50 w 59"/>
                <a:gd name="T85" fmla="*/ 1 h 37"/>
                <a:gd name="T86" fmla="*/ 48 w 59"/>
                <a:gd name="T87" fmla="*/ 3 h 37"/>
                <a:gd name="T88" fmla="*/ 48 w 59"/>
                <a:gd name="T8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37">
                  <a:moveTo>
                    <a:pt x="48" y="5"/>
                  </a:moveTo>
                  <a:lnTo>
                    <a:pt x="48" y="5"/>
                  </a:lnTo>
                  <a:lnTo>
                    <a:pt x="48" y="9"/>
                  </a:lnTo>
                  <a:lnTo>
                    <a:pt x="46" y="13"/>
                  </a:lnTo>
                  <a:lnTo>
                    <a:pt x="44" y="16"/>
                  </a:lnTo>
                  <a:lnTo>
                    <a:pt x="42" y="19"/>
                  </a:lnTo>
                  <a:lnTo>
                    <a:pt x="39" y="22"/>
                  </a:lnTo>
                  <a:lnTo>
                    <a:pt x="36" y="24"/>
                  </a:lnTo>
                  <a:lnTo>
                    <a:pt x="33" y="25"/>
                  </a:lnTo>
                  <a:lnTo>
                    <a:pt x="30" y="26"/>
                  </a:lnTo>
                  <a:lnTo>
                    <a:pt x="27" y="26"/>
                  </a:lnTo>
                  <a:lnTo>
                    <a:pt x="24" y="25"/>
                  </a:lnTo>
                  <a:lnTo>
                    <a:pt x="21" y="24"/>
                  </a:lnTo>
                  <a:lnTo>
                    <a:pt x="18" y="22"/>
                  </a:lnTo>
                  <a:lnTo>
                    <a:pt x="15" y="20"/>
                  </a:lnTo>
                  <a:lnTo>
                    <a:pt x="13" y="16"/>
                  </a:lnTo>
                  <a:lnTo>
                    <a:pt x="11" y="10"/>
                  </a:lnTo>
                  <a:lnTo>
                    <a:pt x="10" y="4"/>
                  </a:lnTo>
                  <a:lnTo>
                    <a:pt x="0" y="5"/>
                  </a:lnTo>
                  <a:lnTo>
                    <a:pt x="2" y="13"/>
                  </a:lnTo>
                  <a:lnTo>
                    <a:pt x="4" y="20"/>
                  </a:lnTo>
                  <a:lnTo>
                    <a:pt x="7" y="25"/>
                  </a:lnTo>
                  <a:lnTo>
                    <a:pt x="11" y="30"/>
                  </a:lnTo>
                  <a:lnTo>
                    <a:pt x="16" y="33"/>
                  </a:lnTo>
                  <a:lnTo>
                    <a:pt x="21" y="35"/>
                  </a:lnTo>
                  <a:lnTo>
                    <a:pt x="26" y="36"/>
                  </a:lnTo>
                  <a:lnTo>
                    <a:pt x="31" y="36"/>
                  </a:lnTo>
                  <a:lnTo>
                    <a:pt x="36" y="35"/>
                  </a:lnTo>
                  <a:lnTo>
                    <a:pt x="41" y="33"/>
                  </a:lnTo>
                  <a:lnTo>
                    <a:pt x="45" y="30"/>
                  </a:lnTo>
                  <a:lnTo>
                    <a:pt x="50" y="26"/>
                  </a:lnTo>
                  <a:lnTo>
                    <a:pt x="53" y="22"/>
                  </a:lnTo>
                  <a:lnTo>
                    <a:pt x="56" y="17"/>
                  </a:lnTo>
                  <a:lnTo>
                    <a:pt x="57" y="12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3"/>
                  </a:lnTo>
                  <a:lnTo>
                    <a:pt x="57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0" y="1"/>
                  </a:lnTo>
                  <a:lnTo>
                    <a:pt x="48" y="3"/>
                  </a:lnTo>
                  <a:lnTo>
                    <a:pt x="48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21" name="Freeform 277">
              <a:extLst>
                <a:ext uri="{FF2B5EF4-FFF2-40B4-BE49-F238E27FC236}">
                  <a16:creationId xmlns:a16="http://schemas.microsoft.com/office/drawing/2014/main" id="{58944C15-D93A-C84B-BEFC-A7DDD2CE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961"/>
              <a:ext cx="18" cy="76"/>
            </a:xfrm>
            <a:custGeom>
              <a:avLst/>
              <a:gdLst>
                <a:gd name="T0" fmla="*/ 0 w 18"/>
                <a:gd name="T1" fmla="*/ 4 h 76"/>
                <a:gd name="T2" fmla="*/ 0 w 18"/>
                <a:gd name="T3" fmla="*/ 7 h 76"/>
                <a:gd name="T4" fmla="*/ 2 w 18"/>
                <a:gd name="T5" fmla="*/ 10 h 76"/>
                <a:gd name="T6" fmla="*/ 3 w 18"/>
                <a:gd name="T7" fmla="*/ 13 h 76"/>
                <a:gd name="T8" fmla="*/ 4 w 18"/>
                <a:gd name="T9" fmla="*/ 18 h 76"/>
                <a:gd name="T10" fmla="*/ 5 w 18"/>
                <a:gd name="T11" fmla="*/ 22 h 76"/>
                <a:gd name="T12" fmla="*/ 5 w 18"/>
                <a:gd name="T13" fmla="*/ 27 h 76"/>
                <a:gd name="T14" fmla="*/ 6 w 18"/>
                <a:gd name="T15" fmla="*/ 31 h 76"/>
                <a:gd name="T16" fmla="*/ 6 w 18"/>
                <a:gd name="T17" fmla="*/ 36 h 76"/>
                <a:gd name="T18" fmla="*/ 6 w 18"/>
                <a:gd name="T19" fmla="*/ 41 h 76"/>
                <a:gd name="T20" fmla="*/ 7 w 18"/>
                <a:gd name="T21" fmla="*/ 46 h 76"/>
                <a:gd name="T22" fmla="*/ 7 w 18"/>
                <a:gd name="T23" fmla="*/ 51 h 76"/>
                <a:gd name="T24" fmla="*/ 7 w 18"/>
                <a:gd name="T25" fmla="*/ 55 h 76"/>
                <a:gd name="T26" fmla="*/ 7 w 18"/>
                <a:gd name="T27" fmla="*/ 60 h 76"/>
                <a:gd name="T28" fmla="*/ 7 w 18"/>
                <a:gd name="T29" fmla="*/ 64 h 76"/>
                <a:gd name="T30" fmla="*/ 6 w 18"/>
                <a:gd name="T31" fmla="*/ 68 h 76"/>
                <a:gd name="T32" fmla="*/ 6 w 18"/>
                <a:gd name="T33" fmla="*/ 71 h 76"/>
                <a:gd name="T34" fmla="*/ 6 w 18"/>
                <a:gd name="T35" fmla="*/ 74 h 76"/>
                <a:gd name="T36" fmla="*/ 16 w 18"/>
                <a:gd name="T37" fmla="*/ 75 h 76"/>
                <a:gd name="T38" fmla="*/ 17 w 18"/>
                <a:gd name="T39" fmla="*/ 72 h 76"/>
                <a:gd name="T40" fmla="*/ 17 w 18"/>
                <a:gd name="T41" fmla="*/ 68 h 76"/>
                <a:gd name="T42" fmla="*/ 17 w 18"/>
                <a:gd name="T43" fmla="*/ 64 h 76"/>
                <a:gd name="T44" fmla="*/ 17 w 18"/>
                <a:gd name="T45" fmla="*/ 60 h 76"/>
                <a:gd name="T46" fmla="*/ 17 w 18"/>
                <a:gd name="T47" fmla="*/ 55 h 76"/>
                <a:gd name="T48" fmla="*/ 17 w 18"/>
                <a:gd name="T49" fmla="*/ 50 h 76"/>
                <a:gd name="T50" fmla="*/ 17 w 18"/>
                <a:gd name="T51" fmla="*/ 45 h 76"/>
                <a:gd name="T52" fmla="*/ 17 w 18"/>
                <a:gd name="T53" fmla="*/ 40 h 76"/>
                <a:gd name="T54" fmla="*/ 17 w 18"/>
                <a:gd name="T55" fmla="*/ 35 h 76"/>
                <a:gd name="T56" fmla="*/ 16 w 18"/>
                <a:gd name="T57" fmla="*/ 30 h 76"/>
                <a:gd name="T58" fmla="*/ 15 w 18"/>
                <a:gd name="T59" fmla="*/ 25 h 76"/>
                <a:gd name="T60" fmla="*/ 15 w 18"/>
                <a:gd name="T61" fmla="*/ 20 h 76"/>
                <a:gd name="T62" fmla="*/ 14 w 18"/>
                <a:gd name="T63" fmla="*/ 16 h 76"/>
                <a:gd name="T64" fmla="*/ 13 w 18"/>
                <a:gd name="T65" fmla="*/ 11 h 76"/>
                <a:gd name="T66" fmla="*/ 11 w 18"/>
                <a:gd name="T67" fmla="*/ 7 h 76"/>
                <a:gd name="T68" fmla="*/ 10 w 18"/>
                <a:gd name="T69" fmla="*/ 3 h 76"/>
                <a:gd name="T70" fmla="*/ 10 w 18"/>
                <a:gd name="T71" fmla="*/ 6 h 76"/>
                <a:gd name="T72" fmla="*/ 10 w 18"/>
                <a:gd name="T73" fmla="*/ 3 h 76"/>
                <a:gd name="T74" fmla="*/ 8 w 18"/>
                <a:gd name="T75" fmla="*/ 1 h 76"/>
                <a:gd name="T76" fmla="*/ 7 w 18"/>
                <a:gd name="T77" fmla="*/ 0 h 76"/>
                <a:gd name="T78" fmla="*/ 5 w 18"/>
                <a:gd name="T79" fmla="*/ 0 h 76"/>
                <a:gd name="T80" fmla="*/ 3 w 18"/>
                <a:gd name="T81" fmla="*/ 0 h 76"/>
                <a:gd name="T82" fmla="*/ 1 w 18"/>
                <a:gd name="T83" fmla="*/ 1 h 76"/>
                <a:gd name="T84" fmla="*/ 0 w 18"/>
                <a:gd name="T85" fmla="*/ 3 h 76"/>
                <a:gd name="T86" fmla="*/ 0 w 18"/>
                <a:gd name="T87" fmla="*/ 5 h 76"/>
                <a:gd name="T88" fmla="*/ 0 w 18"/>
                <a:gd name="T89" fmla="*/ 7 h 76"/>
                <a:gd name="T90" fmla="*/ 0 w 18"/>
                <a:gd name="T91" fmla="*/ 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" h="76">
                  <a:moveTo>
                    <a:pt x="0" y="4"/>
                  </a:moveTo>
                  <a:lnTo>
                    <a:pt x="0" y="7"/>
                  </a:lnTo>
                  <a:lnTo>
                    <a:pt x="2" y="10"/>
                  </a:lnTo>
                  <a:lnTo>
                    <a:pt x="3" y="13"/>
                  </a:lnTo>
                  <a:lnTo>
                    <a:pt x="4" y="18"/>
                  </a:lnTo>
                  <a:lnTo>
                    <a:pt x="5" y="22"/>
                  </a:lnTo>
                  <a:lnTo>
                    <a:pt x="5" y="27"/>
                  </a:lnTo>
                  <a:lnTo>
                    <a:pt x="6" y="31"/>
                  </a:lnTo>
                  <a:lnTo>
                    <a:pt x="6" y="36"/>
                  </a:lnTo>
                  <a:lnTo>
                    <a:pt x="6" y="41"/>
                  </a:lnTo>
                  <a:lnTo>
                    <a:pt x="7" y="46"/>
                  </a:lnTo>
                  <a:lnTo>
                    <a:pt x="7" y="51"/>
                  </a:lnTo>
                  <a:lnTo>
                    <a:pt x="7" y="55"/>
                  </a:lnTo>
                  <a:lnTo>
                    <a:pt x="7" y="60"/>
                  </a:lnTo>
                  <a:lnTo>
                    <a:pt x="7" y="64"/>
                  </a:lnTo>
                  <a:lnTo>
                    <a:pt x="6" y="68"/>
                  </a:lnTo>
                  <a:lnTo>
                    <a:pt x="6" y="71"/>
                  </a:lnTo>
                  <a:lnTo>
                    <a:pt x="6" y="74"/>
                  </a:lnTo>
                  <a:lnTo>
                    <a:pt x="16" y="75"/>
                  </a:lnTo>
                  <a:lnTo>
                    <a:pt x="17" y="72"/>
                  </a:lnTo>
                  <a:lnTo>
                    <a:pt x="17" y="68"/>
                  </a:lnTo>
                  <a:lnTo>
                    <a:pt x="17" y="64"/>
                  </a:lnTo>
                  <a:lnTo>
                    <a:pt x="17" y="60"/>
                  </a:lnTo>
                  <a:lnTo>
                    <a:pt x="17" y="55"/>
                  </a:lnTo>
                  <a:lnTo>
                    <a:pt x="17" y="50"/>
                  </a:lnTo>
                  <a:lnTo>
                    <a:pt x="17" y="45"/>
                  </a:lnTo>
                  <a:lnTo>
                    <a:pt x="17" y="40"/>
                  </a:lnTo>
                  <a:lnTo>
                    <a:pt x="17" y="35"/>
                  </a:lnTo>
                  <a:lnTo>
                    <a:pt x="16" y="30"/>
                  </a:lnTo>
                  <a:lnTo>
                    <a:pt x="15" y="25"/>
                  </a:lnTo>
                  <a:lnTo>
                    <a:pt x="15" y="20"/>
                  </a:lnTo>
                  <a:lnTo>
                    <a:pt x="14" y="16"/>
                  </a:lnTo>
                  <a:lnTo>
                    <a:pt x="13" y="11"/>
                  </a:lnTo>
                  <a:lnTo>
                    <a:pt x="11" y="7"/>
                  </a:lnTo>
                  <a:lnTo>
                    <a:pt x="10" y="3"/>
                  </a:lnTo>
                  <a:lnTo>
                    <a:pt x="10" y="6"/>
                  </a:lnTo>
                  <a:lnTo>
                    <a:pt x="10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22" name="Freeform 278">
              <a:extLst>
                <a:ext uri="{FF2B5EF4-FFF2-40B4-BE49-F238E27FC236}">
                  <a16:creationId xmlns:a16="http://schemas.microsoft.com/office/drawing/2014/main" id="{9C1DAB2B-231A-048A-C463-8B08BAF4A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825"/>
              <a:ext cx="17" cy="143"/>
            </a:xfrm>
            <a:custGeom>
              <a:avLst/>
              <a:gdLst>
                <a:gd name="T0" fmla="*/ 12 w 17"/>
                <a:gd name="T1" fmla="*/ 4 h 143"/>
                <a:gd name="T2" fmla="*/ 2 w 17"/>
                <a:gd name="T3" fmla="*/ 3 h 143"/>
                <a:gd name="T4" fmla="*/ 1 w 17"/>
                <a:gd name="T5" fmla="*/ 8 h 143"/>
                <a:gd name="T6" fmla="*/ 0 w 17"/>
                <a:gd name="T7" fmla="*/ 14 h 143"/>
                <a:gd name="T8" fmla="*/ 0 w 17"/>
                <a:gd name="T9" fmla="*/ 21 h 143"/>
                <a:gd name="T10" fmla="*/ 0 w 17"/>
                <a:gd name="T11" fmla="*/ 29 h 143"/>
                <a:gd name="T12" fmla="*/ 0 w 17"/>
                <a:gd name="T13" fmla="*/ 37 h 143"/>
                <a:gd name="T14" fmla="*/ 1 w 17"/>
                <a:gd name="T15" fmla="*/ 46 h 143"/>
                <a:gd name="T16" fmla="*/ 1 w 17"/>
                <a:gd name="T17" fmla="*/ 56 h 143"/>
                <a:gd name="T18" fmla="*/ 2 w 17"/>
                <a:gd name="T19" fmla="*/ 66 h 143"/>
                <a:gd name="T20" fmla="*/ 3 w 17"/>
                <a:gd name="T21" fmla="*/ 76 h 143"/>
                <a:gd name="T22" fmla="*/ 3 w 17"/>
                <a:gd name="T23" fmla="*/ 86 h 143"/>
                <a:gd name="T24" fmla="*/ 4 w 17"/>
                <a:gd name="T25" fmla="*/ 96 h 143"/>
                <a:gd name="T26" fmla="*/ 4 w 17"/>
                <a:gd name="T27" fmla="*/ 106 h 143"/>
                <a:gd name="T28" fmla="*/ 4 w 17"/>
                <a:gd name="T29" fmla="*/ 115 h 143"/>
                <a:gd name="T30" fmla="*/ 4 w 17"/>
                <a:gd name="T31" fmla="*/ 124 h 143"/>
                <a:gd name="T32" fmla="*/ 3 w 17"/>
                <a:gd name="T33" fmla="*/ 133 h 143"/>
                <a:gd name="T34" fmla="*/ 2 w 17"/>
                <a:gd name="T35" fmla="*/ 140 h 143"/>
                <a:gd name="T36" fmla="*/ 12 w 17"/>
                <a:gd name="T37" fmla="*/ 142 h 143"/>
                <a:gd name="T38" fmla="*/ 13 w 17"/>
                <a:gd name="T39" fmla="*/ 134 h 143"/>
                <a:gd name="T40" fmla="*/ 14 w 17"/>
                <a:gd name="T41" fmla="*/ 125 h 143"/>
                <a:gd name="T42" fmla="*/ 16 w 17"/>
                <a:gd name="T43" fmla="*/ 116 h 143"/>
                <a:gd name="T44" fmla="*/ 16 w 17"/>
                <a:gd name="T45" fmla="*/ 106 h 143"/>
                <a:gd name="T46" fmla="*/ 14 w 17"/>
                <a:gd name="T47" fmla="*/ 96 h 143"/>
                <a:gd name="T48" fmla="*/ 14 w 17"/>
                <a:gd name="T49" fmla="*/ 86 h 143"/>
                <a:gd name="T50" fmla="*/ 13 w 17"/>
                <a:gd name="T51" fmla="*/ 75 h 143"/>
                <a:gd name="T52" fmla="*/ 12 w 17"/>
                <a:gd name="T53" fmla="*/ 65 h 143"/>
                <a:gd name="T54" fmla="*/ 12 w 17"/>
                <a:gd name="T55" fmla="*/ 55 h 143"/>
                <a:gd name="T56" fmla="*/ 11 w 17"/>
                <a:gd name="T57" fmla="*/ 46 h 143"/>
                <a:gd name="T58" fmla="*/ 11 w 17"/>
                <a:gd name="T59" fmla="*/ 37 h 143"/>
                <a:gd name="T60" fmla="*/ 10 w 17"/>
                <a:gd name="T61" fmla="*/ 28 h 143"/>
                <a:gd name="T62" fmla="*/ 10 w 17"/>
                <a:gd name="T63" fmla="*/ 21 h 143"/>
                <a:gd name="T64" fmla="*/ 10 w 17"/>
                <a:gd name="T65" fmla="*/ 15 h 143"/>
                <a:gd name="T66" fmla="*/ 11 w 17"/>
                <a:gd name="T67" fmla="*/ 10 h 143"/>
                <a:gd name="T68" fmla="*/ 12 w 17"/>
                <a:gd name="T69" fmla="*/ 7 h 143"/>
                <a:gd name="T70" fmla="*/ 2 w 17"/>
                <a:gd name="T71" fmla="*/ 6 h 143"/>
                <a:gd name="T72" fmla="*/ 12 w 17"/>
                <a:gd name="T73" fmla="*/ 7 h 143"/>
                <a:gd name="T74" fmla="*/ 12 w 17"/>
                <a:gd name="T75" fmla="*/ 5 h 143"/>
                <a:gd name="T76" fmla="*/ 11 w 17"/>
                <a:gd name="T77" fmla="*/ 3 h 143"/>
                <a:gd name="T78" fmla="*/ 10 w 17"/>
                <a:gd name="T79" fmla="*/ 1 h 143"/>
                <a:gd name="T80" fmla="*/ 9 w 17"/>
                <a:gd name="T81" fmla="*/ 0 h 143"/>
                <a:gd name="T82" fmla="*/ 7 w 17"/>
                <a:gd name="T83" fmla="*/ 0 h 143"/>
                <a:gd name="T84" fmla="*/ 5 w 17"/>
                <a:gd name="T85" fmla="*/ 0 h 143"/>
                <a:gd name="T86" fmla="*/ 3 w 17"/>
                <a:gd name="T87" fmla="*/ 1 h 143"/>
                <a:gd name="T88" fmla="*/ 2 w 17"/>
                <a:gd name="T89" fmla="*/ 3 h 143"/>
                <a:gd name="T90" fmla="*/ 12 w 17"/>
                <a:gd name="T91" fmla="*/ 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" h="143">
                  <a:moveTo>
                    <a:pt x="12" y="4"/>
                  </a:moveTo>
                  <a:lnTo>
                    <a:pt x="2" y="3"/>
                  </a:lnTo>
                  <a:lnTo>
                    <a:pt x="1" y="8"/>
                  </a:lnTo>
                  <a:lnTo>
                    <a:pt x="0" y="14"/>
                  </a:lnTo>
                  <a:lnTo>
                    <a:pt x="0" y="21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1" y="46"/>
                  </a:lnTo>
                  <a:lnTo>
                    <a:pt x="1" y="56"/>
                  </a:lnTo>
                  <a:lnTo>
                    <a:pt x="2" y="66"/>
                  </a:lnTo>
                  <a:lnTo>
                    <a:pt x="3" y="76"/>
                  </a:lnTo>
                  <a:lnTo>
                    <a:pt x="3" y="86"/>
                  </a:lnTo>
                  <a:lnTo>
                    <a:pt x="4" y="96"/>
                  </a:lnTo>
                  <a:lnTo>
                    <a:pt x="4" y="106"/>
                  </a:lnTo>
                  <a:lnTo>
                    <a:pt x="4" y="115"/>
                  </a:lnTo>
                  <a:lnTo>
                    <a:pt x="4" y="124"/>
                  </a:lnTo>
                  <a:lnTo>
                    <a:pt x="3" y="133"/>
                  </a:lnTo>
                  <a:lnTo>
                    <a:pt x="2" y="140"/>
                  </a:lnTo>
                  <a:lnTo>
                    <a:pt x="12" y="142"/>
                  </a:lnTo>
                  <a:lnTo>
                    <a:pt x="13" y="134"/>
                  </a:lnTo>
                  <a:lnTo>
                    <a:pt x="14" y="125"/>
                  </a:lnTo>
                  <a:lnTo>
                    <a:pt x="16" y="116"/>
                  </a:lnTo>
                  <a:lnTo>
                    <a:pt x="16" y="106"/>
                  </a:lnTo>
                  <a:lnTo>
                    <a:pt x="14" y="96"/>
                  </a:lnTo>
                  <a:lnTo>
                    <a:pt x="14" y="86"/>
                  </a:lnTo>
                  <a:lnTo>
                    <a:pt x="13" y="75"/>
                  </a:lnTo>
                  <a:lnTo>
                    <a:pt x="12" y="65"/>
                  </a:lnTo>
                  <a:lnTo>
                    <a:pt x="12" y="55"/>
                  </a:lnTo>
                  <a:lnTo>
                    <a:pt x="11" y="46"/>
                  </a:lnTo>
                  <a:lnTo>
                    <a:pt x="11" y="37"/>
                  </a:lnTo>
                  <a:lnTo>
                    <a:pt x="10" y="28"/>
                  </a:lnTo>
                  <a:lnTo>
                    <a:pt x="10" y="21"/>
                  </a:lnTo>
                  <a:lnTo>
                    <a:pt x="10" y="15"/>
                  </a:lnTo>
                  <a:lnTo>
                    <a:pt x="11" y="10"/>
                  </a:lnTo>
                  <a:lnTo>
                    <a:pt x="12" y="7"/>
                  </a:lnTo>
                  <a:lnTo>
                    <a:pt x="2" y="6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9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12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23" name="Freeform 279">
              <a:extLst>
                <a:ext uri="{FF2B5EF4-FFF2-40B4-BE49-F238E27FC236}">
                  <a16:creationId xmlns:a16="http://schemas.microsoft.com/office/drawing/2014/main" id="{AA3F2F0C-27FD-02A2-F0DC-AD3E25DBF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829"/>
              <a:ext cx="23" cy="34"/>
            </a:xfrm>
            <a:custGeom>
              <a:avLst/>
              <a:gdLst>
                <a:gd name="T0" fmla="*/ 21 w 23"/>
                <a:gd name="T1" fmla="*/ 31 h 34"/>
                <a:gd name="T2" fmla="*/ 19 w 23"/>
                <a:gd name="T3" fmla="*/ 23 h 34"/>
                <a:gd name="T4" fmla="*/ 18 w 23"/>
                <a:gd name="T5" fmla="*/ 22 h 34"/>
                <a:gd name="T6" fmla="*/ 16 w 23"/>
                <a:gd name="T7" fmla="*/ 21 h 34"/>
                <a:gd name="T8" fmla="*/ 15 w 23"/>
                <a:gd name="T9" fmla="*/ 19 h 34"/>
                <a:gd name="T10" fmla="*/ 14 w 23"/>
                <a:gd name="T11" fmla="*/ 17 h 34"/>
                <a:gd name="T12" fmla="*/ 13 w 23"/>
                <a:gd name="T13" fmla="*/ 14 h 34"/>
                <a:gd name="T14" fmla="*/ 12 w 23"/>
                <a:gd name="T15" fmla="*/ 10 h 34"/>
                <a:gd name="T16" fmla="*/ 11 w 23"/>
                <a:gd name="T17" fmla="*/ 5 h 34"/>
                <a:gd name="T18" fmla="*/ 10 w 23"/>
                <a:gd name="T19" fmla="*/ 0 h 34"/>
                <a:gd name="T20" fmla="*/ 0 w 23"/>
                <a:gd name="T21" fmla="*/ 2 h 34"/>
                <a:gd name="T22" fmla="*/ 1 w 23"/>
                <a:gd name="T23" fmla="*/ 7 h 34"/>
                <a:gd name="T24" fmla="*/ 2 w 23"/>
                <a:gd name="T25" fmla="*/ 12 h 34"/>
                <a:gd name="T26" fmla="*/ 3 w 23"/>
                <a:gd name="T27" fmla="*/ 17 h 34"/>
                <a:gd name="T28" fmla="*/ 5 w 23"/>
                <a:gd name="T29" fmla="*/ 21 h 34"/>
                <a:gd name="T30" fmla="*/ 6 w 23"/>
                <a:gd name="T31" fmla="*/ 24 h 34"/>
                <a:gd name="T32" fmla="*/ 8 w 23"/>
                <a:gd name="T33" fmla="*/ 28 h 34"/>
                <a:gd name="T34" fmla="*/ 11 w 23"/>
                <a:gd name="T35" fmla="*/ 30 h 34"/>
                <a:gd name="T36" fmla="*/ 15 w 23"/>
                <a:gd name="T37" fmla="*/ 32 h 34"/>
                <a:gd name="T38" fmla="*/ 13 w 23"/>
                <a:gd name="T39" fmla="*/ 25 h 34"/>
                <a:gd name="T40" fmla="*/ 15 w 23"/>
                <a:gd name="T41" fmla="*/ 32 h 34"/>
                <a:gd name="T42" fmla="*/ 17 w 23"/>
                <a:gd name="T43" fmla="*/ 33 h 34"/>
                <a:gd name="T44" fmla="*/ 19 w 23"/>
                <a:gd name="T45" fmla="*/ 33 h 34"/>
                <a:gd name="T46" fmla="*/ 20 w 23"/>
                <a:gd name="T47" fmla="*/ 31 h 34"/>
                <a:gd name="T48" fmla="*/ 21 w 23"/>
                <a:gd name="T49" fmla="*/ 30 h 34"/>
                <a:gd name="T50" fmla="*/ 22 w 23"/>
                <a:gd name="T51" fmla="*/ 28 h 34"/>
                <a:gd name="T52" fmla="*/ 22 w 23"/>
                <a:gd name="T53" fmla="*/ 27 h 34"/>
                <a:gd name="T54" fmla="*/ 21 w 23"/>
                <a:gd name="T55" fmla="*/ 25 h 34"/>
                <a:gd name="T56" fmla="*/ 19 w 23"/>
                <a:gd name="T57" fmla="*/ 23 h 34"/>
                <a:gd name="T58" fmla="*/ 21 w 23"/>
                <a:gd name="T5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" h="34">
                  <a:moveTo>
                    <a:pt x="21" y="31"/>
                  </a:moveTo>
                  <a:lnTo>
                    <a:pt x="19" y="23"/>
                  </a:lnTo>
                  <a:lnTo>
                    <a:pt x="18" y="22"/>
                  </a:lnTo>
                  <a:lnTo>
                    <a:pt x="16" y="21"/>
                  </a:lnTo>
                  <a:lnTo>
                    <a:pt x="15" y="19"/>
                  </a:lnTo>
                  <a:lnTo>
                    <a:pt x="14" y="17"/>
                  </a:lnTo>
                  <a:lnTo>
                    <a:pt x="13" y="14"/>
                  </a:lnTo>
                  <a:lnTo>
                    <a:pt x="12" y="10"/>
                  </a:lnTo>
                  <a:lnTo>
                    <a:pt x="11" y="5"/>
                  </a:lnTo>
                  <a:lnTo>
                    <a:pt x="10" y="0"/>
                  </a:lnTo>
                  <a:lnTo>
                    <a:pt x="0" y="2"/>
                  </a:lnTo>
                  <a:lnTo>
                    <a:pt x="1" y="7"/>
                  </a:lnTo>
                  <a:lnTo>
                    <a:pt x="2" y="12"/>
                  </a:lnTo>
                  <a:lnTo>
                    <a:pt x="3" y="17"/>
                  </a:lnTo>
                  <a:lnTo>
                    <a:pt x="5" y="21"/>
                  </a:lnTo>
                  <a:lnTo>
                    <a:pt x="6" y="24"/>
                  </a:lnTo>
                  <a:lnTo>
                    <a:pt x="8" y="28"/>
                  </a:lnTo>
                  <a:lnTo>
                    <a:pt x="11" y="30"/>
                  </a:lnTo>
                  <a:lnTo>
                    <a:pt x="15" y="32"/>
                  </a:lnTo>
                  <a:lnTo>
                    <a:pt x="13" y="25"/>
                  </a:lnTo>
                  <a:lnTo>
                    <a:pt x="15" y="32"/>
                  </a:lnTo>
                  <a:lnTo>
                    <a:pt x="17" y="33"/>
                  </a:lnTo>
                  <a:lnTo>
                    <a:pt x="19" y="33"/>
                  </a:lnTo>
                  <a:lnTo>
                    <a:pt x="20" y="31"/>
                  </a:lnTo>
                  <a:lnTo>
                    <a:pt x="21" y="30"/>
                  </a:lnTo>
                  <a:lnTo>
                    <a:pt x="22" y="28"/>
                  </a:lnTo>
                  <a:lnTo>
                    <a:pt x="22" y="27"/>
                  </a:lnTo>
                  <a:lnTo>
                    <a:pt x="21" y="25"/>
                  </a:lnTo>
                  <a:lnTo>
                    <a:pt x="19" y="23"/>
                  </a:lnTo>
                  <a:lnTo>
                    <a:pt x="21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24" name="Freeform 280">
              <a:extLst>
                <a:ext uri="{FF2B5EF4-FFF2-40B4-BE49-F238E27FC236}">
                  <a16:creationId xmlns:a16="http://schemas.microsoft.com/office/drawing/2014/main" id="{3834A930-D76C-599D-1BD6-D9CF1BCE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854"/>
              <a:ext cx="34" cy="43"/>
            </a:xfrm>
            <a:custGeom>
              <a:avLst/>
              <a:gdLst>
                <a:gd name="T0" fmla="*/ 31 w 34"/>
                <a:gd name="T1" fmla="*/ 35 h 43"/>
                <a:gd name="T2" fmla="*/ 26 w 34"/>
                <a:gd name="T3" fmla="*/ 32 h 43"/>
                <a:gd name="T4" fmla="*/ 26 w 34"/>
                <a:gd name="T5" fmla="*/ 31 h 43"/>
                <a:gd name="T6" fmla="*/ 23 w 34"/>
                <a:gd name="T7" fmla="*/ 29 h 43"/>
                <a:gd name="T8" fmla="*/ 20 w 34"/>
                <a:gd name="T9" fmla="*/ 25 h 43"/>
                <a:gd name="T10" fmla="*/ 16 w 34"/>
                <a:gd name="T11" fmla="*/ 20 h 43"/>
                <a:gd name="T12" fmla="*/ 13 w 34"/>
                <a:gd name="T13" fmla="*/ 14 h 43"/>
                <a:gd name="T14" fmla="*/ 11 w 34"/>
                <a:gd name="T15" fmla="*/ 10 h 43"/>
                <a:gd name="T16" fmla="*/ 11 w 34"/>
                <a:gd name="T17" fmla="*/ 6 h 43"/>
                <a:gd name="T18" fmla="*/ 10 w 34"/>
                <a:gd name="T19" fmla="*/ 6 h 43"/>
                <a:gd name="T20" fmla="*/ 2 w 34"/>
                <a:gd name="T21" fmla="*/ 0 h 43"/>
                <a:gd name="T22" fmla="*/ 0 w 34"/>
                <a:gd name="T23" fmla="*/ 6 h 43"/>
                <a:gd name="T24" fmla="*/ 1 w 34"/>
                <a:gd name="T25" fmla="*/ 12 h 43"/>
                <a:gd name="T26" fmla="*/ 4 w 34"/>
                <a:gd name="T27" fmla="*/ 19 h 43"/>
                <a:gd name="T28" fmla="*/ 8 w 34"/>
                <a:gd name="T29" fmla="*/ 25 h 43"/>
                <a:gd name="T30" fmla="*/ 12 w 34"/>
                <a:gd name="T31" fmla="*/ 31 h 43"/>
                <a:gd name="T32" fmla="*/ 16 w 34"/>
                <a:gd name="T33" fmla="*/ 37 h 43"/>
                <a:gd name="T34" fmla="*/ 21 w 34"/>
                <a:gd name="T35" fmla="*/ 40 h 43"/>
                <a:gd name="T36" fmla="*/ 27 w 34"/>
                <a:gd name="T37" fmla="*/ 42 h 43"/>
                <a:gd name="T38" fmla="*/ 22 w 34"/>
                <a:gd name="T39" fmla="*/ 39 h 43"/>
                <a:gd name="T40" fmla="*/ 27 w 34"/>
                <a:gd name="T41" fmla="*/ 42 h 43"/>
                <a:gd name="T42" fmla="*/ 29 w 34"/>
                <a:gd name="T43" fmla="*/ 41 h 43"/>
                <a:gd name="T44" fmla="*/ 31 w 34"/>
                <a:gd name="T45" fmla="*/ 40 h 43"/>
                <a:gd name="T46" fmla="*/ 31 w 34"/>
                <a:gd name="T47" fmla="*/ 39 h 43"/>
                <a:gd name="T48" fmla="*/ 33 w 34"/>
                <a:gd name="T49" fmla="*/ 36 h 43"/>
                <a:gd name="T50" fmla="*/ 31 w 34"/>
                <a:gd name="T51" fmla="*/ 35 h 43"/>
                <a:gd name="T52" fmla="*/ 30 w 34"/>
                <a:gd name="T53" fmla="*/ 33 h 43"/>
                <a:gd name="T54" fmla="*/ 28 w 34"/>
                <a:gd name="T55" fmla="*/ 32 h 43"/>
                <a:gd name="T56" fmla="*/ 26 w 34"/>
                <a:gd name="T57" fmla="*/ 32 h 43"/>
                <a:gd name="T58" fmla="*/ 31 w 34"/>
                <a:gd name="T59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" h="43">
                  <a:moveTo>
                    <a:pt x="31" y="35"/>
                  </a:moveTo>
                  <a:lnTo>
                    <a:pt x="26" y="32"/>
                  </a:lnTo>
                  <a:lnTo>
                    <a:pt x="26" y="31"/>
                  </a:lnTo>
                  <a:lnTo>
                    <a:pt x="23" y="29"/>
                  </a:lnTo>
                  <a:lnTo>
                    <a:pt x="20" y="25"/>
                  </a:lnTo>
                  <a:lnTo>
                    <a:pt x="16" y="20"/>
                  </a:lnTo>
                  <a:lnTo>
                    <a:pt x="13" y="14"/>
                  </a:lnTo>
                  <a:lnTo>
                    <a:pt x="11" y="10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2" y="0"/>
                  </a:lnTo>
                  <a:lnTo>
                    <a:pt x="0" y="6"/>
                  </a:lnTo>
                  <a:lnTo>
                    <a:pt x="1" y="12"/>
                  </a:lnTo>
                  <a:lnTo>
                    <a:pt x="4" y="19"/>
                  </a:lnTo>
                  <a:lnTo>
                    <a:pt x="8" y="25"/>
                  </a:lnTo>
                  <a:lnTo>
                    <a:pt x="12" y="31"/>
                  </a:lnTo>
                  <a:lnTo>
                    <a:pt x="16" y="37"/>
                  </a:lnTo>
                  <a:lnTo>
                    <a:pt x="21" y="40"/>
                  </a:lnTo>
                  <a:lnTo>
                    <a:pt x="27" y="42"/>
                  </a:lnTo>
                  <a:lnTo>
                    <a:pt x="22" y="39"/>
                  </a:lnTo>
                  <a:lnTo>
                    <a:pt x="27" y="42"/>
                  </a:lnTo>
                  <a:lnTo>
                    <a:pt x="29" y="41"/>
                  </a:lnTo>
                  <a:lnTo>
                    <a:pt x="31" y="40"/>
                  </a:lnTo>
                  <a:lnTo>
                    <a:pt x="31" y="39"/>
                  </a:lnTo>
                  <a:lnTo>
                    <a:pt x="33" y="36"/>
                  </a:lnTo>
                  <a:lnTo>
                    <a:pt x="31" y="35"/>
                  </a:lnTo>
                  <a:lnTo>
                    <a:pt x="30" y="33"/>
                  </a:lnTo>
                  <a:lnTo>
                    <a:pt x="28" y="32"/>
                  </a:lnTo>
                  <a:lnTo>
                    <a:pt x="26" y="32"/>
                  </a:lnTo>
                  <a:lnTo>
                    <a:pt x="31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25" name="Freeform 281">
              <a:extLst>
                <a:ext uri="{FF2B5EF4-FFF2-40B4-BE49-F238E27FC236}">
                  <a16:creationId xmlns:a16="http://schemas.microsoft.com/office/drawing/2014/main" id="{F4C86727-1B70-FEC2-B33A-86870109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889"/>
              <a:ext cx="79" cy="37"/>
            </a:xfrm>
            <a:custGeom>
              <a:avLst/>
              <a:gdLst>
                <a:gd name="T0" fmla="*/ 71 w 79"/>
                <a:gd name="T1" fmla="*/ 11 h 37"/>
                <a:gd name="T2" fmla="*/ 69 w 79"/>
                <a:gd name="T3" fmla="*/ 4 h 37"/>
                <a:gd name="T4" fmla="*/ 66 w 79"/>
                <a:gd name="T5" fmla="*/ 9 h 37"/>
                <a:gd name="T6" fmla="*/ 64 w 79"/>
                <a:gd name="T7" fmla="*/ 13 h 37"/>
                <a:gd name="T8" fmla="*/ 61 w 79"/>
                <a:gd name="T9" fmla="*/ 17 h 37"/>
                <a:gd name="T10" fmla="*/ 57 w 79"/>
                <a:gd name="T11" fmla="*/ 20 h 37"/>
                <a:gd name="T12" fmla="*/ 53 w 79"/>
                <a:gd name="T13" fmla="*/ 23 h 37"/>
                <a:gd name="T14" fmla="*/ 50 w 79"/>
                <a:gd name="T15" fmla="*/ 25 h 37"/>
                <a:gd name="T16" fmla="*/ 46 w 79"/>
                <a:gd name="T17" fmla="*/ 26 h 37"/>
                <a:gd name="T18" fmla="*/ 42 w 79"/>
                <a:gd name="T19" fmla="*/ 26 h 37"/>
                <a:gd name="T20" fmla="*/ 39 w 79"/>
                <a:gd name="T21" fmla="*/ 26 h 37"/>
                <a:gd name="T22" fmla="*/ 34 w 79"/>
                <a:gd name="T23" fmla="*/ 25 h 37"/>
                <a:gd name="T24" fmla="*/ 30 w 79"/>
                <a:gd name="T25" fmla="*/ 23 h 37"/>
                <a:gd name="T26" fmla="*/ 26 w 79"/>
                <a:gd name="T27" fmla="*/ 20 h 37"/>
                <a:gd name="T28" fmla="*/ 22 w 79"/>
                <a:gd name="T29" fmla="*/ 17 h 37"/>
                <a:gd name="T30" fmla="*/ 17 w 79"/>
                <a:gd name="T31" fmla="*/ 12 h 37"/>
                <a:gd name="T32" fmla="*/ 13 w 79"/>
                <a:gd name="T33" fmla="*/ 6 h 37"/>
                <a:gd name="T34" fmla="*/ 9 w 79"/>
                <a:gd name="T35" fmla="*/ 0 h 37"/>
                <a:gd name="T36" fmla="*/ 0 w 79"/>
                <a:gd name="T37" fmla="*/ 4 h 37"/>
                <a:gd name="T38" fmla="*/ 5 w 79"/>
                <a:gd name="T39" fmla="*/ 12 h 37"/>
                <a:gd name="T40" fmla="*/ 9 w 79"/>
                <a:gd name="T41" fmla="*/ 19 h 37"/>
                <a:gd name="T42" fmla="*/ 15 w 79"/>
                <a:gd name="T43" fmla="*/ 24 h 37"/>
                <a:gd name="T44" fmla="*/ 20 w 79"/>
                <a:gd name="T45" fmla="*/ 29 h 37"/>
                <a:gd name="T46" fmla="*/ 25 w 79"/>
                <a:gd name="T47" fmla="*/ 32 h 37"/>
                <a:gd name="T48" fmla="*/ 31 w 79"/>
                <a:gd name="T49" fmla="*/ 35 h 37"/>
                <a:gd name="T50" fmla="*/ 37 w 79"/>
                <a:gd name="T51" fmla="*/ 36 h 37"/>
                <a:gd name="T52" fmla="*/ 42 w 79"/>
                <a:gd name="T53" fmla="*/ 36 h 37"/>
                <a:gd name="T54" fmla="*/ 48 w 79"/>
                <a:gd name="T55" fmla="*/ 36 h 37"/>
                <a:gd name="T56" fmla="*/ 54 w 79"/>
                <a:gd name="T57" fmla="*/ 34 h 37"/>
                <a:gd name="T58" fmla="*/ 59 w 79"/>
                <a:gd name="T59" fmla="*/ 32 h 37"/>
                <a:gd name="T60" fmla="*/ 63 w 79"/>
                <a:gd name="T61" fmla="*/ 28 h 37"/>
                <a:gd name="T62" fmla="*/ 68 w 79"/>
                <a:gd name="T63" fmla="*/ 24 h 37"/>
                <a:gd name="T64" fmla="*/ 72 w 79"/>
                <a:gd name="T65" fmla="*/ 20 h 37"/>
                <a:gd name="T66" fmla="*/ 75 w 79"/>
                <a:gd name="T67" fmla="*/ 14 h 37"/>
                <a:gd name="T68" fmla="*/ 78 w 79"/>
                <a:gd name="T69" fmla="*/ 8 h 37"/>
                <a:gd name="T70" fmla="*/ 75 w 79"/>
                <a:gd name="T71" fmla="*/ 1 h 37"/>
                <a:gd name="T72" fmla="*/ 78 w 79"/>
                <a:gd name="T73" fmla="*/ 8 h 37"/>
                <a:gd name="T74" fmla="*/ 78 w 79"/>
                <a:gd name="T75" fmla="*/ 6 h 37"/>
                <a:gd name="T76" fmla="*/ 78 w 79"/>
                <a:gd name="T77" fmla="*/ 4 h 37"/>
                <a:gd name="T78" fmla="*/ 77 w 79"/>
                <a:gd name="T79" fmla="*/ 3 h 37"/>
                <a:gd name="T80" fmla="*/ 75 w 79"/>
                <a:gd name="T81" fmla="*/ 1 h 37"/>
                <a:gd name="T82" fmla="*/ 73 w 79"/>
                <a:gd name="T83" fmla="*/ 1 h 37"/>
                <a:gd name="T84" fmla="*/ 71 w 79"/>
                <a:gd name="T85" fmla="*/ 1 h 37"/>
                <a:gd name="T86" fmla="*/ 70 w 79"/>
                <a:gd name="T87" fmla="*/ 2 h 37"/>
                <a:gd name="T88" fmla="*/ 69 w 79"/>
                <a:gd name="T89" fmla="*/ 4 h 37"/>
                <a:gd name="T90" fmla="*/ 71 w 79"/>
                <a:gd name="T91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9" h="37">
                  <a:moveTo>
                    <a:pt x="71" y="11"/>
                  </a:moveTo>
                  <a:lnTo>
                    <a:pt x="69" y="4"/>
                  </a:lnTo>
                  <a:lnTo>
                    <a:pt x="66" y="9"/>
                  </a:lnTo>
                  <a:lnTo>
                    <a:pt x="64" y="13"/>
                  </a:lnTo>
                  <a:lnTo>
                    <a:pt x="61" y="17"/>
                  </a:lnTo>
                  <a:lnTo>
                    <a:pt x="57" y="20"/>
                  </a:lnTo>
                  <a:lnTo>
                    <a:pt x="53" y="23"/>
                  </a:lnTo>
                  <a:lnTo>
                    <a:pt x="50" y="25"/>
                  </a:lnTo>
                  <a:lnTo>
                    <a:pt x="46" y="26"/>
                  </a:lnTo>
                  <a:lnTo>
                    <a:pt x="42" y="26"/>
                  </a:lnTo>
                  <a:lnTo>
                    <a:pt x="39" y="26"/>
                  </a:lnTo>
                  <a:lnTo>
                    <a:pt x="34" y="25"/>
                  </a:lnTo>
                  <a:lnTo>
                    <a:pt x="30" y="23"/>
                  </a:lnTo>
                  <a:lnTo>
                    <a:pt x="26" y="20"/>
                  </a:lnTo>
                  <a:lnTo>
                    <a:pt x="22" y="17"/>
                  </a:lnTo>
                  <a:lnTo>
                    <a:pt x="17" y="12"/>
                  </a:lnTo>
                  <a:lnTo>
                    <a:pt x="13" y="6"/>
                  </a:lnTo>
                  <a:lnTo>
                    <a:pt x="9" y="0"/>
                  </a:lnTo>
                  <a:lnTo>
                    <a:pt x="0" y="4"/>
                  </a:lnTo>
                  <a:lnTo>
                    <a:pt x="5" y="12"/>
                  </a:lnTo>
                  <a:lnTo>
                    <a:pt x="9" y="19"/>
                  </a:lnTo>
                  <a:lnTo>
                    <a:pt x="15" y="24"/>
                  </a:lnTo>
                  <a:lnTo>
                    <a:pt x="20" y="29"/>
                  </a:lnTo>
                  <a:lnTo>
                    <a:pt x="25" y="32"/>
                  </a:lnTo>
                  <a:lnTo>
                    <a:pt x="31" y="35"/>
                  </a:lnTo>
                  <a:lnTo>
                    <a:pt x="37" y="36"/>
                  </a:lnTo>
                  <a:lnTo>
                    <a:pt x="42" y="36"/>
                  </a:lnTo>
                  <a:lnTo>
                    <a:pt x="48" y="36"/>
                  </a:lnTo>
                  <a:lnTo>
                    <a:pt x="54" y="34"/>
                  </a:lnTo>
                  <a:lnTo>
                    <a:pt x="59" y="32"/>
                  </a:lnTo>
                  <a:lnTo>
                    <a:pt x="63" y="28"/>
                  </a:lnTo>
                  <a:lnTo>
                    <a:pt x="68" y="24"/>
                  </a:lnTo>
                  <a:lnTo>
                    <a:pt x="72" y="20"/>
                  </a:lnTo>
                  <a:lnTo>
                    <a:pt x="75" y="14"/>
                  </a:lnTo>
                  <a:lnTo>
                    <a:pt x="78" y="8"/>
                  </a:lnTo>
                  <a:lnTo>
                    <a:pt x="75" y="1"/>
                  </a:lnTo>
                  <a:lnTo>
                    <a:pt x="78" y="8"/>
                  </a:lnTo>
                  <a:lnTo>
                    <a:pt x="78" y="6"/>
                  </a:lnTo>
                  <a:lnTo>
                    <a:pt x="78" y="4"/>
                  </a:lnTo>
                  <a:lnTo>
                    <a:pt x="77" y="3"/>
                  </a:lnTo>
                  <a:lnTo>
                    <a:pt x="75" y="1"/>
                  </a:lnTo>
                  <a:lnTo>
                    <a:pt x="73" y="1"/>
                  </a:lnTo>
                  <a:lnTo>
                    <a:pt x="71" y="1"/>
                  </a:lnTo>
                  <a:lnTo>
                    <a:pt x="70" y="2"/>
                  </a:lnTo>
                  <a:lnTo>
                    <a:pt x="69" y="4"/>
                  </a:lnTo>
                  <a:lnTo>
                    <a:pt x="7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26" name="Freeform 282">
              <a:extLst>
                <a:ext uri="{FF2B5EF4-FFF2-40B4-BE49-F238E27FC236}">
                  <a16:creationId xmlns:a16="http://schemas.microsoft.com/office/drawing/2014/main" id="{9A8E3F38-203E-8A50-59CE-104A3E12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858"/>
              <a:ext cx="38" cy="43"/>
            </a:xfrm>
            <a:custGeom>
              <a:avLst/>
              <a:gdLst>
                <a:gd name="T0" fmla="*/ 2 w 38"/>
                <a:gd name="T1" fmla="*/ 9 h 43"/>
                <a:gd name="T2" fmla="*/ 1 w 38"/>
                <a:gd name="T3" fmla="*/ 8 h 43"/>
                <a:gd name="T4" fmla="*/ 4 w 38"/>
                <a:gd name="T5" fmla="*/ 13 h 43"/>
                <a:gd name="T6" fmla="*/ 7 w 38"/>
                <a:gd name="T7" fmla="*/ 17 h 43"/>
                <a:gd name="T8" fmla="*/ 10 w 38"/>
                <a:gd name="T9" fmla="*/ 22 h 43"/>
                <a:gd name="T10" fmla="*/ 14 w 38"/>
                <a:gd name="T11" fmla="*/ 27 h 43"/>
                <a:gd name="T12" fmla="*/ 18 w 38"/>
                <a:gd name="T13" fmla="*/ 31 h 43"/>
                <a:gd name="T14" fmla="*/ 23 w 38"/>
                <a:gd name="T15" fmla="*/ 35 h 43"/>
                <a:gd name="T16" fmla="*/ 28 w 38"/>
                <a:gd name="T17" fmla="*/ 39 h 43"/>
                <a:gd name="T18" fmla="*/ 33 w 38"/>
                <a:gd name="T19" fmla="*/ 42 h 43"/>
                <a:gd name="T20" fmla="*/ 37 w 38"/>
                <a:gd name="T21" fmla="*/ 32 h 43"/>
                <a:gd name="T22" fmla="*/ 33 w 38"/>
                <a:gd name="T23" fmla="*/ 30 h 43"/>
                <a:gd name="T24" fmla="*/ 29 w 38"/>
                <a:gd name="T25" fmla="*/ 27 h 43"/>
                <a:gd name="T26" fmla="*/ 25 w 38"/>
                <a:gd name="T27" fmla="*/ 24 h 43"/>
                <a:gd name="T28" fmla="*/ 21 w 38"/>
                <a:gd name="T29" fmla="*/ 20 h 43"/>
                <a:gd name="T30" fmla="*/ 18 w 38"/>
                <a:gd name="T31" fmla="*/ 16 h 43"/>
                <a:gd name="T32" fmla="*/ 15 w 38"/>
                <a:gd name="T33" fmla="*/ 12 h 43"/>
                <a:gd name="T34" fmla="*/ 12 w 38"/>
                <a:gd name="T35" fmla="*/ 7 h 43"/>
                <a:gd name="T36" fmla="*/ 9 w 38"/>
                <a:gd name="T37" fmla="*/ 2 h 43"/>
                <a:gd name="T38" fmla="*/ 8 w 38"/>
                <a:gd name="T39" fmla="*/ 1 h 43"/>
                <a:gd name="T40" fmla="*/ 9 w 38"/>
                <a:gd name="T41" fmla="*/ 2 h 43"/>
                <a:gd name="T42" fmla="*/ 8 w 38"/>
                <a:gd name="T43" fmla="*/ 1 h 43"/>
                <a:gd name="T44" fmla="*/ 6 w 38"/>
                <a:gd name="T45" fmla="*/ 0 h 43"/>
                <a:gd name="T46" fmla="*/ 4 w 38"/>
                <a:gd name="T47" fmla="*/ 0 h 43"/>
                <a:gd name="T48" fmla="*/ 3 w 38"/>
                <a:gd name="T49" fmla="*/ 1 h 43"/>
                <a:gd name="T50" fmla="*/ 1 w 38"/>
                <a:gd name="T51" fmla="*/ 2 h 43"/>
                <a:gd name="T52" fmla="*/ 0 w 38"/>
                <a:gd name="T53" fmla="*/ 4 h 43"/>
                <a:gd name="T54" fmla="*/ 0 w 38"/>
                <a:gd name="T55" fmla="*/ 6 h 43"/>
                <a:gd name="T56" fmla="*/ 1 w 38"/>
                <a:gd name="T57" fmla="*/ 8 h 43"/>
                <a:gd name="T58" fmla="*/ 2 w 38"/>
                <a:gd name="T59" fmla="*/ 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" h="43">
                  <a:moveTo>
                    <a:pt x="2" y="9"/>
                  </a:moveTo>
                  <a:lnTo>
                    <a:pt x="1" y="8"/>
                  </a:lnTo>
                  <a:lnTo>
                    <a:pt x="4" y="13"/>
                  </a:lnTo>
                  <a:lnTo>
                    <a:pt x="7" y="17"/>
                  </a:lnTo>
                  <a:lnTo>
                    <a:pt x="10" y="22"/>
                  </a:lnTo>
                  <a:lnTo>
                    <a:pt x="14" y="27"/>
                  </a:lnTo>
                  <a:lnTo>
                    <a:pt x="18" y="31"/>
                  </a:lnTo>
                  <a:lnTo>
                    <a:pt x="23" y="35"/>
                  </a:lnTo>
                  <a:lnTo>
                    <a:pt x="28" y="39"/>
                  </a:lnTo>
                  <a:lnTo>
                    <a:pt x="33" y="42"/>
                  </a:lnTo>
                  <a:lnTo>
                    <a:pt x="37" y="32"/>
                  </a:lnTo>
                  <a:lnTo>
                    <a:pt x="33" y="30"/>
                  </a:lnTo>
                  <a:lnTo>
                    <a:pt x="29" y="27"/>
                  </a:lnTo>
                  <a:lnTo>
                    <a:pt x="25" y="24"/>
                  </a:lnTo>
                  <a:lnTo>
                    <a:pt x="21" y="20"/>
                  </a:lnTo>
                  <a:lnTo>
                    <a:pt x="18" y="16"/>
                  </a:lnTo>
                  <a:lnTo>
                    <a:pt x="15" y="12"/>
                  </a:lnTo>
                  <a:lnTo>
                    <a:pt x="12" y="7"/>
                  </a:lnTo>
                  <a:lnTo>
                    <a:pt x="9" y="2"/>
                  </a:lnTo>
                  <a:lnTo>
                    <a:pt x="8" y="1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8"/>
                  </a:lnTo>
                  <a:lnTo>
                    <a:pt x="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27" name="Freeform 283">
              <a:extLst>
                <a:ext uri="{FF2B5EF4-FFF2-40B4-BE49-F238E27FC236}">
                  <a16:creationId xmlns:a16="http://schemas.microsoft.com/office/drawing/2014/main" id="{9F43FF53-89D4-2337-467D-67A080CC7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752"/>
              <a:ext cx="72" cy="116"/>
            </a:xfrm>
            <a:custGeom>
              <a:avLst/>
              <a:gdLst>
                <a:gd name="T0" fmla="*/ 8 w 72"/>
                <a:gd name="T1" fmla="*/ 9 h 116"/>
                <a:gd name="T2" fmla="*/ 3 w 72"/>
                <a:gd name="T3" fmla="*/ 10 h 116"/>
                <a:gd name="T4" fmla="*/ 11 w 72"/>
                <a:gd name="T5" fmla="*/ 13 h 116"/>
                <a:gd name="T6" fmla="*/ 18 w 72"/>
                <a:gd name="T7" fmla="*/ 17 h 116"/>
                <a:gd name="T8" fmla="*/ 23 w 72"/>
                <a:gd name="T9" fmla="*/ 22 h 116"/>
                <a:gd name="T10" fmla="*/ 27 w 72"/>
                <a:gd name="T11" fmla="*/ 28 h 116"/>
                <a:gd name="T12" fmla="*/ 31 w 72"/>
                <a:gd name="T13" fmla="*/ 34 h 116"/>
                <a:gd name="T14" fmla="*/ 34 w 72"/>
                <a:gd name="T15" fmla="*/ 41 h 116"/>
                <a:gd name="T16" fmla="*/ 37 w 72"/>
                <a:gd name="T17" fmla="*/ 49 h 116"/>
                <a:gd name="T18" fmla="*/ 39 w 72"/>
                <a:gd name="T19" fmla="*/ 57 h 116"/>
                <a:gd name="T20" fmla="*/ 41 w 72"/>
                <a:gd name="T21" fmla="*/ 65 h 116"/>
                <a:gd name="T22" fmla="*/ 43 w 72"/>
                <a:gd name="T23" fmla="*/ 74 h 116"/>
                <a:gd name="T24" fmla="*/ 45 w 72"/>
                <a:gd name="T25" fmla="*/ 82 h 116"/>
                <a:gd name="T26" fmla="*/ 48 w 72"/>
                <a:gd name="T27" fmla="*/ 90 h 116"/>
                <a:gd name="T28" fmla="*/ 50 w 72"/>
                <a:gd name="T29" fmla="*/ 97 h 116"/>
                <a:gd name="T30" fmla="*/ 54 w 72"/>
                <a:gd name="T31" fmla="*/ 104 h 116"/>
                <a:gd name="T32" fmla="*/ 58 w 72"/>
                <a:gd name="T33" fmla="*/ 110 h 116"/>
                <a:gd name="T34" fmla="*/ 64 w 72"/>
                <a:gd name="T35" fmla="*/ 115 h 116"/>
                <a:gd name="T36" fmla="*/ 71 w 72"/>
                <a:gd name="T37" fmla="*/ 107 h 116"/>
                <a:gd name="T38" fmla="*/ 66 w 72"/>
                <a:gd name="T39" fmla="*/ 103 h 116"/>
                <a:gd name="T40" fmla="*/ 63 w 72"/>
                <a:gd name="T41" fmla="*/ 99 h 116"/>
                <a:gd name="T42" fmla="*/ 60 w 72"/>
                <a:gd name="T43" fmla="*/ 93 h 116"/>
                <a:gd name="T44" fmla="*/ 57 w 72"/>
                <a:gd name="T45" fmla="*/ 86 h 116"/>
                <a:gd name="T46" fmla="*/ 55 w 72"/>
                <a:gd name="T47" fmla="*/ 79 h 116"/>
                <a:gd name="T48" fmla="*/ 53 w 72"/>
                <a:gd name="T49" fmla="*/ 71 h 116"/>
                <a:gd name="T50" fmla="*/ 51 w 72"/>
                <a:gd name="T51" fmla="*/ 63 h 116"/>
                <a:gd name="T52" fmla="*/ 49 w 72"/>
                <a:gd name="T53" fmla="*/ 54 h 116"/>
                <a:gd name="T54" fmla="*/ 47 w 72"/>
                <a:gd name="T55" fmla="*/ 46 h 116"/>
                <a:gd name="T56" fmla="*/ 43 w 72"/>
                <a:gd name="T57" fmla="*/ 38 h 116"/>
                <a:gd name="T58" fmla="*/ 40 w 72"/>
                <a:gd name="T59" fmla="*/ 30 h 116"/>
                <a:gd name="T60" fmla="*/ 36 w 72"/>
                <a:gd name="T61" fmla="*/ 22 h 116"/>
                <a:gd name="T62" fmla="*/ 30 w 72"/>
                <a:gd name="T63" fmla="*/ 15 h 116"/>
                <a:gd name="T64" fmla="*/ 24 w 72"/>
                <a:gd name="T65" fmla="*/ 9 h 116"/>
                <a:gd name="T66" fmla="*/ 16 w 72"/>
                <a:gd name="T67" fmla="*/ 4 h 116"/>
                <a:gd name="T68" fmla="*/ 6 w 72"/>
                <a:gd name="T69" fmla="*/ 0 h 116"/>
                <a:gd name="T70" fmla="*/ 2 w 72"/>
                <a:gd name="T71" fmla="*/ 1 h 116"/>
                <a:gd name="T72" fmla="*/ 6 w 72"/>
                <a:gd name="T73" fmla="*/ 0 h 116"/>
                <a:gd name="T74" fmla="*/ 4 w 72"/>
                <a:gd name="T75" fmla="*/ 0 h 116"/>
                <a:gd name="T76" fmla="*/ 2 w 72"/>
                <a:gd name="T77" fmla="*/ 1 h 116"/>
                <a:gd name="T78" fmla="*/ 1 w 72"/>
                <a:gd name="T79" fmla="*/ 2 h 116"/>
                <a:gd name="T80" fmla="*/ 0 w 72"/>
                <a:gd name="T81" fmla="*/ 4 h 116"/>
                <a:gd name="T82" fmla="*/ 0 w 72"/>
                <a:gd name="T83" fmla="*/ 6 h 116"/>
                <a:gd name="T84" fmla="*/ 0 w 72"/>
                <a:gd name="T85" fmla="*/ 7 h 116"/>
                <a:gd name="T86" fmla="*/ 1 w 72"/>
                <a:gd name="T87" fmla="*/ 9 h 116"/>
                <a:gd name="T88" fmla="*/ 3 w 72"/>
                <a:gd name="T89" fmla="*/ 10 h 116"/>
                <a:gd name="T90" fmla="*/ 8 w 72"/>
                <a:gd name="T91" fmla="*/ 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" h="116">
                  <a:moveTo>
                    <a:pt x="8" y="9"/>
                  </a:moveTo>
                  <a:lnTo>
                    <a:pt x="3" y="10"/>
                  </a:lnTo>
                  <a:lnTo>
                    <a:pt x="11" y="13"/>
                  </a:lnTo>
                  <a:lnTo>
                    <a:pt x="18" y="17"/>
                  </a:lnTo>
                  <a:lnTo>
                    <a:pt x="23" y="22"/>
                  </a:lnTo>
                  <a:lnTo>
                    <a:pt x="27" y="28"/>
                  </a:lnTo>
                  <a:lnTo>
                    <a:pt x="31" y="34"/>
                  </a:lnTo>
                  <a:lnTo>
                    <a:pt x="34" y="41"/>
                  </a:lnTo>
                  <a:lnTo>
                    <a:pt x="37" y="49"/>
                  </a:lnTo>
                  <a:lnTo>
                    <a:pt x="39" y="57"/>
                  </a:lnTo>
                  <a:lnTo>
                    <a:pt x="41" y="65"/>
                  </a:lnTo>
                  <a:lnTo>
                    <a:pt x="43" y="74"/>
                  </a:lnTo>
                  <a:lnTo>
                    <a:pt x="45" y="82"/>
                  </a:lnTo>
                  <a:lnTo>
                    <a:pt x="48" y="90"/>
                  </a:lnTo>
                  <a:lnTo>
                    <a:pt x="50" y="97"/>
                  </a:lnTo>
                  <a:lnTo>
                    <a:pt x="54" y="104"/>
                  </a:lnTo>
                  <a:lnTo>
                    <a:pt x="58" y="110"/>
                  </a:lnTo>
                  <a:lnTo>
                    <a:pt x="64" y="115"/>
                  </a:lnTo>
                  <a:lnTo>
                    <a:pt x="71" y="107"/>
                  </a:lnTo>
                  <a:lnTo>
                    <a:pt x="66" y="103"/>
                  </a:lnTo>
                  <a:lnTo>
                    <a:pt x="63" y="99"/>
                  </a:lnTo>
                  <a:lnTo>
                    <a:pt x="60" y="93"/>
                  </a:lnTo>
                  <a:lnTo>
                    <a:pt x="57" y="86"/>
                  </a:lnTo>
                  <a:lnTo>
                    <a:pt x="55" y="79"/>
                  </a:lnTo>
                  <a:lnTo>
                    <a:pt x="53" y="71"/>
                  </a:lnTo>
                  <a:lnTo>
                    <a:pt x="51" y="63"/>
                  </a:lnTo>
                  <a:lnTo>
                    <a:pt x="49" y="54"/>
                  </a:lnTo>
                  <a:lnTo>
                    <a:pt x="47" y="46"/>
                  </a:lnTo>
                  <a:lnTo>
                    <a:pt x="43" y="38"/>
                  </a:lnTo>
                  <a:lnTo>
                    <a:pt x="40" y="30"/>
                  </a:lnTo>
                  <a:lnTo>
                    <a:pt x="36" y="22"/>
                  </a:lnTo>
                  <a:lnTo>
                    <a:pt x="30" y="15"/>
                  </a:lnTo>
                  <a:lnTo>
                    <a:pt x="24" y="9"/>
                  </a:lnTo>
                  <a:lnTo>
                    <a:pt x="16" y="4"/>
                  </a:lnTo>
                  <a:lnTo>
                    <a:pt x="6" y="0"/>
                  </a:lnTo>
                  <a:lnTo>
                    <a:pt x="2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9"/>
                  </a:lnTo>
                  <a:lnTo>
                    <a:pt x="3" y="10"/>
                  </a:lnTo>
                  <a:lnTo>
                    <a:pt x="8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28" name="Freeform 284">
              <a:extLst>
                <a:ext uri="{FF2B5EF4-FFF2-40B4-BE49-F238E27FC236}">
                  <a16:creationId xmlns:a16="http://schemas.microsoft.com/office/drawing/2014/main" id="{40686C9A-6BF2-FD2B-8B27-56C6AC9C8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753"/>
              <a:ext cx="207" cy="40"/>
            </a:xfrm>
            <a:custGeom>
              <a:avLst/>
              <a:gdLst>
                <a:gd name="T0" fmla="*/ 5 w 207"/>
                <a:gd name="T1" fmla="*/ 25 h 40"/>
                <a:gd name="T2" fmla="*/ 15 w 207"/>
                <a:gd name="T3" fmla="*/ 28 h 40"/>
                <a:gd name="T4" fmla="*/ 25 w 207"/>
                <a:gd name="T5" fmla="*/ 30 h 40"/>
                <a:gd name="T6" fmla="*/ 36 w 207"/>
                <a:gd name="T7" fmla="*/ 33 h 40"/>
                <a:gd name="T8" fmla="*/ 48 w 207"/>
                <a:gd name="T9" fmla="*/ 35 h 40"/>
                <a:gd name="T10" fmla="*/ 60 w 207"/>
                <a:gd name="T11" fmla="*/ 37 h 40"/>
                <a:gd name="T12" fmla="*/ 72 w 207"/>
                <a:gd name="T13" fmla="*/ 38 h 40"/>
                <a:gd name="T14" fmla="*/ 85 w 207"/>
                <a:gd name="T15" fmla="*/ 39 h 40"/>
                <a:gd name="T16" fmla="*/ 98 w 207"/>
                <a:gd name="T17" fmla="*/ 39 h 40"/>
                <a:gd name="T18" fmla="*/ 111 w 207"/>
                <a:gd name="T19" fmla="*/ 39 h 40"/>
                <a:gd name="T20" fmla="*/ 124 w 207"/>
                <a:gd name="T21" fmla="*/ 37 h 40"/>
                <a:gd name="T22" fmla="*/ 138 w 207"/>
                <a:gd name="T23" fmla="*/ 35 h 40"/>
                <a:gd name="T24" fmla="*/ 152 w 207"/>
                <a:gd name="T25" fmla="*/ 32 h 40"/>
                <a:gd name="T26" fmla="*/ 165 w 207"/>
                <a:gd name="T27" fmla="*/ 28 h 40"/>
                <a:gd name="T28" fmla="*/ 179 w 207"/>
                <a:gd name="T29" fmla="*/ 23 h 40"/>
                <a:gd name="T30" fmla="*/ 192 w 207"/>
                <a:gd name="T31" fmla="*/ 16 h 40"/>
                <a:gd name="T32" fmla="*/ 206 w 207"/>
                <a:gd name="T33" fmla="*/ 8 h 40"/>
                <a:gd name="T34" fmla="*/ 194 w 207"/>
                <a:gd name="T35" fmla="*/ 4 h 40"/>
                <a:gd name="T36" fmla="*/ 181 w 207"/>
                <a:gd name="T37" fmla="*/ 10 h 40"/>
                <a:gd name="T38" fmla="*/ 169 w 207"/>
                <a:gd name="T39" fmla="*/ 16 h 40"/>
                <a:gd name="T40" fmla="*/ 155 w 207"/>
                <a:gd name="T41" fmla="*/ 20 h 40"/>
                <a:gd name="T42" fmla="*/ 143 w 207"/>
                <a:gd name="T43" fmla="*/ 24 h 40"/>
                <a:gd name="T44" fmla="*/ 130 w 207"/>
                <a:gd name="T45" fmla="*/ 26 h 40"/>
                <a:gd name="T46" fmla="*/ 117 w 207"/>
                <a:gd name="T47" fmla="*/ 28 h 40"/>
                <a:gd name="T48" fmla="*/ 104 w 207"/>
                <a:gd name="T49" fmla="*/ 29 h 40"/>
                <a:gd name="T50" fmla="*/ 91 w 207"/>
                <a:gd name="T51" fmla="*/ 29 h 40"/>
                <a:gd name="T52" fmla="*/ 79 w 207"/>
                <a:gd name="T53" fmla="*/ 28 h 40"/>
                <a:gd name="T54" fmla="*/ 67 w 207"/>
                <a:gd name="T55" fmla="*/ 27 h 40"/>
                <a:gd name="T56" fmla="*/ 55 w 207"/>
                <a:gd name="T57" fmla="*/ 26 h 40"/>
                <a:gd name="T58" fmla="*/ 44 w 207"/>
                <a:gd name="T59" fmla="*/ 24 h 40"/>
                <a:gd name="T60" fmla="*/ 33 w 207"/>
                <a:gd name="T61" fmla="*/ 22 h 40"/>
                <a:gd name="T62" fmla="*/ 22 w 207"/>
                <a:gd name="T63" fmla="*/ 19 h 40"/>
                <a:gd name="T64" fmla="*/ 12 w 207"/>
                <a:gd name="T65" fmla="*/ 17 h 40"/>
                <a:gd name="T66" fmla="*/ 0 w 207"/>
                <a:gd name="T67" fmla="*/ 21 h 40"/>
                <a:gd name="T68" fmla="*/ 5 w 207"/>
                <a:gd name="T69" fmla="*/ 15 h 40"/>
                <a:gd name="T70" fmla="*/ 2 w 207"/>
                <a:gd name="T71" fmla="*/ 17 h 40"/>
                <a:gd name="T72" fmla="*/ 0 w 207"/>
                <a:gd name="T73" fmla="*/ 21 h 40"/>
                <a:gd name="T74" fmla="*/ 3 w 207"/>
                <a:gd name="T75" fmla="*/ 24 h 40"/>
                <a:gd name="T76" fmla="*/ 11 w 207"/>
                <a:gd name="T77" fmla="*/ 1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7" h="40">
                  <a:moveTo>
                    <a:pt x="11" y="19"/>
                  </a:moveTo>
                  <a:lnTo>
                    <a:pt x="5" y="25"/>
                  </a:lnTo>
                  <a:lnTo>
                    <a:pt x="10" y="27"/>
                  </a:lnTo>
                  <a:lnTo>
                    <a:pt x="15" y="28"/>
                  </a:lnTo>
                  <a:lnTo>
                    <a:pt x="20" y="29"/>
                  </a:lnTo>
                  <a:lnTo>
                    <a:pt x="25" y="30"/>
                  </a:lnTo>
                  <a:lnTo>
                    <a:pt x="31" y="32"/>
                  </a:lnTo>
                  <a:lnTo>
                    <a:pt x="36" y="33"/>
                  </a:lnTo>
                  <a:lnTo>
                    <a:pt x="42" y="34"/>
                  </a:lnTo>
                  <a:lnTo>
                    <a:pt x="48" y="35"/>
                  </a:lnTo>
                  <a:lnTo>
                    <a:pt x="54" y="36"/>
                  </a:lnTo>
                  <a:lnTo>
                    <a:pt x="60" y="37"/>
                  </a:lnTo>
                  <a:lnTo>
                    <a:pt x="66" y="38"/>
                  </a:lnTo>
                  <a:lnTo>
                    <a:pt x="72" y="38"/>
                  </a:lnTo>
                  <a:lnTo>
                    <a:pt x="78" y="39"/>
                  </a:lnTo>
                  <a:lnTo>
                    <a:pt x="85" y="39"/>
                  </a:lnTo>
                  <a:lnTo>
                    <a:pt x="91" y="39"/>
                  </a:lnTo>
                  <a:lnTo>
                    <a:pt x="98" y="39"/>
                  </a:lnTo>
                  <a:lnTo>
                    <a:pt x="104" y="39"/>
                  </a:lnTo>
                  <a:lnTo>
                    <a:pt x="111" y="39"/>
                  </a:lnTo>
                  <a:lnTo>
                    <a:pt x="118" y="38"/>
                  </a:lnTo>
                  <a:lnTo>
                    <a:pt x="124" y="37"/>
                  </a:lnTo>
                  <a:lnTo>
                    <a:pt x="131" y="36"/>
                  </a:lnTo>
                  <a:lnTo>
                    <a:pt x="138" y="35"/>
                  </a:lnTo>
                  <a:lnTo>
                    <a:pt x="145" y="34"/>
                  </a:lnTo>
                  <a:lnTo>
                    <a:pt x="152" y="32"/>
                  </a:lnTo>
                  <a:lnTo>
                    <a:pt x="159" y="30"/>
                  </a:lnTo>
                  <a:lnTo>
                    <a:pt x="165" y="28"/>
                  </a:lnTo>
                  <a:lnTo>
                    <a:pt x="172" y="25"/>
                  </a:lnTo>
                  <a:lnTo>
                    <a:pt x="179" y="23"/>
                  </a:lnTo>
                  <a:lnTo>
                    <a:pt x="186" y="19"/>
                  </a:lnTo>
                  <a:lnTo>
                    <a:pt x="192" y="16"/>
                  </a:lnTo>
                  <a:lnTo>
                    <a:pt x="199" y="13"/>
                  </a:lnTo>
                  <a:lnTo>
                    <a:pt x="206" y="8"/>
                  </a:lnTo>
                  <a:lnTo>
                    <a:pt x="200" y="0"/>
                  </a:lnTo>
                  <a:lnTo>
                    <a:pt x="194" y="4"/>
                  </a:lnTo>
                  <a:lnTo>
                    <a:pt x="187" y="7"/>
                  </a:lnTo>
                  <a:lnTo>
                    <a:pt x="181" y="10"/>
                  </a:lnTo>
                  <a:lnTo>
                    <a:pt x="175" y="13"/>
                  </a:lnTo>
                  <a:lnTo>
                    <a:pt x="169" y="16"/>
                  </a:lnTo>
                  <a:lnTo>
                    <a:pt x="162" y="18"/>
                  </a:lnTo>
                  <a:lnTo>
                    <a:pt x="155" y="20"/>
                  </a:lnTo>
                  <a:lnTo>
                    <a:pt x="149" y="22"/>
                  </a:lnTo>
                  <a:lnTo>
                    <a:pt x="143" y="24"/>
                  </a:lnTo>
                  <a:lnTo>
                    <a:pt x="136" y="25"/>
                  </a:lnTo>
                  <a:lnTo>
                    <a:pt x="130" y="26"/>
                  </a:lnTo>
                  <a:lnTo>
                    <a:pt x="123" y="27"/>
                  </a:lnTo>
                  <a:lnTo>
                    <a:pt x="117" y="28"/>
                  </a:lnTo>
                  <a:lnTo>
                    <a:pt x="111" y="28"/>
                  </a:lnTo>
                  <a:lnTo>
                    <a:pt x="104" y="29"/>
                  </a:lnTo>
                  <a:lnTo>
                    <a:pt x="98" y="29"/>
                  </a:lnTo>
                  <a:lnTo>
                    <a:pt x="91" y="29"/>
                  </a:lnTo>
                  <a:lnTo>
                    <a:pt x="85" y="29"/>
                  </a:lnTo>
                  <a:lnTo>
                    <a:pt x="79" y="28"/>
                  </a:lnTo>
                  <a:lnTo>
                    <a:pt x="73" y="28"/>
                  </a:lnTo>
                  <a:lnTo>
                    <a:pt x="67" y="27"/>
                  </a:lnTo>
                  <a:lnTo>
                    <a:pt x="61" y="27"/>
                  </a:lnTo>
                  <a:lnTo>
                    <a:pt x="55" y="26"/>
                  </a:lnTo>
                  <a:lnTo>
                    <a:pt x="49" y="25"/>
                  </a:lnTo>
                  <a:lnTo>
                    <a:pt x="44" y="24"/>
                  </a:lnTo>
                  <a:lnTo>
                    <a:pt x="38" y="23"/>
                  </a:lnTo>
                  <a:lnTo>
                    <a:pt x="33" y="22"/>
                  </a:lnTo>
                  <a:lnTo>
                    <a:pt x="27" y="21"/>
                  </a:lnTo>
                  <a:lnTo>
                    <a:pt x="22" y="19"/>
                  </a:lnTo>
                  <a:lnTo>
                    <a:pt x="17" y="18"/>
                  </a:lnTo>
                  <a:lnTo>
                    <a:pt x="12" y="17"/>
                  </a:lnTo>
                  <a:lnTo>
                    <a:pt x="8" y="15"/>
                  </a:lnTo>
                  <a:lnTo>
                    <a:pt x="0" y="21"/>
                  </a:lnTo>
                  <a:lnTo>
                    <a:pt x="8" y="15"/>
                  </a:lnTo>
                  <a:lnTo>
                    <a:pt x="5" y="15"/>
                  </a:lnTo>
                  <a:lnTo>
                    <a:pt x="3" y="16"/>
                  </a:lnTo>
                  <a:lnTo>
                    <a:pt x="2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2" y="23"/>
                  </a:lnTo>
                  <a:lnTo>
                    <a:pt x="3" y="24"/>
                  </a:lnTo>
                  <a:lnTo>
                    <a:pt x="5" y="25"/>
                  </a:lnTo>
                  <a:lnTo>
                    <a:pt x="11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29" name="Freeform 285">
              <a:extLst>
                <a:ext uri="{FF2B5EF4-FFF2-40B4-BE49-F238E27FC236}">
                  <a16:creationId xmlns:a16="http://schemas.microsoft.com/office/drawing/2014/main" id="{B642EB40-858B-B3A8-B0AF-27830AA84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482"/>
              <a:ext cx="766" cy="659"/>
            </a:xfrm>
            <a:custGeom>
              <a:avLst/>
              <a:gdLst>
                <a:gd name="T0" fmla="*/ 570 w 766"/>
                <a:gd name="T1" fmla="*/ 480 h 659"/>
                <a:gd name="T2" fmla="*/ 520 w 766"/>
                <a:gd name="T3" fmla="*/ 480 h 659"/>
                <a:gd name="T4" fmla="*/ 458 w 766"/>
                <a:gd name="T5" fmla="*/ 440 h 659"/>
                <a:gd name="T6" fmla="*/ 460 w 766"/>
                <a:gd name="T7" fmla="*/ 484 h 659"/>
                <a:gd name="T8" fmla="*/ 530 w 766"/>
                <a:gd name="T9" fmla="*/ 542 h 659"/>
                <a:gd name="T10" fmla="*/ 583 w 766"/>
                <a:gd name="T11" fmla="*/ 498 h 659"/>
                <a:gd name="T12" fmla="*/ 600 w 766"/>
                <a:gd name="T13" fmla="*/ 336 h 659"/>
                <a:gd name="T14" fmla="*/ 593 w 766"/>
                <a:gd name="T15" fmla="*/ 377 h 659"/>
                <a:gd name="T16" fmla="*/ 557 w 766"/>
                <a:gd name="T17" fmla="*/ 354 h 659"/>
                <a:gd name="T18" fmla="*/ 519 w 766"/>
                <a:gd name="T19" fmla="*/ 330 h 659"/>
                <a:gd name="T20" fmla="*/ 535 w 766"/>
                <a:gd name="T21" fmla="*/ 369 h 659"/>
                <a:gd name="T22" fmla="*/ 492 w 766"/>
                <a:gd name="T23" fmla="*/ 369 h 659"/>
                <a:gd name="T24" fmla="*/ 507 w 766"/>
                <a:gd name="T25" fmla="*/ 330 h 659"/>
                <a:gd name="T26" fmla="*/ 661 w 766"/>
                <a:gd name="T27" fmla="*/ 243 h 659"/>
                <a:gd name="T28" fmla="*/ 732 w 766"/>
                <a:gd name="T29" fmla="*/ 227 h 659"/>
                <a:gd name="T30" fmla="*/ 763 w 766"/>
                <a:gd name="T31" fmla="*/ 168 h 659"/>
                <a:gd name="T32" fmla="*/ 754 w 766"/>
                <a:gd name="T33" fmla="*/ 99 h 659"/>
                <a:gd name="T34" fmla="*/ 716 w 766"/>
                <a:gd name="T35" fmla="*/ 54 h 659"/>
                <a:gd name="T36" fmla="*/ 649 w 766"/>
                <a:gd name="T37" fmla="*/ 46 h 659"/>
                <a:gd name="T38" fmla="*/ 588 w 766"/>
                <a:gd name="T39" fmla="*/ 28 h 659"/>
                <a:gd name="T40" fmla="*/ 516 w 766"/>
                <a:gd name="T41" fmla="*/ 0 h 659"/>
                <a:gd name="T42" fmla="*/ 448 w 766"/>
                <a:gd name="T43" fmla="*/ 21 h 659"/>
                <a:gd name="T44" fmla="*/ 402 w 766"/>
                <a:gd name="T45" fmla="*/ 67 h 659"/>
                <a:gd name="T46" fmla="*/ 360 w 766"/>
                <a:gd name="T47" fmla="*/ 76 h 659"/>
                <a:gd name="T48" fmla="*/ 326 w 766"/>
                <a:gd name="T49" fmla="*/ 77 h 659"/>
                <a:gd name="T50" fmla="*/ 265 w 766"/>
                <a:gd name="T51" fmla="*/ 69 h 659"/>
                <a:gd name="T52" fmla="*/ 198 w 766"/>
                <a:gd name="T53" fmla="*/ 96 h 659"/>
                <a:gd name="T54" fmla="*/ 158 w 766"/>
                <a:gd name="T55" fmla="*/ 155 h 659"/>
                <a:gd name="T56" fmla="*/ 155 w 766"/>
                <a:gd name="T57" fmla="*/ 200 h 659"/>
                <a:gd name="T58" fmla="*/ 160 w 766"/>
                <a:gd name="T59" fmla="*/ 249 h 659"/>
                <a:gd name="T60" fmla="*/ 156 w 766"/>
                <a:gd name="T61" fmla="*/ 317 h 659"/>
                <a:gd name="T62" fmla="*/ 113 w 766"/>
                <a:gd name="T63" fmla="*/ 381 h 659"/>
                <a:gd name="T64" fmla="*/ 55 w 766"/>
                <a:gd name="T65" fmla="*/ 440 h 659"/>
                <a:gd name="T66" fmla="*/ 13 w 766"/>
                <a:gd name="T67" fmla="*/ 502 h 659"/>
                <a:gd name="T68" fmla="*/ 0 w 766"/>
                <a:gd name="T69" fmla="*/ 563 h 659"/>
                <a:gd name="T70" fmla="*/ 11 w 766"/>
                <a:gd name="T71" fmla="*/ 620 h 659"/>
                <a:gd name="T72" fmla="*/ 53 w 766"/>
                <a:gd name="T73" fmla="*/ 655 h 659"/>
                <a:gd name="T74" fmla="*/ 55 w 766"/>
                <a:gd name="T75" fmla="*/ 636 h 659"/>
                <a:gd name="T76" fmla="*/ 59 w 766"/>
                <a:gd name="T77" fmla="*/ 625 h 659"/>
                <a:gd name="T78" fmla="*/ 125 w 766"/>
                <a:gd name="T79" fmla="*/ 658 h 659"/>
                <a:gd name="T80" fmla="*/ 180 w 766"/>
                <a:gd name="T81" fmla="*/ 640 h 659"/>
                <a:gd name="T82" fmla="*/ 206 w 766"/>
                <a:gd name="T83" fmla="*/ 593 h 659"/>
                <a:gd name="T84" fmla="*/ 249 w 766"/>
                <a:gd name="T85" fmla="*/ 622 h 659"/>
                <a:gd name="T86" fmla="*/ 270 w 766"/>
                <a:gd name="T87" fmla="*/ 615 h 659"/>
                <a:gd name="T88" fmla="*/ 260 w 766"/>
                <a:gd name="T89" fmla="*/ 590 h 659"/>
                <a:gd name="T90" fmla="*/ 319 w 766"/>
                <a:gd name="T91" fmla="*/ 590 h 659"/>
                <a:gd name="T92" fmla="*/ 366 w 766"/>
                <a:gd name="T93" fmla="*/ 572 h 659"/>
                <a:gd name="T94" fmla="*/ 313 w 766"/>
                <a:gd name="T95" fmla="*/ 536 h 659"/>
                <a:gd name="T96" fmla="*/ 346 w 766"/>
                <a:gd name="T97" fmla="*/ 467 h 659"/>
                <a:gd name="T98" fmla="*/ 370 w 766"/>
                <a:gd name="T99" fmla="*/ 377 h 659"/>
                <a:gd name="T100" fmla="*/ 351 w 766"/>
                <a:gd name="T101" fmla="*/ 343 h 659"/>
                <a:gd name="T102" fmla="*/ 345 w 766"/>
                <a:gd name="T103" fmla="*/ 320 h 659"/>
                <a:gd name="T104" fmla="*/ 351 w 766"/>
                <a:gd name="T105" fmla="*/ 291 h 659"/>
                <a:gd name="T106" fmla="*/ 393 w 766"/>
                <a:gd name="T107" fmla="*/ 270 h 659"/>
                <a:gd name="T108" fmla="*/ 440 w 766"/>
                <a:gd name="T109" fmla="*/ 223 h 659"/>
                <a:gd name="T110" fmla="*/ 478 w 766"/>
                <a:gd name="T111" fmla="*/ 195 h 659"/>
                <a:gd name="T112" fmla="*/ 519 w 766"/>
                <a:gd name="T113" fmla="*/ 215 h 659"/>
                <a:gd name="T114" fmla="*/ 599 w 766"/>
                <a:gd name="T115" fmla="*/ 316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66" h="659">
                  <a:moveTo>
                    <a:pt x="609" y="465"/>
                  </a:moveTo>
                  <a:lnTo>
                    <a:pt x="604" y="467"/>
                  </a:lnTo>
                  <a:lnTo>
                    <a:pt x="599" y="470"/>
                  </a:lnTo>
                  <a:lnTo>
                    <a:pt x="594" y="472"/>
                  </a:lnTo>
                  <a:lnTo>
                    <a:pt x="590" y="474"/>
                  </a:lnTo>
                  <a:lnTo>
                    <a:pt x="585" y="476"/>
                  </a:lnTo>
                  <a:lnTo>
                    <a:pt x="581" y="477"/>
                  </a:lnTo>
                  <a:lnTo>
                    <a:pt x="578" y="479"/>
                  </a:lnTo>
                  <a:lnTo>
                    <a:pt x="574" y="480"/>
                  </a:lnTo>
                  <a:lnTo>
                    <a:pt x="570" y="480"/>
                  </a:lnTo>
                  <a:lnTo>
                    <a:pt x="567" y="481"/>
                  </a:lnTo>
                  <a:lnTo>
                    <a:pt x="563" y="482"/>
                  </a:lnTo>
                  <a:lnTo>
                    <a:pt x="559" y="482"/>
                  </a:lnTo>
                  <a:lnTo>
                    <a:pt x="555" y="482"/>
                  </a:lnTo>
                  <a:lnTo>
                    <a:pt x="551" y="483"/>
                  </a:lnTo>
                  <a:lnTo>
                    <a:pt x="547" y="483"/>
                  </a:lnTo>
                  <a:lnTo>
                    <a:pt x="541" y="483"/>
                  </a:lnTo>
                  <a:lnTo>
                    <a:pt x="534" y="482"/>
                  </a:lnTo>
                  <a:lnTo>
                    <a:pt x="527" y="482"/>
                  </a:lnTo>
                  <a:lnTo>
                    <a:pt x="520" y="480"/>
                  </a:lnTo>
                  <a:lnTo>
                    <a:pt x="513" y="478"/>
                  </a:lnTo>
                  <a:lnTo>
                    <a:pt x="506" y="476"/>
                  </a:lnTo>
                  <a:lnTo>
                    <a:pt x="499" y="473"/>
                  </a:lnTo>
                  <a:lnTo>
                    <a:pt x="492" y="470"/>
                  </a:lnTo>
                  <a:lnTo>
                    <a:pt x="486" y="466"/>
                  </a:lnTo>
                  <a:lnTo>
                    <a:pt x="479" y="461"/>
                  </a:lnTo>
                  <a:lnTo>
                    <a:pt x="473" y="457"/>
                  </a:lnTo>
                  <a:lnTo>
                    <a:pt x="468" y="451"/>
                  </a:lnTo>
                  <a:lnTo>
                    <a:pt x="463" y="446"/>
                  </a:lnTo>
                  <a:lnTo>
                    <a:pt x="458" y="440"/>
                  </a:lnTo>
                  <a:lnTo>
                    <a:pt x="454" y="434"/>
                  </a:lnTo>
                  <a:lnTo>
                    <a:pt x="450" y="428"/>
                  </a:lnTo>
                  <a:lnTo>
                    <a:pt x="447" y="421"/>
                  </a:lnTo>
                  <a:lnTo>
                    <a:pt x="447" y="429"/>
                  </a:lnTo>
                  <a:lnTo>
                    <a:pt x="448" y="438"/>
                  </a:lnTo>
                  <a:lnTo>
                    <a:pt x="449" y="447"/>
                  </a:lnTo>
                  <a:lnTo>
                    <a:pt x="451" y="456"/>
                  </a:lnTo>
                  <a:lnTo>
                    <a:pt x="453" y="465"/>
                  </a:lnTo>
                  <a:lnTo>
                    <a:pt x="456" y="474"/>
                  </a:lnTo>
                  <a:lnTo>
                    <a:pt x="460" y="484"/>
                  </a:lnTo>
                  <a:lnTo>
                    <a:pt x="464" y="493"/>
                  </a:lnTo>
                  <a:lnTo>
                    <a:pt x="468" y="501"/>
                  </a:lnTo>
                  <a:lnTo>
                    <a:pt x="474" y="510"/>
                  </a:lnTo>
                  <a:lnTo>
                    <a:pt x="479" y="517"/>
                  </a:lnTo>
                  <a:lnTo>
                    <a:pt x="486" y="524"/>
                  </a:lnTo>
                  <a:lnTo>
                    <a:pt x="493" y="530"/>
                  </a:lnTo>
                  <a:lnTo>
                    <a:pt x="501" y="535"/>
                  </a:lnTo>
                  <a:lnTo>
                    <a:pt x="509" y="539"/>
                  </a:lnTo>
                  <a:lnTo>
                    <a:pt x="518" y="542"/>
                  </a:lnTo>
                  <a:lnTo>
                    <a:pt x="530" y="542"/>
                  </a:lnTo>
                  <a:lnTo>
                    <a:pt x="540" y="540"/>
                  </a:lnTo>
                  <a:lnTo>
                    <a:pt x="550" y="538"/>
                  </a:lnTo>
                  <a:lnTo>
                    <a:pt x="557" y="535"/>
                  </a:lnTo>
                  <a:lnTo>
                    <a:pt x="563" y="531"/>
                  </a:lnTo>
                  <a:lnTo>
                    <a:pt x="567" y="527"/>
                  </a:lnTo>
                  <a:lnTo>
                    <a:pt x="571" y="522"/>
                  </a:lnTo>
                  <a:lnTo>
                    <a:pt x="574" y="517"/>
                  </a:lnTo>
                  <a:lnTo>
                    <a:pt x="577" y="511"/>
                  </a:lnTo>
                  <a:lnTo>
                    <a:pt x="580" y="505"/>
                  </a:lnTo>
                  <a:lnTo>
                    <a:pt x="583" y="498"/>
                  </a:lnTo>
                  <a:lnTo>
                    <a:pt x="587" y="492"/>
                  </a:lnTo>
                  <a:lnTo>
                    <a:pt x="591" y="485"/>
                  </a:lnTo>
                  <a:lnTo>
                    <a:pt x="596" y="478"/>
                  </a:lnTo>
                  <a:lnTo>
                    <a:pt x="602" y="471"/>
                  </a:lnTo>
                  <a:lnTo>
                    <a:pt x="609" y="465"/>
                  </a:lnTo>
                  <a:lnTo>
                    <a:pt x="582" y="328"/>
                  </a:lnTo>
                  <a:lnTo>
                    <a:pt x="588" y="329"/>
                  </a:lnTo>
                  <a:lnTo>
                    <a:pt x="593" y="330"/>
                  </a:lnTo>
                  <a:lnTo>
                    <a:pt x="597" y="333"/>
                  </a:lnTo>
                  <a:lnTo>
                    <a:pt x="600" y="336"/>
                  </a:lnTo>
                  <a:lnTo>
                    <a:pt x="603" y="340"/>
                  </a:lnTo>
                  <a:lnTo>
                    <a:pt x="605" y="344"/>
                  </a:lnTo>
                  <a:lnTo>
                    <a:pt x="606" y="349"/>
                  </a:lnTo>
                  <a:lnTo>
                    <a:pt x="607" y="354"/>
                  </a:lnTo>
                  <a:lnTo>
                    <a:pt x="606" y="359"/>
                  </a:lnTo>
                  <a:lnTo>
                    <a:pt x="605" y="363"/>
                  </a:lnTo>
                  <a:lnTo>
                    <a:pt x="603" y="368"/>
                  </a:lnTo>
                  <a:lnTo>
                    <a:pt x="600" y="371"/>
                  </a:lnTo>
                  <a:lnTo>
                    <a:pt x="597" y="375"/>
                  </a:lnTo>
                  <a:lnTo>
                    <a:pt x="593" y="377"/>
                  </a:lnTo>
                  <a:lnTo>
                    <a:pt x="588" y="379"/>
                  </a:lnTo>
                  <a:lnTo>
                    <a:pt x="582" y="379"/>
                  </a:lnTo>
                  <a:lnTo>
                    <a:pt x="576" y="379"/>
                  </a:lnTo>
                  <a:lnTo>
                    <a:pt x="571" y="377"/>
                  </a:lnTo>
                  <a:lnTo>
                    <a:pt x="567" y="375"/>
                  </a:lnTo>
                  <a:lnTo>
                    <a:pt x="563" y="371"/>
                  </a:lnTo>
                  <a:lnTo>
                    <a:pt x="560" y="368"/>
                  </a:lnTo>
                  <a:lnTo>
                    <a:pt x="558" y="363"/>
                  </a:lnTo>
                  <a:lnTo>
                    <a:pt x="557" y="359"/>
                  </a:lnTo>
                  <a:lnTo>
                    <a:pt x="557" y="354"/>
                  </a:lnTo>
                  <a:lnTo>
                    <a:pt x="557" y="349"/>
                  </a:lnTo>
                  <a:lnTo>
                    <a:pt x="558" y="344"/>
                  </a:lnTo>
                  <a:lnTo>
                    <a:pt x="560" y="340"/>
                  </a:lnTo>
                  <a:lnTo>
                    <a:pt x="563" y="336"/>
                  </a:lnTo>
                  <a:lnTo>
                    <a:pt x="567" y="333"/>
                  </a:lnTo>
                  <a:lnTo>
                    <a:pt x="571" y="330"/>
                  </a:lnTo>
                  <a:lnTo>
                    <a:pt x="576" y="329"/>
                  </a:lnTo>
                  <a:lnTo>
                    <a:pt x="582" y="328"/>
                  </a:lnTo>
                  <a:lnTo>
                    <a:pt x="513" y="330"/>
                  </a:lnTo>
                  <a:lnTo>
                    <a:pt x="519" y="330"/>
                  </a:lnTo>
                  <a:lnTo>
                    <a:pt x="524" y="332"/>
                  </a:lnTo>
                  <a:lnTo>
                    <a:pt x="528" y="335"/>
                  </a:lnTo>
                  <a:lnTo>
                    <a:pt x="532" y="338"/>
                  </a:lnTo>
                  <a:lnTo>
                    <a:pt x="535" y="342"/>
                  </a:lnTo>
                  <a:lnTo>
                    <a:pt x="536" y="346"/>
                  </a:lnTo>
                  <a:lnTo>
                    <a:pt x="538" y="351"/>
                  </a:lnTo>
                  <a:lnTo>
                    <a:pt x="538" y="355"/>
                  </a:lnTo>
                  <a:lnTo>
                    <a:pt x="538" y="360"/>
                  </a:lnTo>
                  <a:lnTo>
                    <a:pt x="536" y="365"/>
                  </a:lnTo>
                  <a:lnTo>
                    <a:pt x="535" y="369"/>
                  </a:lnTo>
                  <a:lnTo>
                    <a:pt x="532" y="373"/>
                  </a:lnTo>
                  <a:lnTo>
                    <a:pt x="528" y="377"/>
                  </a:lnTo>
                  <a:lnTo>
                    <a:pt x="524" y="379"/>
                  </a:lnTo>
                  <a:lnTo>
                    <a:pt x="519" y="381"/>
                  </a:lnTo>
                  <a:lnTo>
                    <a:pt x="513" y="381"/>
                  </a:lnTo>
                  <a:lnTo>
                    <a:pt x="507" y="381"/>
                  </a:lnTo>
                  <a:lnTo>
                    <a:pt x="502" y="379"/>
                  </a:lnTo>
                  <a:lnTo>
                    <a:pt x="498" y="377"/>
                  </a:lnTo>
                  <a:lnTo>
                    <a:pt x="495" y="373"/>
                  </a:lnTo>
                  <a:lnTo>
                    <a:pt x="492" y="369"/>
                  </a:lnTo>
                  <a:lnTo>
                    <a:pt x="490" y="365"/>
                  </a:lnTo>
                  <a:lnTo>
                    <a:pt x="489" y="360"/>
                  </a:lnTo>
                  <a:lnTo>
                    <a:pt x="488" y="355"/>
                  </a:lnTo>
                  <a:lnTo>
                    <a:pt x="489" y="351"/>
                  </a:lnTo>
                  <a:lnTo>
                    <a:pt x="490" y="346"/>
                  </a:lnTo>
                  <a:lnTo>
                    <a:pt x="492" y="342"/>
                  </a:lnTo>
                  <a:lnTo>
                    <a:pt x="495" y="338"/>
                  </a:lnTo>
                  <a:lnTo>
                    <a:pt x="498" y="335"/>
                  </a:lnTo>
                  <a:lnTo>
                    <a:pt x="502" y="332"/>
                  </a:lnTo>
                  <a:lnTo>
                    <a:pt x="507" y="330"/>
                  </a:lnTo>
                  <a:lnTo>
                    <a:pt x="513" y="330"/>
                  </a:lnTo>
                  <a:lnTo>
                    <a:pt x="604" y="220"/>
                  </a:lnTo>
                  <a:lnTo>
                    <a:pt x="602" y="224"/>
                  </a:lnTo>
                  <a:lnTo>
                    <a:pt x="615" y="228"/>
                  </a:lnTo>
                  <a:lnTo>
                    <a:pt x="622" y="232"/>
                  </a:lnTo>
                  <a:lnTo>
                    <a:pt x="630" y="235"/>
                  </a:lnTo>
                  <a:lnTo>
                    <a:pt x="637" y="238"/>
                  </a:lnTo>
                  <a:lnTo>
                    <a:pt x="645" y="240"/>
                  </a:lnTo>
                  <a:lnTo>
                    <a:pt x="652" y="242"/>
                  </a:lnTo>
                  <a:lnTo>
                    <a:pt x="661" y="243"/>
                  </a:lnTo>
                  <a:lnTo>
                    <a:pt x="669" y="244"/>
                  </a:lnTo>
                  <a:lnTo>
                    <a:pt x="676" y="244"/>
                  </a:lnTo>
                  <a:lnTo>
                    <a:pt x="684" y="243"/>
                  </a:lnTo>
                  <a:lnTo>
                    <a:pt x="692" y="242"/>
                  </a:lnTo>
                  <a:lnTo>
                    <a:pt x="699" y="241"/>
                  </a:lnTo>
                  <a:lnTo>
                    <a:pt x="707" y="239"/>
                  </a:lnTo>
                  <a:lnTo>
                    <a:pt x="714" y="237"/>
                  </a:lnTo>
                  <a:lnTo>
                    <a:pt x="721" y="234"/>
                  </a:lnTo>
                  <a:lnTo>
                    <a:pt x="727" y="230"/>
                  </a:lnTo>
                  <a:lnTo>
                    <a:pt x="732" y="227"/>
                  </a:lnTo>
                  <a:lnTo>
                    <a:pt x="738" y="222"/>
                  </a:lnTo>
                  <a:lnTo>
                    <a:pt x="742" y="217"/>
                  </a:lnTo>
                  <a:lnTo>
                    <a:pt x="746" y="212"/>
                  </a:lnTo>
                  <a:lnTo>
                    <a:pt x="750" y="207"/>
                  </a:lnTo>
                  <a:lnTo>
                    <a:pt x="753" y="201"/>
                  </a:lnTo>
                  <a:lnTo>
                    <a:pt x="756" y="194"/>
                  </a:lnTo>
                  <a:lnTo>
                    <a:pt x="758" y="188"/>
                  </a:lnTo>
                  <a:lnTo>
                    <a:pt x="760" y="181"/>
                  </a:lnTo>
                  <a:lnTo>
                    <a:pt x="762" y="175"/>
                  </a:lnTo>
                  <a:lnTo>
                    <a:pt x="763" y="168"/>
                  </a:lnTo>
                  <a:lnTo>
                    <a:pt x="765" y="161"/>
                  </a:lnTo>
                  <a:lnTo>
                    <a:pt x="765" y="154"/>
                  </a:lnTo>
                  <a:lnTo>
                    <a:pt x="765" y="147"/>
                  </a:lnTo>
                  <a:lnTo>
                    <a:pt x="765" y="139"/>
                  </a:lnTo>
                  <a:lnTo>
                    <a:pt x="763" y="132"/>
                  </a:lnTo>
                  <a:lnTo>
                    <a:pt x="762" y="125"/>
                  </a:lnTo>
                  <a:lnTo>
                    <a:pt x="760" y="118"/>
                  </a:lnTo>
                  <a:lnTo>
                    <a:pt x="758" y="112"/>
                  </a:lnTo>
                  <a:lnTo>
                    <a:pt x="756" y="105"/>
                  </a:lnTo>
                  <a:lnTo>
                    <a:pt x="754" y="99"/>
                  </a:lnTo>
                  <a:lnTo>
                    <a:pt x="752" y="92"/>
                  </a:lnTo>
                  <a:lnTo>
                    <a:pt x="748" y="87"/>
                  </a:lnTo>
                  <a:lnTo>
                    <a:pt x="745" y="81"/>
                  </a:lnTo>
                  <a:lnTo>
                    <a:pt x="742" y="76"/>
                  </a:lnTo>
                  <a:lnTo>
                    <a:pt x="738" y="71"/>
                  </a:lnTo>
                  <a:lnTo>
                    <a:pt x="734" y="66"/>
                  </a:lnTo>
                  <a:lnTo>
                    <a:pt x="730" y="63"/>
                  </a:lnTo>
                  <a:lnTo>
                    <a:pt x="726" y="59"/>
                  </a:lnTo>
                  <a:lnTo>
                    <a:pt x="721" y="56"/>
                  </a:lnTo>
                  <a:lnTo>
                    <a:pt x="716" y="54"/>
                  </a:lnTo>
                  <a:lnTo>
                    <a:pt x="710" y="49"/>
                  </a:lnTo>
                  <a:lnTo>
                    <a:pt x="703" y="46"/>
                  </a:lnTo>
                  <a:lnTo>
                    <a:pt x="696" y="44"/>
                  </a:lnTo>
                  <a:lnTo>
                    <a:pt x="689" y="42"/>
                  </a:lnTo>
                  <a:lnTo>
                    <a:pt x="683" y="42"/>
                  </a:lnTo>
                  <a:lnTo>
                    <a:pt x="676" y="42"/>
                  </a:lnTo>
                  <a:lnTo>
                    <a:pt x="669" y="42"/>
                  </a:lnTo>
                  <a:lnTo>
                    <a:pt x="663" y="44"/>
                  </a:lnTo>
                  <a:lnTo>
                    <a:pt x="656" y="45"/>
                  </a:lnTo>
                  <a:lnTo>
                    <a:pt x="649" y="46"/>
                  </a:lnTo>
                  <a:lnTo>
                    <a:pt x="642" y="48"/>
                  </a:lnTo>
                  <a:lnTo>
                    <a:pt x="636" y="50"/>
                  </a:lnTo>
                  <a:lnTo>
                    <a:pt x="629" y="51"/>
                  </a:lnTo>
                  <a:lnTo>
                    <a:pt x="623" y="52"/>
                  </a:lnTo>
                  <a:lnTo>
                    <a:pt x="617" y="53"/>
                  </a:lnTo>
                  <a:lnTo>
                    <a:pt x="611" y="54"/>
                  </a:lnTo>
                  <a:lnTo>
                    <a:pt x="606" y="46"/>
                  </a:lnTo>
                  <a:lnTo>
                    <a:pt x="600" y="40"/>
                  </a:lnTo>
                  <a:lnTo>
                    <a:pt x="594" y="33"/>
                  </a:lnTo>
                  <a:lnTo>
                    <a:pt x="588" y="28"/>
                  </a:lnTo>
                  <a:lnTo>
                    <a:pt x="581" y="23"/>
                  </a:lnTo>
                  <a:lnTo>
                    <a:pt x="574" y="18"/>
                  </a:lnTo>
                  <a:lnTo>
                    <a:pt x="567" y="14"/>
                  </a:lnTo>
                  <a:lnTo>
                    <a:pt x="561" y="10"/>
                  </a:lnTo>
                  <a:lnTo>
                    <a:pt x="553" y="7"/>
                  </a:lnTo>
                  <a:lnTo>
                    <a:pt x="545" y="5"/>
                  </a:lnTo>
                  <a:lnTo>
                    <a:pt x="538" y="3"/>
                  </a:lnTo>
                  <a:lnTo>
                    <a:pt x="531" y="1"/>
                  </a:lnTo>
                  <a:lnTo>
                    <a:pt x="523" y="0"/>
                  </a:lnTo>
                  <a:lnTo>
                    <a:pt x="516" y="0"/>
                  </a:lnTo>
                  <a:lnTo>
                    <a:pt x="509" y="0"/>
                  </a:lnTo>
                  <a:lnTo>
                    <a:pt x="502" y="0"/>
                  </a:lnTo>
                  <a:lnTo>
                    <a:pt x="494" y="1"/>
                  </a:lnTo>
                  <a:lnTo>
                    <a:pt x="487" y="3"/>
                  </a:lnTo>
                  <a:lnTo>
                    <a:pt x="480" y="5"/>
                  </a:lnTo>
                  <a:lnTo>
                    <a:pt x="473" y="7"/>
                  </a:lnTo>
                  <a:lnTo>
                    <a:pt x="467" y="10"/>
                  </a:lnTo>
                  <a:lnTo>
                    <a:pt x="460" y="13"/>
                  </a:lnTo>
                  <a:lnTo>
                    <a:pt x="454" y="17"/>
                  </a:lnTo>
                  <a:lnTo>
                    <a:pt x="448" y="21"/>
                  </a:lnTo>
                  <a:lnTo>
                    <a:pt x="443" y="26"/>
                  </a:lnTo>
                  <a:lnTo>
                    <a:pt x="436" y="31"/>
                  </a:lnTo>
                  <a:lnTo>
                    <a:pt x="431" y="37"/>
                  </a:lnTo>
                  <a:lnTo>
                    <a:pt x="426" y="43"/>
                  </a:lnTo>
                  <a:lnTo>
                    <a:pt x="422" y="49"/>
                  </a:lnTo>
                  <a:lnTo>
                    <a:pt x="418" y="56"/>
                  </a:lnTo>
                  <a:lnTo>
                    <a:pt x="414" y="63"/>
                  </a:lnTo>
                  <a:lnTo>
                    <a:pt x="411" y="71"/>
                  </a:lnTo>
                  <a:lnTo>
                    <a:pt x="407" y="68"/>
                  </a:lnTo>
                  <a:lnTo>
                    <a:pt x="402" y="67"/>
                  </a:lnTo>
                  <a:lnTo>
                    <a:pt x="397" y="65"/>
                  </a:lnTo>
                  <a:lnTo>
                    <a:pt x="392" y="65"/>
                  </a:lnTo>
                  <a:lnTo>
                    <a:pt x="388" y="64"/>
                  </a:lnTo>
                  <a:lnTo>
                    <a:pt x="383" y="65"/>
                  </a:lnTo>
                  <a:lnTo>
                    <a:pt x="379" y="65"/>
                  </a:lnTo>
                  <a:lnTo>
                    <a:pt x="375" y="67"/>
                  </a:lnTo>
                  <a:lnTo>
                    <a:pt x="371" y="68"/>
                  </a:lnTo>
                  <a:lnTo>
                    <a:pt x="367" y="71"/>
                  </a:lnTo>
                  <a:lnTo>
                    <a:pt x="363" y="73"/>
                  </a:lnTo>
                  <a:lnTo>
                    <a:pt x="360" y="76"/>
                  </a:lnTo>
                  <a:lnTo>
                    <a:pt x="357" y="80"/>
                  </a:lnTo>
                  <a:lnTo>
                    <a:pt x="354" y="84"/>
                  </a:lnTo>
                  <a:lnTo>
                    <a:pt x="351" y="88"/>
                  </a:lnTo>
                  <a:lnTo>
                    <a:pt x="349" y="93"/>
                  </a:lnTo>
                  <a:lnTo>
                    <a:pt x="346" y="90"/>
                  </a:lnTo>
                  <a:lnTo>
                    <a:pt x="343" y="87"/>
                  </a:lnTo>
                  <a:lnTo>
                    <a:pt x="340" y="84"/>
                  </a:lnTo>
                  <a:lnTo>
                    <a:pt x="336" y="82"/>
                  </a:lnTo>
                  <a:lnTo>
                    <a:pt x="331" y="80"/>
                  </a:lnTo>
                  <a:lnTo>
                    <a:pt x="326" y="77"/>
                  </a:lnTo>
                  <a:lnTo>
                    <a:pt x="321" y="75"/>
                  </a:lnTo>
                  <a:lnTo>
                    <a:pt x="315" y="74"/>
                  </a:lnTo>
                  <a:lnTo>
                    <a:pt x="310" y="72"/>
                  </a:lnTo>
                  <a:lnTo>
                    <a:pt x="304" y="71"/>
                  </a:lnTo>
                  <a:lnTo>
                    <a:pt x="298" y="70"/>
                  </a:lnTo>
                  <a:lnTo>
                    <a:pt x="292" y="69"/>
                  </a:lnTo>
                  <a:lnTo>
                    <a:pt x="285" y="69"/>
                  </a:lnTo>
                  <a:lnTo>
                    <a:pt x="279" y="69"/>
                  </a:lnTo>
                  <a:lnTo>
                    <a:pt x="272" y="69"/>
                  </a:lnTo>
                  <a:lnTo>
                    <a:pt x="265" y="69"/>
                  </a:lnTo>
                  <a:lnTo>
                    <a:pt x="259" y="70"/>
                  </a:lnTo>
                  <a:lnTo>
                    <a:pt x="252" y="71"/>
                  </a:lnTo>
                  <a:lnTo>
                    <a:pt x="245" y="73"/>
                  </a:lnTo>
                  <a:lnTo>
                    <a:pt x="238" y="75"/>
                  </a:lnTo>
                  <a:lnTo>
                    <a:pt x="231" y="77"/>
                  </a:lnTo>
                  <a:lnTo>
                    <a:pt x="225" y="80"/>
                  </a:lnTo>
                  <a:lnTo>
                    <a:pt x="217" y="83"/>
                  </a:lnTo>
                  <a:lnTo>
                    <a:pt x="210" y="87"/>
                  </a:lnTo>
                  <a:lnTo>
                    <a:pt x="204" y="91"/>
                  </a:lnTo>
                  <a:lnTo>
                    <a:pt x="198" y="96"/>
                  </a:lnTo>
                  <a:lnTo>
                    <a:pt x="192" y="101"/>
                  </a:lnTo>
                  <a:lnTo>
                    <a:pt x="186" y="106"/>
                  </a:lnTo>
                  <a:lnTo>
                    <a:pt x="180" y="112"/>
                  </a:lnTo>
                  <a:lnTo>
                    <a:pt x="175" y="118"/>
                  </a:lnTo>
                  <a:lnTo>
                    <a:pt x="170" y="126"/>
                  </a:lnTo>
                  <a:lnTo>
                    <a:pt x="165" y="133"/>
                  </a:lnTo>
                  <a:lnTo>
                    <a:pt x="162" y="139"/>
                  </a:lnTo>
                  <a:lnTo>
                    <a:pt x="161" y="144"/>
                  </a:lnTo>
                  <a:lnTo>
                    <a:pt x="159" y="150"/>
                  </a:lnTo>
                  <a:lnTo>
                    <a:pt x="158" y="155"/>
                  </a:lnTo>
                  <a:lnTo>
                    <a:pt x="156" y="160"/>
                  </a:lnTo>
                  <a:lnTo>
                    <a:pt x="155" y="164"/>
                  </a:lnTo>
                  <a:lnTo>
                    <a:pt x="155" y="169"/>
                  </a:lnTo>
                  <a:lnTo>
                    <a:pt x="154" y="174"/>
                  </a:lnTo>
                  <a:lnTo>
                    <a:pt x="154" y="178"/>
                  </a:lnTo>
                  <a:lnTo>
                    <a:pt x="154" y="183"/>
                  </a:lnTo>
                  <a:lnTo>
                    <a:pt x="154" y="187"/>
                  </a:lnTo>
                  <a:lnTo>
                    <a:pt x="154" y="192"/>
                  </a:lnTo>
                  <a:lnTo>
                    <a:pt x="154" y="196"/>
                  </a:lnTo>
                  <a:lnTo>
                    <a:pt x="155" y="200"/>
                  </a:lnTo>
                  <a:lnTo>
                    <a:pt x="155" y="205"/>
                  </a:lnTo>
                  <a:lnTo>
                    <a:pt x="156" y="209"/>
                  </a:lnTo>
                  <a:lnTo>
                    <a:pt x="156" y="214"/>
                  </a:lnTo>
                  <a:lnTo>
                    <a:pt x="157" y="219"/>
                  </a:lnTo>
                  <a:lnTo>
                    <a:pt x="158" y="223"/>
                  </a:lnTo>
                  <a:lnTo>
                    <a:pt x="158" y="228"/>
                  </a:lnTo>
                  <a:lnTo>
                    <a:pt x="159" y="233"/>
                  </a:lnTo>
                  <a:lnTo>
                    <a:pt x="159" y="238"/>
                  </a:lnTo>
                  <a:lnTo>
                    <a:pt x="160" y="244"/>
                  </a:lnTo>
                  <a:lnTo>
                    <a:pt x="160" y="249"/>
                  </a:lnTo>
                  <a:lnTo>
                    <a:pt x="161" y="255"/>
                  </a:lnTo>
                  <a:lnTo>
                    <a:pt x="161" y="261"/>
                  </a:lnTo>
                  <a:lnTo>
                    <a:pt x="161" y="267"/>
                  </a:lnTo>
                  <a:lnTo>
                    <a:pt x="161" y="274"/>
                  </a:lnTo>
                  <a:lnTo>
                    <a:pt x="161" y="281"/>
                  </a:lnTo>
                  <a:lnTo>
                    <a:pt x="161" y="288"/>
                  </a:lnTo>
                  <a:lnTo>
                    <a:pt x="160" y="296"/>
                  </a:lnTo>
                  <a:lnTo>
                    <a:pt x="159" y="303"/>
                  </a:lnTo>
                  <a:lnTo>
                    <a:pt x="158" y="310"/>
                  </a:lnTo>
                  <a:lnTo>
                    <a:pt x="156" y="317"/>
                  </a:lnTo>
                  <a:lnTo>
                    <a:pt x="153" y="324"/>
                  </a:lnTo>
                  <a:lnTo>
                    <a:pt x="150" y="330"/>
                  </a:lnTo>
                  <a:lnTo>
                    <a:pt x="146" y="337"/>
                  </a:lnTo>
                  <a:lnTo>
                    <a:pt x="142" y="343"/>
                  </a:lnTo>
                  <a:lnTo>
                    <a:pt x="138" y="350"/>
                  </a:lnTo>
                  <a:lnTo>
                    <a:pt x="134" y="356"/>
                  </a:lnTo>
                  <a:lnTo>
                    <a:pt x="129" y="362"/>
                  </a:lnTo>
                  <a:lnTo>
                    <a:pt x="124" y="368"/>
                  </a:lnTo>
                  <a:lnTo>
                    <a:pt x="119" y="375"/>
                  </a:lnTo>
                  <a:lnTo>
                    <a:pt x="113" y="381"/>
                  </a:lnTo>
                  <a:lnTo>
                    <a:pt x="107" y="387"/>
                  </a:lnTo>
                  <a:lnTo>
                    <a:pt x="101" y="393"/>
                  </a:lnTo>
                  <a:lnTo>
                    <a:pt x="95" y="399"/>
                  </a:lnTo>
                  <a:lnTo>
                    <a:pt x="90" y="405"/>
                  </a:lnTo>
                  <a:lnTo>
                    <a:pt x="84" y="411"/>
                  </a:lnTo>
                  <a:lnTo>
                    <a:pt x="78" y="417"/>
                  </a:lnTo>
                  <a:lnTo>
                    <a:pt x="72" y="423"/>
                  </a:lnTo>
                  <a:lnTo>
                    <a:pt x="66" y="429"/>
                  </a:lnTo>
                  <a:lnTo>
                    <a:pt x="61" y="435"/>
                  </a:lnTo>
                  <a:lnTo>
                    <a:pt x="55" y="440"/>
                  </a:lnTo>
                  <a:lnTo>
                    <a:pt x="50" y="447"/>
                  </a:lnTo>
                  <a:lnTo>
                    <a:pt x="44" y="453"/>
                  </a:lnTo>
                  <a:lnTo>
                    <a:pt x="39" y="459"/>
                  </a:lnTo>
                  <a:lnTo>
                    <a:pt x="35" y="465"/>
                  </a:lnTo>
                  <a:lnTo>
                    <a:pt x="30" y="471"/>
                  </a:lnTo>
                  <a:lnTo>
                    <a:pt x="26" y="477"/>
                  </a:lnTo>
                  <a:lnTo>
                    <a:pt x="22" y="483"/>
                  </a:lnTo>
                  <a:lnTo>
                    <a:pt x="19" y="489"/>
                  </a:lnTo>
                  <a:lnTo>
                    <a:pt x="15" y="495"/>
                  </a:lnTo>
                  <a:lnTo>
                    <a:pt x="13" y="502"/>
                  </a:lnTo>
                  <a:lnTo>
                    <a:pt x="11" y="508"/>
                  </a:lnTo>
                  <a:lnTo>
                    <a:pt x="9" y="514"/>
                  </a:lnTo>
                  <a:lnTo>
                    <a:pt x="7" y="520"/>
                  </a:lnTo>
                  <a:lnTo>
                    <a:pt x="5" y="526"/>
                  </a:lnTo>
                  <a:lnTo>
                    <a:pt x="4" y="532"/>
                  </a:lnTo>
                  <a:lnTo>
                    <a:pt x="3" y="538"/>
                  </a:lnTo>
                  <a:lnTo>
                    <a:pt x="2" y="545"/>
                  </a:lnTo>
                  <a:lnTo>
                    <a:pt x="1" y="551"/>
                  </a:lnTo>
                  <a:lnTo>
                    <a:pt x="0" y="557"/>
                  </a:lnTo>
                  <a:lnTo>
                    <a:pt x="0" y="563"/>
                  </a:lnTo>
                  <a:lnTo>
                    <a:pt x="0" y="569"/>
                  </a:lnTo>
                  <a:lnTo>
                    <a:pt x="0" y="576"/>
                  </a:lnTo>
                  <a:lnTo>
                    <a:pt x="1" y="582"/>
                  </a:lnTo>
                  <a:lnTo>
                    <a:pt x="1" y="588"/>
                  </a:lnTo>
                  <a:lnTo>
                    <a:pt x="2" y="593"/>
                  </a:lnTo>
                  <a:lnTo>
                    <a:pt x="3" y="599"/>
                  </a:lnTo>
                  <a:lnTo>
                    <a:pt x="5" y="605"/>
                  </a:lnTo>
                  <a:lnTo>
                    <a:pt x="7" y="610"/>
                  </a:lnTo>
                  <a:lnTo>
                    <a:pt x="9" y="615"/>
                  </a:lnTo>
                  <a:lnTo>
                    <a:pt x="11" y="620"/>
                  </a:lnTo>
                  <a:lnTo>
                    <a:pt x="14" y="625"/>
                  </a:lnTo>
                  <a:lnTo>
                    <a:pt x="17" y="629"/>
                  </a:lnTo>
                  <a:lnTo>
                    <a:pt x="20" y="634"/>
                  </a:lnTo>
                  <a:lnTo>
                    <a:pt x="24" y="638"/>
                  </a:lnTo>
                  <a:lnTo>
                    <a:pt x="28" y="641"/>
                  </a:lnTo>
                  <a:lnTo>
                    <a:pt x="32" y="645"/>
                  </a:lnTo>
                  <a:lnTo>
                    <a:pt x="37" y="648"/>
                  </a:lnTo>
                  <a:lnTo>
                    <a:pt x="42" y="651"/>
                  </a:lnTo>
                  <a:lnTo>
                    <a:pt x="47" y="653"/>
                  </a:lnTo>
                  <a:lnTo>
                    <a:pt x="53" y="655"/>
                  </a:lnTo>
                  <a:lnTo>
                    <a:pt x="60" y="657"/>
                  </a:lnTo>
                  <a:lnTo>
                    <a:pt x="66" y="658"/>
                  </a:lnTo>
                  <a:lnTo>
                    <a:pt x="65" y="655"/>
                  </a:lnTo>
                  <a:lnTo>
                    <a:pt x="64" y="652"/>
                  </a:lnTo>
                  <a:lnTo>
                    <a:pt x="62" y="650"/>
                  </a:lnTo>
                  <a:lnTo>
                    <a:pt x="61" y="647"/>
                  </a:lnTo>
                  <a:lnTo>
                    <a:pt x="59" y="644"/>
                  </a:lnTo>
                  <a:lnTo>
                    <a:pt x="58" y="642"/>
                  </a:lnTo>
                  <a:lnTo>
                    <a:pt x="56" y="639"/>
                  </a:lnTo>
                  <a:lnTo>
                    <a:pt x="55" y="636"/>
                  </a:lnTo>
                  <a:lnTo>
                    <a:pt x="54" y="633"/>
                  </a:lnTo>
                  <a:lnTo>
                    <a:pt x="53" y="630"/>
                  </a:lnTo>
                  <a:lnTo>
                    <a:pt x="52" y="627"/>
                  </a:lnTo>
                  <a:lnTo>
                    <a:pt x="51" y="624"/>
                  </a:lnTo>
                  <a:lnTo>
                    <a:pt x="50" y="621"/>
                  </a:lnTo>
                  <a:lnTo>
                    <a:pt x="50" y="617"/>
                  </a:lnTo>
                  <a:lnTo>
                    <a:pt x="49" y="613"/>
                  </a:lnTo>
                  <a:lnTo>
                    <a:pt x="49" y="610"/>
                  </a:lnTo>
                  <a:lnTo>
                    <a:pt x="54" y="618"/>
                  </a:lnTo>
                  <a:lnTo>
                    <a:pt x="59" y="625"/>
                  </a:lnTo>
                  <a:lnTo>
                    <a:pt x="64" y="632"/>
                  </a:lnTo>
                  <a:lnTo>
                    <a:pt x="70" y="638"/>
                  </a:lnTo>
                  <a:lnTo>
                    <a:pt x="76" y="643"/>
                  </a:lnTo>
                  <a:lnTo>
                    <a:pt x="82" y="647"/>
                  </a:lnTo>
                  <a:lnTo>
                    <a:pt x="89" y="651"/>
                  </a:lnTo>
                  <a:lnTo>
                    <a:pt x="96" y="653"/>
                  </a:lnTo>
                  <a:lnTo>
                    <a:pt x="103" y="656"/>
                  </a:lnTo>
                  <a:lnTo>
                    <a:pt x="111" y="657"/>
                  </a:lnTo>
                  <a:lnTo>
                    <a:pt x="118" y="658"/>
                  </a:lnTo>
                  <a:lnTo>
                    <a:pt x="125" y="658"/>
                  </a:lnTo>
                  <a:lnTo>
                    <a:pt x="132" y="658"/>
                  </a:lnTo>
                  <a:lnTo>
                    <a:pt x="138" y="658"/>
                  </a:lnTo>
                  <a:lnTo>
                    <a:pt x="145" y="657"/>
                  </a:lnTo>
                  <a:lnTo>
                    <a:pt x="151" y="655"/>
                  </a:lnTo>
                  <a:lnTo>
                    <a:pt x="155" y="653"/>
                  </a:lnTo>
                  <a:lnTo>
                    <a:pt x="160" y="652"/>
                  </a:lnTo>
                  <a:lnTo>
                    <a:pt x="165" y="649"/>
                  </a:lnTo>
                  <a:lnTo>
                    <a:pt x="170" y="647"/>
                  </a:lnTo>
                  <a:lnTo>
                    <a:pt x="175" y="644"/>
                  </a:lnTo>
                  <a:lnTo>
                    <a:pt x="180" y="640"/>
                  </a:lnTo>
                  <a:lnTo>
                    <a:pt x="185" y="637"/>
                  </a:lnTo>
                  <a:lnTo>
                    <a:pt x="189" y="633"/>
                  </a:lnTo>
                  <a:lnTo>
                    <a:pt x="193" y="628"/>
                  </a:lnTo>
                  <a:lnTo>
                    <a:pt x="197" y="624"/>
                  </a:lnTo>
                  <a:lnTo>
                    <a:pt x="200" y="619"/>
                  </a:lnTo>
                  <a:lnTo>
                    <a:pt x="203" y="614"/>
                  </a:lnTo>
                  <a:lnTo>
                    <a:pt x="205" y="609"/>
                  </a:lnTo>
                  <a:lnTo>
                    <a:pt x="206" y="604"/>
                  </a:lnTo>
                  <a:lnTo>
                    <a:pt x="207" y="598"/>
                  </a:lnTo>
                  <a:lnTo>
                    <a:pt x="206" y="593"/>
                  </a:lnTo>
                  <a:lnTo>
                    <a:pt x="210" y="597"/>
                  </a:lnTo>
                  <a:lnTo>
                    <a:pt x="214" y="601"/>
                  </a:lnTo>
                  <a:lnTo>
                    <a:pt x="219" y="604"/>
                  </a:lnTo>
                  <a:lnTo>
                    <a:pt x="223" y="607"/>
                  </a:lnTo>
                  <a:lnTo>
                    <a:pt x="227" y="610"/>
                  </a:lnTo>
                  <a:lnTo>
                    <a:pt x="231" y="613"/>
                  </a:lnTo>
                  <a:lnTo>
                    <a:pt x="235" y="616"/>
                  </a:lnTo>
                  <a:lnTo>
                    <a:pt x="240" y="618"/>
                  </a:lnTo>
                  <a:lnTo>
                    <a:pt x="244" y="620"/>
                  </a:lnTo>
                  <a:lnTo>
                    <a:pt x="249" y="622"/>
                  </a:lnTo>
                  <a:lnTo>
                    <a:pt x="254" y="623"/>
                  </a:lnTo>
                  <a:lnTo>
                    <a:pt x="259" y="624"/>
                  </a:lnTo>
                  <a:lnTo>
                    <a:pt x="264" y="626"/>
                  </a:lnTo>
                  <a:lnTo>
                    <a:pt x="269" y="626"/>
                  </a:lnTo>
                  <a:lnTo>
                    <a:pt x="275" y="627"/>
                  </a:lnTo>
                  <a:lnTo>
                    <a:pt x="280" y="627"/>
                  </a:lnTo>
                  <a:lnTo>
                    <a:pt x="277" y="623"/>
                  </a:lnTo>
                  <a:lnTo>
                    <a:pt x="274" y="620"/>
                  </a:lnTo>
                  <a:lnTo>
                    <a:pt x="272" y="618"/>
                  </a:lnTo>
                  <a:lnTo>
                    <a:pt x="270" y="615"/>
                  </a:lnTo>
                  <a:lnTo>
                    <a:pt x="268" y="613"/>
                  </a:lnTo>
                  <a:lnTo>
                    <a:pt x="266" y="611"/>
                  </a:lnTo>
                  <a:lnTo>
                    <a:pt x="264" y="609"/>
                  </a:lnTo>
                  <a:lnTo>
                    <a:pt x="263" y="607"/>
                  </a:lnTo>
                  <a:lnTo>
                    <a:pt x="262" y="604"/>
                  </a:lnTo>
                  <a:lnTo>
                    <a:pt x="261" y="602"/>
                  </a:lnTo>
                  <a:lnTo>
                    <a:pt x="261" y="600"/>
                  </a:lnTo>
                  <a:lnTo>
                    <a:pt x="260" y="597"/>
                  </a:lnTo>
                  <a:lnTo>
                    <a:pt x="260" y="593"/>
                  </a:lnTo>
                  <a:lnTo>
                    <a:pt x="260" y="590"/>
                  </a:lnTo>
                  <a:lnTo>
                    <a:pt x="260" y="586"/>
                  </a:lnTo>
                  <a:lnTo>
                    <a:pt x="260" y="581"/>
                  </a:lnTo>
                  <a:lnTo>
                    <a:pt x="267" y="581"/>
                  </a:lnTo>
                  <a:lnTo>
                    <a:pt x="275" y="582"/>
                  </a:lnTo>
                  <a:lnTo>
                    <a:pt x="282" y="584"/>
                  </a:lnTo>
                  <a:lnTo>
                    <a:pt x="290" y="585"/>
                  </a:lnTo>
                  <a:lnTo>
                    <a:pt x="297" y="587"/>
                  </a:lnTo>
                  <a:lnTo>
                    <a:pt x="304" y="588"/>
                  </a:lnTo>
                  <a:lnTo>
                    <a:pt x="312" y="589"/>
                  </a:lnTo>
                  <a:lnTo>
                    <a:pt x="319" y="590"/>
                  </a:lnTo>
                  <a:lnTo>
                    <a:pt x="326" y="591"/>
                  </a:lnTo>
                  <a:lnTo>
                    <a:pt x="334" y="591"/>
                  </a:lnTo>
                  <a:lnTo>
                    <a:pt x="341" y="590"/>
                  </a:lnTo>
                  <a:lnTo>
                    <a:pt x="348" y="588"/>
                  </a:lnTo>
                  <a:lnTo>
                    <a:pt x="354" y="586"/>
                  </a:lnTo>
                  <a:lnTo>
                    <a:pt x="361" y="582"/>
                  </a:lnTo>
                  <a:lnTo>
                    <a:pt x="368" y="576"/>
                  </a:lnTo>
                  <a:lnTo>
                    <a:pt x="375" y="570"/>
                  </a:lnTo>
                  <a:lnTo>
                    <a:pt x="371" y="572"/>
                  </a:lnTo>
                  <a:lnTo>
                    <a:pt x="366" y="572"/>
                  </a:lnTo>
                  <a:lnTo>
                    <a:pt x="361" y="571"/>
                  </a:lnTo>
                  <a:lnTo>
                    <a:pt x="355" y="570"/>
                  </a:lnTo>
                  <a:lnTo>
                    <a:pt x="350" y="568"/>
                  </a:lnTo>
                  <a:lnTo>
                    <a:pt x="344" y="565"/>
                  </a:lnTo>
                  <a:lnTo>
                    <a:pt x="338" y="561"/>
                  </a:lnTo>
                  <a:lnTo>
                    <a:pt x="333" y="557"/>
                  </a:lnTo>
                  <a:lnTo>
                    <a:pt x="328" y="552"/>
                  </a:lnTo>
                  <a:lnTo>
                    <a:pt x="322" y="547"/>
                  </a:lnTo>
                  <a:lnTo>
                    <a:pt x="317" y="542"/>
                  </a:lnTo>
                  <a:lnTo>
                    <a:pt x="313" y="536"/>
                  </a:lnTo>
                  <a:lnTo>
                    <a:pt x="310" y="531"/>
                  </a:lnTo>
                  <a:lnTo>
                    <a:pt x="307" y="525"/>
                  </a:lnTo>
                  <a:lnTo>
                    <a:pt x="306" y="519"/>
                  </a:lnTo>
                  <a:lnTo>
                    <a:pt x="305" y="514"/>
                  </a:lnTo>
                  <a:lnTo>
                    <a:pt x="313" y="507"/>
                  </a:lnTo>
                  <a:lnTo>
                    <a:pt x="320" y="500"/>
                  </a:lnTo>
                  <a:lnTo>
                    <a:pt x="328" y="492"/>
                  </a:lnTo>
                  <a:lnTo>
                    <a:pt x="334" y="484"/>
                  </a:lnTo>
                  <a:lnTo>
                    <a:pt x="341" y="476"/>
                  </a:lnTo>
                  <a:lnTo>
                    <a:pt x="346" y="467"/>
                  </a:lnTo>
                  <a:lnTo>
                    <a:pt x="352" y="458"/>
                  </a:lnTo>
                  <a:lnTo>
                    <a:pt x="357" y="449"/>
                  </a:lnTo>
                  <a:lnTo>
                    <a:pt x="361" y="440"/>
                  </a:lnTo>
                  <a:lnTo>
                    <a:pt x="364" y="431"/>
                  </a:lnTo>
                  <a:lnTo>
                    <a:pt x="367" y="422"/>
                  </a:lnTo>
                  <a:lnTo>
                    <a:pt x="370" y="412"/>
                  </a:lnTo>
                  <a:lnTo>
                    <a:pt x="371" y="403"/>
                  </a:lnTo>
                  <a:lnTo>
                    <a:pt x="371" y="394"/>
                  </a:lnTo>
                  <a:lnTo>
                    <a:pt x="371" y="386"/>
                  </a:lnTo>
                  <a:lnTo>
                    <a:pt x="370" y="377"/>
                  </a:lnTo>
                  <a:lnTo>
                    <a:pt x="369" y="374"/>
                  </a:lnTo>
                  <a:lnTo>
                    <a:pt x="368" y="370"/>
                  </a:lnTo>
                  <a:lnTo>
                    <a:pt x="367" y="367"/>
                  </a:lnTo>
                  <a:lnTo>
                    <a:pt x="365" y="363"/>
                  </a:lnTo>
                  <a:lnTo>
                    <a:pt x="363" y="360"/>
                  </a:lnTo>
                  <a:lnTo>
                    <a:pt x="361" y="356"/>
                  </a:lnTo>
                  <a:lnTo>
                    <a:pt x="359" y="353"/>
                  </a:lnTo>
                  <a:lnTo>
                    <a:pt x="357" y="349"/>
                  </a:lnTo>
                  <a:lnTo>
                    <a:pt x="354" y="346"/>
                  </a:lnTo>
                  <a:lnTo>
                    <a:pt x="351" y="343"/>
                  </a:lnTo>
                  <a:lnTo>
                    <a:pt x="349" y="339"/>
                  </a:lnTo>
                  <a:lnTo>
                    <a:pt x="346" y="336"/>
                  </a:lnTo>
                  <a:lnTo>
                    <a:pt x="343" y="333"/>
                  </a:lnTo>
                  <a:lnTo>
                    <a:pt x="340" y="331"/>
                  </a:lnTo>
                  <a:lnTo>
                    <a:pt x="336" y="328"/>
                  </a:lnTo>
                  <a:lnTo>
                    <a:pt x="333" y="326"/>
                  </a:lnTo>
                  <a:lnTo>
                    <a:pt x="337" y="325"/>
                  </a:lnTo>
                  <a:lnTo>
                    <a:pt x="340" y="324"/>
                  </a:lnTo>
                  <a:lnTo>
                    <a:pt x="342" y="322"/>
                  </a:lnTo>
                  <a:lnTo>
                    <a:pt x="345" y="320"/>
                  </a:lnTo>
                  <a:lnTo>
                    <a:pt x="347" y="317"/>
                  </a:lnTo>
                  <a:lnTo>
                    <a:pt x="348" y="315"/>
                  </a:lnTo>
                  <a:lnTo>
                    <a:pt x="350" y="312"/>
                  </a:lnTo>
                  <a:lnTo>
                    <a:pt x="351" y="309"/>
                  </a:lnTo>
                  <a:lnTo>
                    <a:pt x="351" y="306"/>
                  </a:lnTo>
                  <a:lnTo>
                    <a:pt x="352" y="303"/>
                  </a:lnTo>
                  <a:lnTo>
                    <a:pt x="352" y="300"/>
                  </a:lnTo>
                  <a:lnTo>
                    <a:pt x="352" y="297"/>
                  </a:lnTo>
                  <a:lnTo>
                    <a:pt x="351" y="294"/>
                  </a:lnTo>
                  <a:lnTo>
                    <a:pt x="351" y="291"/>
                  </a:lnTo>
                  <a:lnTo>
                    <a:pt x="350" y="289"/>
                  </a:lnTo>
                  <a:lnTo>
                    <a:pt x="349" y="286"/>
                  </a:lnTo>
                  <a:lnTo>
                    <a:pt x="356" y="285"/>
                  </a:lnTo>
                  <a:lnTo>
                    <a:pt x="362" y="283"/>
                  </a:lnTo>
                  <a:lnTo>
                    <a:pt x="368" y="282"/>
                  </a:lnTo>
                  <a:lnTo>
                    <a:pt x="374" y="280"/>
                  </a:lnTo>
                  <a:lnTo>
                    <a:pt x="379" y="278"/>
                  </a:lnTo>
                  <a:lnTo>
                    <a:pt x="384" y="276"/>
                  </a:lnTo>
                  <a:lnTo>
                    <a:pt x="389" y="273"/>
                  </a:lnTo>
                  <a:lnTo>
                    <a:pt x="393" y="270"/>
                  </a:lnTo>
                  <a:lnTo>
                    <a:pt x="398" y="266"/>
                  </a:lnTo>
                  <a:lnTo>
                    <a:pt x="402" y="262"/>
                  </a:lnTo>
                  <a:lnTo>
                    <a:pt x="406" y="257"/>
                  </a:lnTo>
                  <a:lnTo>
                    <a:pt x="410" y="251"/>
                  </a:lnTo>
                  <a:lnTo>
                    <a:pt x="414" y="245"/>
                  </a:lnTo>
                  <a:lnTo>
                    <a:pt x="418" y="237"/>
                  </a:lnTo>
                  <a:lnTo>
                    <a:pt x="422" y="229"/>
                  </a:lnTo>
                  <a:lnTo>
                    <a:pt x="426" y="220"/>
                  </a:lnTo>
                  <a:lnTo>
                    <a:pt x="433" y="222"/>
                  </a:lnTo>
                  <a:lnTo>
                    <a:pt x="440" y="223"/>
                  </a:lnTo>
                  <a:lnTo>
                    <a:pt x="446" y="222"/>
                  </a:lnTo>
                  <a:lnTo>
                    <a:pt x="451" y="221"/>
                  </a:lnTo>
                  <a:lnTo>
                    <a:pt x="455" y="219"/>
                  </a:lnTo>
                  <a:lnTo>
                    <a:pt x="460" y="216"/>
                  </a:lnTo>
                  <a:lnTo>
                    <a:pt x="464" y="213"/>
                  </a:lnTo>
                  <a:lnTo>
                    <a:pt x="467" y="210"/>
                  </a:lnTo>
                  <a:lnTo>
                    <a:pt x="470" y="206"/>
                  </a:lnTo>
                  <a:lnTo>
                    <a:pt x="473" y="202"/>
                  </a:lnTo>
                  <a:lnTo>
                    <a:pt x="476" y="198"/>
                  </a:lnTo>
                  <a:lnTo>
                    <a:pt x="478" y="195"/>
                  </a:lnTo>
                  <a:lnTo>
                    <a:pt x="480" y="191"/>
                  </a:lnTo>
                  <a:lnTo>
                    <a:pt x="482" y="188"/>
                  </a:lnTo>
                  <a:lnTo>
                    <a:pt x="484" y="186"/>
                  </a:lnTo>
                  <a:lnTo>
                    <a:pt x="485" y="184"/>
                  </a:lnTo>
                  <a:lnTo>
                    <a:pt x="488" y="191"/>
                  </a:lnTo>
                  <a:lnTo>
                    <a:pt x="491" y="197"/>
                  </a:lnTo>
                  <a:lnTo>
                    <a:pt x="497" y="202"/>
                  </a:lnTo>
                  <a:lnTo>
                    <a:pt x="503" y="207"/>
                  </a:lnTo>
                  <a:lnTo>
                    <a:pt x="511" y="211"/>
                  </a:lnTo>
                  <a:lnTo>
                    <a:pt x="519" y="215"/>
                  </a:lnTo>
                  <a:lnTo>
                    <a:pt x="528" y="218"/>
                  </a:lnTo>
                  <a:lnTo>
                    <a:pt x="538" y="220"/>
                  </a:lnTo>
                  <a:lnTo>
                    <a:pt x="549" y="223"/>
                  </a:lnTo>
                  <a:lnTo>
                    <a:pt x="558" y="224"/>
                  </a:lnTo>
                  <a:lnTo>
                    <a:pt x="567" y="225"/>
                  </a:lnTo>
                  <a:lnTo>
                    <a:pt x="576" y="225"/>
                  </a:lnTo>
                  <a:lnTo>
                    <a:pt x="604" y="223"/>
                  </a:lnTo>
                  <a:lnTo>
                    <a:pt x="514" y="323"/>
                  </a:lnTo>
                  <a:lnTo>
                    <a:pt x="602" y="340"/>
                  </a:lnTo>
                  <a:lnTo>
                    <a:pt x="599" y="316"/>
                  </a:lnTo>
                  <a:lnTo>
                    <a:pt x="602" y="219"/>
                  </a:lnTo>
                  <a:lnTo>
                    <a:pt x="595" y="383"/>
                  </a:lnTo>
                  <a:lnTo>
                    <a:pt x="609" y="4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30" name="Freeform 286">
              <a:extLst>
                <a:ext uri="{FF2B5EF4-FFF2-40B4-BE49-F238E27FC236}">
                  <a16:creationId xmlns:a16="http://schemas.microsoft.com/office/drawing/2014/main" id="{14838080-A73D-A3C3-5CD8-AD374721C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946"/>
              <a:ext cx="69" cy="20"/>
            </a:xfrm>
            <a:custGeom>
              <a:avLst/>
              <a:gdLst>
                <a:gd name="T0" fmla="*/ 0 w 69"/>
                <a:gd name="T1" fmla="*/ 19 h 20"/>
                <a:gd name="T2" fmla="*/ 0 w 69"/>
                <a:gd name="T3" fmla="*/ 19 h 20"/>
                <a:gd name="T4" fmla="*/ 5 w 69"/>
                <a:gd name="T5" fmla="*/ 19 h 20"/>
                <a:gd name="T6" fmla="*/ 9 w 69"/>
                <a:gd name="T7" fmla="*/ 19 h 20"/>
                <a:gd name="T8" fmla="*/ 13 w 69"/>
                <a:gd name="T9" fmla="*/ 19 h 20"/>
                <a:gd name="T10" fmla="*/ 17 w 69"/>
                <a:gd name="T11" fmla="*/ 19 h 20"/>
                <a:gd name="T12" fmla="*/ 21 w 69"/>
                <a:gd name="T13" fmla="*/ 19 h 20"/>
                <a:gd name="T14" fmla="*/ 25 w 69"/>
                <a:gd name="T15" fmla="*/ 18 h 20"/>
                <a:gd name="T16" fmla="*/ 28 w 69"/>
                <a:gd name="T17" fmla="*/ 17 h 20"/>
                <a:gd name="T18" fmla="*/ 32 w 69"/>
                <a:gd name="T19" fmla="*/ 17 h 20"/>
                <a:gd name="T20" fmla="*/ 36 w 69"/>
                <a:gd name="T21" fmla="*/ 16 h 20"/>
                <a:gd name="T22" fmla="*/ 40 w 69"/>
                <a:gd name="T23" fmla="*/ 14 h 20"/>
                <a:gd name="T24" fmla="*/ 44 w 69"/>
                <a:gd name="T25" fmla="*/ 13 h 20"/>
                <a:gd name="T26" fmla="*/ 48 w 69"/>
                <a:gd name="T27" fmla="*/ 11 h 20"/>
                <a:gd name="T28" fmla="*/ 52 w 69"/>
                <a:gd name="T29" fmla="*/ 9 h 20"/>
                <a:gd name="T30" fmla="*/ 57 w 69"/>
                <a:gd name="T31" fmla="*/ 7 h 20"/>
                <a:gd name="T32" fmla="*/ 62 w 69"/>
                <a:gd name="T33" fmla="*/ 4 h 20"/>
                <a:gd name="T34" fmla="*/ 68 w 69"/>
                <a:gd name="T35" fmla="*/ 1 h 20"/>
                <a:gd name="T36" fmla="*/ 67 w 69"/>
                <a:gd name="T37" fmla="*/ 0 h 20"/>
                <a:gd name="T38" fmla="*/ 62 w 69"/>
                <a:gd name="T39" fmla="*/ 3 h 20"/>
                <a:gd name="T40" fmla="*/ 56 w 69"/>
                <a:gd name="T41" fmla="*/ 5 h 20"/>
                <a:gd name="T42" fmla="*/ 52 w 69"/>
                <a:gd name="T43" fmla="*/ 8 h 20"/>
                <a:gd name="T44" fmla="*/ 47 w 69"/>
                <a:gd name="T45" fmla="*/ 9 h 20"/>
                <a:gd name="T46" fmla="*/ 43 w 69"/>
                <a:gd name="T47" fmla="*/ 11 h 20"/>
                <a:gd name="T48" fmla="*/ 39 w 69"/>
                <a:gd name="T49" fmla="*/ 12 h 20"/>
                <a:gd name="T50" fmla="*/ 35 w 69"/>
                <a:gd name="T51" fmla="*/ 14 h 20"/>
                <a:gd name="T52" fmla="*/ 32 w 69"/>
                <a:gd name="T53" fmla="*/ 15 h 20"/>
                <a:gd name="T54" fmla="*/ 28 w 69"/>
                <a:gd name="T55" fmla="*/ 15 h 20"/>
                <a:gd name="T56" fmla="*/ 24 w 69"/>
                <a:gd name="T57" fmla="*/ 16 h 20"/>
                <a:gd name="T58" fmla="*/ 21 w 69"/>
                <a:gd name="T59" fmla="*/ 17 h 20"/>
                <a:gd name="T60" fmla="*/ 17 w 69"/>
                <a:gd name="T61" fmla="*/ 17 h 20"/>
                <a:gd name="T62" fmla="*/ 13 w 69"/>
                <a:gd name="T63" fmla="*/ 17 h 20"/>
                <a:gd name="T64" fmla="*/ 9 w 69"/>
                <a:gd name="T65" fmla="*/ 18 h 20"/>
                <a:gd name="T66" fmla="*/ 5 w 69"/>
                <a:gd name="T67" fmla="*/ 18 h 20"/>
                <a:gd name="T68" fmla="*/ 0 w 69"/>
                <a:gd name="T69" fmla="*/ 18 h 20"/>
                <a:gd name="T70" fmla="*/ 0 w 69"/>
                <a:gd name="T71" fmla="*/ 18 h 20"/>
                <a:gd name="T72" fmla="*/ 0 w 69"/>
                <a:gd name="T73" fmla="*/ 18 h 20"/>
                <a:gd name="T74" fmla="*/ 0 w 69"/>
                <a:gd name="T75" fmla="*/ 18 h 20"/>
                <a:gd name="T76" fmla="*/ 0 w 69"/>
                <a:gd name="T77" fmla="*/ 19 h 20"/>
                <a:gd name="T78" fmla="*/ 0 w 69"/>
                <a:gd name="T79" fmla="*/ 19 h 20"/>
                <a:gd name="T80" fmla="*/ 0 w 69"/>
                <a:gd name="T81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9" h="20">
                  <a:moveTo>
                    <a:pt x="0" y="19"/>
                  </a:moveTo>
                  <a:lnTo>
                    <a:pt x="0" y="19"/>
                  </a:lnTo>
                  <a:lnTo>
                    <a:pt x="5" y="19"/>
                  </a:lnTo>
                  <a:lnTo>
                    <a:pt x="9" y="19"/>
                  </a:lnTo>
                  <a:lnTo>
                    <a:pt x="13" y="19"/>
                  </a:lnTo>
                  <a:lnTo>
                    <a:pt x="17" y="19"/>
                  </a:lnTo>
                  <a:lnTo>
                    <a:pt x="21" y="19"/>
                  </a:lnTo>
                  <a:lnTo>
                    <a:pt x="25" y="18"/>
                  </a:lnTo>
                  <a:lnTo>
                    <a:pt x="28" y="17"/>
                  </a:lnTo>
                  <a:lnTo>
                    <a:pt x="32" y="17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4" y="13"/>
                  </a:lnTo>
                  <a:lnTo>
                    <a:pt x="48" y="11"/>
                  </a:lnTo>
                  <a:lnTo>
                    <a:pt x="52" y="9"/>
                  </a:lnTo>
                  <a:lnTo>
                    <a:pt x="57" y="7"/>
                  </a:lnTo>
                  <a:lnTo>
                    <a:pt x="62" y="4"/>
                  </a:lnTo>
                  <a:lnTo>
                    <a:pt x="68" y="1"/>
                  </a:lnTo>
                  <a:lnTo>
                    <a:pt x="67" y="0"/>
                  </a:lnTo>
                  <a:lnTo>
                    <a:pt x="62" y="3"/>
                  </a:lnTo>
                  <a:lnTo>
                    <a:pt x="56" y="5"/>
                  </a:lnTo>
                  <a:lnTo>
                    <a:pt x="52" y="8"/>
                  </a:lnTo>
                  <a:lnTo>
                    <a:pt x="47" y="9"/>
                  </a:lnTo>
                  <a:lnTo>
                    <a:pt x="43" y="11"/>
                  </a:lnTo>
                  <a:lnTo>
                    <a:pt x="39" y="12"/>
                  </a:lnTo>
                  <a:lnTo>
                    <a:pt x="35" y="14"/>
                  </a:lnTo>
                  <a:lnTo>
                    <a:pt x="32" y="15"/>
                  </a:lnTo>
                  <a:lnTo>
                    <a:pt x="28" y="15"/>
                  </a:lnTo>
                  <a:lnTo>
                    <a:pt x="24" y="16"/>
                  </a:lnTo>
                  <a:lnTo>
                    <a:pt x="21" y="17"/>
                  </a:lnTo>
                  <a:lnTo>
                    <a:pt x="17" y="17"/>
                  </a:lnTo>
                  <a:lnTo>
                    <a:pt x="13" y="17"/>
                  </a:lnTo>
                  <a:lnTo>
                    <a:pt x="9" y="18"/>
                  </a:lnTo>
                  <a:lnTo>
                    <a:pt x="5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31" name="Freeform 287">
              <a:extLst>
                <a:ext uri="{FF2B5EF4-FFF2-40B4-BE49-F238E27FC236}">
                  <a16:creationId xmlns:a16="http://schemas.microsoft.com/office/drawing/2014/main" id="{5CAB8544-1A6D-3E59-E621-E8310479E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902"/>
              <a:ext cx="97" cy="64"/>
            </a:xfrm>
            <a:custGeom>
              <a:avLst/>
              <a:gdLst>
                <a:gd name="T0" fmla="*/ 2 w 97"/>
                <a:gd name="T1" fmla="*/ 1 h 64"/>
                <a:gd name="T2" fmla="*/ 0 w 97"/>
                <a:gd name="T3" fmla="*/ 2 h 64"/>
                <a:gd name="T4" fmla="*/ 4 w 97"/>
                <a:gd name="T5" fmla="*/ 8 h 64"/>
                <a:gd name="T6" fmla="*/ 8 w 97"/>
                <a:gd name="T7" fmla="*/ 15 h 64"/>
                <a:gd name="T8" fmla="*/ 12 w 97"/>
                <a:gd name="T9" fmla="*/ 20 h 64"/>
                <a:gd name="T10" fmla="*/ 17 w 97"/>
                <a:gd name="T11" fmla="*/ 27 h 64"/>
                <a:gd name="T12" fmla="*/ 22 w 97"/>
                <a:gd name="T13" fmla="*/ 32 h 64"/>
                <a:gd name="T14" fmla="*/ 28 w 97"/>
                <a:gd name="T15" fmla="*/ 37 h 64"/>
                <a:gd name="T16" fmla="*/ 34 w 97"/>
                <a:gd name="T17" fmla="*/ 42 h 64"/>
                <a:gd name="T18" fmla="*/ 40 w 97"/>
                <a:gd name="T19" fmla="*/ 46 h 64"/>
                <a:gd name="T20" fmla="*/ 47 w 97"/>
                <a:gd name="T21" fmla="*/ 50 h 64"/>
                <a:gd name="T22" fmla="*/ 54 w 97"/>
                <a:gd name="T23" fmla="*/ 54 h 64"/>
                <a:gd name="T24" fmla="*/ 61 w 97"/>
                <a:gd name="T25" fmla="*/ 57 h 64"/>
                <a:gd name="T26" fmla="*/ 68 w 97"/>
                <a:gd name="T27" fmla="*/ 59 h 64"/>
                <a:gd name="T28" fmla="*/ 75 w 97"/>
                <a:gd name="T29" fmla="*/ 61 h 64"/>
                <a:gd name="T30" fmla="*/ 82 w 97"/>
                <a:gd name="T31" fmla="*/ 63 h 64"/>
                <a:gd name="T32" fmla="*/ 89 w 97"/>
                <a:gd name="T33" fmla="*/ 63 h 64"/>
                <a:gd name="T34" fmla="*/ 96 w 97"/>
                <a:gd name="T35" fmla="*/ 63 h 64"/>
                <a:gd name="T36" fmla="*/ 96 w 97"/>
                <a:gd name="T37" fmla="*/ 62 h 64"/>
                <a:gd name="T38" fmla="*/ 89 w 97"/>
                <a:gd name="T39" fmla="*/ 61 h 64"/>
                <a:gd name="T40" fmla="*/ 82 w 97"/>
                <a:gd name="T41" fmla="*/ 61 h 64"/>
                <a:gd name="T42" fmla="*/ 75 w 97"/>
                <a:gd name="T43" fmla="*/ 59 h 64"/>
                <a:gd name="T44" fmla="*/ 68 w 97"/>
                <a:gd name="T45" fmla="*/ 57 h 64"/>
                <a:gd name="T46" fmla="*/ 61 w 97"/>
                <a:gd name="T47" fmla="*/ 55 h 64"/>
                <a:gd name="T48" fmla="*/ 54 w 97"/>
                <a:gd name="T49" fmla="*/ 52 h 64"/>
                <a:gd name="T50" fmla="*/ 48 w 97"/>
                <a:gd name="T51" fmla="*/ 49 h 64"/>
                <a:gd name="T52" fmla="*/ 41 w 97"/>
                <a:gd name="T53" fmla="*/ 45 h 64"/>
                <a:gd name="T54" fmla="*/ 35 w 97"/>
                <a:gd name="T55" fmla="*/ 41 h 64"/>
                <a:gd name="T56" fmla="*/ 29 w 97"/>
                <a:gd name="T57" fmla="*/ 36 h 64"/>
                <a:gd name="T58" fmla="*/ 23 w 97"/>
                <a:gd name="T59" fmla="*/ 31 h 64"/>
                <a:gd name="T60" fmla="*/ 18 w 97"/>
                <a:gd name="T61" fmla="*/ 25 h 64"/>
                <a:gd name="T62" fmla="*/ 14 w 97"/>
                <a:gd name="T63" fmla="*/ 20 h 64"/>
                <a:gd name="T64" fmla="*/ 9 w 97"/>
                <a:gd name="T65" fmla="*/ 14 h 64"/>
                <a:gd name="T66" fmla="*/ 6 w 97"/>
                <a:gd name="T67" fmla="*/ 7 h 64"/>
                <a:gd name="T68" fmla="*/ 2 w 97"/>
                <a:gd name="T69" fmla="*/ 1 h 64"/>
                <a:gd name="T70" fmla="*/ 0 w 97"/>
                <a:gd name="T71" fmla="*/ 1 h 64"/>
                <a:gd name="T72" fmla="*/ 2 w 97"/>
                <a:gd name="T73" fmla="*/ 1 h 64"/>
                <a:gd name="T74" fmla="*/ 2 w 97"/>
                <a:gd name="T75" fmla="*/ 0 h 64"/>
                <a:gd name="T76" fmla="*/ 0 w 97"/>
                <a:gd name="T77" fmla="*/ 0 h 64"/>
                <a:gd name="T78" fmla="*/ 0 w 97"/>
                <a:gd name="T79" fmla="*/ 1 h 64"/>
                <a:gd name="T80" fmla="*/ 0 w 97"/>
                <a:gd name="T81" fmla="*/ 2 h 64"/>
                <a:gd name="T82" fmla="*/ 2 w 97"/>
                <a:gd name="T83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7" h="64">
                  <a:moveTo>
                    <a:pt x="2" y="1"/>
                  </a:moveTo>
                  <a:lnTo>
                    <a:pt x="0" y="2"/>
                  </a:lnTo>
                  <a:lnTo>
                    <a:pt x="4" y="8"/>
                  </a:lnTo>
                  <a:lnTo>
                    <a:pt x="8" y="15"/>
                  </a:lnTo>
                  <a:lnTo>
                    <a:pt x="12" y="20"/>
                  </a:lnTo>
                  <a:lnTo>
                    <a:pt x="17" y="27"/>
                  </a:lnTo>
                  <a:lnTo>
                    <a:pt x="22" y="32"/>
                  </a:lnTo>
                  <a:lnTo>
                    <a:pt x="28" y="37"/>
                  </a:lnTo>
                  <a:lnTo>
                    <a:pt x="34" y="42"/>
                  </a:lnTo>
                  <a:lnTo>
                    <a:pt x="40" y="46"/>
                  </a:lnTo>
                  <a:lnTo>
                    <a:pt x="47" y="50"/>
                  </a:lnTo>
                  <a:lnTo>
                    <a:pt x="54" y="54"/>
                  </a:lnTo>
                  <a:lnTo>
                    <a:pt x="61" y="57"/>
                  </a:lnTo>
                  <a:lnTo>
                    <a:pt x="68" y="59"/>
                  </a:lnTo>
                  <a:lnTo>
                    <a:pt x="75" y="61"/>
                  </a:lnTo>
                  <a:lnTo>
                    <a:pt x="82" y="63"/>
                  </a:lnTo>
                  <a:lnTo>
                    <a:pt x="89" y="63"/>
                  </a:lnTo>
                  <a:lnTo>
                    <a:pt x="96" y="63"/>
                  </a:lnTo>
                  <a:lnTo>
                    <a:pt x="96" y="62"/>
                  </a:lnTo>
                  <a:lnTo>
                    <a:pt x="89" y="61"/>
                  </a:lnTo>
                  <a:lnTo>
                    <a:pt x="82" y="61"/>
                  </a:lnTo>
                  <a:lnTo>
                    <a:pt x="75" y="59"/>
                  </a:lnTo>
                  <a:lnTo>
                    <a:pt x="68" y="57"/>
                  </a:lnTo>
                  <a:lnTo>
                    <a:pt x="61" y="55"/>
                  </a:lnTo>
                  <a:lnTo>
                    <a:pt x="54" y="52"/>
                  </a:lnTo>
                  <a:lnTo>
                    <a:pt x="48" y="49"/>
                  </a:lnTo>
                  <a:lnTo>
                    <a:pt x="41" y="45"/>
                  </a:lnTo>
                  <a:lnTo>
                    <a:pt x="35" y="41"/>
                  </a:lnTo>
                  <a:lnTo>
                    <a:pt x="29" y="36"/>
                  </a:lnTo>
                  <a:lnTo>
                    <a:pt x="23" y="31"/>
                  </a:lnTo>
                  <a:lnTo>
                    <a:pt x="18" y="25"/>
                  </a:lnTo>
                  <a:lnTo>
                    <a:pt x="14" y="20"/>
                  </a:lnTo>
                  <a:lnTo>
                    <a:pt x="9" y="14"/>
                  </a:lnTo>
                  <a:lnTo>
                    <a:pt x="6" y="7"/>
                  </a:lnTo>
                  <a:lnTo>
                    <a:pt x="2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32" name="Freeform 288">
              <a:extLst>
                <a:ext uri="{FF2B5EF4-FFF2-40B4-BE49-F238E27FC236}">
                  <a16:creationId xmlns:a16="http://schemas.microsoft.com/office/drawing/2014/main" id="{4791A1EF-6DE2-60E6-8904-070FB917A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903"/>
              <a:ext cx="75" cy="123"/>
            </a:xfrm>
            <a:custGeom>
              <a:avLst/>
              <a:gdLst>
                <a:gd name="T0" fmla="*/ 73 w 75"/>
                <a:gd name="T1" fmla="*/ 120 h 123"/>
                <a:gd name="T2" fmla="*/ 74 w 75"/>
                <a:gd name="T3" fmla="*/ 120 h 123"/>
                <a:gd name="T4" fmla="*/ 64 w 75"/>
                <a:gd name="T5" fmla="*/ 117 h 123"/>
                <a:gd name="T6" fmla="*/ 56 w 75"/>
                <a:gd name="T7" fmla="*/ 113 h 123"/>
                <a:gd name="T8" fmla="*/ 48 w 75"/>
                <a:gd name="T9" fmla="*/ 108 h 123"/>
                <a:gd name="T10" fmla="*/ 41 w 75"/>
                <a:gd name="T11" fmla="*/ 102 h 123"/>
                <a:gd name="T12" fmla="*/ 35 w 75"/>
                <a:gd name="T13" fmla="*/ 96 h 123"/>
                <a:gd name="T14" fmla="*/ 29 w 75"/>
                <a:gd name="T15" fmla="*/ 88 h 123"/>
                <a:gd name="T16" fmla="*/ 24 w 75"/>
                <a:gd name="T17" fmla="*/ 80 h 123"/>
                <a:gd name="T18" fmla="*/ 19 w 75"/>
                <a:gd name="T19" fmla="*/ 71 h 123"/>
                <a:gd name="T20" fmla="*/ 15 w 75"/>
                <a:gd name="T21" fmla="*/ 62 h 123"/>
                <a:gd name="T22" fmla="*/ 12 w 75"/>
                <a:gd name="T23" fmla="*/ 53 h 123"/>
                <a:gd name="T24" fmla="*/ 9 w 75"/>
                <a:gd name="T25" fmla="*/ 44 h 123"/>
                <a:gd name="T26" fmla="*/ 7 w 75"/>
                <a:gd name="T27" fmla="*/ 35 h 123"/>
                <a:gd name="T28" fmla="*/ 5 w 75"/>
                <a:gd name="T29" fmla="*/ 26 h 123"/>
                <a:gd name="T30" fmla="*/ 3 w 75"/>
                <a:gd name="T31" fmla="*/ 17 h 123"/>
                <a:gd name="T32" fmla="*/ 3 w 75"/>
                <a:gd name="T33" fmla="*/ 8 h 123"/>
                <a:gd name="T34" fmla="*/ 2 w 75"/>
                <a:gd name="T35" fmla="*/ 0 h 123"/>
                <a:gd name="T36" fmla="*/ 0 w 75"/>
                <a:gd name="T37" fmla="*/ 0 h 123"/>
                <a:gd name="T38" fmla="*/ 0 w 75"/>
                <a:gd name="T39" fmla="*/ 8 h 123"/>
                <a:gd name="T40" fmla="*/ 2 w 75"/>
                <a:gd name="T41" fmla="*/ 17 h 123"/>
                <a:gd name="T42" fmla="*/ 3 w 75"/>
                <a:gd name="T43" fmla="*/ 26 h 123"/>
                <a:gd name="T44" fmla="*/ 5 w 75"/>
                <a:gd name="T45" fmla="*/ 35 h 123"/>
                <a:gd name="T46" fmla="*/ 8 w 75"/>
                <a:gd name="T47" fmla="*/ 45 h 123"/>
                <a:gd name="T48" fmla="*/ 11 w 75"/>
                <a:gd name="T49" fmla="*/ 54 h 123"/>
                <a:gd name="T50" fmla="*/ 14 w 75"/>
                <a:gd name="T51" fmla="*/ 63 h 123"/>
                <a:gd name="T52" fmla="*/ 18 w 75"/>
                <a:gd name="T53" fmla="*/ 72 h 123"/>
                <a:gd name="T54" fmla="*/ 23 w 75"/>
                <a:gd name="T55" fmla="*/ 81 h 123"/>
                <a:gd name="T56" fmla="*/ 28 w 75"/>
                <a:gd name="T57" fmla="*/ 89 h 123"/>
                <a:gd name="T58" fmla="*/ 34 w 75"/>
                <a:gd name="T59" fmla="*/ 97 h 123"/>
                <a:gd name="T60" fmla="*/ 40 w 75"/>
                <a:gd name="T61" fmla="*/ 104 h 123"/>
                <a:gd name="T62" fmla="*/ 48 w 75"/>
                <a:gd name="T63" fmla="*/ 110 h 123"/>
                <a:gd name="T64" fmla="*/ 55 w 75"/>
                <a:gd name="T65" fmla="*/ 115 h 123"/>
                <a:gd name="T66" fmla="*/ 64 w 75"/>
                <a:gd name="T67" fmla="*/ 119 h 123"/>
                <a:gd name="T68" fmla="*/ 73 w 75"/>
                <a:gd name="T69" fmla="*/ 122 h 123"/>
                <a:gd name="T70" fmla="*/ 73 w 75"/>
                <a:gd name="T71" fmla="*/ 122 h 123"/>
                <a:gd name="T72" fmla="*/ 73 w 75"/>
                <a:gd name="T73" fmla="*/ 122 h 123"/>
                <a:gd name="T74" fmla="*/ 74 w 75"/>
                <a:gd name="T75" fmla="*/ 122 h 123"/>
                <a:gd name="T76" fmla="*/ 74 w 75"/>
                <a:gd name="T77" fmla="*/ 121 h 123"/>
                <a:gd name="T78" fmla="*/ 74 w 75"/>
                <a:gd name="T79" fmla="*/ 121 h 123"/>
                <a:gd name="T80" fmla="*/ 74 w 75"/>
                <a:gd name="T81" fmla="*/ 120 h 123"/>
                <a:gd name="T82" fmla="*/ 73 w 75"/>
                <a:gd name="T83" fmla="*/ 12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123">
                  <a:moveTo>
                    <a:pt x="73" y="120"/>
                  </a:moveTo>
                  <a:lnTo>
                    <a:pt x="74" y="120"/>
                  </a:lnTo>
                  <a:lnTo>
                    <a:pt x="64" y="117"/>
                  </a:lnTo>
                  <a:lnTo>
                    <a:pt x="56" y="113"/>
                  </a:lnTo>
                  <a:lnTo>
                    <a:pt x="48" y="108"/>
                  </a:lnTo>
                  <a:lnTo>
                    <a:pt x="41" y="102"/>
                  </a:lnTo>
                  <a:lnTo>
                    <a:pt x="35" y="96"/>
                  </a:lnTo>
                  <a:lnTo>
                    <a:pt x="29" y="88"/>
                  </a:lnTo>
                  <a:lnTo>
                    <a:pt x="24" y="80"/>
                  </a:lnTo>
                  <a:lnTo>
                    <a:pt x="19" y="71"/>
                  </a:lnTo>
                  <a:lnTo>
                    <a:pt x="15" y="62"/>
                  </a:lnTo>
                  <a:lnTo>
                    <a:pt x="12" y="53"/>
                  </a:lnTo>
                  <a:lnTo>
                    <a:pt x="9" y="44"/>
                  </a:lnTo>
                  <a:lnTo>
                    <a:pt x="7" y="35"/>
                  </a:lnTo>
                  <a:lnTo>
                    <a:pt x="5" y="26"/>
                  </a:lnTo>
                  <a:lnTo>
                    <a:pt x="3" y="17"/>
                  </a:lnTo>
                  <a:lnTo>
                    <a:pt x="3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2" y="17"/>
                  </a:lnTo>
                  <a:lnTo>
                    <a:pt x="3" y="26"/>
                  </a:lnTo>
                  <a:lnTo>
                    <a:pt x="5" y="35"/>
                  </a:lnTo>
                  <a:lnTo>
                    <a:pt x="8" y="45"/>
                  </a:lnTo>
                  <a:lnTo>
                    <a:pt x="11" y="54"/>
                  </a:lnTo>
                  <a:lnTo>
                    <a:pt x="14" y="63"/>
                  </a:lnTo>
                  <a:lnTo>
                    <a:pt x="18" y="72"/>
                  </a:lnTo>
                  <a:lnTo>
                    <a:pt x="23" y="81"/>
                  </a:lnTo>
                  <a:lnTo>
                    <a:pt x="28" y="89"/>
                  </a:lnTo>
                  <a:lnTo>
                    <a:pt x="34" y="97"/>
                  </a:lnTo>
                  <a:lnTo>
                    <a:pt x="40" y="104"/>
                  </a:lnTo>
                  <a:lnTo>
                    <a:pt x="48" y="110"/>
                  </a:lnTo>
                  <a:lnTo>
                    <a:pt x="55" y="115"/>
                  </a:lnTo>
                  <a:lnTo>
                    <a:pt x="64" y="119"/>
                  </a:lnTo>
                  <a:lnTo>
                    <a:pt x="73" y="122"/>
                  </a:lnTo>
                  <a:lnTo>
                    <a:pt x="73" y="122"/>
                  </a:lnTo>
                  <a:lnTo>
                    <a:pt x="73" y="122"/>
                  </a:lnTo>
                  <a:lnTo>
                    <a:pt x="74" y="122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20"/>
                  </a:lnTo>
                  <a:lnTo>
                    <a:pt x="73" y="1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33" name="Freeform 289">
              <a:extLst>
                <a:ext uri="{FF2B5EF4-FFF2-40B4-BE49-F238E27FC236}">
                  <a16:creationId xmlns:a16="http://schemas.microsoft.com/office/drawing/2014/main" id="{EE6AC35F-2A23-7262-0884-2B61009EB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946"/>
              <a:ext cx="92" cy="80"/>
            </a:xfrm>
            <a:custGeom>
              <a:avLst/>
              <a:gdLst>
                <a:gd name="T0" fmla="*/ 91 w 92"/>
                <a:gd name="T1" fmla="*/ 1 h 80"/>
                <a:gd name="T2" fmla="*/ 90 w 92"/>
                <a:gd name="T3" fmla="*/ 0 h 80"/>
                <a:gd name="T4" fmla="*/ 82 w 92"/>
                <a:gd name="T5" fmla="*/ 7 h 80"/>
                <a:gd name="T6" fmla="*/ 76 w 92"/>
                <a:gd name="T7" fmla="*/ 13 h 80"/>
                <a:gd name="T8" fmla="*/ 71 w 92"/>
                <a:gd name="T9" fmla="*/ 20 h 80"/>
                <a:gd name="T10" fmla="*/ 67 w 92"/>
                <a:gd name="T11" fmla="*/ 27 h 80"/>
                <a:gd name="T12" fmla="*/ 64 w 92"/>
                <a:gd name="T13" fmla="*/ 34 h 80"/>
                <a:gd name="T14" fmla="*/ 61 w 92"/>
                <a:gd name="T15" fmla="*/ 40 h 80"/>
                <a:gd name="T16" fmla="*/ 58 w 92"/>
                <a:gd name="T17" fmla="*/ 47 h 80"/>
                <a:gd name="T18" fmla="*/ 55 w 92"/>
                <a:gd name="T19" fmla="*/ 52 h 80"/>
                <a:gd name="T20" fmla="*/ 51 w 92"/>
                <a:gd name="T21" fmla="*/ 58 h 80"/>
                <a:gd name="T22" fmla="*/ 48 w 92"/>
                <a:gd name="T23" fmla="*/ 62 h 80"/>
                <a:gd name="T24" fmla="*/ 43 w 92"/>
                <a:gd name="T25" fmla="*/ 67 h 80"/>
                <a:gd name="T26" fmla="*/ 38 w 92"/>
                <a:gd name="T27" fmla="*/ 70 h 80"/>
                <a:gd name="T28" fmla="*/ 31 w 92"/>
                <a:gd name="T29" fmla="*/ 73 h 80"/>
                <a:gd name="T30" fmla="*/ 22 w 92"/>
                <a:gd name="T31" fmla="*/ 75 h 80"/>
                <a:gd name="T32" fmla="*/ 12 w 92"/>
                <a:gd name="T33" fmla="*/ 77 h 80"/>
                <a:gd name="T34" fmla="*/ 0 w 92"/>
                <a:gd name="T35" fmla="*/ 77 h 80"/>
                <a:gd name="T36" fmla="*/ 0 w 92"/>
                <a:gd name="T37" fmla="*/ 79 h 80"/>
                <a:gd name="T38" fmla="*/ 12 w 92"/>
                <a:gd name="T39" fmla="*/ 79 h 80"/>
                <a:gd name="T40" fmla="*/ 23 w 92"/>
                <a:gd name="T41" fmla="*/ 77 h 80"/>
                <a:gd name="T42" fmla="*/ 31 w 92"/>
                <a:gd name="T43" fmla="*/ 75 h 80"/>
                <a:gd name="T44" fmla="*/ 38 w 92"/>
                <a:gd name="T45" fmla="*/ 72 h 80"/>
                <a:gd name="T46" fmla="*/ 44 w 92"/>
                <a:gd name="T47" fmla="*/ 68 h 80"/>
                <a:gd name="T48" fmla="*/ 49 w 92"/>
                <a:gd name="T49" fmla="*/ 64 h 80"/>
                <a:gd name="T50" fmla="*/ 53 w 92"/>
                <a:gd name="T51" fmla="*/ 59 h 80"/>
                <a:gd name="T52" fmla="*/ 56 w 92"/>
                <a:gd name="T53" fmla="*/ 53 h 80"/>
                <a:gd name="T54" fmla="*/ 59 w 92"/>
                <a:gd name="T55" fmla="*/ 48 h 80"/>
                <a:gd name="T56" fmla="*/ 62 w 92"/>
                <a:gd name="T57" fmla="*/ 41 h 80"/>
                <a:gd name="T58" fmla="*/ 65 w 92"/>
                <a:gd name="T59" fmla="*/ 35 h 80"/>
                <a:gd name="T60" fmla="*/ 68 w 92"/>
                <a:gd name="T61" fmla="*/ 28 h 80"/>
                <a:gd name="T62" fmla="*/ 72 w 92"/>
                <a:gd name="T63" fmla="*/ 21 h 80"/>
                <a:gd name="T64" fmla="*/ 77 w 92"/>
                <a:gd name="T65" fmla="*/ 15 h 80"/>
                <a:gd name="T66" fmla="*/ 83 w 92"/>
                <a:gd name="T67" fmla="*/ 8 h 80"/>
                <a:gd name="T68" fmla="*/ 91 w 92"/>
                <a:gd name="T69" fmla="*/ 1 h 80"/>
                <a:gd name="T70" fmla="*/ 90 w 92"/>
                <a:gd name="T71" fmla="*/ 0 h 80"/>
                <a:gd name="T72" fmla="*/ 91 w 92"/>
                <a:gd name="T73" fmla="*/ 1 h 80"/>
                <a:gd name="T74" fmla="*/ 91 w 92"/>
                <a:gd name="T75" fmla="*/ 1 h 80"/>
                <a:gd name="T76" fmla="*/ 91 w 92"/>
                <a:gd name="T77" fmla="*/ 0 h 80"/>
                <a:gd name="T78" fmla="*/ 90 w 92"/>
                <a:gd name="T79" fmla="*/ 0 h 80"/>
                <a:gd name="T80" fmla="*/ 90 w 92"/>
                <a:gd name="T81" fmla="*/ 0 h 80"/>
                <a:gd name="T82" fmla="*/ 91 w 92"/>
                <a:gd name="T83" fmla="*/ 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80">
                  <a:moveTo>
                    <a:pt x="91" y="1"/>
                  </a:moveTo>
                  <a:lnTo>
                    <a:pt x="90" y="0"/>
                  </a:lnTo>
                  <a:lnTo>
                    <a:pt x="82" y="7"/>
                  </a:lnTo>
                  <a:lnTo>
                    <a:pt x="76" y="13"/>
                  </a:lnTo>
                  <a:lnTo>
                    <a:pt x="71" y="20"/>
                  </a:lnTo>
                  <a:lnTo>
                    <a:pt x="67" y="27"/>
                  </a:lnTo>
                  <a:lnTo>
                    <a:pt x="64" y="34"/>
                  </a:lnTo>
                  <a:lnTo>
                    <a:pt x="61" y="40"/>
                  </a:lnTo>
                  <a:lnTo>
                    <a:pt x="58" y="47"/>
                  </a:lnTo>
                  <a:lnTo>
                    <a:pt x="55" y="52"/>
                  </a:lnTo>
                  <a:lnTo>
                    <a:pt x="51" y="58"/>
                  </a:lnTo>
                  <a:lnTo>
                    <a:pt x="48" y="62"/>
                  </a:lnTo>
                  <a:lnTo>
                    <a:pt x="43" y="67"/>
                  </a:lnTo>
                  <a:lnTo>
                    <a:pt x="38" y="70"/>
                  </a:lnTo>
                  <a:lnTo>
                    <a:pt x="31" y="73"/>
                  </a:lnTo>
                  <a:lnTo>
                    <a:pt x="22" y="75"/>
                  </a:lnTo>
                  <a:lnTo>
                    <a:pt x="12" y="77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12" y="79"/>
                  </a:lnTo>
                  <a:lnTo>
                    <a:pt x="23" y="77"/>
                  </a:lnTo>
                  <a:lnTo>
                    <a:pt x="31" y="75"/>
                  </a:lnTo>
                  <a:lnTo>
                    <a:pt x="38" y="72"/>
                  </a:lnTo>
                  <a:lnTo>
                    <a:pt x="44" y="68"/>
                  </a:lnTo>
                  <a:lnTo>
                    <a:pt x="49" y="64"/>
                  </a:lnTo>
                  <a:lnTo>
                    <a:pt x="53" y="59"/>
                  </a:lnTo>
                  <a:lnTo>
                    <a:pt x="56" y="53"/>
                  </a:lnTo>
                  <a:lnTo>
                    <a:pt x="59" y="48"/>
                  </a:lnTo>
                  <a:lnTo>
                    <a:pt x="62" y="41"/>
                  </a:lnTo>
                  <a:lnTo>
                    <a:pt x="65" y="35"/>
                  </a:lnTo>
                  <a:lnTo>
                    <a:pt x="68" y="28"/>
                  </a:lnTo>
                  <a:lnTo>
                    <a:pt x="72" y="21"/>
                  </a:lnTo>
                  <a:lnTo>
                    <a:pt x="77" y="15"/>
                  </a:lnTo>
                  <a:lnTo>
                    <a:pt x="83" y="8"/>
                  </a:lnTo>
                  <a:lnTo>
                    <a:pt x="91" y="1"/>
                  </a:lnTo>
                  <a:lnTo>
                    <a:pt x="90" y="0"/>
                  </a:lnTo>
                  <a:lnTo>
                    <a:pt x="91" y="1"/>
                  </a:lnTo>
                  <a:lnTo>
                    <a:pt x="91" y="1"/>
                  </a:lnTo>
                  <a:lnTo>
                    <a:pt x="91" y="0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9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34" name="Freeform 290">
              <a:extLst>
                <a:ext uri="{FF2B5EF4-FFF2-40B4-BE49-F238E27FC236}">
                  <a16:creationId xmlns:a16="http://schemas.microsoft.com/office/drawing/2014/main" id="{12796FFE-4342-F1AE-03F8-8FB84D7D1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809"/>
              <a:ext cx="26" cy="54"/>
            </a:xfrm>
            <a:custGeom>
              <a:avLst/>
              <a:gdLst>
                <a:gd name="T0" fmla="*/ 0 w 26"/>
                <a:gd name="T1" fmla="*/ 53 h 54"/>
                <a:gd name="T2" fmla="*/ 0 w 26"/>
                <a:gd name="T3" fmla="*/ 53 h 54"/>
                <a:gd name="T4" fmla="*/ 6 w 26"/>
                <a:gd name="T5" fmla="*/ 53 h 54"/>
                <a:gd name="T6" fmla="*/ 11 w 26"/>
                <a:gd name="T7" fmla="*/ 51 h 54"/>
                <a:gd name="T8" fmla="*/ 15 w 26"/>
                <a:gd name="T9" fmla="*/ 48 h 54"/>
                <a:gd name="T10" fmla="*/ 19 w 26"/>
                <a:gd name="T11" fmla="*/ 45 h 54"/>
                <a:gd name="T12" fmla="*/ 22 w 26"/>
                <a:gd name="T13" fmla="*/ 41 h 54"/>
                <a:gd name="T14" fmla="*/ 24 w 26"/>
                <a:gd name="T15" fmla="*/ 37 h 54"/>
                <a:gd name="T16" fmla="*/ 25 w 26"/>
                <a:gd name="T17" fmla="*/ 32 h 54"/>
                <a:gd name="T18" fmla="*/ 25 w 26"/>
                <a:gd name="T19" fmla="*/ 27 h 54"/>
                <a:gd name="T20" fmla="*/ 25 w 26"/>
                <a:gd name="T21" fmla="*/ 22 h 54"/>
                <a:gd name="T22" fmla="*/ 24 w 26"/>
                <a:gd name="T23" fmla="*/ 17 h 54"/>
                <a:gd name="T24" fmla="*/ 22 w 26"/>
                <a:gd name="T25" fmla="*/ 13 h 54"/>
                <a:gd name="T26" fmla="*/ 19 w 26"/>
                <a:gd name="T27" fmla="*/ 9 h 54"/>
                <a:gd name="T28" fmla="*/ 15 w 26"/>
                <a:gd name="T29" fmla="*/ 5 h 54"/>
                <a:gd name="T30" fmla="*/ 11 w 26"/>
                <a:gd name="T31" fmla="*/ 3 h 54"/>
                <a:gd name="T32" fmla="*/ 6 w 26"/>
                <a:gd name="T33" fmla="*/ 1 h 54"/>
                <a:gd name="T34" fmla="*/ 0 w 26"/>
                <a:gd name="T35" fmla="*/ 0 h 54"/>
                <a:gd name="T36" fmla="*/ 0 w 26"/>
                <a:gd name="T37" fmla="*/ 2 h 54"/>
                <a:gd name="T38" fmla="*/ 5 w 26"/>
                <a:gd name="T39" fmla="*/ 3 h 54"/>
                <a:gd name="T40" fmla="*/ 10 w 26"/>
                <a:gd name="T41" fmla="*/ 4 h 54"/>
                <a:gd name="T42" fmla="*/ 14 w 26"/>
                <a:gd name="T43" fmla="*/ 7 h 54"/>
                <a:gd name="T44" fmla="*/ 18 w 26"/>
                <a:gd name="T45" fmla="*/ 10 h 54"/>
                <a:gd name="T46" fmla="*/ 20 w 26"/>
                <a:gd name="T47" fmla="*/ 14 h 54"/>
                <a:gd name="T48" fmla="*/ 22 w 26"/>
                <a:gd name="T49" fmla="*/ 18 h 54"/>
                <a:gd name="T50" fmla="*/ 23 w 26"/>
                <a:gd name="T51" fmla="*/ 22 h 54"/>
                <a:gd name="T52" fmla="*/ 24 w 26"/>
                <a:gd name="T53" fmla="*/ 27 h 54"/>
                <a:gd name="T54" fmla="*/ 23 w 26"/>
                <a:gd name="T55" fmla="*/ 31 h 54"/>
                <a:gd name="T56" fmla="*/ 22 w 26"/>
                <a:gd name="T57" fmla="*/ 36 h 54"/>
                <a:gd name="T58" fmla="*/ 20 w 26"/>
                <a:gd name="T59" fmla="*/ 40 h 54"/>
                <a:gd name="T60" fmla="*/ 18 w 26"/>
                <a:gd name="T61" fmla="*/ 44 h 54"/>
                <a:gd name="T62" fmla="*/ 14 w 26"/>
                <a:gd name="T63" fmla="*/ 47 h 54"/>
                <a:gd name="T64" fmla="*/ 10 w 26"/>
                <a:gd name="T65" fmla="*/ 50 h 54"/>
                <a:gd name="T66" fmla="*/ 5 w 26"/>
                <a:gd name="T67" fmla="*/ 51 h 54"/>
                <a:gd name="T68" fmla="*/ 0 w 26"/>
                <a:gd name="T69" fmla="*/ 51 h 54"/>
                <a:gd name="T70" fmla="*/ 0 w 26"/>
                <a:gd name="T71" fmla="*/ 51 h 54"/>
                <a:gd name="T72" fmla="*/ 0 w 26"/>
                <a:gd name="T73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" h="54">
                  <a:moveTo>
                    <a:pt x="0" y="53"/>
                  </a:moveTo>
                  <a:lnTo>
                    <a:pt x="0" y="53"/>
                  </a:lnTo>
                  <a:lnTo>
                    <a:pt x="6" y="53"/>
                  </a:lnTo>
                  <a:lnTo>
                    <a:pt x="11" y="51"/>
                  </a:lnTo>
                  <a:lnTo>
                    <a:pt x="15" y="48"/>
                  </a:lnTo>
                  <a:lnTo>
                    <a:pt x="19" y="45"/>
                  </a:lnTo>
                  <a:lnTo>
                    <a:pt x="22" y="41"/>
                  </a:lnTo>
                  <a:lnTo>
                    <a:pt x="24" y="37"/>
                  </a:lnTo>
                  <a:lnTo>
                    <a:pt x="25" y="32"/>
                  </a:lnTo>
                  <a:lnTo>
                    <a:pt x="25" y="27"/>
                  </a:lnTo>
                  <a:lnTo>
                    <a:pt x="25" y="22"/>
                  </a:lnTo>
                  <a:lnTo>
                    <a:pt x="24" y="17"/>
                  </a:lnTo>
                  <a:lnTo>
                    <a:pt x="22" y="13"/>
                  </a:lnTo>
                  <a:lnTo>
                    <a:pt x="19" y="9"/>
                  </a:lnTo>
                  <a:lnTo>
                    <a:pt x="15" y="5"/>
                  </a:lnTo>
                  <a:lnTo>
                    <a:pt x="11" y="3"/>
                  </a:lnTo>
                  <a:lnTo>
                    <a:pt x="6" y="1"/>
                  </a:lnTo>
                  <a:lnTo>
                    <a:pt x="0" y="0"/>
                  </a:lnTo>
                  <a:lnTo>
                    <a:pt x="0" y="2"/>
                  </a:lnTo>
                  <a:lnTo>
                    <a:pt x="5" y="3"/>
                  </a:lnTo>
                  <a:lnTo>
                    <a:pt x="10" y="4"/>
                  </a:lnTo>
                  <a:lnTo>
                    <a:pt x="14" y="7"/>
                  </a:lnTo>
                  <a:lnTo>
                    <a:pt x="18" y="10"/>
                  </a:lnTo>
                  <a:lnTo>
                    <a:pt x="20" y="14"/>
                  </a:lnTo>
                  <a:lnTo>
                    <a:pt x="22" y="18"/>
                  </a:lnTo>
                  <a:lnTo>
                    <a:pt x="23" y="22"/>
                  </a:lnTo>
                  <a:lnTo>
                    <a:pt x="24" y="27"/>
                  </a:lnTo>
                  <a:lnTo>
                    <a:pt x="23" y="31"/>
                  </a:lnTo>
                  <a:lnTo>
                    <a:pt x="22" y="36"/>
                  </a:lnTo>
                  <a:lnTo>
                    <a:pt x="20" y="40"/>
                  </a:lnTo>
                  <a:lnTo>
                    <a:pt x="18" y="44"/>
                  </a:lnTo>
                  <a:lnTo>
                    <a:pt x="14" y="47"/>
                  </a:lnTo>
                  <a:lnTo>
                    <a:pt x="10" y="50"/>
                  </a:lnTo>
                  <a:lnTo>
                    <a:pt x="5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35" name="Freeform 291">
              <a:extLst>
                <a:ext uri="{FF2B5EF4-FFF2-40B4-BE49-F238E27FC236}">
                  <a16:creationId xmlns:a16="http://schemas.microsoft.com/office/drawing/2014/main" id="{50765606-9BE1-5CF2-259B-19B1DAE76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809"/>
              <a:ext cx="27" cy="54"/>
            </a:xfrm>
            <a:custGeom>
              <a:avLst/>
              <a:gdLst>
                <a:gd name="T0" fmla="*/ 26 w 27"/>
                <a:gd name="T1" fmla="*/ 0 h 54"/>
                <a:gd name="T2" fmla="*/ 26 w 27"/>
                <a:gd name="T3" fmla="*/ 0 h 54"/>
                <a:gd name="T4" fmla="*/ 20 w 27"/>
                <a:gd name="T5" fmla="*/ 1 h 54"/>
                <a:gd name="T6" fmla="*/ 15 w 27"/>
                <a:gd name="T7" fmla="*/ 3 h 54"/>
                <a:gd name="T8" fmla="*/ 10 w 27"/>
                <a:gd name="T9" fmla="*/ 5 h 54"/>
                <a:gd name="T10" fmla="*/ 7 w 27"/>
                <a:gd name="T11" fmla="*/ 9 h 54"/>
                <a:gd name="T12" fmla="*/ 4 w 27"/>
                <a:gd name="T13" fmla="*/ 13 h 54"/>
                <a:gd name="T14" fmla="*/ 2 w 27"/>
                <a:gd name="T15" fmla="*/ 17 h 54"/>
                <a:gd name="T16" fmla="*/ 1 w 27"/>
                <a:gd name="T17" fmla="*/ 22 h 54"/>
                <a:gd name="T18" fmla="*/ 0 w 27"/>
                <a:gd name="T19" fmla="*/ 27 h 54"/>
                <a:gd name="T20" fmla="*/ 1 w 27"/>
                <a:gd name="T21" fmla="*/ 32 h 54"/>
                <a:gd name="T22" fmla="*/ 2 w 27"/>
                <a:gd name="T23" fmla="*/ 37 h 54"/>
                <a:gd name="T24" fmla="*/ 4 w 27"/>
                <a:gd name="T25" fmla="*/ 41 h 54"/>
                <a:gd name="T26" fmla="*/ 7 w 27"/>
                <a:gd name="T27" fmla="*/ 45 h 54"/>
                <a:gd name="T28" fmla="*/ 10 w 27"/>
                <a:gd name="T29" fmla="*/ 48 h 54"/>
                <a:gd name="T30" fmla="*/ 15 w 27"/>
                <a:gd name="T31" fmla="*/ 51 h 54"/>
                <a:gd name="T32" fmla="*/ 20 w 27"/>
                <a:gd name="T33" fmla="*/ 53 h 54"/>
                <a:gd name="T34" fmla="*/ 26 w 27"/>
                <a:gd name="T35" fmla="*/ 53 h 54"/>
                <a:gd name="T36" fmla="*/ 26 w 27"/>
                <a:gd name="T37" fmla="*/ 51 h 54"/>
                <a:gd name="T38" fmla="*/ 20 w 27"/>
                <a:gd name="T39" fmla="*/ 51 h 54"/>
                <a:gd name="T40" fmla="*/ 15 w 27"/>
                <a:gd name="T41" fmla="*/ 50 h 54"/>
                <a:gd name="T42" fmla="*/ 11 w 27"/>
                <a:gd name="T43" fmla="*/ 47 h 54"/>
                <a:gd name="T44" fmla="*/ 8 w 27"/>
                <a:gd name="T45" fmla="*/ 44 h 54"/>
                <a:gd name="T46" fmla="*/ 5 w 27"/>
                <a:gd name="T47" fmla="*/ 40 h 54"/>
                <a:gd name="T48" fmla="*/ 3 w 27"/>
                <a:gd name="T49" fmla="*/ 36 h 54"/>
                <a:gd name="T50" fmla="*/ 2 w 27"/>
                <a:gd name="T51" fmla="*/ 31 h 54"/>
                <a:gd name="T52" fmla="*/ 1 w 27"/>
                <a:gd name="T53" fmla="*/ 27 h 54"/>
                <a:gd name="T54" fmla="*/ 2 w 27"/>
                <a:gd name="T55" fmla="*/ 22 h 54"/>
                <a:gd name="T56" fmla="*/ 3 w 27"/>
                <a:gd name="T57" fmla="*/ 18 h 54"/>
                <a:gd name="T58" fmla="*/ 5 w 27"/>
                <a:gd name="T59" fmla="*/ 14 h 54"/>
                <a:gd name="T60" fmla="*/ 8 w 27"/>
                <a:gd name="T61" fmla="*/ 10 h 54"/>
                <a:gd name="T62" fmla="*/ 11 w 27"/>
                <a:gd name="T63" fmla="*/ 7 h 54"/>
                <a:gd name="T64" fmla="*/ 15 w 27"/>
                <a:gd name="T65" fmla="*/ 4 h 54"/>
                <a:gd name="T66" fmla="*/ 20 w 27"/>
                <a:gd name="T67" fmla="*/ 3 h 54"/>
                <a:gd name="T68" fmla="*/ 26 w 27"/>
                <a:gd name="T69" fmla="*/ 2 h 54"/>
                <a:gd name="T70" fmla="*/ 26 w 27"/>
                <a:gd name="T71" fmla="*/ 2 h 54"/>
                <a:gd name="T72" fmla="*/ 26 w 27"/>
                <a:gd name="T7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" h="54">
                  <a:moveTo>
                    <a:pt x="26" y="0"/>
                  </a:moveTo>
                  <a:lnTo>
                    <a:pt x="26" y="0"/>
                  </a:lnTo>
                  <a:lnTo>
                    <a:pt x="20" y="1"/>
                  </a:lnTo>
                  <a:lnTo>
                    <a:pt x="15" y="3"/>
                  </a:lnTo>
                  <a:lnTo>
                    <a:pt x="10" y="5"/>
                  </a:lnTo>
                  <a:lnTo>
                    <a:pt x="7" y="9"/>
                  </a:lnTo>
                  <a:lnTo>
                    <a:pt x="4" y="13"/>
                  </a:lnTo>
                  <a:lnTo>
                    <a:pt x="2" y="17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1" y="32"/>
                  </a:lnTo>
                  <a:lnTo>
                    <a:pt x="2" y="37"/>
                  </a:lnTo>
                  <a:lnTo>
                    <a:pt x="4" y="41"/>
                  </a:lnTo>
                  <a:lnTo>
                    <a:pt x="7" y="45"/>
                  </a:lnTo>
                  <a:lnTo>
                    <a:pt x="10" y="48"/>
                  </a:lnTo>
                  <a:lnTo>
                    <a:pt x="15" y="51"/>
                  </a:lnTo>
                  <a:lnTo>
                    <a:pt x="20" y="53"/>
                  </a:lnTo>
                  <a:lnTo>
                    <a:pt x="26" y="53"/>
                  </a:lnTo>
                  <a:lnTo>
                    <a:pt x="26" y="51"/>
                  </a:lnTo>
                  <a:lnTo>
                    <a:pt x="20" y="51"/>
                  </a:lnTo>
                  <a:lnTo>
                    <a:pt x="15" y="50"/>
                  </a:lnTo>
                  <a:lnTo>
                    <a:pt x="11" y="47"/>
                  </a:lnTo>
                  <a:lnTo>
                    <a:pt x="8" y="44"/>
                  </a:lnTo>
                  <a:lnTo>
                    <a:pt x="5" y="40"/>
                  </a:lnTo>
                  <a:lnTo>
                    <a:pt x="3" y="36"/>
                  </a:lnTo>
                  <a:lnTo>
                    <a:pt x="2" y="31"/>
                  </a:lnTo>
                  <a:lnTo>
                    <a:pt x="1" y="27"/>
                  </a:lnTo>
                  <a:lnTo>
                    <a:pt x="2" y="22"/>
                  </a:lnTo>
                  <a:lnTo>
                    <a:pt x="3" y="18"/>
                  </a:lnTo>
                  <a:lnTo>
                    <a:pt x="5" y="14"/>
                  </a:lnTo>
                  <a:lnTo>
                    <a:pt x="8" y="10"/>
                  </a:lnTo>
                  <a:lnTo>
                    <a:pt x="11" y="7"/>
                  </a:lnTo>
                  <a:lnTo>
                    <a:pt x="15" y="4"/>
                  </a:lnTo>
                  <a:lnTo>
                    <a:pt x="20" y="3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36" name="Freeform 292">
              <a:extLst>
                <a:ext uri="{FF2B5EF4-FFF2-40B4-BE49-F238E27FC236}">
                  <a16:creationId xmlns:a16="http://schemas.microsoft.com/office/drawing/2014/main" id="{20A9D921-00E7-BE20-0C22-55C3AB5DC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811"/>
              <a:ext cx="28" cy="54"/>
            </a:xfrm>
            <a:custGeom>
              <a:avLst/>
              <a:gdLst>
                <a:gd name="T0" fmla="*/ 0 w 28"/>
                <a:gd name="T1" fmla="*/ 53 h 54"/>
                <a:gd name="T2" fmla="*/ 0 w 28"/>
                <a:gd name="T3" fmla="*/ 53 h 54"/>
                <a:gd name="T4" fmla="*/ 6 w 28"/>
                <a:gd name="T5" fmla="*/ 53 h 54"/>
                <a:gd name="T6" fmla="*/ 11 w 28"/>
                <a:gd name="T7" fmla="*/ 51 h 54"/>
                <a:gd name="T8" fmla="*/ 16 w 28"/>
                <a:gd name="T9" fmla="*/ 48 h 54"/>
                <a:gd name="T10" fmla="*/ 20 w 28"/>
                <a:gd name="T11" fmla="*/ 45 h 54"/>
                <a:gd name="T12" fmla="*/ 22 w 28"/>
                <a:gd name="T13" fmla="*/ 41 h 54"/>
                <a:gd name="T14" fmla="*/ 24 w 28"/>
                <a:gd name="T15" fmla="*/ 36 h 54"/>
                <a:gd name="T16" fmla="*/ 25 w 28"/>
                <a:gd name="T17" fmla="*/ 32 h 54"/>
                <a:gd name="T18" fmla="*/ 27 w 28"/>
                <a:gd name="T19" fmla="*/ 26 h 54"/>
                <a:gd name="T20" fmla="*/ 25 w 28"/>
                <a:gd name="T21" fmla="*/ 22 h 54"/>
                <a:gd name="T22" fmla="*/ 24 w 28"/>
                <a:gd name="T23" fmla="*/ 17 h 54"/>
                <a:gd name="T24" fmla="*/ 22 w 28"/>
                <a:gd name="T25" fmla="*/ 12 h 54"/>
                <a:gd name="T26" fmla="*/ 20 w 28"/>
                <a:gd name="T27" fmla="*/ 8 h 54"/>
                <a:gd name="T28" fmla="*/ 16 w 28"/>
                <a:gd name="T29" fmla="*/ 5 h 54"/>
                <a:gd name="T30" fmla="*/ 11 w 28"/>
                <a:gd name="T31" fmla="*/ 2 h 54"/>
                <a:gd name="T32" fmla="*/ 6 w 28"/>
                <a:gd name="T33" fmla="*/ 1 h 54"/>
                <a:gd name="T34" fmla="*/ 0 w 28"/>
                <a:gd name="T35" fmla="*/ 0 h 54"/>
                <a:gd name="T36" fmla="*/ 0 w 28"/>
                <a:gd name="T37" fmla="*/ 2 h 54"/>
                <a:gd name="T38" fmla="*/ 6 w 28"/>
                <a:gd name="T39" fmla="*/ 2 h 54"/>
                <a:gd name="T40" fmla="*/ 11 w 28"/>
                <a:gd name="T41" fmla="*/ 4 h 54"/>
                <a:gd name="T42" fmla="*/ 15 w 28"/>
                <a:gd name="T43" fmla="*/ 6 h 54"/>
                <a:gd name="T44" fmla="*/ 18 w 28"/>
                <a:gd name="T45" fmla="*/ 10 h 54"/>
                <a:gd name="T46" fmla="*/ 21 w 28"/>
                <a:gd name="T47" fmla="*/ 13 h 54"/>
                <a:gd name="T48" fmla="*/ 23 w 28"/>
                <a:gd name="T49" fmla="*/ 18 h 54"/>
                <a:gd name="T50" fmla="*/ 24 w 28"/>
                <a:gd name="T51" fmla="*/ 22 h 54"/>
                <a:gd name="T52" fmla="*/ 24 w 28"/>
                <a:gd name="T53" fmla="*/ 26 h 54"/>
                <a:gd name="T54" fmla="*/ 24 w 28"/>
                <a:gd name="T55" fmla="*/ 31 h 54"/>
                <a:gd name="T56" fmla="*/ 23 w 28"/>
                <a:gd name="T57" fmla="*/ 36 h 54"/>
                <a:gd name="T58" fmla="*/ 21 w 28"/>
                <a:gd name="T59" fmla="*/ 40 h 54"/>
                <a:gd name="T60" fmla="*/ 18 w 28"/>
                <a:gd name="T61" fmla="*/ 43 h 54"/>
                <a:gd name="T62" fmla="*/ 15 w 28"/>
                <a:gd name="T63" fmla="*/ 47 h 54"/>
                <a:gd name="T64" fmla="*/ 11 w 28"/>
                <a:gd name="T65" fmla="*/ 49 h 54"/>
                <a:gd name="T66" fmla="*/ 6 w 28"/>
                <a:gd name="T67" fmla="*/ 51 h 54"/>
                <a:gd name="T68" fmla="*/ 0 w 28"/>
                <a:gd name="T69" fmla="*/ 51 h 54"/>
                <a:gd name="T70" fmla="*/ 0 w 28"/>
                <a:gd name="T71" fmla="*/ 51 h 54"/>
                <a:gd name="T72" fmla="*/ 0 w 28"/>
                <a:gd name="T73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" h="54">
                  <a:moveTo>
                    <a:pt x="0" y="53"/>
                  </a:moveTo>
                  <a:lnTo>
                    <a:pt x="0" y="53"/>
                  </a:lnTo>
                  <a:lnTo>
                    <a:pt x="6" y="53"/>
                  </a:lnTo>
                  <a:lnTo>
                    <a:pt x="11" y="51"/>
                  </a:lnTo>
                  <a:lnTo>
                    <a:pt x="16" y="48"/>
                  </a:lnTo>
                  <a:lnTo>
                    <a:pt x="20" y="45"/>
                  </a:lnTo>
                  <a:lnTo>
                    <a:pt x="22" y="41"/>
                  </a:lnTo>
                  <a:lnTo>
                    <a:pt x="24" y="36"/>
                  </a:lnTo>
                  <a:lnTo>
                    <a:pt x="25" y="32"/>
                  </a:lnTo>
                  <a:lnTo>
                    <a:pt x="27" y="26"/>
                  </a:lnTo>
                  <a:lnTo>
                    <a:pt x="25" y="22"/>
                  </a:lnTo>
                  <a:lnTo>
                    <a:pt x="24" y="17"/>
                  </a:lnTo>
                  <a:lnTo>
                    <a:pt x="22" y="12"/>
                  </a:lnTo>
                  <a:lnTo>
                    <a:pt x="20" y="8"/>
                  </a:lnTo>
                  <a:lnTo>
                    <a:pt x="16" y="5"/>
                  </a:lnTo>
                  <a:lnTo>
                    <a:pt x="11" y="2"/>
                  </a:lnTo>
                  <a:lnTo>
                    <a:pt x="6" y="1"/>
                  </a:lnTo>
                  <a:lnTo>
                    <a:pt x="0" y="0"/>
                  </a:lnTo>
                  <a:lnTo>
                    <a:pt x="0" y="2"/>
                  </a:lnTo>
                  <a:lnTo>
                    <a:pt x="6" y="2"/>
                  </a:lnTo>
                  <a:lnTo>
                    <a:pt x="11" y="4"/>
                  </a:lnTo>
                  <a:lnTo>
                    <a:pt x="15" y="6"/>
                  </a:lnTo>
                  <a:lnTo>
                    <a:pt x="18" y="10"/>
                  </a:lnTo>
                  <a:lnTo>
                    <a:pt x="21" y="13"/>
                  </a:lnTo>
                  <a:lnTo>
                    <a:pt x="23" y="18"/>
                  </a:lnTo>
                  <a:lnTo>
                    <a:pt x="24" y="22"/>
                  </a:lnTo>
                  <a:lnTo>
                    <a:pt x="24" y="26"/>
                  </a:lnTo>
                  <a:lnTo>
                    <a:pt x="24" y="31"/>
                  </a:lnTo>
                  <a:lnTo>
                    <a:pt x="23" y="36"/>
                  </a:lnTo>
                  <a:lnTo>
                    <a:pt x="21" y="40"/>
                  </a:lnTo>
                  <a:lnTo>
                    <a:pt x="18" y="43"/>
                  </a:lnTo>
                  <a:lnTo>
                    <a:pt x="15" y="47"/>
                  </a:lnTo>
                  <a:lnTo>
                    <a:pt x="11" y="49"/>
                  </a:lnTo>
                  <a:lnTo>
                    <a:pt x="6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37" name="Freeform 293">
              <a:extLst>
                <a:ext uri="{FF2B5EF4-FFF2-40B4-BE49-F238E27FC236}">
                  <a16:creationId xmlns:a16="http://schemas.microsoft.com/office/drawing/2014/main" id="{1BED6D73-34B3-2CDA-6BD5-C4BDFC0A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811"/>
              <a:ext cx="26" cy="54"/>
            </a:xfrm>
            <a:custGeom>
              <a:avLst/>
              <a:gdLst>
                <a:gd name="T0" fmla="*/ 25 w 26"/>
                <a:gd name="T1" fmla="*/ 0 h 54"/>
                <a:gd name="T2" fmla="*/ 25 w 26"/>
                <a:gd name="T3" fmla="*/ 0 h 54"/>
                <a:gd name="T4" fmla="*/ 19 w 26"/>
                <a:gd name="T5" fmla="*/ 1 h 54"/>
                <a:gd name="T6" fmla="*/ 14 w 26"/>
                <a:gd name="T7" fmla="*/ 2 h 54"/>
                <a:gd name="T8" fmla="*/ 10 w 26"/>
                <a:gd name="T9" fmla="*/ 5 h 54"/>
                <a:gd name="T10" fmla="*/ 6 w 26"/>
                <a:gd name="T11" fmla="*/ 8 h 54"/>
                <a:gd name="T12" fmla="*/ 3 w 26"/>
                <a:gd name="T13" fmla="*/ 12 h 54"/>
                <a:gd name="T14" fmla="*/ 1 w 26"/>
                <a:gd name="T15" fmla="*/ 17 h 54"/>
                <a:gd name="T16" fmla="*/ 0 w 26"/>
                <a:gd name="T17" fmla="*/ 22 h 54"/>
                <a:gd name="T18" fmla="*/ 0 w 26"/>
                <a:gd name="T19" fmla="*/ 26 h 54"/>
                <a:gd name="T20" fmla="*/ 0 w 26"/>
                <a:gd name="T21" fmla="*/ 32 h 54"/>
                <a:gd name="T22" fmla="*/ 1 w 26"/>
                <a:gd name="T23" fmla="*/ 36 h 54"/>
                <a:gd name="T24" fmla="*/ 3 w 26"/>
                <a:gd name="T25" fmla="*/ 41 h 54"/>
                <a:gd name="T26" fmla="*/ 6 w 26"/>
                <a:gd name="T27" fmla="*/ 45 h 54"/>
                <a:gd name="T28" fmla="*/ 10 w 26"/>
                <a:gd name="T29" fmla="*/ 48 h 54"/>
                <a:gd name="T30" fmla="*/ 14 w 26"/>
                <a:gd name="T31" fmla="*/ 51 h 54"/>
                <a:gd name="T32" fmla="*/ 19 w 26"/>
                <a:gd name="T33" fmla="*/ 53 h 54"/>
                <a:gd name="T34" fmla="*/ 25 w 26"/>
                <a:gd name="T35" fmla="*/ 53 h 54"/>
                <a:gd name="T36" fmla="*/ 25 w 26"/>
                <a:gd name="T37" fmla="*/ 51 h 54"/>
                <a:gd name="T38" fmla="*/ 20 w 26"/>
                <a:gd name="T39" fmla="*/ 51 h 54"/>
                <a:gd name="T40" fmla="*/ 15 w 26"/>
                <a:gd name="T41" fmla="*/ 49 h 54"/>
                <a:gd name="T42" fmla="*/ 11 w 26"/>
                <a:gd name="T43" fmla="*/ 47 h 54"/>
                <a:gd name="T44" fmla="*/ 7 w 26"/>
                <a:gd name="T45" fmla="*/ 43 h 54"/>
                <a:gd name="T46" fmla="*/ 5 w 26"/>
                <a:gd name="T47" fmla="*/ 40 h 54"/>
                <a:gd name="T48" fmla="*/ 3 w 26"/>
                <a:gd name="T49" fmla="*/ 36 h 54"/>
                <a:gd name="T50" fmla="*/ 1 w 26"/>
                <a:gd name="T51" fmla="*/ 31 h 54"/>
                <a:gd name="T52" fmla="*/ 1 w 26"/>
                <a:gd name="T53" fmla="*/ 26 h 54"/>
                <a:gd name="T54" fmla="*/ 1 w 26"/>
                <a:gd name="T55" fmla="*/ 22 h 54"/>
                <a:gd name="T56" fmla="*/ 3 w 26"/>
                <a:gd name="T57" fmla="*/ 18 h 54"/>
                <a:gd name="T58" fmla="*/ 5 w 26"/>
                <a:gd name="T59" fmla="*/ 13 h 54"/>
                <a:gd name="T60" fmla="*/ 7 w 26"/>
                <a:gd name="T61" fmla="*/ 10 h 54"/>
                <a:gd name="T62" fmla="*/ 11 w 26"/>
                <a:gd name="T63" fmla="*/ 6 h 54"/>
                <a:gd name="T64" fmla="*/ 15 w 26"/>
                <a:gd name="T65" fmla="*/ 4 h 54"/>
                <a:gd name="T66" fmla="*/ 20 w 26"/>
                <a:gd name="T67" fmla="*/ 2 h 54"/>
                <a:gd name="T68" fmla="*/ 25 w 26"/>
                <a:gd name="T69" fmla="*/ 2 h 54"/>
                <a:gd name="T70" fmla="*/ 25 w 26"/>
                <a:gd name="T71" fmla="*/ 2 h 54"/>
                <a:gd name="T72" fmla="*/ 25 w 26"/>
                <a:gd name="T7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" h="54">
                  <a:moveTo>
                    <a:pt x="25" y="0"/>
                  </a:moveTo>
                  <a:lnTo>
                    <a:pt x="25" y="0"/>
                  </a:lnTo>
                  <a:lnTo>
                    <a:pt x="19" y="1"/>
                  </a:lnTo>
                  <a:lnTo>
                    <a:pt x="14" y="2"/>
                  </a:lnTo>
                  <a:lnTo>
                    <a:pt x="10" y="5"/>
                  </a:lnTo>
                  <a:lnTo>
                    <a:pt x="6" y="8"/>
                  </a:lnTo>
                  <a:lnTo>
                    <a:pt x="3" y="12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1" y="36"/>
                  </a:lnTo>
                  <a:lnTo>
                    <a:pt x="3" y="41"/>
                  </a:lnTo>
                  <a:lnTo>
                    <a:pt x="6" y="45"/>
                  </a:lnTo>
                  <a:lnTo>
                    <a:pt x="10" y="48"/>
                  </a:lnTo>
                  <a:lnTo>
                    <a:pt x="14" y="51"/>
                  </a:lnTo>
                  <a:lnTo>
                    <a:pt x="19" y="53"/>
                  </a:lnTo>
                  <a:lnTo>
                    <a:pt x="25" y="53"/>
                  </a:lnTo>
                  <a:lnTo>
                    <a:pt x="25" y="51"/>
                  </a:lnTo>
                  <a:lnTo>
                    <a:pt x="20" y="51"/>
                  </a:lnTo>
                  <a:lnTo>
                    <a:pt x="15" y="49"/>
                  </a:lnTo>
                  <a:lnTo>
                    <a:pt x="11" y="47"/>
                  </a:lnTo>
                  <a:lnTo>
                    <a:pt x="7" y="43"/>
                  </a:lnTo>
                  <a:lnTo>
                    <a:pt x="5" y="40"/>
                  </a:lnTo>
                  <a:lnTo>
                    <a:pt x="3" y="36"/>
                  </a:lnTo>
                  <a:lnTo>
                    <a:pt x="1" y="31"/>
                  </a:lnTo>
                  <a:lnTo>
                    <a:pt x="1" y="26"/>
                  </a:lnTo>
                  <a:lnTo>
                    <a:pt x="1" y="22"/>
                  </a:lnTo>
                  <a:lnTo>
                    <a:pt x="3" y="18"/>
                  </a:lnTo>
                  <a:lnTo>
                    <a:pt x="5" y="13"/>
                  </a:lnTo>
                  <a:lnTo>
                    <a:pt x="7" y="10"/>
                  </a:lnTo>
                  <a:lnTo>
                    <a:pt x="11" y="6"/>
                  </a:lnTo>
                  <a:lnTo>
                    <a:pt x="15" y="4"/>
                  </a:lnTo>
                  <a:lnTo>
                    <a:pt x="20" y="2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38" name="Freeform 294">
              <a:extLst>
                <a:ext uri="{FF2B5EF4-FFF2-40B4-BE49-F238E27FC236}">
                  <a16:creationId xmlns:a16="http://schemas.microsoft.com/office/drawing/2014/main" id="{CA1FB843-B3B0-0287-9A43-D91291185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700"/>
              <a:ext cx="122" cy="28"/>
            </a:xfrm>
            <a:custGeom>
              <a:avLst/>
              <a:gdLst>
                <a:gd name="T0" fmla="*/ 120 w 122"/>
                <a:gd name="T1" fmla="*/ 15 h 28"/>
                <a:gd name="T2" fmla="*/ 120 w 122"/>
                <a:gd name="T3" fmla="*/ 15 h 28"/>
                <a:gd name="T4" fmla="*/ 113 w 122"/>
                <a:gd name="T5" fmla="*/ 18 h 28"/>
                <a:gd name="T6" fmla="*/ 105 w 122"/>
                <a:gd name="T7" fmla="*/ 20 h 28"/>
                <a:gd name="T8" fmla="*/ 98 w 122"/>
                <a:gd name="T9" fmla="*/ 22 h 28"/>
                <a:gd name="T10" fmla="*/ 91 w 122"/>
                <a:gd name="T11" fmla="*/ 23 h 28"/>
                <a:gd name="T12" fmla="*/ 83 w 122"/>
                <a:gd name="T13" fmla="*/ 24 h 28"/>
                <a:gd name="T14" fmla="*/ 75 w 122"/>
                <a:gd name="T15" fmla="*/ 25 h 28"/>
                <a:gd name="T16" fmla="*/ 68 w 122"/>
                <a:gd name="T17" fmla="*/ 25 h 28"/>
                <a:gd name="T18" fmla="*/ 60 w 122"/>
                <a:gd name="T19" fmla="*/ 24 h 28"/>
                <a:gd name="T20" fmla="*/ 53 w 122"/>
                <a:gd name="T21" fmla="*/ 23 h 28"/>
                <a:gd name="T22" fmla="*/ 45 w 122"/>
                <a:gd name="T23" fmla="*/ 21 h 28"/>
                <a:gd name="T24" fmla="*/ 37 w 122"/>
                <a:gd name="T25" fmla="*/ 19 h 28"/>
                <a:gd name="T26" fmla="*/ 30 w 122"/>
                <a:gd name="T27" fmla="*/ 16 h 28"/>
                <a:gd name="T28" fmla="*/ 23 w 122"/>
                <a:gd name="T29" fmla="*/ 13 h 28"/>
                <a:gd name="T30" fmla="*/ 16 w 122"/>
                <a:gd name="T31" fmla="*/ 9 h 28"/>
                <a:gd name="T32" fmla="*/ 9 w 122"/>
                <a:gd name="T33" fmla="*/ 5 h 28"/>
                <a:gd name="T34" fmla="*/ 2 w 122"/>
                <a:gd name="T35" fmla="*/ 0 h 28"/>
                <a:gd name="T36" fmla="*/ 0 w 122"/>
                <a:gd name="T37" fmla="*/ 2 h 28"/>
                <a:gd name="T38" fmla="*/ 8 w 122"/>
                <a:gd name="T39" fmla="*/ 6 h 28"/>
                <a:gd name="T40" fmla="*/ 15 w 122"/>
                <a:gd name="T41" fmla="*/ 11 h 28"/>
                <a:gd name="T42" fmla="*/ 22 w 122"/>
                <a:gd name="T43" fmla="*/ 14 h 28"/>
                <a:gd name="T44" fmla="*/ 29 w 122"/>
                <a:gd name="T45" fmla="*/ 18 h 28"/>
                <a:gd name="T46" fmla="*/ 37 w 122"/>
                <a:gd name="T47" fmla="*/ 21 h 28"/>
                <a:gd name="T48" fmla="*/ 44 w 122"/>
                <a:gd name="T49" fmla="*/ 23 h 28"/>
                <a:gd name="T50" fmla="*/ 52 w 122"/>
                <a:gd name="T51" fmla="*/ 25 h 28"/>
                <a:gd name="T52" fmla="*/ 60 w 122"/>
                <a:gd name="T53" fmla="*/ 26 h 28"/>
                <a:gd name="T54" fmla="*/ 68 w 122"/>
                <a:gd name="T55" fmla="*/ 27 h 28"/>
                <a:gd name="T56" fmla="*/ 75 w 122"/>
                <a:gd name="T57" fmla="*/ 27 h 28"/>
                <a:gd name="T58" fmla="*/ 83 w 122"/>
                <a:gd name="T59" fmla="*/ 26 h 28"/>
                <a:gd name="T60" fmla="*/ 91 w 122"/>
                <a:gd name="T61" fmla="*/ 25 h 28"/>
                <a:gd name="T62" fmla="*/ 99 w 122"/>
                <a:gd name="T63" fmla="*/ 24 h 28"/>
                <a:gd name="T64" fmla="*/ 106 w 122"/>
                <a:gd name="T65" fmla="*/ 22 h 28"/>
                <a:gd name="T66" fmla="*/ 113 w 122"/>
                <a:gd name="T67" fmla="*/ 20 h 28"/>
                <a:gd name="T68" fmla="*/ 120 w 122"/>
                <a:gd name="T69" fmla="*/ 17 h 28"/>
                <a:gd name="T70" fmla="*/ 120 w 122"/>
                <a:gd name="T71" fmla="*/ 17 h 28"/>
                <a:gd name="T72" fmla="*/ 120 w 122"/>
                <a:gd name="T73" fmla="*/ 17 h 28"/>
                <a:gd name="T74" fmla="*/ 121 w 122"/>
                <a:gd name="T75" fmla="*/ 16 h 28"/>
                <a:gd name="T76" fmla="*/ 121 w 122"/>
                <a:gd name="T77" fmla="*/ 16 h 28"/>
                <a:gd name="T78" fmla="*/ 120 w 122"/>
                <a:gd name="T79" fmla="*/ 15 h 28"/>
                <a:gd name="T80" fmla="*/ 120 w 122"/>
                <a:gd name="T81" fmla="*/ 1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2" h="28">
                  <a:moveTo>
                    <a:pt x="120" y="15"/>
                  </a:moveTo>
                  <a:lnTo>
                    <a:pt x="120" y="15"/>
                  </a:lnTo>
                  <a:lnTo>
                    <a:pt x="113" y="18"/>
                  </a:lnTo>
                  <a:lnTo>
                    <a:pt x="105" y="20"/>
                  </a:lnTo>
                  <a:lnTo>
                    <a:pt x="98" y="22"/>
                  </a:lnTo>
                  <a:lnTo>
                    <a:pt x="91" y="23"/>
                  </a:lnTo>
                  <a:lnTo>
                    <a:pt x="83" y="24"/>
                  </a:lnTo>
                  <a:lnTo>
                    <a:pt x="75" y="25"/>
                  </a:lnTo>
                  <a:lnTo>
                    <a:pt x="68" y="25"/>
                  </a:lnTo>
                  <a:lnTo>
                    <a:pt x="60" y="24"/>
                  </a:lnTo>
                  <a:lnTo>
                    <a:pt x="53" y="23"/>
                  </a:lnTo>
                  <a:lnTo>
                    <a:pt x="45" y="21"/>
                  </a:lnTo>
                  <a:lnTo>
                    <a:pt x="37" y="19"/>
                  </a:lnTo>
                  <a:lnTo>
                    <a:pt x="30" y="16"/>
                  </a:lnTo>
                  <a:lnTo>
                    <a:pt x="23" y="13"/>
                  </a:lnTo>
                  <a:lnTo>
                    <a:pt x="16" y="9"/>
                  </a:lnTo>
                  <a:lnTo>
                    <a:pt x="9" y="5"/>
                  </a:lnTo>
                  <a:lnTo>
                    <a:pt x="2" y="0"/>
                  </a:lnTo>
                  <a:lnTo>
                    <a:pt x="0" y="2"/>
                  </a:lnTo>
                  <a:lnTo>
                    <a:pt x="8" y="6"/>
                  </a:lnTo>
                  <a:lnTo>
                    <a:pt x="15" y="11"/>
                  </a:lnTo>
                  <a:lnTo>
                    <a:pt x="22" y="14"/>
                  </a:lnTo>
                  <a:lnTo>
                    <a:pt x="29" y="18"/>
                  </a:lnTo>
                  <a:lnTo>
                    <a:pt x="37" y="21"/>
                  </a:lnTo>
                  <a:lnTo>
                    <a:pt x="44" y="23"/>
                  </a:lnTo>
                  <a:lnTo>
                    <a:pt x="52" y="25"/>
                  </a:lnTo>
                  <a:lnTo>
                    <a:pt x="60" y="26"/>
                  </a:lnTo>
                  <a:lnTo>
                    <a:pt x="68" y="27"/>
                  </a:lnTo>
                  <a:lnTo>
                    <a:pt x="75" y="27"/>
                  </a:lnTo>
                  <a:lnTo>
                    <a:pt x="83" y="26"/>
                  </a:lnTo>
                  <a:lnTo>
                    <a:pt x="91" y="25"/>
                  </a:lnTo>
                  <a:lnTo>
                    <a:pt x="99" y="24"/>
                  </a:lnTo>
                  <a:lnTo>
                    <a:pt x="106" y="22"/>
                  </a:lnTo>
                  <a:lnTo>
                    <a:pt x="113" y="20"/>
                  </a:lnTo>
                  <a:lnTo>
                    <a:pt x="120" y="17"/>
                  </a:lnTo>
                  <a:lnTo>
                    <a:pt x="120" y="17"/>
                  </a:lnTo>
                  <a:lnTo>
                    <a:pt x="120" y="17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2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39" name="Freeform 295">
              <a:extLst>
                <a:ext uri="{FF2B5EF4-FFF2-40B4-BE49-F238E27FC236}">
                  <a16:creationId xmlns:a16="http://schemas.microsoft.com/office/drawing/2014/main" id="{5888881B-78B8-E7E7-A97B-20F01216A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535"/>
              <a:ext cx="51" cy="183"/>
            </a:xfrm>
            <a:custGeom>
              <a:avLst/>
              <a:gdLst>
                <a:gd name="T0" fmla="*/ 0 w 51"/>
                <a:gd name="T1" fmla="*/ 1 h 183"/>
                <a:gd name="T2" fmla="*/ 10 w 51"/>
                <a:gd name="T3" fmla="*/ 7 h 183"/>
                <a:gd name="T4" fmla="*/ 19 w 51"/>
                <a:gd name="T5" fmla="*/ 14 h 183"/>
                <a:gd name="T6" fmla="*/ 26 w 51"/>
                <a:gd name="T7" fmla="*/ 23 h 183"/>
                <a:gd name="T8" fmla="*/ 33 w 51"/>
                <a:gd name="T9" fmla="*/ 34 h 183"/>
                <a:gd name="T10" fmla="*/ 38 w 51"/>
                <a:gd name="T11" fmla="*/ 46 h 183"/>
                <a:gd name="T12" fmla="*/ 43 w 51"/>
                <a:gd name="T13" fmla="*/ 59 h 183"/>
                <a:gd name="T14" fmla="*/ 46 w 51"/>
                <a:gd name="T15" fmla="*/ 73 h 183"/>
                <a:gd name="T16" fmla="*/ 48 w 51"/>
                <a:gd name="T17" fmla="*/ 86 h 183"/>
                <a:gd name="T18" fmla="*/ 48 w 51"/>
                <a:gd name="T19" fmla="*/ 101 h 183"/>
                <a:gd name="T20" fmla="*/ 47 w 51"/>
                <a:gd name="T21" fmla="*/ 115 h 183"/>
                <a:gd name="T22" fmla="*/ 45 w 51"/>
                <a:gd name="T23" fmla="*/ 128 h 183"/>
                <a:gd name="T24" fmla="*/ 40 w 51"/>
                <a:gd name="T25" fmla="*/ 141 h 183"/>
                <a:gd name="T26" fmla="*/ 34 w 51"/>
                <a:gd name="T27" fmla="*/ 153 h 183"/>
                <a:gd name="T28" fmla="*/ 27 w 51"/>
                <a:gd name="T29" fmla="*/ 164 h 183"/>
                <a:gd name="T30" fmla="*/ 17 w 51"/>
                <a:gd name="T31" fmla="*/ 173 h 183"/>
                <a:gd name="T32" fmla="*/ 6 w 51"/>
                <a:gd name="T33" fmla="*/ 180 h 183"/>
                <a:gd name="T34" fmla="*/ 12 w 51"/>
                <a:gd name="T35" fmla="*/ 178 h 183"/>
                <a:gd name="T36" fmla="*/ 23 w 51"/>
                <a:gd name="T37" fmla="*/ 170 h 183"/>
                <a:gd name="T38" fmla="*/ 32 w 51"/>
                <a:gd name="T39" fmla="*/ 160 h 183"/>
                <a:gd name="T40" fmla="*/ 39 w 51"/>
                <a:gd name="T41" fmla="*/ 148 h 183"/>
                <a:gd name="T42" fmla="*/ 44 w 51"/>
                <a:gd name="T43" fmla="*/ 135 h 183"/>
                <a:gd name="T44" fmla="*/ 47 w 51"/>
                <a:gd name="T45" fmla="*/ 122 h 183"/>
                <a:gd name="T46" fmla="*/ 49 w 51"/>
                <a:gd name="T47" fmla="*/ 108 h 183"/>
                <a:gd name="T48" fmla="*/ 50 w 51"/>
                <a:gd name="T49" fmla="*/ 94 h 183"/>
                <a:gd name="T50" fmla="*/ 48 w 51"/>
                <a:gd name="T51" fmla="*/ 79 h 183"/>
                <a:gd name="T52" fmla="*/ 46 w 51"/>
                <a:gd name="T53" fmla="*/ 65 h 183"/>
                <a:gd name="T54" fmla="*/ 42 w 51"/>
                <a:gd name="T55" fmla="*/ 52 h 183"/>
                <a:gd name="T56" fmla="*/ 37 w 51"/>
                <a:gd name="T57" fmla="*/ 39 h 183"/>
                <a:gd name="T58" fmla="*/ 31 w 51"/>
                <a:gd name="T59" fmla="*/ 27 h 183"/>
                <a:gd name="T60" fmla="*/ 24 w 51"/>
                <a:gd name="T61" fmla="*/ 17 h 183"/>
                <a:gd name="T62" fmla="*/ 16 w 51"/>
                <a:gd name="T63" fmla="*/ 9 h 183"/>
                <a:gd name="T64" fmla="*/ 7 w 51"/>
                <a:gd name="T65" fmla="*/ 2 h 183"/>
                <a:gd name="T66" fmla="*/ 2 w 51"/>
                <a:gd name="T67" fmla="*/ 0 h 183"/>
                <a:gd name="T68" fmla="*/ 0 w 51"/>
                <a:gd name="T69" fmla="*/ 0 h 183"/>
                <a:gd name="T70" fmla="*/ 0 w 51"/>
                <a:gd name="T71" fmla="*/ 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" h="183">
                  <a:moveTo>
                    <a:pt x="0" y="1"/>
                  </a:moveTo>
                  <a:lnTo>
                    <a:pt x="0" y="1"/>
                  </a:lnTo>
                  <a:lnTo>
                    <a:pt x="6" y="4"/>
                  </a:lnTo>
                  <a:lnTo>
                    <a:pt x="10" y="7"/>
                  </a:lnTo>
                  <a:lnTo>
                    <a:pt x="15" y="10"/>
                  </a:lnTo>
                  <a:lnTo>
                    <a:pt x="19" y="14"/>
                  </a:lnTo>
                  <a:lnTo>
                    <a:pt x="22" y="18"/>
                  </a:lnTo>
                  <a:lnTo>
                    <a:pt x="26" y="23"/>
                  </a:lnTo>
                  <a:lnTo>
                    <a:pt x="30" y="28"/>
                  </a:lnTo>
                  <a:lnTo>
                    <a:pt x="33" y="34"/>
                  </a:lnTo>
                  <a:lnTo>
                    <a:pt x="36" y="40"/>
                  </a:lnTo>
                  <a:lnTo>
                    <a:pt x="38" y="46"/>
                  </a:lnTo>
                  <a:lnTo>
                    <a:pt x="41" y="52"/>
                  </a:lnTo>
                  <a:lnTo>
                    <a:pt x="43" y="59"/>
                  </a:lnTo>
                  <a:lnTo>
                    <a:pt x="45" y="66"/>
                  </a:lnTo>
                  <a:lnTo>
                    <a:pt x="46" y="73"/>
                  </a:lnTo>
                  <a:lnTo>
                    <a:pt x="47" y="80"/>
                  </a:lnTo>
                  <a:lnTo>
                    <a:pt x="48" y="86"/>
                  </a:lnTo>
                  <a:lnTo>
                    <a:pt x="48" y="94"/>
                  </a:lnTo>
                  <a:lnTo>
                    <a:pt x="48" y="101"/>
                  </a:lnTo>
                  <a:lnTo>
                    <a:pt x="48" y="108"/>
                  </a:lnTo>
                  <a:lnTo>
                    <a:pt x="47" y="115"/>
                  </a:lnTo>
                  <a:lnTo>
                    <a:pt x="46" y="122"/>
                  </a:lnTo>
                  <a:lnTo>
                    <a:pt x="45" y="128"/>
                  </a:lnTo>
                  <a:lnTo>
                    <a:pt x="43" y="135"/>
                  </a:lnTo>
                  <a:lnTo>
                    <a:pt x="40" y="141"/>
                  </a:lnTo>
                  <a:lnTo>
                    <a:pt x="37" y="147"/>
                  </a:lnTo>
                  <a:lnTo>
                    <a:pt x="34" y="153"/>
                  </a:lnTo>
                  <a:lnTo>
                    <a:pt x="31" y="159"/>
                  </a:lnTo>
                  <a:lnTo>
                    <a:pt x="27" y="164"/>
                  </a:lnTo>
                  <a:lnTo>
                    <a:pt x="22" y="168"/>
                  </a:lnTo>
                  <a:lnTo>
                    <a:pt x="17" y="173"/>
                  </a:lnTo>
                  <a:lnTo>
                    <a:pt x="12" y="177"/>
                  </a:lnTo>
                  <a:lnTo>
                    <a:pt x="6" y="180"/>
                  </a:lnTo>
                  <a:lnTo>
                    <a:pt x="6" y="182"/>
                  </a:lnTo>
                  <a:lnTo>
                    <a:pt x="12" y="178"/>
                  </a:lnTo>
                  <a:lnTo>
                    <a:pt x="18" y="174"/>
                  </a:lnTo>
                  <a:lnTo>
                    <a:pt x="23" y="170"/>
                  </a:lnTo>
                  <a:lnTo>
                    <a:pt x="28" y="165"/>
                  </a:lnTo>
                  <a:lnTo>
                    <a:pt x="32" y="160"/>
                  </a:lnTo>
                  <a:lnTo>
                    <a:pt x="36" y="154"/>
                  </a:lnTo>
                  <a:lnTo>
                    <a:pt x="39" y="148"/>
                  </a:lnTo>
                  <a:lnTo>
                    <a:pt x="42" y="142"/>
                  </a:lnTo>
                  <a:lnTo>
                    <a:pt x="44" y="135"/>
                  </a:lnTo>
                  <a:lnTo>
                    <a:pt x="46" y="129"/>
                  </a:lnTo>
                  <a:lnTo>
                    <a:pt x="47" y="122"/>
                  </a:lnTo>
                  <a:lnTo>
                    <a:pt x="49" y="115"/>
                  </a:lnTo>
                  <a:lnTo>
                    <a:pt x="49" y="108"/>
                  </a:lnTo>
                  <a:lnTo>
                    <a:pt x="50" y="101"/>
                  </a:lnTo>
                  <a:lnTo>
                    <a:pt x="50" y="94"/>
                  </a:lnTo>
                  <a:lnTo>
                    <a:pt x="49" y="86"/>
                  </a:lnTo>
                  <a:lnTo>
                    <a:pt x="48" y="79"/>
                  </a:lnTo>
                  <a:lnTo>
                    <a:pt x="47" y="72"/>
                  </a:lnTo>
                  <a:lnTo>
                    <a:pt x="46" y="65"/>
                  </a:lnTo>
                  <a:lnTo>
                    <a:pt x="44" y="58"/>
                  </a:lnTo>
                  <a:lnTo>
                    <a:pt x="42" y="52"/>
                  </a:lnTo>
                  <a:lnTo>
                    <a:pt x="40" y="45"/>
                  </a:lnTo>
                  <a:lnTo>
                    <a:pt x="37" y="39"/>
                  </a:lnTo>
                  <a:lnTo>
                    <a:pt x="34" y="33"/>
                  </a:lnTo>
                  <a:lnTo>
                    <a:pt x="31" y="27"/>
                  </a:lnTo>
                  <a:lnTo>
                    <a:pt x="28" y="22"/>
                  </a:lnTo>
                  <a:lnTo>
                    <a:pt x="24" y="17"/>
                  </a:lnTo>
                  <a:lnTo>
                    <a:pt x="20" y="13"/>
                  </a:lnTo>
                  <a:lnTo>
                    <a:pt x="16" y="9"/>
                  </a:lnTo>
                  <a:lnTo>
                    <a:pt x="11" y="5"/>
                  </a:lnTo>
                  <a:lnTo>
                    <a:pt x="7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40" name="Freeform 296">
              <a:extLst>
                <a:ext uri="{FF2B5EF4-FFF2-40B4-BE49-F238E27FC236}">
                  <a16:creationId xmlns:a16="http://schemas.microsoft.com/office/drawing/2014/main" id="{47F188D2-8BF0-BB33-31B6-637BE5E71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524"/>
              <a:ext cx="107" cy="17"/>
            </a:xfrm>
            <a:custGeom>
              <a:avLst/>
              <a:gdLst>
                <a:gd name="T0" fmla="*/ 0 w 107"/>
                <a:gd name="T1" fmla="*/ 16 h 17"/>
                <a:gd name="T2" fmla="*/ 0 w 107"/>
                <a:gd name="T3" fmla="*/ 16 h 17"/>
                <a:gd name="T4" fmla="*/ 7 w 107"/>
                <a:gd name="T5" fmla="*/ 16 h 17"/>
                <a:gd name="T6" fmla="*/ 14 w 107"/>
                <a:gd name="T7" fmla="*/ 14 h 17"/>
                <a:gd name="T8" fmla="*/ 20 w 107"/>
                <a:gd name="T9" fmla="*/ 13 h 17"/>
                <a:gd name="T10" fmla="*/ 26 w 107"/>
                <a:gd name="T11" fmla="*/ 12 h 17"/>
                <a:gd name="T12" fmla="*/ 32 w 107"/>
                <a:gd name="T13" fmla="*/ 9 h 17"/>
                <a:gd name="T14" fmla="*/ 39 w 107"/>
                <a:gd name="T15" fmla="*/ 7 h 17"/>
                <a:gd name="T16" fmla="*/ 45 w 107"/>
                <a:gd name="T17" fmla="*/ 6 h 17"/>
                <a:gd name="T18" fmla="*/ 52 w 107"/>
                <a:gd name="T19" fmla="*/ 5 h 17"/>
                <a:gd name="T20" fmla="*/ 58 w 107"/>
                <a:gd name="T21" fmla="*/ 2 h 17"/>
                <a:gd name="T22" fmla="*/ 65 w 107"/>
                <a:gd name="T23" fmla="*/ 2 h 17"/>
                <a:gd name="T24" fmla="*/ 72 w 107"/>
                <a:gd name="T25" fmla="*/ 2 h 17"/>
                <a:gd name="T26" fmla="*/ 78 w 107"/>
                <a:gd name="T27" fmla="*/ 2 h 17"/>
                <a:gd name="T28" fmla="*/ 85 w 107"/>
                <a:gd name="T29" fmla="*/ 5 h 17"/>
                <a:gd name="T30" fmla="*/ 92 w 107"/>
                <a:gd name="T31" fmla="*/ 7 h 17"/>
                <a:gd name="T32" fmla="*/ 98 w 107"/>
                <a:gd name="T33" fmla="*/ 11 h 17"/>
                <a:gd name="T34" fmla="*/ 105 w 107"/>
                <a:gd name="T35" fmla="*/ 16 h 17"/>
                <a:gd name="T36" fmla="*/ 106 w 107"/>
                <a:gd name="T37" fmla="*/ 14 h 17"/>
                <a:gd name="T38" fmla="*/ 99 w 107"/>
                <a:gd name="T39" fmla="*/ 9 h 17"/>
                <a:gd name="T40" fmla="*/ 92 w 107"/>
                <a:gd name="T41" fmla="*/ 5 h 17"/>
                <a:gd name="T42" fmla="*/ 86 w 107"/>
                <a:gd name="T43" fmla="*/ 2 h 17"/>
                <a:gd name="T44" fmla="*/ 78 w 107"/>
                <a:gd name="T45" fmla="*/ 0 h 17"/>
                <a:gd name="T46" fmla="*/ 72 w 107"/>
                <a:gd name="T47" fmla="*/ 0 h 17"/>
                <a:gd name="T48" fmla="*/ 65 w 107"/>
                <a:gd name="T49" fmla="*/ 0 h 17"/>
                <a:gd name="T50" fmla="*/ 58 w 107"/>
                <a:gd name="T51" fmla="*/ 0 h 17"/>
                <a:gd name="T52" fmla="*/ 52 w 107"/>
                <a:gd name="T53" fmla="*/ 2 h 17"/>
                <a:gd name="T54" fmla="*/ 45 w 107"/>
                <a:gd name="T55" fmla="*/ 3 h 17"/>
                <a:gd name="T56" fmla="*/ 38 w 107"/>
                <a:gd name="T57" fmla="*/ 6 h 17"/>
                <a:gd name="T58" fmla="*/ 32 w 107"/>
                <a:gd name="T59" fmla="*/ 7 h 17"/>
                <a:gd name="T60" fmla="*/ 26 w 107"/>
                <a:gd name="T61" fmla="*/ 9 h 17"/>
                <a:gd name="T62" fmla="*/ 19 w 107"/>
                <a:gd name="T63" fmla="*/ 11 h 17"/>
                <a:gd name="T64" fmla="*/ 13 w 107"/>
                <a:gd name="T65" fmla="*/ 12 h 17"/>
                <a:gd name="T66" fmla="*/ 7 w 107"/>
                <a:gd name="T67" fmla="*/ 13 h 17"/>
                <a:gd name="T68" fmla="*/ 0 w 107"/>
                <a:gd name="T69" fmla="*/ 14 h 17"/>
                <a:gd name="T70" fmla="*/ 2 w 107"/>
                <a:gd name="T71" fmla="*/ 14 h 17"/>
                <a:gd name="T72" fmla="*/ 0 w 107"/>
                <a:gd name="T73" fmla="*/ 14 h 17"/>
                <a:gd name="T74" fmla="*/ 0 w 107"/>
                <a:gd name="T75" fmla="*/ 14 h 17"/>
                <a:gd name="T76" fmla="*/ 0 w 107"/>
                <a:gd name="T77" fmla="*/ 16 h 17"/>
                <a:gd name="T78" fmla="*/ 0 w 107"/>
                <a:gd name="T79" fmla="*/ 16 h 17"/>
                <a:gd name="T80" fmla="*/ 0 w 107"/>
                <a:gd name="T81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7" h="17">
                  <a:moveTo>
                    <a:pt x="0" y="16"/>
                  </a:moveTo>
                  <a:lnTo>
                    <a:pt x="0" y="16"/>
                  </a:lnTo>
                  <a:lnTo>
                    <a:pt x="7" y="16"/>
                  </a:lnTo>
                  <a:lnTo>
                    <a:pt x="14" y="14"/>
                  </a:lnTo>
                  <a:lnTo>
                    <a:pt x="20" y="13"/>
                  </a:lnTo>
                  <a:lnTo>
                    <a:pt x="26" y="12"/>
                  </a:lnTo>
                  <a:lnTo>
                    <a:pt x="32" y="9"/>
                  </a:lnTo>
                  <a:lnTo>
                    <a:pt x="39" y="7"/>
                  </a:lnTo>
                  <a:lnTo>
                    <a:pt x="45" y="6"/>
                  </a:lnTo>
                  <a:lnTo>
                    <a:pt x="52" y="5"/>
                  </a:lnTo>
                  <a:lnTo>
                    <a:pt x="58" y="2"/>
                  </a:lnTo>
                  <a:lnTo>
                    <a:pt x="65" y="2"/>
                  </a:lnTo>
                  <a:lnTo>
                    <a:pt x="72" y="2"/>
                  </a:lnTo>
                  <a:lnTo>
                    <a:pt x="78" y="2"/>
                  </a:lnTo>
                  <a:lnTo>
                    <a:pt x="85" y="5"/>
                  </a:lnTo>
                  <a:lnTo>
                    <a:pt x="92" y="7"/>
                  </a:lnTo>
                  <a:lnTo>
                    <a:pt x="98" y="11"/>
                  </a:lnTo>
                  <a:lnTo>
                    <a:pt x="105" y="16"/>
                  </a:lnTo>
                  <a:lnTo>
                    <a:pt x="106" y="14"/>
                  </a:lnTo>
                  <a:lnTo>
                    <a:pt x="99" y="9"/>
                  </a:lnTo>
                  <a:lnTo>
                    <a:pt x="92" y="5"/>
                  </a:lnTo>
                  <a:lnTo>
                    <a:pt x="86" y="2"/>
                  </a:lnTo>
                  <a:lnTo>
                    <a:pt x="78" y="0"/>
                  </a:lnTo>
                  <a:lnTo>
                    <a:pt x="72" y="0"/>
                  </a:lnTo>
                  <a:lnTo>
                    <a:pt x="65" y="0"/>
                  </a:lnTo>
                  <a:lnTo>
                    <a:pt x="58" y="0"/>
                  </a:lnTo>
                  <a:lnTo>
                    <a:pt x="52" y="2"/>
                  </a:lnTo>
                  <a:lnTo>
                    <a:pt x="45" y="3"/>
                  </a:lnTo>
                  <a:lnTo>
                    <a:pt x="38" y="6"/>
                  </a:lnTo>
                  <a:lnTo>
                    <a:pt x="32" y="7"/>
                  </a:lnTo>
                  <a:lnTo>
                    <a:pt x="26" y="9"/>
                  </a:lnTo>
                  <a:lnTo>
                    <a:pt x="19" y="11"/>
                  </a:lnTo>
                  <a:lnTo>
                    <a:pt x="13" y="12"/>
                  </a:lnTo>
                  <a:lnTo>
                    <a:pt x="7" y="13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41" name="Freeform 297">
              <a:extLst>
                <a:ext uri="{FF2B5EF4-FFF2-40B4-BE49-F238E27FC236}">
                  <a16:creationId xmlns:a16="http://schemas.microsoft.com/office/drawing/2014/main" id="{6C4667B0-2224-6590-F144-1939A87E5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482"/>
              <a:ext cx="201" cy="72"/>
            </a:xfrm>
            <a:custGeom>
              <a:avLst/>
              <a:gdLst>
                <a:gd name="T0" fmla="*/ 2 w 201"/>
                <a:gd name="T1" fmla="*/ 71 h 72"/>
                <a:gd name="T2" fmla="*/ 9 w 201"/>
                <a:gd name="T3" fmla="*/ 56 h 72"/>
                <a:gd name="T4" fmla="*/ 17 w 201"/>
                <a:gd name="T5" fmla="*/ 43 h 72"/>
                <a:gd name="T6" fmla="*/ 27 w 201"/>
                <a:gd name="T7" fmla="*/ 32 h 72"/>
                <a:gd name="T8" fmla="*/ 38 w 201"/>
                <a:gd name="T9" fmla="*/ 22 h 72"/>
                <a:gd name="T10" fmla="*/ 50 w 201"/>
                <a:gd name="T11" fmla="*/ 14 h 72"/>
                <a:gd name="T12" fmla="*/ 63 w 201"/>
                <a:gd name="T13" fmla="*/ 8 h 72"/>
                <a:gd name="T14" fmla="*/ 76 w 201"/>
                <a:gd name="T15" fmla="*/ 4 h 72"/>
                <a:gd name="T16" fmla="*/ 91 w 201"/>
                <a:gd name="T17" fmla="*/ 1 h 72"/>
                <a:gd name="T18" fmla="*/ 105 w 201"/>
                <a:gd name="T19" fmla="*/ 1 h 72"/>
                <a:gd name="T20" fmla="*/ 119 w 201"/>
                <a:gd name="T21" fmla="*/ 2 h 72"/>
                <a:gd name="T22" fmla="*/ 134 w 201"/>
                <a:gd name="T23" fmla="*/ 6 h 72"/>
                <a:gd name="T24" fmla="*/ 148 w 201"/>
                <a:gd name="T25" fmla="*/ 11 h 72"/>
                <a:gd name="T26" fmla="*/ 162 w 201"/>
                <a:gd name="T27" fmla="*/ 19 h 72"/>
                <a:gd name="T28" fmla="*/ 175 w 201"/>
                <a:gd name="T29" fmla="*/ 29 h 72"/>
                <a:gd name="T30" fmla="*/ 188 w 201"/>
                <a:gd name="T31" fmla="*/ 40 h 72"/>
                <a:gd name="T32" fmla="*/ 199 w 201"/>
                <a:gd name="T33" fmla="*/ 54 h 72"/>
                <a:gd name="T34" fmla="*/ 195 w 201"/>
                <a:gd name="T35" fmla="*/ 46 h 72"/>
                <a:gd name="T36" fmla="*/ 182 w 201"/>
                <a:gd name="T37" fmla="*/ 33 h 72"/>
                <a:gd name="T38" fmla="*/ 170 w 201"/>
                <a:gd name="T39" fmla="*/ 22 h 72"/>
                <a:gd name="T40" fmla="*/ 156 w 201"/>
                <a:gd name="T41" fmla="*/ 13 h 72"/>
                <a:gd name="T42" fmla="*/ 142 w 201"/>
                <a:gd name="T43" fmla="*/ 7 h 72"/>
                <a:gd name="T44" fmla="*/ 127 w 201"/>
                <a:gd name="T45" fmla="*/ 2 h 72"/>
                <a:gd name="T46" fmla="*/ 112 w 201"/>
                <a:gd name="T47" fmla="*/ 0 h 72"/>
                <a:gd name="T48" fmla="*/ 98 w 201"/>
                <a:gd name="T49" fmla="*/ 0 h 72"/>
                <a:gd name="T50" fmla="*/ 83 w 201"/>
                <a:gd name="T51" fmla="*/ 0 h 72"/>
                <a:gd name="T52" fmla="*/ 69 w 201"/>
                <a:gd name="T53" fmla="*/ 4 h 72"/>
                <a:gd name="T54" fmla="*/ 56 w 201"/>
                <a:gd name="T55" fmla="*/ 9 h 72"/>
                <a:gd name="T56" fmla="*/ 43 w 201"/>
                <a:gd name="T57" fmla="*/ 16 h 72"/>
                <a:gd name="T58" fmla="*/ 31 w 201"/>
                <a:gd name="T59" fmla="*/ 25 h 72"/>
                <a:gd name="T60" fmla="*/ 20 w 201"/>
                <a:gd name="T61" fmla="*/ 36 h 72"/>
                <a:gd name="T62" fmla="*/ 11 w 201"/>
                <a:gd name="T63" fmla="*/ 49 h 72"/>
                <a:gd name="T64" fmla="*/ 4 w 201"/>
                <a:gd name="T65" fmla="*/ 63 h 72"/>
                <a:gd name="T66" fmla="*/ 2 w 201"/>
                <a:gd name="T67" fmla="*/ 70 h 72"/>
                <a:gd name="T68" fmla="*/ 0 w 201"/>
                <a:gd name="T69" fmla="*/ 71 h 72"/>
                <a:gd name="T70" fmla="*/ 2 w 201"/>
                <a:gd name="T71" fmla="*/ 71 h 72"/>
                <a:gd name="T72" fmla="*/ 0 w 201"/>
                <a:gd name="T73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1" h="72">
                  <a:moveTo>
                    <a:pt x="0" y="71"/>
                  </a:moveTo>
                  <a:lnTo>
                    <a:pt x="2" y="71"/>
                  </a:lnTo>
                  <a:lnTo>
                    <a:pt x="5" y="64"/>
                  </a:lnTo>
                  <a:lnTo>
                    <a:pt x="9" y="56"/>
                  </a:lnTo>
                  <a:lnTo>
                    <a:pt x="13" y="50"/>
                  </a:lnTo>
                  <a:lnTo>
                    <a:pt x="17" y="43"/>
                  </a:lnTo>
                  <a:lnTo>
                    <a:pt x="22" y="37"/>
                  </a:lnTo>
                  <a:lnTo>
                    <a:pt x="27" y="32"/>
                  </a:lnTo>
                  <a:lnTo>
                    <a:pt x="32" y="27"/>
                  </a:lnTo>
                  <a:lnTo>
                    <a:pt x="38" y="22"/>
                  </a:lnTo>
                  <a:lnTo>
                    <a:pt x="44" y="18"/>
                  </a:lnTo>
                  <a:lnTo>
                    <a:pt x="50" y="14"/>
                  </a:lnTo>
                  <a:lnTo>
                    <a:pt x="56" y="11"/>
                  </a:lnTo>
                  <a:lnTo>
                    <a:pt x="63" y="8"/>
                  </a:lnTo>
                  <a:lnTo>
                    <a:pt x="70" y="6"/>
                  </a:lnTo>
                  <a:lnTo>
                    <a:pt x="76" y="4"/>
                  </a:lnTo>
                  <a:lnTo>
                    <a:pt x="83" y="2"/>
                  </a:lnTo>
                  <a:lnTo>
                    <a:pt x="91" y="1"/>
                  </a:lnTo>
                  <a:lnTo>
                    <a:pt x="98" y="1"/>
                  </a:lnTo>
                  <a:lnTo>
                    <a:pt x="105" y="1"/>
                  </a:lnTo>
                  <a:lnTo>
                    <a:pt x="112" y="1"/>
                  </a:lnTo>
                  <a:lnTo>
                    <a:pt x="119" y="2"/>
                  </a:lnTo>
                  <a:lnTo>
                    <a:pt x="127" y="4"/>
                  </a:lnTo>
                  <a:lnTo>
                    <a:pt x="134" y="6"/>
                  </a:lnTo>
                  <a:lnTo>
                    <a:pt x="141" y="8"/>
                  </a:lnTo>
                  <a:lnTo>
                    <a:pt x="148" y="11"/>
                  </a:lnTo>
                  <a:lnTo>
                    <a:pt x="155" y="15"/>
                  </a:lnTo>
                  <a:lnTo>
                    <a:pt x="162" y="19"/>
                  </a:lnTo>
                  <a:lnTo>
                    <a:pt x="169" y="23"/>
                  </a:lnTo>
                  <a:lnTo>
                    <a:pt x="175" y="29"/>
                  </a:lnTo>
                  <a:lnTo>
                    <a:pt x="181" y="34"/>
                  </a:lnTo>
                  <a:lnTo>
                    <a:pt x="188" y="40"/>
                  </a:lnTo>
                  <a:lnTo>
                    <a:pt x="193" y="47"/>
                  </a:lnTo>
                  <a:lnTo>
                    <a:pt x="199" y="54"/>
                  </a:lnTo>
                  <a:lnTo>
                    <a:pt x="200" y="53"/>
                  </a:lnTo>
                  <a:lnTo>
                    <a:pt x="195" y="46"/>
                  </a:lnTo>
                  <a:lnTo>
                    <a:pt x="188" y="39"/>
                  </a:lnTo>
                  <a:lnTo>
                    <a:pt x="182" y="33"/>
                  </a:lnTo>
                  <a:lnTo>
                    <a:pt x="176" y="27"/>
                  </a:lnTo>
                  <a:lnTo>
                    <a:pt x="170" y="22"/>
                  </a:lnTo>
                  <a:lnTo>
                    <a:pt x="163" y="17"/>
                  </a:lnTo>
                  <a:lnTo>
                    <a:pt x="156" y="13"/>
                  </a:lnTo>
                  <a:lnTo>
                    <a:pt x="149" y="10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7" y="2"/>
                  </a:lnTo>
                  <a:lnTo>
                    <a:pt x="120" y="0"/>
                  </a:lnTo>
                  <a:lnTo>
                    <a:pt x="112" y="0"/>
                  </a:lnTo>
                  <a:lnTo>
                    <a:pt x="105" y="0"/>
                  </a:lnTo>
                  <a:lnTo>
                    <a:pt x="98" y="0"/>
                  </a:lnTo>
                  <a:lnTo>
                    <a:pt x="91" y="0"/>
                  </a:lnTo>
                  <a:lnTo>
                    <a:pt x="83" y="0"/>
                  </a:lnTo>
                  <a:lnTo>
                    <a:pt x="76" y="2"/>
                  </a:lnTo>
                  <a:lnTo>
                    <a:pt x="69" y="4"/>
                  </a:lnTo>
                  <a:lnTo>
                    <a:pt x="62" y="6"/>
                  </a:lnTo>
                  <a:lnTo>
                    <a:pt x="56" y="9"/>
                  </a:lnTo>
                  <a:lnTo>
                    <a:pt x="49" y="13"/>
                  </a:lnTo>
                  <a:lnTo>
                    <a:pt x="43" y="16"/>
                  </a:lnTo>
                  <a:lnTo>
                    <a:pt x="37" y="20"/>
                  </a:lnTo>
                  <a:lnTo>
                    <a:pt x="31" y="25"/>
                  </a:lnTo>
                  <a:lnTo>
                    <a:pt x="26" y="30"/>
                  </a:lnTo>
                  <a:lnTo>
                    <a:pt x="20" y="36"/>
                  </a:lnTo>
                  <a:lnTo>
                    <a:pt x="16" y="42"/>
                  </a:lnTo>
                  <a:lnTo>
                    <a:pt x="11" y="49"/>
                  </a:lnTo>
                  <a:lnTo>
                    <a:pt x="7" y="55"/>
                  </a:lnTo>
                  <a:lnTo>
                    <a:pt x="4" y="63"/>
                  </a:lnTo>
                  <a:lnTo>
                    <a:pt x="0" y="71"/>
                  </a:lnTo>
                  <a:lnTo>
                    <a:pt x="2" y="70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42" name="Freeform 298">
              <a:extLst>
                <a:ext uri="{FF2B5EF4-FFF2-40B4-BE49-F238E27FC236}">
                  <a16:creationId xmlns:a16="http://schemas.microsoft.com/office/drawing/2014/main" id="{419D46E0-A38B-2363-0D79-9209B270D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1545"/>
              <a:ext cx="66" cy="32"/>
            </a:xfrm>
            <a:custGeom>
              <a:avLst/>
              <a:gdLst>
                <a:gd name="T0" fmla="*/ 0 w 66"/>
                <a:gd name="T1" fmla="*/ 31 h 32"/>
                <a:gd name="T2" fmla="*/ 2 w 66"/>
                <a:gd name="T3" fmla="*/ 30 h 32"/>
                <a:gd name="T4" fmla="*/ 4 w 66"/>
                <a:gd name="T5" fmla="*/ 26 h 32"/>
                <a:gd name="T6" fmla="*/ 6 w 66"/>
                <a:gd name="T7" fmla="*/ 21 h 32"/>
                <a:gd name="T8" fmla="*/ 9 w 66"/>
                <a:gd name="T9" fmla="*/ 17 h 32"/>
                <a:gd name="T10" fmla="*/ 12 w 66"/>
                <a:gd name="T11" fmla="*/ 14 h 32"/>
                <a:gd name="T12" fmla="*/ 16 w 66"/>
                <a:gd name="T13" fmla="*/ 11 h 32"/>
                <a:gd name="T14" fmla="*/ 19 w 66"/>
                <a:gd name="T15" fmla="*/ 8 h 32"/>
                <a:gd name="T16" fmla="*/ 23 w 66"/>
                <a:gd name="T17" fmla="*/ 6 h 32"/>
                <a:gd name="T18" fmla="*/ 27 w 66"/>
                <a:gd name="T19" fmla="*/ 5 h 32"/>
                <a:gd name="T20" fmla="*/ 31 w 66"/>
                <a:gd name="T21" fmla="*/ 3 h 32"/>
                <a:gd name="T22" fmla="*/ 35 w 66"/>
                <a:gd name="T23" fmla="*/ 3 h 32"/>
                <a:gd name="T24" fmla="*/ 40 w 66"/>
                <a:gd name="T25" fmla="*/ 2 h 32"/>
                <a:gd name="T26" fmla="*/ 44 w 66"/>
                <a:gd name="T27" fmla="*/ 3 h 32"/>
                <a:gd name="T28" fmla="*/ 49 w 66"/>
                <a:gd name="T29" fmla="*/ 3 h 32"/>
                <a:gd name="T30" fmla="*/ 54 w 66"/>
                <a:gd name="T31" fmla="*/ 5 h 32"/>
                <a:gd name="T32" fmla="*/ 58 w 66"/>
                <a:gd name="T33" fmla="*/ 6 h 32"/>
                <a:gd name="T34" fmla="*/ 63 w 66"/>
                <a:gd name="T35" fmla="*/ 8 h 32"/>
                <a:gd name="T36" fmla="*/ 65 w 66"/>
                <a:gd name="T37" fmla="*/ 7 h 32"/>
                <a:gd name="T38" fmla="*/ 59 w 66"/>
                <a:gd name="T39" fmla="*/ 5 h 32"/>
                <a:gd name="T40" fmla="*/ 54 w 66"/>
                <a:gd name="T41" fmla="*/ 3 h 32"/>
                <a:gd name="T42" fmla="*/ 49 w 66"/>
                <a:gd name="T43" fmla="*/ 1 h 32"/>
                <a:gd name="T44" fmla="*/ 44 w 66"/>
                <a:gd name="T45" fmla="*/ 1 h 32"/>
                <a:gd name="T46" fmla="*/ 40 w 66"/>
                <a:gd name="T47" fmla="*/ 0 h 32"/>
                <a:gd name="T48" fmla="*/ 35 w 66"/>
                <a:gd name="T49" fmla="*/ 1 h 32"/>
                <a:gd name="T50" fmla="*/ 31 w 66"/>
                <a:gd name="T51" fmla="*/ 1 h 32"/>
                <a:gd name="T52" fmla="*/ 26 w 66"/>
                <a:gd name="T53" fmla="*/ 3 h 32"/>
                <a:gd name="T54" fmla="*/ 22 w 66"/>
                <a:gd name="T55" fmla="*/ 5 h 32"/>
                <a:gd name="T56" fmla="*/ 18 w 66"/>
                <a:gd name="T57" fmla="*/ 7 h 32"/>
                <a:gd name="T58" fmla="*/ 15 w 66"/>
                <a:gd name="T59" fmla="*/ 9 h 32"/>
                <a:gd name="T60" fmla="*/ 11 w 66"/>
                <a:gd name="T61" fmla="*/ 12 h 32"/>
                <a:gd name="T62" fmla="*/ 8 w 66"/>
                <a:gd name="T63" fmla="*/ 17 h 32"/>
                <a:gd name="T64" fmla="*/ 5 w 66"/>
                <a:gd name="T65" fmla="*/ 21 h 32"/>
                <a:gd name="T66" fmla="*/ 2 w 66"/>
                <a:gd name="T67" fmla="*/ 25 h 32"/>
                <a:gd name="T68" fmla="*/ 0 w 66"/>
                <a:gd name="T69" fmla="*/ 30 h 32"/>
                <a:gd name="T70" fmla="*/ 2 w 66"/>
                <a:gd name="T71" fmla="*/ 30 h 32"/>
                <a:gd name="T72" fmla="*/ 0 w 66"/>
                <a:gd name="T73" fmla="*/ 30 h 32"/>
                <a:gd name="T74" fmla="*/ 0 w 66"/>
                <a:gd name="T75" fmla="*/ 31 h 32"/>
                <a:gd name="T76" fmla="*/ 1 w 66"/>
                <a:gd name="T77" fmla="*/ 31 h 32"/>
                <a:gd name="T78" fmla="*/ 1 w 66"/>
                <a:gd name="T79" fmla="*/ 31 h 32"/>
                <a:gd name="T80" fmla="*/ 2 w 66"/>
                <a:gd name="T81" fmla="*/ 30 h 32"/>
                <a:gd name="T82" fmla="*/ 0 w 66"/>
                <a:gd name="T83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" h="32">
                  <a:moveTo>
                    <a:pt x="0" y="31"/>
                  </a:moveTo>
                  <a:lnTo>
                    <a:pt x="2" y="30"/>
                  </a:lnTo>
                  <a:lnTo>
                    <a:pt x="4" y="26"/>
                  </a:lnTo>
                  <a:lnTo>
                    <a:pt x="6" y="21"/>
                  </a:lnTo>
                  <a:lnTo>
                    <a:pt x="9" y="17"/>
                  </a:lnTo>
                  <a:lnTo>
                    <a:pt x="12" y="14"/>
                  </a:lnTo>
                  <a:lnTo>
                    <a:pt x="16" y="11"/>
                  </a:lnTo>
                  <a:lnTo>
                    <a:pt x="19" y="8"/>
                  </a:lnTo>
                  <a:lnTo>
                    <a:pt x="23" y="6"/>
                  </a:lnTo>
                  <a:lnTo>
                    <a:pt x="27" y="5"/>
                  </a:lnTo>
                  <a:lnTo>
                    <a:pt x="31" y="3"/>
                  </a:lnTo>
                  <a:lnTo>
                    <a:pt x="35" y="3"/>
                  </a:lnTo>
                  <a:lnTo>
                    <a:pt x="40" y="2"/>
                  </a:lnTo>
                  <a:lnTo>
                    <a:pt x="44" y="3"/>
                  </a:lnTo>
                  <a:lnTo>
                    <a:pt x="49" y="3"/>
                  </a:lnTo>
                  <a:lnTo>
                    <a:pt x="54" y="5"/>
                  </a:lnTo>
                  <a:lnTo>
                    <a:pt x="58" y="6"/>
                  </a:lnTo>
                  <a:lnTo>
                    <a:pt x="63" y="8"/>
                  </a:lnTo>
                  <a:lnTo>
                    <a:pt x="65" y="7"/>
                  </a:lnTo>
                  <a:lnTo>
                    <a:pt x="59" y="5"/>
                  </a:lnTo>
                  <a:lnTo>
                    <a:pt x="54" y="3"/>
                  </a:lnTo>
                  <a:lnTo>
                    <a:pt x="49" y="1"/>
                  </a:lnTo>
                  <a:lnTo>
                    <a:pt x="44" y="1"/>
                  </a:lnTo>
                  <a:lnTo>
                    <a:pt x="40" y="0"/>
                  </a:lnTo>
                  <a:lnTo>
                    <a:pt x="35" y="1"/>
                  </a:lnTo>
                  <a:lnTo>
                    <a:pt x="31" y="1"/>
                  </a:lnTo>
                  <a:lnTo>
                    <a:pt x="26" y="3"/>
                  </a:lnTo>
                  <a:lnTo>
                    <a:pt x="22" y="5"/>
                  </a:lnTo>
                  <a:lnTo>
                    <a:pt x="18" y="7"/>
                  </a:lnTo>
                  <a:lnTo>
                    <a:pt x="15" y="9"/>
                  </a:lnTo>
                  <a:lnTo>
                    <a:pt x="11" y="12"/>
                  </a:lnTo>
                  <a:lnTo>
                    <a:pt x="8" y="17"/>
                  </a:lnTo>
                  <a:lnTo>
                    <a:pt x="5" y="21"/>
                  </a:lnTo>
                  <a:lnTo>
                    <a:pt x="2" y="25"/>
                  </a:lnTo>
                  <a:lnTo>
                    <a:pt x="0" y="3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2" y="3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43" name="Freeform 299">
              <a:extLst>
                <a:ext uri="{FF2B5EF4-FFF2-40B4-BE49-F238E27FC236}">
                  <a16:creationId xmlns:a16="http://schemas.microsoft.com/office/drawing/2014/main" id="{13213D4E-55BB-063D-60B8-E79DC7E34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550"/>
              <a:ext cx="186" cy="67"/>
            </a:xfrm>
            <a:custGeom>
              <a:avLst/>
              <a:gdLst>
                <a:gd name="T0" fmla="*/ 3 w 186"/>
                <a:gd name="T1" fmla="*/ 66 h 67"/>
                <a:gd name="T2" fmla="*/ 12 w 186"/>
                <a:gd name="T3" fmla="*/ 51 h 67"/>
                <a:gd name="T4" fmla="*/ 23 w 186"/>
                <a:gd name="T5" fmla="*/ 39 h 67"/>
                <a:gd name="T6" fmla="*/ 35 w 186"/>
                <a:gd name="T7" fmla="*/ 28 h 67"/>
                <a:gd name="T8" fmla="*/ 48 w 186"/>
                <a:gd name="T9" fmla="*/ 20 h 67"/>
                <a:gd name="T10" fmla="*/ 61 w 186"/>
                <a:gd name="T11" fmla="*/ 13 h 67"/>
                <a:gd name="T12" fmla="*/ 74 w 186"/>
                <a:gd name="T13" fmla="*/ 8 h 67"/>
                <a:gd name="T14" fmla="*/ 88 w 186"/>
                <a:gd name="T15" fmla="*/ 4 h 67"/>
                <a:gd name="T16" fmla="*/ 101 w 186"/>
                <a:gd name="T17" fmla="*/ 2 h 67"/>
                <a:gd name="T18" fmla="*/ 115 w 186"/>
                <a:gd name="T19" fmla="*/ 2 h 67"/>
                <a:gd name="T20" fmla="*/ 128 w 186"/>
                <a:gd name="T21" fmla="*/ 2 h 67"/>
                <a:gd name="T22" fmla="*/ 140 w 186"/>
                <a:gd name="T23" fmla="*/ 4 h 67"/>
                <a:gd name="T24" fmla="*/ 151 w 186"/>
                <a:gd name="T25" fmla="*/ 7 h 67"/>
                <a:gd name="T26" fmla="*/ 161 w 186"/>
                <a:gd name="T27" fmla="*/ 10 h 67"/>
                <a:gd name="T28" fmla="*/ 170 w 186"/>
                <a:gd name="T29" fmla="*/ 15 h 67"/>
                <a:gd name="T30" fmla="*/ 178 w 186"/>
                <a:gd name="T31" fmla="*/ 20 h 67"/>
                <a:gd name="T32" fmla="*/ 183 w 186"/>
                <a:gd name="T33" fmla="*/ 26 h 67"/>
                <a:gd name="T34" fmla="*/ 182 w 186"/>
                <a:gd name="T35" fmla="*/ 21 h 67"/>
                <a:gd name="T36" fmla="*/ 175 w 186"/>
                <a:gd name="T37" fmla="*/ 16 h 67"/>
                <a:gd name="T38" fmla="*/ 167 w 186"/>
                <a:gd name="T39" fmla="*/ 11 h 67"/>
                <a:gd name="T40" fmla="*/ 157 w 186"/>
                <a:gd name="T41" fmla="*/ 7 h 67"/>
                <a:gd name="T42" fmla="*/ 146 w 186"/>
                <a:gd name="T43" fmla="*/ 3 h 67"/>
                <a:gd name="T44" fmla="*/ 134 w 186"/>
                <a:gd name="T45" fmla="*/ 1 h 67"/>
                <a:gd name="T46" fmla="*/ 121 w 186"/>
                <a:gd name="T47" fmla="*/ 0 h 67"/>
                <a:gd name="T48" fmla="*/ 108 w 186"/>
                <a:gd name="T49" fmla="*/ 0 h 67"/>
                <a:gd name="T50" fmla="*/ 95 w 186"/>
                <a:gd name="T51" fmla="*/ 1 h 67"/>
                <a:gd name="T52" fmla="*/ 81 w 186"/>
                <a:gd name="T53" fmla="*/ 4 h 67"/>
                <a:gd name="T54" fmla="*/ 67 w 186"/>
                <a:gd name="T55" fmla="*/ 8 h 67"/>
                <a:gd name="T56" fmla="*/ 54 w 186"/>
                <a:gd name="T57" fmla="*/ 15 h 67"/>
                <a:gd name="T58" fmla="*/ 41 w 186"/>
                <a:gd name="T59" fmla="*/ 22 h 67"/>
                <a:gd name="T60" fmla="*/ 28 w 186"/>
                <a:gd name="T61" fmla="*/ 32 h 67"/>
                <a:gd name="T62" fmla="*/ 16 w 186"/>
                <a:gd name="T63" fmla="*/ 43 h 67"/>
                <a:gd name="T64" fmla="*/ 6 w 186"/>
                <a:gd name="T65" fmla="*/ 57 h 67"/>
                <a:gd name="T66" fmla="*/ 0 w 186"/>
                <a:gd name="T67" fmla="*/ 65 h 67"/>
                <a:gd name="T68" fmla="*/ 0 w 186"/>
                <a:gd name="T69" fmla="*/ 65 h 67"/>
                <a:gd name="T70" fmla="*/ 2 w 186"/>
                <a:gd name="T71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6" h="67">
                  <a:moveTo>
                    <a:pt x="3" y="66"/>
                  </a:moveTo>
                  <a:lnTo>
                    <a:pt x="3" y="66"/>
                  </a:lnTo>
                  <a:lnTo>
                    <a:pt x="7" y="58"/>
                  </a:lnTo>
                  <a:lnTo>
                    <a:pt x="12" y="51"/>
                  </a:lnTo>
                  <a:lnTo>
                    <a:pt x="17" y="45"/>
                  </a:lnTo>
                  <a:lnTo>
                    <a:pt x="23" y="39"/>
                  </a:lnTo>
                  <a:lnTo>
                    <a:pt x="29" y="33"/>
                  </a:lnTo>
                  <a:lnTo>
                    <a:pt x="35" y="28"/>
                  </a:lnTo>
                  <a:lnTo>
                    <a:pt x="41" y="24"/>
                  </a:lnTo>
                  <a:lnTo>
                    <a:pt x="48" y="20"/>
                  </a:lnTo>
                  <a:lnTo>
                    <a:pt x="54" y="16"/>
                  </a:lnTo>
                  <a:lnTo>
                    <a:pt x="61" y="13"/>
                  </a:lnTo>
                  <a:lnTo>
                    <a:pt x="68" y="10"/>
                  </a:lnTo>
                  <a:lnTo>
                    <a:pt x="74" y="8"/>
                  </a:lnTo>
                  <a:lnTo>
                    <a:pt x="81" y="6"/>
                  </a:lnTo>
                  <a:lnTo>
                    <a:pt x="88" y="4"/>
                  </a:lnTo>
                  <a:lnTo>
                    <a:pt x="95" y="3"/>
                  </a:lnTo>
                  <a:lnTo>
                    <a:pt x="101" y="2"/>
                  </a:lnTo>
                  <a:lnTo>
                    <a:pt x="108" y="2"/>
                  </a:lnTo>
                  <a:lnTo>
                    <a:pt x="115" y="2"/>
                  </a:lnTo>
                  <a:lnTo>
                    <a:pt x="121" y="2"/>
                  </a:lnTo>
                  <a:lnTo>
                    <a:pt x="128" y="2"/>
                  </a:lnTo>
                  <a:lnTo>
                    <a:pt x="134" y="3"/>
                  </a:lnTo>
                  <a:lnTo>
                    <a:pt x="140" y="4"/>
                  </a:lnTo>
                  <a:lnTo>
                    <a:pt x="146" y="5"/>
                  </a:lnTo>
                  <a:lnTo>
                    <a:pt x="151" y="7"/>
                  </a:lnTo>
                  <a:lnTo>
                    <a:pt x="156" y="8"/>
                  </a:lnTo>
                  <a:lnTo>
                    <a:pt x="161" y="10"/>
                  </a:lnTo>
                  <a:lnTo>
                    <a:pt x="166" y="12"/>
                  </a:lnTo>
                  <a:lnTo>
                    <a:pt x="170" y="15"/>
                  </a:lnTo>
                  <a:lnTo>
                    <a:pt x="174" y="17"/>
                  </a:lnTo>
                  <a:lnTo>
                    <a:pt x="178" y="20"/>
                  </a:lnTo>
                  <a:lnTo>
                    <a:pt x="181" y="23"/>
                  </a:lnTo>
                  <a:lnTo>
                    <a:pt x="183" y="26"/>
                  </a:lnTo>
                  <a:lnTo>
                    <a:pt x="185" y="25"/>
                  </a:lnTo>
                  <a:lnTo>
                    <a:pt x="182" y="21"/>
                  </a:lnTo>
                  <a:lnTo>
                    <a:pt x="179" y="19"/>
                  </a:lnTo>
                  <a:lnTo>
                    <a:pt x="175" y="16"/>
                  </a:lnTo>
                  <a:lnTo>
                    <a:pt x="171" y="13"/>
                  </a:lnTo>
                  <a:lnTo>
                    <a:pt x="167" y="11"/>
                  </a:lnTo>
                  <a:lnTo>
                    <a:pt x="162" y="8"/>
                  </a:lnTo>
                  <a:lnTo>
                    <a:pt x="157" y="7"/>
                  </a:lnTo>
                  <a:lnTo>
                    <a:pt x="152" y="5"/>
                  </a:lnTo>
                  <a:lnTo>
                    <a:pt x="146" y="3"/>
                  </a:lnTo>
                  <a:lnTo>
                    <a:pt x="140" y="2"/>
                  </a:lnTo>
                  <a:lnTo>
                    <a:pt x="134" y="1"/>
                  </a:lnTo>
                  <a:lnTo>
                    <a:pt x="128" y="0"/>
                  </a:lnTo>
                  <a:lnTo>
                    <a:pt x="121" y="0"/>
                  </a:lnTo>
                  <a:lnTo>
                    <a:pt x="115" y="0"/>
                  </a:lnTo>
                  <a:lnTo>
                    <a:pt x="108" y="0"/>
                  </a:lnTo>
                  <a:lnTo>
                    <a:pt x="101" y="0"/>
                  </a:lnTo>
                  <a:lnTo>
                    <a:pt x="95" y="1"/>
                  </a:lnTo>
                  <a:lnTo>
                    <a:pt x="88" y="3"/>
                  </a:lnTo>
                  <a:lnTo>
                    <a:pt x="81" y="4"/>
                  </a:lnTo>
                  <a:lnTo>
                    <a:pt x="74" y="6"/>
                  </a:lnTo>
                  <a:lnTo>
                    <a:pt x="67" y="8"/>
                  </a:lnTo>
                  <a:lnTo>
                    <a:pt x="60" y="12"/>
                  </a:lnTo>
                  <a:lnTo>
                    <a:pt x="54" y="15"/>
                  </a:lnTo>
                  <a:lnTo>
                    <a:pt x="47" y="18"/>
                  </a:lnTo>
                  <a:lnTo>
                    <a:pt x="41" y="22"/>
                  </a:lnTo>
                  <a:lnTo>
                    <a:pt x="34" y="27"/>
                  </a:lnTo>
                  <a:lnTo>
                    <a:pt x="28" y="32"/>
                  </a:lnTo>
                  <a:lnTo>
                    <a:pt x="22" y="37"/>
                  </a:lnTo>
                  <a:lnTo>
                    <a:pt x="16" y="43"/>
                  </a:lnTo>
                  <a:lnTo>
                    <a:pt x="11" y="50"/>
                  </a:lnTo>
                  <a:lnTo>
                    <a:pt x="6" y="57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2" y="66"/>
                  </a:lnTo>
                  <a:lnTo>
                    <a:pt x="2" y="66"/>
                  </a:lnTo>
                  <a:lnTo>
                    <a:pt x="3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44" name="Freeform 300">
              <a:extLst>
                <a:ext uri="{FF2B5EF4-FFF2-40B4-BE49-F238E27FC236}">
                  <a16:creationId xmlns:a16="http://schemas.microsoft.com/office/drawing/2014/main" id="{F894294B-C8BC-AB01-4195-336EB4161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615"/>
              <a:ext cx="17" cy="172"/>
            </a:xfrm>
            <a:custGeom>
              <a:avLst/>
              <a:gdLst>
                <a:gd name="T0" fmla="*/ 8 w 17"/>
                <a:gd name="T1" fmla="*/ 170 h 172"/>
                <a:gd name="T2" fmla="*/ 9 w 17"/>
                <a:gd name="T3" fmla="*/ 155 h 172"/>
                <a:gd name="T4" fmla="*/ 11 w 17"/>
                <a:gd name="T5" fmla="*/ 141 h 172"/>
                <a:gd name="T6" fmla="*/ 11 w 17"/>
                <a:gd name="T7" fmla="*/ 128 h 172"/>
                <a:gd name="T8" fmla="*/ 9 w 17"/>
                <a:gd name="T9" fmla="*/ 116 h 172"/>
                <a:gd name="T10" fmla="*/ 8 w 17"/>
                <a:gd name="T11" fmla="*/ 105 h 172"/>
                <a:gd name="T12" fmla="*/ 7 w 17"/>
                <a:gd name="T13" fmla="*/ 95 h 172"/>
                <a:gd name="T14" fmla="*/ 6 w 17"/>
                <a:gd name="T15" fmla="*/ 86 h 172"/>
                <a:gd name="T16" fmla="*/ 5 w 17"/>
                <a:gd name="T17" fmla="*/ 76 h 172"/>
                <a:gd name="T18" fmla="*/ 2 w 17"/>
                <a:gd name="T19" fmla="*/ 67 h 172"/>
                <a:gd name="T20" fmla="*/ 2 w 17"/>
                <a:gd name="T21" fmla="*/ 59 h 172"/>
                <a:gd name="T22" fmla="*/ 1 w 17"/>
                <a:gd name="T23" fmla="*/ 50 h 172"/>
                <a:gd name="T24" fmla="*/ 2 w 17"/>
                <a:gd name="T25" fmla="*/ 41 h 172"/>
                <a:gd name="T26" fmla="*/ 3 w 17"/>
                <a:gd name="T27" fmla="*/ 32 h 172"/>
                <a:gd name="T28" fmla="*/ 6 w 17"/>
                <a:gd name="T29" fmla="*/ 22 h 172"/>
                <a:gd name="T30" fmla="*/ 9 w 17"/>
                <a:gd name="T31" fmla="*/ 12 h 172"/>
                <a:gd name="T32" fmla="*/ 16 w 17"/>
                <a:gd name="T33" fmla="*/ 1 h 172"/>
                <a:gd name="T34" fmla="*/ 11 w 17"/>
                <a:gd name="T35" fmla="*/ 6 h 172"/>
                <a:gd name="T36" fmla="*/ 6 w 17"/>
                <a:gd name="T37" fmla="*/ 16 h 172"/>
                <a:gd name="T38" fmla="*/ 3 w 17"/>
                <a:gd name="T39" fmla="*/ 27 h 172"/>
                <a:gd name="T40" fmla="*/ 1 w 17"/>
                <a:gd name="T41" fmla="*/ 36 h 172"/>
                <a:gd name="T42" fmla="*/ 0 w 17"/>
                <a:gd name="T43" fmla="*/ 45 h 172"/>
                <a:gd name="T44" fmla="*/ 0 w 17"/>
                <a:gd name="T45" fmla="*/ 54 h 172"/>
                <a:gd name="T46" fmla="*/ 1 w 17"/>
                <a:gd name="T47" fmla="*/ 63 h 172"/>
                <a:gd name="T48" fmla="*/ 1 w 17"/>
                <a:gd name="T49" fmla="*/ 72 h 172"/>
                <a:gd name="T50" fmla="*/ 3 w 17"/>
                <a:gd name="T51" fmla="*/ 81 h 172"/>
                <a:gd name="T52" fmla="*/ 5 w 17"/>
                <a:gd name="T53" fmla="*/ 90 h 172"/>
                <a:gd name="T54" fmla="*/ 6 w 17"/>
                <a:gd name="T55" fmla="*/ 100 h 172"/>
                <a:gd name="T56" fmla="*/ 7 w 17"/>
                <a:gd name="T57" fmla="*/ 111 h 172"/>
                <a:gd name="T58" fmla="*/ 8 w 17"/>
                <a:gd name="T59" fmla="*/ 122 h 172"/>
                <a:gd name="T60" fmla="*/ 9 w 17"/>
                <a:gd name="T61" fmla="*/ 134 h 172"/>
                <a:gd name="T62" fmla="*/ 8 w 17"/>
                <a:gd name="T63" fmla="*/ 148 h 172"/>
                <a:gd name="T64" fmla="*/ 7 w 17"/>
                <a:gd name="T65" fmla="*/ 163 h 172"/>
                <a:gd name="T66" fmla="*/ 7 w 17"/>
                <a:gd name="T67" fmla="*/ 170 h 172"/>
                <a:gd name="T68" fmla="*/ 7 w 17"/>
                <a:gd name="T69" fmla="*/ 171 h 172"/>
                <a:gd name="T70" fmla="*/ 8 w 17"/>
                <a:gd name="T71" fmla="*/ 171 h 172"/>
                <a:gd name="T72" fmla="*/ 8 w 17"/>
                <a:gd name="T73" fmla="*/ 17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172">
                  <a:moveTo>
                    <a:pt x="8" y="171"/>
                  </a:moveTo>
                  <a:lnTo>
                    <a:pt x="8" y="170"/>
                  </a:lnTo>
                  <a:lnTo>
                    <a:pt x="9" y="163"/>
                  </a:lnTo>
                  <a:lnTo>
                    <a:pt x="9" y="155"/>
                  </a:lnTo>
                  <a:lnTo>
                    <a:pt x="11" y="148"/>
                  </a:lnTo>
                  <a:lnTo>
                    <a:pt x="11" y="141"/>
                  </a:lnTo>
                  <a:lnTo>
                    <a:pt x="11" y="134"/>
                  </a:lnTo>
                  <a:lnTo>
                    <a:pt x="11" y="128"/>
                  </a:lnTo>
                  <a:lnTo>
                    <a:pt x="11" y="122"/>
                  </a:lnTo>
                  <a:lnTo>
                    <a:pt x="9" y="116"/>
                  </a:lnTo>
                  <a:lnTo>
                    <a:pt x="9" y="111"/>
                  </a:lnTo>
                  <a:lnTo>
                    <a:pt x="8" y="105"/>
                  </a:lnTo>
                  <a:lnTo>
                    <a:pt x="8" y="100"/>
                  </a:lnTo>
                  <a:lnTo>
                    <a:pt x="7" y="95"/>
                  </a:lnTo>
                  <a:lnTo>
                    <a:pt x="6" y="90"/>
                  </a:lnTo>
                  <a:lnTo>
                    <a:pt x="6" y="86"/>
                  </a:lnTo>
                  <a:lnTo>
                    <a:pt x="5" y="81"/>
                  </a:lnTo>
                  <a:lnTo>
                    <a:pt x="5" y="76"/>
                  </a:lnTo>
                  <a:lnTo>
                    <a:pt x="3" y="72"/>
                  </a:lnTo>
                  <a:lnTo>
                    <a:pt x="2" y="67"/>
                  </a:lnTo>
                  <a:lnTo>
                    <a:pt x="2" y="63"/>
                  </a:lnTo>
                  <a:lnTo>
                    <a:pt x="2" y="59"/>
                  </a:lnTo>
                  <a:lnTo>
                    <a:pt x="1" y="54"/>
                  </a:lnTo>
                  <a:lnTo>
                    <a:pt x="1" y="50"/>
                  </a:lnTo>
                  <a:lnTo>
                    <a:pt x="2" y="45"/>
                  </a:lnTo>
                  <a:lnTo>
                    <a:pt x="2" y="41"/>
                  </a:lnTo>
                  <a:lnTo>
                    <a:pt x="2" y="36"/>
                  </a:lnTo>
                  <a:lnTo>
                    <a:pt x="3" y="32"/>
                  </a:lnTo>
                  <a:lnTo>
                    <a:pt x="5" y="27"/>
                  </a:lnTo>
                  <a:lnTo>
                    <a:pt x="6" y="22"/>
                  </a:lnTo>
                  <a:lnTo>
                    <a:pt x="8" y="17"/>
                  </a:lnTo>
                  <a:lnTo>
                    <a:pt x="9" y="12"/>
                  </a:lnTo>
                  <a:lnTo>
                    <a:pt x="12" y="6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11" y="6"/>
                  </a:lnTo>
                  <a:lnTo>
                    <a:pt x="8" y="11"/>
                  </a:lnTo>
                  <a:lnTo>
                    <a:pt x="6" y="16"/>
                  </a:lnTo>
                  <a:lnTo>
                    <a:pt x="5" y="22"/>
                  </a:lnTo>
                  <a:lnTo>
                    <a:pt x="3" y="27"/>
                  </a:lnTo>
                  <a:lnTo>
                    <a:pt x="2" y="31"/>
                  </a:lnTo>
                  <a:lnTo>
                    <a:pt x="1" y="36"/>
                  </a:lnTo>
                  <a:lnTo>
                    <a:pt x="1" y="41"/>
                  </a:lnTo>
                  <a:lnTo>
                    <a:pt x="0" y="45"/>
                  </a:lnTo>
                  <a:lnTo>
                    <a:pt x="0" y="50"/>
                  </a:lnTo>
                  <a:lnTo>
                    <a:pt x="0" y="54"/>
                  </a:lnTo>
                  <a:lnTo>
                    <a:pt x="0" y="59"/>
                  </a:lnTo>
                  <a:lnTo>
                    <a:pt x="1" y="63"/>
                  </a:lnTo>
                  <a:lnTo>
                    <a:pt x="1" y="67"/>
                  </a:lnTo>
                  <a:lnTo>
                    <a:pt x="1" y="72"/>
                  </a:lnTo>
                  <a:lnTo>
                    <a:pt x="2" y="77"/>
                  </a:lnTo>
                  <a:lnTo>
                    <a:pt x="3" y="81"/>
                  </a:lnTo>
                  <a:lnTo>
                    <a:pt x="3" y="86"/>
                  </a:lnTo>
                  <a:lnTo>
                    <a:pt x="5" y="90"/>
                  </a:lnTo>
                  <a:lnTo>
                    <a:pt x="6" y="95"/>
                  </a:lnTo>
                  <a:lnTo>
                    <a:pt x="6" y="100"/>
                  </a:lnTo>
                  <a:lnTo>
                    <a:pt x="7" y="105"/>
                  </a:lnTo>
                  <a:lnTo>
                    <a:pt x="7" y="111"/>
                  </a:lnTo>
                  <a:lnTo>
                    <a:pt x="8" y="116"/>
                  </a:lnTo>
                  <a:lnTo>
                    <a:pt x="8" y="122"/>
                  </a:lnTo>
                  <a:lnTo>
                    <a:pt x="8" y="128"/>
                  </a:lnTo>
                  <a:lnTo>
                    <a:pt x="9" y="134"/>
                  </a:lnTo>
                  <a:lnTo>
                    <a:pt x="9" y="141"/>
                  </a:lnTo>
                  <a:lnTo>
                    <a:pt x="8" y="148"/>
                  </a:lnTo>
                  <a:lnTo>
                    <a:pt x="8" y="155"/>
                  </a:lnTo>
                  <a:lnTo>
                    <a:pt x="7" y="163"/>
                  </a:lnTo>
                  <a:lnTo>
                    <a:pt x="7" y="170"/>
                  </a:lnTo>
                  <a:lnTo>
                    <a:pt x="7" y="170"/>
                  </a:lnTo>
                  <a:lnTo>
                    <a:pt x="7" y="170"/>
                  </a:lnTo>
                  <a:lnTo>
                    <a:pt x="7" y="171"/>
                  </a:lnTo>
                  <a:lnTo>
                    <a:pt x="7" y="171"/>
                  </a:lnTo>
                  <a:lnTo>
                    <a:pt x="8" y="171"/>
                  </a:lnTo>
                  <a:lnTo>
                    <a:pt x="8" y="170"/>
                  </a:lnTo>
                  <a:lnTo>
                    <a:pt x="8" y="1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45" name="Freeform 301">
              <a:extLst>
                <a:ext uri="{FF2B5EF4-FFF2-40B4-BE49-F238E27FC236}">
                  <a16:creationId xmlns:a16="http://schemas.microsoft.com/office/drawing/2014/main" id="{66E8455B-46AE-8DCB-964A-D44917865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785"/>
              <a:ext cx="150" cy="201"/>
            </a:xfrm>
            <a:custGeom>
              <a:avLst/>
              <a:gdLst>
                <a:gd name="T0" fmla="*/ 2 w 150"/>
                <a:gd name="T1" fmla="*/ 199 h 201"/>
                <a:gd name="T2" fmla="*/ 7 w 150"/>
                <a:gd name="T3" fmla="*/ 187 h 201"/>
                <a:gd name="T4" fmla="*/ 15 w 150"/>
                <a:gd name="T5" fmla="*/ 174 h 201"/>
                <a:gd name="T6" fmla="*/ 23 w 150"/>
                <a:gd name="T7" fmla="*/ 162 h 201"/>
                <a:gd name="T8" fmla="*/ 33 w 150"/>
                <a:gd name="T9" fmla="*/ 150 h 201"/>
                <a:gd name="T10" fmla="*/ 45 w 150"/>
                <a:gd name="T11" fmla="*/ 138 h 201"/>
                <a:gd name="T12" fmla="*/ 56 w 150"/>
                <a:gd name="T13" fmla="*/ 126 h 201"/>
                <a:gd name="T14" fmla="*/ 67 w 150"/>
                <a:gd name="T15" fmla="*/ 114 h 201"/>
                <a:gd name="T16" fmla="*/ 79 w 150"/>
                <a:gd name="T17" fmla="*/ 103 h 201"/>
                <a:gd name="T18" fmla="*/ 91 w 150"/>
                <a:gd name="T19" fmla="*/ 91 h 201"/>
                <a:gd name="T20" fmla="*/ 102 w 150"/>
                <a:gd name="T21" fmla="*/ 78 h 201"/>
                <a:gd name="T22" fmla="*/ 114 w 150"/>
                <a:gd name="T23" fmla="*/ 66 h 201"/>
                <a:gd name="T24" fmla="*/ 124 w 150"/>
                <a:gd name="T25" fmla="*/ 53 h 201"/>
                <a:gd name="T26" fmla="*/ 132 w 150"/>
                <a:gd name="T27" fmla="*/ 41 h 201"/>
                <a:gd name="T28" fmla="*/ 139 w 150"/>
                <a:gd name="T29" fmla="*/ 28 h 201"/>
                <a:gd name="T30" fmla="*/ 145 w 150"/>
                <a:gd name="T31" fmla="*/ 14 h 201"/>
                <a:gd name="T32" fmla="*/ 149 w 150"/>
                <a:gd name="T33" fmla="*/ 1 h 201"/>
                <a:gd name="T34" fmla="*/ 146 w 150"/>
                <a:gd name="T35" fmla="*/ 7 h 201"/>
                <a:gd name="T36" fmla="*/ 141 w 150"/>
                <a:gd name="T37" fmla="*/ 20 h 201"/>
                <a:gd name="T38" fmla="*/ 135 w 150"/>
                <a:gd name="T39" fmla="*/ 33 h 201"/>
                <a:gd name="T40" fmla="*/ 127 w 150"/>
                <a:gd name="T41" fmla="*/ 46 h 201"/>
                <a:gd name="T42" fmla="*/ 117 w 150"/>
                <a:gd name="T43" fmla="*/ 59 h 201"/>
                <a:gd name="T44" fmla="*/ 106 w 150"/>
                <a:gd name="T45" fmla="*/ 71 h 201"/>
                <a:gd name="T46" fmla="*/ 95 w 150"/>
                <a:gd name="T47" fmla="*/ 83 h 201"/>
                <a:gd name="T48" fmla="*/ 84 w 150"/>
                <a:gd name="T49" fmla="*/ 95 h 201"/>
                <a:gd name="T50" fmla="*/ 72 w 150"/>
                <a:gd name="T51" fmla="*/ 107 h 201"/>
                <a:gd name="T52" fmla="*/ 61 w 150"/>
                <a:gd name="T53" fmla="*/ 119 h 201"/>
                <a:gd name="T54" fmla="*/ 49 w 150"/>
                <a:gd name="T55" fmla="*/ 131 h 201"/>
                <a:gd name="T56" fmla="*/ 37 w 150"/>
                <a:gd name="T57" fmla="*/ 143 h 201"/>
                <a:gd name="T58" fmla="*/ 27 w 150"/>
                <a:gd name="T59" fmla="*/ 155 h 201"/>
                <a:gd name="T60" fmla="*/ 18 w 150"/>
                <a:gd name="T61" fmla="*/ 167 h 201"/>
                <a:gd name="T62" fmla="*/ 9 w 150"/>
                <a:gd name="T63" fmla="*/ 180 h 201"/>
                <a:gd name="T64" fmla="*/ 3 w 150"/>
                <a:gd name="T65" fmla="*/ 192 h 201"/>
                <a:gd name="T66" fmla="*/ 0 w 150"/>
                <a:gd name="T67" fmla="*/ 199 h 201"/>
                <a:gd name="T68" fmla="*/ 0 w 150"/>
                <a:gd name="T69" fmla="*/ 199 h 201"/>
                <a:gd name="T70" fmla="*/ 1 w 150"/>
                <a:gd name="T71" fmla="*/ 20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0" h="201">
                  <a:moveTo>
                    <a:pt x="2" y="199"/>
                  </a:moveTo>
                  <a:lnTo>
                    <a:pt x="2" y="199"/>
                  </a:lnTo>
                  <a:lnTo>
                    <a:pt x="4" y="193"/>
                  </a:lnTo>
                  <a:lnTo>
                    <a:pt x="7" y="187"/>
                  </a:lnTo>
                  <a:lnTo>
                    <a:pt x="11" y="180"/>
                  </a:lnTo>
                  <a:lnTo>
                    <a:pt x="15" y="174"/>
                  </a:lnTo>
                  <a:lnTo>
                    <a:pt x="19" y="168"/>
                  </a:lnTo>
                  <a:lnTo>
                    <a:pt x="23" y="162"/>
                  </a:lnTo>
                  <a:lnTo>
                    <a:pt x="28" y="156"/>
                  </a:lnTo>
                  <a:lnTo>
                    <a:pt x="33" y="150"/>
                  </a:lnTo>
                  <a:lnTo>
                    <a:pt x="39" y="144"/>
                  </a:lnTo>
                  <a:lnTo>
                    <a:pt x="45" y="138"/>
                  </a:lnTo>
                  <a:lnTo>
                    <a:pt x="50" y="132"/>
                  </a:lnTo>
                  <a:lnTo>
                    <a:pt x="56" y="126"/>
                  </a:lnTo>
                  <a:lnTo>
                    <a:pt x="62" y="120"/>
                  </a:lnTo>
                  <a:lnTo>
                    <a:pt x="67" y="114"/>
                  </a:lnTo>
                  <a:lnTo>
                    <a:pt x="73" y="108"/>
                  </a:lnTo>
                  <a:lnTo>
                    <a:pt x="79" y="103"/>
                  </a:lnTo>
                  <a:lnTo>
                    <a:pt x="85" y="96"/>
                  </a:lnTo>
                  <a:lnTo>
                    <a:pt x="91" y="91"/>
                  </a:lnTo>
                  <a:lnTo>
                    <a:pt x="96" y="84"/>
                  </a:lnTo>
                  <a:lnTo>
                    <a:pt x="102" y="78"/>
                  </a:lnTo>
                  <a:lnTo>
                    <a:pt x="107" y="72"/>
                  </a:lnTo>
                  <a:lnTo>
                    <a:pt x="114" y="66"/>
                  </a:lnTo>
                  <a:lnTo>
                    <a:pt x="119" y="60"/>
                  </a:lnTo>
                  <a:lnTo>
                    <a:pt x="124" y="53"/>
                  </a:lnTo>
                  <a:lnTo>
                    <a:pt x="128" y="47"/>
                  </a:lnTo>
                  <a:lnTo>
                    <a:pt x="132" y="41"/>
                  </a:lnTo>
                  <a:lnTo>
                    <a:pt x="136" y="34"/>
                  </a:lnTo>
                  <a:lnTo>
                    <a:pt x="139" y="28"/>
                  </a:lnTo>
                  <a:lnTo>
                    <a:pt x="143" y="21"/>
                  </a:lnTo>
                  <a:lnTo>
                    <a:pt x="145" y="14"/>
                  </a:lnTo>
                  <a:lnTo>
                    <a:pt x="147" y="7"/>
                  </a:lnTo>
                  <a:lnTo>
                    <a:pt x="149" y="1"/>
                  </a:lnTo>
                  <a:lnTo>
                    <a:pt x="148" y="0"/>
                  </a:lnTo>
                  <a:lnTo>
                    <a:pt x="146" y="7"/>
                  </a:lnTo>
                  <a:lnTo>
                    <a:pt x="144" y="14"/>
                  </a:lnTo>
                  <a:lnTo>
                    <a:pt x="141" y="20"/>
                  </a:lnTo>
                  <a:lnTo>
                    <a:pt x="138" y="27"/>
                  </a:lnTo>
                  <a:lnTo>
                    <a:pt x="135" y="33"/>
                  </a:lnTo>
                  <a:lnTo>
                    <a:pt x="131" y="40"/>
                  </a:lnTo>
                  <a:lnTo>
                    <a:pt x="127" y="46"/>
                  </a:lnTo>
                  <a:lnTo>
                    <a:pt x="122" y="52"/>
                  </a:lnTo>
                  <a:lnTo>
                    <a:pt x="117" y="59"/>
                  </a:lnTo>
                  <a:lnTo>
                    <a:pt x="111" y="65"/>
                  </a:lnTo>
                  <a:lnTo>
                    <a:pt x="106" y="71"/>
                  </a:lnTo>
                  <a:lnTo>
                    <a:pt x="101" y="77"/>
                  </a:lnTo>
                  <a:lnTo>
                    <a:pt x="95" y="83"/>
                  </a:lnTo>
                  <a:lnTo>
                    <a:pt x="90" y="89"/>
                  </a:lnTo>
                  <a:lnTo>
                    <a:pt x="84" y="95"/>
                  </a:lnTo>
                  <a:lnTo>
                    <a:pt x="78" y="101"/>
                  </a:lnTo>
                  <a:lnTo>
                    <a:pt x="72" y="107"/>
                  </a:lnTo>
                  <a:lnTo>
                    <a:pt x="66" y="113"/>
                  </a:lnTo>
                  <a:lnTo>
                    <a:pt x="61" y="119"/>
                  </a:lnTo>
                  <a:lnTo>
                    <a:pt x="55" y="125"/>
                  </a:lnTo>
                  <a:lnTo>
                    <a:pt x="49" y="131"/>
                  </a:lnTo>
                  <a:lnTo>
                    <a:pt x="44" y="137"/>
                  </a:lnTo>
                  <a:lnTo>
                    <a:pt x="37" y="143"/>
                  </a:lnTo>
                  <a:lnTo>
                    <a:pt x="32" y="149"/>
                  </a:lnTo>
                  <a:lnTo>
                    <a:pt x="27" y="155"/>
                  </a:lnTo>
                  <a:lnTo>
                    <a:pt x="22" y="161"/>
                  </a:lnTo>
                  <a:lnTo>
                    <a:pt x="18" y="167"/>
                  </a:lnTo>
                  <a:lnTo>
                    <a:pt x="13" y="173"/>
                  </a:lnTo>
                  <a:lnTo>
                    <a:pt x="9" y="180"/>
                  </a:lnTo>
                  <a:lnTo>
                    <a:pt x="6" y="186"/>
                  </a:lnTo>
                  <a:lnTo>
                    <a:pt x="3" y="192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1" y="200"/>
                  </a:lnTo>
                  <a:lnTo>
                    <a:pt x="1" y="200"/>
                  </a:lnTo>
                  <a:lnTo>
                    <a:pt x="2" y="19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46" name="Freeform 302">
              <a:extLst>
                <a:ext uri="{FF2B5EF4-FFF2-40B4-BE49-F238E27FC236}">
                  <a16:creationId xmlns:a16="http://schemas.microsoft.com/office/drawing/2014/main" id="{90C7300E-B7DB-522E-FE7F-382B0EAAA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1984"/>
              <a:ext cx="71" cy="158"/>
            </a:xfrm>
            <a:custGeom>
              <a:avLst/>
              <a:gdLst>
                <a:gd name="T0" fmla="*/ 68 w 71"/>
                <a:gd name="T1" fmla="*/ 155 h 158"/>
                <a:gd name="T2" fmla="*/ 56 w 71"/>
                <a:gd name="T3" fmla="*/ 152 h 158"/>
                <a:gd name="T4" fmla="*/ 44 w 71"/>
                <a:gd name="T5" fmla="*/ 148 h 158"/>
                <a:gd name="T6" fmla="*/ 35 w 71"/>
                <a:gd name="T7" fmla="*/ 142 h 158"/>
                <a:gd name="T8" fmla="*/ 26 w 71"/>
                <a:gd name="T9" fmla="*/ 135 h 158"/>
                <a:gd name="T10" fmla="*/ 20 w 71"/>
                <a:gd name="T11" fmla="*/ 127 h 158"/>
                <a:gd name="T12" fmla="*/ 14 w 71"/>
                <a:gd name="T13" fmla="*/ 118 h 158"/>
                <a:gd name="T14" fmla="*/ 9 w 71"/>
                <a:gd name="T15" fmla="*/ 108 h 158"/>
                <a:gd name="T16" fmla="*/ 6 w 71"/>
                <a:gd name="T17" fmla="*/ 97 h 158"/>
                <a:gd name="T18" fmla="*/ 4 w 71"/>
                <a:gd name="T19" fmla="*/ 85 h 158"/>
                <a:gd name="T20" fmla="*/ 3 w 71"/>
                <a:gd name="T21" fmla="*/ 74 h 158"/>
                <a:gd name="T22" fmla="*/ 3 w 71"/>
                <a:gd name="T23" fmla="*/ 61 h 158"/>
                <a:gd name="T24" fmla="*/ 4 w 71"/>
                <a:gd name="T25" fmla="*/ 49 h 158"/>
                <a:gd name="T26" fmla="*/ 5 w 71"/>
                <a:gd name="T27" fmla="*/ 36 h 158"/>
                <a:gd name="T28" fmla="*/ 8 w 71"/>
                <a:gd name="T29" fmla="*/ 24 h 158"/>
                <a:gd name="T30" fmla="*/ 12 w 71"/>
                <a:gd name="T31" fmla="*/ 12 h 158"/>
                <a:gd name="T32" fmla="*/ 16 w 71"/>
                <a:gd name="T33" fmla="*/ 0 h 158"/>
                <a:gd name="T34" fmla="*/ 12 w 71"/>
                <a:gd name="T35" fmla="*/ 6 h 158"/>
                <a:gd name="T36" fmla="*/ 8 w 71"/>
                <a:gd name="T37" fmla="*/ 18 h 158"/>
                <a:gd name="T38" fmla="*/ 5 w 71"/>
                <a:gd name="T39" fmla="*/ 30 h 158"/>
                <a:gd name="T40" fmla="*/ 3 w 71"/>
                <a:gd name="T41" fmla="*/ 42 h 158"/>
                <a:gd name="T42" fmla="*/ 2 w 71"/>
                <a:gd name="T43" fmla="*/ 55 h 158"/>
                <a:gd name="T44" fmla="*/ 0 w 71"/>
                <a:gd name="T45" fmla="*/ 67 h 158"/>
                <a:gd name="T46" fmla="*/ 2 w 71"/>
                <a:gd name="T47" fmla="*/ 80 h 158"/>
                <a:gd name="T48" fmla="*/ 3 w 71"/>
                <a:gd name="T49" fmla="*/ 91 h 158"/>
                <a:gd name="T50" fmla="*/ 6 w 71"/>
                <a:gd name="T51" fmla="*/ 103 h 158"/>
                <a:gd name="T52" fmla="*/ 10 w 71"/>
                <a:gd name="T53" fmla="*/ 114 h 158"/>
                <a:gd name="T54" fmla="*/ 15 w 71"/>
                <a:gd name="T55" fmla="*/ 123 h 158"/>
                <a:gd name="T56" fmla="*/ 22 w 71"/>
                <a:gd name="T57" fmla="*/ 132 h 158"/>
                <a:gd name="T58" fmla="*/ 29 w 71"/>
                <a:gd name="T59" fmla="*/ 140 h 158"/>
                <a:gd name="T60" fmla="*/ 38 w 71"/>
                <a:gd name="T61" fmla="*/ 147 h 158"/>
                <a:gd name="T62" fmla="*/ 49 w 71"/>
                <a:gd name="T63" fmla="*/ 152 h 158"/>
                <a:gd name="T64" fmla="*/ 61 w 71"/>
                <a:gd name="T65" fmla="*/ 156 h 158"/>
                <a:gd name="T66" fmla="*/ 70 w 71"/>
                <a:gd name="T67" fmla="*/ 155 h 158"/>
                <a:gd name="T68" fmla="*/ 70 w 71"/>
                <a:gd name="T69" fmla="*/ 157 h 158"/>
                <a:gd name="T70" fmla="*/ 70 w 71"/>
                <a:gd name="T71" fmla="*/ 155 h 158"/>
                <a:gd name="T72" fmla="*/ 67 w 71"/>
                <a:gd name="T73" fmla="*/ 15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1" h="158">
                  <a:moveTo>
                    <a:pt x="67" y="156"/>
                  </a:moveTo>
                  <a:lnTo>
                    <a:pt x="68" y="155"/>
                  </a:lnTo>
                  <a:lnTo>
                    <a:pt x="62" y="154"/>
                  </a:lnTo>
                  <a:lnTo>
                    <a:pt x="56" y="152"/>
                  </a:lnTo>
                  <a:lnTo>
                    <a:pt x="50" y="150"/>
                  </a:lnTo>
                  <a:lnTo>
                    <a:pt x="44" y="148"/>
                  </a:lnTo>
                  <a:lnTo>
                    <a:pt x="39" y="145"/>
                  </a:lnTo>
                  <a:lnTo>
                    <a:pt x="35" y="142"/>
                  </a:lnTo>
                  <a:lnTo>
                    <a:pt x="30" y="139"/>
                  </a:lnTo>
                  <a:lnTo>
                    <a:pt x="26" y="135"/>
                  </a:lnTo>
                  <a:lnTo>
                    <a:pt x="23" y="131"/>
                  </a:lnTo>
                  <a:lnTo>
                    <a:pt x="20" y="127"/>
                  </a:lnTo>
                  <a:lnTo>
                    <a:pt x="16" y="122"/>
                  </a:lnTo>
                  <a:lnTo>
                    <a:pt x="14" y="118"/>
                  </a:lnTo>
                  <a:lnTo>
                    <a:pt x="12" y="113"/>
                  </a:lnTo>
                  <a:lnTo>
                    <a:pt x="9" y="108"/>
                  </a:lnTo>
                  <a:lnTo>
                    <a:pt x="7" y="102"/>
                  </a:lnTo>
                  <a:lnTo>
                    <a:pt x="6" y="97"/>
                  </a:lnTo>
                  <a:lnTo>
                    <a:pt x="5" y="91"/>
                  </a:lnTo>
                  <a:lnTo>
                    <a:pt x="4" y="85"/>
                  </a:lnTo>
                  <a:lnTo>
                    <a:pt x="3" y="80"/>
                  </a:lnTo>
                  <a:lnTo>
                    <a:pt x="3" y="74"/>
                  </a:lnTo>
                  <a:lnTo>
                    <a:pt x="3" y="67"/>
                  </a:lnTo>
                  <a:lnTo>
                    <a:pt x="3" y="61"/>
                  </a:lnTo>
                  <a:lnTo>
                    <a:pt x="3" y="55"/>
                  </a:lnTo>
                  <a:lnTo>
                    <a:pt x="4" y="49"/>
                  </a:lnTo>
                  <a:lnTo>
                    <a:pt x="4" y="43"/>
                  </a:lnTo>
                  <a:lnTo>
                    <a:pt x="5" y="36"/>
                  </a:lnTo>
                  <a:lnTo>
                    <a:pt x="7" y="30"/>
                  </a:lnTo>
                  <a:lnTo>
                    <a:pt x="8" y="24"/>
                  </a:lnTo>
                  <a:lnTo>
                    <a:pt x="10" y="18"/>
                  </a:lnTo>
                  <a:lnTo>
                    <a:pt x="12" y="12"/>
                  </a:lnTo>
                  <a:lnTo>
                    <a:pt x="13" y="6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6"/>
                  </a:lnTo>
                  <a:lnTo>
                    <a:pt x="10" y="11"/>
                  </a:lnTo>
                  <a:lnTo>
                    <a:pt x="8" y="18"/>
                  </a:lnTo>
                  <a:lnTo>
                    <a:pt x="7" y="23"/>
                  </a:lnTo>
                  <a:lnTo>
                    <a:pt x="5" y="30"/>
                  </a:lnTo>
                  <a:lnTo>
                    <a:pt x="4" y="36"/>
                  </a:lnTo>
                  <a:lnTo>
                    <a:pt x="3" y="42"/>
                  </a:lnTo>
                  <a:lnTo>
                    <a:pt x="2" y="49"/>
                  </a:lnTo>
                  <a:lnTo>
                    <a:pt x="2" y="55"/>
                  </a:lnTo>
                  <a:lnTo>
                    <a:pt x="0" y="61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2" y="80"/>
                  </a:lnTo>
                  <a:lnTo>
                    <a:pt x="3" y="86"/>
                  </a:lnTo>
                  <a:lnTo>
                    <a:pt x="3" y="91"/>
                  </a:lnTo>
                  <a:lnTo>
                    <a:pt x="5" y="97"/>
                  </a:lnTo>
                  <a:lnTo>
                    <a:pt x="6" y="103"/>
                  </a:lnTo>
                  <a:lnTo>
                    <a:pt x="8" y="108"/>
                  </a:lnTo>
                  <a:lnTo>
                    <a:pt x="10" y="114"/>
                  </a:lnTo>
                  <a:lnTo>
                    <a:pt x="12" y="119"/>
                  </a:lnTo>
                  <a:lnTo>
                    <a:pt x="15" y="123"/>
                  </a:lnTo>
                  <a:lnTo>
                    <a:pt x="18" y="128"/>
                  </a:lnTo>
                  <a:lnTo>
                    <a:pt x="22" y="132"/>
                  </a:lnTo>
                  <a:lnTo>
                    <a:pt x="25" y="136"/>
                  </a:lnTo>
                  <a:lnTo>
                    <a:pt x="29" y="140"/>
                  </a:lnTo>
                  <a:lnTo>
                    <a:pt x="34" y="144"/>
                  </a:lnTo>
                  <a:lnTo>
                    <a:pt x="38" y="147"/>
                  </a:lnTo>
                  <a:lnTo>
                    <a:pt x="44" y="149"/>
                  </a:lnTo>
                  <a:lnTo>
                    <a:pt x="49" y="152"/>
                  </a:lnTo>
                  <a:lnTo>
                    <a:pt x="55" y="154"/>
                  </a:lnTo>
                  <a:lnTo>
                    <a:pt x="61" y="156"/>
                  </a:lnTo>
                  <a:lnTo>
                    <a:pt x="68" y="157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70" y="157"/>
                  </a:lnTo>
                  <a:lnTo>
                    <a:pt x="70" y="156"/>
                  </a:lnTo>
                  <a:lnTo>
                    <a:pt x="70" y="155"/>
                  </a:lnTo>
                  <a:lnTo>
                    <a:pt x="68" y="155"/>
                  </a:lnTo>
                  <a:lnTo>
                    <a:pt x="67" y="1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47" name="Freeform 303">
              <a:extLst>
                <a:ext uri="{FF2B5EF4-FFF2-40B4-BE49-F238E27FC236}">
                  <a16:creationId xmlns:a16="http://schemas.microsoft.com/office/drawing/2014/main" id="{A2CF2311-4F76-026B-BDDF-BC238B0F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091"/>
              <a:ext cx="20" cy="50"/>
            </a:xfrm>
            <a:custGeom>
              <a:avLst/>
              <a:gdLst>
                <a:gd name="T0" fmla="*/ 2 w 20"/>
                <a:gd name="T1" fmla="*/ 0 h 50"/>
                <a:gd name="T2" fmla="*/ 0 w 20"/>
                <a:gd name="T3" fmla="*/ 1 h 50"/>
                <a:gd name="T4" fmla="*/ 1 w 20"/>
                <a:gd name="T5" fmla="*/ 4 h 50"/>
                <a:gd name="T6" fmla="*/ 1 w 20"/>
                <a:gd name="T7" fmla="*/ 8 h 50"/>
                <a:gd name="T8" fmla="*/ 2 w 20"/>
                <a:gd name="T9" fmla="*/ 12 h 50"/>
                <a:gd name="T10" fmla="*/ 2 w 20"/>
                <a:gd name="T11" fmla="*/ 15 h 50"/>
                <a:gd name="T12" fmla="*/ 3 w 20"/>
                <a:gd name="T13" fmla="*/ 18 h 50"/>
                <a:gd name="T14" fmla="*/ 4 w 20"/>
                <a:gd name="T15" fmla="*/ 22 h 50"/>
                <a:gd name="T16" fmla="*/ 5 w 20"/>
                <a:gd name="T17" fmla="*/ 24 h 50"/>
                <a:gd name="T18" fmla="*/ 7 w 20"/>
                <a:gd name="T19" fmla="*/ 27 h 50"/>
                <a:gd name="T20" fmla="*/ 8 w 20"/>
                <a:gd name="T21" fmla="*/ 31 h 50"/>
                <a:gd name="T22" fmla="*/ 9 w 20"/>
                <a:gd name="T23" fmla="*/ 33 h 50"/>
                <a:gd name="T24" fmla="*/ 11 w 20"/>
                <a:gd name="T25" fmla="*/ 36 h 50"/>
                <a:gd name="T26" fmla="*/ 12 w 20"/>
                <a:gd name="T27" fmla="*/ 39 h 50"/>
                <a:gd name="T28" fmla="*/ 13 w 20"/>
                <a:gd name="T29" fmla="*/ 41 h 50"/>
                <a:gd name="T30" fmla="*/ 15 w 20"/>
                <a:gd name="T31" fmla="*/ 44 h 50"/>
                <a:gd name="T32" fmla="*/ 16 w 20"/>
                <a:gd name="T33" fmla="*/ 47 h 50"/>
                <a:gd name="T34" fmla="*/ 17 w 20"/>
                <a:gd name="T35" fmla="*/ 49 h 50"/>
                <a:gd name="T36" fmla="*/ 19 w 20"/>
                <a:gd name="T37" fmla="*/ 48 h 50"/>
                <a:gd name="T38" fmla="*/ 17 w 20"/>
                <a:gd name="T39" fmla="*/ 46 h 50"/>
                <a:gd name="T40" fmla="*/ 16 w 20"/>
                <a:gd name="T41" fmla="*/ 43 h 50"/>
                <a:gd name="T42" fmla="*/ 15 w 20"/>
                <a:gd name="T43" fmla="*/ 40 h 50"/>
                <a:gd name="T44" fmla="*/ 13 w 20"/>
                <a:gd name="T45" fmla="*/ 38 h 50"/>
                <a:gd name="T46" fmla="*/ 12 w 20"/>
                <a:gd name="T47" fmla="*/ 35 h 50"/>
                <a:gd name="T48" fmla="*/ 11 w 20"/>
                <a:gd name="T49" fmla="*/ 32 h 50"/>
                <a:gd name="T50" fmla="*/ 9 w 20"/>
                <a:gd name="T51" fmla="*/ 30 h 50"/>
                <a:gd name="T52" fmla="*/ 8 w 20"/>
                <a:gd name="T53" fmla="*/ 27 h 50"/>
                <a:gd name="T54" fmla="*/ 7 w 20"/>
                <a:gd name="T55" fmla="*/ 24 h 50"/>
                <a:gd name="T56" fmla="*/ 6 w 20"/>
                <a:gd name="T57" fmla="*/ 21 h 50"/>
                <a:gd name="T58" fmla="*/ 5 w 20"/>
                <a:gd name="T59" fmla="*/ 18 h 50"/>
                <a:gd name="T60" fmla="*/ 4 w 20"/>
                <a:gd name="T61" fmla="*/ 15 h 50"/>
                <a:gd name="T62" fmla="*/ 3 w 20"/>
                <a:gd name="T63" fmla="*/ 11 h 50"/>
                <a:gd name="T64" fmla="*/ 2 w 20"/>
                <a:gd name="T65" fmla="*/ 8 h 50"/>
                <a:gd name="T66" fmla="*/ 2 w 20"/>
                <a:gd name="T67" fmla="*/ 4 h 50"/>
                <a:gd name="T68" fmla="*/ 2 w 20"/>
                <a:gd name="T69" fmla="*/ 1 h 50"/>
                <a:gd name="T70" fmla="*/ 0 w 20"/>
                <a:gd name="T71" fmla="*/ 1 h 50"/>
                <a:gd name="T72" fmla="*/ 2 w 20"/>
                <a:gd name="T73" fmla="*/ 1 h 50"/>
                <a:gd name="T74" fmla="*/ 2 w 20"/>
                <a:gd name="T75" fmla="*/ 0 h 50"/>
                <a:gd name="T76" fmla="*/ 1 w 20"/>
                <a:gd name="T77" fmla="*/ 0 h 50"/>
                <a:gd name="T78" fmla="*/ 1 w 20"/>
                <a:gd name="T79" fmla="*/ 0 h 50"/>
                <a:gd name="T80" fmla="*/ 0 w 20"/>
                <a:gd name="T81" fmla="*/ 1 h 50"/>
                <a:gd name="T82" fmla="*/ 2 w 20"/>
                <a:gd name="T8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" h="50">
                  <a:moveTo>
                    <a:pt x="2" y="0"/>
                  </a:moveTo>
                  <a:lnTo>
                    <a:pt x="0" y="1"/>
                  </a:lnTo>
                  <a:lnTo>
                    <a:pt x="1" y="4"/>
                  </a:lnTo>
                  <a:lnTo>
                    <a:pt x="1" y="8"/>
                  </a:lnTo>
                  <a:lnTo>
                    <a:pt x="2" y="12"/>
                  </a:lnTo>
                  <a:lnTo>
                    <a:pt x="2" y="15"/>
                  </a:lnTo>
                  <a:lnTo>
                    <a:pt x="3" y="18"/>
                  </a:lnTo>
                  <a:lnTo>
                    <a:pt x="4" y="22"/>
                  </a:lnTo>
                  <a:lnTo>
                    <a:pt x="5" y="24"/>
                  </a:lnTo>
                  <a:lnTo>
                    <a:pt x="7" y="27"/>
                  </a:lnTo>
                  <a:lnTo>
                    <a:pt x="8" y="31"/>
                  </a:lnTo>
                  <a:lnTo>
                    <a:pt x="9" y="33"/>
                  </a:lnTo>
                  <a:lnTo>
                    <a:pt x="11" y="36"/>
                  </a:lnTo>
                  <a:lnTo>
                    <a:pt x="12" y="39"/>
                  </a:lnTo>
                  <a:lnTo>
                    <a:pt x="13" y="41"/>
                  </a:lnTo>
                  <a:lnTo>
                    <a:pt x="15" y="44"/>
                  </a:lnTo>
                  <a:lnTo>
                    <a:pt x="16" y="47"/>
                  </a:lnTo>
                  <a:lnTo>
                    <a:pt x="17" y="49"/>
                  </a:lnTo>
                  <a:lnTo>
                    <a:pt x="19" y="48"/>
                  </a:lnTo>
                  <a:lnTo>
                    <a:pt x="17" y="46"/>
                  </a:lnTo>
                  <a:lnTo>
                    <a:pt x="16" y="43"/>
                  </a:lnTo>
                  <a:lnTo>
                    <a:pt x="15" y="40"/>
                  </a:lnTo>
                  <a:lnTo>
                    <a:pt x="13" y="38"/>
                  </a:lnTo>
                  <a:lnTo>
                    <a:pt x="12" y="35"/>
                  </a:lnTo>
                  <a:lnTo>
                    <a:pt x="11" y="32"/>
                  </a:lnTo>
                  <a:lnTo>
                    <a:pt x="9" y="30"/>
                  </a:lnTo>
                  <a:lnTo>
                    <a:pt x="8" y="27"/>
                  </a:lnTo>
                  <a:lnTo>
                    <a:pt x="7" y="24"/>
                  </a:lnTo>
                  <a:lnTo>
                    <a:pt x="6" y="21"/>
                  </a:lnTo>
                  <a:lnTo>
                    <a:pt x="5" y="18"/>
                  </a:lnTo>
                  <a:lnTo>
                    <a:pt x="4" y="15"/>
                  </a:lnTo>
                  <a:lnTo>
                    <a:pt x="3" y="11"/>
                  </a:lnTo>
                  <a:lnTo>
                    <a:pt x="2" y="8"/>
                  </a:lnTo>
                  <a:lnTo>
                    <a:pt x="2" y="4"/>
                  </a:lnTo>
                  <a:lnTo>
                    <a:pt x="2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48" name="Freeform 304">
              <a:extLst>
                <a:ext uri="{FF2B5EF4-FFF2-40B4-BE49-F238E27FC236}">
                  <a16:creationId xmlns:a16="http://schemas.microsoft.com/office/drawing/2014/main" id="{4B2F971C-D092-5FEF-E6B9-F234CA5A8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091"/>
              <a:ext cx="104" cy="51"/>
            </a:xfrm>
            <a:custGeom>
              <a:avLst/>
              <a:gdLst>
                <a:gd name="T0" fmla="*/ 101 w 104"/>
                <a:gd name="T1" fmla="*/ 45 h 51"/>
                <a:gd name="T2" fmla="*/ 101 w 104"/>
                <a:gd name="T3" fmla="*/ 45 h 51"/>
                <a:gd name="T4" fmla="*/ 95 w 104"/>
                <a:gd name="T5" fmla="*/ 47 h 51"/>
                <a:gd name="T6" fmla="*/ 89 w 104"/>
                <a:gd name="T7" fmla="*/ 48 h 51"/>
                <a:gd name="T8" fmla="*/ 83 w 104"/>
                <a:gd name="T9" fmla="*/ 48 h 51"/>
                <a:gd name="T10" fmla="*/ 76 w 104"/>
                <a:gd name="T11" fmla="*/ 48 h 51"/>
                <a:gd name="T12" fmla="*/ 69 w 104"/>
                <a:gd name="T13" fmla="*/ 48 h 51"/>
                <a:gd name="T14" fmla="*/ 62 w 104"/>
                <a:gd name="T15" fmla="*/ 47 h 51"/>
                <a:gd name="T16" fmla="*/ 55 w 104"/>
                <a:gd name="T17" fmla="*/ 46 h 51"/>
                <a:gd name="T18" fmla="*/ 48 w 104"/>
                <a:gd name="T19" fmla="*/ 43 h 51"/>
                <a:gd name="T20" fmla="*/ 42 w 104"/>
                <a:gd name="T21" fmla="*/ 41 h 51"/>
                <a:gd name="T22" fmla="*/ 35 w 104"/>
                <a:gd name="T23" fmla="*/ 37 h 51"/>
                <a:gd name="T24" fmla="*/ 29 w 104"/>
                <a:gd name="T25" fmla="*/ 33 h 51"/>
                <a:gd name="T26" fmla="*/ 22 w 104"/>
                <a:gd name="T27" fmla="*/ 28 h 51"/>
                <a:gd name="T28" fmla="*/ 16 w 104"/>
                <a:gd name="T29" fmla="*/ 22 h 51"/>
                <a:gd name="T30" fmla="*/ 11 w 104"/>
                <a:gd name="T31" fmla="*/ 16 h 51"/>
                <a:gd name="T32" fmla="*/ 6 w 104"/>
                <a:gd name="T33" fmla="*/ 8 h 51"/>
                <a:gd name="T34" fmla="*/ 2 w 104"/>
                <a:gd name="T35" fmla="*/ 0 h 51"/>
                <a:gd name="T36" fmla="*/ 0 w 104"/>
                <a:gd name="T37" fmla="*/ 1 h 51"/>
                <a:gd name="T38" fmla="*/ 5 w 104"/>
                <a:gd name="T39" fmla="*/ 9 h 51"/>
                <a:gd name="T40" fmla="*/ 10 w 104"/>
                <a:gd name="T41" fmla="*/ 17 h 51"/>
                <a:gd name="T42" fmla="*/ 16 w 104"/>
                <a:gd name="T43" fmla="*/ 24 h 51"/>
                <a:gd name="T44" fmla="*/ 21 w 104"/>
                <a:gd name="T45" fmla="*/ 30 h 51"/>
                <a:gd name="T46" fmla="*/ 28 w 104"/>
                <a:gd name="T47" fmla="*/ 35 h 51"/>
                <a:gd name="T48" fmla="*/ 34 w 104"/>
                <a:gd name="T49" fmla="*/ 39 h 51"/>
                <a:gd name="T50" fmla="*/ 41 w 104"/>
                <a:gd name="T51" fmla="*/ 42 h 51"/>
                <a:gd name="T52" fmla="*/ 48 w 104"/>
                <a:gd name="T53" fmla="*/ 45 h 51"/>
                <a:gd name="T54" fmla="*/ 55 w 104"/>
                <a:gd name="T55" fmla="*/ 48 h 51"/>
                <a:gd name="T56" fmla="*/ 62 w 104"/>
                <a:gd name="T57" fmla="*/ 49 h 51"/>
                <a:gd name="T58" fmla="*/ 69 w 104"/>
                <a:gd name="T59" fmla="*/ 50 h 51"/>
                <a:gd name="T60" fmla="*/ 76 w 104"/>
                <a:gd name="T61" fmla="*/ 50 h 51"/>
                <a:gd name="T62" fmla="*/ 83 w 104"/>
                <a:gd name="T63" fmla="*/ 50 h 51"/>
                <a:gd name="T64" fmla="*/ 89 w 104"/>
                <a:gd name="T65" fmla="*/ 50 h 51"/>
                <a:gd name="T66" fmla="*/ 96 w 104"/>
                <a:gd name="T67" fmla="*/ 48 h 51"/>
                <a:gd name="T68" fmla="*/ 103 w 104"/>
                <a:gd name="T69" fmla="*/ 47 h 51"/>
                <a:gd name="T70" fmla="*/ 103 w 104"/>
                <a:gd name="T71" fmla="*/ 47 h 51"/>
                <a:gd name="T72" fmla="*/ 103 w 104"/>
                <a:gd name="T73" fmla="*/ 47 h 51"/>
                <a:gd name="T74" fmla="*/ 103 w 104"/>
                <a:gd name="T75" fmla="*/ 46 h 51"/>
                <a:gd name="T76" fmla="*/ 103 w 104"/>
                <a:gd name="T77" fmla="*/ 46 h 51"/>
                <a:gd name="T78" fmla="*/ 103 w 104"/>
                <a:gd name="T79" fmla="*/ 45 h 51"/>
                <a:gd name="T80" fmla="*/ 101 w 104"/>
                <a:gd name="T81" fmla="*/ 4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4" h="51">
                  <a:moveTo>
                    <a:pt x="101" y="45"/>
                  </a:moveTo>
                  <a:lnTo>
                    <a:pt x="101" y="45"/>
                  </a:lnTo>
                  <a:lnTo>
                    <a:pt x="95" y="47"/>
                  </a:lnTo>
                  <a:lnTo>
                    <a:pt x="89" y="48"/>
                  </a:lnTo>
                  <a:lnTo>
                    <a:pt x="83" y="48"/>
                  </a:lnTo>
                  <a:lnTo>
                    <a:pt x="76" y="48"/>
                  </a:lnTo>
                  <a:lnTo>
                    <a:pt x="69" y="48"/>
                  </a:lnTo>
                  <a:lnTo>
                    <a:pt x="62" y="47"/>
                  </a:lnTo>
                  <a:lnTo>
                    <a:pt x="55" y="46"/>
                  </a:lnTo>
                  <a:lnTo>
                    <a:pt x="48" y="43"/>
                  </a:lnTo>
                  <a:lnTo>
                    <a:pt x="42" y="41"/>
                  </a:lnTo>
                  <a:lnTo>
                    <a:pt x="35" y="37"/>
                  </a:lnTo>
                  <a:lnTo>
                    <a:pt x="29" y="33"/>
                  </a:lnTo>
                  <a:lnTo>
                    <a:pt x="22" y="28"/>
                  </a:lnTo>
                  <a:lnTo>
                    <a:pt x="16" y="22"/>
                  </a:lnTo>
                  <a:lnTo>
                    <a:pt x="11" y="16"/>
                  </a:lnTo>
                  <a:lnTo>
                    <a:pt x="6" y="8"/>
                  </a:lnTo>
                  <a:lnTo>
                    <a:pt x="2" y="0"/>
                  </a:lnTo>
                  <a:lnTo>
                    <a:pt x="0" y="1"/>
                  </a:lnTo>
                  <a:lnTo>
                    <a:pt x="5" y="9"/>
                  </a:lnTo>
                  <a:lnTo>
                    <a:pt x="10" y="17"/>
                  </a:lnTo>
                  <a:lnTo>
                    <a:pt x="16" y="24"/>
                  </a:lnTo>
                  <a:lnTo>
                    <a:pt x="21" y="30"/>
                  </a:lnTo>
                  <a:lnTo>
                    <a:pt x="28" y="35"/>
                  </a:lnTo>
                  <a:lnTo>
                    <a:pt x="34" y="39"/>
                  </a:lnTo>
                  <a:lnTo>
                    <a:pt x="41" y="42"/>
                  </a:lnTo>
                  <a:lnTo>
                    <a:pt x="48" y="45"/>
                  </a:lnTo>
                  <a:lnTo>
                    <a:pt x="55" y="48"/>
                  </a:lnTo>
                  <a:lnTo>
                    <a:pt x="62" y="49"/>
                  </a:lnTo>
                  <a:lnTo>
                    <a:pt x="69" y="50"/>
                  </a:lnTo>
                  <a:lnTo>
                    <a:pt x="76" y="50"/>
                  </a:lnTo>
                  <a:lnTo>
                    <a:pt x="83" y="50"/>
                  </a:lnTo>
                  <a:lnTo>
                    <a:pt x="89" y="50"/>
                  </a:lnTo>
                  <a:lnTo>
                    <a:pt x="96" y="48"/>
                  </a:lnTo>
                  <a:lnTo>
                    <a:pt x="103" y="47"/>
                  </a:lnTo>
                  <a:lnTo>
                    <a:pt x="103" y="47"/>
                  </a:lnTo>
                  <a:lnTo>
                    <a:pt x="103" y="47"/>
                  </a:lnTo>
                  <a:lnTo>
                    <a:pt x="103" y="46"/>
                  </a:lnTo>
                  <a:lnTo>
                    <a:pt x="103" y="46"/>
                  </a:lnTo>
                  <a:lnTo>
                    <a:pt x="103" y="45"/>
                  </a:lnTo>
                  <a:lnTo>
                    <a:pt x="101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49" name="Freeform 305">
              <a:extLst>
                <a:ext uri="{FF2B5EF4-FFF2-40B4-BE49-F238E27FC236}">
                  <a16:creationId xmlns:a16="http://schemas.microsoft.com/office/drawing/2014/main" id="{77D67115-DA96-BF67-F6F8-FCD13B83A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074"/>
              <a:ext cx="58" cy="65"/>
            </a:xfrm>
            <a:custGeom>
              <a:avLst/>
              <a:gdLst>
                <a:gd name="T0" fmla="*/ 57 w 58"/>
                <a:gd name="T1" fmla="*/ 0 h 65"/>
                <a:gd name="T2" fmla="*/ 56 w 58"/>
                <a:gd name="T3" fmla="*/ 1 h 65"/>
                <a:gd name="T4" fmla="*/ 56 w 58"/>
                <a:gd name="T5" fmla="*/ 6 h 65"/>
                <a:gd name="T6" fmla="*/ 55 w 58"/>
                <a:gd name="T7" fmla="*/ 11 h 65"/>
                <a:gd name="T8" fmla="*/ 54 w 58"/>
                <a:gd name="T9" fmla="*/ 17 h 65"/>
                <a:gd name="T10" fmla="*/ 52 w 58"/>
                <a:gd name="T11" fmla="*/ 22 h 65"/>
                <a:gd name="T12" fmla="*/ 49 w 58"/>
                <a:gd name="T13" fmla="*/ 26 h 65"/>
                <a:gd name="T14" fmla="*/ 46 w 58"/>
                <a:gd name="T15" fmla="*/ 31 h 65"/>
                <a:gd name="T16" fmla="*/ 43 w 58"/>
                <a:gd name="T17" fmla="*/ 35 h 65"/>
                <a:gd name="T18" fmla="*/ 39 w 58"/>
                <a:gd name="T19" fmla="*/ 40 h 65"/>
                <a:gd name="T20" fmla="*/ 34 w 58"/>
                <a:gd name="T21" fmla="*/ 44 h 65"/>
                <a:gd name="T22" fmla="*/ 30 w 58"/>
                <a:gd name="T23" fmla="*/ 48 h 65"/>
                <a:gd name="T24" fmla="*/ 25 w 58"/>
                <a:gd name="T25" fmla="*/ 51 h 65"/>
                <a:gd name="T26" fmla="*/ 20 w 58"/>
                <a:gd name="T27" fmla="*/ 54 h 65"/>
                <a:gd name="T28" fmla="*/ 15 w 58"/>
                <a:gd name="T29" fmla="*/ 57 h 65"/>
                <a:gd name="T30" fmla="*/ 10 w 58"/>
                <a:gd name="T31" fmla="*/ 59 h 65"/>
                <a:gd name="T32" fmla="*/ 5 w 58"/>
                <a:gd name="T33" fmla="*/ 60 h 65"/>
                <a:gd name="T34" fmla="*/ 0 w 58"/>
                <a:gd name="T35" fmla="*/ 62 h 65"/>
                <a:gd name="T36" fmla="*/ 1 w 58"/>
                <a:gd name="T37" fmla="*/ 64 h 65"/>
                <a:gd name="T38" fmla="*/ 6 w 58"/>
                <a:gd name="T39" fmla="*/ 62 h 65"/>
                <a:gd name="T40" fmla="*/ 11 w 58"/>
                <a:gd name="T41" fmla="*/ 61 h 65"/>
                <a:gd name="T42" fmla="*/ 16 w 58"/>
                <a:gd name="T43" fmla="*/ 58 h 65"/>
                <a:gd name="T44" fmla="*/ 21 w 58"/>
                <a:gd name="T45" fmla="*/ 56 h 65"/>
                <a:gd name="T46" fmla="*/ 26 w 58"/>
                <a:gd name="T47" fmla="*/ 52 h 65"/>
                <a:gd name="T48" fmla="*/ 31 w 58"/>
                <a:gd name="T49" fmla="*/ 49 h 65"/>
                <a:gd name="T50" fmla="*/ 35 w 58"/>
                <a:gd name="T51" fmla="*/ 45 h 65"/>
                <a:gd name="T52" fmla="*/ 40 w 58"/>
                <a:gd name="T53" fmla="*/ 41 h 65"/>
                <a:gd name="T54" fmla="*/ 44 w 58"/>
                <a:gd name="T55" fmla="*/ 37 h 65"/>
                <a:gd name="T56" fmla="*/ 48 w 58"/>
                <a:gd name="T57" fmla="*/ 32 h 65"/>
                <a:gd name="T58" fmla="*/ 51 w 58"/>
                <a:gd name="T59" fmla="*/ 27 h 65"/>
                <a:gd name="T60" fmla="*/ 53 w 58"/>
                <a:gd name="T61" fmla="*/ 22 h 65"/>
                <a:gd name="T62" fmla="*/ 55 w 58"/>
                <a:gd name="T63" fmla="*/ 17 h 65"/>
                <a:gd name="T64" fmla="*/ 57 w 58"/>
                <a:gd name="T65" fmla="*/ 12 h 65"/>
                <a:gd name="T66" fmla="*/ 57 w 58"/>
                <a:gd name="T67" fmla="*/ 6 h 65"/>
                <a:gd name="T68" fmla="*/ 57 w 58"/>
                <a:gd name="T69" fmla="*/ 1 h 65"/>
                <a:gd name="T70" fmla="*/ 56 w 58"/>
                <a:gd name="T71" fmla="*/ 1 h 65"/>
                <a:gd name="T72" fmla="*/ 57 w 58"/>
                <a:gd name="T73" fmla="*/ 1 h 65"/>
                <a:gd name="T74" fmla="*/ 57 w 58"/>
                <a:gd name="T75" fmla="*/ 0 h 65"/>
                <a:gd name="T76" fmla="*/ 56 w 58"/>
                <a:gd name="T77" fmla="*/ 0 h 65"/>
                <a:gd name="T78" fmla="*/ 56 w 58"/>
                <a:gd name="T79" fmla="*/ 0 h 65"/>
                <a:gd name="T80" fmla="*/ 56 w 58"/>
                <a:gd name="T81" fmla="*/ 1 h 65"/>
                <a:gd name="T82" fmla="*/ 57 w 58"/>
                <a:gd name="T83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8" h="65">
                  <a:moveTo>
                    <a:pt x="57" y="0"/>
                  </a:moveTo>
                  <a:lnTo>
                    <a:pt x="56" y="1"/>
                  </a:lnTo>
                  <a:lnTo>
                    <a:pt x="56" y="6"/>
                  </a:lnTo>
                  <a:lnTo>
                    <a:pt x="55" y="11"/>
                  </a:lnTo>
                  <a:lnTo>
                    <a:pt x="54" y="17"/>
                  </a:lnTo>
                  <a:lnTo>
                    <a:pt x="52" y="22"/>
                  </a:lnTo>
                  <a:lnTo>
                    <a:pt x="49" y="26"/>
                  </a:lnTo>
                  <a:lnTo>
                    <a:pt x="46" y="31"/>
                  </a:lnTo>
                  <a:lnTo>
                    <a:pt x="43" y="35"/>
                  </a:lnTo>
                  <a:lnTo>
                    <a:pt x="39" y="40"/>
                  </a:lnTo>
                  <a:lnTo>
                    <a:pt x="34" y="44"/>
                  </a:lnTo>
                  <a:lnTo>
                    <a:pt x="30" y="48"/>
                  </a:lnTo>
                  <a:lnTo>
                    <a:pt x="25" y="51"/>
                  </a:lnTo>
                  <a:lnTo>
                    <a:pt x="20" y="54"/>
                  </a:lnTo>
                  <a:lnTo>
                    <a:pt x="15" y="57"/>
                  </a:lnTo>
                  <a:lnTo>
                    <a:pt x="10" y="59"/>
                  </a:lnTo>
                  <a:lnTo>
                    <a:pt x="5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6" y="62"/>
                  </a:lnTo>
                  <a:lnTo>
                    <a:pt x="11" y="61"/>
                  </a:lnTo>
                  <a:lnTo>
                    <a:pt x="16" y="58"/>
                  </a:lnTo>
                  <a:lnTo>
                    <a:pt x="21" y="56"/>
                  </a:lnTo>
                  <a:lnTo>
                    <a:pt x="26" y="52"/>
                  </a:lnTo>
                  <a:lnTo>
                    <a:pt x="31" y="49"/>
                  </a:lnTo>
                  <a:lnTo>
                    <a:pt x="35" y="45"/>
                  </a:lnTo>
                  <a:lnTo>
                    <a:pt x="40" y="41"/>
                  </a:lnTo>
                  <a:lnTo>
                    <a:pt x="44" y="37"/>
                  </a:lnTo>
                  <a:lnTo>
                    <a:pt x="48" y="32"/>
                  </a:lnTo>
                  <a:lnTo>
                    <a:pt x="51" y="27"/>
                  </a:lnTo>
                  <a:lnTo>
                    <a:pt x="53" y="22"/>
                  </a:lnTo>
                  <a:lnTo>
                    <a:pt x="55" y="17"/>
                  </a:lnTo>
                  <a:lnTo>
                    <a:pt x="57" y="12"/>
                  </a:lnTo>
                  <a:lnTo>
                    <a:pt x="57" y="6"/>
                  </a:lnTo>
                  <a:lnTo>
                    <a:pt x="57" y="1"/>
                  </a:lnTo>
                  <a:lnTo>
                    <a:pt x="56" y="1"/>
                  </a:lnTo>
                  <a:lnTo>
                    <a:pt x="57" y="1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1"/>
                  </a:lnTo>
                  <a:lnTo>
                    <a:pt x="5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50" name="Freeform 306">
              <a:extLst>
                <a:ext uri="{FF2B5EF4-FFF2-40B4-BE49-F238E27FC236}">
                  <a16:creationId xmlns:a16="http://schemas.microsoft.com/office/drawing/2014/main" id="{9A101A08-B592-4AFC-606C-E5931C35A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074"/>
              <a:ext cx="76" cy="37"/>
            </a:xfrm>
            <a:custGeom>
              <a:avLst/>
              <a:gdLst>
                <a:gd name="T0" fmla="*/ 74 w 76"/>
                <a:gd name="T1" fmla="*/ 35 h 37"/>
                <a:gd name="T2" fmla="*/ 74 w 76"/>
                <a:gd name="T3" fmla="*/ 34 h 37"/>
                <a:gd name="T4" fmla="*/ 69 w 76"/>
                <a:gd name="T5" fmla="*/ 34 h 37"/>
                <a:gd name="T6" fmla="*/ 63 w 76"/>
                <a:gd name="T7" fmla="*/ 33 h 37"/>
                <a:gd name="T8" fmla="*/ 58 w 76"/>
                <a:gd name="T9" fmla="*/ 33 h 37"/>
                <a:gd name="T10" fmla="*/ 53 w 76"/>
                <a:gd name="T11" fmla="*/ 31 h 37"/>
                <a:gd name="T12" fmla="*/ 48 w 76"/>
                <a:gd name="T13" fmla="*/ 30 h 37"/>
                <a:gd name="T14" fmla="*/ 43 w 76"/>
                <a:gd name="T15" fmla="*/ 29 h 37"/>
                <a:gd name="T16" fmla="*/ 38 w 76"/>
                <a:gd name="T17" fmla="*/ 27 h 37"/>
                <a:gd name="T18" fmla="*/ 34 w 76"/>
                <a:gd name="T19" fmla="*/ 25 h 37"/>
                <a:gd name="T20" fmla="*/ 30 w 76"/>
                <a:gd name="T21" fmla="*/ 23 h 37"/>
                <a:gd name="T22" fmla="*/ 25 w 76"/>
                <a:gd name="T23" fmla="*/ 20 h 37"/>
                <a:gd name="T24" fmla="*/ 21 w 76"/>
                <a:gd name="T25" fmla="*/ 18 h 37"/>
                <a:gd name="T26" fmla="*/ 17 w 76"/>
                <a:gd name="T27" fmla="*/ 14 h 37"/>
                <a:gd name="T28" fmla="*/ 13 w 76"/>
                <a:gd name="T29" fmla="*/ 11 h 37"/>
                <a:gd name="T30" fmla="*/ 9 w 76"/>
                <a:gd name="T31" fmla="*/ 8 h 37"/>
                <a:gd name="T32" fmla="*/ 6 w 76"/>
                <a:gd name="T33" fmla="*/ 4 h 37"/>
                <a:gd name="T34" fmla="*/ 2 w 76"/>
                <a:gd name="T35" fmla="*/ 0 h 37"/>
                <a:gd name="T36" fmla="*/ 0 w 76"/>
                <a:gd name="T37" fmla="*/ 1 h 37"/>
                <a:gd name="T38" fmla="*/ 5 w 76"/>
                <a:gd name="T39" fmla="*/ 5 h 37"/>
                <a:gd name="T40" fmla="*/ 8 w 76"/>
                <a:gd name="T41" fmla="*/ 9 h 37"/>
                <a:gd name="T42" fmla="*/ 12 w 76"/>
                <a:gd name="T43" fmla="*/ 13 h 37"/>
                <a:gd name="T44" fmla="*/ 16 w 76"/>
                <a:gd name="T45" fmla="*/ 16 h 37"/>
                <a:gd name="T46" fmla="*/ 20 w 76"/>
                <a:gd name="T47" fmla="*/ 19 h 37"/>
                <a:gd name="T48" fmla="*/ 24 w 76"/>
                <a:gd name="T49" fmla="*/ 22 h 37"/>
                <a:gd name="T50" fmla="*/ 29 w 76"/>
                <a:gd name="T51" fmla="*/ 24 h 37"/>
                <a:gd name="T52" fmla="*/ 33 w 76"/>
                <a:gd name="T53" fmla="*/ 26 h 37"/>
                <a:gd name="T54" fmla="*/ 38 w 76"/>
                <a:gd name="T55" fmla="*/ 29 h 37"/>
                <a:gd name="T56" fmla="*/ 42 w 76"/>
                <a:gd name="T57" fmla="*/ 31 h 37"/>
                <a:gd name="T58" fmla="*/ 47 w 76"/>
                <a:gd name="T59" fmla="*/ 32 h 37"/>
                <a:gd name="T60" fmla="*/ 52 w 76"/>
                <a:gd name="T61" fmla="*/ 33 h 37"/>
                <a:gd name="T62" fmla="*/ 58 w 76"/>
                <a:gd name="T63" fmla="*/ 35 h 37"/>
                <a:gd name="T64" fmla="*/ 63 w 76"/>
                <a:gd name="T65" fmla="*/ 35 h 37"/>
                <a:gd name="T66" fmla="*/ 69 w 76"/>
                <a:gd name="T67" fmla="*/ 35 h 37"/>
                <a:gd name="T68" fmla="*/ 74 w 76"/>
                <a:gd name="T69" fmla="*/ 36 h 37"/>
                <a:gd name="T70" fmla="*/ 75 w 76"/>
                <a:gd name="T71" fmla="*/ 34 h 37"/>
                <a:gd name="T72" fmla="*/ 74 w 76"/>
                <a:gd name="T73" fmla="*/ 36 h 37"/>
                <a:gd name="T74" fmla="*/ 75 w 76"/>
                <a:gd name="T75" fmla="*/ 35 h 37"/>
                <a:gd name="T76" fmla="*/ 75 w 76"/>
                <a:gd name="T77" fmla="*/ 35 h 37"/>
                <a:gd name="T78" fmla="*/ 75 w 76"/>
                <a:gd name="T79" fmla="*/ 34 h 37"/>
                <a:gd name="T80" fmla="*/ 74 w 76"/>
                <a:gd name="T81" fmla="*/ 34 h 37"/>
                <a:gd name="T82" fmla="*/ 74 w 76"/>
                <a:gd name="T83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6" h="37">
                  <a:moveTo>
                    <a:pt x="74" y="35"/>
                  </a:moveTo>
                  <a:lnTo>
                    <a:pt x="74" y="34"/>
                  </a:lnTo>
                  <a:lnTo>
                    <a:pt x="69" y="34"/>
                  </a:lnTo>
                  <a:lnTo>
                    <a:pt x="63" y="33"/>
                  </a:lnTo>
                  <a:lnTo>
                    <a:pt x="58" y="33"/>
                  </a:lnTo>
                  <a:lnTo>
                    <a:pt x="53" y="31"/>
                  </a:lnTo>
                  <a:lnTo>
                    <a:pt x="48" y="30"/>
                  </a:lnTo>
                  <a:lnTo>
                    <a:pt x="43" y="29"/>
                  </a:lnTo>
                  <a:lnTo>
                    <a:pt x="38" y="27"/>
                  </a:lnTo>
                  <a:lnTo>
                    <a:pt x="34" y="25"/>
                  </a:lnTo>
                  <a:lnTo>
                    <a:pt x="30" y="23"/>
                  </a:lnTo>
                  <a:lnTo>
                    <a:pt x="25" y="20"/>
                  </a:lnTo>
                  <a:lnTo>
                    <a:pt x="21" y="18"/>
                  </a:lnTo>
                  <a:lnTo>
                    <a:pt x="17" y="14"/>
                  </a:lnTo>
                  <a:lnTo>
                    <a:pt x="13" y="11"/>
                  </a:lnTo>
                  <a:lnTo>
                    <a:pt x="9" y="8"/>
                  </a:lnTo>
                  <a:lnTo>
                    <a:pt x="6" y="4"/>
                  </a:lnTo>
                  <a:lnTo>
                    <a:pt x="2" y="0"/>
                  </a:lnTo>
                  <a:lnTo>
                    <a:pt x="0" y="1"/>
                  </a:lnTo>
                  <a:lnTo>
                    <a:pt x="5" y="5"/>
                  </a:lnTo>
                  <a:lnTo>
                    <a:pt x="8" y="9"/>
                  </a:lnTo>
                  <a:lnTo>
                    <a:pt x="12" y="13"/>
                  </a:lnTo>
                  <a:lnTo>
                    <a:pt x="16" y="16"/>
                  </a:lnTo>
                  <a:lnTo>
                    <a:pt x="20" y="19"/>
                  </a:lnTo>
                  <a:lnTo>
                    <a:pt x="24" y="22"/>
                  </a:lnTo>
                  <a:lnTo>
                    <a:pt x="29" y="24"/>
                  </a:lnTo>
                  <a:lnTo>
                    <a:pt x="33" y="26"/>
                  </a:lnTo>
                  <a:lnTo>
                    <a:pt x="38" y="29"/>
                  </a:lnTo>
                  <a:lnTo>
                    <a:pt x="42" y="31"/>
                  </a:lnTo>
                  <a:lnTo>
                    <a:pt x="47" y="32"/>
                  </a:lnTo>
                  <a:lnTo>
                    <a:pt x="52" y="33"/>
                  </a:lnTo>
                  <a:lnTo>
                    <a:pt x="58" y="35"/>
                  </a:lnTo>
                  <a:lnTo>
                    <a:pt x="63" y="35"/>
                  </a:lnTo>
                  <a:lnTo>
                    <a:pt x="69" y="35"/>
                  </a:lnTo>
                  <a:lnTo>
                    <a:pt x="74" y="36"/>
                  </a:lnTo>
                  <a:lnTo>
                    <a:pt x="75" y="34"/>
                  </a:lnTo>
                  <a:lnTo>
                    <a:pt x="74" y="36"/>
                  </a:lnTo>
                  <a:lnTo>
                    <a:pt x="75" y="35"/>
                  </a:lnTo>
                  <a:lnTo>
                    <a:pt x="75" y="35"/>
                  </a:lnTo>
                  <a:lnTo>
                    <a:pt x="75" y="34"/>
                  </a:lnTo>
                  <a:lnTo>
                    <a:pt x="74" y="34"/>
                  </a:lnTo>
                  <a:lnTo>
                    <a:pt x="7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51" name="Freeform 307">
              <a:extLst>
                <a:ext uri="{FF2B5EF4-FFF2-40B4-BE49-F238E27FC236}">
                  <a16:creationId xmlns:a16="http://schemas.microsoft.com/office/drawing/2014/main" id="{AF45D586-A3A2-15BF-6E40-1596087E2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062"/>
              <a:ext cx="24" cy="48"/>
            </a:xfrm>
            <a:custGeom>
              <a:avLst/>
              <a:gdLst>
                <a:gd name="T0" fmla="*/ 2 w 24"/>
                <a:gd name="T1" fmla="*/ 0 h 48"/>
                <a:gd name="T2" fmla="*/ 0 w 24"/>
                <a:gd name="T3" fmla="*/ 1 h 48"/>
                <a:gd name="T4" fmla="*/ 0 w 24"/>
                <a:gd name="T5" fmla="*/ 6 h 48"/>
                <a:gd name="T6" fmla="*/ 0 w 24"/>
                <a:gd name="T7" fmla="*/ 10 h 48"/>
                <a:gd name="T8" fmla="*/ 0 w 24"/>
                <a:gd name="T9" fmla="*/ 13 h 48"/>
                <a:gd name="T10" fmla="*/ 2 w 24"/>
                <a:gd name="T11" fmla="*/ 17 h 48"/>
                <a:gd name="T12" fmla="*/ 2 w 24"/>
                <a:gd name="T13" fmla="*/ 20 h 48"/>
                <a:gd name="T14" fmla="*/ 3 w 24"/>
                <a:gd name="T15" fmla="*/ 22 h 48"/>
                <a:gd name="T16" fmla="*/ 4 w 24"/>
                <a:gd name="T17" fmla="*/ 25 h 48"/>
                <a:gd name="T18" fmla="*/ 5 w 24"/>
                <a:gd name="T19" fmla="*/ 27 h 48"/>
                <a:gd name="T20" fmla="*/ 6 w 24"/>
                <a:gd name="T21" fmla="*/ 29 h 48"/>
                <a:gd name="T22" fmla="*/ 7 w 24"/>
                <a:gd name="T23" fmla="*/ 31 h 48"/>
                <a:gd name="T24" fmla="*/ 9 w 24"/>
                <a:gd name="T25" fmla="*/ 34 h 48"/>
                <a:gd name="T26" fmla="*/ 11 w 24"/>
                <a:gd name="T27" fmla="*/ 36 h 48"/>
                <a:gd name="T28" fmla="*/ 13 w 24"/>
                <a:gd name="T29" fmla="*/ 38 h 48"/>
                <a:gd name="T30" fmla="*/ 16 w 24"/>
                <a:gd name="T31" fmla="*/ 41 h 48"/>
                <a:gd name="T32" fmla="*/ 19 w 24"/>
                <a:gd name="T33" fmla="*/ 44 h 48"/>
                <a:gd name="T34" fmla="*/ 22 w 24"/>
                <a:gd name="T35" fmla="*/ 47 h 48"/>
                <a:gd name="T36" fmla="*/ 23 w 24"/>
                <a:gd name="T37" fmla="*/ 46 h 48"/>
                <a:gd name="T38" fmla="*/ 20 w 24"/>
                <a:gd name="T39" fmla="*/ 43 h 48"/>
                <a:gd name="T40" fmla="*/ 17 w 24"/>
                <a:gd name="T41" fmla="*/ 40 h 48"/>
                <a:gd name="T42" fmla="*/ 14 w 24"/>
                <a:gd name="T43" fmla="*/ 37 h 48"/>
                <a:gd name="T44" fmla="*/ 12 w 24"/>
                <a:gd name="T45" fmla="*/ 35 h 48"/>
                <a:gd name="T46" fmla="*/ 10 w 24"/>
                <a:gd name="T47" fmla="*/ 33 h 48"/>
                <a:gd name="T48" fmla="*/ 9 w 24"/>
                <a:gd name="T49" fmla="*/ 30 h 48"/>
                <a:gd name="T50" fmla="*/ 7 w 24"/>
                <a:gd name="T51" fmla="*/ 28 h 48"/>
                <a:gd name="T52" fmla="*/ 6 w 24"/>
                <a:gd name="T53" fmla="*/ 26 h 48"/>
                <a:gd name="T54" fmla="*/ 5 w 24"/>
                <a:gd name="T55" fmla="*/ 24 h 48"/>
                <a:gd name="T56" fmla="*/ 4 w 24"/>
                <a:gd name="T57" fmla="*/ 22 h 48"/>
                <a:gd name="T58" fmla="*/ 4 w 24"/>
                <a:gd name="T59" fmla="*/ 19 h 48"/>
                <a:gd name="T60" fmla="*/ 3 w 24"/>
                <a:gd name="T61" fmla="*/ 17 h 48"/>
                <a:gd name="T62" fmla="*/ 3 w 24"/>
                <a:gd name="T63" fmla="*/ 13 h 48"/>
                <a:gd name="T64" fmla="*/ 2 w 24"/>
                <a:gd name="T65" fmla="*/ 10 h 48"/>
                <a:gd name="T66" fmla="*/ 2 w 24"/>
                <a:gd name="T67" fmla="*/ 6 h 48"/>
                <a:gd name="T68" fmla="*/ 2 w 24"/>
                <a:gd name="T69" fmla="*/ 1 h 48"/>
                <a:gd name="T70" fmla="*/ 2 w 24"/>
                <a:gd name="T71" fmla="*/ 2 h 48"/>
                <a:gd name="T72" fmla="*/ 2 w 24"/>
                <a:gd name="T73" fmla="*/ 1 h 48"/>
                <a:gd name="T74" fmla="*/ 2 w 24"/>
                <a:gd name="T75" fmla="*/ 0 h 48"/>
                <a:gd name="T76" fmla="*/ 2 w 24"/>
                <a:gd name="T77" fmla="*/ 0 h 48"/>
                <a:gd name="T78" fmla="*/ 0 w 24"/>
                <a:gd name="T79" fmla="*/ 0 h 48"/>
                <a:gd name="T80" fmla="*/ 0 w 24"/>
                <a:gd name="T81" fmla="*/ 1 h 48"/>
                <a:gd name="T82" fmla="*/ 2 w 24"/>
                <a:gd name="T8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48">
                  <a:moveTo>
                    <a:pt x="2" y="0"/>
                  </a:moveTo>
                  <a:lnTo>
                    <a:pt x="0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2" y="17"/>
                  </a:lnTo>
                  <a:lnTo>
                    <a:pt x="2" y="20"/>
                  </a:lnTo>
                  <a:lnTo>
                    <a:pt x="3" y="22"/>
                  </a:lnTo>
                  <a:lnTo>
                    <a:pt x="4" y="25"/>
                  </a:lnTo>
                  <a:lnTo>
                    <a:pt x="5" y="27"/>
                  </a:lnTo>
                  <a:lnTo>
                    <a:pt x="6" y="29"/>
                  </a:lnTo>
                  <a:lnTo>
                    <a:pt x="7" y="31"/>
                  </a:lnTo>
                  <a:lnTo>
                    <a:pt x="9" y="34"/>
                  </a:lnTo>
                  <a:lnTo>
                    <a:pt x="11" y="36"/>
                  </a:lnTo>
                  <a:lnTo>
                    <a:pt x="13" y="38"/>
                  </a:lnTo>
                  <a:lnTo>
                    <a:pt x="16" y="41"/>
                  </a:lnTo>
                  <a:lnTo>
                    <a:pt x="19" y="44"/>
                  </a:lnTo>
                  <a:lnTo>
                    <a:pt x="22" y="47"/>
                  </a:lnTo>
                  <a:lnTo>
                    <a:pt x="23" y="46"/>
                  </a:lnTo>
                  <a:lnTo>
                    <a:pt x="20" y="43"/>
                  </a:lnTo>
                  <a:lnTo>
                    <a:pt x="17" y="40"/>
                  </a:lnTo>
                  <a:lnTo>
                    <a:pt x="14" y="37"/>
                  </a:lnTo>
                  <a:lnTo>
                    <a:pt x="12" y="35"/>
                  </a:lnTo>
                  <a:lnTo>
                    <a:pt x="10" y="33"/>
                  </a:lnTo>
                  <a:lnTo>
                    <a:pt x="9" y="30"/>
                  </a:lnTo>
                  <a:lnTo>
                    <a:pt x="7" y="28"/>
                  </a:lnTo>
                  <a:lnTo>
                    <a:pt x="6" y="26"/>
                  </a:lnTo>
                  <a:lnTo>
                    <a:pt x="5" y="24"/>
                  </a:lnTo>
                  <a:lnTo>
                    <a:pt x="4" y="22"/>
                  </a:lnTo>
                  <a:lnTo>
                    <a:pt x="4" y="19"/>
                  </a:lnTo>
                  <a:lnTo>
                    <a:pt x="3" y="17"/>
                  </a:lnTo>
                  <a:lnTo>
                    <a:pt x="3" y="13"/>
                  </a:lnTo>
                  <a:lnTo>
                    <a:pt x="2" y="10"/>
                  </a:lnTo>
                  <a:lnTo>
                    <a:pt x="2" y="6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52" name="Freeform 308">
              <a:extLst>
                <a:ext uri="{FF2B5EF4-FFF2-40B4-BE49-F238E27FC236}">
                  <a16:creationId xmlns:a16="http://schemas.microsoft.com/office/drawing/2014/main" id="{7C600049-D72A-0A11-71C9-730F725F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051"/>
              <a:ext cx="117" cy="24"/>
            </a:xfrm>
            <a:custGeom>
              <a:avLst/>
              <a:gdLst>
                <a:gd name="T0" fmla="*/ 115 w 117"/>
                <a:gd name="T1" fmla="*/ 2 h 24"/>
                <a:gd name="T2" fmla="*/ 114 w 117"/>
                <a:gd name="T3" fmla="*/ 0 h 24"/>
                <a:gd name="T4" fmla="*/ 108 w 117"/>
                <a:gd name="T5" fmla="*/ 7 h 24"/>
                <a:gd name="T6" fmla="*/ 101 w 117"/>
                <a:gd name="T7" fmla="*/ 12 h 24"/>
                <a:gd name="T8" fmla="*/ 94 w 117"/>
                <a:gd name="T9" fmla="*/ 16 h 24"/>
                <a:gd name="T10" fmla="*/ 87 w 117"/>
                <a:gd name="T11" fmla="*/ 18 h 24"/>
                <a:gd name="T12" fmla="*/ 81 w 117"/>
                <a:gd name="T13" fmla="*/ 20 h 24"/>
                <a:gd name="T14" fmla="*/ 74 w 117"/>
                <a:gd name="T15" fmla="*/ 21 h 24"/>
                <a:gd name="T16" fmla="*/ 67 w 117"/>
                <a:gd name="T17" fmla="*/ 21 h 24"/>
                <a:gd name="T18" fmla="*/ 60 w 117"/>
                <a:gd name="T19" fmla="*/ 20 h 24"/>
                <a:gd name="T20" fmla="*/ 53 w 117"/>
                <a:gd name="T21" fmla="*/ 20 h 24"/>
                <a:gd name="T22" fmla="*/ 46 w 117"/>
                <a:gd name="T23" fmla="*/ 18 h 24"/>
                <a:gd name="T24" fmla="*/ 38 w 117"/>
                <a:gd name="T25" fmla="*/ 17 h 24"/>
                <a:gd name="T26" fmla="*/ 31 w 117"/>
                <a:gd name="T27" fmla="*/ 15 h 24"/>
                <a:gd name="T28" fmla="*/ 24 w 117"/>
                <a:gd name="T29" fmla="*/ 14 h 24"/>
                <a:gd name="T30" fmla="*/ 16 w 117"/>
                <a:gd name="T31" fmla="*/ 12 h 24"/>
                <a:gd name="T32" fmla="*/ 8 w 117"/>
                <a:gd name="T33" fmla="*/ 11 h 24"/>
                <a:gd name="T34" fmla="*/ 0 w 117"/>
                <a:gd name="T35" fmla="*/ 11 h 24"/>
                <a:gd name="T36" fmla="*/ 0 w 117"/>
                <a:gd name="T37" fmla="*/ 13 h 24"/>
                <a:gd name="T38" fmla="*/ 8 w 117"/>
                <a:gd name="T39" fmla="*/ 13 h 24"/>
                <a:gd name="T40" fmla="*/ 16 w 117"/>
                <a:gd name="T41" fmla="*/ 14 h 24"/>
                <a:gd name="T42" fmla="*/ 23 w 117"/>
                <a:gd name="T43" fmla="*/ 15 h 24"/>
                <a:gd name="T44" fmla="*/ 30 w 117"/>
                <a:gd name="T45" fmla="*/ 17 h 24"/>
                <a:gd name="T46" fmla="*/ 38 w 117"/>
                <a:gd name="T47" fmla="*/ 19 h 24"/>
                <a:gd name="T48" fmla="*/ 45 w 117"/>
                <a:gd name="T49" fmla="*/ 20 h 24"/>
                <a:gd name="T50" fmla="*/ 53 w 117"/>
                <a:gd name="T51" fmla="*/ 21 h 24"/>
                <a:gd name="T52" fmla="*/ 60 w 117"/>
                <a:gd name="T53" fmla="*/ 22 h 24"/>
                <a:gd name="T54" fmla="*/ 67 w 117"/>
                <a:gd name="T55" fmla="*/ 23 h 24"/>
                <a:gd name="T56" fmla="*/ 74 w 117"/>
                <a:gd name="T57" fmla="*/ 23 h 24"/>
                <a:gd name="T58" fmla="*/ 81 w 117"/>
                <a:gd name="T59" fmla="*/ 22 h 24"/>
                <a:gd name="T60" fmla="*/ 88 w 117"/>
                <a:gd name="T61" fmla="*/ 20 h 24"/>
                <a:gd name="T62" fmla="*/ 95 w 117"/>
                <a:gd name="T63" fmla="*/ 17 h 24"/>
                <a:gd name="T64" fmla="*/ 102 w 117"/>
                <a:gd name="T65" fmla="*/ 13 h 24"/>
                <a:gd name="T66" fmla="*/ 109 w 117"/>
                <a:gd name="T67" fmla="*/ 8 h 24"/>
                <a:gd name="T68" fmla="*/ 115 w 117"/>
                <a:gd name="T69" fmla="*/ 2 h 24"/>
                <a:gd name="T70" fmla="*/ 114 w 117"/>
                <a:gd name="T71" fmla="*/ 0 h 24"/>
                <a:gd name="T72" fmla="*/ 115 w 117"/>
                <a:gd name="T73" fmla="*/ 2 h 24"/>
                <a:gd name="T74" fmla="*/ 116 w 117"/>
                <a:gd name="T75" fmla="*/ 1 h 24"/>
                <a:gd name="T76" fmla="*/ 115 w 117"/>
                <a:gd name="T77" fmla="*/ 0 h 24"/>
                <a:gd name="T78" fmla="*/ 115 w 117"/>
                <a:gd name="T79" fmla="*/ 0 h 24"/>
                <a:gd name="T80" fmla="*/ 114 w 117"/>
                <a:gd name="T81" fmla="*/ 0 h 24"/>
                <a:gd name="T82" fmla="*/ 115 w 117"/>
                <a:gd name="T83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7" h="24">
                  <a:moveTo>
                    <a:pt x="115" y="2"/>
                  </a:moveTo>
                  <a:lnTo>
                    <a:pt x="114" y="0"/>
                  </a:lnTo>
                  <a:lnTo>
                    <a:pt x="108" y="7"/>
                  </a:lnTo>
                  <a:lnTo>
                    <a:pt x="101" y="12"/>
                  </a:lnTo>
                  <a:lnTo>
                    <a:pt x="94" y="16"/>
                  </a:lnTo>
                  <a:lnTo>
                    <a:pt x="87" y="18"/>
                  </a:lnTo>
                  <a:lnTo>
                    <a:pt x="81" y="20"/>
                  </a:lnTo>
                  <a:lnTo>
                    <a:pt x="74" y="21"/>
                  </a:lnTo>
                  <a:lnTo>
                    <a:pt x="67" y="21"/>
                  </a:lnTo>
                  <a:lnTo>
                    <a:pt x="60" y="20"/>
                  </a:lnTo>
                  <a:lnTo>
                    <a:pt x="53" y="20"/>
                  </a:lnTo>
                  <a:lnTo>
                    <a:pt x="46" y="18"/>
                  </a:lnTo>
                  <a:lnTo>
                    <a:pt x="38" y="17"/>
                  </a:lnTo>
                  <a:lnTo>
                    <a:pt x="31" y="15"/>
                  </a:lnTo>
                  <a:lnTo>
                    <a:pt x="24" y="14"/>
                  </a:lnTo>
                  <a:lnTo>
                    <a:pt x="16" y="12"/>
                  </a:lnTo>
                  <a:lnTo>
                    <a:pt x="8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8" y="13"/>
                  </a:lnTo>
                  <a:lnTo>
                    <a:pt x="16" y="14"/>
                  </a:lnTo>
                  <a:lnTo>
                    <a:pt x="23" y="15"/>
                  </a:lnTo>
                  <a:lnTo>
                    <a:pt x="30" y="17"/>
                  </a:lnTo>
                  <a:lnTo>
                    <a:pt x="38" y="19"/>
                  </a:lnTo>
                  <a:lnTo>
                    <a:pt x="45" y="20"/>
                  </a:lnTo>
                  <a:lnTo>
                    <a:pt x="53" y="21"/>
                  </a:lnTo>
                  <a:lnTo>
                    <a:pt x="60" y="22"/>
                  </a:lnTo>
                  <a:lnTo>
                    <a:pt x="67" y="23"/>
                  </a:lnTo>
                  <a:lnTo>
                    <a:pt x="74" y="23"/>
                  </a:lnTo>
                  <a:lnTo>
                    <a:pt x="81" y="22"/>
                  </a:lnTo>
                  <a:lnTo>
                    <a:pt x="88" y="20"/>
                  </a:lnTo>
                  <a:lnTo>
                    <a:pt x="95" y="17"/>
                  </a:lnTo>
                  <a:lnTo>
                    <a:pt x="102" y="13"/>
                  </a:lnTo>
                  <a:lnTo>
                    <a:pt x="109" y="8"/>
                  </a:lnTo>
                  <a:lnTo>
                    <a:pt x="115" y="2"/>
                  </a:lnTo>
                  <a:lnTo>
                    <a:pt x="114" y="0"/>
                  </a:lnTo>
                  <a:lnTo>
                    <a:pt x="115" y="2"/>
                  </a:lnTo>
                  <a:lnTo>
                    <a:pt x="116" y="1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5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53" name="Freeform 309">
              <a:extLst>
                <a:ext uri="{FF2B5EF4-FFF2-40B4-BE49-F238E27FC236}">
                  <a16:creationId xmlns:a16="http://schemas.microsoft.com/office/drawing/2014/main" id="{A301FBE8-F652-DA4F-6D39-DAEF4240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995"/>
              <a:ext cx="70" cy="61"/>
            </a:xfrm>
            <a:custGeom>
              <a:avLst/>
              <a:gdLst>
                <a:gd name="T0" fmla="*/ 0 w 70"/>
                <a:gd name="T1" fmla="*/ 0 h 61"/>
                <a:gd name="T2" fmla="*/ 0 w 70"/>
                <a:gd name="T3" fmla="*/ 1 h 61"/>
                <a:gd name="T4" fmla="*/ 0 w 70"/>
                <a:gd name="T5" fmla="*/ 7 h 61"/>
                <a:gd name="T6" fmla="*/ 2 w 70"/>
                <a:gd name="T7" fmla="*/ 12 h 61"/>
                <a:gd name="T8" fmla="*/ 4 w 70"/>
                <a:gd name="T9" fmla="*/ 18 h 61"/>
                <a:gd name="T10" fmla="*/ 7 w 70"/>
                <a:gd name="T11" fmla="*/ 24 h 61"/>
                <a:gd name="T12" fmla="*/ 11 w 70"/>
                <a:gd name="T13" fmla="*/ 29 h 61"/>
                <a:gd name="T14" fmla="*/ 16 w 70"/>
                <a:gd name="T15" fmla="*/ 35 h 61"/>
                <a:gd name="T16" fmla="*/ 21 w 70"/>
                <a:gd name="T17" fmla="*/ 40 h 61"/>
                <a:gd name="T18" fmla="*/ 26 w 70"/>
                <a:gd name="T19" fmla="*/ 44 h 61"/>
                <a:gd name="T20" fmla="*/ 32 w 70"/>
                <a:gd name="T21" fmla="*/ 49 h 61"/>
                <a:gd name="T22" fmla="*/ 38 w 70"/>
                <a:gd name="T23" fmla="*/ 52 h 61"/>
                <a:gd name="T24" fmla="*/ 44 w 70"/>
                <a:gd name="T25" fmla="*/ 55 h 61"/>
                <a:gd name="T26" fmla="*/ 49 w 70"/>
                <a:gd name="T27" fmla="*/ 58 h 61"/>
                <a:gd name="T28" fmla="*/ 55 w 70"/>
                <a:gd name="T29" fmla="*/ 59 h 61"/>
                <a:gd name="T30" fmla="*/ 60 w 70"/>
                <a:gd name="T31" fmla="*/ 60 h 61"/>
                <a:gd name="T32" fmla="*/ 65 w 70"/>
                <a:gd name="T33" fmla="*/ 59 h 61"/>
                <a:gd name="T34" fmla="*/ 69 w 70"/>
                <a:gd name="T35" fmla="*/ 58 h 61"/>
                <a:gd name="T36" fmla="*/ 68 w 70"/>
                <a:gd name="T37" fmla="*/ 56 h 61"/>
                <a:gd name="T38" fmla="*/ 64 w 70"/>
                <a:gd name="T39" fmla="*/ 58 h 61"/>
                <a:gd name="T40" fmla="*/ 60 w 70"/>
                <a:gd name="T41" fmla="*/ 58 h 61"/>
                <a:gd name="T42" fmla="*/ 55 w 70"/>
                <a:gd name="T43" fmla="*/ 57 h 61"/>
                <a:gd name="T44" fmla="*/ 50 w 70"/>
                <a:gd name="T45" fmla="*/ 56 h 61"/>
                <a:gd name="T46" fmla="*/ 44 w 70"/>
                <a:gd name="T47" fmla="*/ 54 h 61"/>
                <a:gd name="T48" fmla="*/ 39 w 70"/>
                <a:gd name="T49" fmla="*/ 51 h 61"/>
                <a:gd name="T50" fmla="*/ 33 w 70"/>
                <a:gd name="T51" fmla="*/ 47 h 61"/>
                <a:gd name="T52" fmla="*/ 27 w 70"/>
                <a:gd name="T53" fmla="*/ 43 h 61"/>
                <a:gd name="T54" fmla="*/ 22 w 70"/>
                <a:gd name="T55" fmla="*/ 38 h 61"/>
                <a:gd name="T56" fmla="*/ 17 w 70"/>
                <a:gd name="T57" fmla="*/ 33 h 61"/>
                <a:gd name="T58" fmla="*/ 13 w 70"/>
                <a:gd name="T59" fmla="*/ 28 h 61"/>
                <a:gd name="T60" fmla="*/ 9 w 70"/>
                <a:gd name="T61" fmla="*/ 23 h 61"/>
                <a:gd name="T62" fmla="*/ 5 w 70"/>
                <a:gd name="T63" fmla="*/ 17 h 61"/>
                <a:gd name="T64" fmla="*/ 3 w 70"/>
                <a:gd name="T65" fmla="*/ 12 h 61"/>
                <a:gd name="T66" fmla="*/ 1 w 70"/>
                <a:gd name="T67" fmla="*/ 6 h 61"/>
                <a:gd name="T68" fmla="*/ 1 w 70"/>
                <a:gd name="T69" fmla="*/ 1 h 61"/>
                <a:gd name="T70" fmla="*/ 1 w 70"/>
                <a:gd name="T71" fmla="*/ 2 h 61"/>
                <a:gd name="T72" fmla="*/ 1 w 70"/>
                <a:gd name="T73" fmla="*/ 1 h 61"/>
                <a:gd name="T74" fmla="*/ 1 w 70"/>
                <a:gd name="T75" fmla="*/ 0 h 61"/>
                <a:gd name="T76" fmla="*/ 0 w 70"/>
                <a:gd name="T77" fmla="*/ 0 h 61"/>
                <a:gd name="T78" fmla="*/ 0 w 70"/>
                <a:gd name="T79" fmla="*/ 0 h 61"/>
                <a:gd name="T80" fmla="*/ 0 w 70"/>
                <a:gd name="T81" fmla="*/ 1 h 61"/>
                <a:gd name="T82" fmla="*/ 0 w 70"/>
                <a:gd name="T83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61">
                  <a:moveTo>
                    <a:pt x="0" y="0"/>
                  </a:moveTo>
                  <a:lnTo>
                    <a:pt x="0" y="1"/>
                  </a:lnTo>
                  <a:lnTo>
                    <a:pt x="0" y="7"/>
                  </a:lnTo>
                  <a:lnTo>
                    <a:pt x="2" y="12"/>
                  </a:lnTo>
                  <a:lnTo>
                    <a:pt x="4" y="18"/>
                  </a:lnTo>
                  <a:lnTo>
                    <a:pt x="7" y="24"/>
                  </a:lnTo>
                  <a:lnTo>
                    <a:pt x="11" y="29"/>
                  </a:lnTo>
                  <a:lnTo>
                    <a:pt x="16" y="35"/>
                  </a:lnTo>
                  <a:lnTo>
                    <a:pt x="21" y="40"/>
                  </a:lnTo>
                  <a:lnTo>
                    <a:pt x="26" y="44"/>
                  </a:lnTo>
                  <a:lnTo>
                    <a:pt x="32" y="49"/>
                  </a:lnTo>
                  <a:lnTo>
                    <a:pt x="38" y="52"/>
                  </a:lnTo>
                  <a:lnTo>
                    <a:pt x="44" y="55"/>
                  </a:lnTo>
                  <a:lnTo>
                    <a:pt x="49" y="58"/>
                  </a:lnTo>
                  <a:lnTo>
                    <a:pt x="55" y="59"/>
                  </a:lnTo>
                  <a:lnTo>
                    <a:pt x="60" y="60"/>
                  </a:lnTo>
                  <a:lnTo>
                    <a:pt x="65" y="59"/>
                  </a:lnTo>
                  <a:lnTo>
                    <a:pt x="69" y="58"/>
                  </a:lnTo>
                  <a:lnTo>
                    <a:pt x="68" y="56"/>
                  </a:lnTo>
                  <a:lnTo>
                    <a:pt x="64" y="58"/>
                  </a:lnTo>
                  <a:lnTo>
                    <a:pt x="60" y="58"/>
                  </a:lnTo>
                  <a:lnTo>
                    <a:pt x="55" y="57"/>
                  </a:lnTo>
                  <a:lnTo>
                    <a:pt x="50" y="56"/>
                  </a:lnTo>
                  <a:lnTo>
                    <a:pt x="44" y="54"/>
                  </a:lnTo>
                  <a:lnTo>
                    <a:pt x="39" y="51"/>
                  </a:lnTo>
                  <a:lnTo>
                    <a:pt x="33" y="47"/>
                  </a:lnTo>
                  <a:lnTo>
                    <a:pt x="27" y="43"/>
                  </a:lnTo>
                  <a:lnTo>
                    <a:pt x="22" y="38"/>
                  </a:lnTo>
                  <a:lnTo>
                    <a:pt x="17" y="33"/>
                  </a:lnTo>
                  <a:lnTo>
                    <a:pt x="13" y="28"/>
                  </a:lnTo>
                  <a:lnTo>
                    <a:pt x="9" y="23"/>
                  </a:lnTo>
                  <a:lnTo>
                    <a:pt x="5" y="17"/>
                  </a:lnTo>
                  <a:lnTo>
                    <a:pt x="3" y="12"/>
                  </a:lnTo>
                  <a:lnTo>
                    <a:pt x="1" y="6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54" name="Freeform 310">
              <a:extLst>
                <a:ext uri="{FF2B5EF4-FFF2-40B4-BE49-F238E27FC236}">
                  <a16:creationId xmlns:a16="http://schemas.microsoft.com/office/drawing/2014/main" id="{4940253E-F73C-1B02-C5A5-72B483E9A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858"/>
              <a:ext cx="67" cy="140"/>
            </a:xfrm>
            <a:custGeom>
              <a:avLst/>
              <a:gdLst>
                <a:gd name="T0" fmla="*/ 63 w 67"/>
                <a:gd name="T1" fmla="*/ 1 h 140"/>
                <a:gd name="T2" fmla="*/ 63 w 67"/>
                <a:gd name="T3" fmla="*/ 1 h 140"/>
                <a:gd name="T4" fmla="*/ 64 w 67"/>
                <a:gd name="T5" fmla="*/ 10 h 140"/>
                <a:gd name="T6" fmla="*/ 65 w 67"/>
                <a:gd name="T7" fmla="*/ 18 h 140"/>
                <a:gd name="T8" fmla="*/ 64 w 67"/>
                <a:gd name="T9" fmla="*/ 27 h 140"/>
                <a:gd name="T10" fmla="*/ 63 w 67"/>
                <a:gd name="T11" fmla="*/ 36 h 140"/>
                <a:gd name="T12" fmla="*/ 60 w 67"/>
                <a:gd name="T13" fmla="*/ 45 h 140"/>
                <a:gd name="T14" fmla="*/ 58 w 67"/>
                <a:gd name="T15" fmla="*/ 55 h 140"/>
                <a:gd name="T16" fmla="*/ 54 w 67"/>
                <a:gd name="T17" fmla="*/ 64 h 140"/>
                <a:gd name="T18" fmla="*/ 50 w 67"/>
                <a:gd name="T19" fmla="*/ 73 h 140"/>
                <a:gd name="T20" fmla="*/ 45 w 67"/>
                <a:gd name="T21" fmla="*/ 82 h 140"/>
                <a:gd name="T22" fmla="*/ 40 w 67"/>
                <a:gd name="T23" fmla="*/ 91 h 140"/>
                <a:gd name="T24" fmla="*/ 34 w 67"/>
                <a:gd name="T25" fmla="*/ 99 h 140"/>
                <a:gd name="T26" fmla="*/ 28 w 67"/>
                <a:gd name="T27" fmla="*/ 108 h 140"/>
                <a:gd name="T28" fmla="*/ 21 w 67"/>
                <a:gd name="T29" fmla="*/ 116 h 140"/>
                <a:gd name="T30" fmla="*/ 14 w 67"/>
                <a:gd name="T31" fmla="*/ 123 h 140"/>
                <a:gd name="T32" fmla="*/ 7 w 67"/>
                <a:gd name="T33" fmla="*/ 131 h 140"/>
                <a:gd name="T34" fmla="*/ 0 w 67"/>
                <a:gd name="T35" fmla="*/ 137 h 140"/>
                <a:gd name="T36" fmla="*/ 1 w 67"/>
                <a:gd name="T37" fmla="*/ 139 h 140"/>
                <a:gd name="T38" fmla="*/ 8 w 67"/>
                <a:gd name="T39" fmla="*/ 132 h 140"/>
                <a:gd name="T40" fmla="*/ 15 w 67"/>
                <a:gd name="T41" fmla="*/ 125 h 140"/>
                <a:gd name="T42" fmla="*/ 22 w 67"/>
                <a:gd name="T43" fmla="*/ 117 h 140"/>
                <a:gd name="T44" fmla="*/ 29 w 67"/>
                <a:gd name="T45" fmla="*/ 109 h 140"/>
                <a:gd name="T46" fmla="*/ 35 w 67"/>
                <a:gd name="T47" fmla="*/ 100 h 140"/>
                <a:gd name="T48" fmla="*/ 41 w 67"/>
                <a:gd name="T49" fmla="*/ 92 h 140"/>
                <a:gd name="T50" fmla="*/ 47 w 67"/>
                <a:gd name="T51" fmla="*/ 83 h 140"/>
                <a:gd name="T52" fmla="*/ 51 w 67"/>
                <a:gd name="T53" fmla="*/ 74 h 140"/>
                <a:gd name="T54" fmla="*/ 56 w 67"/>
                <a:gd name="T55" fmla="*/ 64 h 140"/>
                <a:gd name="T56" fmla="*/ 59 w 67"/>
                <a:gd name="T57" fmla="*/ 55 h 140"/>
                <a:gd name="T58" fmla="*/ 62 w 67"/>
                <a:gd name="T59" fmla="*/ 46 h 140"/>
                <a:gd name="T60" fmla="*/ 64 w 67"/>
                <a:gd name="T61" fmla="*/ 37 h 140"/>
                <a:gd name="T62" fmla="*/ 66 w 67"/>
                <a:gd name="T63" fmla="*/ 27 h 140"/>
                <a:gd name="T64" fmla="*/ 66 w 67"/>
                <a:gd name="T65" fmla="*/ 18 h 140"/>
                <a:gd name="T66" fmla="*/ 66 w 67"/>
                <a:gd name="T67" fmla="*/ 10 h 140"/>
                <a:gd name="T68" fmla="*/ 64 w 67"/>
                <a:gd name="T69" fmla="*/ 1 h 140"/>
                <a:gd name="T70" fmla="*/ 64 w 67"/>
                <a:gd name="T71" fmla="*/ 1 h 140"/>
                <a:gd name="T72" fmla="*/ 64 w 67"/>
                <a:gd name="T73" fmla="*/ 1 h 140"/>
                <a:gd name="T74" fmla="*/ 64 w 67"/>
                <a:gd name="T75" fmla="*/ 0 h 140"/>
                <a:gd name="T76" fmla="*/ 64 w 67"/>
                <a:gd name="T77" fmla="*/ 0 h 140"/>
                <a:gd name="T78" fmla="*/ 63 w 67"/>
                <a:gd name="T79" fmla="*/ 1 h 140"/>
                <a:gd name="T80" fmla="*/ 63 w 67"/>
                <a:gd name="T81" fmla="*/ 1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" h="140">
                  <a:moveTo>
                    <a:pt x="63" y="1"/>
                  </a:moveTo>
                  <a:lnTo>
                    <a:pt x="63" y="1"/>
                  </a:lnTo>
                  <a:lnTo>
                    <a:pt x="64" y="10"/>
                  </a:lnTo>
                  <a:lnTo>
                    <a:pt x="65" y="18"/>
                  </a:lnTo>
                  <a:lnTo>
                    <a:pt x="64" y="27"/>
                  </a:lnTo>
                  <a:lnTo>
                    <a:pt x="63" y="36"/>
                  </a:lnTo>
                  <a:lnTo>
                    <a:pt x="60" y="45"/>
                  </a:lnTo>
                  <a:lnTo>
                    <a:pt x="58" y="55"/>
                  </a:lnTo>
                  <a:lnTo>
                    <a:pt x="54" y="64"/>
                  </a:lnTo>
                  <a:lnTo>
                    <a:pt x="50" y="73"/>
                  </a:lnTo>
                  <a:lnTo>
                    <a:pt x="45" y="82"/>
                  </a:lnTo>
                  <a:lnTo>
                    <a:pt x="40" y="91"/>
                  </a:lnTo>
                  <a:lnTo>
                    <a:pt x="34" y="99"/>
                  </a:lnTo>
                  <a:lnTo>
                    <a:pt x="28" y="108"/>
                  </a:lnTo>
                  <a:lnTo>
                    <a:pt x="21" y="116"/>
                  </a:lnTo>
                  <a:lnTo>
                    <a:pt x="14" y="123"/>
                  </a:lnTo>
                  <a:lnTo>
                    <a:pt x="7" y="131"/>
                  </a:lnTo>
                  <a:lnTo>
                    <a:pt x="0" y="137"/>
                  </a:lnTo>
                  <a:lnTo>
                    <a:pt x="1" y="139"/>
                  </a:lnTo>
                  <a:lnTo>
                    <a:pt x="8" y="132"/>
                  </a:lnTo>
                  <a:lnTo>
                    <a:pt x="15" y="125"/>
                  </a:lnTo>
                  <a:lnTo>
                    <a:pt x="22" y="117"/>
                  </a:lnTo>
                  <a:lnTo>
                    <a:pt x="29" y="109"/>
                  </a:lnTo>
                  <a:lnTo>
                    <a:pt x="35" y="100"/>
                  </a:lnTo>
                  <a:lnTo>
                    <a:pt x="41" y="92"/>
                  </a:lnTo>
                  <a:lnTo>
                    <a:pt x="47" y="83"/>
                  </a:lnTo>
                  <a:lnTo>
                    <a:pt x="51" y="74"/>
                  </a:lnTo>
                  <a:lnTo>
                    <a:pt x="56" y="64"/>
                  </a:lnTo>
                  <a:lnTo>
                    <a:pt x="59" y="55"/>
                  </a:lnTo>
                  <a:lnTo>
                    <a:pt x="62" y="46"/>
                  </a:lnTo>
                  <a:lnTo>
                    <a:pt x="64" y="37"/>
                  </a:lnTo>
                  <a:lnTo>
                    <a:pt x="66" y="27"/>
                  </a:lnTo>
                  <a:lnTo>
                    <a:pt x="66" y="18"/>
                  </a:lnTo>
                  <a:lnTo>
                    <a:pt x="66" y="10"/>
                  </a:lnTo>
                  <a:lnTo>
                    <a:pt x="64" y="1"/>
                  </a:lnTo>
                  <a:lnTo>
                    <a:pt x="64" y="1"/>
                  </a:lnTo>
                  <a:lnTo>
                    <a:pt x="64" y="1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55" name="Freeform 311">
              <a:extLst>
                <a:ext uri="{FF2B5EF4-FFF2-40B4-BE49-F238E27FC236}">
                  <a16:creationId xmlns:a16="http://schemas.microsoft.com/office/drawing/2014/main" id="{157CECBD-09EE-01B0-61AF-E2BA16A1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" y="1807"/>
              <a:ext cx="39" cy="53"/>
            </a:xfrm>
            <a:custGeom>
              <a:avLst/>
              <a:gdLst>
                <a:gd name="T0" fmla="*/ 1 w 39"/>
                <a:gd name="T1" fmla="*/ 0 h 53"/>
                <a:gd name="T2" fmla="*/ 1 w 39"/>
                <a:gd name="T3" fmla="*/ 2 h 53"/>
                <a:gd name="T4" fmla="*/ 4 w 39"/>
                <a:gd name="T5" fmla="*/ 4 h 53"/>
                <a:gd name="T6" fmla="*/ 7 w 39"/>
                <a:gd name="T7" fmla="*/ 6 h 53"/>
                <a:gd name="T8" fmla="*/ 10 w 39"/>
                <a:gd name="T9" fmla="*/ 9 h 53"/>
                <a:gd name="T10" fmla="*/ 13 w 39"/>
                <a:gd name="T11" fmla="*/ 12 h 53"/>
                <a:gd name="T12" fmla="*/ 16 w 39"/>
                <a:gd name="T13" fmla="*/ 15 h 53"/>
                <a:gd name="T14" fmla="*/ 19 w 39"/>
                <a:gd name="T15" fmla="*/ 18 h 53"/>
                <a:gd name="T16" fmla="*/ 21 w 39"/>
                <a:gd name="T17" fmla="*/ 21 h 53"/>
                <a:gd name="T18" fmla="*/ 24 w 39"/>
                <a:gd name="T19" fmla="*/ 25 h 53"/>
                <a:gd name="T20" fmla="*/ 26 w 39"/>
                <a:gd name="T21" fmla="*/ 28 h 53"/>
                <a:gd name="T22" fmla="*/ 29 w 39"/>
                <a:gd name="T23" fmla="*/ 32 h 53"/>
                <a:gd name="T24" fmla="*/ 31 w 39"/>
                <a:gd name="T25" fmla="*/ 35 h 53"/>
                <a:gd name="T26" fmla="*/ 32 w 39"/>
                <a:gd name="T27" fmla="*/ 39 h 53"/>
                <a:gd name="T28" fmla="*/ 34 w 39"/>
                <a:gd name="T29" fmla="*/ 43 h 53"/>
                <a:gd name="T30" fmla="*/ 35 w 39"/>
                <a:gd name="T31" fmla="*/ 46 h 53"/>
                <a:gd name="T32" fmla="*/ 36 w 39"/>
                <a:gd name="T33" fmla="*/ 49 h 53"/>
                <a:gd name="T34" fmla="*/ 37 w 39"/>
                <a:gd name="T35" fmla="*/ 52 h 53"/>
                <a:gd name="T36" fmla="*/ 38 w 39"/>
                <a:gd name="T37" fmla="*/ 52 h 53"/>
                <a:gd name="T38" fmla="*/ 38 w 39"/>
                <a:gd name="T39" fmla="*/ 49 h 53"/>
                <a:gd name="T40" fmla="*/ 37 w 39"/>
                <a:gd name="T41" fmla="*/ 45 h 53"/>
                <a:gd name="T42" fmla="*/ 35 w 39"/>
                <a:gd name="T43" fmla="*/ 42 h 53"/>
                <a:gd name="T44" fmla="*/ 34 w 39"/>
                <a:gd name="T45" fmla="*/ 38 h 53"/>
                <a:gd name="T46" fmla="*/ 32 w 39"/>
                <a:gd name="T47" fmla="*/ 34 h 53"/>
                <a:gd name="T48" fmla="*/ 30 w 39"/>
                <a:gd name="T49" fmla="*/ 31 h 53"/>
                <a:gd name="T50" fmla="*/ 28 w 39"/>
                <a:gd name="T51" fmla="*/ 27 h 53"/>
                <a:gd name="T52" fmla="*/ 26 w 39"/>
                <a:gd name="T53" fmla="*/ 24 h 53"/>
                <a:gd name="T54" fmla="*/ 23 w 39"/>
                <a:gd name="T55" fmla="*/ 20 h 53"/>
                <a:gd name="T56" fmla="*/ 20 w 39"/>
                <a:gd name="T57" fmla="*/ 17 h 53"/>
                <a:gd name="T58" fmla="*/ 17 w 39"/>
                <a:gd name="T59" fmla="*/ 13 h 53"/>
                <a:gd name="T60" fmla="*/ 14 w 39"/>
                <a:gd name="T61" fmla="*/ 10 h 53"/>
                <a:gd name="T62" fmla="*/ 11 w 39"/>
                <a:gd name="T63" fmla="*/ 8 h 53"/>
                <a:gd name="T64" fmla="*/ 8 w 39"/>
                <a:gd name="T65" fmla="*/ 5 h 53"/>
                <a:gd name="T66" fmla="*/ 5 w 39"/>
                <a:gd name="T67" fmla="*/ 2 h 53"/>
                <a:gd name="T68" fmla="*/ 2 w 39"/>
                <a:gd name="T69" fmla="*/ 0 h 53"/>
                <a:gd name="T70" fmla="*/ 1 w 39"/>
                <a:gd name="T71" fmla="*/ 2 h 53"/>
                <a:gd name="T72" fmla="*/ 2 w 39"/>
                <a:gd name="T73" fmla="*/ 0 h 53"/>
                <a:gd name="T74" fmla="*/ 1 w 39"/>
                <a:gd name="T75" fmla="*/ 0 h 53"/>
                <a:gd name="T76" fmla="*/ 0 w 39"/>
                <a:gd name="T77" fmla="*/ 1 h 53"/>
                <a:gd name="T78" fmla="*/ 0 w 39"/>
                <a:gd name="T79" fmla="*/ 1 h 53"/>
                <a:gd name="T80" fmla="*/ 1 w 39"/>
                <a:gd name="T81" fmla="*/ 2 h 53"/>
                <a:gd name="T82" fmla="*/ 1 w 39"/>
                <a:gd name="T8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9" h="53">
                  <a:moveTo>
                    <a:pt x="1" y="0"/>
                  </a:moveTo>
                  <a:lnTo>
                    <a:pt x="1" y="2"/>
                  </a:lnTo>
                  <a:lnTo>
                    <a:pt x="4" y="4"/>
                  </a:lnTo>
                  <a:lnTo>
                    <a:pt x="7" y="6"/>
                  </a:lnTo>
                  <a:lnTo>
                    <a:pt x="10" y="9"/>
                  </a:lnTo>
                  <a:lnTo>
                    <a:pt x="13" y="12"/>
                  </a:lnTo>
                  <a:lnTo>
                    <a:pt x="16" y="15"/>
                  </a:lnTo>
                  <a:lnTo>
                    <a:pt x="19" y="18"/>
                  </a:lnTo>
                  <a:lnTo>
                    <a:pt x="21" y="21"/>
                  </a:lnTo>
                  <a:lnTo>
                    <a:pt x="24" y="25"/>
                  </a:lnTo>
                  <a:lnTo>
                    <a:pt x="26" y="28"/>
                  </a:lnTo>
                  <a:lnTo>
                    <a:pt x="29" y="32"/>
                  </a:lnTo>
                  <a:lnTo>
                    <a:pt x="31" y="35"/>
                  </a:lnTo>
                  <a:lnTo>
                    <a:pt x="32" y="39"/>
                  </a:lnTo>
                  <a:lnTo>
                    <a:pt x="34" y="43"/>
                  </a:lnTo>
                  <a:lnTo>
                    <a:pt x="35" y="46"/>
                  </a:lnTo>
                  <a:lnTo>
                    <a:pt x="36" y="49"/>
                  </a:lnTo>
                  <a:lnTo>
                    <a:pt x="37" y="52"/>
                  </a:lnTo>
                  <a:lnTo>
                    <a:pt x="38" y="52"/>
                  </a:lnTo>
                  <a:lnTo>
                    <a:pt x="38" y="49"/>
                  </a:lnTo>
                  <a:lnTo>
                    <a:pt x="37" y="45"/>
                  </a:lnTo>
                  <a:lnTo>
                    <a:pt x="35" y="42"/>
                  </a:lnTo>
                  <a:lnTo>
                    <a:pt x="34" y="38"/>
                  </a:lnTo>
                  <a:lnTo>
                    <a:pt x="32" y="34"/>
                  </a:lnTo>
                  <a:lnTo>
                    <a:pt x="30" y="31"/>
                  </a:lnTo>
                  <a:lnTo>
                    <a:pt x="28" y="27"/>
                  </a:lnTo>
                  <a:lnTo>
                    <a:pt x="26" y="24"/>
                  </a:lnTo>
                  <a:lnTo>
                    <a:pt x="23" y="20"/>
                  </a:lnTo>
                  <a:lnTo>
                    <a:pt x="20" y="17"/>
                  </a:lnTo>
                  <a:lnTo>
                    <a:pt x="17" y="13"/>
                  </a:lnTo>
                  <a:lnTo>
                    <a:pt x="14" y="10"/>
                  </a:lnTo>
                  <a:lnTo>
                    <a:pt x="11" y="8"/>
                  </a:lnTo>
                  <a:lnTo>
                    <a:pt x="8" y="5"/>
                  </a:lnTo>
                  <a:lnTo>
                    <a:pt x="5" y="2"/>
                  </a:lnTo>
                  <a:lnTo>
                    <a:pt x="2" y="0"/>
                  </a:lnTo>
                  <a:lnTo>
                    <a:pt x="1" y="2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2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56" name="Freeform 312">
              <a:extLst>
                <a:ext uri="{FF2B5EF4-FFF2-40B4-BE49-F238E27FC236}">
                  <a16:creationId xmlns:a16="http://schemas.microsoft.com/office/drawing/2014/main" id="{4B193ABF-8C59-A5EE-9D82-428C0B2F8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767"/>
              <a:ext cx="21" cy="43"/>
            </a:xfrm>
            <a:custGeom>
              <a:avLst/>
              <a:gdLst>
                <a:gd name="T0" fmla="*/ 16 w 21"/>
                <a:gd name="T1" fmla="*/ 0 h 43"/>
                <a:gd name="T2" fmla="*/ 15 w 21"/>
                <a:gd name="T3" fmla="*/ 2 h 43"/>
                <a:gd name="T4" fmla="*/ 16 w 21"/>
                <a:gd name="T5" fmla="*/ 4 h 43"/>
                <a:gd name="T6" fmla="*/ 17 w 21"/>
                <a:gd name="T7" fmla="*/ 7 h 43"/>
                <a:gd name="T8" fmla="*/ 18 w 21"/>
                <a:gd name="T9" fmla="*/ 9 h 43"/>
                <a:gd name="T10" fmla="*/ 18 w 21"/>
                <a:gd name="T11" fmla="*/ 12 h 43"/>
                <a:gd name="T12" fmla="*/ 18 w 21"/>
                <a:gd name="T13" fmla="*/ 15 h 43"/>
                <a:gd name="T14" fmla="*/ 18 w 21"/>
                <a:gd name="T15" fmla="*/ 18 h 43"/>
                <a:gd name="T16" fmla="*/ 17 w 21"/>
                <a:gd name="T17" fmla="*/ 21 h 43"/>
                <a:gd name="T18" fmla="*/ 17 w 21"/>
                <a:gd name="T19" fmla="*/ 24 h 43"/>
                <a:gd name="T20" fmla="*/ 16 w 21"/>
                <a:gd name="T21" fmla="*/ 27 h 43"/>
                <a:gd name="T22" fmla="*/ 15 w 21"/>
                <a:gd name="T23" fmla="*/ 29 h 43"/>
                <a:gd name="T24" fmla="*/ 13 w 21"/>
                <a:gd name="T25" fmla="*/ 32 h 43"/>
                <a:gd name="T26" fmla="*/ 11 w 21"/>
                <a:gd name="T27" fmla="*/ 34 h 43"/>
                <a:gd name="T28" fmla="*/ 9 w 21"/>
                <a:gd name="T29" fmla="*/ 36 h 43"/>
                <a:gd name="T30" fmla="*/ 6 w 21"/>
                <a:gd name="T31" fmla="*/ 38 h 43"/>
                <a:gd name="T32" fmla="*/ 4 w 21"/>
                <a:gd name="T33" fmla="*/ 39 h 43"/>
                <a:gd name="T34" fmla="*/ 0 w 21"/>
                <a:gd name="T35" fmla="*/ 40 h 43"/>
                <a:gd name="T36" fmla="*/ 0 w 21"/>
                <a:gd name="T37" fmla="*/ 42 h 43"/>
                <a:gd name="T38" fmla="*/ 4 w 21"/>
                <a:gd name="T39" fmla="*/ 41 h 43"/>
                <a:gd name="T40" fmla="*/ 7 w 21"/>
                <a:gd name="T41" fmla="*/ 39 h 43"/>
                <a:gd name="T42" fmla="*/ 10 w 21"/>
                <a:gd name="T43" fmla="*/ 38 h 43"/>
                <a:gd name="T44" fmla="*/ 12 w 21"/>
                <a:gd name="T45" fmla="*/ 36 h 43"/>
                <a:gd name="T46" fmla="*/ 14 w 21"/>
                <a:gd name="T47" fmla="*/ 33 h 43"/>
                <a:gd name="T48" fmla="*/ 16 w 21"/>
                <a:gd name="T49" fmla="*/ 30 h 43"/>
                <a:gd name="T50" fmla="*/ 17 w 21"/>
                <a:gd name="T51" fmla="*/ 28 h 43"/>
                <a:gd name="T52" fmla="*/ 18 w 21"/>
                <a:gd name="T53" fmla="*/ 24 h 43"/>
                <a:gd name="T54" fmla="*/ 19 w 21"/>
                <a:gd name="T55" fmla="*/ 21 h 43"/>
                <a:gd name="T56" fmla="*/ 19 w 21"/>
                <a:gd name="T57" fmla="*/ 18 h 43"/>
                <a:gd name="T58" fmla="*/ 20 w 21"/>
                <a:gd name="T59" fmla="*/ 15 h 43"/>
                <a:gd name="T60" fmla="*/ 19 w 21"/>
                <a:gd name="T61" fmla="*/ 12 h 43"/>
                <a:gd name="T62" fmla="*/ 19 w 21"/>
                <a:gd name="T63" fmla="*/ 9 h 43"/>
                <a:gd name="T64" fmla="*/ 18 w 21"/>
                <a:gd name="T65" fmla="*/ 6 h 43"/>
                <a:gd name="T66" fmla="*/ 18 w 21"/>
                <a:gd name="T67" fmla="*/ 3 h 43"/>
                <a:gd name="T68" fmla="*/ 17 w 21"/>
                <a:gd name="T69" fmla="*/ 1 h 43"/>
                <a:gd name="T70" fmla="*/ 16 w 21"/>
                <a:gd name="T71" fmla="*/ 2 h 43"/>
                <a:gd name="T72" fmla="*/ 17 w 21"/>
                <a:gd name="T73" fmla="*/ 1 h 43"/>
                <a:gd name="T74" fmla="*/ 16 w 21"/>
                <a:gd name="T75" fmla="*/ 0 h 43"/>
                <a:gd name="T76" fmla="*/ 16 w 21"/>
                <a:gd name="T77" fmla="*/ 1 h 43"/>
                <a:gd name="T78" fmla="*/ 15 w 21"/>
                <a:gd name="T79" fmla="*/ 1 h 43"/>
                <a:gd name="T80" fmla="*/ 15 w 21"/>
                <a:gd name="T81" fmla="*/ 2 h 43"/>
                <a:gd name="T82" fmla="*/ 16 w 21"/>
                <a:gd name="T8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" h="43">
                  <a:moveTo>
                    <a:pt x="16" y="0"/>
                  </a:moveTo>
                  <a:lnTo>
                    <a:pt x="15" y="2"/>
                  </a:lnTo>
                  <a:lnTo>
                    <a:pt x="16" y="4"/>
                  </a:lnTo>
                  <a:lnTo>
                    <a:pt x="17" y="7"/>
                  </a:lnTo>
                  <a:lnTo>
                    <a:pt x="18" y="9"/>
                  </a:lnTo>
                  <a:lnTo>
                    <a:pt x="18" y="12"/>
                  </a:lnTo>
                  <a:lnTo>
                    <a:pt x="18" y="15"/>
                  </a:lnTo>
                  <a:lnTo>
                    <a:pt x="18" y="18"/>
                  </a:lnTo>
                  <a:lnTo>
                    <a:pt x="17" y="21"/>
                  </a:lnTo>
                  <a:lnTo>
                    <a:pt x="17" y="24"/>
                  </a:lnTo>
                  <a:lnTo>
                    <a:pt x="16" y="27"/>
                  </a:lnTo>
                  <a:lnTo>
                    <a:pt x="15" y="29"/>
                  </a:lnTo>
                  <a:lnTo>
                    <a:pt x="13" y="32"/>
                  </a:lnTo>
                  <a:lnTo>
                    <a:pt x="11" y="34"/>
                  </a:lnTo>
                  <a:lnTo>
                    <a:pt x="9" y="36"/>
                  </a:lnTo>
                  <a:lnTo>
                    <a:pt x="6" y="38"/>
                  </a:lnTo>
                  <a:lnTo>
                    <a:pt x="4" y="39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4" y="41"/>
                  </a:lnTo>
                  <a:lnTo>
                    <a:pt x="7" y="39"/>
                  </a:lnTo>
                  <a:lnTo>
                    <a:pt x="10" y="38"/>
                  </a:lnTo>
                  <a:lnTo>
                    <a:pt x="12" y="36"/>
                  </a:lnTo>
                  <a:lnTo>
                    <a:pt x="14" y="33"/>
                  </a:lnTo>
                  <a:lnTo>
                    <a:pt x="16" y="30"/>
                  </a:lnTo>
                  <a:lnTo>
                    <a:pt x="17" y="28"/>
                  </a:lnTo>
                  <a:lnTo>
                    <a:pt x="18" y="24"/>
                  </a:lnTo>
                  <a:lnTo>
                    <a:pt x="19" y="21"/>
                  </a:lnTo>
                  <a:lnTo>
                    <a:pt x="19" y="18"/>
                  </a:lnTo>
                  <a:lnTo>
                    <a:pt x="20" y="15"/>
                  </a:lnTo>
                  <a:lnTo>
                    <a:pt x="19" y="12"/>
                  </a:lnTo>
                  <a:lnTo>
                    <a:pt x="19" y="9"/>
                  </a:lnTo>
                  <a:lnTo>
                    <a:pt x="18" y="6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57" name="Freeform 313">
              <a:extLst>
                <a:ext uri="{FF2B5EF4-FFF2-40B4-BE49-F238E27FC236}">
                  <a16:creationId xmlns:a16="http://schemas.microsoft.com/office/drawing/2014/main" id="{A197B3AF-8DA3-DA36-749C-0F2479C2B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701"/>
              <a:ext cx="79" cy="69"/>
            </a:xfrm>
            <a:custGeom>
              <a:avLst/>
              <a:gdLst>
                <a:gd name="T0" fmla="*/ 78 w 79"/>
                <a:gd name="T1" fmla="*/ 0 h 69"/>
                <a:gd name="T2" fmla="*/ 77 w 79"/>
                <a:gd name="T3" fmla="*/ 1 h 69"/>
                <a:gd name="T4" fmla="*/ 73 w 79"/>
                <a:gd name="T5" fmla="*/ 10 h 69"/>
                <a:gd name="T6" fmla="*/ 69 w 79"/>
                <a:gd name="T7" fmla="*/ 18 h 69"/>
                <a:gd name="T8" fmla="*/ 65 w 79"/>
                <a:gd name="T9" fmla="*/ 25 h 69"/>
                <a:gd name="T10" fmla="*/ 61 w 79"/>
                <a:gd name="T11" fmla="*/ 32 h 69"/>
                <a:gd name="T12" fmla="*/ 57 w 79"/>
                <a:gd name="T13" fmla="*/ 37 h 69"/>
                <a:gd name="T14" fmla="*/ 54 w 79"/>
                <a:gd name="T15" fmla="*/ 42 h 69"/>
                <a:gd name="T16" fmla="*/ 49 w 79"/>
                <a:gd name="T17" fmla="*/ 46 h 69"/>
                <a:gd name="T18" fmla="*/ 45 w 79"/>
                <a:gd name="T19" fmla="*/ 50 h 69"/>
                <a:gd name="T20" fmla="*/ 40 w 79"/>
                <a:gd name="T21" fmla="*/ 53 h 69"/>
                <a:gd name="T22" fmla="*/ 35 w 79"/>
                <a:gd name="T23" fmla="*/ 56 h 69"/>
                <a:gd name="T24" fmla="*/ 31 w 79"/>
                <a:gd name="T25" fmla="*/ 58 h 69"/>
                <a:gd name="T26" fmla="*/ 25 w 79"/>
                <a:gd name="T27" fmla="*/ 60 h 69"/>
                <a:gd name="T28" fmla="*/ 20 w 79"/>
                <a:gd name="T29" fmla="*/ 62 h 69"/>
                <a:gd name="T30" fmla="*/ 14 w 79"/>
                <a:gd name="T31" fmla="*/ 64 h 69"/>
                <a:gd name="T32" fmla="*/ 7 w 79"/>
                <a:gd name="T33" fmla="*/ 65 h 69"/>
                <a:gd name="T34" fmla="*/ 0 w 79"/>
                <a:gd name="T35" fmla="*/ 66 h 69"/>
                <a:gd name="T36" fmla="*/ 0 w 79"/>
                <a:gd name="T37" fmla="*/ 68 h 69"/>
                <a:gd name="T38" fmla="*/ 8 w 79"/>
                <a:gd name="T39" fmla="*/ 67 h 69"/>
                <a:gd name="T40" fmla="*/ 14 w 79"/>
                <a:gd name="T41" fmla="*/ 65 h 69"/>
                <a:gd name="T42" fmla="*/ 20 w 79"/>
                <a:gd name="T43" fmla="*/ 64 h 69"/>
                <a:gd name="T44" fmla="*/ 26 w 79"/>
                <a:gd name="T45" fmla="*/ 62 h 69"/>
                <a:gd name="T46" fmla="*/ 31 w 79"/>
                <a:gd name="T47" fmla="*/ 60 h 69"/>
                <a:gd name="T48" fmla="*/ 36 w 79"/>
                <a:gd name="T49" fmla="*/ 57 h 69"/>
                <a:gd name="T50" fmla="*/ 41 w 79"/>
                <a:gd name="T51" fmla="*/ 55 h 69"/>
                <a:gd name="T52" fmla="*/ 46 w 79"/>
                <a:gd name="T53" fmla="*/ 51 h 69"/>
                <a:gd name="T54" fmla="*/ 50 w 79"/>
                <a:gd name="T55" fmla="*/ 48 h 69"/>
                <a:gd name="T56" fmla="*/ 55 w 79"/>
                <a:gd name="T57" fmla="*/ 43 h 69"/>
                <a:gd name="T58" fmla="*/ 59 w 79"/>
                <a:gd name="T59" fmla="*/ 38 h 69"/>
                <a:gd name="T60" fmla="*/ 63 w 79"/>
                <a:gd name="T61" fmla="*/ 33 h 69"/>
                <a:gd name="T62" fmla="*/ 67 w 79"/>
                <a:gd name="T63" fmla="*/ 26 h 69"/>
                <a:gd name="T64" fmla="*/ 71 w 79"/>
                <a:gd name="T65" fmla="*/ 19 h 69"/>
                <a:gd name="T66" fmla="*/ 75 w 79"/>
                <a:gd name="T67" fmla="*/ 11 h 69"/>
                <a:gd name="T68" fmla="*/ 78 w 79"/>
                <a:gd name="T69" fmla="*/ 2 h 69"/>
                <a:gd name="T70" fmla="*/ 77 w 79"/>
                <a:gd name="T71" fmla="*/ 2 h 69"/>
                <a:gd name="T72" fmla="*/ 78 w 79"/>
                <a:gd name="T73" fmla="*/ 2 h 69"/>
                <a:gd name="T74" fmla="*/ 78 w 79"/>
                <a:gd name="T75" fmla="*/ 1 h 69"/>
                <a:gd name="T76" fmla="*/ 78 w 79"/>
                <a:gd name="T77" fmla="*/ 1 h 69"/>
                <a:gd name="T78" fmla="*/ 77 w 79"/>
                <a:gd name="T79" fmla="*/ 0 h 69"/>
                <a:gd name="T80" fmla="*/ 77 w 79"/>
                <a:gd name="T81" fmla="*/ 1 h 69"/>
                <a:gd name="T82" fmla="*/ 78 w 79"/>
                <a:gd name="T8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9" h="69">
                  <a:moveTo>
                    <a:pt x="78" y="0"/>
                  </a:moveTo>
                  <a:lnTo>
                    <a:pt x="77" y="1"/>
                  </a:lnTo>
                  <a:lnTo>
                    <a:pt x="73" y="10"/>
                  </a:lnTo>
                  <a:lnTo>
                    <a:pt x="69" y="18"/>
                  </a:lnTo>
                  <a:lnTo>
                    <a:pt x="65" y="25"/>
                  </a:lnTo>
                  <a:lnTo>
                    <a:pt x="61" y="32"/>
                  </a:lnTo>
                  <a:lnTo>
                    <a:pt x="57" y="37"/>
                  </a:lnTo>
                  <a:lnTo>
                    <a:pt x="54" y="42"/>
                  </a:lnTo>
                  <a:lnTo>
                    <a:pt x="49" y="46"/>
                  </a:lnTo>
                  <a:lnTo>
                    <a:pt x="45" y="50"/>
                  </a:lnTo>
                  <a:lnTo>
                    <a:pt x="40" y="53"/>
                  </a:lnTo>
                  <a:lnTo>
                    <a:pt x="35" y="56"/>
                  </a:lnTo>
                  <a:lnTo>
                    <a:pt x="31" y="58"/>
                  </a:lnTo>
                  <a:lnTo>
                    <a:pt x="25" y="60"/>
                  </a:lnTo>
                  <a:lnTo>
                    <a:pt x="20" y="62"/>
                  </a:lnTo>
                  <a:lnTo>
                    <a:pt x="14" y="64"/>
                  </a:lnTo>
                  <a:lnTo>
                    <a:pt x="7" y="65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8" y="67"/>
                  </a:lnTo>
                  <a:lnTo>
                    <a:pt x="14" y="65"/>
                  </a:lnTo>
                  <a:lnTo>
                    <a:pt x="20" y="64"/>
                  </a:lnTo>
                  <a:lnTo>
                    <a:pt x="26" y="62"/>
                  </a:lnTo>
                  <a:lnTo>
                    <a:pt x="31" y="60"/>
                  </a:lnTo>
                  <a:lnTo>
                    <a:pt x="36" y="57"/>
                  </a:lnTo>
                  <a:lnTo>
                    <a:pt x="41" y="55"/>
                  </a:lnTo>
                  <a:lnTo>
                    <a:pt x="46" y="51"/>
                  </a:lnTo>
                  <a:lnTo>
                    <a:pt x="50" y="48"/>
                  </a:lnTo>
                  <a:lnTo>
                    <a:pt x="55" y="43"/>
                  </a:lnTo>
                  <a:lnTo>
                    <a:pt x="59" y="38"/>
                  </a:lnTo>
                  <a:lnTo>
                    <a:pt x="63" y="33"/>
                  </a:lnTo>
                  <a:lnTo>
                    <a:pt x="67" y="26"/>
                  </a:lnTo>
                  <a:lnTo>
                    <a:pt x="71" y="19"/>
                  </a:lnTo>
                  <a:lnTo>
                    <a:pt x="75" y="11"/>
                  </a:lnTo>
                  <a:lnTo>
                    <a:pt x="78" y="2"/>
                  </a:lnTo>
                  <a:lnTo>
                    <a:pt x="77" y="2"/>
                  </a:lnTo>
                  <a:lnTo>
                    <a:pt x="78" y="2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0"/>
                  </a:lnTo>
                  <a:lnTo>
                    <a:pt x="77" y="1"/>
                  </a:lnTo>
                  <a:lnTo>
                    <a:pt x="7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58" name="Freeform 314">
              <a:extLst>
                <a:ext uri="{FF2B5EF4-FFF2-40B4-BE49-F238E27FC236}">
                  <a16:creationId xmlns:a16="http://schemas.microsoft.com/office/drawing/2014/main" id="{78F0211D-9B88-CC7A-44F6-748625C65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665"/>
              <a:ext cx="61" cy="42"/>
            </a:xfrm>
            <a:custGeom>
              <a:avLst/>
              <a:gdLst>
                <a:gd name="T0" fmla="*/ 60 w 61"/>
                <a:gd name="T1" fmla="*/ 1 h 42"/>
                <a:gd name="T2" fmla="*/ 59 w 61"/>
                <a:gd name="T3" fmla="*/ 0 h 42"/>
                <a:gd name="T4" fmla="*/ 57 w 61"/>
                <a:gd name="T5" fmla="*/ 3 h 42"/>
                <a:gd name="T6" fmla="*/ 55 w 61"/>
                <a:gd name="T7" fmla="*/ 5 h 42"/>
                <a:gd name="T8" fmla="*/ 53 w 61"/>
                <a:gd name="T9" fmla="*/ 8 h 42"/>
                <a:gd name="T10" fmla="*/ 51 w 61"/>
                <a:gd name="T11" fmla="*/ 11 h 42"/>
                <a:gd name="T12" fmla="*/ 49 w 61"/>
                <a:gd name="T13" fmla="*/ 15 h 42"/>
                <a:gd name="T14" fmla="*/ 46 w 61"/>
                <a:gd name="T15" fmla="*/ 19 h 42"/>
                <a:gd name="T16" fmla="*/ 43 w 61"/>
                <a:gd name="T17" fmla="*/ 23 h 42"/>
                <a:gd name="T18" fmla="*/ 41 w 61"/>
                <a:gd name="T19" fmla="*/ 26 h 42"/>
                <a:gd name="T20" fmla="*/ 37 w 61"/>
                <a:gd name="T21" fmla="*/ 29 h 42"/>
                <a:gd name="T22" fmla="*/ 33 w 61"/>
                <a:gd name="T23" fmla="*/ 32 h 42"/>
                <a:gd name="T24" fmla="*/ 29 w 61"/>
                <a:gd name="T25" fmla="*/ 35 h 42"/>
                <a:gd name="T26" fmla="*/ 25 w 61"/>
                <a:gd name="T27" fmla="*/ 37 h 42"/>
                <a:gd name="T28" fmla="*/ 20 w 61"/>
                <a:gd name="T29" fmla="*/ 38 h 42"/>
                <a:gd name="T30" fmla="*/ 14 w 61"/>
                <a:gd name="T31" fmla="*/ 39 h 42"/>
                <a:gd name="T32" fmla="*/ 8 w 61"/>
                <a:gd name="T33" fmla="*/ 38 h 42"/>
                <a:gd name="T34" fmla="*/ 1 w 61"/>
                <a:gd name="T35" fmla="*/ 36 h 42"/>
                <a:gd name="T36" fmla="*/ 0 w 61"/>
                <a:gd name="T37" fmla="*/ 38 h 42"/>
                <a:gd name="T38" fmla="*/ 7 w 61"/>
                <a:gd name="T39" fmla="*/ 40 h 42"/>
                <a:gd name="T40" fmla="*/ 14 w 61"/>
                <a:gd name="T41" fmla="*/ 41 h 42"/>
                <a:gd name="T42" fmla="*/ 20 w 61"/>
                <a:gd name="T43" fmla="*/ 40 h 42"/>
                <a:gd name="T44" fmla="*/ 25 w 61"/>
                <a:gd name="T45" fmla="*/ 39 h 42"/>
                <a:gd name="T46" fmla="*/ 30 w 61"/>
                <a:gd name="T47" fmla="*/ 37 h 42"/>
                <a:gd name="T48" fmla="*/ 34 w 61"/>
                <a:gd name="T49" fmla="*/ 34 h 42"/>
                <a:gd name="T50" fmla="*/ 38 w 61"/>
                <a:gd name="T51" fmla="*/ 31 h 42"/>
                <a:gd name="T52" fmla="*/ 42 w 61"/>
                <a:gd name="T53" fmla="*/ 27 h 42"/>
                <a:gd name="T54" fmla="*/ 45 w 61"/>
                <a:gd name="T55" fmla="*/ 24 h 42"/>
                <a:gd name="T56" fmla="*/ 48 w 61"/>
                <a:gd name="T57" fmla="*/ 20 h 42"/>
                <a:gd name="T58" fmla="*/ 50 w 61"/>
                <a:gd name="T59" fmla="*/ 16 h 42"/>
                <a:gd name="T60" fmla="*/ 52 w 61"/>
                <a:gd name="T61" fmla="*/ 12 h 42"/>
                <a:gd name="T62" fmla="*/ 55 w 61"/>
                <a:gd name="T63" fmla="*/ 9 h 42"/>
                <a:gd name="T64" fmla="*/ 57 w 61"/>
                <a:gd name="T65" fmla="*/ 6 h 42"/>
                <a:gd name="T66" fmla="*/ 59 w 61"/>
                <a:gd name="T67" fmla="*/ 3 h 42"/>
                <a:gd name="T68" fmla="*/ 60 w 61"/>
                <a:gd name="T69" fmla="*/ 2 h 42"/>
                <a:gd name="T70" fmla="*/ 59 w 61"/>
                <a:gd name="T71" fmla="*/ 1 h 42"/>
                <a:gd name="T72" fmla="*/ 60 w 61"/>
                <a:gd name="T73" fmla="*/ 2 h 42"/>
                <a:gd name="T74" fmla="*/ 60 w 61"/>
                <a:gd name="T75" fmla="*/ 1 h 42"/>
                <a:gd name="T76" fmla="*/ 60 w 61"/>
                <a:gd name="T77" fmla="*/ 1 h 42"/>
                <a:gd name="T78" fmla="*/ 60 w 61"/>
                <a:gd name="T79" fmla="*/ 0 h 42"/>
                <a:gd name="T80" fmla="*/ 59 w 61"/>
                <a:gd name="T81" fmla="*/ 0 h 42"/>
                <a:gd name="T82" fmla="*/ 60 w 61"/>
                <a:gd name="T83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1" h="42">
                  <a:moveTo>
                    <a:pt x="60" y="1"/>
                  </a:moveTo>
                  <a:lnTo>
                    <a:pt x="59" y="0"/>
                  </a:lnTo>
                  <a:lnTo>
                    <a:pt x="57" y="3"/>
                  </a:lnTo>
                  <a:lnTo>
                    <a:pt x="55" y="5"/>
                  </a:lnTo>
                  <a:lnTo>
                    <a:pt x="53" y="8"/>
                  </a:lnTo>
                  <a:lnTo>
                    <a:pt x="51" y="11"/>
                  </a:lnTo>
                  <a:lnTo>
                    <a:pt x="49" y="15"/>
                  </a:lnTo>
                  <a:lnTo>
                    <a:pt x="46" y="19"/>
                  </a:lnTo>
                  <a:lnTo>
                    <a:pt x="43" y="23"/>
                  </a:lnTo>
                  <a:lnTo>
                    <a:pt x="41" y="26"/>
                  </a:lnTo>
                  <a:lnTo>
                    <a:pt x="37" y="29"/>
                  </a:lnTo>
                  <a:lnTo>
                    <a:pt x="33" y="32"/>
                  </a:lnTo>
                  <a:lnTo>
                    <a:pt x="29" y="35"/>
                  </a:lnTo>
                  <a:lnTo>
                    <a:pt x="25" y="37"/>
                  </a:lnTo>
                  <a:lnTo>
                    <a:pt x="20" y="38"/>
                  </a:lnTo>
                  <a:lnTo>
                    <a:pt x="14" y="39"/>
                  </a:lnTo>
                  <a:lnTo>
                    <a:pt x="8" y="38"/>
                  </a:lnTo>
                  <a:lnTo>
                    <a:pt x="1" y="36"/>
                  </a:lnTo>
                  <a:lnTo>
                    <a:pt x="0" y="38"/>
                  </a:lnTo>
                  <a:lnTo>
                    <a:pt x="7" y="40"/>
                  </a:lnTo>
                  <a:lnTo>
                    <a:pt x="14" y="41"/>
                  </a:lnTo>
                  <a:lnTo>
                    <a:pt x="20" y="40"/>
                  </a:lnTo>
                  <a:lnTo>
                    <a:pt x="25" y="39"/>
                  </a:lnTo>
                  <a:lnTo>
                    <a:pt x="30" y="37"/>
                  </a:lnTo>
                  <a:lnTo>
                    <a:pt x="34" y="34"/>
                  </a:lnTo>
                  <a:lnTo>
                    <a:pt x="38" y="31"/>
                  </a:lnTo>
                  <a:lnTo>
                    <a:pt x="42" y="27"/>
                  </a:lnTo>
                  <a:lnTo>
                    <a:pt x="45" y="24"/>
                  </a:lnTo>
                  <a:lnTo>
                    <a:pt x="48" y="20"/>
                  </a:lnTo>
                  <a:lnTo>
                    <a:pt x="50" y="16"/>
                  </a:lnTo>
                  <a:lnTo>
                    <a:pt x="52" y="12"/>
                  </a:lnTo>
                  <a:lnTo>
                    <a:pt x="55" y="9"/>
                  </a:lnTo>
                  <a:lnTo>
                    <a:pt x="57" y="6"/>
                  </a:lnTo>
                  <a:lnTo>
                    <a:pt x="59" y="3"/>
                  </a:lnTo>
                  <a:lnTo>
                    <a:pt x="60" y="2"/>
                  </a:lnTo>
                  <a:lnTo>
                    <a:pt x="59" y="1"/>
                  </a:lnTo>
                  <a:lnTo>
                    <a:pt x="60" y="2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6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59" name="Freeform 315">
              <a:extLst>
                <a:ext uri="{FF2B5EF4-FFF2-40B4-BE49-F238E27FC236}">
                  <a16:creationId xmlns:a16="http://schemas.microsoft.com/office/drawing/2014/main" id="{8E6E8297-E827-C0AE-8A00-6F3F21A6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666"/>
              <a:ext cx="119" cy="43"/>
            </a:xfrm>
            <a:custGeom>
              <a:avLst/>
              <a:gdLst>
                <a:gd name="T0" fmla="*/ 117 w 119"/>
                <a:gd name="T1" fmla="*/ 34 h 43"/>
                <a:gd name="T2" fmla="*/ 116 w 119"/>
                <a:gd name="T3" fmla="*/ 34 h 43"/>
                <a:gd name="T4" fmla="*/ 112 w 119"/>
                <a:gd name="T5" fmla="*/ 36 h 43"/>
                <a:gd name="T6" fmla="*/ 106 w 119"/>
                <a:gd name="T7" fmla="*/ 38 h 43"/>
                <a:gd name="T8" fmla="*/ 99 w 119"/>
                <a:gd name="T9" fmla="*/ 39 h 43"/>
                <a:gd name="T10" fmla="*/ 91 w 119"/>
                <a:gd name="T11" fmla="*/ 40 h 43"/>
                <a:gd name="T12" fmla="*/ 82 w 119"/>
                <a:gd name="T13" fmla="*/ 40 h 43"/>
                <a:gd name="T14" fmla="*/ 73 w 119"/>
                <a:gd name="T15" fmla="*/ 39 h 43"/>
                <a:gd name="T16" fmla="*/ 64 w 119"/>
                <a:gd name="T17" fmla="*/ 38 h 43"/>
                <a:gd name="T18" fmla="*/ 54 w 119"/>
                <a:gd name="T19" fmla="*/ 36 h 43"/>
                <a:gd name="T20" fmla="*/ 44 w 119"/>
                <a:gd name="T21" fmla="*/ 33 h 43"/>
                <a:gd name="T22" fmla="*/ 35 w 119"/>
                <a:gd name="T23" fmla="*/ 30 h 43"/>
                <a:gd name="T24" fmla="*/ 27 w 119"/>
                <a:gd name="T25" fmla="*/ 26 h 43"/>
                <a:gd name="T26" fmla="*/ 20 w 119"/>
                <a:gd name="T27" fmla="*/ 22 h 43"/>
                <a:gd name="T28" fmla="*/ 13 w 119"/>
                <a:gd name="T29" fmla="*/ 17 h 43"/>
                <a:gd name="T30" fmla="*/ 8 w 119"/>
                <a:gd name="T31" fmla="*/ 12 h 43"/>
                <a:gd name="T32" fmla="*/ 4 w 119"/>
                <a:gd name="T33" fmla="*/ 6 h 43"/>
                <a:gd name="T34" fmla="*/ 2 w 119"/>
                <a:gd name="T35" fmla="*/ 0 h 43"/>
                <a:gd name="T36" fmla="*/ 0 w 119"/>
                <a:gd name="T37" fmla="*/ 0 h 43"/>
                <a:gd name="T38" fmla="*/ 3 w 119"/>
                <a:gd name="T39" fmla="*/ 7 h 43"/>
                <a:gd name="T40" fmla="*/ 6 w 119"/>
                <a:gd name="T41" fmla="*/ 13 h 43"/>
                <a:gd name="T42" fmla="*/ 12 w 119"/>
                <a:gd name="T43" fmla="*/ 19 h 43"/>
                <a:gd name="T44" fmla="*/ 19 w 119"/>
                <a:gd name="T45" fmla="*/ 23 h 43"/>
                <a:gd name="T46" fmla="*/ 26 w 119"/>
                <a:gd name="T47" fmla="*/ 28 h 43"/>
                <a:gd name="T48" fmla="*/ 35 w 119"/>
                <a:gd name="T49" fmla="*/ 32 h 43"/>
                <a:gd name="T50" fmla="*/ 44 w 119"/>
                <a:gd name="T51" fmla="*/ 35 h 43"/>
                <a:gd name="T52" fmla="*/ 54 w 119"/>
                <a:gd name="T53" fmla="*/ 37 h 43"/>
                <a:gd name="T54" fmla="*/ 63 w 119"/>
                <a:gd name="T55" fmla="*/ 40 h 43"/>
                <a:gd name="T56" fmla="*/ 73 w 119"/>
                <a:gd name="T57" fmla="*/ 41 h 43"/>
                <a:gd name="T58" fmla="*/ 82 w 119"/>
                <a:gd name="T59" fmla="*/ 42 h 43"/>
                <a:gd name="T60" fmla="*/ 91 w 119"/>
                <a:gd name="T61" fmla="*/ 42 h 43"/>
                <a:gd name="T62" fmla="*/ 99 w 119"/>
                <a:gd name="T63" fmla="*/ 41 h 43"/>
                <a:gd name="T64" fmla="*/ 107 w 119"/>
                <a:gd name="T65" fmla="*/ 40 h 43"/>
                <a:gd name="T66" fmla="*/ 113 w 119"/>
                <a:gd name="T67" fmla="*/ 38 h 43"/>
                <a:gd name="T68" fmla="*/ 117 w 119"/>
                <a:gd name="T69" fmla="*/ 36 h 43"/>
                <a:gd name="T70" fmla="*/ 116 w 119"/>
                <a:gd name="T71" fmla="*/ 36 h 43"/>
                <a:gd name="T72" fmla="*/ 117 w 119"/>
                <a:gd name="T73" fmla="*/ 36 h 43"/>
                <a:gd name="T74" fmla="*/ 118 w 119"/>
                <a:gd name="T75" fmla="*/ 35 h 43"/>
                <a:gd name="T76" fmla="*/ 118 w 119"/>
                <a:gd name="T77" fmla="*/ 35 h 43"/>
                <a:gd name="T78" fmla="*/ 117 w 119"/>
                <a:gd name="T79" fmla="*/ 34 h 43"/>
                <a:gd name="T80" fmla="*/ 116 w 119"/>
                <a:gd name="T81" fmla="*/ 34 h 43"/>
                <a:gd name="T82" fmla="*/ 117 w 119"/>
                <a:gd name="T83" fmla="*/ 3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" h="43">
                  <a:moveTo>
                    <a:pt x="117" y="34"/>
                  </a:moveTo>
                  <a:lnTo>
                    <a:pt x="116" y="34"/>
                  </a:lnTo>
                  <a:lnTo>
                    <a:pt x="112" y="36"/>
                  </a:lnTo>
                  <a:lnTo>
                    <a:pt x="106" y="38"/>
                  </a:lnTo>
                  <a:lnTo>
                    <a:pt x="99" y="39"/>
                  </a:lnTo>
                  <a:lnTo>
                    <a:pt x="91" y="40"/>
                  </a:lnTo>
                  <a:lnTo>
                    <a:pt x="82" y="40"/>
                  </a:lnTo>
                  <a:lnTo>
                    <a:pt x="73" y="39"/>
                  </a:lnTo>
                  <a:lnTo>
                    <a:pt x="64" y="38"/>
                  </a:lnTo>
                  <a:lnTo>
                    <a:pt x="54" y="36"/>
                  </a:lnTo>
                  <a:lnTo>
                    <a:pt x="44" y="33"/>
                  </a:lnTo>
                  <a:lnTo>
                    <a:pt x="35" y="30"/>
                  </a:lnTo>
                  <a:lnTo>
                    <a:pt x="27" y="26"/>
                  </a:lnTo>
                  <a:lnTo>
                    <a:pt x="20" y="22"/>
                  </a:lnTo>
                  <a:lnTo>
                    <a:pt x="13" y="17"/>
                  </a:lnTo>
                  <a:lnTo>
                    <a:pt x="8" y="12"/>
                  </a:lnTo>
                  <a:lnTo>
                    <a:pt x="4" y="6"/>
                  </a:lnTo>
                  <a:lnTo>
                    <a:pt x="2" y="0"/>
                  </a:lnTo>
                  <a:lnTo>
                    <a:pt x="0" y="0"/>
                  </a:lnTo>
                  <a:lnTo>
                    <a:pt x="3" y="7"/>
                  </a:lnTo>
                  <a:lnTo>
                    <a:pt x="6" y="13"/>
                  </a:lnTo>
                  <a:lnTo>
                    <a:pt x="12" y="19"/>
                  </a:lnTo>
                  <a:lnTo>
                    <a:pt x="19" y="23"/>
                  </a:lnTo>
                  <a:lnTo>
                    <a:pt x="26" y="28"/>
                  </a:lnTo>
                  <a:lnTo>
                    <a:pt x="35" y="32"/>
                  </a:lnTo>
                  <a:lnTo>
                    <a:pt x="44" y="35"/>
                  </a:lnTo>
                  <a:lnTo>
                    <a:pt x="54" y="37"/>
                  </a:lnTo>
                  <a:lnTo>
                    <a:pt x="63" y="40"/>
                  </a:lnTo>
                  <a:lnTo>
                    <a:pt x="73" y="41"/>
                  </a:lnTo>
                  <a:lnTo>
                    <a:pt x="82" y="42"/>
                  </a:lnTo>
                  <a:lnTo>
                    <a:pt x="91" y="42"/>
                  </a:lnTo>
                  <a:lnTo>
                    <a:pt x="99" y="41"/>
                  </a:lnTo>
                  <a:lnTo>
                    <a:pt x="107" y="40"/>
                  </a:lnTo>
                  <a:lnTo>
                    <a:pt x="113" y="38"/>
                  </a:lnTo>
                  <a:lnTo>
                    <a:pt x="117" y="36"/>
                  </a:lnTo>
                  <a:lnTo>
                    <a:pt x="116" y="36"/>
                  </a:lnTo>
                  <a:lnTo>
                    <a:pt x="117" y="36"/>
                  </a:lnTo>
                  <a:lnTo>
                    <a:pt x="118" y="35"/>
                  </a:lnTo>
                  <a:lnTo>
                    <a:pt x="118" y="35"/>
                  </a:lnTo>
                  <a:lnTo>
                    <a:pt x="117" y="34"/>
                  </a:lnTo>
                  <a:lnTo>
                    <a:pt x="116" y="34"/>
                  </a:lnTo>
                  <a:lnTo>
                    <a:pt x="117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60" name="Freeform 316">
              <a:extLst>
                <a:ext uri="{FF2B5EF4-FFF2-40B4-BE49-F238E27FC236}">
                  <a16:creationId xmlns:a16="http://schemas.microsoft.com/office/drawing/2014/main" id="{F5C2A95C-1287-5AC8-090A-001D2AEE2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526"/>
              <a:ext cx="18" cy="17"/>
            </a:xfrm>
            <a:custGeom>
              <a:avLst/>
              <a:gdLst>
                <a:gd name="T0" fmla="*/ 0 w 18"/>
                <a:gd name="T1" fmla="*/ 16 h 17"/>
                <a:gd name="T2" fmla="*/ 5 w 18"/>
                <a:gd name="T3" fmla="*/ 16 h 17"/>
                <a:gd name="T4" fmla="*/ 11 w 18"/>
                <a:gd name="T5" fmla="*/ 14 h 17"/>
                <a:gd name="T6" fmla="*/ 13 w 18"/>
                <a:gd name="T7" fmla="*/ 12 h 17"/>
                <a:gd name="T8" fmla="*/ 17 w 18"/>
                <a:gd name="T9" fmla="*/ 9 h 17"/>
                <a:gd name="T10" fmla="*/ 17 w 18"/>
                <a:gd name="T11" fmla="*/ 5 h 17"/>
                <a:gd name="T12" fmla="*/ 13 w 18"/>
                <a:gd name="T13" fmla="*/ 3 h 17"/>
                <a:gd name="T14" fmla="*/ 8 w 18"/>
                <a:gd name="T15" fmla="*/ 0 h 17"/>
                <a:gd name="T16" fmla="*/ 3 w 18"/>
                <a:gd name="T17" fmla="*/ 0 h 17"/>
                <a:gd name="T18" fmla="*/ 0 w 18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7">
                  <a:moveTo>
                    <a:pt x="0" y="16"/>
                  </a:moveTo>
                  <a:lnTo>
                    <a:pt x="5" y="16"/>
                  </a:lnTo>
                  <a:lnTo>
                    <a:pt x="11" y="14"/>
                  </a:lnTo>
                  <a:lnTo>
                    <a:pt x="13" y="12"/>
                  </a:lnTo>
                  <a:lnTo>
                    <a:pt x="17" y="9"/>
                  </a:lnTo>
                  <a:lnTo>
                    <a:pt x="17" y="5"/>
                  </a:lnTo>
                  <a:lnTo>
                    <a:pt x="13" y="3"/>
                  </a:lnTo>
                  <a:lnTo>
                    <a:pt x="8" y="0"/>
                  </a:lnTo>
                  <a:lnTo>
                    <a:pt x="3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61" name="Freeform 317">
              <a:extLst>
                <a:ext uri="{FF2B5EF4-FFF2-40B4-BE49-F238E27FC236}">
                  <a16:creationId xmlns:a16="http://schemas.microsoft.com/office/drawing/2014/main" id="{D6E4D27D-BBDD-6719-8F36-C1AF9C52B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522"/>
              <a:ext cx="311" cy="70"/>
            </a:xfrm>
            <a:custGeom>
              <a:avLst/>
              <a:gdLst>
                <a:gd name="T0" fmla="*/ 6 w 311"/>
                <a:gd name="T1" fmla="*/ 69 h 70"/>
                <a:gd name="T2" fmla="*/ 37 w 311"/>
                <a:gd name="T3" fmla="*/ 67 h 70"/>
                <a:gd name="T4" fmla="*/ 65 w 311"/>
                <a:gd name="T5" fmla="*/ 64 h 70"/>
                <a:gd name="T6" fmla="*/ 91 w 311"/>
                <a:gd name="T7" fmla="*/ 60 h 70"/>
                <a:gd name="T8" fmla="*/ 113 w 311"/>
                <a:gd name="T9" fmla="*/ 56 h 70"/>
                <a:gd name="T10" fmla="*/ 134 w 311"/>
                <a:gd name="T11" fmla="*/ 50 h 70"/>
                <a:gd name="T12" fmla="*/ 152 w 311"/>
                <a:gd name="T13" fmla="*/ 45 h 70"/>
                <a:gd name="T14" fmla="*/ 169 w 311"/>
                <a:gd name="T15" fmla="*/ 39 h 70"/>
                <a:gd name="T16" fmla="*/ 184 w 311"/>
                <a:gd name="T17" fmla="*/ 33 h 70"/>
                <a:gd name="T18" fmla="*/ 199 w 311"/>
                <a:gd name="T19" fmla="*/ 28 h 70"/>
                <a:gd name="T20" fmla="*/ 213 w 311"/>
                <a:gd name="T21" fmla="*/ 23 h 70"/>
                <a:gd name="T22" fmla="*/ 227 w 311"/>
                <a:gd name="T23" fmla="*/ 18 h 70"/>
                <a:gd name="T24" fmla="*/ 242 w 311"/>
                <a:gd name="T25" fmla="*/ 15 h 70"/>
                <a:gd name="T26" fmla="*/ 257 w 311"/>
                <a:gd name="T27" fmla="*/ 12 h 70"/>
                <a:gd name="T28" fmla="*/ 273 w 311"/>
                <a:gd name="T29" fmla="*/ 11 h 70"/>
                <a:gd name="T30" fmla="*/ 290 w 311"/>
                <a:gd name="T31" fmla="*/ 11 h 70"/>
                <a:gd name="T32" fmla="*/ 309 w 311"/>
                <a:gd name="T33" fmla="*/ 12 h 70"/>
                <a:gd name="T34" fmla="*/ 300 w 311"/>
                <a:gd name="T35" fmla="*/ 1 h 70"/>
                <a:gd name="T36" fmla="*/ 281 w 311"/>
                <a:gd name="T37" fmla="*/ 0 h 70"/>
                <a:gd name="T38" fmla="*/ 264 w 311"/>
                <a:gd name="T39" fmla="*/ 1 h 70"/>
                <a:gd name="T40" fmla="*/ 248 w 311"/>
                <a:gd name="T41" fmla="*/ 3 h 70"/>
                <a:gd name="T42" fmla="*/ 233 w 311"/>
                <a:gd name="T43" fmla="*/ 6 h 70"/>
                <a:gd name="T44" fmla="*/ 217 w 311"/>
                <a:gd name="T45" fmla="*/ 10 h 70"/>
                <a:gd name="T46" fmla="*/ 203 w 311"/>
                <a:gd name="T47" fmla="*/ 15 h 70"/>
                <a:gd name="T48" fmla="*/ 188 w 311"/>
                <a:gd name="T49" fmla="*/ 21 h 70"/>
                <a:gd name="T50" fmla="*/ 173 w 311"/>
                <a:gd name="T51" fmla="*/ 26 h 70"/>
                <a:gd name="T52" fmla="*/ 157 w 311"/>
                <a:gd name="T53" fmla="*/ 32 h 70"/>
                <a:gd name="T54" fmla="*/ 140 w 311"/>
                <a:gd name="T55" fmla="*/ 38 h 70"/>
                <a:gd name="T56" fmla="*/ 121 w 311"/>
                <a:gd name="T57" fmla="*/ 43 h 70"/>
                <a:gd name="T58" fmla="*/ 101 w 311"/>
                <a:gd name="T59" fmla="*/ 48 h 70"/>
                <a:gd name="T60" fmla="*/ 76 w 311"/>
                <a:gd name="T61" fmla="*/ 52 h 70"/>
                <a:gd name="T62" fmla="*/ 50 w 311"/>
                <a:gd name="T63" fmla="*/ 55 h 70"/>
                <a:gd name="T64" fmla="*/ 21 w 311"/>
                <a:gd name="T65" fmla="*/ 58 h 70"/>
                <a:gd name="T66" fmla="*/ 2 w 311"/>
                <a:gd name="T67" fmla="*/ 67 h 70"/>
                <a:gd name="T68" fmla="*/ 3 w 311"/>
                <a:gd name="T69" fmla="*/ 59 h 70"/>
                <a:gd name="T70" fmla="*/ 0 w 311"/>
                <a:gd name="T71" fmla="*/ 62 h 70"/>
                <a:gd name="T72" fmla="*/ 1 w 311"/>
                <a:gd name="T73" fmla="*/ 66 h 70"/>
                <a:gd name="T74" fmla="*/ 3 w 311"/>
                <a:gd name="T75" fmla="*/ 68 h 70"/>
                <a:gd name="T76" fmla="*/ 8 w 311"/>
                <a:gd name="T77" fmla="*/ 5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1" h="70">
                  <a:moveTo>
                    <a:pt x="8" y="59"/>
                  </a:moveTo>
                  <a:lnTo>
                    <a:pt x="6" y="69"/>
                  </a:lnTo>
                  <a:lnTo>
                    <a:pt x="22" y="68"/>
                  </a:lnTo>
                  <a:lnTo>
                    <a:pt x="37" y="67"/>
                  </a:lnTo>
                  <a:lnTo>
                    <a:pt x="51" y="66"/>
                  </a:lnTo>
                  <a:lnTo>
                    <a:pt x="65" y="64"/>
                  </a:lnTo>
                  <a:lnTo>
                    <a:pt x="79" y="62"/>
                  </a:lnTo>
                  <a:lnTo>
                    <a:pt x="91" y="60"/>
                  </a:lnTo>
                  <a:lnTo>
                    <a:pt x="102" y="58"/>
                  </a:lnTo>
                  <a:lnTo>
                    <a:pt x="113" y="56"/>
                  </a:lnTo>
                  <a:lnTo>
                    <a:pt x="124" y="53"/>
                  </a:lnTo>
                  <a:lnTo>
                    <a:pt x="134" y="50"/>
                  </a:lnTo>
                  <a:lnTo>
                    <a:pt x="143" y="48"/>
                  </a:lnTo>
                  <a:lnTo>
                    <a:pt x="152" y="45"/>
                  </a:lnTo>
                  <a:lnTo>
                    <a:pt x="160" y="42"/>
                  </a:lnTo>
                  <a:lnTo>
                    <a:pt x="169" y="39"/>
                  </a:lnTo>
                  <a:lnTo>
                    <a:pt x="177" y="36"/>
                  </a:lnTo>
                  <a:lnTo>
                    <a:pt x="184" y="33"/>
                  </a:lnTo>
                  <a:lnTo>
                    <a:pt x="192" y="30"/>
                  </a:lnTo>
                  <a:lnTo>
                    <a:pt x="199" y="28"/>
                  </a:lnTo>
                  <a:lnTo>
                    <a:pt x="206" y="25"/>
                  </a:lnTo>
                  <a:lnTo>
                    <a:pt x="213" y="23"/>
                  </a:lnTo>
                  <a:lnTo>
                    <a:pt x="220" y="20"/>
                  </a:lnTo>
                  <a:lnTo>
                    <a:pt x="227" y="18"/>
                  </a:lnTo>
                  <a:lnTo>
                    <a:pt x="235" y="16"/>
                  </a:lnTo>
                  <a:lnTo>
                    <a:pt x="242" y="15"/>
                  </a:lnTo>
                  <a:lnTo>
                    <a:pt x="250" y="13"/>
                  </a:lnTo>
                  <a:lnTo>
                    <a:pt x="257" y="12"/>
                  </a:lnTo>
                  <a:lnTo>
                    <a:pt x="265" y="11"/>
                  </a:lnTo>
                  <a:lnTo>
                    <a:pt x="273" y="11"/>
                  </a:lnTo>
                  <a:lnTo>
                    <a:pt x="281" y="11"/>
                  </a:lnTo>
                  <a:lnTo>
                    <a:pt x="290" y="11"/>
                  </a:lnTo>
                  <a:lnTo>
                    <a:pt x="299" y="11"/>
                  </a:lnTo>
                  <a:lnTo>
                    <a:pt x="309" y="12"/>
                  </a:lnTo>
                  <a:lnTo>
                    <a:pt x="310" y="3"/>
                  </a:lnTo>
                  <a:lnTo>
                    <a:pt x="300" y="1"/>
                  </a:lnTo>
                  <a:lnTo>
                    <a:pt x="291" y="1"/>
                  </a:lnTo>
                  <a:lnTo>
                    <a:pt x="281" y="0"/>
                  </a:lnTo>
                  <a:lnTo>
                    <a:pt x="273" y="0"/>
                  </a:lnTo>
                  <a:lnTo>
                    <a:pt x="264" y="1"/>
                  </a:lnTo>
                  <a:lnTo>
                    <a:pt x="256" y="2"/>
                  </a:lnTo>
                  <a:lnTo>
                    <a:pt x="248" y="3"/>
                  </a:lnTo>
                  <a:lnTo>
                    <a:pt x="241" y="5"/>
                  </a:lnTo>
                  <a:lnTo>
                    <a:pt x="233" y="6"/>
                  </a:lnTo>
                  <a:lnTo>
                    <a:pt x="224" y="8"/>
                  </a:lnTo>
                  <a:lnTo>
                    <a:pt x="217" y="10"/>
                  </a:lnTo>
                  <a:lnTo>
                    <a:pt x="210" y="13"/>
                  </a:lnTo>
                  <a:lnTo>
                    <a:pt x="203" y="15"/>
                  </a:lnTo>
                  <a:lnTo>
                    <a:pt x="196" y="18"/>
                  </a:lnTo>
                  <a:lnTo>
                    <a:pt x="188" y="21"/>
                  </a:lnTo>
                  <a:lnTo>
                    <a:pt x="181" y="24"/>
                  </a:lnTo>
                  <a:lnTo>
                    <a:pt x="173" y="26"/>
                  </a:lnTo>
                  <a:lnTo>
                    <a:pt x="165" y="29"/>
                  </a:lnTo>
                  <a:lnTo>
                    <a:pt x="157" y="32"/>
                  </a:lnTo>
                  <a:lnTo>
                    <a:pt x="149" y="35"/>
                  </a:lnTo>
                  <a:lnTo>
                    <a:pt x="140" y="38"/>
                  </a:lnTo>
                  <a:lnTo>
                    <a:pt x="131" y="41"/>
                  </a:lnTo>
                  <a:lnTo>
                    <a:pt x="121" y="43"/>
                  </a:lnTo>
                  <a:lnTo>
                    <a:pt x="111" y="46"/>
                  </a:lnTo>
                  <a:lnTo>
                    <a:pt x="101" y="48"/>
                  </a:lnTo>
                  <a:lnTo>
                    <a:pt x="89" y="50"/>
                  </a:lnTo>
                  <a:lnTo>
                    <a:pt x="76" y="52"/>
                  </a:lnTo>
                  <a:lnTo>
                    <a:pt x="63" y="54"/>
                  </a:lnTo>
                  <a:lnTo>
                    <a:pt x="50" y="55"/>
                  </a:lnTo>
                  <a:lnTo>
                    <a:pt x="36" y="57"/>
                  </a:lnTo>
                  <a:lnTo>
                    <a:pt x="21" y="58"/>
                  </a:lnTo>
                  <a:lnTo>
                    <a:pt x="5" y="58"/>
                  </a:lnTo>
                  <a:lnTo>
                    <a:pt x="2" y="67"/>
                  </a:lnTo>
                  <a:lnTo>
                    <a:pt x="5" y="58"/>
                  </a:lnTo>
                  <a:lnTo>
                    <a:pt x="3" y="59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3" y="68"/>
                  </a:lnTo>
                  <a:lnTo>
                    <a:pt x="6" y="69"/>
                  </a:lnTo>
                  <a:lnTo>
                    <a:pt x="8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62" name="Freeform 318">
              <a:extLst>
                <a:ext uri="{FF2B5EF4-FFF2-40B4-BE49-F238E27FC236}">
                  <a16:creationId xmlns:a16="http://schemas.microsoft.com/office/drawing/2014/main" id="{40A6B429-6242-D8E1-4C52-247B90EEC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81"/>
              <a:ext cx="137" cy="30"/>
            </a:xfrm>
            <a:custGeom>
              <a:avLst/>
              <a:gdLst>
                <a:gd name="T0" fmla="*/ 133 w 137"/>
                <a:gd name="T1" fmla="*/ 11 h 30"/>
                <a:gd name="T2" fmla="*/ 124 w 137"/>
                <a:gd name="T3" fmla="*/ 13 h 30"/>
                <a:gd name="T4" fmla="*/ 114 w 137"/>
                <a:gd name="T5" fmla="*/ 15 h 30"/>
                <a:gd name="T6" fmla="*/ 105 w 137"/>
                <a:gd name="T7" fmla="*/ 17 h 30"/>
                <a:gd name="T8" fmla="*/ 96 w 137"/>
                <a:gd name="T9" fmla="*/ 18 h 30"/>
                <a:gd name="T10" fmla="*/ 87 w 137"/>
                <a:gd name="T11" fmla="*/ 18 h 30"/>
                <a:gd name="T12" fmla="*/ 78 w 137"/>
                <a:gd name="T13" fmla="*/ 19 h 30"/>
                <a:gd name="T14" fmla="*/ 69 w 137"/>
                <a:gd name="T15" fmla="*/ 19 h 30"/>
                <a:gd name="T16" fmla="*/ 61 w 137"/>
                <a:gd name="T17" fmla="*/ 18 h 30"/>
                <a:gd name="T18" fmla="*/ 53 w 137"/>
                <a:gd name="T19" fmla="*/ 17 h 30"/>
                <a:gd name="T20" fmla="*/ 45 w 137"/>
                <a:gd name="T21" fmla="*/ 16 h 30"/>
                <a:gd name="T22" fmla="*/ 38 w 137"/>
                <a:gd name="T23" fmla="*/ 14 h 30"/>
                <a:gd name="T24" fmla="*/ 31 w 137"/>
                <a:gd name="T25" fmla="*/ 12 h 30"/>
                <a:gd name="T26" fmla="*/ 24 w 137"/>
                <a:gd name="T27" fmla="*/ 10 h 30"/>
                <a:gd name="T28" fmla="*/ 18 w 137"/>
                <a:gd name="T29" fmla="*/ 7 h 30"/>
                <a:gd name="T30" fmla="*/ 13 w 137"/>
                <a:gd name="T31" fmla="*/ 4 h 30"/>
                <a:gd name="T32" fmla="*/ 7 w 137"/>
                <a:gd name="T33" fmla="*/ 0 h 30"/>
                <a:gd name="T34" fmla="*/ 0 w 137"/>
                <a:gd name="T35" fmla="*/ 8 h 30"/>
                <a:gd name="T36" fmla="*/ 7 w 137"/>
                <a:gd name="T37" fmla="*/ 12 h 30"/>
                <a:gd name="T38" fmla="*/ 14 w 137"/>
                <a:gd name="T39" fmla="*/ 16 h 30"/>
                <a:gd name="T40" fmla="*/ 21 w 137"/>
                <a:gd name="T41" fmla="*/ 19 h 30"/>
                <a:gd name="T42" fmla="*/ 28 w 137"/>
                <a:gd name="T43" fmla="*/ 22 h 30"/>
                <a:gd name="T44" fmla="*/ 36 w 137"/>
                <a:gd name="T45" fmla="*/ 24 h 30"/>
                <a:gd name="T46" fmla="*/ 43 w 137"/>
                <a:gd name="T47" fmla="*/ 26 h 30"/>
                <a:gd name="T48" fmla="*/ 52 w 137"/>
                <a:gd name="T49" fmla="*/ 27 h 30"/>
                <a:gd name="T50" fmla="*/ 60 w 137"/>
                <a:gd name="T51" fmla="*/ 29 h 30"/>
                <a:gd name="T52" fmla="*/ 69 w 137"/>
                <a:gd name="T53" fmla="*/ 29 h 30"/>
                <a:gd name="T54" fmla="*/ 78 w 137"/>
                <a:gd name="T55" fmla="*/ 29 h 30"/>
                <a:gd name="T56" fmla="*/ 87 w 137"/>
                <a:gd name="T57" fmla="*/ 29 h 30"/>
                <a:gd name="T58" fmla="*/ 97 w 137"/>
                <a:gd name="T59" fmla="*/ 28 h 30"/>
                <a:gd name="T60" fmla="*/ 106 w 137"/>
                <a:gd name="T61" fmla="*/ 27 h 30"/>
                <a:gd name="T62" fmla="*/ 116 w 137"/>
                <a:gd name="T63" fmla="*/ 25 h 30"/>
                <a:gd name="T64" fmla="*/ 126 w 137"/>
                <a:gd name="T65" fmla="*/ 23 h 30"/>
                <a:gd name="T66" fmla="*/ 136 w 137"/>
                <a:gd name="T67" fmla="*/ 21 h 30"/>
                <a:gd name="T68" fmla="*/ 133 w 137"/>
                <a:gd name="T69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7" h="30">
                  <a:moveTo>
                    <a:pt x="133" y="11"/>
                  </a:moveTo>
                  <a:lnTo>
                    <a:pt x="124" y="13"/>
                  </a:lnTo>
                  <a:lnTo>
                    <a:pt x="114" y="15"/>
                  </a:lnTo>
                  <a:lnTo>
                    <a:pt x="105" y="17"/>
                  </a:lnTo>
                  <a:lnTo>
                    <a:pt x="96" y="18"/>
                  </a:lnTo>
                  <a:lnTo>
                    <a:pt x="87" y="18"/>
                  </a:lnTo>
                  <a:lnTo>
                    <a:pt x="78" y="19"/>
                  </a:lnTo>
                  <a:lnTo>
                    <a:pt x="69" y="19"/>
                  </a:lnTo>
                  <a:lnTo>
                    <a:pt x="61" y="18"/>
                  </a:lnTo>
                  <a:lnTo>
                    <a:pt x="53" y="17"/>
                  </a:lnTo>
                  <a:lnTo>
                    <a:pt x="45" y="16"/>
                  </a:lnTo>
                  <a:lnTo>
                    <a:pt x="38" y="14"/>
                  </a:lnTo>
                  <a:lnTo>
                    <a:pt x="31" y="12"/>
                  </a:lnTo>
                  <a:lnTo>
                    <a:pt x="24" y="10"/>
                  </a:lnTo>
                  <a:lnTo>
                    <a:pt x="18" y="7"/>
                  </a:lnTo>
                  <a:lnTo>
                    <a:pt x="13" y="4"/>
                  </a:lnTo>
                  <a:lnTo>
                    <a:pt x="7" y="0"/>
                  </a:lnTo>
                  <a:lnTo>
                    <a:pt x="0" y="8"/>
                  </a:lnTo>
                  <a:lnTo>
                    <a:pt x="7" y="12"/>
                  </a:lnTo>
                  <a:lnTo>
                    <a:pt x="14" y="16"/>
                  </a:lnTo>
                  <a:lnTo>
                    <a:pt x="21" y="19"/>
                  </a:lnTo>
                  <a:lnTo>
                    <a:pt x="28" y="22"/>
                  </a:lnTo>
                  <a:lnTo>
                    <a:pt x="36" y="24"/>
                  </a:lnTo>
                  <a:lnTo>
                    <a:pt x="43" y="26"/>
                  </a:lnTo>
                  <a:lnTo>
                    <a:pt x="52" y="27"/>
                  </a:lnTo>
                  <a:lnTo>
                    <a:pt x="60" y="29"/>
                  </a:lnTo>
                  <a:lnTo>
                    <a:pt x="69" y="29"/>
                  </a:lnTo>
                  <a:lnTo>
                    <a:pt x="78" y="29"/>
                  </a:lnTo>
                  <a:lnTo>
                    <a:pt x="87" y="29"/>
                  </a:lnTo>
                  <a:lnTo>
                    <a:pt x="97" y="28"/>
                  </a:lnTo>
                  <a:lnTo>
                    <a:pt x="106" y="27"/>
                  </a:lnTo>
                  <a:lnTo>
                    <a:pt x="116" y="25"/>
                  </a:lnTo>
                  <a:lnTo>
                    <a:pt x="126" y="23"/>
                  </a:lnTo>
                  <a:lnTo>
                    <a:pt x="136" y="21"/>
                  </a:lnTo>
                  <a:lnTo>
                    <a:pt x="133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63" name="Freeform 319">
              <a:extLst>
                <a:ext uri="{FF2B5EF4-FFF2-40B4-BE49-F238E27FC236}">
                  <a16:creationId xmlns:a16="http://schemas.microsoft.com/office/drawing/2014/main" id="{6F4B1C05-F753-E269-3DD1-62287C507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592"/>
              <a:ext cx="17" cy="17"/>
            </a:xfrm>
            <a:custGeom>
              <a:avLst/>
              <a:gdLst>
                <a:gd name="T0" fmla="*/ 7 w 17"/>
                <a:gd name="T1" fmla="*/ 16 h 17"/>
                <a:gd name="T2" fmla="*/ 12 w 17"/>
                <a:gd name="T3" fmla="*/ 14 h 17"/>
                <a:gd name="T4" fmla="*/ 14 w 17"/>
                <a:gd name="T5" fmla="*/ 11 h 17"/>
                <a:gd name="T6" fmla="*/ 16 w 17"/>
                <a:gd name="T7" fmla="*/ 8 h 17"/>
                <a:gd name="T8" fmla="*/ 16 w 17"/>
                <a:gd name="T9" fmla="*/ 6 h 17"/>
                <a:gd name="T10" fmla="*/ 14 w 17"/>
                <a:gd name="T11" fmla="*/ 3 h 17"/>
                <a:gd name="T12" fmla="*/ 9 w 17"/>
                <a:gd name="T13" fmla="*/ 2 h 17"/>
                <a:gd name="T14" fmla="*/ 7 w 17"/>
                <a:gd name="T15" fmla="*/ 0 h 17"/>
                <a:gd name="T16" fmla="*/ 0 w 17"/>
                <a:gd name="T17" fmla="*/ 0 h 17"/>
                <a:gd name="T18" fmla="*/ 7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7" y="16"/>
                  </a:moveTo>
                  <a:lnTo>
                    <a:pt x="12" y="14"/>
                  </a:lnTo>
                  <a:lnTo>
                    <a:pt x="14" y="11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3"/>
                  </a:lnTo>
                  <a:lnTo>
                    <a:pt x="9" y="2"/>
                  </a:lnTo>
                  <a:lnTo>
                    <a:pt x="7" y="0"/>
                  </a:lnTo>
                  <a:lnTo>
                    <a:pt x="0" y="0"/>
                  </a:lnTo>
                  <a:lnTo>
                    <a:pt x="7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64" name="Freeform 320">
              <a:extLst>
                <a:ext uri="{FF2B5EF4-FFF2-40B4-BE49-F238E27FC236}">
                  <a16:creationId xmlns:a16="http://schemas.microsoft.com/office/drawing/2014/main" id="{A26BE0C2-2C80-1B78-9693-F4407FBF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372"/>
              <a:ext cx="17" cy="17"/>
            </a:xfrm>
            <a:custGeom>
              <a:avLst/>
              <a:gdLst>
                <a:gd name="T0" fmla="*/ 16 w 17"/>
                <a:gd name="T1" fmla="*/ 3 h 17"/>
                <a:gd name="T2" fmla="*/ 14 w 17"/>
                <a:gd name="T3" fmla="*/ 2 h 17"/>
                <a:gd name="T4" fmla="*/ 10 w 17"/>
                <a:gd name="T5" fmla="*/ 0 h 17"/>
                <a:gd name="T6" fmla="*/ 6 w 17"/>
                <a:gd name="T7" fmla="*/ 2 h 17"/>
                <a:gd name="T8" fmla="*/ 4 w 17"/>
                <a:gd name="T9" fmla="*/ 2 h 17"/>
                <a:gd name="T10" fmla="*/ 0 w 17"/>
                <a:gd name="T11" fmla="*/ 5 h 17"/>
                <a:gd name="T12" fmla="*/ 0 w 17"/>
                <a:gd name="T13" fmla="*/ 9 h 17"/>
                <a:gd name="T14" fmla="*/ 0 w 17"/>
                <a:gd name="T15" fmla="*/ 12 h 17"/>
                <a:gd name="T16" fmla="*/ 2 w 17"/>
                <a:gd name="T17" fmla="*/ 16 h 17"/>
                <a:gd name="T18" fmla="*/ 16 w 17"/>
                <a:gd name="T19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6" y="3"/>
                  </a:moveTo>
                  <a:lnTo>
                    <a:pt x="14" y="2"/>
                  </a:lnTo>
                  <a:lnTo>
                    <a:pt x="10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1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65" name="Freeform 321">
              <a:extLst>
                <a:ext uri="{FF2B5EF4-FFF2-40B4-BE49-F238E27FC236}">
                  <a16:creationId xmlns:a16="http://schemas.microsoft.com/office/drawing/2014/main" id="{082F6168-55CB-11BA-AE0A-6D7C8DBC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373"/>
              <a:ext cx="104" cy="51"/>
            </a:xfrm>
            <a:custGeom>
              <a:avLst/>
              <a:gdLst>
                <a:gd name="T0" fmla="*/ 97 w 104"/>
                <a:gd name="T1" fmla="*/ 38 h 51"/>
                <a:gd name="T2" fmla="*/ 96 w 104"/>
                <a:gd name="T3" fmla="*/ 38 h 51"/>
                <a:gd name="T4" fmla="*/ 89 w 104"/>
                <a:gd name="T5" fmla="*/ 39 h 51"/>
                <a:gd name="T6" fmla="*/ 82 w 104"/>
                <a:gd name="T7" fmla="*/ 39 h 51"/>
                <a:gd name="T8" fmla="*/ 75 w 104"/>
                <a:gd name="T9" fmla="*/ 39 h 51"/>
                <a:gd name="T10" fmla="*/ 68 w 104"/>
                <a:gd name="T11" fmla="*/ 38 h 51"/>
                <a:gd name="T12" fmla="*/ 62 w 104"/>
                <a:gd name="T13" fmla="*/ 37 h 51"/>
                <a:gd name="T14" fmla="*/ 56 w 104"/>
                <a:gd name="T15" fmla="*/ 35 h 51"/>
                <a:gd name="T16" fmla="*/ 50 w 104"/>
                <a:gd name="T17" fmla="*/ 33 h 51"/>
                <a:gd name="T18" fmla="*/ 45 w 104"/>
                <a:gd name="T19" fmla="*/ 30 h 51"/>
                <a:gd name="T20" fmla="*/ 40 w 104"/>
                <a:gd name="T21" fmla="*/ 27 h 51"/>
                <a:gd name="T22" fmla="*/ 34 w 104"/>
                <a:gd name="T23" fmla="*/ 24 h 51"/>
                <a:gd name="T24" fmla="*/ 30 w 104"/>
                <a:gd name="T25" fmla="*/ 21 h 51"/>
                <a:gd name="T26" fmla="*/ 25 w 104"/>
                <a:gd name="T27" fmla="*/ 17 h 51"/>
                <a:gd name="T28" fmla="*/ 20 w 104"/>
                <a:gd name="T29" fmla="*/ 13 h 51"/>
                <a:gd name="T30" fmla="*/ 16 w 104"/>
                <a:gd name="T31" fmla="*/ 9 h 51"/>
                <a:gd name="T32" fmla="*/ 11 w 104"/>
                <a:gd name="T33" fmla="*/ 4 h 51"/>
                <a:gd name="T34" fmla="*/ 7 w 104"/>
                <a:gd name="T35" fmla="*/ 0 h 51"/>
                <a:gd name="T36" fmla="*/ 0 w 104"/>
                <a:gd name="T37" fmla="*/ 7 h 51"/>
                <a:gd name="T38" fmla="*/ 4 w 104"/>
                <a:gd name="T39" fmla="*/ 11 h 51"/>
                <a:gd name="T40" fmla="*/ 9 w 104"/>
                <a:gd name="T41" fmla="*/ 16 h 51"/>
                <a:gd name="T42" fmla="*/ 13 w 104"/>
                <a:gd name="T43" fmla="*/ 20 h 51"/>
                <a:gd name="T44" fmla="*/ 18 w 104"/>
                <a:gd name="T45" fmla="*/ 25 h 51"/>
                <a:gd name="T46" fmla="*/ 24 w 104"/>
                <a:gd name="T47" fmla="*/ 29 h 51"/>
                <a:gd name="T48" fmla="*/ 29 w 104"/>
                <a:gd name="T49" fmla="*/ 33 h 51"/>
                <a:gd name="T50" fmla="*/ 34 w 104"/>
                <a:gd name="T51" fmla="*/ 36 h 51"/>
                <a:gd name="T52" fmla="*/ 40 w 104"/>
                <a:gd name="T53" fmla="*/ 39 h 51"/>
                <a:gd name="T54" fmla="*/ 46 w 104"/>
                <a:gd name="T55" fmla="*/ 42 h 51"/>
                <a:gd name="T56" fmla="*/ 53 w 104"/>
                <a:gd name="T57" fmla="*/ 45 h 51"/>
                <a:gd name="T58" fmla="*/ 59 w 104"/>
                <a:gd name="T59" fmla="*/ 47 h 51"/>
                <a:gd name="T60" fmla="*/ 66 w 104"/>
                <a:gd name="T61" fmla="*/ 48 h 51"/>
                <a:gd name="T62" fmla="*/ 74 w 104"/>
                <a:gd name="T63" fmla="*/ 49 h 51"/>
                <a:gd name="T64" fmla="*/ 82 w 104"/>
                <a:gd name="T65" fmla="*/ 50 h 51"/>
                <a:gd name="T66" fmla="*/ 89 w 104"/>
                <a:gd name="T67" fmla="*/ 50 h 51"/>
                <a:gd name="T68" fmla="*/ 98 w 104"/>
                <a:gd name="T69" fmla="*/ 49 h 51"/>
                <a:gd name="T70" fmla="*/ 97 w 104"/>
                <a:gd name="T71" fmla="*/ 49 h 51"/>
                <a:gd name="T72" fmla="*/ 98 w 104"/>
                <a:gd name="T73" fmla="*/ 49 h 51"/>
                <a:gd name="T74" fmla="*/ 100 w 104"/>
                <a:gd name="T75" fmla="*/ 48 h 51"/>
                <a:gd name="T76" fmla="*/ 101 w 104"/>
                <a:gd name="T77" fmla="*/ 47 h 51"/>
                <a:gd name="T78" fmla="*/ 103 w 104"/>
                <a:gd name="T79" fmla="*/ 45 h 51"/>
                <a:gd name="T80" fmla="*/ 103 w 104"/>
                <a:gd name="T81" fmla="*/ 43 h 51"/>
                <a:gd name="T82" fmla="*/ 103 w 104"/>
                <a:gd name="T83" fmla="*/ 41 h 51"/>
                <a:gd name="T84" fmla="*/ 100 w 104"/>
                <a:gd name="T85" fmla="*/ 40 h 51"/>
                <a:gd name="T86" fmla="*/ 99 w 104"/>
                <a:gd name="T87" fmla="*/ 39 h 51"/>
                <a:gd name="T88" fmla="*/ 96 w 104"/>
                <a:gd name="T89" fmla="*/ 38 h 51"/>
                <a:gd name="T90" fmla="*/ 97 w 104"/>
                <a:gd name="T91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4" h="51">
                  <a:moveTo>
                    <a:pt x="97" y="38"/>
                  </a:moveTo>
                  <a:lnTo>
                    <a:pt x="96" y="38"/>
                  </a:lnTo>
                  <a:lnTo>
                    <a:pt x="89" y="39"/>
                  </a:lnTo>
                  <a:lnTo>
                    <a:pt x="82" y="39"/>
                  </a:lnTo>
                  <a:lnTo>
                    <a:pt x="75" y="39"/>
                  </a:lnTo>
                  <a:lnTo>
                    <a:pt x="68" y="38"/>
                  </a:lnTo>
                  <a:lnTo>
                    <a:pt x="62" y="37"/>
                  </a:lnTo>
                  <a:lnTo>
                    <a:pt x="56" y="35"/>
                  </a:lnTo>
                  <a:lnTo>
                    <a:pt x="50" y="33"/>
                  </a:lnTo>
                  <a:lnTo>
                    <a:pt x="45" y="30"/>
                  </a:lnTo>
                  <a:lnTo>
                    <a:pt x="40" y="27"/>
                  </a:lnTo>
                  <a:lnTo>
                    <a:pt x="34" y="24"/>
                  </a:lnTo>
                  <a:lnTo>
                    <a:pt x="30" y="21"/>
                  </a:lnTo>
                  <a:lnTo>
                    <a:pt x="25" y="17"/>
                  </a:lnTo>
                  <a:lnTo>
                    <a:pt x="20" y="13"/>
                  </a:lnTo>
                  <a:lnTo>
                    <a:pt x="16" y="9"/>
                  </a:lnTo>
                  <a:lnTo>
                    <a:pt x="11" y="4"/>
                  </a:lnTo>
                  <a:lnTo>
                    <a:pt x="7" y="0"/>
                  </a:lnTo>
                  <a:lnTo>
                    <a:pt x="0" y="7"/>
                  </a:lnTo>
                  <a:lnTo>
                    <a:pt x="4" y="11"/>
                  </a:lnTo>
                  <a:lnTo>
                    <a:pt x="9" y="16"/>
                  </a:lnTo>
                  <a:lnTo>
                    <a:pt x="13" y="20"/>
                  </a:lnTo>
                  <a:lnTo>
                    <a:pt x="18" y="25"/>
                  </a:lnTo>
                  <a:lnTo>
                    <a:pt x="24" y="29"/>
                  </a:lnTo>
                  <a:lnTo>
                    <a:pt x="29" y="33"/>
                  </a:lnTo>
                  <a:lnTo>
                    <a:pt x="34" y="36"/>
                  </a:lnTo>
                  <a:lnTo>
                    <a:pt x="40" y="39"/>
                  </a:lnTo>
                  <a:lnTo>
                    <a:pt x="46" y="42"/>
                  </a:lnTo>
                  <a:lnTo>
                    <a:pt x="53" y="45"/>
                  </a:lnTo>
                  <a:lnTo>
                    <a:pt x="59" y="47"/>
                  </a:lnTo>
                  <a:lnTo>
                    <a:pt x="66" y="48"/>
                  </a:lnTo>
                  <a:lnTo>
                    <a:pt x="74" y="49"/>
                  </a:lnTo>
                  <a:lnTo>
                    <a:pt x="82" y="50"/>
                  </a:lnTo>
                  <a:lnTo>
                    <a:pt x="89" y="50"/>
                  </a:lnTo>
                  <a:lnTo>
                    <a:pt x="98" y="49"/>
                  </a:lnTo>
                  <a:lnTo>
                    <a:pt x="97" y="49"/>
                  </a:lnTo>
                  <a:lnTo>
                    <a:pt x="98" y="49"/>
                  </a:lnTo>
                  <a:lnTo>
                    <a:pt x="100" y="48"/>
                  </a:lnTo>
                  <a:lnTo>
                    <a:pt x="101" y="47"/>
                  </a:lnTo>
                  <a:lnTo>
                    <a:pt x="103" y="45"/>
                  </a:lnTo>
                  <a:lnTo>
                    <a:pt x="103" y="43"/>
                  </a:lnTo>
                  <a:lnTo>
                    <a:pt x="103" y="41"/>
                  </a:lnTo>
                  <a:lnTo>
                    <a:pt x="100" y="40"/>
                  </a:lnTo>
                  <a:lnTo>
                    <a:pt x="99" y="39"/>
                  </a:lnTo>
                  <a:lnTo>
                    <a:pt x="96" y="38"/>
                  </a:lnTo>
                  <a:lnTo>
                    <a:pt x="97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66" name="Freeform 322">
              <a:extLst>
                <a:ext uri="{FF2B5EF4-FFF2-40B4-BE49-F238E27FC236}">
                  <a16:creationId xmlns:a16="http://schemas.microsoft.com/office/drawing/2014/main" id="{40AD4573-990C-D0A2-D2E8-F492667FB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385"/>
              <a:ext cx="118" cy="38"/>
            </a:xfrm>
            <a:custGeom>
              <a:avLst/>
              <a:gdLst>
                <a:gd name="T0" fmla="*/ 117 w 118"/>
                <a:gd name="T1" fmla="*/ 0 h 38"/>
                <a:gd name="T2" fmla="*/ 107 w 118"/>
                <a:gd name="T3" fmla="*/ 1 h 38"/>
                <a:gd name="T4" fmla="*/ 99 w 118"/>
                <a:gd name="T5" fmla="*/ 2 h 38"/>
                <a:gd name="T6" fmla="*/ 91 w 118"/>
                <a:gd name="T7" fmla="*/ 4 h 38"/>
                <a:gd name="T8" fmla="*/ 83 w 118"/>
                <a:gd name="T9" fmla="*/ 6 h 38"/>
                <a:gd name="T10" fmla="*/ 76 w 118"/>
                <a:gd name="T11" fmla="*/ 8 h 38"/>
                <a:gd name="T12" fmla="*/ 69 w 118"/>
                <a:gd name="T13" fmla="*/ 10 h 38"/>
                <a:gd name="T14" fmla="*/ 62 w 118"/>
                <a:gd name="T15" fmla="*/ 13 h 38"/>
                <a:gd name="T16" fmla="*/ 55 w 118"/>
                <a:gd name="T17" fmla="*/ 15 h 38"/>
                <a:gd name="T18" fmla="*/ 49 w 118"/>
                <a:gd name="T19" fmla="*/ 18 h 38"/>
                <a:gd name="T20" fmla="*/ 42 w 118"/>
                <a:gd name="T21" fmla="*/ 20 h 38"/>
                <a:gd name="T22" fmla="*/ 36 w 118"/>
                <a:gd name="T23" fmla="*/ 22 h 38"/>
                <a:gd name="T24" fmla="*/ 29 w 118"/>
                <a:gd name="T25" fmla="*/ 24 h 38"/>
                <a:gd name="T26" fmla="*/ 22 w 118"/>
                <a:gd name="T27" fmla="*/ 25 h 38"/>
                <a:gd name="T28" fmla="*/ 15 w 118"/>
                <a:gd name="T29" fmla="*/ 26 h 38"/>
                <a:gd name="T30" fmla="*/ 8 w 118"/>
                <a:gd name="T31" fmla="*/ 26 h 38"/>
                <a:gd name="T32" fmla="*/ 0 w 118"/>
                <a:gd name="T33" fmla="*/ 26 h 38"/>
                <a:gd name="T34" fmla="*/ 0 w 118"/>
                <a:gd name="T35" fmla="*/ 37 h 38"/>
                <a:gd name="T36" fmla="*/ 8 w 118"/>
                <a:gd name="T37" fmla="*/ 37 h 38"/>
                <a:gd name="T38" fmla="*/ 16 w 118"/>
                <a:gd name="T39" fmla="*/ 36 h 38"/>
                <a:gd name="T40" fmla="*/ 24 w 118"/>
                <a:gd name="T41" fmla="*/ 35 h 38"/>
                <a:gd name="T42" fmla="*/ 31 w 118"/>
                <a:gd name="T43" fmla="*/ 34 h 38"/>
                <a:gd name="T44" fmla="*/ 38 w 118"/>
                <a:gd name="T45" fmla="*/ 32 h 38"/>
                <a:gd name="T46" fmla="*/ 45 w 118"/>
                <a:gd name="T47" fmla="*/ 30 h 38"/>
                <a:gd name="T48" fmla="*/ 52 w 118"/>
                <a:gd name="T49" fmla="*/ 27 h 38"/>
                <a:gd name="T50" fmla="*/ 58 w 118"/>
                <a:gd name="T51" fmla="*/ 25 h 38"/>
                <a:gd name="T52" fmla="*/ 65 w 118"/>
                <a:gd name="T53" fmla="*/ 22 h 38"/>
                <a:gd name="T54" fmla="*/ 72 w 118"/>
                <a:gd name="T55" fmla="*/ 20 h 38"/>
                <a:gd name="T56" fmla="*/ 79 w 118"/>
                <a:gd name="T57" fmla="*/ 18 h 38"/>
                <a:gd name="T58" fmla="*/ 86 w 118"/>
                <a:gd name="T59" fmla="*/ 16 h 38"/>
                <a:gd name="T60" fmla="*/ 93 w 118"/>
                <a:gd name="T61" fmla="*/ 14 h 38"/>
                <a:gd name="T62" fmla="*/ 100 w 118"/>
                <a:gd name="T63" fmla="*/ 12 h 38"/>
                <a:gd name="T64" fmla="*/ 108 w 118"/>
                <a:gd name="T65" fmla="*/ 11 h 38"/>
                <a:gd name="T66" fmla="*/ 117 w 118"/>
                <a:gd name="T67" fmla="*/ 11 h 38"/>
                <a:gd name="T68" fmla="*/ 117 w 118"/>
                <a:gd name="T6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8" h="38">
                  <a:moveTo>
                    <a:pt x="117" y="0"/>
                  </a:moveTo>
                  <a:lnTo>
                    <a:pt x="107" y="1"/>
                  </a:lnTo>
                  <a:lnTo>
                    <a:pt x="99" y="2"/>
                  </a:lnTo>
                  <a:lnTo>
                    <a:pt x="91" y="4"/>
                  </a:lnTo>
                  <a:lnTo>
                    <a:pt x="83" y="6"/>
                  </a:lnTo>
                  <a:lnTo>
                    <a:pt x="76" y="8"/>
                  </a:lnTo>
                  <a:lnTo>
                    <a:pt x="69" y="10"/>
                  </a:lnTo>
                  <a:lnTo>
                    <a:pt x="62" y="13"/>
                  </a:lnTo>
                  <a:lnTo>
                    <a:pt x="55" y="15"/>
                  </a:lnTo>
                  <a:lnTo>
                    <a:pt x="49" y="18"/>
                  </a:lnTo>
                  <a:lnTo>
                    <a:pt x="42" y="20"/>
                  </a:lnTo>
                  <a:lnTo>
                    <a:pt x="36" y="22"/>
                  </a:lnTo>
                  <a:lnTo>
                    <a:pt x="29" y="24"/>
                  </a:lnTo>
                  <a:lnTo>
                    <a:pt x="22" y="25"/>
                  </a:lnTo>
                  <a:lnTo>
                    <a:pt x="15" y="26"/>
                  </a:lnTo>
                  <a:lnTo>
                    <a:pt x="8" y="26"/>
                  </a:lnTo>
                  <a:lnTo>
                    <a:pt x="0" y="26"/>
                  </a:lnTo>
                  <a:lnTo>
                    <a:pt x="0" y="37"/>
                  </a:lnTo>
                  <a:lnTo>
                    <a:pt x="8" y="37"/>
                  </a:lnTo>
                  <a:lnTo>
                    <a:pt x="16" y="36"/>
                  </a:lnTo>
                  <a:lnTo>
                    <a:pt x="24" y="35"/>
                  </a:lnTo>
                  <a:lnTo>
                    <a:pt x="31" y="34"/>
                  </a:lnTo>
                  <a:lnTo>
                    <a:pt x="38" y="32"/>
                  </a:lnTo>
                  <a:lnTo>
                    <a:pt x="45" y="30"/>
                  </a:lnTo>
                  <a:lnTo>
                    <a:pt x="52" y="27"/>
                  </a:lnTo>
                  <a:lnTo>
                    <a:pt x="58" y="25"/>
                  </a:lnTo>
                  <a:lnTo>
                    <a:pt x="65" y="22"/>
                  </a:lnTo>
                  <a:lnTo>
                    <a:pt x="72" y="20"/>
                  </a:lnTo>
                  <a:lnTo>
                    <a:pt x="79" y="18"/>
                  </a:lnTo>
                  <a:lnTo>
                    <a:pt x="86" y="16"/>
                  </a:lnTo>
                  <a:lnTo>
                    <a:pt x="93" y="14"/>
                  </a:lnTo>
                  <a:lnTo>
                    <a:pt x="100" y="12"/>
                  </a:lnTo>
                  <a:lnTo>
                    <a:pt x="108" y="11"/>
                  </a:lnTo>
                  <a:lnTo>
                    <a:pt x="117" y="11"/>
                  </a:lnTo>
                  <a:lnTo>
                    <a:pt x="1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67" name="Freeform 323">
              <a:extLst>
                <a:ext uri="{FF2B5EF4-FFF2-40B4-BE49-F238E27FC236}">
                  <a16:creationId xmlns:a16="http://schemas.microsoft.com/office/drawing/2014/main" id="{FB375269-FE55-A1BD-D003-9FCB903B0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386"/>
              <a:ext cx="17" cy="17"/>
            </a:xfrm>
            <a:custGeom>
              <a:avLst/>
              <a:gdLst>
                <a:gd name="T0" fmla="*/ 0 w 17"/>
                <a:gd name="T1" fmla="*/ 16 h 17"/>
                <a:gd name="T2" fmla="*/ 9 w 17"/>
                <a:gd name="T3" fmla="*/ 14 h 17"/>
                <a:gd name="T4" fmla="*/ 12 w 17"/>
                <a:gd name="T5" fmla="*/ 13 h 17"/>
                <a:gd name="T6" fmla="*/ 16 w 17"/>
                <a:gd name="T7" fmla="*/ 10 h 17"/>
                <a:gd name="T8" fmla="*/ 16 w 17"/>
                <a:gd name="T9" fmla="*/ 7 h 17"/>
                <a:gd name="T10" fmla="*/ 16 w 17"/>
                <a:gd name="T11" fmla="*/ 4 h 17"/>
                <a:gd name="T12" fmla="*/ 12 w 17"/>
                <a:gd name="T13" fmla="*/ 3 h 17"/>
                <a:gd name="T14" fmla="*/ 6 w 17"/>
                <a:gd name="T15" fmla="*/ 1 h 17"/>
                <a:gd name="T16" fmla="*/ 0 w 17"/>
                <a:gd name="T17" fmla="*/ 0 h 17"/>
                <a:gd name="T18" fmla="*/ 0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0" y="16"/>
                  </a:moveTo>
                  <a:lnTo>
                    <a:pt x="9" y="14"/>
                  </a:lnTo>
                  <a:lnTo>
                    <a:pt x="12" y="13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2" y="3"/>
                  </a:lnTo>
                  <a:lnTo>
                    <a:pt x="6" y="1"/>
                  </a:lnTo>
                  <a:lnTo>
                    <a:pt x="0" y="0"/>
                  </a:lnTo>
                  <a:lnTo>
                    <a:pt x="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68" name="Freeform 324">
              <a:extLst>
                <a:ext uri="{FF2B5EF4-FFF2-40B4-BE49-F238E27FC236}">
                  <a16:creationId xmlns:a16="http://schemas.microsoft.com/office/drawing/2014/main" id="{97C16F22-85AC-AD54-64C2-1618F47EC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309"/>
              <a:ext cx="17" cy="17"/>
            </a:xfrm>
            <a:custGeom>
              <a:avLst/>
              <a:gdLst>
                <a:gd name="T0" fmla="*/ 2 w 17"/>
                <a:gd name="T1" fmla="*/ 0 h 17"/>
                <a:gd name="T2" fmla="*/ 0 w 17"/>
                <a:gd name="T3" fmla="*/ 3 h 17"/>
                <a:gd name="T4" fmla="*/ 0 w 17"/>
                <a:gd name="T5" fmla="*/ 7 h 17"/>
                <a:gd name="T6" fmla="*/ 2 w 17"/>
                <a:gd name="T7" fmla="*/ 11 h 17"/>
                <a:gd name="T8" fmla="*/ 3 w 17"/>
                <a:gd name="T9" fmla="*/ 12 h 17"/>
                <a:gd name="T10" fmla="*/ 7 w 17"/>
                <a:gd name="T11" fmla="*/ 14 h 17"/>
                <a:gd name="T12" fmla="*/ 11 w 17"/>
                <a:gd name="T13" fmla="*/ 16 h 17"/>
                <a:gd name="T14" fmla="*/ 14 w 17"/>
                <a:gd name="T15" fmla="*/ 14 h 17"/>
                <a:gd name="T16" fmla="*/ 16 w 17"/>
                <a:gd name="T17" fmla="*/ 12 h 17"/>
                <a:gd name="T18" fmla="*/ 2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2" y="0"/>
                  </a:moveTo>
                  <a:lnTo>
                    <a:pt x="0" y="3"/>
                  </a:lnTo>
                  <a:lnTo>
                    <a:pt x="0" y="7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69" name="Freeform 325">
              <a:extLst>
                <a:ext uri="{FF2B5EF4-FFF2-40B4-BE49-F238E27FC236}">
                  <a16:creationId xmlns:a16="http://schemas.microsoft.com/office/drawing/2014/main" id="{25F70846-683C-388E-26A8-0810FD2AF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287"/>
              <a:ext cx="74" cy="29"/>
            </a:xfrm>
            <a:custGeom>
              <a:avLst/>
              <a:gdLst>
                <a:gd name="T0" fmla="*/ 73 w 74"/>
                <a:gd name="T1" fmla="*/ 7 h 29"/>
                <a:gd name="T2" fmla="*/ 68 w 74"/>
                <a:gd name="T3" fmla="*/ 5 h 29"/>
                <a:gd name="T4" fmla="*/ 64 w 74"/>
                <a:gd name="T5" fmla="*/ 4 h 29"/>
                <a:gd name="T6" fmla="*/ 59 w 74"/>
                <a:gd name="T7" fmla="*/ 2 h 29"/>
                <a:gd name="T8" fmla="*/ 54 w 74"/>
                <a:gd name="T9" fmla="*/ 1 h 29"/>
                <a:gd name="T10" fmla="*/ 50 w 74"/>
                <a:gd name="T11" fmla="*/ 0 h 29"/>
                <a:gd name="T12" fmla="*/ 45 w 74"/>
                <a:gd name="T13" fmla="*/ 0 h 29"/>
                <a:gd name="T14" fmla="*/ 40 w 74"/>
                <a:gd name="T15" fmla="*/ 0 h 29"/>
                <a:gd name="T16" fmla="*/ 36 w 74"/>
                <a:gd name="T17" fmla="*/ 1 h 29"/>
                <a:gd name="T18" fmla="*/ 31 w 74"/>
                <a:gd name="T19" fmla="*/ 2 h 29"/>
                <a:gd name="T20" fmla="*/ 26 w 74"/>
                <a:gd name="T21" fmla="*/ 3 h 29"/>
                <a:gd name="T22" fmla="*/ 21 w 74"/>
                <a:gd name="T23" fmla="*/ 5 h 29"/>
                <a:gd name="T24" fmla="*/ 17 w 74"/>
                <a:gd name="T25" fmla="*/ 7 h 29"/>
                <a:gd name="T26" fmla="*/ 12 w 74"/>
                <a:gd name="T27" fmla="*/ 10 h 29"/>
                <a:gd name="T28" fmla="*/ 8 w 74"/>
                <a:gd name="T29" fmla="*/ 13 h 29"/>
                <a:gd name="T30" fmla="*/ 4 w 74"/>
                <a:gd name="T31" fmla="*/ 17 h 29"/>
                <a:gd name="T32" fmla="*/ 0 w 74"/>
                <a:gd name="T33" fmla="*/ 21 h 29"/>
                <a:gd name="T34" fmla="*/ 8 w 74"/>
                <a:gd name="T35" fmla="*/ 28 h 29"/>
                <a:gd name="T36" fmla="*/ 11 w 74"/>
                <a:gd name="T37" fmla="*/ 24 h 29"/>
                <a:gd name="T38" fmla="*/ 15 w 74"/>
                <a:gd name="T39" fmla="*/ 21 h 29"/>
                <a:gd name="T40" fmla="*/ 18 w 74"/>
                <a:gd name="T41" fmla="*/ 19 h 29"/>
                <a:gd name="T42" fmla="*/ 22 w 74"/>
                <a:gd name="T43" fmla="*/ 16 h 29"/>
                <a:gd name="T44" fmla="*/ 25 w 74"/>
                <a:gd name="T45" fmla="*/ 15 h 29"/>
                <a:gd name="T46" fmla="*/ 29 w 74"/>
                <a:gd name="T47" fmla="*/ 13 h 29"/>
                <a:gd name="T48" fmla="*/ 33 w 74"/>
                <a:gd name="T49" fmla="*/ 12 h 29"/>
                <a:gd name="T50" fmla="*/ 37 w 74"/>
                <a:gd name="T51" fmla="*/ 11 h 29"/>
                <a:gd name="T52" fmla="*/ 41 w 74"/>
                <a:gd name="T53" fmla="*/ 11 h 29"/>
                <a:gd name="T54" fmla="*/ 45 w 74"/>
                <a:gd name="T55" fmla="*/ 11 h 29"/>
                <a:gd name="T56" fmla="*/ 49 w 74"/>
                <a:gd name="T57" fmla="*/ 11 h 29"/>
                <a:gd name="T58" fmla="*/ 53 w 74"/>
                <a:gd name="T59" fmla="*/ 11 h 29"/>
                <a:gd name="T60" fmla="*/ 57 w 74"/>
                <a:gd name="T61" fmla="*/ 12 h 29"/>
                <a:gd name="T62" fmla="*/ 61 w 74"/>
                <a:gd name="T63" fmla="*/ 13 h 29"/>
                <a:gd name="T64" fmla="*/ 65 w 74"/>
                <a:gd name="T65" fmla="*/ 15 h 29"/>
                <a:gd name="T66" fmla="*/ 68 w 74"/>
                <a:gd name="T67" fmla="*/ 16 h 29"/>
                <a:gd name="T68" fmla="*/ 73 w 74"/>
                <a:gd name="T69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29">
                  <a:moveTo>
                    <a:pt x="73" y="7"/>
                  </a:moveTo>
                  <a:lnTo>
                    <a:pt x="68" y="5"/>
                  </a:lnTo>
                  <a:lnTo>
                    <a:pt x="64" y="4"/>
                  </a:lnTo>
                  <a:lnTo>
                    <a:pt x="59" y="2"/>
                  </a:lnTo>
                  <a:lnTo>
                    <a:pt x="54" y="1"/>
                  </a:lnTo>
                  <a:lnTo>
                    <a:pt x="50" y="0"/>
                  </a:lnTo>
                  <a:lnTo>
                    <a:pt x="45" y="0"/>
                  </a:lnTo>
                  <a:lnTo>
                    <a:pt x="40" y="0"/>
                  </a:lnTo>
                  <a:lnTo>
                    <a:pt x="36" y="1"/>
                  </a:lnTo>
                  <a:lnTo>
                    <a:pt x="31" y="2"/>
                  </a:lnTo>
                  <a:lnTo>
                    <a:pt x="26" y="3"/>
                  </a:lnTo>
                  <a:lnTo>
                    <a:pt x="21" y="5"/>
                  </a:lnTo>
                  <a:lnTo>
                    <a:pt x="17" y="7"/>
                  </a:lnTo>
                  <a:lnTo>
                    <a:pt x="12" y="10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0" y="21"/>
                  </a:lnTo>
                  <a:lnTo>
                    <a:pt x="8" y="28"/>
                  </a:lnTo>
                  <a:lnTo>
                    <a:pt x="11" y="24"/>
                  </a:lnTo>
                  <a:lnTo>
                    <a:pt x="15" y="21"/>
                  </a:lnTo>
                  <a:lnTo>
                    <a:pt x="18" y="19"/>
                  </a:lnTo>
                  <a:lnTo>
                    <a:pt x="22" y="16"/>
                  </a:lnTo>
                  <a:lnTo>
                    <a:pt x="25" y="15"/>
                  </a:lnTo>
                  <a:lnTo>
                    <a:pt x="29" y="13"/>
                  </a:lnTo>
                  <a:lnTo>
                    <a:pt x="33" y="12"/>
                  </a:lnTo>
                  <a:lnTo>
                    <a:pt x="37" y="11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9" y="11"/>
                  </a:lnTo>
                  <a:lnTo>
                    <a:pt x="53" y="11"/>
                  </a:lnTo>
                  <a:lnTo>
                    <a:pt x="57" y="12"/>
                  </a:lnTo>
                  <a:lnTo>
                    <a:pt x="61" y="13"/>
                  </a:lnTo>
                  <a:lnTo>
                    <a:pt x="65" y="15"/>
                  </a:lnTo>
                  <a:lnTo>
                    <a:pt x="68" y="16"/>
                  </a:lnTo>
                  <a:lnTo>
                    <a:pt x="73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70" name="Freeform 326">
              <a:extLst>
                <a:ext uri="{FF2B5EF4-FFF2-40B4-BE49-F238E27FC236}">
                  <a16:creationId xmlns:a16="http://schemas.microsoft.com/office/drawing/2014/main" id="{CDBBE096-334D-28F5-B064-5DD6AEC9F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294"/>
              <a:ext cx="17" cy="17"/>
            </a:xfrm>
            <a:custGeom>
              <a:avLst/>
              <a:gdLst>
                <a:gd name="T0" fmla="*/ 0 w 17"/>
                <a:gd name="T1" fmla="*/ 14 h 17"/>
                <a:gd name="T2" fmla="*/ 5 w 17"/>
                <a:gd name="T3" fmla="*/ 16 h 17"/>
                <a:gd name="T4" fmla="*/ 9 w 17"/>
                <a:gd name="T5" fmla="*/ 16 h 17"/>
                <a:gd name="T6" fmla="*/ 14 w 17"/>
                <a:gd name="T7" fmla="*/ 14 h 17"/>
                <a:gd name="T8" fmla="*/ 16 w 17"/>
                <a:gd name="T9" fmla="*/ 11 h 17"/>
                <a:gd name="T10" fmla="*/ 16 w 17"/>
                <a:gd name="T11" fmla="*/ 8 h 17"/>
                <a:gd name="T12" fmla="*/ 16 w 17"/>
                <a:gd name="T13" fmla="*/ 5 h 17"/>
                <a:gd name="T14" fmla="*/ 14 w 17"/>
                <a:gd name="T15" fmla="*/ 3 h 17"/>
                <a:gd name="T16" fmla="*/ 12 w 17"/>
                <a:gd name="T17" fmla="*/ 0 h 17"/>
                <a:gd name="T18" fmla="*/ 0 w 17"/>
                <a:gd name="T19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0" y="14"/>
                  </a:moveTo>
                  <a:lnTo>
                    <a:pt x="5" y="16"/>
                  </a:lnTo>
                  <a:lnTo>
                    <a:pt x="9" y="16"/>
                  </a:lnTo>
                  <a:lnTo>
                    <a:pt x="14" y="14"/>
                  </a:lnTo>
                  <a:lnTo>
                    <a:pt x="16" y="11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2" y="0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71" name="Freeform 327">
              <a:extLst>
                <a:ext uri="{FF2B5EF4-FFF2-40B4-BE49-F238E27FC236}">
                  <a16:creationId xmlns:a16="http://schemas.microsoft.com/office/drawing/2014/main" id="{2A521DDC-99EB-9F78-C33E-FDC12768E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257"/>
              <a:ext cx="17" cy="17"/>
            </a:xfrm>
            <a:custGeom>
              <a:avLst/>
              <a:gdLst>
                <a:gd name="T0" fmla="*/ 13 w 17"/>
                <a:gd name="T1" fmla="*/ 16 h 17"/>
                <a:gd name="T2" fmla="*/ 14 w 17"/>
                <a:gd name="T3" fmla="*/ 12 h 17"/>
                <a:gd name="T4" fmla="*/ 16 w 17"/>
                <a:gd name="T5" fmla="*/ 8 h 17"/>
                <a:gd name="T6" fmla="*/ 14 w 17"/>
                <a:gd name="T7" fmla="*/ 6 h 17"/>
                <a:gd name="T8" fmla="*/ 13 w 17"/>
                <a:gd name="T9" fmla="*/ 2 h 17"/>
                <a:gd name="T10" fmla="*/ 10 w 17"/>
                <a:gd name="T11" fmla="*/ 0 h 17"/>
                <a:gd name="T12" fmla="*/ 6 w 17"/>
                <a:gd name="T13" fmla="*/ 0 h 17"/>
                <a:gd name="T14" fmla="*/ 3 w 17"/>
                <a:gd name="T15" fmla="*/ 0 h 17"/>
                <a:gd name="T16" fmla="*/ 0 w 17"/>
                <a:gd name="T17" fmla="*/ 4 h 17"/>
                <a:gd name="T18" fmla="*/ 13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3" y="16"/>
                  </a:moveTo>
                  <a:lnTo>
                    <a:pt x="14" y="12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0" y="4"/>
                  </a:lnTo>
                  <a:lnTo>
                    <a:pt x="13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72" name="Freeform 328">
              <a:extLst>
                <a:ext uri="{FF2B5EF4-FFF2-40B4-BE49-F238E27FC236}">
                  <a16:creationId xmlns:a16="http://schemas.microsoft.com/office/drawing/2014/main" id="{EDC1E936-F027-0EFB-401B-4C043269B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259"/>
              <a:ext cx="74" cy="410"/>
            </a:xfrm>
            <a:custGeom>
              <a:avLst/>
              <a:gdLst>
                <a:gd name="T0" fmla="*/ 32 w 74"/>
                <a:gd name="T1" fmla="*/ 398 h 410"/>
                <a:gd name="T2" fmla="*/ 26 w 74"/>
                <a:gd name="T3" fmla="*/ 385 h 410"/>
                <a:gd name="T4" fmla="*/ 21 w 74"/>
                <a:gd name="T5" fmla="*/ 368 h 410"/>
                <a:gd name="T6" fmla="*/ 16 w 74"/>
                <a:gd name="T7" fmla="*/ 347 h 410"/>
                <a:gd name="T8" fmla="*/ 13 w 74"/>
                <a:gd name="T9" fmla="*/ 323 h 410"/>
                <a:gd name="T10" fmla="*/ 11 w 74"/>
                <a:gd name="T11" fmla="*/ 296 h 410"/>
                <a:gd name="T12" fmla="*/ 10 w 74"/>
                <a:gd name="T13" fmla="*/ 267 h 410"/>
                <a:gd name="T14" fmla="*/ 11 w 74"/>
                <a:gd name="T15" fmla="*/ 237 h 410"/>
                <a:gd name="T16" fmla="*/ 12 w 74"/>
                <a:gd name="T17" fmla="*/ 207 h 410"/>
                <a:gd name="T18" fmla="*/ 15 w 74"/>
                <a:gd name="T19" fmla="*/ 176 h 410"/>
                <a:gd name="T20" fmla="*/ 20 w 74"/>
                <a:gd name="T21" fmla="*/ 145 h 410"/>
                <a:gd name="T22" fmla="*/ 25 w 74"/>
                <a:gd name="T23" fmla="*/ 115 h 410"/>
                <a:gd name="T24" fmla="*/ 33 w 74"/>
                <a:gd name="T25" fmla="*/ 86 h 410"/>
                <a:gd name="T26" fmla="*/ 42 w 74"/>
                <a:gd name="T27" fmla="*/ 60 h 410"/>
                <a:gd name="T28" fmla="*/ 53 w 74"/>
                <a:gd name="T29" fmla="*/ 36 h 410"/>
                <a:gd name="T30" fmla="*/ 66 w 74"/>
                <a:gd name="T31" fmla="*/ 15 h 410"/>
                <a:gd name="T32" fmla="*/ 64 w 74"/>
                <a:gd name="T33" fmla="*/ 0 h 410"/>
                <a:gd name="T34" fmla="*/ 50 w 74"/>
                <a:gd name="T35" fmla="*/ 20 h 410"/>
                <a:gd name="T36" fmla="*/ 38 w 74"/>
                <a:gd name="T37" fmla="*/ 44 h 410"/>
                <a:gd name="T38" fmla="*/ 28 w 74"/>
                <a:gd name="T39" fmla="*/ 70 h 410"/>
                <a:gd name="T40" fmla="*/ 19 w 74"/>
                <a:gd name="T41" fmla="*/ 98 h 410"/>
                <a:gd name="T42" fmla="*/ 12 w 74"/>
                <a:gd name="T43" fmla="*/ 128 h 410"/>
                <a:gd name="T44" fmla="*/ 7 w 74"/>
                <a:gd name="T45" fmla="*/ 159 h 410"/>
                <a:gd name="T46" fmla="*/ 3 w 74"/>
                <a:gd name="T47" fmla="*/ 190 h 410"/>
                <a:gd name="T48" fmla="*/ 1 w 74"/>
                <a:gd name="T49" fmla="*/ 222 h 410"/>
                <a:gd name="T50" fmla="*/ 0 w 74"/>
                <a:gd name="T51" fmla="*/ 252 h 410"/>
                <a:gd name="T52" fmla="*/ 0 w 74"/>
                <a:gd name="T53" fmla="*/ 282 h 410"/>
                <a:gd name="T54" fmla="*/ 2 w 74"/>
                <a:gd name="T55" fmla="*/ 310 h 410"/>
                <a:gd name="T56" fmla="*/ 5 w 74"/>
                <a:gd name="T57" fmla="*/ 336 h 410"/>
                <a:gd name="T58" fmla="*/ 8 w 74"/>
                <a:gd name="T59" fmla="*/ 360 h 410"/>
                <a:gd name="T60" fmla="*/ 13 w 74"/>
                <a:gd name="T61" fmla="*/ 380 h 410"/>
                <a:gd name="T62" fmla="*/ 19 w 74"/>
                <a:gd name="T63" fmla="*/ 397 h 410"/>
                <a:gd name="T64" fmla="*/ 26 w 74"/>
                <a:gd name="T65" fmla="*/ 409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410">
                  <a:moveTo>
                    <a:pt x="34" y="403"/>
                  </a:moveTo>
                  <a:lnTo>
                    <a:pt x="32" y="398"/>
                  </a:lnTo>
                  <a:lnTo>
                    <a:pt x="28" y="392"/>
                  </a:lnTo>
                  <a:lnTo>
                    <a:pt x="26" y="385"/>
                  </a:lnTo>
                  <a:lnTo>
                    <a:pt x="23" y="377"/>
                  </a:lnTo>
                  <a:lnTo>
                    <a:pt x="21" y="368"/>
                  </a:lnTo>
                  <a:lnTo>
                    <a:pt x="18" y="358"/>
                  </a:lnTo>
                  <a:lnTo>
                    <a:pt x="16" y="347"/>
                  </a:lnTo>
                  <a:lnTo>
                    <a:pt x="15" y="335"/>
                  </a:lnTo>
                  <a:lnTo>
                    <a:pt x="13" y="323"/>
                  </a:lnTo>
                  <a:lnTo>
                    <a:pt x="12" y="309"/>
                  </a:lnTo>
                  <a:lnTo>
                    <a:pt x="11" y="296"/>
                  </a:lnTo>
                  <a:lnTo>
                    <a:pt x="11" y="282"/>
                  </a:lnTo>
                  <a:lnTo>
                    <a:pt x="10" y="267"/>
                  </a:lnTo>
                  <a:lnTo>
                    <a:pt x="10" y="252"/>
                  </a:lnTo>
                  <a:lnTo>
                    <a:pt x="11" y="237"/>
                  </a:lnTo>
                  <a:lnTo>
                    <a:pt x="11" y="222"/>
                  </a:lnTo>
                  <a:lnTo>
                    <a:pt x="12" y="207"/>
                  </a:lnTo>
                  <a:lnTo>
                    <a:pt x="13" y="191"/>
                  </a:lnTo>
                  <a:lnTo>
                    <a:pt x="15" y="176"/>
                  </a:lnTo>
                  <a:lnTo>
                    <a:pt x="17" y="160"/>
                  </a:lnTo>
                  <a:lnTo>
                    <a:pt x="20" y="145"/>
                  </a:lnTo>
                  <a:lnTo>
                    <a:pt x="22" y="130"/>
                  </a:lnTo>
                  <a:lnTo>
                    <a:pt x="25" y="115"/>
                  </a:lnTo>
                  <a:lnTo>
                    <a:pt x="29" y="100"/>
                  </a:lnTo>
                  <a:lnTo>
                    <a:pt x="33" y="86"/>
                  </a:lnTo>
                  <a:lnTo>
                    <a:pt x="37" y="73"/>
                  </a:lnTo>
                  <a:lnTo>
                    <a:pt x="42" y="60"/>
                  </a:lnTo>
                  <a:lnTo>
                    <a:pt x="47" y="48"/>
                  </a:lnTo>
                  <a:lnTo>
                    <a:pt x="53" y="36"/>
                  </a:lnTo>
                  <a:lnTo>
                    <a:pt x="59" y="25"/>
                  </a:lnTo>
                  <a:lnTo>
                    <a:pt x="66" y="15"/>
                  </a:lnTo>
                  <a:lnTo>
                    <a:pt x="73" y="6"/>
                  </a:lnTo>
                  <a:lnTo>
                    <a:pt x="64" y="0"/>
                  </a:lnTo>
                  <a:lnTo>
                    <a:pt x="57" y="10"/>
                  </a:lnTo>
                  <a:lnTo>
                    <a:pt x="50" y="20"/>
                  </a:lnTo>
                  <a:lnTo>
                    <a:pt x="44" y="31"/>
                  </a:lnTo>
                  <a:lnTo>
                    <a:pt x="38" y="44"/>
                  </a:lnTo>
                  <a:lnTo>
                    <a:pt x="33" y="56"/>
                  </a:lnTo>
                  <a:lnTo>
                    <a:pt x="28" y="70"/>
                  </a:lnTo>
                  <a:lnTo>
                    <a:pt x="23" y="83"/>
                  </a:lnTo>
                  <a:lnTo>
                    <a:pt x="19" y="98"/>
                  </a:lnTo>
                  <a:lnTo>
                    <a:pt x="16" y="113"/>
                  </a:lnTo>
                  <a:lnTo>
                    <a:pt x="12" y="128"/>
                  </a:lnTo>
                  <a:lnTo>
                    <a:pt x="10" y="143"/>
                  </a:lnTo>
                  <a:lnTo>
                    <a:pt x="7" y="159"/>
                  </a:lnTo>
                  <a:lnTo>
                    <a:pt x="5" y="174"/>
                  </a:lnTo>
                  <a:lnTo>
                    <a:pt x="3" y="190"/>
                  </a:lnTo>
                  <a:lnTo>
                    <a:pt x="2" y="206"/>
                  </a:lnTo>
                  <a:lnTo>
                    <a:pt x="1" y="222"/>
                  </a:lnTo>
                  <a:lnTo>
                    <a:pt x="0" y="237"/>
                  </a:lnTo>
                  <a:lnTo>
                    <a:pt x="0" y="252"/>
                  </a:lnTo>
                  <a:lnTo>
                    <a:pt x="0" y="267"/>
                  </a:lnTo>
                  <a:lnTo>
                    <a:pt x="0" y="282"/>
                  </a:lnTo>
                  <a:lnTo>
                    <a:pt x="1" y="296"/>
                  </a:lnTo>
                  <a:lnTo>
                    <a:pt x="2" y="310"/>
                  </a:lnTo>
                  <a:lnTo>
                    <a:pt x="3" y="324"/>
                  </a:lnTo>
                  <a:lnTo>
                    <a:pt x="5" y="336"/>
                  </a:lnTo>
                  <a:lnTo>
                    <a:pt x="7" y="348"/>
                  </a:lnTo>
                  <a:lnTo>
                    <a:pt x="8" y="360"/>
                  </a:lnTo>
                  <a:lnTo>
                    <a:pt x="11" y="370"/>
                  </a:lnTo>
                  <a:lnTo>
                    <a:pt x="13" y="380"/>
                  </a:lnTo>
                  <a:lnTo>
                    <a:pt x="16" y="389"/>
                  </a:lnTo>
                  <a:lnTo>
                    <a:pt x="19" y="397"/>
                  </a:lnTo>
                  <a:lnTo>
                    <a:pt x="23" y="403"/>
                  </a:lnTo>
                  <a:lnTo>
                    <a:pt x="26" y="409"/>
                  </a:lnTo>
                  <a:lnTo>
                    <a:pt x="34" y="4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73" name="Freeform 329">
              <a:extLst>
                <a:ext uri="{FF2B5EF4-FFF2-40B4-BE49-F238E27FC236}">
                  <a16:creationId xmlns:a16="http://schemas.microsoft.com/office/drawing/2014/main" id="{A2C42E9A-8AFE-4FF7-2C7D-165640E8F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662"/>
              <a:ext cx="18" cy="17"/>
            </a:xfrm>
            <a:custGeom>
              <a:avLst/>
              <a:gdLst>
                <a:gd name="T0" fmla="*/ 0 w 18"/>
                <a:gd name="T1" fmla="*/ 12 h 17"/>
                <a:gd name="T2" fmla="*/ 3 w 18"/>
                <a:gd name="T3" fmla="*/ 14 h 17"/>
                <a:gd name="T4" fmla="*/ 7 w 18"/>
                <a:gd name="T5" fmla="*/ 16 h 17"/>
                <a:gd name="T6" fmla="*/ 11 w 18"/>
                <a:gd name="T7" fmla="*/ 16 h 17"/>
                <a:gd name="T8" fmla="*/ 12 w 18"/>
                <a:gd name="T9" fmla="*/ 14 h 17"/>
                <a:gd name="T10" fmla="*/ 17 w 18"/>
                <a:gd name="T11" fmla="*/ 12 h 17"/>
                <a:gd name="T12" fmla="*/ 17 w 18"/>
                <a:gd name="T13" fmla="*/ 8 h 17"/>
                <a:gd name="T14" fmla="*/ 17 w 18"/>
                <a:gd name="T15" fmla="*/ 4 h 17"/>
                <a:gd name="T16" fmla="*/ 14 w 18"/>
                <a:gd name="T17" fmla="*/ 0 h 17"/>
                <a:gd name="T18" fmla="*/ 0 w 18"/>
                <a:gd name="T19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7">
                  <a:moveTo>
                    <a:pt x="0" y="12"/>
                  </a:moveTo>
                  <a:lnTo>
                    <a:pt x="3" y="14"/>
                  </a:lnTo>
                  <a:lnTo>
                    <a:pt x="7" y="16"/>
                  </a:lnTo>
                  <a:lnTo>
                    <a:pt x="11" y="16"/>
                  </a:lnTo>
                  <a:lnTo>
                    <a:pt x="12" y="14"/>
                  </a:lnTo>
                  <a:lnTo>
                    <a:pt x="17" y="12"/>
                  </a:lnTo>
                  <a:lnTo>
                    <a:pt x="17" y="8"/>
                  </a:lnTo>
                  <a:lnTo>
                    <a:pt x="17" y="4"/>
                  </a:lnTo>
                  <a:lnTo>
                    <a:pt x="14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74" name="Freeform 330">
              <a:extLst>
                <a:ext uri="{FF2B5EF4-FFF2-40B4-BE49-F238E27FC236}">
                  <a16:creationId xmlns:a16="http://schemas.microsoft.com/office/drawing/2014/main" id="{D82ACC65-4778-468C-899D-5AB844011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047"/>
              <a:ext cx="17" cy="17"/>
            </a:xfrm>
            <a:custGeom>
              <a:avLst/>
              <a:gdLst>
                <a:gd name="T0" fmla="*/ 3 w 17"/>
                <a:gd name="T1" fmla="*/ 16 h 17"/>
                <a:gd name="T2" fmla="*/ 9 w 17"/>
                <a:gd name="T3" fmla="*/ 14 h 17"/>
                <a:gd name="T4" fmla="*/ 16 w 17"/>
                <a:gd name="T5" fmla="*/ 13 h 17"/>
                <a:gd name="T6" fmla="*/ 16 w 17"/>
                <a:gd name="T7" fmla="*/ 10 h 17"/>
                <a:gd name="T8" fmla="*/ 16 w 17"/>
                <a:gd name="T9" fmla="*/ 6 h 17"/>
                <a:gd name="T10" fmla="*/ 16 w 17"/>
                <a:gd name="T11" fmla="*/ 3 h 17"/>
                <a:gd name="T12" fmla="*/ 12 w 17"/>
                <a:gd name="T13" fmla="*/ 2 h 17"/>
                <a:gd name="T14" fmla="*/ 6 w 17"/>
                <a:gd name="T15" fmla="*/ 0 h 17"/>
                <a:gd name="T16" fmla="*/ 0 w 17"/>
                <a:gd name="T17" fmla="*/ 0 h 17"/>
                <a:gd name="T18" fmla="*/ 3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3" y="16"/>
                  </a:moveTo>
                  <a:lnTo>
                    <a:pt x="9" y="14"/>
                  </a:lnTo>
                  <a:lnTo>
                    <a:pt x="16" y="13"/>
                  </a:lnTo>
                  <a:lnTo>
                    <a:pt x="16" y="10"/>
                  </a:lnTo>
                  <a:lnTo>
                    <a:pt x="16" y="6"/>
                  </a:lnTo>
                  <a:lnTo>
                    <a:pt x="16" y="3"/>
                  </a:lnTo>
                  <a:lnTo>
                    <a:pt x="12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3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75" name="Freeform 331">
              <a:extLst>
                <a:ext uri="{FF2B5EF4-FFF2-40B4-BE49-F238E27FC236}">
                  <a16:creationId xmlns:a16="http://schemas.microsoft.com/office/drawing/2014/main" id="{A3EC08E2-05B3-CCA8-0D0C-908A15E6A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047"/>
              <a:ext cx="114" cy="28"/>
            </a:xfrm>
            <a:custGeom>
              <a:avLst/>
              <a:gdLst>
                <a:gd name="T0" fmla="*/ 0 w 114"/>
                <a:gd name="T1" fmla="*/ 22 h 28"/>
                <a:gd name="T2" fmla="*/ 1 w 114"/>
                <a:gd name="T3" fmla="*/ 27 h 28"/>
                <a:gd name="T4" fmla="*/ 113 w 114"/>
                <a:gd name="T5" fmla="*/ 10 h 28"/>
                <a:gd name="T6" fmla="*/ 111 w 114"/>
                <a:gd name="T7" fmla="*/ 0 h 28"/>
                <a:gd name="T8" fmla="*/ 0 w 114"/>
                <a:gd name="T9" fmla="*/ 17 h 28"/>
                <a:gd name="T10" fmla="*/ 0 w 114"/>
                <a:gd name="T11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4" h="28">
                  <a:moveTo>
                    <a:pt x="0" y="22"/>
                  </a:moveTo>
                  <a:lnTo>
                    <a:pt x="1" y="27"/>
                  </a:lnTo>
                  <a:lnTo>
                    <a:pt x="113" y="10"/>
                  </a:lnTo>
                  <a:lnTo>
                    <a:pt x="111" y="0"/>
                  </a:lnTo>
                  <a:lnTo>
                    <a:pt x="0" y="17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76" name="Freeform 332">
              <a:extLst>
                <a:ext uri="{FF2B5EF4-FFF2-40B4-BE49-F238E27FC236}">
                  <a16:creationId xmlns:a16="http://schemas.microsoft.com/office/drawing/2014/main" id="{F260734C-2AD8-2F42-C800-9A80BB712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064"/>
              <a:ext cx="17" cy="17"/>
            </a:xfrm>
            <a:custGeom>
              <a:avLst/>
              <a:gdLst>
                <a:gd name="T0" fmla="*/ 13 w 17"/>
                <a:gd name="T1" fmla="*/ 0 h 17"/>
                <a:gd name="T2" fmla="*/ 5 w 17"/>
                <a:gd name="T3" fmla="*/ 2 h 17"/>
                <a:gd name="T4" fmla="*/ 3 w 17"/>
                <a:gd name="T5" fmla="*/ 3 h 17"/>
                <a:gd name="T6" fmla="*/ 0 w 17"/>
                <a:gd name="T7" fmla="*/ 6 h 17"/>
                <a:gd name="T8" fmla="*/ 0 w 17"/>
                <a:gd name="T9" fmla="*/ 10 h 17"/>
                <a:gd name="T10" fmla="*/ 3 w 17"/>
                <a:gd name="T11" fmla="*/ 13 h 17"/>
                <a:gd name="T12" fmla="*/ 5 w 17"/>
                <a:gd name="T13" fmla="*/ 14 h 17"/>
                <a:gd name="T14" fmla="*/ 11 w 17"/>
                <a:gd name="T15" fmla="*/ 16 h 17"/>
                <a:gd name="T16" fmla="*/ 16 w 17"/>
                <a:gd name="T17" fmla="*/ 16 h 17"/>
                <a:gd name="T18" fmla="*/ 13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lnTo>
                    <a:pt x="5" y="2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3" y="13"/>
                  </a:lnTo>
                  <a:lnTo>
                    <a:pt x="5" y="14"/>
                  </a:lnTo>
                  <a:lnTo>
                    <a:pt x="11" y="16"/>
                  </a:lnTo>
                  <a:lnTo>
                    <a:pt x="16" y="16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77" name="Freeform 333">
              <a:extLst>
                <a:ext uri="{FF2B5EF4-FFF2-40B4-BE49-F238E27FC236}">
                  <a16:creationId xmlns:a16="http://schemas.microsoft.com/office/drawing/2014/main" id="{45B436CD-AE4C-1917-623A-834DAC24E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60"/>
              <a:ext cx="17" cy="17"/>
            </a:xfrm>
            <a:custGeom>
              <a:avLst/>
              <a:gdLst>
                <a:gd name="T0" fmla="*/ 13 w 17"/>
                <a:gd name="T1" fmla="*/ 0 h 17"/>
                <a:gd name="T2" fmla="*/ 8 w 17"/>
                <a:gd name="T3" fmla="*/ 1 h 17"/>
                <a:gd name="T4" fmla="*/ 5 w 17"/>
                <a:gd name="T5" fmla="*/ 3 h 17"/>
                <a:gd name="T6" fmla="*/ 3 w 17"/>
                <a:gd name="T7" fmla="*/ 6 h 17"/>
                <a:gd name="T8" fmla="*/ 0 w 17"/>
                <a:gd name="T9" fmla="*/ 8 h 17"/>
                <a:gd name="T10" fmla="*/ 3 w 17"/>
                <a:gd name="T11" fmla="*/ 11 h 17"/>
                <a:gd name="T12" fmla="*/ 5 w 17"/>
                <a:gd name="T13" fmla="*/ 13 h 17"/>
                <a:gd name="T14" fmla="*/ 8 w 17"/>
                <a:gd name="T15" fmla="*/ 14 h 17"/>
                <a:gd name="T16" fmla="*/ 16 w 17"/>
                <a:gd name="T17" fmla="*/ 16 h 17"/>
                <a:gd name="T18" fmla="*/ 13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lnTo>
                    <a:pt x="8" y="1"/>
                  </a:lnTo>
                  <a:lnTo>
                    <a:pt x="5" y="3"/>
                  </a:lnTo>
                  <a:lnTo>
                    <a:pt x="3" y="6"/>
                  </a:lnTo>
                  <a:lnTo>
                    <a:pt x="0" y="8"/>
                  </a:lnTo>
                  <a:lnTo>
                    <a:pt x="3" y="11"/>
                  </a:lnTo>
                  <a:lnTo>
                    <a:pt x="5" y="13"/>
                  </a:lnTo>
                  <a:lnTo>
                    <a:pt x="8" y="14"/>
                  </a:lnTo>
                  <a:lnTo>
                    <a:pt x="16" y="16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78" name="Freeform 334">
              <a:extLst>
                <a:ext uri="{FF2B5EF4-FFF2-40B4-BE49-F238E27FC236}">
                  <a16:creationId xmlns:a16="http://schemas.microsoft.com/office/drawing/2014/main" id="{951B0F49-3E76-EA8E-CA1B-AE5B7E2D2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859"/>
              <a:ext cx="61" cy="40"/>
            </a:xfrm>
            <a:custGeom>
              <a:avLst/>
              <a:gdLst>
                <a:gd name="T0" fmla="*/ 60 w 61"/>
                <a:gd name="T1" fmla="*/ 34 h 40"/>
                <a:gd name="T2" fmla="*/ 60 w 61"/>
                <a:gd name="T3" fmla="*/ 33 h 40"/>
                <a:gd name="T4" fmla="*/ 59 w 61"/>
                <a:gd name="T5" fmla="*/ 28 h 40"/>
                <a:gd name="T6" fmla="*/ 57 w 61"/>
                <a:gd name="T7" fmla="*/ 23 h 40"/>
                <a:gd name="T8" fmla="*/ 55 w 61"/>
                <a:gd name="T9" fmla="*/ 19 h 40"/>
                <a:gd name="T10" fmla="*/ 52 w 61"/>
                <a:gd name="T11" fmla="*/ 16 h 40"/>
                <a:gd name="T12" fmla="*/ 48 w 61"/>
                <a:gd name="T13" fmla="*/ 12 h 40"/>
                <a:gd name="T14" fmla="*/ 45 w 61"/>
                <a:gd name="T15" fmla="*/ 9 h 40"/>
                <a:gd name="T16" fmla="*/ 41 w 61"/>
                <a:gd name="T17" fmla="*/ 7 h 40"/>
                <a:gd name="T18" fmla="*/ 37 w 61"/>
                <a:gd name="T19" fmla="*/ 5 h 40"/>
                <a:gd name="T20" fmla="*/ 32 w 61"/>
                <a:gd name="T21" fmla="*/ 4 h 40"/>
                <a:gd name="T22" fmla="*/ 28 w 61"/>
                <a:gd name="T23" fmla="*/ 2 h 40"/>
                <a:gd name="T24" fmla="*/ 23 w 61"/>
                <a:gd name="T25" fmla="*/ 1 h 40"/>
                <a:gd name="T26" fmla="*/ 18 w 61"/>
                <a:gd name="T27" fmla="*/ 1 h 40"/>
                <a:gd name="T28" fmla="*/ 14 w 61"/>
                <a:gd name="T29" fmla="*/ 0 h 40"/>
                <a:gd name="T30" fmla="*/ 10 w 61"/>
                <a:gd name="T31" fmla="*/ 0 h 40"/>
                <a:gd name="T32" fmla="*/ 5 w 61"/>
                <a:gd name="T33" fmla="*/ 0 h 40"/>
                <a:gd name="T34" fmla="*/ 0 w 61"/>
                <a:gd name="T35" fmla="*/ 0 h 40"/>
                <a:gd name="T36" fmla="*/ 1 w 61"/>
                <a:gd name="T37" fmla="*/ 11 h 40"/>
                <a:gd name="T38" fmla="*/ 5 w 61"/>
                <a:gd name="T39" fmla="*/ 10 h 40"/>
                <a:gd name="T40" fmla="*/ 9 w 61"/>
                <a:gd name="T41" fmla="*/ 10 h 40"/>
                <a:gd name="T42" fmla="*/ 13 w 61"/>
                <a:gd name="T43" fmla="*/ 11 h 40"/>
                <a:gd name="T44" fmla="*/ 18 w 61"/>
                <a:gd name="T45" fmla="*/ 11 h 40"/>
                <a:gd name="T46" fmla="*/ 22 w 61"/>
                <a:gd name="T47" fmla="*/ 11 h 40"/>
                <a:gd name="T48" fmla="*/ 25 w 61"/>
                <a:gd name="T49" fmla="*/ 12 h 40"/>
                <a:gd name="T50" fmla="*/ 29 w 61"/>
                <a:gd name="T51" fmla="*/ 13 h 40"/>
                <a:gd name="T52" fmla="*/ 33 w 61"/>
                <a:gd name="T53" fmla="*/ 15 h 40"/>
                <a:gd name="T54" fmla="*/ 36 w 61"/>
                <a:gd name="T55" fmla="*/ 16 h 40"/>
                <a:gd name="T56" fmla="*/ 39 w 61"/>
                <a:gd name="T57" fmla="*/ 18 h 40"/>
                <a:gd name="T58" fmla="*/ 42 w 61"/>
                <a:gd name="T59" fmla="*/ 20 h 40"/>
                <a:gd name="T60" fmla="*/ 44 w 61"/>
                <a:gd name="T61" fmla="*/ 22 h 40"/>
                <a:gd name="T62" fmla="*/ 46 w 61"/>
                <a:gd name="T63" fmla="*/ 25 h 40"/>
                <a:gd name="T64" fmla="*/ 48 w 61"/>
                <a:gd name="T65" fmla="*/ 28 h 40"/>
                <a:gd name="T66" fmla="*/ 49 w 61"/>
                <a:gd name="T67" fmla="*/ 31 h 40"/>
                <a:gd name="T68" fmla="*/ 50 w 61"/>
                <a:gd name="T69" fmla="*/ 35 h 40"/>
                <a:gd name="T70" fmla="*/ 50 w 61"/>
                <a:gd name="T71" fmla="*/ 34 h 40"/>
                <a:gd name="T72" fmla="*/ 50 w 61"/>
                <a:gd name="T73" fmla="*/ 35 h 40"/>
                <a:gd name="T74" fmla="*/ 51 w 61"/>
                <a:gd name="T75" fmla="*/ 37 h 40"/>
                <a:gd name="T76" fmla="*/ 52 w 61"/>
                <a:gd name="T77" fmla="*/ 38 h 40"/>
                <a:gd name="T78" fmla="*/ 54 w 61"/>
                <a:gd name="T79" fmla="*/ 39 h 40"/>
                <a:gd name="T80" fmla="*/ 56 w 61"/>
                <a:gd name="T81" fmla="*/ 39 h 40"/>
                <a:gd name="T82" fmla="*/ 57 w 61"/>
                <a:gd name="T83" fmla="*/ 38 h 40"/>
                <a:gd name="T84" fmla="*/ 59 w 61"/>
                <a:gd name="T85" fmla="*/ 37 h 40"/>
                <a:gd name="T86" fmla="*/ 60 w 61"/>
                <a:gd name="T87" fmla="*/ 35 h 40"/>
                <a:gd name="T88" fmla="*/ 60 w 61"/>
                <a:gd name="T89" fmla="*/ 33 h 40"/>
                <a:gd name="T90" fmla="*/ 60 w 61"/>
                <a:gd name="T91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" h="40">
                  <a:moveTo>
                    <a:pt x="60" y="34"/>
                  </a:moveTo>
                  <a:lnTo>
                    <a:pt x="60" y="33"/>
                  </a:lnTo>
                  <a:lnTo>
                    <a:pt x="59" y="28"/>
                  </a:lnTo>
                  <a:lnTo>
                    <a:pt x="57" y="23"/>
                  </a:lnTo>
                  <a:lnTo>
                    <a:pt x="55" y="19"/>
                  </a:lnTo>
                  <a:lnTo>
                    <a:pt x="52" y="16"/>
                  </a:lnTo>
                  <a:lnTo>
                    <a:pt x="48" y="12"/>
                  </a:lnTo>
                  <a:lnTo>
                    <a:pt x="45" y="9"/>
                  </a:lnTo>
                  <a:lnTo>
                    <a:pt x="41" y="7"/>
                  </a:lnTo>
                  <a:lnTo>
                    <a:pt x="37" y="5"/>
                  </a:lnTo>
                  <a:lnTo>
                    <a:pt x="32" y="4"/>
                  </a:lnTo>
                  <a:lnTo>
                    <a:pt x="28" y="2"/>
                  </a:lnTo>
                  <a:lnTo>
                    <a:pt x="23" y="1"/>
                  </a:lnTo>
                  <a:lnTo>
                    <a:pt x="18" y="1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0" y="0"/>
                  </a:lnTo>
                  <a:lnTo>
                    <a:pt x="1" y="11"/>
                  </a:lnTo>
                  <a:lnTo>
                    <a:pt x="5" y="10"/>
                  </a:lnTo>
                  <a:lnTo>
                    <a:pt x="9" y="10"/>
                  </a:lnTo>
                  <a:lnTo>
                    <a:pt x="13" y="11"/>
                  </a:lnTo>
                  <a:lnTo>
                    <a:pt x="18" y="11"/>
                  </a:lnTo>
                  <a:lnTo>
                    <a:pt x="22" y="11"/>
                  </a:lnTo>
                  <a:lnTo>
                    <a:pt x="25" y="12"/>
                  </a:lnTo>
                  <a:lnTo>
                    <a:pt x="29" y="13"/>
                  </a:lnTo>
                  <a:lnTo>
                    <a:pt x="33" y="15"/>
                  </a:lnTo>
                  <a:lnTo>
                    <a:pt x="36" y="16"/>
                  </a:lnTo>
                  <a:lnTo>
                    <a:pt x="39" y="18"/>
                  </a:lnTo>
                  <a:lnTo>
                    <a:pt x="42" y="20"/>
                  </a:lnTo>
                  <a:lnTo>
                    <a:pt x="44" y="22"/>
                  </a:lnTo>
                  <a:lnTo>
                    <a:pt x="46" y="25"/>
                  </a:lnTo>
                  <a:lnTo>
                    <a:pt x="48" y="28"/>
                  </a:lnTo>
                  <a:lnTo>
                    <a:pt x="49" y="31"/>
                  </a:lnTo>
                  <a:lnTo>
                    <a:pt x="50" y="35"/>
                  </a:lnTo>
                  <a:lnTo>
                    <a:pt x="50" y="34"/>
                  </a:lnTo>
                  <a:lnTo>
                    <a:pt x="50" y="35"/>
                  </a:lnTo>
                  <a:lnTo>
                    <a:pt x="51" y="37"/>
                  </a:lnTo>
                  <a:lnTo>
                    <a:pt x="52" y="38"/>
                  </a:lnTo>
                  <a:lnTo>
                    <a:pt x="54" y="39"/>
                  </a:lnTo>
                  <a:lnTo>
                    <a:pt x="56" y="39"/>
                  </a:lnTo>
                  <a:lnTo>
                    <a:pt x="57" y="38"/>
                  </a:lnTo>
                  <a:lnTo>
                    <a:pt x="59" y="37"/>
                  </a:lnTo>
                  <a:lnTo>
                    <a:pt x="60" y="35"/>
                  </a:lnTo>
                  <a:lnTo>
                    <a:pt x="60" y="33"/>
                  </a:lnTo>
                  <a:lnTo>
                    <a:pt x="60" y="3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79" name="Freeform 335">
              <a:extLst>
                <a:ext uri="{FF2B5EF4-FFF2-40B4-BE49-F238E27FC236}">
                  <a16:creationId xmlns:a16="http://schemas.microsoft.com/office/drawing/2014/main" id="{C3FF276F-6307-5023-D174-F729C6779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893"/>
              <a:ext cx="87" cy="34"/>
            </a:xfrm>
            <a:custGeom>
              <a:avLst/>
              <a:gdLst>
                <a:gd name="T0" fmla="*/ 6 w 87"/>
                <a:gd name="T1" fmla="*/ 28 h 34"/>
                <a:gd name="T2" fmla="*/ 3 w 87"/>
                <a:gd name="T3" fmla="*/ 27 h 34"/>
                <a:gd name="T4" fmla="*/ 10 w 87"/>
                <a:gd name="T5" fmla="*/ 30 h 34"/>
                <a:gd name="T6" fmla="*/ 16 w 87"/>
                <a:gd name="T7" fmla="*/ 31 h 34"/>
                <a:gd name="T8" fmla="*/ 23 w 87"/>
                <a:gd name="T9" fmla="*/ 33 h 34"/>
                <a:gd name="T10" fmla="*/ 30 w 87"/>
                <a:gd name="T11" fmla="*/ 33 h 34"/>
                <a:gd name="T12" fmla="*/ 37 w 87"/>
                <a:gd name="T13" fmla="*/ 33 h 34"/>
                <a:gd name="T14" fmla="*/ 43 w 87"/>
                <a:gd name="T15" fmla="*/ 32 h 34"/>
                <a:gd name="T16" fmla="*/ 50 w 87"/>
                <a:gd name="T17" fmla="*/ 31 h 34"/>
                <a:gd name="T18" fmla="*/ 56 w 87"/>
                <a:gd name="T19" fmla="*/ 29 h 34"/>
                <a:gd name="T20" fmla="*/ 62 w 87"/>
                <a:gd name="T21" fmla="*/ 27 h 34"/>
                <a:gd name="T22" fmla="*/ 68 w 87"/>
                <a:gd name="T23" fmla="*/ 25 h 34"/>
                <a:gd name="T24" fmla="*/ 73 w 87"/>
                <a:gd name="T25" fmla="*/ 22 h 34"/>
                <a:gd name="T26" fmla="*/ 77 w 87"/>
                <a:gd name="T27" fmla="*/ 18 h 34"/>
                <a:gd name="T28" fmla="*/ 81 w 87"/>
                <a:gd name="T29" fmla="*/ 14 h 34"/>
                <a:gd name="T30" fmla="*/ 84 w 87"/>
                <a:gd name="T31" fmla="*/ 10 h 34"/>
                <a:gd name="T32" fmla="*/ 86 w 87"/>
                <a:gd name="T33" fmla="*/ 5 h 34"/>
                <a:gd name="T34" fmla="*/ 86 w 87"/>
                <a:gd name="T35" fmla="*/ 0 h 34"/>
                <a:gd name="T36" fmla="*/ 76 w 87"/>
                <a:gd name="T37" fmla="*/ 0 h 34"/>
                <a:gd name="T38" fmla="*/ 76 w 87"/>
                <a:gd name="T39" fmla="*/ 3 h 34"/>
                <a:gd name="T40" fmla="*/ 75 w 87"/>
                <a:gd name="T41" fmla="*/ 5 h 34"/>
                <a:gd name="T42" fmla="*/ 73 w 87"/>
                <a:gd name="T43" fmla="*/ 8 h 34"/>
                <a:gd name="T44" fmla="*/ 70 w 87"/>
                <a:gd name="T45" fmla="*/ 11 h 34"/>
                <a:gd name="T46" fmla="*/ 67 w 87"/>
                <a:gd name="T47" fmla="*/ 13 h 34"/>
                <a:gd name="T48" fmla="*/ 63 w 87"/>
                <a:gd name="T49" fmla="*/ 16 h 34"/>
                <a:gd name="T50" fmla="*/ 58 w 87"/>
                <a:gd name="T51" fmla="*/ 18 h 34"/>
                <a:gd name="T52" fmla="*/ 53 w 87"/>
                <a:gd name="T53" fmla="*/ 19 h 34"/>
                <a:gd name="T54" fmla="*/ 48 w 87"/>
                <a:gd name="T55" fmla="*/ 21 h 34"/>
                <a:gd name="T56" fmla="*/ 42 w 87"/>
                <a:gd name="T57" fmla="*/ 22 h 34"/>
                <a:gd name="T58" fmla="*/ 36 w 87"/>
                <a:gd name="T59" fmla="*/ 22 h 34"/>
                <a:gd name="T60" fmla="*/ 30 w 87"/>
                <a:gd name="T61" fmla="*/ 23 h 34"/>
                <a:gd name="T62" fmla="*/ 24 w 87"/>
                <a:gd name="T63" fmla="*/ 22 h 34"/>
                <a:gd name="T64" fmla="*/ 18 w 87"/>
                <a:gd name="T65" fmla="*/ 21 h 34"/>
                <a:gd name="T66" fmla="*/ 12 w 87"/>
                <a:gd name="T67" fmla="*/ 20 h 34"/>
                <a:gd name="T68" fmla="*/ 7 w 87"/>
                <a:gd name="T69" fmla="*/ 18 h 34"/>
                <a:gd name="T70" fmla="*/ 4 w 87"/>
                <a:gd name="T71" fmla="*/ 18 h 34"/>
                <a:gd name="T72" fmla="*/ 7 w 87"/>
                <a:gd name="T73" fmla="*/ 18 h 34"/>
                <a:gd name="T74" fmla="*/ 5 w 87"/>
                <a:gd name="T75" fmla="*/ 17 h 34"/>
                <a:gd name="T76" fmla="*/ 3 w 87"/>
                <a:gd name="T77" fmla="*/ 18 h 34"/>
                <a:gd name="T78" fmla="*/ 2 w 87"/>
                <a:gd name="T79" fmla="*/ 19 h 34"/>
                <a:gd name="T80" fmla="*/ 1 w 87"/>
                <a:gd name="T81" fmla="*/ 21 h 34"/>
                <a:gd name="T82" fmla="*/ 0 w 87"/>
                <a:gd name="T83" fmla="*/ 22 h 34"/>
                <a:gd name="T84" fmla="*/ 0 w 87"/>
                <a:gd name="T85" fmla="*/ 24 h 34"/>
                <a:gd name="T86" fmla="*/ 1 w 87"/>
                <a:gd name="T87" fmla="*/ 26 h 34"/>
                <a:gd name="T88" fmla="*/ 3 w 87"/>
                <a:gd name="T89" fmla="*/ 27 h 34"/>
                <a:gd name="T90" fmla="*/ 6 w 87"/>
                <a:gd name="T91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7" h="34">
                  <a:moveTo>
                    <a:pt x="6" y="28"/>
                  </a:moveTo>
                  <a:lnTo>
                    <a:pt x="3" y="27"/>
                  </a:lnTo>
                  <a:lnTo>
                    <a:pt x="10" y="30"/>
                  </a:lnTo>
                  <a:lnTo>
                    <a:pt x="16" y="31"/>
                  </a:lnTo>
                  <a:lnTo>
                    <a:pt x="23" y="33"/>
                  </a:lnTo>
                  <a:lnTo>
                    <a:pt x="30" y="33"/>
                  </a:lnTo>
                  <a:lnTo>
                    <a:pt x="37" y="33"/>
                  </a:lnTo>
                  <a:lnTo>
                    <a:pt x="43" y="32"/>
                  </a:lnTo>
                  <a:lnTo>
                    <a:pt x="50" y="31"/>
                  </a:lnTo>
                  <a:lnTo>
                    <a:pt x="56" y="29"/>
                  </a:lnTo>
                  <a:lnTo>
                    <a:pt x="62" y="27"/>
                  </a:lnTo>
                  <a:lnTo>
                    <a:pt x="68" y="25"/>
                  </a:lnTo>
                  <a:lnTo>
                    <a:pt x="73" y="22"/>
                  </a:lnTo>
                  <a:lnTo>
                    <a:pt x="77" y="18"/>
                  </a:lnTo>
                  <a:lnTo>
                    <a:pt x="81" y="14"/>
                  </a:lnTo>
                  <a:lnTo>
                    <a:pt x="84" y="10"/>
                  </a:lnTo>
                  <a:lnTo>
                    <a:pt x="86" y="5"/>
                  </a:lnTo>
                  <a:lnTo>
                    <a:pt x="86" y="0"/>
                  </a:lnTo>
                  <a:lnTo>
                    <a:pt x="76" y="0"/>
                  </a:lnTo>
                  <a:lnTo>
                    <a:pt x="76" y="3"/>
                  </a:lnTo>
                  <a:lnTo>
                    <a:pt x="75" y="5"/>
                  </a:lnTo>
                  <a:lnTo>
                    <a:pt x="73" y="8"/>
                  </a:lnTo>
                  <a:lnTo>
                    <a:pt x="70" y="11"/>
                  </a:lnTo>
                  <a:lnTo>
                    <a:pt x="67" y="13"/>
                  </a:lnTo>
                  <a:lnTo>
                    <a:pt x="63" y="16"/>
                  </a:lnTo>
                  <a:lnTo>
                    <a:pt x="58" y="18"/>
                  </a:lnTo>
                  <a:lnTo>
                    <a:pt x="53" y="19"/>
                  </a:lnTo>
                  <a:lnTo>
                    <a:pt x="48" y="21"/>
                  </a:lnTo>
                  <a:lnTo>
                    <a:pt x="42" y="22"/>
                  </a:lnTo>
                  <a:lnTo>
                    <a:pt x="36" y="22"/>
                  </a:lnTo>
                  <a:lnTo>
                    <a:pt x="30" y="23"/>
                  </a:lnTo>
                  <a:lnTo>
                    <a:pt x="24" y="22"/>
                  </a:lnTo>
                  <a:lnTo>
                    <a:pt x="18" y="21"/>
                  </a:lnTo>
                  <a:lnTo>
                    <a:pt x="12" y="20"/>
                  </a:lnTo>
                  <a:lnTo>
                    <a:pt x="7" y="18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5" y="17"/>
                  </a:lnTo>
                  <a:lnTo>
                    <a:pt x="3" y="18"/>
                  </a:lnTo>
                  <a:lnTo>
                    <a:pt x="2" y="19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1" y="26"/>
                  </a:lnTo>
                  <a:lnTo>
                    <a:pt x="3" y="27"/>
                  </a:lnTo>
                  <a:lnTo>
                    <a:pt x="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80" name="Freeform 336">
              <a:extLst>
                <a:ext uri="{FF2B5EF4-FFF2-40B4-BE49-F238E27FC236}">
                  <a16:creationId xmlns:a16="http://schemas.microsoft.com/office/drawing/2014/main" id="{A7E0BC09-2FB4-7E85-05B2-8D50FEF9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886"/>
              <a:ext cx="20" cy="36"/>
            </a:xfrm>
            <a:custGeom>
              <a:avLst/>
              <a:gdLst>
                <a:gd name="T0" fmla="*/ 14 w 20"/>
                <a:gd name="T1" fmla="*/ 0 h 36"/>
                <a:gd name="T2" fmla="*/ 8 w 20"/>
                <a:gd name="T3" fmla="*/ 4 h 36"/>
                <a:gd name="T4" fmla="*/ 3 w 20"/>
                <a:gd name="T5" fmla="*/ 9 h 36"/>
                <a:gd name="T6" fmla="*/ 0 w 20"/>
                <a:gd name="T7" fmla="*/ 15 h 36"/>
                <a:gd name="T8" fmla="*/ 0 w 20"/>
                <a:gd name="T9" fmla="*/ 22 h 36"/>
                <a:gd name="T10" fmla="*/ 2 w 20"/>
                <a:gd name="T11" fmla="*/ 28 h 36"/>
                <a:gd name="T12" fmla="*/ 6 w 20"/>
                <a:gd name="T13" fmla="*/ 32 h 36"/>
                <a:gd name="T14" fmla="*/ 12 w 20"/>
                <a:gd name="T15" fmla="*/ 35 h 36"/>
                <a:gd name="T16" fmla="*/ 19 w 20"/>
                <a:gd name="T17" fmla="*/ 35 h 36"/>
                <a:gd name="T18" fmla="*/ 17 w 20"/>
                <a:gd name="T19" fmla="*/ 25 h 36"/>
                <a:gd name="T20" fmla="*/ 14 w 20"/>
                <a:gd name="T21" fmla="*/ 25 h 36"/>
                <a:gd name="T22" fmla="*/ 12 w 20"/>
                <a:gd name="T23" fmla="*/ 24 h 36"/>
                <a:gd name="T24" fmla="*/ 11 w 20"/>
                <a:gd name="T25" fmla="*/ 23 h 36"/>
                <a:gd name="T26" fmla="*/ 10 w 20"/>
                <a:gd name="T27" fmla="*/ 20 h 36"/>
                <a:gd name="T28" fmla="*/ 10 w 20"/>
                <a:gd name="T29" fmla="*/ 18 h 36"/>
                <a:gd name="T30" fmla="*/ 11 w 20"/>
                <a:gd name="T31" fmla="*/ 15 h 36"/>
                <a:gd name="T32" fmla="*/ 14 w 20"/>
                <a:gd name="T33" fmla="*/ 12 h 36"/>
                <a:gd name="T34" fmla="*/ 18 w 20"/>
                <a:gd name="T35" fmla="*/ 10 h 36"/>
                <a:gd name="T36" fmla="*/ 14 w 20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36">
                  <a:moveTo>
                    <a:pt x="14" y="0"/>
                  </a:moveTo>
                  <a:lnTo>
                    <a:pt x="8" y="4"/>
                  </a:lnTo>
                  <a:lnTo>
                    <a:pt x="3" y="9"/>
                  </a:lnTo>
                  <a:lnTo>
                    <a:pt x="0" y="15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6" y="32"/>
                  </a:lnTo>
                  <a:lnTo>
                    <a:pt x="12" y="35"/>
                  </a:lnTo>
                  <a:lnTo>
                    <a:pt x="19" y="35"/>
                  </a:lnTo>
                  <a:lnTo>
                    <a:pt x="17" y="25"/>
                  </a:lnTo>
                  <a:lnTo>
                    <a:pt x="14" y="25"/>
                  </a:lnTo>
                  <a:lnTo>
                    <a:pt x="12" y="24"/>
                  </a:lnTo>
                  <a:lnTo>
                    <a:pt x="11" y="23"/>
                  </a:lnTo>
                  <a:lnTo>
                    <a:pt x="10" y="20"/>
                  </a:lnTo>
                  <a:lnTo>
                    <a:pt x="10" y="18"/>
                  </a:lnTo>
                  <a:lnTo>
                    <a:pt x="11" y="15"/>
                  </a:lnTo>
                  <a:lnTo>
                    <a:pt x="14" y="12"/>
                  </a:lnTo>
                  <a:lnTo>
                    <a:pt x="18" y="10"/>
                  </a:ln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81" name="Freeform 337">
              <a:extLst>
                <a:ext uri="{FF2B5EF4-FFF2-40B4-BE49-F238E27FC236}">
                  <a16:creationId xmlns:a16="http://schemas.microsoft.com/office/drawing/2014/main" id="{5FBD2D55-92D4-28C3-7F48-8E4B1665B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886"/>
              <a:ext cx="17" cy="17"/>
            </a:xfrm>
            <a:custGeom>
              <a:avLst/>
              <a:gdLst>
                <a:gd name="T0" fmla="*/ 9 w 17"/>
                <a:gd name="T1" fmla="*/ 16 h 17"/>
                <a:gd name="T2" fmla="*/ 14 w 17"/>
                <a:gd name="T3" fmla="*/ 14 h 17"/>
                <a:gd name="T4" fmla="*/ 14 w 17"/>
                <a:gd name="T5" fmla="*/ 11 h 17"/>
                <a:gd name="T6" fmla="*/ 16 w 17"/>
                <a:gd name="T7" fmla="*/ 8 h 17"/>
                <a:gd name="T8" fmla="*/ 16 w 17"/>
                <a:gd name="T9" fmla="*/ 5 h 17"/>
                <a:gd name="T10" fmla="*/ 14 w 17"/>
                <a:gd name="T11" fmla="*/ 3 h 17"/>
                <a:gd name="T12" fmla="*/ 9 w 17"/>
                <a:gd name="T13" fmla="*/ 2 h 17"/>
                <a:gd name="T14" fmla="*/ 5 w 17"/>
                <a:gd name="T15" fmla="*/ 0 h 17"/>
                <a:gd name="T16" fmla="*/ 0 w 17"/>
                <a:gd name="T17" fmla="*/ 0 h 17"/>
                <a:gd name="T18" fmla="*/ 9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9" y="16"/>
                  </a:moveTo>
                  <a:lnTo>
                    <a:pt x="14" y="14"/>
                  </a:lnTo>
                  <a:lnTo>
                    <a:pt x="14" y="11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9" y="2"/>
                  </a:lnTo>
                  <a:lnTo>
                    <a:pt x="5" y="0"/>
                  </a:lnTo>
                  <a:lnTo>
                    <a:pt x="0" y="0"/>
                  </a:lnTo>
                  <a:lnTo>
                    <a:pt x="9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82" name="Freeform 338">
              <a:extLst>
                <a:ext uri="{FF2B5EF4-FFF2-40B4-BE49-F238E27FC236}">
                  <a16:creationId xmlns:a16="http://schemas.microsoft.com/office/drawing/2014/main" id="{049FEE90-58C4-509C-91FA-DCDCC05CC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834"/>
              <a:ext cx="18" cy="17"/>
            </a:xfrm>
            <a:custGeom>
              <a:avLst/>
              <a:gdLst>
                <a:gd name="T0" fmla="*/ 0 w 18"/>
                <a:gd name="T1" fmla="*/ 12 h 17"/>
                <a:gd name="T2" fmla="*/ 3 w 18"/>
                <a:gd name="T3" fmla="*/ 16 h 17"/>
                <a:gd name="T4" fmla="*/ 6 w 18"/>
                <a:gd name="T5" fmla="*/ 16 h 17"/>
                <a:gd name="T6" fmla="*/ 10 w 18"/>
                <a:gd name="T7" fmla="*/ 16 h 17"/>
                <a:gd name="T8" fmla="*/ 13 w 18"/>
                <a:gd name="T9" fmla="*/ 14 h 17"/>
                <a:gd name="T10" fmla="*/ 14 w 18"/>
                <a:gd name="T11" fmla="*/ 12 h 17"/>
                <a:gd name="T12" fmla="*/ 17 w 18"/>
                <a:gd name="T13" fmla="*/ 8 h 17"/>
                <a:gd name="T14" fmla="*/ 17 w 18"/>
                <a:gd name="T15" fmla="*/ 4 h 17"/>
                <a:gd name="T16" fmla="*/ 14 w 18"/>
                <a:gd name="T17" fmla="*/ 0 h 17"/>
                <a:gd name="T18" fmla="*/ 0 w 18"/>
                <a:gd name="T19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7">
                  <a:moveTo>
                    <a:pt x="0" y="12"/>
                  </a:moveTo>
                  <a:lnTo>
                    <a:pt x="3" y="16"/>
                  </a:lnTo>
                  <a:lnTo>
                    <a:pt x="6" y="16"/>
                  </a:lnTo>
                  <a:lnTo>
                    <a:pt x="10" y="16"/>
                  </a:lnTo>
                  <a:lnTo>
                    <a:pt x="13" y="14"/>
                  </a:lnTo>
                  <a:lnTo>
                    <a:pt x="14" y="12"/>
                  </a:lnTo>
                  <a:lnTo>
                    <a:pt x="17" y="8"/>
                  </a:lnTo>
                  <a:lnTo>
                    <a:pt x="17" y="4"/>
                  </a:lnTo>
                  <a:lnTo>
                    <a:pt x="14" y="0"/>
                  </a:lnTo>
                  <a:lnTo>
                    <a:pt x="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83" name="Freeform 339">
              <a:extLst>
                <a:ext uri="{FF2B5EF4-FFF2-40B4-BE49-F238E27FC236}">
                  <a16:creationId xmlns:a16="http://schemas.microsoft.com/office/drawing/2014/main" id="{CDBCB580-7B45-4563-B786-F0E86CF15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789"/>
              <a:ext cx="85" cy="52"/>
            </a:xfrm>
            <a:custGeom>
              <a:avLst/>
              <a:gdLst>
                <a:gd name="T0" fmla="*/ 0 w 85"/>
                <a:gd name="T1" fmla="*/ 5 h 52"/>
                <a:gd name="T2" fmla="*/ 3 w 85"/>
                <a:gd name="T3" fmla="*/ 10 h 52"/>
                <a:gd name="T4" fmla="*/ 8 w 85"/>
                <a:gd name="T5" fmla="*/ 14 h 52"/>
                <a:gd name="T6" fmla="*/ 12 w 85"/>
                <a:gd name="T7" fmla="*/ 17 h 52"/>
                <a:gd name="T8" fmla="*/ 16 w 85"/>
                <a:gd name="T9" fmla="*/ 19 h 52"/>
                <a:gd name="T10" fmla="*/ 21 w 85"/>
                <a:gd name="T11" fmla="*/ 21 h 52"/>
                <a:gd name="T12" fmla="*/ 26 w 85"/>
                <a:gd name="T13" fmla="*/ 23 h 52"/>
                <a:gd name="T14" fmla="*/ 32 w 85"/>
                <a:gd name="T15" fmla="*/ 25 h 52"/>
                <a:gd name="T16" fmla="*/ 37 w 85"/>
                <a:gd name="T17" fmla="*/ 26 h 52"/>
                <a:gd name="T18" fmla="*/ 42 w 85"/>
                <a:gd name="T19" fmla="*/ 28 h 52"/>
                <a:gd name="T20" fmla="*/ 47 w 85"/>
                <a:gd name="T21" fmla="*/ 30 h 52"/>
                <a:gd name="T22" fmla="*/ 53 w 85"/>
                <a:gd name="T23" fmla="*/ 32 h 52"/>
                <a:gd name="T24" fmla="*/ 58 w 85"/>
                <a:gd name="T25" fmla="*/ 35 h 52"/>
                <a:gd name="T26" fmla="*/ 62 w 85"/>
                <a:gd name="T27" fmla="*/ 38 h 52"/>
                <a:gd name="T28" fmla="*/ 67 w 85"/>
                <a:gd name="T29" fmla="*/ 41 h 52"/>
                <a:gd name="T30" fmla="*/ 71 w 85"/>
                <a:gd name="T31" fmla="*/ 46 h 52"/>
                <a:gd name="T32" fmla="*/ 75 w 85"/>
                <a:gd name="T33" fmla="*/ 51 h 52"/>
                <a:gd name="T34" fmla="*/ 84 w 85"/>
                <a:gd name="T35" fmla="*/ 45 h 52"/>
                <a:gd name="T36" fmla="*/ 79 w 85"/>
                <a:gd name="T37" fmla="*/ 39 h 52"/>
                <a:gd name="T38" fmla="*/ 74 w 85"/>
                <a:gd name="T39" fmla="*/ 34 h 52"/>
                <a:gd name="T40" fmla="*/ 68 w 85"/>
                <a:gd name="T41" fmla="*/ 30 h 52"/>
                <a:gd name="T42" fmla="*/ 63 w 85"/>
                <a:gd name="T43" fmla="*/ 26 h 52"/>
                <a:gd name="T44" fmla="*/ 57 w 85"/>
                <a:gd name="T45" fmla="*/ 23 h 52"/>
                <a:gd name="T46" fmla="*/ 51 w 85"/>
                <a:gd name="T47" fmla="*/ 20 h 52"/>
                <a:gd name="T48" fmla="*/ 46 w 85"/>
                <a:gd name="T49" fmla="*/ 18 h 52"/>
                <a:gd name="T50" fmla="*/ 40 w 85"/>
                <a:gd name="T51" fmla="*/ 16 h 52"/>
                <a:gd name="T52" fmla="*/ 35 w 85"/>
                <a:gd name="T53" fmla="*/ 15 h 52"/>
                <a:gd name="T54" fmla="*/ 30 w 85"/>
                <a:gd name="T55" fmla="*/ 13 h 52"/>
                <a:gd name="T56" fmla="*/ 25 w 85"/>
                <a:gd name="T57" fmla="*/ 11 h 52"/>
                <a:gd name="T58" fmla="*/ 21 w 85"/>
                <a:gd name="T59" fmla="*/ 10 h 52"/>
                <a:gd name="T60" fmla="*/ 17 w 85"/>
                <a:gd name="T61" fmla="*/ 8 h 52"/>
                <a:gd name="T62" fmla="*/ 14 w 85"/>
                <a:gd name="T63" fmla="*/ 6 h 52"/>
                <a:gd name="T64" fmla="*/ 11 w 85"/>
                <a:gd name="T65" fmla="*/ 3 h 52"/>
                <a:gd name="T66" fmla="*/ 9 w 85"/>
                <a:gd name="T67" fmla="*/ 0 h 52"/>
                <a:gd name="T68" fmla="*/ 0 w 85"/>
                <a:gd name="T69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" h="52">
                  <a:moveTo>
                    <a:pt x="0" y="5"/>
                  </a:moveTo>
                  <a:lnTo>
                    <a:pt x="3" y="10"/>
                  </a:lnTo>
                  <a:lnTo>
                    <a:pt x="8" y="14"/>
                  </a:lnTo>
                  <a:lnTo>
                    <a:pt x="12" y="17"/>
                  </a:lnTo>
                  <a:lnTo>
                    <a:pt x="16" y="19"/>
                  </a:lnTo>
                  <a:lnTo>
                    <a:pt x="21" y="21"/>
                  </a:lnTo>
                  <a:lnTo>
                    <a:pt x="26" y="23"/>
                  </a:lnTo>
                  <a:lnTo>
                    <a:pt x="32" y="25"/>
                  </a:lnTo>
                  <a:lnTo>
                    <a:pt x="37" y="26"/>
                  </a:lnTo>
                  <a:lnTo>
                    <a:pt x="42" y="28"/>
                  </a:lnTo>
                  <a:lnTo>
                    <a:pt x="47" y="30"/>
                  </a:lnTo>
                  <a:lnTo>
                    <a:pt x="53" y="32"/>
                  </a:lnTo>
                  <a:lnTo>
                    <a:pt x="58" y="35"/>
                  </a:lnTo>
                  <a:lnTo>
                    <a:pt x="62" y="38"/>
                  </a:lnTo>
                  <a:lnTo>
                    <a:pt x="67" y="41"/>
                  </a:lnTo>
                  <a:lnTo>
                    <a:pt x="71" y="46"/>
                  </a:lnTo>
                  <a:lnTo>
                    <a:pt x="75" y="51"/>
                  </a:lnTo>
                  <a:lnTo>
                    <a:pt x="84" y="45"/>
                  </a:lnTo>
                  <a:lnTo>
                    <a:pt x="79" y="39"/>
                  </a:lnTo>
                  <a:lnTo>
                    <a:pt x="74" y="34"/>
                  </a:lnTo>
                  <a:lnTo>
                    <a:pt x="68" y="30"/>
                  </a:lnTo>
                  <a:lnTo>
                    <a:pt x="63" y="26"/>
                  </a:lnTo>
                  <a:lnTo>
                    <a:pt x="57" y="23"/>
                  </a:lnTo>
                  <a:lnTo>
                    <a:pt x="51" y="20"/>
                  </a:lnTo>
                  <a:lnTo>
                    <a:pt x="46" y="18"/>
                  </a:lnTo>
                  <a:lnTo>
                    <a:pt x="40" y="16"/>
                  </a:lnTo>
                  <a:lnTo>
                    <a:pt x="35" y="15"/>
                  </a:lnTo>
                  <a:lnTo>
                    <a:pt x="30" y="13"/>
                  </a:lnTo>
                  <a:lnTo>
                    <a:pt x="25" y="11"/>
                  </a:lnTo>
                  <a:lnTo>
                    <a:pt x="21" y="10"/>
                  </a:lnTo>
                  <a:lnTo>
                    <a:pt x="17" y="8"/>
                  </a:lnTo>
                  <a:lnTo>
                    <a:pt x="14" y="6"/>
                  </a:lnTo>
                  <a:lnTo>
                    <a:pt x="11" y="3"/>
                  </a:lnTo>
                  <a:lnTo>
                    <a:pt x="9" y="0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84" name="Freeform 340">
              <a:extLst>
                <a:ext uri="{FF2B5EF4-FFF2-40B4-BE49-F238E27FC236}">
                  <a16:creationId xmlns:a16="http://schemas.microsoft.com/office/drawing/2014/main" id="{1ACCC3A2-8FEE-6F76-1150-7C0BD8FBC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788"/>
              <a:ext cx="17" cy="17"/>
            </a:xfrm>
            <a:custGeom>
              <a:avLst/>
              <a:gdLst>
                <a:gd name="T0" fmla="*/ 16 w 17"/>
                <a:gd name="T1" fmla="*/ 5 h 17"/>
                <a:gd name="T2" fmla="*/ 13 w 17"/>
                <a:gd name="T3" fmla="*/ 0 h 17"/>
                <a:gd name="T4" fmla="*/ 11 w 17"/>
                <a:gd name="T5" fmla="*/ 0 h 17"/>
                <a:gd name="T6" fmla="*/ 8 w 17"/>
                <a:gd name="T7" fmla="*/ 0 h 17"/>
                <a:gd name="T8" fmla="*/ 5 w 17"/>
                <a:gd name="T9" fmla="*/ 0 h 17"/>
                <a:gd name="T10" fmla="*/ 3 w 17"/>
                <a:gd name="T11" fmla="*/ 5 h 17"/>
                <a:gd name="T12" fmla="*/ 2 w 17"/>
                <a:gd name="T13" fmla="*/ 7 h 17"/>
                <a:gd name="T14" fmla="*/ 0 w 17"/>
                <a:gd name="T15" fmla="*/ 12 h 17"/>
                <a:gd name="T16" fmla="*/ 2 w 17"/>
                <a:gd name="T17" fmla="*/ 16 h 17"/>
                <a:gd name="T18" fmla="*/ 16 w 17"/>
                <a:gd name="T1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6" y="5"/>
                  </a:moveTo>
                  <a:lnTo>
                    <a:pt x="13" y="0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5"/>
                  </a:lnTo>
                  <a:lnTo>
                    <a:pt x="2" y="7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16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85" name="Freeform 341">
              <a:extLst>
                <a:ext uri="{FF2B5EF4-FFF2-40B4-BE49-F238E27FC236}">
                  <a16:creationId xmlns:a16="http://schemas.microsoft.com/office/drawing/2014/main" id="{41C99FB9-0BEB-AFF7-05D3-5B802AB27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834"/>
              <a:ext cx="17" cy="17"/>
            </a:xfrm>
            <a:custGeom>
              <a:avLst/>
              <a:gdLst>
                <a:gd name="T0" fmla="*/ 2 w 17"/>
                <a:gd name="T1" fmla="*/ 0 h 17"/>
                <a:gd name="T2" fmla="*/ 0 w 17"/>
                <a:gd name="T3" fmla="*/ 3 h 17"/>
                <a:gd name="T4" fmla="*/ 0 w 17"/>
                <a:gd name="T5" fmla="*/ 7 h 17"/>
                <a:gd name="T6" fmla="*/ 2 w 17"/>
                <a:gd name="T7" fmla="*/ 11 h 17"/>
                <a:gd name="T8" fmla="*/ 3 w 17"/>
                <a:gd name="T9" fmla="*/ 14 h 17"/>
                <a:gd name="T10" fmla="*/ 7 w 17"/>
                <a:gd name="T11" fmla="*/ 16 h 17"/>
                <a:gd name="T12" fmla="*/ 11 w 17"/>
                <a:gd name="T13" fmla="*/ 16 h 17"/>
                <a:gd name="T14" fmla="*/ 14 w 17"/>
                <a:gd name="T15" fmla="*/ 14 h 17"/>
                <a:gd name="T16" fmla="*/ 16 w 17"/>
                <a:gd name="T17" fmla="*/ 11 h 17"/>
                <a:gd name="T18" fmla="*/ 2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2" y="0"/>
                  </a:moveTo>
                  <a:lnTo>
                    <a:pt x="0" y="3"/>
                  </a:lnTo>
                  <a:lnTo>
                    <a:pt x="0" y="7"/>
                  </a:lnTo>
                  <a:lnTo>
                    <a:pt x="2" y="11"/>
                  </a:lnTo>
                  <a:lnTo>
                    <a:pt x="3" y="14"/>
                  </a:lnTo>
                  <a:lnTo>
                    <a:pt x="7" y="16"/>
                  </a:lnTo>
                  <a:lnTo>
                    <a:pt x="11" y="16"/>
                  </a:lnTo>
                  <a:lnTo>
                    <a:pt x="14" y="14"/>
                  </a:lnTo>
                  <a:lnTo>
                    <a:pt x="16" y="11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86" name="Freeform 342">
              <a:extLst>
                <a:ext uri="{FF2B5EF4-FFF2-40B4-BE49-F238E27FC236}">
                  <a16:creationId xmlns:a16="http://schemas.microsoft.com/office/drawing/2014/main" id="{1EB2DC69-140D-DDF8-183C-7D19BFE2C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788"/>
              <a:ext cx="85" cy="52"/>
            </a:xfrm>
            <a:custGeom>
              <a:avLst/>
              <a:gdLst>
                <a:gd name="T0" fmla="*/ 76 w 85"/>
                <a:gd name="T1" fmla="*/ 0 h 52"/>
                <a:gd name="T2" fmla="*/ 73 w 85"/>
                <a:gd name="T3" fmla="*/ 3 h 52"/>
                <a:gd name="T4" fmla="*/ 71 w 85"/>
                <a:gd name="T5" fmla="*/ 6 h 52"/>
                <a:gd name="T6" fmla="*/ 68 w 85"/>
                <a:gd name="T7" fmla="*/ 8 h 52"/>
                <a:gd name="T8" fmla="*/ 64 w 85"/>
                <a:gd name="T9" fmla="*/ 10 h 52"/>
                <a:gd name="T10" fmla="*/ 60 w 85"/>
                <a:gd name="T11" fmla="*/ 12 h 52"/>
                <a:gd name="T12" fmla="*/ 55 w 85"/>
                <a:gd name="T13" fmla="*/ 13 h 52"/>
                <a:gd name="T14" fmla="*/ 50 w 85"/>
                <a:gd name="T15" fmla="*/ 15 h 52"/>
                <a:gd name="T16" fmla="*/ 44 w 85"/>
                <a:gd name="T17" fmla="*/ 17 h 52"/>
                <a:gd name="T18" fmla="*/ 39 w 85"/>
                <a:gd name="T19" fmla="*/ 18 h 52"/>
                <a:gd name="T20" fmla="*/ 33 w 85"/>
                <a:gd name="T21" fmla="*/ 21 h 52"/>
                <a:gd name="T22" fmla="*/ 28 w 85"/>
                <a:gd name="T23" fmla="*/ 23 h 52"/>
                <a:gd name="T24" fmla="*/ 22 w 85"/>
                <a:gd name="T25" fmla="*/ 26 h 52"/>
                <a:gd name="T26" fmla="*/ 16 w 85"/>
                <a:gd name="T27" fmla="*/ 30 h 52"/>
                <a:gd name="T28" fmla="*/ 11 w 85"/>
                <a:gd name="T29" fmla="*/ 34 h 52"/>
                <a:gd name="T30" fmla="*/ 6 w 85"/>
                <a:gd name="T31" fmla="*/ 39 h 52"/>
                <a:gd name="T32" fmla="*/ 0 w 85"/>
                <a:gd name="T33" fmla="*/ 45 h 52"/>
                <a:gd name="T34" fmla="*/ 9 w 85"/>
                <a:gd name="T35" fmla="*/ 51 h 52"/>
                <a:gd name="T36" fmla="*/ 13 w 85"/>
                <a:gd name="T37" fmla="*/ 46 h 52"/>
                <a:gd name="T38" fmla="*/ 18 w 85"/>
                <a:gd name="T39" fmla="*/ 42 h 52"/>
                <a:gd name="T40" fmla="*/ 22 w 85"/>
                <a:gd name="T41" fmla="*/ 38 h 52"/>
                <a:gd name="T42" fmla="*/ 27 w 85"/>
                <a:gd name="T43" fmla="*/ 35 h 52"/>
                <a:gd name="T44" fmla="*/ 32 w 85"/>
                <a:gd name="T45" fmla="*/ 32 h 52"/>
                <a:gd name="T46" fmla="*/ 37 w 85"/>
                <a:gd name="T47" fmla="*/ 30 h 52"/>
                <a:gd name="T48" fmla="*/ 42 w 85"/>
                <a:gd name="T49" fmla="*/ 28 h 52"/>
                <a:gd name="T50" fmla="*/ 48 w 85"/>
                <a:gd name="T51" fmla="*/ 27 h 52"/>
                <a:gd name="T52" fmla="*/ 53 w 85"/>
                <a:gd name="T53" fmla="*/ 25 h 52"/>
                <a:gd name="T54" fmla="*/ 58 w 85"/>
                <a:gd name="T55" fmla="*/ 23 h 52"/>
                <a:gd name="T56" fmla="*/ 63 w 85"/>
                <a:gd name="T57" fmla="*/ 21 h 52"/>
                <a:gd name="T58" fmla="*/ 68 w 85"/>
                <a:gd name="T59" fmla="*/ 19 h 52"/>
                <a:gd name="T60" fmla="*/ 73 w 85"/>
                <a:gd name="T61" fmla="*/ 17 h 52"/>
                <a:gd name="T62" fmla="*/ 77 w 85"/>
                <a:gd name="T63" fmla="*/ 14 h 52"/>
                <a:gd name="T64" fmla="*/ 81 w 85"/>
                <a:gd name="T65" fmla="*/ 10 h 52"/>
                <a:gd name="T66" fmla="*/ 84 w 85"/>
                <a:gd name="T67" fmla="*/ 5 h 52"/>
                <a:gd name="T68" fmla="*/ 76 w 85"/>
                <a:gd name="T6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" h="52">
                  <a:moveTo>
                    <a:pt x="76" y="0"/>
                  </a:moveTo>
                  <a:lnTo>
                    <a:pt x="73" y="3"/>
                  </a:lnTo>
                  <a:lnTo>
                    <a:pt x="71" y="6"/>
                  </a:lnTo>
                  <a:lnTo>
                    <a:pt x="68" y="8"/>
                  </a:lnTo>
                  <a:lnTo>
                    <a:pt x="64" y="10"/>
                  </a:lnTo>
                  <a:lnTo>
                    <a:pt x="60" y="12"/>
                  </a:lnTo>
                  <a:lnTo>
                    <a:pt x="55" y="13"/>
                  </a:lnTo>
                  <a:lnTo>
                    <a:pt x="50" y="15"/>
                  </a:lnTo>
                  <a:lnTo>
                    <a:pt x="44" y="17"/>
                  </a:lnTo>
                  <a:lnTo>
                    <a:pt x="39" y="18"/>
                  </a:lnTo>
                  <a:lnTo>
                    <a:pt x="33" y="21"/>
                  </a:lnTo>
                  <a:lnTo>
                    <a:pt x="28" y="23"/>
                  </a:lnTo>
                  <a:lnTo>
                    <a:pt x="22" y="26"/>
                  </a:lnTo>
                  <a:lnTo>
                    <a:pt x="16" y="30"/>
                  </a:lnTo>
                  <a:lnTo>
                    <a:pt x="11" y="34"/>
                  </a:lnTo>
                  <a:lnTo>
                    <a:pt x="6" y="39"/>
                  </a:lnTo>
                  <a:lnTo>
                    <a:pt x="0" y="45"/>
                  </a:lnTo>
                  <a:lnTo>
                    <a:pt x="9" y="51"/>
                  </a:lnTo>
                  <a:lnTo>
                    <a:pt x="13" y="46"/>
                  </a:lnTo>
                  <a:lnTo>
                    <a:pt x="18" y="42"/>
                  </a:lnTo>
                  <a:lnTo>
                    <a:pt x="22" y="38"/>
                  </a:lnTo>
                  <a:lnTo>
                    <a:pt x="27" y="35"/>
                  </a:lnTo>
                  <a:lnTo>
                    <a:pt x="32" y="32"/>
                  </a:lnTo>
                  <a:lnTo>
                    <a:pt x="37" y="30"/>
                  </a:lnTo>
                  <a:lnTo>
                    <a:pt x="42" y="28"/>
                  </a:lnTo>
                  <a:lnTo>
                    <a:pt x="48" y="27"/>
                  </a:lnTo>
                  <a:lnTo>
                    <a:pt x="53" y="25"/>
                  </a:lnTo>
                  <a:lnTo>
                    <a:pt x="58" y="23"/>
                  </a:lnTo>
                  <a:lnTo>
                    <a:pt x="63" y="21"/>
                  </a:lnTo>
                  <a:lnTo>
                    <a:pt x="68" y="19"/>
                  </a:lnTo>
                  <a:lnTo>
                    <a:pt x="73" y="17"/>
                  </a:lnTo>
                  <a:lnTo>
                    <a:pt x="77" y="14"/>
                  </a:lnTo>
                  <a:lnTo>
                    <a:pt x="81" y="10"/>
                  </a:lnTo>
                  <a:lnTo>
                    <a:pt x="84" y="5"/>
                  </a:lnTo>
                  <a:lnTo>
                    <a:pt x="7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87" name="Freeform 343">
              <a:extLst>
                <a:ext uri="{FF2B5EF4-FFF2-40B4-BE49-F238E27FC236}">
                  <a16:creationId xmlns:a16="http://schemas.microsoft.com/office/drawing/2014/main" id="{031A8804-ECA8-E3D4-5138-59FC83B9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787"/>
              <a:ext cx="17" cy="17"/>
            </a:xfrm>
            <a:custGeom>
              <a:avLst/>
              <a:gdLst>
                <a:gd name="T0" fmla="*/ 14 w 17"/>
                <a:gd name="T1" fmla="*/ 16 h 17"/>
                <a:gd name="T2" fmla="*/ 16 w 17"/>
                <a:gd name="T3" fmla="*/ 12 h 17"/>
                <a:gd name="T4" fmla="*/ 16 w 17"/>
                <a:gd name="T5" fmla="*/ 7 h 17"/>
                <a:gd name="T6" fmla="*/ 14 w 17"/>
                <a:gd name="T7" fmla="*/ 5 h 17"/>
                <a:gd name="T8" fmla="*/ 12 w 17"/>
                <a:gd name="T9" fmla="*/ 0 h 17"/>
                <a:gd name="T10" fmla="*/ 9 w 17"/>
                <a:gd name="T11" fmla="*/ 0 h 17"/>
                <a:gd name="T12" fmla="*/ 5 w 17"/>
                <a:gd name="T13" fmla="*/ 0 h 17"/>
                <a:gd name="T14" fmla="*/ 2 w 17"/>
                <a:gd name="T15" fmla="*/ 0 h 17"/>
                <a:gd name="T16" fmla="*/ 0 w 17"/>
                <a:gd name="T17" fmla="*/ 5 h 17"/>
                <a:gd name="T18" fmla="*/ 14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4" y="16"/>
                  </a:moveTo>
                  <a:lnTo>
                    <a:pt x="16" y="12"/>
                  </a:lnTo>
                  <a:lnTo>
                    <a:pt x="16" y="7"/>
                  </a:lnTo>
                  <a:lnTo>
                    <a:pt x="14" y="5"/>
                  </a:lnTo>
                  <a:lnTo>
                    <a:pt x="12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0" y="5"/>
                  </a:lnTo>
                  <a:lnTo>
                    <a:pt x="14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88" name="Freeform 344">
              <a:extLst>
                <a:ext uri="{FF2B5EF4-FFF2-40B4-BE49-F238E27FC236}">
                  <a16:creationId xmlns:a16="http://schemas.microsoft.com/office/drawing/2014/main" id="{DAC2A288-C230-4847-995F-85D3DE766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968"/>
              <a:ext cx="17" cy="17"/>
            </a:xfrm>
            <a:custGeom>
              <a:avLst/>
              <a:gdLst>
                <a:gd name="T0" fmla="*/ 16 w 17"/>
                <a:gd name="T1" fmla="*/ 16 h 17"/>
                <a:gd name="T2" fmla="*/ 14 w 17"/>
                <a:gd name="T3" fmla="*/ 6 h 17"/>
                <a:gd name="T4" fmla="*/ 13 w 17"/>
                <a:gd name="T5" fmla="*/ 3 h 17"/>
                <a:gd name="T6" fmla="*/ 10 w 17"/>
                <a:gd name="T7" fmla="*/ 0 h 17"/>
                <a:gd name="T8" fmla="*/ 8 w 17"/>
                <a:gd name="T9" fmla="*/ 0 h 17"/>
                <a:gd name="T10" fmla="*/ 6 w 17"/>
                <a:gd name="T11" fmla="*/ 0 h 17"/>
                <a:gd name="T12" fmla="*/ 3 w 17"/>
                <a:gd name="T13" fmla="*/ 3 h 17"/>
                <a:gd name="T14" fmla="*/ 1 w 17"/>
                <a:gd name="T15" fmla="*/ 6 h 17"/>
                <a:gd name="T16" fmla="*/ 0 w 17"/>
                <a:gd name="T17" fmla="*/ 16 h 17"/>
                <a:gd name="T18" fmla="*/ 16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6" y="16"/>
                  </a:moveTo>
                  <a:lnTo>
                    <a:pt x="14" y="6"/>
                  </a:lnTo>
                  <a:lnTo>
                    <a:pt x="13" y="3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6"/>
                  </a:lnTo>
                  <a:lnTo>
                    <a:pt x="16" y="1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89" name="Freeform 345">
              <a:extLst>
                <a:ext uri="{FF2B5EF4-FFF2-40B4-BE49-F238E27FC236}">
                  <a16:creationId xmlns:a16="http://schemas.microsoft.com/office/drawing/2014/main" id="{368F2375-3ADD-9379-4745-9CB3828E3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971"/>
              <a:ext cx="17" cy="301"/>
            </a:xfrm>
            <a:custGeom>
              <a:avLst/>
              <a:gdLst>
                <a:gd name="T0" fmla="*/ 10 w 17"/>
                <a:gd name="T1" fmla="*/ 299 h 301"/>
                <a:gd name="T2" fmla="*/ 16 w 17"/>
                <a:gd name="T3" fmla="*/ 295 h 301"/>
                <a:gd name="T4" fmla="*/ 16 w 17"/>
                <a:gd name="T5" fmla="*/ 0 h 301"/>
                <a:gd name="T6" fmla="*/ 0 w 17"/>
                <a:gd name="T7" fmla="*/ 0 h 301"/>
                <a:gd name="T8" fmla="*/ 0 w 17"/>
                <a:gd name="T9" fmla="*/ 295 h 301"/>
                <a:gd name="T10" fmla="*/ 6 w 17"/>
                <a:gd name="T11" fmla="*/ 290 h 301"/>
                <a:gd name="T12" fmla="*/ 0 w 17"/>
                <a:gd name="T13" fmla="*/ 295 h 301"/>
                <a:gd name="T14" fmla="*/ 1 w 17"/>
                <a:gd name="T15" fmla="*/ 297 h 301"/>
                <a:gd name="T16" fmla="*/ 3 w 17"/>
                <a:gd name="T17" fmla="*/ 298 h 301"/>
                <a:gd name="T18" fmla="*/ 6 w 17"/>
                <a:gd name="T19" fmla="*/ 299 h 301"/>
                <a:gd name="T20" fmla="*/ 8 w 17"/>
                <a:gd name="T21" fmla="*/ 300 h 301"/>
                <a:gd name="T22" fmla="*/ 10 w 17"/>
                <a:gd name="T23" fmla="*/ 299 h 301"/>
                <a:gd name="T24" fmla="*/ 13 w 17"/>
                <a:gd name="T25" fmla="*/ 298 h 301"/>
                <a:gd name="T26" fmla="*/ 14 w 17"/>
                <a:gd name="T27" fmla="*/ 297 h 301"/>
                <a:gd name="T28" fmla="*/ 16 w 17"/>
                <a:gd name="T29" fmla="*/ 295 h 301"/>
                <a:gd name="T30" fmla="*/ 10 w 17"/>
                <a:gd name="T31" fmla="*/ 299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301">
                  <a:moveTo>
                    <a:pt x="10" y="299"/>
                  </a:moveTo>
                  <a:lnTo>
                    <a:pt x="16" y="295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295"/>
                  </a:lnTo>
                  <a:lnTo>
                    <a:pt x="6" y="290"/>
                  </a:lnTo>
                  <a:lnTo>
                    <a:pt x="0" y="295"/>
                  </a:lnTo>
                  <a:lnTo>
                    <a:pt x="1" y="297"/>
                  </a:lnTo>
                  <a:lnTo>
                    <a:pt x="3" y="298"/>
                  </a:lnTo>
                  <a:lnTo>
                    <a:pt x="6" y="299"/>
                  </a:lnTo>
                  <a:lnTo>
                    <a:pt x="8" y="300"/>
                  </a:lnTo>
                  <a:lnTo>
                    <a:pt x="10" y="299"/>
                  </a:lnTo>
                  <a:lnTo>
                    <a:pt x="13" y="298"/>
                  </a:lnTo>
                  <a:lnTo>
                    <a:pt x="14" y="297"/>
                  </a:lnTo>
                  <a:lnTo>
                    <a:pt x="16" y="295"/>
                  </a:lnTo>
                  <a:lnTo>
                    <a:pt x="10" y="2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90" name="Freeform 346">
              <a:extLst>
                <a:ext uri="{FF2B5EF4-FFF2-40B4-BE49-F238E27FC236}">
                  <a16:creationId xmlns:a16="http://schemas.microsoft.com/office/drawing/2014/main" id="{4D2F2B7F-0797-9EFD-FDB8-EBD515EB4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3261"/>
              <a:ext cx="281" cy="116"/>
            </a:xfrm>
            <a:custGeom>
              <a:avLst/>
              <a:gdLst>
                <a:gd name="T0" fmla="*/ 9 w 281"/>
                <a:gd name="T1" fmla="*/ 114 h 116"/>
                <a:gd name="T2" fmla="*/ 8 w 281"/>
                <a:gd name="T3" fmla="*/ 114 h 116"/>
                <a:gd name="T4" fmla="*/ 280 w 281"/>
                <a:gd name="T5" fmla="*/ 9 h 116"/>
                <a:gd name="T6" fmla="*/ 277 w 281"/>
                <a:gd name="T7" fmla="*/ 0 h 116"/>
                <a:gd name="T8" fmla="*/ 4 w 281"/>
                <a:gd name="T9" fmla="*/ 105 h 116"/>
                <a:gd name="T10" fmla="*/ 4 w 281"/>
                <a:gd name="T11" fmla="*/ 105 h 116"/>
                <a:gd name="T12" fmla="*/ 4 w 281"/>
                <a:gd name="T13" fmla="*/ 105 h 116"/>
                <a:gd name="T14" fmla="*/ 3 w 281"/>
                <a:gd name="T15" fmla="*/ 106 h 116"/>
                <a:gd name="T16" fmla="*/ 2 w 281"/>
                <a:gd name="T17" fmla="*/ 108 h 116"/>
                <a:gd name="T18" fmla="*/ 0 w 281"/>
                <a:gd name="T19" fmla="*/ 109 h 116"/>
                <a:gd name="T20" fmla="*/ 2 w 281"/>
                <a:gd name="T21" fmla="*/ 111 h 116"/>
                <a:gd name="T22" fmla="*/ 3 w 281"/>
                <a:gd name="T23" fmla="*/ 113 h 116"/>
                <a:gd name="T24" fmla="*/ 4 w 281"/>
                <a:gd name="T25" fmla="*/ 114 h 116"/>
                <a:gd name="T26" fmla="*/ 6 w 281"/>
                <a:gd name="T27" fmla="*/ 115 h 116"/>
                <a:gd name="T28" fmla="*/ 8 w 281"/>
                <a:gd name="T29" fmla="*/ 114 h 116"/>
                <a:gd name="T30" fmla="*/ 9 w 281"/>
                <a:gd name="T31" fmla="*/ 11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1" h="116">
                  <a:moveTo>
                    <a:pt x="9" y="114"/>
                  </a:moveTo>
                  <a:lnTo>
                    <a:pt x="8" y="114"/>
                  </a:lnTo>
                  <a:lnTo>
                    <a:pt x="280" y="9"/>
                  </a:lnTo>
                  <a:lnTo>
                    <a:pt x="277" y="0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3" y="106"/>
                  </a:lnTo>
                  <a:lnTo>
                    <a:pt x="2" y="108"/>
                  </a:lnTo>
                  <a:lnTo>
                    <a:pt x="0" y="109"/>
                  </a:lnTo>
                  <a:lnTo>
                    <a:pt x="2" y="111"/>
                  </a:lnTo>
                  <a:lnTo>
                    <a:pt x="3" y="113"/>
                  </a:lnTo>
                  <a:lnTo>
                    <a:pt x="4" y="114"/>
                  </a:lnTo>
                  <a:lnTo>
                    <a:pt x="6" y="115"/>
                  </a:lnTo>
                  <a:lnTo>
                    <a:pt x="8" y="114"/>
                  </a:lnTo>
                  <a:lnTo>
                    <a:pt x="9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91" name="Freeform 347">
              <a:extLst>
                <a:ext uri="{FF2B5EF4-FFF2-40B4-BE49-F238E27FC236}">
                  <a16:creationId xmlns:a16="http://schemas.microsoft.com/office/drawing/2014/main" id="{B58C9940-7144-49F9-6B9B-2B26572D8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3366"/>
              <a:ext cx="446" cy="148"/>
            </a:xfrm>
            <a:custGeom>
              <a:avLst/>
              <a:gdLst>
                <a:gd name="T0" fmla="*/ 429 w 446"/>
                <a:gd name="T1" fmla="*/ 131 h 148"/>
                <a:gd name="T2" fmla="*/ 397 w 446"/>
                <a:gd name="T3" fmla="*/ 134 h 148"/>
                <a:gd name="T4" fmla="*/ 359 w 446"/>
                <a:gd name="T5" fmla="*/ 136 h 148"/>
                <a:gd name="T6" fmla="*/ 319 w 446"/>
                <a:gd name="T7" fmla="*/ 136 h 148"/>
                <a:gd name="T8" fmla="*/ 276 w 446"/>
                <a:gd name="T9" fmla="*/ 135 h 148"/>
                <a:gd name="T10" fmla="*/ 233 w 446"/>
                <a:gd name="T11" fmla="*/ 131 h 148"/>
                <a:gd name="T12" fmla="*/ 191 w 446"/>
                <a:gd name="T13" fmla="*/ 126 h 148"/>
                <a:gd name="T14" fmla="*/ 149 w 446"/>
                <a:gd name="T15" fmla="*/ 120 h 148"/>
                <a:gd name="T16" fmla="*/ 111 w 446"/>
                <a:gd name="T17" fmla="*/ 111 h 148"/>
                <a:gd name="T18" fmla="*/ 78 w 446"/>
                <a:gd name="T19" fmla="*/ 102 h 148"/>
                <a:gd name="T20" fmla="*/ 49 w 446"/>
                <a:gd name="T21" fmla="*/ 90 h 148"/>
                <a:gd name="T22" fmla="*/ 28 w 446"/>
                <a:gd name="T23" fmla="*/ 78 h 148"/>
                <a:gd name="T24" fmla="*/ 14 w 446"/>
                <a:gd name="T25" fmla="*/ 64 h 148"/>
                <a:gd name="T26" fmla="*/ 10 w 446"/>
                <a:gd name="T27" fmla="*/ 51 h 148"/>
                <a:gd name="T28" fmla="*/ 14 w 446"/>
                <a:gd name="T29" fmla="*/ 36 h 148"/>
                <a:gd name="T30" fmla="*/ 30 w 446"/>
                <a:gd name="T31" fmla="*/ 18 h 148"/>
                <a:gd name="T32" fmla="*/ 37 w 446"/>
                <a:gd name="T33" fmla="*/ 0 h 148"/>
                <a:gd name="T34" fmla="*/ 13 w 446"/>
                <a:gd name="T35" fmla="*/ 21 h 148"/>
                <a:gd name="T36" fmla="*/ 1 w 446"/>
                <a:gd name="T37" fmla="*/ 41 h 148"/>
                <a:gd name="T38" fmla="*/ 1 w 446"/>
                <a:gd name="T39" fmla="*/ 61 h 148"/>
                <a:gd name="T40" fmla="*/ 13 w 446"/>
                <a:gd name="T41" fmla="*/ 78 h 148"/>
                <a:gd name="T42" fmla="*/ 32 w 446"/>
                <a:gd name="T43" fmla="*/ 93 h 148"/>
                <a:gd name="T44" fmla="*/ 59 w 446"/>
                <a:gd name="T45" fmla="*/ 105 h 148"/>
                <a:gd name="T46" fmla="*/ 91 w 446"/>
                <a:gd name="T47" fmla="*/ 117 h 148"/>
                <a:gd name="T48" fmla="*/ 128 w 446"/>
                <a:gd name="T49" fmla="*/ 126 h 148"/>
                <a:gd name="T50" fmla="*/ 169 w 446"/>
                <a:gd name="T51" fmla="*/ 133 h 148"/>
                <a:gd name="T52" fmla="*/ 211 w 446"/>
                <a:gd name="T53" fmla="*/ 139 h 148"/>
                <a:gd name="T54" fmla="*/ 254 w 446"/>
                <a:gd name="T55" fmla="*/ 144 h 148"/>
                <a:gd name="T56" fmla="*/ 298 w 446"/>
                <a:gd name="T57" fmla="*/ 146 h 148"/>
                <a:gd name="T58" fmla="*/ 340 w 446"/>
                <a:gd name="T59" fmla="*/ 147 h 148"/>
                <a:gd name="T60" fmla="*/ 379 w 446"/>
                <a:gd name="T61" fmla="*/ 146 h 148"/>
                <a:gd name="T62" fmla="*/ 415 w 446"/>
                <a:gd name="T63" fmla="*/ 143 h 148"/>
                <a:gd name="T64" fmla="*/ 445 w 446"/>
                <a:gd name="T65" fmla="*/ 13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6" h="148">
                  <a:moveTo>
                    <a:pt x="443" y="128"/>
                  </a:moveTo>
                  <a:lnTo>
                    <a:pt x="429" y="131"/>
                  </a:lnTo>
                  <a:lnTo>
                    <a:pt x="414" y="133"/>
                  </a:lnTo>
                  <a:lnTo>
                    <a:pt x="397" y="134"/>
                  </a:lnTo>
                  <a:lnTo>
                    <a:pt x="378" y="135"/>
                  </a:lnTo>
                  <a:lnTo>
                    <a:pt x="359" y="136"/>
                  </a:lnTo>
                  <a:lnTo>
                    <a:pt x="340" y="137"/>
                  </a:lnTo>
                  <a:lnTo>
                    <a:pt x="319" y="136"/>
                  </a:lnTo>
                  <a:lnTo>
                    <a:pt x="299" y="136"/>
                  </a:lnTo>
                  <a:lnTo>
                    <a:pt x="276" y="135"/>
                  </a:lnTo>
                  <a:lnTo>
                    <a:pt x="255" y="133"/>
                  </a:lnTo>
                  <a:lnTo>
                    <a:pt x="233" y="131"/>
                  </a:lnTo>
                  <a:lnTo>
                    <a:pt x="212" y="129"/>
                  </a:lnTo>
                  <a:lnTo>
                    <a:pt x="191" y="126"/>
                  </a:lnTo>
                  <a:lnTo>
                    <a:pt x="170" y="123"/>
                  </a:lnTo>
                  <a:lnTo>
                    <a:pt x="149" y="120"/>
                  </a:lnTo>
                  <a:lnTo>
                    <a:pt x="130" y="116"/>
                  </a:lnTo>
                  <a:lnTo>
                    <a:pt x="111" y="111"/>
                  </a:lnTo>
                  <a:lnTo>
                    <a:pt x="94" y="107"/>
                  </a:lnTo>
                  <a:lnTo>
                    <a:pt x="78" y="102"/>
                  </a:lnTo>
                  <a:lnTo>
                    <a:pt x="63" y="96"/>
                  </a:lnTo>
                  <a:lnTo>
                    <a:pt x="49" y="90"/>
                  </a:lnTo>
                  <a:lnTo>
                    <a:pt x="37" y="84"/>
                  </a:lnTo>
                  <a:lnTo>
                    <a:pt x="28" y="78"/>
                  </a:lnTo>
                  <a:lnTo>
                    <a:pt x="20" y="71"/>
                  </a:lnTo>
                  <a:lnTo>
                    <a:pt x="14" y="64"/>
                  </a:lnTo>
                  <a:lnTo>
                    <a:pt x="11" y="58"/>
                  </a:lnTo>
                  <a:lnTo>
                    <a:pt x="10" y="51"/>
                  </a:lnTo>
                  <a:lnTo>
                    <a:pt x="11" y="44"/>
                  </a:lnTo>
                  <a:lnTo>
                    <a:pt x="14" y="36"/>
                  </a:lnTo>
                  <a:lnTo>
                    <a:pt x="20" y="27"/>
                  </a:lnTo>
                  <a:lnTo>
                    <a:pt x="30" y="18"/>
                  </a:lnTo>
                  <a:lnTo>
                    <a:pt x="42" y="9"/>
                  </a:lnTo>
                  <a:lnTo>
                    <a:pt x="37" y="0"/>
                  </a:lnTo>
                  <a:lnTo>
                    <a:pt x="23" y="11"/>
                  </a:lnTo>
                  <a:lnTo>
                    <a:pt x="13" y="21"/>
                  </a:lnTo>
                  <a:lnTo>
                    <a:pt x="5" y="31"/>
                  </a:lnTo>
                  <a:lnTo>
                    <a:pt x="1" y="41"/>
                  </a:lnTo>
                  <a:lnTo>
                    <a:pt x="0" y="51"/>
                  </a:lnTo>
                  <a:lnTo>
                    <a:pt x="1" y="61"/>
                  </a:lnTo>
                  <a:lnTo>
                    <a:pt x="6" y="70"/>
                  </a:lnTo>
                  <a:lnTo>
                    <a:pt x="13" y="78"/>
                  </a:lnTo>
                  <a:lnTo>
                    <a:pt x="21" y="86"/>
                  </a:lnTo>
                  <a:lnTo>
                    <a:pt x="32" y="93"/>
                  </a:lnTo>
                  <a:lnTo>
                    <a:pt x="45" y="99"/>
                  </a:lnTo>
                  <a:lnTo>
                    <a:pt x="59" y="105"/>
                  </a:lnTo>
                  <a:lnTo>
                    <a:pt x="75" y="111"/>
                  </a:lnTo>
                  <a:lnTo>
                    <a:pt x="91" y="117"/>
                  </a:lnTo>
                  <a:lnTo>
                    <a:pt x="109" y="121"/>
                  </a:lnTo>
                  <a:lnTo>
                    <a:pt x="128" y="126"/>
                  </a:lnTo>
                  <a:lnTo>
                    <a:pt x="147" y="130"/>
                  </a:lnTo>
                  <a:lnTo>
                    <a:pt x="169" y="133"/>
                  </a:lnTo>
                  <a:lnTo>
                    <a:pt x="190" y="136"/>
                  </a:lnTo>
                  <a:lnTo>
                    <a:pt x="211" y="139"/>
                  </a:lnTo>
                  <a:lnTo>
                    <a:pt x="232" y="142"/>
                  </a:lnTo>
                  <a:lnTo>
                    <a:pt x="254" y="144"/>
                  </a:lnTo>
                  <a:lnTo>
                    <a:pt x="276" y="145"/>
                  </a:lnTo>
                  <a:lnTo>
                    <a:pt x="298" y="146"/>
                  </a:lnTo>
                  <a:lnTo>
                    <a:pt x="319" y="147"/>
                  </a:lnTo>
                  <a:lnTo>
                    <a:pt x="340" y="147"/>
                  </a:lnTo>
                  <a:lnTo>
                    <a:pt x="360" y="147"/>
                  </a:lnTo>
                  <a:lnTo>
                    <a:pt x="379" y="146"/>
                  </a:lnTo>
                  <a:lnTo>
                    <a:pt x="398" y="145"/>
                  </a:lnTo>
                  <a:lnTo>
                    <a:pt x="415" y="143"/>
                  </a:lnTo>
                  <a:lnTo>
                    <a:pt x="431" y="141"/>
                  </a:lnTo>
                  <a:lnTo>
                    <a:pt x="445" y="138"/>
                  </a:lnTo>
                  <a:lnTo>
                    <a:pt x="443" y="1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92" name="Freeform 348">
              <a:extLst>
                <a:ext uri="{FF2B5EF4-FFF2-40B4-BE49-F238E27FC236}">
                  <a16:creationId xmlns:a16="http://schemas.microsoft.com/office/drawing/2014/main" id="{601C3621-2782-52B7-D66B-89D969530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494"/>
              <a:ext cx="17" cy="17"/>
            </a:xfrm>
            <a:custGeom>
              <a:avLst/>
              <a:gdLst>
                <a:gd name="T0" fmla="*/ 5 w 17"/>
                <a:gd name="T1" fmla="*/ 16 h 17"/>
                <a:gd name="T2" fmla="*/ 11 w 17"/>
                <a:gd name="T3" fmla="*/ 14 h 17"/>
                <a:gd name="T4" fmla="*/ 16 w 17"/>
                <a:gd name="T5" fmla="*/ 13 h 17"/>
                <a:gd name="T6" fmla="*/ 16 w 17"/>
                <a:gd name="T7" fmla="*/ 10 h 17"/>
                <a:gd name="T8" fmla="*/ 16 w 17"/>
                <a:gd name="T9" fmla="*/ 6 h 17"/>
                <a:gd name="T10" fmla="*/ 13 w 17"/>
                <a:gd name="T11" fmla="*/ 3 h 17"/>
                <a:gd name="T12" fmla="*/ 11 w 17"/>
                <a:gd name="T13" fmla="*/ 2 h 17"/>
                <a:gd name="T14" fmla="*/ 5 w 17"/>
                <a:gd name="T15" fmla="*/ 0 h 17"/>
                <a:gd name="T16" fmla="*/ 0 w 17"/>
                <a:gd name="T17" fmla="*/ 0 h 17"/>
                <a:gd name="T18" fmla="*/ 5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5" y="16"/>
                  </a:moveTo>
                  <a:lnTo>
                    <a:pt x="11" y="14"/>
                  </a:lnTo>
                  <a:lnTo>
                    <a:pt x="16" y="13"/>
                  </a:lnTo>
                  <a:lnTo>
                    <a:pt x="16" y="10"/>
                  </a:lnTo>
                  <a:lnTo>
                    <a:pt x="16" y="6"/>
                  </a:lnTo>
                  <a:lnTo>
                    <a:pt x="13" y="3"/>
                  </a:lnTo>
                  <a:lnTo>
                    <a:pt x="11" y="2"/>
                  </a:lnTo>
                  <a:lnTo>
                    <a:pt x="5" y="0"/>
                  </a:lnTo>
                  <a:lnTo>
                    <a:pt x="0" y="0"/>
                  </a:lnTo>
                  <a:lnTo>
                    <a:pt x="5" y="1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93" name="Freeform 349">
              <a:extLst>
                <a:ext uri="{FF2B5EF4-FFF2-40B4-BE49-F238E27FC236}">
                  <a16:creationId xmlns:a16="http://schemas.microsoft.com/office/drawing/2014/main" id="{EC452003-B327-36DF-291E-70F4F30A3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890"/>
              <a:ext cx="17" cy="17"/>
            </a:xfrm>
            <a:custGeom>
              <a:avLst/>
              <a:gdLst>
                <a:gd name="T0" fmla="*/ 16 w 17"/>
                <a:gd name="T1" fmla="*/ 16 h 17"/>
                <a:gd name="T2" fmla="*/ 14 w 17"/>
                <a:gd name="T3" fmla="*/ 9 h 17"/>
                <a:gd name="T4" fmla="*/ 13 w 17"/>
                <a:gd name="T5" fmla="*/ 3 h 17"/>
                <a:gd name="T6" fmla="*/ 11 w 17"/>
                <a:gd name="T7" fmla="*/ 0 h 17"/>
                <a:gd name="T8" fmla="*/ 8 w 17"/>
                <a:gd name="T9" fmla="*/ 0 h 17"/>
                <a:gd name="T10" fmla="*/ 6 w 17"/>
                <a:gd name="T11" fmla="*/ 0 h 17"/>
                <a:gd name="T12" fmla="*/ 3 w 17"/>
                <a:gd name="T13" fmla="*/ 3 h 17"/>
                <a:gd name="T14" fmla="*/ 1 w 17"/>
                <a:gd name="T15" fmla="*/ 6 h 17"/>
                <a:gd name="T16" fmla="*/ 0 w 17"/>
                <a:gd name="T17" fmla="*/ 16 h 17"/>
                <a:gd name="T18" fmla="*/ 16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6" y="16"/>
                  </a:moveTo>
                  <a:lnTo>
                    <a:pt x="14" y="9"/>
                  </a:lnTo>
                  <a:lnTo>
                    <a:pt x="13" y="3"/>
                  </a:lnTo>
                  <a:lnTo>
                    <a:pt x="11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6"/>
                  </a:lnTo>
                  <a:lnTo>
                    <a:pt x="16" y="1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94" name="Freeform 350">
              <a:extLst>
                <a:ext uri="{FF2B5EF4-FFF2-40B4-BE49-F238E27FC236}">
                  <a16:creationId xmlns:a16="http://schemas.microsoft.com/office/drawing/2014/main" id="{0C242D28-D1B7-8639-B928-352B6DC62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893"/>
              <a:ext cx="251" cy="61"/>
            </a:xfrm>
            <a:custGeom>
              <a:avLst/>
              <a:gdLst>
                <a:gd name="T0" fmla="*/ 241 w 251"/>
                <a:gd name="T1" fmla="*/ 49 h 61"/>
                <a:gd name="T2" fmla="*/ 223 w 251"/>
                <a:gd name="T3" fmla="*/ 49 h 61"/>
                <a:gd name="T4" fmla="*/ 204 w 251"/>
                <a:gd name="T5" fmla="*/ 49 h 61"/>
                <a:gd name="T6" fmla="*/ 183 w 251"/>
                <a:gd name="T7" fmla="*/ 49 h 61"/>
                <a:gd name="T8" fmla="*/ 162 w 251"/>
                <a:gd name="T9" fmla="*/ 49 h 61"/>
                <a:gd name="T10" fmla="*/ 142 w 251"/>
                <a:gd name="T11" fmla="*/ 49 h 61"/>
                <a:gd name="T12" fmla="*/ 122 w 251"/>
                <a:gd name="T13" fmla="*/ 48 h 61"/>
                <a:gd name="T14" fmla="*/ 103 w 251"/>
                <a:gd name="T15" fmla="*/ 47 h 61"/>
                <a:gd name="T16" fmla="*/ 84 w 251"/>
                <a:gd name="T17" fmla="*/ 45 h 61"/>
                <a:gd name="T18" fmla="*/ 67 w 251"/>
                <a:gd name="T19" fmla="*/ 42 h 61"/>
                <a:gd name="T20" fmla="*/ 51 w 251"/>
                <a:gd name="T21" fmla="*/ 38 h 61"/>
                <a:gd name="T22" fmla="*/ 37 w 251"/>
                <a:gd name="T23" fmla="*/ 34 h 61"/>
                <a:gd name="T24" fmla="*/ 27 w 251"/>
                <a:gd name="T25" fmla="*/ 28 h 61"/>
                <a:gd name="T26" fmla="*/ 18 w 251"/>
                <a:gd name="T27" fmla="*/ 21 h 61"/>
                <a:gd name="T28" fmla="*/ 13 w 251"/>
                <a:gd name="T29" fmla="*/ 14 h 61"/>
                <a:gd name="T30" fmla="*/ 11 w 251"/>
                <a:gd name="T31" fmla="*/ 5 h 61"/>
                <a:gd name="T32" fmla="*/ 0 w 251"/>
                <a:gd name="T33" fmla="*/ 0 h 61"/>
                <a:gd name="T34" fmla="*/ 2 w 251"/>
                <a:gd name="T35" fmla="*/ 12 h 61"/>
                <a:gd name="T36" fmla="*/ 7 w 251"/>
                <a:gd name="T37" fmla="*/ 23 h 61"/>
                <a:gd name="T38" fmla="*/ 16 w 251"/>
                <a:gd name="T39" fmla="*/ 33 h 61"/>
                <a:gd name="T40" fmla="*/ 27 w 251"/>
                <a:gd name="T41" fmla="*/ 40 h 61"/>
                <a:gd name="T42" fmla="*/ 40 w 251"/>
                <a:gd name="T43" fmla="*/ 46 h 61"/>
                <a:gd name="T44" fmla="*/ 56 w 251"/>
                <a:gd name="T45" fmla="*/ 50 h 61"/>
                <a:gd name="T46" fmla="*/ 74 w 251"/>
                <a:gd name="T47" fmla="*/ 54 h 61"/>
                <a:gd name="T48" fmla="*/ 92 w 251"/>
                <a:gd name="T49" fmla="*/ 56 h 61"/>
                <a:gd name="T50" fmla="*/ 111 w 251"/>
                <a:gd name="T51" fmla="*/ 58 h 61"/>
                <a:gd name="T52" fmla="*/ 131 w 251"/>
                <a:gd name="T53" fmla="*/ 59 h 61"/>
                <a:gd name="T54" fmla="*/ 152 w 251"/>
                <a:gd name="T55" fmla="*/ 60 h 61"/>
                <a:gd name="T56" fmla="*/ 172 w 251"/>
                <a:gd name="T57" fmla="*/ 60 h 61"/>
                <a:gd name="T58" fmla="*/ 194 w 251"/>
                <a:gd name="T59" fmla="*/ 60 h 61"/>
                <a:gd name="T60" fmla="*/ 213 w 251"/>
                <a:gd name="T61" fmla="*/ 60 h 61"/>
                <a:gd name="T62" fmla="*/ 232 w 251"/>
                <a:gd name="T63" fmla="*/ 59 h 61"/>
                <a:gd name="T64" fmla="*/ 250 w 251"/>
                <a:gd name="T65" fmla="*/ 5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1" h="61">
                  <a:moveTo>
                    <a:pt x="250" y="49"/>
                  </a:moveTo>
                  <a:lnTo>
                    <a:pt x="241" y="49"/>
                  </a:lnTo>
                  <a:lnTo>
                    <a:pt x="232" y="49"/>
                  </a:lnTo>
                  <a:lnTo>
                    <a:pt x="223" y="49"/>
                  </a:lnTo>
                  <a:lnTo>
                    <a:pt x="213" y="49"/>
                  </a:lnTo>
                  <a:lnTo>
                    <a:pt x="204" y="49"/>
                  </a:lnTo>
                  <a:lnTo>
                    <a:pt x="194" y="49"/>
                  </a:lnTo>
                  <a:lnTo>
                    <a:pt x="183" y="49"/>
                  </a:lnTo>
                  <a:lnTo>
                    <a:pt x="172" y="49"/>
                  </a:lnTo>
                  <a:lnTo>
                    <a:pt x="162" y="49"/>
                  </a:lnTo>
                  <a:lnTo>
                    <a:pt x="152" y="49"/>
                  </a:lnTo>
                  <a:lnTo>
                    <a:pt x="142" y="49"/>
                  </a:lnTo>
                  <a:lnTo>
                    <a:pt x="132" y="49"/>
                  </a:lnTo>
                  <a:lnTo>
                    <a:pt x="122" y="48"/>
                  </a:lnTo>
                  <a:lnTo>
                    <a:pt x="112" y="47"/>
                  </a:lnTo>
                  <a:lnTo>
                    <a:pt x="103" y="47"/>
                  </a:lnTo>
                  <a:lnTo>
                    <a:pt x="93" y="46"/>
                  </a:lnTo>
                  <a:lnTo>
                    <a:pt x="84" y="45"/>
                  </a:lnTo>
                  <a:lnTo>
                    <a:pt x="75" y="44"/>
                  </a:lnTo>
                  <a:lnTo>
                    <a:pt x="67" y="42"/>
                  </a:lnTo>
                  <a:lnTo>
                    <a:pt x="58" y="40"/>
                  </a:lnTo>
                  <a:lnTo>
                    <a:pt x="51" y="38"/>
                  </a:lnTo>
                  <a:lnTo>
                    <a:pt x="44" y="36"/>
                  </a:lnTo>
                  <a:lnTo>
                    <a:pt x="37" y="34"/>
                  </a:lnTo>
                  <a:lnTo>
                    <a:pt x="32" y="31"/>
                  </a:lnTo>
                  <a:lnTo>
                    <a:pt x="27" y="28"/>
                  </a:lnTo>
                  <a:lnTo>
                    <a:pt x="22" y="25"/>
                  </a:lnTo>
                  <a:lnTo>
                    <a:pt x="18" y="21"/>
                  </a:lnTo>
                  <a:lnTo>
                    <a:pt x="16" y="18"/>
                  </a:lnTo>
                  <a:lnTo>
                    <a:pt x="13" y="14"/>
                  </a:lnTo>
                  <a:lnTo>
                    <a:pt x="12" y="9"/>
                  </a:lnTo>
                  <a:lnTo>
                    <a:pt x="11" y="5"/>
                  </a:lnTo>
                  <a:lnTo>
                    <a:pt x="11" y="0"/>
                  </a:lnTo>
                  <a:lnTo>
                    <a:pt x="0" y="0"/>
                  </a:lnTo>
                  <a:lnTo>
                    <a:pt x="1" y="6"/>
                  </a:lnTo>
                  <a:lnTo>
                    <a:pt x="2" y="12"/>
                  </a:lnTo>
                  <a:lnTo>
                    <a:pt x="4" y="18"/>
                  </a:lnTo>
                  <a:lnTo>
                    <a:pt x="7" y="23"/>
                  </a:lnTo>
                  <a:lnTo>
                    <a:pt x="11" y="28"/>
                  </a:lnTo>
                  <a:lnTo>
                    <a:pt x="16" y="33"/>
                  </a:lnTo>
                  <a:lnTo>
                    <a:pt x="21" y="36"/>
                  </a:lnTo>
                  <a:lnTo>
                    <a:pt x="27" y="40"/>
                  </a:lnTo>
                  <a:lnTo>
                    <a:pt x="34" y="43"/>
                  </a:lnTo>
                  <a:lnTo>
                    <a:pt x="40" y="46"/>
                  </a:lnTo>
                  <a:lnTo>
                    <a:pt x="48" y="48"/>
                  </a:lnTo>
                  <a:lnTo>
                    <a:pt x="56" y="50"/>
                  </a:lnTo>
                  <a:lnTo>
                    <a:pt x="65" y="52"/>
                  </a:lnTo>
                  <a:lnTo>
                    <a:pt x="74" y="54"/>
                  </a:lnTo>
                  <a:lnTo>
                    <a:pt x="83" y="55"/>
                  </a:lnTo>
                  <a:lnTo>
                    <a:pt x="92" y="56"/>
                  </a:lnTo>
                  <a:lnTo>
                    <a:pt x="102" y="57"/>
                  </a:lnTo>
                  <a:lnTo>
                    <a:pt x="111" y="58"/>
                  </a:lnTo>
                  <a:lnTo>
                    <a:pt x="121" y="59"/>
                  </a:lnTo>
                  <a:lnTo>
                    <a:pt x="131" y="59"/>
                  </a:lnTo>
                  <a:lnTo>
                    <a:pt x="142" y="59"/>
                  </a:lnTo>
                  <a:lnTo>
                    <a:pt x="152" y="60"/>
                  </a:lnTo>
                  <a:lnTo>
                    <a:pt x="162" y="60"/>
                  </a:lnTo>
                  <a:lnTo>
                    <a:pt x="172" y="60"/>
                  </a:lnTo>
                  <a:lnTo>
                    <a:pt x="183" y="60"/>
                  </a:lnTo>
                  <a:lnTo>
                    <a:pt x="194" y="60"/>
                  </a:lnTo>
                  <a:lnTo>
                    <a:pt x="204" y="60"/>
                  </a:lnTo>
                  <a:lnTo>
                    <a:pt x="213" y="60"/>
                  </a:lnTo>
                  <a:lnTo>
                    <a:pt x="223" y="60"/>
                  </a:lnTo>
                  <a:lnTo>
                    <a:pt x="232" y="59"/>
                  </a:lnTo>
                  <a:lnTo>
                    <a:pt x="241" y="59"/>
                  </a:lnTo>
                  <a:lnTo>
                    <a:pt x="250" y="59"/>
                  </a:lnTo>
                  <a:lnTo>
                    <a:pt x="250" y="4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95" name="Freeform 351">
              <a:extLst>
                <a:ext uri="{FF2B5EF4-FFF2-40B4-BE49-F238E27FC236}">
                  <a16:creationId xmlns:a16="http://schemas.microsoft.com/office/drawing/2014/main" id="{4BCC6460-ACF1-6029-81E7-DD665D239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942"/>
              <a:ext cx="17" cy="17"/>
            </a:xfrm>
            <a:custGeom>
              <a:avLst/>
              <a:gdLst>
                <a:gd name="T0" fmla="*/ 0 w 17"/>
                <a:gd name="T1" fmla="*/ 16 h 17"/>
                <a:gd name="T2" fmla="*/ 6 w 17"/>
                <a:gd name="T3" fmla="*/ 16 h 17"/>
                <a:gd name="T4" fmla="*/ 12 w 17"/>
                <a:gd name="T5" fmla="*/ 14 h 17"/>
                <a:gd name="T6" fmla="*/ 16 w 17"/>
                <a:gd name="T7" fmla="*/ 11 h 17"/>
                <a:gd name="T8" fmla="*/ 16 w 17"/>
                <a:gd name="T9" fmla="*/ 8 h 17"/>
                <a:gd name="T10" fmla="*/ 16 w 17"/>
                <a:gd name="T11" fmla="*/ 5 h 17"/>
                <a:gd name="T12" fmla="*/ 12 w 17"/>
                <a:gd name="T13" fmla="*/ 3 h 17"/>
                <a:gd name="T14" fmla="*/ 6 w 17"/>
                <a:gd name="T15" fmla="*/ 0 h 17"/>
                <a:gd name="T16" fmla="*/ 0 w 17"/>
                <a:gd name="T17" fmla="*/ 0 h 17"/>
                <a:gd name="T18" fmla="*/ 0 w 17"/>
                <a:gd name="T1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0" y="16"/>
                  </a:moveTo>
                  <a:lnTo>
                    <a:pt x="6" y="16"/>
                  </a:lnTo>
                  <a:lnTo>
                    <a:pt x="12" y="14"/>
                  </a:lnTo>
                  <a:lnTo>
                    <a:pt x="16" y="11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2" y="3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1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96" name="Freeform 352">
              <a:extLst>
                <a:ext uri="{FF2B5EF4-FFF2-40B4-BE49-F238E27FC236}">
                  <a16:creationId xmlns:a16="http://schemas.microsoft.com/office/drawing/2014/main" id="{E70643E6-ADF7-8556-7E56-5661D54AF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770"/>
              <a:ext cx="17" cy="17"/>
            </a:xfrm>
            <a:custGeom>
              <a:avLst/>
              <a:gdLst>
                <a:gd name="T0" fmla="*/ 16 w 17"/>
                <a:gd name="T1" fmla="*/ 2 h 17"/>
                <a:gd name="T2" fmla="*/ 12 w 17"/>
                <a:gd name="T3" fmla="*/ 0 h 17"/>
                <a:gd name="T4" fmla="*/ 7 w 17"/>
                <a:gd name="T5" fmla="*/ 0 h 17"/>
                <a:gd name="T6" fmla="*/ 5 w 17"/>
                <a:gd name="T7" fmla="*/ 2 h 17"/>
                <a:gd name="T8" fmla="*/ 2 w 17"/>
                <a:gd name="T9" fmla="*/ 3 h 17"/>
                <a:gd name="T10" fmla="*/ 0 w 17"/>
                <a:gd name="T11" fmla="*/ 7 h 17"/>
                <a:gd name="T12" fmla="*/ 0 w 17"/>
                <a:gd name="T13" fmla="*/ 11 h 17"/>
                <a:gd name="T14" fmla="*/ 2 w 17"/>
                <a:gd name="T15" fmla="*/ 14 h 17"/>
                <a:gd name="T16" fmla="*/ 5 w 17"/>
                <a:gd name="T17" fmla="*/ 16 h 17"/>
                <a:gd name="T18" fmla="*/ 16 w 17"/>
                <a:gd name="T1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16" y="2"/>
                  </a:moveTo>
                  <a:lnTo>
                    <a:pt x="12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2" y="14"/>
                  </a:lnTo>
                  <a:lnTo>
                    <a:pt x="5" y="16"/>
                  </a:lnTo>
                  <a:lnTo>
                    <a:pt x="16" y="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sp>
          <p:nvSpPr>
            <p:cNvPr id="6497" name="Freeform 353">
              <a:extLst>
                <a:ext uri="{FF2B5EF4-FFF2-40B4-BE49-F238E27FC236}">
                  <a16:creationId xmlns:a16="http://schemas.microsoft.com/office/drawing/2014/main" id="{3CA47470-B608-CA16-7D33-418A91782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770"/>
              <a:ext cx="438" cy="75"/>
            </a:xfrm>
            <a:custGeom>
              <a:avLst/>
              <a:gdLst>
                <a:gd name="T0" fmla="*/ 421 w 438"/>
                <a:gd name="T1" fmla="*/ 53 h 75"/>
                <a:gd name="T2" fmla="*/ 394 w 438"/>
                <a:gd name="T3" fmla="*/ 56 h 75"/>
                <a:gd name="T4" fmla="*/ 367 w 438"/>
                <a:gd name="T5" fmla="*/ 59 h 75"/>
                <a:gd name="T6" fmla="*/ 340 w 438"/>
                <a:gd name="T7" fmla="*/ 61 h 75"/>
                <a:gd name="T8" fmla="*/ 312 w 438"/>
                <a:gd name="T9" fmla="*/ 63 h 75"/>
                <a:gd name="T10" fmla="*/ 284 w 438"/>
                <a:gd name="T11" fmla="*/ 63 h 75"/>
                <a:gd name="T12" fmla="*/ 256 w 438"/>
                <a:gd name="T13" fmla="*/ 63 h 75"/>
                <a:gd name="T14" fmla="*/ 228 w 438"/>
                <a:gd name="T15" fmla="*/ 62 h 75"/>
                <a:gd name="T16" fmla="*/ 201 w 438"/>
                <a:gd name="T17" fmla="*/ 60 h 75"/>
                <a:gd name="T18" fmla="*/ 173 w 438"/>
                <a:gd name="T19" fmla="*/ 57 h 75"/>
                <a:gd name="T20" fmla="*/ 146 w 438"/>
                <a:gd name="T21" fmla="*/ 52 h 75"/>
                <a:gd name="T22" fmla="*/ 118 w 438"/>
                <a:gd name="T23" fmla="*/ 46 h 75"/>
                <a:gd name="T24" fmla="*/ 93 w 438"/>
                <a:gd name="T25" fmla="*/ 39 h 75"/>
                <a:gd name="T26" fmla="*/ 67 w 438"/>
                <a:gd name="T27" fmla="*/ 30 h 75"/>
                <a:gd name="T28" fmla="*/ 42 w 438"/>
                <a:gd name="T29" fmla="*/ 19 h 75"/>
                <a:gd name="T30" fmla="*/ 17 w 438"/>
                <a:gd name="T31" fmla="*/ 7 h 75"/>
                <a:gd name="T32" fmla="*/ 0 w 438"/>
                <a:gd name="T33" fmla="*/ 8 h 75"/>
                <a:gd name="T34" fmla="*/ 25 w 438"/>
                <a:gd name="T35" fmla="*/ 22 h 75"/>
                <a:gd name="T36" fmla="*/ 50 w 438"/>
                <a:gd name="T37" fmla="*/ 34 h 75"/>
                <a:gd name="T38" fmla="*/ 76 w 438"/>
                <a:gd name="T39" fmla="*/ 44 h 75"/>
                <a:gd name="T40" fmla="*/ 103 w 438"/>
                <a:gd name="T41" fmla="*/ 53 h 75"/>
                <a:gd name="T42" fmla="*/ 130 w 438"/>
                <a:gd name="T43" fmla="*/ 60 h 75"/>
                <a:gd name="T44" fmla="*/ 158 w 438"/>
                <a:gd name="T45" fmla="*/ 65 h 75"/>
                <a:gd name="T46" fmla="*/ 186 w 438"/>
                <a:gd name="T47" fmla="*/ 69 h 75"/>
                <a:gd name="T48" fmla="*/ 213 w 438"/>
                <a:gd name="T49" fmla="*/ 72 h 75"/>
                <a:gd name="T50" fmla="*/ 241 w 438"/>
                <a:gd name="T51" fmla="*/ 73 h 75"/>
                <a:gd name="T52" fmla="*/ 270 w 438"/>
                <a:gd name="T53" fmla="*/ 74 h 75"/>
                <a:gd name="T54" fmla="*/ 299 w 438"/>
                <a:gd name="T55" fmla="*/ 73 h 75"/>
                <a:gd name="T56" fmla="*/ 327 w 438"/>
                <a:gd name="T57" fmla="*/ 72 h 75"/>
                <a:gd name="T58" fmla="*/ 354 w 438"/>
                <a:gd name="T59" fmla="*/ 71 h 75"/>
                <a:gd name="T60" fmla="*/ 382 w 438"/>
                <a:gd name="T61" fmla="*/ 68 h 75"/>
                <a:gd name="T62" fmla="*/ 409 w 438"/>
                <a:gd name="T63" fmla="*/ 65 h 75"/>
                <a:gd name="T64" fmla="*/ 437 w 438"/>
                <a:gd name="T65" fmla="*/ 6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8" h="75">
                  <a:moveTo>
                    <a:pt x="434" y="52"/>
                  </a:moveTo>
                  <a:lnTo>
                    <a:pt x="421" y="53"/>
                  </a:lnTo>
                  <a:lnTo>
                    <a:pt x="408" y="55"/>
                  </a:lnTo>
                  <a:lnTo>
                    <a:pt x="394" y="56"/>
                  </a:lnTo>
                  <a:lnTo>
                    <a:pt x="381" y="58"/>
                  </a:lnTo>
                  <a:lnTo>
                    <a:pt x="367" y="59"/>
                  </a:lnTo>
                  <a:lnTo>
                    <a:pt x="353" y="60"/>
                  </a:lnTo>
                  <a:lnTo>
                    <a:pt x="340" y="61"/>
                  </a:lnTo>
                  <a:lnTo>
                    <a:pt x="326" y="62"/>
                  </a:lnTo>
                  <a:lnTo>
                    <a:pt x="312" y="63"/>
                  </a:lnTo>
                  <a:lnTo>
                    <a:pt x="298" y="63"/>
                  </a:lnTo>
                  <a:lnTo>
                    <a:pt x="284" y="63"/>
                  </a:lnTo>
                  <a:lnTo>
                    <a:pt x="270" y="63"/>
                  </a:lnTo>
                  <a:lnTo>
                    <a:pt x="256" y="63"/>
                  </a:lnTo>
                  <a:lnTo>
                    <a:pt x="242" y="63"/>
                  </a:lnTo>
                  <a:lnTo>
                    <a:pt x="228" y="62"/>
                  </a:lnTo>
                  <a:lnTo>
                    <a:pt x="214" y="61"/>
                  </a:lnTo>
                  <a:lnTo>
                    <a:pt x="201" y="60"/>
                  </a:lnTo>
                  <a:lnTo>
                    <a:pt x="187" y="59"/>
                  </a:lnTo>
                  <a:lnTo>
                    <a:pt x="173" y="57"/>
                  </a:lnTo>
                  <a:lnTo>
                    <a:pt x="160" y="55"/>
                  </a:lnTo>
                  <a:lnTo>
                    <a:pt x="146" y="52"/>
                  </a:lnTo>
                  <a:lnTo>
                    <a:pt x="132" y="50"/>
                  </a:lnTo>
                  <a:lnTo>
                    <a:pt x="118" y="46"/>
                  </a:lnTo>
                  <a:lnTo>
                    <a:pt x="106" y="43"/>
                  </a:lnTo>
                  <a:lnTo>
                    <a:pt x="93" y="39"/>
                  </a:lnTo>
                  <a:lnTo>
                    <a:pt x="79" y="35"/>
                  </a:lnTo>
                  <a:lnTo>
                    <a:pt x="67" y="30"/>
                  </a:lnTo>
                  <a:lnTo>
                    <a:pt x="54" y="25"/>
                  </a:lnTo>
                  <a:lnTo>
                    <a:pt x="42" y="19"/>
                  </a:lnTo>
                  <a:lnTo>
                    <a:pt x="30" y="13"/>
                  </a:lnTo>
                  <a:lnTo>
                    <a:pt x="17" y="7"/>
                  </a:lnTo>
                  <a:lnTo>
                    <a:pt x="5" y="0"/>
                  </a:lnTo>
                  <a:lnTo>
                    <a:pt x="0" y="8"/>
                  </a:lnTo>
                  <a:lnTo>
                    <a:pt x="12" y="16"/>
                  </a:lnTo>
                  <a:lnTo>
                    <a:pt x="25" y="22"/>
                  </a:lnTo>
                  <a:lnTo>
                    <a:pt x="37" y="29"/>
                  </a:lnTo>
                  <a:lnTo>
                    <a:pt x="50" y="34"/>
                  </a:lnTo>
                  <a:lnTo>
                    <a:pt x="63" y="39"/>
                  </a:lnTo>
                  <a:lnTo>
                    <a:pt x="76" y="44"/>
                  </a:lnTo>
                  <a:lnTo>
                    <a:pt x="89" y="49"/>
                  </a:lnTo>
                  <a:lnTo>
                    <a:pt x="103" y="53"/>
                  </a:lnTo>
                  <a:lnTo>
                    <a:pt x="116" y="56"/>
                  </a:lnTo>
                  <a:lnTo>
                    <a:pt x="130" y="60"/>
                  </a:lnTo>
                  <a:lnTo>
                    <a:pt x="143" y="62"/>
                  </a:lnTo>
                  <a:lnTo>
                    <a:pt x="158" y="65"/>
                  </a:lnTo>
                  <a:lnTo>
                    <a:pt x="172" y="67"/>
                  </a:lnTo>
                  <a:lnTo>
                    <a:pt x="186" y="69"/>
                  </a:lnTo>
                  <a:lnTo>
                    <a:pt x="200" y="70"/>
                  </a:lnTo>
                  <a:lnTo>
                    <a:pt x="213" y="72"/>
                  </a:lnTo>
                  <a:lnTo>
                    <a:pt x="228" y="73"/>
                  </a:lnTo>
                  <a:lnTo>
                    <a:pt x="241" y="73"/>
                  </a:lnTo>
                  <a:lnTo>
                    <a:pt x="256" y="74"/>
                  </a:lnTo>
                  <a:lnTo>
                    <a:pt x="270" y="74"/>
                  </a:lnTo>
                  <a:lnTo>
                    <a:pt x="284" y="74"/>
                  </a:lnTo>
                  <a:lnTo>
                    <a:pt x="299" y="73"/>
                  </a:lnTo>
                  <a:lnTo>
                    <a:pt x="313" y="73"/>
                  </a:lnTo>
                  <a:lnTo>
                    <a:pt x="327" y="72"/>
                  </a:lnTo>
                  <a:lnTo>
                    <a:pt x="340" y="72"/>
                  </a:lnTo>
                  <a:lnTo>
                    <a:pt x="354" y="71"/>
                  </a:lnTo>
                  <a:lnTo>
                    <a:pt x="368" y="69"/>
                  </a:lnTo>
                  <a:lnTo>
                    <a:pt x="382" y="68"/>
                  </a:lnTo>
                  <a:lnTo>
                    <a:pt x="395" y="67"/>
                  </a:lnTo>
                  <a:lnTo>
                    <a:pt x="409" y="65"/>
                  </a:lnTo>
                  <a:lnTo>
                    <a:pt x="422" y="64"/>
                  </a:lnTo>
                  <a:lnTo>
                    <a:pt x="437" y="62"/>
                  </a:lnTo>
                  <a:lnTo>
                    <a:pt x="434" y="5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rnd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LID4096"/>
            </a:p>
          </p:txBody>
        </p:sp>
        <p:grpSp>
          <p:nvGrpSpPr>
            <p:cNvPr id="6557" name="Group 413">
              <a:extLst>
                <a:ext uri="{FF2B5EF4-FFF2-40B4-BE49-F238E27FC236}">
                  <a16:creationId xmlns:a16="http://schemas.microsoft.com/office/drawing/2014/main" id="{7236C37A-95C2-1863-B4F3-ECA595B7F6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9" y="2420"/>
              <a:ext cx="768" cy="1230"/>
              <a:chOff x="1849" y="2420"/>
              <a:chExt cx="768" cy="1230"/>
            </a:xfrm>
          </p:grpSpPr>
          <p:sp>
            <p:nvSpPr>
              <p:cNvPr id="6498" name="Freeform 354">
                <a:extLst>
                  <a:ext uri="{FF2B5EF4-FFF2-40B4-BE49-F238E27FC236}">
                    <a16:creationId xmlns:a16="http://schemas.microsoft.com/office/drawing/2014/main" id="{8ED92E30-16A9-8710-9380-3578EE44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348"/>
                <a:ext cx="56" cy="135"/>
              </a:xfrm>
              <a:custGeom>
                <a:avLst/>
                <a:gdLst>
                  <a:gd name="T0" fmla="*/ 2 w 56"/>
                  <a:gd name="T1" fmla="*/ 9 h 135"/>
                  <a:gd name="T2" fmla="*/ 2 w 56"/>
                  <a:gd name="T3" fmla="*/ 9 h 135"/>
                  <a:gd name="T4" fmla="*/ 11 w 56"/>
                  <a:gd name="T5" fmla="*/ 17 h 135"/>
                  <a:gd name="T6" fmla="*/ 19 w 56"/>
                  <a:gd name="T7" fmla="*/ 24 h 135"/>
                  <a:gd name="T8" fmla="*/ 26 w 56"/>
                  <a:gd name="T9" fmla="*/ 31 h 135"/>
                  <a:gd name="T10" fmla="*/ 33 w 56"/>
                  <a:gd name="T11" fmla="*/ 38 h 135"/>
                  <a:gd name="T12" fmla="*/ 38 w 56"/>
                  <a:gd name="T13" fmla="*/ 45 h 135"/>
                  <a:gd name="T14" fmla="*/ 42 w 56"/>
                  <a:gd name="T15" fmla="*/ 51 h 135"/>
                  <a:gd name="T16" fmla="*/ 45 w 56"/>
                  <a:gd name="T17" fmla="*/ 58 h 135"/>
                  <a:gd name="T18" fmla="*/ 47 w 56"/>
                  <a:gd name="T19" fmla="*/ 64 h 135"/>
                  <a:gd name="T20" fmla="*/ 48 w 56"/>
                  <a:gd name="T21" fmla="*/ 71 h 135"/>
                  <a:gd name="T22" fmla="*/ 48 w 56"/>
                  <a:gd name="T23" fmla="*/ 78 h 135"/>
                  <a:gd name="T24" fmla="*/ 47 w 56"/>
                  <a:gd name="T25" fmla="*/ 85 h 135"/>
                  <a:gd name="T26" fmla="*/ 44 w 56"/>
                  <a:gd name="T27" fmla="*/ 92 h 135"/>
                  <a:gd name="T28" fmla="*/ 41 w 56"/>
                  <a:gd name="T29" fmla="*/ 100 h 135"/>
                  <a:gd name="T30" fmla="*/ 36 w 56"/>
                  <a:gd name="T31" fmla="*/ 108 h 135"/>
                  <a:gd name="T32" fmla="*/ 29 w 56"/>
                  <a:gd name="T33" fmla="*/ 117 h 135"/>
                  <a:gd name="T34" fmla="*/ 21 w 56"/>
                  <a:gd name="T35" fmla="*/ 127 h 135"/>
                  <a:gd name="T36" fmla="*/ 26 w 56"/>
                  <a:gd name="T37" fmla="*/ 134 h 135"/>
                  <a:gd name="T38" fmla="*/ 34 w 56"/>
                  <a:gd name="T39" fmla="*/ 124 h 135"/>
                  <a:gd name="T40" fmla="*/ 41 w 56"/>
                  <a:gd name="T41" fmla="*/ 114 h 135"/>
                  <a:gd name="T42" fmla="*/ 46 w 56"/>
                  <a:gd name="T43" fmla="*/ 105 h 135"/>
                  <a:gd name="T44" fmla="*/ 51 w 56"/>
                  <a:gd name="T45" fmla="*/ 96 h 135"/>
                  <a:gd name="T46" fmla="*/ 53 w 56"/>
                  <a:gd name="T47" fmla="*/ 87 h 135"/>
                  <a:gd name="T48" fmla="*/ 55 w 56"/>
                  <a:gd name="T49" fmla="*/ 79 h 135"/>
                  <a:gd name="T50" fmla="*/ 55 w 56"/>
                  <a:gd name="T51" fmla="*/ 70 h 135"/>
                  <a:gd name="T52" fmla="*/ 54 w 56"/>
                  <a:gd name="T53" fmla="*/ 62 h 135"/>
                  <a:gd name="T54" fmla="*/ 52 w 56"/>
                  <a:gd name="T55" fmla="*/ 54 h 135"/>
                  <a:gd name="T56" fmla="*/ 48 w 56"/>
                  <a:gd name="T57" fmla="*/ 46 h 135"/>
                  <a:gd name="T58" fmla="*/ 43 w 56"/>
                  <a:gd name="T59" fmla="*/ 38 h 135"/>
                  <a:gd name="T60" fmla="*/ 37 w 56"/>
                  <a:gd name="T61" fmla="*/ 31 h 135"/>
                  <a:gd name="T62" fmla="*/ 31 w 56"/>
                  <a:gd name="T63" fmla="*/ 23 h 135"/>
                  <a:gd name="T64" fmla="*/ 23 w 56"/>
                  <a:gd name="T65" fmla="*/ 16 h 135"/>
                  <a:gd name="T66" fmla="*/ 15 w 56"/>
                  <a:gd name="T67" fmla="*/ 8 h 135"/>
                  <a:gd name="T68" fmla="*/ 5 w 56"/>
                  <a:gd name="T69" fmla="*/ 1 h 135"/>
                  <a:gd name="T70" fmla="*/ 5 w 56"/>
                  <a:gd name="T71" fmla="*/ 0 h 135"/>
                  <a:gd name="T72" fmla="*/ 5 w 56"/>
                  <a:gd name="T73" fmla="*/ 1 h 135"/>
                  <a:gd name="T74" fmla="*/ 4 w 56"/>
                  <a:gd name="T75" fmla="*/ 0 h 135"/>
                  <a:gd name="T76" fmla="*/ 3 w 56"/>
                  <a:gd name="T77" fmla="*/ 0 h 135"/>
                  <a:gd name="T78" fmla="*/ 1 w 56"/>
                  <a:gd name="T79" fmla="*/ 1 h 135"/>
                  <a:gd name="T80" fmla="*/ 0 w 56"/>
                  <a:gd name="T81" fmla="*/ 3 h 135"/>
                  <a:gd name="T82" fmla="*/ 0 w 56"/>
                  <a:gd name="T83" fmla="*/ 4 h 135"/>
                  <a:gd name="T84" fmla="*/ 0 w 56"/>
                  <a:gd name="T85" fmla="*/ 6 h 135"/>
                  <a:gd name="T86" fmla="*/ 0 w 56"/>
                  <a:gd name="T87" fmla="*/ 8 h 135"/>
                  <a:gd name="T88" fmla="*/ 2 w 56"/>
                  <a:gd name="T89" fmla="*/ 9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6" h="135">
                    <a:moveTo>
                      <a:pt x="2" y="9"/>
                    </a:moveTo>
                    <a:lnTo>
                      <a:pt x="2" y="9"/>
                    </a:lnTo>
                    <a:lnTo>
                      <a:pt x="11" y="17"/>
                    </a:lnTo>
                    <a:lnTo>
                      <a:pt x="19" y="24"/>
                    </a:lnTo>
                    <a:lnTo>
                      <a:pt x="26" y="31"/>
                    </a:lnTo>
                    <a:lnTo>
                      <a:pt x="33" y="38"/>
                    </a:lnTo>
                    <a:lnTo>
                      <a:pt x="38" y="45"/>
                    </a:lnTo>
                    <a:lnTo>
                      <a:pt x="42" y="51"/>
                    </a:lnTo>
                    <a:lnTo>
                      <a:pt x="45" y="58"/>
                    </a:lnTo>
                    <a:lnTo>
                      <a:pt x="47" y="64"/>
                    </a:lnTo>
                    <a:lnTo>
                      <a:pt x="48" y="71"/>
                    </a:lnTo>
                    <a:lnTo>
                      <a:pt x="48" y="78"/>
                    </a:lnTo>
                    <a:lnTo>
                      <a:pt x="47" y="85"/>
                    </a:lnTo>
                    <a:lnTo>
                      <a:pt x="44" y="92"/>
                    </a:lnTo>
                    <a:lnTo>
                      <a:pt x="41" y="100"/>
                    </a:lnTo>
                    <a:lnTo>
                      <a:pt x="36" y="108"/>
                    </a:lnTo>
                    <a:lnTo>
                      <a:pt x="29" y="117"/>
                    </a:lnTo>
                    <a:lnTo>
                      <a:pt x="21" y="127"/>
                    </a:lnTo>
                    <a:lnTo>
                      <a:pt x="26" y="134"/>
                    </a:lnTo>
                    <a:lnTo>
                      <a:pt x="34" y="124"/>
                    </a:lnTo>
                    <a:lnTo>
                      <a:pt x="41" y="114"/>
                    </a:lnTo>
                    <a:lnTo>
                      <a:pt x="46" y="105"/>
                    </a:lnTo>
                    <a:lnTo>
                      <a:pt x="51" y="96"/>
                    </a:lnTo>
                    <a:lnTo>
                      <a:pt x="53" y="87"/>
                    </a:lnTo>
                    <a:lnTo>
                      <a:pt x="55" y="79"/>
                    </a:lnTo>
                    <a:lnTo>
                      <a:pt x="55" y="70"/>
                    </a:lnTo>
                    <a:lnTo>
                      <a:pt x="54" y="62"/>
                    </a:lnTo>
                    <a:lnTo>
                      <a:pt x="52" y="54"/>
                    </a:lnTo>
                    <a:lnTo>
                      <a:pt x="48" y="46"/>
                    </a:lnTo>
                    <a:lnTo>
                      <a:pt x="43" y="38"/>
                    </a:lnTo>
                    <a:lnTo>
                      <a:pt x="37" y="31"/>
                    </a:lnTo>
                    <a:lnTo>
                      <a:pt x="31" y="23"/>
                    </a:lnTo>
                    <a:lnTo>
                      <a:pt x="23" y="16"/>
                    </a:lnTo>
                    <a:lnTo>
                      <a:pt x="15" y="8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499" name="Freeform 355">
                <a:extLst>
                  <a:ext uri="{FF2B5EF4-FFF2-40B4-BE49-F238E27FC236}">
                    <a16:creationId xmlns:a16="http://schemas.microsoft.com/office/drawing/2014/main" id="{967087E9-99EE-21C0-2EBA-62893F71F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891"/>
                <a:ext cx="29" cy="70"/>
              </a:xfrm>
              <a:custGeom>
                <a:avLst/>
                <a:gdLst>
                  <a:gd name="T0" fmla="*/ 24 w 29"/>
                  <a:gd name="T1" fmla="*/ 9 h 70"/>
                  <a:gd name="T2" fmla="*/ 19 w 29"/>
                  <a:gd name="T3" fmla="*/ 6 h 70"/>
                  <a:gd name="T4" fmla="*/ 20 w 29"/>
                  <a:gd name="T5" fmla="*/ 10 h 70"/>
                  <a:gd name="T6" fmla="*/ 20 w 29"/>
                  <a:gd name="T7" fmla="*/ 14 h 70"/>
                  <a:gd name="T8" fmla="*/ 20 w 29"/>
                  <a:gd name="T9" fmla="*/ 19 h 70"/>
                  <a:gd name="T10" fmla="*/ 20 w 29"/>
                  <a:gd name="T11" fmla="*/ 23 h 70"/>
                  <a:gd name="T12" fmla="*/ 19 w 29"/>
                  <a:gd name="T13" fmla="*/ 27 h 70"/>
                  <a:gd name="T14" fmla="*/ 19 w 29"/>
                  <a:gd name="T15" fmla="*/ 31 h 70"/>
                  <a:gd name="T16" fmla="*/ 18 w 29"/>
                  <a:gd name="T17" fmla="*/ 35 h 70"/>
                  <a:gd name="T18" fmla="*/ 17 w 29"/>
                  <a:gd name="T19" fmla="*/ 38 h 70"/>
                  <a:gd name="T20" fmla="*/ 16 w 29"/>
                  <a:gd name="T21" fmla="*/ 42 h 70"/>
                  <a:gd name="T22" fmla="*/ 14 w 29"/>
                  <a:gd name="T23" fmla="*/ 45 h 70"/>
                  <a:gd name="T24" fmla="*/ 12 w 29"/>
                  <a:gd name="T25" fmla="*/ 48 h 70"/>
                  <a:gd name="T26" fmla="*/ 10 w 29"/>
                  <a:gd name="T27" fmla="*/ 51 h 70"/>
                  <a:gd name="T28" fmla="*/ 8 w 29"/>
                  <a:gd name="T29" fmla="*/ 54 h 70"/>
                  <a:gd name="T30" fmla="*/ 5 w 29"/>
                  <a:gd name="T31" fmla="*/ 56 h 70"/>
                  <a:gd name="T32" fmla="*/ 3 w 29"/>
                  <a:gd name="T33" fmla="*/ 58 h 70"/>
                  <a:gd name="T34" fmla="*/ 0 w 29"/>
                  <a:gd name="T35" fmla="*/ 60 h 70"/>
                  <a:gd name="T36" fmla="*/ 2 w 29"/>
                  <a:gd name="T37" fmla="*/ 69 h 70"/>
                  <a:gd name="T38" fmla="*/ 6 w 29"/>
                  <a:gd name="T39" fmla="*/ 67 h 70"/>
                  <a:gd name="T40" fmla="*/ 9 w 29"/>
                  <a:gd name="T41" fmla="*/ 64 h 70"/>
                  <a:gd name="T42" fmla="*/ 12 w 29"/>
                  <a:gd name="T43" fmla="*/ 61 h 70"/>
                  <a:gd name="T44" fmla="*/ 15 w 29"/>
                  <a:gd name="T45" fmla="*/ 58 h 70"/>
                  <a:gd name="T46" fmla="*/ 18 w 29"/>
                  <a:gd name="T47" fmla="*/ 54 h 70"/>
                  <a:gd name="T48" fmla="*/ 19 w 29"/>
                  <a:gd name="T49" fmla="*/ 51 h 70"/>
                  <a:gd name="T50" fmla="*/ 22 w 29"/>
                  <a:gd name="T51" fmla="*/ 47 h 70"/>
                  <a:gd name="T52" fmla="*/ 23 w 29"/>
                  <a:gd name="T53" fmla="*/ 42 h 70"/>
                  <a:gd name="T54" fmla="*/ 25 w 29"/>
                  <a:gd name="T55" fmla="*/ 38 h 70"/>
                  <a:gd name="T56" fmla="*/ 26 w 29"/>
                  <a:gd name="T57" fmla="*/ 33 h 70"/>
                  <a:gd name="T58" fmla="*/ 27 w 29"/>
                  <a:gd name="T59" fmla="*/ 29 h 70"/>
                  <a:gd name="T60" fmla="*/ 28 w 29"/>
                  <a:gd name="T61" fmla="*/ 24 h 70"/>
                  <a:gd name="T62" fmla="*/ 28 w 29"/>
                  <a:gd name="T63" fmla="*/ 19 h 70"/>
                  <a:gd name="T64" fmla="*/ 28 w 29"/>
                  <a:gd name="T65" fmla="*/ 14 h 70"/>
                  <a:gd name="T66" fmla="*/ 27 w 29"/>
                  <a:gd name="T67" fmla="*/ 9 h 70"/>
                  <a:gd name="T68" fmla="*/ 27 w 29"/>
                  <a:gd name="T69" fmla="*/ 4 h 70"/>
                  <a:gd name="T70" fmla="*/ 22 w 29"/>
                  <a:gd name="T71" fmla="*/ 0 h 70"/>
                  <a:gd name="T72" fmla="*/ 27 w 29"/>
                  <a:gd name="T73" fmla="*/ 4 h 70"/>
                  <a:gd name="T74" fmla="*/ 26 w 29"/>
                  <a:gd name="T75" fmla="*/ 2 h 70"/>
                  <a:gd name="T76" fmla="*/ 25 w 29"/>
                  <a:gd name="T77" fmla="*/ 1 h 70"/>
                  <a:gd name="T78" fmla="*/ 24 w 29"/>
                  <a:gd name="T79" fmla="*/ 0 h 70"/>
                  <a:gd name="T80" fmla="*/ 22 w 29"/>
                  <a:gd name="T81" fmla="*/ 0 h 70"/>
                  <a:gd name="T82" fmla="*/ 21 w 29"/>
                  <a:gd name="T83" fmla="*/ 1 h 70"/>
                  <a:gd name="T84" fmla="*/ 20 w 29"/>
                  <a:gd name="T85" fmla="*/ 2 h 70"/>
                  <a:gd name="T86" fmla="*/ 19 w 29"/>
                  <a:gd name="T87" fmla="*/ 3 h 70"/>
                  <a:gd name="T88" fmla="*/ 19 w 29"/>
                  <a:gd name="T89" fmla="*/ 6 h 70"/>
                  <a:gd name="T90" fmla="*/ 24 w 29"/>
                  <a:gd name="T91" fmla="*/ 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" h="70">
                    <a:moveTo>
                      <a:pt x="24" y="9"/>
                    </a:moveTo>
                    <a:lnTo>
                      <a:pt x="19" y="6"/>
                    </a:lnTo>
                    <a:lnTo>
                      <a:pt x="20" y="10"/>
                    </a:lnTo>
                    <a:lnTo>
                      <a:pt x="20" y="14"/>
                    </a:lnTo>
                    <a:lnTo>
                      <a:pt x="20" y="19"/>
                    </a:lnTo>
                    <a:lnTo>
                      <a:pt x="20" y="23"/>
                    </a:lnTo>
                    <a:lnTo>
                      <a:pt x="19" y="27"/>
                    </a:lnTo>
                    <a:lnTo>
                      <a:pt x="19" y="31"/>
                    </a:lnTo>
                    <a:lnTo>
                      <a:pt x="18" y="35"/>
                    </a:lnTo>
                    <a:lnTo>
                      <a:pt x="17" y="38"/>
                    </a:lnTo>
                    <a:lnTo>
                      <a:pt x="16" y="42"/>
                    </a:lnTo>
                    <a:lnTo>
                      <a:pt x="14" y="45"/>
                    </a:lnTo>
                    <a:lnTo>
                      <a:pt x="12" y="48"/>
                    </a:lnTo>
                    <a:lnTo>
                      <a:pt x="10" y="51"/>
                    </a:lnTo>
                    <a:lnTo>
                      <a:pt x="8" y="54"/>
                    </a:lnTo>
                    <a:lnTo>
                      <a:pt x="5" y="56"/>
                    </a:lnTo>
                    <a:lnTo>
                      <a:pt x="3" y="58"/>
                    </a:lnTo>
                    <a:lnTo>
                      <a:pt x="0" y="60"/>
                    </a:lnTo>
                    <a:lnTo>
                      <a:pt x="2" y="69"/>
                    </a:lnTo>
                    <a:lnTo>
                      <a:pt x="6" y="67"/>
                    </a:lnTo>
                    <a:lnTo>
                      <a:pt x="9" y="64"/>
                    </a:lnTo>
                    <a:lnTo>
                      <a:pt x="12" y="61"/>
                    </a:lnTo>
                    <a:lnTo>
                      <a:pt x="15" y="58"/>
                    </a:lnTo>
                    <a:lnTo>
                      <a:pt x="18" y="54"/>
                    </a:lnTo>
                    <a:lnTo>
                      <a:pt x="19" y="51"/>
                    </a:lnTo>
                    <a:lnTo>
                      <a:pt x="22" y="47"/>
                    </a:lnTo>
                    <a:lnTo>
                      <a:pt x="23" y="42"/>
                    </a:lnTo>
                    <a:lnTo>
                      <a:pt x="25" y="38"/>
                    </a:lnTo>
                    <a:lnTo>
                      <a:pt x="26" y="33"/>
                    </a:lnTo>
                    <a:lnTo>
                      <a:pt x="27" y="29"/>
                    </a:lnTo>
                    <a:lnTo>
                      <a:pt x="28" y="24"/>
                    </a:lnTo>
                    <a:lnTo>
                      <a:pt x="28" y="19"/>
                    </a:lnTo>
                    <a:lnTo>
                      <a:pt x="28" y="14"/>
                    </a:lnTo>
                    <a:lnTo>
                      <a:pt x="27" y="9"/>
                    </a:lnTo>
                    <a:lnTo>
                      <a:pt x="27" y="4"/>
                    </a:lnTo>
                    <a:lnTo>
                      <a:pt x="22" y="0"/>
                    </a:lnTo>
                    <a:lnTo>
                      <a:pt x="27" y="4"/>
                    </a:lnTo>
                    <a:lnTo>
                      <a:pt x="26" y="2"/>
                    </a:lnTo>
                    <a:lnTo>
                      <a:pt x="25" y="1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1"/>
                    </a:lnTo>
                    <a:lnTo>
                      <a:pt x="20" y="2"/>
                    </a:lnTo>
                    <a:lnTo>
                      <a:pt x="19" y="3"/>
                    </a:lnTo>
                    <a:lnTo>
                      <a:pt x="19" y="6"/>
                    </a:lnTo>
                    <a:lnTo>
                      <a:pt x="24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00" name="Freeform 356">
                <a:extLst>
                  <a:ext uri="{FF2B5EF4-FFF2-40B4-BE49-F238E27FC236}">
                    <a16:creationId xmlns:a16="http://schemas.microsoft.com/office/drawing/2014/main" id="{8E7A130D-9AF1-2643-C41B-BF297FDC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790"/>
                <a:ext cx="18" cy="84"/>
              </a:xfrm>
              <a:custGeom>
                <a:avLst/>
                <a:gdLst>
                  <a:gd name="T0" fmla="*/ 3 w 18"/>
                  <a:gd name="T1" fmla="*/ 10 h 84"/>
                  <a:gd name="T2" fmla="*/ 0 w 18"/>
                  <a:gd name="T3" fmla="*/ 8 h 84"/>
                  <a:gd name="T4" fmla="*/ 2 w 18"/>
                  <a:gd name="T5" fmla="*/ 12 h 84"/>
                  <a:gd name="T6" fmla="*/ 3 w 18"/>
                  <a:gd name="T7" fmla="*/ 16 h 84"/>
                  <a:gd name="T8" fmla="*/ 5 w 18"/>
                  <a:gd name="T9" fmla="*/ 20 h 84"/>
                  <a:gd name="T10" fmla="*/ 6 w 18"/>
                  <a:gd name="T11" fmla="*/ 24 h 84"/>
                  <a:gd name="T12" fmla="*/ 7 w 18"/>
                  <a:gd name="T13" fmla="*/ 28 h 84"/>
                  <a:gd name="T14" fmla="*/ 8 w 18"/>
                  <a:gd name="T15" fmla="*/ 32 h 84"/>
                  <a:gd name="T16" fmla="*/ 9 w 18"/>
                  <a:gd name="T17" fmla="*/ 36 h 84"/>
                  <a:gd name="T18" fmla="*/ 9 w 18"/>
                  <a:gd name="T19" fmla="*/ 40 h 84"/>
                  <a:gd name="T20" fmla="*/ 10 w 18"/>
                  <a:gd name="T21" fmla="*/ 44 h 84"/>
                  <a:gd name="T22" fmla="*/ 9 w 18"/>
                  <a:gd name="T23" fmla="*/ 48 h 84"/>
                  <a:gd name="T24" fmla="*/ 9 w 18"/>
                  <a:gd name="T25" fmla="*/ 53 h 84"/>
                  <a:gd name="T26" fmla="*/ 7 w 18"/>
                  <a:gd name="T27" fmla="*/ 57 h 84"/>
                  <a:gd name="T28" fmla="*/ 6 w 18"/>
                  <a:gd name="T29" fmla="*/ 61 h 84"/>
                  <a:gd name="T30" fmla="*/ 5 w 18"/>
                  <a:gd name="T31" fmla="*/ 66 h 84"/>
                  <a:gd name="T32" fmla="*/ 3 w 18"/>
                  <a:gd name="T33" fmla="*/ 71 h 84"/>
                  <a:gd name="T34" fmla="*/ 0 w 18"/>
                  <a:gd name="T35" fmla="*/ 76 h 84"/>
                  <a:gd name="T36" fmla="*/ 6 w 18"/>
                  <a:gd name="T37" fmla="*/ 83 h 84"/>
                  <a:gd name="T38" fmla="*/ 9 w 18"/>
                  <a:gd name="T39" fmla="*/ 77 h 84"/>
                  <a:gd name="T40" fmla="*/ 11 w 18"/>
                  <a:gd name="T41" fmla="*/ 71 h 84"/>
                  <a:gd name="T42" fmla="*/ 13 w 18"/>
                  <a:gd name="T43" fmla="*/ 66 h 84"/>
                  <a:gd name="T44" fmla="*/ 14 w 18"/>
                  <a:gd name="T45" fmla="*/ 60 h 84"/>
                  <a:gd name="T46" fmla="*/ 16 w 18"/>
                  <a:gd name="T47" fmla="*/ 55 h 84"/>
                  <a:gd name="T48" fmla="*/ 16 w 18"/>
                  <a:gd name="T49" fmla="*/ 50 h 84"/>
                  <a:gd name="T50" fmla="*/ 17 w 18"/>
                  <a:gd name="T51" fmla="*/ 45 h 84"/>
                  <a:gd name="T52" fmla="*/ 17 w 18"/>
                  <a:gd name="T53" fmla="*/ 39 h 84"/>
                  <a:gd name="T54" fmla="*/ 16 w 18"/>
                  <a:gd name="T55" fmla="*/ 35 h 84"/>
                  <a:gd name="T56" fmla="*/ 15 w 18"/>
                  <a:gd name="T57" fmla="*/ 30 h 84"/>
                  <a:gd name="T58" fmla="*/ 14 w 18"/>
                  <a:gd name="T59" fmla="*/ 25 h 84"/>
                  <a:gd name="T60" fmla="*/ 13 w 18"/>
                  <a:gd name="T61" fmla="*/ 20 h 84"/>
                  <a:gd name="T62" fmla="*/ 11 w 18"/>
                  <a:gd name="T63" fmla="*/ 16 h 84"/>
                  <a:gd name="T64" fmla="*/ 10 w 18"/>
                  <a:gd name="T65" fmla="*/ 11 h 84"/>
                  <a:gd name="T66" fmla="*/ 8 w 18"/>
                  <a:gd name="T67" fmla="*/ 7 h 84"/>
                  <a:gd name="T68" fmla="*/ 6 w 18"/>
                  <a:gd name="T69" fmla="*/ 3 h 84"/>
                  <a:gd name="T70" fmla="*/ 3 w 18"/>
                  <a:gd name="T71" fmla="*/ 1 h 84"/>
                  <a:gd name="T72" fmla="*/ 6 w 18"/>
                  <a:gd name="T73" fmla="*/ 3 h 84"/>
                  <a:gd name="T74" fmla="*/ 5 w 18"/>
                  <a:gd name="T75" fmla="*/ 1 h 84"/>
                  <a:gd name="T76" fmla="*/ 3 w 18"/>
                  <a:gd name="T77" fmla="*/ 0 h 84"/>
                  <a:gd name="T78" fmla="*/ 2 w 18"/>
                  <a:gd name="T79" fmla="*/ 1 h 84"/>
                  <a:gd name="T80" fmla="*/ 1 w 18"/>
                  <a:gd name="T81" fmla="*/ 1 h 84"/>
                  <a:gd name="T82" fmla="*/ 0 w 18"/>
                  <a:gd name="T83" fmla="*/ 3 h 84"/>
                  <a:gd name="T84" fmla="*/ 0 w 18"/>
                  <a:gd name="T85" fmla="*/ 4 h 84"/>
                  <a:gd name="T86" fmla="*/ 0 w 18"/>
                  <a:gd name="T87" fmla="*/ 6 h 84"/>
                  <a:gd name="T88" fmla="*/ 0 w 18"/>
                  <a:gd name="T89" fmla="*/ 8 h 84"/>
                  <a:gd name="T90" fmla="*/ 3 w 18"/>
                  <a:gd name="T91" fmla="*/ 1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84">
                    <a:moveTo>
                      <a:pt x="3" y="10"/>
                    </a:moveTo>
                    <a:lnTo>
                      <a:pt x="0" y="8"/>
                    </a:lnTo>
                    <a:lnTo>
                      <a:pt x="2" y="12"/>
                    </a:lnTo>
                    <a:lnTo>
                      <a:pt x="3" y="16"/>
                    </a:lnTo>
                    <a:lnTo>
                      <a:pt x="5" y="20"/>
                    </a:lnTo>
                    <a:lnTo>
                      <a:pt x="6" y="24"/>
                    </a:lnTo>
                    <a:lnTo>
                      <a:pt x="7" y="28"/>
                    </a:lnTo>
                    <a:lnTo>
                      <a:pt x="8" y="32"/>
                    </a:lnTo>
                    <a:lnTo>
                      <a:pt x="9" y="36"/>
                    </a:lnTo>
                    <a:lnTo>
                      <a:pt x="9" y="40"/>
                    </a:lnTo>
                    <a:lnTo>
                      <a:pt x="10" y="44"/>
                    </a:lnTo>
                    <a:lnTo>
                      <a:pt x="9" y="48"/>
                    </a:lnTo>
                    <a:lnTo>
                      <a:pt x="9" y="53"/>
                    </a:lnTo>
                    <a:lnTo>
                      <a:pt x="7" y="57"/>
                    </a:lnTo>
                    <a:lnTo>
                      <a:pt x="6" y="61"/>
                    </a:lnTo>
                    <a:lnTo>
                      <a:pt x="5" y="66"/>
                    </a:lnTo>
                    <a:lnTo>
                      <a:pt x="3" y="71"/>
                    </a:lnTo>
                    <a:lnTo>
                      <a:pt x="0" y="76"/>
                    </a:lnTo>
                    <a:lnTo>
                      <a:pt x="6" y="83"/>
                    </a:lnTo>
                    <a:lnTo>
                      <a:pt x="9" y="77"/>
                    </a:lnTo>
                    <a:lnTo>
                      <a:pt x="11" y="71"/>
                    </a:lnTo>
                    <a:lnTo>
                      <a:pt x="13" y="66"/>
                    </a:lnTo>
                    <a:lnTo>
                      <a:pt x="14" y="60"/>
                    </a:lnTo>
                    <a:lnTo>
                      <a:pt x="16" y="55"/>
                    </a:lnTo>
                    <a:lnTo>
                      <a:pt x="16" y="50"/>
                    </a:lnTo>
                    <a:lnTo>
                      <a:pt x="17" y="45"/>
                    </a:lnTo>
                    <a:lnTo>
                      <a:pt x="17" y="39"/>
                    </a:lnTo>
                    <a:lnTo>
                      <a:pt x="16" y="35"/>
                    </a:lnTo>
                    <a:lnTo>
                      <a:pt x="15" y="30"/>
                    </a:lnTo>
                    <a:lnTo>
                      <a:pt x="14" y="25"/>
                    </a:lnTo>
                    <a:lnTo>
                      <a:pt x="13" y="20"/>
                    </a:lnTo>
                    <a:lnTo>
                      <a:pt x="11" y="16"/>
                    </a:lnTo>
                    <a:lnTo>
                      <a:pt x="10" y="11"/>
                    </a:lnTo>
                    <a:lnTo>
                      <a:pt x="8" y="7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6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01" name="Freeform 357">
                <a:extLst>
                  <a:ext uri="{FF2B5EF4-FFF2-40B4-BE49-F238E27FC236}">
                    <a16:creationId xmlns:a16="http://schemas.microsoft.com/office/drawing/2014/main" id="{6CE92D77-3930-29CB-D23D-C98C657DB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420"/>
                <a:ext cx="30" cy="28"/>
              </a:xfrm>
              <a:custGeom>
                <a:avLst/>
                <a:gdLst>
                  <a:gd name="T0" fmla="*/ 29 w 30"/>
                  <a:gd name="T1" fmla="*/ 22 h 28"/>
                  <a:gd name="T2" fmla="*/ 29 w 30"/>
                  <a:gd name="T3" fmla="*/ 22 h 28"/>
                  <a:gd name="T4" fmla="*/ 28 w 30"/>
                  <a:gd name="T5" fmla="*/ 13 h 28"/>
                  <a:gd name="T6" fmla="*/ 26 w 30"/>
                  <a:gd name="T7" fmla="*/ 7 h 28"/>
                  <a:gd name="T8" fmla="*/ 22 w 30"/>
                  <a:gd name="T9" fmla="*/ 3 h 28"/>
                  <a:gd name="T10" fmla="*/ 17 w 30"/>
                  <a:gd name="T11" fmla="*/ 1 h 28"/>
                  <a:gd name="T12" fmla="*/ 14 w 30"/>
                  <a:gd name="T13" fmla="*/ 0 h 28"/>
                  <a:gd name="T14" fmla="*/ 8 w 30"/>
                  <a:gd name="T15" fmla="*/ 1 h 28"/>
                  <a:gd name="T16" fmla="*/ 4 w 30"/>
                  <a:gd name="T17" fmla="*/ 3 h 28"/>
                  <a:gd name="T18" fmla="*/ 0 w 30"/>
                  <a:gd name="T19" fmla="*/ 6 h 28"/>
                  <a:gd name="T20" fmla="*/ 4 w 30"/>
                  <a:gd name="T21" fmla="*/ 15 h 28"/>
                  <a:gd name="T22" fmla="*/ 7 w 30"/>
                  <a:gd name="T23" fmla="*/ 13 h 28"/>
                  <a:gd name="T24" fmla="*/ 11 w 30"/>
                  <a:gd name="T25" fmla="*/ 11 h 28"/>
                  <a:gd name="T26" fmla="*/ 14 w 30"/>
                  <a:gd name="T27" fmla="*/ 11 h 28"/>
                  <a:gd name="T28" fmla="*/ 16 w 30"/>
                  <a:gd name="T29" fmla="*/ 11 h 28"/>
                  <a:gd name="T30" fmla="*/ 19 w 30"/>
                  <a:gd name="T31" fmla="*/ 11 h 28"/>
                  <a:gd name="T32" fmla="*/ 20 w 30"/>
                  <a:gd name="T33" fmla="*/ 13 h 28"/>
                  <a:gd name="T34" fmla="*/ 21 w 30"/>
                  <a:gd name="T35" fmla="*/ 16 h 28"/>
                  <a:gd name="T36" fmla="*/ 22 w 30"/>
                  <a:gd name="T37" fmla="*/ 21 h 28"/>
                  <a:gd name="T38" fmla="*/ 22 w 30"/>
                  <a:gd name="T39" fmla="*/ 21 h 28"/>
                  <a:gd name="T40" fmla="*/ 22 w 30"/>
                  <a:gd name="T41" fmla="*/ 21 h 28"/>
                  <a:gd name="T42" fmla="*/ 22 w 30"/>
                  <a:gd name="T43" fmla="*/ 24 h 28"/>
                  <a:gd name="T44" fmla="*/ 22 w 30"/>
                  <a:gd name="T45" fmla="*/ 25 h 28"/>
                  <a:gd name="T46" fmla="*/ 24 w 30"/>
                  <a:gd name="T47" fmla="*/ 26 h 28"/>
                  <a:gd name="T48" fmla="*/ 25 w 30"/>
                  <a:gd name="T49" fmla="*/ 27 h 28"/>
                  <a:gd name="T50" fmla="*/ 27 w 30"/>
                  <a:gd name="T51" fmla="*/ 26 h 28"/>
                  <a:gd name="T52" fmla="*/ 28 w 30"/>
                  <a:gd name="T53" fmla="*/ 25 h 28"/>
                  <a:gd name="T54" fmla="*/ 29 w 30"/>
                  <a:gd name="T55" fmla="*/ 24 h 28"/>
                  <a:gd name="T56" fmla="*/ 29 w 30"/>
                  <a:gd name="T5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0" h="28">
                    <a:moveTo>
                      <a:pt x="29" y="22"/>
                    </a:moveTo>
                    <a:lnTo>
                      <a:pt x="29" y="22"/>
                    </a:lnTo>
                    <a:lnTo>
                      <a:pt x="28" y="13"/>
                    </a:lnTo>
                    <a:lnTo>
                      <a:pt x="26" y="7"/>
                    </a:lnTo>
                    <a:lnTo>
                      <a:pt x="22" y="3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8" y="1"/>
                    </a:lnTo>
                    <a:lnTo>
                      <a:pt x="4" y="3"/>
                    </a:lnTo>
                    <a:lnTo>
                      <a:pt x="0" y="6"/>
                    </a:lnTo>
                    <a:lnTo>
                      <a:pt x="4" y="15"/>
                    </a:lnTo>
                    <a:lnTo>
                      <a:pt x="7" y="13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9" y="11"/>
                    </a:lnTo>
                    <a:lnTo>
                      <a:pt x="20" y="13"/>
                    </a:lnTo>
                    <a:lnTo>
                      <a:pt x="21" y="16"/>
                    </a:lnTo>
                    <a:lnTo>
                      <a:pt x="22" y="21"/>
                    </a:lnTo>
                    <a:lnTo>
                      <a:pt x="22" y="21"/>
                    </a:lnTo>
                    <a:lnTo>
                      <a:pt x="22" y="21"/>
                    </a:lnTo>
                    <a:lnTo>
                      <a:pt x="22" y="24"/>
                    </a:lnTo>
                    <a:lnTo>
                      <a:pt x="22" y="25"/>
                    </a:lnTo>
                    <a:lnTo>
                      <a:pt x="24" y="26"/>
                    </a:lnTo>
                    <a:lnTo>
                      <a:pt x="25" y="27"/>
                    </a:lnTo>
                    <a:lnTo>
                      <a:pt x="27" y="26"/>
                    </a:lnTo>
                    <a:lnTo>
                      <a:pt x="28" y="25"/>
                    </a:lnTo>
                    <a:lnTo>
                      <a:pt x="29" y="24"/>
                    </a:lnTo>
                    <a:lnTo>
                      <a:pt x="29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02" name="Freeform 358">
                <a:extLst>
                  <a:ext uri="{FF2B5EF4-FFF2-40B4-BE49-F238E27FC236}">
                    <a16:creationId xmlns:a16="http://schemas.microsoft.com/office/drawing/2014/main" id="{A0C1CBC8-729E-17CE-402B-4DBC3C459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441"/>
                <a:ext cx="58" cy="179"/>
              </a:xfrm>
              <a:custGeom>
                <a:avLst/>
                <a:gdLst>
                  <a:gd name="T0" fmla="*/ 57 w 58"/>
                  <a:gd name="T1" fmla="*/ 173 h 179"/>
                  <a:gd name="T2" fmla="*/ 56 w 58"/>
                  <a:gd name="T3" fmla="*/ 160 h 179"/>
                  <a:gd name="T4" fmla="*/ 55 w 58"/>
                  <a:gd name="T5" fmla="*/ 147 h 179"/>
                  <a:gd name="T6" fmla="*/ 53 w 58"/>
                  <a:gd name="T7" fmla="*/ 135 h 179"/>
                  <a:gd name="T8" fmla="*/ 49 w 58"/>
                  <a:gd name="T9" fmla="*/ 124 h 179"/>
                  <a:gd name="T10" fmla="*/ 45 w 58"/>
                  <a:gd name="T11" fmla="*/ 113 h 179"/>
                  <a:gd name="T12" fmla="*/ 40 w 58"/>
                  <a:gd name="T13" fmla="*/ 103 h 179"/>
                  <a:gd name="T14" fmla="*/ 36 w 58"/>
                  <a:gd name="T15" fmla="*/ 94 h 179"/>
                  <a:gd name="T16" fmla="*/ 31 w 58"/>
                  <a:gd name="T17" fmla="*/ 85 h 179"/>
                  <a:gd name="T18" fmla="*/ 27 w 58"/>
                  <a:gd name="T19" fmla="*/ 75 h 179"/>
                  <a:gd name="T20" fmla="*/ 22 w 58"/>
                  <a:gd name="T21" fmla="*/ 66 h 179"/>
                  <a:gd name="T22" fmla="*/ 18 w 58"/>
                  <a:gd name="T23" fmla="*/ 57 h 179"/>
                  <a:gd name="T24" fmla="*/ 15 w 58"/>
                  <a:gd name="T25" fmla="*/ 47 h 179"/>
                  <a:gd name="T26" fmla="*/ 12 w 58"/>
                  <a:gd name="T27" fmla="*/ 37 h 179"/>
                  <a:gd name="T28" fmla="*/ 9 w 58"/>
                  <a:gd name="T29" fmla="*/ 26 h 179"/>
                  <a:gd name="T30" fmla="*/ 8 w 58"/>
                  <a:gd name="T31" fmla="*/ 14 h 179"/>
                  <a:gd name="T32" fmla="*/ 8 w 58"/>
                  <a:gd name="T33" fmla="*/ 1 h 179"/>
                  <a:gd name="T34" fmla="*/ 0 w 58"/>
                  <a:gd name="T35" fmla="*/ 7 h 179"/>
                  <a:gd name="T36" fmla="*/ 1 w 58"/>
                  <a:gd name="T37" fmla="*/ 21 h 179"/>
                  <a:gd name="T38" fmla="*/ 2 w 58"/>
                  <a:gd name="T39" fmla="*/ 34 h 179"/>
                  <a:gd name="T40" fmla="*/ 5 w 58"/>
                  <a:gd name="T41" fmla="*/ 45 h 179"/>
                  <a:gd name="T42" fmla="*/ 9 w 58"/>
                  <a:gd name="T43" fmla="*/ 56 h 179"/>
                  <a:gd name="T44" fmla="*/ 13 w 58"/>
                  <a:gd name="T45" fmla="*/ 67 h 179"/>
                  <a:gd name="T46" fmla="*/ 18 w 58"/>
                  <a:gd name="T47" fmla="*/ 76 h 179"/>
                  <a:gd name="T48" fmla="*/ 22 w 58"/>
                  <a:gd name="T49" fmla="*/ 86 h 179"/>
                  <a:gd name="T50" fmla="*/ 27 w 58"/>
                  <a:gd name="T51" fmla="*/ 95 h 179"/>
                  <a:gd name="T52" fmla="*/ 32 w 58"/>
                  <a:gd name="T53" fmla="*/ 104 h 179"/>
                  <a:gd name="T54" fmla="*/ 36 w 58"/>
                  <a:gd name="T55" fmla="*/ 113 h 179"/>
                  <a:gd name="T56" fmla="*/ 40 w 58"/>
                  <a:gd name="T57" fmla="*/ 123 h 179"/>
                  <a:gd name="T58" fmla="*/ 43 w 58"/>
                  <a:gd name="T59" fmla="*/ 133 h 179"/>
                  <a:gd name="T60" fmla="*/ 46 w 58"/>
                  <a:gd name="T61" fmla="*/ 143 h 179"/>
                  <a:gd name="T62" fmla="*/ 49 w 58"/>
                  <a:gd name="T63" fmla="*/ 155 h 179"/>
                  <a:gd name="T64" fmla="*/ 50 w 58"/>
                  <a:gd name="T65" fmla="*/ 167 h 179"/>
                  <a:gd name="T66" fmla="*/ 53 w 58"/>
                  <a:gd name="T67" fmla="*/ 168 h 179"/>
                  <a:gd name="T68" fmla="*/ 50 w 58"/>
                  <a:gd name="T69" fmla="*/ 176 h 179"/>
                  <a:gd name="T70" fmla="*/ 52 w 58"/>
                  <a:gd name="T71" fmla="*/ 178 h 179"/>
                  <a:gd name="T72" fmla="*/ 55 w 58"/>
                  <a:gd name="T73" fmla="*/ 178 h 179"/>
                  <a:gd name="T74" fmla="*/ 57 w 58"/>
                  <a:gd name="T75" fmla="*/ 176 h 179"/>
                  <a:gd name="T76" fmla="*/ 53 w 58"/>
                  <a:gd name="T77" fmla="*/ 178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8" h="179">
                    <a:moveTo>
                      <a:pt x="53" y="178"/>
                    </a:moveTo>
                    <a:lnTo>
                      <a:pt x="57" y="173"/>
                    </a:lnTo>
                    <a:lnTo>
                      <a:pt x="57" y="166"/>
                    </a:lnTo>
                    <a:lnTo>
                      <a:pt x="56" y="160"/>
                    </a:lnTo>
                    <a:lnTo>
                      <a:pt x="56" y="153"/>
                    </a:lnTo>
                    <a:lnTo>
                      <a:pt x="55" y="147"/>
                    </a:lnTo>
                    <a:lnTo>
                      <a:pt x="54" y="140"/>
                    </a:lnTo>
                    <a:lnTo>
                      <a:pt x="53" y="135"/>
                    </a:lnTo>
                    <a:lnTo>
                      <a:pt x="51" y="129"/>
                    </a:lnTo>
                    <a:lnTo>
                      <a:pt x="49" y="124"/>
                    </a:lnTo>
                    <a:lnTo>
                      <a:pt x="47" y="118"/>
                    </a:lnTo>
                    <a:lnTo>
                      <a:pt x="45" y="113"/>
                    </a:lnTo>
                    <a:lnTo>
                      <a:pt x="43" y="108"/>
                    </a:lnTo>
                    <a:lnTo>
                      <a:pt x="40" y="103"/>
                    </a:lnTo>
                    <a:lnTo>
                      <a:pt x="38" y="99"/>
                    </a:lnTo>
                    <a:lnTo>
                      <a:pt x="36" y="94"/>
                    </a:lnTo>
                    <a:lnTo>
                      <a:pt x="34" y="89"/>
                    </a:lnTo>
                    <a:lnTo>
                      <a:pt x="31" y="85"/>
                    </a:lnTo>
                    <a:lnTo>
                      <a:pt x="29" y="80"/>
                    </a:lnTo>
                    <a:lnTo>
                      <a:pt x="27" y="75"/>
                    </a:lnTo>
                    <a:lnTo>
                      <a:pt x="24" y="71"/>
                    </a:lnTo>
                    <a:lnTo>
                      <a:pt x="22" y="66"/>
                    </a:lnTo>
                    <a:lnTo>
                      <a:pt x="20" y="62"/>
                    </a:lnTo>
                    <a:lnTo>
                      <a:pt x="18" y="57"/>
                    </a:lnTo>
                    <a:lnTo>
                      <a:pt x="16" y="52"/>
                    </a:lnTo>
                    <a:lnTo>
                      <a:pt x="15" y="47"/>
                    </a:lnTo>
                    <a:lnTo>
                      <a:pt x="13" y="42"/>
                    </a:lnTo>
                    <a:lnTo>
                      <a:pt x="12" y="37"/>
                    </a:lnTo>
                    <a:lnTo>
                      <a:pt x="10" y="31"/>
                    </a:lnTo>
                    <a:lnTo>
                      <a:pt x="9" y="26"/>
                    </a:lnTo>
                    <a:lnTo>
                      <a:pt x="8" y="20"/>
                    </a:lnTo>
                    <a:lnTo>
                      <a:pt x="8" y="14"/>
                    </a:lnTo>
                    <a:lnTo>
                      <a:pt x="8" y="7"/>
                    </a:lnTo>
                    <a:lnTo>
                      <a:pt x="8" y="1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1" y="21"/>
                    </a:lnTo>
                    <a:lnTo>
                      <a:pt x="2" y="28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5" y="45"/>
                    </a:lnTo>
                    <a:lnTo>
                      <a:pt x="7" y="51"/>
                    </a:lnTo>
                    <a:lnTo>
                      <a:pt x="9" y="56"/>
                    </a:lnTo>
                    <a:lnTo>
                      <a:pt x="11" y="62"/>
                    </a:lnTo>
                    <a:lnTo>
                      <a:pt x="13" y="67"/>
                    </a:lnTo>
                    <a:lnTo>
                      <a:pt x="15" y="71"/>
                    </a:lnTo>
                    <a:lnTo>
                      <a:pt x="18" y="76"/>
                    </a:lnTo>
                    <a:lnTo>
                      <a:pt x="20" y="81"/>
                    </a:lnTo>
                    <a:lnTo>
                      <a:pt x="22" y="86"/>
                    </a:lnTo>
                    <a:lnTo>
                      <a:pt x="24" y="90"/>
                    </a:lnTo>
                    <a:lnTo>
                      <a:pt x="27" y="95"/>
                    </a:lnTo>
                    <a:lnTo>
                      <a:pt x="30" y="100"/>
                    </a:lnTo>
                    <a:lnTo>
                      <a:pt x="32" y="104"/>
                    </a:lnTo>
                    <a:lnTo>
                      <a:pt x="34" y="109"/>
                    </a:lnTo>
                    <a:lnTo>
                      <a:pt x="36" y="113"/>
                    </a:lnTo>
                    <a:lnTo>
                      <a:pt x="38" y="118"/>
                    </a:lnTo>
                    <a:lnTo>
                      <a:pt x="40" y="123"/>
                    </a:lnTo>
                    <a:lnTo>
                      <a:pt x="42" y="128"/>
                    </a:lnTo>
                    <a:lnTo>
                      <a:pt x="43" y="133"/>
                    </a:lnTo>
                    <a:lnTo>
                      <a:pt x="45" y="138"/>
                    </a:lnTo>
                    <a:lnTo>
                      <a:pt x="46" y="143"/>
                    </a:lnTo>
                    <a:lnTo>
                      <a:pt x="47" y="149"/>
                    </a:lnTo>
                    <a:lnTo>
                      <a:pt x="49" y="155"/>
                    </a:lnTo>
                    <a:lnTo>
                      <a:pt x="50" y="160"/>
                    </a:lnTo>
                    <a:lnTo>
                      <a:pt x="50" y="167"/>
                    </a:lnTo>
                    <a:lnTo>
                      <a:pt x="50" y="173"/>
                    </a:lnTo>
                    <a:lnTo>
                      <a:pt x="53" y="168"/>
                    </a:lnTo>
                    <a:lnTo>
                      <a:pt x="50" y="173"/>
                    </a:lnTo>
                    <a:lnTo>
                      <a:pt x="50" y="176"/>
                    </a:lnTo>
                    <a:lnTo>
                      <a:pt x="51" y="177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5" y="178"/>
                    </a:lnTo>
                    <a:lnTo>
                      <a:pt x="56" y="177"/>
                    </a:lnTo>
                    <a:lnTo>
                      <a:pt x="57" y="176"/>
                    </a:lnTo>
                    <a:lnTo>
                      <a:pt x="57" y="173"/>
                    </a:lnTo>
                    <a:lnTo>
                      <a:pt x="53" y="17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03" name="Freeform 359">
                <a:extLst>
                  <a:ext uri="{FF2B5EF4-FFF2-40B4-BE49-F238E27FC236}">
                    <a16:creationId xmlns:a16="http://schemas.microsoft.com/office/drawing/2014/main" id="{6F75D78C-9B2E-4524-6095-6EFD9E85B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609"/>
                <a:ext cx="39" cy="17"/>
              </a:xfrm>
              <a:custGeom>
                <a:avLst/>
                <a:gdLst>
                  <a:gd name="T0" fmla="*/ 0 w 39"/>
                  <a:gd name="T1" fmla="*/ 11 h 17"/>
                  <a:gd name="T2" fmla="*/ 4 w 39"/>
                  <a:gd name="T3" fmla="*/ 16 h 17"/>
                  <a:gd name="T4" fmla="*/ 6 w 39"/>
                  <a:gd name="T5" fmla="*/ 16 h 17"/>
                  <a:gd name="T6" fmla="*/ 8 w 39"/>
                  <a:gd name="T7" fmla="*/ 16 h 17"/>
                  <a:gd name="T8" fmla="*/ 10 w 39"/>
                  <a:gd name="T9" fmla="*/ 16 h 17"/>
                  <a:gd name="T10" fmla="*/ 13 w 39"/>
                  <a:gd name="T11" fmla="*/ 16 h 17"/>
                  <a:gd name="T12" fmla="*/ 14 w 39"/>
                  <a:gd name="T13" fmla="*/ 16 h 17"/>
                  <a:gd name="T14" fmla="*/ 17 w 39"/>
                  <a:gd name="T15" fmla="*/ 16 h 17"/>
                  <a:gd name="T16" fmla="*/ 19 w 39"/>
                  <a:gd name="T17" fmla="*/ 16 h 17"/>
                  <a:gd name="T18" fmla="*/ 21 w 39"/>
                  <a:gd name="T19" fmla="*/ 16 h 17"/>
                  <a:gd name="T20" fmla="*/ 23 w 39"/>
                  <a:gd name="T21" fmla="*/ 16 h 17"/>
                  <a:gd name="T22" fmla="*/ 25 w 39"/>
                  <a:gd name="T23" fmla="*/ 16 h 17"/>
                  <a:gd name="T24" fmla="*/ 27 w 39"/>
                  <a:gd name="T25" fmla="*/ 16 h 17"/>
                  <a:gd name="T26" fmla="*/ 29 w 39"/>
                  <a:gd name="T27" fmla="*/ 16 h 17"/>
                  <a:gd name="T28" fmla="*/ 31 w 39"/>
                  <a:gd name="T29" fmla="*/ 16 h 17"/>
                  <a:gd name="T30" fmla="*/ 34 w 39"/>
                  <a:gd name="T31" fmla="*/ 16 h 17"/>
                  <a:gd name="T32" fmla="*/ 35 w 39"/>
                  <a:gd name="T33" fmla="*/ 16 h 17"/>
                  <a:gd name="T34" fmla="*/ 38 w 39"/>
                  <a:gd name="T35" fmla="*/ 16 h 17"/>
                  <a:gd name="T36" fmla="*/ 38 w 39"/>
                  <a:gd name="T37" fmla="*/ 0 h 17"/>
                  <a:gd name="T38" fmla="*/ 35 w 39"/>
                  <a:gd name="T39" fmla="*/ 0 h 17"/>
                  <a:gd name="T40" fmla="*/ 34 w 39"/>
                  <a:gd name="T41" fmla="*/ 0 h 17"/>
                  <a:gd name="T42" fmla="*/ 31 w 39"/>
                  <a:gd name="T43" fmla="*/ 0 h 17"/>
                  <a:gd name="T44" fmla="*/ 29 w 39"/>
                  <a:gd name="T45" fmla="*/ 0 h 17"/>
                  <a:gd name="T46" fmla="*/ 27 w 39"/>
                  <a:gd name="T47" fmla="*/ 0 h 17"/>
                  <a:gd name="T48" fmla="*/ 25 w 39"/>
                  <a:gd name="T49" fmla="*/ 0 h 17"/>
                  <a:gd name="T50" fmla="*/ 23 w 39"/>
                  <a:gd name="T51" fmla="*/ 0 h 17"/>
                  <a:gd name="T52" fmla="*/ 21 w 39"/>
                  <a:gd name="T53" fmla="*/ 0 h 17"/>
                  <a:gd name="T54" fmla="*/ 19 w 39"/>
                  <a:gd name="T55" fmla="*/ 0 h 17"/>
                  <a:gd name="T56" fmla="*/ 17 w 39"/>
                  <a:gd name="T57" fmla="*/ 0 h 17"/>
                  <a:gd name="T58" fmla="*/ 14 w 39"/>
                  <a:gd name="T59" fmla="*/ 0 h 17"/>
                  <a:gd name="T60" fmla="*/ 13 w 39"/>
                  <a:gd name="T61" fmla="*/ 0 h 17"/>
                  <a:gd name="T62" fmla="*/ 10 w 39"/>
                  <a:gd name="T63" fmla="*/ 0 h 17"/>
                  <a:gd name="T64" fmla="*/ 8 w 39"/>
                  <a:gd name="T65" fmla="*/ 0 h 17"/>
                  <a:gd name="T66" fmla="*/ 6 w 39"/>
                  <a:gd name="T67" fmla="*/ 0 h 17"/>
                  <a:gd name="T68" fmla="*/ 4 w 39"/>
                  <a:gd name="T69" fmla="*/ 0 h 17"/>
                  <a:gd name="T70" fmla="*/ 7 w 39"/>
                  <a:gd name="T71" fmla="*/ 5 h 17"/>
                  <a:gd name="T72" fmla="*/ 4 w 39"/>
                  <a:gd name="T73" fmla="*/ 0 h 17"/>
                  <a:gd name="T74" fmla="*/ 2 w 39"/>
                  <a:gd name="T75" fmla="*/ 2 h 17"/>
                  <a:gd name="T76" fmla="*/ 1 w 39"/>
                  <a:gd name="T77" fmla="*/ 3 h 17"/>
                  <a:gd name="T78" fmla="*/ 0 w 39"/>
                  <a:gd name="T79" fmla="*/ 5 h 17"/>
                  <a:gd name="T80" fmla="*/ 0 w 39"/>
                  <a:gd name="T81" fmla="*/ 8 h 17"/>
                  <a:gd name="T82" fmla="*/ 0 w 39"/>
                  <a:gd name="T83" fmla="*/ 11 h 17"/>
                  <a:gd name="T84" fmla="*/ 1 w 39"/>
                  <a:gd name="T85" fmla="*/ 14 h 17"/>
                  <a:gd name="T86" fmla="*/ 2 w 39"/>
                  <a:gd name="T87" fmla="*/ 16 h 17"/>
                  <a:gd name="T88" fmla="*/ 4 w 39"/>
                  <a:gd name="T89" fmla="*/ 16 h 17"/>
                  <a:gd name="T90" fmla="*/ 0 w 39"/>
                  <a:gd name="T9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17">
                    <a:moveTo>
                      <a:pt x="0" y="11"/>
                    </a:moveTo>
                    <a:lnTo>
                      <a:pt x="4" y="16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3" y="16"/>
                    </a:lnTo>
                    <a:lnTo>
                      <a:pt x="14" y="16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3" y="16"/>
                    </a:lnTo>
                    <a:lnTo>
                      <a:pt x="25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1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8" y="16"/>
                    </a:lnTo>
                    <a:lnTo>
                      <a:pt x="38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7" y="5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1" y="14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04" name="Freeform 360">
                <a:extLst>
                  <a:ext uri="{FF2B5EF4-FFF2-40B4-BE49-F238E27FC236}">
                    <a16:creationId xmlns:a16="http://schemas.microsoft.com/office/drawing/2014/main" id="{986EAFBE-0121-837D-ED93-61473A4ED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604"/>
                <a:ext cx="270" cy="33"/>
              </a:xfrm>
              <a:custGeom>
                <a:avLst/>
                <a:gdLst>
                  <a:gd name="T0" fmla="*/ 266 w 270"/>
                  <a:gd name="T1" fmla="*/ 22 h 33"/>
                  <a:gd name="T2" fmla="*/ 247 w 270"/>
                  <a:gd name="T3" fmla="*/ 17 h 33"/>
                  <a:gd name="T4" fmla="*/ 228 w 270"/>
                  <a:gd name="T5" fmla="*/ 13 h 33"/>
                  <a:gd name="T6" fmla="*/ 210 w 270"/>
                  <a:gd name="T7" fmla="*/ 10 h 33"/>
                  <a:gd name="T8" fmla="*/ 193 w 270"/>
                  <a:gd name="T9" fmla="*/ 7 h 33"/>
                  <a:gd name="T10" fmla="*/ 177 w 270"/>
                  <a:gd name="T11" fmla="*/ 5 h 33"/>
                  <a:gd name="T12" fmla="*/ 161 w 270"/>
                  <a:gd name="T13" fmla="*/ 4 h 33"/>
                  <a:gd name="T14" fmla="*/ 146 w 270"/>
                  <a:gd name="T15" fmla="*/ 3 h 33"/>
                  <a:gd name="T16" fmla="*/ 130 w 270"/>
                  <a:gd name="T17" fmla="*/ 2 h 33"/>
                  <a:gd name="T18" fmla="*/ 115 w 270"/>
                  <a:gd name="T19" fmla="*/ 2 h 33"/>
                  <a:gd name="T20" fmla="*/ 101 w 270"/>
                  <a:gd name="T21" fmla="*/ 2 h 33"/>
                  <a:gd name="T22" fmla="*/ 85 w 270"/>
                  <a:gd name="T23" fmla="*/ 2 h 33"/>
                  <a:gd name="T24" fmla="*/ 69 w 270"/>
                  <a:gd name="T25" fmla="*/ 2 h 33"/>
                  <a:gd name="T26" fmla="*/ 53 w 270"/>
                  <a:gd name="T27" fmla="*/ 2 h 33"/>
                  <a:gd name="T28" fmla="*/ 37 w 270"/>
                  <a:gd name="T29" fmla="*/ 1 h 33"/>
                  <a:gd name="T30" fmla="*/ 19 w 270"/>
                  <a:gd name="T31" fmla="*/ 1 h 33"/>
                  <a:gd name="T32" fmla="*/ 1 w 270"/>
                  <a:gd name="T33" fmla="*/ 0 h 33"/>
                  <a:gd name="T34" fmla="*/ 9 w 270"/>
                  <a:gd name="T35" fmla="*/ 11 h 33"/>
                  <a:gd name="T36" fmla="*/ 28 w 270"/>
                  <a:gd name="T37" fmla="*/ 12 h 33"/>
                  <a:gd name="T38" fmla="*/ 45 w 270"/>
                  <a:gd name="T39" fmla="*/ 12 h 33"/>
                  <a:gd name="T40" fmla="*/ 61 w 270"/>
                  <a:gd name="T41" fmla="*/ 12 h 33"/>
                  <a:gd name="T42" fmla="*/ 77 w 270"/>
                  <a:gd name="T43" fmla="*/ 12 h 33"/>
                  <a:gd name="T44" fmla="*/ 93 w 270"/>
                  <a:gd name="T45" fmla="*/ 12 h 33"/>
                  <a:gd name="T46" fmla="*/ 108 w 270"/>
                  <a:gd name="T47" fmla="*/ 13 h 33"/>
                  <a:gd name="T48" fmla="*/ 123 w 270"/>
                  <a:gd name="T49" fmla="*/ 13 h 33"/>
                  <a:gd name="T50" fmla="*/ 138 w 270"/>
                  <a:gd name="T51" fmla="*/ 13 h 33"/>
                  <a:gd name="T52" fmla="*/ 153 w 270"/>
                  <a:gd name="T53" fmla="*/ 14 h 33"/>
                  <a:gd name="T54" fmla="*/ 169 w 270"/>
                  <a:gd name="T55" fmla="*/ 15 h 33"/>
                  <a:gd name="T56" fmla="*/ 185 w 270"/>
                  <a:gd name="T57" fmla="*/ 17 h 33"/>
                  <a:gd name="T58" fmla="*/ 201 w 270"/>
                  <a:gd name="T59" fmla="*/ 19 h 33"/>
                  <a:gd name="T60" fmla="*/ 218 w 270"/>
                  <a:gd name="T61" fmla="*/ 21 h 33"/>
                  <a:gd name="T62" fmla="*/ 236 w 270"/>
                  <a:gd name="T63" fmla="*/ 25 h 33"/>
                  <a:gd name="T64" fmla="*/ 255 w 270"/>
                  <a:gd name="T65" fmla="*/ 29 h 33"/>
                  <a:gd name="T66" fmla="*/ 265 w 270"/>
                  <a:gd name="T67" fmla="*/ 32 h 33"/>
                  <a:gd name="T68" fmla="*/ 267 w 270"/>
                  <a:gd name="T69" fmla="*/ 32 h 33"/>
                  <a:gd name="T70" fmla="*/ 269 w 270"/>
                  <a:gd name="T71" fmla="*/ 29 h 33"/>
                  <a:gd name="T72" fmla="*/ 269 w 270"/>
                  <a:gd name="T73" fmla="*/ 26 h 33"/>
                  <a:gd name="T74" fmla="*/ 268 w 270"/>
                  <a:gd name="T75" fmla="*/ 23 h 33"/>
                  <a:gd name="T76" fmla="*/ 267 w 270"/>
                  <a:gd name="T77" fmla="*/ 2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0" h="33">
                    <a:moveTo>
                      <a:pt x="267" y="22"/>
                    </a:moveTo>
                    <a:lnTo>
                      <a:pt x="266" y="22"/>
                    </a:lnTo>
                    <a:lnTo>
                      <a:pt x="256" y="19"/>
                    </a:lnTo>
                    <a:lnTo>
                      <a:pt x="247" y="17"/>
                    </a:lnTo>
                    <a:lnTo>
                      <a:pt x="237" y="15"/>
                    </a:lnTo>
                    <a:lnTo>
                      <a:pt x="228" y="13"/>
                    </a:lnTo>
                    <a:lnTo>
                      <a:pt x="219" y="11"/>
                    </a:lnTo>
                    <a:lnTo>
                      <a:pt x="210" y="10"/>
                    </a:lnTo>
                    <a:lnTo>
                      <a:pt x="201" y="8"/>
                    </a:lnTo>
                    <a:lnTo>
                      <a:pt x="193" y="7"/>
                    </a:lnTo>
                    <a:lnTo>
                      <a:pt x="185" y="6"/>
                    </a:lnTo>
                    <a:lnTo>
                      <a:pt x="177" y="5"/>
                    </a:lnTo>
                    <a:lnTo>
                      <a:pt x="169" y="5"/>
                    </a:lnTo>
                    <a:lnTo>
                      <a:pt x="161" y="4"/>
                    </a:lnTo>
                    <a:lnTo>
                      <a:pt x="153" y="3"/>
                    </a:lnTo>
                    <a:lnTo>
                      <a:pt x="146" y="3"/>
                    </a:lnTo>
                    <a:lnTo>
                      <a:pt x="138" y="3"/>
                    </a:lnTo>
                    <a:lnTo>
                      <a:pt x="130" y="2"/>
                    </a:lnTo>
                    <a:lnTo>
                      <a:pt x="123" y="2"/>
                    </a:lnTo>
                    <a:lnTo>
                      <a:pt x="115" y="2"/>
                    </a:lnTo>
                    <a:lnTo>
                      <a:pt x="108" y="2"/>
                    </a:lnTo>
                    <a:lnTo>
                      <a:pt x="101" y="2"/>
                    </a:lnTo>
                    <a:lnTo>
                      <a:pt x="93" y="2"/>
                    </a:lnTo>
                    <a:lnTo>
                      <a:pt x="85" y="2"/>
                    </a:lnTo>
                    <a:lnTo>
                      <a:pt x="77" y="2"/>
                    </a:lnTo>
                    <a:lnTo>
                      <a:pt x="69" y="2"/>
                    </a:lnTo>
                    <a:lnTo>
                      <a:pt x="61" y="2"/>
                    </a:lnTo>
                    <a:lnTo>
                      <a:pt x="53" y="2"/>
                    </a:lnTo>
                    <a:lnTo>
                      <a:pt x="45" y="2"/>
                    </a:lnTo>
                    <a:lnTo>
                      <a:pt x="37" y="1"/>
                    </a:lnTo>
                    <a:lnTo>
                      <a:pt x="28" y="1"/>
                    </a:lnTo>
                    <a:lnTo>
                      <a:pt x="19" y="1"/>
                    </a:lnTo>
                    <a:lnTo>
                      <a:pt x="10" y="1"/>
                    </a:lnTo>
                    <a:lnTo>
                      <a:pt x="1" y="0"/>
                    </a:lnTo>
                    <a:lnTo>
                      <a:pt x="0" y="10"/>
                    </a:lnTo>
                    <a:lnTo>
                      <a:pt x="9" y="11"/>
                    </a:lnTo>
                    <a:lnTo>
                      <a:pt x="18" y="11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2"/>
                    </a:lnTo>
                    <a:lnTo>
                      <a:pt x="53" y="12"/>
                    </a:lnTo>
                    <a:lnTo>
                      <a:pt x="61" y="12"/>
                    </a:lnTo>
                    <a:lnTo>
                      <a:pt x="69" y="12"/>
                    </a:lnTo>
                    <a:lnTo>
                      <a:pt x="77" y="12"/>
                    </a:lnTo>
                    <a:lnTo>
                      <a:pt x="85" y="12"/>
                    </a:lnTo>
                    <a:lnTo>
                      <a:pt x="93" y="12"/>
                    </a:lnTo>
                    <a:lnTo>
                      <a:pt x="101" y="13"/>
                    </a:lnTo>
                    <a:lnTo>
                      <a:pt x="108" y="13"/>
                    </a:lnTo>
                    <a:lnTo>
                      <a:pt x="115" y="13"/>
                    </a:lnTo>
                    <a:lnTo>
                      <a:pt x="123" y="13"/>
                    </a:lnTo>
                    <a:lnTo>
                      <a:pt x="130" y="13"/>
                    </a:lnTo>
                    <a:lnTo>
                      <a:pt x="138" y="13"/>
                    </a:lnTo>
                    <a:lnTo>
                      <a:pt x="146" y="14"/>
                    </a:lnTo>
                    <a:lnTo>
                      <a:pt x="153" y="14"/>
                    </a:lnTo>
                    <a:lnTo>
                      <a:pt x="161" y="14"/>
                    </a:lnTo>
                    <a:lnTo>
                      <a:pt x="169" y="15"/>
                    </a:lnTo>
                    <a:lnTo>
                      <a:pt x="176" y="16"/>
                    </a:lnTo>
                    <a:lnTo>
                      <a:pt x="185" y="17"/>
                    </a:lnTo>
                    <a:lnTo>
                      <a:pt x="192" y="18"/>
                    </a:lnTo>
                    <a:lnTo>
                      <a:pt x="201" y="19"/>
                    </a:lnTo>
                    <a:lnTo>
                      <a:pt x="209" y="20"/>
                    </a:lnTo>
                    <a:lnTo>
                      <a:pt x="218" y="21"/>
                    </a:lnTo>
                    <a:lnTo>
                      <a:pt x="226" y="23"/>
                    </a:lnTo>
                    <a:lnTo>
                      <a:pt x="236" y="25"/>
                    </a:lnTo>
                    <a:lnTo>
                      <a:pt x="245" y="27"/>
                    </a:lnTo>
                    <a:lnTo>
                      <a:pt x="255" y="29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1"/>
                    </a:lnTo>
                    <a:lnTo>
                      <a:pt x="269" y="29"/>
                    </a:lnTo>
                    <a:lnTo>
                      <a:pt x="269" y="28"/>
                    </a:lnTo>
                    <a:lnTo>
                      <a:pt x="269" y="26"/>
                    </a:lnTo>
                    <a:lnTo>
                      <a:pt x="269" y="24"/>
                    </a:lnTo>
                    <a:lnTo>
                      <a:pt x="268" y="23"/>
                    </a:lnTo>
                    <a:lnTo>
                      <a:pt x="266" y="22"/>
                    </a:lnTo>
                    <a:lnTo>
                      <a:pt x="267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05" name="Freeform 361">
                <a:extLst>
                  <a:ext uri="{FF2B5EF4-FFF2-40B4-BE49-F238E27FC236}">
                    <a16:creationId xmlns:a16="http://schemas.microsoft.com/office/drawing/2014/main" id="{8580097D-53D6-267D-E8E3-4333A6448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626"/>
                <a:ext cx="106" cy="197"/>
              </a:xfrm>
              <a:custGeom>
                <a:avLst/>
                <a:gdLst>
                  <a:gd name="T0" fmla="*/ 105 w 106"/>
                  <a:gd name="T1" fmla="*/ 190 h 197"/>
                  <a:gd name="T2" fmla="*/ 103 w 106"/>
                  <a:gd name="T3" fmla="*/ 174 h 197"/>
                  <a:gd name="T4" fmla="*/ 101 w 106"/>
                  <a:gd name="T5" fmla="*/ 159 h 197"/>
                  <a:gd name="T6" fmla="*/ 99 w 106"/>
                  <a:gd name="T7" fmla="*/ 144 h 197"/>
                  <a:gd name="T8" fmla="*/ 96 w 106"/>
                  <a:gd name="T9" fmla="*/ 129 h 197"/>
                  <a:gd name="T10" fmla="*/ 93 w 106"/>
                  <a:gd name="T11" fmla="*/ 115 h 197"/>
                  <a:gd name="T12" fmla="*/ 89 w 106"/>
                  <a:gd name="T13" fmla="*/ 100 h 197"/>
                  <a:gd name="T14" fmla="*/ 85 w 106"/>
                  <a:gd name="T15" fmla="*/ 87 h 197"/>
                  <a:gd name="T16" fmla="*/ 79 w 106"/>
                  <a:gd name="T17" fmla="*/ 74 h 197"/>
                  <a:gd name="T18" fmla="*/ 73 w 106"/>
                  <a:gd name="T19" fmla="*/ 61 h 197"/>
                  <a:gd name="T20" fmla="*/ 66 w 106"/>
                  <a:gd name="T21" fmla="*/ 50 h 197"/>
                  <a:gd name="T22" fmla="*/ 58 w 106"/>
                  <a:gd name="T23" fmla="*/ 39 h 197"/>
                  <a:gd name="T24" fmla="*/ 49 w 106"/>
                  <a:gd name="T25" fmla="*/ 29 h 197"/>
                  <a:gd name="T26" fmla="*/ 39 w 106"/>
                  <a:gd name="T27" fmla="*/ 20 h 197"/>
                  <a:gd name="T28" fmla="*/ 28 w 106"/>
                  <a:gd name="T29" fmla="*/ 12 h 197"/>
                  <a:gd name="T30" fmla="*/ 15 w 106"/>
                  <a:gd name="T31" fmla="*/ 5 h 197"/>
                  <a:gd name="T32" fmla="*/ 2 w 106"/>
                  <a:gd name="T33" fmla="*/ 0 h 197"/>
                  <a:gd name="T34" fmla="*/ 6 w 106"/>
                  <a:gd name="T35" fmla="*/ 12 h 197"/>
                  <a:gd name="T36" fmla="*/ 19 w 106"/>
                  <a:gd name="T37" fmla="*/ 18 h 197"/>
                  <a:gd name="T38" fmla="*/ 30 w 106"/>
                  <a:gd name="T39" fmla="*/ 25 h 197"/>
                  <a:gd name="T40" fmla="*/ 40 w 106"/>
                  <a:gd name="T41" fmla="*/ 33 h 197"/>
                  <a:gd name="T42" fmla="*/ 49 w 106"/>
                  <a:gd name="T43" fmla="*/ 42 h 197"/>
                  <a:gd name="T44" fmla="*/ 57 w 106"/>
                  <a:gd name="T45" fmla="*/ 51 h 197"/>
                  <a:gd name="T46" fmla="*/ 63 w 106"/>
                  <a:gd name="T47" fmla="*/ 62 h 197"/>
                  <a:gd name="T48" fmla="*/ 70 w 106"/>
                  <a:gd name="T49" fmla="*/ 73 h 197"/>
                  <a:gd name="T50" fmla="*/ 75 w 106"/>
                  <a:gd name="T51" fmla="*/ 85 h 197"/>
                  <a:gd name="T52" fmla="*/ 80 w 106"/>
                  <a:gd name="T53" fmla="*/ 98 h 197"/>
                  <a:gd name="T54" fmla="*/ 84 w 106"/>
                  <a:gd name="T55" fmla="*/ 111 h 197"/>
                  <a:gd name="T56" fmla="*/ 87 w 106"/>
                  <a:gd name="T57" fmla="*/ 125 h 197"/>
                  <a:gd name="T58" fmla="*/ 90 w 106"/>
                  <a:gd name="T59" fmla="*/ 139 h 197"/>
                  <a:gd name="T60" fmla="*/ 92 w 106"/>
                  <a:gd name="T61" fmla="*/ 153 h 197"/>
                  <a:gd name="T62" fmla="*/ 95 w 106"/>
                  <a:gd name="T63" fmla="*/ 168 h 197"/>
                  <a:gd name="T64" fmla="*/ 96 w 106"/>
                  <a:gd name="T65" fmla="*/ 183 h 197"/>
                  <a:gd name="T66" fmla="*/ 97 w 106"/>
                  <a:gd name="T67" fmla="*/ 191 h 197"/>
                  <a:gd name="T68" fmla="*/ 98 w 106"/>
                  <a:gd name="T69" fmla="*/ 193 h 197"/>
                  <a:gd name="T70" fmla="*/ 100 w 106"/>
                  <a:gd name="T71" fmla="*/ 195 h 197"/>
                  <a:gd name="T72" fmla="*/ 103 w 106"/>
                  <a:gd name="T73" fmla="*/ 195 h 197"/>
                  <a:gd name="T74" fmla="*/ 105 w 106"/>
                  <a:gd name="T75" fmla="*/ 19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6" h="197">
                    <a:moveTo>
                      <a:pt x="105" y="190"/>
                    </a:moveTo>
                    <a:lnTo>
                      <a:pt x="105" y="190"/>
                    </a:lnTo>
                    <a:lnTo>
                      <a:pt x="104" y="182"/>
                    </a:lnTo>
                    <a:lnTo>
                      <a:pt x="103" y="174"/>
                    </a:lnTo>
                    <a:lnTo>
                      <a:pt x="102" y="167"/>
                    </a:lnTo>
                    <a:lnTo>
                      <a:pt x="101" y="159"/>
                    </a:lnTo>
                    <a:lnTo>
                      <a:pt x="100" y="151"/>
                    </a:lnTo>
                    <a:lnTo>
                      <a:pt x="99" y="144"/>
                    </a:lnTo>
                    <a:lnTo>
                      <a:pt x="98" y="136"/>
                    </a:lnTo>
                    <a:lnTo>
                      <a:pt x="96" y="129"/>
                    </a:lnTo>
                    <a:lnTo>
                      <a:pt x="95" y="122"/>
                    </a:lnTo>
                    <a:lnTo>
                      <a:pt x="93" y="115"/>
                    </a:lnTo>
                    <a:lnTo>
                      <a:pt x="91" y="107"/>
                    </a:lnTo>
                    <a:lnTo>
                      <a:pt x="89" y="100"/>
                    </a:lnTo>
                    <a:lnTo>
                      <a:pt x="87" y="94"/>
                    </a:lnTo>
                    <a:lnTo>
                      <a:pt x="85" y="87"/>
                    </a:lnTo>
                    <a:lnTo>
                      <a:pt x="82" y="80"/>
                    </a:lnTo>
                    <a:lnTo>
                      <a:pt x="79" y="74"/>
                    </a:lnTo>
                    <a:lnTo>
                      <a:pt x="76" y="68"/>
                    </a:lnTo>
                    <a:lnTo>
                      <a:pt x="73" y="61"/>
                    </a:lnTo>
                    <a:lnTo>
                      <a:pt x="70" y="55"/>
                    </a:lnTo>
                    <a:lnTo>
                      <a:pt x="66" y="50"/>
                    </a:lnTo>
                    <a:lnTo>
                      <a:pt x="63" y="44"/>
                    </a:lnTo>
                    <a:lnTo>
                      <a:pt x="58" y="39"/>
                    </a:lnTo>
                    <a:lnTo>
                      <a:pt x="54" y="34"/>
                    </a:lnTo>
                    <a:lnTo>
                      <a:pt x="49" y="29"/>
                    </a:lnTo>
                    <a:lnTo>
                      <a:pt x="44" y="24"/>
                    </a:lnTo>
                    <a:lnTo>
                      <a:pt x="39" y="20"/>
                    </a:lnTo>
                    <a:lnTo>
                      <a:pt x="34" y="16"/>
                    </a:lnTo>
                    <a:lnTo>
                      <a:pt x="28" y="12"/>
                    </a:lnTo>
                    <a:lnTo>
                      <a:pt x="22" y="9"/>
                    </a:lnTo>
                    <a:lnTo>
                      <a:pt x="15" y="5"/>
                    </a:lnTo>
                    <a:lnTo>
                      <a:pt x="9" y="2"/>
                    </a:lnTo>
                    <a:lnTo>
                      <a:pt x="2" y="0"/>
                    </a:lnTo>
                    <a:lnTo>
                      <a:pt x="0" y="10"/>
                    </a:lnTo>
                    <a:lnTo>
                      <a:pt x="6" y="12"/>
                    </a:lnTo>
                    <a:lnTo>
                      <a:pt x="13" y="15"/>
                    </a:lnTo>
                    <a:lnTo>
                      <a:pt x="19" y="18"/>
                    </a:lnTo>
                    <a:lnTo>
                      <a:pt x="25" y="22"/>
                    </a:lnTo>
                    <a:lnTo>
                      <a:pt x="30" y="25"/>
                    </a:lnTo>
                    <a:lnTo>
                      <a:pt x="35" y="29"/>
                    </a:lnTo>
                    <a:lnTo>
                      <a:pt x="40" y="33"/>
                    </a:lnTo>
                    <a:lnTo>
                      <a:pt x="44" y="37"/>
                    </a:lnTo>
                    <a:lnTo>
                      <a:pt x="49" y="42"/>
                    </a:lnTo>
                    <a:lnTo>
                      <a:pt x="53" y="46"/>
                    </a:lnTo>
                    <a:lnTo>
                      <a:pt x="57" y="51"/>
                    </a:lnTo>
                    <a:lnTo>
                      <a:pt x="60" y="56"/>
                    </a:lnTo>
                    <a:lnTo>
                      <a:pt x="63" y="62"/>
                    </a:lnTo>
                    <a:lnTo>
                      <a:pt x="67" y="67"/>
                    </a:lnTo>
                    <a:lnTo>
                      <a:pt x="70" y="73"/>
                    </a:lnTo>
                    <a:lnTo>
                      <a:pt x="73" y="79"/>
                    </a:lnTo>
                    <a:lnTo>
                      <a:pt x="75" y="85"/>
                    </a:lnTo>
                    <a:lnTo>
                      <a:pt x="78" y="91"/>
                    </a:lnTo>
                    <a:lnTo>
                      <a:pt x="80" y="98"/>
                    </a:lnTo>
                    <a:lnTo>
                      <a:pt x="82" y="104"/>
                    </a:lnTo>
                    <a:lnTo>
                      <a:pt x="84" y="111"/>
                    </a:lnTo>
                    <a:lnTo>
                      <a:pt x="85" y="118"/>
                    </a:lnTo>
                    <a:lnTo>
                      <a:pt x="87" y="125"/>
                    </a:lnTo>
                    <a:lnTo>
                      <a:pt x="89" y="132"/>
                    </a:lnTo>
                    <a:lnTo>
                      <a:pt x="90" y="139"/>
                    </a:lnTo>
                    <a:lnTo>
                      <a:pt x="92" y="146"/>
                    </a:lnTo>
                    <a:lnTo>
                      <a:pt x="92" y="153"/>
                    </a:lnTo>
                    <a:lnTo>
                      <a:pt x="94" y="161"/>
                    </a:lnTo>
                    <a:lnTo>
                      <a:pt x="95" y="168"/>
                    </a:lnTo>
                    <a:lnTo>
                      <a:pt x="95" y="176"/>
                    </a:lnTo>
                    <a:lnTo>
                      <a:pt x="96" y="183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8" y="193"/>
                    </a:lnTo>
                    <a:lnTo>
                      <a:pt x="98" y="195"/>
                    </a:lnTo>
                    <a:lnTo>
                      <a:pt x="100" y="195"/>
                    </a:lnTo>
                    <a:lnTo>
                      <a:pt x="101" y="196"/>
                    </a:lnTo>
                    <a:lnTo>
                      <a:pt x="103" y="195"/>
                    </a:lnTo>
                    <a:lnTo>
                      <a:pt x="104" y="194"/>
                    </a:lnTo>
                    <a:lnTo>
                      <a:pt x="105" y="192"/>
                    </a:lnTo>
                    <a:lnTo>
                      <a:pt x="105" y="19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06" name="Freeform 362">
                <a:extLst>
                  <a:ext uri="{FF2B5EF4-FFF2-40B4-BE49-F238E27FC236}">
                    <a16:creationId xmlns:a16="http://schemas.microsoft.com/office/drawing/2014/main" id="{C3CD5B95-3A4E-FB39-A3AF-5DDD42BE8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816"/>
                <a:ext cx="53" cy="282"/>
              </a:xfrm>
              <a:custGeom>
                <a:avLst/>
                <a:gdLst>
                  <a:gd name="T0" fmla="*/ 52 w 53"/>
                  <a:gd name="T1" fmla="*/ 275 h 282"/>
                  <a:gd name="T2" fmla="*/ 50 w 53"/>
                  <a:gd name="T3" fmla="*/ 266 h 282"/>
                  <a:gd name="T4" fmla="*/ 47 w 53"/>
                  <a:gd name="T5" fmla="*/ 255 h 282"/>
                  <a:gd name="T6" fmla="*/ 44 w 53"/>
                  <a:gd name="T7" fmla="*/ 243 h 282"/>
                  <a:gd name="T8" fmla="*/ 41 w 53"/>
                  <a:gd name="T9" fmla="*/ 230 h 282"/>
                  <a:gd name="T10" fmla="*/ 38 w 53"/>
                  <a:gd name="T11" fmla="*/ 215 h 282"/>
                  <a:gd name="T12" fmla="*/ 34 w 53"/>
                  <a:gd name="T13" fmla="*/ 199 h 282"/>
                  <a:gd name="T14" fmla="*/ 31 w 53"/>
                  <a:gd name="T15" fmla="*/ 182 h 282"/>
                  <a:gd name="T16" fmla="*/ 28 w 53"/>
                  <a:gd name="T17" fmla="*/ 165 h 282"/>
                  <a:gd name="T18" fmla="*/ 24 w 53"/>
                  <a:gd name="T19" fmla="*/ 146 h 282"/>
                  <a:gd name="T20" fmla="*/ 21 w 53"/>
                  <a:gd name="T21" fmla="*/ 127 h 282"/>
                  <a:gd name="T22" fmla="*/ 18 w 53"/>
                  <a:gd name="T23" fmla="*/ 107 h 282"/>
                  <a:gd name="T24" fmla="*/ 15 w 53"/>
                  <a:gd name="T25" fmla="*/ 86 h 282"/>
                  <a:gd name="T26" fmla="*/ 12 w 53"/>
                  <a:gd name="T27" fmla="*/ 65 h 282"/>
                  <a:gd name="T28" fmla="*/ 10 w 53"/>
                  <a:gd name="T29" fmla="*/ 44 h 282"/>
                  <a:gd name="T30" fmla="*/ 9 w 53"/>
                  <a:gd name="T31" fmla="*/ 22 h 282"/>
                  <a:gd name="T32" fmla="*/ 8 w 53"/>
                  <a:gd name="T33" fmla="*/ 0 h 282"/>
                  <a:gd name="T34" fmla="*/ 0 w 53"/>
                  <a:gd name="T35" fmla="*/ 12 h 282"/>
                  <a:gd name="T36" fmla="*/ 2 w 53"/>
                  <a:gd name="T37" fmla="*/ 34 h 282"/>
                  <a:gd name="T38" fmla="*/ 4 w 53"/>
                  <a:gd name="T39" fmla="*/ 56 h 282"/>
                  <a:gd name="T40" fmla="*/ 6 w 53"/>
                  <a:gd name="T41" fmla="*/ 77 h 282"/>
                  <a:gd name="T42" fmla="*/ 8 w 53"/>
                  <a:gd name="T43" fmla="*/ 98 h 282"/>
                  <a:gd name="T44" fmla="*/ 11 w 53"/>
                  <a:gd name="T45" fmla="*/ 119 h 282"/>
                  <a:gd name="T46" fmla="*/ 15 w 53"/>
                  <a:gd name="T47" fmla="*/ 139 h 282"/>
                  <a:gd name="T48" fmla="*/ 18 w 53"/>
                  <a:gd name="T49" fmla="*/ 158 h 282"/>
                  <a:gd name="T50" fmla="*/ 21 w 53"/>
                  <a:gd name="T51" fmla="*/ 176 h 282"/>
                  <a:gd name="T52" fmla="*/ 25 w 53"/>
                  <a:gd name="T53" fmla="*/ 193 h 282"/>
                  <a:gd name="T54" fmla="*/ 28 w 53"/>
                  <a:gd name="T55" fmla="*/ 210 h 282"/>
                  <a:gd name="T56" fmla="*/ 32 w 53"/>
                  <a:gd name="T57" fmla="*/ 225 h 282"/>
                  <a:gd name="T58" fmla="*/ 35 w 53"/>
                  <a:gd name="T59" fmla="*/ 239 h 282"/>
                  <a:gd name="T60" fmla="*/ 38 w 53"/>
                  <a:gd name="T61" fmla="*/ 252 h 282"/>
                  <a:gd name="T62" fmla="*/ 41 w 53"/>
                  <a:gd name="T63" fmla="*/ 264 h 282"/>
                  <a:gd name="T64" fmla="*/ 44 w 53"/>
                  <a:gd name="T65" fmla="*/ 273 h 282"/>
                  <a:gd name="T66" fmla="*/ 44 w 53"/>
                  <a:gd name="T67" fmla="*/ 277 h 282"/>
                  <a:gd name="T68" fmla="*/ 45 w 53"/>
                  <a:gd name="T69" fmla="*/ 280 h 282"/>
                  <a:gd name="T70" fmla="*/ 47 w 53"/>
                  <a:gd name="T71" fmla="*/ 281 h 282"/>
                  <a:gd name="T72" fmla="*/ 50 w 53"/>
                  <a:gd name="T73" fmla="*/ 280 h 282"/>
                  <a:gd name="T74" fmla="*/ 52 w 53"/>
                  <a:gd name="T75" fmla="*/ 277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282">
                    <a:moveTo>
                      <a:pt x="52" y="275"/>
                    </a:moveTo>
                    <a:lnTo>
                      <a:pt x="52" y="275"/>
                    </a:lnTo>
                    <a:lnTo>
                      <a:pt x="50" y="271"/>
                    </a:lnTo>
                    <a:lnTo>
                      <a:pt x="50" y="266"/>
                    </a:lnTo>
                    <a:lnTo>
                      <a:pt x="48" y="261"/>
                    </a:lnTo>
                    <a:lnTo>
                      <a:pt x="47" y="255"/>
                    </a:lnTo>
                    <a:lnTo>
                      <a:pt x="46" y="249"/>
                    </a:lnTo>
                    <a:lnTo>
                      <a:pt x="44" y="243"/>
                    </a:lnTo>
                    <a:lnTo>
                      <a:pt x="43" y="237"/>
                    </a:lnTo>
                    <a:lnTo>
                      <a:pt x="41" y="230"/>
                    </a:lnTo>
                    <a:lnTo>
                      <a:pt x="40" y="222"/>
                    </a:lnTo>
                    <a:lnTo>
                      <a:pt x="38" y="215"/>
                    </a:lnTo>
                    <a:lnTo>
                      <a:pt x="36" y="207"/>
                    </a:lnTo>
                    <a:lnTo>
                      <a:pt x="34" y="199"/>
                    </a:lnTo>
                    <a:lnTo>
                      <a:pt x="33" y="191"/>
                    </a:lnTo>
                    <a:lnTo>
                      <a:pt x="31" y="182"/>
                    </a:lnTo>
                    <a:lnTo>
                      <a:pt x="29" y="174"/>
                    </a:lnTo>
                    <a:lnTo>
                      <a:pt x="28" y="165"/>
                    </a:lnTo>
                    <a:lnTo>
                      <a:pt x="25" y="155"/>
                    </a:lnTo>
                    <a:lnTo>
                      <a:pt x="24" y="146"/>
                    </a:lnTo>
                    <a:lnTo>
                      <a:pt x="22" y="136"/>
                    </a:lnTo>
                    <a:lnTo>
                      <a:pt x="21" y="127"/>
                    </a:lnTo>
                    <a:lnTo>
                      <a:pt x="19" y="117"/>
                    </a:lnTo>
                    <a:lnTo>
                      <a:pt x="18" y="107"/>
                    </a:lnTo>
                    <a:lnTo>
                      <a:pt x="16" y="96"/>
                    </a:lnTo>
                    <a:lnTo>
                      <a:pt x="15" y="86"/>
                    </a:lnTo>
                    <a:lnTo>
                      <a:pt x="13" y="76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0" y="44"/>
                    </a:lnTo>
                    <a:lnTo>
                      <a:pt x="9" y="33"/>
                    </a:lnTo>
                    <a:lnTo>
                      <a:pt x="9" y="22"/>
                    </a:lnTo>
                    <a:lnTo>
                      <a:pt x="8" y="11"/>
                    </a:lnTo>
                    <a:lnTo>
                      <a:pt x="8" y="0"/>
                    </a:lnTo>
                    <a:lnTo>
                      <a:pt x="0" y="1"/>
                    </a:lnTo>
                    <a:lnTo>
                      <a:pt x="0" y="12"/>
                    </a:lnTo>
                    <a:lnTo>
                      <a:pt x="1" y="23"/>
                    </a:lnTo>
                    <a:lnTo>
                      <a:pt x="2" y="34"/>
                    </a:lnTo>
                    <a:lnTo>
                      <a:pt x="2" y="45"/>
                    </a:lnTo>
                    <a:lnTo>
                      <a:pt x="4" y="56"/>
                    </a:lnTo>
                    <a:lnTo>
                      <a:pt x="5" y="66"/>
                    </a:lnTo>
                    <a:lnTo>
                      <a:pt x="6" y="77"/>
                    </a:lnTo>
                    <a:lnTo>
                      <a:pt x="7" y="88"/>
                    </a:lnTo>
                    <a:lnTo>
                      <a:pt x="8" y="98"/>
                    </a:lnTo>
                    <a:lnTo>
                      <a:pt x="10" y="108"/>
                    </a:lnTo>
                    <a:lnTo>
                      <a:pt x="11" y="119"/>
                    </a:lnTo>
                    <a:lnTo>
                      <a:pt x="13" y="129"/>
                    </a:lnTo>
                    <a:lnTo>
                      <a:pt x="15" y="139"/>
                    </a:lnTo>
                    <a:lnTo>
                      <a:pt x="16" y="148"/>
                    </a:lnTo>
                    <a:lnTo>
                      <a:pt x="18" y="158"/>
                    </a:lnTo>
                    <a:lnTo>
                      <a:pt x="20" y="167"/>
                    </a:lnTo>
                    <a:lnTo>
                      <a:pt x="21" y="176"/>
                    </a:lnTo>
                    <a:lnTo>
                      <a:pt x="23" y="185"/>
                    </a:lnTo>
                    <a:lnTo>
                      <a:pt x="25" y="193"/>
                    </a:lnTo>
                    <a:lnTo>
                      <a:pt x="27" y="202"/>
                    </a:lnTo>
                    <a:lnTo>
                      <a:pt x="28" y="210"/>
                    </a:lnTo>
                    <a:lnTo>
                      <a:pt x="31" y="218"/>
                    </a:lnTo>
                    <a:lnTo>
                      <a:pt x="32" y="225"/>
                    </a:lnTo>
                    <a:lnTo>
                      <a:pt x="34" y="233"/>
                    </a:lnTo>
                    <a:lnTo>
                      <a:pt x="35" y="239"/>
                    </a:lnTo>
                    <a:lnTo>
                      <a:pt x="37" y="246"/>
                    </a:lnTo>
                    <a:lnTo>
                      <a:pt x="38" y="252"/>
                    </a:lnTo>
                    <a:lnTo>
                      <a:pt x="40" y="258"/>
                    </a:lnTo>
                    <a:lnTo>
                      <a:pt x="41" y="264"/>
                    </a:lnTo>
                    <a:lnTo>
                      <a:pt x="42" y="269"/>
                    </a:lnTo>
                    <a:lnTo>
                      <a:pt x="44" y="273"/>
                    </a:lnTo>
                    <a:lnTo>
                      <a:pt x="44" y="278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80"/>
                    </a:lnTo>
                    <a:lnTo>
                      <a:pt x="46" y="281"/>
                    </a:lnTo>
                    <a:lnTo>
                      <a:pt x="47" y="281"/>
                    </a:lnTo>
                    <a:lnTo>
                      <a:pt x="49" y="281"/>
                    </a:lnTo>
                    <a:lnTo>
                      <a:pt x="50" y="280"/>
                    </a:lnTo>
                    <a:lnTo>
                      <a:pt x="51" y="279"/>
                    </a:lnTo>
                    <a:lnTo>
                      <a:pt x="52" y="277"/>
                    </a:lnTo>
                    <a:lnTo>
                      <a:pt x="52" y="27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07" name="Freeform 363">
                <a:extLst>
                  <a:ext uri="{FF2B5EF4-FFF2-40B4-BE49-F238E27FC236}">
                    <a16:creationId xmlns:a16="http://schemas.microsoft.com/office/drawing/2014/main" id="{BF23E7C4-8923-EBB3-46B3-AF2785C75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091"/>
                <a:ext cx="73" cy="202"/>
              </a:xfrm>
              <a:custGeom>
                <a:avLst/>
                <a:gdLst>
                  <a:gd name="T0" fmla="*/ 71 w 73"/>
                  <a:gd name="T1" fmla="*/ 192 h 202"/>
                  <a:gd name="T2" fmla="*/ 64 w 73"/>
                  <a:gd name="T3" fmla="*/ 184 h 202"/>
                  <a:gd name="T4" fmla="*/ 58 w 73"/>
                  <a:gd name="T5" fmla="*/ 175 h 202"/>
                  <a:gd name="T6" fmla="*/ 53 w 73"/>
                  <a:gd name="T7" fmla="*/ 165 h 202"/>
                  <a:gd name="T8" fmla="*/ 47 w 73"/>
                  <a:gd name="T9" fmla="*/ 155 h 202"/>
                  <a:gd name="T10" fmla="*/ 42 w 73"/>
                  <a:gd name="T11" fmla="*/ 143 h 202"/>
                  <a:gd name="T12" fmla="*/ 38 w 73"/>
                  <a:gd name="T13" fmla="*/ 131 h 202"/>
                  <a:gd name="T14" fmla="*/ 33 w 73"/>
                  <a:gd name="T15" fmla="*/ 119 h 202"/>
                  <a:gd name="T16" fmla="*/ 29 w 73"/>
                  <a:gd name="T17" fmla="*/ 106 h 202"/>
                  <a:gd name="T18" fmla="*/ 26 w 73"/>
                  <a:gd name="T19" fmla="*/ 93 h 202"/>
                  <a:gd name="T20" fmla="*/ 23 w 73"/>
                  <a:gd name="T21" fmla="*/ 80 h 202"/>
                  <a:gd name="T22" fmla="*/ 20 w 73"/>
                  <a:gd name="T23" fmla="*/ 66 h 202"/>
                  <a:gd name="T24" fmla="*/ 17 w 73"/>
                  <a:gd name="T25" fmla="*/ 53 h 202"/>
                  <a:gd name="T26" fmla="*/ 14 w 73"/>
                  <a:gd name="T27" fmla="*/ 40 h 202"/>
                  <a:gd name="T28" fmla="*/ 11 w 73"/>
                  <a:gd name="T29" fmla="*/ 26 h 202"/>
                  <a:gd name="T30" fmla="*/ 10 w 73"/>
                  <a:gd name="T31" fmla="*/ 13 h 202"/>
                  <a:gd name="T32" fmla="*/ 8 w 73"/>
                  <a:gd name="T33" fmla="*/ 0 h 202"/>
                  <a:gd name="T34" fmla="*/ 1 w 73"/>
                  <a:gd name="T35" fmla="*/ 9 h 202"/>
                  <a:gd name="T36" fmla="*/ 3 w 73"/>
                  <a:gd name="T37" fmla="*/ 22 h 202"/>
                  <a:gd name="T38" fmla="*/ 5 w 73"/>
                  <a:gd name="T39" fmla="*/ 35 h 202"/>
                  <a:gd name="T40" fmla="*/ 8 w 73"/>
                  <a:gd name="T41" fmla="*/ 49 h 202"/>
                  <a:gd name="T42" fmla="*/ 11 w 73"/>
                  <a:gd name="T43" fmla="*/ 62 h 202"/>
                  <a:gd name="T44" fmla="*/ 14 w 73"/>
                  <a:gd name="T45" fmla="*/ 76 h 202"/>
                  <a:gd name="T46" fmla="*/ 17 w 73"/>
                  <a:gd name="T47" fmla="*/ 90 h 202"/>
                  <a:gd name="T48" fmla="*/ 20 w 73"/>
                  <a:gd name="T49" fmla="*/ 103 h 202"/>
                  <a:gd name="T50" fmla="*/ 24 w 73"/>
                  <a:gd name="T51" fmla="*/ 117 h 202"/>
                  <a:gd name="T52" fmla="*/ 29 w 73"/>
                  <a:gd name="T53" fmla="*/ 129 h 202"/>
                  <a:gd name="T54" fmla="*/ 33 w 73"/>
                  <a:gd name="T55" fmla="*/ 142 h 202"/>
                  <a:gd name="T56" fmla="*/ 38 w 73"/>
                  <a:gd name="T57" fmla="*/ 154 h 202"/>
                  <a:gd name="T58" fmla="*/ 44 w 73"/>
                  <a:gd name="T59" fmla="*/ 165 h 202"/>
                  <a:gd name="T60" fmla="*/ 49 w 73"/>
                  <a:gd name="T61" fmla="*/ 176 h 202"/>
                  <a:gd name="T62" fmla="*/ 56 w 73"/>
                  <a:gd name="T63" fmla="*/ 186 h 202"/>
                  <a:gd name="T64" fmla="*/ 62 w 73"/>
                  <a:gd name="T65" fmla="*/ 196 h 202"/>
                  <a:gd name="T66" fmla="*/ 68 w 73"/>
                  <a:gd name="T67" fmla="*/ 201 h 202"/>
                  <a:gd name="T68" fmla="*/ 68 w 73"/>
                  <a:gd name="T69" fmla="*/ 201 h 202"/>
                  <a:gd name="T70" fmla="*/ 70 w 73"/>
                  <a:gd name="T71" fmla="*/ 200 h 202"/>
                  <a:gd name="T72" fmla="*/ 72 w 73"/>
                  <a:gd name="T73" fmla="*/ 197 h 202"/>
                  <a:gd name="T74" fmla="*/ 72 w 73"/>
                  <a:gd name="T75" fmla="*/ 193 h 202"/>
                  <a:gd name="T76" fmla="*/ 68 w 73"/>
                  <a:gd name="T77" fmla="*/ 19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3" h="202">
                    <a:moveTo>
                      <a:pt x="68" y="191"/>
                    </a:moveTo>
                    <a:lnTo>
                      <a:pt x="71" y="192"/>
                    </a:lnTo>
                    <a:lnTo>
                      <a:pt x="68" y="188"/>
                    </a:lnTo>
                    <a:lnTo>
                      <a:pt x="64" y="184"/>
                    </a:lnTo>
                    <a:lnTo>
                      <a:pt x="61" y="179"/>
                    </a:lnTo>
                    <a:lnTo>
                      <a:pt x="58" y="175"/>
                    </a:lnTo>
                    <a:lnTo>
                      <a:pt x="55" y="170"/>
                    </a:lnTo>
                    <a:lnTo>
                      <a:pt x="53" y="165"/>
                    </a:lnTo>
                    <a:lnTo>
                      <a:pt x="50" y="160"/>
                    </a:lnTo>
                    <a:lnTo>
                      <a:pt x="47" y="155"/>
                    </a:lnTo>
                    <a:lnTo>
                      <a:pt x="44" y="149"/>
                    </a:lnTo>
                    <a:lnTo>
                      <a:pt x="42" y="143"/>
                    </a:lnTo>
                    <a:lnTo>
                      <a:pt x="40" y="137"/>
                    </a:lnTo>
                    <a:lnTo>
                      <a:pt x="38" y="131"/>
                    </a:lnTo>
                    <a:lnTo>
                      <a:pt x="35" y="125"/>
                    </a:lnTo>
                    <a:lnTo>
                      <a:pt x="33" y="119"/>
                    </a:lnTo>
                    <a:lnTo>
                      <a:pt x="32" y="113"/>
                    </a:lnTo>
                    <a:lnTo>
                      <a:pt x="29" y="106"/>
                    </a:lnTo>
                    <a:lnTo>
                      <a:pt x="28" y="100"/>
                    </a:lnTo>
                    <a:lnTo>
                      <a:pt x="26" y="93"/>
                    </a:lnTo>
                    <a:lnTo>
                      <a:pt x="24" y="87"/>
                    </a:lnTo>
                    <a:lnTo>
                      <a:pt x="23" y="80"/>
                    </a:lnTo>
                    <a:lnTo>
                      <a:pt x="21" y="73"/>
                    </a:lnTo>
                    <a:lnTo>
                      <a:pt x="20" y="66"/>
                    </a:lnTo>
                    <a:lnTo>
                      <a:pt x="18" y="60"/>
                    </a:lnTo>
                    <a:lnTo>
                      <a:pt x="17" y="53"/>
                    </a:lnTo>
                    <a:lnTo>
                      <a:pt x="15" y="46"/>
                    </a:lnTo>
                    <a:lnTo>
                      <a:pt x="14" y="40"/>
                    </a:lnTo>
                    <a:lnTo>
                      <a:pt x="13" y="33"/>
                    </a:lnTo>
                    <a:lnTo>
                      <a:pt x="11" y="26"/>
                    </a:lnTo>
                    <a:lnTo>
                      <a:pt x="11" y="20"/>
                    </a:lnTo>
                    <a:lnTo>
                      <a:pt x="10" y="13"/>
                    </a:lnTo>
                    <a:lnTo>
                      <a:pt x="8" y="6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1" y="9"/>
                    </a:lnTo>
                    <a:lnTo>
                      <a:pt x="2" y="15"/>
                    </a:lnTo>
                    <a:lnTo>
                      <a:pt x="3" y="22"/>
                    </a:lnTo>
                    <a:lnTo>
                      <a:pt x="4" y="28"/>
                    </a:lnTo>
                    <a:lnTo>
                      <a:pt x="5" y="35"/>
                    </a:lnTo>
                    <a:lnTo>
                      <a:pt x="7" y="42"/>
                    </a:lnTo>
                    <a:lnTo>
                      <a:pt x="8" y="49"/>
                    </a:lnTo>
                    <a:lnTo>
                      <a:pt x="9" y="56"/>
                    </a:lnTo>
                    <a:lnTo>
                      <a:pt x="11" y="62"/>
                    </a:lnTo>
                    <a:lnTo>
                      <a:pt x="12" y="69"/>
                    </a:lnTo>
                    <a:lnTo>
                      <a:pt x="14" y="76"/>
                    </a:lnTo>
                    <a:lnTo>
                      <a:pt x="15" y="83"/>
                    </a:lnTo>
                    <a:lnTo>
                      <a:pt x="17" y="90"/>
                    </a:lnTo>
                    <a:lnTo>
                      <a:pt x="19" y="96"/>
                    </a:lnTo>
                    <a:lnTo>
                      <a:pt x="20" y="103"/>
                    </a:lnTo>
                    <a:lnTo>
                      <a:pt x="23" y="110"/>
                    </a:lnTo>
                    <a:lnTo>
                      <a:pt x="24" y="117"/>
                    </a:lnTo>
                    <a:lnTo>
                      <a:pt x="26" y="123"/>
                    </a:lnTo>
                    <a:lnTo>
                      <a:pt x="29" y="129"/>
                    </a:lnTo>
                    <a:lnTo>
                      <a:pt x="31" y="136"/>
                    </a:lnTo>
                    <a:lnTo>
                      <a:pt x="33" y="142"/>
                    </a:lnTo>
                    <a:lnTo>
                      <a:pt x="35" y="148"/>
                    </a:lnTo>
                    <a:lnTo>
                      <a:pt x="38" y="154"/>
                    </a:lnTo>
                    <a:lnTo>
                      <a:pt x="41" y="160"/>
                    </a:lnTo>
                    <a:lnTo>
                      <a:pt x="44" y="165"/>
                    </a:lnTo>
                    <a:lnTo>
                      <a:pt x="47" y="171"/>
                    </a:lnTo>
                    <a:lnTo>
                      <a:pt x="49" y="176"/>
                    </a:lnTo>
                    <a:lnTo>
                      <a:pt x="53" y="181"/>
                    </a:lnTo>
                    <a:lnTo>
                      <a:pt x="56" y="186"/>
                    </a:lnTo>
                    <a:lnTo>
                      <a:pt x="59" y="191"/>
                    </a:lnTo>
                    <a:lnTo>
                      <a:pt x="62" y="196"/>
                    </a:lnTo>
                    <a:lnTo>
                      <a:pt x="66" y="200"/>
                    </a:lnTo>
                    <a:lnTo>
                      <a:pt x="68" y="201"/>
                    </a:lnTo>
                    <a:lnTo>
                      <a:pt x="66" y="200"/>
                    </a:lnTo>
                    <a:lnTo>
                      <a:pt x="68" y="201"/>
                    </a:lnTo>
                    <a:lnTo>
                      <a:pt x="69" y="201"/>
                    </a:lnTo>
                    <a:lnTo>
                      <a:pt x="70" y="200"/>
                    </a:lnTo>
                    <a:lnTo>
                      <a:pt x="71" y="199"/>
                    </a:lnTo>
                    <a:lnTo>
                      <a:pt x="72" y="197"/>
                    </a:lnTo>
                    <a:lnTo>
                      <a:pt x="72" y="195"/>
                    </a:lnTo>
                    <a:lnTo>
                      <a:pt x="72" y="193"/>
                    </a:lnTo>
                    <a:lnTo>
                      <a:pt x="71" y="192"/>
                    </a:lnTo>
                    <a:lnTo>
                      <a:pt x="68" y="19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08" name="Freeform 364">
                <a:extLst>
                  <a:ext uri="{FF2B5EF4-FFF2-40B4-BE49-F238E27FC236}">
                    <a16:creationId xmlns:a16="http://schemas.microsoft.com/office/drawing/2014/main" id="{3731216F-9BD0-9EF0-D9CB-B72D2DEE0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3282"/>
                <a:ext cx="32" cy="75"/>
              </a:xfrm>
              <a:custGeom>
                <a:avLst/>
                <a:gdLst>
                  <a:gd name="T0" fmla="*/ 28 w 32"/>
                  <a:gd name="T1" fmla="*/ 74 h 75"/>
                  <a:gd name="T2" fmla="*/ 31 w 32"/>
                  <a:gd name="T3" fmla="*/ 70 h 75"/>
                  <a:gd name="T4" fmla="*/ 31 w 32"/>
                  <a:gd name="T5" fmla="*/ 60 h 75"/>
                  <a:gd name="T6" fmla="*/ 31 w 32"/>
                  <a:gd name="T7" fmla="*/ 52 h 75"/>
                  <a:gd name="T8" fmla="*/ 31 w 32"/>
                  <a:gd name="T9" fmla="*/ 44 h 75"/>
                  <a:gd name="T10" fmla="*/ 31 w 32"/>
                  <a:gd name="T11" fmla="*/ 37 h 75"/>
                  <a:gd name="T12" fmla="*/ 31 w 32"/>
                  <a:gd name="T13" fmla="*/ 31 h 75"/>
                  <a:gd name="T14" fmla="*/ 30 w 32"/>
                  <a:gd name="T15" fmla="*/ 25 h 75"/>
                  <a:gd name="T16" fmla="*/ 29 w 32"/>
                  <a:gd name="T17" fmla="*/ 20 h 75"/>
                  <a:gd name="T18" fmla="*/ 28 w 32"/>
                  <a:gd name="T19" fmla="*/ 16 h 75"/>
                  <a:gd name="T20" fmla="*/ 27 w 32"/>
                  <a:gd name="T21" fmla="*/ 11 h 75"/>
                  <a:gd name="T22" fmla="*/ 24 w 32"/>
                  <a:gd name="T23" fmla="*/ 8 h 75"/>
                  <a:gd name="T24" fmla="*/ 21 w 32"/>
                  <a:gd name="T25" fmla="*/ 5 h 75"/>
                  <a:gd name="T26" fmla="*/ 17 w 32"/>
                  <a:gd name="T27" fmla="*/ 3 h 75"/>
                  <a:gd name="T28" fmla="*/ 13 w 32"/>
                  <a:gd name="T29" fmla="*/ 1 h 75"/>
                  <a:gd name="T30" fmla="*/ 10 w 32"/>
                  <a:gd name="T31" fmla="*/ 0 h 75"/>
                  <a:gd name="T32" fmla="*/ 5 w 32"/>
                  <a:gd name="T33" fmla="*/ 0 h 75"/>
                  <a:gd name="T34" fmla="*/ 0 w 32"/>
                  <a:gd name="T35" fmla="*/ 0 h 75"/>
                  <a:gd name="T36" fmla="*/ 0 w 32"/>
                  <a:gd name="T37" fmla="*/ 10 h 75"/>
                  <a:gd name="T38" fmla="*/ 4 w 32"/>
                  <a:gd name="T39" fmla="*/ 10 h 75"/>
                  <a:gd name="T40" fmla="*/ 9 w 32"/>
                  <a:gd name="T41" fmla="*/ 11 h 75"/>
                  <a:gd name="T42" fmla="*/ 12 w 32"/>
                  <a:gd name="T43" fmla="*/ 11 h 75"/>
                  <a:gd name="T44" fmla="*/ 15 w 32"/>
                  <a:gd name="T45" fmla="*/ 12 h 75"/>
                  <a:gd name="T46" fmla="*/ 17 w 32"/>
                  <a:gd name="T47" fmla="*/ 14 h 75"/>
                  <a:gd name="T48" fmla="*/ 18 w 32"/>
                  <a:gd name="T49" fmla="*/ 15 h 75"/>
                  <a:gd name="T50" fmla="*/ 20 w 32"/>
                  <a:gd name="T51" fmla="*/ 17 h 75"/>
                  <a:gd name="T52" fmla="*/ 20 w 32"/>
                  <a:gd name="T53" fmla="*/ 19 h 75"/>
                  <a:gd name="T54" fmla="*/ 21 w 32"/>
                  <a:gd name="T55" fmla="*/ 23 h 75"/>
                  <a:gd name="T56" fmla="*/ 22 w 32"/>
                  <a:gd name="T57" fmla="*/ 27 h 75"/>
                  <a:gd name="T58" fmla="*/ 23 w 32"/>
                  <a:gd name="T59" fmla="*/ 32 h 75"/>
                  <a:gd name="T60" fmla="*/ 23 w 32"/>
                  <a:gd name="T61" fmla="*/ 37 h 75"/>
                  <a:gd name="T62" fmla="*/ 23 w 32"/>
                  <a:gd name="T63" fmla="*/ 44 h 75"/>
                  <a:gd name="T64" fmla="*/ 23 w 32"/>
                  <a:gd name="T65" fmla="*/ 52 h 75"/>
                  <a:gd name="T66" fmla="*/ 23 w 32"/>
                  <a:gd name="T67" fmla="*/ 60 h 75"/>
                  <a:gd name="T68" fmla="*/ 23 w 32"/>
                  <a:gd name="T69" fmla="*/ 69 h 75"/>
                  <a:gd name="T70" fmla="*/ 24 w 32"/>
                  <a:gd name="T71" fmla="*/ 65 h 75"/>
                  <a:gd name="T72" fmla="*/ 23 w 32"/>
                  <a:gd name="T73" fmla="*/ 69 h 75"/>
                  <a:gd name="T74" fmla="*/ 23 w 32"/>
                  <a:gd name="T75" fmla="*/ 71 h 75"/>
                  <a:gd name="T76" fmla="*/ 24 w 32"/>
                  <a:gd name="T77" fmla="*/ 73 h 75"/>
                  <a:gd name="T78" fmla="*/ 25 w 32"/>
                  <a:gd name="T79" fmla="*/ 74 h 75"/>
                  <a:gd name="T80" fmla="*/ 27 w 32"/>
                  <a:gd name="T81" fmla="*/ 74 h 75"/>
                  <a:gd name="T82" fmla="*/ 27 w 32"/>
                  <a:gd name="T83" fmla="*/ 74 h 75"/>
                  <a:gd name="T84" fmla="*/ 29 w 32"/>
                  <a:gd name="T85" fmla="*/ 73 h 75"/>
                  <a:gd name="T86" fmla="*/ 30 w 32"/>
                  <a:gd name="T87" fmla="*/ 72 h 75"/>
                  <a:gd name="T88" fmla="*/ 31 w 32"/>
                  <a:gd name="T89" fmla="*/ 70 h 75"/>
                  <a:gd name="T90" fmla="*/ 28 w 32"/>
                  <a:gd name="T91" fmla="*/ 7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2" h="75">
                    <a:moveTo>
                      <a:pt x="28" y="74"/>
                    </a:moveTo>
                    <a:lnTo>
                      <a:pt x="31" y="70"/>
                    </a:lnTo>
                    <a:lnTo>
                      <a:pt x="31" y="60"/>
                    </a:lnTo>
                    <a:lnTo>
                      <a:pt x="31" y="52"/>
                    </a:lnTo>
                    <a:lnTo>
                      <a:pt x="31" y="44"/>
                    </a:lnTo>
                    <a:lnTo>
                      <a:pt x="31" y="37"/>
                    </a:lnTo>
                    <a:lnTo>
                      <a:pt x="31" y="31"/>
                    </a:lnTo>
                    <a:lnTo>
                      <a:pt x="30" y="25"/>
                    </a:lnTo>
                    <a:lnTo>
                      <a:pt x="29" y="20"/>
                    </a:lnTo>
                    <a:lnTo>
                      <a:pt x="28" y="16"/>
                    </a:lnTo>
                    <a:lnTo>
                      <a:pt x="27" y="11"/>
                    </a:lnTo>
                    <a:lnTo>
                      <a:pt x="24" y="8"/>
                    </a:lnTo>
                    <a:lnTo>
                      <a:pt x="21" y="5"/>
                    </a:lnTo>
                    <a:lnTo>
                      <a:pt x="17" y="3"/>
                    </a:lnTo>
                    <a:lnTo>
                      <a:pt x="13" y="1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9" y="11"/>
                    </a:lnTo>
                    <a:lnTo>
                      <a:pt x="12" y="11"/>
                    </a:lnTo>
                    <a:lnTo>
                      <a:pt x="15" y="12"/>
                    </a:lnTo>
                    <a:lnTo>
                      <a:pt x="17" y="14"/>
                    </a:lnTo>
                    <a:lnTo>
                      <a:pt x="18" y="15"/>
                    </a:lnTo>
                    <a:lnTo>
                      <a:pt x="20" y="17"/>
                    </a:lnTo>
                    <a:lnTo>
                      <a:pt x="20" y="19"/>
                    </a:lnTo>
                    <a:lnTo>
                      <a:pt x="21" y="23"/>
                    </a:lnTo>
                    <a:lnTo>
                      <a:pt x="22" y="27"/>
                    </a:lnTo>
                    <a:lnTo>
                      <a:pt x="23" y="32"/>
                    </a:lnTo>
                    <a:lnTo>
                      <a:pt x="23" y="37"/>
                    </a:lnTo>
                    <a:lnTo>
                      <a:pt x="23" y="44"/>
                    </a:lnTo>
                    <a:lnTo>
                      <a:pt x="23" y="52"/>
                    </a:lnTo>
                    <a:lnTo>
                      <a:pt x="23" y="60"/>
                    </a:lnTo>
                    <a:lnTo>
                      <a:pt x="23" y="69"/>
                    </a:lnTo>
                    <a:lnTo>
                      <a:pt x="24" y="65"/>
                    </a:lnTo>
                    <a:lnTo>
                      <a:pt x="23" y="69"/>
                    </a:lnTo>
                    <a:lnTo>
                      <a:pt x="23" y="71"/>
                    </a:lnTo>
                    <a:lnTo>
                      <a:pt x="24" y="73"/>
                    </a:lnTo>
                    <a:lnTo>
                      <a:pt x="25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9" y="73"/>
                    </a:lnTo>
                    <a:lnTo>
                      <a:pt x="30" y="72"/>
                    </a:lnTo>
                    <a:lnTo>
                      <a:pt x="31" y="70"/>
                    </a:lnTo>
                    <a:lnTo>
                      <a:pt x="28" y="7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09" name="Freeform 365">
                <a:extLst>
                  <a:ext uri="{FF2B5EF4-FFF2-40B4-BE49-F238E27FC236}">
                    <a16:creationId xmlns:a16="http://schemas.microsoft.com/office/drawing/2014/main" id="{39AEB134-C85D-AF70-C98A-B33EDAFDD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347"/>
                <a:ext cx="159" cy="34"/>
              </a:xfrm>
              <a:custGeom>
                <a:avLst/>
                <a:gdLst>
                  <a:gd name="T0" fmla="*/ 4 w 159"/>
                  <a:gd name="T1" fmla="*/ 33 h 34"/>
                  <a:gd name="T2" fmla="*/ 15 w 159"/>
                  <a:gd name="T3" fmla="*/ 33 h 34"/>
                  <a:gd name="T4" fmla="*/ 27 w 159"/>
                  <a:gd name="T5" fmla="*/ 33 h 34"/>
                  <a:gd name="T6" fmla="*/ 39 w 159"/>
                  <a:gd name="T7" fmla="*/ 33 h 34"/>
                  <a:gd name="T8" fmla="*/ 50 w 159"/>
                  <a:gd name="T9" fmla="*/ 33 h 34"/>
                  <a:gd name="T10" fmla="*/ 61 w 159"/>
                  <a:gd name="T11" fmla="*/ 32 h 34"/>
                  <a:gd name="T12" fmla="*/ 72 w 159"/>
                  <a:gd name="T13" fmla="*/ 32 h 34"/>
                  <a:gd name="T14" fmla="*/ 83 w 159"/>
                  <a:gd name="T15" fmla="*/ 31 h 34"/>
                  <a:gd name="T16" fmla="*/ 93 w 159"/>
                  <a:gd name="T17" fmla="*/ 30 h 34"/>
                  <a:gd name="T18" fmla="*/ 103 w 159"/>
                  <a:gd name="T19" fmla="*/ 29 h 34"/>
                  <a:gd name="T20" fmla="*/ 112 w 159"/>
                  <a:gd name="T21" fmla="*/ 27 h 34"/>
                  <a:gd name="T22" fmla="*/ 122 w 159"/>
                  <a:gd name="T23" fmla="*/ 25 h 34"/>
                  <a:gd name="T24" fmla="*/ 130 w 159"/>
                  <a:gd name="T25" fmla="*/ 23 h 34"/>
                  <a:gd name="T26" fmla="*/ 137 w 159"/>
                  <a:gd name="T27" fmla="*/ 20 h 34"/>
                  <a:gd name="T28" fmla="*/ 145 w 159"/>
                  <a:gd name="T29" fmla="*/ 17 h 34"/>
                  <a:gd name="T30" fmla="*/ 152 w 159"/>
                  <a:gd name="T31" fmla="*/ 13 h 34"/>
                  <a:gd name="T32" fmla="*/ 158 w 159"/>
                  <a:gd name="T33" fmla="*/ 9 h 34"/>
                  <a:gd name="T34" fmla="*/ 152 w 159"/>
                  <a:gd name="T35" fmla="*/ 2 h 34"/>
                  <a:gd name="T36" fmla="*/ 146 w 159"/>
                  <a:gd name="T37" fmla="*/ 6 h 34"/>
                  <a:gd name="T38" fmla="*/ 139 w 159"/>
                  <a:gd name="T39" fmla="*/ 9 h 34"/>
                  <a:gd name="T40" fmla="*/ 132 w 159"/>
                  <a:gd name="T41" fmla="*/ 12 h 34"/>
                  <a:gd name="T42" fmla="*/ 124 w 159"/>
                  <a:gd name="T43" fmla="*/ 14 h 34"/>
                  <a:gd name="T44" fmla="*/ 115 w 159"/>
                  <a:gd name="T45" fmla="*/ 16 h 34"/>
                  <a:gd name="T46" fmla="*/ 106 w 159"/>
                  <a:gd name="T47" fmla="*/ 18 h 34"/>
                  <a:gd name="T48" fmla="*/ 97 w 159"/>
                  <a:gd name="T49" fmla="*/ 19 h 34"/>
                  <a:gd name="T50" fmla="*/ 87 w 159"/>
                  <a:gd name="T51" fmla="*/ 20 h 34"/>
                  <a:gd name="T52" fmla="*/ 77 w 159"/>
                  <a:gd name="T53" fmla="*/ 21 h 34"/>
                  <a:gd name="T54" fmla="*/ 66 w 159"/>
                  <a:gd name="T55" fmla="*/ 22 h 34"/>
                  <a:gd name="T56" fmla="*/ 55 w 159"/>
                  <a:gd name="T57" fmla="*/ 22 h 34"/>
                  <a:gd name="T58" fmla="*/ 44 w 159"/>
                  <a:gd name="T59" fmla="*/ 22 h 34"/>
                  <a:gd name="T60" fmla="*/ 33 w 159"/>
                  <a:gd name="T61" fmla="*/ 22 h 34"/>
                  <a:gd name="T62" fmla="*/ 21 w 159"/>
                  <a:gd name="T63" fmla="*/ 22 h 34"/>
                  <a:gd name="T64" fmla="*/ 10 w 159"/>
                  <a:gd name="T65" fmla="*/ 22 h 34"/>
                  <a:gd name="T66" fmla="*/ 7 w 159"/>
                  <a:gd name="T67" fmla="*/ 30 h 34"/>
                  <a:gd name="T68" fmla="*/ 2 w 159"/>
                  <a:gd name="T69" fmla="*/ 23 h 34"/>
                  <a:gd name="T70" fmla="*/ 0 w 159"/>
                  <a:gd name="T71" fmla="*/ 26 h 34"/>
                  <a:gd name="T72" fmla="*/ 0 w 159"/>
                  <a:gd name="T73" fmla="*/ 29 h 34"/>
                  <a:gd name="T74" fmla="*/ 2 w 159"/>
                  <a:gd name="T75" fmla="*/ 32 h 34"/>
                  <a:gd name="T76" fmla="*/ 0 w 159"/>
                  <a:gd name="T77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9" h="34">
                    <a:moveTo>
                      <a:pt x="0" y="25"/>
                    </a:moveTo>
                    <a:lnTo>
                      <a:pt x="4" y="33"/>
                    </a:lnTo>
                    <a:lnTo>
                      <a:pt x="10" y="33"/>
                    </a:lnTo>
                    <a:lnTo>
                      <a:pt x="15" y="33"/>
                    </a:lnTo>
                    <a:lnTo>
                      <a:pt x="21" y="33"/>
                    </a:lnTo>
                    <a:lnTo>
                      <a:pt x="27" y="33"/>
                    </a:lnTo>
                    <a:lnTo>
                      <a:pt x="33" y="33"/>
                    </a:lnTo>
                    <a:lnTo>
                      <a:pt x="39" y="33"/>
                    </a:lnTo>
                    <a:lnTo>
                      <a:pt x="44" y="33"/>
                    </a:lnTo>
                    <a:lnTo>
                      <a:pt x="50" y="33"/>
                    </a:lnTo>
                    <a:lnTo>
                      <a:pt x="55" y="32"/>
                    </a:lnTo>
                    <a:lnTo>
                      <a:pt x="61" y="32"/>
                    </a:lnTo>
                    <a:lnTo>
                      <a:pt x="67" y="32"/>
                    </a:lnTo>
                    <a:lnTo>
                      <a:pt x="72" y="32"/>
                    </a:lnTo>
                    <a:lnTo>
                      <a:pt x="77" y="31"/>
                    </a:lnTo>
                    <a:lnTo>
                      <a:pt x="83" y="31"/>
                    </a:lnTo>
                    <a:lnTo>
                      <a:pt x="87" y="31"/>
                    </a:lnTo>
                    <a:lnTo>
                      <a:pt x="93" y="30"/>
                    </a:lnTo>
                    <a:lnTo>
                      <a:pt x="98" y="30"/>
                    </a:lnTo>
                    <a:lnTo>
                      <a:pt x="103" y="29"/>
                    </a:lnTo>
                    <a:lnTo>
                      <a:pt x="107" y="28"/>
                    </a:lnTo>
                    <a:lnTo>
                      <a:pt x="112" y="27"/>
                    </a:lnTo>
                    <a:lnTo>
                      <a:pt x="116" y="26"/>
                    </a:lnTo>
                    <a:lnTo>
                      <a:pt x="122" y="25"/>
                    </a:lnTo>
                    <a:lnTo>
                      <a:pt x="125" y="24"/>
                    </a:lnTo>
                    <a:lnTo>
                      <a:pt x="130" y="23"/>
                    </a:lnTo>
                    <a:lnTo>
                      <a:pt x="134" y="22"/>
                    </a:lnTo>
                    <a:lnTo>
                      <a:pt x="137" y="20"/>
                    </a:lnTo>
                    <a:lnTo>
                      <a:pt x="141" y="19"/>
                    </a:lnTo>
                    <a:lnTo>
                      <a:pt x="145" y="17"/>
                    </a:lnTo>
                    <a:lnTo>
                      <a:pt x="149" y="15"/>
                    </a:lnTo>
                    <a:lnTo>
                      <a:pt x="152" y="13"/>
                    </a:lnTo>
                    <a:lnTo>
                      <a:pt x="155" y="11"/>
                    </a:lnTo>
                    <a:lnTo>
                      <a:pt x="158" y="9"/>
                    </a:lnTo>
                    <a:lnTo>
                      <a:pt x="154" y="0"/>
                    </a:lnTo>
                    <a:lnTo>
                      <a:pt x="152" y="2"/>
                    </a:lnTo>
                    <a:lnTo>
                      <a:pt x="149" y="4"/>
                    </a:lnTo>
                    <a:lnTo>
                      <a:pt x="146" y="6"/>
                    </a:lnTo>
                    <a:lnTo>
                      <a:pt x="143" y="7"/>
                    </a:lnTo>
                    <a:lnTo>
                      <a:pt x="139" y="9"/>
                    </a:lnTo>
                    <a:lnTo>
                      <a:pt x="135" y="10"/>
                    </a:lnTo>
                    <a:lnTo>
                      <a:pt x="132" y="12"/>
                    </a:lnTo>
                    <a:lnTo>
                      <a:pt x="128" y="13"/>
                    </a:lnTo>
                    <a:lnTo>
                      <a:pt x="124" y="14"/>
                    </a:lnTo>
                    <a:lnTo>
                      <a:pt x="120" y="15"/>
                    </a:lnTo>
                    <a:lnTo>
                      <a:pt x="115" y="16"/>
                    </a:lnTo>
                    <a:lnTo>
                      <a:pt x="111" y="17"/>
                    </a:lnTo>
                    <a:lnTo>
                      <a:pt x="106" y="18"/>
                    </a:lnTo>
                    <a:lnTo>
                      <a:pt x="102" y="18"/>
                    </a:lnTo>
                    <a:lnTo>
                      <a:pt x="97" y="19"/>
                    </a:lnTo>
                    <a:lnTo>
                      <a:pt x="92" y="20"/>
                    </a:lnTo>
                    <a:lnTo>
                      <a:pt x="87" y="20"/>
                    </a:lnTo>
                    <a:lnTo>
                      <a:pt x="82" y="21"/>
                    </a:lnTo>
                    <a:lnTo>
                      <a:pt x="77" y="21"/>
                    </a:lnTo>
                    <a:lnTo>
                      <a:pt x="71" y="22"/>
                    </a:lnTo>
                    <a:lnTo>
                      <a:pt x="66" y="22"/>
                    </a:lnTo>
                    <a:lnTo>
                      <a:pt x="61" y="22"/>
                    </a:lnTo>
                    <a:lnTo>
                      <a:pt x="55" y="22"/>
                    </a:lnTo>
                    <a:lnTo>
                      <a:pt x="50" y="22"/>
                    </a:lnTo>
                    <a:lnTo>
                      <a:pt x="44" y="22"/>
                    </a:lnTo>
                    <a:lnTo>
                      <a:pt x="39" y="22"/>
                    </a:lnTo>
                    <a:lnTo>
                      <a:pt x="33" y="22"/>
                    </a:lnTo>
                    <a:lnTo>
                      <a:pt x="27" y="22"/>
                    </a:lnTo>
                    <a:lnTo>
                      <a:pt x="21" y="22"/>
                    </a:lnTo>
                    <a:lnTo>
                      <a:pt x="15" y="22"/>
                    </a:lnTo>
                    <a:lnTo>
                      <a:pt x="10" y="22"/>
                    </a:lnTo>
                    <a:lnTo>
                      <a:pt x="4" y="22"/>
                    </a:lnTo>
                    <a:lnTo>
                      <a:pt x="7" y="30"/>
                    </a:lnTo>
                    <a:lnTo>
                      <a:pt x="4" y="22"/>
                    </a:lnTo>
                    <a:lnTo>
                      <a:pt x="2" y="23"/>
                    </a:lnTo>
                    <a:lnTo>
                      <a:pt x="1" y="24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1" y="31"/>
                    </a:lnTo>
                    <a:lnTo>
                      <a:pt x="2" y="32"/>
                    </a:lnTo>
                    <a:lnTo>
                      <a:pt x="4" y="33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10" name="Freeform 366">
                <a:extLst>
                  <a:ext uri="{FF2B5EF4-FFF2-40B4-BE49-F238E27FC236}">
                    <a16:creationId xmlns:a16="http://schemas.microsoft.com/office/drawing/2014/main" id="{736F7A57-5A88-AA55-8CCE-ADCA66B4F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3305"/>
                <a:ext cx="24" cy="73"/>
              </a:xfrm>
              <a:custGeom>
                <a:avLst/>
                <a:gdLst>
                  <a:gd name="T0" fmla="*/ 3 w 24"/>
                  <a:gd name="T1" fmla="*/ 10 h 73"/>
                  <a:gd name="T2" fmla="*/ 0 w 24"/>
                  <a:gd name="T3" fmla="*/ 8 h 73"/>
                  <a:gd name="T4" fmla="*/ 2 w 24"/>
                  <a:gd name="T5" fmla="*/ 10 h 73"/>
                  <a:gd name="T6" fmla="*/ 3 w 24"/>
                  <a:gd name="T7" fmla="*/ 13 h 73"/>
                  <a:gd name="T8" fmla="*/ 5 w 24"/>
                  <a:gd name="T9" fmla="*/ 16 h 73"/>
                  <a:gd name="T10" fmla="*/ 6 w 24"/>
                  <a:gd name="T11" fmla="*/ 20 h 73"/>
                  <a:gd name="T12" fmla="*/ 7 w 24"/>
                  <a:gd name="T13" fmla="*/ 23 h 73"/>
                  <a:gd name="T14" fmla="*/ 9 w 24"/>
                  <a:gd name="T15" fmla="*/ 27 h 73"/>
                  <a:gd name="T16" fmla="*/ 10 w 24"/>
                  <a:gd name="T17" fmla="*/ 32 h 73"/>
                  <a:gd name="T18" fmla="*/ 11 w 24"/>
                  <a:gd name="T19" fmla="*/ 36 h 73"/>
                  <a:gd name="T20" fmla="*/ 13 w 24"/>
                  <a:gd name="T21" fmla="*/ 41 h 73"/>
                  <a:gd name="T22" fmla="*/ 13 w 24"/>
                  <a:gd name="T23" fmla="*/ 45 h 73"/>
                  <a:gd name="T24" fmla="*/ 14 w 24"/>
                  <a:gd name="T25" fmla="*/ 49 h 73"/>
                  <a:gd name="T26" fmla="*/ 14 w 24"/>
                  <a:gd name="T27" fmla="*/ 53 h 73"/>
                  <a:gd name="T28" fmla="*/ 14 w 24"/>
                  <a:gd name="T29" fmla="*/ 57 h 73"/>
                  <a:gd name="T30" fmla="*/ 14 w 24"/>
                  <a:gd name="T31" fmla="*/ 61 h 73"/>
                  <a:gd name="T32" fmla="*/ 13 w 24"/>
                  <a:gd name="T33" fmla="*/ 64 h 73"/>
                  <a:gd name="T34" fmla="*/ 13 w 24"/>
                  <a:gd name="T35" fmla="*/ 67 h 73"/>
                  <a:gd name="T36" fmla="*/ 19 w 24"/>
                  <a:gd name="T37" fmla="*/ 72 h 73"/>
                  <a:gd name="T38" fmla="*/ 21 w 24"/>
                  <a:gd name="T39" fmla="*/ 67 h 73"/>
                  <a:gd name="T40" fmla="*/ 22 w 24"/>
                  <a:gd name="T41" fmla="*/ 62 h 73"/>
                  <a:gd name="T42" fmla="*/ 23 w 24"/>
                  <a:gd name="T43" fmla="*/ 58 h 73"/>
                  <a:gd name="T44" fmla="*/ 23 w 24"/>
                  <a:gd name="T45" fmla="*/ 53 h 73"/>
                  <a:gd name="T46" fmla="*/ 22 w 24"/>
                  <a:gd name="T47" fmla="*/ 48 h 73"/>
                  <a:gd name="T48" fmla="*/ 21 w 24"/>
                  <a:gd name="T49" fmla="*/ 43 h 73"/>
                  <a:gd name="T50" fmla="*/ 20 w 24"/>
                  <a:gd name="T51" fmla="*/ 38 h 73"/>
                  <a:gd name="T52" fmla="*/ 19 w 24"/>
                  <a:gd name="T53" fmla="*/ 33 h 73"/>
                  <a:gd name="T54" fmla="*/ 18 w 24"/>
                  <a:gd name="T55" fmla="*/ 28 h 73"/>
                  <a:gd name="T56" fmla="*/ 16 w 24"/>
                  <a:gd name="T57" fmla="*/ 24 h 73"/>
                  <a:gd name="T58" fmla="*/ 15 w 24"/>
                  <a:gd name="T59" fmla="*/ 19 h 73"/>
                  <a:gd name="T60" fmla="*/ 13 w 24"/>
                  <a:gd name="T61" fmla="*/ 15 h 73"/>
                  <a:gd name="T62" fmla="*/ 11 w 24"/>
                  <a:gd name="T63" fmla="*/ 11 h 73"/>
                  <a:gd name="T64" fmla="*/ 9 w 24"/>
                  <a:gd name="T65" fmla="*/ 8 h 73"/>
                  <a:gd name="T66" fmla="*/ 8 w 24"/>
                  <a:gd name="T67" fmla="*/ 4 h 73"/>
                  <a:gd name="T68" fmla="*/ 6 w 24"/>
                  <a:gd name="T69" fmla="*/ 2 h 73"/>
                  <a:gd name="T70" fmla="*/ 3 w 24"/>
                  <a:gd name="T71" fmla="*/ 0 h 73"/>
                  <a:gd name="T72" fmla="*/ 6 w 24"/>
                  <a:gd name="T73" fmla="*/ 2 h 73"/>
                  <a:gd name="T74" fmla="*/ 5 w 24"/>
                  <a:gd name="T75" fmla="*/ 0 h 73"/>
                  <a:gd name="T76" fmla="*/ 3 w 24"/>
                  <a:gd name="T77" fmla="*/ 0 h 73"/>
                  <a:gd name="T78" fmla="*/ 2 w 24"/>
                  <a:gd name="T79" fmla="*/ 0 h 73"/>
                  <a:gd name="T80" fmla="*/ 1 w 24"/>
                  <a:gd name="T81" fmla="*/ 1 h 73"/>
                  <a:gd name="T82" fmla="*/ 0 w 24"/>
                  <a:gd name="T83" fmla="*/ 3 h 73"/>
                  <a:gd name="T84" fmla="*/ 0 w 24"/>
                  <a:gd name="T85" fmla="*/ 5 h 73"/>
                  <a:gd name="T86" fmla="*/ 0 w 24"/>
                  <a:gd name="T87" fmla="*/ 6 h 73"/>
                  <a:gd name="T88" fmla="*/ 0 w 24"/>
                  <a:gd name="T89" fmla="*/ 8 h 73"/>
                  <a:gd name="T90" fmla="*/ 3 w 24"/>
                  <a:gd name="T91" fmla="*/ 1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" h="73">
                    <a:moveTo>
                      <a:pt x="3" y="10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3"/>
                    </a:lnTo>
                    <a:lnTo>
                      <a:pt x="5" y="16"/>
                    </a:lnTo>
                    <a:lnTo>
                      <a:pt x="6" y="20"/>
                    </a:lnTo>
                    <a:lnTo>
                      <a:pt x="7" y="23"/>
                    </a:lnTo>
                    <a:lnTo>
                      <a:pt x="9" y="27"/>
                    </a:lnTo>
                    <a:lnTo>
                      <a:pt x="10" y="32"/>
                    </a:lnTo>
                    <a:lnTo>
                      <a:pt x="11" y="36"/>
                    </a:lnTo>
                    <a:lnTo>
                      <a:pt x="13" y="41"/>
                    </a:lnTo>
                    <a:lnTo>
                      <a:pt x="13" y="45"/>
                    </a:lnTo>
                    <a:lnTo>
                      <a:pt x="14" y="49"/>
                    </a:lnTo>
                    <a:lnTo>
                      <a:pt x="14" y="53"/>
                    </a:lnTo>
                    <a:lnTo>
                      <a:pt x="14" y="57"/>
                    </a:lnTo>
                    <a:lnTo>
                      <a:pt x="14" y="61"/>
                    </a:lnTo>
                    <a:lnTo>
                      <a:pt x="13" y="64"/>
                    </a:lnTo>
                    <a:lnTo>
                      <a:pt x="13" y="67"/>
                    </a:lnTo>
                    <a:lnTo>
                      <a:pt x="19" y="72"/>
                    </a:lnTo>
                    <a:lnTo>
                      <a:pt x="21" y="67"/>
                    </a:lnTo>
                    <a:lnTo>
                      <a:pt x="22" y="62"/>
                    </a:lnTo>
                    <a:lnTo>
                      <a:pt x="23" y="58"/>
                    </a:lnTo>
                    <a:lnTo>
                      <a:pt x="23" y="53"/>
                    </a:lnTo>
                    <a:lnTo>
                      <a:pt x="22" y="48"/>
                    </a:lnTo>
                    <a:lnTo>
                      <a:pt x="21" y="43"/>
                    </a:lnTo>
                    <a:lnTo>
                      <a:pt x="20" y="38"/>
                    </a:lnTo>
                    <a:lnTo>
                      <a:pt x="19" y="33"/>
                    </a:lnTo>
                    <a:lnTo>
                      <a:pt x="18" y="28"/>
                    </a:lnTo>
                    <a:lnTo>
                      <a:pt x="16" y="24"/>
                    </a:lnTo>
                    <a:lnTo>
                      <a:pt x="15" y="19"/>
                    </a:lnTo>
                    <a:lnTo>
                      <a:pt x="13" y="15"/>
                    </a:lnTo>
                    <a:lnTo>
                      <a:pt x="11" y="11"/>
                    </a:lnTo>
                    <a:lnTo>
                      <a:pt x="9" y="8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11" name="Freeform 367">
                <a:extLst>
                  <a:ext uri="{FF2B5EF4-FFF2-40B4-BE49-F238E27FC236}">
                    <a16:creationId xmlns:a16="http://schemas.microsoft.com/office/drawing/2014/main" id="{934FF6BE-1BE2-835D-BBCE-2947E0049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3305"/>
                <a:ext cx="32" cy="18"/>
              </a:xfrm>
              <a:custGeom>
                <a:avLst/>
                <a:gdLst>
                  <a:gd name="T0" fmla="*/ 1 w 32"/>
                  <a:gd name="T1" fmla="*/ 14 h 18"/>
                  <a:gd name="T2" fmla="*/ 6 w 32"/>
                  <a:gd name="T3" fmla="*/ 17 h 18"/>
                  <a:gd name="T4" fmla="*/ 8 w 32"/>
                  <a:gd name="T5" fmla="*/ 15 h 18"/>
                  <a:gd name="T6" fmla="*/ 11 w 32"/>
                  <a:gd name="T7" fmla="*/ 14 h 18"/>
                  <a:gd name="T8" fmla="*/ 14 w 32"/>
                  <a:gd name="T9" fmla="*/ 13 h 18"/>
                  <a:gd name="T10" fmla="*/ 18 w 32"/>
                  <a:gd name="T11" fmla="*/ 12 h 18"/>
                  <a:gd name="T12" fmla="*/ 21 w 32"/>
                  <a:gd name="T13" fmla="*/ 11 h 18"/>
                  <a:gd name="T14" fmla="*/ 24 w 32"/>
                  <a:gd name="T15" fmla="*/ 11 h 18"/>
                  <a:gd name="T16" fmla="*/ 27 w 32"/>
                  <a:gd name="T17" fmla="*/ 10 h 18"/>
                  <a:gd name="T18" fmla="*/ 31 w 32"/>
                  <a:gd name="T19" fmla="*/ 10 h 18"/>
                  <a:gd name="T20" fmla="*/ 31 w 32"/>
                  <a:gd name="T21" fmla="*/ 0 h 18"/>
                  <a:gd name="T22" fmla="*/ 27 w 32"/>
                  <a:gd name="T23" fmla="*/ 0 h 18"/>
                  <a:gd name="T24" fmla="*/ 24 w 32"/>
                  <a:gd name="T25" fmla="*/ 0 h 18"/>
                  <a:gd name="T26" fmla="*/ 20 w 32"/>
                  <a:gd name="T27" fmla="*/ 1 h 18"/>
                  <a:gd name="T28" fmla="*/ 17 w 32"/>
                  <a:gd name="T29" fmla="*/ 2 h 18"/>
                  <a:gd name="T30" fmla="*/ 13 w 32"/>
                  <a:gd name="T31" fmla="*/ 3 h 18"/>
                  <a:gd name="T32" fmla="*/ 9 w 32"/>
                  <a:gd name="T33" fmla="*/ 4 h 18"/>
                  <a:gd name="T34" fmla="*/ 6 w 32"/>
                  <a:gd name="T35" fmla="*/ 6 h 18"/>
                  <a:gd name="T36" fmla="*/ 2 w 32"/>
                  <a:gd name="T37" fmla="*/ 8 h 18"/>
                  <a:gd name="T38" fmla="*/ 8 w 32"/>
                  <a:gd name="T39" fmla="*/ 10 h 18"/>
                  <a:gd name="T40" fmla="*/ 2 w 32"/>
                  <a:gd name="T41" fmla="*/ 8 h 18"/>
                  <a:gd name="T42" fmla="*/ 2 w 32"/>
                  <a:gd name="T43" fmla="*/ 9 h 18"/>
                  <a:gd name="T44" fmla="*/ 1 w 32"/>
                  <a:gd name="T45" fmla="*/ 11 h 18"/>
                  <a:gd name="T46" fmla="*/ 0 w 32"/>
                  <a:gd name="T47" fmla="*/ 13 h 18"/>
                  <a:gd name="T48" fmla="*/ 1 w 32"/>
                  <a:gd name="T49" fmla="*/ 14 h 18"/>
                  <a:gd name="T50" fmla="*/ 2 w 32"/>
                  <a:gd name="T51" fmla="*/ 16 h 18"/>
                  <a:gd name="T52" fmla="*/ 3 w 32"/>
                  <a:gd name="T53" fmla="*/ 17 h 18"/>
                  <a:gd name="T54" fmla="*/ 5 w 32"/>
                  <a:gd name="T55" fmla="*/ 17 h 18"/>
                  <a:gd name="T56" fmla="*/ 6 w 32"/>
                  <a:gd name="T57" fmla="*/ 17 h 18"/>
                  <a:gd name="T58" fmla="*/ 1 w 32"/>
                  <a:gd name="T5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18">
                    <a:moveTo>
                      <a:pt x="1" y="14"/>
                    </a:moveTo>
                    <a:lnTo>
                      <a:pt x="6" y="17"/>
                    </a:lnTo>
                    <a:lnTo>
                      <a:pt x="8" y="15"/>
                    </a:lnTo>
                    <a:lnTo>
                      <a:pt x="11" y="14"/>
                    </a:lnTo>
                    <a:lnTo>
                      <a:pt x="14" y="13"/>
                    </a:lnTo>
                    <a:lnTo>
                      <a:pt x="18" y="12"/>
                    </a:lnTo>
                    <a:lnTo>
                      <a:pt x="21" y="11"/>
                    </a:lnTo>
                    <a:lnTo>
                      <a:pt x="24" y="11"/>
                    </a:lnTo>
                    <a:lnTo>
                      <a:pt x="27" y="10"/>
                    </a:lnTo>
                    <a:lnTo>
                      <a:pt x="31" y="10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20" y="1"/>
                    </a:lnTo>
                    <a:lnTo>
                      <a:pt x="17" y="2"/>
                    </a:lnTo>
                    <a:lnTo>
                      <a:pt x="13" y="3"/>
                    </a:lnTo>
                    <a:lnTo>
                      <a:pt x="9" y="4"/>
                    </a:lnTo>
                    <a:lnTo>
                      <a:pt x="6" y="6"/>
                    </a:lnTo>
                    <a:lnTo>
                      <a:pt x="2" y="8"/>
                    </a:lnTo>
                    <a:lnTo>
                      <a:pt x="8" y="10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1" y="11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2" y="16"/>
                    </a:lnTo>
                    <a:lnTo>
                      <a:pt x="3" y="17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1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12" name="Freeform 368">
                <a:extLst>
                  <a:ext uri="{FF2B5EF4-FFF2-40B4-BE49-F238E27FC236}">
                    <a16:creationId xmlns:a16="http://schemas.microsoft.com/office/drawing/2014/main" id="{AF52CE0C-8FBE-9849-E1EA-0D6FDC3C8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2918"/>
                <a:ext cx="50" cy="402"/>
              </a:xfrm>
              <a:custGeom>
                <a:avLst/>
                <a:gdLst>
                  <a:gd name="T0" fmla="*/ 0 w 50"/>
                  <a:gd name="T1" fmla="*/ 5 h 402"/>
                  <a:gd name="T2" fmla="*/ 1 w 50"/>
                  <a:gd name="T3" fmla="*/ 38 h 402"/>
                  <a:gd name="T4" fmla="*/ 2 w 50"/>
                  <a:gd name="T5" fmla="*/ 70 h 402"/>
                  <a:gd name="T6" fmla="*/ 4 w 50"/>
                  <a:gd name="T7" fmla="*/ 102 h 402"/>
                  <a:gd name="T8" fmla="*/ 5 w 50"/>
                  <a:gd name="T9" fmla="*/ 133 h 402"/>
                  <a:gd name="T10" fmla="*/ 7 w 50"/>
                  <a:gd name="T11" fmla="*/ 163 h 402"/>
                  <a:gd name="T12" fmla="*/ 9 w 50"/>
                  <a:gd name="T13" fmla="*/ 192 h 402"/>
                  <a:gd name="T14" fmla="*/ 11 w 50"/>
                  <a:gd name="T15" fmla="*/ 220 h 402"/>
                  <a:gd name="T16" fmla="*/ 14 w 50"/>
                  <a:gd name="T17" fmla="*/ 247 h 402"/>
                  <a:gd name="T18" fmla="*/ 17 w 50"/>
                  <a:gd name="T19" fmla="*/ 272 h 402"/>
                  <a:gd name="T20" fmla="*/ 20 w 50"/>
                  <a:gd name="T21" fmla="*/ 296 h 402"/>
                  <a:gd name="T22" fmla="*/ 23 w 50"/>
                  <a:gd name="T23" fmla="*/ 318 h 402"/>
                  <a:gd name="T24" fmla="*/ 27 w 50"/>
                  <a:gd name="T25" fmla="*/ 339 h 402"/>
                  <a:gd name="T26" fmla="*/ 30 w 50"/>
                  <a:gd name="T27" fmla="*/ 357 h 402"/>
                  <a:gd name="T28" fmla="*/ 34 w 50"/>
                  <a:gd name="T29" fmla="*/ 374 h 402"/>
                  <a:gd name="T30" fmla="*/ 38 w 50"/>
                  <a:gd name="T31" fmla="*/ 389 h 402"/>
                  <a:gd name="T32" fmla="*/ 42 w 50"/>
                  <a:gd name="T33" fmla="*/ 401 h 402"/>
                  <a:gd name="T34" fmla="*/ 48 w 50"/>
                  <a:gd name="T35" fmla="*/ 391 h 402"/>
                  <a:gd name="T36" fmla="*/ 43 w 50"/>
                  <a:gd name="T37" fmla="*/ 378 h 402"/>
                  <a:gd name="T38" fmla="*/ 40 w 50"/>
                  <a:gd name="T39" fmla="*/ 363 h 402"/>
                  <a:gd name="T40" fmla="*/ 36 w 50"/>
                  <a:gd name="T41" fmla="*/ 346 h 402"/>
                  <a:gd name="T42" fmla="*/ 33 w 50"/>
                  <a:gd name="T43" fmla="*/ 326 h 402"/>
                  <a:gd name="T44" fmla="*/ 30 w 50"/>
                  <a:gd name="T45" fmla="*/ 305 h 402"/>
                  <a:gd name="T46" fmla="*/ 26 w 50"/>
                  <a:gd name="T47" fmla="*/ 282 h 402"/>
                  <a:gd name="T48" fmla="*/ 23 w 50"/>
                  <a:gd name="T49" fmla="*/ 258 h 402"/>
                  <a:gd name="T50" fmla="*/ 20 w 50"/>
                  <a:gd name="T51" fmla="*/ 232 h 402"/>
                  <a:gd name="T52" fmla="*/ 18 w 50"/>
                  <a:gd name="T53" fmla="*/ 205 h 402"/>
                  <a:gd name="T54" fmla="*/ 16 w 50"/>
                  <a:gd name="T55" fmla="*/ 177 h 402"/>
                  <a:gd name="T56" fmla="*/ 14 w 50"/>
                  <a:gd name="T57" fmla="*/ 147 h 402"/>
                  <a:gd name="T58" fmla="*/ 12 w 50"/>
                  <a:gd name="T59" fmla="*/ 117 h 402"/>
                  <a:gd name="T60" fmla="*/ 11 w 50"/>
                  <a:gd name="T61" fmla="*/ 86 h 402"/>
                  <a:gd name="T62" fmla="*/ 9 w 50"/>
                  <a:gd name="T63" fmla="*/ 54 h 402"/>
                  <a:gd name="T64" fmla="*/ 8 w 50"/>
                  <a:gd name="T65" fmla="*/ 21 h 402"/>
                  <a:gd name="T66" fmla="*/ 8 w 50"/>
                  <a:gd name="T67" fmla="*/ 5 h 402"/>
                  <a:gd name="T68" fmla="*/ 8 w 50"/>
                  <a:gd name="T69" fmla="*/ 3 h 402"/>
                  <a:gd name="T70" fmla="*/ 5 w 50"/>
                  <a:gd name="T71" fmla="*/ 0 h 402"/>
                  <a:gd name="T72" fmla="*/ 2 w 50"/>
                  <a:gd name="T73" fmla="*/ 0 h 402"/>
                  <a:gd name="T74" fmla="*/ 1 w 50"/>
                  <a:gd name="T75" fmla="*/ 3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0" h="402">
                    <a:moveTo>
                      <a:pt x="0" y="5"/>
                    </a:moveTo>
                    <a:lnTo>
                      <a:pt x="0" y="5"/>
                    </a:lnTo>
                    <a:lnTo>
                      <a:pt x="1" y="22"/>
                    </a:lnTo>
                    <a:lnTo>
                      <a:pt x="1" y="38"/>
                    </a:lnTo>
                    <a:lnTo>
                      <a:pt x="2" y="54"/>
                    </a:lnTo>
                    <a:lnTo>
                      <a:pt x="2" y="70"/>
                    </a:lnTo>
                    <a:lnTo>
                      <a:pt x="3" y="86"/>
                    </a:lnTo>
                    <a:lnTo>
                      <a:pt x="4" y="102"/>
                    </a:lnTo>
                    <a:lnTo>
                      <a:pt x="5" y="117"/>
                    </a:lnTo>
                    <a:lnTo>
                      <a:pt x="5" y="133"/>
                    </a:lnTo>
                    <a:lnTo>
                      <a:pt x="6" y="148"/>
                    </a:lnTo>
                    <a:lnTo>
                      <a:pt x="7" y="163"/>
                    </a:lnTo>
                    <a:lnTo>
                      <a:pt x="8" y="178"/>
                    </a:lnTo>
                    <a:lnTo>
                      <a:pt x="9" y="192"/>
                    </a:lnTo>
                    <a:lnTo>
                      <a:pt x="11" y="206"/>
                    </a:lnTo>
                    <a:lnTo>
                      <a:pt x="11" y="220"/>
                    </a:lnTo>
                    <a:lnTo>
                      <a:pt x="13" y="234"/>
                    </a:lnTo>
                    <a:lnTo>
                      <a:pt x="14" y="247"/>
                    </a:lnTo>
                    <a:lnTo>
                      <a:pt x="16" y="259"/>
                    </a:lnTo>
                    <a:lnTo>
                      <a:pt x="17" y="272"/>
                    </a:lnTo>
                    <a:lnTo>
                      <a:pt x="18" y="284"/>
                    </a:lnTo>
                    <a:lnTo>
                      <a:pt x="20" y="296"/>
                    </a:lnTo>
                    <a:lnTo>
                      <a:pt x="22" y="307"/>
                    </a:lnTo>
                    <a:lnTo>
                      <a:pt x="23" y="318"/>
                    </a:lnTo>
                    <a:lnTo>
                      <a:pt x="25" y="328"/>
                    </a:lnTo>
                    <a:lnTo>
                      <a:pt x="27" y="339"/>
                    </a:lnTo>
                    <a:lnTo>
                      <a:pt x="29" y="348"/>
                    </a:lnTo>
                    <a:lnTo>
                      <a:pt x="30" y="357"/>
                    </a:lnTo>
                    <a:lnTo>
                      <a:pt x="33" y="366"/>
                    </a:lnTo>
                    <a:lnTo>
                      <a:pt x="34" y="374"/>
                    </a:lnTo>
                    <a:lnTo>
                      <a:pt x="36" y="382"/>
                    </a:lnTo>
                    <a:lnTo>
                      <a:pt x="38" y="389"/>
                    </a:lnTo>
                    <a:lnTo>
                      <a:pt x="40" y="396"/>
                    </a:lnTo>
                    <a:lnTo>
                      <a:pt x="42" y="401"/>
                    </a:lnTo>
                    <a:lnTo>
                      <a:pt x="49" y="397"/>
                    </a:lnTo>
                    <a:lnTo>
                      <a:pt x="48" y="391"/>
                    </a:lnTo>
                    <a:lnTo>
                      <a:pt x="45" y="385"/>
                    </a:lnTo>
                    <a:lnTo>
                      <a:pt x="43" y="378"/>
                    </a:lnTo>
                    <a:lnTo>
                      <a:pt x="42" y="371"/>
                    </a:lnTo>
                    <a:lnTo>
                      <a:pt x="40" y="363"/>
                    </a:lnTo>
                    <a:lnTo>
                      <a:pt x="38" y="354"/>
                    </a:lnTo>
                    <a:lnTo>
                      <a:pt x="36" y="346"/>
                    </a:lnTo>
                    <a:lnTo>
                      <a:pt x="34" y="336"/>
                    </a:lnTo>
                    <a:lnTo>
                      <a:pt x="33" y="326"/>
                    </a:lnTo>
                    <a:lnTo>
                      <a:pt x="31" y="316"/>
                    </a:lnTo>
                    <a:lnTo>
                      <a:pt x="30" y="305"/>
                    </a:lnTo>
                    <a:lnTo>
                      <a:pt x="28" y="294"/>
                    </a:lnTo>
                    <a:lnTo>
                      <a:pt x="26" y="282"/>
                    </a:lnTo>
                    <a:lnTo>
                      <a:pt x="24" y="270"/>
                    </a:lnTo>
                    <a:lnTo>
                      <a:pt x="23" y="258"/>
                    </a:lnTo>
                    <a:lnTo>
                      <a:pt x="22" y="245"/>
                    </a:lnTo>
                    <a:lnTo>
                      <a:pt x="20" y="232"/>
                    </a:lnTo>
                    <a:lnTo>
                      <a:pt x="19" y="219"/>
                    </a:lnTo>
                    <a:lnTo>
                      <a:pt x="18" y="205"/>
                    </a:lnTo>
                    <a:lnTo>
                      <a:pt x="17" y="191"/>
                    </a:lnTo>
                    <a:lnTo>
                      <a:pt x="16" y="177"/>
                    </a:lnTo>
                    <a:lnTo>
                      <a:pt x="14" y="162"/>
                    </a:lnTo>
                    <a:lnTo>
                      <a:pt x="14" y="147"/>
                    </a:lnTo>
                    <a:lnTo>
                      <a:pt x="13" y="132"/>
                    </a:lnTo>
                    <a:lnTo>
                      <a:pt x="12" y="117"/>
                    </a:lnTo>
                    <a:lnTo>
                      <a:pt x="11" y="102"/>
                    </a:lnTo>
                    <a:lnTo>
                      <a:pt x="11" y="86"/>
                    </a:lnTo>
                    <a:lnTo>
                      <a:pt x="10" y="70"/>
                    </a:lnTo>
                    <a:lnTo>
                      <a:pt x="9" y="54"/>
                    </a:lnTo>
                    <a:lnTo>
                      <a:pt x="9" y="38"/>
                    </a:lnTo>
                    <a:lnTo>
                      <a:pt x="8" y="21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13" name="Freeform 369">
                <a:extLst>
                  <a:ext uri="{FF2B5EF4-FFF2-40B4-BE49-F238E27FC236}">
                    <a16:creationId xmlns:a16="http://schemas.microsoft.com/office/drawing/2014/main" id="{73C41BA3-9481-089B-5D89-D6DA604BC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689"/>
                <a:ext cx="63" cy="235"/>
              </a:xfrm>
              <a:custGeom>
                <a:avLst/>
                <a:gdLst>
                  <a:gd name="T0" fmla="*/ 2 w 63"/>
                  <a:gd name="T1" fmla="*/ 10 h 235"/>
                  <a:gd name="T2" fmla="*/ 13 w 63"/>
                  <a:gd name="T3" fmla="*/ 17 h 235"/>
                  <a:gd name="T4" fmla="*/ 22 w 63"/>
                  <a:gd name="T5" fmla="*/ 25 h 235"/>
                  <a:gd name="T6" fmla="*/ 29 w 63"/>
                  <a:gd name="T7" fmla="*/ 35 h 235"/>
                  <a:gd name="T8" fmla="*/ 36 w 63"/>
                  <a:gd name="T9" fmla="*/ 46 h 235"/>
                  <a:gd name="T10" fmla="*/ 40 w 63"/>
                  <a:gd name="T11" fmla="*/ 58 h 235"/>
                  <a:gd name="T12" fmla="*/ 45 w 63"/>
                  <a:gd name="T13" fmla="*/ 72 h 235"/>
                  <a:gd name="T14" fmla="*/ 48 w 63"/>
                  <a:gd name="T15" fmla="*/ 86 h 235"/>
                  <a:gd name="T16" fmla="*/ 50 w 63"/>
                  <a:gd name="T17" fmla="*/ 102 h 235"/>
                  <a:gd name="T18" fmla="*/ 51 w 63"/>
                  <a:gd name="T19" fmla="*/ 118 h 235"/>
                  <a:gd name="T20" fmla="*/ 52 w 63"/>
                  <a:gd name="T21" fmla="*/ 134 h 235"/>
                  <a:gd name="T22" fmla="*/ 53 w 63"/>
                  <a:gd name="T23" fmla="*/ 151 h 235"/>
                  <a:gd name="T24" fmla="*/ 53 w 63"/>
                  <a:gd name="T25" fmla="*/ 168 h 235"/>
                  <a:gd name="T26" fmla="*/ 53 w 63"/>
                  <a:gd name="T27" fmla="*/ 185 h 235"/>
                  <a:gd name="T28" fmla="*/ 54 w 63"/>
                  <a:gd name="T29" fmla="*/ 202 h 235"/>
                  <a:gd name="T30" fmla="*/ 54 w 63"/>
                  <a:gd name="T31" fmla="*/ 218 h 235"/>
                  <a:gd name="T32" fmla="*/ 54 w 63"/>
                  <a:gd name="T33" fmla="*/ 234 h 235"/>
                  <a:gd name="T34" fmla="*/ 62 w 63"/>
                  <a:gd name="T35" fmla="*/ 226 h 235"/>
                  <a:gd name="T36" fmla="*/ 61 w 63"/>
                  <a:gd name="T37" fmla="*/ 210 h 235"/>
                  <a:gd name="T38" fmla="*/ 61 w 63"/>
                  <a:gd name="T39" fmla="*/ 193 h 235"/>
                  <a:gd name="T40" fmla="*/ 61 w 63"/>
                  <a:gd name="T41" fmla="*/ 176 h 235"/>
                  <a:gd name="T42" fmla="*/ 61 w 63"/>
                  <a:gd name="T43" fmla="*/ 159 h 235"/>
                  <a:gd name="T44" fmla="*/ 60 w 63"/>
                  <a:gd name="T45" fmla="*/ 142 h 235"/>
                  <a:gd name="T46" fmla="*/ 60 w 63"/>
                  <a:gd name="T47" fmla="*/ 125 h 235"/>
                  <a:gd name="T48" fmla="*/ 58 w 63"/>
                  <a:gd name="T49" fmla="*/ 108 h 235"/>
                  <a:gd name="T50" fmla="*/ 56 w 63"/>
                  <a:gd name="T51" fmla="*/ 92 h 235"/>
                  <a:gd name="T52" fmla="*/ 54 w 63"/>
                  <a:gd name="T53" fmla="*/ 76 h 235"/>
                  <a:gd name="T54" fmla="*/ 49 w 63"/>
                  <a:gd name="T55" fmla="*/ 61 h 235"/>
                  <a:gd name="T56" fmla="*/ 45 w 63"/>
                  <a:gd name="T57" fmla="*/ 47 h 235"/>
                  <a:gd name="T58" fmla="*/ 39 w 63"/>
                  <a:gd name="T59" fmla="*/ 34 h 235"/>
                  <a:gd name="T60" fmla="*/ 31 w 63"/>
                  <a:gd name="T61" fmla="*/ 22 h 235"/>
                  <a:gd name="T62" fmla="*/ 22 w 63"/>
                  <a:gd name="T63" fmla="*/ 12 h 235"/>
                  <a:gd name="T64" fmla="*/ 11 w 63"/>
                  <a:gd name="T65" fmla="*/ 4 h 235"/>
                  <a:gd name="T66" fmla="*/ 5 w 63"/>
                  <a:gd name="T67" fmla="*/ 1 h 235"/>
                  <a:gd name="T68" fmla="*/ 4 w 63"/>
                  <a:gd name="T69" fmla="*/ 0 h 235"/>
                  <a:gd name="T70" fmla="*/ 2 w 63"/>
                  <a:gd name="T71" fmla="*/ 2 h 235"/>
                  <a:gd name="T72" fmla="*/ 0 w 63"/>
                  <a:gd name="T73" fmla="*/ 5 h 235"/>
                  <a:gd name="T74" fmla="*/ 1 w 63"/>
                  <a:gd name="T75" fmla="*/ 9 h 235"/>
                  <a:gd name="T76" fmla="*/ 3 w 63"/>
                  <a:gd name="T77" fmla="*/ 1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3" h="235">
                    <a:moveTo>
                      <a:pt x="3" y="10"/>
                    </a:moveTo>
                    <a:lnTo>
                      <a:pt x="2" y="10"/>
                    </a:lnTo>
                    <a:lnTo>
                      <a:pt x="8" y="14"/>
                    </a:lnTo>
                    <a:lnTo>
                      <a:pt x="13" y="17"/>
                    </a:lnTo>
                    <a:lnTo>
                      <a:pt x="17" y="21"/>
                    </a:lnTo>
                    <a:lnTo>
                      <a:pt x="22" y="25"/>
                    </a:lnTo>
                    <a:lnTo>
                      <a:pt x="26" y="30"/>
                    </a:lnTo>
                    <a:lnTo>
                      <a:pt x="29" y="35"/>
                    </a:lnTo>
                    <a:lnTo>
                      <a:pt x="33" y="40"/>
                    </a:lnTo>
                    <a:lnTo>
                      <a:pt x="36" y="46"/>
                    </a:lnTo>
                    <a:lnTo>
                      <a:pt x="38" y="52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5" y="72"/>
                    </a:lnTo>
                    <a:lnTo>
                      <a:pt x="46" y="79"/>
                    </a:lnTo>
                    <a:lnTo>
                      <a:pt x="48" y="86"/>
                    </a:lnTo>
                    <a:lnTo>
                      <a:pt x="48" y="94"/>
                    </a:lnTo>
                    <a:lnTo>
                      <a:pt x="50" y="102"/>
                    </a:lnTo>
                    <a:lnTo>
                      <a:pt x="51" y="110"/>
                    </a:lnTo>
                    <a:lnTo>
                      <a:pt x="51" y="118"/>
                    </a:lnTo>
                    <a:lnTo>
                      <a:pt x="52" y="126"/>
                    </a:lnTo>
                    <a:lnTo>
                      <a:pt x="52" y="134"/>
                    </a:lnTo>
                    <a:lnTo>
                      <a:pt x="53" y="143"/>
                    </a:lnTo>
                    <a:lnTo>
                      <a:pt x="53" y="151"/>
                    </a:lnTo>
                    <a:lnTo>
                      <a:pt x="53" y="160"/>
                    </a:lnTo>
                    <a:lnTo>
                      <a:pt x="53" y="168"/>
                    </a:lnTo>
                    <a:lnTo>
                      <a:pt x="53" y="176"/>
                    </a:lnTo>
                    <a:lnTo>
                      <a:pt x="53" y="185"/>
                    </a:lnTo>
                    <a:lnTo>
                      <a:pt x="54" y="193"/>
                    </a:lnTo>
                    <a:lnTo>
                      <a:pt x="54" y="202"/>
                    </a:lnTo>
                    <a:lnTo>
                      <a:pt x="54" y="210"/>
                    </a:lnTo>
                    <a:lnTo>
                      <a:pt x="54" y="218"/>
                    </a:lnTo>
                    <a:lnTo>
                      <a:pt x="54" y="226"/>
                    </a:lnTo>
                    <a:lnTo>
                      <a:pt x="54" y="234"/>
                    </a:lnTo>
                    <a:lnTo>
                      <a:pt x="62" y="234"/>
                    </a:lnTo>
                    <a:lnTo>
                      <a:pt x="62" y="226"/>
                    </a:lnTo>
                    <a:lnTo>
                      <a:pt x="61" y="218"/>
                    </a:lnTo>
                    <a:lnTo>
                      <a:pt x="61" y="210"/>
                    </a:lnTo>
                    <a:lnTo>
                      <a:pt x="61" y="202"/>
                    </a:lnTo>
                    <a:lnTo>
                      <a:pt x="61" y="193"/>
                    </a:lnTo>
                    <a:lnTo>
                      <a:pt x="61" y="185"/>
                    </a:lnTo>
                    <a:lnTo>
                      <a:pt x="61" y="176"/>
                    </a:lnTo>
                    <a:lnTo>
                      <a:pt x="61" y="168"/>
                    </a:lnTo>
                    <a:lnTo>
                      <a:pt x="61" y="159"/>
                    </a:lnTo>
                    <a:lnTo>
                      <a:pt x="60" y="151"/>
                    </a:lnTo>
                    <a:lnTo>
                      <a:pt x="60" y="142"/>
                    </a:lnTo>
                    <a:lnTo>
                      <a:pt x="60" y="134"/>
                    </a:lnTo>
                    <a:lnTo>
                      <a:pt x="60" y="125"/>
                    </a:lnTo>
                    <a:lnTo>
                      <a:pt x="59" y="117"/>
                    </a:lnTo>
                    <a:lnTo>
                      <a:pt x="58" y="108"/>
                    </a:lnTo>
                    <a:lnTo>
                      <a:pt x="57" y="100"/>
                    </a:lnTo>
                    <a:lnTo>
                      <a:pt x="56" y="92"/>
                    </a:lnTo>
                    <a:lnTo>
                      <a:pt x="55" y="84"/>
                    </a:lnTo>
                    <a:lnTo>
                      <a:pt x="54" y="76"/>
                    </a:lnTo>
                    <a:lnTo>
                      <a:pt x="51" y="69"/>
                    </a:lnTo>
                    <a:lnTo>
                      <a:pt x="49" y="61"/>
                    </a:lnTo>
                    <a:lnTo>
                      <a:pt x="48" y="54"/>
                    </a:lnTo>
                    <a:lnTo>
                      <a:pt x="45" y="47"/>
                    </a:lnTo>
                    <a:lnTo>
                      <a:pt x="42" y="40"/>
                    </a:lnTo>
                    <a:lnTo>
                      <a:pt x="39" y="34"/>
                    </a:lnTo>
                    <a:lnTo>
                      <a:pt x="35" y="28"/>
                    </a:lnTo>
                    <a:lnTo>
                      <a:pt x="31" y="22"/>
                    </a:lnTo>
                    <a:lnTo>
                      <a:pt x="26" y="18"/>
                    </a:lnTo>
                    <a:lnTo>
                      <a:pt x="22" y="12"/>
                    </a:lnTo>
                    <a:lnTo>
                      <a:pt x="17" y="8"/>
                    </a:lnTo>
                    <a:lnTo>
                      <a:pt x="11" y="4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2" y="10"/>
                    </a:lnTo>
                    <a:lnTo>
                      <a:pt x="3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14" name="Freeform 370">
                <a:extLst>
                  <a:ext uri="{FF2B5EF4-FFF2-40B4-BE49-F238E27FC236}">
                    <a16:creationId xmlns:a16="http://schemas.microsoft.com/office/drawing/2014/main" id="{923C4CEA-553F-063F-5AD1-B4D49F157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795"/>
                <a:ext cx="19" cy="27"/>
              </a:xfrm>
              <a:custGeom>
                <a:avLst/>
                <a:gdLst>
                  <a:gd name="T0" fmla="*/ 13 w 19"/>
                  <a:gd name="T1" fmla="*/ 17 h 27"/>
                  <a:gd name="T2" fmla="*/ 18 w 19"/>
                  <a:gd name="T3" fmla="*/ 21 h 27"/>
                  <a:gd name="T4" fmla="*/ 17 w 19"/>
                  <a:gd name="T5" fmla="*/ 17 h 27"/>
                  <a:gd name="T6" fmla="*/ 15 w 19"/>
                  <a:gd name="T7" fmla="*/ 13 h 27"/>
                  <a:gd name="T8" fmla="*/ 13 w 19"/>
                  <a:gd name="T9" fmla="*/ 10 h 27"/>
                  <a:gd name="T10" fmla="*/ 11 w 19"/>
                  <a:gd name="T11" fmla="*/ 7 h 27"/>
                  <a:gd name="T12" fmla="*/ 9 w 19"/>
                  <a:gd name="T13" fmla="*/ 4 h 27"/>
                  <a:gd name="T14" fmla="*/ 7 w 19"/>
                  <a:gd name="T15" fmla="*/ 2 h 27"/>
                  <a:gd name="T16" fmla="*/ 6 w 19"/>
                  <a:gd name="T17" fmla="*/ 0 h 27"/>
                  <a:gd name="T18" fmla="*/ 6 w 19"/>
                  <a:gd name="T19" fmla="*/ 0 h 27"/>
                  <a:gd name="T20" fmla="*/ 0 w 19"/>
                  <a:gd name="T21" fmla="*/ 0 h 27"/>
                  <a:gd name="T22" fmla="*/ 0 w 19"/>
                  <a:gd name="T23" fmla="*/ 5 h 27"/>
                  <a:gd name="T24" fmla="*/ 2 w 19"/>
                  <a:gd name="T25" fmla="*/ 9 h 27"/>
                  <a:gd name="T26" fmla="*/ 4 w 19"/>
                  <a:gd name="T27" fmla="*/ 12 h 27"/>
                  <a:gd name="T28" fmla="*/ 7 w 19"/>
                  <a:gd name="T29" fmla="*/ 14 h 27"/>
                  <a:gd name="T30" fmla="*/ 8 w 19"/>
                  <a:gd name="T31" fmla="*/ 17 h 27"/>
                  <a:gd name="T32" fmla="*/ 10 w 19"/>
                  <a:gd name="T33" fmla="*/ 20 h 27"/>
                  <a:gd name="T34" fmla="*/ 11 w 19"/>
                  <a:gd name="T35" fmla="*/ 21 h 27"/>
                  <a:gd name="T36" fmla="*/ 11 w 19"/>
                  <a:gd name="T37" fmla="*/ 21 h 27"/>
                  <a:gd name="T38" fmla="*/ 16 w 19"/>
                  <a:gd name="T39" fmla="*/ 26 h 27"/>
                  <a:gd name="T40" fmla="*/ 11 w 19"/>
                  <a:gd name="T41" fmla="*/ 21 h 27"/>
                  <a:gd name="T42" fmla="*/ 11 w 19"/>
                  <a:gd name="T43" fmla="*/ 23 h 27"/>
                  <a:gd name="T44" fmla="*/ 12 w 19"/>
                  <a:gd name="T45" fmla="*/ 25 h 27"/>
                  <a:gd name="T46" fmla="*/ 13 w 19"/>
                  <a:gd name="T47" fmla="*/ 26 h 27"/>
                  <a:gd name="T48" fmla="*/ 14 w 19"/>
                  <a:gd name="T49" fmla="*/ 26 h 27"/>
                  <a:gd name="T50" fmla="*/ 15 w 19"/>
                  <a:gd name="T51" fmla="*/ 26 h 27"/>
                  <a:gd name="T52" fmla="*/ 17 w 19"/>
                  <a:gd name="T53" fmla="*/ 25 h 27"/>
                  <a:gd name="T54" fmla="*/ 18 w 19"/>
                  <a:gd name="T55" fmla="*/ 23 h 27"/>
                  <a:gd name="T56" fmla="*/ 18 w 19"/>
                  <a:gd name="T57" fmla="*/ 21 h 27"/>
                  <a:gd name="T58" fmla="*/ 13 w 19"/>
                  <a:gd name="T5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9" h="27">
                    <a:moveTo>
                      <a:pt x="13" y="17"/>
                    </a:moveTo>
                    <a:lnTo>
                      <a:pt x="18" y="21"/>
                    </a:lnTo>
                    <a:lnTo>
                      <a:pt x="17" y="17"/>
                    </a:lnTo>
                    <a:lnTo>
                      <a:pt x="15" y="13"/>
                    </a:lnTo>
                    <a:lnTo>
                      <a:pt x="13" y="10"/>
                    </a:lnTo>
                    <a:lnTo>
                      <a:pt x="11" y="7"/>
                    </a:lnTo>
                    <a:lnTo>
                      <a:pt x="9" y="4"/>
                    </a:lnTo>
                    <a:lnTo>
                      <a:pt x="7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12"/>
                    </a:lnTo>
                    <a:lnTo>
                      <a:pt x="7" y="14"/>
                    </a:lnTo>
                    <a:lnTo>
                      <a:pt x="8" y="17"/>
                    </a:lnTo>
                    <a:lnTo>
                      <a:pt x="10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6" y="26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2" y="25"/>
                    </a:lnTo>
                    <a:lnTo>
                      <a:pt x="13" y="26"/>
                    </a:lnTo>
                    <a:lnTo>
                      <a:pt x="14" y="26"/>
                    </a:lnTo>
                    <a:lnTo>
                      <a:pt x="15" y="26"/>
                    </a:lnTo>
                    <a:lnTo>
                      <a:pt x="17" y="25"/>
                    </a:lnTo>
                    <a:lnTo>
                      <a:pt x="18" y="23"/>
                    </a:lnTo>
                    <a:lnTo>
                      <a:pt x="18" y="21"/>
                    </a:lnTo>
                    <a:lnTo>
                      <a:pt x="13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15" name="Freeform 371">
                <a:extLst>
                  <a:ext uri="{FF2B5EF4-FFF2-40B4-BE49-F238E27FC236}">
                    <a16:creationId xmlns:a16="http://schemas.microsoft.com/office/drawing/2014/main" id="{2593F507-DEB0-1EB3-0DD5-F759E0D61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800"/>
                <a:ext cx="46" cy="22"/>
              </a:xfrm>
              <a:custGeom>
                <a:avLst/>
                <a:gdLst>
                  <a:gd name="T0" fmla="*/ 43 w 46"/>
                  <a:gd name="T1" fmla="*/ 12 h 22"/>
                  <a:gd name="T2" fmla="*/ 43 w 46"/>
                  <a:gd name="T3" fmla="*/ 2 h 22"/>
                  <a:gd name="T4" fmla="*/ 40 w 46"/>
                  <a:gd name="T5" fmla="*/ 1 h 22"/>
                  <a:gd name="T6" fmla="*/ 37 w 46"/>
                  <a:gd name="T7" fmla="*/ 0 h 22"/>
                  <a:gd name="T8" fmla="*/ 34 w 46"/>
                  <a:gd name="T9" fmla="*/ 0 h 22"/>
                  <a:gd name="T10" fmla="*/ 31 w 46"/>
                  <a:gd name="T11" fmla="*/ 0 h 22"/>
                  <a:gd name="T12" fmla="*/ 28 w 46"/>
                  <a:gd name="T13" fmla="*/ 0 h 22"/>
                  <a:gd name="T14" fmla="*/ 26 w 46"/>
                  <a:gd name="T15" fmla="*/ 0 h 22"/>
                  <a:gd name="T16" fmla="*/ 23 w 46"/>
                  <a:gd name="T17" fmla="*/ 0 h 22"/>
                  <a:gd name="T18" fmla="*/ 20 w 46"/>
                  <a:gd name="T19" fmla="*/ 1 h 22"/>
                  <a:gd name="T20" fmla="*/ 18 w 46"/>
                  <a:gd name="T21" fmla="*/ 2 h 22"/>
                  <a:gd name="T22" fmla="*/ 15 w 46"/>
                  <a:gd name="T23" fmla="*/ 3 h 22"/>
                  <a:gd name="T24" fmla="*/ 12 w 46"/>
                  <a:gd name="T25" fmla="*/ 4 h 22"/>
                  <a:gd name="T26" fmla="*/ 9 w 46"/>
                  <a:gd name="T27" fmla="*/ 5 h 22"/>
                  <a:gd name="T28" fmla="*/ 7 w 46"/>
                  <a:gd name="T29" fmla="*/ 7 h 22"/>
                  <a:gd name="T30" fmla="*/ 5 w 46"/>
                  <a:gd name="T31" fmla="*/ 9 h 22"/>
                  <a:gd name="T32" fmla="*/ 2 w 46"/>
                  <a:gd name="T33" fmla="*/ 10 h 22"/>
                  <a:gd name="T34" fmla="*/ 0 w 46"/>
                  <a:gd name="T35" fmla="*/ 12 h 22"/>
                  <a:gd name="T36" fmla="*/ 4 w 46"/>
                  <a:gd name="T37" fmla="*/ 21 h 22"/>
                  <a:gd name="T38" fmla="*/ 5 w 46"/>
                  <a:gd name="T39" fmla="*/ 19 h 22"/>
                  <a:gd name="T40" fmla="*/ 8 w 46"/>
                  <a:gd name="T41" fmla="*/ 17 h 22"/>
                  <a:gd name="T42" fmla="*/ 10 w 46"/>
                  <a:gd name="T43" fmla="*/ 16 h 22"/>
                  <a:gd name="T44" fmla="*/ 12 w 46"/>
                  <a:gd name="T45" fmla="*/ 15 h 22"/>
                  <a:gd name="T46" fmla="*/ 15 w 46"/>
                  <a:gd name="T47" fmla="*/ 14 h 22"/>
                  <a:gd name="T48" fmla="*/ 17 w 46"/>
                  <a:gd name="T49" fmla="*/ 13 h 22"/>
                  <a:gd name="T50" fmla="*/ 19 w 46"/>
                  <a:gd name="T51" fmla="*/ 12 h 22"/>
                  <a:gd name="T52" fmla="*/ 21 w 46"/>
                  <a:gd name="T53" fmla="*/ 11 h 22"/>
                  <a:gd name="T54" fmla="*/ 24 w 46"/>
                  <a:gd name="T55" fmla="*/ 10 h 22"/>
                  <a:gd name="T56" fmla="*/ 27 w 46"/>
                  <a:gd name="T57" fmla="*/ 10 h 22"/>
                  <a:gd name="T58" fmla="*/ 29 w 46"/>
                  <a:gd name="T59" fmla="*/ 9 h 22"/>
                  <a:gd name="T60" fmla="*/ 31 w 46"/>
                  <a:gd name="T61" fmla="*/ 9 h 22"/>
                  <a:gd name="T62" fmla="*/ 34 w 46"/>
                  <a:gd name="T63" fmla="*/ 10 h 22"/>
                  <a:gd name="T64" fmla="*/ 36 w 46"/>
                  <a:gd name="T65" fmla="*/ 10 h 22"/>
                  <a:gd name="T66" fmla="*/ 38 w 46"/>
                  <a:gd name="T67" fmla="*/ 11 h 22"/>
                  <a:gd name="T68" fmla="*/ 41 w 46"/>
                  <a:gd name="T69" fmla="*/ 12 h 22"/>
                  <a:gd name="T70" fmla="*/ 41 w 46"/>
                  <a:gd name="T71" fmla="*/ 2 h 22"/>
                  <a:gd name="T72" fmla="*/ 41 w 46"/>
                  <a:gd name="T73" fmla="*/ 12 h 22"/>
                  <a:gd name="T74" fmla="*/ 42 w 46"/>
                  <a:gd name="T75" fmla="*/ 12 h 22"/>
                  <a:gd name="T76" fmla="*/ 43 w 46"/>
                  <a:gd name="T77" fmla="*/ 12 h 22"/>
                  <a:gd name="T78" fmla="*/ 44 w 46"/>
                  <a:gd name="T79" fmla="*/ 10 h 22"/>
                  <a:gd name="T80" fmla="*/ 45 w 46"/>
                  <a:gd name="T81" fmla="*/ 9 h 22"/>
                  <a:gd name="T82" fmla="*/ 45 w 46"/>
                  <a:gd name="T83" fmla="*/ 7 h 22"/>
                  <a:gd name="T84" fmla="*/ 45 w 46"/>
                  <a:gd name="T85" fmla="*/ 5 h 22"/>
                  <a:gd name="T86" fmla="*/ 44 w 46"/>
                  <a:gd name="T87" fmla="*/ 4 h 22"/>
                  <a:gd name="T88" fmla="*/ 43 w 46"/>
                  <a:gd name="T89" fmla="*/ 2 h 22"/>
                  <a:gd name="T90" fmla="*/ 43 w 46"/>
                  <a:gd name="T91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22">
                    <a:moveTo>
                      <a:pt x="43" y="12"/>
                    </a:moveTo>
                    <a:lnTo>
                      <a:pt x="43" y="2"/>
                    </a:lnTo>
                    <a:lnTo>
                      <a:pt x="40" y="1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0" y="1"/>
                    </a:lnTo>
                    <a:lnTo>
                      <a:pt x="18" y="2"/>
                    </a:lnTo>
                    <a:lnTo>
                      <a:pt x="15" y="3"/>
                    </a:lnTo>
                    <a:lnTo>
                      <a:pt x="12" y="4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2" y="10"/>
                    </a:lnTo>
                    <a:lnTo>
                      <a:pt x="0" y="12"/>
                    </a:lnTo>
                    <a:lnTo>
                      <a:pt x="4" y="21"/>
                    </a:lnTo>
                    <a:lnTo>
                      <a:pt x="5" y="19"/>
                    </a:lnTo>
                    <a:lnTo>
                      <a:pt x="8" y="17"/>
                    </a:lnTo>
                    <a:lnTo>
                      <a:pt x="10" y="16"/>
                    </a:lnTo>
                    <a:lnTo>
                      <a:pt x="12" y="15"/>
                    </a:lnTo>
                    <a:lnTo>
                      <a:pt x="15" y="14"/>
                    </a:lnTo>
                    <a:lnTo>
                      <a:pt x="17" y="13"/>
                    </a:lnTo>
                    <a:lnTo>
                      <a:pt x="19" y="12"/>
                    </a:lnTo>
                    <a:lnTo>
                      <a:pt x="21" y="11"/>
                    </a:lnTo>
                    <a:lnTo>
                      <a:pt x="24" y="10"/>
                    </a:lnTo>
                    <a:lnTo>
                      <a:pt x="27" y="10"/>
                    </a:lnTo>
                    <a:lnTo>
                      <a:pt x="29" y="9"/>
                    </a:lnTo>
                    <a:lnTo>
                      <a:pt x="31" y="9"/>
                    </a:lnTo>
                    <a:lnTo>
                      <a:pt x="34" y="10"/>
                    </a:lnTo>
                    <a:lnTo>
                      <a:pt x="36" y="10"/>
                    </a:lnTo>
                    <a:lnTo>
                      <a:pt x="38" y="11"/>
                    </a:lnTo>
                    <a:lnTo>
                      <a:pt x="41" y="12"/>
                    </a:lnTo>
                    <a:lnTo>
                      <a:pt x="41" y="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4" y="10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45" y="5"/>
                    </a:lnTo>
                    <a:lnTo>
                      <a:pt x="44" y="4"/>
                    </a:lnTo>
                    <a:lnTo>
                      <a:pt x="43" y="2"/>
                    </a:lnTo>
                    <a:lnTo>
                      <a:pt x="43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16" name="Freeform 372">
                <a:extLst>
                  <a:ext uri="{FF2B5EF4-FFF2-40B4-BE49-F238E27FC236}">
                    <a16:creationId xmlns:a16="http://schemas.microsoft.com/office/drawing/2014/main" id="{F07FCF77-9FBE-8E09-D794-852AE70A5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802"/>
                <a:ext cx="36" cy="36"/>
              </a:xfrm>
              <a:custGeom>
                <a:avLst/>
                <a:gdLst>
                  <a:gd name="T0" fmla="*/ 3 w 36"/>
                  <a:gd name="T1" fmla="*/ 25 h 36"/>
                  <a:gd name="T2" fmla="*/ 7 w 36"/>
                  <a:gd name="T3" fmla="*/ 32 h 36"/>
                  <a:gd name="T4" fmla="*/ 8 w 36"/>
                  <a:gd name="T5" fmla="*/ 28 h 36"/>
                  <a:gd name="T6" fmla="*/ 9 w 36"/>
                  <a:gd name="T7" fmla="*/ 25 h 36"/>
                  <a:gd name="T8" fmla="*/ 11 w 36"/>
                  <a:gd name="T9" fmla="*/ 22 h 36"/>
                  <a:gd name="T10" fmla="*/ 12 w 36"/>
                  <a:gd name="T11" fmla="*/ 20 h 36"/>
                  <a:gd name="T12" fmla="*/ 14 w 36"/>
                  <a:gd name="T13" fmla="*/ 18 h 36"/>
                  <a:gd name="T14" fmla="*/ 15 w 36"/>
                  <a:gd name="T15" fmla="*/ 17 h 36"/>
                  <a:gd name="T16" fmla="*/ 17 w 36"/>
                  <a:gd name="T17" fmla="*/ 16 h 36"/>
                  <a:gd name="T18" fmla="*/ 19 w 36"/>
                  <a:gd name="T19" fmla="*/ 15 h 36"/>
                  <a:gd name="T20" fmla="*/ 20 w 36"/>
                  <a:gd name="T21" fmla="*/ 14 h 36"/>
                  <a:gd name="T22" fmla="*/ 22 w 36"/>
                  <a:gd name="T23" fmla="*/ 13 h 36"/>
                  <a:gd name="T24" fmla="*/ 24 w 36"/>
                  <a:gd name="T25" fmla="*/ 13 h 36"/>
                  <a:gd name="T26" fmla="*/ 26 w 36"/>
                  <a:gd name="T27" fmla="*/ 12 h 36"/>
                  <a:gd name="T28" fmla="*/ 28 w 36"/>
                  <a:gd name="T29" fmla="*/ 12 h 36"/>
                  <a:gd name="T30" fmla="*/ 31 w 36"/>
                  <a:gd name="T31" fmla="*/ 11 h 36"/>
                  <a:gd name="T32" fmla="*/ 33 w 36"/>
                  <a:gd name="T33" fmla="*/ 11 h 36"/>
                  <a:gd name="T34" fmla="*/ 35 w 36"/>
                  <a:gd name="T35" fmla="*/ 10 h 36"/>
                  <a:gd name="T36" fmla="*/ 33 w 36"/>
                  <a:gd name="T37" fmla="*/ 0 h 36"/>
                  <a:gd name="T38" fmla="*/ 31 w 36"/>
                  <a:gd name="T39" fmla="*/ 1 h 36"/>
                  <a:gd name="T40" fmla="*/ 29 w 36"/>
                  <a:gd name="T41" fmla="*/ 1 h 36"/>
                  <a:gd name="T42" fmla="*/ 27 w 36"/>
                  <a:gd name="T43" fmla="*/ 2 h 36"/>
                  <a:gd name="T44" fmla="*/ 25 w 36"/>
                  <a:gd name="T45" fmla="*/ 2 h 36"/>
                  <a:gd name="T46" fmla="*/ 23 w 36"/>
                  <a:gd name="T47" fmla="*/ 3 h 36"/>
                  <a:gd name="T48" fmla="*/ 21 w 36"/>
                  <a:gd name="T49" fmla="*/ 3 h 36"/>
                  <a:gd name="T50" fmla="*/ 18 w 36"/>
                  <a:gd name="T51" fmla="*/ 4 h 36"/>
                  <a:gd name="T52" fmla="*/ 17 w 36"/>
                  <a:gd name="T53" fmla="*/ 5 h 36"/>
                  <a:gd name="T54" fmla="*/ 14 w 36"/>
                  <a:gd name="T55" fmla="*/ 6 h 36"/>
                  <a:gd name="T56" fmla="*/ 12 w 36"/>
                  <a:gd name="T57" fmla="*/ 8 h 36"/>
                  <a:gd name="T58" fmla="*/ 9 w 36"/>
                  <a:gd name="T59" fmla="*/ 10 h 36"/>
                  <a:gd name="T60" fmla="*/ 7 w 36"/>
                  <a:gd name="T61" fmla="*/ 13 h 36"/>
                  <a:gd name="T62" fmla="*/ 5 w 36"/>
                  <a:gd name="T63" fmla="*/ 15 h 36"/>
                  <a:gd name="T64" fmla="*/ 4 w 36"/>
                  <a:gd name="T65" fmla="*/ 19 h 36"/>
                  <a:gd name="T66" fmla="*/ 2 w 36"/>
                  <a:gd name="T67" fmla="*/ 23 h 36"/>
                  <a:gd name="T68" fmla="*/ 0 w 36"/>
                  <a:gd name="T69" fmla="*/ 28 h 36"/>
                  <a:gd name="T70" fmla="*/ 4 w 36"/>
                  <a:gd name="T71" fmla="*/ 35 h 36"/>
                  <a:gd name="T72" fmla="*/ 0 w 36"/>
                  <a:gd name="T73" fmla="*/ 28 h 36"/>
                  <a:gd name="T74" fmla="*/ 0 w 36"/>
                  <a:gd name="T75" fmla="*/ 30 h 36"/>
                  <a:gd name="T76" fmla="*/ 0 w 36"/>
                  <a:gd name="T77" fmla="*/ 32 h 36"/>
                  <a:gd name="T78" fmla="*/ 1 w 36"/>
                  <a:gd name="T79" fmla="*/ 33 h 36"/>
                  <a:gd name="T80" fmla="*/ 2 w 36"/>
                  <a:gd name="T81" fmla="*/ 34 h 36"/>
                  <a:gd name="T82" fmla="*/ 3 w 36"/>
                  <a:gd name="T83" fmla="*/ 35 h 36"/>
                  <a:gd name="T84" fmla="*/ 5 w 36"/>
                  <a:gd name="T85" fmla="*/ 34 h 36"/>
                  <a:gd name="T86" fmla="*/ 5 w 36"/>
                  <a:gd name="T87" fmla="*/ 33 h 36"/>
                  <a:gd name="T88" fmla="*/ 7 w 36"/>
                  <a:gd name="T89" fmla="*/ 32 h 36"/>
                  <a:gd name="T90" fmla="*/ 3 w 36"/>
                  <a:gd name="T91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6" h="36">
                    <a:moveTo>
                      <a:pt x="3" y="25"/>
                    </a:moveTo>
                    <a:lnTo>
                      <a:pt x="7" y="32"/>
                    </a:lnTo>
                    <a:lnTo>
                      <a:pt x="8" y="28"/>
                    </a:lnTo>
                    <a:lnTo>
                      <a:pt x="9" y="25"/>
                    </a:lnTo>
                    <a:lnTo>
                      <a:pt x="11" y="22"/>
                    </a:lnTo>
                    <a:lnTo>
                      <a:pt x="12" y="20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7" y="16"/>
                    </a:lnTo>
                    <a:lnTo>
                      <a:pt x="19" y="15"/>
                    </a:lnTo>
                    <a:lnTo>
                      <a:pt x="20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6" y="12"/>
                    </a:lnTo>
                    <a:lnTo>
                      <a:pt x="28" y="12"/>
                    </a:lnTo>
                    <a:lnTo>
                      <a:pt x="31" y="11"/>
                    </a:lnTo>
                    <a:lnTo>
                      <a:pt x="33" y="11"/>
                    </a:lnTo>
                    <a:lnTo>
                      <a:pt x="35" y="10"/>
                    </a:lnTo>
                    <a:lnTo>
                      <a:pt x="33" y="0"/>
                    </a:lnTo>
                    <a:lnTo>
                      <a:pt x="31" y="1"/>
                    </a:lnTo>
                    <a:lnTo>
                      <a:pt x="29" y="1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8" y="4"/>
                    </a:lnTo>
                    <a:lnTo>
                      <a:pt x="17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9" y="10"/>
                    </a:lnTo>
                    <a:lnTo>
                      <a:pt x="7" y="13"/>
                    </a:lnTo>
                    <a:lnTo>
                      <a:pt x="5" y="15"/>
                    </a:lnTo>
                    <a:lnTo>
                      <a:pt x="4" y="19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4" y="35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1" y="33"/>
                    </a:lnTo>
                    <a:lnTo>
                      <a:pt x="2" y="34"/>
                    </a:lnTo>
                    <a:lnTo>
                      <a:pt x="3" y="35"/>
                    </a:lnTo>
                    <a:lnTo>
                      <a:pt x="5" y="34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3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17" name="Freeform 373">
                <a:extLst>
                  <a:ext uri="{FF2B5EF4-FFF2-40B4-BE49-F238E27FC236}">
                    <a16:creationId xmlns:a16="http://schemas.microsoft.com/office/drawing/2014/main" id="{01378D3C-8557-C1AF-BDEA-38F7597C0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826"/>
                <a:ext cx="39" cy="27"/>
              </a:xfrm>
              <a:custGeom>
                <a:avLst/>
                <a:gdLst>
                  <a:gd name="T0" fmla="*/ 34 w 39"/>
                  <a:gd name="T1" fmla="*/ 26 h 27"/>
                  <a:gd name="T2" fmla="*/ 35 w 39"/>
                  <a:gd name="T3" fmla="*/ 16 h 27"/>
                  <a:gd name="T4" fmla="*/ 34 w 39"/>
                  <a:gd name="T5" fmla="*/ 15 h 27"/>
                  <a:gd name="T6" fmla="*/ 32 w 39"/>
                  <a:gd name="T7" fmla="*/ 13 h 27"/>
                  <a:gd name="T8" fmla="*/ 30 w 39"/>
                  <a:gd name="T9" fmla="*/ 12 h 27"/>
                  <a:gd name="T10" fmla="*/ 29 w 39"/>
                  <a:gd name="T11" fmla="*/ 10 h 27"/>
                  <a:gd name="T12" fmla="*/ 27 w 39"/>
                  <a:gd name="T13" fmla="*/ 9 h 27"/>
                  <a:gd name="T14" fmla="*/ 25 w 39"/>
                  <a:gd name="T15" fmla="*/ 7 h 27"/>
                  <a:gd name="T16" fmla="*/ 23 w 39"/>
                  <a:gd name="T17" fmla="*/ 6 h 27"/>
                  <a:gd name="T18" fmla="*/ 21 w 39"/>
                  <a:gd name="T19" fmla="*/ 4 h 27"/>
                  <a:gd name="T20" fmla="*/ 19 w 39"/>
                  <a:gd name="T21" fmla="*/ 3 h 27"/>
                  <a:gd name="T22" fmla="*/ 17 w 39"/>
                  <a:gd name="T23" fmla="*/ 2 h 27"/>
                  <a:gd name="T24" fmla="*/ 15 w 39"/>
                  <a:gd name="T25" fmla="*/ 1 h 27"/>
                  <a:gd name="T26" fmla="*/ 12 w 39"/>
                  <a:gd name="T27" fmla="*/ 0 h 27"/>
                  <a:gd name="T28" fmla="*/ 9 w 39"/>
                  <a:gd name="T29" fmla="*/ 0 h 27"/>
                  <a:gd name="T30" fmla="*/ 6 w 39"/>
                  <a:gd name="T31" fmla="*/ 0 h 27"/>
                  <a:gd name="T32" fmla="*/ 3 w 39"/>
                  <a:gd name="T33" fmla="*/ 0 h 27"/>
                  <a:gd name="T34" fmla="*/ 0 w 39"/>
                  <a:gd name="T35" fmla="*/ 1 h 27"/>
                  <a:gd name="T36" fmla="*/ 0 w 39"/>
                  <a:gd name="T37" fmla="*/ 11 h 27"/>
                  <a:gd name="T38" fmla="*/ 3 w 39"/>
                  <a:gd name="T39" fmla="*/ 10 h 27"/>
                  <a:gd name="T40" fmla="*/ 6 w 39"/>
                  <a:gd name="T41" fmla="*/ 10 h 27"/>
                  <a:gd name="T42" fmla="*/ 9 w 39"/>
                  <a:gd name="T43" fmla="*/ 10 h 27"/>
                  <a:gd name="T44" fmla="*/ 11 w 39"/>
                  <a:gd name="T45" fmla="*/ 10 h 27"/>
                  <a:gd name="T46" fmla="*/ 13 w 39"/>
                  <a:gd name="T47" fmla="*/ 11 h 27"/>
                  <a:gd name="T48" fmla="*/ 15 w 39"/>
                  <a:gd name="T49" fmla="*/ 12 h 27"/>
                  <a:gd name="T50" fmla="*/ 17 w 39"/>
                  <a:gd name="T51" fmla="*/ 12 h 27"/>
                  <a:gd name="T52" fmla="*/ 18 w 39"/>
                  <a:gd name="T53" fmla="*/ 13 h 27"/>
                  <a:gd name="T54" fmla="*/ 20 w 39"/>
                  <a:gd name="T55" fmla="*/ 15 h 27"/>
                  <a:gd name="T56" fmla="*/ 22 w 39"/>
                  <a:gd name="T57" fmla="*/ 16 h 27"/>
                  <a:gd name="T58" fmla="*/ 23 w 39"/>
                  <a:gd name="T59" fmla="*/ 17 h 27"/>
                  <a:gd name="T60" fmla="*/ 25 w 39"/>
                  <a:gd name="T61" fmla="*/ 19 h 27"/>
                  <a:gd name="T62" fmla="*/ 26 w 39"/>
                  <a:gd name="T63" fmla="*/ 20 h 27"/>
                  <a:gd name="T64" fmla="*/ 29 w 39"/>
                  <a:gd name="T65" fmla="*/ 22 h 27"/>
                  <a:gd name="T66" fmla="*/ 31 w 39"/>
                  <a:gd name="T67" fmla="*/ 24 h 27"/>
                  <a:gd name="T68" fmla="*/ 32 w 39"/>
                  <a:gd name="T69" fmla="*/ 25 h 27"/>
                  <a:gd name="T70" fmla="*/ 35 w 39"/>
                  <a:gd name="T71" fmla="*/ 16 h 27"/>
                  <a:gd name="T72" fmla="*/ 32 w 39"/>
                  <a:gd name="T73" fmla="*/ 25 h 27"/>
                  <a:gd name="T74" fmla="*/ 34 w 39"/>
                  <a:gd name="T75" fmla="*/ 26 h 27"/>
                  <a:gd name="T76" fmla="*/ 35 w 39"/>
                  <a:gd name="T77" fmla="*/ 25 h 27"/>
                  <a:gd name="T78" fmla="*/ 36 w 39"/>
                  <a:gd name="T79" fmla="*/ 25 h 27"/>
                  <a:gd name="T80" fmla="*/ 37 w 39"/>
                  <a:gd name="T81" fmla="*/ 23 h 27"/>
                  <a:gd name="T82" fmla="*/ 38 w 39"/>
                  <a:gd name="T83" fmla="*/ 21 h 27"/>
                  <a:gd name="T84" fmla="*/ 38 w 39"/>
                  <a:gd name="T85" fmla="*/ 19 h 27"/>
                  <a:gd name="T86" fmla="*/ 37 w 39"/>
                  <a:gd name="T87" fmla="*/ 18 h 27"/>
                  <a:gd name="T88" fmla="*/ 35 w 39"/>
                  <a:gd name="T89" fmla="*/ 16 h 27"/>
                  <a:gd name="T90" fmla="*/ 34 w 39"/>
                  <a:gd name="T9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27">
                    <a:moveTo>
                      <a:pt x="34" y="26"/>
                    </a:moveTo>
                    <a:lnTo>
                      <a:pt x="35" y="16"/>
                    </a:lnTo>
                    <a:lnTo>
                      <a:pt x="34" y="15"/>
                    </a:lnTo>
                    <a:lnTo>
                      <a:pt x="32" y="13"/>
                    </a:lnTo>
                    <a:lnTo>
                      <a:pt x="30" y="12"/>
                    </a:lnTo>
                    <a:lnTo>
                      <a:pt x="29" y="10"/>
                    </a:lnTo>
                    <a:lnTo>
                      <a:pt x="27" y="9"/>
                    </a:lnTo>
                    <a:lnTo>
                      <a:pt x="25" y="7"/>
                    </a:lnTo>
                    <a:lnTo>
                      <a:pt x="23" y="6"/>
                    </a:lnTo>
                    <a:lnTo>
                      <a:pt x="21" y="4"/>
                    </a:lnTo>
                    <a:lnTo>
                      <a:pt x="19" y="3"/>
                    </a:lnTo>
                    <a:lnTo>
                      <a:pt x="17" y="2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11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11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7" y="12"/>
                    </a:lnTo>
                    <a:lnTo>
                      <a:pt x="18" y="13"/>
                    </a:lnTo>
                    <a:lnTo>
                      <a:pt x="20" y="15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9" y="22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5" y="16"/>
                    </a:lnTo>
                    <a:lnTo>
                      <a:pt x="32" y="25"/>
                    </a:lnTo>
                    <a:lnTo>
                      <a:pt x="34" y="26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3"/>
                    </a:lnTo>
                    <a:lnTo>
                      <a:pt x="38" y="21"/>
                    </a:lnTo>
                    <a:lnTo>
                      <a:pt x="38" y="19"/>
                    </a:lnTo>
                    <a:lnTo>
                      <a:pt x="37" y="18"/>
                    </a:lnTo>
                    <a:lnTo>
                      <a:pt x="35" y="16"/>
                    </a:lnTo>
                    <a:lnTo>
                      <a:pt x="34" y="2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18" name="Freeform 374">
                <a:extLst>
                  <a:ext uri="{FF2B5EF4-FFF2-40B4-BE49-F238E27FC236}">
                    <a16:creationId xmlns:a16="http://schemas.microsoft.com/office/drawing/2014/main" id="{06B6A804-EB1F-2458-15C2-7539C687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840"/>
                <a:ext cx="68" cy="284"/>
              </a:xfrm>
              <a:custGeom>
                <a:avLst/>
                <a:gdLst>
                  <a:gd name="T0" fmla="*/ 6 w 68"/>
                  <a:gd name="T1" fmla="*/ 279 h 284"/>
                  <a:gd name="T2" fmla="*/ 8 w 68"/>
                  <a:gd name="T3" fmla="*/ 233 h 284"/>
                  <a:gd name="T4" fmla="*/ 10 w 68"/>
                  <a:gd name="T5" fmla="*/ 192 h 284"/>
                  <a:gd name="T6" fmla="*/ 12 w 68"/>
                  <a:gd name="T7" fmla="*/ 157 h 284"/>
                  <a:gd name="T8" fmla="*/ 14 w 68"/>
                  <a:gd name="T9" fmla="*/ 126 h 284"/>
                  <a:gd name="T10" fmla="*/ 15 w 68"/>
                  <a:gd name="T11" fmla="*/ 99 h 284"/>
                  <a:gd name="T12" fmla="*/ 17 w 68"/>
                  <a:gd name="T13" fmla="*/ 76 h 284"/>
                  <a:gd name="T14" fmla="*/ 20 w 68"/>
                  <a:gd name="T15" fmla="*/ 58 h 284"/>
                  <a:gd name="T16" fmla="*/ 22 w 68"/>
                  <a:gd name="T17" fmla="*/ 43 h 284"/>
                  <a:gd name="T18" fmla="*/ 25 w 68"/>
                  <a:gd name="T19" fmla="*/ 31 h 284"/>
                  <a:gd name="T20" fmla="*/ 28 w 68"/>
                  <a:gd name="T21" fmla="*/ 23 h 284"/>
                  <a:gd name="T22" fmla="*/ 32 w 68"/>
                  <a:gd name="T23" fmla="*/ 17 h 284"/>
                  <a:gd name="T24" fmla="*/ 36 w 68"/>
                  <a:gd name="T25" fmla="*/ 13 h 284"/>
                  <a:gd name="T26" fmla="*/ 41 w 68"/>
                  <a:gd name="T27" fmla="*/ 11 h 284"/>
                  <a:gd name="T28" fmla="*/ 48 w 68"/>
                  <a:gd name="T29" fmla="*/ 10 h 284"/>
                  <a:gd name="T30" fmla="*/ 56 w 68"/>
                  <a:gd name="T31" fmla="*/ 10 h 284"/>
                  <a:gd name="T32" fmla="*/ 66 w 68"/>
                  <a:gd name="T33" fmla="*/ 12 h 284"/>
                  <a:gd name="T34" fmla="*/ 61 w 68"/>
                  <a:gd name="T35" fmla="*/ 1 h 284"/>
                  <a:gd name="T36" fmla="*/ 52 w 68"/>
                  <a:gd name="T37" fmla="*/ 0 h 284"/>
                  <a:gd name="T38" fmla="*/ 44 w 68"/>
                  <a:gd name="T39" fmla="*/ 0 h 284"/>
                  <a:gd name="T40" fmla="*/ 37 w 68"/>
                  <a:gd name="T41" fmla="*/ 2 h 284"/>
                  <a:gd name="T42" fmla="*/ 30 w 68"/>
                  <a:gd name="T43" fmla="*/ 6 h 284"/>
                  <a:gd name="T44" fmla="*/ 24 w 68"/>
                  <a:gd name="T45" fmla="*/ 13 h 284"/>
                  <a:gd name="T46" fmla="*/ 20 w 68"/>
                  <a:gd name="T47" fmla="*/ 22 h 284"/>
                  <a:gd name="T48" fmla="*/ 17 w 68"/>
                  <a:gd name="T49" fmla="*/ 33 h 284"/>
                  <a:gd name="T50" fmla="*/ 14 w 68"/>
                  <a:gd name="T51" fmla="*/ 48 h 284"/>
                  <a:gd name="T52" fmla="*/ 11 w 68"/>
                  <a:gd name="T53" fmla="*/ 65 h 284"/>
                  <a:gd name="T54" fmla="*/ 9 w 68"/>
                  <a:gd name="T55" fmla="*/ 86 h 284"/>
                  <a:gd name="T56" fmla="*/ 8 w 68"/>
                  <a:gd name="T57" fmla="*/ 111 h 284"/>
                  <a:gd name="T58" fmla="*/ 6 w 68"/>
                  <a:gd name="T59" fmla="*/ 139 h 284"/>
                  <a:gd name="T60" fmla="*/ 4 w 68"/>
                  <a:gd name="T61" fmla="*/ 173 h 284"/>
                  <a:gd name="T62" fmla="*/ 2 w 68"/>
                  <a:gd name="T63" fmla="*/ 211 h 284"/>
                  <a:gd name="T64" fmla="*/ 0 w 68"/>
                  <a:gd name="T65" fmla="*/ 255 h 284"/>
                  <a:gd name="T66" fmla="*/ 0 w 68"/>
                  <a:gd name="T67" fmla="*/ 278 h 284"/>
                  <a:gd name="T68" fmla="*/ 0 w 68"/>
                  <a:gd name="T69" fmla="*/ 280 h 284"/>
                  <a:gd name="T70" fmla="*/ 1 w 68"/>
                  <a:gd name="T71" fmla="*/ 283 h 284"/>
                  <a:gd name="T72" fmla="*/ 4 w 68"/>
                  <a:gd name="T73" fmla="*/ 283 h 284"/>
                  <a:gd name="T74" fmla="*/ 6 w 68"/>
                  <a:gd name="T75" fmla="*/ 281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8" h="284">
                    <a:moveTo>
                      <a:pt x="6" y="279"/>
                    </a:moveTo>
                    <a:lnTo>
                      <a:pt x="6" y="279"/>
                    </a:lnTo>
                    <a:lnTo>
                      <a:pt x="7" y="255"/>
                    </a:lnTo>
                    <a:lnTo>
                      <a:pt x="8" y="233"/>
                    </a:lnTo>
                    <a:lnTo>
                      <a:pt x="9" y="212"/>
                    </a:lnTo>
                    <a:lnTo>
                      <a:pt x="10" y="192"/>
                    </a:lnTo>
                    <a:lnTo>
                      <a:pt x="11" y="174"/>
                    </a:lnTo>
                    <a:lnTo>
                      <a:pt x="12" y="157"/>
                    </a:lnTo>
                    <a:lnTo>
                      <a:pt x="13" y="140"/>
                    </a:lnTo>
                    <a:lnTo>
                      <a:pt x="14" y="126"/>
                    </a:lnTo>
                    <a:lnTo>
                      <a:pt x="14" y="112"/>
                    </a:lnTo>
                    <a:lnTo>
                      <a:pt x="15" y="99"/>
                    </a:lnTo>
                    <a:lnTo>
                      <a:pt x="16" y="87"/>
                    </a:lnTo>
                    <a:lnTo>
                      <a:pt x="17" y="76"/>
                    </a:lnTo>
                    <a:lnTo>
                      <a:pt x="18" y="67"/>
                    </a:lnTo>
                    <a:lnTo>
                      <a:pt x="20" y="58"/>
                    </a:lnTo>
                    <a:lnTo>
                      <a:pt x="20" y="50"/>
                    </a:lnTo>
                    <a:lnTo>
                      <a:pt x="22" y="43"/>
                    </a:lnTo>
                    <a:lnTo>
                      <a:pt x="23" y="37"/>
                    </a:lnTo>
                    <a:lnTo>
                      <a:pt x="25" y="31"/>
                    </a:lnTo>
                    <a:lnTo>
                      <a:pt x="26" y="27"/>
                    </a:lnTo>
                    <a:lnTo>
                      <a:pt x="28" y="23"/>
                    </a:lnTo>
                    <a:lnTo>
                      <a:pt x="29" y="20"/>
                    </a:lnTo>
                    <a:lnTo>
                      <a:pt x="32" y="17"/>
                    </a:lnTo>
                    <a:lnTo>
                      <a:pt x="34" y="15"/>
                    </a:lnTo>
                    <a:lnTo>
                      <a:pt x="36" y="13"/>
                    </a:lnTo>
                    <a:lnTo>
                      <a:pt x="38" y="12"/>
                    </a:lnTo>
                    <a:lnTo>
                      <a:pt x="41" y="11"/>
                    </a:lnTo>
                    <a:lnTo>
                      <a:pt x="44" y="10"/>
                    </a:lnTo>
                    <a:lnTo>
                      <a:pt x="48" y="10"/>
                    </a:lnTo>
                    <a:lnTo>
                      <a:pt x="52" y="10"/>
                    </a:lnTo>
                    <a:lnTo>
                      <a:pt x="56" y="10"/>
                    </a:lnTo>
                    <a:lnTo>
                      <a:pt x="61" y="11"/>
                    </a:lnTo>
                    <a:lnTo>
                      <a:pt x="66" y="12"/>
                    </a:lnTo>
                    <a:lnTo>
                      <a:pt x="67" y="2"/>
                    </a:lnTo>
                    <a:lnTo>
                      <a:pt x="61" y="1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8" y="0"/>
                    </a:lnTo>
                    <a:lnTo>
                      <a:pt x="44" y="0"/>
                    </a:lnTo>
                    <a:lnTo>
                      <a:pt x="40" y="1"/>
                    </a:lnTo>
                    <a:lnTo>
                      <a:pt x="37" y="2"/>
                    </a:lnTo>
                    <a:lnTo>
                      <a:pt x="33" y="4"/>
                    </a:lnTo>
                    <a:lnTo>
                      <a:pt x="30" y="6"/>
                    </a:lnTo>
                    <a:lnTo>
                      <a:pt x="27" y="9"/>
                    </a:lnTo>
                    <a:lnTo>
                      <a:pt x="24" y="13"/>
                    </a:lnTo>
                    <a:lnTo>
                      <a:pt x="23" y="17"/>
                    </a:lnTo>
                    <a:lnTo>
                      <a:pt x="20" y="22"/>
                    </a:lnTo>
                    <a:lnTo>
                      <a:pt x="18" y="27"/>
                    </a:lnTo>
                    <a:lnTo>
                      <a:pt x="17" y="33"/>
                    </a:lnTo>
                    <a:lnTo>
                      <a:pt x="15" y="40"/>
                    </a:lnTo>
                    <a:lnTo>
                      <a:pt x="14" y="48"/>
                    </a:lnTo>
                    <a:lnTo>
                      <a:pt x="13" y="56"/>
                    </a:lnTo>
                    <a:lnTo>
                      <a:pt x="11" y="65"/>
                    </a:lnTo>
                    <a:lnTo>
                      <a:pt x="10" y="75"/>
                    </a:lnTo>
                    <a:lnTo>
                      <a:pt x="9" y="86"/>
                    </a:lnTo>
                    <a:lnTo>
                      <a:pt x="8" y="98"/>
                    </a:lnTo>
                    <a:lnTo>
                      <a:pt x="8" y="111"/>
                    </a:lnTo>
                    <a:lnTo>
                      <a:pt x="7" y="125"/>
                    </a:lnTo>
                    <a:lnTo>
                      <a:pt x="6" y="139"/>
                    </a:lnTo>
                    <a:lnTo>
                      <a:pt x="5" y="156"/>
                    </a:lnTo>
                    <a:lnTo>
                      <a:pt x="4" y="173"/>
                    </a:lnTo>
                    <a:lnTo>
                      <a:pt x="3" y="192"/>
                    </a:lnTo>
                    <a:lnTo>
                      <a:pt x="2" y="211"/>
                    </a:lnTo>
                    <a:lnTo>
                      <a:pt x="1" y="232"/>
                    </a:lnTo>
                    <a:lnTo>
                      <a:pt x="0" y="255"/>
                    </a:lnTo>
                    <a:lnTo>
                      <a:pt x="0" y="278"/>
                    </a:lnTo>
                    <a:lnTo>
                      <a:pt x="0" y="278"/>
                    </a:lnTo>
                    <a:lnTo>
                      <a:pt x="0" y="278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2" y="283"/>
                    </a:lnTo>
                    <a:lnTo>
                      <a:pt x="4" y="283"/>
                    </a:lnTo>
                    <a:lnTo>
                      <a:pt x="5" y="283"/>
                    </a:lnTo>
                    <a:lnTo>
                      <a:pt x="6" y="281"/>
                    </a:lnTo>
                    <a:lnTo>
                      <a:pt x="6" y="27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19" name="Freeform 375">
                <a:extLst>
                  <a:ext uri="{FF2B5EF4-FFF2-40B4-BE49-F238E27FC236}">
                    <a16:creationId xmlns:a16="http://schemas.microsoft.com/office/drawing/2014/main" id="{CA4BE1A1-61C9-CC7A-65DC-BB39653DA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3118"/>
                <a:ext cx="26" cy="189"/>
              </a:xfrm>
              <a:custGeom>
                <a:avLst/>
                <a:gdLst>
                  <a:gd name="T0" fmla="*/ 7 w 26"/>
                  <a:gd name="T1" fmla="*/ 185 h 189"/>
                  <a:gd name="T2" fmla="*/ 10 w 26"/>
                  <a:gd name="T3" fmla="*/ 174 h 189"/>
                  <a:gd name="T4" fmla="*/ 13 w 26"/>
                  <a:gd name="T5" fmla="*/ 162 h 189"/>
                  <a:gd name="T6" fmla="*/ 16 w 26"/>
                  <a:gd name="T7" fmla="*/ 151 h 189"/>
                  <a:gd name="T8" fmla="*/ 18 w 26"/>
                  <a:gd name="T9" fmla="*/ 139 h 189"/>
                  <a:gd name="T10" fmla="*/ 19 w 26"/>
                  <a:gd name="T11" fmla="*/ 127 h 189"/>
                  <a:gd name="T12" fmla="*/ 21 w 26"/>
                  <a:gd name="T13" fmla="*/ 115 h 189"/>
                  <a:gd name="T14" fmla="*/ 22 w 26"/>
                  <a:gd name="T15" fmla="*/ 103 h 189"/>
                  <a:gd name="T16" fmla="*/ 23 w 26"/>
                  <a:gd name="T17" fmla="*/ 91 h 189"/>
                  <a:gd name="T18" fmla="*/ 24 w 26"/>
                  <a:gd name="T19" fmla="*/ 79 h 189"/>
                  <a:gd name="T20" fmla="*/ 24 w 26"/>
                  <a:gd name="T21" fmla="*/ 68 h 189"/>
                  <a:gd name="T22" fmla="*/ 24 w 26"/>
                  <a:gd name="T23" fmla="*/ 56 h 189"/>
                  <a:gd name="T24" fmla="*/ 24 w 26"/>
                  <a:gd name="T25" fmla="*/ 44 h 189"/>
                  <a:gd name="T26" fmla="*/ 24 w 26"/>
                  <a:gd name="T27" fmla="*/ 33 h 189"/>
                  <a:gd name="T28" fmla="*/ 25 w 26"/>
                  <a:gd name="T29" fmla="*/ 22 h 189"/>
                  <a:gd name="T30" fmla="*/ 25 w 26"/>
                  <a:gd name="T31" fmla="*/ 11 h 189"/>
                  <a:gd name="T32" fmla="*/ 25 w 26"/>
                  <a:gd name="T33" fmla="*/ 1 h 189"/>
                  <a:gd name="T34" fmla="*/ 18 w 26"/>
                  <a:gd name="T35" fmla="*/ 5 h 189"/>
                  <a:gd name="T36" fmla="*/ 18 w 26"/>
                  <a:gd name="T37" fmla="*/ 16 h 189"/>
                  <a:gd name="T38" fmla="*/ 18 w 26"/>
                  <a:gd name="T39" fmla="*/ 27 h 189"/>
                  <a:gd name="T40" fmla="*/ 18 w 26"/>
                  <a:gd name="T41" fmla="*/ 39 h 189"/>
                  <a:gd name="T42" fmla="*/ 18 w 26"/>
                  <a:gd name="T43" fmla="*/ 50 h 189"/>
                  <a:gd name="T44" fmla="*/ 17 w 26"/>
                  <a:gd name="T45" fmla="*/ 61 h 189"/>
                  <a:gd name="T46" fmla="*/ 17 w 26"/>
                  <a:gd name="T47" fmla="*/ 73 h 189"/>
                  <a:gd name="T48" fmla="*/ 16 w 26"/>
                  <a:gd name="T49" fmla="*/ 85 h 189"/>
                  <a:gd name="T50" fmla="*/ 15 w 26"/>
                  <a:gd name="T51" fmla="*/ 96 h 189"/>
                  <a:gd name="T52" fmla="*/ 15 w 26"/>
                  <a:gd name="T53" fmla="*/ 108 h 189"/>
                  <a:gd name="T54" fmla="*/ 13 w 26"/>
                  <a:gd name="T55" fmla="*/ 119 h 189"/>
                  <a:gd name="T56" fmla="*/ 12 w 26"/>
                  <a:gd name="T57" fmla="*/ 131 h 189"/>
                  <a:gd name="T58" fmla="*/ 10 w 26"/>
                  <a:gd name="T59" fmla="*/ 143 h 189"/>
                  <a:gd name="T60" fmla="*/ 8 w 26"/>
                  <a:gd name="T61" fmla="*/ 154 h 189"/>
                  <a:gd name="T62" fmla="*/ 5 w 26"/>
                  <a:gd name="T63" fmla="*/ 165 h 189"/>
                  <a:gd name="T64" fmla="*/ 2 w 26"/>
                  <a:gd name="T65" fmla="*/ 175 h 189"/>
                  <a:gd name="T66" fmla="*/ 4 w 26"/>
                  <a:gd name="T67" fmla="*/ 178 h 189"/>
                  <a:gd name="T68" fmla="*/ 0 w 26"/>
                  <a:gd name="T69" fmla="*/ 183 h 189"/>
                  <a:gd name="T70" fmla="*/ 1 w 26"/>
                  <a:gd name="T71" fmla="*/ 186 h 189"/>
                  <a:gd name="T72" fmla="*/ 3 w 26"/>
                  <a:gd name="T73" fmla="*/ 188 h 189"/>
                  <a:gd name="T74" fmla="*/ 6 w 26"/>
                  <a:gd name="T75" fmla="*/ 187 h 189"/>
                  <a:gd name="T76" fmla="*/ 3 w 26"/>
                  <a:gd name="T77" fmla="*/ 188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" h="189">
                    <a:moveTo>
                      <a:pt x="3" y="188"/>
                    </a:moveTo>
                    <a:lnTo>
                      <a:pt x="7" y="185"/>
                    </a:lnTo>
                    <a:lnTo>
                      <a:pt x="8" y="179"/>
                    </a:lnTo>
                    <a:lnTo>
                      <a:pt x="10" y="174"/>
                    </a:lnTo>
                    <a:lnTo>
                      <a:pt x="11" y="168"/>
                    </a:lnTo>
                    <a:lnTo>
                      <a:pt x="13" y="162"/>
                    </a:lnTo>
                    <a:lnTo>
                      <a:pt x="15" y="157"/>
                    </a:lnTo>
                    <a:lnTo>
                      <a:pt x="16" y="151"/>
                    </a:lnTo>
                    <a:lnTo>
                      <a:pt x="17" y="145"/>
                    </a:lnTo>
                    <a:lnTo>
                      <a:pt x="18" y="139"/>
                    </a:lnTo>
                    <a:lnTo>
                      <a:pt x="19" y="133"/>
                    </a:lnTo>
                    <a:lnTo>
                      <a:pt x="19" y="127"/>
                    </a:lnTo>
                    <a:lnTo>
                      <a:pt x="20" y="121"/>
                    </a:lnTo>
                    <a:lnTo>
                      <a:pt x="21" y="115"/>
                    </a:lnTo>
                    <a:lnTo>
                      <a:pt x="21" y="109"/>
                    </a:lnTo>
                    <a:lnTo>
                      <a:pt x="22" y="103"/>
                    </a:lnTo>
                    <a:lnTo>
                      <a:pt x="22" y="97"/>
                    </a:lnTo>
                    <a:lnTo>
                      <a:pt x="23" y="91"/>
                    </a:lnTo>
                    <a:lnTo>
                      <a:pt x="23" y="85"/>
                    </a:lnTo>
                    <a:lnTo>
                      <a:pt x="24" y="79"/>
                    </a:lnTo>
                    <a:lnTo>
                      <a:pt x="24" y="73"/>
                    </a:lnTo>
                    <a:lnTo>
                      <a:pt x="24" y="68"/>
                    </a:lnTo>
                    <a:lnTo>
                      <a:pt x="24" y="62"/>
                    </a:lnTo>
                    <a:lnTo>
                      <a:pt x="24" y="56"/>
                    </a:lnTo>
                    <a:lnTo>
                      <a:pt x="24" y="50"/>
                    </a:lnTo>
                    <a:lnTo>
                      <a:pt x="24" y="44"/>
                    </a:lnTo>
                    <a:lnTo>
                      <a:pt x="24" y="39"/>
                    </a:lnTo>
                    <a:lnTo>
                      <a:pt x="24" y="33"/>
                    </a:lnTo>
                    <a:lnTo>
                      <a:pt x="25" y="27"/>
                    </a:lnTo>
                    <a:lnTo>
                      <a:pt x="25" y="22"/>
                    </a:lnTo>
                    <a:lnTo>
                      <a:pt x="25" y="16"/>
                    </a:lnTo>
                    <a:lnTo>
                      <a:pt x="25" y="11"/>
                    </a:lnTo>
                    <a:lnTo>
                      <a:pt x="25" y="6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8" y="11"/>
                    </a:lnTo>
                    <a:lnTo>
                      <a:pt x="18" y="16"/>
                    </a:lnTo>
                    <a:lnTo>
                      <a:pt x="18" y="22"/>
                    </a:lnTo>
                    <a:lnTo>
                      <a:pt x="18" y="27"/>
                    </a:lnTo>
                    <a:lnTo>
                      <a:pt x="18" y="33"/>
                    </a:lnTo>
                    <a:lnTo>
                      <a:pt x="18" y="39"/>
                    </a:lnTo>
                    <a:lnTo>
                      <a:pt x="18" y="44"/>
                    </a:lnTo>
                    <a:lnTo>
                      <a:pt x="18" y="50"/>
                    </a:lnTo>
                    <a:lnTo>
                      <a:pt x="17" y="55"/>
                    </a:lnTo>
                    <a:lnTo>
                      <a:pt x="17" y="61"/>
                    </a:lnTo>
                    <a:lnTo>
                      <a:pt x="17" y="67"/>
                    </a:lnTo>
                    <a:lnTo>
                      <a:pt x="17" y="73"/>
                    </a:lnTo>
                    <a:lnTo>
                      <a:pt x="16" y="79"/>
                    </a:lnTo>
                    <a:lnTo>
                      <a:pt x="16" y="85"/>
                    </a:lnTo>
                    <a:lnTo>
                      <a:pt x="16" y="90"/>
                    </a:lnTo>
                    <a:lnTo>
                      <a:pt x="15" y="96"/>
                    </a:lnTo>
                    <a:lnTo>
                      <a:pt x="15" y="102"/>
                    </a:lnTo>
                    <a:lnTo>
                      <a:pt x="15" y="108"/>
                    </a:lnTo>
                    <a:lnTo>
                      <a:pt x="14" y="114"/>
                    </a:lnTo>
                    <a:lnTo>
                      <a:pt x="13" y="119"/>
                    </a:lnTo>
                    <a:lnTo>
                      <a:pt x="13" y="125"/>
                    </a:lnTo>
                    <a:lnTo>
                      <a:pt x="12" y="131"/>
                    </a:lnTo>
                    <a:lnTo>
                      <a:pt x="11" y="137"/>
                    </a:lnTo>
                    <a:lnTo>
                      <a:pt x="10" y="143"/>
                    </a:lnTo>
                    <a:lnTo>
                      <a:pt x="9" y="148"/>
                    </a:lnTo>
                    <a:lnTo>
                      <a:pt x="8" y="154"/>
                    </a:lnTo>
                    <a:lnTo>
                      <a:pt x="7" y="159"/>
                    </a:lnTo>
                    <a:lnTo>
                      <a:pt x="5" y="165"/>
                    </a:lnTo>
                    <a:lnTo>
                      <a:pt x="4" y="170"/>
                    </a:lnTo>
                    <a:lnTo>
                      <a:pt x="2" y="175"/>
                    </a:lnTo>
                    <a:lnTo>
                      <a:pt x="0" y="181"/>
                    </a:lnTo>
                    <a:lnTo>
                      <a:pt x="4" y="178"/>
                    </a:lnTo>
                    <a:lnTo>
                      <a:pt x="0" y="181"/>
                    </a:lnTo>
                    <a:lnTo>
                      <a:pt x="0" y="183"/>
                    </a:lnTo>
                    <a:lnTo>
                      <a:pt x="0" y="185"/>
                    </a:lnTo>
                    <a:lnTo>
                      <a:pt x="1" y="186"/>
                    </a:lnTo>
                    <a:lnTo>
                      <a:pt x="2" y="187"/>
                    </a:lnTo>
                    <a:lnTo>
                      <a:pt x="3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5"/>
                    </a:lnTo>
                    <a:lnTo>
                      <a:pt x="3" y="18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20" name="Freeform 376">
                <a:extLst>
                  <a:ext uri="{FF2B5EF4-FFF2-40B4-BE49-F238E27FC236}">
                    <a16:creationId xmlns:a16="http://schemas.microsoft.com/office/drawing/2014/main" id="{4DAB2997-AFF7-BB8A-59A9-9098152D6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296"/>
                <a:ext cx="32" cy="119"/>
              </a:xfrm>
              <a:custGeom>
                <a:avLst/>
                <a:gdLst>
                  <a:gd name="T0" fmla="*/ 12 w 32"/>
                  <a:gd name="T1" fmla="*/ 108 h 119"/>
                  <a:gd name="T2" fmla="*/ 13 w 32"/>
                  <a:gd name="T3" fmla="*/ 109 h 119"/>
                  <a:gd name="T4" fmla="*/ 11 w 32"/>
                  <a:gd name="T5" fmla="*/ 106 h 119"/>
                  <a:gd name="T6" fmla="*/ 10 w 32"/>
                  <a:gd name="T7" fmla="*/ 101 h 119"/>
                  <a:gd name="T8" fmla="*/ 8 w 32"/>
                  <a:gd name="T9" fmla="*/ 94 h 119"/>
                  <a:gd name="T10" fmla="*/ 8 w 32"/>
                  <a:gd name="T11" fmla="*/ 87 h 119"/>
                  <a:gd name="T12" fmla="*/ 8 w 32"/>
                  <a:gd name="T13" fmla="*/ 78 h 119"/>
                  <a:gd name="T14" fmla="*/ 8 w 32"/>
                  <a:gd name="T15" fmla="*/ 70 h 119"/>
                  <a:gd name="T16" fmla="*/ 10 w 32"/>
                  <a:gd name="T17" fmla="*/ 60 h 119"/>
                  <a:gd name="T18" fmla="*/ 11 w 32"/>
                  <a:gd name="T19" fmla="*/ 52 h 119"/>
                  <a:gd name="T20" fmla="*/ 14 w 32"/>
                  <a:gd name="T21" fmla="*/ 43 h 119"/>
                  <a:gd name="T22" fmla="*/ 16 w 32"/>
                  <a:gd name="T23" fmla="*/ 34 h 119"/>
                  <a:gd name="T24" fmla="*/ 18 w 32"/>
                  <a:gd name="T25" fmla="*/ 27 h 119"/>
                  <a:gd name="T26" fmla="*/ 21 w 32"/>
                  <a:gd name="T27" fmla="*/ 20 h 119"/>
                  <a:gd name="T28" fmla="*/ 24 w 32"/>
                  <a:gd name="T29" fmla="*/ 15 h 119"/>
                  <a:gd name="T30" fmla="*/ 27 w 32"/>
                  <a:gd name="T31" fmla="*/ 12 h 119"/>
                  <a:gd name="T32" fmla="*/ 28 w 32"/>
                  <a:gd name="T33" fmla="*/ 10 h 119"/>
                  <a:gd name="T34" fmla="*/ 31 w 32"/>
                  <a:gd name="T35" fmla="*/ 10 h 119"/>
                  <a:gd name="T36" fmla="*/ 31 w 32"/>
                  <a:gd name="T37" fmla="*/ 0 h 119"/>
                  <a:gd name="T38" fmla="*/ 27 w 32"/>
                  <a:gd name="T39" fmla="*/ 0 h 119"/>
                  <a:gd name="T40" fmla="*/ 22 w 32"/>
                  <a:gd name="T41" fmla="*/ 4 h 119"/>
                  <a:gd name="T42" fmla="*/ 18 w 32"/>
                  <a:gd name="T43" fmla="*/ 8 h 119"/>
                  <a:gd name="T44" fmla="*/ 15 w 32"/>
                  <a:gd name="T45" fmla="*/ 15 h 119"/>
                  <a:gd name="T46" fmla="*/ 12 w 32"/>
                  <a:gd name="T47" fmla="*/ 22 h 119"/>
                  <a:gd name="T48" fmla="*/ 9 w 32"/>
                  <a:gd name="T49" fmla="*/ 31 h 119"/>
                  <a:gd name="T50" fmla="*/ 7 w 32"/>
                  <a:gd name="T51" fmla="*/ 39 h 119"/>
                  <a:gd name="T52" fmla="*/ 4 w 32"/>
                  <a:gd name="T53" fmla="*/ 49 h 119"/>
                  <a:gd name="T54" fmla="*/ 3 w 32"/>
                  <a:gd name="T55" fmla="*/ 59 h 119"/>
                  <a:gd name="T56" fmla="*/ 2 w 32"/>
                  <a:gd name="T57" fmla="*/ 68 h 119"/>
                  <a:gd name="T58" fmla="*/ 1 w 32"/>
                  <a:gd name="T59" fmla="*/ 78 h 119"/>
                  <a:gd name="T60" fmla="*/ 0 w 32"/>
                  <a:gd name="T61" fmla="*/ 87 h 119"/>
                  <a:gd name="T62" fmla="*/ 1 w 32"/>
                  <a:gd name="T63" fmla="*/ 96 h 119"/>
                  <a:gd name="T64" fmla="*/ 3 w 32"/>
                  <a:gd name="T65" fmla="*/ 104 h 119"/>
                  <a:gd name="T66" fmla="*/ 5 w 32"/>
                  <a:gd name="T67" fmla="*/ 111 h 119"/>
                  <a:gd name="T68" fmla="*/ 8 w 32"/>
                  <a:gd name="T69" fmla="*/ 117 h 119"/>
                  <a:gd name="T70" fmla="*/ 9 w 32"/>
                  <a:gd name="T71" fmla="*/ 118 h 119"/>
                  <a:gd name="T72" fmla="*/ 8 w 32"/>
                  <a:gd name="T73" fmla="*/ 117 h 119"/>
                  <a:gd name="T74" fmla="*/ 10 w 32"/>
                  <a:gd name="T75" fmla="*/ 118 h 119"/>
                  <a:gd name="T76" fmla="*/ 11 w 32"/>
                  <a:gd name="T77" fmla="*/ 118 h 119"/>
                  <a:gd name="T78" fmla="*/ 12 w 32"/>
                  <a:gd name="T79" fmla="*/ 117 h 119"/>
                  <a:gd name="T80" fmla="*/ 14 w 32"/>
                  <a:gd name="T81" fmla="*/ 116 h 119"/>
                  <a:gd name="T82" fmla="*/ 14 w 32"/>
                  <a:gd name="T83" fmla="*/ 115 h 119"/>
                  <a:gd name="T84" fmla="*/ 14 w 32"/>
                  <a:gd name="T85" fmla="*/ 113 h 119"/>
                  <a:gd name="T86" fmla="*/ 14 w 32"/>
                  <a:gd name="T87" fmla="*/ 111 h 119"/>
                  <a:gd name="T88" fmla="*/ 13 w 32"/>
                  <a:gd name="T89" fmla="*/ 109 h 119"/>
                  <a:gd name="T90" fmla="*/ 12 w 32"/>
                  <a:gd name="T91" fmla="*/ 10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2" h="119">
                    <a:moveTo>
                      <a:pt x="12" y="108"/>
                    </a:moveTo>
                    <a:lnTo>
                      <a:pt x="13" y="109"/>
                    </a:lnTo>
                    <a:lnTo>
                      <a:pt x="11" y="106"/>
                    </a:lnTo>
                    <a:lnTo>
                      <a:pt x="10" y="101"/>
                    </a:lnTo>
                    <a:lnTo>
                      <a:pt x="8" y="94"/>
                    </a:lnTo>
                    <a:lnTo>
                      <a:pt x="8" y="87"/>
                    </a:lnTo>
                    <a:lnTo>
                      <a:pt x="8" y="78"/>
                    </a:lnTo>
                    <a:lnTo>
                      <a:pt x="8" y="70"/>
                    </a:lnTo>
                    <a:lnTo>
                      <a:pt x="10" y="60"/>
                    </a:lnTo>
                    <a:lnTo>
                      <a:pt x="11" y="52"/>
                    </a:lnTo>
                    <a:lnTo>
                      <a:pt x="14" y="43"/>
                    </a:lnTo>
                    <a:lnTo>
                      <a:pt x="16" y="34"/>
                    </a:lnTo>
                    <a:lnTo>
                      <a:pt x="18" y="27"/>
                    </a:lnTo>
                    <a:lnTo>
                      <a:pt x="21" y="20"/>
                    </a:lnTo>
                    <a:lnTo>
                      <a:pt x="24" y="15"/>
                    </a:lnTo>
                    <a:lnTo>
                      <a:pt x="27" y="12"/>
                    </a:lnTo>
                    <a:lnTo>
                      <a:pt x="28" y="10"/>
                    </a:lnTo>
                    <a:lnTo>
                      <a:pt x="31" y="10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22" y="4"/>
                    </a:lnTo>
                    <a:lnTo>
                      <a:pt x="18" y="8"/>
                    </a:lnTo>
                    <a:lnTo>
                      <a:pt x="15" y="15"/>
                    </a:lnTo>
                    <a:lnTo>
                      <a:pt x="12" y="22"/>
                    </a:lnTo>
                    <a:lnTo>
                      <a:pt x="9" y="31"/>
                    </a:lnTo>
                    <a:lnTo>
                      <a:pt x="7" y="39"/>
                    </a:lnTo>
                    <a:lnTo>
                      <a:pt x="4" y="49"/>
                    </a:lnTo>
                    <a:lnTo>
                      <a:pt x="3" y="59"/>
                    </a:lnTo>
                    <a:lnTo>
                      <a:pt x="2" y="68"/>
                    </a:lnTo>
                    <a:lnTo>
                      <a:pt x="1" y="78"/>
                    </a:lnTo>
                    <a:lnTo>
                      <a:pt x="0" y="87"/>
                    </a:lnTo>
                    <a:lnTo>
                      <a:pt x="1" y="96"/>
                    </a:lnTo>
                    <a:lnTo>
                      <a:pt x="3" y="104"/>
                    </a:lnTo>
                    <a:lnTo>
                      <a:pt x="5" y="111"/>
                    </a:lnTo>
                    <a:lnTo>
                      <a:pt x="8" y="117"/>
                    </a:lnTo>
                    <a:lnTo>
                      <a:pt x="9" y="118"/>
                    </a:lnTo>
                    <a:lnTo>
                      <a:pt x="8" y="117"/>
                    </a:lnTo>
                    <a:lnTo>
                      <a:pt x="10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3"/>
                    </a:lnTo>
                    <a:lnTo>
                      <a:pt x="14" y="111"/>
                    </a:lnTo>
                    <a:lnTo>
                      <a:pt x="13" y="109"/>
                    </a:lnTo>
                    <a:lnTo>
                      <a:pt x="12" y="10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21" name="Freeform 377">
                <a:extLst>
                  <a:ext uri="{FF2B5EF4-FFF2-40B4-BE49-F238E27FC236}">
                    <a16:creationId xmlns:a16="http://schemas.microsoft.com/office/drawing/2014/main" id="{B1A77328-0805-8CE2-B87B-4F50AC3F8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3367"/>
                <a:ext cx="362" cy="108"/>
              </a:xfrm>
              <a:custGeom>
                <a:avLst/>
                <a:gdLst>
                  <a:gd name="T0" fmla="*/ 355 w 362"/>
                  <a:gd name="T1" fmla="*/ 1 h 108"/>
                  <a:gd name="T2" fmla="*/ 329 w 362"/>
                  <a:gd name="T3" fmla="*/ 23 h 108"/>
                  <a:gd name="T4" fmla="*/ 305 w 362"/>
                  <a:gd name="T5" fmla="*/ 42 h 108"/>
                  <a:gd name="T6" fmla="*/ 282 w 362"/>
                  <a:gd name="T7" fmla="*/ 58 h 108"/>
                  <a:gd name="T8" fmla="*/ 260 w 362"/>
                  <a:gd name="T9" fmla="*/ 71 h 108"/>
                  <a:gd name="T10" fmla="*/ 238 w 362"/>
                  <a:gd name="T11" fmla="*/ 82 h 108"/>
                  <a:gd name="T12" fmla="*/ 216 w 362"/>
                  <a:gd name="T13" fmla="*/ 89 h 108"/>
                  <a:gd name="T14" fmla="*/ 196 w 362"/>
                  <a:gd name="T15" fmla="*/ 94 h 108"/>
                  <a:gd name="T16" fmla="*/ 175 w 362"/>
                  <a:gd name="T17" fmla="*/ 96 h 108"/>
                  <a:gd name="T18" fmla="*/ 155 w 362"/>
                  <a:gd name="T19" fmla="*/ 96 h 108"/>
                  <a:gd name="T20" fmla="*/ 134 w 362"/>
                  <a:gd name="T21" fmla="*/ 94 h 108"/>
                  <a:gd name="T22" fmla="*/ 113 w 362"/>
                  <a:gd name="T23" fmla="*/ 90 h 108"/>
                  <a:gd name="T24" fmla="*/ 93 w 362"/>
                  <a:gd name="T25" fmla="*/ 83 h 108"/>
                  <a:gd name="T26" fmla="*/ 71 w 362"/>
                  <a:gd name="T27" fmla="*/ 74 h 108"/>
                  <a:gd name="T28" fmla="*/ 49 w 362"/>
                  <a:gd name="T29" fmla="*/ 64 h 108"/>
                  <a:gd name="T30" fmla="*/ 26 w 362"/>
                  <a:gd name="T31" fmla="*/ 51 h 108"/>
                  <a:gd name="T32" fmla="*/ 3 w 362"/>
                  <a:gd name="T33" fmla="*/ 37 h 108"/>
                  <a:gd name="T34" fmla="*/ 12 w 362"/>
                  <a:gd name="T35" fmla="*/ 54 h 108"/>
                  <a:gd name="T36" fmla="*/ 35 w 362"/>
                  <a:gd name="T37" fmla="*/ 67 h 108"/>
                  <a:gd name="T38" fmla="*/ 58 w 362"/>
                  <a:gd name="T39" fmla="*/ 79 h 108"/>
                  <a:gd name="T40" fmla="*/ 80 w 362"/>
                  <a:gd name="T41" fmla="*/ 89 h 108"/>
                  <a:gd name="T42" fmla="*/ 102 w 362"/>
                  <a:gd name="T43" fmla="*/ 96 h 108"/>
                  <a:gd name="T44" fmla="*/ 123 w 362"/>
                  <a:gd name="T45" fmla="*/ 102 h 108"/>
                  <a:gd name="T46" fmla="*/ 144 w 362"/>
                  <a:gd name="T47" fmla="*/ 106 h 108"/>
                  <a:gd name="T48" fmla="*/ 165 w 362"/>
                  <a:gd name="T49" fmla="*/ 107 h 108"/>
                  <a:gd name="T50" fmla="*/ 186 w 362"/>
                  <a:gd name="T51" fmla="*/ 106 h 108"/>
                  <a:gd name="T52" fmla="*/ 207 w 362"/>
                  <a:gd name="T53" fmla="*/ 102 h 108"/>
                  <a:gd name="T54" fmla="*/ 229 w 362"/>
                  <a:gd name="T55" fmla="*/ 95 h 108"/>
                  <a:gd name="T56" fmla="*/ 251 w 362"/>
                  <a:gd name="T57" fmla="*/ 86 h 108"/>
                  <a:gd name="T58" fmla="*/ 273 w 362"/>
                  <a:gd name="T59" fmla="*/ 74 h 108"/>
                  <a:gd name="T60" fmla="*/ 297 w 362"/>
                  <a:gd name="T61" fmla="*/ 60 h 108"/>
                  <a:gd name="T62" fmla="*/ 321 w 362"/>
                  <a:gd name="T63" fmla="*/ 42 h 108"/>
                  <a:gd name="T64" fmla="*/ 346 w 362"/>
                  <a:gd name="T65" fmla="*/ 21 h 108"/>
                  <a:gd name="T66" fmla="*/ 361 w 362"/>
                  <a:gd name="T67" fmla="*/ 6 h 108"/>
                  <a:gd name="T68" fmla="*/ 360 w 362"/>
                  <a:gd name="T69" fmla="*/ 8 h 108"/>
                  <a:gd name="T70" fmla="*/ 361 w 362"/>
                  <a:gd name="T71" fmla="*/ 4 h 108"/>
                  <a:gd name="T72" fmla="*/ 359 w 362"/>
                  <a:gd name="T73" fmla="*/ 1 h 108"/>
                  <a:gd name="T74" fmla="*/ 356 w 362"/>
                  <a:gd name="T75" fmla="*/ 0 h 108"/>
                  <a:gd name="T76" fmla="*/ 354 w 362"/>
                  <a:gd name="T77" fmla="*/ 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2" h="108">
                    <a:moveTo>
                      <a:pt x="354" y="4"/>
                    </a:moveTo>
                    <a:lnTo>
                      <a:pt x="355" y="1"/>
                    </a:lnTo>
                    <a:lnTo>
                      <a:pt x="342" y="12"/>
                    </a:lnTo>
                    <a:lnTo>
                      <a:pt x="329" y="23"/>
                    </a:lnTo>
                    <a:lnTo>
                      <a:pt x="317" y="33"/>
                    </a:lnTo>
                    <a:lnTo>
                      <a:pt x="305" y="42"/>
                    </a:lnTo>
                    <a:lnTo>
                      <a:pt x="294" y="51"/>
                    </a:lnTo>
                    <a:lnTo>
                      <a:pt x="282" y="58"/>
                    </a:lnTo>
                    <a:lnTo>
                      <a:pt x="271" y="65"/>
                    </a:lnTo>
                    <a:lnTo>
                      <a:pt x="260" y="71"/>
                    </a:lnTo>
                    <a:lnTo>
                      <a:pt x="249" y="77"/>
                    </a:lnTo>
                    <a:lnTo>
                      <a:pt x="238" y="82"/>
                    </a:lnTo>
                    <a:lnTo>
                      <a:pt x="227" y="86"/>
                    </a:lnTo>
                    <a:lnTo>
                      <a:pt x="216" y="89"/>
                    </a:lnTo>
                    <a:lnTo>
                      <a:pt x="207" y="92"/>
                    </a:lnTo>
                    <a:lnTo>
                      <a:pt x="196" y="94"/>
                    </a:lnTo>
                    <a:lnTo>
                      <a:pt x="185" y="96"/>
                    </a:lnTo>
                    <a:lnTo>
                      <a:pt x="175" y="96"/>
                    </a:lnTo>
                    <a:lnTo>
                      <a:pt x="165" y="97"/>
                    </a:lnTo>
                    <a:lnTo>
                      <a:pt x="155" y="96"/>
                    </a:lnTo>
                    <a:lnTo>
                      <a:pt x="144" y="96"/>
                    </a:lnTo>
                    <a:lnTo>
                      <a:pt x="134" y="94"/>
                    </a:lnTo>
                    <a:lnTo>
                      <a:pt x="124" y="92"/>
                    </a:lnTo>
                    <a:lnTo>
                      <a:pt x="113" y="90"/>
                    </a:lnTo>
                    <a:lnTo>
                      <a:pt x="103" y="87"/>
                    </a:lnTo>
                    <a:lnTo>
                      <a:pt x="93" y="83"/>
                    </a:lnTo>
                    <a:lnTo>
                      <a:pt x="81" y="79"/>
                    </a:lnTo>
                    <a:lnTo>
                      <a:pt x="71" y="74"/>
                    </a:lnTo>
                    <a:lnTo>
                      <a:pt x="60" y="69"/>
                    </a:lnTo>
                    <a:lnTo>
                      <a:pt x="49" y="64"/>
                    </a:lnTo>
                    <a:lnTo>
                      <a:pt x="37" y="58"/>
                    </a:lnTo>
                    <a:lnTo>
                      <a:pt x="26" y="51"/>
                    </a:lnTo>
                    <a:lnTo>
                      <a:pt x="15" y="44"/>
                    </a:lnTo>
                    <a:lnTo>
                      <a:pt x="3" y="37"/>
                    </a:lnTo>
                    <a:lnTo>
                      <a:pt x="0" y="47"/>
                    </a:lnTo>
                    <a:lnTo>
                      <a:pt x="12" y="54"/>
                    </a:lnTo>
                    <a:lnTo>
                      <a:pt x="24" y="61"/>
                    </a:lnTo>
                    <a:lnTo>
                      <a:pt x="35" y="67"/>
                    </a:lnTo>
                    <a:lnTo>
                      <a:pt x="47" y="73"/>
                    </a:lnTo>
                    <a:lnTo>
                      <a:pt x="58" y="79"/>
                    </a:lnTo>
                    <a:lnTo>
                      <a:pt x="69" y="84"/>
                    </a:lnTo>
                    <a:lnTo>
                      <a:pt x="80" y="89"/>
                    </a:lnTo>
                    <a:lnTo>
                      <a:pt x="91" y="93"/>
                    </a:lnTo>
                    <a:lnTo>
                      <a:pt x="102" y="96"/>
                    </a:lnTo>
                    <a:lnTo>
                      <a:pt x="113" y="100"/>
                    </a:lnTo>
                    <a:lnTo>
                      <a:pt x="123" y="102"/>
                    </a:lnTo>
                    <a:lnTo>
                      <a:pt x="134" y="104"/>
                    </a:lnTo>
                    <a:lnTo>
                      <a:pt x="144" y="106"/>
                    </a:lnTo>
                    <a:lnTo>
                      <a:pt x="154" y="106"/>
                    </a:lnTo>
                    <a:lnTo>
                      <a:pt x="165" y="107"/>
                    </a:lnTo>
                    <a:lnTo>
                      <a:pt x="175" y="106"/>
                    </a:lnTo>
                    <a:lnTo>
                      <a:pt x="186" y="106"/>
                    </a:lnTo>
                    <a:lnTo>
                      <a:pt x="197" y="104"/>
                    </a:lnTo>
                    <a:lnTo>
                      <a:pt x="207" y="102"/>
                    </a:lnTo>
                    <a:lnTo>
                      <a:pt x="218" y="99"/>
                    </a:lnTo>
                    <a:lnTo>
                      <a:pt x="229" y="95"/>
                    </a:lnTo>
                    <a:lnTo>
                      <a:pt x="240" y="91"/>
                    </a:lnTo>
                    <a:lnTo>
                      <a:pt x="251" y="86"/>
                    </a:lnTo>
                    <a:lnTo>
                      <a:pt x="262" y="81"/>
                    </a:lnTo>
                    <a:lnTo>
                      <a:pt x="273" y="74"/>
                    </a:lnTo>
                    <a:lnTo>
                      <a:pt x="285" y="68"/>
                    </a:lnTo>
                    <a:lnTo>
                      <a:pt x="297" y="60"/>
                    </a:lnTo>
                    <a:lnTo>
                      <a:pt x="309" y="51"/>
                    </a:lnTo>
                    <a:lnTo>
                      <a:pt x="321" y="42"/>
                    </a:lnTo>
                    <a:lnTo>
                      <a:pt x="333" y="32"/>
                    </a:lnTo>
                    <a:lnTo>
                      <a:pt x="346" y="21"/>
                    </a:lnTo>
                    <a:lnTo>
                      <a:pt x="359" y="9"/>
                    </a:lnTo>
                    <a:lnTo>
                      <a:pt x="361" y="6"/>
                    </a:lnTo>
                    <a:lnTo>
                      <a:pt x="359" y="9"/>
                    </a:lnTo>
                    <a:lnTo>
                      <a:pt x="360" y="8"/>
                    </a:lnTo>
                    <a:lnTo>
                      <a:pt x="361" y="6"/>
                    </a:lnTo>
                    <a:lnTo>
                      <a:pt x="361" y="4"/>
                    </a:lnTo>
                    <a:lnTo>
                      <a:pt x="360" y="2"/>
                    </a:lnTo>
                    <a:lnTo>
                      <a:pt x="359" y="1"/>
                    </a:lnTo>
                    <a:lnTo>
                      <a:pt x="357" y="0"/>
                    </a:lnTo>
                    <a:lnTo>
                      <a:pt x="356" y="0"/>
                    </a:lnTo>
                    <a:lnTo>
                      <a:pt x="355" y="1"/>
                    </a:lnTo>
                    <a:lnTo>
                      <a:pt x="354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22" name="Freeform 378">
                <a:extLst>
                  <a:ext uri="{FF2B5EF4-FFF2-40B4-BE49-F238E27FC236}">
                    <a16:creationId xmlns:a16="http://schemas.microsoft.com/office/drawing/2014/main" id="{0E010214-419D-66B3-F8EF-7EA878714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3304"/>
                <a:ext cx="22" cy="70"/>
              </a:xfrm>
              <a:custGeom>
                <a:avLst/>
                <a:gdLst>
                  <a:gd name="T0" fmla="*/ 3 w 22"/>
                  <a:gd name="T1" fmla="*/ 10 h 70"/>
                  <a:gd name="T2" fmla="*/ 0 w 22"/>
                  <a:gd name="T3" fmla="*/ 8 h 70"/>
                  <a:gd name="T4" fmla="*/ 2 w 22"/>
                  <a:gd name="T5" fmla="*/ 11 h 70"/>
                  <a:gd name="T6" fmla="*/ 3 w 22"/>
                  <a:gd name="T7" fmla="*/ 14 h 70"/>
                  <a:gd name="T8" fmla="*/ 4 w 22"/>
                  <a:gd name="T9" fmla="*/ 18 h 70"/>
                  <a:gd name="T10" fmla="*/ 6 w 22"/>
                  <a:gd name="T11" fmla="*/ 21 h 70"/>
                  <a:gd name="T12" fmla="*/ 7 w 22"/>
                  <a:gd name="T13" fmla="*/ 24 h 70"/>
                  <a:gd name="T14" fmla="*/ 9 w 22"/>
                  <a:gd name="T15" fmla="*/ 28 h 70"/>
                  <a:gd name="T16" fmla="*/ 9 w 22"/>
                  <a:gd name="T17" fmla="*/ 32 h 70"/>
                  <a:gd name="T18" fmla="*/ 11 w 22"/>
                  <a:gd name="T19" fmla="*/ 36 h 70"/>
                  <a:gd name="T20" fmla="*/ 12 w 22"/>
                  <a:gd name="T21" fmla="*/ 40 h 70"/>
                  <a:gd name="T22" fmla="*/ 12 w 22"/>
                  <a:gd name="T23" fmla="*/ 44 h 70"/>
                  <a:gd name="T24" fmla="*/ 13 w 22"/>
                  <a:gd name="T25" fmla="*/ 48 h 70"/>
                  <a:gd name="T26" fmla="*/ 14 w 22"/>
                  <a:gd name="T27" fmla="*/ 51 h 70"/>
                  <a:gd name="T28" fmla="*/ 14 w 22"/>
                  <a:gd name="T29" fmla="*/ 56 h 70"/>
                  <a:gd name="T30" fmla="*/ 14 w 22"/>
                  <a:gd name="T31" fmla="*/ 59 h 70"/>
                  <a:gd name="T32" fmla="*/ 14 w 22"/>
                  <a:gd name="T33" fmla="*/ 63 h 70"/>
                  <a:gd name="T34" fmla="*/ 13 w 22"/>
                  <a:gd name="T35" fmla="*/ 67 h 70"/>
                  <a:gd name="T36" fmla="*/ 20 w 22"/>
                  <a:gd name="T37" fmla="*/ 69 h 70"/>
                  <a:gd name="T38" fmla="*/ 21 w 22"/>
                  <a:gd name="T39" fmla="*/ 65 h 70"/>
                  <a:gd name="T40" fmla="*/ 21 w 22"/>
                  <a:gd name="T41" fmla="*/ 60 h 70"/>
                  <a:gd name="T42" fmla="*/ 21 w 22"/>
                  <a:gd name="T43" fmla="*/ 55 h 70"/>
                  <a:gd name="T44" fmla="*/ 21 w 22"/>
                  <a:gd name="T45" fmla="*/ 50 h 70"/>
                  <a:gd name="T46" fmla="*/ 20 w 22"/>
                  <a:gd name="T47" fmla="*/ 46 h 70"/>
                  <a:gd name="T48" fmla="*/ 19 w 22"/>
                  <a:gd name="T49" fmla="*/ 41 h 70"/>
                  <a:gd name="T50" fmla="*/ 18 w 22"/>
                  <a:gd name="T51" fmla="*/ 36 h 70"/>
                  <a:gd name="T52" fmla="*/ 17 w 22"/>
                  <a:gd name="T53" fmla="*/ 32 h 70"/>
                  <a:gd name="T54" fmla="*/ 16 w 22"/>
                  <a:gd name="T55" fmla="*/ 28 h 70"/>
                  <a:gd name="T56" fmla="*/ 15 w 22"/>
                  <a:gd name="T57" fmla="*/ 24 h 70"/>
                  <a:gd name="T58" fmla="*/ 13 w 22"/>
                  <a:gd name="T59" fmla="*/ 20 h 70"/>
                  <a:gd name="T60" fmla="*/ 12 w 22"/>
                  <a:gd name="T61" fmla="*/ 16 h 70"/>
                  <a:gd name="T62" fmla="*/ 10 w 22"/>
                  <a:gd name="T63" fmla="*/ 12 h 70"/>
                  <a:gd name="T64" fmla="*/ 9 w 22"/>
                  <a:gd name="T65" fmla="*/ 9 h 70"/>
                  <a:gd name="T66" fmla="*/ 7 w 22"/>
                  <a:gd name="T67" fmla="*/ 6 h 70"/>
                  <a:gd name="T68" fmla="*/ 6 w 22"/>
                  <a:gd name="T69" fmla="*/ 2 h 70"/>
                  <a:gd name="T70" fmla="*/ 3 w 22"/>
                  <a:gd name="T71" fmla="*/ 0 h 70"/>
                  <a:gd name="T72" fmla="*/ 6 w 22"/>
                  <a:gd name="T73" fmla="*/ 2 h 70"/>
                  <a:gd name="T74" fmla="*/ 5 w 22"/>
                  <a:gd name="T75" fmla="*/ 1 h 70"/>
                  <a:gd name="T76" fmla="*/ 3 w 22"/>
                  <a:gd name="T77" fmla="*/ 0 h 70"/>
                  <a:gd name="T78" fmla="*/ 3 w 22"/>
                  <a:gd name="T79" fmla="*/ 0 h 70"/>
                  <a:gd name="T80" fmla="*/ 1 w 22"/>
                  <a:gd name="T81" fmla="*/ 1 h 70"/>
                  <a:gd name="T82" fmla="*/ 0 w 22"/>
                  <a:gd name="T83" fmla="*/ 2 h 70"/>
                  <a:gd name="T84" fmla="*/ 0 w 22"/>
                  <a:gd name="T85" fmla="*/ 4 h 70"/>
                  <a:gd name="T86" fmla="*/ 0 w 22"/>
                  <a:gd name="T87" fmla="*/ 6 h 70"/>
                  <a:gd name="T88" fmla="*/ 0 w 22"/>
                  <a:gd name="T89" fmla="*/ 8 h 70"/>
                  <a:gd name="T90" fmla="*/ 3 w 22"/>
                  <a:gd name="T91" fmla="*/ 1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70">
                    <a:moveTo>
                      <a:pt x="3" y="10"/>
                    </a:moveTo>
                    <a:lnTo>
                      <a:pt x="0" y="8"/>
                    </a:lnTo>
                    <a:lnTo>
                      <a:pt x="2" y="11"/>
                    </a:lnTo>
                    <a:lnTo>
                      <a:pt x="3" y="14"/>
                    </a:lnTo>
                    <a:lnTo>
                      <a:pt x="4" y="18"/>
                    </a:lnTo>
                    <a:lnTo>
                      <a:pt x="6" y="21"/>
                    </a:lnTo>
                    <a:lnTo>
                      <a:pt x="7" y="24"/>
                    </a:lnTo>
                    <a:lnTo>
                      <a:pt x="9" y="28"/>
                    </a:lnTo>
                    <a:lnTo>
                      <a:pt x="9" y="32"/>
                    </a:lnTo>
                    <a:lnTo>
                      <a:pt x="11" y="36"/>
                    </a:lnTo>
                    <a:lnTo>
                      <a:pt x="12" y="40"/>
                    </a:lnTo>
                    <a:lnTo>
                      <a:pt x="12" y="44"/>
                    </a:lnTo>
                    <a:lnTo>
                      <a:pt x="13" y="48"/>
                    </a:lnTo>
                    <a:lnTo>
                      <a:pt x="14" y="51"/>
                    </a:lnTo>
                    <a:lnTo>
                      <a:pt x="14" y="56"/>
                    </a:lnTo>
                    <a:lnTo>
                      <a:pt x="14" y="59"/>
                    </a:lnTo>
                    <a:lnTo>
                      <a:pt x="14" y="63"/>
                    </a:lnTo>
                    <a:lnTo>
                      <a:pt x="13" y="67"/>
                    </a:lnTo>
                    <a:lnTo>
                      <a:pt x="20" y="69"/>
                    </a:lnTo>
                    <a:lnTo>
                      <a:pt x="21" y="65"/>
                    </a:lnTo>
                    <a:lnTo>
                      <a:pt x="21" y="60"/>
                    </a:lnTo>
                    <a:lnTo>
                      <a:pt x="21" y="55"/>
                    </a:lnTo>
                    <a:lnTo>
                      <a:pt x="21" y="50"/>
                    </a:lnTo>
                    <a:lnTo>
                      <a:pt x="20" y="46"/>
                    </a:lnTo>
                    <a:lnTo>
                      <a:pt x="19" y="41"/>
                    </a:lnTo>
                    <a:lnTo>
                      <a:pt x="18" y="36"/>
                    </a:lnTo>
                    <a:lnTo>
                      <a:pt x="17" y="32"/>
                    </a:lnTo>
                    <a:lnTo>
                      <a:pt x="16" y="28"/>
                    </a:lnTo>
                    <a:lnTo>
                      <a:pt x="15" y="24"/>
                    </a:lnTo>
                    <a:lnTo>
                      <a:pt x="13" y="20"/>
                    </a:lnTo>
                    <a:lnTo>
                      <a:pt x="12" y="16"/>
                    </a:lnTo>
                    <a:lnTo>
                      <a:pt x="10" y="12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6" y="2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23" name="Freeform 379">
                <a:extLst>
                  <a:ext uri="{FF2B5EF4-FFF2-40B4-BE49-F238E27FC236}">
                    <a16:creationId xmlns:a16="http://schemas.microsoft.com/office/drawing/2014/main" id="{4D82110D-9B94-8A8D-C411-B3963312D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3304"/>
                <a:ext cx="33" cy="17"/>
              </a:xfrm>
              <a:custGeom>
                <a:avLst/>
                <a:gdLst>
                  <a:gd name="T0" fmla="*/ 0 w 33"/>
                  <a:gd name="T1" fmla="*/ 13 h 17"/>
                  <a:gd name="T2" fmla="*/ 4 w 33"/>
                  <a:gd name="T3" fmla="*/ 16 h 17"/>
                  <a:gd name="T4" fmla="*/ 7 w 33"/>
                  <a:gd name="T5" fmla="*/ 16 h 17"/>
                  <a:gd name="T6" fmla="*/ 10 w 33"/>
                  <a:gd name="T7" fmla="*/ 15 h 17"/>
                  <a:gd name="T8" fmla="*/ 14 w 33"/>
                  <a:gd name="T9" fmla="*/ 14 h 17"/>
                  <a:gd name="T10" fmla="*/ 19 w 33"/>
                  <a:gd name="T11" fmla="*/ 13 h 17"/>
                  <a:gd name="T12" fmla="*/ 23 w 33"/>
                  <a:gd name="T13" fmla="*/ 12 h 17"/>
                  <a:gd name="T14" fmla="*/ 27 w 33"/>
                  <a:gd name="T15" fmla="*/ 11 h 17"/>
                  <a:gd name="T16" fmla="*/ 30 w 33"/>
                  <a:gd name="T17" fmla="*/ 10 h 17"/>
                  <a:gd name="T18" fmla="*/ 32 w 33"/>
                  <a:gd name="T19" fmla="*/ 10 h 17"/>
                  <a:gd name="T20" fmla="*/ 32 w 33"/>
                  <a:gd name="T21" fmla="*/ 0 h 17"/>
                  <a:gd name="T22" fmla="*/ 30 w 33"/>
                  <a:gd name="T23" fmla="*/ 1 h 17"/>
                  <a:gd name="T24" fmla="*/ 26 w 33"/>
                  <a:gd name="T25" fmla="*/ 1 h 17"/>
                  <a:gd name="T26" fmla="*/ 22 w 33"/>
                  <a:gd name="T27" fmla="*/ 2 h 17"/>
                  <a:gd name="T28" fmla="*/ 18 w 33"/>
                  <a:gd name="T29" fmla="*/ 3 h 17"/>
                  <a:gd name="T30" fmla="*/ 13 w 33"/>
                  <a:gd name="T31" fmla="*/ 5 h 17"/>
                  <a:gd name="T32" fmla="*/ 9 w 33"/>
                  <a:gd name="T33" fmla="*/ 6 h 17"/>
                  <a:gd name="T34" fmla="*/ 6 w 33"/>
                  <a:gd name="T35" fmla="*/ 6 h 17"/>
                  <a:gd name="T36" fmla="*/ 4 w 33"/>
                  <a:gd name="T37" fmla="*/ 6 h 17"/>
                  <a:gd name="T38" fmla="*/ 7 w 33"/>
                  <a:gd name="T39" fmla="*/ 10 h 17"/>
                  <a:gd name="T40" fmla="*/ 4 w 33"/>
                  <a:gd name="T41" fmla="*/ 6 h 17"/>
                  <a:gd name="T42" fmla="*/ 2 w 33"/>
                  <a:gd name="T43" fmla="*/ 7 h 17"/>
                  <a:gd name="T44" fmla="*/ 1 w 33"/>
                  <a:gd name="T45" fmla="*/ 8 h 17"/>
                  <a:gd name="T46" fmla="*/ 1 w 33"/>
                  <a:gd name="T47" fmla="*/ 10 h 17"/>
                  <a:gd name="T48" fmla="*/ 0 w 33"/>
                  <a:gd name="T49" fmla="*/ 11 h 17"/>
                  <a:gd name="T50" fmla="*/ 1 w 33"/>
                  <a:gd name="T51" fmla="*/ 13 h 17"/>
                  <a:gd name="T52" fmla="*/ 1 w 33"/>
                  <a:gd name="T53" fmla="*/ 15 h 17"/>
                  <a:gd name="T54" fmla="*/ 2 w 33"/>
                  <a:gd name="T55" fmla="*/ 16 h 17"/>
                  <a:gd name="T56" fmla="*/ 4 w 33"/>
                  <a:gd name="T57" fmla="*/ 16 h 17"/>
                  <a:gd name="T58" fmla="*/ 0 w 33"/>
                  <a:gd name="T5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3" h="17">
                    <a:moveTo>
                      <a:pt x="0" y="13"/>
                    </a:moveTo>
                    <a:lnTo>
                      <a:pt x="4" y="16"/>
                    </a:lnTo>
                    <a:lnTo>
                      <a:pt x="7" y="16"/>
                    </a:lnTo>
                    <a:lnTo>
                      <a:pt x="10" y="15"/>
                    </a:lnTo>
                    <a:lnTo>
                      <a:pt x="14" y="14"/>
                    </a:lnTo>
                    <a:lnTo>
                      <a:pt x="19" y="13"/>
                    </a:lnTo>
                    <a:lnTo>
                      <a:pt x="23" y="12"/>
                    </a:lnTo>
                    <a:lnTo>
                      <a:pt x="27" y="11"/>
                    </a:lnTo>
                    <a:lnTo>
                      <a:pt x="30" y="10"/>
                    </a:lnTo>
                    <a:lnTo>
                      <a:pt x="32" y="1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6" y="1"/>
                    </a:lnTo>
                    <a:lnTo>
                      <a:pt x="22" y="2"/>
                    </a:lnTo>
                    <a:lnTo>
                      <a:pt x="18" y="3"/>
                    </a:lnTo>
                    <a:lnTo>
                      <a:pt x="13" y="5"/>
                    </a:lnTo>
                    <a:lnTo>
                      <a:pt x="9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7" y="10"/>
                    </a:lnTo>
                    <a:lnTo>
                      <a:pt x="4" y="6"/>
                    </a:lnTo>
                    <a:lnTo>
                      <a:pt x="2" y="7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24" name="Freeform 380">
                <a:extLst>
                  <a:ext uri="{FF2B5EF4-FFF2-40B4-BE49-F238E27FC236}">
                    <a16:creationId xmlns:a16="http://schemas.microsoft.com/office/drawing/2014/main" id="{3CC0388A-B2AE-0033-1127-5562EC814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834"/>
                <a:ext cx="48" cy="484"/>
              </a:xfrm>
              <a:custGeom>
                <a:avLst/>
                <a:gdLst>
                  <a:gd name="T0" fmla="*/ 0 w 48"/>
                  <a:gd name="T1" fmla="*/ 6 h 484"/>
                  <a:gd name="T2" fmla="*/ 0 w 48"/>
                  <a:gd name="T3" fmla="*/ 43 h 484"/>
                  <a:gd name="T4" fmla="*/ 1 w 48"/>
                  <a:gd name="T5" fmla="*/ 79 h 484"/>
                  <a:gd name="T6" fmla="*/ 2 w 48"/>
                  <a:gd name="T7" fmla="*/ 112 h 484"/>
                  <a:gd name="T8" fmla="*/ 3 w 48"/>
                  <a:gd name="T9" fmla="*/ 144 h 484"/>
                  <a:gd name="T10" fmla="*/ 3 w 48"/>
                  <a:gd name="T11" fmla="*/ 175 h 484"/>
                  <a:gd name="T12" fmla="*/ 5 w 48"/>
                  <a:gd name="T13" fmla="*/ 204 h 484"/>
                  <a:gd name="T14" fmla="*/ 6 w 48"/>
                  <a:gd name="T15" fmla="*/ 233 h 484"/>
                  <a:gd name="T16" fmla="*/ 8 w 48"/>
                  <a:gd name="T17" fmla="*/ 261 h 484"/>
                  <a:gd name="T18" fmla="*/ 10 w 48"/>
                  <a:gd name="T19" fmla="*/ 289 h 484"/>
                  <a:gd name="T20" fmla="*/ 12 w 48"/>
                  <a:gd name="T21" fmla="*/ 315 h 484"/>
                  <a:gd name="T22" fmla="*/ 15 w 48"/>
                  <a:gd name="T23" fmla="*/ 342 h 484"/>
                  <a:gd name="T24" fmla="*/ 19 w 48"/>
                  <a:gd name="T25" fmla="*/ 369 h 484"/>
                  <a:gd name="T26" fmla="*/ 24 w 48"/>
                  <a:gd name="T27" fmla="*/ 397 h 484"/>
                  <a:gd name="T28" fmla="*/ 28 w 48"/>
                  <a:gd name="T29" fmla="*/ 425 h 484"/>
                  <a:gd name="T30" fmla="*/ 34 w 48"/>
                  <a:gd name="T31" fmla="*/ 453 h 484"/>
                  <a:gd name="T32" fmla="*/ 40 w 48"/>
                  <a:gd name="T33" fmla="*/ 483 h 484"/>
                  <a:gd name="T34" fmla="*/ 43 w 48"/>
                  <a:gd name="T35" fmla="*/ 465 h 484"/>
                  <a:gd name="T36" fmla="*/ 37 w 48"/>
                  <a:gd name="T37" fmla="*/ 436 h 484"/>
                  <a:gd name="T38" fmla="*/ 33 w 48"/>
                  <a:gd name="T39" fmla="*/ 408 h 484"/>
                  <a:gd name="T40" fmla="*/ 28 w 48"/>
                  <a:gd name="T41" fmla="*/ 381 h 484"/>
                  <a:gd name="T42" fmla="*/ 24 w 48"/>
                  <a:gd name="T43" fmla="*/ 354 h 484"/>
                  <a:gd name="T44" fmla="*/ 21 w 48"/>
                  <a:gd name="T45" fmla="*/ 327 h 484"/>
                  <a:gd name="T46" fmla="*/ 18 w 48"/>
                  <a:gd name="T47" fmla="*/ 301 h 484"/>
                  <a:gd name="T48" fmla="*/ 15 w 48"/>
                  <a:gd name="T49" fmla="*/ 274 h 484"/>
                  <a:gd name="T50" fmla="*/ 14 w 48"/>
                  <a:gd name="T51" fmla="*/ 246 h 484"/>
                  <a:gd name="T52" fmla="*/ 12 w 48"/>
                  <a:gd name="T53" fmla="*/ 218 h 484"/>
                  <a:gd name="T54" fmla="*/ 11 w 48"/>
                  <a:gd name="T55" fmla="*/ 189 h 484"/>
                  <a:gd name="T56" fmla="*/ 10 w 48"/>
                  <a:gd name="T57" fmla="*/ 159 h 484"/>
                  <a:gd name="T58" fmla="*/ 9 w 48"/>
                  <a:gd name="T59" fmla="*/ 128 h 484"/>
                  <a:gd name="T60" fmla="*/ 8 w 48"/>
                  <a:gd name="T61" fmla="*/ 95 h 484"/>
                  <a:gd name="T62" fmla="*/ 8 w 48"/>
                  <a:gd name="T63" fmla="*/ 61 h 484"/>
                  <a:gd name="T64" fmla="*/ 7 w 48"/>
                  <a:gd name="T65" fmla="*/ 24 h 484"/>
                  <a:gd name="T66" fmla="*/ 6 w 48"/>
                  <a:gd name="T67" fmla="*/ 5 h 484"/>
                  <a:gd name="T68" fmla="*/ 6 w 48"/>
                  <a:gd name="T69" fmla="*/ 3 h 484"/>
                  <a:gd name="T70" fmla="*/ 4 w 48"/>
                  <a:gd name="T71" fmla="*/ 1 h 484"/>
                  <a:gd name="T72" fmla="*/ 2 w 48"/>
                  <a:gd name="T73" fmla="*/ 1 h 484"/>
                  <a:gd name="T74" fmla="*/ 0 w 48"/>
                  <a:gd name="T75" fmla="*/ 4 h 484"/>
                  <a:gd name="T76" fmla="*/ 0 w 48"/>
                  <a:gd name="T77" fmla="*/ 5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8" h="484">
                    <a:moveTo>
                      <a:pt x="0" y="5"/>
                    </a:moveTo>
                    <a:lnTo>
                      <a:pt x="0" y="6"/>
                    </a:lnTo>
                    <a:lnTo>
                      <a:pt x="0" y="25"/>
                    </a:lnTo>
                    <a:lnTo>
                      <a:pt x="0" y="43"/>
                    </a:lnTo>
                    <a:lnTo>
                      <a:pt x="0" y="61"/>
                    </a:lnTo>
                    <a:lnTo>
                      <a:pt x="1" y="79"/>
                    </a:lnTo>
                    <a:lnTo>
                      <a:pt x="1" y="96"/>
                    </a:lnTo>
                    <a:lnTo>
                      <a:pt x="2" y="112"/>
                    </a:lnTo>
                    <a:lnTo>
                      <a:pt x="2" y="128"/>
                    </a:lnTo>
                    <a:lnTo>
                      <a:pt x="3" y="144"/>
                    </a:lnTo>
                    <a:lnTo>
                      <a:pt x="3" y="160"/>
                    </a:lnTo>
                    <a:lnTo>
                      <a:pt x="3" y="175"/>
                    </a:lnTo>
                    <a:lnTo>
                      <a:pt x="4" y="190"/>
                    </a:lnTo>
                    <a:lnTo>
                      <a:pt x="5" y="204"/>
                    </a:lnTo>
                    <a:lnTo>
                      <a:pt x="5" y="219"/>
                    </a:lnTo>
                    <a:lnTo>
                      <a:pt x="6" y="233"/>
                    </a:lnTo>
                    <a:lnTo>
                      <a:pt x="7" y="247"/>
                    </a:lnTo>
                    <a:lnTo>
                      <a:pt x="8" y="261"/>
                    </a:lnTo>
                    <a:lnTo>
                      <a:pt x="9" y="275"/>
                    </a:lnTo>
                    <a:lnTo>
                      <a:pt x="10" y="289"/>
                    </a:lnTo>
                    <a:lnTo>
                      <a:pt x="11" y="302"/>
                    </a:lnTo>
                    <a:lnTo>
                      <a:pt x="12" y="315"/>
                    </a:lnTo>
                    <a:lnTo>
                      <a:pt x="14" y="329"/>
                    </a:lnTo>
                    <a:lnTo>
                      <a:pt x="15" y="342"/>
                    </a:lnTo>
                    <a:lnTo>
                      <a:pt x="18" y="356"/>
                    </a:lnTo>
                    <a:lnTo>
                      <a:pt x="19" y="369"/>
                    </a:lnTo>
                    <a:lnTo>
                      <a:pt x="21" y="383"/>
                    </a:lnTo>
                    <a:lnTo>
                      <a:pt x="24" y="397"/>
                    </a:lnTo>
                    <a:lnTo>
                      <a:pt x="26" y="411"/>
                    </a:lnTo>
                    <a:lnTo>
                      <a:pt x="28" y="425"/>
                    </a:lnTo>
                    <a:lnTo>
                      <a:pt x="31" y="439"/>
                    </a:lnTo>
                    <a:lnTo>
                      <a:pt x="34" y="453"/>
                    </a:lnTo>
                    <a:lnTo>
                      <a:pt x="37" y="468"/>
                    </a:lnTo>
                    <a:lnTo>
                      <a:pt x="40" y="483"/>
                    </a:lnTo>
                    <a:lnTo>
                      <a:pt x="47" y="480"/>
                    </a:lnTo>
                    <a:lnTo>
                      <a:pt x="43" y="465"/>
                    </a:lnTo>
                    <a:lnTo>
                      <a:pt x="40" y="450"/>
                    </a:lnTo>
                    <a:lnTo>
                      <a:pt x="37" y="436"/>
                    </a:lnTo>
                    <a:lnTo>
                      <a:pt x="35" y="422"/>
                    </a:lnTo>
                    <a:lnTo>
                      <a:pt x="33" y="408"/>
                    </a:lnTo>
                    <a:lnTo>
                      <a:pt x="31" y="395"/>
                    </a:lnTo>
                    <a:lnTo>
                      <a:pt x="28" y="381"/>
                    </a:lnTo>
                    <a:lnTo>
                      <a:pt x="26" y="367"/>
                    </a:lnTo>
                    <a:lnTo>
                      <a:pt x="24" y="354"/>
                    </a:lnTo>
                    <a:lnTo>
                      <a:pt x="22" y="340"/>
                    </a:lnTo>
                    <a:lnTo>
                      <a:pt x="21" y="327"/>
                    </a:lnTo>
                    <a:lnTo>
                      <a:pt x="19" y="314"/>
                    </a:lnTo>
                    <a:lnTo>
                      <a:pt x="18" y="301"/>
                    </a:lnTo>
                    <a:lnTo>
                      <a:pt x="17" y="287"/>
                    </a:lnTo>
                    <a:lnTo>
                      <a:pt x="15" y="274"/>
                    </a:lnTo>
                    <a:lnTo>
                      <a:pt x="15" y="260"/>
                    </a:lnTo>
                    <a:lnTo>
                      <a:pt x="14" y="246"/>
                    </a:lnTo>
                    <a:lnTo>
                      <a:pt x="13" y="232"/>
                    </a:lnTo>
                    <a:lnTo>
                      <a:pt x="12" y="218"/>
                    </a:lnTo>
                    <a:lnTo>
                      <a:pt x="12" y="204"/>
                    </a:lnTo>
                    <a:lnTo>
                      <a:pt x="11" y="189"/>
                    </a:lnTo>
                    <a:lnTo>
                      <a:pt x="10" y="174"/>
                    </a:lnTo>
                    <a:lnTo>
                      <a:pt x="10" y="159"/>
                    </a:lnTo>
                    <a:lnTo>
                      <a:pt x="9" y="144"/>
                    </a:lnTo>
                    <a:lnTo>
                      <a:pt x="9" y="128"/>
                    </a:lnTo>
                    <a:lnTo>
                      <a:pt x="9" y="112"/>
                    </a:lnTo>
                    <a:lnTo>
                      <a:pt x="8" y="95"/>
                    </a:lnTo>
                    <a:lnTo>
                      <a:pt x="8" y="78"/>
                    </a:lnTo>
                    <a:lnTo>
                      <a:pt x="8" y="61"/>
                    </a:lnTo>
                    <a:lnTo>
                      <a:pt x="7" y="43"/>
                    </a:lnTo>
                    <a:lnTo>
                      <a:pt x="7" y="24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25" name="Freeform 381">
                <a:extLst>
                  <a:ext uri="{FF2B5EF4-FFF2-40B4-BE49-F238E27FC236}">
                    <a16:creationId xmlns:a16="http://schemas.microsoft.com/office/drawing/2014/main" id="{E86CC318-9A12-7B41-84D8-346B96CCB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2687"/>
                <a:ext cx="73" cy="153"/>
              </a:xfrm>
              <a:custGeom>
                <a:avLst/>
                <a:gdLst>
                  <a:gd name="T0" fmla="*/ 2 w 73"/>
                  <a:gd name="T1" fmla="*/ 10 h 153"/>
                  <a:gd name="T2" fmla="*/ 2 w 73"/>
                  <a:gd name="T3" fmla="*/ 10 h 153"/>
                  <a:gd name="T4" fmla="*/ 12 w 73"/>
                  <a:gd name="T5" fmla="*/ 13 h 153"/>
                  <a:gd name="T6" fmla="*/ 21 w 73"/>
                  <a:gd name="T7" fmla="*/ 18 h 153"/>
                  <a:gd name="T8" fmla="*/ 28 w 73"/>
                  <a:gd name="T9" fmla="*/ 24 h 153"/>
                  <a:gd name="T10" fmla="*/ 35 w 73"/>
                  <a:gd name="T11" fmla="*/ 31 h 153"/>
                  <a:gd name="T12" fmla="*/ 41 w 73"/>
                  <a:gd name="T13" fmla="*/ 39 h 153"/>
                  <a:gd name="T14" fmla="*/ 47 w 73"/>
                  <a:gd name="T15" fmla="*/ 48 h 153"/>
                  <a:gd name="T16" fmla="*/ 50 w 73"/>
                  <a:gd name="T17" fmla="*/ 58 h 153"/>
                  <a:gd name="T18" fmla="*/ 54 w 73"/>
                  <a:gd name="T19" fmla="*/ 68 h 153"/>
                  <a:gd name="T20" fmla="*/ 57 w 73"/>
                  <a:gd name="T21" fmla="*/ 79 h 153"/>
                  <a:gd name="T22" fmla="*/ 59 w 73"/>
                  <a:gd name="T23" fmla="*/ 90 h 153"/>
                  <a:gd name="T24" fmla="*/ 61 w 73"/>
                  <a:gd name="T25" fmla="*/ 101 h 153"/>
                  <a:gd name="T26" fmla="*/ 63 w 73"/>
                  <a:gd name="T27" fmla="*/ 112 h 153"/>
                  <a:gd name="T28" fmla="*/ 64 w 73"/>
                  <a:gd name="T29" fmla="*/ 123 h 153"/>
                  <a:gd name="T30" fmla="*/ 64 w 73"/>
                  <a:gd name="T31" fmla="*/ 134 h 153"/>
                  <a:gd name="T32" fmla="*/ 64 w 73"/>
                  <a:gd name="T33" fmla="*/ 143 h 153"/>
                  <a:gd name="T34" fmla="*/ 65 w 73"/>
                  <a:gd name="T35" fmla="*/ 152 h 153"/>
                  <a:gd name="T36" fmla="*/ 72 w 73"/>
                  <a:gd name="T37" fmla="*/ 152 h 153"/>
                  <a:gd name="T38" fmla="*/ 72 w 73"/>
                  <a:gd name="T39" fmla="*/ 143 h 153"/>
                  <a:gd name="T40" fmla="*/ 72 w 73"/>
                  <a:gd name="T41" fmla="*/ 133 h 153"/>
                  <a:gd name="T42" fmla="*/ 70 w 73"/>
                  <a:gd name="T43" fmla="*/ 122 h 153"/>
                  <a:gd name="T44" fmla="*/ 69 w 73"/>
                  <a:gd name="T45" fmla="*/ 111 h 153"/>
                  <a:gd name="T46" fmla="*/ 68 w 73"/>
                  <a:gd name="T47" fmla="*/ 99 h 153"/>
                  <a:gd name="T48" fmla="*/ 66 w 73"/>
                  <a:gd name="T49" fmla="*/ 88 h 153"/>
                  <a:gd name="T50" fmla="*/ 64 w 73"/>
                  <a:gd name="T51" fmla="*/ 76 h 153"/>
                  <a:gd name="T52" fmla="*/ 60 w 73"/>
                  <a:gd name="T53" fmla="*/ 64 h 153"/>
                  <a:gd name="T54" fmla="*/ 56 w 73"/>
                  <a:gd name="T55" fmla="*/ 53 h 153"/>
                  <a:gd name="T56" fmla="*/ 52 w 73"/>
                  <a:gd name="T57" fmla="*/ 42 h 153"/>
                  <a:gd name="T58" fmla="*/ 47 w 73"/>
                  <a:gd name="T59" fmla="*/ 32 h 153"/>
                  <a:gd name="T60" fmla="*/ 40 w 73"/>
                  <a:gd name="T61" fmla="*/ 23 h 153"/>
                  <a:gd name="T62" fmla="*/ 32 w 73"/>
                  <a:gd name="T63" fmla="*/ 15 h 153"/>
                  <a:gd name="T64" fmla="*/ 24 w 73"/>
                  <a:gd name="T65" fmla="*/ 8 h 153"/>
                  <a:gd name="T66" fmla="*/ 14 w 73"/>
                  <a:gd name="T67" fmla="*/ 3 h 153"/>
                  <a:gd name="T68" fmla="*/ 3 w 73"/>
                  <a:gd name="T69" fmla="*/ 0 h 153"/>
                  <a:gd name="T70" fmla="*/ 3 w 73"/>
                  <a:gd name="T71" fmla="*/ 0 h 153"/>
                  <a:gd name="T72" fmla="*/ 3 w 73"/>
                  <a:gd name="T73" fmla="*/ 0 h 153"/>
                  <a:gd name="T74" fmla="*/ 2 w 73"/>
                  <a:gd name="T75" fmla="*/ 0 h 153"/>
                  <a:gd name="T76" fmla="*/ 0 w 73"/>
                  <a:gd name="T77" fmla="*/ 1 h 153"/>
                  <a:gd name="T78" fmla="*/ 0 w 73"/>
                  <a:gd name="T79" fmla="*/ 2 h 153"/>
                  <a:gd name="T80" fmla="*/ 0 w 73"/>
                  <a:gd name="T81" fmla="*/ 4 h 153"/>
                  <a:gd name="T82" fmla="*/ 0 w 73"/>
                  <a:gd name="T83" fmla="*/ 6 h 153"/>
                  <a:gd name="T84" fmla="*/ 0 w 73"/>
                  <a:gd name="T85" fmla="*/ 7 h 153"/>
                  <a:gd name="T86" fmla="*/ 0 w 73"/>
                  <a:gd name="T87" fmla="*/ 9 h 153"/>
                  <a:gd name="T88" fmla="*/ 2 w 73"/>
                  <a:gd name="T89" fmla="*/ 1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3" h="153">
                    <a:moveTo>
                      <a:pt x="2" y="10"/>
                    </a:moveTo>
                    <a:lnTo>
                      <a:pt x="2" y="10"/>
                    </a:lnTo>
                    <a:lnTo>
                      <a:pt x="12" y="13"/>
                    </a:lnTo>
                    <a:lnTo>
                      <a:pt x="21" y="18"/>
                    </a:lnTo>
                    <a:lnTo>
                      <a:pt x="28" y="24"/>
                    </a:lnTo>
                    <a:lnTo>
                      <a:pt x="35" y="31"/>
                    </a:lnTo>
                    <a:lnTo>
                      <a:pt x="41" y="39"/>
                    </a:lnTo>
                    <a:lnTo>
                      <a:pt x="47" y="48"/>
                    </a:lnTo>
                    <a:lnTo>
                      <a:pt x="50" y="58"/>
                    </a:lnTo>
                    <a:lnTo>
                      <a:pt x="54" y="68"/>
                    </a:lnTo>
                    <a:lnTo>
                      <a:pt x="57" y="79"/>
                    </a:lnTo>
                    <a:lnTo>
                      <a:pt x="59" y="90"/>
                    </a:lnTo>
                    <a:lnTo>
                      <a:pt x="61" y="101"/>
                    </a:lnTo>
                    <a:lnTo>
                      <a:pt x="63" y="112"/>
                    </a:lnTo>
                    <a:lnTo>
                      <a:pt x="64" y="123"/>
                    </a:lnTo>
                    <a:lnTo>
                      <a:pt x="64" y="134"/>
                    </a:lnTo>
                    <a:lnTo>
                      <a:pt x="64" y="143"/>
                    </a:lnTo>
                    <a:lnTo>
                      <a:pt x="65" y="152"/>
                    </a:lnTo>
                    <a:lnTo>
                      <a:pt x="72" y="152"/>
                    </a:lnTo>
                    <a:lnTo>
                      <a:pt x="72" y="143"/>
                    </a:lnTo>
                    <a:lnTo>
                      <a:pt x="72" y="133"/>
                    </a:lnTo>
                    <a:lnTo>
                      <a:pt x="70" y="122"/>
                    </a:lnTo>
                    <a:lnTo>
                      <a:pt x="69" y="111"/>
                    </a:lnTo>
                    <a:lnTo>
                      <a:pt x="68" y="99"/>
                    </a:lnTo>
                    <a:lnTo>
                      <a:pt x="66" y="88"/>
                    </a:lnTo>
                    <a:lnTo>
                      <a:pt x="64" y="76"/>
                    </a:lnTo>
                    <a:lnTo>
                      <a:pt x="60" y="64"/>
                    </a:lnTo>
                    <a:lnTo>
                      <a:pt x="56" y="53"/>
                    </a:lnTo>
                    <a:lnTo>
                      <a:pt x="52" y="42"/>
                    </a:lnTo>
                    <a:lnTo>
                      <a:pt x="47" y="32"/>
                    </a:lnTo>
                    <a:lnTo>
                      <a:pt x="40" y="23"/>
                    </a:lnTo>
                    <a:lnTo>
                      <a:pt x="32" y="15"/>
                    </a:lnTo>
                    <a:lnTo>
                      <a:pt x="24" y="8"/>
                    </a:lnTo>
                    <a:lnTo>
                      <a:pt x="14" y="3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26" name="Freeform 382">
                <a:extLst>
                  <a:ext uri="{FF2B5EF4-FFF2-40B4-BE49-F238E27FC236}">
                    <a16:creationId xmlns:a16="http://schemas.microsoft.com/office/drawing/2014/main" id="{81B91BFF-738F-5880-A0D4-68D04B15C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3351"/>
                <a:ext cx="579" cy="225"/>
              </a:xfrm>
              <a:custGeom>
                <a:avLst/>
                <a:gdLst>
                  <a:gd name="T0" fmla="*/ 483 w 579"/>
                  <a:gd name="T1" fmla="*/ 20 h 225"/>
                  <a:gd name="T2" fmla="*/ 515 w 579"/>
                  <a:gd name="T3" fmla="*/ 34 h 225"/>
                  <a:gd name="T4" fmla="*/ 559 w 579"/>
                  <a:gd name="T5" fmla="*/ 39 h 225"/>
                  <a:gd name="T6" fmla="*/ 561 w 579"/>
                  <a:gd name="T7" fmla="*/ 49 h 225"/>
                  <a:gd name="T8" fmla="*/ 537 w 579"/>
                  <a:gd name="T9" fmla="*/ 69 h 225"/>
                  <a:gd name="T10" fmla="*/ 515 w 579"/>
                  <a:gd name="T11" fmla="*/ 102 h 225"/>
                  <a:gd name="T12" fmla="*/ 494 w 579"/>
                  <a:gd name="T13" fmla="*/ 128 h 225"/>
                  <a:gd name="T14" fmla="*/ 475 w 579"/>
                  <a:gd name="T15" fmla="*/ 125 h 225"/>
                  <a:gd name="T16" fmla="*/ 455 w 579"/>
                  <a:gd name="T17" fmla="*/ 120 h 225"/>
                  <a:gd name="T18" fmla="*/ 433 w 579"/>
                  <a:gd name="T19" fmla="*/ 114 h 225"/>
                  <a:gd name="T20" fmla="*/ 412 w 579"/>
                  <a:gd name="T21" fmla="*/ 107 h 225"/>
                  <a:gd name="T22" fmla="*/ 390 w 579"/>
                  <a:gd name="T23" fmla="*/ 102 h 225"/>
                  <a:gd name="T24" fmla="*/ 369 w 579"/>
                  <a:gd name="T25" fmla="*/ 98 h 225"/>
                  <a:gd name="T26" fmla="*/ 338 w 579"/>
                  <a:gd name="T27" fmla="*/ 84 h 225"/>
                  <a:gd name="T28" fmla="*/ 314 w 579"/>
                  <a:gd name="T29" fmla="*/ 64 h 225"/>
                  <a:gd name="T30" fmla="*/ 291 w 579"/>
                  <a:gd name="T31" fmla="*/ 51 h 225"/>
                  <a:gd name="T32" fmla="*/ 294 w 579"/>
                  <a:gd name="T33" fmla="*/ 42 h 225"/>
                  <a:gd name="T34" fmla="*/ 305 w 579"/>
                  <a:gd name="T35" fmla="*/ 32 h 225"/>
                  <a:gd name="T36" fmla="*/ 314 w 579"/>
                  <a:gd name="T37" fmla="*/ 24 h 225"/>
                  <a:gd name="T38" fmla="*/ 329 w 579"/>
                  <a:gd name="T39" fmla="*/ 22 h 225"/>
                  <a:gd name="T40" fmla="*/ 353 w 579"/>
                  <a:gd name="T41" fmla="*/ 25 h 225"/>
                  <a:gd name="T42" fmla="*/ 379 w 579"/>
                  <a:gd name="T43" fmla="*/ 25 h 225"/>
                  <a:gd name="T44" fmla="*/ 405 w 579"/>
                  <a:gd name="T45" fmla="*/ 22 h 225"/>
                  <a:gd name="T46" fmla="*/ 432 w 579"/>
                  <a:gd name="T47" fmla="*/ 17 h 225"/>
                  <a:gd name="T48" fmla="*/ 455 w 579"/>
                  <a:gd name="T49" fmla="*/ 9 h 225"/>
                  <a:gd name="T50" fmla="*/ 286 w 579"/>
                  <a:gd name="T51" fmla="*/ 50 h 225"/>
                  <a:gd name="T52" fmla="*/ 312 w 579"/>
                  <a:gd name="T53" fmla="*/ 63 h 225"/>
                  <a:gd name="T54" fmla="*/ 339 w 579"/>
                  <a:gd name="T55" fmla="*/ 83 h 225"/>
                  <a:gd name="T56" fmla="*/ 365 w 579"/>
                  <a:gd name="T57" fmla="*/ 96 h 225"/>
                  <a:gd name="T58" fmla="*/ 345 w 579"/>
                  <a:gd name="T59" fmla="*/ 121 h 225"/>
                  <a:gd name="T60" fmla="*/ 322 w 579"/>
                  <a:gd name="T61" fmla="*/ 158 h 225"/>
                  <a:gd name="T62" fmla="*/ 302 w 579"/>
                  <a:gd name="T63" fmla="*/ 203 h 225"/>
                  <a:gd name="T64" fmla="*/ 269 w 579"/>
                  <a:gd name="T65" fmla="*/ 222 h 225"/>
                  <a:gd name="T66" fmla="*/ 238 w 579"/>
                  <a:gd name="T67" fmla="*/ 216 h 225"/>
                  <a:gd name="T68" fmla="*/ 214 w 579"/>
                  <a:gd name="T69" fmla="*/ 208 h 225"/>
                  <a:gd name="T70" fmla="*/ 195 w 579"/>
                  <a:gd name="T71" fmla="*/ 200 h 225"/>
                  <a:gd name="T72" fmla="*/ 179 w 579"/>
                  <a:gd name="T73" fmla="*/ 193 h 225"/>
                  <a:gd name="T74" fmla="*/ 164 w 579"/>
                  <a:gd name="T75" fmla="*/ 189 h 225"/>
                  <a:gd name="T76" fmla="*/ 145 w 579"/>
                  <a:gd name="T77" fmla="*/ 189 h 225"/>
                  <a:gd name="T78" fmla="*/ 116 w 579"/>
                  <a:gd name="T79" fmla="*/ 189 h 225"/>
                  <a:gd name="T80" fmla="*/ 91 w 579"/>
                  <a:gd name="T81" fmla="*/ 186 h 225"/>
                  <a:gd name="T82" fmla="*/ 68 w 579"/>
                  <a:gd name="T83" fmla="*/ 179 h 225"/>
                  <a:gd name="T84" fmla="*/ 47 w 579"/>
                  <a:gd name="T85" fmla="*/ 168 h 225"/>
                  <a:gd name="T86" fmla="*/ 25 w 579"/>
                  <a:gd name="T87" fmla="*/ 153 h 225"/>
                  <a:gd name="T88" fmla="*/ 4 w 579"/>
                  <a:gd name="T89" fmla="*/ 132 h 225"/>
                  <a:gd name="T90" fmla="*/ 1 w 579"/>
                  <a:gd name="T91" fmla="*/ 114 h 225"/>
                  <a:gd name="T92" fmla="*/ 4 w 579"/>
                  <a:gd name="T93" fmla="*/ 101 h 225"/>
                  <a:gd name="T94" fmla="*/ 9 w 579"/>
                  <a:gd name="T95" fmla="*/ 90 h 225"/>
                  <a:gd name="T96" fmla="*/ 21 w 579"/>
                  <a:gd name="T97" fmla="*/ 90 h 225"/>
                  <a:gd name="T98" fmla="*/ 40 w 579"/>
                  <a:gd name="T99" fmla="*/ 99 h 225"/>
                  <a:gd name="T100" fmla="*/ 62 w 579"/>
                  <a:gd name="T101" fmla="*/ 107 h 225"/>
                  <a:gd name="T102" fmla="*/ 86 w 579"/>
                  <a:gd name="T103" fmla="*/ 114 h 225"/>
                  <a:gd name="T104" fmla="*/ 110 w 579"/>
                  <a:gd name="T105" fmla="*/ 118 h 225"/>
                  <a:gd name="T106" fmla="*/ 132 w 579"/>
                  <a:gd name="T107" fmla="*/ 120 h 225"/>
                  <a:gd name="T108" fmla="*/ 152 w 579"/>
                  <a:gd name="T109" fmla="*/ 117 h 225"/>
                  <a:gd name="T110" fmla="*/ 178 w 579"/>
                  <a:gd name="T111" fmla="*/ 110 h 225"/>
                  <a:gd name="T112" fmla="*/ 202 w 579"/>
                  <a:gd name="T113" fmla="*/ 102 h 225"/>
                  <a:gd name="T114" fmla="*/ 224 w 579"/>
                  <a:gd name="T115" fmla="*/ 91 h 225"/>
                  <a:gd name="T116" fmla="*/ 244 w 579"/>
                  <a:gd name="T117" fmla="*/ 79 h 225"/>
                  <a:gd name="T118" fmla="*/ 264 w 579"/>
                  <a:gd name="T119" fmla="*/ 66 h 225"/>
                  <a:gd name="T120" fmla="*/ 283 w 579"/>
                  <a:gd name="T121" fmla="*/ 52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79" h="225">
                    <a:moveTo>
                      <a:pt x="470" y="0"/>
                    </a:moveTo>
                    <a:lnTo>
                      <a:pt x="471" y="6"/>
                    </a:lnTo>
                    <a:lnTo>
                      <a:pt x="474" y="11"/>
                    </a:lnTo>
                    <a:lnTo>
                      <a:pt x="478" y="16"/>
                    </a:lnTo>
                    <a:lnTo>
                      <a:pt x="483" y="20"/>
                    </a:lnTo>
                    <a:lnTo>
                      <a:pt x="488" y="24"/>
                    </a:lnTo>
                    <a:lnTo>
                      <a:pt x="494" y="27"/>
                    </a:lnTo>
                    <a:lnTo>
                      <a:pt x="500" y="30"/>
                    </a:lnTo>
                    <a:lnTo>
                      <a:pt x="508" y="32"/>
                    </a:lnTo>
                    <a:lnTo>
                      <a:pt x="515" y="34"/>
                    </a:lnTo>
                    <a:lnTo>
                      <a:pt x="524" y="36"/>
                    </a:lnTo>
                    <a:lnTo>
                      <a:pt x="532" y="37"/>
                    </a:lnTo>
                    <a:lnTo>
                      <a:pt x="541" y="38"/>
                    </a:lnTo>
                    <a:lnTo>
                      <a:pt x="550" y="39"/>
                    </a:lnTo>
                    <a:lnTo>
                      <a:pt x="559" y="39"/>
                    </a:lnTo>
                    <a:lnTo>
                      <a:pt x="569" y="40"/>
                    </a:lnTo>
                    <a:lnTo>
                      <a:pt x="578" y="40"/>
                    </a:lnTo>
                    <a:lnTo>
                      <a:pt x="572" y="43"/>
                    </a:lnTo>
                    <a:lnTo>
                      <a:pt x="566" y="46"/>
                    </a:lnTo>
                    <a:lnTo>
                      <a:pt x="561" y="49"/>
                    </a:lnTo>
                    <a:lnTo>
                      <a:pt x="556" y="52"/>
                    </a:lnTo>
                    <a:lnTo>
                      <a:pt x="551" y="56"/>
                    </a:lnTo>
                    <a:lnTo>
                      <a:pt x="546" y="60"/>
                    </a:lnTo>
                    <a:lnTo>
                      <a:pt x="542" y="65"/>
                    </a:lnTo>
                    <a:lnTo>
                      <a:pt x="537" y="69"/>
                    </a:lnTo>
                    <a:lnTo>
                      <a:pt x="533" y="75"/>
                    </a:lnTo>
                    <a:lnTo>
                      <a:pt x="528" y="81"/>
                    </a:lnTo>
                    <a:lnTo>
                      <a:pt x="524" y="87"/>
                    </a:lnTo>
                    <a:lnTo>
                      <a:pt x="519" y="94"/>
                    </a:lnTo>
                    <a:lnTo>
                      <a:pt x="515" y="102"/>
                    </a:lnTo>
                    <a:lnTo>
                      <a:pt x="510" y="110"/>
                    </a:lnTo>
                    <a:lnTo>
                      <a:pt x="505" y="119"/>
                    </a:lnTo>
                    <a:lnTo>
                      <a:pt x="501" y="128"/>
                    </a:lnTo>
                    <a:lnTo>
                      <a:pt x="497" y="128"/>
                    </a:lnTo>
                    <a:lnTo>
                      <a:pt x="494" y="128"/>
                    </a:lnTo>
                    <a:lnTo>
                      <a:pt x="490" y="128"/>
                    </a:lnTo>
                    <a:lnTo>
                      <a:pt x="487" y="127"/>
                    </a:lnTo>
                    <a:lnTo>
                      <a:pt x="483" y="127"/>
                    </a:lnTo>
                    <a:lnTo>
                      <a:pt x="479" y="126"/>
                    </a:lnTo>
                    <a:lnTo>
                      <a:pt x="475" y="125"/>
                    </a:lnTo>
                    <a:lnTo>
                      <a:pt x="471" y="124"/>
                    </a:lnTo>
                    <a:lnTo>
                      <a:pt x="467" y="124"/>
                    </a:lnTo>
                    <a:lnTo>
                      <a:pt x="464" y="122"/>
                    </a:lnTo>
                    <a:lnTo>
                      <a:pt x="459" y="121"/>
                    </a:lnTo>
                    <a:lnTo>
                      <a:pt x="455" y="120"/>
                    </a:lnTo>
                    <a:lnTo>
                      <a:pt x="451" y="119"/>
                    </a:lnTo>
                    <a:lnTo>
                      <a:pt x="446" y="118"/>
                    </a:lnTo>
                    <a:lnTo>
                      <a:pt x="442" y="116"/>
                    </a:lnTo>
                    <a:lnTo>
                      <a:pt x="438" y="115"/>
                    </a:lnTo>
                    <a:lnTo>
                      <a:pt x="433" y="114"/>
                    </a:lnTo>
                    <a:lnTo>
                      <a:pt x="430" y="112"/>
                    </a:lnTo>
                    <a:lnTo>
                      <a:pt x="425" y="111"/>
                    </a:lnTo>
                    <a:lnTo>
                      <a:pt x="420" y="110"/>
                    </a:lnTo>
                    <a:lnTo>
                      <a:pt x="416" y="108"/>
                    </a:lnTo>
                    <a:lnTo>
                      <a:pt x="412" y="107"/>
                    </a:lnTo>
                    <a:lnTo>
                      <a:pt x="407" y="106"/>
                    </a:lnTo>
                    <a:lnTo>
                      <a:pt x="403" y="105"/>
                    </a:lnTo>
                    <a:lnTo>
                      <a:pt x="398" y="104"/>
                    </a:lnTo>
                    <a:lnTo>
                      <a:pt x="395" y="103"/>
                    </a:lnTo>
                    <a:lnTo>
                      <a:pt x="390" y="102"/>
                    </a:lnTo>
                    <a:lnTo>
                      <a:pt x="385" y="101"/>
                    </a:lnTo>
                    <a:lnTo>
                      <a:pt x="382" y="100"/>
                    </a:lnTo>
                    <a:lnTo>
                      <a:pt x="377" y="99"/>
                    </a:lnTo>
                    <a:lnTo>
                      <a:pt x="373" y="99"/>
                    </a:lnTo>
                    <a:lnTo>
                      <a:pt x="369" y="98"/>
                    </a:lnTo>
                    <a:lnTo>
                      <a:pt x="363" y="96"/>
                    </a:lnTo>
                    <a:lnTo>
                      <a:pt x="356" y="94"/>
                    </a:lnTo>
                    <a:lnTo>
                      <a:pt x="350" y="91"/>
                    </a:lnTo>
                    <a:lnTo>
                      <a:pt x="344" y="88"/>
                    </a:lnTo>
                    <a:lnTo>
                      <a:pt x="338" y="84"/>
                    </a:lnTo>
                    <a:lnTo>
                      <a:pt x="333" y="80"/>
                    </a:lnTo>
                    <a:lnTo>
                      <a:pt x="328" y="76"/>
                    </a:lnTo>
                    <a:lnTo>
                      <a:pt x="323" y="72"/>
                    </a:lnTo>
                    <a:lnTo>
                      <a:pt x="319" y="68"/>
                    </a:lnTo>
                    <a:lnTo>
                      <a:pt x="314" y="64"/>
                    </a:lnTo>
                    <a:lnTo>
                      <a:pt x="310" y="61"/>
                    </a:lnTo>
                    <a:lnTo>
                      <a:pt x="305" y="57"/>
                    </a:lnTo>
                    <a:lnTo>
                      <a:pt x="300" y="55"/>
                    </a:lnTo>
                    <a:lnTo>
                      <a:pt x="296" y="52"/>
                    </a:lnTo>
                    <a:lnTo>
                      <a:pt x="291" y="51"/>
                    </a:lnTo>
                    <a:lnTo>
                      <a:pt x="287" y="50"/>
                    </a:lnTo>
                    <a:lnTo>
                      <a:pt x="289" y="48"/>
                    </a:lnTo>
                    <a:lnTo>
                      <a:pt x="291" y="46"/>
                    </a:lnTo>
                    <a:lnTo>
                      <a:pt x="292" y="44"/>
                    </a:lnTo>
                    <a:lnTo>
                      <a:pt x="294" y="42"/>
                    </a:lnTo>
                    <a:lnTo>
                      <a:pt x="296" y="40"/>
                    </a:lnTo>
                    <a:lnTo>
                      <a:pt x="298" y="38"/>
                    </a:lnTo>
                    <a:lnTo>
                      <a:pt x="300" y="36"/>
                    </a:lnTo>
                    <a:lnTo>
                      <a:pt x="303" y="34"/>
                    </a:lnTo>
                    <a:lnTo>
                      <a:pt x="305" y="32"/>
                    </a:lnTo>
                    <a:lnTo>
                      <a:pt x="307" y="31"/>
                    </a:lnTo>
                    <a:lnTo>
                      <a:pt x="309" y="29"/>
                    </a:lnTo>
                    <a:lnTo>
                      <a:pt x="311" y="27"/>
                    </a:lnTo>
                    <a:lnTo>
                      <a:pt x="313" y="25"/>
                    </a:lnTo>
                    <a:lnTo>
                      <a:pt x="314" y="24"/>
                    </a:lnTo>
                    <a:lnTo>
                      <a:pt x="316" y="22"/>
                    </a:lnTo>
                    <a:lnTo>
                      <a:pt x="317" y="20"/>
                    </a:lnTo>
                    <a:lnTo>
                      <a:pt x="321" y="21"/>
                    </a:lnTo>
                    <a:lnTo>
                      <a:pt x="325" y="22"/>
                    </a:lnTo>
                    <a:lnTo>
                      <a:pt x="329" y="22"/>
                    </a:lnTo>
                    <a:lnTo>
                      <a:pt x="333" y="23"/>
                    </a:lnTo>
                    <a:lnTo>
                      <a:pt x="338" y="24"/>
                    </a:lnTo>
                    <a:lnTo>
                      <a:pt x="343" y="24"/>
                    </a:lnTo>
                    <a:lnTo>
                      <a:pt x="347" y="24"/>
                    </a:lnTo>
                    <a:lnTo>
                      <a:pt x="353" y="25"/>
                    </a:lnTo>
                    <a:lnTo>
                      <a:pt x="357" y="25"/>
                    </a:lnTo>
                    <a:lnTo>
                      <a:pt x="363" y="25"/>
                    </a:lnTo>
                    <a:lnTo>
                      <a:pt x="368" y="25"/>
                    </a:lnTo>
                    <a:lnTo>
                      <a:pt x="373" y="25"/>
                    </a:lnTo>
                    <a:lnTo>
                      <a:pt x="379" y="25"/>
                    </a:lnTo>
                    <a:lnTo>
                      <a:pt x="384" y="24"/>
                    </a:lnTo>
                    <a:lnTo>
                      <a:pt x="389" y="24"/>
                    </a:lnTo>
                    <a:lnTo>
                      <a:pt x="395" y="23"/>
                    </a:lnTo>
                    <a:lnTo>
                      <a:pt x="400" y="23"/>
                    </a:lnTo>
                    <a:lnTo>
                      <a:pt x="405" y="22"/>
                    </a:lnTo>
                    <a:lnTo>
                      <a:pt x="411" y="21"/>
                    </a:lnTo>
                    <a:lnTo>
                      <a:pt x="417" y="20"/>
                    </a:lnTo>
                    <a:lnTo>
                      <a:pt x="421" y="19"/>
                    </a:lnTo>
                    <a:lnTo>
                      <a:pt x="426" y="18"/>
                    </a:lnTo>
                    <a:lnTo>
                      <a:pt x="432" y="17"/>
                    </a:lnTo>
                    <a:lnTo>
                      <a:pt x="436" y="15"/>
                    </a:lnTo>
                    <a:lnTo>
                      <a:pt x="442" y="14"/>
                    </a:lnTo>
                    <a:lnTo>
                      <a:pt x="446" y="12"/>
                    </a:lnTo>
                    <a:lnTo>
                      <a:pt x="451" y="10"/>
                    </a:lnTo>
                    <a:lnTo>
                      <a:pt x="455" y="9"/>
                    </a:lnTo>
                    <a:lnTo>
                      <a:pt x="459" y="6"/>
                    </a:lnTo>
                    <a:lnTo>
                      <a:pt x="463" y="4"/>
                    </a:lnTo>
                    <a:lnTo>
                      <a:pt x="467" y="2"/>
                    </a:lnTo>
                    <a:lnTo>
                      <a:pt x="470" y="0"/>
                    </a:lnTo>
                    <a:lnTo>
                      <a:pt x="286" y="50"/>
                    </a:lnTo>
                    <a:lnTo>
                      <a:pt x="291" y="51"/>
                    </a:lnTo>
                    <a:lnTo>
                      <a:pt x="296" y="53"/>
                    </a:lnTo>
                    <a:lnTo>
                      <a:pt x="301" y="56"/>
                    </a:lnTo>
                    <a:lnTo>
                      <a:pt x="306" y="59"/>
                    </a:lnTo>
                    <a:lnTo>
                      <a:pt x="312" y="63"/>
                    </a:lnTo>
                    <a:lnTo>
                      <a:pt x="317" y="67"/>
                    </a:lnTo>
                    <a:lnTo>
                      <a:pt x="322" y="71"/>
                    </a:lnTo>
                    <a:lnTo>
                      <a:pt x="328" y="75"/>
                    </a:lnTo>
                    <a:lnTo>
                      <a:pt x="334" y="79"/>
                    </a:lnTo>
                    <a:lnTo>
                      <a:pt x="339" y="83"/>
                    </a:lnTo>
                    <a:lnTo>
                      <a:pt x="344" y="87"/>
                    </a:lnTo>
                    <a:lnTo>
                      <a:pt x="350" y="90"/>
                    </a:lnTo>
                    <a:lnTo>
                      <a:pt x="355" y="93"/>
                    </a:lnTo>
                    <a:lnTo>
                      <a:pt x="360" y="95"/>
                    </a:lnTo>
                    <a:lnTo>
                      <a:pt x="365" y="96"/>
                    </a:lnTo>
                    <a:lnTo>
                      <a:pt x="370" y="97"/>
                    </a:lnTo>
                    <a:lnTo>
                      <a:pt x="363" y="102"/>
                    </a:lnTo>
                    <a:lnTo>
                      <a:pt x="357" y="108"/>
                    </a:lnTo>
                    <a:lnTo>
                      <a:pt x="351" y="114"/>
                    </a:lnTo>
                    <a:lnTo>
                      <a:pt x="345" y="121"/>
                    </a:lnTo>
                    <a:lnTo>
                      <a:pt x="340" y="127"/>
                    </a:lnTo>
                    <a:lnTo>
                      <a:pt x="335" y="134"/>
                    </a:lnTo>
                    <a:lnTo>
                      <a:pt x="331" y="142"/>
                    </a:lnTo>
                    <a:lnTo>
                      <a:pt x="326" y="150"/>
                    </a:lnTo>
                    <a:lnTo>
                      <a:pt x="322" y="158"/>
                    </a:lnTo>
                    <a:lnTo>
                      <a:pt x="319" y="166"/>
                    </a:lnTo>
                    <a:lnTo>
                      <a:pt x="315" y="175"/>
                    </a:lnTo>
                    <a:lnTo>
                      <a:pt x="310" y="184"/>
                    </a:lnTo>
                    <a:lnTo>
                      <a:pt x="306" y="193"/>
                    </a:lnTo>
                    <a:lnTo>
                      <a:pt x="302" y="203"/>
                    </a:lnTo>
                    <a:lnTo>
                      <a:pt x="297" y="213"/>
                    </a:lnTo>
                    <a:lnTo>
                      <a:pt x="292" y="224"/>
                    </a:lnTo>
                    <a:lnTo>
                      <a:pt x="284" y="223"/>
                    </a:lnTo>
                    <a:lnTo>
                      <a:pt x="277" y="223"/>
                    </a:lnTo>
                    <a:lnTo>
                      <a:pt x="269" y="222"/>
                    </a:lnTo>
                    <a:lnTo>
                      <a:pt x="262" y="221"/>
                    </a:lnTo>
                    <a:lnTo>
                      <a:pt x="256" y="220"/>
                    </a:lnTo>
                    <a:lnTo>
                      <a:pt x="250" y="219"/>
                    </a:lnTo>
                    <a:lnTo>
                      <a:pt x="244" y="218"/>
                    </a:lnTo>
                    <a:lnTo>
                      <a:pt x="238" y="216"/>
                    </a:lnTo>
                    <a:lnTo>
                      <a:pt x="233" y="215"/>
                    </a:lnTo>
                    <a:lnTo>
                      <a:pt x="228" y="213"/>
                    </a:lnTo>
                    <a:lnTo>
                      <a:pt x="223" y="212"/>
                    </a:lnTo>
                    <a:lnTo>
                      <a:pt x="218" y="210"/>
                    </a:lnTo>
                    <a:lnTo>
                      <a:pt x="214" y="208"/>
                    </a:lnTo>
                    <a:lnTo>
                      <a:pt x="210" y="207"/>
                    </a:lnTo>
                    <a:lnTo>
                      <a:pt x="206" y="205"/>
                    </a:lnTo>
                    <a:lnTo>
                      <a:pt x="202" y="203"/>
                    </a:lnTo>
                    <a:lnTo>
                      <a:pt x="199" y="201"/>
                    </a:lnTo>
                    <a:lnTo>
                      <a:pt x="195" y="200"/>
                    </a:lnTo>
                    <a:lnTo>
                      <a:pt x="192" y="198"/>
                    </a:lnTo>
                    <a:lnTo>
                      <a:pt x="189" y="197"/>
                    </a:lnTo>
                    <a:lnTo>
                      <a:pt x="185" y="195"/>
                    </a:lnTo>
                    <a:lnTo>
                      <a:pt x="182" y="194"/>
                    </a:lnTo>
                    <a:lnTo>
                      <a:pt x="179" y="193"/>
                    </a:lnTo>
                    <a:lnTo>
                      <a:pt x="176" y="192"/>
                    </a:lnTo>
                    <a:lnTo>
                      <a:pt x="173" y="191"/>
                    </a:lnTo>
                    <a:lnTo>
                      <a:pt x="170" y="190"/>
                    </a:lnTo>
                    <a:lnTo>
                      <a:pt x="167" y="189"/>
                    </a:lnTo>
                    <a:lnTo>
                      <a:pt x="164" y="189"/>
                    </a:lnTo>
                    <a:lnTo>
                      <a:pt x="161" y="188"/>
                    </a:lnTo>
                    <a:lnTo>
                      <a:pt x="158" y="188"/>
                    </a:lnTo>
                    <a:lnTo>
                      <a:pt x="155" y="188"/>
                    </a:lnTo>
                    <a:lnTo>
                      <a:pt x="151" y="189"/>
                    </a:lnTo>
                    <a:lnTo>
                      <a:pt x="145" y="189"/>
                    </a:lnTo>
                    <a:lnTo>
                      <a:pt x="139" y="189"/>
                    </a:lnTo>
                    <a:lnTo>
                      <a:pt x="133" y="189"/>
                    </a:lnTo>
                    <a:lnTo>
                      <a:pt x="126" y="189"/>
                    </a:lnTo>
                    <a:lnTo>
                      <a:pt x="121" y="189"/>
                    </a:lnTo>
                    <a:lnTo>
                      <a:pt x="116" y="189"/>
                    </a:lnTo>
                    <a:lnTo>
                      <a:pt x="111" y="188"/>
                    </a:lnTo>
                    <a:lnTo>
                      <a:pt x="105" y="188"/>
                    </a:lnTo>
                    <a:lnTo>
                      <a:pt x="101" y="188"/>
                    </a:lnTo>
                    <a:lnTo>
                      <a:pt x="95" y="187"/>
                    </a:lnTo>
                    <a:lnTo>
                      <a:pt x="91" y="186"/>
                    </a:lnTo>
                    <a:lnTo>
                      <a:pt x="86" y="185"/>
                    </a:lnTo>
                    <a:lnTo>
                      <a:pt x="82" y="183"/>
                    </a:lnTo>
                    <a:lnTo>
                      <a:pt x="77" y="182"/>
                    </a:lnTo>
                    <a:lnTo>
                      <a:pt x="73" y="181"/>
                    </a:lnTo>
                    <a:lnTo>
                      <a:pt x="68" y="179"/>
                    </a:lnTo>
                    <a:lnTo>
                      <a:pt x="63" y="177"/>
                    </a:lnTo>
                    <a:lnTo>
                      <a:pt x="59" y="175"/>
                    </a:lnTo>
                    <a:lnTo>
                      <a:pt x="55" y="173"/>
                    </a:lnTo>
                    <a:lnTo>
                      <a:pt x="51" y="171"/>
                    </a:lnTo>
                    <a:lnTo>
                      <a:pt x="47" y="168"/>
                    </a:lnTo>
                    <a:lnTo>
                      <a:pt x="42" y="166"/>
                    </a:lnTo>
                    <a:lnTo>
                      <a:pt x="38" y="163"/>
                    </a:lnTo>
                    <a:lnTo>
                      <a:pt x="34" y="159"/>
                    </a:lnTo>
                    <a:lnTo>
                      <a:pt x="30" y="156"/>
                    </a:lnTo>
                    <a:lnTo>
                      <a:pt x="25" y="153"/>
                    </a:lnTo>
                    <a:lnTo>
                      <a:pt x="22" y="149"/>
                    </a:lnTo>
                    <a:lnTo>
                      <a:pt x="17" y="145"/>
                    </a:lnTo>
                    <a:lnTo>
                      <a:pt x="13" y="141"/>
                    </a:lnTo>
                    <a:lnTo>
                      <a:pt x="8" y="136"/>
                    </a:lnTo>
                    <a:lnTo>
                      <a:pt x="4" y="132"/>
                    </a:lnTo>
                    <a:lnTo>
                      <a:pt x="0" y="127"/>
                    </a:lnTo>
                    <a:lnTo>
                      <a:pt x="0" y="123"/>
                    </a:lnTo>
                    <a:lnTo>
                      <a:pt x="0" y="120"/>
                    </a:lnTo>
                    <a:lnTo>
                      <a:pt x="0" y="117"/>
                    </a:lnTo>
                    <a:lnTo>
                      <a:pt x="1" y="114"/>
                    </a:lnTo>
                    <a:lnTo>
                      <a:pt x="2" y="111"/>
                    </a:lnTo>
                    <a:lnTo>
                      <a:pt x="2" y="109"/>
                    </a:lnTo>
                    <a:lnTo>
                      <a:pt x="3" y="106"/>
                    </a:lnTo>
                    <a:lnTo>
                      <a:pt x="3" y="103"/>
                    </a:lnTo>
                    <a:lnTo>
                      <a:pt x="4" y="101"/>
                    </a:lnTo>
                    <a:lnTo>
                      <a:pt x="5" y="99"/>
                    </a:lnTo>
                    <a:lnTo>
                      <a:pt x="6" y="96"/>
                    </a:lnTo>
                    <a:lnTo>
                      <a:pt x="7" y="94"/>
                    </a:lnTo>
                    <a:lnTo>
                      <a:pt x="8" y="92"/>
                    </a:lnTo>
                    <a:lnTo>
                      <a:pt x="9" y="90"/>
                    </a:lnTo>
                    <a:lnTo>
                      <a:pt x="10" y="88"/>
                    </a:lnTo>
                    <a:lnTo>
                      <a:pt x="11" y="86"/>
                    </a:lnTo>
                    <a:lnTo>
                      <a:pt x="14" y="87"/>
                    </a:lnTo>
                    <a:lnTo>
                      <a:pt x="17" y="89"/>
                    </a:lnTo>
                    <a:lnTo>
                      <a:pt x="21" y="90"/>
                    </a:lnTo>
                    <a:lnTo>
                      <a:pt x="24" y="92"/>
                    </a:lnTo>
                    <a:lnTo>
                      <a:pt x="28" y="94"/>
                    </a:lnTo>
                    <a:lnTo>
                      <a:pt x="32" y="95"/>
                    </a:lnTo>
                    <a:lnTo>
                      <a:pt x="36" y="97"/>
                    </a:lnTo>
                    <a:lnTo>
                      <a:pt x="40" y="99"/>
                    </a:lnTo>
                    <a:lnTo>
                      <a:pt x="44" y="101"/>
                    </a:lnTo>
                    <a:lnTo>
                      <a:pt x="48" y="102"/>
                    </a:lnTo>
                    <a:lnTo>
                      <a:pt x="53" y="104"/>
                    </a:lnTo>
                    <a:lnTo>
                      <a:pt x="57" y="105"/>
                    </a:lnTo>
                    <a:lnTo>
                      <a:pt x="62" y="107"/>
                    </a:lnTo>
                    <a:lnTo>
                      <a:pt x="67" y="108"/>
                    </a:lnTo>
                    <a:lnTo>
                      <a:pt x="72" y="110"/>
                    </a:lnTo>
                    <a:lnTo>
                      <a:pt x="76" y="111"/>
                    </a:lnTo>
                    <a:lnTo>
                      <a:pt x="82" y="112"/>
                    </a:lnTo>
                    <a:lnTo>
                      <a:pt x="86" y="114"/>
                    </a:lnTo>
                    <a:lnTo>
                      <a:pt x="91" y="115"/>
                    </a:lnTo>
                    <a:lnTo>
                      <a:pt x="95" y="116"/>
                    </a:lnTo>
                    <a:lnTo>
                      <a:pt x="101" y="117"/>
                    </a:lnTo>
                    <a:lnTo>
                      <a:pt x="105" y="118"/>
                    </a:lnTo>
                    <a:lnTo>
                      <a:pt x="110" y="118"/>
                    </a:lnTo>
                    <a:lnTo>
                      <a:pt x="114" y="119"/>
                    </a:lnTo>
                    <a:lnTo>
                      <a:pt x="119" y="119"/>
                    </a:lnTo>
                    <a:lnTo>
                      <a:pt x="123" y="120"/>
                    </a:lnTo>
                    <a:lnTo>
                      <a:pt x="127" y="120"/>
                    </a:lnTo>
                    <a:lnTo>
                      <a:pt x="132" y="120"/>
                    </a:lnTo>
                    <a:lnTo>
                      <a:pt x="136" y="120"/>
                    </a:lnTo>
                    <a:lnTo>
                      <a:pt x="139" y="119"/>
                    </a:lnTo>
                    <a:lnTo>
                      <a:pt x="143" y="119"/>
                    </a:lnTo>
                    <a:lnTo>
                      <a:pt x="147" y="118"/>
                    </a:lnTo>
                    <a:lnTo>
                      <a:pt x="152" y="117"/>
                    </a:lnTo>
                    <a:lnTo>
                      <a:pt x="158" y="116"/>
                    </a:lnTo>
                    <a:lnTo>
                      <a:pt x="163" y="115"/>
                    </a:lnTo>
                    <a:lnTo>
                      <a:pt x="168" y="113"/>
                    </a:lnTo>
                    <a:lnTo>
                      <a:pt x="174" y="112"/>
                    </a:lnTo>
                    <a:lnTo>
                      <a:pt x="178" y="110"/>
                    </a:lnTo>
                    <a:lnTo>
                      <a:pt x="183" y="109"/>
                    </a:lnTo>
                    <a:lnTo>
                      <a:pt x="188" y="107"/>
                    </a:lnTo>
                    <a:lnTo>
                      <a:pt x="193" y="105"/>
                    </a:lnTo>
                    <a:lnTo>
                      <a:pt x="197" y="103"/>
                    </a:lnTo>
                    <a:lnTo>
                      <a:pt x="202" y="102"/>
                    </a:lnTo>
                    <a:lnTo>
                      <a:pt x="206" y="99"/>
                    </a:lnTo>
                    <a:lnTo>
                      <a:pt x="211" y="97"/>
                    </a:lnTo>
                    <a:lnTo>
                      <a:pt x="215" y="95"/>
                    </a:lnTo>
                    <a:lnTo>
                      <a:pt x="219" y="93"/>
                    </a:lnTo>
                    <a:lnTo>
                      <a:pt x="224" y="91"/>
                    </a:lnTo>
                    <a:lnTo>
                      <a:pt x="228" y="89"/>
                    </a:lnTo>
                    <a:lnTo>
                      <a:pt x="232" y="86"/>
                    </a:lnTo>
                    <a:lnTo>
                      <a:pt x="237" y="84"/>
                    </a:lnTo>
                    <a:lnTo>
                      <a:pt x="240" y="81"/>
                    </a:lnTo>
                    <a:lnTo>
                      <a:pt x="244" y="79"/>
                    </a:lnTo>
                    <a:lnTo>
                      <a:pt x="248" y="76"/>
                    </a:lnTo>
                    <a:lnTo>
                      <a:pt x="253" y="74"/>
                    </a:lnTo>
                    <a:lnTo>
                      <a:pt x="256" y="71"/>
                    </a:lnTo>
                    <a:lnTo>
                      <a:pt x="260" y="69"/>
                    </a:lnTo>
                    <a:lnTo>
                      <a:pt x="264" y="66"/>
                    </a:lnTo>
                    <a:lnTo>
                      <a:pt x="268" y="63"/>
                    </a:lnTo>
                    <a:lnTo>
                      <a:pt x="272" y="60"/>
                    </a:lnTo>
                    <a:lnTo>
                      <a:pt x="275" y="58"/>
                    </a:lnTo>
                    <a:lnTo>
                      <a:pt x="279" y="55"/>
                    </a:lnTo>
                    <a:lnTo>
                      <a:pt x="283" y="52"/>
                    </a:lnTo>
                    <a:lnTo>
                      <a:pt x="286" y="50"/>
                    </a:lnTo>
                    <a:lnTo>
                      <a:pt x="470" y="0"/>
                    </a:lnTo>
                  </a:path>
                </a:pathLst>
              </a:cu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27" name="Freeform 383">
                <a:extLst>
                  <a:ext uri="{FF2B5EF4-FFF2-40B4-BE49-F238E27FC236}">
                    <a16:creationId xmlns:a16="http://schemas.microsoft.com/office/drawing/2014/main" id="{0638A513-286C-F958-F06B-0A6F89C33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3349"/>
                <a:ext cx="117" cy="48"/>
              </a:xfrm>
              <a:custGeom>
                <a:avLst/>
                <a:gdLst>
                  <a:gd name="T0" fmla="*/ 114 w 117"/>
                  <a:gd name="T1" fmla="*/ 47 h 48"/>
                  <a:gd name="T2" fmla="*/ 112 w 117"/>
                  <a:gd name="T3" fmla="*/ 37 h 48"/>
                  <a:gd name="T4" fmla="*/ 103 w 117"/>
                  <a:gd name="T5" fmla="*/ 37 h 48"/>
                  <a:gd name="T6" fmla="*/ 94 w 117"/>
                  <a:gd name="T7" fmla="*/ 36 h 48"/>
                  <a:gd name="T8" fmla="*/ 85 w 117"/>
                  <a:gd name="T9" fmla="*/ 36 h 48"/>
                  <a:gd name="T10" fmla="*/ 76 w 117"/>
                  <a:gd name="T11" fmla="*/ 35 h 48"/>
                  <a:gd name="T12" fmla="*/ 66 w 117"/>
                  <a:gd name="T13" fmla="*/ 34 h 48"/>
                  <a:gd name="T14" fmla="*/ 58 w 117"/>
                  <a:gd name="T15" fmla="*/ 33 h 48"/>
                  <a:gd name="T16" fmla="*/ 50 w 117"/>
                  <a:gd name="T17" fmla="*/ 31 h 48"/>
                  <a:gd name="T18" fmla="*/ 43 w 117"/>
                  <a:gd name="T19" fmla="*/ 29 h 48"/>
                  <a:gd name="T20" fmla="*/ 36 w 117"/>
                  <a:gd name="T21" fmla="*/ 27 h 48"/>
                  <a:gd name="T22" fmla="*/ 29 w 117"/>
                  <a:gd name="T23" fmla="*/ 24 h 48"/>
                  <a:gd name="T24" fmla="*/ 24 w 117"/>
                  <a:gd name="T25" fmla="*/ 21 h 48"/>
                  <a:gd name="T26" fmla="*/ 18 w 117"/>
                  <a:gd name="T27" fmla="*/ 18 h 48"/>
                  <a:gd name="T28" fmla="*/ 15 w 117"/>
                  <a:gd name="T29" fmla="*/ 14 h 48"/>
                  <a:gd name="T30" fmla="*/ 11 w 117"/>
                  <a:gd name="T31" fmla="*/ 10 h 48"/>
                  <a:gd name="T32" fmla="*/ 9 w 117"/>
                  <a:gd name="T33" fmla="*/ 6 h 48"/>
                  <a:gd name="T34" fmla="*/ 8 w 117"/>
                  <a:gd name="T35" fmla="*/ 0 h 48"/>
                  <a:gd name="T36" fmla="*/ 0 w 117"/>
                  <a:gd name="T37" fmla="*/ 3 h 48"/>
                  <a:gd name="T38" fmla="*/ 2 w 117"/>
                  <a:gd name="T39" fmla="*/ 10 h 48"/>
                  <a:gd name="T40" fmla="*/ 5 w 117"/>
                  <a:gd name="T41" fmla="*/ 16 h 48"/>
                  <a:gd name="T42" fmla="*/ 9 w 117"/>
                  <a:gd name="T43" fmla="*/ 22 h 48"/>
                  <a:gd name="T44" fmla="*/ 15 w 117"/>
                  <a:gd name="T45" fmla="*/ 26 h 48"/>
                  <a:gd name="T46" fmla="*/ 21 w 117"/>
                  <a:gd name="T47" fmla="*/ 31 h 48"/>
                  <a:gd name="T48" fmla="*/ 27 w 117"/>
                  <a:gd name="T49" fmla="*/ 34 h 48"/>
                  <a:gd name="T50" fmla="*/ 34 w 117"/>
                  <a:gd name="T51" fmla="*/ 37 h 48"/>
                  <a:gd name="T52" fmla="*/ 41 w 117"/>
                  <a:gd name="T53" fmla="*/ 39 h 48"/>
                  <a:gd name="T54" fmla="*/ 49 w 117"/>
                  <a:gd name="T55" fmla="*/ 41 h 48"/>
                  <a:gd name="T56" fmla="*/ 57 w 117"/>
                  <a:gd name="T57" fmla="*/ 43 h 48"/>
                  <a:gd name="T58" fmla="*/ 66 w 117"/>
                  <a:gd name="T59" fmla="*/ 44 h 48"/>
                  <a:gd name="T60" fmla="*/ 75 w 117"/>
                  <a:gd name="T61" fmla="*/ 45 h 48"/>
                  <a:gd name="T62" fmla="*/ 84 w 117"/>
                  <a:gd name="T63" fmla="*/ 46 h 48"/>
                  <a:gd name="T64" fmla="*/ 93 w 117"/>
                  <a:gd name="T65" fmla="*/ 46 h 48"/>
                  <a:gd name="T66" fmla="*/ 103 w 117"/>
                  <a:gd name="T67" fmla="*/ 47 h 48"/>
                  <a:gd name="T68" fmla="*/ 112 w 117"/>
                  <a:gd name="T69" fmla="*/ 47 h 48"/>
                  <a:gd name="T70" fmla="*/ 111 w 117"/>
                  <a:gd name="T71" fmla="*/ 37 h 48"/>
                  <a:gd name="T72" fmla="*/ 112 w 117"/>
                  <a:gd name="T73" fmla="*/ 47 h 48"/>
                  <a:gd name="T74" fmla="*/ 114 w 117"/>
                  <a:gd name="T75" fmla="*/ 47 h 48"/>
                  <a:gd name="T76" fmla="*/ 115 w 117"/>
                  <a:gd name="T77" fmla="*/ 45 h 48"/>
                  <a:gd name="T78" fmla="*/ 116 w 117"/>
                  <a:gd name="T79" fmla="*/ 44 h 48"/>
                  <a:gd name="T80" fmla="*/ 116 w 117"/>
                  <a:gd name="T81" fmla="*/ 42 h 48"/>
                  <a:gd name="T82" fmla="*/ 116 w 117"/>
                  <a:gd name="T83" fmla="*/ 40 h 48"/>
                  <a:gd name="T84" fmla="*/ 115 w 117"/>
                  <a:gd name="T85" fmla="*/ 38 h 48"/>
                  <a:gd name="T86" fmla="*/ 114 w 117"/>
                  <a:gd name="T87" fmla="*/ 37 h 48"/>
                  <a:gd name="T88" fmla="*/ 112 w 117"/>
                  <a:gd name="T89" fmla="*/ 37 h 48"/>
                  <a:gd name="T90" fmla="*/ 114 w 117"/>
                  <a:gd name="T91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7" h="48">
                    <a:moveTo>
                      <a:pt x="114" y="47"/>
                    </a:moveTo>
                    <a:lnTo>
                      <a:pt x="112" y="37"/>
                    </a:lnTo>
                    <a:lnTo>
                      <a:pt x="103" y="37"/>
                    </a:lnTo>
                    <a:lnTo>
                      <a:pt x="94" y="36"/>
                    </a:lnTo>
                    <a:lnTo>
                      <a:pt x="85" y="36"/>
                    </a:lnTo>
                    <a:lnTo>
                      <a:pt x="76" y="35"/>
                    </a:lnTo>
                    <a:lnTo>
                      <a:pt x="66" y="34"/>
                    </a:lnTo>
                    <a:lnTo>
                      <a:pt x="58" y="33"/>
                    </a:lnTo>
                    <a:lnTo>
                      <a:pt x="50" y="31"/>
                    </a:lnTo>
                    <a:lnTo>
                      <a:pt x="43" y="29"/>
                    </a:lnTo>
                    <a:lnTo>
                      <a:pt x="36" y="27"/>
                    </a:lnTo>
                    <a:lnTo>
                      <a:pt x="29" y="24"/>
                    </a:lnTo>
                    <a:lnTo>
                      <a:pt x="24" y="21"/>
                    </a:lnTo>
                    <a:lnTo>
                      <a:pt x="18" y="18"/>
                    </a:lnTo>
                    <a:lnTo>
                      <a:pt x="15" y="14"/>
                    </a:lnTo>
                    <a:lnTo>
                      <a:pt x="11" y="10"/>
                    </a:lnTo>
                    <a:lnTo>
                      <a:pt x="9" y="6"/>
                    </a:lnTo>
                    <a:lnTo>
                      <a:pt x="8" y="0"/>
                    </a:lnTo>
                    <a:lnTo>
                      <a:pt x="0" y="3"/>
                    </a:lnTo>
                    <a:lnTo>
                      <a:pt x="2" y="10"/>
                    </a:lnTo>
                    <a:lnTo>
                      <a:pt x="5" y="16"/>
                    </a:lnTo>
                    <a:lnTo>
                      <a:pt x="9" y="22"/>
                    </a:lnTo>
                    <a:lnTo>
                      <a:pt x="15" y="26"/>
                    </a:lnTo>
                    <a:lnTo>
                      <a:pt x="21" y="31"/>
                    </a:lnTo>
                    <a:lnTo>
                      <a:pt x="27" y="34"/>
                    </a:lnTo>
                    <a:lnTo>
                      <a:pt x="34" y="37"/>
                    </a:lnTo>
                    <a:lnTo>
                      <a:pt x="41" y="39"/>
                    </a:lnTo>
                    <a:lnTo>
                      <a:pt x="49" y="41"/>
                    </a:lnTo>
                    <a:lnTo>
                      <a:pt x="57" y="43"/>
                    </a:lnTo>
                    <a:lnTo>
                      <a:pt x="66" y="44"/>
                    </a:lnTo>
                    <a:lnTo>
                      <a:pt x="75" y="45"/>
                    </a:lnTo>
                    <a:lnTo>
                      <a:pt x="84" y="46"/>
                    </a:lnTo>
                    <a:lnTo>
                      <a:pt x="93" y="46"/>
                    </a:lnTo>
                    <a:lnTo>
                      <a:pt x="103" y="47"/>
                    </a:lnTo>
                    <a:lnTo>
                      <a:pt x="112" y="47"/>
                    </a:lnTo>
                    <a:lnTo>
                      <a:pt x="111" y="37"/>
                    </a:lnTo>
                    <a:lnTo>
                      <a:pt x="112" y="47"/>
                    </a:lnTo>
                    <a:lnTo>
                      <a:pt x="114" y="47"/>
                    </a:lnTo>
                    <a:lnTo>
                      <a:pt x="115" y="45"/>
                    </a:lnTo>
                    <a:lnTo>
                      <a:pt x="116" y="44"/>
                    </a:lnTo>
                    <a:lnTo>
                      <a:pt x="116" y="42"/>
                    </a:lnTo>
                    <a:lnTo>
                      <a:pt x="116" y="40"/>
                    </a:lnTo>
                    <a:lnTo>
                      <a:pt x="115" y="38"/>
                    </a:lnTo>
                    <a:lnTo>
                      <a:pt x="114" y="37"/>
                    </a:lnTo>
                    <a:lnTo>
                      <a:pt x="112" y="37"/>
                    </a:lnTo>
                    <a:lnTo>
                      <a:pt x="114" y="4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28" name="Freeform 384">
                <a:extLst>
                  <a:ext uri="{FF2B5EF4-FFF2-40B4-BE49-F238E27FC236}">
                    <a16:creationId xmlns:a16="http://schemas.microsoft.com/office/drawing/2014/main" id="{61434D59-7FE6-7DD8-2C0B-387E704C5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3386"/>
                <a:ext cx="83" cy="100"/>
              </a:xfrm>
              <a:custGeom>
                <a:avLst/>
                <a:gdLst>
                  <a:gd name="T0" fmla="*/ 4 w 83"/>
                  <a:gd name="T1" fmla="*/ 99 h 100"/>
                  <a:gd name="T2" fmla="*/ 7 w 83"/>
                  <a:gd name="T3" fmla="*/ 96 h 100"/>
                  <a:gd name="T4" fmla="*/ 12 w 83"/>
                  <a:gd name="T5" fmla="*/ 87 h 100"/>
                  <a:gd name="T6" fmla="*/ 17 w 83"/>
                  <a:gd name="T7" fmla="*/ 78 h 100"/>
                  <a:gd name="T8" fmla="*/ 21 w 83"/>
                  <a:gd name="T9" fmla="*/ 70 h 100"/>
                  <a:gd name="T10" fmla="*/ 25 w 83"/>
                  <a:gd name="T11" fmla="*/ 63 h 100"/>
                  <a:gd name="T12" fmla="*/ 30 w 83"/>
                  <a:gd name="T13" fmla="*/ 55 h 100"/>
                  <a:gd name="T14" fmla="*/ 34 w 83"/>
                  <a:gd name="T15" fmla="*/ 49 h 100"/>
                  <a:gd name="T16" fmla="*/ 38 w 83"/>
                  <a:gd name="T17" fmla="*/ 44 h 100"/>
                  <a:gd name="T18" fmla="*/ 43 w 83"/>
                  <a:gd name="T19" fmla="*/ 38 h 100"/>
                  <a:gd name="T20" fmla="*/ 47 w 83"/>
                  <a:gd name="T21" fmla="*/ 34 h 100"/>
                  <a:gd name="T22" fmla="*/ 52 w 83"/>
                  <a:gd name="T23" fmla="*/ 29 h 100"/>
                  <a:gd name="T24" fmla="*/ 56 w 83"/>
                  <a:gd name="T25" fmla="*/ 25 h 100"/>
                  <a:gd name="T26" fmla="*/ 61 w 83"/>
                  <a:gd name="T27" fmla="*/ 22 h 100"/>
                  <a:gd name="T28" fmla="*/ 65 w 83"/>
                  <a:gd name="T29" fmla="*/ 18 h 100"/>
                  <a:gd name="T30" fmla="*/ 71 w 83"/>
                  <a:gd name="T31" fmla="*/ 15 h 100"/>
                  <a:gd name="T32" fmla="*/ 77 w 83"/>
                  <a:gd name="T33" fmla="*/ 12 h 100"/>
                  <a:gd name="T34" fmla="*/ 82 w 83"/>
                  <a:gd name="T35" fmla="*/ 10 h 100"/>
                  <a:gd name="T36" fmla="*/ 80 w 83"/>
                  <a:gd name="T37" fmla="*/ 0 h 100"/>
                  <a:gd name="T38" fmla="*/ 74 w 83"/>
                  <a:gd name="T39" fmla="*/ 3 h 100"/>
                  <a:gd name="T40" fmla="*/ 68 w 83"/>
                  <a:gd name="T41" fmla="*/ 6 h 100"/>
                  <a:gd name="T42" fmla="*/ 62 w 83"/>
                  <a:gd name="T43" fmla="*/ 9 h 100"/>
                  <a:gd name="T44" fmla="*/ 57 w 83"/>
                  <a:gd name="T45" fmla="*/ 13 h 100"/>
                  <a:gd name="T46" fmla="*/ 52 w 83"/>
                  <a:gd name="T47" fmla="*/ 17 h 100"/>
                  <a:gd name="T48" fmla="*/ 47 w 83"/>
                  <a:gd name="T49" fmla="*/ 21 h 100"/>
                  <a:gd name="T50" fmla="*/ 43 w 83"/>
                  <a:gd name="T51" fmla="*/ 25 h 100"/>
                  <a:gd name="T52" fmla="*/ 38 w 83"/>
                  <a:gd name="T53" fmla="*/ 31 h 100"/>
                  <a:gd name="T54" fmla="*/ 33 w 83"/>
                  <a:gd name="T55" fmla="*/ 36 h 100"/>
                  <a:gd name="T56" fmla="*/ 28 w 83"/>
                  <a:gd name="T57" fmla="*/ 42 h 100"/>
                  <a:gd name="T58" fmla="*/ 24 w 83"/>
                  <a:gd name="T59" fmla="*/ 49 h 100"/>
                  <a:gd name="T60" fmla="*/ 19 w 83"/>
                  <a:gd name="T61" fmla="*/ 56 h 100"/>
                  <a:gd name="T62" fmla="*/ 14 w 83"/>
                  <a:gd name="T63" fmla="*/ 64 h 100"/>
                  <a:gd name="T64" fmla="*/ 10 w 83"/>
                  <a:gd name="T65" fmla="*/ 72 h 100"/>
                  <a:gd name="T66" fmla="*/ 5 w 83"/>
                  <a:gd name="T67" fmla="*/ 81 h 100"/>
                  <a:gd name="T68" fmla="*/ 1 w 83"/>
                  <a:gd name="T69" fmla="*/ 91 h 100"/>
                  <a:gd name="T70" fmla="*/ 4 w 83"/>
                  <a:gd name="T71" fmla="*/ 88 h 100"/>
                  <a:gd name="T72" fmla="*/ 1 w 83"/>
                  <a:gd name="T73" fmla="*/ 91 h 100"/>
                  <a:gd name="T74" fmla="*/ 0 w 83"/>
                  <a:gd name="T75" fmla="*/ 93 h 100"/>
                  <a:gd name="T76" fmla="*/ 0 w 83"/>
                  <a:gd name="T77" fmla="*/ 95 h 100"/>
                  <a:gd name="T78" fmla="*/ 1 w 83"/>
                  <a:gd name="T79" fmla="*/ 96 h 100"/>
                  <a:gd name="T80" fmla="*/ 2 w 83"/>
                  <a:gd name="T81" fmla="*/ 98 h 100"/>
                  <a:gd name="T82" fmla="*/ 3 w 83"/>
                  <a:gd name="T83" fmla="*/ 98 h 100"/>
                  <a:gd name="T84" fmla="*/ 5 w 83"/>
                  <a:gd name="T85" fmla="*/ 99 h 100"/>
                  <a:gd name="T86" fmla="*/ 6 w 83"/>
                  <a:gd name="T87" fmla="*/ 98 h 100"/>
                  <a:gd name="T88" fmla="*/ 7 w 83"/>
                  <a:gd name="T89" fmla="*/ 96 h 100"/>
                  <a:gd name="T90" fmla="*/ 4 w 83"/>
                  <a:gd name="T91" fmla="*/ 99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3" h="100">
                    <a:moveTo>
                      <a:pt x="4" y="99"/>
                    </a:moveTo>
                    <a:lnTo>
                      <a:pt x="7" y="96"/>
                    </a:lnTo>
                    <a:lnTo>
                      <a:pt x="12" y="87"/>
                    </a:lnTo>
                    <a:lnTo>
                      <a:pt x="17" y="78"/>
                    </a:lnTo>
                    <a:lnTo>
                      <a:pt x="21" y="70"/>
                    </a:lnTo>
                    <a:lnTo>
                      <a:pt x="25" y="63"/>
                    </a:lnTo>
                    <a:lnTo>
                      <a:pt x="30" y="55"/>
                    </a:lnTo>
                    <a:lnTo>
                      <a:pt x="34" y="49"/>
                    </a:lnTo>
                    <a:lnTo>
                      <a:pt x="38" y="44"/>
                    </a:lnTo>
                    <a:lnTo>
                      <a:pt x="43" y="38"/>
                    </a:lnTo>
                    <a:lnTo>
                      <a:pt x="47" y="34"/>
                    </a:lnTo>
                    <a:lnTo>
                      <a:pt x="52" y="29"/>
                    </a:lnTo>
                    <a:lnTo>
                      <a:pt x="56" y="25"/>
                    </a:lnTo>
                    <a:lnTo>
                      <a:pt x="61" y="22"/>
                    </a:lnTo>
                    <a:lnTo>
                      <a:pt x="65" y="18"/>
                    </a:lnTo>
                    <a:lnTo>
                      <a:pt x="71" y="15"/>
                    </a:lnTo>
                    <a:lnTo>
                      <a:pt x="77" y="12"/>
                    </a:lnTo>
                    <a:lnTo>
                      <a:pt x="82" y="10"/>
                    </a:lnTo>
                    <a:lnTo>
                      <a:pt x="80" y="0"/>
                    </a:lnTo>
                    <a:lnTo>
                      <a:pt x="74" y="3"/>
                    </a:lnTo>
                    <a:lnTo>
                      <a:pt x="68" y="6"/>
                    </a:lnTo>
                    <a:lnTo>
                      <a:pt x="62" y="9"/>
                    </a:lnTo>
                    <a:lnTo>
                      <a:pt x="57" y="13"/>
                    </a:lnTo>
                    <a:lnTo>
                      <a:pt x="52" y="17"/>
                    </a:lnTo>
                    <a:lnTo>
                      <a:pt x="47" y="21"/>
                    </a:lnTo>
                    <a:lnTo>
                      <a:pt x="43" y="25"/>
                    </a:lnTo>
                    <a:lnTo>
                      <a:pt x="38" y="31"/>
                    </a:lnTo>
                    <a:lnTo>
                      <a:pt x="33" y="36"/>
                    </a:lnTo>
                    <a:lnTo>
                      <a:pt x="28" y="42"/>
                    </a:lnTo>
                    <a:lnTo>
                      <a:pt x="24" y="49"/>
                    </a:lnTo>
                    <a:lnTo>
                      <a:pt x="19" y="56"/>
                    </a:lnTo>
                    <a:lnTo>
                      <a:pt x="14" y="64"/>
                    </a:lnTo>
                    <a:lnTo>
                      <a:pt x="10" y="72"/>
                    </a:lnTo>
                    <a:lnTo>
                      <a:pt x="5" y="81"/>
                    </a:lnTo>
                    <a:lnTo>
                      <a:pt x="1" y="91"/>
                    </a:lnTo>
                    <a:lnTo>
                      <a:pt x="4" y="88"/>
                    </a:lnTo>
                    <a:lnTo>
                      <a:pt x="1" y="91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6"/>
                    </a:lnTo>
                    <a:lnTo>
                      <a:pt x="2" y="98"/>
                    </a:lnTo>
                    <a:lnTo>
                      <a:pt x="3" y="98"/>
                    </a:lnTo>
                    <a:lnTo>
                      <a:pt x="5" y="99"/>
                    </a:lnTo>
                    <a:lnTo>
                      <a:pt x="6" y="98"/>
                    </a:lnTo>
                    <a:lnTo>
                      <a:pt x="7" y="96"/>
                    </a:lnTo>
                    <a:lnTo>
                      <a:pt x="4" y="9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29" name="Freeform 385">
                <a:extLst>
                  <a:ext uri="{FF2B5EF4-FFF2-40B4-BE49-F238E27FC236}">
                    <a16:creationId xmlns:a16="http://schemas.microsoft.com/office/drawing/2014/main" id="{D870CEDA-D07A-ADD6-23AE-4A2B06502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3444"/>
                <a:ext cx="137" cy="42"/>
              </a:xfrm>
              <a:custGeom>
                <a:avLst/>
                <a:gdLst>
                  <a:gd name="T0" fmla="*/ 3 w 137"/>
                  <a:gd name="T1" fmla="*/ 10 h 42"/>
                  <a:gd name="T2" fmla="*/ 11 w 137"/>
                  <a:gd name="T3" fmla="*/ 11 h 42"/>
                  <a:gd name="T4" fmla="*/ 20 w 137"/>
                  <a:gd name="T5" fmla="*/ 13 h 42"/>
                  <a:gd name="T6" fmla="*/ 28 w 137"/>
                  <a:gd name="T7" fmla="*/ 14 h 42"/>
                  <a:gd name="T8" fmla="*/ 37 w 137"/>
                  <a:gd name="T9" fmla="*/ 17 h 42"/>
                  <a:gd name="T10" fmla="*/ 46 w 137"/>
                  <a:gd name="T11" fmla="*/ 19 h 42"/>
                  <a:gd name="T12" fmla="*/ 54 w 137"/>
                  <a:gd name="T13" fmla="*/ 22 h 42"/>
                  <a:gd name="T14" fmla="*/ 63 w 137"/>
                  <a:gd name="T15" fmla="*/ 24 h 42"/>
                  <a:gd name="T16" fmla="*/ 72 w 137"/>
                  <a:gd name="T17" fmla="*/ 27 h 42"/>
                  <a:gd name="T18" fmla="*/ 81 w 137"/>
                  <a:gd name="T19" fmla="*/ 30 h 42"/>
                  <a:gd name="T20" fmla="*/ 89 w 137"/>
                  <a:gd name="T21" fmla="*/ 32 h 42"/>
                  <a:gd name="T22" fmla="*/ 97 w 137"/>
                  <a:gd name="T23" fmla="*/ 34 h 42"/>
                  <a:gd name="T24" fmla="*/ 106 w 137"/>
                  <a:gd name="T25" fmla="*/ 36 h 42"/>
                  <a:gd name="T26" fmla="*/ 114 w 137"/>
                  <a:gd name="T27" fmla="*/ 38 h 42"/>
                  <a:gd name="T28" fmla="*/ 121 w 137"/>
                  <a:gd name="T29" fmla="*/ 40 h 42"/>
                  <a:gd name="T30" fmla="*/ 129 w 137"/>
                  <a:gd name="T31" fmla="*/ 40 h 42"/>
                  <a:gd name="T32" fmla="*/ 136 w 137"/>
                  <a:gd name="T33" fmla="*/ 41 h 42"/>
                  <a:gd name="T34" fmla="*/ 133 w 137"/>
                  <a:gd name="T35" fmla="*/ 30 h 42"/>
                  <a:gd name="T36" fmla="*/ 126 w 137"/>
                  <a:gd name="T37" fmla="*/ 30 h 42"/>
                  <a:gd name="T38" fmla="*/ 118 w 137"/>
                  <a:gd name="T39" fmla="*/ 29 h 42"/>
                  <a:gd name="T40" fmla="*/ 111 w 137"/>
                  <a:gd name="T41" fmla="*/ 27 h 42"/>
                  <a:gd name="T42" fmla="*/ 103 w 137"/>
                  <a:gd name="T43" fmla="*/ 26 h 42"/>
                  <a:gd name="T44" fmla="*/ 95 w 137"/>
                  <a:gd name="T45" fmla="*/ 23 h 42"/>
                  <a:gd name="T46" fmla="*/ 86 w 137"/>
                  <a:gd name="T47" fmla="*/ 21 h 42"/>
                  <a:gd name="T48" fmla="*/ 78 w 137"/>
                  <a:gd name="T49" fmla="*/ 18 h 42"/>
                  <a:gd name="T50" fmla="*/ 70 w 137"/>
                  <a:gd name="T51" fmla="*/ 16 h 42"/>
                  <a:gd name="T52" fmla="*/ 60 w 137"/>
                  <a:gd name="T53" fmla="*/ 13 h 42"/>
                  <a:gd name="T54" fmla="*/ 52 w 137"/>
                  <a:gd name="T55" fmla="*/ 10 h 42"/>
                  <a:gd name="T56" fmla="*/ 43 w 137"/>
                  <a:gd name="T57" fmla="*/ 8 h 42"/>
                  <a:gd name="T58" fmla="*/ 34 w 137"/>
                  <a:gd name="T59" fmla="*/ 6 h 42"/>
                  <a:gd name="T60" fmla="*/ 25 w 137"/>
                  <a:gd name="T61" fmla="*/ 4 h 42"/>
                  <a:gd name="T62" fmla="*/ 16 w 137"/>
                  <a:gd name="T63" fmla="*/ 2 h 42"/>
                  <a:gd name="T64" fmla="*/ 8 w 137"/>
                  <a:gd name="T65" fmla="*/ 0 h 42"/>
                  <a:gd name="T66" fmla="*/ 4 w 137"/>
                  <a:gd name="T67" fmla="*/ 0 h 42"/>
                  <a:gd name="T68" fmla="*/ 2 w 137"/>
                  <a:gd name="T69" fmla="*/ 0 h 42"/>
                  <a:gd name="T70" fmla="*/ 0 w 137"/>
                  <a:gd name="T71" fmla="*/ 3 h 42"/>
                  <a:gd name="T72" fmla="*/ 0 w 137"/>
                  <a:gd name="T73" fmla="*/ 7 h 42"/>
                  <a:gd name="T74" fmla="*/ 2 w 137"/>
                  <a:gd name="T75" fmla="*/ 1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7" h="42">
                    <a:moveTo>
                      <a:pt x="3" y="10"/>
                    </a:moveTo>
                    <a:lnTo>
                      <a:pt x="3" y="10"/>
                    </a:lnTo>
                    <a:lnTo>
                      <a:pt x="7" y="11"/>
                    </a:lnTo>
                    <a:lnTo>
                      <a:pt x="11" y="11"/>
                    </a:lnTo>
                    <a:lnTo>
                      <a:pt x="16" y="12"/>
                    </a:lnTo>
                    <a:lnTo>
                      <a:pt x="20" y="13"/>
                    </a:lnTo>
                    <a:lnTo>
                      <a:pt x="24" y="14"/>
                    </a:lnTo>
                    <a:lnTo>
                      <a:pt x="28" y="14"/>
                    </a:lnTo>
                    <a:lnTo>
                      <a:pt x="32" y="16"/>
                    </a:lnTo>
                    <a:lnTo>
                      <a:pt x="37" y="17"/>
                    </a:lnTo>
                    <a:lnTo>
                      <a:pt x="41" y="18"/>
                    </a:lnTo>
                    <a:lnTo>
                      <a:pt x="46" y="19"/>
                    </a:lnTo>
                    <a:lnTo>
                      <a:pt x="50" y="20"/>
                    </a:lnTo>
                    <a:lnTo>
                      <a:pt x="54" y="22"/>
                    </a:lnTo>
                    <a:lnTo>
                      <a:pt x="59" y="23"/>
                    </a:lnTo>
                    <a:lnTo>
                      <a:pt x="63" y="24"/>
                    </a:lnTo>
                    <a:lnTo>
                      <a:pt x="67" y="26"/>
                    </a:lnTo>
                    <a:lnTo>
                      <a:pt x="72" y="27"/>
                    </a:lnTo>
                    <a:lnTo>
                      <a:pt x="76" y="28"/>
                    </a:lnTo>
                    <a:lnTo>
                      <a:pt x="81" y="30"/>
                    </a:lnTo>
                    <a:lnTo>
                      <a:pt x="85" y="31"/>
                    </a:lnTo>
                    <a:lnTo>
                      <a:pt x="89" y="32"/>
                    </a:lnTo>
                    <a:lnTo>
                      <a:pt x="93" y="33"/>
                    </a:lnTo>
                    <a:lnTo>
                      <a:pt x="97" y="34"/>
                    </a:lnTo>
                    <a:lnTo>
                      <a:pt x="101" y="35"/>
                    </a:lnTo>
                    <a:lnTo>
                      <a:pt x="106" y="36"/>
                    </a:lnTo>
                    <a:lnTo>
                      <a:pt x="110" y="37"/>
                    </a:lnTo>
                    <a:lnTo>
                      <a:pt x="114" y="38"/>
                    </a:lnTo>
                    <a:lnTo>
                      <a:pt x="117" y="39"/>
                    </a:lnTo>
                    <a:lnTo>
                      <a:pt x="121" y="40"/>
                    </a:lnTo>
                    <a:lnTo>
                      <a:pt x="125" y="40"/>
                    </a:lnTo>
                    <a:lnTo>
                      <a:pt x="129" y="40"/>
                    </a:lnTo>
                    <a:lnTo>
                      <a:pt x="132" y="41"/>
                    </a:lnTo>
                    <a:lnTo>
                      <a:pt x="136" y="41"/>
                    </a:lnTo>
                    <a:lnTo>
                      <a:pt x="136" y="30"/>
                    </a:lnTo>
                    <a:lnTo>
                      <a:pt x="133" y="30"/>
                    </a:lnTo>
                    <a:lnTo>
                      <a:pt x="129" y="30"/>
                    </a:lnTo>
                    <a:lnTo>
                      <a:pt x="126" y="30"/>
                    </a:lnTo>
                    <a:lnTo>
                      <a:pt x="122" y="29"/>
                    </a:lnTo>
                    <a:lnTo>
                      <a:pt x="118" y="29"/>
                    </a:lnTo>
                    <a:lnTo>
                      <a:pt x="114" y="28"/>
                    </a:lnTo>
                    <a:lnTo>
                      <a:pt x="111" y="27"/>
                    </a:lnTo>
                    <a:lnTo>
                      <a:pt x="107" y="27"/>
                    </a:lnTo>
                    <a:lnTo>
                      <a:pt x="103" y="26"/>
                    </a:lnTo>
                    <a:lnTo>
                      <a:pt x="99" y="24"/>
                    </a:lnTo>
                    <a:lnTo>
                      <a:pt x="95" y="23"/>
                    </a:lnTo>
                    <a:lnTo>
                      <a:pt x="90" y="22"/>
                    </a:lnTo>
                    <a:lnTo>
                      <a:pt x="86" y="21"/>
                    </a:lnTo>
                    <a:lnTo>
                      <a:pt x="82" y="20"/>
                    </a:lnTo>
                    <a:lnTo>
                      <a:pt x="78" y="18"/>
                    </a:lnTo>
                    <a:lnTo>
                      <a:pt x="73" y="17"/>
                    </a:lnTo>
                    <a:lnTo>
                      <a:pt x="70" y="16"/>
                    </a:lnTo>
                    <a:lnTo>
                      <a:pt x="65" y="14"/>
                    </a:lnTo>
                    <a:lnTo>
                      <a:pt x="60" y="13"/>
                    </a:lnTo>
                    <a:lnTo>
                      <a:pt x="56" y="12"/>
                    </a:lnTo>
                    <a:lnTo>
                      <a:pt x="52" y="10"/>
                    </a:lnTo>
                    <a:lnTo>
                      <a:pt x="47" y="9"/>
                    </a:lnTo>
                    <a:lnTo>
                      <a:pt x="43" y="8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30" y="5"/>
                    </a:lnTo>
                    <a:lnTo>
                      <a:pt x="25" y="4"/>
                    </a:lnTo>
                    <a:lnTo>
                      <a:pt x="21" y="3"/>
                    </a:lnTo>
                    <a:lnTo>
                      <a:pt x="16" y="2"/>
                    </a:lnTo>
                    <a:lnTo>
                      <a:pt x="13" y="1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30" name="Freeform 386">
                <a:extLst>
                  <a:ext uri="{FF2B5EF4-FFF2-40B4-BE49-F238E27FC236}">
                    <a16:creationId xmlns:a16="http://schemas.microsoft.com/office/drawing/2014/main" id="{536D8E4A-505F-6525-FEB5-34D431627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3396"/>
                <a:ext cx="88" cy="59"/>
              </a:xfrm>
              <a:custGeom>
                <a:avLst/>
                <a:gdLst>
                  <a:gd name="T0" fmla="*/ 2 w 88"/>
                  <a:gd name="T1" fmla="*/ 1 h 59"/>
                  <a:gd name="T2" fmla="*/ 4 w 88"/>
                  <a:gd name="T3" fmla="*/ 10 h 59"/>
                  <a:gd name="T4" fmla="*/ 8 w 88"/>
                  <a:gd name="T5" fmla="*/ 11 h 59"/>
                  <a:gd name="T6" fmla="*/ 12 w 88"/>
                  <a:gd name="T7" fmla="*/ 12 h 59"/>
                  <a:gd name="T8" fmla="*/ 17 w 88"/>
                  <a:gd name="T9" fmla="*/ 14 h 59"/>
                  <a:gd name="T10" fmla="*/ 20 w 88"/>
                  <a:gd name="T11" fmla="*/ 17 h 59"/>
                  <a:gd name="T12" fmla="*/ 25 w 88"/>
                  <a:gd name="T13" fmla="*/ 20 h 59"/>
                  <a:gd name="T14" fmla="*/ 29 w 88"/>
                  <a:gd name="T15" fmla="*/ 24 h 59"/>
                  <a:gd name="T16" fmla="*/ 34 w 88"/>
                  <a:gd name="T17" fmla="*/ 28 h 59"/>
                  <a:gd name="T18" fmla="*/ 39 w 88"/>
                  <a:gd name="T19" fmla="*/ 31 h 59"/>
                  <a:gd name="T20" fmla="*/ 44 w 88"/>
                  <a:gd name="T21" fmla="*/ 36 h 59"/>
                  <a:gd name="T22" fmla="*/ 49 w 88"/>
                  <a:gd name="T23" fmla="*/ 40 h 59"/>
                  <a:gd name="T24" fmla="*/ 55 w 88"/>
                  <a:gd name="T25" fmla="*/ 44 h 59"/>
                  <a:gd name="T26" fmla="*/ 60 w 88"/>
                  <a:gd name="T27" fmla="*/ 48 h 59"/>
                  <a:gd name="T28" fmla="*/ 66 w 88"/>
                  <a:gd name="T29" fmla="*/ 51 h 59"/>
                  <a:gd name="T30" fmla="*/ 73 w 88"/>
                  <a:gd name="T31" fmla="*/ 54 h 59"/>
                  <a:gd name="T32" fmla="*/ 79 w 88"/>
                  <a:gd name="T33" fmla="*/ 56 h 59"/>
                  <a:gd name="T34" fmla="*/ 87 w 88"/>
                  <a:gd name="T35" fmla="*/ 58 h 59"/>
                  <a:gd name="T36" fmla="*/ 87 w 88"/>
                  <a:gd name="T37" fmla="*/ 48 h 59"/>
                  <a:gd name="T38" fmla="*/ 81 w 88"/>
                  <a:gd name="T39" fmla="*/ 46 h 59"/>
                  <a:gd name="T40" fmla="*/ 75 w 88"/>
                  <a:gd name="T41" fmla="*/ 44 h 59"/>
                  <a:gd name="T42" fmla="*/ 69 w 88"/>
                  <a:gd name="T43" fmla="*/ 41 h 59"/>
                  <a:gd name="T44" fmla="*/ 64 w 88"/>
                  <a:gd name="T45" fmla="*/ 38 h 59"/>
                  <a:gd name="T46" fmla="*/ 58 w 88"/>
                  <a:gd name="T47" fmla="*/ 35 h 59"/>
                  <a:gd name="T48" fmla="*/ 52 w 88"/>
                  <a:gd name="T49" fmla="*/ 31 h 59"/>
                  <a:gd name="T50" fmla="*/ 48 w 88"/>
                  <a:gd name="T51" fmla="*/ 27 h 59"/>
                  <a:gd name="T52" fmla="*/ 43 w 88"/>
                  <a:gd name="T53" fmla="*/ 23 h 59"/>
                  <a:gd name="T54" fmla="*/ 38 w 88"/>
                  <a:gd name="T55" fmla="*/ 19 h 59"/>
                  <a:gd name="T56" fmla="*/ 33 w 88"/>
                  <a:gd name="T57" fmla="*/ 15 h 59"/>
                  <a:gd name="T58" fmla="*/ 29 w 88"/>
                  <a:gd name="T59" fmla="*/ 11 h 59"/>
                  <a:gd name="T60" fmla="*/ 24 w 88"/>
                  <a:gd name="T61" fmla="*/ 8 h 59"/>
                  <a:gd name="T62" fmla="*/ 20 w 88"/>
                  <a:gd name="T63" fmla="*/ 5 h 59"/>
                  <a:gd name="T64" fmla="*/ 15 w 88"/>
                  <a:gd name="T65" fmla="*/ 3 h 59"/>
                  <a:gd name="T66" fmla="*/ 10 w 88"/>
                  <a:gd name="T67" fmla="*/ 1 h 59"/>
                  <a:gd name="T68" fmla="*/ 5 w 88"/>
                  <a:gd name="T69" fmla="*/ 0 h 59"/>
                  <a:gd name="T70" fmla="*/ 7 w 88"/>
                  <a:gd name="T71" fmla="*/ 8 h 59"/>
                  <a:gd name="T72" fmla="*/ 5 w 88"/>
                  <a:gd name="T73" fmla="*/ 0 h 59"/>
                  <a:gd name="T74" fmla="*/ 4 w 88"/>
                  <a:gd name="T75" fmla="*/ 0 h 59"/>
                  <a:gd name="T76" fmla="*/ 2 w 88"/>
                  <a:gd name="T77" fmla="*/ 1 h 59"/>
                  <a:gd name="T78" fmla="*/ 1 w 88"/>
                  <a:gd name="T79" fmla="*/ 3 h 59"/>
                  <a:gd name="T80" fmla="*/ 0 w 88"/>
                  <a:gd name="T81" fmla="*/ 4 h 59"/>
                  <a:gd name="T82" fmla="*/ 0 w 88"/>
                  <a:gd name="T83" fmla="*/ 7 h 59"/>
                  <a:gd name="T84" fmla="*/ 1 w 88"/>
                  <a:gd name="T85" fmla="*/ 8 h 59"/>
                  <a:gd name="T86" fmla="*/ 3 w 88"/>
                  <a:gd name="T87" fmla="*/ 9 h 59"/>
                  <a:gd name="T88" fmla="*/ 4 w 88"/>
                  <a:gd name="T89" fmla="*/ 10 h 59"/>
                  <a:gd name="T90" fmla="*/ 2 w 88"/>
                  <a:gd name="T91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8" h="59">
                    <a:moveTo>
                      <a:pt x="2" y="1"/>
                    </a:moveTo>
                    <a:lnTo>
                      <a:pt x="4" y="10"/>
                    </a:lnTo>
                    <a:lnTo>
                      <a:pt x="8" y="11"/>
                    </a:lnTo>
                    <a:lnTo>
                      <a:pt x="12" y="12"/>
                    </a:lnTo>
                    <a:lnTo>
                      <a:pt x="17" y="14"/>
                    </a:lnTo>
                    <a:lnTo>
                      <a:pt x="20" y="17"/>
                    </a:lnTo>
                    <a:lnTo>
                      <a:pt x="25" y="20"/>
                    </a:lnTo>
                    <a:lnTo>
                      <a:pt x="29" y="24"/>
                    </a:lnTo>
                    <a:lnTo>
                      <a:pt x="34" y="28"/>
                    </a:lnTo>
                    <a:lnTo>
                      <a:pt x="39" y="31"/>
                    </a:lnTo>
                    <a:lnTo>
                      <a:pt x="44" y="36"/>
                    </a:lnTo>
                    <a:lnTo>
                      <a:pt x="49" y="40"/>
                    </a:lnTo>
                    <a:lnTo>
                      <a:pt x="55" y="44"/>
                    </a:lnTo>
                    <a:lnTo>
                      <a:pt x="60" y="48"/>
                    </a:lnTo>
                    <a:lnTo>
                      <a:pt x="66" y="51"/>
                    </a:lnTo>
                    <a:lnTo>
                      <a:pt x="73" y="54"/>
                    </a:lnTo>
                    <a:lnTo>
                      <a:pt x="79" y="56"/>
                    </a:lnTo>
                    <a:lnTo>
                      <a:pt x="87" y="58"/>
                    </a:lnTo>
                    <a:lnTo>
                      <a:pt x="87" y="48"/>
                    </a:lnTo>
                    <a:lnTo>
                      <a:pt x="81" y="46"/>
                    </a:lnTo>
                    <a:lnTo>
                      <a:pt x="75" y="44"/>
                    </a:lnTo>
                    <a:lnTo>
                      <a:pt x="69" y="41"/>
                    </a:lnTo>
                    <a:lnTo>
                      <a:pt x="64" y="38"/>
                    </a:lnTo>
                    <a:lnTo>
                      <a:pt x="58" y="35"/>
                    </a:lnTo>
                    <a:lnTo>
                      <a:pt x="52" y="31"/>
                    </a:lnTo>
                    <a:lnTo>
                      <a:pt x="48" y="27"/>
                    </a:lnTo>
                    <a:lnTo>
                      <a:pt x="43" y="23"/>
                    </a:lnTo>
                    <a:lnTo>
                      <a:pt x="38" y="19"/>
                    </a:lnTo>
                    <a:lnTo>
                      <a:pt x="33" y="15"/>
                    </a:lnTo>
                    <a:lnTo>
                      <a:pt x="29" y="11"/>
                    </a:lnTo>
                    <a:lnTo>
                      <a:pt x="24" y="8"/>
                    </a:lnTo>
                    <a:lnTo>
                      <a:pt x="20" y="5"/>
                    </a:lnTo>
                    <a:lnTo>
                      <a:pt x="15" y="3"/>
                    </a:lnTo>
                    <a:lnTo>
                      <a:pt x="10" y="1"/>
                    </a:lnTo>
                    <a:lnTo>
                      <a:pt x="5" y="0"/>
                    </a:lnTo>
                    <a:lnTo>
                      <a:pt x="7" y="8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2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31" name="Freeform 387">
                <a:extLst>
                  <a:ext uri="{FF2B5EF4-FFF2-40B4-BE49-F238E27FC236}">
                    <a16:creationId xmlns:a16="http://schemas.microsoft.com/office/drawing/2014/main" id="{FB41C4A2-8BC1-75FA-992A-C681365FD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366"/>
                <a:ext cx="37" cy="39"/>
              </a:xfrm>
              <a:custGeom>
                <a:avLst/>
                <a:gdLst>
                  <a:gd name="T0" fmla="*/ 33 w 37"/>
                  <a:gd name="T1" fmla="*/ 0 h 39"/>
                  <a:gd name="T2" fmla="*/ 29 w 37"/>
                  <a:gd name="T3" fmla="*/ 2 h 39"/>
                  <a:gd name="T4" fmla="*/ 29 w 37"/>
                  <a:gd name="T5" fmla="*/ 3 h 39"/>
                  <a:gd name="T6" fmla="*/ 27 w 37"/>
                  <a:gd name="T7" fmla="*/ 5 h 39"/>
                  <a:gd name="T8" fmla="*/ 26 w 37"/>
                  <a:gd name="T9" fmla="*/ 6 h 39"/>
                  <a:gd name="T10" fmla="*/ 24 w 37"/>
                  <a:gd name="T11" fmla="*/ 8 h 39"/>
                  <a:gd name="T12" fmla="*/ 22 w 37"/>
                  <a:gd name="T13" fmla="*/ 10 h 39"/>
                  <a:gd name="T14" fmla="*/ 20 w 37"/>
                  <a:gd name="T15" fmla="*/ 11 h 39"/>
                  <a:gd name="T16" fmla="*/ 18 w 37"/>
                  <a:gd name="T17" fmla="*/ 13 h 39"/>
                  <a:gd name="T18" fmla="*/ 16 w 37"/>
                  <a:gd name="T19" fmla="*/ 15 h 39"/>
                  <a:gd name="T20" fmla="*/ 14 w 37"/>
                  <a:gd name="T21" fmla="*/ 17 h 39"/>
                  <a:gd name="T22" fmla="*/ 11 w 37"/>
                  <a:gd name="T23" fmla="*/ 19 h 39"/>
                  <a:gd name="T24" fmla="*/ 10 w 37"/>
                  <a:gd name="T25" fmla="*/ 20 h 39"/>
                  <a:gd name="T26" fmla="*/ 8 w 37"/>
                  <a:gd name="T27" fmla="*/ 23 h 39"/>
                  <a:gd name="T28" fmla="*/ 5 w 37"/>
                  <a:gd name="T29" fmla="*/ 25 h 39"/>
                  <a:gd name="T30" fmla="*/ 3 w 37"/>
                  <a:gd name="T31" fmla="*/ 27 h 39"/>
                  <a:gd name="T32" fmla="*/ 2 w 37"/>
                  <a:gd name="T33" fmla="*/ 29 h 39"/>
                  <a:gd name="T34" fmla="*/ 0 w 37"/>
                  <a:gd name="T35" fmla="*/ 31 h 39"/>
                  <a:gd name="T36" fmla="*/ 5 w 37"/>
                  <a:gd name="T37" fmla="*/ 38 h 39"/>
                  <a:gd name="T38" fmla="*/ 7 w 37"/>
                  <a:gd name="T39" fmla="*/ 36 h 39"/>
                  <a:gd name="T40" fmla="*/ 8 w 37"/>
                  <a:gd name="T41" fmla="*/ 35 h 39"/>
                  <a:gd name="T42" fmla="*/ 10 w 37"/>
                  <a:gd name="T43" fmla="*/ 33 h 39"/>
                  <a:gd name="T44" fmla="*/ 12 w 37"/>
                  <a:gd name="T45" fmla="*/ 31 h 39"/>
                  <a:gd name="T46" fmla="*/ 14 w 37"/>
                  <a:gd name="T47" fmla="*/ 29 h 39"/>
                  <a:gd name="T48" fmla="*/ 16 w 37"/>
                  <a:gd name="T49" fmla="*/ 27 h 39"/>
                  <a:gd name="T50" fmla="*/ 18 w 37"/>
                  <a:gd name="T51" fmla="*/ 25 h 39"/>
                  <a:gd name="T52" fmla="*/ 20 w 37"/>
                  <a:gd name="T53" fmla="*/ 23 h 39"/>
                  <a:gd name="T54" fmla="*/ 22 w 37"/>
                  <a:gd name="T55" fmla="*/ 22 h 39"/>
                  <a:gd name="T56" fmla="*/ 24 w 37"/>
                  <a:gd name="T57" fmla="*/ 20 h 39"/>
                  <a:gd name="T58" fmla="*/ 26 w 37"/>
                  <a:gd name="T59" fmla="*/ 18 h 39"/>
                  <a:gd name="T60" fmla="*/ 29 w 37"/>
                  <a:gd name="T61" fmla="*/ 16 h 39"/>
                  <a:gd name="T62" fmla="*/ 30 w 37"/>
                  <a:gd name="T63" fmla="*/ 14 h 39"/>
                  <a:gd name="T64" fmla="*/ 32 w 37"/>
                  <a:gd name="T65" fmla="*/ 13 h 39"/>
                  <a:gd name="T66" fmla="*/ 34 w 37"/>
                  <a:gd name="T67" fmla="*/ 11 h 39"/>
                  <a:gd name="T68" fmla="*/ 35 w 37"/>
                  <a:gd name="T69" fmla="*/ 9 h 39"/>
                  <a:gd name="T70" fmla="*/ 32 w 37"/>
                  <a:gd name="T71" fmla="*/ 10 h 39"/>
                  <a:gd name="T72" fmla="*/ 35 w 37"/>
                  <a:gd name="T73" fmla="*/ 9 h 39"/>
                  <a:gd name="T74" fmla="*/ 36 w 37"/>
                  <a:gd name="T75" fmla="*/ 7 h 39"/>
                  <a:gd name="T76" fmla="*/ 36 w 37"/>
                  <a:gd name="T77" fmla="*/ 5 h 39"/>
                  <a:gd name="T78" fmla="*/ 36 w 37"/>
                  <a:gd name="T79" fmla="*/ 3 h 39"/>
                  <a:gd name="T80" fmla="*/ 35 w 37"/>
                  <a:gd name="T81" fmla="*/ 2 h 39"/>
                  <a:gd name="T82" fmla="*/ 34 w 37"/>
                  <a:gd name="T83" fmla="*/ 1 h 39"/>
                  <a:gd name="T84" fmla="*/ 32 w 37"/>
                  <a:gd name="T85" fmla="*/ 0 h 39"/>
                  <a:gd name="T86" fmla="*/ 31 w 37"/>
                  <a:gd name="T87" fmla="*/ 0 h 39"/>
                  <a:gd name="T88" fmla="*/ 29 w 37"/>
                  <a:gd name="T89" fmla="*/ 2 h 39"/>
                  <a:gd name="T90" fmla="*/ 33 w 37"/>
                  <a:gd name="T9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7" h="39">
                    <a:moveTo>
                      <a:pt x="33" y="0"/>
                    </a:moveTo>
                    <a:lnTo>
                      <a:pt x="29" y="2"/>
                    </a:lnTo>
                    <a:lnTo>
                      <a:pt x="29" y="3"/>
                    </a:lnTo>
                    <a:lnTo>
                      <a:pt x="27" y="5"/>
                    </a:lnTo>
                    <a:lnTo>
                      <a:pt x="26" y="6"/>
                    </a:lnTo>
                    <a:lnTo>
                      <a:pt x="24" y="8"/>
                    </a:lnTo>
                    <a:lnTo>
                      <a:pt x="22" y="10"/>
                    </a:lnTo>
                    <a:lnTo>
                      <a:pt x="20" y="11"/>
                    </a:lnTo>
                    <a:lnTo>
                      <a:pt x="18" y="13"/>
                    </a:lnTo>
                    <a:lnTo>
                      <a:pt x="16" y="15"/>
                    </a:lnTo>
                    <a:lnTo>
                      <a:pt x="14" y="17"/>
                    </a:lnTo>
                    <a:lnTo>
                      <a:pt x="11" y="19"/>
                    </a:lnTo>
                    <a:lnTo>
                      <a:pt x="10" y="20"/>
                    </a:lnTo>
                    <a:lnTo>
                      <a:pt x="8" y="23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2" y="29"/>
                    </a:lnTo>
                    <a:lnTo>
                      <a:pt x="0" y="31"/>
                    </a:lnTo>
                    <a:lnTo>
                      <a:pt x="5" y="38"/>
                    </a:lnTo>
                    <a:lnTo>
                      <a:pt x="7" y="36"/>
                    </a:lnTo>
                    <a:lnTo>
                      <a:pt x="8" y="35"/>
                    </a:lnTo>
                    <a:lnTo>
                      <a:pt x="10" y="33"/>
                    </a:lnTo>
                    <a:lnTo>
                      <a:pt x="12" y="31"/>
                    </a:lnTo>
                    <a:lnTo>
                      <a:pt x="14" y="29"/>
                    </a:lnTo>
                    <a:lnTo>
                      <a:pt x="16" y="27"/>
                    </a:lnTo>
                    <a:lnTo>
                      <a:pt x="18" y="25"/>
                    </a:lnTo>
                    <a:lnTo>
                      <a:pt x="20" y="23"/>
                    </a:lnTo>
                    <a:lnTo>
                      <a:pt x="22" y="22"/>
                    </a:lnTo>
                    <a:lnTo>
                      <a:pt x="24" y="20"/>
                    </a:lnTo>
                    <a:lnTo>
                      <a:pt x="26" y="18"/>
                    </a:lnTo>
                    <a:lnTo>
                      <a:pt x="29" y="16"/>
                    </a:lnTo>
                    <a:lnTo>
                      <a:pt x="30" y="14"/>
                    </a:lnTo>
                    <a:lnTo>
                      <a:pt x="32" y="13"/>
                    </a:lnTo>
                    <a:lnTo>
                      <a:pt x="34" y="11"/>
                    </a:lnTo>
                    <a:lnTo>
                      <a:pt x="35" y="9"/>
                    </a:lnTo>
                    <a:lnTo>
                      <a:pt x="32" y="10"/>
                    </a:lnTo>
                    <a:lnTo>
                      <a:pt x="35" y="9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36" y="3"/>
                    </a:lnTo>
                    <a:lnTo>
                      <a:pt x="35" y="2"/>
                    </a:lnTo>
                    <a:lnTo>
                      <a:pt x="34" y="1"/>
                    </a:lnTo>
                    <a:lnTo>
                      <a:pt x="32" y="0"/>
                    </a:lnTo>
                    <a:lnTo>
                      <a:pt x="31" y="0"/>
                    </a:lnTo>
                    <a:lnTo>
                      <a:pt x="29" y="2"/>
                    </a:lnTo>
                    <a:lnTo>
                      <a:pt x="3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32" name="Freeform 388">
                <a:extLst>
                  <a:ext uri="{FF2B5EF4-FFF2-40B4-BE49-F238E27FC236}">
                    <a16:creationId xmlns:a16="http://schemas.microsoft.com/office/drawing/2014/main" id="{F0A35B27-3D41-F616-33FA-6150861B1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3345"/>
                <a:ext cx="160" cy="37"/>
              </a:xfrm>
              <a:custGeom>
                <a:avLst/>
                <a:gdLst>
                  <a:gd name="T0" fmla="*/ 152 w 160"/>
                  <a:gd name="T1" fmla="*/ 1 h 37"/>
                  <a:gd name="T2" fmla="*/ 146 w 160"/>
                  <a:gd name="T3" fmla="*/ 6 h 37"/>
                  <a:gd name="T4" fmla="*/ 138 w 160"/>
                  <a:gd name="T5" fmla="*/ 10 h 37"/>
                  <a:gd name="T6" fmla="*/ 129 w 160"/>
                  <a:gd name="T7" fmla="*/ 13 h 37"/>
                  <a:gd name="T8" fmla="*/ 120 w 160"/>
                  <a:gd name="T9" fmla="*/ 16 h 37"/>
                  <a:gd name="T10" fmla="*/ 110 w 160"/>
                  <a:gd name="T11" fmla="*/ 19 h 37"/>
                  <a:gd name="T12" fmla="*/ 100 w 160"/>
                  <a:gd name="T13" fmla="*/ 21 h 37"/>
                  <a:gd name="T14" fmla="*/ 89 w 160"/>
                  <a:gd name="T15" fmla="*/ 23 h 37"/>
                  <a:gd name="T16" fmla="*/ 78 w 160"/>
                  <a:gd name="T17" fmla="*/ 24 h 37"/>
                  <a:gd name="T18" fmla="*/ 68 w 160"/>
                  <a:gd name="T19" fmla="*/ 25 h 37"/>
                  <a:gd name="T20" fmla="*/ 57 w 160"/>
                  <a:gd name="T21" fmla="*/ 25 h 37"/>
                  <a:gd name="T22" fmla="*/ 46 w 160"/>
                  <a:gd name="T23" fmla="*/ 26 h 37"/>
                  <a:gd name="T24" fmla="*/ 36 w 160"/>
                  <a:gd name="T25" fmla="*/ 25 h 37"/>
                  <a:gd name="T26" fmla="*/ 26 w 160"/>
                  <a:gd name="T27" fmla="*/ 25 h 37"/>
                  <a:gd name="T28" fmla="*/ 17 w 160"/>
                  <a:gd name="T29" fmla="*/ 24 h 37"/>
                  <a:gd name="T30" fmla="*/ 9 w 160"/>
                  <a:gd name="T31" fmla="*/ 23 h 37"/>
                  <a:gd name="T32" fmla="*/ 1 w 160"/>
                  <a:gd name="T33" fmla="*/ 21 h 37"/>
                  <a:gd name="T34" fmla="*/ 3 w 160"/>
                  <a:gd name="T35" fmla="*/ 32 h 37"/>
                  <a:gd name="T36" fmla="*/ 12 w 160"/>
                  <a:gd name="T37" fmla="*/ 34 h 37"/>
                  <a:gd name="T38" fmla="*/ 21 w 160"/>
                  <a:gd name="T39" fmla="*/ 35 h 37"/>
                  <a:gd name="T40" fmla="*/ 31 w 160"/>
                  <a:gd name="T41" fmla="*/ 36 h 37"/>
                  <a:gd name="T42" fmla="*/ 41 w 160"/>
                  <a:gd name="T43" fmla="*/ 36 h 37"/>
                  <a:gd name="T44" fmla="*/ 51 w 160"/>
                  <a:gd name="T45" fmla="*/ 36 h 37"/>
                  <a:gd name="T46" fmla="*/ 62 w 160"/>
                  <a:gd name="T47" fmla="*/ 36 h 37"/>
                  <a:gd name="T48" fmla="*/ 73 w 160"/>
                  <a:gd name="T49" fmla="*/ 35 h 37"/>
                  <a:gd name="T50" fmla="*/ 84 w 160"/>
                  <a:gd name="T51" fmla="*/ 34 h 37"/>
                  <a:gd name="T52" fmla="*/ 95 w 160"/>
                  <a:gd name="T53" fmla="*/ 32 h 37"/>
                  <a:gd name="T54" fmla="*/ 106 w 160"/>
                  <a:gd name="T55" fmla="*/ 30 h 37"/>
                  <a:gd name="T56" fmla="*/ 116 w 160"/>
                  <a:gd name="T57" fmla="*/ 28 h 37"/>
                  <a:gd name="T58" fmla="*/ 126 w 160"/>
                  <a:gd name="T59" fmla="*/ 25 h 37"/>
                  <a:gd name="T60" fmla="*/ 136 w 160"/>
                  <a:gd name="T61" fmla="*/ 21 h 37"/>
                  <a:gd name="T62" fmla="*/ 145 w 160"/>
                  <a:gd name="T63" fmla="*/ 17 h 37"/>
                  <a:gd name="T64" fmla="*/ 152 w 160"/>
                  <a:gd name="T65" fmla="*/ 12 h 37"/>
                  <a:gd name="T66" fmla="*/ 150 w 160"/>
                  <a:gd name="T67" fmla="*/ 7 h 37"/>
                  <a:gd name="T68" fmla="*/ 158 w 160"/>
                  <a:gd name="T69" fmla="*/ 9 h 37"/>
                  <a:gd name="T70" fmla="*/ 159 w 160"/>
                  <a:gd name="T71" fmla="*/ 5 h 37"/>
                  <a:gd name="T72" fmla="*/ 157 w 160"/>
                  <a:gd name="T73" fmla="*/ 2 h 37"/>
                  <a:gd name="T74" fmla="*/ 154 w 160"/>
                  <a:gd name="T75" fmla="*/ 0 h 37"/>
                  <a:gd name="T76" fmla="*/ 158 w 160"/>
                  <a:gd name="T77" fmla="*/ 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0" h="37">
                    <a:moveTo>
                      <a:pt x="158" y="4"/>
                    </a:moveTo>
                    <a:lnTo>
                      <a:pt x="152" y="1"/>
                    </a:lnTo>
                    <a:lnTo>
                      <a:pt x="149" y="3"/>
                    </a:lnTo>
                    <a:lnTo>
                      <a:pt x="146" y="6"/>
                    </a:lnTo>
                    <a:lnTo>
                      <a:pt x="142" y="8"/>
                    </a:lnTo>
                    <a:lnTo>
                      <a:pt x="138" y="10"/>
                    </a:lnTo>
                    <a:lnTo>
                      <a:pt x="133" y="11"/>
                    </a:lnTo>
                    <a:lnTo>
                      <a:pt x="129" y="13"/>
                    </a:lnTo>
                    <a:lnTo>
                      <a:pt x="124" y="15"/>
                    </a:lnTo>
                    <a:lnTo>
                      <a:pt x="120" y="16"/>
                    </a:lnTo>
                    <a:lnTo>
                      <a:pt x="115" y="18"/>
                    </a:lnTo>
                    <a:lnTo>
                      <a:pt x="110" y="19"/>
                    </a:lnTo>
                    <a:lnTo>
                      <a:pt x="104" y="20"/>
                    </a:lnTo>
                    <a:lnTo>
                      <a:pt x="100" y="21"/>
                    </a:lnTo>
                    <a:lnTo>
                      <a:pt x="94" y="22"/>
                    </a:lnTo>
                    <a:lnTo>
                      <a:pt x="89" y="23"/>
                    </a:lnTo>
                    <a:lnTo>
                      <a:pt x="84" y="24"/>
                    </a:lnTo>
                    <a:lnTo>
                      <a:pt x="78" y="24"/>
                    </a:lnTo>
                    <a:lnTo>
                      <a:pt x="73" y="25"/>
                    </a:lnTo>
                    <a:lnTo>
                      <a:pt x="68" y="25"/>
                    </a:lnTo>
                    <a:lnTo>
                      <a:pt x="62" y="25"/>
                    </a:lnTo>
                    <a:lnTo>
                      <a:pt x="57" y="25"/>
                    </a:lnTo>
                    <a:lnTo>
                      <a:pt x="51" y="26"/>
                    </a:lnTo>
                    <a:lnTo>
                      <a:pt x="46" y="26"/>
                    </a:lnTo>
                    <a:lnTo>
                      <a:pt x="41" y="26"/>
                    </a:lnTo>
                    <a:lnTo>
                      <a:pt x="36" y="25"/>
                    </a:lnTo>
                    <a:lnTo>
                      <a:pt x="31" y="25"/>
                    </a:lnTo>
                    <a:lnTo>
                      <a:pt x="26" y="25"/>
                    </a:lnTo>
                    <a:lnTo>
                      <a:pt x="22" y="24"/>
                    </a:lnTo>
                    <a:lnTo>
                      <a:pt x="17" y="24"/>
                    </a:lnTo>
                    <a:lnTo>
                      <a:pt x="12" y="23"/>
                    </a:lnTo>
                    <a:lnTo>
                      <a:pt x="9" y="23"/>
                    </a:lnTo>
                    <a:lnTo>
                      <a:pt x="4" y="22"/>
                    </a:lnTo>
                    <a:lnTo>
                      <a:pt x="1" y="21"/>
                    </a:lnTo>
                    <a:lnTo>
                      <a:pt x="0" y="31"/>
                    </a:lnTo>
                    <a:lnTo>
                      <a:pt x="3" y="32"/>
                    </a:lnTo>
                    <a:lnTo>
                      <a:pt x="7" y="33"/>
                    </a:lnTo>
                    <a:lnTo>
                      <a:pt x="12" y="34"/>
                    </a:lnTo>
                    <a:lnTo>
                      <a:pt x="16" y="34"/>
                    </a:lnTo>
                    <a:lnTo>
                      <a:pt x="21" y="35"/>
                    </a:lnTo>
                    <a:lnTo>
                      <a:pt x="25" y="35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41" y="36"/>
                    </a:lnTo>
                    <a:lnTo>
                      <a:pt x="46" y="36"/>
                    </a:lnTo>
                    <a:lnTo>
                      <a:pt x="51" y="36"/>
                    </a:lnTo>
                    <a:lnTo>
                      <a:pt x="57" y="36"/>
                    </a:lnTo>
                    <a:lnTo>
                      <a:pt x="62" y="36"/>
                    </a:lnTo>
                    <a:lnTo>
                      <a:pt x="68" y="35"/>
                    </a:lnTo>
                    <a:lnTo>
                      <a:pt x="73" y="35"/>
                    </a:lnTo>
                    <a:lnTo>
                      <a:pt x="79" y="35"/>
                    </a:lnTo>
                    <a:lnTo>
                      <a:pt x="84" y="34"/>
                    </a:lnTo>
                    <a:lnTo>
                      <a:pt x="90" y="33"/>
                    </a:lnTo>
                    <a:lnTo>
                      <a:pt x="95" y="32"/>
                    </a:lnTo>
                    <a:lnTo>
                      <a:pt x="100" y="31"/>
                    </a:lnTo>
                    <a:lnTo>
                      <a:pt x="106" y="30"/>
                    </a:lnTo>
                    <a:lnTo>
                      <a:pt x="111" y="29"/>
                    </a:lnTo>
                    <a:lnTo>
                      <a:pt x="116" y="28"/>
                    </a:lnTo>
                    <a:lnTo>
                      <a:pt x="121" y="26"/>
                    </a:lnTo>
                    <a:lnTo>
                      <a:pt x="126" y="25"/>
                    </a:lnTo>
                    <a:lnTo>
                      <a:pt x="131" y="23"/>
                    </a:lnTo>
                    <a:lnTo>
                      <a:pt x="136" y="21"/>
                    </a:lnTo>
                    <a:lnTo>
                      <a:pt x="140" y="19"/>
                    </a:lnTo>
                    <a:lnTo>
                      <a:pt x="145" y="17"/>
                    </a:lnTo>
                    <a:lnTo>
                      <a:pt x="149" y="15"/>
                    </a:lnTo>
                    <a:lnTo>
                      <a:pt x="152" y="12"/>
                    </a:lnTo>
                    <a:lnTo>
                      <a:pt x="156" y="10"/>
                    </a:lnTo>
                    <a:lnTo>
                      <a:pt x="150" y="7"/>
                    </a:lnTo>
                    <a:lnTo>
                      <a:pt x="156" y="10"/>
                    </a:lnTo>
                    <a:lnTo>
                      <a:pt x="158" y="9"/>
                    </a:lnTo>
                    <a:lnTo>
                      <a:pt x="159" y="7"/>
                    </a:lnTo>
                    <a:lnTo>
                      <a:pt x="159" y="5"/>
                    </a:lnTo>
                    <a:lnTo>
                      <a:pt x="158" y="3"/>
                    </a:lnTo>
                    <a:lnTo>
                      <a:pt x="157" y="2"/>
                    </a:lnTo>
                    <a:lnTo>
                      <a:pt x="155" y="1"/>
                    </a:lnTo>
                    <a:lnTo>
                      <a:pt x="154" y="0"/>
                    </a:lnTo>
                    <a:lnTo>
                      <a:pt x="152" y="1"/>
                    </a:lnTo>
                    <a:lnTo>
                      <a:pt x="158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33" name="Freeform 389">
                <a:extLst>
                  <a:ext uri="{FF2B5EF4-FFF2-40B4-BE49-F238E27FC236}">
                    <a16:creationId xmlns:a16="http://schemas.microsoft.com/office/drawing/2014/main" id="{90A556D6-9ED2-69B3-811D-7159E2060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3396"/>
                <a:ext cx="89" cy="58"/>
              </a:xfrm>
              <a:custGeom>
                <a:avLst/>
                <a:gdLst>
                  <a:gd name="T0" fmla="*/ 86 w 89"/>
                  <a:gd name="T1" fmla="*/ 56 h 58"/>
                  <a:gd name="T2" fmla="*/ 83 w 89"/>
                  <a:gd name="T3" fmla="*/ 47 h 58"/>
                  <a:gd name="T4" fmla="*/ 80 w 89"/>
                  <a:gd name="T5" fmla="*/ 46 h 58"/>
                  <a:gd name="T6" fmla="*/ 75 w 89"/>
                  <a:gd name="T7" fmla="*/ 45 h 58"/>
                  <a:gd name="T8" fmla="*/ 71 w 89"/>
                  <a:gd name="T9" fmla="*/ 43 h 58"/>
                  <a:gd name="T10" fmla="*/ 66 w 89"/>
                  <a:gd name="T11" fmla="*/ 41 h 58"/>
                  <a:gd name="T12" fmla="*/ 61 w 89"/>
                  <a:gd name="T13" fmla="*/ 37 h 58"/>
                  <a:gd name="T14" fmla="*/ 55 w 89"/>
                  <a:gd name="T15" fmla="*/ 34 h 58"/>
                  <a:gd name="T16" fmla="*/ 49 w 89"/>
                  <a:gd name="T17" fmla="*/ 30 h 58"/>
                  <a:gd name="T18" fmla="*/ 44 w 89"/>
                  <a:gd name="T19" fmla="*/ 26 h 58"/>
                  <a:gd name="T20" fmla="*/ 39 w 89"/>
                  <a:gd name="T21" fmla="*/ 22 h 58"/>
                  <a:gd name="T22" fmla="*/ 33 w 89"/>
                  <a:gd name="T23" fmla="*/ 18 h 58"/>
                  <a:gd name="T24" fmla="*/ 27 w 89"/>
                  <a:gd name="T25" fmla="*/ 14 h 58"/>
                  <a:gd name="T26" fmla="*/ 22 w 89"/>
                  <a:gd name="T27" fmla="*/ 10 h 58"/>
                  <a:gd name="T28" fmla="*/ 17 w 89"/>
                  <a:gd name="T29" fmla="*/ 6 h 58"/>
                  <a:gd name="T30" fmla="*/ 11 w 89"/>
                  <a:gd name="T31" fmla="*/ 3 h 58"/>
                  <a:gd name="T32" fmla="*/ 6 w 89"/>
                  <a:gd name="T33" fmla="*/ 1 h 58"/>
                  <a:gd name="T34" fmla="*/ 1 w 89"/>
                  <a:gd name="T35" fmla="*/ 0 h 58"/>
                  <a:gd name="T36" fmla="*/ 0 w 89"/>
                  <a:gd name="T37" fmla="*/ 10 h 58"/>
                  <a:gd name="T38" fmla="*/ 4 w 89"/>
                  <a:gd name="T39" fmla="*/ 11 h 58"/>
                  <a:gd name="T40" fmla="*/ 8 w 89"/>
                  <a:gd name="T41" fmla="*/ 13 h 58"/>
                  <a:gd name="T42" fmla="*/ 13 w 89"/>
                  <a:gd name="T43" fmla="*/ 16 h 58"/>
                  <a:gd name="T44" fmla="*/ 18 w 89"/>
                  <a:gd name="T45" fmla="*/ 19 h 58"/>
                  <a:gd name="T46" fmla="*/ 24 w 89"/>
                  <a:gd name="T47" fmla="*/ 23 h 58"/>
                  <a:gd name="T48" fmla="*/ 29 w 89"/>
                  <a:gd name="T49" fmla="*/ 27 h 58"/>
                  <a:gd name="T50" fmla="*/ 35 w 89"/>
                  <a:gd name="T51" fmla="*/ 31 h 58"/>
                  <a:gd name="T52" fmla="*/ 40 w 89"/>
                  <a:gd name="T53" fmla="*/ 35 h 58"/>
                  <a:gd name="T54" fmla="*/ 46 w 89"/>
                  <a:gd name="T55" fmla="*/ 39 h 58"/>
                  <a:gd name="T56" fmla="*/ 52 w 89"/>
                  <a:gd name="T57" fmla="*/ 43 h 58"/>
                  <a:gd name="T58" fmla="*/ 57 w 89"/>
                  <a:gd name="T59" fmla="*/ 47 h 58"/>
                  <a:gd name="T60" fmla="*/ 62 w 89"/>
                  <a:gd name="T61" fmla="*/ 50 h 58"/>
                  <a:gd name="T62" fmla="*/ 68 w 89"/>
                  <a:gd name="T63" fmla="*/ 53 h 58"/>
                  <a:gd name="T64" fmla="*/ 74 w 89"/>
                  <a:gd name="T65" fmla="*/ 55 h 58"/>
                  <a:gd name="T66" fmla="*/ 79 w 89"/>
                  <a:gd name="T67" fmla="*/ 56 h 58"/>
                  <a:gd name="T68" fmla="*/ 83 w 89"/>
                  <a:gd name="T69" fmla="*/ 57 h 58"/>
                  <a:gd name="T70" fmla="*/ 82 w 89"/>
                  <a:gd name="T71" fmla="*/ 47 h 58"/>
                  <a:gd name="T72" fmla="*/ 83 w 89"/>
                  <a:gd name="T73" fmla="*/ 57 h 58"/>
                  <a:gd name="T74" fmla="*/ 86 w 89"/>
                  <a:gd name="T75" fmla="*/ 57 h 58"/>
                  <a:gd name="T76" fmla="*/ 86 w 89"/>
                  <a:gd name="T77" fmla="*/ 55 h 58"/>
                  <a:gd name="T78" fmla="*/ 87 w 89"/>
                  <a:gd name="T79" fmla="*/ 54 h 58"/>
                  <a:gd name="T80" fmla="*/ 88 w 89"/>
                  <a:gd name="T81" fmla="*/ 52 h 58"/>
                  <a:gd name="T82" fmla="*/ 87 w 89"/>
                  <a:gd name="T83" fmla="*/ 50 h 58"/>
                  <a:gd name="T84" fmla="*/ 86 w 89"/>
                  <a:gd name="T85" fmla="*/ 48 h 58"/>
                  <a:gd name="T86" fmla="*/ 86 w 89"/>
                  <a:gd name="T87" fmla="*/ 47 h 58"/>
                  <a:gd name="T88" fmla="*/ 83 w 89"/>
                  <a:gd name="T89" fmla="*/ 47 h 58"/>
                  <a:gd name="T90" fmla="*/ 86 w 89"/>
                  <a:gd name="T91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9" h="58">
                    <a:moveTo>
                      <a:pt x="86" y="56"/>
                    </a:moveTo>
                    <a:lnTo>
                      <a:pt x="83" y="47"/>
                    </a:lnTo>
                    <a:lnTo>
                      <a:pt x="80" y="46"/>
                    </a:lnTo>
                    <a:lnTo>
                      <a:pt x="75" y="45"/>
                    </a:lnTo>
                    <a:lnTo>
                      <a:pt x="71" y="43"/>
                    </a:lnTo>
                    <a:lnTo>
                      <a:pt x="66" y="41"/>
                    </a:lnTo>
                    <a:lnTo>
                      <a:pt x="61" y="37"/>
                    </a:lnTo>
                    <a:lnTo>
                      <a:pt x="55" y="34"/>
                    </a:lnTo>
                    <a:lnTo>
                      <a:pt x="49" y="30"/>
                    </a:lnTo>
                    <a:lnTo>
                      <a:pt x="44" y="26"/>
                    </a:lnTo>
                    <a:lnTo>
                      <a:pt x="39" y="22"/>
                    </a:lnTo>
                    <a:lnTo>
                      <a:pt x="33" y="18"/>
                    </a:lnTo>
                    <a:lnTo>
                      <a:pt x="27" y="14"/>
                    </a:lnTo>
                    <a:lnTo>
                      <a:pt x="22" y="10"/>
                    </a:lnTo>
                    <a:lnTo>
                      <a:pt x="17" y="6"/>
                    </a:lnTo>
                    <a:lnTo>
                      <a:pt x="11" y="3"/>
                    </a:lnTo>
                    <a:lnTo>
                      <a:pt x="6" y="1"/>
                    </a:lnTo>
                    <a:lnTo>
                      <a:pt x="1" y="0"/>
                    </a:lnTo>
                    <a:lnTo>
                      <a:pt x="0" y="10"/>
                    </a:lnTo>
                    <a:lnTo>
                      <a:pt x="4" y="11"/>
                    </a:lnTo>
                    <a:lnTo>
                      <a:pt x="8" y="13"/>
                    </a:lnTo>
                    <a:lnTo>
                      <a:pt x="13" y="16"/>
                    </a:lnTo>
                    <a:lnTo>
                      <a:pt x="18" y="19"/>
                    </a:lnTo>
                    <a:lnTo>
                      <a:pt x="24" y="23"/>
                    </a:lnTo>
                    <a:lnTo>
                      <a:pt x="29" y="27"/>
                    </a:lnTo>
                    <a:lnTo>
                      <a:pt x="35" y="31"/>
                    </a:lnTo>
                    <a:lnTo>
                      <a:pt x="40" y="35"/>
                    </a:lnTo>
                    <a:lnTo>
                      <a:pt x="46" y="39"/>
                    </a:lnTo>
                    <a:lnTo>
                      <a:pt x="52" y="43"/>
                    </a:lnTo>
                    <a:lnTo>
                      <a:pt x="57" y="47"/>
                    </a:lnTo>
                    <a:lnTo>
                      <a:pt x="62" y="50"/>
                    </a:lnTo>
                    <a:lnTo>
                      <a:pt x="68" y="53"/>
                    </a:lnTo>
                    <a:lnTo>
                      <a:pt x="74" y="55"/>
                    </a:lnTo>
                    <a:lnTo>
                      <a:pt x="79" y="56"/>
                    </a:lnTo>
                    <a:lnTo>
                      <a:pt x="83" y="57"/>
                    </a:lnTo>
                    <a:lnTo>
                      <a:pt x="82" y="47"/>
                    </a:lnTo>
                    <a:lnTo>
                      <a:pt x="83" y="57"/>
                    </a:lnTo>
                    <a:lnTo>
                      <a:pt x="86" y="57"/>
                    </a:lnTo>
                    <a:lnTo>
                      <a:pt x="86" y="55"/>
                    </a:lnTo>
                    <a:lnTo>
                      <a:pt x="87" y="54"/>
                    </a:lnTo>
                    <a:lnTo>
                      <a:pt x="88" y="52"/>
                    </a:lnTo>
                    <a:lnTo>
                      <a:pt x="87" y="50"/>
                    </a:lnTo>
                    <a:lnTo>
                      <a:pt x="86" y="48"/>
                    </a:lnTo>
                    <a:lnTo>
                      <a:pt x="86" y="47"/>
                    </a:lnTo>
                    <a:lnTo>
                      <a:pt x="83" y="47"/>
                    </a:lnTo>
                    <a:lnTo>
                      <a:pt x="86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34" name="Freeform 390">
                <a:extLst>
                  <a:ext uri="{FF2B5EF4-FFF2-40B4-BE49-F238E27FC236}">
                    <a16:creationId xmlns:a16="http://schemas.microsoft.com/office/drawing/2014/main" id="{A2C268CF-E17A-5CAE-3EC5-54BAB0984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3443"/>
                <a:ext cx="85" cy="138"/>
              </a:xfrm>
              <a:custGeom>
                <a:avLst/>
                <a:gdLst>
                  <a:gd name="T0" fmla="*/ 4 w 85"/>
                  <a:gd name="T1" fmla="*/ 137 h 138"/>
                  <a:gd name="T2" fmla="*/ 8 w 85"/>
                  <a:gd name="T3" fmla="*/ 135 h 138"/>
                  <a:gd name="T4" fmla="*/ 12 w 85"/>
                  <a:gd name="T5" fmla="*/ 124 h 138"/>
                  <a:gd name="T6" fmla="*/ 17 w 85"/>
                  <a:gd name="T7" fmla="*/ 114 h 138"/>
                  <a:gd name="T8" fmla="*/ 21 w 85"/>
                  <a:gd name="T9" fmla="*/ 104 h 138"/>
                  <a:gd name="T10" fmla="*/ 26 w 85"/>
                  <a:gd name="T11" fmla="*/ 95 h 138"/>
                  <a:gd name="T12" fmla="*/ 30 w 85"/>
                  <a:gd name="T13" fmla="*/ 86 h 138"/>
                  <a:gd name="T14" fmla="*/ 34 w 85"/>
                  <a:gd name="T15" fmla="*/ 77 h 138"/>
                  <a:gd name="T16" fmla="*/ 37 w 85"/>
                  <a:gd name="T17" fmla="*/ 69 h 138"/>
                  <a:gd name="T18" fmla="*/ 42 w 85"/>
                  <a:gd name="T19" fmla="*/ 61 h 138"/>
                  <a:gd name="T20" fmla="*/ 46 w 85"/>
                  <a:gd name="T21" fmla="*/ 53 h 138"/>
                  <a:gd name="T22" fmla="*/ 50 w 85"/>
                  <a:gd name="T23" fmla="*/ 46 h 138"/>
                  <a:gd name="T24" fmla="*/ 55 w 85"/>
                  <a:gd name="T25" fmla="*/ 39 h 138"/>
                  <a:gd name="T26" fmla="*/ 60 w 85"/>
                  <a:gd name="T27" fmla="*/ 32 h 138"/>
                  <a:gd name="T28" fmla="*/ 65 w 85"/>
                  <a:gd name="T29" fmla="*/ 26 h 138"/>
                  <a:gd name="T30" fmla="*/ 71 w 85"/>
                  <a:gd name="T31" fmla="*/ 20 h 138"/>
                  <a:gd name="T32" fmla="*/ 77 w 85"/>
                  <a:gd name="T33" fmla="*/ 15 h 138"/>
                  <a:gd name="T34" fmla="*/ 84 w 85"/>
                  <a:gd name="T35" fmla="*/ 9 h 138"/>
                  <a:gd name="T36" fmla="*/ 80 w 85"/>
                  <a:gd name="T37" fmla="*/ 0 h 138"/>
                  <a:gd name="T38" fmla="*/ 73 w 85"/>
                  <a:gd name="T39" fmla="*/ 6 h 138"/>
                  <a:gd name="T40" fmla="*/ 66 w 85"/>
                  <a:gd name="T41" fmla="*/ 12 h 138"/>
                  <a:gd name="T42" fmla="*/ 60 w 85"/>
                  <a:gd name="T43" fmla="*/ 18 h 138"/>
                  <a:gd name="T44" fmla="*/ 54 w 85"/>
                  <a:gd name="T45" fmla="*/ 25 h 138"/>
                  <a:gd name="T46" fmla="*/ 49 w 85"/>
                  <a:gd name="T47" fmla="*/ 32 h 138"/>
                  <a:gd name="T48" fmla="*/ 44 w 85"/>
                  <a:gd name="T49" fmla="*/ 39 h 138"/>
                  <a:gd name="T50" fmla="*/ 40 w 85"/>
                  <a:gd name="T51" fmla="*/ 47 h 138"/>
                  <a:gd name="T52" fmla="*/ 35 w 85"/>
                  <a:gd name="T53" fmla="*/ 55 h 138"/>
                  <a:gd name="T54" fmla="*/ 31 w 85"/>
                  <a:gd name="T55" fmla="*/ 63 h 138"/>
                  <a:gd name="T56" fmla="*/ 27 w 85"/>
                  <a:gd name="T57" fmla="*/ 72 h 138"/>
                  <a:gd name="T58" fmla="*/ 23 w 85"/>
                  <a:gd name="T59" fmla="*/ 80 h 138"/>
                  <a:gd name="T60" fmla="*/ 19 w 85"/>
                  <a:gd name="T61" fmla="*/ 89 h 138"/>
                  <a:gd name="T62" fmla="*/ 15 w 85"/>
                  <a:gd name="T63" fmla="*/ 99 h 138"/>
                  <a:gd name="T64" fmla="*/ 11 w 85"/>
                  <a:gd name="T65" fmla="*/ 109 h 138"/>
                  <a:gd name="T66" fmla="*/ 6 w 85"/>
                  <a:gd name="T67" fmla="*/ 119 h 138"/>
                  <a:gd name="T68" fmla="*/ 1 w 85"/>
                  <a:gd name="T69" fmla="*/ 129 h 138"/>
                  <a:gd name="T70" fmla="*/ 4 w 85"/>
                  <a:gd name="T71" fmla="*/ 127 h 138"/>
                  <a:gd name="T72" fmla="*/ 1 w 85"/>
                  <a:gd name="T73" fmla="*/ 129 h 138"/>
                  <a:gd name="T74" fmla="*/ 0 w 85"/>
                  <a:gd name="T75" fmla="*/ 131 h 138"/>
                  <a:gd name="T76" fmla="*/ 0 w 85"/>
                  <a:gd name="T77" fmla="*/ 133 h 138"/>
                  <a:gd name="T78" fmla="*/ 1 w 85"/>
                  <a:gd name="T79" fmla="*/ 135 h 138"/>
                  <a:gd name="T80" fmla="*/ 2 w 85"/>
                  <a:gd name="T81" fmla="*/ 136 h 138"/>
                  <a:gd name="T82" fmla="*/ 3 w 85"/>
                  <a:gd name="T83" fmla="*/ 137 h 138"/>
                  <a:gd name="T84" fmla="*/ 5 w 85"/>
                  <a:gd name="T85" fmla="*/ 137 h 138"/>
                  <a:gd name="T86" fmla="*/ 6 w 85"/>
                  <a:gd name="T87" fmla="*/ 136 h 138"/>
                  <a:gd name="T88" fmla="*/ 8 w 85"/>
                  <a:gd name="T89" fmla="*/ 135 h 138"/>
                  <a:gd name="T90" fmla="*/ 4 w 85"/>
                  <a:gd name="T91" fmla="*/ 137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5" h="138">
                    <a:moveTo>
                      <a:pt x="4" y="137"/>
                    </a:moveTo>
                    <a:lnTo>
                      <a:pt x="8" y="135"/>
                    </a:lnTo>
                    <a:lnTo>
                      <a:pt x="12" y="124"/>
                    </a:lnTo>
                    <a:lnTo>
                      <a:pt x="17" y="114"/>
                    </a:lnTo>
                    <a:lnTo>
                      <a:pt x="21" y="104"/>
                    </a:lnTo>
                    <a:lnTo>
                      <a:pt x="26" y="95"/>
                    </a:lnTo>
                    <a:lnTo>
                      <a:pt x="30" y="86"/>
                    </a:lnTo>
                    <a:lnTo>
                      <a:pt x="34" y="77"/>
                    </a:lnTo>
                    <a:lnTo>
                      <a:pt x="37" y="69"/>
                    </a:lnTo>
                    <a:lnTo>
                      <a:pt x="42" y="61"/>
                    </a:lnTo>
                    <a:lnTo>
                      <a:pt x="46" y="53"/>
                    </a:lnTo>
                    <a:lnTo>
                      <a:pt x="50" y="46"/>
                    </a:lnTo>
                    <a:lnTo>
                      <a:pt x="55" y="39"/>
                    </a:lnTo>
                    <a:lnTo>
                      <a:pt x="60" y="32"/>
                    </a:lnTo>
                    <a:lnTo>
                      <a:pt x="65" y="26"/>
                    </a:lnTo>
                    <a:lnTo>
                      <a:pt x="71" y="20"/>
                    </a:lnTo>
                    <a:lnTo>
                      <a:pt x="77" y="15"/>
                    </a:lnTo>
                    <a:lnTo>
                      <a:pt x="84" y="9"/>
                    </a:lnTo>
                    <a:lnTo>
                      <a:pt x="80" y="0"/>
                    </a:lnTo>
                    <a:lnTo>
                      <a:pt x="73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4" y="25"/>
                    </a:lnTo>
                    <a:lnTo>
                      <a:pt x="49" y="32"/>
                    </a:lnTo>
                    <a:lnTo>
                      <a:pt x="44" y="39"/>
                    </a:lnTo>
                    <a:lnTo>
                      <a:pt x="40" y="47"/>
                    </a:lnTo>
                    <a:lnTo>
                      <a:pt x="35" y="55"/>
                    </a:lnTo>
                    <a:lnTo>
                      <a:pt x="31" y="63"/>
                    </a:lnTo>
                    <a:lnTo>
                      <a:pt x="27" y="72"/>
                    </a:lnTo>
                    <a:lnTo>
                      <a:pt x="23" y="80"/>
                    </a:lnTo>
                    <a:lnTo>
                      <a:pt x="19" y="89"/>
                    </a:lnTo>
                    <a:lnTo>
                      <a:pt x="15" y="99"/>
                    </a:lnTo>
                    <a:lnTo>
                      <a:pt x="11" y="109"/>
                    </a:lnTo>
                    <a:lnTo>
                      <a:pt x="6" y="119"/>
                    </a:lnTo>
                    <a:lnTo>
                      <a:pt x="1" y="129"/>
                    </a:lnTo>
                    <a:lnTo>
                      <a:pt x="4" y="127"/>
                    </a:lnTo>
                    <a:lnTo>
                      <a:pt x="1" y="129"/>
                    </a:lnTo>
                    <a:lnTo>
                      <a:pt x="0" y="131"/>
                    </a:lnTo>
                    <a:lnTo>
                      <a:pt x="0" y="133"/>
                    </a:lnTo>
                    <a:lnTo>
                      <a:pt x="1" y="135"/>
                    </a:lnTo>
                    <a:lnTo>
                      <a:pt x="2" y="136"/>
                    </a:lnTo>
                    <a:lnTo>
                      <a:pt x="3" y="137"/>
                    </a:lnTo>
                    <a:lnTo>
                      <a:pt x="5" y="137"/>
                    </a:lnTo>
                    <a:lnTo>
                      <a:pt x="6" y="136"/>
                    </a:lnTo>
                    <a:lnTo>
                      <a:pt x="8" y="135"/>
                    </a:lnTo>
                    <a:lnTo>
                      <a:pt x="4" y="1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35" name="Freeform 391">
                <a:extLst>
                  <a:ext uri="{FF2B5EF4-FFF2-40B4-BE49-F238E27FC236}">
                    <a16:creationId xmlns:a16="http://schemas.microsoft.com/office/drawing/2014/main" id="{E9CB1072-FE3E-8AB4-E7FF-FA956295B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3534"/>
                <a:ext cx="146" cy="47"/>
              </a:xfrm>
              <a:custGeom>
                <a:avLst/>
                <a:gdLst>
                  <a:gd name="T0" fmla="*/ 5 w 146"/>
                  <a:gd name="T1" fmla="*/ 11 h 47"/>
                  <a:gd name="T2" fmla="*/ 11 w 146"/>
                  <a:gd name="T3" fmla="*/ 11 h 47"/>
                  <a:gd name="T4" fmla="*/ 17 w 146"/>
                  <a:gd name="T5" fmla="*/ 11 h 47"/>
                  <a:gd name="T6" fmla="*/ 22 w 146"/>
                  <a:gd name="T7" fmla="*/ 12 h 47"/>
                  <a:gd name="T8" fmla="*/ 28 w 146"/>
                  <a:gd name="T9" fmla="*/ 13 h 47"/>
                  <a:gd name="T10" fmla="*/ 34 w 146"/>
                  <a:gd name="T11" fmla="*/ 16 h 47"/>
                  <a:gd name="T12" fmla="*/ 40 w 146"/>
                  <a:gd name="T13" fmla="*/ 18 h 47"/>
                  <a:gd name="T14" fmla="*/ 47 w 146"/>
                  <a:gd name="T15" fmla="*/ 22 h 47"/>
                  <a:gd name="T16" fmla="*/ 54 w 146"/>
                  <a:gd name="T17" fmla="*/ 25 h 47"/>
                  <a:gd name="T18" fmla="*/ 62 w 146"/>
                  <a:gd name="T19" fmla="*/ 29 h 47"/>
                  <a:gd name="T20" fmla="*/ 71 w 146"/>
                  <a:gd name="T21" fmla="*/ 32 h 47"/>
                  <a:gd name="T22" fmla="*/ 80 w 146"/>
                  <a:gd name="T23" fmla="*/ 35 h 47"/>
                  <a:gd name="T24" fmla="*/ 90 w 146"/>
                  <a:gd name="T25" fmla="*/ 38 h 47"/>
                  <a:gd name="T26" fmla="*/ 103 w 146"/>
                  <a:gd name="T27" fmla="*/ 41 h 47"/>
                  <a:gd name="T28" fmla="*/ 116 w 146"/>
                  <a:gd name="T29" fmla="*/ 43 h 47"/>
                  <a:gd name="T30" fmla="*/ 130 w 146"/>
                  <a:gd name="T31" fmla="*/ 45 h 47"/>
                  <a:gd name="T32" fmla="*/ 145 w 146"/>
                  <a:gd name="T33" fmla="*/ 46 h 47"/>
                  <a:gd name="T34" fmla="*/ 138 w 146"/>
                  <a:gd name="T35" fmla="*/ 35 h 47"/>
                  <a:gd name="T36" fmla="*/ 123 w 146"/>
                  <a:gd name="T37" fmla="*/ 34 h 47"/>
                  <a:gd name="T38" fmla="*/ 109 w 146"/>
                  <a:gd name="T39" fmla="*/ 32 h 47"/>
                  <a:gd name="T40" fmla="*/ 97 w 146"/>
                  <a:gd name="T41" fmla="*/ 30 h 47"/>
                  <a:gd name="T42" fmla="*/ 87 w 146"/>
                  <a:gd name="T43" fmla="*/ 27 h 47"/>
                  <a:gd name="T44" fmla="*/ 77 w 146"/>
                  <a:gd name="T45" fmla="*/ 24 h 47"/>
                  <a:gd name="T46" fmla="*/ 68 w 146"/>
                  <a:gd name="T47" fmla="*/ 20 h 47"/>
                  <a:gd name="T48" fmla="*/ 60 w 146"/>
                  <a:gd name="T49" fmla="*/ 17 h 47"/>
                  <a:gd name="T50" fmla="*/ 53 w 146"/>
                  <a:gd name="T51" fmla="*/ 13 h 47"/>
                  <a:gd name="T52" fmla="*/ 46 w 146"/>
                  <a:gd name="T53" fmla="*/ 10 h 47"/>
                  <a:gd name="T54" fmla="*/ 40 w 146"/>
                  <a:gd name="T55" fmla="*/ 7 h 47"/>
                  <a:gd name="T56" fmla="*/ 34 w 146"/>
                  <a:gd name="T57" fmla="*/ 5 h 47"/>
                  <a:gd name="T58" fmla="*/ 27 w 146"/>
                  <a:gd name="T59" fmla="*/ 3 h 47"/>
                  <a:gd name="T60" fmla="*/ 21 w 146"/>
                  <a:gd name="T61" fmla="*/ 1 h 47"/>
                  <a:gd name="T62" fmla="*/ 14 w 146"/>
                  <a:gd name="T63" fmla="*/ 0 h 47"/>
                  <a:gd name="T64" fmla="*/ 7 w 146"/>
                  <a:gd name="T65" fmla="*/ 0 h 47"/>
                  <a:gd name="T66" fmla="*/ 4 w 146"/>
                  <a:gd name="T67" fmla="*/ 1 h 47"/>
                  <a:gd name="T68" fmla="*/ 2 w 146"/>
                  <a:gd name="T69" fmla="*/ 1 h 47"/>
                  <a:gd name="T70" fmla="*/ 0 w 146"/>
                  <a:gd name="T71" fmla="*/ 4 h 47"/>
                  <a:gd name="T72" fmla="*/ 1 w 146"/>
                  <a:gd name="T73" fmla="*/ 8 h 47"/>
                  <a:gd name="T74" fmla="*/ 2 w 146"/>
                  <a:gd name="T75" fmla="*/ 11 h 47"/>
                  <a:gd name="T76" fmla="*/ 4 w 146"/>
                  <a:gd name="T77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6" h="47">
                    <a:moveTo>
                      <a:pt x="4" y="11"/>
                    </a:moveTo>
                    <a:lnTo>
                      <a:pt x="5" y="11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2" y="12"/>
                    </a:lnTo>
                    <a:lnTo>
                      <a:pt x="25" y="13"/>
                    </a:lnTo>
                    <a:lnTo>
                      <a:pt x="28" y="13"/>
                    </a:lnTo>
                    <a:lnTo>
                      <a:pt x="31" y="15"/>
                    </a:lnTo>
                    <a:lnTo>
                      <a:pt x="34" y="16"/>
                    </a:lnTo>
                    <a:lnTo>
                      <a:pt x="37" y="17"/>
                    </a:lnTo>
                    <a:lnTo>
                      <a:pt x="40" y="18"/>
                    </a:lnTo>
                    <a:lnTo>
                      <a:pt x="43" y="20"/>
                    </a:lnTo>
                    <a:lnTo>
                      <a:pt x="47" y="22"/>
                    </a:lnTo>
                    <a:lnTo>
                      <a:pt x="50" y="23"/>
                    </a:lnTo>
                    <a:lnTo>
                      <a:pt x="54" y="25"/>
                    </a:lnTo>
                    <a:lnTo>
                      <a:pt x="58" y="27"/>
                    </a:lnTo>
                    <a:lnTo>
                      <a:pt x="62" y="29"/>
                    </a:lnTo>
                    <a:lnTo>
                      <a:pt x="66" y="30"/>
                    </a:lnTo>
                    <a:lnTo>
                      <a:pt x="71" y="32"/>
                    </a:lnTo>
                    <a:lnTo>
                      <a:pt x="75" y="34"/>
                    </a:lnTo>
                    <a:lnTo>
                      <a:pt x="80" y="35"/>
                    </a:lnTo>
                    <a:lnTo>
                      <a:pt x="85" y="37"/>
                    </a:lnTo>
                    <a:lnTo>
                      <a:pt x="90" y="38"/>
                    </a:lnTo>
                    <a:lnTo>
                      <a:pt x="97" y="40"/>
                    </a:lnTo>
                    <a:lnTo>
                      <a:pt x="103" y="41"/>
                    </a:lnTo>
                    <a:lnTo>
                      <a:pt x="109" y="43"/>
                    </a:lnTo>
                    <a:lnTo>
                      <a:pt x="116" y="43"/>
                    </a:lnTo>
                    <a:lnTo>
                      <a:pt x="122" y="44"/>
                    </a:lnTo>
                    <a:lnTo>
                      <a:pt x="130" y="45"/>
                    </a:lnTo>
                    <a:lnTo>
                      <a:pt x="137" y="46"/>
                    </a:lnTo>
                    <a:lnTo>
                      <a:pt x="145" y="46"/>
                    </a:lnTo>
                    <a:lnTo>
                      <a:pt x="145" y="36"/>
                    </a:lnTo>
                    <a:lnTo>
                      <a:pt x="138" y="35"/>
                    </a:lnTo>
                    <a:lnTo>
                      <a:pt x="130" y="35"/>
                    </a:lnTo>
                    <a:lnTo>
                      <a:pt x="123" y="34"/>
                    </a:lnTo>
                    <a:lnTo>
                      <a:pt x="116" y="33"/>
                    </a:lnTo>
                    <a:lnTo>
                      <a:pt x="109" y="32"/>
                    </a:lnTo>
                    <a:lnTo>
                      <a:pt x="103" y="31"/>
                    </a:lnTo>
                    <a:lnTo>
                      <a:pt x="97" y="30"/>
                    </a:lnTo>
                    <a:lnTo>
                      <a:pt x="92" y="28"/>
                    </a:lnTo>
                    <a:lnTo>
                      <a:pt x="87" y="27"/>
                    </a:lnTo>
                    <a:lnTo>
                      <a:pt x="82" y="26"/>
                    </a:lnTo>
                    <a:lnTo>
                      <a:pt x="77" y="24"/>
                    </a:lnTo>
                    <a:lnTo>
                      <a:pt x="73" y="22"/>
                    </a:lnTo>
                    <a:lnTo>
                      <a:pt x="68" y="20"/>
                    </a:lnTo>
                    <a:lnTo>
                      <a:pt x="64" y="19"/>
                    </a:lnTo>
                    <a:lnTo>
                      <a:pt x="60" y="17"/>
                    </a:lnTo>
                    <a:lnTo>
                      <a:pt x="56" y="15"/>
                    </a:lnTo>
                    <a:lnTo>
                      <a:pt x="53" y="13"/>
                    </a:lnTo>
                    <a:lnTo>
                      <a:pt x="49" y="12"/>
                    </a:lnTo>
                    <a:lnTo>
                      <a:pt x="46" y="10"/>
                    </a:lnTo>
                    <a:lnTo>
                      <a:pt x="43" y="9"/>
                    </a:lnTo>
                    <a:lnTo>
                      <a:pt x="40" y="7"/>
                    </a:lnTo>
                    <a:lnTo>
                      <a:pt x="37" y="6"/>
                    </a:lnTo>
                    <a:lnTo>
                      <a:pt x="34" y="5"/>
                    </a:lnTo>
                    <a:lnTo>
                      <a:pt x="30" y="4"/>
                    </a:lnTo>
                    <a:lnTo>
                      <a:pt x="27" y="3"/>
                    </a:lnTo>
                    <a:lnTo>
                      <a:pt x="24" y="2"/>
                    </a:lnTo>
                    <a:lnTo>
                      <a:pt x="21" y="1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2" y="10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4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36" name="Freeform 392">
                <a:extLst>
                  <a:ext uri="{FF2B5EF4-FFF2-40B4-BE49-F238E27FC236}">
                    <a16:creationId xmlns:a16="http://schemas.microsoft.com/office/drawing/2014/main" id="{151FE11F-C0FE-F785-CFE3-DE3204A69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472"/>
                <a:ext cx="157" cy="75"/>
              </a:xfrm>
              <a:custGeom>
                <a:avLst/>
                <a:gdLst>
                  <a:gd name="T0" fmla="*/ 1 w 157"/>
                  <a:gd name="T1" fmla="*/ 10 h 75"/>
                  <a:gd name="T2" fmla="*/ 10 w 157"/>
                  <a:gd name="T3" fmla="*/ 19 h 75"/>
                  <a:gd name="T4" fmla="*/ 19 w 157"/>
                  <a:gd name="T5" fmla="*/ 28 h 75"/>
                  <a:gd name="T6" fmla="*/ 28 w 157"/>
                  <a:gd name="T7" fmla="*/ 36 h 75"/>
                  <a:gd name="T8" fmla="*/ 37 w 157"/>
                  <a:gd name="T9" fmla="*/ 43 h 75"/>
                  <a:gd name="T10" fmla="*/ 45 w 157"/>
                  <a:gd name="T11" fmla="*/ 49 h 75"/>
                  <a:gd name="T12" fmla="*/ 54 w 157"/>
                  <a:gd name="T13" fmla="*/ 54 h 75"/>
                  <a:gd name="T14" fmla="*/ 63 w 157"/>
                  <a:gd name="T15" fmla="*/ 59 h 75"/>
                  <a:gd name="T16" fmla="*/ 71 w 157"/>
                  <a:gd name="T17" fmla="*/ 63 h 75"/>
                  <a:gd name="T18" fmla="*/ 80 w 157"/>
                  <a:gd name="T19" fmla="*/ 66 h 75"/>
                  <a:gd name="T20" fmla="*/ 90 w 157"/>
                  <a:gd name="T21" fmla="*/ 69 h 75"/>
                  <a:gd name="T22" fmla="*/ 99 w 157"/>
                  <a:gd name="T23" fmla="*/ 71 h 75"/>
                  <a:gd name="T24" fmla="*/ 110 w 157"/>
                  <a:gd name="T25" fmla="*/ 72 h 75"/>
                  <a:gd name="T26" fmla="*/ 121 w 157"/>
                  <a:gd name="T27" fmla="*/ 73 h 75"/>
                  <a:gd name="T28" fmla="*/ 131 w 157"/>
                  <a:gd name="T29" fmla="*/ 74 h 75"/>
                  <a:gd name="T30" fmla="*/ 143 w 157"/>
                  <a:gd name="T31" fmla="*/ 74 h 75"/>
                  <a:gd name="T32" fmla="*/ 156 w 157"/>
                  <a:gd name="T33" fmla="*/ 73 h 75"/>
                  <a:gd name="T34" fmla="*/ 150 w 157"/>
                  <a:gd name="T35" fmla="*/ 63 h 75"/>
                  <a:gd name="T36" fmla="*/ 137 w 157"/>
                  <a:gd name="T37" fmla="*/ 63 h 75"/>
                  <a:gd name="T38" fmla="*/ 126 w 157"/>
                  <a:gd name="T39" fmla="*/ 63 h 75"/>
                  <a:gd name="T40" fmla="*/ 115 w 157"/>
                  <a:gd name="T41" fmla="*/ 62 h 75"/>
                  <a:gd name="T42" fmla="*/ 105 w 157"/>
                  <a:gd name="T43" fmla="*/ 61 h 75"/>
                  <a:gd name="T44" fmla="*/ 96 w 157"/>
                  <a:gd name="T45" fmla="*/ 60 h 75"/>
                  <a:gd name="T46" fmla="*/ 86 w 157"/>
                  <a:gd name="T47" fmla="*/ 58 h 75"/>
                  <a:gd name="T48" fmla="*/ 78 w 157"/>
                  <a:gd name="T49" fmla="*/ 55 h 75"/>
                  <a:gd name="T50" fmla="*/ 70 w 157"/>
                  <a:gd name="T51" fmla="*/ 51 h 75"/>
                  <a:gd name="T52" fmla="*/ 61 w 157"/>
                  <a:gd name="T53" fmla="*/ 47 h 75"/>
                  <a:gd name="T54" fmla="*/ 53 w 157"/>
                  <a:gd name="T55" fmla="*/ 42 h 75"/>
                  <a:gd name="T56" fmla="*/ 45 w 157"/>
                  <a:gd name="T57" fmla="*/ 37 h 75"/>
                  <a:gd name="T58" fmla="*/ 36 w 157"/>
                  <a:gd name="T59" fmla="*/ 31 h 75"/>
                  <a:gd name="T60" fmla="*/ 29 w 157"/>
                  <a:gd name="T61" fmla="*/ 24 h 75"/>
                  <a:gd name="T62" fmla="*/ 19 w 157"/>
                  <a:gd name="T63" fmla="*/ 16 h 75"/>
                  <a:gd name="T64" fmla="*/ 11 w 157"/>
                  <a:gd name="T65" fmla="*/ 7 h 75"/>
                  <a:gd name="T66" fmla="*/ 8 w 157"/>
                  <a:gd name="T67" fmla="*/ 6 h 75"/>
                  <a:gd name="T68" fmla="*/ 5 w 157"/>
                  <a:gd name="T69" fmla="*/ 1 h 75"/>
                  <a:gd name="T70" fmla="*/ 2 w 157"/>
                  <a:gd name="T71" fmla="*/ 1 h 75"/>
                  <a:gd name="T72" fmla="*/ 0 w 157"/>
                  <a:gd name="T73" fmla="*/ 4 h 75"/>
                  <a:gd name="T74" fmla="*/ 0 w 157"/>
                  <a:gd name="T75" fmla="*/ 8 h 75"/>
                  <a:gd name="T76" fmla="*/ 0 w 157"/>
                  <a:gd name="T77" fmla="*/ 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7" h="75">
                    <a:moveTo>
                      <a:pt x="0" y="5"/>
                    </a:moveTo>
                    <a:lnTo>
                      <a:pt x="1" y="10"/>
                    </a:lnTo>
                    <a:lnTo>
                      <a:pt x="6" y="15"/>
                    </a:lnTo>
                    <a:lnTo>
                      <a:pt x="10" y="19"/>
                    </a:lnTo>
                    <a:lnTo>
                      <a:pt x="15" y="24"/>
                    </a:lnTo>
                    <a:lnTo>
                      <a:pt x="19" y="28"/>
                    </a:lnTo>
                    <a:lnTo>
                      <a:pt x="24" y="32"/>
                    </a:lnTo>
                    <a:lnTo>
                      <a:pt x="28" y="36"/>
                    </a:lnTo>
                    <a:lnTo>
                      <a:pt x="32" y="40"/>
                    </a:lnTo>
                    <a:lnTo>
                      <a:pt x="37" y="43"/>
                    </a:lnTo>
                    <a:lnTo>
                      <a:pt x="41" y="46"/>
                    </a:lnTo>
                    <a:lnTo>
                      <a:pt x="45" y="49"/>
                    </a:lnTo>
                    <a:lnTo>
                      <a:pt x="50" y="52"/>
                    </a:lnTo>
                    <a:lnTo>
                      <a:pt x="54" y="54"/>
                    </a:lnTo>
                    <a:lnTo>
                      <a:pt x="58" y="57"/>
                    </a:lnTo>
                    <a:lnTo>
                      <a:pt x="63" y="59"/>
                    </a:lnTo>
                    <a:lnTo>
                      <a:pt x="67" y="61"/>
                    </a:lnTo>
                    <a:lnTo>
                      <a:pt x="71" y="63"/>
                    </a:lnTo>
                    <a:lnTo>
                      <a:pt x="76" y="65"/>
                    </a:lnTo>
                    <a:lnTo>
                      <a:pt x="80" y="66"/>
                    </a:lnTo>
                    <a:lnTo>
                      <a:pt x="86" y="67"/>
                    </a:lnTo>
                    <a:lnTo>
                      <a:pt x="90" y="69"/>
                    </a:lnTo>
                    <a:lnTo>
                      <a:pt x="95" y="70"/>
                    </a:lnTo>
                    <a:lnTo>
                      <a:pt x="99" y="71"/>
                    </a:lnTo>
                    <a:lnTo>
                      <a:pt x="105" y="72"/>
                    </a:lnTo>
                    <a:lnTo>
                      <a:pt x="110" y="72"/>
                    </a:lnTo>
                    <a:lnTo>
                      <a:pt x="115" y="73"/>
                    </a:lnTo>
                    <a:lnTo>
                      <a:pt x="121" y="73"/>
                    </a:lnTo>
                    <a:lnTo>
                      <a:pt x="126" y="73"/>
                    </a:lnTo>
                    <a:lnTo>
                      <a:pt x="131" y="74"/>
                    </a:lnTo>
                    <a:lnTo>
                      <a:pt x="137" y="74"/>
                    </a:lnTo>
                    <a:lnTo>
                      <a:pt x="143" y="74"/>
                    </a:lnTo>
                    <a:lnTo>
                      <a:pt x="150" y="73"/>
                    </a:lnTo>
                    <a:lnTo>
                      <a:pt x="156" y="73"/>
                    </a:lnTo>
                    <a:lnTo>
                      <a:pt x="156" y="63"/>
                    </a:lnTo>
                    <a:lnTo>
                      <a:pt x="150" y="63"/>
                    </a:lnTo>
                    <a:lnTo>
                      <a:pt x="143" y="63"/>
                    </a:lnTo>
                    <a:lnTo>
                      <a:pt x="137" y="63"/>
                    </a:lnTo>
                    <a:lnTo>
                      <a:pt x="131" y="63"/>
                    </a:lnTo>
                    <a:lnTo>
                      <a:pt x="126" y="63"/>
                    </a:lnTo>
                    <a:lnTo>
                      <a:pt x="121" y="63"/>
                    </a:lnTo>
                    <a:lnTo>
                      <a:pt x="115" y="62"/>
                    </a:lnTo>
                    <a:lnTo>
                      <a:pt x="111" y="62"/>
                    </a:lnTo>
                    <a:lnTo>
                      <a:pt x="105" y="61"/>
                    </a:lnTo>
                    <a:lnTo>
                      <a:pt x="101" y="60"/>
                    </a:lnTo>
                    <a:lnTo>
                      <a:pt x="96" y="60"/>
                    </a:lnTo>
                    <a:lnTo>
                      <a:pt x="92" y="59"/>
                    </a:lnTo>
                    <a:lnTo>
                      <a:pt x="86" y="58"/>
                    </a:lnTo>
                    <a:lnTo>
                      <a:pt x="83" y="56"/>
                    </a:lnTo>
                    <a:lnTo>
                      <a:pt x="78" y="55"/>
                    </a:lnTo>
                    <a:lnTo>
                      <a:pt x="73" y="53"/>
                    </a:lnTo>
                    <a:lnTo>
                      <a:pt x="70" y="51"/>
                    </a:lnTo>
                    <a:lnTo>
                      <a:pt x="65" y="50"/>
                    </a:lnTo>
                    <a:lnTo>
                      <a:pt x="61" y="47"/>
                    </a:lnTo>
                    <a:lnTo>
                      <a:pt x="57" y="45"/>
                    </a:lnTo>
                    <a:lnTo>
                      <a:pt x="53" y="42"/>
                    </a:lnTo>
                    <a:lnTo>
                      <a:pt x="48" y="40"/>
                    </a:lnTo>
                    <a:lnTo>
                      <a:pt x="45" y="37"/>
                    </a:lnTo>
                    <a:lnTo>
                      <a:pt x="41" y="34"/>
                    </a:lnTo>
                    <a:lnTo>
                      <a:pt x="36" y="31"/>
                    </a:lnTo>
                    <a:lnTo>
                      <a:pt x="32" y="27"/>
                    </a:lnTo>
                    <a:lnTo>
                      <a:pt x="29" y="24"/>
                    </a:lnTo>
                    <a:lnTo>
                      <a:pt x="24" y="20"/>
                    </a:lnTo>
                    <a:lnTo>
                      <a:pt x="19" y="16"/>
                    </a:lnTo>
                    <a:lnTo>
                      <a:pt x="16" y="11"/>
                    </a:lnTo>
                    <a:lnTo>
                      <a:pt x="11" y="7"/>
                    </a:lnTo>
                    <a:lnTo>
                      <a:pt x="6" y="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37" name="Freeform 393">
                <a:extLst>
                  <a:ext uri="{FF2B5EF4-FFF2-40B4-BE49-F238E27FC236}">
                    <a16:creationId xmlns:a16="http://schemas.microsoft.com/office/drawing/2014/main" id="{3DA8D58F-1F98-C405-8AE3-E94D9A540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3432"/>
                <a:ext cx="20" cy="47"/>
              </a:xfrm>
              <a:custGeom>
                <a:avLst/>
                <a:gdLst>
                  <a:gd name="T0" fmla="*/ 17 w 20"/>
                  <a:gd name="T1" fmla="*/ 0 h 47"/>
                  <a:gd name="T2" fmla="*/ 13 w 20"/>
                  <a:gd name="T3" fmla="*/ 1 h 47"/>
                  <a:gd name="T4" fmla="*/ 12 w 20"/>
                  <a:gd name="T5" fmla="*/ 3 h 47"/>
                  <a:gd name="T6" fmla="*/ 10 w 20"/>
                  <a:gd name="T7" fmla="*/ 6 h 47"/>
                  <a:gd name="T8" fmla="*/ 9 w 20"/>
                  <a:gd name="T9" fmla="*/ 8 h 47"/>
                  <a:gd name="T10" fmla="*/ 8 w 20"/>
                  <a:gd name="T11" fmla="*/ 10 h 47"/>
                  <a:gd name="T12" fmla="*/ 7 w 20"/>
                  <a:gd name="T13" fmla="*/ 13 h 47"/>
                  <a:gd name="T14" fmla="*/ 6 w 20"/>
                  <a:gd name="T15" fmla="*/ 16 h 47"/>
                  <a:gd name="T16" fmla="*/ 5 w 20"/>
                  <a:gd name="T17" fmla="*/ 18 h 47"/>
                  <a:gd name="T18" fmla="*/ 4 w 20"/>
                  <a:gd name="T19" fmla="*/ 21 h 47"/>
                  <a:gd name="T20" fmla="*/ 3 w 20"/>
                  <a:gd name="T21" fmla="*/ 23 h 47"/>
                  <a:gd name="T22" fmla="*/ 2 w 20"/>
                  <a:gd name="T23" fmla="*/ 26 h 47"/>
                  <a:gd name="T24" fmla="*/ 2 w 20"/>
                  <a:gd name="T25" fmla="*/ 29 h 47"/>
                  <a:gd name="T26" fmla="*/ 2 w 20"/>
                  <a:gd name="T27" fmla="*/ 32 h 47"/>
                  <a:gd name="T28" fmla="*/ 1 w 20"/>
                  <a:gd name="T29" fmla="*/ 35 h 47"/>
                  <a:gd name="T30" fmla="*/ 1 w 20"/>
                  <a:gd name="T31" fmla="*/ 38 h 47"/>
                  <a:gd name="T32" fmla="*/ 0 w 20"/>
                  <a:gd name="T33" fmla="*/ 42 h 47"/>
                  <a:gd name="T34" fmla="*/ 0 w 20"/>
                  <a:gd name="T35" fmla="*/ 45 h 47"/>
                  <a:gd name="T36" fmla="*/ 8 w 20"/>
                  <a:gd name="T37" fmla="*/ 46 h 47"/>
                  <a:gd name="T38" fmla="*/ 8 w 20"/>
                  <a:gd name="T39" fmla="*/ 43 h 47"/>
                  <a:gd name="T40" fmla="*/ 8 w 20"/>
                  <a:gd name="T41" fmla="*/ 40 h 47"/>
                  <a:gd name="T42" fmla="*/ 8 w 20"/>
                  <a:gd name="T43" fmla="*/ 37 h 47"/>
                  <a:gd name="T44" fmla="*/ 9 w 20"/>
                  <a:gd name="T45" fmla="*/ 35 h 47"/>
                  <a:gd name="T46" fmla="*/ 10 w 20"/>
                  <a:gd name="T47" fmla="*/ 32 h 47"/>
                  <a:gd name="T48" fmla="*/ 10 w 20"/>
                  <a:gd name="T49" fmla="*/ 29 h 47"/>
                  <a:gd name="T50" fmla="*/ 11 w 20"/>
                  <a:gd name="T51" fmla="*/ 27 h 47"/>
                  <a:gd name="T52" fmla="*/ 12 w 20"/>
                  <a:gd name="T53" fmla="*/ 24 h 47"/>
                  <a:gd name="T54" fmla="*/ 12 w 20"/>
                  <a:gd name="T55" fmla="*/ 22 h 47"/>
                  <a:gd name="T56" fmla="*/ 13 w 20"/>
                  <a:gd name="T57" fmla="*/ 20 h 47"/>
                  <a:gd name="T58" fmla="*/ 14 w 20"/>
                  <a:gd name="T59" fmla="*/ 18 h 47"/>
                  <a:gd name="T60" fmla="*/ 15 w 20"/>
                  <a:gd name="T61" fmla="*/ 16 h 47"/>
                  <a:gd name="T62" fmla="*/ 15 w 20"/>
                  <a:gd name="T63" fmla="*/ 13 h 47"/>
                  <a:gd name="T64" fmla="*/ 16 w 20"/>
                  <a:gd name="T65" fmla="*/ 12 h 47"/>
                  <a:gd name="T66" fmla="*/ 18 w 20"/>
                  <a:gd name="T67" fmla="*/ 10 h 47"/>
                  <a:gd name="T68" fmla="*/ 18 w 20"/>
                  <a:gd name="T69" fmla="*/ 8 h 47"/>
                  <a:gd name="T70" fmla="*/ 15 w 20"/>
                  <a:gd name="T71" fmla="*/ 9 h 47"/>
                  <a:gd name="T72" fmla="*/ 18 w 20"/>
                  <a:gd name="T73" fmla="*/ 8 h 47"/>
                  <a:gd name="T74" fmla="*/ 19 w 20"/>
                  <a:gd name="T75" fmla="*/ 6 h 47"/>
                  <a:gd name="T76" fmla="*/ 19 w 20"/>
                  <a:gd name="T77" fmla="*/ 4 h 47"/>
                  <a:gd name="T78" fmla="*/ 19 w 20"/>
                  <a:gd name="T79" fmla="*/ 2 h 47"/>
                  <a:gd name="T80" fmla="*/ 18 w 20"/>
                  <a:gd name="T81" fmla="*/ 1 h 47"/>
                  <a:gd name="T82" fmla="*/ 17 w 20"/>
                  <a:gd name="T83" fmla="*/ 0 h 47"/>
                  <a:gd name="T84" fmla="*/ 15 w 20"/>
                  <a:gd name="T85" fmla="*/ 0 h 47"/>
                  <a:gd name="T86" fmla="*/ 14 w 20"/>
                  <a:gd name="T87" fmla="*/ 0 h 47"/>
                  <a:gd name="T88" fmla="*/ 13 w 20"/>
                  <a:gd name="T89" fmla="*/ 1 h 47"/>
                  <a:gd name="T90" fmla="*/ 17 w 20"/>
                  <a:gd name="T9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" h="47">
                    <a:moveTo>
                      <a:pt x="17" y="0"/>
                    </a:moveTo>
                    <a:lnTo>
                      <a:pt x="13" y="1"/>
                    </a:lnTo>
                    <a:lnTo>
                      <a:pt x="12" y="3"/>
                    </a:lnTo>
                    <a:lnTo>
                      <a:pt x="10" y="6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7" y="13"/>
                    </a:lnTo>
                    <a:lnTo>
                      <a:pt x="6" y="16"/>
                    </a:lnTo>
                    <a:lnTo>
                      <a:pt x="5" y="18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2"/>
                    </a:lnTo>
                    <a:lnTo>
                      <a:pt x="1" y="35"/>
                    </a:lnTo>
                    <a:lnTo>
                      <a:pt x="1" y="38"/>
                    </a:lnTo>
                    <a:lnTo>
                      <a:pt x="0" y="42"/>
                    </a:lnTo>
                    <a:lnTo>
                      <a:pt x="0" y="45"/>
                    </a:lnTo>
                    <a:lnTo>
                      <a:pt x="8" y="46"/>
                    </a:lnTo>
                    <a:lnTo>
                      <a:pt x="8" y="43"/>
                    </a:lnTo>
                    <a:lnTo>
                      <a:pt x="8" y="40"/>
                    </a:lnTo>
                    <a:lnTo>
                      <a:pt x="8" y="37"/>
                    </a:lnTo>
                    <a:lnTo>
                      <a:pt x="9" y="35"/>
                    </a:lnTo>
                    <a:lnTo>
                      <a:pt x="10" y="32"/>
                    </a:lnTo>
                    <a:lnTo>
                      <a:pt x="10" y="29"/>
                    </a:lnTo>
                    <a:lnTo>
                      <a:pt x="11" y="27"/>
                    </a:lnTo>
                    <a:lnTo>
                      <a:pt x="12" y="24"/>
                    </a:lnTo>
                    <a:lnTo>
                      <a:pt x="12" y="22"/>
                    </a:lnTo>
                    <a:lnTo>
                      <a:pt x="13" y="20"/>
                    </a:lnTo>
                    <a:lnTo>
                      <a:pt x="14" y="18"/>
                    </a:lnTo>
                    <a:lnTo>
                      <a:pt x="15" y="16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5" y="9"/>
                    </a:lnTo>
                    <a:lnTo>
                      <a:pt x="18" y="8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2"/>
                    </a:lnTo>
                    <a:lnTo>
                      <a:pt x="18" y="1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3" y="1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38" name="Freeform 394">
                <a:extLst>
                  <a:ext uri="{FF2B5EF4-FFF2-40B4-BE49-F238E27FC236}">
                    <a16:creationId xmlns:a16="http://schemas.microsoft.com/office/drawing/2014/main" id="{4A4C8DED-23C9-A049-6A1D-AB12FF2DB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3432"/>
                <a:ext cx="142" cy="45"/>
              </a:xfrm>
              <a:custGeom>
                <a:avLst/>
                <a:gdLst>
                  <a:gd name="T0" fmla="*/ 137 w 142"/>
                  <a:gd name="T1" fmla="*/ 32 h 45"/>
                  <a:gd name="T2" fmla="*/ 130 w 142"/>
                  <a:gd name="T3" fmla="*/ 33 h 45"/>
                  <a:gd name="T4" fmla="*/ 122 w 142"/>
                  <a:gd name="T5" fmla="*/ 34 h 45"/>
                  <a:gd name="T6" fmla="*/ 114 w 142"/>
                  <a:gd name="T7" fmla="*/ 33 h 45"/>
                  <a:gd name="T8" fmla="*/ 105 w 142"/>
                  <a:gd name="T9" fmla="*/ 33 h 45"/>
                  <a:gd name="T10" fmla="*/ 96 w 142"/>
                  <a:gd name="T11" fmla="*/ 32 h 45"/>
                  <a:gd name="T12" fmla="*/ 86 w 142"/>
                  <a:gd name="T13" fmla="*/ 30 h 45"/>
                  <a:gd name="T14" fmla="*/ 77 w 142"/>
                  <a:gd name="T15" fmla="*/ 28 h 45"/>
                  <a:gd name="T16" fmla="*/ 67 w 142"/>
                  <a:gd name="T17" fmla="*/ 25 h 45"/>
                  <a:gd name="T18" fmla="*/ 58 w 142"/>
                  <a:gd name="T19" fmla="*/ 22 h 45"/>
                  <a:gd name="T20" fmla="*/ 49 w 142"/>
                  <a:gd name="T21" fmla="*/ 19 h 45"/>
                  <a:gd name="T22" fmla="*/ 40 w 142"/>
                  <a:gd name="T23" fmla="*/ 16 h 45"/>
                  <a:gd name="T24" fmla="*/ 31 w 142"/>
                  <a:gd name="T25" fmla="*/ 13 h 45"/>
                  <a:gd name="T26" fmla="*/ 23 w 142"/>
                  <a:gd name="T27" fmla="*/ 9 h 45"/>
                  <a:gd name="T28" fmla="*/ 15 w 142"/>
                  <a:gd name="T29" fmla="*/ 6 h 45"/>
                  <a:gd name="T30" fmla="*/ 9 w 142"/>
                  <a:gd name="T31" fmla="*/ 3 h 45"/>
                  <a:gd name="T32" fmla="*/ 2 w 142"/>
                  <a:gd name="T33" fmla="*/ 0 h 45"/>
                  <a:gd name="T34" fmla="*/ 2 w 142"/>
                  <a:gd name="T35" fmla="*/ 11 h 45"/>
                  <a:gd name="T36" fmla="*/ 9 w 142"/>
                  <a:gd name="T37" fmla="*/ 14 h 45"/>
                  <a:gd name="T38" fmla="*/ 17 w 142"/>
                  <a:gd name="T39" fmla="*/ 18 h 45"/>
                  <a:gd name="T40" fmla="*/ 25 w 142"/>
                  <a:gd name="T41" fmla="*/ 21 h 45"/>
                  <a:gd name="T42" fmla="*/ 33 w 142"/>
                  <a:gd name="T43" fmla="*/ 25 h 45"/>
                  <a:gd name="T44" fmla="*/ 42 w 142"/>
                  <a:gd name="T45" fmla="*/ 28 h 45"/>
                  <a:gd name="T46" fmla="*/ 51 w 142"/>
                  <a:gd name="T47" fmla="*/ 31 h 45"/>
                  <a:gd name="T48" fmla="*/ 61 w 142"/>
                  <a:gd name="T49" fmla="*/ 34 h 45"/>
                  <a:gd name="T50" fmla="*/ 71 w 142"/>
                  <a:gd name="T51" fmla="*/ 36 h 45"/>
                  <a:gd name="T52" fmla="*/ 80 w 142"/>
                  <a:gd name="T53" fmla="*/ 39 h 45"/>
                  <a:gd name="T54" fmla="*/ 90 w 142"/>
                  <a:gd name="T55" fmla="*/ 41 h 45"/>
                  <a:gd name="T56" fmla="*/ 100 w 142"/>
                  <a:gd name="T57" fmla="*/ 43 h 45"/>
                  <a:gd name="T58" fmla="*/ 109 w 142"/>
                  <a:gd name="T59" fmla="*/ 43 h 45"/>
                  <a:gd name="T60" fmla="*/ 117 w 142"/>
                  <a:gd name="T61" fmla="*/ 44 h 45"/>
                  <a:gd name="T62" fmla="*/ 126 w 142"/>
                  <a:gd name="T63" fmla="*/ 44 h 45"/>
                  <a:gd name="T64" fmla="*/ 134 w 142"/>
                  <a:gd name="T65" fmla="*/ 43 h 45"/>
                  <a:gd name="T66" fmla="*/ 138 w 142"/>
                  <a:gd name="T67" fmla="*/ 42 h 45"/>
                  <a:gd name="T68" fmla="*/ 140 w 142"/>
                  <a:gd name="T69" fmla="*/ 41 h 45"/>
                  <a:gd name="T70" fmla="*/ 141 w 142"/>
                  <a:gd name="T71" fmla="*/ 38 h 45"/>
                  <a:gd name="T72" fmla="*/ 140 w 142"/>
                  <a:gd name="T73" fmla="*/ 34 h 45"/>
                  <a:gd name="T74" fmla="*/ 138 w 142"/>
                  <a:gd name="T75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2" h="45">
                    <a:moveTo>
                      <a:pt x="137" y="32"/>
                    </a:moveTo>
                    <a:lnTo>
                      <a:pt x="137" y="32"/>
                    </a:lnTo>
                    <a:lnTo>
                      <a:pt x="133" y="32"/>
                    </a:lnTo>
                    <a:lnTo>
                      <a:pt x="130" y="33"/>
                    </a:lnTo>
                    <a:lnTo>
                      <a:pt x="126" y="33"/>
                    </a:lnTo>
                    <a:lnTo>
                      <a:pt x="122" y="34"/>
                    </a:lnTo>
                    <a:lnTo>
                      <a:pt x="117" y="34"/>
                    </a:lnTo>
                    <a:lnTo>
                      <a:pt x="114" y="33"/>
                    </a:lnTo>
                    <a:lnTo>
                      <a:pt x="109" y="33"/>
                    </a:lnTo>
                    <a:lnTo>
                      <a:pt x="105" y="33"/>
                    </a:lnTo>
                    <a:lnTo>
                      <a:pt x="101" y="32"/>
                    </a:lnTo>
                    <a:lnTo>
                      <a:pt x="96" y="32"/>
                    </a:lnTo>
                    <a:lnTo>
                      <a:pt x="91" y="31"/>
                    </a:lnTo>
                    <a:lnTo>
                      <a:pt x="86" y="30"/>
                    </a:lnTo>
                    <a:lnTo>
                      <a:pt x="82" y="29"/>
                    </a:lnTo>
                    <a:lnTo>
                      <a:pt x="77" y="28"/>
                    </a:lnTo>
                    <a:lnTo>
                      <a:pt x="72" y="26"/>
                    </a:lnTo>
                    <a:lnTo>
                      <a:pt x="67" y="25"/>
                    </a:lnTo>
                    <a:lnTo>
                      <a:pt x="63" y="24"/>
                    </a:lnTo>
                    <a:lnTo>
                      <a:pt x="58" y="22"/>
                    </a:lnTo>
                    <a:lnTo>
                      <a:pt x="53" y="21"/>
                    </a:lnTo>
                    <a:lnTo>
                      <a:pt x="49" y="19"/>
                    </a:lnTo>
                    <a:lnTo>
                      <a:pt x="44" y="18"/>
                    </a:lnTo>
                    <a:lnTo>
                      <a:pt x="40" y="16"/>
                    </a:lnTo>
                    <a:lnTo>
                      <a:pt x="35" y="15"/>
                    </a:lnTo>
                    <a:lnTo>
                      <a:pt x="31" y="13"/>
                    </a:lnTo>
                    <a:lnTo>
                      <a:pt x="27" y="11"/>
                    </a:lnTo>
                    <a:lnTo>
                      <a:pt x="23" y="9"/>
                    </a:lnTo>
                    <a:lnTo>
                      <a:pt x="19" y="8"/>
                    </a:lnTo>
                    <a:lnTo>
                      <a:pt x="15" y="6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6" y="13"/>
                    </a:lnTo>
                    <a:lnTo>
                      <a:pt x="9" y="14"/>
                    </a:lnTo>
                    <a:lnTo>
                      <a:pt x="13" y="16"/>
                    </a:lnTo>
                    <a:lnTo>
                      <a:pt x="17" y="18"/>
                    </a:lnTo>
                    <a:lnTo>
                      <a:pt x="21" y="19"/>
                    </a:lnTo>
                    <a:lnTo>
                      <a:pt x="25" y="21"/>
                    </a:lnTo>
                    <a:lnTo>
                      <a:pt x="28" y="23"/>
                    </a:lnTo>
                    <a:lnTo>
                      <a:pt x="33" y="25"/>
                    </a:lnTo>
                    <a:lnTo>
                      <a:pt x="37" y="26"/>
                    </a:lnTo>
                    <a:lnTo>
                      <a:pt x="42" y="28"/>
                    </a:lnTo>
                    <a:lnTo>
                      <a:pt x="47" y="29"/>
                    </a:lnTo>
                    <a:lnTo>
                      <a:pt x="51" y="31"/>
                    </a:lnTo>
                    <a:lnTo>
                      <a:pt x="56" y="32"/>
                    </a:lnTo>
                    <a:lnTo>
                      <a:pt x="61" y="34"/>
                    </a:lnTo>
                    <a:lnTo>
                      <a:pt x="66" y="35"/>
                    </a:lnTo>
                    <a:lnTo>
                      <a:pt x="71" y="36"/>
                    </a:lnTo>
                    <a:lnTo>
                      <a:pt x="76" y="38"/>
                    </a:lnTo>
                    <a:lnTo>
                      <a:pt x="80" y="39"/>
                    </a:lnTo>
                    <a:lnTo>
                      <a:pt x="85" y="40"/>
                    </a:lnTo>
                    <a:lnTo>
                      <a:pt x="90" y="41"/>
                    </a:lnTo>
                    <a:lnTo>
                      <a:pt x="95" y="42"/>
                    </a:lnTo>
                    <a:lnTo>
                      <a:pt x="100" y="43"/>
                    </a:lnTo>
                    <a:lnTo>
                      <a:pt x="105" y="43"/>
                    </a:lnTo>
                    <a:lnTo>
                      <a:pt x="109" y="43"/>
                    </a:lnTo>
                    <a:lnTo>
                      <a:pt x="114" y="44"/>
                    </a:lnTo>
                    <a:lnTo>
                      <a:pt x="117" y="44"/>
                    </a:lnTo>
                    <a:lnTo>
                      <a:pt x="122" y="44"/>
                    </a:lnTo>
                    <a:lnTo>
                      <a:pt x="126" y="44"/>
                    </a:lnTo>
                    <a:lnTo>
                      <a:pt x="130" y="43"/>
                    </a:lnTo>
                    <a:lnTo>
                      <a:pt x="134" y="43"/>
                    </a:lnTo>
                    <a:lnTo>
                      <a:pt x="138" y="42"/>
                    </a:lnTo>
                    <a:lnTo>
                      <a:pt x="138" y="42"/>
                    </a:lnTo>
                    <a:lnTo>
                      <a:pt x="138" y="42"/>
                    </a:lnTo>
                    <a:lnTo>
                      <a:pt x="140" y="41"/>
                    </a:lnTo>
                    <a:lnTo>
                      <a:pt x="140" y="40"/>
                    </a:lnTo>
                    <a:lnTo>
                      <a:pt x="141" y="38"/>
                    </a:lnTo>
                    <a:lnTo>
                      <a:pt x="141" y="36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38" y="32"/>
                    </a:lnTo>
                    <a:lnTo>
                      <a:pt x="137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39" name="Freeform 395">
                <a:extLst>
                  <a:ext uri="{FF2B5EF4-FFF2-40B4-BE49-F238E27FC236}">
                    <a16:creationId xmlns:a16="http://schemas.microsoft.com/office/drawing/2014/main" id="{0CBB31C5-EB53-AF53-44CB-DBBD31D3A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395"/>
                <a:ext cx="145" cy="80"/>
              </a:xfrm>
              <a:custGeom>
                <a:avLst/>
                <a:gdLst>
                  <a:gd name="T0" fmla="*/ 138 w 145"/>
                  <a:gd name="T1" fmla="*/ 1 h 80"/>
                  <a:gd name="T2" fmla="*/ 131 w 145"/>
                  <a:gd name="T3" fmla="*/ 7 h 80"/>
                  <a:gd name="T4" fmla="*/ 124 w 145"/>
                  <a:gd name="T5" fmla="*/ 12 h 80"/>
                  <a:gd name="T6" fmla="*/ 116 w 145"/>
                  <a:gd name="T7" fmla="*/ 17 h 80"/>
                  <a:gd name="T8" fmla="*/ 108 w 145"/>
                  <a:gd name="T9" fmla="*/ 23 h 80"/>
                  <a:gd name="T10" fmla="*/ 100 w 145"/>
                  <a:gd name="T11" fmla="*/ 28 h 80"/>
                  <a:gd name="T12" fmla="*/ 93 w 145"/>
                  <a:gd name="T13" fmla="*/ 33 h 80"/>
                  <a:gd name="T14" fmla="*/ 84 w 145"/>
                  <a:gd name="T15" fmla="*/ 38 h 80"/>
                  <a:gd name="T16" fmla="*/ 76 w 145"/>
                  <a:gd name="T17" fmla="*/ 42 h 80"/>
                  <a:gd name="T18" fmla="*/ 67 w 145"/>
                  <a:gd name="T19" fmla="*/ 46 h 80"/>
                  <a:gd name="T20" fmla="*/ 59 w 145"/>
                  <a:gd name="T21" fmla="*/ 51 h 80"/>
                  <a:gd name="T22" fmla="*/ 50 w 145"/>
                  <a:gd name="T23" fmla="*/ 55 h 80"/>
                  <a:gd name="T24" fmla="*/ 41 w 145"/>
                  <a:gd name="T25" fmla="*/ 58 h 80"/>
                  <a:gd name="T26" fmla="*/ 31 w 145"/>
                  <a:gd name="T27" fmla="*/ 61 h 80"/>
                  <a:gd name="T28" fmla="*/ 21 w 145"/>
                  <a:gd name="T29" fmla="*/ 64 h 80"/>
                  <a:gd name="T30" fmla="*/ 10 w 145"/>
                  <a:gd name="T31" fmla="*/ 67 h 80"/>
                  <a:gd name="T32" fmla="*/ 0 w 145"/>
                  <a:gd name="T33" fmla="*/ 69 h 80"/>
                  <a:gd name="T34" fmla="*/ 6 w 145"/>
                  <a:gd name="T35" fmla="*/ 78 h 80"/>
                  <a:gd name="T36" fmla="*/ 17 w 145"/>
                  <a:gd name="T37" fmla="*/ 76 h 80"/>
                  <a:gd name="T38" fmla="*/ 28 w 145"/>
                  <a:gd name="T39" fmla="*/ 73 h 80"/>
                  <a:gd name="T40" fmla="*/ 38 w 145"/>
                  <a:gd name="T41" fmla="*/ 70 h 80"/>
                  <a:gd name="T42" fmla="*/ 47 w 145"/>
                  <a:gd name="T43" fmla="*/ 66 h 80"/>
                  <a:gd name="T44" fmla="*/ 57 w 145"/>
                  <a:gd name="T45" fmla="*/ 63 h 80"/>
                  <a:gd name="T46" fmla="*/ 66 w 145"/>
                  <a:gd name="T47" fmla="*/ 58 h 80"/>
                  <a:gd name="T48" fmla="*/ 74 w 145"/>
                  <a:gd name="T49" fmla="*/ 54 h 80"/>
                  <a:gd name="T50" fmla="*/ 83 w 145"/>
                  <a:gd name="T51" fmla="*/ 49 h 80"/>
                  <a:gd name="T52" fmla="*/ 92 w 145"/>
                  <a:gd name="T53" fmla="*/ 45 h 80"/>
                  <a:gd name="T54" fmla="*/ 99 w 145"/>
                  <a:gd name="T55" fmla="*/ 40 h 80"/>
                  <a:gd name="T56" fmla="*/ 108 w 145"/>
                  <a:gd name="T57" fmla="*/ 34 h 80"/>
                  <a:gd name="T58" fmla="*/ 115 w 145"/>
                  <a:gd name="T59" fmla="*/ 29 h 80"/>
                  <a:gd name="T60" fmla="*/ 123 w 145"/>
                  <a:gd name="T61" fmla="*/ 24 h 80"/>
                  <a:gd name="T62" fmla="*/ 131 w 145"/>
                  <a:gd name="T63" fmla="*/ 18 h 80"/>
                  <a:gd name="T64" fmla="*/ 138 w 145"/>
                  <a:gd name="T65" fmla="*/ 13 h 80"/>
                  <a:gd name="T66" fmla="*/ 140 w 145"/>
                  <a:gd name="T67" fmla="*/ 11 h 80"/>
                  <a:gd name="T68" fmla="*/ 143 w 145"/>
                  <a:gd name="T69" fmla="*/ 9 h 80"/>
                  <a:gd name="T70" fmla="*/ 144 w 145"/>
                  <a:gd name="T71" fmla="*/ 5 h 80"/>
                  <a:gd name="T72" fmla="*/ 143 w 145"/>
                  <a:gd name="T73" fmla="*/ 2 h 80"/>
                  <a:gd name="T74" fmla="*/ 140 w 145"/>
                  <a:gd name="T75" fmla="*/ 0 h 80"/>
                  <a:gd name="T76" fmla="*/ 141 w 145"/>
                  <a:gd name="T77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5" h="80">
                    <a:moveTo>
                      <a:pt x="141" y="1"/>
                    </a:moveTo>
                    <a:lnTo>
                      <a:pt x="138" y="1"/>
                    </a:lnTo>
                    <a:lnTo>
                      <a:pt x="134" y="4"/>
                    </a:lnTo>
                    <a:lnTo>
                      <a:pt x="131" y="7"/>
                    </a:lnTo>
                    <a:lnTo>
                      <a:pt x="127" y="9"/>
                    </a:lnTo>
                    <a:lnTo>
                      <a:pt x="124" y="12"/>
                    </a:lnTo>
                    <a:lnTo>
                      <a:pt x="120" y="15"/>
                    </a:lnTo>
                    <a:lnTo>
                      <a:pt x="116" y="17"/>
                    </a:lnTo>
                    <a:lnTo>
                      <a:pt x="112" y="20"/>
                    </a:lnTo>
                    <a:lnTo>
                      <a:pt x="108" y="23"/>
                    </a:lnTo>
                    <a:lnTo>
                      <a:pt x="105" y="25"/>
                    </a:lnTo>
                    <a:lnTo>
                      <a:pt x="100" y="28"/>
                    </a:lnTo>
                    <a:lnTo>
                      <a:pt x="96" y="30"/>
                    </a:lnTo>
                    <a:lnTo>
                      <a:pt x="93" y="33"/>
                    </a:lnTo>
                    <a:lnTo>
                      <a:pt x="89" y="35"/>
                    </a:lnTo>
                    <a:lnTo>
                      <a:pt x="84" y="38"/>
                    </a:lnTo>
                    <a:lnTo>
                      <a:pt x="80" y="40"/>
                    </a:lnTo>
                    <a:lnTo>
                      <a:pt x="76" y="42"/>
                    </a:lnTo>
                    <a:lnTo>
                      <a:pt x="72" y="44"/>
                    </a:lnTo>
                    <a:lnTo>
                      <a:pt x="67" y="46"/>
                    </a:lnTo>
                    <a:lnTo>
                      <a:pt x="63" y="49"/>
                    </a:lnTo>
                    <a:lnTo>
                      <a:pt x="59" y="51"/>
                    </a:lnTo>
                    <a:lnTo>
                      <a:pt x="54" y="53"/>
                    </a:lnTo>
                    <a:lnTo>
                      <a:pt x="50" y="55"/>
                    </a:lnTo>
                    <a:lnTo>
                      <a:pt x="45" y="56"/>
                    </a:lnTo>
                    <a:lnTo>
                      <a:pt x="41" y="58"/>
                    </a:lnTo>
                    <a:lnTo>
                      <a:pt x="35" y="60"/>
                    </a:lnTo>
                    <a:lnTo>
                      <a:pt x="31" y="61"/>
                    </a:lnTo>
                    <a:lnTo>
                      <a:pt x="26" y="63"/>
                    </a:lnTo>
                    <a:lnTo>
                      <a:pt x="21" y="64"/>
                    </a:lnTo>
                    <a:lnTo>
                      <a:pt x="16" y="66"/>
                    </a:lnTo>
                    <a:lnTo>
                      <a:pt x="10" y="67"/>
                    </a:lnTo>
                    <a:lnTo>
                      <a:pt x="5" y="68"/>
                    </a:lnTo>
                    <a:lnTo>
                      <a:pt x="0" y="69"/>
                    </a:lnTo>
                    <a:lnTo>
                      <a:pt x="1" y="79"/>
                    </a:lnTo>
                    <a:lnTo>
                      <a:pt x="6" y="78"/>
                    </a:lnTo>
                    <a:lnTo>
                      <a:pt x="12" y="77"/>
                    </a:lnTo>
                    <a:lnTo>
                      <a:pt x="17" y="76"/>
                    </a:lnTo>
                    <a:lnTo>
                      <a:pt x="22" y="74"/>
                    </a:lnTo>
                    <a:lnTo>
                      <a:pt x="28" y="73"/>
                    </a:lnTo>
                    <a:lnTo>
                      <a:pt x="32" y="71"/>
                    </a:lnTo>
                    <a:lnTo>
                      <a:pt x="38" y="70"/>
                    </a:lnTo>
                    <a:lnTo>
                      <a:pt x="42" y="68"/>
                    </a:lnTo>
                    <a:lnTo>
                      <a:pt x="47" y="66"/>
                    </a:lnTo>
                    <a:lnTo>
                      <a:pt x="52" y="64"/>
                    </a:lnTo>
                    <a:lnTo>
                      <a:pt x="57" y="63"/>
                    </a:lnTo>
                    <a:lnTo>
                      <a:pt x="61" y="60"/>
                    </a:lnTo>
                    <a:lnTo>
                      <a:pt x="66" y="58"/>
                    </a:lnTo>
                    <a:lnTo>
                      <a:pt x="70" y="56"/>
                    </a:lnTo>
                    <a:lnTo>
                      <a:pt x="74" y="54"/>
                    </a:lnTo>
                    <a:lnTo>
                      <a:pt x="79" y="51"/>
                    </a:lnTo>
                    <a:lnTo>
                      <a:pt x="83" y="49"/>
                    </a:lnTo>
                    <a:lnTo>
                      <a:pt x="87" y="47"/>
                    </a:lnTo>
                    <a:lnTo>
                      <a:pt x="92" y="45"/>
                    </a:lnTo>
                    <a:lnTo>
                      <a:pt x="96" y="42"/>
                    </a:lnTo>
                    <a:lnTo>
                      <a:pt x="99" y="40"/>
                    </a:lnTo>
                    <a:lnTo>
                      <a:pt x="104" y="37"/>
                    </a:lnTo>
                    <a:lnTo>
                      <a:pt x="108" y="34"/>
                    </a:lnTo>
                    <a:lnTo>
                      <a:pt x="112" y="32"/>
                    </a:lnTo>
                    <a:lnTo>
                      <a:pt x="115" y="29"/>
                    </a:lnTo>
                    <a:lnTo>
                      <a:pt x="119" y="26"/>
                    </a:lnTo>
                    <a:lnTo>
                      <a:pt x="123" y="24"/>
                    </a:lnTo>
                    <a:lnTo>
                      <a:pt x="127" y="21"/>
                    </a:lnTo>
                    <a:lnTo>
                      <a:pt x="131" y="18"/>
                    </a:lnTo>
                    <a:lnTo>
                      <a:pt x="134" y="16"/>
                    </a:lnTo>
                    <a:lnTo>
                      <a:pt x="138" y="13"/>
                    </a:lnTo>
                    <a:lnTo>
                      <a:pt x="142" y="10"/>
                    </a:lnTo>
                    <a:lnTo>
                      <a:pt x="140" y="11"/>
                    </a:lnTo>
                    <a:lnTo>
                      <a:pt x="142" y="10"/>
                    </a:lnTo>
                    <a:lnTo>
                      <a:pt x="143" y="9"/>
                    </a:lnTo>
                    <a:lnTo>
                      <a:pt x="144" y="7"/>
                    </a:lnTo>
                    <a:lnTo>
                      <a:pt x="144" y="5"/>
                    </a:lnTo>
                    <a:lnTo>
                      <a:pt x="144" y="3"/>
                    </a:lnTo>
                    <a:lnTo>
                      <a:pt x="143" y="2"/>
                    </a:lnTo>
                    <a:lnTo>
                      <a:pt x="141" y="1"/>
                    </a:lnTo>
                    <a:lnTo>
                      <a:pt x="140" y="0"/>
                    </a:lnTo>
                    <a:lnTo>
                      <a:pt x="138" y="1"/>
                    </a:lnTo>
                    <a:lnTo>
                      <a:pt x="141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40" name="Freeform 396">
                <a:extLst>
                  <a:ext uri="{FF2B5EF4-FFF2-40B4-BE49-F238E27FC236}">
                    <a16:creationId xmlns:a16="http://schemas.microsoft.com/office/drawing/2014/main" id="{0FC3E55B-F0CB-10A6-F54F-1C37DD87E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3390"/>
                <a:ext cx="688" cy="255"/>
              </a:xfrm>
              <a:custGeom>
                <a:avLst/>
                <a:gdLst>
                  <a:gd name="T0" fmla="*/ 566 w 688"/>
                  <a:gd name="T1" fmla="*/ 12 h 255"/>
                  <a:gd name="T2" fmla="*/ 538 w 688"/>
                  <a:gd name="T3" fmla="*/ 40 h 255"/>
                  <a:gd name="T4" fmla="*/ 516 w 688"/>
                  <a:gd name="T5" fmla="*/ 75 h 255"/>
                  <a:gd name="T6" fmla="*/ 497 w 688"/>
                  <a:gd name="T7" fmla="*/ 88 h 255"/>
                  <a:gd name="T8" fmla="*/ 482 w 688"/>
                  <a:gd name="T9" fmla="*/ 85 h 255"/>
                  <a:gd name="T10" fmla="*/ 463 w 688"/>
                  <a:gd name="T11" fmla="*/ 79 h 255"/>
                  <a:gd name="T12" fmla="*/ 452 w 688"/>
                  <a:gd name="T13" fmla="*/ 82 h 255"/>
                  <a:gd name="T14" fmla="*/ 474 w 688"/>
                  <a:gd name="T15" fmla="*/ 101 h 255"/>
                  <a:gd name="T16" fmla="*/ 486 w 688"/>
                  <a:gd name="T17" fmla="*/ 118 h 255"/>
                  <a:gd name="T18" fmla="*/ 494 w 688"/>
                  <a:gd name="T19" fmla="*/ 130 h 255"/>
                  <a:gd name="T20" fmla="*/ 512 w 688"/>
                  <a:gd name="T21" fmla="*/ 139 h 255"/>
                  <a:gd name="T22" fmla="*/ 533 w 688"/>
                  <a:gd name="T23" fmla="*/ 147 h 255"/>
                  <a:gd name="T24" fmla="*/ 557 w 688"/>
                  <a:gd name="T25" fmla="*/ 152 h 255"/>
                  <a:gd name="T26" fmla="*/ 588 w 688"/>
                  <a:gd name="T27" fmla="*/ 152 h 255"/>
                  <a:gd name="T28" fmla="*/ 625 w 688"/>
                  <a:gd name="T29" fmla="*/ 147 h 255"/>
                  <a:gd name="T30" fmla="*/ 671 w 688"/>
                  <a:gd name="T31" fmla="*/ 135 h 255"/>
                  <a:gd name="T32" fmla="*/ 687 w 688"/>
                  <a:gd name="T33" fmla="*/ 120 h 255"/>
                  <a:gd name="T34" fmla="*/ 682 w 688"/>
                  <a:gd name="T35" fmla="*/ 82 h 255"/>
                  <a:gd name="T36" fmla="*/ 661 w 688"/>
                  <a:gd name="T37" fmla="*/ 30 h 255"/>
                  <a:gd name="T38" fmla="*/ 626 w 688"/>
                  <a:gd name="T39" fmla="*/ 7 h 255"/>
                  <a:gd name="T40" fmla="*/ 588 w 688"/>
                  <a:gd name="T41" fmla="*/ 0 h 255"/>
                  <a:gd name="T42" fmla="*/ 405 w 688"/>
                  <a:gd name="T43" fmla="*/ 64 h 255"/>
                  <a:gd name="T44" fmla="*/ 437 w 688"/>
                  <a:gd name="T45" fmla="*/ 75 h 255"/>
                  <a:gd name="T46" fmla="*/ 464 w 688"/>
                  <a:gd name="T47" fmla="*/ 91 h 255"/>
                  <a:gd name="T48" fmla="*/ 484 w 688"/>
                  <a:gd name="T49" fmla="*/ 115 h 255"/>
                  <a:gd name="T50" fmla="*/ 497 w 688"/>
                  <a:gd name="T51" fmla="*/ 146 h 255"/>
                  <a:gd name="T52" fmla="*/ 500 w 688"/>
                  <a:gd name="T53" fmla="*/ 186 h 255"/>
                  <a:gd name="T54" fmla="*/ 480 w 688"/>
                  <a:gd name="T55" fmla="*/ 226 h 255"/>
                  <a:gd name="T56" fmla="*/ 432 w 688"/>
                  <a:gd name="T57" fmla="*/ 246 h 255"/>
                  <a:gd name="T58" fmla="*/ 383 w 688"/>
                  <a:gd name="T59" fmla="*/ 254 h 255"/>
                  <a:gd name="T60" fmla="*/ 333 w 688"/>
                  <a:gd name="T61" fmla="*/ 252 h 255"/>
                  <a:gd name="T62" fmla="*/ 283 w 688"/>
                  <a:gd name="T63" fmla="*/ 242 h 255"/>
                  <a:gd name="T64" fmla="*/ 233 w 688"/>
                  <a:gd name="T65" fmla="*/ 226 h 255"/>
                  <a:gd name="T66" fmla="*/ 184 w 688"/>
                  <a:gd name="T67" fmla="*/ 205 h 255"/>
                  <a:gd name="T68" fmla="*/ 157 w 688"/>
                  <a:gd name="T69" fmla="*/ 205 h 255"/>
                  <a:gd name="T70" fmla="*/ 126 w 688"/>
                  <a:gd name="T71" fmla="*/ 201 h 255"/>
                  <a:gd name="T72" fmla="*/ 96 w 688"/>
                  <a:gd name="T73" fmla="*/ 193 h 255"/>
                  <a:gd name="T74" fmla="*/ 66 w 688"/>
                  <a:gd name="T75" fmla="*/ 183 h 255"/>
                  <a:gd name="T76" fmla="*/ 37 w 688"/>
                  <a:gd name="T77" fmla="*/ 169 h 255"/>
                  <a:gd name="T78" fmla="*/ 13 w 688"/>
                  <a:gd name="T79" fmla="*/ 153 h 255"/>
                  <a:gd name="T80" fmla="*/ 1 w 688"/>
                  <a:gd name="T81" fmla="*/ 136 h 255"/>
                  <a:gd name="T82" fmla="*/ 0 w 688"/>
                  <a:gd name="T83" fmla="*/ 117 h 255"/>
                  <a:gd name="T84" fmla="*/ 3 w 688"/>
                  <a:gd name="T85" fmla="*/ 97 h 255"/>
                  <a:gd name="T86" fmla="*/ 18 w 688"/>
                  <a:gd name="T87" fmla="*/ 100 h 255"/>
                  <a:gd name="T88" fmla="*/ 46 w 688"/>
                  <a:gd name="T89" fmla="*/ 125 h 255"/>
                  <a:gd name="T90" fmla="*/ 73 w 688"/>
                  <a:gd name="T91" fmla="*/ 139 h 255"/>
                  <a:gd name="T92" fmla="*/ 100 w 688"/>
                  <a:gd name="T93" fmla="*/ 147 h 255"/>
                  <a:gd name="T94" fmla="*/ 127 w 688"/>
                  <a:gd name="T95" fmla="*/ 150 h 255"/>
                  <a:gd name="T96" fmla="*/ 155 w 688"/>
                  <a:gd name="T97" fmla="*/ 151 h 255"/>
                  <a:gd name="T98" fmla="*/ 183 w 688"/>
                  <a:gd name="T99" fmla="*/ 153 h 255"/>
                  <a:gd name="T100" fmla="*/ 190 w 688"/>
                  <a:gd name="T101" fmla="*/ 155 h 255"/>
                  <a:gd name="T102" fmla="*/ 202 w 688"/>
                  <a:gd name="T103" fmla="*/ 160 h 255"/>
                  <a:gd name="T104" fmla="*/ 218 w 688"/>
                  <a:gd name="T105" fmla="*/ 167 h 255"/>
                  <a:gd name="T106" fmla="*/ 239 w 688"/>
                  <a:gd name="T107" fmla="*/ 174 h 255"/>
                  <a:gd name="T108" fmla="*/ 262 w 688"/>
                  <a:gd name="T109" fmla="*/ 180 h 255"/>
                  <a:gd name="T110" fmla="*/ 290 w 688"/>
                  <a:gd name="T111" fmla="*/ 183 h 255"/>
                  <a:gd name="T112" fmla="*/ 313 w 688"/>
                  <a:gd name="T113" fmla="*/ 156 h 255"/>
                  <a:gd name="T114" fmla="*/ 335 w 688"/>
                  <a:gd name="T115" fmla="*/ 108 h 255"/>
                  <a:gd name="T116" fmla="*/ 361 w 688"/>
                  <a:gd name="T117" fmla="*/ 7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88" h="255">
                    <a:moveTo>
                      <a:pt x="588" y="0"/>
                    </a:moveTo>
                    <a:lnTo>
                      <a:pt x="582" y="2"/>
                    </a:lnTo>
                    <a:lnTo>
                      <a:pt x="577" y="5"/>
                    </a:lnTo>
                    <a:lnTo>
                      <a:pt x="572" y="8"/>
                    </a:lnTo>
                    <a:lnTo>
                      <a:pt x="566" y="12"/>
                    </a:lnTo>
                    <a:lnTo>
                      <a:pt x="560" y="17"/>
                    </a:lnTo>
                    <a:lnTo>
                      <a:pt x="555" y="22"/>
                    </a:lnTo>
                    <a:lnTo>
                      <a:pt x="549" y="28"/>
                    </a:lnTo>
                    <a:lnTo>
                      <a:pt x="544" y="34"/>
                    </a:lnTo>
                    <a:lnTo>
                      <a:pt x="538" y="40"/>
                    </a:lnTo>
                    <a:lnTo>
                      <a:pt x="533" y="47"/>
                    </a:lnTo>
                    <a:lnTo>
                      <a:pt x="528" y="54"/>
                    </a:lnTo>
                    <a:lnTo>
                      <a:pt x="524" y="61"/>
                    </a:lnTo>
                    <a:lnTo>
                      <a:pt x="519" y="68"/>
                    </a:lnTo>
                    <a:lnTo>
                      <a:pt x="516" y="75"/>
                    </a:lnTo>
                    <a:lnTo>
                      <a:pt x="513" y="82"/>
                    </a:lnTo>
                    <a:lnTo>
                      <a:pt x="511" y="89"/>
                    </a:lnTo>
                    <a:lnTo>
                      <a:pt x="505" y="89"/>
                    </a:lnTo>
                    <a:lnTo>
                      <a:pt x="501" y="89"/>
                    </a:lnTo>
                    <a:lnTo>
                      <a:pt x="497" y="88"/>
                    </a:lnTo>
                    <a:lnTo>
                      <a:pt x="493" y="88"/>
                    </a:lnTo>
                    <a:lnTo>
                      <a:pt x="490" y="87"/>
                    </a:lnTo>
                    <a:lnTo>
                      <a:pt x="487" y="86"/>
                    </a:lnTo>
                    <a:lnTo>
                      <a:pt x="485" y="86"/>
                    </a:lnTo>
                    <a:lnTo>
                      <a:pt x="482" y="85"/>
                    </a:lnTo>
                    <a:lnTo>
                      <a:pt x="479" y="84"/>
                    </a:lnTo>
                    <a:lnTo>
                      <a:pt x="476" y="83"/>
                    </a:lnTo>
                    <a:lnTo>
                      <a:pt x="472" y="82"/>
                    </a:lnTo>
                    <a:lnTo>
                      <a:pt x="468" y="81"/>
                    </a:lnTo>
                    <a:lnTo>
                      <a:pt x="463" y="79"/>
                    </a:lnTo>
                    <a:lnTo>
                      <a:pt x="457" y="78"/>
                    </a:lnTo>
                    <a:lnTo>
                      <a:pt x="449" y="76"/>
                    </a:lnTo>
                    <a:lnTo>
                      <a:pt x="441" y="75"/>
                    </a:lnTo>
                    <a:lnTo>
                      <a:pt x="447" y="78"/>
                    </a:lnTo>
                    <a:lnTo>
                      <a:pt x="452" y="82"/>
                    </a:lnTo>
                    <a:lnTo>
                      <a:pt x="457" y="86"/>
                    </a:lnTo>
                    <a:lnTo>
                      <a:pt x="462" y="89"/>
                    </a:lnTo>
                    <a:lnTo>
                      <a:pt x="466" y="93"/>
                    </a:lnTo>
                    <a:lnTo>
                      <a:pt x="470" y="97"/>
                    </a:lnTo>
                    <a:lnTo>
                      <a:pt x="474" y="101"/>
                    </a:lnTo>
                    <a:lnTo>
                      <a:pt x="477" y="105"/>
                    </a:lnTo>
                    <a:lnTo>
                      <a:pt x="479" y="108"/>
                    </a:lnTo>
                    <a:lnTo>
                      <a:pt x="482" y="112"/>
                    </a:lnTo>
                    <a:lnTo>
                      <a:pt x="484" y="115"/>
                    </a:lnTo>
                    <a:lnTo>
                      <a:pt x="486" y="118"/>
                    </a:lnTo>
                    <a:lnTo>
                      <a:pt x="487" y="121"/>
                    </a:lnTo>
                    <a:lnTo>
                      <a:pt x="489" y="123"/>
                    </a:lnTo>
                    <a:lnTo>
                      <a:pt x="490" y="126"/>
                    </a:lnTo>
                    <a:lnTo>
                      <a:pt x="491" y="128"/>
                    </a:lnTo>
                    <a:lnTo>
                      <a:pt x="494" y="130"/>
                    </a:lnTo>
                    <a:lnTo>
                      <a:pt x="498" y="132"/>
                    </a:lnTo>
                    <a:lnTo>
                      <a:pt x="502" y="133"/>
                    </a:lnTo>
                    <a:lnTo>
                      <a:pt x="505" y="135"/>
                    </a:lnTo>
                    <a:lnTo>
                      <a:pt x="509" y="137"/>
                    </a:lnTo>
                    <a:lnTo>
                      <a:pt x="512" y="139"/>
                    </a:lnTo>
                    <a:lnTo>
                      <a:pt x="516" y="140"/>
                    </a:lnTo>
                    <a:lnTo>
                      <a:pt x="521" y="142"/>
                    </a:lnTo>
                    <a:lnTo>
                      <a:pt x="525" y="144"/>
                    </a:lnTo>
                    <a:lnTo>
                      <a:pt x="529" y="145"/>
                    </a:lnTo>
                    <a:lnTo>
                      <a:pt x="533" y="147"/>
                    </a:lnTo>
                    <a:lnTo>
                      <a:pt x="538" y="148"/>
                    </a:lnTo>
                    <a:lnTo>
                      <a:pt x="542" y="149"/>
                    </a:lnTo>
                    <a:lnTo>
                      <a:pt x="547" y="150"/>
                    </a:lnTo>
                    <a:lnTo>
                      <a:pt x="553" y="151"/>
                    </a:lnTo>
                    <a:lnTo>
                      <a:pt x="557" y="152"/>
                    </a:lnTo>
                    <a:lnTo>
                      <a:pt x="563" y="152"/>
                    </a:lnTo>
                    <a:lnTo>
                      <a:pt x="569" y="153"/>
                    </a:lnTo>
                    <a:lnTo>
                      <a:pt x="575" y="153"/>
                    </a:lnTo>
                    <a:lnTo>
                      <a:pt x="581" y="153"/>
                    </a:lnTo>
                    <a:lnTo>
                      <a:pt x="588" y="152"/>
                    </a:lnTo>
                    <a:lnTo>
                      <a:pt x="595" y="152"/>
                    </a:lnTo>
                    <a:lnTo>
                      <a:pt x="601" y="151"/>
                    </a:lnTo>
                    <a:lnTo>
                      <a:pt x="609" y="150"/>
                    </a:lnTo>
                    <a:lnTo>
                      <a:pt x="617" y="149"/>
                    </a:lnTo>
                    <a:lnTo>
                      <a:pt x="625" y="147"/>
                    </a:lnTo>
                    <a:lnTo>
                      <a:pt x="633" y="146"/>
                    </a:lnTo>
                    <a:lnTo>
                      <a:pt x="642" y="144"/>
                    </a:lnTo>
                    <a:lnTo>
                      <a:pt x="652" y="141"/>
                    </a:lnTo>
                    <a:lnTo>
                      <a:pt x="661" y="138"/>
                    </a:lnTo>
                    <a:lnTo>
                      <a:pt x="671" y="135"/>
                    </a:lnTo>
                    <a:lnTo>
                      <a:pt x="681" y="132"/>
                    </a:lnTo>
                    <a:lnTo>
                      <a:pt x="684" y="131"/>
                    </a:lnTo>
                    <a:lnTo>
                      <a:pt x="686" y="129"/>
                    </a:lnTo>
                    <a:lnTo>
                      <a:pt x="687" y="125"/>
                    </a:lnTo>
                    <a:lnTo>
                      <a:pt x="687" y="120"/>
                    </a:lnTo>
                    <a:lnTo>
                      <a:pt x="685" y="115"/>
                    </a:lnTo>
                    <a:lnTo>
                      <a:pt x="684" y="109"/>
                    </a:lnTo>
                    <a:lnTo>
                      <a:pt x="683" y="103"/>
                    </a:lnTo>
                    <a:lnTo>
                      <a:pt x="683" y="98"/>
                    </a:lnTo>
                    <a:lnTo>
                      <a:pt x="682" y="82"/>
                    </a:lnTo>
                    <a:lnTo>
                      <a:pt x="680" y="69"/>
                    </a:lnTo>
                    <a:lnTo>
                      <a:pt x="676" y="57"/>
                    </a:lnTo>
                    <a:lnTo>
                      <a:pt x="672" y="47"/>
                    </a:lnTo>
                    <a:lnTo>
                      <a:pt x="667" y="38"/>
                    </a:lnTo>
                    <a:lnTo>
                      <a:pt x="661" y="30"/>
                    </a:lnTo>
                    <a:lnTo>
                      <a:pt x="655" y="24"/>
                    </a:lnTo>
                    <a:lnTo>
                      <a:pt x="649" y="18"/>
                    </a:lnTo>
                    <a:lnTo>
                      <a:pt x="642" y="14"/>
                    </a:lnTo>
                    <a:lnTo>
                      <a:pt x="634" y="10"/>
                    </a:lnTo>
                    <a:lnTo>
                      <a:pt x="626" y="7"/>
                    </a:lnTo>
                    <a:lnTo>
                      <a:pt x="619" y="5"/>
                    </a:lnTo>
                    <a:lnTo>
                      <a:pt x="611" y="3"/>
                    </a:lnTo>
                    <a:lnTo>
                      <a:pt x="604" y="2"/>
                    </a:lnTo>
                    <a:lnTo>
                      <a:pt x="595" y="1"/>
                    </a:lnTo>
                    <a:lnTo>
                      <a:pt x="588" y="0"/>
                    </a:lnTo>
                    <a:lnTo>
                      <a:pt x="376" y="60"/>
                    </a:lnTo>
                    <a:lnTo>
                      <a:pt x="384" y="60"/>
                    </a:lnTo>
                    <a:lnTo>
                      <a:pt x="391" y="61"/>
                    </a:lnTo>
                    <a:lnTo>
                      <a:pt x="398" y="63"/>
                    </a:lnTo>
                    <a:lnTo>
                      <a:pt x="405" y="64"/>
                    </a:lnTo>
                    <a:lnTo>
                      <a:pt x="412" y="66"/>
                    </a:lnTo>
                    <a:lnTo>
                      <a:pt x="418" y="68"/>
                    </a:lnTo>
                    <a:lnTo>
                      <a:pt x="425" y="70"/>
                    </a:lnTo>
                    <a:lnTo>
                      <a:pt x="431" y="72"/>
                    </a:lnTo>
                    <a:lnTo>
                      <a:pt x="437" y="75"/>
                    </a:lnTo>
                    <a:lnTo>
                      <a:pt x="443" y="77"/>
                    </a:lnTo>
                    <a:lnTo>
                      <a:pt x="449" y="81"/>
                    </a:lnTo>
                    <a:lnTo>
                      <a:pt x="454" y="84"/>
                    </a:lnTo>
                    <a:lnTo>
                      <a:pt x="459" y="88"/>
                    </a:lnTo>
                    <a:lnTo>
                      <a:pt x="464" y="91"/>
                    </a:lnTo>
                    <a:lnTo>
                      <a:pt x="468" y="96"/>
                    </a:lnTo>
                    <a:lnTo>
                      <a:pt x="473" y="100"/>
                    </a:lnTo>
                    <a:lnTo>
                      <a:pt x="477" y="105"/>
                    </a:lnTo>
                    <a:lnTo>
                      <a:pt x="481" y="110"/>
                    </a:lnTo>
                    <a:lnTo>
                      <a:pt x="484" y="115"/>
                    </a:lnTo>
                    <a:lnTo>
                      <a:pt x="487" y="121"/>
                    </a:lnTo>
                    <a:lnTo>
                      <a:pt x="490" y="127"/>
                    </a:lnTo>
                    <a:lnTo>
                      <a:pt x="493" y="133"/>
                    </a:lnTo>
                    <a:lnTo>
                      <a:pt x="495" y="140"/>
                    </a:lnTo>
                    <a:lnTo>
                      <a:pt x="497" y="146"/>
                    </a:lnTo>
                    <a:lnTo>
                      <a:pt x="498" y="154"/>
                    </a:lnTo>
                    <a:lnTo>
                      <a:pt x="499" y="161"/>
                    </a:lnTo>
                    <a:lnTo>
                      <a:pt x="500" y="169"/>
                    </a:lnTo>
                    <a:lnTo>
                      <a:pt x="500" y="177"/>
                    </a:lnTo>
                    <a:lnTo>
                      <a:pt x="500" y="186"/>
                    </a:lnTo>
                    <a:lnTo>
                      <a:pt x="500" y="195"/>
                    </a:lnTo>
                    <a:lnTo>
                      <a:pt x="500" y="204"/>
                    </a:lnTo>
                    <a:lnTo>
                      <a:pt x="498" y="214"/>
                    </a:lnTo>
                    <a:lnTo>
                      <a:pt x="489" y="220"/>
                    </a:lnTo>
                    <a:lnTo>
                      <a:pt x="480" y="226"/>
                    </a:lnTo>
                    <a:lnTo>
                      <a:pt x="470" y="231"/>
                    </a:lnTo>
                    <a:lnTo>
                      <a:pt x="461" y="235"/>
                    </a:lnTo>
                    <a:lnTo>
                      <a:pt x="451" y="239"/>
                    </a:lnTo>
                    <a:lnTo>
                      <a:pt x="441" y="242"/>
                    </a:lnTo>
                    <a:lnTo>
                      <a:pt x="432" y="246"/>
                    </a:lnTo>
                    <a:lnTo>
                      <a:pt x="422" y="248"/>
                    </a:lnTo>
                    <a:lnTo>
                      <a:pt x="412" y="250"/>
                    </a:lnTo>
                    <a:lnTo>
                      <a:pt x="402" y="252"/>
                    </a:lnTo>
                    <a:lnTo>
                      <a:pt x="392" y="253"/>
                    </a:lnTo>
                    <a:lnTo>
                      <a:pt x="383" y="254"/>
                    </a:lnTo>
                    <a:lnTo>
                      <a:pt x="373" y="254"/>
                    </a:lnTo>
                    <a:lnTo>
                      <a:pt x="363" y="254"/>
                    </a:lnTo>
                    <a:lnTo>
                      <a:pt x="353" y="254"/>
                    </a:lnTo>
                    <a:lnTo>
                      <a:pt x="343" y="253"/>
                    </a:lnTo>
                    <a:lnTo>
                      <a:pt x="333" y="252"/>
                    </a:lnTo>
                    <a:lnTo>
                      <a:pt x="323" y="250"/>
                    </a:lnTo>
                    <a:lnTo>
                      <a:pt x="313" y="249"/>
                    </a:lnTo>
                    <a:lnTo>
                      <a:pt x="303" y="246"/>
                    </a:lnTo>
                    <a:lnTo>
                      <a:pt x="293" y="244"/>
                    </a:lnTo>
                    <a:lnTo>
                      <a:pt x="283" y="242"/>
                    </a:lnTo>
                    <a:lnTo>
                      <a:pt x="273" y="239"/>
                    </a:lnTo>
                    <a:lnTo>
                      <a:pt x="263" y="236"/>
                    </a:lnTo>
                    <a:lnTo>
                      <a:pt x="253" y="233"/>
                    </a:lnTo>
                    <a:lnTo>
                      <a:pt x="243" y="229"/>
                    </a:lnTo>
                    <a:lnTo>
                      <a:pt x="233" y="226"/>
                    </a:lnTo>
                    <a:lnTo>
                      <a:pt x="224" y="222"/>
                    </a:lnTo>
                    <a:lnTo>
                      <a:pt x="214" y="218"/>
                    </a:lnTo>
                    <a:lnTo>
                      <a:pt x="204" y="214"/>
                    </a:lnTo>
                    <a:lnTo>
                      <a:pt x="194" y="210"/>
                    </a:lnTo>
                    <a:lnTo>
                      <a:pt x="184" y="205"/>
                    </a:lnTo>
                    <a:lnTo>
                      <a:pt x="179" y="206"/>
                    </a:lnTo>
                    <a:lnTo>
                      <a:pt x="174" y="206"/>
                    </a:lnTo>
                    <a:lnTo>
                      <a:pt x="168" y="205"/>
                    </a:lnTo>
                    <a:lnTo>
                      <a:pt x="162" y="205"/>
                    </a:lnTo>
                    <a:lnTo>
                      <a:pt x="157" y="205"/>
                    </a:lnTo>
                    <a:lnTo>
                      <a:pt x="151" y="204"/>
                    </a:lnTo>
                    <a:lnTo>
                      <a:pt x="145" y="204"/>
                    </a:lnTo>
                    <a:lnTo>
                      <a:pt x="139" y="203"/>
                    </a:lnTo>
                    <a:lnTo>
                      <a:pt x="132" y="202"/>
                    </a:lnTo>
                    <a:lnTo>
                      <a:pt x="126" y="201"/>
                    </a:lnTo>
                    <a:lnTo>
                      <a:pt x="120" y="200"/>
                    </a:lnTo>
                    <a:lnTo>
                      <a:pt x="114" y="198"/>
                    </a:lnTo>
                    <a:lnTo>
                      <a:pt x="108" y="197"/>
                    </a:lnTo>
                    <a:lnTo>
                      <a:pt x="102" y="195"/>
                    </a:lnTo>
                    <a:lnTo>
                      <a:pt x="96" y="193"/>
                    </a:lnTo>
                    <a:lnTo>
                      <a:pt x="90" y="191"/>
                    </a:lnTo>
                    <a:lnTo>
                      <a:pt x="84" y="189"/>
                    </a:lnTo>
                    <a:lnTo>
                      <a:pt x="78" y="187"/>
                    </a:lnTo>
                    <a:lnTo>
                      <a:pt x="72" y="185"/>
                    </a:lnTo>
                    <a:lnTo>
                      <a:pt x="66" y="183"/>
                    </a:lnTo>
                    <a:lnTo>
                      <a:pt x="60" y="180"/>
                    </a:lnTo>
                    <a:lnTo>
                      <a:pt x="54" y="178"/>
                    </a:lnTo>
                    <a:lnTo>
                      <a:pt x="48" y="175"/>
                    </a:lnTo>
                    <a:lnTo>
                      <a:pt x="43" y="172"/>
                    </a:lnTo>
                    <a:lnTo>
                      <a:pt x="37" y="169"/>
                    </a:lnTo>
                    <a:lnTo>
                      <a:pt x="32" y="166"/>
                    </a:lnTo>
                    <a:lnTo>
                      <a:pt x="28" y="163"/>
                    </a:lnTo>
                    <a:lnTo>
                      <a:pt x="22" y="160"/>
                    </a:lnTo>
                    <a:lnTo>
                      <a:pt x="18" y="156"/>
                    </a:lnTo>
                    <a:lnTo>
                      <a:pt x="13" y="153"/>
                    </a:lnTo>
                    <a:lnTo>
                      <a:pt x="9" y="149"/>
                    </a:lnTo>
                    <a:lnTo>
                      <a:pt x="5" y="146"/>
                    </a:lnTo>
                    <a:lnTo>
                      <a:pt x="3" y="143"/>
                    </a:lnTo>
                    <a:lnTo>
                      <a:pt x="3" y="140"/>
                    </a:lnTo>
                    <a:lnTo>
                      <a:pt x="1" y="136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0" y="125"/>
                    </a:lnTo>
                    <a:lnTo>
                      <a:pt x="0" y="121"/>
                    </a:lnTo>
                    <a:lnTo>
                      <a:pt x="0" y="117"/>
                    </a:lnTo>
                    <a:lnTo>
                      <a:pt x="0" y="113"/>
                    </a:lnTo>
                    <a:lnTo>
                      <a:pt x="0" y="109"/>
                    </a:lnTo>
                    <a:lnTo>
                      <a:pt x="1" y="105"/>
                    </a:lnTo>
                    <a:lnTo>
                      <a:pt x="2" y="101"/>
                    </a:lnTo>
                    <a:lnTo>
                      <a:pt x="3" y="97"/>
                    </a:lnTo>
                    <a:lnTo>
                      <a:pt x="4" y="94"/>
                    </a:lnTo>
                    <a:lnTo>
                      <a:pt x="6" y="90"/>
                    </a:lnTo>
                    <a:lnTo>
                      <a:pt x="7" y="87"/>
                    </a:lnTo>
                    <a:lnTo>
                      <a:pt x="12" y="94"/>
                    </a:lnTo>
                    <a:lnTo>
                      <a:pt x="18" y="100"/>
                    </a:lnTo>
                    <a:lnTo>
                      <a:pt x="24" y="106"/>
                    </a:lnTo>
                    <a:lnTo>
                      <a:pt x="30" y="111"/>
                    </a:lnTo>
                    <a:lnTo>
                      <a:pt x="35" y="116"/>
                    </a:lnTo>
                    <a:lnTo>
                      <a:pt x="41" y="121"/>
                    </a:lnTo>
                    <a:lnTo>
                      <a:pt x="46" y="125"/>
                    </a:lnTo>
                    <a:lnTo>
                      <a:pt x="52" y="128"/>
                    </a:lnTo>
                    <a:lnTo>
                      <a:pt x="57" y="132"/>
                    </a:lnTo>
                    <a:lnTo>
                      <a:pt x="63" y="134"/>
                    </a:lnTo>
                    <a:lnTo>
                      <a:pt x="68" y="137"/>
                    </a:lnTo>
                    <a:lnTo>
                      <a:pt x="73" y="139"/>
                    </a:lnTo>
                    <a:lnTo>
                      <a:pt x="79" y="141"/>
                    </a:lnTo>
                    <a:lnTo>
                      <a:pt x="84" y="143"/>
                    </a:lnTo>
                    <a:lnTo>
                      <a:pt x="89" y="145"/>
                    </a:lnTo>
                    <a:lnTo>
                      <a:pt x="94" y="146"/>
                    </a:lnTo>
                    <a:lnTo>
                      <a:pt x="100" y="147"/>
                    </a:lnTo>
                    <a:lnTo>
                      <a:pt x="105" y="148"/>
                    </a:lnTo>
                    <a:lnTo>
                      <a:pt x="111" y="149"/>
                    </a:lnTo>
                    <a:lnTo>
                      <a:pt x="117" y="149"/>
                    </a:lnTo>
                    <a:lnTo>
                      <a:pt x="122" y="150"/>
                    </a:lnTo>
                    <a:lnTo>
                      <a:pt x="127" y="150"/>
                    </a:lnTo>
                    <a:lnTo>
                      <a:pt x="132" y="151"/>
                    </a:lnTo>
                    <a:lnTo>
                      <a:pt x="138" y="151"/>
                    </a:lnTo>
                    <a:lnTo>
                      <a:pt x="143" y="151"/>
                    </a:lnTo>
                    <a:lnTo>
                      <a:pt x="149" y="151"/>
                    </a:lnTo>
                    <a:lnTo>
                      <a:pt x="155" y="151"/>
                    </a:lnTo>
                    <a:lnTo>
                      <a:pt x="160" y="152"/>
                    </a:lnTo>
                    <a:lnTo>
                      <a:pt x="166" y="152"/>
                    </a:lnTo>
                    <a:lnTo>
                      <a:pt x="171" y="152"/>
                    </a:lnTo>
                    <a:lnTo>
                      <a:pt x="177" y="153"/>
                    </a:lnTo>
                    <a:lnTo>
                      <a:pt x="183" y="153"/>
                    </a:lnTo>
                    <a:lnTo>
                      <a:pt x="184" y="153"/>
                    </a:lnTo>
                    <a:lnTo>
                      <a:pt x="185" y="153"/>
                    </a:lnTo>
                    <a:lnTo>
                      <a:pt x="187" y="154"/>
                    </a:lnTo>
                    <a:lnTo>
                      <a:pt x="189" y="154"/>
                    </a:lnTo>
                    <a:lnTo>
                      <a:pt x="190" y="155"/>
                    </a:lnTo>
                    <a:lnTo>
                      <a:pt x="193" y="156"/>
                    </a:lnTo>
                    <a:lnTo>
                      <a:pt x="195" y="157"/>
                    </a:lnTo>
                    <a:lnTo>
                      <a:pt x="197" y="158"/>
                    </a:lnTo>
                    <a:lnTo>
                      <a:pt x="200" y="159"/>
                    </a:lnTo>
                    <a:lnTo>
                      <a:pt x="202" y="160"/>
                    </a:lnTo>
                    <a:lnTo>
                      <a:pt x="205" y="162"/>
                    </a:lnTo>
                    <a:lnTo>
                      <a:pt x="208" y="163"/>
                    </a:lnTo>
                    <a:lnTo>
                      <a:pt x="212" y="164"/>
                    </a:lnTo>
                    <a:lnTo>
                      <a:pt x="215" y="166"/>
                    </a:lnTo>
                    <a:lnTo>
                      <a:pt x="218" y="167"/>
                    </a:lnTo>
                    <a:lnTo>
                      <a:pt x="222" y="169"/>
                    </a:lnTo>
                    <a:lnTo>
                      <a:pt x="226" y="170"/>
                    </a:lnTo>
                    <a:lnTo>
                      <a:pt x="230" y="172"/>
                    </a:lnTo>
                    <a:lnTo>
                      <a:pt x="234" y="173"/>
                    </a:lnTo>
                    <a:lnTo>
                      <a:pt x="239" y="174"/>
                    </a:lnTo>
                    <a:lnTo>
                      <a:pt x="243" y="176"/>
                    </a:lnTo>
                    <a:lnTo>
                      <a:pt x="248" y="177"/>
                    </a:lnTo>
                    <a:lnTo>
                      <a:pt x="253" y="178"/>
                    </a:lnTo>
                    <a:lnTo>
                      <a:pt x="257" y="179"/>
                    </a:lnTo>
                    <a:lnTo>
                      <a:pt x="262" y="180"/>
                    </a:lnTo>
                    <a:lnTo>
                      <a:pt x="268" y="181"/>
                    </a:lnTo>
                    <a:lnTo>
                      <a:pt x="273" y="182"/>
                    </a:lnTo>
                    <a:lnTo>
                      <a:pt x="278" y="183"/>
                    </a:lnTo>
                    <a:lnTo>
                      <a:pt x="284" y="183"/>
                    </a:lnTo>
                    <a:lnTo>
                      <a:pt x="290" y="183"/>
                    </a:lnTo>
                    <a:lnTo>
                      <a:pt x="296" y="184"/>
                    </a:lnTo>
                    <a:lnTo>
                      <a:pt x="302" y="184"/>
                    </a:lnTo>
                    <a:lnTo>
                      <a:pt x="305" y="175"/>
                    </a:lnTo>
                    <a:lnTo>
                      <a:pt x="309" y="165"/>
                    </a:lnTo>
                    <a:lnTo>
                      <a:pt x="313" y="156"/>
                    </a:lnTo>
                    <a:lnTo>
                      <a:pt x="316" y="146"/>
                    </a:lnTo>
                    <a:lnTo>
                      <a:pt x="321" y="136"/>
                    </a:lnTo>
                    <a:lnTo>
                      <a:pt x="326" y="126"/>
                    </a:lnTo>
                    <a:lnTo>
                      <a:pt x="331" y="117"/>
                    </a:lnTo>
                    <a:lnTo>
                      <a:pt x="335" y="108"/>
                    </a:lnTo>
                    <a:lnTo>
                      <a:pt x="341" y="99"/>
                    </a:lnTo>
                    <a:lnTo>
                      <a:pt x="345" y="91"/>
                    </a:lnTo>
                    <a:lnTo>
                      <a:pt x="351" y="83"/>
                    </a:lnTo>
                    <a:lnTo>
                      <a:pt x="356" y="76"/>
                    </a:lnTo>
                    <a:lnTo>
                      <a:pt x="361" y="70"/>
                    </a:lnTo>
                    <a:lnTo>
                      <a:pt x="367" y="66"/>
                    </a:lnTo>
                    <a:lnTo>
                      <a:pt x="371" y="62"/>
                    </a:lnTo>
                    <a:lnTo>
                      <a:pt x="376" y="60"/>
                    </a:lnTo>
                    <a:lnTo>
                      <a:pt x="588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41" name="Freeform 397">
                <a:extLst>
                  <a:ext uri="{FF2B5EF4-FFF2-40B4-BE49-F238E27FC236}">
                    <a16:creationId xmlns:a16="http://schemas.microsoft.com/office/drawing/2014/main" id="{22B13216-E7D9-C05A-8F2C-709AE35C7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385"/>
                <a:ext cx="83" cy="101"/>
              </a:xfrm>
              <a:custGeom>
                <a:avLst/>
                <a:gdLst>
                  <a:gd name="T0" fmla="*/ 4 w 83"/>
                  <a:gd name="T1" fmla="*/ 100 h 101"/>
                  <a:gd name="T2" fmla="*/ 8 w 83"/>
                  <a:gd name="T3" fmla="*/ 96 h 101"/>
                  <a:gd name="T4" fmla="*/ 10 w 83"/>
                  <a:gd name="T5" fmla="*/ 90 h 101"/>
                  <a:gd name="T6" fmla="*/ 13 w 83"/>
                  <a:gd name="T7" fmla="*/ 83 h 101"/>
                  <a:gd name="T8" fmla="*/ 17 w 83"/>
                  <a:gd name="T9" fmla="*/ 76 h 101"/>
                  <a:gd name="T10" fmla="*/ 21 w 83"/>
                  <a:gd name="T11" fmla="*/ 69 h 101"/>
                  <a:gd name="T12" fmla="*/ 24 w 83"/>
                  <a:gd name="T13" fmla="*/ 62 h 101"/>
                  <a:gd name="T14" fmla="*/ 30 w 83"/>
                  <a:gd name="T15" fmla="*/ 55 h 101"/>
                  <a:gd name="T16" fmla="*/ 34 w 83"/>
                  <a:gd name="T17" fmla="*/ 49 h 101"/>
                  <a:gd name="T18" fmla="*/ 39 w 83"/>
                  <a:gd name="T19" fmla="*/ 42 h 101"/>
                  <a:gd name="T20" fmla="*/ 45 w 83"/>
                  <a:gd name="T21" fmla="*/ 37 h 101"/>
                  <a:gd name="T22" fmla="*/ 51 w 83"/>
                  <a:gd name="T23" fmla="*/ 31 h 101"/>
                  <a:gd name="T24" fmla="*/ 56 w 83"/>
                  <a:gd name="T25" fmla="*/ 26 h 101"/>
                  <a:gd name="T26" fmla="*/ 62 w 83"/>
                  <a:gd name="T27" fmla="*/ 22 h 101"/>
                  <a:gd name="T28" fmla="*/ 68 w 83"/>
                  <a:gd name="T29" fmla="*/ 18 h 101"/>
                  <a:gd name="T30" fmla="*/ 72 w 83"/>
                  <a:gd name="T31" fmla="*/ 14 h 101"/>
                  <a:gd name="T32" fmla="*/ 77 w 83"/>
                  <a:gd name="T33" fmla="*/ 12 h 101"/>
                  <a:gd name="T34" fmla="*/ 82 w 83"/>
                  <a:gd name="T35" fmla="*/ 10 h 101"/>
                  <a:gd name="T36" fmla="*/ 80 w 83"/>
                  <a:gd name="T37" fmla="*/ 0 h 101"/>
                  <a:gd name="T38" fmla="*/ 75 w 83"/>
                  <a:gd name="T39" fmla="*/ 2 h 101"/>
                  <a:gd name="T40" fmla="*/ 69 w 83"/>
                  <a:gd name="T41" fmla="*/ 5 h 101"/>
                  <a:gd name="T42" fmla="*/ 64 w 83"/>
                  <a:gd name="T43" fmla="*/ 9 h 101"/>
                  <a:gd name="T44" fmla="*/ 58 w 83"/>
                  <a:gd name="T45" fmla="*/ 13 h 101"/>
                  <a:gd name="T46" fmla="*/ 52 w 83"/>
                  <a:gd name="T47" fmla="*/ 18 h 101"/>
                  <a:gd name="T48" fmla="*/ 46 w 83"/>
                  <a:gd name="T49" fmla="*/ 23 h 101"/>
                  <a:gd name="T50" fmla="*/ 40 w 83"/>
                  <a:gd name="T51" fmla="*/ 29 h 101"/>
                  <a:gd name="T52" fmla="*/ 35 w 83"/>
                  <a:gd name="T53" fmla="*/ 35 h 101"/>
                  <a:gd name="T54" fmla="*/ 29 w 83"/>
                  <a:gd name="T55" fmla="*/ 41 h 101"/>
                  <a:gd name="T56" fmla="*/ 24 w 83"/>
                  <a:gd name="T57" fmla="*/ 48 h 101"/>
                  <a:gd name="T58" fmla="*/ 19 w 83"/>
                  <a:gd name="T59" fmla="*/ 55 h 101"/>
                  <a:gd name="T60" fmla="*/ 14 w 83"/>
                  <a:gd name="T61" fmla="*/ 63 h 101"/>
                  <a:gd name="T62" fmla="*/ 10 w 83"/>
                  <a:gd name="T63" fmla="*/ 70 h 101"/>
                  <a:gd name="T64" fmla="*/ 6 w 83"/>
                  <a:gd name="T65" fmla="*/ 77 h 101"/>
                  <a:gd name="T66" fmla="*/ 3 w 83"/>
                  <a:gd name="T67" fmla="*/ 85 h 101"/>
                  <a:gd name="T68" fmla="*/ 1 w 83"/>
                  <a:gd name="T69" fmla="*/ 93 h 101"/>
                  <a:gd name="T70" fmla="*/ 5 w 83"/>
                  <a:gd name="T71" fmla="*/ 89 h 101"/>
                  <a:gd name="T72" fmla="*/ 1 w 83"/>
                  <a:gd name="T73" fmla="*/ 93 h 101"/>
                  <a:gd name="T74" fmla="*/ 0 w 83"/>
                  <a:gd name="T75" fmla="*/ 95 h 101"/>
                  <a:gd name="T76" fmla="*/ 1 w 83"/>
                  <a:gd name="T77" fmla="*/ 97 h 101"/>
                  <a:gd name="T78" fmla="*/ 2 w 83"/>
                  <a:gd name="T79" fmla="*/ 98 h 101"/>
                  <a:gd name="T80" fmla="*/ 3 w 83"/>
                  <a:gd name="T81" fmla="*/ 99 h 101"/>
                  <a:gd name="T82" fmla="*/ 5 w 83"/>
                  <a:gd name="T83" fmla="*/ 99 h 101"/>
                  <a:gd name="T84" fmla="*/ 5 w 83"/>
                  <a:gd name="T85" fmla="*/ 99 h 101"/>
                  <a:gd name="T86" fmla="*/ 7 w 83"/>
                  <a:gd name="T87" fmla="*/ 98 h 101"/>
                  <a:gd name="T88" fmla="*/ 8 w 83"/>
                  <a:gd name="T89" fmla="*/ 96 h 101"/>
                  <a:gd name="T90" fmla="*/ 4 w 83"/>
                  <a:gd name="T91" fmla="*/ 10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3" h="101">
                    <a:moveTo>
                      <a:pt x="4" y="100"/>
                    </a:moveTo>
                    <a:lnTo>
                      <a:pt x="8" y="96"/>
                    </a:lnTo>
                    <a:lnTo>
                      <a:pt x="10" y="90"/>
                    </a:lnTo>
                    <a:lnTo>
                      <a:pt x="13" y="83"/>
                    </a:lnTo>
                    <a:lnTo>
                      <a:pt x="17" y="76"/>
                    </a:lnTo>
                    <a:lnTo>
                      <a:pt x="21" y="69"/>
                    </a:lnTo>
                    <a:lnTo>
                      <a:pt x="24" y="62"/>
                    </a:lnTo>
                    <a:lnTo>
                      <a:pt x="30" y="55"/>
                    </a:lnTo>
                    <a:lnTo>
                      <a:pt x="34" y="49"/>
                    </a:lnTo>
                    <a:lnTo>
                      <a:pt x="39" y="42"/>
                    </a:lnTo>
                    <a:lnTo>
                      <a:pt x="45" y="37"/>
                    </a:lnTo>
                    <a:lnTo>
                      <a:pt x="51" y="31"/>
                    </a:lnTo>
                    <a:lnTo>
                      <a:pt x="56" y="26"/>
                    </a:lnTo>
                    <a:lnTo>
                      <a:pt x="62" y="22"/>
                    </a:lnTo>
                    <a:lnTo>
                      <a:pt x="68" y="18"/>
                    </a:lnTo>
                    <a:lnTo>
                      <a:pt x="72" y="14"/>
                    </a:lnTo>
                    <a:lnTo>
                      <a:pt x="77" y="12"/>
                    </a:lnTo>
                    <a:lnTo>
                      <a:pt x="82" y="10"/>
                    </a:lnTo>
                    <a:lnTo>
                      <a:pt x="80" y="0"/>
                    </a:lnTo>
                    <a:lnTo>
                      <a:pt x="75" y="2"/>
                    </a:lnTo>
                    <a:lnTo>
                      <a:pt x="69" y="5"/>
                    </a:lnTo>
                    <a:lnTo>
                      <a:pt x="64" y="9"/>
                    </a:lnTo>
                    <a:lnTo>
                      <a:pt x="58" y="13"/>
                    </a:lnTo>
                    <a:lnTo>
                      <a:pt x="52" y="18"/>
                    </a:lnTo>
                    <a:lnTo>
                      <a:pt x="46" y="23"/>
                    </a:lnTo>
                    <a:lnTo>
                      <a:pt x="40" y="29"/>
                    </a:lnTo>
                    <a:lnTo>
                      <a:pt x="35" y="35"/>
                    </a:lnTo>
                    <a:lnTo>
                      <a:pt x="29" y="41"/>
                    </a:lnTo>
                    <a:lnTo>
                      <a:pt x="24" y="48"/>
                    </a:lnTo>
                    <a:lnTo>
                      <a:pt x="19" y="55"/>
                    </a:lnTo>
                    <a:lnTo>
                      <a:pt x="14" y="63"/>
                    </a:lnTo>
                    <a:lnTo>
                      <a:pt x="10" y="70"/>
                    </a:lnTo>
                    <a:lnTo>
                      <a:pt x="6" y="77"/>
                    </a:lnTo>
                    <a:lnTo>
                      <a:pt x="3" y="85"/>
                    </a:lnTo>
                    <a:lnTo>
                      <a:pt x="1" y="93"/>
                    </a:lnTo>
                    <a:lnTo>
                      <a:pt x="5" y="89"/>
                    </a:lnTo>
                    <a:lnTo>
                      <a:pt x="1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3" y="99"/>
                    </a:lnTo>
                    <a:lnTo>
                      <a:pt x="5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4" y="10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42" name="Freeform 398">
                <a:extLst>
                  <a:ext uri="{FF2B5EF4-FFF2-40B4-BE49-F238E27FC236}">
                    <a16:creationId xmlns:a16="http://schemas.microsoft.com/office/drawing/2014/main" id="{C00F5115-35A9-A5EA-CFC6-42DE1C7CC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3460"/>
                <a:ext cx="75" cy="26"/>
              </a:xfrm>
              <a:custGeom>
                <a:avLst/>
                <a:gdLst>
                  <a:gd name="T0" fmla="*/ 5 w 75"/>
                  <a:gd name="T1" fmla="*/ 0 h 26"/>
                  <a:gd name="T2" fmla="*/ 3 w 75"/>
                  <a:gd name="T3" fmla="*/ 10 h 26"/>
                  <a:gd name="T4" fmla="*/ 12 w 75"/>
                  <a:gd name="T5" fmla="*/ 11 h 26"/>
                  <a:gd name="T6" fmla="*/ 19 w 75"/>
                  <a:gd name="T7" fmla="*/ 13 h 26"/>
                  <a:gd name="T8" fmla="*/ 25 w 75"/>
                  <a:gd name="T9" fmla="*/ 14 h 26"/>
                  <a:gd name="T10" fmla="*/ 30 w 75"/>
                  <a:gd name="T11" fmla="*/ 15 h 26"/>
                  <a:gd name="T12" fmla="*/ 34 w 75"/>
                  <a:gd name="T13" fmla="*/ 17 h 26"/>
                  <a:gd name="T14" fmla="*/ 38 w 75"/>
                  <a:gd name="T15" fmla="*/ 18 h 26"/>
                  <a:gd name="T16" fmla="*/ 41 w 75"/>
                  <a:gd name="T17" fmla="*/ 19 h 26"/>
                  <a:gd name="T18" fmla="*/ 44 w 75"/>
                  <a:gd name="T19" fmla="*/ 20 h 26"/>
                  <a:gd name="T20" fmla="*/ 47 w 75"/>
                  <a:gd name="T21" fmla="*/ 21 h 26"/>
                  <a:gd name="T22" fmla="*/ 49 w 75"/>
                  <a:gd name="T23" fmla="*/ 21 h 26"/>
                  <a:gd name="T24" fmla="*/ 52 w 75"/>
                  <a:gd name="T25" fmla="*/ 22 h 26"/>
                  <a:gd name="T26" fmla="*/ 55 w 75"/>
                  <a:gd name="T27" fmla="*/ 23 h 26"/>
                  <a:gd name="T28" fmla="*/ 59 w 75"/>
                  <a:gd name="T29" fmla="*/ 24 h 26"/>
                  <a:gd name="T30" fmla="*/ 63 w 75"/>
                  <a:gd name="T31" fmla="*/ 24 h 26"/>
                  <a:gd name="T32" fmla="*/ 68 w 75"/>
                  <a:gd name="T33" fmla="*/ 24 h 26"/>
                  <a:gd name="T34" fmla="*/ 73 w 75"/>
                  <a:gd name="T35" fmla="*/ 25 h 26"/>
                  <a:gd name="T36" fmla="*/ 74 w 75"/>
                  <a:gd name="T37" fmla="*/ 14 h 26"/>
                  <a:gd name="T38" fmla="*/ 68 w 75"/>
                  <a:gd name="T39" fmla="*/ 14 h 26"/>
                  <a:gd name="T40" fmla="*/ 64 w 75"/>
                  <a:gd name="T41" fmla="*/ 14 h 26"/>
                  <a:gd name="T42" fmla="*/ 60 w 75"/>
                  <a:gd name="T43" fmla="*/ 13 h 26"/>
                  <a:gd name="T44" fmla="*/ 57 w 75"/>
                  <a:gd name="T45" fmla="*/ 13 h 26"/>
                  <a:gd name="T46" fmla="*/ 54 w 75"/>
                  <a:gd name="T47" fmla="*/ 12 h 26"/>
                  <a:gd name="T48" fmla="*/ 51 w 75"/>
                  <a:gd name="T49" fmla="*/ 11 h 26"/>
                  <a:gd name="T50" fmla="*/ 48 w 75"/>
                  <a:gd name="T51" fmla="*/ 11 h 26"/>
                  <a:gd name="T52" fmla="*/ 46 w 75"/>
                  <a:gd name="T53" fmla="*/ 10 h 26"/>
                  <a:gd name="T54" fmla="*/ 43 w 75"/>
                  <a:gd name="T55" fmla="*/ 9 h 26"/>
                  <a:gd name="T56" fmla="*/ 39 w 75"/>
                  <a:gd name="T57" fmla="*/ 8 h 26"/>
                  <a:gd name="T58" fmla="*/ 35 w 75"/>
                  <a:gd name="T59" fmla="*/ 7 h 26"/>
                  <a:gd name="T60" fmla="*/ 32 w 75"/>
                  <a:gd name="T61" fmla="*/ 6 h 26"/>
                  <a:gd name="T62" fmla="*/ 26 w 75"/>
                  <a:gd name="T63" fmla="*/ 4 h 26"/>
                  <a:gd name="T64" fmla="*/ 19 w 75"/>
                  <a:gd name="T65" fmla="*/ 3 h 26"/>
                  <a:gd name="T66" fmla="*/ 13 w 75"/>
                  <a:gd name="T67" fmla="*/ 1 h 26"/>
                  <a:gd name="T68" fmla="*/ 4 w 75"/>
                  <a:gd name="T69" fmla="*/ 0 h 26"/>
                  <a:gd name="T70" fmla="*/ 2 w 75"/>
                  <a:gd name="T71" fmla="*/ 10 h 26"/>
                  <a:gd name="T72" fmla="*/ 4 w 75"/>
                  <a:gd name="T73" fmla="*/ 0 h 26"/>
                  <a:gd name="T74" fmla="*/ 3 w 75"/>
                  <a:gd name="T75" fmla="*/ 0 h 26"/>
                  <a:gd name="T76" fmla="*/ 1 w 75"/>
                  <a:gd name="T77" fmla="*/ 1 h 26"/>
                  <a:gd name="T78" fmla="*/ 0 w 75"/>
                  <a:gd name="T79" fmla="*/ 2 h 26"/>
                  <a:gd name="T80" fmla="*/ 0 w 75"/>
                  <a:gd name="T81" fmla="*/ 4 h 26"/>
                  <a:gd name="T82" fmla="*/ 0 w 75"/>
                  <a:gd name="T83" fmla="*/ 6 h 26"/>
                  <a:gd name="T84" fmla="*/ 0 w 75"/>
                  <a:gd name="T85" fmla="*/ 8 h 26"/>
                  <a:gd name="T86" fmla="*/ 1 w 75"/>
                  <a:gd name="T87" fmla="*/ 9 h 26"/>
                  <a:gd name="T88" fmla="*/ 3 w 75"/>
                  <a:gd name="T89" fmla="*/ 10 h 26"/>
                  <a:gd name="T90" fmla="*/ 5 w 75"/>
                  <a:gd name="T9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5" h="26">
                    <a:moveTo>
                      <a:pt x="5" y="0"/>
                    </a:moveTo>
                    <a:lnTo>
                      <a:pt x="3" y="10"/>
                    </a:lnTo>
                    <a:lnTo>
                      <a:pt x="12" y="11"/>
                    </a:lnTo>
                    <a:lnTo>
                      <a:pt x="19" y="13"/>
                    </a:lnTo>
                    <a:lnTo>
                      <a:pt x="25" y="14"/>
                    </a:lnTo>
                    <a:lnTo>
                      <a:pt x="30" y="15"/>
                    </a:lnTo>
                    <a:lnTo>
                      <a:pt x="34" y="17"/>
                    </a:lnTo>
                    <a:lnTo>
                      <a:pt x="38" y="18"/>
                    </a:lnTo>
                    <a:lnTo>
                      <a:pt x="41" y="19"/>
                    </a:lnTo>
                    <a:lnTo>
                      <a:pt x="44" y="20"/>
                    </a:lnTo>
                    <a:lnTo>
                      <a:pt x="47" y="21"/>
                    </a:lnTo>
                    <a:lnTo>
                      <a:pt x="49" y="21"/>
                    </a:lnTo>
                    <a:lnTo>
                      <a:pt x="52" y="22"/>
                    </a:lnTo>
                    <a:lnTo>
                      <a:pt x="55" y="23"/>
                    </a:lnTo>
                    <a:lnTo>
                      <a:pt x="59" y="24"/>
                    </a:lnTo>
                    <a:lnTo>
                      <a:pt x="63" y="24"/>
                    </a:lnTo>
                    <a:lnTo>
                      <a:pt x="68" y="24"/>
                    </a:lnTo>
                    <a:lnTo>
                      <a:pt x="73" y="25"/>
                    </a:lnTo>
                    <a:lnTo>
                      <a:pt x="74" y="14"/>
                    </a:lnTo>
                    <a:lnTo>
                      <a:pt x="68" y="14"/>
                    </a:lnTo>
                    <a:lnTo>
                      <a:pt x="64" y="14"/>
                    </a:lnTo>
                    <a:lnTo>
                      <a:pt x="60" y="13"/>
                    </a:lnTo>
                    <a:lnTo>
                      <a:pt x="57" y="13"/>
                    </a:lnTo>
                    <a:lnTo>
                      <a:pt x="54" y="12"/>
                    </a:lnTo>
                    <a:lnTo>
                      <a:pt x="51" y="11"/>
                    </a:lnTo>
                    <a:lnTo>
                      <a:pt x="48" y="11"/>
                    </a:lnTo>
                    <a:lnTo>
                      <a:pt x="46" y="10"/>
                    </a:lnTo>
                    <a:lnTo>
                      <a:pt x="43" y="9"/>
                    </a:lnTo>
                    <a:lnTo>
                      <a:pt x="39" y="8"/>
                    </a:lnTo>
                    <a:lnTo>
                      <a:pt x="35" y="7"/>
                    </a:lnTo>
                    <a:lnTo>
                      <a:pt x="32" y="6"/>
                    </a:lnTo>
                    <a:lnTo>
                      <a:pt x="26" y="4"/>
                    </a:lnTo>
                    <a:lnTo>
                      <a:pt x="19" y="3"/>
                    </a:lnTo>
                    <a:lnTo>
                      <a:pt x="13" y="1"/>
                    </a:lnTo>
                    <a:lnTo>
                      <a:pt x="4" y="0"/>
                    </a:lnTo>
                    <a:lnTo>
                      <a:pt x="2" y="1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3" y="10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43" name="Freeform 399">
                <a:extLst>
                  <a:ext uri="{FF2B5EF4-FFF2-40B4-BE49-F238E27FC236}">
                    <a16:creationId xmlns:a16="http://schemas.microsoft.com/office/drawing/2014/main" id="{89703F6B-252D-A725-3DB0-F0BB5256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3460"/>
                <a:ext cx="56" cy="64"/>
              </a:xfrm>
              <a:custGeom>
                <a:avLst/>
                <a:gdLst>
                  <a:gd name="T0" fmla="*/ 52 w 56"/>
                  <a:gd name="T1" fmla="*/ 53 h 64"/>
                  <a:gd name="T2" fmla="*/ 54 w 56"/>
                  <a:gd name="T3" fmla="*/ 55 h 64"/>
                  <a:gd name="T4" fmla="*/ 54 w 56"/>
                  <a:gd name="T5" fmla="*/ 53 h 64"/>
                  <a:gd name="T6" fmla="*/ 52 w 56"/>
                  <a:gd name="T7" fmla="*/ 51 h 64"/>
                  <a:gd name="T8" fmla="*/ 51 w 56"/>
                  <a:gd name="T9" fmla="*/ 48 h 64"/>
                  <a:gd name="T10" fmla="*/ 49 w 56"/>
                  <a:gd name="T11" fmla="*/ 45 h 64"/>
                  <a:gd name="T12" fmla="*/ 48 w 56"/>
                  <a:gd name="T13" fmla="*/ 42 h 64"/>
                  <a:gd name="T14" fmla="*/ 45 w 56"/>
                  <a:gd name="T15" fmla="*/ 38 h 64"/>
                  <a:gd name="T16" fmla="*/ 42 w 56"/>
                  <a:gd name="T17" fmla="*/ 34 h 64"/>
                  <a:gd name="T18" fmla="*/ 39 w 56"/>
                  <a:gd name="T19" fmla="*/ 31 h 64"/>
                  <a:gd name="T20" fmla="*/ 36 w 56"/>
                  <a:gd name="T21" fmla="*/ 27 h 64"/>
                  <a:gd name="T22" fmla="*/ 33 w 56"/>
                  <a:gd name="T23" fmla="*/ 23 h 64"/>
                  <a:gd name="T24" fmla="*/ 29 w 56"/>
                  <a:gd name="T25" fmla="*/ 19 h 64"/>
                  <a:gd name="T26" fmla="*/ 24 w 56"/>
                  <a:gd name="T27" fmla="*/ 15 h 64"/>
                  <a:gd name="T28" fmla="*/ 20 w 56"/>
                  <a:gd name="T29" fmla="*/ 11 h 64"/>
                  <a:gd name="T30" fmla="*/ 14 w 56"/>
                  <a:gd name="T31" fmla="*/ 7 h 64"/>
                  <a:gd name="T32" fmla="*/ 9 w 56"/>
                  <a:gd name="T33" fmla="*/ 4 h 64"/>
                  <a:gd name="T34" fmla="*/ 3 w 56"/>
                  <a:gd name="T35" fmla="*/ 0 h 64"/>
                  <a:gd name="T36" fmla="*/ 0 w 56"/>
                  <a:gd name="T37" fmla="*/ 10 h 64"/>
                  <a:gd name="T38" fmla="*/ 6 w 56"/>
                  <a:gd name="T39" fmla="*/ 13 h 64"/>
                  <a:gd name="T40" fmla="*/ 11 w 56"/>
                  <a:gd name="T41" fmla="*/ 16 h 64"/>
                  <a:gd name="T42" fmla="*/ 16 w 56"/>
                  <a:gd name="T43" fmla="*/ 20 h 64"/>
                  <a:gd name="T44" fmla="*/ 20 w 56"/>
                  <a:gd name="T45" fmla="*/ 24 h 64"/>
                  <a:gd name="T46" fmla="*/ 24 w 56"/>
                  <a:gd name="T47" fmla="*/ 28 h 64"/>
                  <a:gd name="T48" fmla="*/ 28 w 56"/>
                  <a:gd name="T49" fmla="*/ 31 h 64"/>
                  <a:gd name="T50" fmla="*/ 31 w 56"/>
                  <a:gd name="T51" fmla="*/ 35 h 64"/>
                  <a:gd name="T52" fmla="*/ 34 w 56"/>
                  <a:gd name="T53" fmla="*/ 38 h 64"/>
                  <a:gd name="T54" fmla="*/ 37 w 56"/>
                  <a:gd name="T55" fmla="*/ 42 h 64"/>
                  <a:gd name="T56" fmla="*/ 39 w 56"/>
                  <a:gd name="T57" fmla="*/ 45 h 64"/>
                  <a:gd name="T58" fmla="*/ 42 w 56"/>
                  <a:gd name="T59" fmla="*/ 48 h 64"/>
                  <a:gd name="T60" fmla="*/ 43 w 56"/>
                  <a:gd name="T61" fmla="*/ 51 h 64"/>
                  <a:gd name="T62" fmla="*/ 45 w 56"/>
                  <a:gd name="T63" fmla="*/ 54 h 64"/>
                  <a:gd name="T64" fmla="*/ 46 w 56"/>
                  <a:gd name="T65" fmla="*/ 56 h 64"/>
                  <a:gd name="T66" fmla="*/ 47 w 56"/>
                  <a:gd name="T67" fmla="*/ 58 h 64"/>
                  <a:gd name="T68" fmla="*/ 48 w 56"/>
                  <a:gd name="T69" fmla="*/ 60 h 64"/>
                  <a:gd name="T70" fmla="*/ 50 w 56"/>
                  <a:gd name="T71" fmla="*/ 62 h 64"/>
                  <a:gd name="T72" fmla="*/ 48 w 56"/>
                  <a:gd name="T73" fmla="*/ 60 h 64"/>
                  <a:gd name="T74" fmla="*/ 49 w 56"/>
                  <a:gd name="T75" fmla="*/ 62 h 64"/>
                  <a:gd name="T76" fmla="*/ 50 w 56"/>
                  <a:gd name="T77" fmla="*/ 62 h 64"/>
                  <a:gd name="T78" fmla="*/ 51 w 56"/>
                  <a:gd name="T79" fmla="*/ 63 h 64"/>
                  <a:gd name="T80" fmla="*/ 53 w 56"/>
                  <a:gd name="T81" fmla="*/ 62 h 64"/>
                  <a:gd name="T82" fmla="*/ 54 w 56"/>
                  <a:gd name="T83" fmla="*/ 61 h 64"/>
                  <a:gd name="T84" fmla="*/ 54 w 56"/>
                  <a:gd name="T85" fmla="*/ 60 h 64"/>
                  <a:gd name="T86" fmla="*/ 55 w 56"/>
                  <a:gd name="T87" fmla="*/ 58 h 64"/>
                  <a:gd name="T88" fmla="*/ 54 w 56"/>
                  <a:gd name="T89" fmla="*/ 56 h 64"/>
                  <a:gd name="T90" fmla="*/ 52 w 56"/>
                  <a:gd name="T91" fmla="*/ 5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6" h="64">
                    <a:moveTo>
                      <a:pt x="52" y="53"/>
                    </a:moveTo>
                    <a:lnTo>
                      <a:pt x="54" y="55"/>
                    </a:lnTo>
                    <a:lnTo>
                      <a:pt x="54" y="53"/>
                    </a:lnTo>
                    <a:lnTo>
                      <a:pt x="52" y="51"/>
                    </a:lnTo>
                    <a:lnTo>
                      <a:pt x="51" y="48"/>
                    </a:lnTo>
                    <a:lnTo>
                      <a:pt x="49" y="45"/>
                    </a:lnTo>
                    <a:lnTo>
                      <a:pt x="48" y="42"/>
                    </a:lnTo>
                    <a:lnTo>
                      <a:pt x="45" y="38"/>
                    </a:lnTo>
                    <a:lnTo>
                      <a:pt x="42" y="34"/>
                    </a:lnTo>
                    <a:lnTo>
                      <a:pt x="39" y="31"/>
                    </a:lnTo>
                    <a:lnTo>
                      <a:pt x="36" y="27"/>
                    </a:lnTo>
                    <a:lnTo>
                      <a:pt x="33" y="23"/>
                    </a:lnTo>
                    <a:lnTo>
                      <a:pt x="29" y="19"/>
                    </a:lnTo>
                    <a:lnTo>
                      <a:pt x="24" y="15"/>
                    </a:lnTo>
                    <a:lnTo>
                      <a:pt x="20" y="11"/>
                    </a:lnTo>
                    <a:lnTo>
                      <a:pt x="14" y="7"/>
                    </a:lnTo>
                    <a:lnTo>
                      <a:pt x="9" y="4"/>
                    </a:lnTo>
                    <a:lnTo>
                      <a:pt x="3" y="0"/>
                    </a:lnTo>
                    <a:lnTo>
                      <a:pt x="0" y="10"/>
                    </a:lnTo>
                    <a:lnTo>
                      <a:pt x="6" y="13"/>
                    </a:lnTo>
                    <a:lnTo>
                      <a:pt x="11" y="16"/>
                    </a:lnTo>
                    <a:lnTo>
                      <a:pt x="16" y="20"/>
                    </a:lnTo>
                    <a:lnTo>
                      <a:pt x="20" y="24"/>
                    </a:lnTo>
                    <a:lnTo>
                      <a:pt x="24" y="28"/>
                    </a:lnTo>
                    <a:lnTo>
                      <a:pt x="28" y="31"/>
                    </a:lnTo>
                    <a:lnTo>
                      <a:pt x="31" y="35"/>
                    </a:lnTo>
                    <a:lnTo>
                      <a:pt x="34" y="38"/>
                    </a:lnTo>
                    <a:lnTo>
                      <a:pt x="37" y="42"/>
                    </a:lnTo>
                    <a:lnTo>
                      <a:pt x="39" y="45"/>
                    </a:lnTo>
                    <a:lnTo>
                      <a:pt x="42" y="48"/>
                    </a:lnTo>
                    <a:lnTo>
                      <a:pt x="43" y="51"/>
                    </a:lnTo>
                    <a:lnTo>
                      <a:pt x="45" y="54"/>
                    </a:lnTo>
                    <a:lnTo>
                      <a:pt x="46" y="56"/>
                    </a:lnTo>
                    <a:lnTo>
                      <a:pt x="47" y="58"/>
                    </a:lnTo>
                    <a:lnTo>
                      <a:pt x="48" y="60"/>
                    </a:lnTo>
                    <a:lnTo>
                      <a:pt x="50" y="62"/>
                    </a:lnTo>
                    <a:lnTo>
                      <a:pt x="48" y="60"/>
                    </a:lnTo>
                    <a:lnTo>
                      <a:pt x="49" y="62"/>
                    </a:lnTo>
                    <a:lnTo>
                      <a:pt x="50" y="62"/>
                    </a:lnTo>
                    <a:lnTo>
                      <a:pt x="51" y="63"/>
                    </a:lnTo>
                    <a:lnTo>
                      <a:pt x="53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5" y="58"/>
                    </a:lnTo>
                    <a:lnTo>
                      <a:pt x="54" y="56"/>
                    </a:lnTo>
                    <a:lnTo>
                      <a:pt x="52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44" name="Freeform 400">
                <a:extLst>
                  <a:ext uri="{FF2B5EF4-FFF2-40B4-BE49-F238E27FC236}">
                    <a16:creationId xmlns:a16="http://schemas.microsoft.com/office/drawing/2014/main" id="{1A00E106-EF11-F037-5948-A3410CD6F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3513"/>
                <a:ext cx="197" cy="36"/>
              </a:xfrm>
              <a:custGeom>
                <a:avLst/>
                <a:gdLst>
                  <a:gd name="T0" fmla="*/ 191 w 197"/>
                  <a:gd name="T1" fmla="*/ 4 h 36"/>
                  <a:gd name="T2" fmla="*/ 170 w 197"/>
                  <a:gd name="T3" fmla="*/ 10 h 36"/>
                  <a:gd name="T4" fmla="*/ 152 w 197"/>
                  <a:gd name="T5" fmla="*/ 16 h 36"/>
                  <a:gd name="T6" fmla="*/ 134 w 197"/>
                  <a:gd name="T7" fmla="*/ 19 h 36"/>
                  <a:gd name="T8" fmla="*/ 119 w 197"/>
                  <a:gd name="T9" fmla="*/ 22 h 36"/>
                  <a:gd name="T10" fmla="*/ 105 w 197"/>
                  <a:gd name="T11" fmla="*/ 24 h 36"/>
                  <a:gd name="T12" fmla="*/ 91 w 197"/>
                  <a:gd name="T13" fmla="*/ 24 h 36"/>
                  <a:gd name="T14" fmla="*/ 79 w 197"/>
                  <a:gd name="T15" fmla="*/ 24 h 36"/>
                  <a:gd name="T16" fmla="*/ 68 w 197"/>
                  <a:gd name="T17" fmla="*/ 23 h 36"/>
                  <a:gd name="T18" fmla="*/ 58 w 197"/>
                  <a:gd name="T19" fmla="*/ 22 h 36"/>
                  <a:gd name="T20" fmla="*/ 49 w 197"/>
                  <a:gd name="T21" fmla="*/ 20 h 36"/>
                  <a:gd name="T22" fmla="*/ 40 w 197"/>
                  <a:gd name="T23" fmla="*/ 17 h 36"/>
                  <a:gd name="T24" fmla="*/ 32 w 197"/>
                  <a:gd name="T25" fmla="*/ 14 h 36"/>
                  <a:gd name="T26" fmla="*/ 24 w 197"/>
                  <a:gd name="T27" fmla="*/ 11 h 36"/>
                  <a:gd name="T28" fmla="*/ 17 w 197"/>
                  <a:gd name="T29" fmla="*/ 7 h 36"/>
                  <a:gd name="T30" fmla="*/ 10 w 197"/>
                  <a:gd name="T31" fmla="*/ 4 h 36"/>
                  <a:gd name="T32" fmla="*/ 2 w 197"/>
                  <a:gd name="T33" fmla="*/ 0 h 36"/>
                  <a:gd name="T34" fmla="*/ 3 w 197"/>
                  <a:gd name="T35" fmla="*/ 11 h 36"/>
                  <a:gd name="T36" fmla="*/ 11 w 197"/>
                  <a:gd name="T37" fmla="*/ 15 h 36"/>
                  <a:gd name="T38" fmla="*/ 18 w 197"/>
                  <a:gd name="T39" fmla="*/ 19 h 36"/>
                  <a:gd name="T40" fmla="*/ 26 w 197"/>
                  <a:gd name="T41" fmla="*/ 22 h 36"/>
                  <a:gd name="T42" fmla="*/ 34 w 197"/>
                  <a:gd name="T43" fmla="*/ 26 h 36"/>
                  <a:gd name="T44" fmla="*/ 43 w 197"/>
                  <a:gd name="T45" fmla="*/ 29 h 36"/>
                  <a:gd name="T46" fmla="*/ 52 w 197"/>
                  <a:gd name="T47" fmla="*/ 31 h 36"/>
                  <a:gd name="T48" fmla="*/ 62 w 197"/>
                  <a:gd name="T49" fmla="*/ 33 h 36"/>
                  <a:gd name="T50" fmla="*/ 73 w 197"/>
                  <a:gd name="T51" fmla="*/ 34 h 36"/>
                  <a:gd name="T52" fmla="*/ 85 w 197"/>
                  <a:gd name="T53" fmla="*/ 35 h 36"/>
                  <a:gd name="T54" fmla="*/ 98 w 197"/>
                  <a:gd name="T55" fmla="*/ 34 h 36"/>
                  <a:gd name="T56" fmla="*/ 112 w 197"/>
                  <a:gd name="T57" fmla="*/ 33 h 36"/>
                  <a:gd name="T58" fmla="*/ 128 w 197"/>
                  <a:gd name="T59" fmla="*/ 31 h 36"/>
                  <a:gd name="T60" fmla="*/ 144 w 197"/>
                  <a:gd name="T61" fmla="*/ 28 h 36"/>
                  <a:gd name="T62" fmla="*/ 163 w 197"/>
                  <a:gd name="T63" fmla="*/ 23 h 36"/>
                  <a:gd name="T64" fmla="*/ 182 w 197"/>
                  <a:gd name="T65" fmla="*/ 17 h 36"/>
                  <a:gd name="T66" fmla="*/ 191 w 197"/>
                  <a:gd name="T67" fmla="*/ 14 h 36"/>
                  <a:gd name="T68" fmla="*/ 194 w 197"/>
                  <a:gd name="T69" fmla="*/ 13 h 36"/>
                  <a:gd name="T70" fmla="*/ 196 w 197"/>
                  <a:gd name="T71" fmla="*/ 10 h 36"/>
                  <a:gd name="T72" fmla="*/ 195 w 197"/>
                  <a:gd name="T73" fmla="*/ 6 h 36"/>
                  <a:gd name="T74" fmla="*/ 193 w 197"/>
                  <a:gd name="T75" fmla="*/ 4 h 36"/>
                  <a:gd name="T76" fmla="*/ 191 w 197"/>
                  <a:gd name="T77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7" h="36">
                    <a:moveTo>
                      <a:pt x="191" y="4"/>
                    </a:moveTo>
                    <a:lnTo>
                      <a:pt x="191" y="4"/>
                    </a:lnTo>
                    <a:lnTo>
                      <a:pt x="181" y="7"/>
                    </a:lnTo>
                    <a:lnTo>
                      <a:pt x="170" y="10"/>
                    </a:lnTo>
                    <a:lnTo>
                      <a:pt x="161" y="13"/>
                    </a:lnTo>
                    <a:lnTo>
                      <a:pt x="152" y="16"/>
                    </a:lnTo>
                    <a:lnTo>
                      <a:pt x="143" y="18"/>
                    </a:lnTo>
                    <a:lnTo>
                      <a:pt x="134" y="19"/>
                    </a:lnTo>
                    <a:lnTo>
                      <a:pt x="127" y="21"/>
                    </a:lnTo>
                    <a:lnTo>
                      <a:pt x="119" y="22"/>
                    </a:lnTo>
                    <a:lnTo>
                      <a:pt x="112" y="23"/>
                    </a:lnTo>
                    <a:lnTo>
                      <a:pt x="105" y="24"/>
                    </a:lnTo>
                    <a:lnTo>
                      <a:pt x="98" y="24"/>
                    </a:lnTo>
                    <a:lnTo>
                      <a:pt x="91" y="24"/>
                    </a:lnTo>
                    <a:lnTo>
                      <a:pt x="85" y="24"/>
                    </a:lnTo>
                    <a:lnTo>
                      <a:pt x="79" y="24"/>
                    </a:lnTo>
                    <a:lnTo>
                      <a:pt x="74" y="24"/>
                    </a:lnTo>
                    <a:lnTo>
                      <a:pt x="68" y="23"/>
                    </a:lnTo>
                    <a:lnTo>
                      <a:pt x="63" y="23"/>
                    </a:lnTo>
                    <a:lnTo>
                      <a:pt x="58" y="22"/>
                    </a:lnTo>
                    <a:lnTo>
                      <a:pt x="53" y="21"/>
                    </a:lnTo>
                    <a:lnTo>
                      <a:pt x="49" y="20"/>
                    </a:lnTo>
                    <a:lnTo>
                      <a:pt x="44" y="19"/>
                    </a:lnTo>
                    <a:lnTo>
                      <a:pt x="40" y="17"/>
                    </a:lnTo>
                    <a:lnTo>
                      <a:pt x="36" y="16"/>
                    </a:lnTo>
                    <a:lnTo>
                      <a:pt x="32" y="14"/>
                    </a:lnTo>
                    <a:lnTo>
                      <a:pt x="28" y="13"/>
                    </a:lnTo>
                    <a:lnTo>
                      <a:pt x="24" y="11"/>
                    </a:lnTo>
                    <a:lnTo>
                      <a:pt x="21" y="9"/>
                    </a:lnTo>
                    <a:lnTo>
                      <a:pt x="17" y="7"/>
                    </a:lnTo>
                    <a:lnTo>
                      <a:pt x="13" y="6"/>
                    </a:lnTo>
                    <a:lnTo>
                      <a:pt x="10" y="4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13"/>
                    </a:lnTo>
                    <a:lnTo>
                      <a:pt x="11" y="15"/>
                    </a:lnTo>
                    <a:lnTo>
                      <a:pt x="14" y="17"/>
                    </a:lnTo>
                    <a:lnTo>
                      <a:pt x="18" y="19"/>
                    </a:lnTo>
                    <a:lnTo>
                      <a:pt x="22" y="21"/>
                    </a:lnTo>
                    <a:lnTo>
                      <a:pt x="26" y="22"/>
                    </a:lnTo>
                    <a:lnTo>
                      <a:pt x="30" y="24"/>
                    </a:lnTo>
                    <a:lnTo>
                      <a:pt x="34" y="26"/>
                    </a:lnTo>
                    <a:lnTo>
                      <a:pt x="38" y="27"/>
                    </a:lnTo>
                    <a:lnTo>
                      <a:pt x="43" y="29"/>
                    </a:lnTo>
                    <a:lnTo>
                      <a:pt x="47" y="30"/>
                    </a:lnTo>
                    <a:lnTo>
                      <a:pt x="52" y="31"/>
                    </a:lnTo>
                    <a:lnTo>
                      <a:pt x="57" y="32"/>
                    </a:lnTo>
                    <a:lnTo>
                      <a:pt x="62" y="33"/>
                    </a:lnTo>
                    <a:lnTo>
                      <a:pt x="68" y="34"/>
                    </a:lnTo>
                    <a:lnTo>
                      <a:pt x="73" y="34"/>
                    </a:lnTo>
                    <a:lnTo>
                      <a:pt x="79" y="35"/>
                    </a:lnTo>
                    <a:lnTo>
                      <a:pt x="85" y="35"/>
                    </a:lnTo>
                    <a:lnTo>
                      <a:pt x="91" y="35"/>
                    </a:lnTo>
                    <a:lnTo>
                      <a:pt x="98" y="34"/>
                    </a:lnTo>
                    <a:lnTo>
                      <a:pt x="105" y="34"/>
                    </a:lnTo>
                    <a:lnTo>
                      <a:pt x="112" y="33"/>
                    </a:lnTo>
                    <a:lnTo>
                      <a:pt x="120" y="32"/>
                    </a:lnTo>
                    <a:lnTo>
                      <a:pt x="128" y="31"/>
                    </a:lnTo>
                    <a:lnTo>
                      <a:pt x="136" y="29"/>
                    </a:lnTo>
                    <a:lnTo>
                      <a:pt x="144" y="28"/>
                    </a:lnTo>
                    <a:lnTo>
                      <a:pt x="153" y="26"/>
                    </a:lnTo>
                    <a:lnTo>
                      <a:pt x="163" y="23"/>
                    </a:lnTo>
                    <a:lnTo>
                      <a:pt x="172" y="20"/>
                    </a:lnTo>
                    <a:lnTo>
                      <a:pt x="182" y="17"/>
                    </a:lnTo>
                    <a:lnTo>
                      <a:pt x="193" y="14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4" y="13"/>
                    </a:lnTo>
                    <a:lnTo>
                      <a:pt x="195" y="12"/>
                    </a:lnTo>
                    <a:lnTo>
                      <a:pt x="196" y="10"/>
                    </a:lnTo>
                    <a:lnTo>
                      <a:pt x="195" y="8"/>
                    </a:lnTo>
                    <a:lnTo>
                      <a:pt x="195" y="6"/>
                    </a:lnTo>
                    <a:lnTo>
                      <a:pt x="194" y="5"/>
                    </a:lnTo>
                    <a:lnTo>
                      <a:pt x="193" y="4"/>
                    </a:lnTo>
                    <a:lnTo>
                      <a:pt x="191" y="4"/>
                    </a:lnTo>
                    <a:lnTo>
                      <a:pt x="191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45" name="Freeform 401">
                <a:extLst>
                  <a:ext uri="{FF2B5EF4-FFF2-40B4-BE49-F238E27FC236}">
                    <a16:creationId xmlns:a16="http://schemas.microsoft.com/office/drawing/2014/main" id="{243DEDE6-5F03-9CE5-B008-A969D3113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3482"/>
                <a:ext cx="17" cy="46"/>
              </a:xfrm>
              <a:custGeom>
                <a:avLst/>
                <a:gdLst>
                  <a:gd name="T0" fmla="*/ 0 w 17"/>
                  <a:gd name="T1" fmla="*/ 6 h 46"/>
                  <a:gd name="T2" fmla="*/ 0 w 17"/>
                  <a:gd name="T3" fmla="*/ 6 h 46"/>
                  <a:gd name="T4" fmla="*/ 0 w 17"/>
                  <a:gd name="T5" fmla="*/ 12 h 46"/>
                  <a:gd name="T6" fmla="*/ 1 w 17"/>
                  <a:gd name="T7" fmla="*/ 18 h 46"/>
                  <a:gd name="T8" fmla="*/ 2 w 17"/>
                  <a:gd name="T9" fmla="*/ 24 h 46"/>
                  <a:gd name="T10" fmla="*/ 5 w 17"/>
                  <a:gd name="T11" fmla="*/ 29 h 46"/>
                  <a:gd name="T12" fmla="*/ 5 w 17"/>
                  <a:gd name="T13" fmla="*/ 33 h 46"/>
                  <a:gd name="T14" fmla="*/ 5 w 17"/>
                  <a:gd name="T15" fmla="*/ 35 h 46"/>
                  <a:gd name="T16" fmla="*/ 5 w 17"/>
                  <a:gd name="T17" fmla="*/ 35 h 46"/>
                  <a:gd name="T18" fmla="*/ 2 w 17"/>
                  <a:gd name="T19" fmla="*/ 35 h 46"/>
                  <a:gd name="T20" fmla="*/ 2 w 17"/>
                  <a:gd name="T21" fmla="*/ 45 h 46"/>
                  <a:gd name="T22" fmla="*/ 10 w 17"/>
                  <a:gd name="T23" fmla="*/ 44 h 46"/>
                  <a:gd name="T24" fmla="*/ 15 w 17"/>
                  <a:gd name="T25" fmla="*/ 39 h 46"/>
                  <a:gd name="T26" fmla="*/ 16 w 17"/>
                  <a:gd name="T27" fmla="*/ 33 h 46"/>
                  <a:gd name="T28" fmla="*/ 16 w 17"/>
                  <a:gd name="T29" fmla="*/ 27 h 46"/>
                  <a:gd name="T30" fmla="*/ 14 w 17"/>
                  <a:gd name="T31" fmla="*/ 22 h 46"/>
                  <a:gd name="T32" fmla="*/ 13 w 17"/>
                  <a:gd name="T33" fmla="*/ 16 h 46"/>
                  <a:gd name="T34" fmla="*/ 11 w 17"/>
                  <a:gd name="T35" fmla="*/ 10 h 46"/>
                  <a:gd name="T36" fmla="*/ 11 w 17"/>
                  <a:gd name="T37" fmla="*/ 6 h 46"/>
                  <a:gd name="T38" fmla="*/ 11 w 17"/>
                  <a:gd name="T39" fmla="*/ 5 h 46"/>
                  <a:gd name="T40" fmla="*/ 11 w 17"/>
                  <a:gd name="T41" fmla="*/ 6 h 46"/>
                  <a:gd name="T42" fmla="*/ 11 w 17"/>
                  <a:gd name="T43" fmla="*/ 3 h 46"/>
                  <a:gd name="T44" fmla="*/ 9 w 17"/>
                  <a:gd name="T45" fmla="*/ 2 h 46"/>
                  <a:gd name="T46" fmla="*/ 8 w 17"/>
                  <a:gd name="T47" fmla="*/ 1 h 46"/>
                  <a:gd name="T48" fmla="*/ 6 w 17"/>
                  <a:gd name="T49" fmla="*/ 0 h 46"/>
                  <a:gd name="T50" fmla="*/ 3 w 17"/>
                  <a:gd name="T51" fmla="*/ 1 h 46"/>
                  <a:gd name="T52" fmla="*/ 1 w 17"/>
                  <a:gd name="T53" fmla="*/ 2 h 46"/>
                  <a:gd name="T54" fmla="*/ 0 w 17"/>
                  <a:gd name="T55" fmla="*/ 3 h 46"/>
                  <a:gd name="T56" fmla="*/ 0 w 17"/>
                  <a:gd name="T57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" h="46">
                    <a:moveTo>
                      <a:pt x="0" y="6"/>
                    </a:moveTo>
                    <a:lnTo>
                      <a:pt x="0" y="6"/>
                    </a:lnTo>
                    <a:lnTo>
                      <a:pt x="0" y="12"/>
                    </a:lnTo>
                    <a:lnTo>
                      <a:pt x="1" y="18"/>
                    </a:lnTo>
                    <a:lnTo>
                      <a:pt x="2" y="24"/>
                    </a:lnTo>
                    <a:lnTo>
                      <a:pt x="5" y="29"/>
                    </a:lnTo>
                    <a:lnTo>
                      <a:pt x="5" y="33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2" y="35"/>
                    </a:lnTo>
                    <a:lnTo>
                      <a:pt x="2" y="45"/>
                    </a:lnTo>
                    <a:lnTo>
                      <a:pt x="10" y="44"/>
                    </a:lnTo>
                    <a:lnTo>
                      <a:pt x="15" y="39"/>
                    </a:lnTo>
                    <a:lnTo>
                      <a:pt x="16" y="33"/>
                    </a:lnTo>
                    <a:lnTo>
                      <a:pt x="16" y="27"/>
                    </a:lnTo>
                    <a:lnTo>
                      <a:pt x="14" y="22"/>
                    </a:lnTo>
                    <a:lnTo>
                      <a:pt x="13" y="16"/>
                    </a:lnTo>
                    <a:lnTo>
                      <a:pt x="11" y="10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9" y="2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46" name="Freeform 402">
                <a:extLst>
                  <a:ext uri="{FF2B5EF4-FFF2-40B4-BE49-F238E27FC236}">
                    <a16:creationId xmlns:a16="http://schemas.microsoft.com/office/drawing/2014/main" id="{6BB413C6-E3D4-C1B5-98C1-F3DFDFC6A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3385"/>
                <a:ext cx="104" cy="104"/>
              </a:xfrm>
              <a:custGeom>
                <a:avLst/>
                <a:gdLst>
                  <a:gd name="T0" fmla="*/ 4 w 104"/>
                  <a:gd name="T1" fmla="*/ 10 h 104"/>
                  <a:gd name="T2" fmla="*/ 3 w 104"/>
                  <a:gd name="T3" fmla="*/ 10 h 104"/>
                  <a:gd name="T4" fmla="*/ 11 w 104"/>
                  <a:gd name="T5" fmla="*/ 11 h 104"/>
                  <a:gd name="T6" fmla="*/ 18 w 104"/>
                  <a:gd name="T7" fmla="*/ 12 h 104"/>
                  <a:gd name="T8" fmla="*/ 26 w 104"/>
                  <a:gd name="T9" fmla="*/ 13 h 104"/>
                  <a:gd name="T10" fmla="*/ 34 w 104"/>
                  <a:gd name="T11" fmla="*/ 15 h 104"/>
                  <a:gd name="T12" fmla="*/ 41 w 104"/>
                  <a:gd name="T13" fmla="*/ 17 h 104"/>
                  <a:gd name="T14" fmla="*/ 49 w 104"/>
                  <a:gd name="T15" fmla="*/ 20 h 104"/>
                  <a:gd name="T16" fmla="*/ 56 w 104"/>
                  <a:gd name="T17" fmla="*/ 23 h 104"/>
                  <a:gd name="T18" fmla="*/ 62 w 104"/>
                  <a:gd name="T19" fmla="*/ 28 h 104"/>
                  <a:gd name="T20" fmla="*/ 68 w 104"/>
                  <a:gd name="T21" fmla="*/ 33 h 104"/>
                  <a:gd name="T22" fmla="*/ 74 w 104"/>
                  <a:gd name="T23" fmla="*/ 39 h 104"/>
                  <a:gd name="T24" fmla="*/ 79 w 104"/>
                  <a:gd name="T25" fmla="*/ 46 h 104"/>
                  <a:gd name="T26" fmla="*/ 84 w 104"/>
                  <a:gd name="T27" fmla="*/ 54 h 104"/>
                  <a:gd name="T28" fmla="*/ 87 w 104"/>
                  <a:gd name="T29" fmla="*/ 64 h 104"/>
                  <a:gd name="T30" fmla="*/ 91 w 104"/>
                  <a:gd name="T31" fmla="*/ 75 h 104"/>
                  <a:gd name="T32" fmla="*/ 93 w 104"/>
                  <a:gd name="T33" fmla="*/ 88 h 104"/>
                  <a:gd name="T34" fmla="*/ 95 w 104"/>
                  <a:gd name="T35" fmla="*/ 103 h 104"/>
                  <a:gd name="T36" fmla="*/ 103 w 104"/>
                  <a:gd name="T37" fmla="*/ 102 h 104"/>
                  <a:gd name="T38" fmla="*/ 101 w 104"/>
                  <a:gd name="T39" fmla="*/ 86 h 104"/>
                  <a:gd name="T40" fmla="*/ 99 w 104"/>
                  <a:gd name="T41" fmla="*/ 73 h 104"/>
                  <a:gd name="T42" fmla="*/ 95 w 104"/>
                  <a:gd name="T43" fmla="*/ 60 h 104"/>
                  <a:gd name="T44" fmla="*/ 90 w 104"/>
                  <a:gd name="T45" fmla="*/ 49 h 104"/>
                  <a:gd name="T46" fmla="*/ 85 w 104"/>
                  <a:gd name="T47" fmla="*/ 39 h 104"/>
                  <a:gd name="T48" fmla="*/ 80 w 104"/>
                  <a:gd name="T49" fmla="*/ 31 h 104"/>
                  <a:gd name="T50" fmla="*/ 73 w 104"/>
                  <a:gd name="T51" fmla="*/ 24 h 104"/>
                  <a:gd name="T52" fmla="*/ 66 w 104"/>
                  <a:gd name="T53" fmla="*/ 19 h 104"/>
                  <a:gd name="T54" fmla="*/ 59 w 104"/>
                  <a:gd name="T55" fmla="*/ 14 h 104"/>
                  <a:gd name="T56" fmla="*/ 51 w 104"/>
                  <a:gd name="T57" fmla="*/ 10 h 104"/>
                  <a:gd name="T58" fmla="*/ 43 w 104"/>
                  <a:gd name="T59" fmla="*/ 7 h 104"/>
                  <a:gd name="T60" fmla="*/ 35 w 104"/>
                  <a:gd name="T61" fmla="*/ 5 h 104"/>
                  <a:gd name="T62" fmla="*/ 28 w 104"/>
                  <a:gd name="T63" fmla="*/ 3 h 104"/>
                  <a:gd name="T64" fmla="*/ 19 w 104"/>
                  <a:gd name="T65" fmla="*/ 2 h 104"/>
                  <a:gd name="T66" fmla="*/ 12 w 104"/>
                  <a:gd name="T67" fmla="*/ 1 h 104"/>
                  <a:gd name="T68" fmla="*/ 3 w 104"/>
                  <a:gd name="T69" fmla="*/ 0 h 104"/>
                  <a:gd name="T70" fmla="*/ 3 w 104"/>
                  <a:gd name="T71" fmla="*/ 0 h 104"/>
                  <a:gd name="T72" fmla="*/ 3 w 104"/>
                  <a:gd name="T73" fmla="*/ 0 h 104"/>
                  <a:gd name="T74" fmla="*/ 2 w 104"/>
                  <a:gd name="T75" fmla="*/ 0 h 104"/>
                  <a:gd name="T76" fmla="*/ 0 w 104"/>
                  <a:gd name="T77" fmla="*/ 1 h 104"/>
                  <a:gd name="T78" fmla="*/ 0 w 104"/>
                  <a:gd name="T79" fmla="*/ 3 h 104"/>
                  <a:gd name="T80" fmla="*/ 0 w 104"/>
                  <a:gd name="T81" fmla="*/ 5 h 104"/>
                  <a:gd name="T82" fmla="*/ 0 w 104"/>
                  <a:gd name="T83" fmla="*/ 7 h 104"/>
                  <a:gd name="T84" fmla="*/ 0 w 104"/>
                  <a:gd name="T85" fmla="*/ 9 h 104"/>
                  <a:gd name="T86" fmla="*/ 1 w 104"/>
                  <a:gd name="T87" fmla="*/ 10 h 104"/>
                  <a:gd name="T88" fmla="*/ 3 w 104"/>
                  <a:gd name="T89" fmla="*/ 10 h 104"/>
                  <a:gd name="T90" fmla="*/ 4 w 104"/>
                  <a:gd name="T91" fmla="*/ 1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" h="104">
                    <a:moveTo>
                      <a:pt x="4" y="10"/>
                    </a:moveTo>
                    <a:lnTo>
                      <a:pt x="3" y="10"/>
                    </a:lnTo>
                    <a:lnTo>
                      <a:pt x="11" y="11"/>
                    </a:lnTo>
                    <a:lnTo>
                      <a:pt x="18" y="12"/>
                    </a:lnTo>
                    <a:lnTo>
                      <a:pt x="26" y="13"/>
                    </a:lnTo>
                    <a:lnTo>
                      <a:pt x="34" y="15"/>
                    </a:lnTo>
                    <a:lnTo>
                      <a:pt x="41" y="17"/>
                    </a:lnTo>
                    <a:lnTo>
                      <a:pt x="49" y="20"/>
                    </a:lnTo>
                    <a:lnTo>
                      <a:pt x="56" y="23"/>
                    </a:lnTo>
                    <a:lnTo>
                      <a:pt x="62" y="28"/>
                    </a:lnTo>
                    <a:lnTo>
                      <a:pt x="68" y="33"/>
                    </a:lnTo>
                    <a:lnTo>
                      <a:pt x="74" y="39"/>
                    </a:lnTo>
                    <a:lnTo>
                      <a:pt x="79" y="46"/>
                    </a:lnTo>
                    <a:lnTo>
                      <a:pt x="84" y="54"/>
                    </a:lnTo>
                    <a:lnTo>
                      <a:pt x="87" y="64"/>
                    </a:lnTo>
                    <a:lnTo>
                      <a:pt x="91" y="75"/>
                    </a:lnTo>
                    <a:lnTo>
                      <a:pt x="93" y="88"/>
                    </a:lnTo>
                    <a:lnTo>
                      <a:pt x="95" y="103"/>
                    </a:lnTo>
                    <a:lnTo>
                      <a:pt x="103" y="102"/>
                    </a:lnTo>
                    <a:lnTo>
                      <a:pt x="101" y="86"/>
                    </a:lnTo>
                    <a:lnTo>
                      <a:pt x="99" y="73"/>
                    </a:lnTo>
                    <a:lnTo>
                      <a:pt x="95" y="60"/>
                    </a:lnTo>
                    <a:lnTo>
                      <a:pt x="90" y="49"/>
                    </a:lnTo>
                    <a:lnTo>
                      <a:pt x="85" y="39"/>
                    </a:lnTo>
                    <a:lnTo>
                      <a:pt x="80" y="31"/>
                    </a:lnTo>
                    <a:lnTo>
                      <a:pt x="73" y="24"/>
                    </a:lnTo>
                    <a:lnTo>
                      <a:pt x="66" y="19"/>
                    </a:lnTo>
                    <a:lnTo>
                      <a:pt x="59" y="14"/>
                    </a:lnTo>
                    <a:lnTo>
                      <a:pt x="51" y="10"/>
                    </a:lnTo>
                    <a:lnTo>
                      <a:pt x="43" y="7"/>
                    </a:lnTo>
                    <a:lnTo>
                      <a:pt x="35" y="5"/>
                    </a:lnTo>
                    <a:lnTo>
                      <a:pt x="28" y="3"/>
                    </a:lnTo>
                    <a:lnTo>
                      <a:pt x="19" y="2"/>
                    </a:lnTo>
                    <a:lnTo>
                      <a:pt x="12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4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47" name="Freeform 403">
                <a:extLst>
                  <a:ext uri="{FF2B5EF4-FFF2-40B4-BE49-F238E27FC236}">
                    <a16:creationId xmlns:a16="http://schemas.microsoft.com/office/drawing/2014/main" id="{3B720BB5-63D1-94D3-9737-497384BE2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3444"/>
                <a:ext cx="129" cy="166"/>
              </a:xfrm>
              <a:custGeom>
                <a:avLst/>
                <a:gdLst>
                  <a:gd name="T0" fmla="*/ 125 w 129"/>
                  <a:gd name="T1" fmla="*/ 161 h 166"/>
                  <a:gd name="T2" fmla="*/ 128 w 129"/>
                  <a:gd name="T3" fmla="*/ 141 h 166"/>
                  <a:gd name="T4" fmla="*/ 128 w 129"/>
                  <a:gd name="T5" fmla="*/ 123 h 166"/>
                  <a:gd name="T6" fmla="*/ 126 w 129"/>
                  <a:gd name="T7" fmla="*/ 107 h 166"/>
                  <a:gd name="T8" fmla="*/ 124 w 129"/>
                  <a:gd name="T9" fmla="*/ 91 h 166"/>
                  <a:gd name="T10" fmla="*/ 119 w 129"/>
                  <a:gd name="T11" fmla="*/ 77 h 166"/>
                  <a:gd name="T12" fmla="*/ 114 w 129"/>
                  <a:gd name="T13" fmla="*/ 64 h 166"/>
                  <a:gd name="T14" fmla="*/ 107 w 129"/>
                  <a:gd name="T15" fmla="*/ 52 h 166"/>
                  <a:gd name="T16" fmla="*/ 99 w 129"/>
                  <a:gd name="T17" fmla="*/ 42 h 166"/>
                  <a:gd name="T18" fmla="*/ 90 w 129"/>
                  <a:gd name="T19" fmla="*/ 33 h 166"/>
                  <a:gd name="T20" fmla="*/ 79 w 129"/>
                  <a:gd name="T21" fmla="*/ 25 h 166"/>
                  <a:gd name="T22" fmla="*/ 69 w 129"/>
                  <a:gd name="T23" fmla="*/ 19 h 166"/>
                  <a:gd name="T24" fmla="*/ 56 w 129"/>
                  <a:gd name="T25" fmla="*/ 13 h 166"/>
                  <a:gd name="T26" fmla="*/ 44 w 129"/>
                  <a:gd name="T27" fmla="*/ 9 h 166"/>
                  <a:gd name="T28" fmla="*/ 30 w 129"/>
                  <a:gd name="T29" fmla="*/ 5 h 166"/>
                  <a:gd name="T30" fmla="*/ 16 w 129"/>
                  <a:gd name="T31" fmla="*/ 2 h 166"/>
                  <a:gd name="T32" fmla="*/ 0 w 129"/>
                  <a:gd name="T33" fmla="*/ 0 h 166"/>
                  <a:gd name="T34" fmla="*/ 7 w 129"/>
                  <a:gd name="T35" fmla="*/ 12 h 166"/>
                  <a:gd name="T36" fmla="*/ 22 w 129"/>
                  <a:gd name="T37" fmla="*/ 14 h 166"/>
                  <a:gd name="T38" fmla="*/ 35 w 129"/>
                  <a:gd name="T39" fmla="*/ 17 h 166"/>
                  <a:gd name="T40" fmla="*/ 48 w 129"/>
                  <a:gd name="T41" fmla="*/ 21 h 166"/>
                  <a:gd name="T42" fmla="*/ 59 w 129"/>
                  <a:gd name="T43" fmla="*/ 26 h 166"/>
                  <a:gd name="T44" fmla="*/ 71 w 129"/>
                  <a:gd name="T45" fmla="*/ 31 h 166"/>
                  <a:gd name="T46" fmla="*/ 81 w 129"/>
                  <a:gd name="T47" fmla="*/ 38 h 166"/>
                  <a:gd name="T48" fmla="*/ 90 w 129"/>
                  <a:gd name="T49" fmla="*/ 46 h 166"/>
                  <a:gd name="T50" fmla="*/ 97 w 129"/>
                  <a:gd name="T51" fmla="*/ 55 h 166"/>
                  <a:gd name="T52" fmla="*/ 104 w 129"/>
                  <a:gd name="T53" fmla="*/ 64 h 166"/>
                  <a:gd name="T54" fmla="*/ 110 w 129"/>
                  <a:gd name="T55" fmla="*/ 75 h 166"/>
                  <a:gd name="T56" fmla="*/ 115 w 129"/>
                  <a:gd name="T57" fmla="*/ 87 h 166"/>
                  <a:gd name="T58" fmla="*/ 118 w 129"/>
                  <a:gd name="T59" fmla="*/ 101 h 166"/>
                  <a:gd name="T60" fmla="*/ 119 w 129"/>
                  <a:gd name="T61" fmla="*/ 116 h 166"/>
                  <a:gd name="T62" fmla="*/ 120 w 129"/>
                  <a:gd name="T63" fmla="*/ 132 h 166"/>
                  <a:gd name="T64" fmla="*/ 119 w 129"/>
                  <a:gd name="T65" fmla="*/ 150 h 166"/>
                  <a:gd name="T66" fmla="*/ 120 w 129"/>
                  <a:gd name="T67" fmla="*/ 156 h 166"/>
                  <a:gd name="T68" fmla="*/ 118 w 129"/>
                  <a:gd name="T69" fmla="*/ 162 h 166"/>
                  <a:gd name="T70" fmla="*/ 120 w 129"/>
                  <a:gd name="T71" fmla="*/ 164 h 166"/>
                  <a:gd name="T72" fmla="*/ 122 w 129"/>
                  <a:gd name="T73" fmla="*/ 165 h 166"/>
                  <a:gd name="T74" fmla="*/ 125 w 129"/>
                  <a:gd name="T75" fmla="*/ 163 h 166"/>
                  <a:gd name="T76" fmla="*/ 124 w 129"/>
                  <a:gd name="T77" fmla="*/ 165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9" h="166">
                    <a:moveTo>
                      <a:pt x="124" y="165"/>
                    </a:moveTo>
                    <a:lnTo>
                      <a:pt x="125" y="161"/>
                    </a:lnTo>
                    <a:lnTo>
                      <a:pt x="127" y="151"/>
                    </a:lnTo>
                    <a:lnTo>
                      <a:pt x="128" y="141"/>
                    </a:lnTo>
                    <a:lnTo>
                      <a:pt x="128" y="132"/>
                    </a:lnTo>
                    <a:lnTo>
                      <a:pt x="128" y="123"/>
                    </a:lnTo>
                    <a:lnTo>
                      <a:pt x="127" y="115"/>
                    </a:lnTo>
                    <a:lnTo>
                      <a:pt x="126" y="107"/>
                    </a:lnTo>
                    <a:lnTo>
                      <a:pt x="125" y="99"/>
                    </a:lnTo>
                    <a:lnTo>
                      <a:pt x="124" y="91"/>
                    </a:lnTo>
                    <a:lnTo>
                      <a:pt x="122" y="84"/>
                    </a:lnTo>
                    <a:lnTo>
                      <a:pt x="119" y="77"/>
                    </a:lnTo>
                    <a:lnTo>
                      <a:pt x="117" y="70"/>
                    </a:lnTo>
                    <a:lnTo>
                      <a:pt x="114" y="64"/>
                    </a:lnTo>
                    <a:lnTo>
                      <a:pt x="110" y="58"/>
                    </a:lnTo>
                    <a:lnTo>
                      <a:pt x="107" y="52"/>
                    </a:lnTo>
                    <a:lnTo>
                      <a:pt x="103" y="47"/>
                    </a:lnTo>
                    <a:lnTo>
                      <a:pt x="99" y="42"/>
                    </a:lnTo>
                    <a:lnTo>
                      <a:pt x="94" y="38"/>
                    </a:lnTo>
                    <a:lnTo>
                      <a:pt x="90" y="33"/>
                    </a:lnTo>
                    <a:lnTo>
                      <a:pt x="84" y="29"/>
                    </a:lnTo>
                    <a:lnTo>
                      <a:pt x="79" y="25"/>
                    </a:lnTo>
                    <a:lnTo>
                      <a:pt x="74" y="22"/>
                    </a:lnTo>
                    <a:lnTo>
                      <a:pt x="69" y="19"/>
                    </a:lnTo>
                    <a:lnTo>
                      <a:pt x="62" y="16"/>
                    </a:lnTo>
                    <a:lnTo>
                      <a:pt x="56" y="13"/>
                    </a:lnTo>
                    <a:lnTo>
                      <a:pt x="50" y="11"/>
                    </a:lnTo>
                    <a:lnTo>
                      <a:pt x="44" y="9"/>
                    </a:lnTo>
                    <a:lnTo>
                      <a:pt x="37" y="7"/>
                    </a:lnTo>
                    <a:lnTo>
                      <a:pt x="30" y="5"/>
                    </a:lnTo>
                    <a:lnTo>
                      <a:pt x="22" y="4"/>
                    </a:lnTo>
                    <a:lnTo>
                      <a:pt x="16" y="2"/>
                    </a:lnTo>
                    <a:lnTo>
                      <a:pt x="8" y="1"/>
                    </a:lnTo>
                    <a:lnTo>
                      <a:pt x="0" y="0"/>
                    </a:lnTo>
                    <a:lnTo>
                      <a:pt x="0" y="11"/>
                    </a:lnTo>
                    <a:lnTo>
                      <a:pt x="7" y="12"/>
                    </a:lnTo>
                    <a:lnTo>
                      <a:pt x="15" y="13"/>
                    </a:lnTo>
                    <a:lnTo>
                      <a:pt x="22" y="14"/>
                    </a:lnTo>
                    <a:lnTo>
                      <a:pt x="28" y="15"/>
                    </a:lnTo>
                    <a:lnTo>
                      <a:pt x="35" y="17"/>
                    </a:lnTo>
                    <a:lnTo>
                      <a:pt x="41" y="18"/>
                    </a:lnTo>
                    <a:lnTo>
                      <a:pt x="48" y="21"/>
                    </a:lnTo>
                    <a:lnTo>
                      <a:pt x="54" y="23"/>
                    </a:lnTo>
                    <a:lnTo>
                      <a:pt x="59" y="26"/>
                    </a:lnTo>
                    <a:lnTo>
                      <a:pt x="66" y="28"/>
                    </a:lnTo>
                    <a:lnTo>
                      <a:pt x="71" y="31"/>
                    </a:lnTo>
                    <a:lnTo>
                      <a:pt x="76" y="34"/>
                    </a:lnTo>
                    <a:lnTo>
                      <a:pt x="81" y="38"/>
                    </a:lnTo>
                    <a:lnTo>
                      <a:pt x="85" y="42"/>
                    </a:lnTo>
                    <a:lnTo>
                      <a:pt x="90" y="46"/>
                    </a:lnTo>
                    <a:lnTo>
                      <a:pt x="94" y="50"/>
                    </a:lnTo>
                    <a:lnTo>
                      <a:pt x="97" y="55"/>
                    </a:lnTo>
                    <a:lnTo>
                      <a:pt x="101" y="59"/>
                    </a:lnTo>
                    <a:lnTo>
                      <a:pt x="104" y="64"/>
                    </a:lnTo>
                    <a:lnTo>
                      <a:pt x="107" y="69"/>
                    </a:lnTo>
                    <a:lnTo>
                      <a:pt x="110" y="75"/>
                    </a:lnTo>
                    <a:lnTo>
                      <a:pt x="112" y="81"/>
                    </a:lnTo>
                    <a:lnTo>
                      <a:pt x="115" y="87"/>
                    </a:lnTo>
                    <a:lnTo>
                      <a:pt x="116" y="94"/>
                    </a:lnTo>
                    <a:lnTo>
                      <a:pt x="118" y="101"/>
                    </a:lnTo>
                    <a:lnTo>
                      <a:pt x="119" y="108"/>
                    </a:lnTo>
                    <a:lnTo>
                      <a:pt x="119" y="116"/>
                    </a:lnTo>
                    <a:lnTo>
                      <a:pt x="120" y="124"/>
                    </a:lnTo>
                    <a:lnTo>
                      <a:pt x="120" y="132"/>
                    </a:lnTo>
                    <a:lnTo>
                      <a:pt x="119" y="141"/>
                    </a:lnTo>
                    <a:lnTo>
                      <a:pt x="119" y="150"/>
                    </a:lnTo>
                    <a:lnTo>
                      <a:pt x="118" y="159"/>
                    </a:lnTo>
                    <a:lnTo>
                      <a:pt x="120" y="156"/>
                    </a:lnTo>
                    <a:lnTo>
                      <a:pt x="118" y="159"/>
                    </a:lnTo>
                    <a:lnTo>
                      <a:pt x="118" y="162"/>
                    </a:lnTo>
                    <a:lnTo>
                      <a:pt x="119" y="163"/>
                    </a:lnTo>
                    <a:lnTo>
                      <a:pt x="120" y="164"/>
                    </a:lnTo>
                    <a:lnTo>
                      <a:pt x="121" y="165"/>
                    </a:lnTo>
                    <a:lnTo>
                      <a:pt x="122" y="165"/>
                    </a:lnTo>
                    <a:lnTo>
                      <a:pt x="124" y="164"/>
                    </a:lnTo>
                    <a:lnTo>
                      <a:pt x="125" y="163"/>
                    </a:lnTo>
                    <a:lnTo>
                      <a:pt x="125" y="161"/>
                    </a:lnTo>
                    <a:lnTo>
                      <a:pt x="124" y="16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48" name="Freeform 404">
                <a:extLst>
                  <a:ext uri="{FF2B5EF4-FFF2-40B4-BE49-F238E27FC236}">
                    <a16:creationId xmlns:a16="http://schemas.microsoft.com/office/drawing/2014/main" id="{289091AA-8E03-8999-0C0C-88421773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3590"/>
                <a:ext cx="321" cy="60"/>
              </a:xfrm>
              <a:custGeom>
                <a:avLst/>
                <a:gdLst>
                  <a:gd name="T0" fmla="*/ 2 w 321"/>
                  <a:gd name="T1" fmla="*/ 10 h 60"/>
                  <a:gd name="T2" fmla="*/ 22 w 321"/>
                  <a:gd name="T3" fmla="*/ 19 h 60"/>
                  <a:gd name="T4" fmla="*/ 41 w 321"/>
                  <a:gd name="T5" fmla="*/ 27 h 60"/>
                  <a:gd name="T6" fmla="*/ 62 w 321"/>
                  <a:gd name="T7" fmla="*/ 34 h 60"/>
                  <a:gd name="T8" fmla="*/ 82 w 321"/>
                  <a:gd name="T9" fmla="*/ 41 h 60"/>
                  <a:gd name="T10" fmla="*/ 101 w 321"/>
                  <a:gd name="T11" fmla="*/ 47 h 60"/>
                  <a:gd name="T12" fmla="*/ 122 w 321"/>
                  <a:gd name="T13" fmla="*/ 51 h 60"/>
                  <a:gd name="T14" fmla="*/ 142 w 321"/>
                  <a:gd name="T15" fmla="*/ 55 h 60"/>
                  <a:gd name="T16" fmla="*/ 162 w 321"/>
                  <a:gd name="T17" fmla="*/ 58 h 60"/>
                  <a:gd name="T18" fmla="*/ 182 w 321"/>
                  <a:gd name="T19" fmla="*/ 59 h 60"/>
                  <a:gd name="T20" fmla="*/ 203 w 321"/>
                  <a:gd name="T21" fmla="*/ 59 h 60"/>
                  <a:gd name="T22" fmla="*/ 222 w 321"/>
                  <a:gd name="T23" fmla="*/ 57 h 60"/>
                  <a:gd name="T24" fmla="*/ 242 w 321"/>
                  <a:gd name="T25" fmla="*/ 53 h 60"/>
                  <a:gd name="T26" fmla="*/ 262 w 321"/>
                  <a:gd name="T27" fmla="*/ 47 h 60"/>
                  <a:gd name="T28" fmla="*/ 281 w 321"/>
                  <a:gd name="T29" fmla="*/ 40 h 60"/>
                  <a:gd name="T30" fmla="*/ 301 w 321"/>
                  <a:gd name="T31" fmla="*/ 30 h 60"/>
                  <a:gd name="T32" fmla="*/ 320 w 321"/>
                  <a:gd name="T33" fmla="*/ 19 h 60"/>
                  <a:gd name="T34" fmla="*/ 307 w 321"/>
                  <a:gd name="T35" fmla="*/ 16 h 60"/>
                  <a:gd name="T36" fmla="*/ 288 w 321"/>
                  <a:gd name="T37" fmla="*/ 26 h 60"/>
                  <a:gd name="T38" fmla="*/ 269 w 321"/>
                  <a:gd name="T39" fmla="*/ 34 h 60"/>
                  <a:gd name="T40" fmla="*/ 250 w 321"/>
                  <a:gd name="T41" fmla="*/ 41 h 60"/>
                  <a:gd name="T42" fmla="*/ 231 w 321"/>
                  <a:gd name="T43" fmla="*/ 45 h 60"/>
                  <a:gd name="T44" fmla="*/ 212 w 321"/>
                  <a:gd name="T45" fmla="*/ 48 h 60"/>
                  <a:gd name="T46" fmla="*/ 192 w 321"/>
                  <a:gd name="T47" fmla="*/ 49 h 60"/>
                  <a:gd name="T48" fmla="*/ 172 w 321"/>
                  <a:gd name="T49" fmla="*/ 48 h 60"/>
                  <a:gd name="T50" fmla="*/ 152 w 321"/>
                  <a:gd name="T51" fmla="*/ 46 h 60"/>
                  <a:gd name="T52" fmla="*/ 133 w 321"/>
                  <a:gd name="T53" fmla="*/ 44 h 60"/>
                  <a:gd name="T54" fmla="*/ 113 w 321"/>
                  <a:gd name="T55" fmla="*/ 39 h 60"/>
                  <a:gd name="T56" fmla="*/ 93 w 321"/>
                  <a:gd name="T57" fmla="*/ 34 h 60"/>
                  <a:gd name="T58" fmla="*/ 73 w 321"/>
                  <a:gd name="T59" fmla="*/ 28 h 60"/>
                  <a:gd name="T60" fmla="*/ 54 w 321"/>
                  <a:gd name="T61" fmla="*/ 21 h 60"/>
                  <a:gd name="T62" fmla="*/ 34 w 321"/>
                  <a:gd name="T63" fmla="*/ 13 h 60"/>
                  <a:gd name="T64" fmla="*/ 14 w 321"/>
                  <a:gd name="T65" fmla="*/ 5 h 60"/>
                  <a:gd name="T66" fmla="*/ 3 w 321"/>
                  <a:gd name="T67" fmla="*/ 0 h 60"/>
                  <a:gd name="T68" fmla="*/ 3 w 321"/>
                  <a:gd name="T69" fmla="*/ 0 h 60"/>
                  <a:gd name="T70" fmla="*/ 0 w 321"/>
                  <a:gd name="T71" fmla="*/ 2 h 60"/>
                  <a:gd name="T72" fmla="*/ 0 w 321"/>
                  <a:gd name="T73" fmla="*/ 6 h 60"/>
                  <a:gd name="T74" fmla="*/ 0 w 321"/>
                  <a:gd name="T75" fmla="*/ 9 h 60"/>
                  <a:gd name="T76" fmla="*/ 3 w 321"/>
                  <a:gd name="T77" fmla="*/ 1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21" h="60">
                    <a:moveTo>
                      <a:pt x="3" y="11"/>
                    </a:moveTo>
                    <a:lnTo>
                      <a:pt x="2" y="10"/>
                    </a:lnTo>
                    <a:lnTo>
                      <a:pt x="12" y="15"/>
                    </a:lnTo>
                    <a:lnTo>
                      <a:pt x="22" y="19"/>
                    </a:lnTo>
                    <a:lnTo>
                      <a:pt x="32" y="23"/>
                    </a:lnTo>
                    <a:lnTo>
                      <a:pt x="41" y="27"/>
                    </a:lnTo>
                    <a:lnTo>
                      <a:pt x="51" y="31"/>
                    </a:lnTo>
                    <a:lnTo>
                      <a:pt x="62" y="34"/>
                    </a:lnTo>
                    <a:lnTo>
                      <a:pt x="71" y="38"/>
                    </a:lnTo>
                    <a:lnTo>
                      <a:pt x="82" y="41"/>
                    </a:lnTo>
                    <a:lnTo>
                      <a:pt x="92" y="44"/>
                    </a:lnTo>
                    <a:lnTo>
                      <a:pt x="101" y="47"/>
                    </a:lnTo>
                    <a:lnTo>
                      <a:pt x="111" y="49"/>
                    </a:lnTo>
                    <a:lnTo>
                      <a:pt x="122" y="51"/>
                    </a:lnTo>
                    <a:lnTo>
                      <a:pt x="132" y="54"/>
                    </a:lnTo>
                    <a:lnTo>
                      <a:pt x="142" y="55"/>
                    </a:lnTo>
                    <a:lnTo>
                      <a:pt x="152" y="57"/>
                    </a:lnTo>
                    <a:lnTo>
                      <a:pt x="162" y="58"/>
                    </a:lnTo>
                    <a:lnTo>
                      <a:pt x="172" y="59"/>
                    </a:lnTo>
                    <a:lnTo>
                      <a:pt x="182" y="59"/>
                    </a:lnTo>
                    <a:lnTo>
                      <a:pt x="192" y="59"/>
                    </a:lnTo>
                    <a:lnTo>
                      <a:pt x="203" y="59"/>
                    </a:lnTo>
                    <a:lnTo>
                      <a:pt x="212" y="58"/>
                    </a:lnTo>
                    <a:lnTo>
                      <a:pt x="222" y="57"/>
                    </a:lnTo>
                    <a:lnTo>
                      <a:pt x="232" y="55"/>
                    </a:lnTo>
                    <a:lnTo>
                      <a:pt x="242" y="53"/>
                    </a:lnTo>
                    <a:lnTo>
                      <a:pt x="252" y="51"/>
                    </a:lnTo>
                    <a:lnTo>
                      <a:pt x="262" y="47"/>
                    </a:lnTo>
                    <a:lnTo>
                      <a:pt x="272" y="44"/>
                    </a:lnTo>
                    <a:lnTo>
                      <a:pt x="281" y="40"/>
                    </a:lnTo>
                    <a:lnTo>
                      <a:pt x="291" y="35"/>
                    </a:lnTo>
                    <a:lnTo>
                      <a:pt x="301" y="30"/>
                    </a:lnTo>
                    <a:lnTo>
                      <a:pt x="310" y="25"/>
                    </a:lnTo>
                    <a:lnTo>
                      <a:pt x="320" y="19"/>
                    </a:lnTo>
                    <a:lnTo>
                      <a:pt x="316" y="10"/>
                    </a:lnTo>
                    <a:lnTo>
                      <a:pt x="307" y="16"/>
                    </a:lnTo>
                    <a:lnTo>
                      <a:pt x="298" y="21"/>
                    </a:lnTo>
                    <a:lnTo>
                      <a:pt x="288" y="26"/>
                    </a:lnTo>
                    <a:lnTo>
                      <a:pt x="279" y="30"/>
                    </a:lnTo>
                    <a:lnTo>
                      <a:pt x="269" y="34"/>
                    </a:lnTo>
                    <a:lnTo>
                      <a:pt x="260" y="38"/>
                    </a:lnTo>
                    <a:lnTo>
                      <a:pt x="250" y="41"/>
                    </a:lnTo>
                    <a:lnTo>
                      <a:pt x="241" y="43"/>
                    </a:lnTo>
                    <a:lnTo>
                      <a:pt x="231" y="45"/>
                    </a:lnTo>
                    <a:lnTo>
                      <a:pt x="222" y="46"/>
                    </a:lnTo>
                    <a:lnTo>
                      <a:pt x="212" y="48"/>
                    </a:lnTo>
                    <a:lnTo>
                      <a:pt x="202" y="48"/>
                    </a:lnTo>
                    <a:lnTo>
                      <a:pt x="192" y="49"/>
                    </a:lnTo>
                    <a:lnTo>
                      <a:pt x="182" y="49"/>
                    </a:lnTo>
                    <a:lnTo>
                      <a:pt x="172" y="48"/>
                    </a:lnTo>
                    <a:lnTo>
                      <a:pt x="163" y="47"/>
                    </a:lnTo>
                    <a:lnTo>
                      <a:pt x="152" y="46"/>
                    </a:lnTo>
                    <a:lnTo>
                      <a:pt x="143" y="45"/>
                    </a:lnTo>
                    <a:lnTo>
                      <a:pt x="133" y="44"/>
                    </a:lnTo>
                    <a:lnTo>
                      <a:pt x="123" y="42"/>
                    </a:lnTo>
                    <a:lnTo>
                      <a:pt x="113" y="39"/>
                    </a:lnTo>
                    <a:lnTo>
                      <a:pt x="103" y="37"/>
                    </a:lnTo>
                    <a:lnTo>
                      <a:pt x="93" y="34"/>
                    </a:lnTo>
                    <a:lnTo>
                      <a:pt x="83" y="31"/>
                    </a:lnTo>
                    <a:lnTo>
                      <a:pt x="73" y="28"/>
                    </a:lnTo>
                    <a:lnTo>
                      <a:pt x="63" y="24"/>
                    </a:lnTo>
                    <a:lnTo>
                      <a:pt x="54" y="21"/>
                    </a:lnTo>
                    <a:lnTo>
                      <a:pt x="44" y="17"/>
                    </a:lnTo>
                    <a:lnTo>
                      <a:pt x="34" y="13"/>
                    </a:lnTo>
                    <a:lnTo>
                      <a:pt x="24" y="9"/>
                    </a:lnTo>
                    <a:lnTo>
                      <a:pt x="14" y="5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2" y="10"/>
                    </a:lnTo>
                    <a:lnTo>
                      <a:pt x="3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49" name="Freeform 405">
                <a:extLst>
                  <a:ext uri="{FF2B5EF4-FFF2-40B4-BE49-F238E27FC236}">
                    <a16:creationId xmlns:a16="http://schemas.microsoft.com/office/drawing/2014/main" id="{0CBC50F4-8BC4-C729-0D3B-945A6879C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3530"/>
                <a:ext cx="184" cy="72"/>
              </a:xfrm>
              <a:custGeom>
                <a:avLst/>
                <a:gdLst>
                  <a:gd name="T0" fmla="*/ 2 w 184"/>
                  <a:gd name="T1" fmla="*/ 10 h 72"/>
                  <a:gd name="T2" fmla="*/ 11 w 184"/>
                  <a:gd name="T3" fmla="*/ 17 h 72"/>
                  <a:gd name="T4" fmla="*/ 20 w 184"/>
                  <a:gd name="T5" fmla="*/ 24 h 72"/>
                  <a:gd name="T6" fmla="*/ 30 w 184"/>
                  <a:gd name="T7" fmla="*/ 31 h 72"/>
                  <a:gd name="T8" fmla="*/ 40 w 184"/>
                  <a:gd name="T9" fmla="*/ 37 h 72"/>
                  <a:gd name="T10" fmla="*/ 52 w 184"/>
                  <a:gd name="T11" fmla="*/ 42 h 72"/>
                  <a:gd name="T12" fmla="*/ 63 w 184"/>
                  <a:gd name="T13" fmla="*/ 47 h 72"/>
                  <a:gd name="T14" fmla="*/ 75 w 184"/>
                  <a:gd name="T15" fmla="*/ 52 h 72"/>
                  <a:gd name="T16" fmla="*/ 88 w 184"/>
                  <a:gd name="T17" fmla="*/ 56 h 72"/>
                  <a:gd name="T18" fmla="*/ 100 w 184"/>
                  <a:gd name="T19" fmla="*/ 60 h 72"/>
                  <a:gd name="T20" fmla="*/ 113 w 184"/>
                  <a:gd name="T21" fmla="*/ 63 h 72"/>
                  <a:gd name="T22" fmla="*/ 125 w 184"/>
                  <a:gd name="T23" fmla="*/ 66 h 72"/>
                  <a:gd name="T24" fmla="*/ 138 w 184"/>
                  <a:gd name="T25" fmla="*/ 68 h 72"/>
                  <a:gd name="T26" fmla="*/ 150 w 184"/>
                  <a:gd name="T27" fmla="*/ 69 h 72"/>
                  <a:gd name="T28" fmla="*/ 161 w 184"/>
                  <a:gd name="T29" fmla="*/ 70 h 72"/>
                  <a:gd name="T30" fmla="*/ 172 w 184"/>
                  <a:gd name="T31" fmla="*/ 71 h 72"/>
                  <a:gd name="T32" fmla="*/ 183 w 184"/>
                  <a:gd name="T33" fmla="*/ 71 h 72"/>
                  <a:gd name="T34" fmla="*/ 178 w 184"/>
                  <a:gd name="T35" fmla="*/ 60 h 72"/>
                  <a:gd name="T36" fmla="*/ 167 w 184"/>
                  <a:gd name="T37" fmla="*/ 60 h 72"/>
                  <a:gd name="T38" fmla="*/ 156 w 184"/>
                  <a:gd name="T39" fmla="*/ 60 h 72"/>
                  <a:gd name="T40" fmla="*/ 144 w 184"/>
                  <a:gd name="T41" fmla="*/ 58 h 72"/>
                  <a:gd name="T42" fmla="*/ 132 w 184"/>
                  <a:gd name="T43" fmla="*/ 57 h 72"/>
                  <a:gd name="T44" fmla="*/ 120 w 184"/>
                  <a:gd name="T45" fmla="*/ 55 h 72"/>
                  <a:gd name="T46" fmla="*/ 108 w 184"/>
                  <a:gd name="T47" fmla="*/ 52 h 72"/>
                  <a:gd name="T48" fmla="*/ 96 w 184"/>
                  <a:gd name="T49" fmla="*/ 48 h 72"/>
                  <a:gd name="T50" fmla="*/ 84 w 184"/>
                  <a:gd name="T51" fmla="*/ 44 h 72"/>
                  <a:gd name="T52" fmla="*/ 71 w 184"/>
                  <a:gd name="T53" fmla="*/ 40 h 72"/>
                  <a:gd name="T54" fmla="*/ 60 w 184"/>
                  <a:gd name="T55" fmla="*/ 35 h 72"/>
                  <a:gd name="T56" fmla="*/ 49 w 184"/>
                  <a:gd name="T57" fmla="*/ 30 h 72"/>
                  <a:gd name="T58" fmla="*/ 38 w 184"/>
                  <a:gd name="T59" fmla="*/ 24 h 72"/>
                  <a:gd name="T60" fmla="*/ 28 w 184"/>
                  <a:gd name="T61" fmla="*/ 18 h 72"/>
                  <a:gd name="T62" fmla="*/ 18 w 184"/>
                  <a:gd name="T63" fmla="*/ 12 h 72"/>
                  <a:gd name="T64" fmla="*/ 10 w 184"/>
                  <a:gd name="T65" fmla="*/ 5 h 72"/>
                  <a:gd name="T66" fmla="*/ 7 w 184"/>
                  <a:gd name="T67" fmla="*/ 2 h 72"/>
                  <a:gd name="T68" fmla="*/ 5 w 184"/>
                  <a:gd name="T69" fmla="*/ 0 h 72"/>
                  <a:gd name="T70" fmla="*/ 2 w 184"/>
                  <a:gd name="T71" fmla="*/ 1 h 72"/>
                  <a:gd name="T72" fmla="*/ 0 w 184"/>
                  <a:gd name="T73" fmla="*/ 4 h 72"/>
                  <a:gd name="T74" fmla="*/ 1 w 184"/>
                  <a:gd name="T75" fmla="*/ 8 h 72"/>
                  <a:gd name="T76" fmla="*/ 1 w 184"/>
                  <a:gd name="T77" fmla="*/ 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4" h="72">
                    <a:moveTo>
                      <a:pt x="1" y="9"/>
                    </a:moveTo>
                    <a:lnTo>
                      <a:pt x="2" y="10"/>
                    </a:lnTo>
                    <a:lnTo>
                      <a:pt x="6" y="13"/>
                    </a:lnTo>
                    <a:lnTo>
                      <a:pt x="11" y="17"/>
                    </a:lnTo>
                    <a:lnTo>
                      <a:pt x="15" y="21"/>
                    </a:lnTo>
                    <a:lnTo>
                      <a:pt x="20" y="24"/>
                    </a:lnTo>
                    <a:lnTo>
                      <a:pt x="24" y="27"/>
                    </a:lnTo>
                    <a:lnTo>
                      <a:pt x="30" y="31"/>
                    </a:lnTo>
                    <a:lnTo>
                      <a:pt x="35" y="34"/>
                    </a:lnTo>
                    <a:lnTo>
                      <a:pt x="40" y="37"/>
                    </a:lnTo>
                    <a:lnTo>
                      <a:pt x="46" y="39"/>
                    </a:lnTo>
                    <a:lnTo>
                      <a:pt x="52" y="42"/>
                    </a:lnTo>
                    <a:lnTo>
                      <a:pt x="58" y="45"/>
                    </a:lnTo>
                    <a:lnTo>
                      <a:pt x="63" y="47"/>
                    </a:lnTo>
                    <a:lnTo>
                      <a:pt x="69" y="50"/>
                    </a:lnTo>
                    <a:lnTo>
                      <a:pt x="75" y="52"/>
                    </a:lnTo>
                    <a:lnTo>
                      <a:pt x="81" y="54"/>
                    </a:lnTo>
                    <a:lnTo>
                      <a:pt x="88" y="56"/>
                    </a:lnTo>
                    <a:lnTo>
                      <a:pt x="94" y="58"/>
                    </a:lnTo>
                    <a:lnTo>
                      <a:pt x="100" y="60"/>
                    </a:lnTo>
                    <a:lnTo>
                      <a:pt x="106" y="62"/>
                    </a:lnTo>
                    <a:lnTo>
                      <a:pt x="113" y="63"/>
                    </a:lnTo>
                    <a:lnTo>
                      <a:pt x="119" y="64"/>
                    </a:lnTo>
                    <a:lnTo>
                      <a:pt x="125" y="66"/>
                    </a:lnTo>
                    <a:lnTo>
                      <a:pt x="131" y="67"/>
                    </a:lnTo>
                    <a:lnTo>
                      <a:pt x="138" y="68"/>
                    </a:lnTo>
                    <a:lnTo>
                      <a:pt x="144" y="69"/>
                    </a:lnTo>
                    <a:lnTo>
                      <a:pt x="150" y="69"/>
                    </a:lnTo>
                    <a:lnTo>
                      <a:pt x="155" y="70"/>
                    </a:lnTo>
                    <a:lnTo>
                      <a:pt x="161" y="70"/>
                    </a:lnTo>
                    <a:lnTo>
                      <a:pt x="166" y="71"/>
                    </a:lnTo>
                    <a:lnTo>
                      <a:pt x="172" y="71"/>
                    </a:lnTo>
                    <a:lnTo>
                      <a:pt x="178" y="71"/>
                    </a:lnTo>
                    <a:lnTo>
                      <a:pt x="183" y="71"/>
                    </a:lnTo>
                    <a:lnTo>
                      <a:pt x="183" y="60"/>
                    </a:lnTo>
                    <a:lnTo>
                      <a:pt x="178" y="60"/>
                    </a:lnTo>
                    <a:lnTo>
                      <a:pt x="172" y="60"/>
                    </a:lnTo>
                    <a:lnTo>
                      <a:pt x="167" y="60"/>
                    </a:lnTo>
                    <a:lnTo>
                      <a:pt x="162" y="60"/>
                    </a:lnTo>
                    <a:lnTo>
                      <a:pt x="156" y="60"/>
                    </a:lnTo>
                    <a:lnTo>
                      <a:pt x="150" y="59"/>
                    </a:lnTo>
                    <a:lnTo>
                      <a:pt x="144" y="58"/>
                    </a:lnTo>
                    <a:lnTo>
                      <a:pt x="138" y="58"/>
                    </a:lnTo>
                    <a:lnTo>
                      <a:pt x="132" y="57"/>
                    </a:lnTo>
                    <a:lnTo>
                      <a:pt x="126" y="56"/>
                    </a:lnTo>
                    <a:lnTo>
                      <a:pt x="120" y="55"/>
                    </a:lnTo>
                    <a:lnTo>
                      <a:pt x="114" y="53"/>
                    </a:lnTo>
                    <a:lnTo>
                      <a:pt x="108" y="52"/>
                    </a:lnTo>
                    <a:lnTo>
                      <a:pt x="102" y="50"/>
                    </a:lnTo>
                    <a:lnTo>
                      <a:pt x="96" y="48"/>
                    </a:lnTo>
                    <a:lnTo>
                      <a:pt x="90" y="46"/>
                    </a:lnTo>
                    <a:lnTo>
                      <a:pt x="84" y="44"/>
                    </a:lnTo>
                    <a:lnTo>
                      <a:pt x="78" y="42"/>
                    </a:lnTo>
                    <a:lnTo>
                      <a:pt x="71" y="40"/>
                    </a:lnTo>
                    <a:lnTo>
                      <a:pt x="65" y="38"/>
                    </a:lnTo>
                    <a:lnTo>
                      <a:pt x="60" y="35"/>
                    </a:lnTo>
                    <a:lnTo>
                      <a:pt x="54" y="33"/>
                    </a:lnTo>
                    <a:lnTo>
                      <a:pt x="49" y="30"/>
                    </a:lnTo>
                    <a:lnTo>
                      <a:pt x="43" y="27"/>
                    </a:lnTo>
                    <a:lnTo>
                      <a:pt x="38" y="24"/>
                    </a:lnTo>
                    <a:lnTo>
                      <a:pt x="33" y="21"/>
                    </a:lnTo>
                    <a:lnTo>
                      <a:pt x="28" y="18"/>
                    </a:lnTo>
                    <a:lnTo>
                      <a:pt x="24" y="15"/>
                    </a:lnTo>
                    <a:lnTo>
                      <a:pt x="18" y="12"/>
                    </a:lnTo>
                    <a:lnTo>
                      <a:pt x="15" y="8"/>
                    </a:lnTo>
                    <a:lnTo>
                      <a:pt x="10" y="5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2" y="10"/>
                    </a:lnTo>
                    <a:lnTo>
                      <a:pt x="1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50" name="Freeform 406">
                <a:extLst>
                  <a:ext uri="{FF2B5EF4-FFF2-40B4-BE49-F238E27FC236}">
                    <a16:creationId xmlns:a16="http://schemas.microsoft.com/office/drawing/2014/main" id="{15822652-C968-FEA4-D414-3BD57E20A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472"/>
                <a:ext cx="17" cy="68"/>
              </a:xfrm>
              <a:custGeom>
                <a:avLst/>
                <a:gdLst>
                  <a:gd name="T0" fmla="*/ 14 w 17"/>
                  <a:gd name="T1" fmla="*/ 2 h 68"/>
                  <a:gd name="T2" fmla="*/ 8 w 17"/>
                  <a:gd name="T3" fmla="*/ 3 h 68"/>
                  <a:gd name="T4" fmla="*/ 6 w 17"/>
                  <a:gd name="T5" fmla="*/ 6 h 68"/>
                  <a:gd name="T6" fmla="*/ 6 w 17"/>
                  <a:gd name="T7" fmla="*/ 9 h 68"/>
                  <a:gd name="T8" fmla="*/ 4 w 17"/>
                  <a:gd name="T9" fmla="*/ 13 h 68"/>
                  <a:gd name="T10" fmla="*/ 2 w 17"/>
                  <a:gd name="T11" fmla="*/ 17 h 68"/>
                  <a:gd name="T12" fmla="*/ 2 w 17"/>
                  <a:gd name="T13" fmla="*/ 21 h 68"/>
                  <a:gd name="T14" fmla="*/ 1 w 17"/>
                  <a:gd name="T15" fmla="*/ 26 h 68"/>
                  <a:gd name="T16" fmla="*/ 1 w 17"/>
                  <a:gd name="T17" fmla="*/ 30 h 68"/>
                  <a:gd name="T18" fmla="*/ 0 w 17"/>
                  <a:gd name="T19" fmla="*/ 34 h 68"/>
                  <a:gd name="T20" fmla="*/ 0 w 17"/>
                  <a:gd name="T21" fmla="*/ 39 h 68"/>
                  <a:gd name="T22" fmla="*/ 0 w 17"/>
                  <a:gd name="T23" fmla="*/ 43 h 68"/>
                  <a:gd name="T24" fmla="*/ 1 w 17"/>
                  <a:gd name="T25" fmla="*/ 47 h 68"/>
                  <a:gd name="T26" fmla="*/ 1 w 17"/>
                  <a:gd name="T27" fmla="*/ 52 h 68"/>
                  <a:gd name="T28" fmla="*/ 2 w 17"/>
                  <a:gd name="T29" fmla="*/ 56 h 68"/>
                  <a:gd name="T30" fmla="*/ 3 w 17"/>
                  <a:gd name="T31" fmla="*/ 59 h 68"/>
                  <a:gd name="T32" fmla="*/ 5 w 17"/>
                  <a:gd name="T33" fmla="*/ 63 h 68"/>
                  <a:gd name="T34" fmla="*/ 6 w 17"/>
                  <a:gd name="T35" fmla="*/ 67 h 68"/>
                  <a:gd name="T36" fmla="*/ 13 w 17"/>
                  <a:gd name="T37" fmla="*/ 60 h 68"/>
                  <a:gd name="T38" fmla="*/ 11 w 17"/>
                  <a:gd name="T39" fmla="*/ 58 h 68"/>
                  <a:gd name="T40" fmla="*/ 10 w 17"/>
                  <a:gd name="T41" fmla="*/ 56 h 68"/>
                  <a:gd name="T42" fmla="*/ 10 w 17"/>
                  <a:gd name="T43" fmla="*/ 53 h 68"/>
                  <a:gd name="T44" fmla="*/ 9 w 17"/>
                  <a:gd name="T45" fmla="*/ 50 h 68"/>
                  <a:gd name="T46" fmla="*/ 8 w 17"/>
                  <a:gd name="T47" fmla="*/ 46 h 68"/>
                  <a:gd name="T48" fmla="*/ 8 w 17"/>
                  <a:gd name="T49" fmla="*/ 43 h 68"/>
                  <a:gd name="T50" fmla="*/ 8 w 17"/>
                  <a:gd name="T51" fmla="*/ 39 h 68"/>
                  <a:gd name="T52" fmla="*/ 8 w 17"/>
                  <a:gd name="T53" fmla="*/ 35 h 68"/>
                  <a:gd name="T54" fmla="*/ 9 w 17"/>
                  <a:gd name="T55" fmla="*/ 31 h 68"/>
                  <a:gd name="T56" fmla="*/ 9 w 17"/>
                  <a:gd name="T57" fmla="*/ 28 h 68"/>
                  <a:gd name="T58" fmla="*/ 10 w 17"/>
                  <a:gd name="T59" fmla="*/ 24 h 68"/>
                  <a:gd name="T60" fmla="*/ 10 w 17"/>
                  <a:gd name="T61" fmla="*/ 20 h 68"/>
                  <a:gd name="T62" fmla="*/ 11 w 17"/>
                  <a:gd name="T63" fmla="*/ 17 h 68"/>
                  <a:gd name="T64" fmla="*/ 13 w 17"/>
                  <a:gd name="T65" fmla="*/ 14 h 68"/>
                  <a:gd name="T66" fmla="*/ 14 w 17"/>
                  <a:gd name="T67" fmla="*/ 11 h 68"/>
                  <a:gd name="T68" fmla="*/ 15 w 17"/>
                  <a:gd name="T69" fmla="*/ 8 h 68"/>
                  <a:gd name="T70" fmla="*/ 9 w 17"/>
                  <a:gd name="T71" fmla="*/ 9 h 68"/>
                  <a:gd name="T72" fmla="*/ 15 w 17"/>
                  <a:gd name="T73" fmla="*/ 8 h 68"/>
                  <a:gd name="T74" fmla="*/ 16 w 17"/>
                  <a:gd name="T75" fmla="*/ 6 h 68"/>
                  <a:gd name="T76" fmla="*/ 16 w 17"/>
                  <a:gd name="T77" fmla="*/ 4 h 68"/>
                  <a:gd name="T78" fmla="*/ 15 w 17"/>
                  <a:gd name="T79" fmla="*/ 3 h 68"/>
                  <a:gd name="T80" fmla="*/ 14 w 17"/>
                  <a:gd name="T81" fmla="*/ 1 h 68"/>
                  <a:gd name="T82" fmla="*/ 13 w 17"/>
                  <a:gd name="T83" fmla="*/ 0 h 68"/>
                  <a:gd name="T84" fmla="*/ 11 w 17"/>
                  <a:gd name="T85" fmla="*/ 0 h 68"/>
                  <a:gd name="T86" fmla="*/ 10 w 17"/>
                  <a:gd name="T87" fmla="*/ 1 h 68"/>
                  <a:gd name="T88" fmla="*/ 8 w 17"/>
                  <a:gd name="T89" fmla="*/ 3 h 68"/>
                  <a:gd name="T90" fmla="*/ 14 w 17"/>
                  <a:gd name="T91" fmla="*/ 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68">
                    <a:moveTo>
                      <a:pt x="14" y="2"/>
                    </a:moveTo>
                    <a:lnTo>
                      <a:pt x="8" y="3"/>
                    </a:lnTo>
                    <a:lnTo>
                      <a:pt x="6" y="6"/>
                    </a:lnTo>
                    <a:lnTo>
                      <a:pt x="6" y="9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2" y="21"/>
                    </a:lnTo>
                    <a:lnTo>
                      <a:pt x="1" y="26"/>
                    </a:lnTo>
                    <a:lnTo>
                      <a:pt x="1" y="30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1" y="47"/>
                    </a:lnTo>
                    <a:lnTo>
                      <a:pt x="1" y="52"/>
                    </a:lnTo>
                    <a:lnTo>
                      <a:pt x="2" y="56"/>
                    </a:lnTo>
                    <a:lnTo>
                      <a:pt x="3" y="59"/>
                    </a:lnTo>
                    <a:lnTo>
                      <a:pt x="5" y="63"/>
                    </a:lnTo>
                    <a:lnTo>
                      <a:pt x="6" y="67"/>
                    </a:lnTo>
                    <a:lnTo>
                      <a:pt x="13" y="60"/>
                    </a:lnTo>
                    <a:lnTo>
                      <a:pt x="11" y="58"/>
                    </a:lnTo>
                    <a:lnTo>
                      <a:pt x="10" y="56"/>
                    </a:lnTo>
                    <a:lnTo>
                      <a:pt x="10" y="53"/>
                    </a:lnTo>
                    <a:lnTo>
                      <a:pt x="9" y="50"/>
                    </a:lnTo>
                    <a:lnTo>
                      <a:pt x="8" y="46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8" y="35"/>
                    </a:lnTo>
                    <a:lnTo>
                      <a:pt x="9" y="31"/>
                    </a:lnTo>
                    <a:lnTo>
                      <a:pt x="9" y="28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11" y="17"/>
                    </a:lnTo>
                    <a:lnTo>
                      <a:pt x="13" y="14"/>
                    </a:lnTo>
                    <a:lnTo>
                      <a:pt x="14" y="11"/>
                    </a:lnTo>
                    <a:lnTo>
                      <a:pt x="15" y="8"/>
                    </a:lnTo>
                    <a:lnTo>
                      <a:pt x="9" y="9"/>
                    </a:lnTo>
                    <a:lnTo>
                      <a:pt x="15" y="8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8" y="3"/>
                    </a:lnTo>
                    <a:lnTo>
                      <a:pt x="14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51" name="Freeform 407">
                <a:extLst>
                  <a:ext uri="{FF2B5EF4-FFF2-40B4-BE49-F238E27FC236}">
                    <a16:creationId xmlns:a16="http://schemas.microsoft.com/office/drawing/2014/main" id="{A1BE9D93-0D61-B8CE-0C07-842A6CBC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474"/>
                <a:ext cx="183" cy="75"/>
              </a:xfrm>
              <a:custGeom>
                <a:avLst/>
                <a:gdLst>
                  <a:gd name="T0" fmla="*/ 178 w 183"/>
                  <a:gd name="T1" fmla="*/ 64 h 75"/>
                  <a:gd name="T2" fmla="*/ 167 w 183"/>
                  <a:gd name="T3" fmla="*/ 63 h 75"/>
                  <a:gd name="T4" fmla="*/ 155 w 183"/>
                  <a:gd name="T5" fmla="*/ 62 h 75"/>
                  <a:gd name="T6" fmla="*/ 145 w 183"/>
                  <a:gd name="T7" fmla="*/ 62 h 75"/>
                  <a:gd name="T8" fmla="*/ 133 w 183"/>
                  <a:gd name="T9" fmla="*/ 62 h 75"/>
                  <a:gd name="T10" fmla="*/ 123 w 183"/>
                  <a:gd name="T11" fmla="*/ 61 h 75"/>
                  <a:gd name="T12" fmla="*/ 112 w 183"/>
                  <a:gd name="T13" fmla="*/ 60 h 75"/>
                  <a:gd name="T14" fmla="*/ 102 w 183"/>
                  <a:gd name="T15" fmla="*/ 59 h 75"/>
                  <a:gd name="T16" fmla="*/ 91 w 183"/>
                  <a:gd name="T17" fmla="*/ 57 h 75"/>
                  <a:gd name="T18" fmla="*/ 80 w 183"/>
                  <a:gd name="T19" fmla="*/ 54 h 75"/>
                  <a:gd name="T20" fmla="*/ 70 w 183"/>
                  <a:gd name="T21" fmla="*/ 50 h 75"/>
                  <a:gd name="T22" fmla="*/ 60 w 183"/>
                  <a:gd name="T23" fmla="*/ 46 h 75"/>
                  <a:gd name="T24" fmla="*/ 49 w 183"/>
                  <a:gd name="T25" fmla="*/ 39 h 75"/>
                  <a:gd name="T26" fmla="*/ 39 w 183"/>
                  <a:gd name="T27" fmla="*/ 32 h 75"/>
                  <a:gd name="T28" fmla="*/ 27 w 183"/>
                  <a:gd name="T29" fmla="*/ 23 h 75"/>
                  <a:gd name="T30" fmla="*/ 17 w 183"/>
                  <a:gd name="T31" fmla="*/ 12 h 75"/>
                  <a:gd name="T32" fmla="*/ 5 w 183"/>
                  <a:gd name="T33" fmla="*/ 0 h 75"/>
                  <a:gd name="T34" fmla="*/ 6 w 183"/>
                  <a:gd name="T35" fmla="*/ 14 h 75"/>
                  <a:gd name="T36" fmla="*/ 17 w 183"/>
                  <a:gd name="T37" fmla="*/ 26 h 75"/>
                  <a:gd name="T38" fmla="*/ 29 w 183"/>
                  <a:gd name="T39" fmla="*/ 36 h 75"/>
                  <a:gd name="T40" fmla="*/ 40 w 183"/>
                  <a:gd name="T41" fmla="*/ 45 h 75"/>
                  <a:gd name="T42" fmla="*/ 52 w 183"/>
                  <a:gd name="T43" fmla="*/ 52 h 75"/>
                  <a:gd name="T44" fmla="*/ 62 w 183"/>
                  <a:gd name="T45" fmla="*/ 58 h 75"/>
                  <a:gd name="T46" fmla="*/ 74 w 183"/>
                  <a:gd name="T47" fmla="*/ 62 h 75"/>
                  <a:gd name="T48" fmla="*/ 84 w 183"/>
                  <a:gd name="T49" fmla="*/ 66 h 75"/>
                  <a:gd name="T50" fmla="*/ 96 w 183"/>
                  <a:gd name="T51" fmla="*/ 68 h 75"/>
                  <a:gd name="T52" fmla="*/ 106 w 183"/>
                  <a:gd name="T53" fmla="*/ 70 h 75"/>
                  <a:gd name="T54" fmla="*/ 117 w 183"/>
                  <a:gd name="T55" fmla="*/ 71 h 75"/>
                  <a:gd name="T56" fmla="*/ 128 w 183"/>
                  <a:gd name="T57" fmla="*/ 72 h 75"/>
                  <a:gd name="T58" fmla="*/ 139 w 183"/>
                  <a:gd name="T59" fmla="*/ 72 h 75"/>
                  <a:gd name="T60" fmla="*/ 150 w 183"/>
                  <a:gd name="T61" fmla="*/ 73 h 75"/>
                  <a:gd name="T62" fmla="*/ 161 w 183"/>
                  <a:gd name="T63" fmla="*/ 73 h 75"/>
                  <a:gd name="T64" fmla="*/ 172 w 183"/>
                  <a:gd name="T65" fmla="*/ 74 h 75"/>
                  <a:gd name="T66" fmla="*/ 178 w 183"/>
                  <a:gd name="T67" fmla="*/ 74 h 75"/>
                  <a:gd name="T68" fmla="*/ 180 w 183"/>
                  <a:gd name="T69" fmla="*/ 74 h 75"/>
                  <a:gd name="T70" fmla="*/ 182 w 183"/>
                  <a:gd name="T71" fmla="*/ 71 h 75"/>
                  <a:gd name="T72" fmla="*/ 182 w 183"/>
                  <a:gd name="T73" fmla="*/ 67 h 75"/>
                  <a:gd name="T74" fmla="*/ 180 w 183"/>
                  <a:gd name="T75" fmla="*/ 6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3" h="75">
                    <a:moveTo>
                      <a:pt x="178" y="64"/>
                    </a:moveTo>
                    <a:lnTo>
                      <a:pt x="178" y="64"/>
                    </a:lnTo>
                    <a:lnTo>
                      <a:pt x="173" y="63"/>
                    </a:lnTo>
                    <a:lnTo>
                      <a:pt x="167" y="63"/>
                    </a:lnTo>
                    <a:lnTo>
                      <a:pt x="162" y="63"/>
                    </a:lnTo>
                    <a:lnTo>
                      <a:pt x="155" y="62"/>
                    </a:lnTo>
                    <a:lnTo>
                      <a:pt x="150" y="62"/>
                    </a:lnTo>
                    <a:lnTo>
                      <a:pt x="145" y="62"/>
                    </a:lnTo>
                    <a:lnTo>
                      <a:pt x="139" y="62"/>
                    </a:lnTo>
                    <a:lnTo>
                      <a:pt x="133" y="62"/>
                    </a:lnTo>
                    <a:lnTo>
                      <a:pt x="128" y="61"/>
                    </a:lnTo>
                    <a:lnTo>
                      <a:pt x="123" y="61"/>
                    </a:lnTo>
                    <a:lnTo>
                      <a:pt x="118" y="61"/>
                    </a:lnTo>
                    <a:lnTo>
                      <a:pt x="112" y="60"/>
                    </a:lnTo>
                    <a:lnTo>
                      <a:pt x="107" y="60"/>
                    </a:lnTo>
                    <a:lnTo>
                      <a:pt x="102" y="59"/>
                    </a:lnTo>
                    <a:lnTo>
                      <a:pt x="96" y="58"/>
                    </a:lnTo>
                    <a:lnTo>
                      <a:pt x="91" y="57"/>
                    </a:lnTo>
                    <a:lnTo>
                      <a:pt x="86" y="56"/>
                    </a:lnTo>
                    <a:lnTo>
                      <a:pt x="80" y="54"/>
                    </a:lnTo>
                    <a:lnTo>
                      <a:pt x="75" y="52"/>
                    </a:lnTo>
                    <a:lnTo>
                      <a:pt x="70" y="50"/>
                    </a:lnTo>
                    <a:lnTo>
                      <a:pt x="65" y="48"/>
                    </a:lnTo>
                    <a:lnTo>
                      <a:pt x="60" y="46"/>
                    </a:lnTo>
                    <a:lnTo>
                      <a:pt x="55" y="43"/>
                    </a:lnTo>
                    <a:lnTo>
                      <a:pt x="49" y="39"/>
                    </a:lnTo>
                    <a:lnTo>
                      <a:pt x="44" y="36"/>
                    </a:lnTo>
                    <a:lnTo>
                      <a:pt x="39" y="32"/>
                    </a:lnTo>
                    <a:lnTo>
                      <a:pt x="33" y="28"/>
                    </a:lnTo>
                    <a:lnTo>
                      <a:pt x="27" y="23"/>
                    </a:lnTo>
                    <a:lnTo>
                      <a:pt x="22" y="18"/>
                    </a:lnTo>
                    <a:lnTo>
                      <a:pt x="17" y="12"/>
                    </a:lnTo>
                    <a:lnTo>
                      <a:pt x="11" y="6"/>
                    </a:lnTo>
                    <a:lnTo>
                      <a:pt x="5" y="0"/>
                    </a:lnTo>
                    <a:lnTo>
                      <a:pt x="0" y="7"/>
                    </a:lnTo>
                    <a:lnTo>
                      <a:pt x="6" y="14"/>
                    </a:lnTo>
                    <a:lnTo>
                      <a:pt x="11" y="20"/>
                    </a:lnTo>
                    <a:lnTo>
                      <a:pt x="17" y="26"/>
                    </a:lnTo>
                    <a:lnTo>
                      <a:pt x="24" y="31"/>
                    </a:lnTo>
                    <a:lnTo>
                      <a:pt x="29" y="36"/>
                    </a:lnTo>
                    <a:lnTo>
                      <a:pt x="34" y="41"/>
                    </a:lnTo>
                    <a:lnTo>
                      <a:pt x="40" y="45"/>
                    </a:lnTo>
                    <a:lnTo>
                      <a:pt x="46" y="49"/>
                    </a:lnTo>
                    <a:lnTo>
                      <a:pt x="52" y="52"/>
                    </a:lnTo>
                    <a:lnTo>
                      <a:pt x="57" y="55"/>
                    </a:lnTo>
                    <a:lnTo>
                      <a:pt x="62" y="58"/>
                    </a:lnTo>
                    <a:lnTo>
                      <a:pt x="68" y="60"/>
                    </a:lnTo>
                    <a:lnTo>
                      <a:pt x="74" y="62"/>
                    </a:lnTo>
                    <a:lnTo>
                      <a:pt x="79" y="64"/>
                    </a:lnTo>
                    <a:lnTo>
                      <a:pt x="84" y="66"/>
                    </a:lnTo>
                    <a:lnTo>
                      <a:pt x="90" y="67"/>
                    </a:lnTo>
                    <a:lnTo>
                      <a:pt x="96" y="68"/>
                    </a:lnTo>
                    <a:lnTo>
                      <a:pt x="101" y="69"/>
                    </a:lnTo>
                    <a:lnTo>
                      <a:pt x="106" y="70"/>
                    </a:lnTo>
                    <a:lnTo>
                      <a:pt x="111" y="71"/>
                    </a:lnTo>
                    <a:lnTo>
                      <a:pt x="117" y="71"/>
                    </a:lnTo>
                    <a:lnTo>
                      <a:pt x="123" y="71"/>
                    </a:lnTo>
                    <a:lnTo>
                      <a:pt x="128" y="72"/>
                    </a:lnTo>
                    <a:lnTo>
                      <a:pt x="133" y="72"/>
                    </a:lnTo>
                    <a:lnTo>
                      <a:pt x="139" y="72"/>
                    </a:lnTo>
                    <a:lnTo>
                      <a:pt x="145" y="72"/>
                    </a:lnTo>
                    <a:lnTo>
                      <a:pt x="150" y="73"/>
                    </a:lnTo>
                    <a:lnTo>
                      <a:pt x="155" y="73"/>
                    </a:lnTo>
                    <a:lnTo>
                      <a:pt x="161" y="73"/>
                    </a:lnTo>
                    <a:lnTo>
                      <a:pt x="167" y="73"/>
                    </a:lnTo>
                    <a:lnTo>
                      <a:pt x="172" y="74"/>
                    </a:lnTo>
                    <a:lnTo>
                      <a:pt x="178" y="74"/>
                    </a:lnTo>
                    <a:lnTo>
                      <a:pt x="178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3"/>
                    </a:lnTo>
                    <a:lnTo>
                      <a:pt x="182" y="71"/>
                    </a:lnTo>
                    <a:lnTo>
                      <a:pt x="182" y="69"/>
                    </a:lnTo>
                    <a:lnTo>
                      <a:pt x="182" y="67"/>
                    </a:lnTo>
                    <a:lnTo>
                      <a:pt x="181" y="65"/>
                    </a:lnTo>
                    <a:lnTo>
                      <a:pt x="180" y="64"/>
                    </a:lnTo>
                    <a:lnTo>
                      <a:pt x="178" y="6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52" name="Freeform 408">
                <a:extLst>
                  <a:ext uri="{FF2B5EF4-FFF2-40B4-BE49-F238E27FC236}">
                    <a16:creationId xmlns:a16="http://schemas.microsoft.com/office/drawing/2014/main" id="{B7D67085-DE6A-AC67-D82E-161A5E4B0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3538"/>
                <a:ext cx="124" cy="42"/>
              </a:xfrm>
              <a:custGeom>
                <a:avLst/>
                <a:gdLst>
                  <a:gd name="T0" fmla="*/ 120 w 124"/>
                  <a:gd name="T1" fmla="*/ 30 h 42"/>
                  <a:gd name="T2" fmla="*/ 108 w 124"/>
                  <a:gd name="T3" fmla="*/ 30 h 42"/>
                  <a:gd name="T4" fmla="*/ 97 w 124"/>
                  <a:gd name="T5" fmla="*/ 30 h 42"/>
                  <a:gd name="T6" fmla="*/ 86 w 124"/>
                  <a:gd name="T7" fmla="*/ 28 h 42"/>
                  <a:gd name="T8" fmla="*/ 76 w 124"/>
                  <a:gd name="T9" fmla="*/ 26 h 42"/>
                  <a:gd name="T10" fmla="*/ 67 w 124"/>
                  <a:gd name="T11" fmla="*/ 24 h 42"/>
                  <a:gd name="T12" fmla="*/ 57 w 124"/>
                  <a:gd name="T13" fmla="*/ 22 h 42"/>
                  <a:gd name="T14" fmla="*/ 49 w 124"/>
                  <a:gd name="T15" fmla="*/ 19 h 42"/>
                  <a:gd name="T16" fmla="*/ 41 w 124"/>
                  <a:gd name="T17" fmla="*/ 16 h 42"/>
                  <a:gd name="T18" fmla="*/ 34 w 124"/>
                  <a:gd name="T19" fmla="*/ 13 h 42"/>
                  <a:gd name="T20" fmla="*/ 27 w 124"/>
                  <a:gd name="T21" fmla="*/ 10 h 42"/>
                  <a:gd name="T22" fmla="*/ 22 w 124"/>
                  <a:gd name="T23" fmla="*/ 7 h 42"/>
                  <a:gd name="T24" fmla="*/ 16 w 124"/>
                  <a:gd name="T25" fmla="*/ 5 h 42"/>
                  <a:gd name="T26" fmla="*/ 12 w 124"/>
                  <a:gd name="T27" fmla="*/ 3 h 42"/>
                  <a:gd name="T28" fmla="*/ 7 w 124"/>
                  <a:gd name="T29" fmla="*/ 1 h 42"/>
                  <a:gd name="T30" fmla="*/ 4 w 124"/>
                  <a:gd name="T31" fmla="*/ 1 h 42"/>
                  <a:gd name="T32" fmla="*/ 0 w 124"/>
                  <a:gd name="T33" fmla="*/ 0 h 42"/>
                  <a:gd name="T34" fmla="*/ 1 w 124"/>
                  <a:gd name="T35" fmla="*/ 10 h 42"/>
                  <a:gd name="T36" fmla="*/ 4 w 124"/>
                  <a:gd name="T37" fmla="*/ 11 h 42"/>
                  <a:gd name="T38" fmla="*/ 7 w 124"/>
                  <a:gd name="T39" fmla="*/ 12 h 42"/>
                  <a:gd name="T40" fmla="*/ 11 w 124"/>
                  <a:gd name="T41" fmla="*/ 14 h 42"/>
                  <a:gd name="T42" fmla="*/ 16 w 124"/>
                  <a:gd name="T43" fmla="*/ 16 h 42"/>
                  <a:gd name="T44" fmla="*/ 22 w 124"/>
                  <a:gd name="T45" fmla="*/ 19 h 42"/>
                  <a:gd name="T46" fmla="*/ 29 w 124"/>
                  <a:gd name="T47" fmla="*/ 21 h 42"/>
                  <a:gd name="T48" fmla="*/ 35 w 124"/>
                  <a:gd name="T49" fmla="*/ 24 h 42"/>
                  <a:gd name="T50" fmla="*/ 43 w 124"/>
                  <a:gd name="T51" fmla="*/ 27 h 42"/>
                  <a:gd name="T52" fmla="*/ 51 w 124"/>
                  <a:gd name="T53" fmla="*/ 30 h 42"/>
                  <a:gd name="T54" fmla="*/ 60 w 124"/>
                  <a:gd name="T55" fmla="*/ 33 h 42"/>
                  <a:gd name="T56" fmla="*/ 70 w 124"/>
                  <a:gd name="T57" fmla="*/ 35 h 42"/>
                  <a:gd name="T58" fmla="*/ 79 w 124"/>
                  <a:gd name="T59" fmla="*/ 37 h 42"/>
                  <a:gd name="T60" fmla="*/ 90 w 124"/>
                  <a:gd name="T61" fmla="*/ 39 h 42"/>
                  <a:gd name="T62" fmla="*/ 102 w 124"/>
                  <a:gd name="T63" fmla="*/ 40 h 42"/>
                  <a:gd name="T64" fmla="*/ 114 w 124"/>
                  <a:gd name="T65" fmla="*/ 41 h 42"/>
                  <a:gd name="T66" fmla="*/ 123 w 124"/>
                  <a:gd name="T67" fmla="*/ 38 h 42"/>
                  <a:gd name="T68" fmla="*/ 121 w 124"/>
                  <a:gd name="T69" fmla="*/ 40 h 42"/>
                  <a:gd name="T70" fmla="*/ 123 w 124"/>
                  <a:gd name="T71" fmla="*/ 38 h 42"/>
                  <a:gd name="T72" fmla="*/ 123 w 124"/>
                  <a:gd name="T73" fmla="*/ 34 h 42"/>
                  <a:gd name="T74" fmla="*/ 121 w 124"/>
                  <a:gd name="T75" fmla="*/ 31 h 42"/>
                  <a:gd name="T76" fmla="*/ 116 w 124"/>
                  <a:gd name="T77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4" h="42">
                    <a:moveTo>
                      <a:pt x="116" y="34"/>
                    </a:moveTo>
                    <a:lnTo>
                      <a:pt x="120" y="30"/>
                    </a:lnTo>
                    <a:lnTo>
                      <a:pt x="114" y="30"/>
                    </a:lnTo>
                    <a:lnTo>
                      <a:pt x="108" y="30"/>
                    </a:lnTo>
                    <a:lnTo>
                      <a:pt x="102" y="30"/>
                    </a:lnTo>
                    <a:lnTo>
                      <a:pt x="97" y="30"/>
                    </a:lnTo>
                    <a:lnTo>
                      <a:pt x="91" y="29"/>
                    </a:lnTo>
                    <a:lnTo>
                      <a:pt x="86" y="28"/>
                    </a:lnTo>
                    <a:lnTo>
                      <a:pt x="81" y="27"/>
                    </a:lnTo>
                    <a:lnTo>
                      <a:pt x="76" y="26"/>
                    </a:lnTo>
                    <a:lnTo>
                      <a:pt x="71" y="25"/>
                    </a:lnTo>
                    <a:lnTo>
                      <a:pt x="67" y="24"/>
                    </a:lnTo>
                    <a:lnTo>
                      <a:pt x="61" y="23"/>
                    </a:lnTo>
                    <a:lnTo>
                      <a:pt x="57" y="22"/>
                    </a:lnTo>
                    <a:lnTo>
                      <a:pt x="53" y="20"/>
                    </a:lnTo>
                    <a:lnTo>
                      <a:pt x="49" y="19"/>
                    </a:lnTo>
                    <a:lnTo>
                      <a:pt x="45" y="17"/>
                    </a:lnTo>
                    <a:lnTo>
                      <a:pt x="41" y="16"/>
                    </a:lnTo>
                    <a:lnTo>
                      <a:pt x="38" y="14"/>
                    </a:lnTo>
                    <a:lnTo>
                      <a:pt x="34" y="13"/>
                    </a:lnTo>
                    <a:lnTo>
                      <a:pt x="31" y="11"/>
                    </a:lnTo>
                    <a:lnTo>
                      <a:pt x="27" y="10"/>
                    </a:lnTo>
                    <a:lnTo>
                      <a:pt x="25" y="9"/>
                    </a:lnTo>
                    <a:lnTo>
                      <a:pt x="22" y="7"/>
                    </a:lnTo>
                    <a:lnTo>
                      <a:pt x="19" y="6"/>
                    </a:lnTo>
                    <a:lnTo>
                      <a:pt x="16" y="5"/>
                    </a:lnTo>
                    <a:lnTo>
                      <a:pt x="14" y="4"/>
                    </a:lnTo>
                    <a:lnTo>
                      <a:pt x="12" y="3"/>
                    </a:lnTo>
                    <a:lnTo>
                      <a:pt x="10" y="2"/>
                    </a:lnTo>
                    <a:lnTo>
                      <a:pt x="7" y="1"/>
                    </a:lnTo>
                    <a:lnTo>
                      <a:pt x="6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7" y="12"/>
                    </a:lnTo>
                    <a:lnTo>
                      <a:pt x="10" y="13"/>
                    </a:lnTo>
                    <a:lnTo>
                      <a:pt x="11" y="14"/>
                    </a:lnTo>
                    <a:lnTo>
                      <a:pt x="14" y="15"/>
                    </a:lnTo>
                    <a:lnTo>
                      <a:pt x="16" y="16"/>
                    </a:lnTo>
                    <a:lnTo>
                      <a:pt x="19" y="17"/>
                    </a:lnTo>
                    <a:lnTo>
                      <a:pt x="22" y="19"/>
                    </a:lnTo>
                    <a:lnTo>
                      <a:pt x="26" y="20"/>
                    </a:lnTo>
                    <a:lnTo>
                      <a:pt x="29" y="21"/>
                    </a:lnTo>
                    <a:lnTo>
                      <a:pt x="32" y="23"/>
                    </a:lnTo>
                    <a:lnTo>
                      <a:pt x="35" y="24"/>
                    </a:lnTo>
                    <a:lnTo>
                      <a:pt x="39" y="26"/>
                    </a:lnTo>
                    <a:lnTo>
                      <a:pt x="43" y="27"/>
                    </a:lnTo>
                    <a:lnTo>
                      <a:pt x="47" y="29"/>
                    </a:lnTo>
                    <a:lnTo>
                      <a:pt x="51" y="30"/>
                    </a:lnTo>
                    <a:lnTo>
                      <a:pt x="55" y="31"/>
                    </a:lnTo>
                    <a:lnTo>
                      <a:pt x="60" y="33"/>
                    </a:lnTo>
                    <a:lnTo>
                      <a:pt x="65" y="34"/>
                    </a:lnTo>
                    <a:lnTo>
                      <a:pt x="70" y="35"/>
                    </a:lnTo>
                    <a:lnTo>
                      <a:pt x="75" y="36"/>
                    </a:lnTo>
                    <a:lnTo>
                      <a:pt x="79" y="37"/>
                    </a:lnTo>
                    <a:lnTo>
                      <a:pt x="85" y="39"/>
                    </a:lnTo>
                    <a:lnTo>
                      <a:pt x="90" y="39"/>
                    </a:lnTo>
                    <a:lnTo>
                      <a:pt x="96" y="40"/>
                    </a:lnTo>
                    <a:lnTo>
                      <a:pt x="102" y="40"/>
                    </a:lnTo>
                    <a:lnTo>
                      <a:pt x="108" y="41"/>
                    </a:lnTo>
                    <a:lnTo>
                      <a:pt x="114" y="41"/>
                    </a:lnTo>
                    <a:lnTo>
                      <a:pt x="120" y="41"/>
                    </a:lnTo>
                    <a:lnTo>
                      <a:pt x="123" y="38"/>
                    </a:lnTo>
                    <a:lnTo>
                      <a:pt x="120" y="41"/>
                    </a:lnTo>
                    <a:lnTo>
                      <a:pt x="121" y="40"/>
                    </a:lnTo>
                    <a:lnTo>
                      <a:pt x="123" y="39"/>
                    </a:lnTo>
                    <a:lnTo>
                      <a:pt x="123" y="38"/>
                    </a:lnTo>
                    <a:lnTo>
                      <a:pt x="123" y="36"/>
                    </a:lnTo>
                    <a:lnTo>
                      <a:pt x="123" y="34"/>
                    </a:lnTo>
                    <a:lnTo>
                      <a:pt x="123" y="32"/>
                    </a:lnTo>
                    <a:lnTo>
                      <a:pt x="121" y="31"/>
                    </a:lnTo>
                    <a:lnTo>
                      <a:pt x="120" y="30"/>
                    </a:lnTo>
                    <a:lnTo>
                      <a:pt x="116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53" name="Freeform 409">
                <a:extLst>
                  <a:ext uri="{FF2B5EF4-FFF2-40B4-BE49-F238E27FC236}">
                    <a16:creationId xmlns:a16="http://schemas.microsoft.com/office/drawing/2014/main" id="{052AE9DB-30B1-5731-DAD1-7E06FB56E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444"/>
                <a:ext cx="83" cy="133"/>
              </a:xfrm>
              <a:custGeom>
                <a:avLst/>
                <a:gdLst>
                  <a:gd name="T0" fmla="*/ 78 w 83"/>
                  <a:gd name="T1" fmla="*/ 0 h 133"/>
                  <a:gd name="T2" fmla="*/ 77 w 83"/>
                  <a:gd name="T3" fmla="*/ 1 h 133"/>
                  <a:gd name="T4" fmla="*/ 71 w 83"/>
                  <a:gd name="T5" fmla="*/ 3 h 133"/>
                  <a:gd name="T6" fmla="*/ 66 w 83"/>
                  <a:gd name="T7" fmla="*/ 7 h 133"/>
                  <a:gd name="T8" fmla="*/ 61 w 83"/>
                  <a:gd name="T9" fmla="*/ 12 h 133"/>
                  <a:gd name="T10" fmla="*/ 55 w 83"/>
                  <a:gd name="T11" fmla="*/ 18 h 133"/>
                  <a:gd name="T12" fmla="*/ 50 w 83"/>
                  <a:gd name="T13" fmla="*/ 26 h 133"/>
                  <a:gd name="T14" fmla="*/ 45 w 83"/>
                  <a:gd name="T15" fmla="*/ 33 h 133"/>
                  <a:gd name="T16" fmla="*/ 39 w 83"/>
                  <a:gd name="T17" fmla="*/ 42 h 133"/>
                  <a:gd name="T18" fmla="*/ 34 w 83"/>
                  <a:gd name="T19" fmla="*/ 51 h 133"/>
                  <a:gd name="T20" fmla="*/ 29 w 83"/>
                  <a:gd name="T21" fmla="*/ 60 h 133"/>
                  <a:gd name="T22" fmla="*/ 24 w 83"/>
                  <a:gd name="T23" fmla="*/ 69 h 133"/>
                  <a:gd name="T24" fmla="*/ 20 w 83"/>
                  <a:gd name="T25" fmla="*/ 80 h 133"/>
                  <a:gd name="T26" fmla="*/ 15 w 83"/>
                  <a:gd name="T27" fmla="*/ 89 h 133"/>
                  <a:gd name="T28" fmla="*/ 11 w 83"/>
                  <a:gd name="T29" fmla="*/ 99 h 133"/>
                  <a:gd name="T30" fmla="*/ 7 w 83"/>
                  <a:gd name="T31" fmla="*/ 109 h 133"/>
                  <a:gd name="T32" fmla="*/ 4 w 83"/>
                  <a:gd name="T33" fmla="*/ 119 h 133"/>
                  <a:gd name="T34" fmla="*/ 0 w 83"/>
                  <a:gd name="T35" fmla="*/ 128 h 133"/>
                  <a:gd name="T36" fmla="*/ 8 w 83"/>
                  <a:gd name="T37" fmla="*/ 132 h 133"/>
                  <a:gd name="T38" fmla="*/ 11 w 83"/>
                  <a:gd name="T39" fmla="*/ 123 h 133"/>
                  <a:gd name="T40" fmla="*/ 14 w 83"/>
                  <a:gd name="T41" fmla="*/ 114 h 133"/>
                  <a:gd name="T42" fmla="*/ 18 w 83"/>
                  <a:gd name="T43" fmla="*/ 104 h 133"/>
                  <a:gd name="T44" fmla="*/ 22 w 83"/>
                  <a:gd name="T45" fmla="*/ 95 h 133"/>
                  <a:gd name="T46" fmla="*/ 26 w 83"/>
                  <a:gd name="T47" fmla="*/ 85 h 133"/>
                  <a:gd name="T48" fmla="*/ 30 w 83"/>
                  <a:gd name="T49" fmla="*/ 75 h 133"/>
                  <a:gd name="T50" fmla="*/ 36 w 83"/>
                  <a:gd name="T51" fmla="*/ 66 h 133"/>
                  <a:gd name="T52" fmla="*/ 40 w 83"/>
                  <a:gd name="T53" fmla="*/ 57 h 133"/>
                  <a:gd name="T54" fmla="*/ 46 w 83"/>
                  <a:gd name="T55" fmla="*/ 48 h 133"/>
                  <a:gd name="T56" fmla="*/ 50 w 83"/>
                  <a:gd name="T57" fmla="*/ 40 h 133"/>
                  <a:gd name="T58" fmla="*/ 55 w 83"/>
                  <a:gd name="T59" fmla="*/ 33 h 133"/>
                  <a:gd name="T60" fmla="*/ 61 w 83"/>
                  <a:gd name="T61" fmla="*/ 26 h 133"/>
                  <a:gd name="T62" fmla="*/ 65 w 83"/>
                  <a:gd name="T63" fmla="*/ 20 h 133"/>
                  <a:gd name="T64" fmla="*/ 71 w 83"/>
                  <a:gd name="T65" fmla="*/ 16 h 133"/>
                  <a:gd name="T66" fmla="*/ 75 w 83"/>
                  <a:gd name="T67" fmla="*/ 13 h 133"/>
                  <a:gd name="T68" fmla="*/ 79 w 83"/>
                  <a:gd name="T69" fmla="*/ 10 h 133"/>
                  <a:gd name="T70" fmla="*/ 77 w 83"/>
                  <a:gd name="T71" fmla="*/ 11 h 133"/>
                  <a:gd name="T72" fmla="*/ 79 w 83"/>
                  <a:gd name="T73" fmla="*/ 10 h 133"/>
                  <a:gd name="T74" fmla="*/ 80 w 83"/>
                  <a:gd name="T75" fmla="*/ 10 h 133"/>
                  <a:gd name="T76" fmla="*/ 82 w 83"/>
                  <a:gd name="T77" fmla="*/ 8 h 133"/>
                  <a:gd name="T78" fmla="*/ 82 w 83"/>
                  <a:gd name="T79" fmla="*/ 6 h 133"/>
                  <a:gd name="T80" fmla="*/ 82 w 83"/>
                  <a:gd name="T81" fmla="*/ 4 h 133"/>
                  <a:gd name="T82" fmla="*/ 81 w 83"/>
                  <a:gd name="T83" fmla="*/ 2 h 133"/>
                  <a:gd name="T84" fmla="*/ 80 w 83"/>
                  <a:gd name="T85" fmla="*/ 1 h 133"/>
                  <a:gd name="T86" fmla="*/ 79 w 83"/>
                  <a:gd name="T87" fmla="*/ 0 h 133"/>
                  <a:gd name="T88" fmla="*/ 77 w 83"/>
                  <a:gd name="T89" fmla="*/ 1 h 133"/>
                  <a:gd name="T90" fmla="*/ 78 w 83"/>
                  <a:gd name="T91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3" h="133">
                    <a:moveTo>
                      <a:pt x="78" y="0"/>
                    </a:moveTo>
                    <a:lnTo>
                      <a:pt x="77" y="1"/>
                    </a:lnTo>
                    <a:lnTo>
                      <a:pt x="71" y="3"/>
                    </a:lnTo>
                    <a:lnTo>
                      <a:pt x="66" y="7"/>
                    </a:lnTo>
                    <a:lnTo>
                      <a:pt x="61" y="12"/>
                    </a:lnTo>
                    <a:lnTo>
                      <a:pt x="55" y="18"/>
                    </a:lnTo>
                    <a:lnTo>
                      <a:pt x="50" y="26"/>
                    </a:lnTo>
                    <a:lnTo>
                      <a:pt x="45" y="33"/>
                    </a:lnTo>
                    <a:lnTo>
                      <a:pt x="39" y="42"/>
                    </a:lnTo>
                    <a:lnTo>
                      <a:pt x="34" y="51"/>
                    </a:lnTo>
                    <a:lnTo>
                      <a:pt x="29" y="60"/>
                    </a:lnTo>
                    <a:lnTo>
                      <a:pt x="24" y="69"/>
                    </a:lnTo>
                    <a:lnTo>
                      <a:pt x="20" y="80"/>
                    </a:lnTo>
                    <a:lnTo>
                      <a:pt x="15" y="89"/>
                    </a:lnTo>
                    <a:lnTo>
                      <a:pt x="11" y="99"/>
                    </a:lnTo>
                    <a:lnTo>
                      <a:pt x="7" y="109"/>
                    </a:lnTo>
                    <a:lnTo>
                      <a:pt x="4" y="119"/>
                    </a:lnTo>
                    <a:lnTo>
                      <a:pt x="0" y="128"/>
                    </a:lnTo>
                    <a:lnTo>
                      <a:pt x="8" y="132"/>
                    </a:lnTo>
                    <a:lnTo>
                      <a:pt x="11" y="123"/>
                    </a:lnTo>
                    <a:lnTo>
                      <a:pt x="14" y="114"/>
                    </a:lnTo>
                    <a:lnTo>
                      <a:pt x="18" y="104"/>
                    </a:lnTo>
                    <a:lnTo>
                      <a:pt x="22" y="95"/>
                    </a:lnTo>
                    <a:lnTo>
                      <a:pt x="26" y="85"/>
                    </a:lnTo>
                    <a:lnTo>
                      <a:pt x="30" y="75"/>
                    </a:lnTo>
                    <a:lnTo>
                      <a:pt x="36" y="66"/>
                    </a:lnTo>
                    <a:lnTo>
                      <a:pt x="40" y="57"/>
                    </a:lnTo>
                    <a:lnTo>
                      <a:pt x="46" y="48"/>
                    </a:lnTo>
                    <a:lnTo>
                      <a:pt x="50" y="40"/>
                    </a:lnTo>
                    <a:lnTo>
                      <a:pt x="55" y="33"/>
                    </a:lnTo>
                    <a:lnTo>
                      <a:pt x="61" y="26"/>
                    </a:lnTo>
                    <a:lnTo>
                      <a:pt x="65" y="20"/>
                    </a:lnTo>
                    <a:lnTo>
                      <a:pt x="71" y="16"/>
                    </a:lnTo>
                    <a:lnTo>
                      <a:pt x="75" y="13"/>
                    </a:lnTo>
                    <a:lnTo>
                      <a:pt x="79" y="10"/>
                    </a:lnTo>
                    <a:lnTo>
                      <a:pt x="77" y="11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2" y="8"/>
                    </a:lnTo>
                    <a:lnTo>
                      <a:pt x="82" y="6"/>
                    </a:lnTo>
                    <a:lnTo>
                      <a:pt x="82" y="4"/>
                    </a:lnTo>
                    <a:lnTo>
                      <a:pt x="81" y="2"/>
                    </a:lnTo>
                    <a:lnTo>
                      <a:pt x="80" y="1"/>
                    </a:lnTo>
                    <a:lnTo>
                      <a:pt x="79" y="0"/>
                    </a:lnTo>
                    <a:lnTo>
                      <a:pt x="77" y="1"/>
                    </a:lnTo>
                    <a:lnTo>
                      <a:pt x="7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54" name="Freeform 410">
                <a:extLst>
                  <a:ext uri="{FF2B5EF4-FFF2-40B4-BE49-F238E27FC236}">
                    <a16:creationId xmlns:a16="http://schemas.microsoft.com/office/drawing/2014/main" id="{A3E620C7-2FD5-BDA8-4A48-F206C1D78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594"/>
                <a:ext cx="49" cy="19"/>
              </a:xfrm>
              <a:custGeom>
                <a:avLst/>
                <a:gdLst>
                  <a:gd name="T0" fmla="*/ 41 w 49"/>
                  <a:gd name="T1" fmla="*/ 13 h 19"/>
                  <a:gd name="T2" fmla="*/ 42 w 49"/>
                  <a:gd name="T3" fmla="*/ 7 h 19"/>
                  <a:gd name="T4" fmla="*/ 42 w 49"/>
                  <a:gd name="T5" fmla="*/ 7 h 19"/>
                  <a:gd name="T6" fmla="*/ 40 w 49"/>
                  <a:gd name="T7" fmla="*/ 7 h 19"/>
                  <a:gd name="T8" fmla="*/ 38 w 49"/>
                  <a:gd name="T9" fmla="*/ 7 h 19"/>
                  <a:gd name="T10" fmla="*/ 35 w 49"/>
                  <a:gd name="T11" fmla="*/ 7 h 19"/>
                  <a:gd name="T12" fmla="*/ 32 w 49"/>
                  <a:gd name="T13" fmla="*/ 6 h 19"/>
                  <a:gd name="T14" fmla="*/ 29 w 49"/>
                  <a:gd name="T15" fmla="*/ 5 h 19"/>
                  <a:gd name="T16" fmla="*/ 25 w 49"/>
                  <a:gd name="T17" fmla="*/ 4 h 19"/>
                  <a:gd name="T18" fmla="*/ 22 w 49"/>
                  <a:gd name="T19" fmla="*/ 3 h 19"/>
                  <a:gd name="T20" fmla="*/ 19 w 49"/>
                  <a:gd name="T21" fmla="*/ 2 h 19"/>
                  <a:gd name="T22" fmla="*/ 15 w 49"/>
                  <a:gd name="T23" fmla="*/ 1 h 19"/>
                  <a:gd name="T24" fmla="*/ 12 w 49"/>
                  <a:gd name="T25" fmla="*/ 0 h 19"/>
                  <a:gd name="T26" fmla="*/ 9 w 49"/>
                  <a:gd name="T27" fmla="*/ 0 h 19"/>
                  <a:gd name="T28" fmla="*/ 7 w 49"/>
                  <a:gd name="T29" fmla="*/ 0 h 19"/>
                  <a:gd name="T30" fmla="*/ 4 w 49"/>
                  <a:gd name="T31" fmla="*/ 1 h 19"/>
                  <a:gd name="T32" fmla="*/ 1 w 49"/>
                  <a:gd name="T33" fmla="*/ 3 h 19"/>
                  <a:gd name="T34" fmla="*/ 0 w 49"/>
                  <a:gd name="T35" fmla="*/ 8 h 19"/>
                  <a:gd name="T36" fmla="*/ 8 w 49"/>
                  <a:gd name="T37" fmla="*/ 8 h 19"/>
                  <a:gd name="T38" fmla="*/ 7 w 49"/>
                  <a:gd name="T39" fmla="*/ 10 h 19"/>
                  <a:gd name="T40" fmla="*/ 6 w 49"/>
                  <a:gd name="T41" fmla="*/ 10 h 19"/>
                  <a:gd name="T42" fmla="*/ 7 w 49"/>
                  <a:gd name="T43" fmla="*/ 10 h 19"/>
                  <a:gd name="T44" fmla="*/ 9 w 49"/>
                  <a:gd name="T45" fmla="*/ 11 h 19"/>
                  <a:gd name="T46" fmla="*/ 11 w 49"/>
                  <a:gd name="T47" fmla="*/ 11 h 19"/>
                  <a:gd name="T48" fmla="*/ 14 w 49"/>
                  <a:gd name="T49" fmla="*/ 11 h 19"/>
                  <a:gd name="T50" fmla="*/ 17 w 49"/>
                  <a:gd name="T51" fmla="*/ 12 h 19"/>
                  <a:gd name="T52" fmla="*/ 21 w 49"/>
                  <a:gd name="T53" fmla="*/ 13 h 19"/>
                  <a:gd name="T54" fmla="*/ 24 w 49"/>
                  <a:gd name="T55" fmla="*/ 14 h 19"/>
                  <a:gd name="T56" fmla="*/ 28 w 49"/>
                  <a:gd name="T57" fmla="*/ 15 h 19"/>
                  <a:gd name="T58" fmla="*/ 31 w 49"/>
                  <a:gd name="T59" fmla="*/ 16 h 19"/>
                  <a:gd name="T60" fmla="*/ 34 w 49"/>
                  <a:gd name="T61" fmla="*/ 17 h 19"/>
                  <a:gd name="T62" fmla="*/ 37 w 49"/>
                  <a:gd name="T63" fmla="*/ 17 h 19"/>
                  <a:gd name="T64" fmla="*/ 40 w 49"/>
                  <a:gd name="T65" fmla="*/ 18 h 19"/>
                  <a:gd name="T66" fmla="*/ 43 w 49"/>
                  <a:gd name="T67" fmla="*/ 17 h 19"/>
                  <a:gd name="T68" fmla="*/ 46 w 49"/>
                  <a:gd name="T69" fmla="*/ 16 h 19"/>
                  <a:gd name="T70" fmla="*/ 48 w 49"/>
                  <a:gd name="T71" fmla="*/ 10 h 19"/>
                  <a:gd name="T72" fmla="*/ 46 w 49"/>
                  <a:gd name="T73" fmla="*/ 16 h 19"/>
                  <a:gd name="T74" fmla="*/ 47 w 49"/>
                  <a:gd name="T75" fmla="*/ 15 h 19"/>
                  <a:gd name="T76" fmla="*/ 48 w 49"/>
                  <a:gd name="T77" fmla="*/ 13 h 19"/>
                  <a:gd name="T78" fmla="*/ 48 w 49"/>
                  <a:gd name="T79" fmla="*/ 11 h 19"/>
                  <a:gd name="T80" fmla="*/ 48 w 49"/>
                  <a:gd name="T81" fmla="*/ 9 h 19"/>
                  <a:gd name="T82" fmla="*/ 47 w 49"/>
                  <a:gd name="T83" fmla="*/ 8 h 19"/>
                  <a:gd name="T84" fmla="*/ 45 w 49"/>
                  <a:gd name="T85" fmla="*/ 7 h 19"/>
                  <a:gd name="T86" fmla="*/ 44 w 49"/>
                  <a:gd name="T87" fmla="*/ 6 h 19"/>
                  <a:gd name="T88" fmla="*/ 42 w 49"/>
                  <a:gd name="T89" fmla="*/ 7 h 19"/>
                  <a:gd name="T90" fmla="*/ 41 w 49"/>
                  <a:gd name="T91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9" h="19">
                    <a:moveTo>
                      <a:pt x="41" y="13"/>
                    </a:moveTo>
                    <a:lnTo>
                      <a:pt x="42" y="7"/>
                    </a:lnTo>
                    <a:lnTo>
                      <a:pt x="42" y="7"/>
                    </a:lnTo>
                    <a:lnTo>
                      <a:pt x="40" y="7"/>
                    </a:lnTo>
                    <a:lnTo>
                      <a:pt x="38" y="7"/>
                    </a:lnTo>
                    <a:lnTo>
                      <a:pt x="35" y="7"/>
                    </a:lnTo>
                    <a:lnTo>
                      <a:pt x="32" y="6"/>
                    </a:lnTo>
                    <a:lnTo>
                      <a:pt x="29" y="5"/>
                    </a:lnTo>
                    <a:lnTo>
                      <a:pt x="25" y="4"/>
                    </a:lnTo>
                    <a:lnTo>
                      <a:pt x="22" y="3"/>
                    </a:lnTo>
                    <a:lnTo>
                      <a:pt x="19" y="2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4" y="11"/>
                    </a:lnTo>
                    <a:lnTo>
                      <a:pt x="17" y="12"/>
                    </a:lnTo>
                    <a:lnTo>
                      <a:pt x="21" y="13"/>
                    </a:lnTo>
                    <a:lnTo>
                      <a:pt x="24" y="14"/>
                    </a:lnTo>
                    <a:lnTo>
                      <a:pt x="28" y="15"/>
                    </a:lnTo>
                    <a:lnTo>
                      <a:pt x="31" y="16"/>
                    </a:lnTo>
                    <a:lnTo>
                      <a:pt x="34" y="17"/>
                    </a:lnTo>
                    <a:lnTo>
                      <a:pt x="37" y="17"/>
                    </a:lnTo>
                    <a:lnTo>
                      <a:pt x="40" y="18"/>
                    </a:lnTo>
                    <a:lnTo>
                      <a:pt x="43" y="17"/>
                    </a:lnTo>
                    <a:lnTo>
                      <a:pt x="46" y="16"/>
                    </a:lnTo>
                    <a:lnTo>
                      <a:pt x="48" y="10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3"/>
                    </a:lnTo>
                    <a:lnTo>
                      <a:pt x="48" y="11"/>
                    </a:lnTo>
                    <a:lnTo>
                      <a:pt x="48" y="9"/>
                    </a:lnTo>
                    <a:lnTo>
                      <a:pt x="47" y="8"/>
                    </a:lnTo>
                    <a:lnTo>
                      <a:pt x="45" y="7"/>
                    </a:lnTo>
                    <a:lnTo>
                      <a:pt x="44" y="6"/>
                    </a:lnTo>
                    <a:lnTo>
                      <a:pt x="42" y="7"/>
                    </a:lnTo>
                    <a:lnTo>
                      <a:pt x="41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55" name="Freeform 411">
                <a:extLst>
                  <a:ext uri="{FF2B5EF4-FFF2-40B4-BE49-F238E27FC236}">
                    <a16:creationId xmlns:a16="http://schemas.microsoft.com/office/drawing/2014/main" id="{BBA77C8A-DB0B-B50B-F587-F2776D031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547"/>
                <a:ext cx="54" cy="61"/>
              </a:xfrm>
              <a:custGeom>
                <a:avLst/>
                <a:gdLst>
                  <a:gd name="T0" fmla="*/ 0 w 54"/>
                  <a:gd name="T1" fmla="*/ 6 h 61"/>
                  <a:gd name="T2" fmla="*/ 4 w 54"/>
                  <a:gd name="T3" fmla="*/ 11 h 61"/>
                  <a:gd name="T4" fmla="*/ 8 w 54"/>
                  <a:gd name="T5" fmla="*/ 11 h 61"/>
                  <a:gd name="T6" fmla="*/ 11 w 54"/>
                  <a:gd name="T7" fmla="*/ 12 h 61"/>
                  <a:gd name="T8" fmla="*/ 15 w 54"/>
                  <a:gd name="T9" fmla="*/ 13 h 61"/>
                  <a:gd name="T10" fmla="*/ 18 w 54"/>
                  <a:gd name="T11" fmla="*/ 15 h 61"/>
                  <a:gd name="T12" fmla="*/ 21 w 54"/>
                  <a:gd name="T13" fmla="*/ 17 h 61"/>
                  <a:gd name="T14" fmla="*/ 24 w 54"/>
                  <a:gd name="T15" fmla="*/ 20 h 61"/>
                  <a:gd name="T16" fmla="*/ 27 w 54"/>
                  <a:gd name="T17" fmla="*/ 23 h 61"/>
                  <a:gd name="T18" fmla="*/ 30 w 54"/>
                  <a:gd name="T19" fmla="*/ 26 h 61"/>
                  <a:gd name="T20" fmla="*/ 32 w 54"/>
                  <a:gd name="T21" fmla="*/ 29 h 61"/>
                  <a:gd name="T22" fmla="*/ 34 w 54"/>
                  <a:gd name="T23" fmla="*/ 33 h 61"/>
                  <a:gd name="T24" fmla="*/ 37 w 54"/>
                  <a:gd name="T25" fmla="*/ 37 h 61"/>
                  <a:gd name="T26" fmla="*/ 39 w 54"/>
                  <a:gd name="T27" fmla="*/ 41 h 61"/>
                  <a:gd name="T28" fmla="*/ 41 w 54"/>
                  <a:gd name="T29" fmla="*/ 46 h 61"/>
                  <a:gd name="T30" fmla="*/ 43 w 54"/>
                  <a:gd name="T31" fmla="*/ 51 h 61"/>
                  <a:gd name="T32" fmla="*/ 45 w 54"/>
                  <a:gd name="T33" fmla="*/ 56 h 61"/>
                  <a:gd name="T34" fmla="*/ 46 w 54"/>
                  <a:gd name="T35" fmla="*/ 60 h 61"/>
                  <a:gd name="T36" fmla="*/ 53 w 54"/>
                  <a:gd name="T37" fmla="*/ 57 h 61"/>
                  <a:gd name="T38" fmla="*/ 52 w 54"/>
                  <a:gd name="T39" fmla="*/ 51 h 61"/>
                  <a:gd name="T40" fmla="*/ 49 w 54"/>
                  <a:gd name="T41" fmla="*/ 46 h 61"/>
                  <a:gd name="T42" fmla="*/ 48 w 54"/>
                  <a:gd name="T43" fmla="*/ 41 h 61"/>
                  <a:gd name="T44" fmla="*/ 46 w 54"/>
                  <a:gd name="T45" fmla="*/ 36 h 61"/>
                  <a:gd name="T46" fmla="*/ 43 w 54"/>
                  <a:gd name="T47" fmla="*/ 32 h 61"/>
                  <a:gd name="T48" fmla="*/ 40 w 54"/>
                  <a:gd name="T49" fmla="*/ 27 h 61"/>
                  <a:gd name="T50" fmla="*/ 38 w 54"/>
                  <a:gd name="T51" fmla="*/ 22 h 61"/>
                  <a:gd name="T52" fmla="*/ 35 w 54"/>
                  <a:gd name="T53" fmla="*/ 18 h 61"/>
                  <a:gd name="T54" fmla="*/ 32 w 54"/>
                  <a:gd name="T55" fmla="*/ 15 h 61"/>
                  <a:gd name="T56" fmla="*/ 28 w 54"/>
                  <a:gd name="T57" fmla="*/ 11 h 61"/>
                  <a:gd name="T58" fmla="*/ 25 w 54"/>
                  <a:gd name="T59" fmla="*/ 8 h 61"/>
                  <a:gd name="T60" fmla="*/ 21 w 54"/>
                  <a:gd name="T61" fmla="*/ 5 h 61"/>
                  <a:gd name="T62" fmla="*/ 17 w 54"/>
                  <a:gd name="T63" fmla="*/ 3 h 61"/>
                  <a:gd name="T64" fmla="*/ 14 w 54"/>
                  <a:gd name="T65" fmla="*/ 2 h 61"/>
                  <a:gd name="T66" fmla="*/ 8 w 54"/>
                  <a:gd name="T67" fmla="*/ 1 h 61"/>
                  <a:gd name="T68" fmla="*/ 4 w 54"/>
                  <a:gd name="T69" fmla="*/ 0 h 61"/>
                  <a:gd name="T70" fmla="*/ 8 w 54"/>
                  <a:gd name="T71" fmla="*/ 6 h 61"/>
                  <a:gd name="T72" fmla="*/ 4 w 54"/>
                  <a:gd name="T73" fmla="*/ 0 h 61"/>
                  <a:gd name="T74" fmla="*/ 2 w 54"/>
                  <a:gd name="T75" fmla="*/ 1 h 61"/>
                  <a:gd name="T76" fmla="*/ 2 w 54"/>
                  <a:gd name="T77" fmla="*/ 2 h 61"/>
                  <a:gd name="T78" fmla="*/ 1 w 54"/>
                  <a:gd name="T79" fmla="*/ 4 h 61"/>
                  <a:gd name="T80" fmla="*/ 0 w 54"/>
                  <a:gd name="T81" fmla="*/ 6 h 61"/>
                  <a:gd name="T82" fmla="*/ 1 w 54"/>
                  <a:gd name="T83" fmla="*/ 7 h 61"/>
                  <a:gd name="T84" fmla="*/ 2 w 54"/>
                  <a:gd name="T85" fmla="*/ 9 h 61"/>
                  <a:gd name="T86" fmla="*/ 2 w 54"/>
                  <a:gd name="T87" fmla="*/ 10 h 61"/>
                  <a:gd name="T88" fmla="*/ 4 w 54"/>
                  <a:gd name="T89" fmla="*/ 11 h 61"/>
                  <a:gd name="T90" fmla="*/ 0 w 54"/>
                  <a:gd name="T91" fmla="*/ 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61">
                    <a:moveTo>
                      <a:pt x="0" y="6"/>
                    </a:moveTo>
                    <a:lnTo>
                      <a:pt x="4" y="11"/>
                    </a:lnTo>
                    <a:lnTo>
                      <a:pt x="8" y="11"/>
                    </a:lnTo>
                    <a:lnTo>
                      <a:pt x="11" y="12"/>
                    </a:lnTo>
                    <a:lnTo>
                      <a:pt x="15" y="13"/>
                    </a:lnTo>
                    <a:lnTo>
                      <a:pt x="18" y="15"/>
                    </a:lnTo>
                    <a:lnTo>
                      <a:pt x="21" y="17"/>
                    </a:lnTo>
                    <a:lnTo>
                      <a:pt x="24" y="20"/>
                    </a:lnTo>
                    <a:lnTo>
                      <a:pt x="27" y="23"/>
                    </a:lnTo>
                    <a:lnTo>
                      <a:pt x="30" y="26"/>
                    </a:lnTo>
                    <a:lnTo>
                      <a:pt x="32" y="29"/>
                    </a:lnTo>
                    <a:lnTo>
                      <a:pt x="34" y="33"/>
                    </a:lnTo>
                    <a:lnTo>
                      <a:pt x="37" y="37"/>
                    </a:lnTo>
                    <a:lnTo>
                      <a:pt x="39" y="41"/>
                    </a:lnTo>
                    <a:lnTo>
                      <a:pt x="41" y="46"/>
                    </a:lnTo>
                    <a:lnTo>
                      <a:pt x="43" y="51"/>
                    </a:lnTo>
                    <a:lnTo>
                      <a:pt x="45" y="56"/>
                    </a:lnTo>
                    <a:lnTo>
                      <a:pt x="46" y="60"/>
                    </a:lnTo>
                    <a:lnTo>
                      <a:pt x="53" y="57"/>
                    </a:lnTo>
                    <a:lnTo>
                      <a:pt x="52" y="51"/>
                    </a:lnTo>
                    <a:lnTo>
                      <a:pt x="49" y="46"/>
                    </a:lnTo>
                    <a:lnTo>
                      <a:pt x="48" y="41"/>
                    </a:lnTo>
                    <a:lnTo>
                      <a:pt x="46" y="36"/>
                    </a:lnTo>
                    <a:lnTo>
                      <a:pt x="43" y="32"/>
                    </a:lnTo>
                    <a:lnTo>
                      <a:pt x="40" y="27"/>
                    </a:lnTo>
                    <a:lnTo>
                      <a:pt x="38" y="22"/>
                    </a:lnTo>
                    <a:lnTo>
                      <a:pt x="35" y="18"/>
                    </a:lnTo>
                    <a:lnTo>
                      <a:pt x="32" y="15"/>
                    </a:lnTo>
                    <a:lnTo>
                      <a:pt x="28" y="11"/>
                    </a:lnTo>
                    <a:lnTo>
                      <a:pt x="25" y="8"/>
                    </a:lnTo>
                    <a:lnTo>
                      <a:pt x="21" y="5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8" y="1"/>
                    </a:lnTo>
                    <a:lnTo>
                      <a:pt x="4" y="0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4" y="11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556" name="Freeform 412">
                <a:extLst>
                  <a:ext uri="{FF2B5EF4-FFF2-40B4-BE49-F238E27FC236}">
                    <a16:creationId xmlns:a16="http://schemas.microsoft.com/office/drawing/2014/main" id="{0BE3136C-759E-FFD0-A9E5-D126C4417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822"/>
                <a:ext cx="17" cy="17"/>
              </a:xfrm>
              <a:custGeom>
                <a:avLst/>
                <a:gdLst>
                  <a:gd name="T0" fmla="*/ 5 w 17"/>
                  <a:gd name="T1" fmla="*/ 16 h 17"/>
                  <a:gd name="T2" fmla="*/ 11 w 17"/>
                  <a:gd name="T3" fmla="*/ 14 h 17"/>
                  <a:gd name="T4" fmla="*/ 13 w 17"/>
                  <a:gd name="T5" fmla="*/ 13 h 17"/>
                  <a:gd name="T6" fmla="*/ 16 w 17"/>
                  <a:gd name="T7" fmla="*/ 10 h 17"/>
                  <a:gd name="T8" fmla="*/ 16 w 17"/>
                  <a:gd name="T9" fmla="*/ 6 h 17"/>
                  <a:gd name="T10" fmla="*/ 13 w 17"/>
                  <a:gd name="T11" fmla="*/ 3 h 17"/>
                  <a:gd name="T12" fmla="*/ 11 w 17"/>
                  <a:gd name="T13" fmla="*/ 2 h 17"/>
                  <a:gd name="T14" fmla="*/ 5 w 17"/>
                  <a:gd name="T15" fmla="*/ 0 h 17"/>
                  <a:gd name="T16" fmla="*/ 0 w 17"/>
                  <a:gd name="T17" fmla="*/ 0 h 17"/>
                  <a:gd name="T18" fmla="*/ 5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5" y="16"/>
                    </a:moveTo>
                    <a:lnTo>
                      <a:pt x="11" y="14"/>
                    </a:lnTo>
                    <a:lnTo>
                      <a:pt x="13" y="13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3" y="3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5" y="1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</p:grpSp>
      </p:grpSp>
      <p:grpSp>
        <p:nvGrpSpPr>
          <p:cNvPr id="6686" name="Group 542">
            <a:extLst>
              <a:ext uri="{FF2B5EF4-FFF2-40B4-BE49-F238E27FC236}">
                <a16:creationId xmlns:a16="http://schemas.microsoft.com/office/drawing/2014/main" id="{D50F9E43-D97F-F145-C2EE-B7D81A7469FE}"/>
              </a:ext>
            </a:extLst>
          </p:cNvPr>
          <p:cNvGrpSpPr>
            <a:grpSpLocks/>
          </p:cNvGrpSpPr>
          <p:nvPr/>
        </p:nvGrpSpPr>
        <p:grpSpPr bwMode="auto">
          <a:xfrm>
            <a:off x="3829050" y="2114550"/>
            <a:ext cx="2786063" cy="2116138"/>
            <a:chOff x="2412" y="1332"/>
            <a:chExt cx="1755" cy="1333"/>
          </a:xfrm>
        </p:grpSpPr>
        <p:grpSp>
          <p:nvGrpSpPr>
            <p:cNvPr id="6632" name="Group 488">
              <a:extLst>
                <a:ext uri="{FF2B5EF4-FFF2-40B4-BE49-F238E27FC236}">
                  <a16:creationId xmlns:a16="http://schemas.microsoft.com/office/drawing/2014/main" id="{F80EB928-E1D6-1F11-635A-E33C39AF41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8" y="1332"/>
              <a:ext cx="1229" cy="980"/>
              <a:chOff x="2938" y="1332"/>
              <a:chExt cx="1229" cy="980"/>
            </a:xfrm>
          </p:grpSpPr>
          <p:grpSp>
            <p:nvGrpSpPr>
              <p:cNvPr id="6629" name="Group 485">
                <a:extLst>
                  <a:ext uri="{FF2B5EF4-FFF2-40B4-BE49-F238E27FC236}">
                    <a16:creationId xmlns:a16="http://schemas.microsoft.com/office/drawing/2014/main" id="{E83D83D4-632B-6504-DB92-001896C724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38" y="1332"/>
                <a:ext cx="1229" cy="980"/>
                <a:chOff x="2938" y="1332"/>
                <a:chExt cx="1229" cy="980"/>
              </a:xfrm>
            </p:grpSpPr>
            <p:sp>
              <p:nvSpPr>
                <p:cNvPr id="6559" name="Freeform 415">
                  <a:extLst>
                    <a:ext uri="{FF2B5EF4-FFF2-40B4-BE49-F238E27FC236}">
                      <a16:creationId xmlns:a16="http://schemas.microsoft.com/office/drawing/2014/main" id="{27B6D47B-798D-2FB7-3780-6DCCABEF58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0" y="1332"/>
                  <a:ext cx="1202" cy="977"/>
                </a:xfrm>
                <a:custGeom>
                  <a:avLst/>
                  <a:gdLst>
                    <a:gd name="T0" fmla="*/ 989 w 1202"/>
                    <a:gd name="T1" fmla="*/ 858 h 977"/>
                    <a:gd name="T2" fmla="*/ 770 w 1202"/>
                    <a:gd name="T3" fmla="*/ 824 h 977"/>
                    <a:gd name="T4" fmla="*/ 779 w 1202"/>
                    <a:gd name="T5" fmla="*/ 819 h 977"/>
                    <a:gd name="T6" fmla="*/ 788 w 1202"/>
                    <a:gd name="T7" fmla="*/ 813 h 977"/>
                    <a:gd name="T8" fmla="*/ 795 w 1202"/>
                    <a:gd name="T9" fmla="*/ 806 h 977"/>
                    <a:gd name="T10" fmla="*/ 1106 w 1202"/>
                    <a:gd name="T11" fmla="*/ 792 h 977"/>
                    <a:gd name="T12" fmla="*/ 1115 w 1202"/>
                    <a:gd name="T13" fmla="*/ 789 h 977"/>
                    <a:gd name="T14" fmla="*/ 1120 w 1202"/>
                    <a:gd name="T15" fmla="*/ 780 h 977"/>
                    <a:gd name="T16" fmla="*/ 1126 w 1202"/>
                    <a:gd name="T17" fmla="*/ 772 h 977"/>
                    <a:gd name="T18" fmla="*/ 1126 w 1202"/>
                    <a:gd name="T19" fmla="*/ 762 h 977"/>
                    <a:gd name="T20" fmla="*/ 1133 w 1202"/>
                    <a:gd name="T21" fmla="*/ 723 h 977"/>
                    <a:gd name="T22" fmla="*/ 1142 w 1202"/>
                    <a:gd name="T23" fmla="*/ 719 h 977"/>
                    <a:gd name="T24" fmla="*/ 1151 w 1202"/>
                    <a:gd name="T25" fmla="*/ 714 h 977"/>
                    <a:gd name="T26" fmla="*/ 1157 w 1202"/>
                    <a:gd name="T27" fmla="*/ 706 h 977"/>
                    <a:gd name="T28" fmla="*/ 1201 w 1202"/>
                    <a:gd name="T29" fmla="*/ 285 h 977"/>
                    <a:gd name="T30" fmla="*/ 1199 w 1202"/>
                    <a:gd name="T31" fmla="*/ 276 h 977"/>
                    <a:gd name="T32" fmla="*/ 1197 w 1202"/>
                    <a:gd name="T33" fmla="*/ 269 h 977"/>
                    <a:gd name="T34" fmla="*/ 1191 w 1202"/>
                    <a:gd name="T35" fmla="*/ 263 h 977"/>
                    <a:gd name="T36" fmla="*/ 1131 w 1202"/>
                    <a:gd name="T37" fmla="*/ 169 h 977"/>
                    <a:gd name="T38" fmla="*/ 1129 w 1202"/>
                    <a:gd name="T39" fmla="*/ 110 h 977"/>
                    <a:gd name="T40" fmla="*/ 1120 w 1202"/>
                    <a:gd name="T41" fmla="*/ 100 h 977"/>
                    <a:gd name="T42" fmla="*/ 965 w 1202"/>
                    <a:gd name="T43" fmla="*/ 42 h 977"/>
                    <a:gd name="T44" fmla="*/ 852 w 1202"/>
                    <a:gd name="T45" fmla="*/ 30 h 977"/>
                    <a:gd name="T46" fmla="*/ 737 w 1202"/>
                    <a:gd name="T47" fmla="*/ 20 h 977"/>
                    <a:gd name="T48" fmla="*/ 620 w 1202"/>
                    <a:gd name="T49" fmla="*/ 13 h 977"/>
                    <a:gd name="T50" fmla="*/ 503 w 1202"/>
                    <a:gd name="T51" fmla="*/ 8 h 977"/>
                    <a:gd name="T52" fmla="*/ 386 w 1202"/>
                    <a:gd name="T53" fmla="*/ 3 h 977"/>
                    <a:gd name="T54" fmla="*/ 270 w 1202"/>
                    <a:gd name="T55" fmla="*/ 1 h 977"/>
                    <a:gd name="T56" fmla="*/ 156 w 1202"/>
                    <a:gd name="T57" fmla="*/ 0 h 977"/>
                    <a:gd name="T58" fmla="*/ 91 w 1202"/>
                    <a:gd name="T59" fmla="*/ 0 h 977"/>
                    <a:gd name="T60" fmla="*/ 78 w 1202"/>
                    <a:gd name="T61" fmla="*/ 3 h 977"/>
                    <a:gd name="T62" fmla="*/ 69 w 1202"/>
                    <a:gd name="T63" fmla="*/ 10 h 977"/>
                    <a:gd name="T64" fmla="*/ 63 w 1202"/>
                    <a:gd name="T65" fmla="*/ 18 h 977"/>
                    <a:gd name="T66" fmla="*/ 52 w 1202"/>
                    <a:gd name="T67" fmla="*/ 64 h 977"/>
                    <a:gd name="T68" fmla="*/ 38 w 1202"/>
                    <a:gd name="T69" fmla="*/ 144 h 977"/>
                    <a:gd name="T70" fmla="*/ 25 w 1202"/>
                    <a:gd name="T71" fmla="*/ 225 h 977"/>
                    <a:gd name="T72" fmla="*/ 16 w 1202"/>
                    <a:gd name="T73" fmla="*/ 305 h 977"/>
                    <a:gd name="T74" fmla="*/ 10 w 1202"/>
                    <a:gd name="T75" fmla="*/ 385 h 977"/>
                    <a:gd name="T76" fmla="*/ 5 w 1202"/>
                    <a:gd name="T77" fmla="*/ 463 h 977"/>
                    <a:gd name="T78" fmla="*/ 1 w 1202"/>
                    <a:gd name="T79" fmla="*/ 543 h 977"/>
                    <a:gd name="T80" fmla="*/ 0 w 1202"/>
                    <a:gd name="T81" fmla="*/ 624 h 977"/>
                    <a:gd name="T82" fmla="*/ 0 w 1202"/>
                    <a:gd name="T83" fmla="*/ 668 h 977"/>
                    <a:gd name="T84" fmla="*/ 1 w 1202"/>
                    <a:gd name="T85" fmla="*/ 677 h 977"/>
                    <a:gd name="T86" fmla="*/ 7 w 1202"/>
                    <a:gd name="T87" fmla="*/ 684 h 977"/>
                    <a:gd name="T88" fmla="*/ 14 w 1202"/>
                    <a:gd name="T89" fmla="*/ 690 h 977"/>
                    <a:gd name="T90" fmla="*/ 339 w 1202"/>
                    <a:gd name="T91" fmla="*/ 765 h 977"/>
                    <a:gd name="T92" fmla="*/ 352 w 1202"/>
                    <a:gd name="T93" fmla="*/ 779 h 977"/>
                    <a:gd name="T94" fmla="*/ 366 w 1202"/>
                    <a:gd name="T95" fmla="*/ 790 h 977"/>
                    <a:gd name="T96" fmla="*/ 383 w 1202"/>
                    <a:gd name="T97" fmla="*/ 802 h 977"/>
                    <a:gd name="T98" fmla="*/ 399 w 1202"/>
                    <a:gd name="T99" fmla="*/ 813 h 9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202" h="977">
                      <a:moveTo>
                        <a:pt x="142" y="918"/>
                      </a:moveTo>
                      <a:lnTo>
                        <a:pt x="874" y="976"/>
                      </a:lnTo>
                      <a:lnTo>
                        <a:pt x="989" y="894"/>
                      </a:lnTo>
                      <a:lnTo>
                        <a:pt x="989" y="858"/>
                      </a:lnTo>
                      <a:lnTo>
                        <a:pt x="775" y="843"/>
                      </a:lnTo>
                      <a:lnTo>
                        <a:pt x="766" y="828"/>
                      </a:lnTo>
                      <a:lnTo>
                        <a:pt x="768" y="826"/>
                      </a:lnTo>
                      <a:lnTo>
                        <a:pt x="770" y="824"/>
                      </a:lnTo>
                      <a:lnTo>
                        <a:pt x="773" y="823"/>
                      </a:lnTo>
                      <a:lnTo>
                        <a:pt x="775" y="823"/>
                      </a:lnTo>
                      <a:lnTo>
                        <a:pt x="777" y="821"/>
                      </a:lnTo>
                      <a:lnTo>
                        <a:pt x="779" y="819"/>
                      </a:lnTo>
                      <a:lnTo>
                        <a:pt x="781" y="818"/>
                      </a:lnTo>
                      <a:lnTo>
                        <a:pt x="783" y="816"/>
                      </a:lnTo>
                      <a:lnTo>
                        <a:pt x="784" y="814"/>
                      </a:lnTo>
                      <a:lnTo>
                        <a:pt x="788" y="813"/>
                      </a:lnTo>
                      <a:lnTo>
                        <a:pt x="790" y="811"/>
                      </a:lnTo>
                      <a:lnTo>
                        <a:pt x="792" y="809"/>
                      </a:lnTo>
                      <a:lnTo>
                        <a:pt x="793" y="807"/>
                      </a:lnTo>
                      <a:lnTo>
                        <a:pt x="795" y="806"/>
                      </a:lnTo>
                      <a:lnTo>
                        <a:pt x="797" y="806"/>
                      </a:lnTo>
                      <a:lnTo>
                        <a:pt x="799" y="802"/>
                      </a:lnTo>
                      <a:lnTo>
                        <a:pt x="989" y="811"/>
                      </a:lnTo>
                      <a:lnTo>
                        <a:pt x="1106" y="792"/>
                      </a:lnTo>
                      <a:lnTo>
                        <a:pt x="1107" y="792"/>
                      </a:lnTo>
                      <a:lnTo>
                        <a:pt x="1111" y="790"/>
                      </a:lnTo>
                      <a:lnTo>
                        <a:pt x="1111" y="789"/>
                      </a:lnTo>
                      <a:lnTo>
                        <a:pt x="1115" y="789"/>
                      </a:lnTo>
                      <a:lnTo>
                        <a:pt x="1117" y="785"/>
                      </a:lnTo>
                      <a:lnTo>
                        <a:pt x="1118" y="785"/>
                      </a:lnTo>
                      <a:lnTo>
                        <a:pt x="1120" y="784"/>
                      </a:lnTo>
                      <a:lnTo>
                        <a:pt x="1120" y="780"/>
                      </a:lnTo>
                      <a:lnTo>
                        <a:pt x="1122" y="779"/>
                      </a:lnTo>
                      <a:lnTo>
                        <a:pt x="1124" y="777"/>
                      </a:lnTo>
                      <a:lnTo>
                        <a:pt x="1124" y="774"/>
                      </a:lnTo>
                      <a:lnTo>
                        <a:pt x="1126" y="772"/>
                      </a:lnTo>
                      <a:lnTo>
                        <a:pt x="1126" y="770"/>
                      </a:lnTo>
                      <a:lnTo>
                        <a:pt x="1126" y="767"/>
                      </a:lnTo>
                      <a:lnTo>
                        <a:pt x="1126" y="763"/>
                      </a:lnTo>
                      <a:lnTo>
                        <a:pt x="1126" y="762"/>
                      </a:lnTo>
                      <a:lnTo>
                        <a:pt x="1126" y="726"/>
                      </a:lnTo>
                      <a:lnTo>
                        <a:pt x="1129" y="724"/>
                      </a:lnTo>
                      <a:lnTo>
                        <a:pt x="1129" y="723"/>
                      </a:lnTo>
                      <a:lnTo>
                        <a:pt x="1133" y="723"/>
                      </a:lnTo>
                      <a:lnTo>
                        <a:pt x="1135" y="721"/>
                      </a:lnTo>
                      <a:lnTo>
                        <a:pt x="1137" y="719"/>
                      </a:lnTo>
                      <a:lnTo>
                        <a:pt x="1140" y="719"/>
                      </a:lnTo>
                      <a:lnTo>
                        <a:pt x="1142" y="719"/>
                      </a:lnTo>
                      <a:lnTo>
                        <a:pt x="1144" y="717"/>
                      </a:lnTo>
                      <a:lnTo>
                        <a:pt x="1148" y="717"/>
                      </a:lnTo>
                      <a:lnTo>
                        <a:pt x="1149" y="716"/>
                      </a:lnTo>
                      <a:lnTo>
                        <a:pt x="1151" y="714"/>
                      </a:lnTo>
                      <a:lnTo>
                        <a:pt x="1153" y="712"/>
                      </a:lnTo>
                      <a:lnTo>
                        <a:pt x="1155" y="711"/>
                      </a:lnTo>
                      <a:lnTo>
                        <a:pt x="1157" y="709"/>
                      </a:lnTo>
                      <a:lnTo>
                        <a:pt x="1157" y="706"/>
                      </a:lnTo>
                      <a:lnTo>
                        <a:pt x="1159" y="704"/>
                      </a:lnTo>
                      <a:lnTo>
                        <a:pt x="1201" y="290"/>
                      </a:lnTo>
                      <a:lnTo>
                        <a:pt x="1201" y="286"/>
                      </a:lnTo>
                      <a:lnTo>
                        <a:pt x="1201" y="285"/>
                      </a:lnTo>
                      <a:lnTo>
                        <a:pt x="1201" y="283"/>
                      </a:lnTo>
                      <a:lnTo>
                        <a:pt x="1201" y="281"/>
                      </a:lnTo>
                      <a:lnTo>
                        <a:pt x="1199" y="280"/>
                      </a:lnTo>
                      <a:lnTo>
                        <a:pt x="1199" y="276"/>
                      </a:lnTo>
                      <a:lnTo>
                        <a:pt x="1199" y="274"/>
                      </a:lnTo>
                      <a:lnTo>
                        <a:pt x="1199" y="273"/>
                      </a:lnTo>
                      <a:lnTo>
                        <a:pt x="1197" y="271"/>
                      </a:lnTo>
                      <a:lnTo>
                        <a:pt x="1197" y="269"/>
                      </a:lnTo>
                      <a:lnTo>
                        <a:pt x="1195" y="268"/>
                      </a:lnTo>
                      <a:lnTo>
                        <a:pt x="1193" y="266"/>
                      </a:lnTo>
                      <a:lnTo>
                        <a:pt x="1193" y="264"/>
                      </a:lnTo>
                      <a:lnTo>
                        <a:pt x="1191" y="263"/>
                      </a:lnTo>
                      <a:lnTo>
                        <a:pt x="1191" y="259"/>
                      </a:lnTo>
                      <a:lnTo>
                        <a:pt x="1190" y="259"/>
                      </a:lnTo>
                      <a:lnTo>
                        <a:pt x="1137" y="205"/>
                      </a:lnTo>
                      <a:lnTo>
                        <a:pt x="1131" y="169"/>
                      </a:lnTo>
                      <a:lnTo>
                        <a:pt x="1131" y="120"/>
                      </a:lnTo>
                      <a:lnTo>
                        <a:pt x="1131" y="117"/>
                      </a:lnTo>
                      <a:lnTo>
                        <a:pt x="1131" y="113"/>
                      </a:lnTo>
                      <a:lnTo>
                        <a:pt x="1129" y="110"/>
                      </a:lnTo>
                      <a:lnTo>
                        <a:pt x="1127" y="108"/>
                      </a:lnTo>
                      <a:lnTo>
                        <a:pt x="1126" y="105"/>
                      </a:lnTo>
                      <a:lnTo>
                        <a:pt x="1122" y="103"/>
                      </a:lnTo>
                      <a:lnTo>
                        <a:pt x="1120" y="100"/>
                      </a:lnTo>
                      <a:lnTo>
                        <a:pt x="1115" y="98"/>
                      </a:lnTo>
                      <a:lnTo>
                        <a:pt x="1022" y="49"/>
                      </a:lnTo>
                      <a:lnTo>
                        <a:pt x="994" y="45"/>
                      </a:lnTo>
                      <a:lnTo>
                        <a:pt x="965" y="42"/>
                      </a:lnTo>
                      <a:lnTo>
                        <a:pt x="938" y="39"/>
                      </a:lnTo>
                      <a:lnTo>
                        <a:pt x="908" y="35"/>
                      </a:lnTo>
                      <a:lnTo>
                        <a:pt x="881" y="33"/>
                      </a:lnTo>
                      <a:lnTo>
                        <a:pt x="852" y="30"/>
                      </a:lnTo>
                      <a:lnTo>
                        <a:pt x="825" y="27"/>
                      </a:lnTo>
                      <a:lnTo>
                        <a:pt x="795" y="25"/>
                      </a:lnTo>
                      <a:lnTo>
                        <a:pt x="766" y="22"/>
                      </a:lnTo>
                      <a:lnTo>
                        <a:pt x="737" y="20"/>
                      </a:lnTo>
                      <a:lnTo>
                        <a:pt x="708" y="18"/>
                      </a:lnTo>
                      <a:lnTo>
                        <a:pt x="678" y="16"/>
                      </a:lnTo>
                      <a:lnTo>
                        <a:pt x="649" y="15"/>
                      </a:lnTo>
                      <a:lnTo>
                        <a:pt x="620" y="13"/>
                      </a:lnTo>
                      <a:lnTo>
                        <a:pt x="591" y="11"/>
                      </a:lnTo>
                      <a:lnTo>
                        <a:pt x="562" y="10"/>
                      </a:lnTo>
                      <a:lnTo>
                        <a:pt x="532" y="8"/>
                      </a:lnTo>
                      <a:lnTo>
                        <a:pt x="503" y="8"/>
                      </a:lnTo>
                      <a:lnTo>
                        <a:pt x="474" y="6"/>
                      </a:lnTo>
                      <a:lnTo>
                        <a:pt x="445" y="5"/>
                      </a:lnTo>
                      <a:lnTo>
                        <a:pt x="416" y="5"/>
                      </a:lnTo>
                      <a:lnTo>
                        <a:pt x="386" y="3"/>
                      </a:lnTo>
                      <a:lnTo>
                        <a:pt x="357" y="3"/>
                      </a:lnTo>
                      <a:lnTo>
                        <a:pt x="328" y="3"/>
                      </a:lnTo>
                      <a:lnTo>
                        <a:pt x="299" y="1"/>
                      </a:lnTo>
                      <a:lnTo>
                        <a:pt x="270" y="1"/>
                      </a:lnTo>
                      <a:lnTo>
                        <a:pt x="240" y="1"/>
                      </a:lnTo>
                      <a:lnTo>
                        <a:pt x="213" y="0"/>
                      </a:lnTo>
                      <a:lnTo>
                        <a:pt x="184" y="0"/>
                      </a:lnTo>
                      <a:lnTo>
                        <a:pt x="156" y="0"/>
                      </a:lnTo>
                      <a:lnTo>
                        <a:pt x="127" y="0"/>
                      </a:lnTo>
                      <a:lnTo>
                        <a:pt x="100" y="0"/>
                      </a:lnTo>
                      <a:lnTo>
                        <a:pt x="94" y="0"/>
                      </a:lnTo>
                      <a:lnTo>
                        <a:pt x="91" y="0"/>
                      </a:lnTo>
                      <a:lnTo>
                        <a:pt x="87" y="1"/>
                      </a:lnTo>
                      <a:lnTo>
                        <a:pt x="83" y="1"/>
                      </a:lnTo>
                      <a:lnTo>
                        <a:pt x="80" y="3"/>
                      </a:lnTo>
                      <a:lnTo>
                        <a:pt x="78" y="3"/>
                      </a:lnTo>
                      <a:lnTo>
                        <a:pt x="74" y="5"/>
                      </a:lnTo>
                      <a:lnTo>
                        <a:pt x="73" y="6"/>
                      </a:lnTo>
                      <a:lnTo>
                        <a:pt x="71" y="8"/>
                      </a:lnTo>
                      <a:lnTo>
                        <a:pt x="69" y="10"/>
                      </a:lnTo>
                      <a:lnTo>
                        <a:pt x="67" y="11"/>
                      </a:lnTo>
                      <a:lnTo>
                        <a:pt x="65" y="13"/>
                      </a:lnTo>
                      <a:lnTo>
                        <a:pt x="65" y="15"/>
                      </a:lnTo>
                      <a:lnTo>
                        <a:pt x="63" y="18"/>
                      </a:lnTo>
                      <a:lnTo>
                        <a:pt x="63" y="20"/>
                      </a:lnTo>
                      <a:lnTo>
                        <a:pt x="62" y="22"/>
                      </a:lnTo>
                      <a:lnTo>
                        <a:pt x="58" y="44"/>
                      </a:lnTo>
                      <a:lnTo>
                        <a:pt x="52" y="64"/>
                      </a:lnTo>
                      <a:lnTo>
                        <a:pt x="49" y="83"/>
                      </a:lnTo>
                      <a:lnTo>
                        <a:pt x="45" y="105"/>
                      </a:lnTo>
                      <a:lnTo>
                        <a:pt x="41" y="125"/>
                      </a:lnTo>
                      <a:lnTo>
                        <a:pt x="38" y="144"/>
                      </a:lnTo>
                      <a:lnTo>
                        <a:pt x="34" y="164"/>
                      </a:lnTo>
                      <a:lnTo>
                        <a:pt x="31" y="185"/>
                      </a:lnTo>
                      <a:lnTo>
                        <a:pt x="27" y="205"/>
                      </a:lnTo>
                      <a:lnTo>
                        <a:pt x="25" y="225"/>
                      </a:lnTo>
                      <a:lnTo>
                        <a:pt x="23" y="246"/>
                      </a:lnTo>
                      <a:lnTo>
                        <a:pt x="21" y="264"/>
                      </a:lnTo>
                      <a:lnTo>
                        <a:pt x="18" y="285"/>
                      </a:lnTo>
                      <a:lnTo>
                        <a:pt x="16" y="305"/>
                      </a:lnTo>
                      <a:lnTo>
                        <a:pt x="14" y="325"/>
                      </a:lnTo>
                      <a:lnTo>
                        <a:pt x="12" y="344"/>
                      </a:lnTo>
                      <a:lnTo>
                        <a:pt x="12" y="364"/>
                      </a:lnTo>
                      <a:lnTo>
                        <a:pt x="10" y="385"/>
                      </a:lnTo>
                      <a:lnTo>
                        <a:pt x="9" y="403"/>
                      </a:lnTo>
                      <a:lnTo>
                        <a:pt x="7" y="424"/>
                      </a:lnTo>
                      <a:lnTo>
                        <a:pt x="7" y="444"/>
                      </a:lnTo>
                      <a:lnTo>
                        <a:pt x="5" y="463"/>
                      </a:lnTo>
                      <a:lnTo>
                        <a:pt x="5" y="483"/>
                      </a:lnTo>
                      <a:lnTo>
                        <a:pt x="3" y="504"/>
                      </a:lnTo>
                      <a:lnTo>
                        <a:pt x="3" y="524"/>
                      </a:lnTo>
                      <a:lnTo>
                        <a:pt x="1" y="543"/>
                      </a:lnTo>
                      <a:lnTo>
                        <a:pt x="1" y="563"/>
                      </a:lnTo>
                      <a:lnTo>
                        <a:pt x="1" y="583"/>
                      </a:lnTo>
                      <a:lnTo>
                        <a:pt x="1" y="604"/>
                      </a:lnTo>
                      <a:lnTo>
                        <a:pt x="0" y="624"/>
                      </a:lnTo>
                      <a:lnTo>
                        <a:pt x="0" y="643"/>
                      </a:lnTo>
                      <a:lnTo>
                        <a:pt x="0" y="663"/>
                      </a:lnTo>
                      <a:lnTo>
                        <a:pt x="0" y="665"/>
                      </a:lnTo>
                      <a:lnTo>
                        <a:pt x="0" y="668"/>
                      </a:lnTo>
                      <a:lnTo>
                        <a:pt x="0" y="670"/>
                      </a:lnTo>
                      <a:lnTo>
                        <a:pt x="0" y="673"/>
                      </a:lnTo>
                      <a:lnTo>
                        <a:pt x="1" y="675"/>
                      </a:lnTo>
                      <a:lnTo>
                        <a:pt x="1" y="677"/>
                      </a:lnTo>
                      <a:lnTo>
                        <a:pt x="3" y="678"/>
                      </a:lnTo>
                      <a:lnTo>
                        <a:pt x="3" y="680"/>
                      </a:lnTo>
                      <a:lnTo>
                        <a:pt x="5" y="682"/>
                      </a:lnTo>
                      <a:lnTo>
                        <a:pt x="7" y="684"/>
                      </a:lnTo>
                      <a:lnTo>
                        <a:pt x="9" y="685"/>
                      </a:lnTo>
                      <a:lnTo>
                        <a:pt x="10" y="687"/>
                      </a:lnTo>
                      <a:lnTo>
                        <a:pt x="12" y="689"/>
                      </a:lnTo>
                      <a:lnTo>
                        <a:pt x="14" y="690"/>
                      </a:lnTo>
                      <a:lnTo>
                        <a:pt x="18" y="692"/>
                      </a:lnTo>
                      <a:lnTo>
                        <a:pt x="20" y="694"/>
                      </a:lnTo>
                      <a:lnTo>
                        <a:pt x="98" y="740"/>
                      </a:lnTo>
                      <a:lnTo>
                        <a:pt x="339" y="765"/>
                      </a:lnTo>
                      <a:lnTo>
                        <a:pt x="341" y="768"/>
                      </a:lnTo>
                      <a:lnTo>
                        <a:pt x="344" y="772"/>
                      </a:lnTo>
                      <a:lnTo>
                        <a:pt x="346" y="775"/>
                      </a:lnTo>
                      <a:lnTo>
                        <a:pt x="352" y="779"/>
                      </a:lnTo>
                      <a:lnTo>
                        <a:pt x="354" y="780"/>
                      </a:lnTo>
                      <a:lnTo>
                        <a:pt x="357" y="784"/>
                      </a:lnTo>
                      <a:lnTo>
                        <a:pt x="361" y="787"/>
                      </a:lnTo>
                      <a:lnTo>
                        <a:pt x="366" y="790"/>
                      </a:lnTo>
                      <a:lnTo>
                        <a:pt x="370" y="794"/>
                      </a:lnTo>
                      <a:lnTo>
                        <a:pt x="374" y="797"/>
                      </a:lnTo>
                      <a:lnTo>
                        <a:pt x="379" y="799"/>
                      </a:lnTo>
                      <a:lnTo>
                        <a:pt x="383" y="802"/>
                      </a:lnTo>
                      <a:lnTo>
                        <a:pt x="386" y="804"/>
                      </a:lnTo>
                      <a:lnTo>
                        <a:pt x="390" y="807"/>
                      </a:lnTo>
                      <a:lnTo>
                        <a:pt x="396" y="809"/>
                      </a:lnTo>
                      <a:lnTo>
                        <a:pt x="399" y="813"/>
                      </a:lnTo>
                      <a:lnTo>
                        <a:pt x="326" y="806"/>
                      </a:lnTo>
                      <a:lnTo>
                        <a:pt x="142" y="887"/>
                      </a:lnTo>
                      <a:lnTo>
                        <a:pt x="142" y="918"/>
                      </a:lnTo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60" name="Freeform 416">
                  <a:extLst>
                    <a:ext uri="{FF2B5EF4-FFF2-40B4-BE49-F238E27FC236}">
                      <a16:creationId xmlns:a16="http://schemas.microsoft.com/office/drawing/2014/main" id="{7F6D86D2-43C6-67EF-E6AF-8635DF8DCB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2" y="2250"/>
                  <a:ext cx="737" cy="62"/>
                </a:xfrm>
                <a:custGeom>
                  <a:avLst/>
                  <a:gdLst>
                    <a:gd name="T0" fmla="*/ 732 w 737"/>
                    <a:gd name="T1" fmla="*/ 57 h 62"/>
                    <a:gd name="T2" fmla="*/ 734 w 737"/>
                    <a:gd name="T3" fmla="*/ 57 h 62"/>
                    <a:gd name="T4" fmla="*/ 1 w 737"/>
                    <a:gd name="T5" fmla="*/ 0 h 62"/>
                    <a:gd name="T6" fmla="*/ 0 w 737"/>
                    <a:gd name="T7" fmla="*/ 3 h 62"/>
                    <a:gd name="T8" fmla="*/ 734 w 737"/>
                    <a:gd name="T9" fmla="*/ 61 h 62"/>
                    <a:gd name="T10" fmla="*/ 734 w 737"/>
                    <a:gd name="T11" fmla="*/ 61 h 62"/>
                    <a:gd name="T12" fmla="*/ 734 w 737"/>
                    <a:gd name="T13" fmla="*/ 61 h 62"/>
                    <a:gd name="T14" fmla="*/ 736 w 737"/>
                    <a:gd name="T15" fmla="*/ 61 h 62"/>
                    <a:gd name="T16" fmla="*/ 736 w 737"/>
                    <a:gd name="T17" fmla="*/ 59 h 62"/>
                    <a:gd name="T18" fmla="*/ 736 w 737"/>
                    <a:gd name="T19" fmla="*/ 57 h 62"/>
                    <a:gd name="T20" fmla="*/ 734 w 737"/>
                    <a:gd name="T21" fmla="*/ 57 h 62"/>
                    <a:gd name="T22" fmla="*/ 732 w 737"/>
                    <a:gd name="T23" fmla="*/ 57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37" h="62">
                      <a:moveTo>
                        <a:pt x="732" y="57"/>
                      </a:moveTo>
                      <a:lnTo>
                        <a:pt x="734" y="57"/>
                      </a:lnTo>
                      <a:lnTo>
                        <a:pt x="1" y="0"/>
                      </a:lnTo>
                      <a:lnTo>
                        <a:pt x="0" y="3"/>
                      </a:lnTo>
                      <a:lnTo>
                        <a:pt x="734" y="61"/>
                      </a:lnTo>
                      <a:lnTo>
                        <a:pt x="734" y="61"/>
                      </a:lnTo>
                      <a:lnTo>
                        <a:pt x="734" y="61"/>
                      </a:lnTo>
                      <a:lnTo>
                        <a:pt x="736" y="61"/>
                      </a:lnTo>
                      <a:lnTo>
                        <a:pt x="736" y="59"/>
                      </a:lnTo>
                      <a:lnTo>
                        <a:pt x="736" y="57"/>
                      </a:lnTo>
                      <a:lnTo>
                        <a:pt x="734" y="57"/>
                      </a:lnTo>
                      <a:lnTo>
                        <a:pt x="732" y="5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61" name="Freeform 417">
                  <a:extLst>
                    <a:ext uri="{FF2B5EF4-FFF2-40B4-BE49-F238E27FC236}">
                      <a16:creationId xmlns:a16="http://schemas.microsoft.com/office/drawing/2014/main" id="{F175EEFA-707B-CD0B-EDFD-1042C8B9B2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6" y="2224"/>
                  <a:ext cx="119" cy="88"/>
                </a:xfrm>
                <a:custGeom>
                  <a:avLst/>
                  <a:gdLst>
                    <a:gd name="T0" fmla="*/ 114 w 119"/>
                    <a:gd name="T1" fmla="*/ 1 h 88"/>
                    <a:gd name="T2" fmla="*/ 116 w 119"/>
                    <a:gd name="T3" fmla="*/ 0 h 88"/>
                    <a:gd name="T4" fmla="*/ 0 w 119"/>
                    <a:gd name="T5" fmla="*/ 83 h 88"/>
                    <a:gd name="T6" fmla="*/ 3 w 119"/>
                    <a:gd name="T7" fmla="*/ 87 h 88"/>
                    <a:gd name="T8" fmla="*/ 118 w 119"/>
                    <a:gd name="T9" fmla="*/ 3 h 88"/>
                    <a:gd name="T10" fmla="*/ 118 w 119"/>
                    <a:gd name="T11" fmla="*/ 1 h 88"/>
                    <a:gd name="T12" fmla="*/ 118 w 119"/>
                    <a:gd name="T13" fmla="*/ 3 h 88"/>
                    <a:gd name="T14" fmla="*/ 118 w 119"/>
                    <a:gd name="T15" fmla="*/ 1 h 88"/>
                    <a:gd name="T16" fmla="*/ 118 w 119"/>
                    <a:gd name="T17" fmla="*/ 0 h 88"/>
                    <a:gd name="T18" fmla="*/ 116 w 119"/>
                    <a:gd name="T19" fmla="*/ 0 h 88"/>
                    <a:gd name="T20" fmla="*/ 116 w 119"/>
                    <a:gd name="T21" fmla="*/ 0 h 88"/>
                    <a:gd name="T22" fmla="*/ 114 w 119"/>
                    <a:gd name="T23" fmla="*/ 1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9" h="88">
                      <a:moveTo>
                        <a:pt x="114" y="1"/>
                      </a:moveTo>
                      <a:lnTo>
                        <a:pt x="116" y="0"/>
                      </a:lnTo>
                      <a:lnTo>
                        <a:pt x="0" y="83"/>
                      </a:lnTo>
                      <a:lnTo>
                        <a:pt x="3" y="87"/>
                      </a:lnTo>
                      <a:lnTo>
                        <a:pt x="118" y="3"/>
                      </a:lnTo>
                      <a:lnTo>
                        <a:pt x="118" y="1"/>
                      </a:lnTo>
                      <a:lnTo>
                        <a:pt x="118" y="3"/>
                      </a:lnTo>
                      <a:lnTo>
                        <a:pt x="118" y="1"/>
                      </a:lnTo>
                      <a:lnTo>
                        <a:pt x="118" y="0"/>
                      </a:lnTo>
                      <a:lnTo>
                        <a:pt x="116" y="0"/>
                      </a:lnTo>
                      <a:lnTo>
                        <a:pt x="116" y="0"/>
                      </a:lnTo>
                      <a:lnTo>
                        <a:pt x="114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62" name="Freeform 418">
                  <a:extLst>
                    <a:ext uri="{FF2B5EF4-FFF2-40B4-BE49-F238E27FC236}">
                      <a16:creationId xmlns:a16="http://schemas.microsoft.com/office/drawing/2014/main" id="{FA31DF69-8C85-E795-FA5B-E8A8105D56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27" y="2192"/>
                  <a:ext cx="37" cy="39"/>
                </a:xfrm>
                <a:custGeom>
                  <a:avLst/>
                  <a:gdLst>
                    <a:gd name="T0" fmla="*/ 14 w 37"/>
                    <a:gd name="T1" fmla="*/ 3 h 39"/>
                    <a:gd name="T2" fmla="*/ 0 w 37"/>
                    <a:gd name="T3" fmla="*/ 1 h 39"/>
                    <a:gd name="T4" fmla="*/ 0 w 37"/>
                    <a:gd name="T5" fmla="*/ 38 h 39"/>
                    <a:gd name="T6" fmla="*/ 36 w 37"/>
                    <a:gd name="T7" fmla="*/ 38 h 39"/>
                    <a:gd name="T8" fmla="*/ 36 w 37"/>
                    <a:gd name="T9" fmla="*/ 1 h 39"/>
                    <a:gd name="T10" fmla="*/ 19 w 37"/>
                    <a:gd name="T11" fmla="*/ 0 h 39"/>
                    <a:gd name="T12" fmla="*/ 36 w 37"/>
                    <a:gd name="T13" fmla="*/ 1 h 39"/>
                    <a:gd name="T14" fmla="*/ 27 w 37"/>
                    <a:gd name="T15" fmla="*/ 0 h 39"/>
                    <a:gd name="T16" fmla="*/ 19 w 37"/>
                    <a:gd name="T17" fmla="*/ 0 h 39"/>
                    <a:gd name="T18" fmla="*/ 7 w 37"/>
                    <a:gd name="T19" fmla="*/ 0 h 39"/>
                    <a:gd name="T20" fmla="*/ 0 w 37"/>
                    <a:gd name="T21" fmla="*/ 1 h 39"/>
                    <a:gd name="T22" fmla="*/ 14 w 37"/>
                    <a:gd name="T23" fmla="*/ 3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7" h="39">
                      <a:moveTo>
                        <a:pt x="14" y="3"/>
                      </a:moveTo>
                      <a:lnTo>
                        <a:pt x="0" y="1"/>
                      </a:lnTo>
                      <a:lnTo>
                        <a:pt x="0" y="38"/>
                      </a:lnTo>
                      <a:lnTo>
                        <a:pt x="36" y="38"/>
                      </a:lnTo>
                      <a:lnTo>
                        <a:pt x="36" y="1"/>
                      </a:lnTo>
                      <a:lnTo>
                        <a:pt x="19" y="0"/>
                      </a:lnTo>
                      <a:lnTo>
                        <a:pt x="36" y="1"/>
                      </a:lnTo>
                      <a:lnTo>
                        <a:pt x="27" y="0"/>
                      </a:lnTo>
                      <a:lnTo>
                        <a:pt x="19" y="0"/>
                      </a:lnTo>
                      <a:lnTo>
                        <a:pt x="7" y="0"/>
                      </a:lnTo>
                      <a:lnTo>
                        <a:pt x="0" y="1"/>
                      </a:lnTo>
                      <a:lnTo>
                        <a:pt x="14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63" name="Freeform 419">
                  <a:extLst>
                    <a:ext uri="{FF2B5EF4-FFF2-40B4-BE49-F238E27FC236}">
                      <a16:creationId xmlns:a16="http://schemas.microsoft.com/office/drawing/2014/main" id="{8547CC45-244F-62FE-6671-F245F1A6D5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7" y="2175"/>
                  <a:ext cx="215" cy="34"/>
                </a:xfrm>
                <a:custGeom>
                  <a:avLst/>
                  <a:gdLst>
                    <a:gd name="T0" fmla="*/ 0 w 215"/>
                    <a:gd name="T1" fmla="*/ 3 h 34"/>
                    <a:gd name="T2" fmla="*/ 1 w 215"/>
                    <a:gd name="T3" fmla="*/ 5 h 34"/>
                    <a:gd name="T4" fmla="*/ 214 w 215"/>
                    <a:gd name="T5" fmla="*/ 33 h 34"/>
                    <a:gd name="T6" fmla="*/ 214 w 215"/>
                    <a:gd name="T7" fmla="*/ 26 h 34"/>
                    <a:gd name="T8" fmla="*/ 3 w 215"/>
                    <a:gd name="T9" fmla="*/ 0 h 34"/>
                    <a:gd name="T10" fmla="*/ 3 w 215"/>
                    <a:gd name="T11" fmla="*/ 1 h 34"/>
                    <a:gd name="T12" fmla="*/ 3 w 215"/>
                    <a:gd name="T13" fmla="*/ 0 h 34"/>
                    <a:gd name="T14" fmla="*/ 1 w 215"/>
                    <a:gd name="T15" fmla="*/ 0 h 34"/>
                    <a:gd name="T16" fmla="*/ 0 w 215"/>
                    <a:gd name="T17" fmla="*/ 3 h 34"/>
                    <a:gd name="T18" fmla="*/ 0 w 215"/>
                    <a:gd name="T19" fmla="*/ 5 h 34"/>
                    <a:gd name="T20" fmla="*/ 1 w 215"/>
                    <a:gd name="T21" fmla="*/ 5 h 34"/>
                    <a:gd name="T22" fmla="*/ 0 w 215"/>
                    <a:gd name="T23" fmla="*/ 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15" h="34">
                      <a:moveTo>
                        <a:pt x="0" y="3"/>
                      </a:moveTo>
                      <a:lnTo>
                        <a:pt x="1" y="5"/>
                      </a:lnTo>
                      <a:lnTo>
                        <a:pt x="214" y="33"/>
                      </a:lnTo>
                      <a:lnTo>
                        <a:pt x="214" y="26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0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64" name="Freeform 420">
                  <a:extLst>
                    <a:ext uri="{FF2B5EF4-FFF2-40B4-BE49-F238E27FC236}">
                      <a16:creationId xmlns:a16="http://schemas.microsoft.com/office/drawing/2014/main" id="{C248AF70-1ECD-DDC2-00EE-4BBC1608A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04" y="2160"/>
                  <a:ext cx="38" cy="35"/>
                </a:xfrm>
                <a:custGeom>
                  <a:avLst/>
                  <a:gdLst>
                    <a:gd name="T0" fmla="*/ 1 w 38"/>
                    <a:gd name="T1" fmla="*/ 0 h 35"/>
                    <a:gd name="T2" fmla="*/ 0 w 38"/>
                    <a:gd name="T3" fmla="*/ 5 h 35"/>
                    <a:gd name="T4" fmla="*/ 25 w 38"/>
                    <a:gd name="T5" fmla="*/ 34 h 35"/>
                    <a:gd name="T6" fmla="*/ 37 w 38"/>
                    <a:gd name="T7" fmla="*/ 32 h 35"/>
                    <a:gd name="T8" fmla="*/ 11 w 38"/>
                    <a:gd name="T9" fmla="*/ 1 h 35"/>
                    <a:gd name="T10" fmla="*/ 7 w 38"/>
                    <a:gd name="T11" fmla="*/ 6 h 35"/>
                    <a:gd name="T12" fmla="*/ 11 w 38"/>
                    <a:gd name="T13" fmla="*/ 1 h 35"/>
                    <a:gd name="T14" fmla="*/ 7 w 38"/>
                    <a:gd name="T15" fmla="*/ 0 h 35"/>
                    <a:gd name="T16" fmla="*/ 3 w 38"/>
                    <a:gd name="T17" fmla="*/ 0 h 35"/>
                    <a:gd name="T18" fmla="*/ 0 w 38"/>
                    <a:gd name="T19" fmla="*/ 1 h 35"/>
                    <a:gd name="T20" fmla="*/ 0 w 38"/>
                    <a:gd name="T21" fmla="*/ 5 h 35"/>
                    <a:gd name="T22" fmla="*/ 1 w 38"/>
                    <a:gd name="T23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8" h="35">
                      <a:moveTo>
                        <a:pt x="1" y="0"/>
                      </a:moveTo>
                      <a:lnTo>
                        <a:pt x="0" y="5"/>
                      </a:lnTo>
                      <a:lnTo>
                        <a:pt x="25" y="34"/>
                      </a:lnTo>
                      <a:lnTo>
                        <a:pt x="37" y="32"/>
                      </a:lnTo>
                      <a:lnTo>
                        <a:pt x="11" y="1"/>
                      </a:lnTo>
                      <a:lnTo>
                        <a:pt x="7" y="6"/>
                      </a:lnTo>
                      <a:lnTo>
                        <a:pt x="11" y="1"/>
                      </a:lnTo>
                      <a:lnTo>
                        <a:pt x="7" y="0"/>
                      </a:lnTo>
                      <a:lnTo>
                        <a:pt x="3" y="0"/>
                      </a:lnTo>
                      <a:lnTo>
                        <a:pt x="0" y="1"/>
                      </a:lnTo>
                      <a:lnTo>
                        <a:pt x="0" y="5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65" name="Freeform 421">
                  <a:extLst>
                    <a:ext uri="{FF2B5EF4-FFF2-40B4-BE49-F238E27FC236}">
                      <a16:creationId xmlns:a16="http://schemas.microsoft.com/office/drawing/2014/main" id="{891A88F7-0C05-3E41-1693-41389D8E5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" y="2135"/>
                  <a:ext cx="36" cy="34"/>
                </a:xfrm>
                <a:custGeom>
                  <a:avLst/>
                  <a:gdLst>
                    <a:gd name="T0" fmla="*/ 31 w 36"/>
                    <a:gd name="T1" fmla="*/ 0 h 34"/>
                    <a:gd name="T2" fmla="*/ 31 w 36"/>
                    <a:gd name="T3" fmla="*/ 1 h 34"/>
                    <a:gd name="T4" fmla="*/ 29 w 36"/>
                    <a:gd name="T5" fmla="*/ 3 h 34"/>
                    <a:gd name="T6" fmla="*/ 27 w 36"/>
                    <a:gd name="T7" fmla="*/ 4 h 34"/>
                    <a:gd name="T8" fmla="*/ 25 w 36"/>
                    <a:gd name="T9" fmla="*/ 6 h 34"/>
                    <a:gd name="T10" fmla="*/ 23 w 36"/>
                    <a:gd name="T11" fmla="*/ 8 h 34"/>
                    <a:gd name="T12" fmla="*/ 20 w 36"/>
                    <a:gd name="T13" fmla="*/ 11 h 34"/>
                    <a:gd name="T14" fmla="*/ 20 w 36"/>
                    <a:gd name="T15" fmla="*/ 13 h 34"/>
                    <a:gd name="T16" fmla="*/ 16 w 36"/>
                    <a:gd name="T17" fmla="*/ 14 h 34"/>
                    <a:gd name="T18" fmla="*/ 16 w 36"/>
                    <a:gd name="T19" fmla="*/ 16 h 34"/>
                    <a:gd name="T20" fmla="*/ 12 w 36"/>
                    <a:gd name="T21" fmla="*/ 18 h 34"/>
                    <a:gd name="T22" fmla="*/ 12 w 36"/>
                    <a:gd name="T23" fmla="*/ 19 h 34"/>
                    <a:gd name="T24" fmla="*/ 9 w 36"/>
                    <a:gd name="T25" fmla="*/ 21 h 34"/>
                    <a:gd name="T26" fmla="*/ 7 w 36"/>
                    <a:gd name="T27" fmla="*/ 23 h 34"/>
                    <a:gd name="T28" fmla="*/ 5 w 36"/>
                    <a:gd name="T29" fmla="*/ 24 h 34"/>
                    <a:gd name="T30" fmla="*/ 3 w 36"/>
                    <a:gd name="T31" fmla="*/ 26 h 34"/>
                    <a:gd name="T32" fmla="*/ 1 w 36"/>
                    <a:gd name="T33" fmla="*/ 28 h 34"/>
                    <a:gd name="T34" fmla="*/ 0 w 36"/>
                    <a:gd name="T35" fmla="*/ 29 h 34"/>
                    <a:gd name="T36" fmla="*/ 1 w 36"/>
                    <a:gd name="T37" fmla="*/ 33 h 34"/>
                    <a:gd name="T38" fmla="*/ 3 w 36"/>
                    <a:gd name="T39" fmla="*/ 31 h 34"/>
                    <a:gd name="T40" fmla="*/ 5 w 36"/>
                    <a:gd name="T41" fmla="*/ 29 h 34"/>
                    <a:gd name="T42" fmla="*/ 7 w 36"/>
                    <a:gd name="T43" fmla="*/ 28 h 34"/>
                    <a:gd name="T44" fmla="*/ 9 w 36"/>
                    <a:gd name="T45" fmla="*/ 26 h 34"/>
                    <a:gd name="T46" fmla="*/ 12 w 36"/>
                    <a:gd name="T47" fmla="*/ 24 h 34"/>
                    <a:gd name="T48" fmla="*/ 14 w 36"/>
                    <a:gd name="T49" fmla="*/ 23 h 34"/>
                    <a:gd name="T50" fmla="*/ 16 w 36"/>
                    <a:gd name="T51" fmla="*/ 21 h 34"/>
                    <a:gd name="T52" fmla="*/ 18 w 36"/>
                    <a:gd name="T53" fmla="*/ 19 h 34"/>
                    <a:gd name="T54" fmla="*/ 20 w 36"/>
                    <a:gd name="T55" fmla="*/ 18 h 34"/>
                    <a:gd name="T56" fmla="*/ 22 w 36"/>
                    <a:gd name="T57" fmla="*/ 16 h 34"/>
                    <a:gd name="T58" fmla="*/ 23 w 36"/>
                    <a:gd name="T59" fmla="*/ 14 h 34"/>
                    <a:gd name="T60" fmla="*/ 25 w 36"/>
                    <a:gd name="T61" fmla="*/ 13 h 34"/>
                    <a:gd name="T62" fmla="*/ 27 w 36"/>
                    <a:gd name="T63" fmla="*/ 9 h 34"/>
                    <a:gd name="T64" fmla="*/ 29 w 36"/>
                    <a:gd name="T65" fmla="*/ 8 h 34"/>
                    <a:gd name="T66" fmla="*/ 31 w 36"/>
                    <a:gd name="T67" fmla="*/ 6 h 34"/>
                    <a:gd name="T68" fmla="*/ 33 w 36"/>
                    <a:gd name="T69" fmla="*/ 4 h 34"/>
                    <a:gd name="T70" fmla="*/ 31 w 36"/>
                    <a:gd name="T71" fmla="*/ 4 h 34"/>
                    <a:gd name="T72" fmla="*/ 33 w 36"/>
                    <a:gd name="T73" fmla="*/ 4 h 34"/>
                    <a:gd name="T74" fmla="*/ 35 w 36"/>
                    <a:gd name="T75" fmla="*/ 3 h 34"/>
                    <a:gd name="T76" fmla="*/ 33 w 36"/>
                    <a:gd name="T77" fmla="*/ 1 h 34"/>
                    <a:gd name="T78" fmla="*/ 31 w 36"/>
                    <a:gd name="T79" fmla="*/ 1 h 34"/>
                    <a:gd name="T80" fmla="*/ 31 w 36"/>
                    <a:gd name="T81" fmla="*/ 1 h 34"/>
                    <a:gd name="T82" fmla="*/ 31 w 36"/>
                    <a:gd name="T83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36" h="34">
                      <a:moveTo>
                        <a:pt x="31" y="0"/>
                      </a:moveTo>
                      <a:lnTo>
                        <a:pt x="31" y="1"/>
                      </a:lnTo>
                      <a:lnTo>
                        <a:pt x="29" y="3"/>
                      </a:lnTo>
                      <a:lnTo>
                        <a:pt x="27" y="4"/>
                      </a:lnTo>
                      <a:lnTo>
                        <a:pt x="25" y="6"/>
                      </a:lnTo>
                      <a:lnTo>
                        <a:pt x="23" y="8"/>
                      </a:lnTo>
                      <a:lnTo>
                        <a:pt x="20" y="11"/>
                      </a:lnTo>
                      <a:lnTo>
                        <a:pt x="20" y="13"/>
                      </a:lnTo>
                      <a:lnTo>
                        <a:pt x="16" y="14"/>
                      </a:lnTo>
                      <a:lnTo>
                        <a:pt x="16" y="16"/>
                      </a:lnTo>
                      <a:lnTo>
                        <a:pt x="12" y="18"/>
                      </a:lnTo>
                      <a:lnTo>
                        <a:pt x="12" y="19"/>
                      </a:lnTo>
                      <a:lnTo>
                        <a:pt x="9" y="21"/>
                      </a:lnTo>
                      <a:lnTo>
                        <a:pt x="7" y="23"/>
                      </a:lnTo>
                      <a:lnTo>
                        <a:pt x="5" y="24"/>
                      </a:lnTo>
                      <a:lnTo>
                        <a:pt x="3" y="26"/>
                      </a:lnTo>
                      <a:lnTo>
                        <a:pt x="1" y="28"/>
                      </a:lnTo>
                      <a:lnTo>
                        <a:pt x="0" y="29"/>
                      </a:lnTo>
                      <a:lnTo>
                        <a:pt x="1" y="33"/>
                      </a:lnTo>
                      <a:lnTo>
                        <a:pt x="3" y="31"/>
                      </a:lnTo>
                      <a:lnTo>
                        <a:pt x="5" y="29"/>
                      </a:lnTo>
                      <a:lnTo>
                        <a:pt x="7" y="28"/>
                      </a:lnTo>
                      <a:lnTo>
                        <a:pt x="9" y="26"/>
                      </a:lnTo>
                      <a:lnTo>
                        <a:pt x="12" y="24"/>
                      </a:lnTo>
                      <a:lnTo>
                        <a:pt x="14" y="23"/>
                      </a:lnTo>
                      <a:lnTo>
                        <a:pt x="16" y="21"/>
                      </a:lnTo>
                      <a:lnTo>
                        <a:pt x="18" y="19"/>
                      </a:lnTo>
                      <a:lnTo>
                        <a:pt x="20" y="18"/>
                      </a:lnTo>
                      <a:lnTo>
                        <a:pt x="22" y="16"/>
                      </a:lnTo>
                      <a:lnTo>
                        <a:pt x="23" y="14"/>
                      </a:lnTo>
                      <a:lnTo>
                        <a:pt x="25" y="13"/>
                      </a:lnTo>
                      <a:lnTo>
                        <a:pt x="27" y="9"/>
                      </a:lnTo>
                      <a:lnTo>
                        <a:pt x="29" y="8"/>
                      </a:lnTo>
                      <a:lnTo>
                        <a:pt x="31" y="6"/>
                      </a:lnTo>
                      <a:lnTo>
                        <a:pt x="33" y="4"/>
                      </a:lnTo>
                      <a:lnTo>
                        <a:pt x="31" y="4"/>
                      </a:lnTo>
                      <a:lnTo>
                        <a:pt x="33" y="4"/>
                      </a:lnTo>
                      <a:lnTo>
                        <a:pt x="35" y="3"/>
                      </a:lnTo>
                      <a:lnTo>
                        <a:pt x="33" y="1"/>
                      </a:lnTo>
                      <a:lnTo>
                        <a:pt x="31" y="1"/>
                      </a:lnTo>
                      <a:lnTo>
                        <a:pt x="31" y="1"/>
                      </a:lnTo>
                      <a:lnTo>
                        <a:pt x="3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66" name="Freeform 422">
                  <a:extLst>
                    <a:ext uri="{FF2B5EF4-FFF2-40B4-BE49-F238E27FC236}">
                      <a16:creationId xmlns:a16="http://schemas.microsoft.com/office/drawing/2014/main" id="{33FD0346-35A2-E3E8-09C6-1BF8D7494B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1" y="2135"/>
                  <a:ext cx="194" cy="34"/>
                </a:xfrm>
                <a:custGeom>
                  <a:avLst/>
                  <a:gdLst>
                    <a:gd name="T0" fmla="*/ 191 w 194"/>
                    <a:gd name="T1" fmla="*/ 23 h 34"/>
                    <a:gd name="T2" fmla="*/ 191 w 194"/>
                    <a:gd name="T3" fmla="*/ 23 h 34"/>
                    <a:gd name="T4" fmla="*/ 0 w 194"/>
                    <a:gd name="T5" fmla="*/ 0 h 34"/>
                    <a:gd name="T6" fmla="*/ 0 w 194"/>
                    <a:gd name="T7" fmla="*/ 11 h 34"/>
                    <a:gd name="T8" fmla="*/ 191 w 194"/>
                    <a:gd name="T9" fmla="*/ 33 h 34"/>
                    <a:gd name="T10" fmla="*/ 191 w 194"/>
                    <a:gd name="T11" fmla="*/ 33 h 34"/>
                    <a:gd name="T12" fmla="*/ 191 w 194"/>
                    <a:gd name="T13" fmla="*/ 33 h 34"/>
                    <a:gd name="T14" fmla="*/ 193 w 194"/>
                    <a:gd name="T15" fmla="*/ 33 h 34"/>
                    <a:gd name="T16" fmla="*/ 193 w 194"/>
                    <a:gd name="T17" fmla="*/ 28 h 34"/>
                    <a:gd name="T18" fmla="*/ 193 w 194"/>
                    <a:gd name="T19" fmla="*/ 24 h 34"/>
                    <a:gd name="T20" fmla="*/ 191 w 194"/>
                    <a:gd name="T21" fmla="*/ 23 h 34"/>
                    <a:gd name="T22" fmla="*/ 191 w 194"/>
                    <a:gd name="T23" fmla="*/ 2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4" h="34">
                      <a:moveTo>
                        <a:pt x="191" y="23"/>
                      </a:moveTo>
                      <a:lnTo>
                        <a:pt x="191" y="23"/>
                      </a:lnTo>
                      <a:lnTo>
                        <a:pt x="0" y="0"/>
                      </a:lnTo>
                      <a:lnTo>
                        <a:pt x="0" y="11"/>
                      </a:lnTo>
                      <a:lnTo>
                        <a:pt x="191" y="33"/>
                      </a:lnTo>
                      <a:lnTo>
                        <a:pt x="191" y="33"/>
                      </a:lnTo>
                      <a:lnTo>
                        <a:pt x="191" y="33"/>
                      </a:lnTo>
                      <a:lnTo>
                        <a:pt x="193" y="33"/>
                      </a:lnTo>
                      <a:lnTo>
                        <a:pt x="193" y="28"/>
                      </a:lnTo>
                      <a:lnTo>
                        <a:pt x="193" y="24"/>
                      </a:lnTo>
                      <a:lnTo>
                        <a:pt x="191" y="23"/>
                      </a:lnTo>
                      <a:lnTo>
                        <a:pt x="191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67" name="Freeform 423">
                  <a:extLst>
                    <a:ext uri="{FF2B5EF4-FFF2-40B4-BE49-F238E27FC236}">
                      <a16:creationId xmlns:a16="http://schemas.microsoft.com/office/drawing/2014/main" id="{EE2EABA9-A3FA-EB51-EFF4-24523D93A0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1" y="2123"/>
                  <a:ext cx="119" cy="35"/>
                </a:xfrm>
                <a:custGeom>
                  <a:avLst/>
                  <a:gdLst>
                    <a:gd name="T0" fmla="*/ 116 w 119"/>
                    <a:gd name="T1" fmla="*/ 0 h 35"/>
                    <a:gd name="T2" fmla="*/ 116 w 119"/>
                    <a:gd name="T3" fmla="*/ 0 h 35"/>
                    <a:gd name="T4" fmla="*/ 0 w 119"/>
                    <a:gd name="T5" fmla="*/ 28 h 35"/>
                    <a:gd name="T6" fmla="*/ 1 w 119"/>
                    <a:gd name="T7" fmla="*/ 34 h 35"/>
                    <a:gd name="T8" fmla="*/ 118 w 119"/>
                    <a:gd name="T9" fmla="*/ 5 h 35"/>
                    <a:gd name="T10" fmla="*/ 118 w 119"/>
                    <a:gd name="T11" fmla="*/ 5 h 35"/>
                    <a:gd name="T12" fmla="*/ 118 w 119"/>
                    <a:gd name="T13" fmla="*/ 5 h 35"/>
                    <a:gd name="T14" fmla="*/ 118 w 119"/>
                    <a:gd name="T15" fmla="*/ 3 h 35"/>
                    <a:gd name="T16" fmla="*/ 118 w 119"/>
                    <a:gd name="T17" fmla="*/ 1 h 35"/>
                    <a:gd name="T18" fmla="*/ 118 w 119"/>
                    <a:gd name="T19" fmla="*/ 0 h 35"/>
                    <a:gd name="T20" fmla="*/ 116 w 119"/>
                    <a:gd name="T21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9" h="35">
                      <a:moveTo>
                        <a:pt x="116" y="0"/>
                      </a:moveTo>
                      <a:lnTo>
                        <a:pt x="116" y="0"/>
                      </a:lnTo>
                      <a:lnTo>
                        <a:pt x="0" y="28"/>
                      </a:lnTo>
                      <a:lnTo>
                        <a:pt x="1" y="34"/>
                      </a:lnTo>
                      <a:lnTo>
                        <a:pt x="118" y="5"/>
                      </a:lnTo>
                      <a:lnTo>
                        <a:pt x="118" y="5"/>
                      </a:lnTo>
                      <a:lnTo>
                        <a:pt x="118" y="5"/>
                      </a:lnTo>
                      <a:lnTo>
                        <a:pt x="118" y="3"/>
                      </a:lnTo>
                      <a:lnTo>
                        <a:pt x="118" y="1"/>
                      </a:lnTo>
                      <a:lnTo>
                        <a:pt x="118" y="0"/>
                      </a:lnTo>
                      <a:lnTo>
                        <a:pt x="11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68" name="Freeform 424">
                  <a:extLst>
                    <a:ext uri="{FF2B5EF4-FFF2-40B4-BE49-F238E27FC236}">
                      <a16:creationId xmlns:a16="http://schemas.microsoft.com/office/drawing/2014/main" id="{90C423B6-A046-0611-192B-F7D9C3441C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7" y="2090"/>
                  <a:ext cx="35" cy="40"/>
                </a:xfrm>
                <a:custGeom>
                  <a:avLst/>
                  <a:gdLst>
                    <a:gd name="T0" fmla="*/ 28 w 35"/>
                    <a:gd name="T1" fmla="*/ 1 h 40"/>
                    <a:gd name="T2" fmla="*/ 28 w 35"/>
                    <a:gd name="T3" fmla="*/ 1 h 40"/>
                    <a:gd name="T4" fmla="*/ 28 w 35"/>
                    <a:gd name="T5" fmla="*/ 3 h 40"/>
                    <a:gd name="T6" fmla="*/ 28 w 35"/>
                    <a:gd name="T7" fmla="*/ 6 h 40"/>
                    <a:gd name="T8" fmla="*/ 26 w 35"/>
                    <a:gd name="T9" fmla="*/ 10 h 40"/>
                    <a:gd name="T10" fmla="*/ 25 w 35"/>
                    <a:gd name="T11" fmla="*/ 13 h 40"/>
                    <a:gd name="T12" fmla="*/ 25 w 35"/>
                    <a:gd name="T13" fmla="*/ 15 h 40"/>
                    <a:gd name="T14" fmla="*/ 23 w 35"/>
                    <a:gd name="T15" fmla="*/ 18 h 40"/>
                    <a:gd name="T16" fmla="*/ 21 w 35"/>
                    <a:gd name="T17" fmla="*/ 20 h 40"/>
                    <a:gd name="T18" fmla="*/ 21 w 35"/>
                    <a:gd name="T19" fmla="*/ 23 h 40"/>
                    <a:gd name="T20" fmla="*/ 19 w 35"/>
                    <a:gd name="T21" fmla="*/ 23 h 40"/>
                    <a:gd name="T22" fmla="*/ 16 w 35"/>
                    <a:gd name="T23" fmla="*/ 27 h 40"/>
                    <a:gd name="T24" fmla="*/ 14 w 35"/>
                    <a:gd name="T25" fmla="*/ 28 h 40"/>
                    <a:gd name="T26" fmla="*/ 12 w 35"/>
                    <a:gd name="T27" fmla="*/ 30 h 40"/>
                    <a:gd name="T28" fmla="*/ 8 w 35"/>
                    <a:gd name="T29" fmla="*/ 32 h 40"/>
                    <a:gd name="T30" fmla="*/ 5 w 35"/>
                    <a:gd name="T31" fmla="*/ 32 h 40"/>
                    <a:gd name="T32" fmla="*/ 3 w 35"/>
                    <a:gd name="T33" fmla="*/ 33 h 40"/>
                    <a:gd name="T34" fmla="*/ 0 w 35"/>
                    <a:gd name="T35" fmla="*/ 35 h 40"/>
                    <a:gd name="T36" fmla="*/ 1 w 35"/>
                    <a:gd name="T37" fmla="*/ 39 h 40"/>
                    <a:gd name="T38" fmla="*/ 5 w 35"/>
                    <a:gd name="T39" fmla="*/ 37 h 40"/>
                    <a:gd name="T40" fmla="*/ 8 w 35"/>
                    <a:gd name="T41" fmla="*/ 35 h 40"/>
                    <a:gd name="T42" fmla="*/ 12 w 35"/>
                    <a:gd name="T43" fmla="*/ 35 h 40"/>
                    <a:gd name="T44" fmla="*/ 16 w 35"/>
                    <a:gd name="T45" fmla="*/ 33 h 40"/>
                    <a:gd name="T46" fmla="*/ 19 w 35"/>
                    <a:gd name="T47" fmla="*/ 30 h 40"/>
                    <a:gd name="T48" fmla="*/ 21 w 35"/>
                    <a:gd name="T49" fmla="*/ 30 h 40"/>
                    <a:gd name="T50" fmla="*/ 23 w 35"/>
                    <a:gd name="T51" fmla="*/ 27 h 40"/>
                    <a:gd name="T52" fmla="*/ 25 w 35"/>
                    <a:gd name="T53" fmla="*/ 23 h 40"/>
                    <a:gd name="T54" fmla="*/ 28 w 35"/>
                    <a:gd name="T55" fmla="*/ 22 h 40"/>
                    <a:gd name="T56" fmla="*/ 28 w 35"/>
                    <a:gd name="T57" fmla="*/ 18 h 40"/>
                    <a:gd name="T58" fmla="*/ 30 w 35"/>
                    <a:gd name="T59" fmla="*/ 16 h 40"/>
                    <a:gd name="T60" fmla="*/ 30 w 35"/>
                    <a:gd name="T61" fmla="*/ 13 h 40"/>
                    <a:gd name="T62" fmla="*/ 32 w 35"/>
                    <a:gd name="T63" fmla="*/ 10 h 40"/>
                    <a:gd name="T64" fmla="*/ 34 w 35"/>
                    <a:gd name="T65" fmla="*/ 6 h 40"/>
                    <a:gd name="T66" fmla="*/ 34 w 35"/>
                    <a:gd name="T67" fmla="*/ 5 h 40"/>
                    <a:gd name="T68" fmla="*/ 34 w 35"/>
                    <a:gd name="T69" fmla="*/ 1 h 40"/>
                    <a:gd name="T70" fmla="*/ 34 w 35"/>
                    <a:gd name="T71" fmla="*/ 1 h 40"/>
                    <a:gd name="T72" fmla="*/ 34 w 35"/>
                    <a:gd name="T73" fmla="*/ 1 h 40"/>
                    <a:gd name="T74" fmla="*/ 34 w 35"/>
                    <a:gd name="T75" fmla="*/ 0 h 40"/>
                    <a:gd name="T76" fmla="*/ 30 w 35"/>
                    <a:gd name="T77" fmla="*/ 0 h 40"/>
                    <a:gd name="T78" fmla="*/ 28 w 35"/>
                    <a:gd name="T79" fmla="*/ 0 h 40"/>
                    <a:gd name="T80" fmla="*/ 28 w 35"/>
                    <a:gd name="T81" fmla="*/ 1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5" h="40">
                      <a:moveTo>
                        <a:pt x="28" y="1"/>
                      </a:moveTo>
                      <a:lnTo>
                        <a:pt x="28" y="1"/>
                      </a:lnTo>
                      <a:lnTo>
                        <a:pt x="28" y="3"/>
                      </a:lnTo>
                      <a:lnTo>
                        <a:pt x="28" y="6"/>
                      </a:lnTo>
                      <a:lnTo>
                        <a:pt x="26" y="10"/>
                      </a:lnTo>
                      <a:lnTo>
                        <a:pt x="25" y="13"/>
                      </a:lnTo>
                      <a:lnTo>
                        <a:pt x="25" y="15"/>
                      </a:lnTo>
                      <a:lnTo>
                        <a:pt x="23" y="18"/>
                      </a:lnTo>
                      <a:lnTo>
                        <a:pt x="21" y="20"/>
                      </a:lnTo>
                      <a:lnTo>
                        <a:pt x="21" y="23"/>
                      </a:lnTo>
                      <a:lnTo>
                        <a:pt x="19" y="23"/>
                      </a:lnTo>
                      <a:lnTo>
                        <a:pt x="16" y="27"/>
                      </a:lnTo>
                      <a:lnTo>
                        <a:pt x="14" y="28"/>
                      </a:lnTo>
                      <a:lnTo>
                        <a:pt x="12" y="30"/>
                      </a:lnTo>
                      <a:lnTo>
                        <a:pt x="8" y="32"/>
                      </a:lnTo>
                      <a:lnTo>
                        <a:pt x="5" y="32"/>
                      </a:lnTo>
                      <a:lnTo>
                        <a:pt x="3" y="33"/>
                      </a:lnTo>
                      <a:lnTo>
                        <a:pt x="0" y="35"/>
                      </a:lnTo>
                      <a:lnTo>
                        <a:pt x="1" y="39"/>
                      </a:lnTo>
                      <a:lnTo>
                        <a:pt x="5" y="37"/>
                      </a:lnTo>
                      <a:lnTo>
                        <a:pt x="8" y="35"/>
                      </a:lnTo>
                      <a:lnTo>
                        <a:pt x="12" y="35"/>
                      </a:lnTo>
                      <a:lnTo>
                        <a:pt x="16" y="33"/>
                      </a:lnTo>
                      <a:lnTo>
                        <a:pt x="19" y="30"/>
                      </a:lnTo>
                      <a:lnTo>
                        <a:pt x="21" y="30"/>
                      </a:lnTo>
                      <a:lnTo>
                        <a:pt x="23" y="27"/>
                      </a:lnTo>
                      <a:lnTo>
                        <a:pt x="25" y="23"/>
                      </a:lnTo>
                      <a:lnTo>
                        <a:pt x="28" y="22"/>
                      </a:lnTo>
                      <a:lnTo>
                        <a:pt x="28" y="18"/>
                      </a:lnTo>
                      <a:lnTo>
                        <a:pt x="30" y="16"/>
                      </a:lnTo>
                      <a:lnTo>
                        <a:pt x="30" y="13"/>
                      </a:lnTo>
                      <a:lnTo>
                        <a:pt x="32" y="10"/>
                      </a:lnTo>
                      <a:lnTo>
                        <a:pt x="34" y="6"/>
                      </a:lnTo>
                      <a:lnTo>
                        <a:pt x="34" y="5"/>
                      </a:lnTo>
                      <a:lnTo>
                        <a:pt x="34" y="1"/>
                      </a:lnTo>
                      <a:lnTo>
                        <a:pt x="34" y="1"/>
                      </a:lnTo>
                      <a:lnTo>
                        <a:pt x="34" y="1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8" y="0"/>
                      </a:lnTo>
                      <a:lnTo>
                        <a:pt x="28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69" name="Freeform 425">
                  <a:extLst>
                    <a:ext uri="{FF2B5EF4-FFF2-40B4-BE49-F238E27FC236}">
                      <a16:creationId xmlns:a16="http://schemas.microsoft.com/office/drawing/2014/main" id="{1ED90BD3-B0D4-CEE8-D7D4-617EE0C2D8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4" y="2058"/>
                  <a:ext cx="37" cy="39"/>
                </a:xfrm>
                <a:custGeom>
                  <a:avLst/>
                  <a:gdLst>
                    <a:gd name="T0" fmla="*/ 7 w 37"/>
                    <a:gd name="T1" fmla="*/ 0 h 39"/>
                    <a:gd name="T2" fmla="*/ 0 w 37"/>
                    <a:gd name="T3" fmla="*/ 1 h 39"/>
                    <a:gd name="T4" fmla="*/ 0 w 37"/>
                    <a:gd name="T5" fmla="*/ 38 h 39"/>
                    <a:gd name="T6" fmla="*/ 36 w 37"/>
                    <a:gd name="T7" fmla="*/ 38 h 39"/>
                    <a:gd name="T8" fmla="*/ 36 w 37"/>
                    <a:gd name="T9" fmla="*/ 1 h 39"/>
                    <a:gd name="T10" fmla="*/ 25 w 37"/>
                    <a:gd name="T11" fmla="*/ 3 h 39"/>
                    <a:gd name="T12" fmla="*/ 36 w 37"/>
                    <a:gd name="T13" fmla="*/ 1 h 39"/>
                    <a:gd name="T14" fmla="*/ 28 w 37"/>
                    <a:gd name="T15" fmla="*/ 0 h 39"/>
                    <a:gd name="T16" fmla="*/ 18 w 37"/>
                    <a:gd name="T17" fmla="*/ 0 h 39"/>
                    <a:gd name="T18" fmla="*/ 7 w 37"/>
                    <a:gd name="T19" fmla="*/ 0 h 39"/>
                    <a:gd name="T20" fmla="*/ 0 w 37"/>
                    <a:gd name="T21" fmla="*/ 1 h 39"/>
                    <a:gd name="T22" fmla="*/ 7 w 37"/>
                    <a:gd name="T23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7" h="39">
                      <a:moveTo>
                        <a:pt x="7" y="0"/>
                      </a:moveTo>
                      <a:lnTo>
                        <a:pt x="0" y="1"/>
                      </a:lnTo>
                      <a:lnTo>
                        <a:pt x="0" y="38"/>
                      </a:lnTo>
                      <a:lnTo>
                        <a:pt x="36" y="38"/>
                      </a:lnTo>
                      <a:lnTo>
                        <a:pt x="36" y="1"/>
                      </a:lnTo>
                      <a:lnTo>
                        <a:pt x="25" y="3"/>
                      </a:lnTo>
                      <a:lnTo>
                        <a:pt x="36" y="1"/>
                      </a:lnTo>
                      <a:lnTo>
                        <a:pt x="28" y="0"/>
                      </a:lnTo>
                      <a:lnTo>
                        <a:pt x="18" y="0"/>
                      </a:lnTo>
                      <a:lnTo>
                        <a:pt x="7" y="0"/>
                      </a:lnTo>
                      <a:lnTo>
                        <a:pt x="0" y="1"/>
                      </a:lnTo>
                      <a:lnTo>
                        <a:pt x="7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70" name="Freeform 426">
                  <a:extLst>
                    <a:ext uri="{FF2B5EF4-FFF2-40B4-BE49-F238E27FC236}">
                      <a16:creationId xmlns:a16="http://schemas.microsoft.com/office/drawing/2014/main" id="{E3FD82DF-5984-1538-3E2E-CBCA4C66F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8" y="2034"/>
                  <a:ext cx="39" cy="35"/>
                </a:xfrm>
                <a:custGeom>
                  <a:avLst/>
                  <a:gdLst>
                    <a:gd name="T0" fmla="*/ 34 w 39"/>
                    <a:gd name="T1" fmla="*/ 1 h 35"/>
                    <a:gd name="T2" fmla="*/ 34 w 39"/>
                    <a:gd name="T3" fmla="*/ 1 h 35"/>
                    <a:gd name="T4" fmla="*/ 32 w 39"/>
                    <a:gd name="T5" fmla="*/ 5 h 35"/>
                    <a:gd name="T6" fmla="*/ 32 w 39"/>
                    <a:gd name="T7" fmla="*/ 8 h 35"/>
                    <a:gd name="T8" fmla="*/ 30 w 39"/>
                    <a:gd name="T9" fmla="*/ 10 h 35"/>
                    <a:gd name="T10" fmla="*/ 28 w 39"/>
                    <a:gd name="T11" fmla="*/ 13 h 35"/>
                    <a:gd name="T12" fmla="*/ 28 w 39"/>
                    <a:gd name="T13" fmla="*/ 15 h 35"/>
                    <a:gd name="T14" fmla="*/ 25 w 39"/>
                    <a:gd name="T15" fmla="*/ 17 h 35"/>
                    <a:gd name="T16" fmla="*/ 23 w 39"/>
                    <a:gd name="T17" fmla="*/ 18 h 35"/>
                    <a:gd name="T18" fmla="*/ 21 w 39"/>
                    <a:gd name="T19" fmla="*/ 20 h 35"/>
                    <a:gd name="T20" fmla="*/ 19 w 39"/>
                    <a:gd name="T21" fmla="*/ 20 h 35"/>
                    <a:gd name="T22" fmla="*/ 16 w 39"/>
                    <a:gd name="T23" fmla="*/ 22 h 35"/>
                    <a:gd name="T24" fmla="*/ 14 w 39"/>
                    <a:gd name="T25" fmla="*/ 23 h 35"/>
                    <a:gd name="T26" fmla="*/ 10 w 39"/>
                    <a:gd name="T27" fmla="*/ 23 h 35"/>
                    <a:gd name="T28" fmla="*/ 9 w 39"/>
                    <a:gd name="T29" fmla="*/ 25 h 35"/>
                    <a:gd name="T30" fmla="*/ 5 w 39"/>
                    <a:gd name="T31" fmla="*/ 27 h 35"/>
                    <a:gd name="T32" fmla="*/ 3 w 39"/>
                    <a:gd name="T33" fmla="*/ 28 h 35"/>
                    <a:gd name="T34" fmla="*/ 0 w 39"/>
                    <a:gd name="T35" fmla="*/ 30 h 35"/>
                    <a:gd name="T36" fmla="*/ 3 w 39"/>
                    <a:gd name="T37" fmla="*/ 34 h 35"/>
                    <a:gd name="T38" fmla="*/ 5 w 39"/>
                    <a:gd name="T39" fmla="*/ 32 h 35"/>
                    <a:gd name="T40" fmla="*/ 9 w 39"/>
                    <a:gd name="T41" fmla="*/ 30 h 35"/>
                    <a:gd name="T42" fmla="*/ 10 w 39"/>
                    <a:gd name="T43" fmla="*/ 30 h 35"/>
                    <a:gd name="T44" fmla="*/ 12 w 39"/>
                    <a:gd name="T45" fmla="*/ 28 h 35"/>
                    <a:gd name="T46" fmla="*/ 14 w 39"/>
                    <a:gd name="T47" fmla="*/ 27 h 35"/>
                    <a:gd name="T48" fmla="*/ 18 w 39"/>
                    <a:gd name="T49" fmla="*/ 27 h 35"/>
                    <a:gd name="T50" fmla="*/ 19 w 39"/>
                    <a:gd name="T51" fmla="*/ 25 h 35"/>
                    <a:gd name="T52" fmla="*/ 23 w 39"/>
                    <a:gd name="T53" fmla="*/ 23 h 35"/>
                    <a:gd name="T54" fmla="*/ 25 w 39"/>
                    <a:gd name="T55" fmla="*/ 22 h 35"/>
                    <a:gd name="T56" fmla="*/ 28 w 39"/>
                    <a:gd name="T57" fmla="*/ 20 h 35"/>
                    <a:gd name="T58" fmla="*/ 30 w 39"/>
                    <a:gd name="T59" fmla="*/ 18 h 35"/>
                    <a:gd name="T60" fmla="*/ 32 w 39"/>
                    <a:gd name="T61" fmla="*/ 15 h 35"/>
                    <a:gd name="T62" fmla="*/ 34 w 39"/>
                    <a:gd name="T63" fmla="*/ 13 h 35"/>
                    <a:gd name="T64" fmla="*/ 36 w 39"/>
                    <a:gd name="T65" fmla="*/ 10 h 35"/>
                    <a:gd name="T66" fmla="*/ 38 w 39"/>
                    <a:gd name="T67" fmla="*/ 6 h 35"/>
                    <a:gd name="T68" fmla="*/ 38 w 39"/>
                    <a:gd name="T69" fmla="*/ 3 h 35"/>
                    <a:gd name="T70" fmla="*/ 38 w 39"/>
                    <a:gd name="T71" fmla="*/ 1 h 35"/>
                    <a:gd name="T72" fmla="*/ 38 w 39"/>
                    <a:gd name="T73" fmla="*/ 3 h 35"/>
                    <a:gd name="T74" fmla="*/ 38 w 39"/>
                    <a:gd name="T75" fmla="*/ 0 h 35"/>
                    <a:gd name="T76" fmla="*/ 36 w 39"/>
                    <a:gd name="T77" fmla="*/ 0 h 35"/>
                    <a:gd name="T78" fmla="*/ 36 w 39"/>
                    <a:gd name="T79" fmla="*/ 0 h 35"/>
                    <a:gd name="T80" fmla="*/ 34 w 39"/>
                    <a:gd name="T81" fmla="*/ 1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9" h="35">
                      <a:moveTo>
                        <a:pt x="34" y="1"/>
                      </a:moveTo>
                      <a:lnTo>
                        <a:pt x="34" y="1"/>
                      </a:lnTo>
                      <a:lnTo>
                        <a:pt x="32" y="5"/>
                      </a:lnTo>
                      <a:lnTo>
                        <a:pt x="32" y="8"/>
                      </a:lnTo>
                      <a:lnTo>
                        <a:pt x="30" y="10"/>
                      </a:lnTo>
                      <a:lnTo>
                        <a:pt x="28" y="13"/>
                      </a:lnTo>
                      <a:lnTo>
                        <a:pt x="28" y="15"/>
                      </a:lnTo>
                      <a:lnTo>
                        <a:pt x="25" y="17"/>
                      </a:lnTo>
                      <a:lnTo>
                        <a:pt x="23" y="18"/>
                      </a:lnTo>
                      <a:lnTo>
                        <a:pt x="21" y="20"/>
                      </a:lnTo>
                      <a:lnTo>
                        <a:pt x="19" y="20"/>
                      </a:lnTo>
                      <a:lnTo>
                        <a:pt x="16" y="22"/>
                      </a:lnTo>
                      <a:lnTo>
                        <a:pt x="14" y="23"/>
                      </a:lnTo>
                      <a:lnTo>
                        <a:pt x="10" y="23"/>
                      </a:lnTo>
                      <a:lnTo>
                        <a:pt x="9" y="25"/>
                      </a:lnTo>
                      <a:lnTo>
                        <a:pt x="5" y="27"/>
                      </a:lnTo>
                      <a:lnTo>
                        <a:pt x="3" y="28"/>
                      </a:lnTo>
                      <a:lnTo>
                        <a:pt x="0" y="30"/>
                      </a:lnTo>
                      <a:lnTo>
                        <a:pt x="3" y="34"/>
                      </a:lnTo>
                      <a:lnTo>
                        <a:pt x="5" y="32"/>
                      </a:lnTo>
                      <a:lnTo>
                        <a:pt x="9" y="30"/>
                      </a:lnTo>
                      <a:lnTo>
                        <a:pt x="10" y="30"/>
                      </a:lnTo>
                      <a:lnTo>
                        <a:pt x="12" y="28"/>
                      </a:lnTo>
                      <a:lnTo>
                        <a:pt x="14" y="27"/>
                      </a:lnTo>
                      <a:lnTo>
                        <a:pt x="18" y="27"/>
                      </a:lnTo>
                      <a:lnTo>
                        <a:pt x="19" y="25"/>
                      </a:lnTo>
                      <a:lnTo>
                        <a:pt x="23" y="23"/>
                      </a:lnTo>
                      <a:lnTo>
                        <a:pt x="25" y="22"/>
                      </a:lnTo>
                      <a:lnTo>
                        <a:pt x="28" y="20"/>
                      </a:lnTo>
                      <a:lnTo>
                        <a:pt x="30" y="18"/>
                      </a:lnTo>
                      <a:lnTo>
                        <a:pt x="32" y="15"/>
                      </a:lnTo>
                      <a:lnTo>
                        <a:pt x="34" y="13"/>
                      </a:lnTo>
                      <a:lnTo>
                        <a:pt x="36" y="10"/>
                      </a:lnTo>
                      <a:lnTo>
                        <a:pt x="38" y="6"/>
                      </a:lnTo>
                      <a:lnTo>
                        <a:pt x="38" y="3"/>
                      </a:lnTo>
                      <a:lnTo>
                        <a:pt x="38" y="1"/>
                      </a:lnTo>
                      <a:lnTo>
                        <a:pt x="38" y="3"/>
                      </a:lnTo>
                      <a:lnTo>
                        <a:pt x="38" y="0"/>
                      </a:lnTo>
                      <a:lnTo>
                        <a:pt x="36" y="0"/>
                      </a:lnTo>
                      <a:lnTo>
                        <a:pt x="36" y="0"/>
                      </a:lnTo>
                      <a:lnTo>
                        <a:pt x="34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71" name="Freeform 427">
                  <a:extLst>
                    <a:ext uri="{FF2B5EF4-FFF2-40B4-BE49-F238E27FC236}">
                      <a16:creationId xmlns:a16="http://schemas.microsoft.com/office/drawing/2014/main" id="{96FCA2E3-9079-CB93-0999-9C9924341F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9" y="1620"/>
                  <a:ext cx="48" cy="415"/>
                </a:xfrm>
                <a:custGeom>
                  <a:avLst/>
                  <a:gdLst>
                    <a:gd name="T0" fmla="*/ 41 w 48"/>
                    <a:gd name="T1" fmla="*/ 1 h 415"/>
                    <a:gd name="T2" fmla="*/ 41 w 48"/>
                    <a:gd name="T3" fmla="*/ 1 h 415"/>
                    <a:gd name="T4" fmla="*/ 0 w 48"/>
                    <a:gd name="T5" fmla="*/ 414 h 415"/>
                    <a:gd name="T6" fmla="*/ 3 w 48"/>
                    <a:gd name="T7" fmla="*/ 414 h 415"/>
                    <a:gd name="T8" fmla="*/ 47 w 48"/>
                    <a:gd name="T9" fmla="*/ 1 h 415"/>
                    <a:gd name="T10" fmla="*/ 47 w 48"/>
                    <a:gd name="T11" fmla="*/ 1 h 415"/>
                    <a:gd name="T12" fmla="*/ 47 w 48"/>
                    <a:gd name="T13" fmla="*/ 1 h 415"/>
                    <a:gd name="T14" fmla="*/ 45 w 48"/>
                    <a:gd name="T15" fmla="*/ 0 h 415"/>
                    <a:gd name="T16" fmla="*/ 45 w 48"/>
                    <a:gd name="T17" fmla="*/ 0 h 415"/>
                    <a:gd name="T18" fmla="*/ 43 w 48"/>
                    <a:gd name="T19" fmla="*/ 0 h 415"/>
                    <a:gd name="T20" fmla="*/ 41 w 48"/>
                    <a:gd name="T21" fmla="*/ 1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8" h="415">
                      <a:moveTo>
                        <a:pt x="41" y="1"/>
                      </a:moveTo>
                      <a:lnTo>
                        <a:pt x="41" y="1"/>
                      </a:lnTo>
                      <a:lnTo>
                        <a:pt x="0" y="414"/>
                      </a:lnTo>
                      <a:lnTo>
                        <a:pt x="3" y="414"/>
                      </a:lnTo>
                      <a:lnTo>
                        <a:pt x="47" y="1"/>
                      </a:lnTo>
                      <a:lnTo>
                        <a:pt x="47" y="1"/>
                      </a:lnTo>
                      <a:lnTo>
                        <a:pt x="47" y="1"/>
                      </a:lnTo>
                      <a:lnTo>
                        <a:pt x="45" y="0"/>
                      </a:lnTo>
                      <a:lnTo>
                        <a:pt x="45" y="0"/>
                      </a:lnTo>
                      <a:lnTo>
                        <a:pt x="43" y="0"/>
                      </a:lnTo>
                      <a:lnTo>
                        <a:pt x="41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72" name="Freeform 428">
                  <a:extLst>
                    <a:ext uri="{FF2B5EF4-FFF2-40B4-BE49-F238E27FC236}">
                      <a16:creationId xmlns:a16="http://schemas.microsoft.com/office/drawing/2014/main" id="{64B01360-43CC-BCEF-DA99-E58FB4AF2C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30" y="1592"/>
                  <a:ext cx="37" cy="35"/>
                </a:xfrm>
                <a:custGeom>
                  <a:avLst/>
                  <a:gdLst>
                    <a:gd name="T0" fmla="*/ 1 w 37"/>
                    <a:gd name="T1" fmla="*/ 3 h 35"/>
                    <a:gd name="T2" fmla="*/ 1 w 37"/>
                    <a:gd name="T3" fmla="*/ 3 h 35"/>
                    <a:gd name="T4" fmla="*/ 3 w 37"/>
                    <a:gd name="T5" fmla="*/ 5 h 35"/>
                    <a:gd name="T6" fmla="*/ 7 w 37"/>
                    <a:gd name="T7" fmla="*/ 6 h 35"/>
                    <a:gd name="T8" fmla="*/ 10 w 37"/>
                    <a:gd name="T9" fmla="*/ 8 h 35"/>
                    <a:gd name="T10" fmla="*/ 12 w 37"/>
                    <a:gd name="T11" fmla="*/ 10 h 35"/>
                    <a:gd name="T12" fmla="*/ 14 w 37"/>
                    <a:gd name="T13" fmla="*/ 11 h 35"/>
                    <a:gd name="T14" fmla="*/ 16 w 37"/>
                    <a:gd name="T15" fmla="*/ 13 h 35"/>
                    <a:gd name="T16" fmla="*/ 19 w 37"/>
                    <a:gd name="T17" fmla="*/ 15 h 35"/>
                    <a:gd name="T18" fmla="*/ 21 w 37"/>
                    <a:gd name="T19" fmla="*/ 17 h 35"/>
                    <a:gd name="T20" fmla="*/ 21 w 37"/>
                    <a:gd name="T21" fmla="*/ 20 h 35"/>
                    <a:gd name="T22" fmla="*/ 23 w 37"/>
                    <a:gd name="T23" fmla="*/ 22 h 35"/>
                    <a:gd name="T24" fmla="*/ 25 w 37"/>
                    <a:gd name="T25" fmla="*/ 23 h 35"/>
                    <a:gd name="T26" fmla="*/ 25 w 37"/>
                    <a:gd name="T27" fmla="*/ 25 h 35"/>
                    <a:gd name="T28" fmla="*/ 25 w 37"/>
                    <a:gd name="T29" fmla="*/ 27 h 35"/>
                    <a:gd name="T30" fmla="*/ 25 w 37"/>
                    <a:gd name="T31" fmla="*/ 28 h 35"/>
                    <a:gd name="T32" fmla="*/ 25 w 37"/>
                    <a:gd name="T33" fmla="*/ 32 h 35"/>
                    <a:gd name="T34" fmla="*/ 25 w 37"/>
                    <a:gd name="T35" fmla="*/ 34 h 35"/>
                    <a:gd name="T36" fmla="*/ 36 w 37"/>
                    <a:gd name="T37" fmla="*/ 34 h 35"/>
                    <a:gd name="T38" fmla="*/ 36 w 37"/>
                    <a:gd name="T39" fmla="*/ 32 h 35"/>
                    <a:gd name="T40" fmla="*/ 36 w 37"/>
                    <a:gd name="T41" fmla="*/ 28 h 35"/>
                    <a:gd name="T42" fmla="*/ 36 w 37"/>
                    <a:gd name="T43" fmla="*/ 27 h 35"/>
                    <a:gd name="T44" fmla="*/ 34 w 37"/>
                    <a:gd name="T45" fmla="*/ 25 h 35"/>
                    <a:gd name="T46" fmla="*/ 34 w 37"/>
                    <a:gd name="T47" fmla="*/ 23 h 35"/>
                    <a:gd name="T48" fmla="*/ 32 w 37"/>
                    <a:gd name="T49" fmla="*/ 20 h 35"/>
                    <a:gd name="T50" fmla="*/ 30 w 37"/>
                    <a:gd name="T51" fmla="*/ 18 h 35"/>
                    <a:gd name="T52" fmla="*/ 30 w 37"/>
                    <a:gd name="T53" fmla="*/ 17 h 35"/>
                    <a:gd name="T54" fmla="*/ 28 w 37"/>
                    <a:gd name="T55" fmla="*/ 13 h 35"/>
                    <a:gd name="T56" fmla="*/ 25 w 37"/>
                    <a:gd name="T57" fmla="*/ 11 h 35"/>
                    <a:gd name="T58" fmla="*/ 23 w 37"/>
                    <a:gd name="T59" fmla="*/ 10 h 35"/>
                    <a:gd name="T60" fmla="*/ 21 w 37"/>
                    <a:gd name="T61" fmla="*/ 8 h 35"/>
                    <a:gd name="T62" fmla="*/ 18 w 37"/>
                    <a:gd name="T63" fmla="*/ 6 h 35"/>
                    <a:gd name="T64" fmla="*/ 16 w 37"/>
                    <a:gd name="T65" fmla="*/ 5 h 35"/>
                    <a:gd name="T66" fmla="*/ 12 w 37"/>
                    <a:gd name="T67" fmla="*/ 3 h 35"/>
                    <a:gd name="T68" fmla="*/ 9 w 37"/>
                    <a:gd name="T69" fmla="*/ 1 h 35"/>
                    <a:gd name="T70" fmla="*/ 9 w 37"/>
                    <a:gd name="T71" fmla="*/ 1 h 35"/>
                    <a:gd name="T72" fmla="*/ 9 w 37"/>
                    <a:gd name="T73" fmla="*/ 1 h 35"/>
                    <a:gd name="T74" fmla="*/ 5 w 37"/>
                    <a:gd name="T75" fmla="*/ 0 h 35"/>
                    <a:gd name="T76" fmla="*/ 3 w 37"/>
                    <a:gd name="T77" fmla="*/ 0 h 35"/>
                    <a:gd name="T78" fmla="*/ 0 w 37"/>
                    <a:gd name="T79" fmla="*/ 1 h 35"/>
                    <a:gd name="T80" fmla="*/ 1 w 37"/>
                    <a:gd name="T81" fmla="*/ 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" h="35">
                      <a:moveTo>
                        <a:pt x="1" y="3"/>
                      </a:moveTo>
                      <a:lnTo>
                        <a:pt x="1" y="3"/>
                      </a:lnTo>
                      <a:lnTo>
                        <a:pt x="3" y="5"/>
                      </a:lnTo>
                      <a:lnTo>
                        <a:pt x="7" y="6"/>
                      </a:lnTo>
                      <a:lnTo>
                        <a:pt x="10" y="8"/>
                      </a:lnTo>
                      <a:lnTo>
                        <a:pt x="12" y="10"/>
                      </a:lnTo>
                      <a:lnTo>
                        <a:pt x="14" y="11"/>
                      </a:lnTo>
                      <a:lnTo>
                        <a:pt x="16" y="13"/>
                      </a:lnTo>
                      <a:lnTo>
                        <a:pt x="19" y="15"/>
                      </a:lnTo>
                      <a:lnTo>
                        <a:pt x="21" y="17"/>
                      </a:lnTo>
                      <a:lnTo>
                        <a:pt x="21" y="20"/>
                      </a:lnTo>
                      <a:lnTo>
                        <a:pt x="23" y="22"/>
                      </a:lnTo>
                      <a:lnTo>
                        <a:pt x="25" y="23"/>
                      </a:lnTo>
                      <a:lnTo>
                        <a:pt x="25" y="25"/>
                      </a:lnTo>
                      <a:lnTo>
                        <a:pt x="25" y="27"/>
                      </a:lnTo>
                      <a:lnTo>
                        <a:pt x="25" y="28"/>
                      </a:lnTo>
                      <a:lnTo>
                        <a:pt x="25" y="32"/>
                      </a:lnTo>
                      <a:lnTo>
                        <a:pt x="25" y="34"/>
                      </a:lnTo>
                      <a:lnTo>
                        <a:pt x="36" y="34"/>
                      </a:lnTo>
                      <a:lnTo>
                        <a:pt x="36" y="32"/>
                      </a:lnTo>
                      <a:lnTo>
                        <a:pt x="36" y="28"/>
                      </a:lnTo>
                      <a:lnTo>
                        <a:pt x="36" y="27"/>
                      </a:lnTo>
                      <a:lnTo>
                        <a:pt x="34" y="25"/>
                      </a:lnTo>
                      <a:lnTo>
                        <a:pt x="34" y="23"/>
                      </a:lnTo>
                      <a:lnTo>
                        <a:pt x="32" y="20"/>
                      </a:lnTo>
                      <a:lnTo>
                        <a:pt x="30" y="18"/>
                      </a:lnTo>
                      <a:lnTo>
                        <a:pt x="30" y="17"/>
                      </a:lnTo>
                      <a:lnTo>
                        <a:pt x="28" y="13"/>
                      </a:lnTo>
                      <a:lnTo>
                        <a:pt x="25" y="11"/>
                      </a:lnTo>
                      <a:lnTo>
                        <a:pt x="23" y="10"/>
                      </a:lnTo>
                      <a:lnTo>
                        <a:pt x="21" y="8"/>
                      </a:lnTo>
                      <a:lnTo>
                        <a:pt x="18" y="6"/>
                      </a:lnTo>
                      <a:lnTo>
                        <a:pt x="16" y="5"/>
                      </a:lnTo>
                      <a:lnTo>
                        <a:pt x="12" y="3"/>
                      </a:lnTo>
                      <a:lnTo>
                        <a:pt x="9" y="1"/>
                      </a:lnTo>
                      <a:lnTo>
                        <a:pt x="9" y="1"/>
                      </a:lnTo>
                      <a:lnTo>
                        <a:pt x="9" y="1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1"/>
                      </a:lnTo>
                      <a:lnTo>
                        <a:pt x="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73" name="Freeform 429">
                  <a:extLst>
                    <a:ext uri="{FF2B5EF4-FFF2-40B4-BE49-F238E27FC236}">
                      <a16:creationId xmlns:a16="http://schemas.microsoft.com/office/drawing/2014/main" id="{F4E3B6C4-8A7D-852A-8082-CF5749E5F0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98" y="1536"/>
                  <a:ext cx="58" cy="58"/>
                </a:xfrm>
                <a:custGeom>
                  <a:avLst/>
                  <a:gdLst>
                    <a:gd name="T0" fmla="*/ 0 w 58"/>
                    <a:gd name="T1" fmla="*/ 3 h 58"/>
                    <a:gd name="T2" fmla="*/ 0 w 58"/>
                    <a:gd name="T3" fmla="*/ 3 h 58"/>
                    <a:gd name="T4" fmla="*/ 55 w 58"/>
                    <a:gd name="T5" fmla="*/ 57 h 58"/>
                    <a:gd name="T6" fmla="*/ 57 w 58"/>
                    <a:gd name="T7" fmla="*/ 53 h 58"/>
                    <a:gd name="T8" fmla="*/ 3 w 58"/>
                    <a:gd name="T9" fmla="*/ 1 h 58"/>
                    <a:gd name="T10" fmla="*/ 3 w 58"/>
                    <a:gd name="T11" fmla="*/ 1 h 58"/>
                    <a:gd name="T12" fmla="*/ 3 w 58"/>
                    <a:gd name="T13" fmla="*/ 1 h 58"/>
                    <a:gd name="T14" fmla="*/ 3 w 58"/>
                    <a:gd name="T15" fmla="*/ 0 h 58"/>
                    <a:gd name="T16" fmla="*/ 1 w 58"/>
                    <a:gd name="T17" fmla="*/ 0 h 58"/>
                    <a:gd name="T18" fmla="*/ 0 w 58"/>
                    <a:gd name="T19" fmla="*/ 1 h 58"/>
                    <a:gd name="T20" fmla="*/ 0 w 58"/>
                    <a:gd name="T21" fmla="*/ 3 h 58"/>
                    <a:gd name="T22" fmla="*/ 0 w 58"/>
                    <a:gd name="T23" fmla="*/ 3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" h="58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55" y="57"/>
                      </a:lnTo>
                      <a:lnTo>
                        <a:pt x="57" y="53"/>
                      </a:lnTo>
                      <a:lnTo>
                        <a:pt x="3" y="1"/>
                      </a:lnTo>
                      <a:lnTo>
                        <a:pt x="3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74" name="Freeform 430">
                  <a:extLst>
                    <a:ext uri="{FF2B5EF4-FFF2-40B4-BE49-F238E27FC236}">
                      <a16:creationId xmlns:a16="http://schemas.microsoft.com/office/drawing/2014/main" id="{97FC1E01-F9E0-9027-D32E-1814E79F4A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9" y="1502"/>
                  <a:ext cx="36" cy="38"/>
                </a:xfrm>
                <a:custGeom>
                  <a:avLst/>
                  <a:gdLst>
                    <a:gd name="T0" fmla="*/ 0 w 36"/>
                    <a:gd name="T1" fmla="*/ 1 h 38"/>
                    <a:gd name="T2" fmla="*/ 0 w 36"/>
                    <a:gd name="T3" fmla="*/ 1 h 38"/>
                    <a:gd name="T4" fmla="*/ 18 w 36"/>
                    <a:gd name="T5" fmla="*/ 37 h 38"/>
                    <a:gd name="T6" fmla="*/ 35 w 36"/>
                    <a:gd name="T7" fmla="*/ 37 h 38"/>
                    <a:gd name="T8" fmla="*/ 14 w 36"/>
                    <a:gd name="T9" fmla="*/ 1 h 38"/>
                    <a:gd name="T10" fmla="*/ 14 w 36"/>
                    <a:gd name="T11" fmla="*/ 1 h 38"/>
                    <a:gd name="T12" fmla="*/ 14 w 36"/>
                    <a:gd name="T13" fmla="*/ 1 h 38"/>
                    <a:gd name="T14" fmla="*/ 9 w 36"/>
                    <a:gd name="T15" fmla="*/ 0 h 38"/>
                    <a:gd name="T16" fmla="*/ 5 w 36"/>
                    <a:gd name="T17" fmla="*/ 0 h 38"/>
                    <a:gd name="T18" fmla="*/ 1 w 36"/>
                    <a:gd name="T19" fmla="*/ 0 h 38"/>
                    <a:gd name="T20" fmla="*/ 0 w 36"/>
                    <a:gd name="T21" fmla="*/ 1 h 38"/>
                    <a:gd name="T22" fmla="*/ 0 w 36"/>
                    <a:gd name="T23" fmla="*/ 1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6" h="38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18" y="37"/>
                      </a:lnTo>
                      <a:lnTo>
                        <a:pt x="35" y="37"/>
                      </a:lnTo>
                      <a:lnTo>
                        <a:pt x="14" y="1"/>
                      </a:lnTo>
                      <a:lnTo>
                        <a:pt x="14" y="1"/>
                      </a:lnTo>
                      <a:lnTo>
                        <a:pt x="14" y="1"/>
                      </a:lnTo>
                      <a:lnTo>
                        <a:pt x="9" y="0"/>
                      </a:lnTo>
                      <a:lnTo>
                        <a:pt x="5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75" name="Freeform 431">
                  <a:extLst>
                    <a:ext uri="{FF2B5EF4-FFF2-40B4-BE49-F238E27FC236}">
                      <a16:creationId xmlns:a16="http://schemas.microsoft.com/office/drawing/2014/main" id="{431436F6-7DE3-5755-446C-EF56623A6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9" y="1451"/>
                  <a:ext cx="38" cy="52"/>
                </a:xfrm>
                <a:custGeom>
                  <a:avLst/>
                  <a:gdLst>
                    <a:gd name="T0" fmla="*/ 0 w 38"/>
                    <a:gd name="T1" fmla="*/ 1 h 52"/>
                    <a:gd name="T2" fmla="*/ 0 w 38"/>
                    <a:gd name="T3" fmla="*/ 1 h 52"/>
                    <a:gd name="T4" fmla="*/ 0 w 38"/>
                    <a:gd name="T5" fmla="*/ 51 h 52"/>
                    <a:gd name="T6" fmla="*/ 37 w 38"/>
                    <a:gd name="T7" fmla="*/ 51 h 52"/>
                    <a:gd name="T8" fmla="*/ 37 w 38"/>
                    <a:gd name="T9" fmla="*/ 1 h 52"/>
                    <a:gd name="T10" fmla="*/ 37 w 38"/>
                    <a:gd name="T11" fmla="*/ 1 h 52"/>
                    <a:gd name="T12" fmla="*/ 37 w 38"/>
                    <a:gd name="T13" fmla="*/ 1 h 52"/>
                    <a:gd name="T14" fmla="*/ 37 w 38"/>
                    <a:gd name="T15" fmla="*/ 0 h 52"/>
                    <a:gd name="T16" fmla="*/ 20 w 38"/>
                    <a:gd name="T17" fmla="*/ 0 h 52"/>
                    <a:gd name="T18" fmla="*/ 7 w 38"/>
                    <a:gd name="T19" fmla="*/ 0 h 52"/>
                    <a:gd name="T20" fmla="*/ 0 w 38"/>
                    <a:gd name="T21" fmla="*/ 1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8" h="52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51"/>
                      </a:lnTo>
                      <a:lnTo>
                        <a:pt x="37" y="51"/>
                      </a:lnTo>
                      <a:lnTo>
                        <a:pt x="37" y="1"/>
                      </a:lnTo>
                      <a:lnTo>
                        <a:pt x="37" y="1"/>
                      </a:lnTo>
                      <a:lnTo>
                        <a:pt x="37" y="1"/>
                      </a:lnTo>
                      <a:lnTo>
                        <a:pt x="37" y="0"/>
                      </a:lnTo>
                      <a:lnTo>
                        <a:pt x="20" y="0"/>
                      </a:lnTo>
                      <a:lnTo>
                        <a:pt x="7" y="0"/>
                      </a:lnTo>
                      <a:lnTo>
                        <a:pt x="0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76" name="Freeform 432">
                  <a:extLst>
                    <a:ext uri="{FF2B5EF4-FFF2-40B4-BE49-F238E27FC236}">
                      <a16:creationId xmlns:a16="http://schemas.microsoft.com/office/drawing/2014/main" id="{29EB0D8B-CCAE-AD53-9B4A-445D8AA0F0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0" y="1430"/>
                  <a:ext cx="38" cy="35"/>
                </a:xfrm>
                <a:custGeom>
                  <a:avLst/>
                  <a:gdLst>
                    <a:gd name="T0" fmla="*/ 3 w 38"/>
                    <a:gd name="T1" fmla="*/ 5 h 35"/>
                    <a:gd name="T2" fmla="*/ 3 w 38"/>
                    <a:gd name="T3" fmla="*/ 5 h 35"/>
                    <a:gd name="T4" fmla="*/ 9 w 38"/>
                    <a:gd name="T5" fmla="*/ 8 h 35"/>
                    <a:gd name="T6" fmla="*/ 14 w 38"/>
                    <a:gd name="T7" fmla="*/ 10 h 35"/>
                    <a:gd name="T8" fmla="*/ 18 w 38"/>
                    <a:gd name="T9" fmla="*/ 13 h 35"/>
                    <a:gd name="T10" fmla="*/ 22 w 38"/>
                    <a:gd name="T11" fmla="*/ 18 h 35"/>
                    <a:gd name="T12" fmla="*/ 25 w 38"/>
                    <a:gd name="T13" fmla="*/ 22 h 35"/>
                    <a:gd name="T14" fmla="*/ 27 w 38"/>
                    <a:gd name="T15" fmla="*/ 25 h 35"/>
                    <a:gd name="T16" fmla="*/ 29 w 38"/>
                    <a:gd name="T17" fmla="*/ 28 h 35"/>
                    <a:gd name="T18" fmla="*/ 29 w 38"/>
                    <a:gd name="T19" fmla="*/ 34 h 35"/>
                    <a:gd name="T20" fmla="*/ 37 w 38"/>
                    <a:gd name="T21" fmla="*/ 34 h 35"/>
                    <a:gd name="T22" fmla="*/ 37 w 38"/>
                    <a:gd name="T23" fmla="*/ 28 h 35"/>
                    <a:gd name="T24" fmla="*/ 35 w 38"/>
                    <a:gd name="T25" fmla="*/ 23 h 35"/>
                    <a:gd name="T26" fmla="*/ 33 w 38"/>
                    <a:gd name="T27" fmla="*/ 18 h 35"/>
                    <a:gd name="T28" fmla="*/ 27 w 38"/>
                    <a:gd name="T29" fmla="*/ 15 h 35"/>
                    <a:gd name="T30" fmla="*/ 24 w 38"/>
                    <a:gd name="T31" fmla="*/ 11 h 35"/>
                    <a:gd name="T32" fmla="*/ 18 w 38"/>
                    <a:gd name="T33" fmla="*/ 8 h 35"/>
                    <a:gd name="T34" fmla="*/ 12 w 38"/>
                    <a:gd name="T35" fmla="*/ 3 h 35"/>
                    <a:gd name="T36" fmla="*/ 7 w 38"/>
                    <a:gd name="T37" fmla="*/ 1 h 35"/>
                    <a:gd name="T38" fmla="*/ 7 w 38"/>
                    <a:gd name="T39" fmla="*/ 0 h 35"/>
                    <a:gd name="T40" fmla="*/ 7 w 38"/>
                    <a:gd name="T41" fmla="*/ 1 h 35"/>
                    <a:gd name="T42" fmla="*/ 3 w 38"/>
                    <a:gd name="T43" fmla="*/ 0 h 35"/>
                    <a:gd name="T44" fmla="*/ 1 w 38"/>
                    <a:gd name="T45" fmla="*/ 1 h 35"/>
                    <a:gd name="T46" fmla="*/ 0 w 38"/>
                    <a:gd name="T47" fmla="*/ 3 h 35"/>
                    <a:gd name="T48" fmla="*/ 3 w 38"/>
                    <a:gd name="T49" fmla="*/ 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8" h="35">
                      <a:moveTo>
                        <a:pt x="3" y="5"/>
                      </a:moveTo>
                      <a:lnTo>
                        <a:pt x="3" y="5"/>
                      </a:lnTo>
                      <a:lnTo>
                        <a:pt x="9" y="8"/>
                      </a:lnTo>
                      <a:lnTo>
                        <a:pt x="14" y="10"/>
                      </a:lnTo>
                      <a:lnTo>
                        <a:pt x="18" y="13"/>
                      </a:lnTo>
                      <a:lnTo>
                        <a:pt x="22" y="18"/>
                      </a:lnTo>
                      <a:lnTo>
                        <a:pt x="25" y="22"/>
                      </a:lnTo>
                      <a:lnTo>
                        <a:pt x="27" y="25"/>
                      </a:lnTo>
                      <a:lnTo>
                        <a:pt x="29" y="28"/>
                      </a:lnTo>
                      <a:lnTo>
                        <a:pt x="29" y="34"/>
                      </a:lnTo>
                      <a:lnTo>
                        <a:pt x="37" y="34"/>
                      </a:lnTo>
                      <a:lnTo>
                        <a:pt x="37" y="28"/>
                      </a:lnTo>
                      <a:lnTo>
                        <a:pt x="35" y="23"/>
                      </a:lnTo>
                      <a:lnTo>
                        <a:pt x="33" y="18"/>
                      </a:lnTo>
                      <a:lnTo>
                        <a:pt x="27" y="15"/>
                      </a:lnTo>
                      <a:lnTo>
                        <a:pt x="24" y="11"/>
                      </a:lnTo>
                      <a:lnTo>
                        <a:pt x="18" y="8"/>
                      </a:lnTo>
                      <a:lnTo>
                        <a:pt x="12" y="3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3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77" name="Freeform 433">
                  <a:extLst>
                    <a:ext uri="{FF2B5EF4-FFF2-40B4-BE49-F238E27FC236}">
                      <a16:creationId xmlns:a16="http://schemas.microsoft.com/office/drawing/2014/main" id="{339F4010-13E6-8402-16B1-AA9648C6CF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2" y="1378"/>
                  <a:ext cx="101" cy="53"/>
                </a:xfrm>
                <a:custGeom>
                  <a:avLst/>
                  <a:gdLst>
                    <a:gd name="T0" fmla="*/ 0 w 101"/>
                    <a:gd name="T1" fmla="*/ 3 h 53"/>
                    <a:gd name="T2" fmla="*/ 0 w 101"/>
                    <a:gd name="T3" fmla="*/ 3 h 53"/>
                    <a:gd name="T4" fmla="*/ 96 w 101"/>
                    <a:gd name="T5" fmla="*/ 52 h 53"/>
                    <a:gd name="T6" fmla="*/ 100 w 101"/>
                    <a:gd name="T7" fmla="*/ 50 h 53"/>
                    <a:gd name="T8" fmla="*/ 1 w 101"/>
                    <a:gd name="T9" fmla="*/ 0 h 53"/>
                    <a:gd name="T10" fmla="*/ 1 w 101"/>
                    <a:gd name="T11" fmla="*/ 0 h 53"/>
                    <a:gd name="T12" fmla="*/ 1 w 101"/>
                    <a:gd name="T13" fmla="*/ 0 h 53"/>
                    <a:gd name="T14" fmla="*/ 0 w 101"/>
                    <a:gd name="T15" fmla="*/ 0 h 53"/>
                    <a:gd name="T16" fmla="*/ 0 w 101"/>
                    <a:gd name="T17" fmla="*/ 1 h 53"/>
                    <a:gd name="T18" fmla="*/ 0 w 101"/>
                    <a:gd name="T19" fmla="*/ 3 h 53"/>
                    <a:gd name="T20" fmla="*/ 0 w 101"/>
                    <a:gd name="T21" fmla="*/ 3 h 53"/>
                    <a:gd name="T22" fmla="*/ 0 w 101"/>
                    <a:gd name="T23" fmla="*/ 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1" h="5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96" y="52"/>
                      </a:lnTo>
                      <a:lnTo>
                        <a:pt x="100" y="5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78" name="Freeform 434">
                  <a:extLst>
                    <a:ext uri="{FF2B5EF4-FFF2-40B4-BE49-F238E27FC236}">
                      <a16:creationId xmlns:a16="http://schemas.microsoft.com/office/drawing/2014/main" id="{D2DC78A3-9BD4-C1D7-8568-895025E7F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0" y="1332"/>
                  <a:ext cx="925" cy="52"/>
                </a:xfrm>
                <a:custGeom>
                  <a:avLst/>
                  <a:gdLst>
                    <a:gd name="T0" fmla="*/ 1 w 925"/>
                    <a:gd name="T1" fmla="*/ 3 h 52"/>
                    <a:gd name="T2" fmla="*/ 58 w 925"/>
                    <a:gd name="T3" fmla="*/ 3 h 52"/>
                    <a:gd name="T4" fmla="*/ 115 w 925"/>
                    <a:gd name="T5" fmla="*/ 3 h 52"/>
                    <a:gd name="T6" fmla="*/ 173 w 925"/>
                    <a:gd name="T7" fmla="*/ 3 h 52"/>
                    <a:gd name="T8" fmla="*/ 230 w 925"/>
                    <a:gd name="T9" fmla="*/ 5 h 52"/>
                    <a:gd name="T10" fmla="*/ 288 w 925"/>
                    <a:gd name="T11" fmla="*/ 6 h 52"/>
                    <a:gd name="T12" fmla="*/ 346 w 925"/>
                    <a:gd name="T13" fmla="*/ 6 h 52"/>
                    <a:gd name="T14" fmla="*/ 405 w 925"/>
                    <a:gd name="T15" fmla="*/ 10 h 52"/>
                    <a:gd name="T16" fmla="*/ 463 w 925"/>
                    <a:gd name="T17" fmla="*/ 11 h 52"/>
                    <a:gd name="T18" fmla="*/ 522 w 925"/>
                    <a:gd name="T19" fmla="*/ 15 h 52"/>
                    <a:gd name="T20" fmla="*/ 580 w 925"/>
                    <a:gd name="T21" fmla="*/ 18 h 52"/>
                    <a:gd name="T22" fmla="*/ 639 w 925"/>
                    <a:gd name="T23" fmla="*/ 22 h 52"/>
                    <a:gd name="T24" fmla="*/ 697 w 925"/>
                    <a:gd name="T25" fmla="*/ 27 h 52"/>
                    <a:gd name="T26" fmla="*/ 754 w 925"/>
                    <a:gd name="T27" fmla="*/ 32 h 52"/>
                    <a:gd name="T28" fmla="*/ 810 w 925"/>
                    <a:gd name="T29" fmla="*/ 37 h 52"/>
                    <a:gd name="T30" fmla="*/ 867 w 925"/>
                    <a:gd name="T31" fmla="*/ 44 h 52"/>
                    <a:gd name="T32" fmla="*/ 922 w 925"/>
                    <a:gd name="T33" fmla="*/ 51 h 52"/>
                    <a:gd name="T34" fmla="*/ 896 w 925"/>
                    <a:gd name="T35" fmla="*/ 44 h 52"/>
                    <a:gd name="T36" fmla="*/ 840 w 925"/>
                    <a:gd name="T37" fmla="*/ 37 h 52"/>
                    <a:gd name="T38" fmla="*/ 783 w 925"/>
                    <a:gd name="T39" fmla="*/ 30 h 52"/>
                    <a:gd name="T40" fmla="*/ 726 w 925"/>
                    <a:gd name="T41" fmla="*/ 25 h 52"/>
                    <a:gd name="T42" fmla="*/ 668 w 925"/>
                    <a:gd name="T43" fmla="*/ 20 h 52"/>
                    <a:gd name="T44" fmla="*/ 609 w 925"/>
                    <a:gd name="T45" fmla="*/ 17 h 52"/>
                    <a:gd name="T46" fmla="*/ 553 w 925"/>
                    <a:gd name="T47" fmla="*/ 13 h 52"/>
                    <a:gd name="T48" fmla="*/ 494 w 925"/>
                    <a:gd name="T49" fmla="*/ 10 h 52"/>
                    <a:gd name="T50" fmla="*/ 436 w 925"/>
                    <a:gd name="T51" fmla="*/ 6 h 52"/>
                    <a:gd name="T52" fmla="*/ 376 w 925"/>
                    <a:gd name="T53" fmla="*/ 5 h 52"/>
                    <a:gd name="T54" fmla="*/ 317 w 925"/>
                    <a:gd name="T55" fmla="*/ 3 h 52"/>
                    <a:gd name="T56" fmla="*/ 259 w 925"/>
                    <a:gd name="T57" fmla="*/ 1 h 52"/>
                    <a:gd name="T58" fmla="*/ 200 w 925"/>
                    <a:gd name="T59" fmla="*/ 0 h 52"/>
                    <a:gd name="T60" fmla="*/ 144 w 925"/>
                    <a:gd name="T61" fmla="*/ 0 h 52"/>
                    <a:gd name="T62" fmla="*/ 87 w 925"/>
                    <a:gd name="T63" fmla="*/ 0 h 52"/>
                    <a:gd name="T64" fmla="*/ 31 w 925"/>
                    <a:gd name="T65" fmla="*/ 0 h 52"/>
                    <a:gd name="T66" fmla="*/ 1 w 925"/>
                    <a:gd name="T67" fmla="*/ 0 h 52"/>
                    <a:gd name="T68" fmla="*/ 0 w 925"/>
                    <a:gd name="T69" fmla="*/ 0 h 52"/>
                    <a:gd name="T70" fmla="*/ 0 w 925"/>
                    <a:gd name="T71" fmla="*/ 1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925" h="52">
                      <a:moveTo>
                        <a:pt x="1" y="3"/>
                      </a:moveTo>
                      <a:lnTo>
                        <a:pt x="1" y="3"/>
                      </a:lnTo>
                      <a:lnTo>
                        <a:pt x="31" y="3"/>
                      </a:lnTo>
                      <a:lnTo>
                        <a:pt x="58" y="3"/>
                      </a:lnTo>
                      <a:lnTo>
                        <a:pt x="87" y="3"/>
                      </a:lnTo>
                      <a:lnTo>
                        <a:pt x="115" y="3"/>
                      </a:lnTo>
                      <a:lnTo>
                        <a:pt x="144" y="3"/>
                      </a:lnTo>
                      <a:lnTo>
                        <a:pt x="173" y="3"/>
                      </a:lnTo>
                      <a:lnTo>
                        <a:pt x="200" y="5"/>
                      </a:lnTo>
                      <a:lnTo>
                        <a:pt x="230" y="5"/>
                      </a:lnTo>
                      <a:lnTo>
                        <a:pt x="259" y="5"/>
                      </a:lnTo>
                      <a:lnTo>
                        <a:pt x="288" y="6"/>
                      </a:lnTo>
                      <a:lnTo>
                        <a:pt x="317" y="6"/>
                      </a:lnTo>
                      <a:lnTo>
                        <a:pt x="346" y="6"/>
                      </a:lnTo>
                      <a:lnTo>
                        <a:pt x="376" y="8"/>
                      </a:lnTo>
                      <a:lnTo>
                        <a:pt x="405" y="10"/>
                      </a:lnTo>
                      <a:lnTo>
                        <a:pt x="434" y="10"/>
                      </a:lnTo>
                      <a:lnTo>
                        <a:pt x="463" y="11"/>
                      </a:lnTo>
                      <a:lnTo>
                        <a:pt x="493" y="13"/>
                      </a:lnTo>
                      <a:lnTo>
                        <a:pt x="522" y="15"/>
                      </a:lnTo>
                      <a:lnTo>
                        <a:pt x="551" y="17"/>
                      </a:lnTo>
                      <a:lnTo>
                        <a:pt x="580" y="18"/>
                      </a:lnTo>
                      <a:lnTo>
                        <a:pt x="609" y="20"/>
                      </a:lnTo>
                      <a:lnTo>
                        <a:pt x="639" y="22"/>
                      </a:lnTo>
                      <a:lnTo>
                        <a:pt x="668" y="25"/>
                      </a:lnTo>
                      <a:lnTo>
                        <a:pt x="697" y="27"/>
                      </a:lnTo>
                      <a:lnTo>
                        <a:pt x="724" y="28"/>
                      </a:lnTo>
                      <a:lnTo>
                        <a:pt x="754" y="32"/>
                      </a:lnTo>
                      <a:lnTo>
                        <a:pt x="783" y="34"/>
                      </a:lnTo>
                      <a:lnTo>
                        <a:pt x="810" y="37"/>
                      </a:lnTo>
                      <a:lnTo>
                        <a:pt x="840" y="40"/>
                      </a:lnTo>
                      <a:lnTo>
                        <a:pt x="867" y="44"/>
                      </a:lnTo>
                      <a:lnTo>
                        <a:pt x="894" y="47"/>
                      </a:lnTo>
                      <a:lnTo>
                        <a:pt x="922" y="51"/>
                      </a:lnTo>
                      <a:lnTo>
                        <a:pt x="924" y="47"/>
                      </a:lnTo>
                      <a:lnTo>
                        <a:pt x="896" y="44"/>
                      </a:lnTo>
                      <a:lnTo>
                        <a:pt x="869" y="40"/>
                      </a:lnTo>
                      <a:lnTo>
                        <a:pt x="840" y="37"/>
                      </a:lnTo>
                      <a:lnTo>
                        <a:pt x="810" y="34"/>
                      </a:lnTo>
                      <a:lnTo>
                        <a:pt x="783" y="30"/>
                      </a:lnTo>
                      <a:lnTo>
                        <a:pt x="754" y="27"/>
                      </a:lnTo>
                      <a:lnTo>
                        <a:pt x="726" y="25"/>
                      </a:lnTo>
                      <a:lnTo>
                        <a:pt x="697" y="23"/>
                      </a:lnTo>
                      <a:lnTo>
                        <a:pt x="668" y="20"/>
                      </a:lnTo>
                      <a:lnTo>
                        <a:pt x="639" y="18"/>
                      </a:lnTo>
                      <a:lnTo>
                        <a:pt x="609" y="17"/>
                      </a:lnTo>
                      <a:lnTo>
                        <a:pt x="582" y="15"/>
                      </a:lnTo>
                      <a:lnTo>
                        <a:pt x="553" y="13"/>
                      </a:lnTo>
                      <a:lnTo>
                        <a:pt x="524" y="11"/>
                      </a:lnTo>
                      <a:lnTo>
                        <a:pt x="494" y="10"/>
                      </a:lnTo>
                      <a:lnTo>
                        <a:pt x="465" y="8"/>
                      </a:lnTo>
                      <a:lnTo>
                        <a:pt x="436" y="6"/>
                      </a:lnTo>
                      <a:lnTo>
                        <a:pt x="405" y="6"/>
                      </a:lnTo>
                      <a:lnTo>
                        <a:pt x="376" y="5"/>
                      </a:lnTo>
                      <a:lnTo>
                        <a:pt x="346" y="5"/>
                      </a:lnTo>
                      <a:lnTo>
                        <a:pt x="317" y="3"/>
                      </a:lnTo>
                      <a:lnTo>
                        <a:pt x="288" y="1"/>
                      </a:lnTo>
                      <a:lnTo>
                        <a:pt x="259" y="1"/>
                      </a:lnTo>
                      <a:lnTo>
                        <a:pt x="230" y="1"/>
                      </a:lnTo>
                      <a:lnTo>
                        <a:pt x="200" y="0"/>
                      </a:lnTo>
                      <a:lnTo>
                        <a:pt x="173" y="0"/>
                      </a:lnTo>
                      <a:lnTo>
                        <a:pt x="144" y="0"/>
                      </a:lnTo>
                      <a:lnTo>
                        <a:pt x="115" y="0"/>
                      </a:lnTo>
                      <a:lnTo>
                        <a:pt x="87" y="0"/>
                      </a:lnTo>
                      <a:lnTo>
                        <a:pt x="58" y="0"/>
                      </a:lnTo>
                      <a:lnTo>
                        <a:pt x="3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79" name="Freeform 435">
                  <a:extLst>
                    <a:ext uri="{FF2B5EF4-FFF2-40B4-BE49-F238E27FC236}">
                      <a16:creationId xmlns:a16="http://schemas.microsoft.com/office/drawing/2014/main" id="{65D1243B-BE58-FA61-5461-138E4C016E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332"/>
                  <a:ext cx="39" cy="35"/>
                </a:xfrm>
                <a:custGeom>
                  <a:avLst/>
                  <a:gdLst>
                    <a:gd name="T0" fmla="*/ 3 w 39"/>
                    <a:gd name="T1" fmla="*/ 32 h 35"/>
                    <a:gd name="T2" fmla="*/ 3 w 39"/>
                    <a:gd name="T3" fmla="*/ 32 h 35"/>
                    <a:gd name="T4" fmla="*/ 3 w 39"/>
                    <a:gd name="T5" fmla="*/ 28 h 35"/>
                    <a:gd name="T6" fmla="*/ 3 w 39"/>
                    <a:gd name="T7" fmla="*/ 27 h 35"/>
                    <a:gd name="T8" fmla="*/ 5 w 39"/>
                    <a:gd name="T9" fmla="*/ 23 h 35"/>
                    <a:gd name="T10" fmla="*/ 7 w 39"/>
                    <a:gd name="T11" fmla="*/ 20 h 35"/>
                    <a:gd name="T12" fmla="*/ 7 w 39"/>
                    <a:gd name="T13" fmla="*/ 18 h 35"/>
                    <a:gd name="T14" fmla="*/ 9 w 39"/>
                    <a:gd name="T15" fmla="*/ 15 h 35"/>
                    <a:gd name="T16" fmla="*/ 10 w 39"/>
                    <a:gd name="T17" fmla="*/ 13 h 35"/>
                    <a:gd name="T18" fmla="*/ 12 w 39"/>
                    <a:gd name="T19" fmla="*/ 11 h 35"/>
                    <a:gd name="T20" fmla="*/ 14 w 39"/>
                    <a:gd name="T21" fmla="*/ 10 h 35"/>
                    <a:gd name="T22" fmla="*/ 18 w 39"/>
                    <a:gd name="T23" fmla="*/ 8 h 35"/>
                    <a:gd name="T24" fmla="*/ 19 w 39"/>
                    <a:gd name="T25" fmla="*/ 6 h 35"/>
                    <a:gd name="T26" fmla="*/ 23 w 39"/>
                    <a:gd name="T27" fmla="*/ 6 h 35"/>
                    <a:gd name="T28" fmla="*/ 25 w 39"/>
                    <a:gd name="T29" fmla="*/ 5 h 35"/>
                    <a:gd name="T30" fmla="*/ 28 w 39"/>
                    <a:gd name="T31" fmla="*/ 5 h 35"/>
                    <a:gd name="T32" fmla="*/ 32 w 39"/>
                    <a:gd name="T33" fmla="*/ 5 h 35"/>
                    <a:gd name="T34" fmla="*/ 38 w 39"/>
                    <a:gd name="T35" fmla="*/ 5 h 35"/>
                    <a:gd name="T36" fmla="*/ 38 w 39"/>
                    <a:gd name="T37" fmla="*/ 0 h 35"/>
                    <a:gd name="T38" fmla="*/ 32 w 39"/>
                    <a:gd name="T39" fmla="*/ 0 h 35"/>
                    <a:gd name="T40" fmla="*/ 28 w 39"/>
                    <a:gd name="T41" fmla="*/ 0 h 35"/>
                    <a:gd name="T42" fmla="*/ 25 w 39"/>
                    <a:gd name="T43" fmla="*/ 1 h 35"/>
                    <a:gd name="T44" fmla="*/ 21 w 39"/>
                    <a:gd name="T45" fmla="*/ 1 h 35"/>
                    <a:gd name="T46" fmla="*/ 18 w 39"/>
                    <a:gd name="T47" fmla="*/ 3 h 35"/>
                    <a:gd name="T48" fmla="*/ 16 w 39"/>
                    <a:gd name="T49" fmla="*/ 5 h 35"/>
                    <a:gd name="T50" fmla="*/ 12 w 39"/>
                    <a:gd name="T51" fmla="*/ 6 h 35"/>
                    <a:gd name="T52" fmla="*/ 10 w 39"/>
                    <a:gd name="T53" fmla="*/ 8 h 35"/>
                    <a:gd name="T54" fmla="*/ 9 w 39"/>
                    <a:gd name="T55" fmla="*/ 10 h 35"/>
                    <a:gd name="T56" fmla="*/ 5 w 39"/>
                    <a:gd name="T57" fmla="*/ 11 h 35"/>
                    <a:gd name="T58" fmla="*/ 3 w 39"/>
                    <a:gd name="T59" fmla="*/ 15 h 35"/>
                    <a:gd name="T60" fmla="*/ 3 w 39"/>
                    <a:gd name="T61" fmla="*/ 18 h 35"/>
                    <a:gd name="T62" fmla="*/ 1 w 39"/>
                    <a:gd name="T63" fmla="*/ 22 h 35"/>
                    <a:gd name="T64" fmla="*/ 0 w 39"/>
                    <a:gd name="T65" fmla="*/ 25 h 35"/>
                    <a:gd name="T66" fmla="*/ 0 w 39"/>
                    <a:gd name="T67" fmla="*/ 28 h 35"/>
                    <a:gd name="T68" fmla="*/ 0 w 39"/>
                    <a:gd name="T69" fmla="*/ 32 h 35"/>
                    <a:gd name="T70" fmla="*/ 0 w 39"/>
                    <a:gd name="T71" fmla="*/ 32 h 35"/>
                    <a:gd name="T72" fmla="*/ 0 w 39"/>
                    <a:gd name="T73" fmla="*/ 32 h 35"/>
                    <a:gd name="T74" fmla="*/ 0 w 39"/>
                    <a:gd name="T75" fmla="*/ 34 h 35"/>
                    <a:gd name="T76" fmla="*/ 0 w 39"/>
                    <a:gd name="T77" fmla="*/ 34 h 35"/>
                    <a:gd name="T78" fmla="*/ 1 w 39"/>
                    <a:gd name="T79" fmla="*/ 34 h 35"/>
                    <a:gd name="T80" fmla="*/ 3 w 39"/>
                    <a:gd name="T81" fmla="*/ 3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9" h="35">
                      <a:moveTo>
                        <a:pt x="3" y="32"/>
                      </a:moveTo>
                      <a:lnTo>
                        <a:pt x="3" y="32"/>
                      </a:lnTo>
                      <a:lnTo>
                        <a:pt x="3" y="28"/>
                      </a:lnTo>
                      <a:lnTo>
                        <a:pt x="3" y="27"/>
                      </a:lnTo>
                      <a:lnTo>
                        <a:pt x="5" y="23"/>
                      </a:lnTo>
                      <a:lnTo>
                        <a:pt x="7" y="20"/>
                      </a:lnTo>
                      <a:lnTo>
                        <a:pt x="7" y="18"/>
                      </a:lnTo>
                      <a:lnTo>
                        <a:pt x="9" y="15"/>
                      </a:lnTo>
                      <a:lnTo>
                        <a:pt x="10" y="13"/>
                      </a:lnTo>
                      <a:lnTo>
                        <a:pt x="12" y="11"/>
                      </a:lnTo>
                      <a:lnTo>
                        <a:pt x="14" y="10"/>
                      </a:lnTo>
                      <a:lnTo>
                        <a:pt x="18" y="8"/>
                      </a:lnTo>
                      <a:lnTo>
                        <a:pt x="19" y="6"/>
                      </a:lnTo>
                      <a:lnTo>
                        <a:pt x="23" y="6"/>
                      </a:lnTo>
                      <a:lnTo>
                        <a:pt x="25" y="5"/>
                      </a:lnTo>
                      <a:lnTo>
                        <a:pt x="28" y="5"/>
                      </a:lnTo>
                      <a:lnTo>
                        <a:pt x="32" y="5"/>
                      </a:lnTo>
                      <a:lnTo>
                        <a:pt x="38" y="5"/>
                      </a:lnTo>
                      <a:lnTo>
                        <a:pt x="38" y="0"/>
                      </a:lnTo>
                      <a:lnTo>
                        <a:pt x="32" y="0"/>
                      </a:lnTo>
                      <a:lnTo>
                        <a:pt x="28" y="0"/>
                      </a:lnTo>
                      <a:lnTo>
                        <a:pt x="25" y="1"/>
                      </a:lnTo>
                      <a:lnTo>
                        <a:pt x="21" y="1"/>
                      </a:lnTo>
                      <a:lnTo>
                        <a:pt x="18" y="3"/>
                      </a:lnTo>
                      <a:lnTo>
                        <a:pt x="16" y="5"/>
                      </a:lnTo>
                      <a:lnTo>
                        <a:pt x="12" y="6"/>
                      </a:lnTo>
                      <a:lnTo>
                        <a:pt x="10" y="8"/>
                      </a:lnTo>
                      <a:lnTo>
                        <a:pt x="9" y="10"/>
                      </a:lnTo>
                      <a:lnTo>
                        <a:pt x="5" y="11"/>
                      </a:lnTo>
                      <a:lnTo>
                        <a:pt x="3" y="15"/>
                      </a:lnTo>
                      <a:lnTo>
                        <a:pt x="3" y="18"/>
                      </a:lnTo>
                      <a:lnTo>
                        <a:pt x="1" y="22"/>
                      </a:lnTo>
                      <a:lnTo>
                        <a:pt x="0" y="25"/>
                      </a:lnTo>
                      <a:lnTo>
                        <a:pt x="0" y="28"/>
                      </a:lnTo>
                      <a:lnTo>
                        <a:pt x="0" y="32"/>
                      </a:lnTo>
                      <a:lnTo>
                        <a:pt x="0" y="32"/>
                      </a:lnTo>
                      <a:lnTo>
                        <a:pt x="0" y="32"/>
                      </a:lnTo>
                      <a:lnTo>
                        <a:pt x="0" y="34"/>
                      </a:lnTo>
                      <a:lnTo>
                        <a:pt x="0" y="34"/>
                      </a:lnTo>
                      <a:lnTo>
                        <a:pt x="1" y="34"/>
                      </a:lnTo>
                      <a:lnTo>
                        <a:pt x="3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80" name="Freeform 436">
                  <a:extLst>
                    <a:ext uri="{FF2B5EF4-FFF2-40B4-BE49-F238E27FC236}">
                      <a16:creationId xmlns:a16="http://schemas.microsoft.com/office/drawing/2014/main" id="{069D4543-5C40-21C3-CB8C-3C8D98F031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0" y="1356"/>
                  <a:ext cx="68" cy="640"/>
                </a:xfrm>
                <a:custGeom>
                  <a:avLst/>
                  <a:gdLst>
                    <a:gd name="T0" fmla="*/ 3 w 68"/>
                    <a:gd name="T1" fmla="*/ 637 h 640"/>
                    <a:gd name="T2" fmla="*/ 3 w 68"/>
                    <a:gd name="T3" fmla="*/ 598 h 640"/>
                    <a:gd name="T4" fmla="*/ 5 w 68"/>
                    <a:gd name="T5" fmla="*/ 559 h 640"/>
                    <a:gd name="T6" fmla="*/ 7 w 68"/>
                    <a:gd name="T7" fmla="*/ 518 h 640"/>
                    <a:gd name="T8" fmla="*/ 7 w 68"/>
                    <a:gd name="T9" fmla="*/ 479 h 640"/>
                    <a:gd name="T10" fmla="*/ 9 w 68"/>
                    <a:gd name="T11" fmla="*/ 438 h 640"/>
                    <a:gd name="T12" fmla="*/ 10 w 68"/>
                    <a:gd name="T13" fmla="*/ 400 h 640"/>
                    <a:gd name="T14" fmla="*/ 14 w 68"/>
                    <a:gd name="T15" fmla="*/ 361 h 640"/>
                    <a:gd name="T16" fmla="*/ 16 w 68"/>
                    <a:gd name="T17" fmla="*/ 320 h 640"/>
                    <a:gd name="T18" fmla="*/ 19 w 68"/>
                    <a:gd name="T19" fmla="*/ 281 h 640"/>
                    <a:gd name="T20" fmla="*/ 23 w 68"/>
                    <a:gd name="T21" fmla="*/ 242 h 640"/>
                    <a:gd name="T22" fmla="*/ 28 w 68"/>
                    <a:gd name="T23" fmla="*/ 201 h 640"/>
                    <a:gd name="T24" fmla="*/ 34 w 68"/>
                    <a:gd name="T25" fmla="*/ 162 h 640"/>
                    <a:gd name="T26" fmla="*/ 41 w 68"/>
                    <a:gd name="T27" fmla="*/ 122 h 640"/>
                    <a:gd name="T28" fmla="*/ 48 w 68"/>
                    <a:gd name="T29" fmla="*/ 81 h 640"/>
                    <a:gd name="T30" fmla="*/ 56 w 68"/>
                    <a:gd name="T31" fmla="*/ 42 h 640"/>
                    <a:gd name="T32" fmla="*/ 67 w 68"/>
                    <a:gd name="T33" fmla="*/ 1 h 640"/>
                    <a:gd name="T34" fmla="*/ 56 w 68"/>
                    <a:gd name="T35" fmla="*/ 20 h 640"/>
                    <a:gd name="T36" fmla="*/ 48 w 68"/>
                    <a:gd name="T37" fmla="*/ 61 h 640"/>
                    <a:gd name="T38" fmla="*/ 41 w 68"/>
                    <a:gd name="T39" fmla="*/ 101 h 640"/>
                    <a:gd name="T40" fmla="*/ 34 w 68"/>
                    <a:gd name="T41" fmla="*/ 142 h 640"/>
                    <a:gd name="T42" fmla="*/ 27 w 68"/>
                    <a:gd name="T43" fmla="*/ 183 h 640"/>
                    <a:gd name="T44" fmla="*/ 23 w 68"/>
                    <a:gd name="T45" fmla="*/ 222 h 640"/>
                    <a:gd name="T46" fmla="*/ 18 w 68"/>
                    <a:gd name="T47" fmla="*/ 261 h 640"/>
                    <a:gd name="T48" fmla="*/ 14 w 68"/>
                    <a:gd name="T49" fmla="*/ 301 h 640"/>
                    <a:gd name="T50" fmla="*/ 10 w 68"/>
                    <a:gd name="T51" fmla="*/ 340 h 640"/>
                    <a:gd name="T52" fmla="*/ 9 w 68"/>
                    <a:gd name="T53" fmla="*/ 379 h 640"/>
                    <a:gd name="T54" fmla="*/ 5 w 68"/>
                    <a:gd name="T55" fmla="*/ 420 h 640"/>
                    <a:gd name="T56" fmla="*/ 3 w 68"/>
                    <a:gd name="T57" fmla="*/ 459 h 640"/>
                    <a:gd name="T58" fmla="*/ 3 w 68"/>
                    <a:gd name="T59" fmla="*/ 498 h 640"/>
                    <a:gd name="T60" fmla="*/ 1 w 68"/>
                    <a:gd name="T61" fmla="*/ 538 h 640"/>
                    <a:gd name="T62" fmla="*/ 0 w 68"/>
                    <a:gd name="T63" fmla="*/ 577 h 640"/>
                    <a:gd name="T64" fmla="*/ 0 w 68"/>
                    <a:gd name="T65" fmla="*/ 618 h 640"/>
                    <a:gd name="T66" fmla="*/ 0 w 68"/>
                    <a:gd name="T67" fmla="*/ 637 h 640"/>
                    <a:gd name="T68" fmla="*/ 0 w 68"/>
                    <a:gd name="T69" fmla="*/ 639 h 640"/>
                    <a:gd name="T70" fmla="*/ 3 w 68"/>
                    <a:gd name="T71" fmla="*/ 639 h 6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8" h="640">
                      <a:moveTo>
                        <a:pt x="3" y="637"/>
                      </a:moveTo>
                      <a:lnTo>
                        <a:pt x="3" y="637"/>
                      </a:lnTo>
                      <a:lnTo>
                        <a:pt x="3" y="618"/>
                      </a:lnTo>
                      <a:lnTo>
                        <a:pt x="3" y="598"/>
                      </a:lnTo>
                      <a:lnTo>
                        <a:pt x="3" y="577"/>
                      </a:lnTo>
                      <a:lnTo>
                        <a:pt x="5" y="559"/>
                      </a:lnTo>
                      <a:lnTo>
                        <a:pt x="5" y="538"/>
                      </a:lnTo>
                      <a:lnTo>
                        <a:pt x="7" y="518"/>
                      </a:lnTo>
                      <a:lnTo>
                        <a:pt x="7" y="498"/>
                      </a:lnTo>
                      <a:lnTo>
                        <a:pt x="7" y="479"/>
                      </a:lnTo>
                      <a:lnTo>
                        <a:pt x="9" y="459"/>
                      </a:lnTo>
                      <a:lnTo>
                        <a:pt x="9" y="438"/>
                      </a:lnTo>
                      <a:lnTo>
                        <a:pt x="10" y="420"/>
                      </a:lnTo>
                      <a:lnTo>
                        <a:pt x="10" y="400"/>
                      </a:lnTo>
                      <a:lnTo>
                        <a:pt x="12" y="381"/>
                      </a:lnTo>
                      <a:lnTo>
                        <a:pt x="14" y="361"/>
                      </a:lnTo>
                      <a:lnTo>
                        <a:pt x="14" y="340"/>
                      </a:lnTo>
                      <a:lnTo>
                        <a:pt x="16" y="320"/>
                      </a:lnTo>
                      <a:lnTo>
                        <a:pt x="18" y="301"/>
                      </a:lnTo>
                      <a:lnTo>
                        <a:pt x="19" y="281"/>
                      </a:lnTo>
                      <a:lnTo>
                        <a:pt x="23" y="261"/>
                      </a:lnTo>
                      <a:lnTo>
                        <a:pt x="23" y="242"/>
                      </a:lnTo>
                      <a:lnTo>
                        <a:pt x="27" y="222"/>
                      </a:lnTo>
                      <a:lnTo>
                        <a:pt x="28" y="201"/>
                      </a:lnTo>
                      <a:lnTo>
                        <a:pt x="32" y="183"/>
                      </a:lnTo>
                      <a:lnTo>
                        <a:pt x="34" y="162"/>
                      </a:lnTo>
                      <a:lnTo>
                        <a:pt x="38" y="142"/>
                      </a:lnTo>
                      <a:lnTo>
                        <a:pt x="41" y="122"/>
                      </a:lnTo>
                      <a:lnTo>
                        <a:pt x="45" y="101"/>
                      </a:lnTo>
                      <a:lnTo>
                        <a:pt x="48" y="81"/>
                      </a:lnTo>
                      <a:lnTo>
                        <a:pt x="52" y="62"/>
                      </a:lnTo>
                      <a:lnTo>
                        <a:pt x="56" y="42"/>
                      </a:lnTo>
                      <a:lnTo>
                        <a:pt x="61" y="22"/>
                      </a:lnTo>
                      <a:lnTo>
                        <a:pt x="67" y="1"/>
                      </a:lnTo>
                      <a:lnTo>
                        <a:pt x="61" y="0"/>
                      </a:lnTo>
                      <a:lnTo>
                        <a:pt x="56" y="20"/>
                      </a:lnTo>
                      <a:lnTo>
                        <a:pt x="52" y="40"/>
                      </a:lnTo>
                      <a:lnTo>
                        <a:pt x="48" y="61"/>
                      </a:lnTo>
                      <a:lnTo>
                        <a:pt x="45" y="81"/>
                      </a:lnTo>
                      <a:lnTo>
                        <a:pt x="41" y="101"/>
                      </a:lnTo>
                      <a:lnTo>
                        <a:pt x="38" y="122"/>
                      </a:lnTo>
                      <a:lnTo>
                        <a:pt x="34" y="142"/>
                      </a:lnTo>
                      <a:lnTo>
                        <a:pt x="30" y="162"/>
                      </a:lnTo>
                      <a:lnTo>
                        <a:pt x="27" y="183"/>
                      </a:lnTo>
                      <a:lnTo>
                        <a:pt x="25" y="201"/>
                      </a:lnTo>
                      <a:lnTo>
                        <a:pt x="23" y="222"/>
                      </a:lnTo>
                      <a:lnTo>
                        <a:pt x="19" y="242"/>
                      </a:lnTo>
                      <a:lnTo>
                        <a:pt x="18" y="261"/>
                      </a:lnTo>
                      <a:lnTo>
                        <a:pt x="16" y="281"/>
                      </a:lnTo>
                      <a:lnTo>
                        <a:pt x="14" y="301"/>
                      </a:lnTo>
                      <a:lnTo>
                        <a:pt x="12" y="320"/>
                      </a:lnTo>
                      <a:lnTo>
                        <a:pt x="10" y="340"/>
                      </a:lnTo>
                      <a:lnTo>
                        <a:pt x="9" y="361"/>
                      </a:lnTo>
                      <a:lnTo>
                        <a:pt x="9" y="379"/>
                      </a:lnTo>
                      <a:lnTo>
                        <a:pt x="7" y="400"/>
                      </a:lnTo>
                      <a:lnTo>
                        <a:pt x="5" y="420"/>
                      </a:lnTo>
                      <a:lnTo>
                        <a:pt x="5" y="438"/>
                      </a:lnTo>
                      <a:lnTo>
                        <a:pt x="3" y="459"/>
                      </a:lnTo>
                      <a:lnTo>
                        <a:pt x="3" y="479"/>
                      </a:lnTo>
                      <a:lnTo>
                        <a:pt x="3" y="498"/>
                      </a:lnTo>
                      <a:lnTo>
                        <a:pt x="1" y="518"/>
                      </a:lnTo>
                      <a:lnTo>
                        <a:pt x="1" y="538"/>
                      </a:lnTo>
                      <a:lnTo>
                        <a:pt x="1" y="559"/>
                      </a:lnTo>
                      <a:lnTo>
                        <a:pt x="0" y="577"/>
                      </a:lnTo>
                      <a:lnTo>
                        <a:pt x="0" y="598"/>
                      </a:lnTo>
                      <a:lnTo>
                        <a:pt x="0" y="618"/>
                      </a:lnTo>
                      <a:lnTo>
                        <a:pt x="0" y="637"/>
                      </a:lnTo>
                      <a:lnTo>
                        <a:pt x="0" y="637"/>
                      </a:lnTo>
                      <a:lnTo>
                        <a:pt x="0" y="637"/>
                      </a:lnTo>
                      <a:lnTo>
                        <a:pt x="0" y="639"/>
                      </a:lnTo>
                      <a:lnTo>
                        <a:pt x="1" y="639"/>
                      </a:lnTo>
                      <a:lnTo>
                        <a:pt x="3" y="639"/>
                      </a:lnTo>
                      <a:lnTo>
                        <a:pt x="3" y="63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81" name="Freeform 437">
                  <a:extLst>
                    <a:ext uri="{FF2B5EF4-FFF2-40B4-BE49-F238E27FC236}">
                      <a16:creationId xmlns:a16="http://schemas.microsoft.com/office/drawing/2014/main" id="{AA5C2189-D415-D5F8-6400-B2B6215E83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1995"/>
                  <a:ext cx="38" cy="37"/>
                </a:xfrm>
                <a:custGeom>
                  <a:avLst/>
                  <a:gdLst>
                    <a:gd name="T0" fmla="*/ 35 w 38"/>
                    <a:gd name="T1" fmla="*/ 32 h 37"/>
                    <a:gd name="T2" fmla="*/ 35 w 38"/>
                    <a:gd name="T3" fmla="*/ 32 h 37"/>
                    <a:gd name="T4" fmla="*/ 31 w 38"/>
                    <a:gd name="T5" fmla="*/ 29 h 37"/>
                    <a:gd name="T6" fmla="*/ 27 w 38"/>
                    <a:gd name="T7" fmla="*/ 29 h 37"/>
                    <a:gd name="T8" fmla="*/ 24 w 38"/>
                    <a:gd name="T9" fmla="*/ 25 h 37"/>
                    <a:gd name="T10" fmla="*/ 22 w 38"/>
                    <a:gd name="T11" fmla="*/ 25 h 37"/>
                    <a:gd name="T12" fmla="*/ 18 w 38"/>
                    <a:gd name="T13" fmla="*/ 22 h 37"/>
                    <a:gd name="T14" fmla="*/ 16 w 38"/>
                    <a:gd name="T15" fmla="*/ 20 h 37"/>
                    <a:gd name="T16" fmla="*/ 14 w 38"/>
                    <a:gd name="T17" fmla="*/ 18 h 37"/>
                    <a:gd name="T18" fmla="*/ 11 w 38"/>
                    <a:gd name="T19" fmla="*/ 17 h 37"/>
                    <a:gd name="T20" fmla="*/ 11 w 38"/>
                    <a:gd name="T21" fmla="*/ 15 h 37"/>
                    <a:gd name="T22" fmla="*/ 9 w 38"/>
                    <a:gd name="T23" fmla="*/ 13 h 37"/>
                    <a:gd name="T24" fmla="*/ 9 w 38"/>
                    <a:gd name="T25" fmla="*/ 12 h 37"/>
                    <a:gd name="T26" fmla="*/ 7 w 38"/>
                    <a:gd name="T27" fmla="*/ 8 h 37"/>
                    <a:gd name="T28" fmla="*/ 5 w 38"/>
                    <a:gd name="T29" fmla="*/ 6 h 37"/>
                    <a:gd name="T30" fmla="*/ 5 w 38"/>
                    <a:gd name="T31" fmla="*/ 5 h 37"/>
                    <a:gd name="T32" fmla="*/ 5 w 38"/>
                    <a:gd name="T33" fmla="*/ 1 h 37"/>
                    <a:gd name="T34" fmla="*/ 5 w 38"/>
                    <a:gd name="T35" fmla="*/ 0 h 37"/>
                    <a:gd name="T36" fmla="*/ 0 w 38"/>
                    <a:gd name="T37" fmla="*/ 0 h 37"/>
                    <a:gd name="T38" fmla="*/ 0 w 38"/>
                    <a:gd name="T39" fmla="*/ 1 h 37"/>
                    <a:gd name="T40" fmla="*/ 0 w 38"/>
                    <a:gd name="T41" fmla="*/ 5 h 37"/>
                    <a:gd name="T42" fmla="*/ 0 w 38"/>
                    <a:gd name="T43" fmla="*/ 8 h 37"/>
                    <a:gd name="T44" fmla="*/ 1 w 38"/>
                    <a:gd name="T45" fmla="*/ 10 h 37"/>
                    <a:gd name="T46" fmla="*/ 3 w 38"/>
                    <a:gd name="T47" fmla="*/ 13 h 37"/>
                    <a:gd name="T48" fmla="*/ 3 w 38"/>
                    <a:gd name="T49" fmla="*/ 15 h 37"/>
                    <a:gd name="T50" fmla="*/ 5 w 38"/>
                    <a:gd name="T51" fmla="*/ 17 h 37"/>
                    <a:gd name="T52" fmla="*/ 7 w 38"/>
                    <a:gd name="T53" fmla="*/ 18 h 37"/>
                    <a:gd name="T54" fmla="*/ 9 w 38"/>
                    <a:gd name="T55" fmla="*/ 20 h 37"/>
                    <a:gd name="T56" fmla="*/ 11 w 38"/>
                    <a:gd name="T57" fmla="*/ 24 h 37"/>
                    <a:gd name="T58" fmla="*/ 14 w 38"/>
                    <a:gd name="T59" fmla="*/ 25 h 37"/>
                    <a:gd name="T60" fmla="*/ 16 w 38"/>
                    <a:gd name="T61" fmla="*/ 27 h 37"/>
                    <a:gd name="T62" fmla="*/ 20 w 38"/>
                    <a:gd name="T63" fmla="*/ 29 h 37"/>
                    <a:gd name="T64" fmla="*/ 24 w 38"/>
                    <a:gd name="T65" fmla="*/ 30 h 37"/>
                    <a:gd name="T66" fmla="*/ 27 w 38"/>
                    <a:gd name="T67" fmla="*/ 32 h 37"/>
                    <a:gd name="T68" fmla="*/ 31 w 38"/>
                    <a:gd name="T69" fmla="*/ 34 h 37"/>
                    <a:gd name="T70" fmla="*/ 31 w 38"/>
                    <a:gd name="T71" fmla="*/ 36 h 37"/>
                    <a:gd name="T72" fmla="*/ 31 w 38"/>
                    <a:gd name="T73" fmla="*/ 34 h 37"/>
                    <a:gd name="T74" fmla="*/ 33 w 38"/>
                    <a:gd name="T75" fmla="*/ 36 h 37"/>
                    <a:gd name="T76" fmla="*/ 35 w 38"/>
                    <a:gd name="T77" fmla="*/ 34 h 37"/>
                    <a:gd name="T78" fmla="*/ 37 w 38"/>
                    <a:gd name="T79" fmla="*/ 32 h 37"/>
                    <a:gd name="T80" fmla="*/ 35 w 38"/>
                    <a:gd name="T81" fmla="*/ 32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8" h="37">
                      <a:moveTo>
                        <a:pt x="35" y="32"/>
                      </a:moveTo>
                      <a:lnTo>
                        <a:pt x="35" y="32"/>
                      </a:lnTo>
                      <a:lnTo>
                        <a:pt x="31" y="29"/>
                      </a:lnTo>
                      <a:lnTo>
                        <a:pt x="27" y="29"/>
                      </a:lnTo>
                      <a:lnTo>
                        <a:pt x="24" y="25"/>
                      </a:lnTo>
                      <a:lnTo>
                        <a:pt x="22" y="25"/>
                      </a:lnTo>
                      <a:lnTo>
                        <a:pt x="18" y="22"/>
                      </a:lnTo>
                      <a:lnTo>
                        <a:pt x="16" y="20"/>
                      </a:lnTo>
                      <a:lnTo>
                        <a:pt x="14" y="18"/>
                      </a:lnTo>
                      <a:lnTo>
                        <a:pt x="11" y="17"/>
                      </a:lnTo>
                      <a:lnTo>
                        <a:pt x="11" y="15"/>
                      </a:lnTo>
                      <a:lnTo>
                        <a:pt x="9" y="13"/>
                      </a:lnTo>
                      <a:lnTo>
                        <a:pt x="9" y="12"/>
                      </a:lnTo>
                      <a:lnTo>
                        <a:pt x="7" y="8"/>
                      </a:lnTo>
                      <a:lnTo>
                        <a:pt x="5" y="6"/>
                      </a:lnTo>
                      <a:lnTo>
                        <a:pt x="5" y="5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1" y="10"/>
                      </a:lnTo>
                      <a:lnTo>
                        <a:pt x="3" y="13"/>
                      </a:lnTo>
                      <a:lnTo>
                        <a:pt x="3" y="15"/>
                      </a:lnTo>
                      <a:lnTo>
                        <a:pt x="5" y="17"/>
                      </a:lnTo>
                      <a:lnTo>
                        <a:pt x="7" y="18"/>
                      </a:lnTo>
                      <a:lnTo>
                        <a:pt x="9" y="20"/>
                      </a:lnTo>
                      <a:lnTo>
                        <a:pt x="11" y="24"/>
                      </a:lnTo>
                      <a:lnTo>
                        <a:pt x="14" y="25"/>
                      </a:lnTo>
                      <a:lnTo>
                        <a:pt x="16" y="27"/>
                      </a:lnTo>
                      <a:lnTo>
                        <a:pt x="20" y="29"/>
                      </a:lnTo>
                      <a:lnTo>
                        <a:pt x="24" y="30"/>
                      </a:lnTo>
                      <a:lnTo>
                        <a:pt x="27" y="32"/>
                      </a:lnTo>
                      <a:lnTo>
                        <a:pt x="31" y="34"/>
                      </a:lnTo>
                      <a:lnTo>
                        <a:pt x="31" y="36"/>
                      </a:lnTo>
                      <a:lnTo>
                        <a:pt x="31" y="34"/>
                      </a:lnTo>
                      <a:lnTo>
                        <a:pt x="33" y="36"/>
                      </a:lnTo>
                      <a:lnTo>
                        <a:pt x="35" y="34"/>
                      </a:lnTo>
                      <a:lnTo>
                        <a:pt x="37" y="32"/>
                      </a:lnTo>
                      <a:lnTo>
                        <a:pt x="35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82" name="Freeform 438">
                  <a:extLst>
                    <a:ext uri="{FF2B5EF4-FFF2-40B4-BE49-F238E27FC236}">
                      <a16:creationId xmlns:a16="http://schemas.microsoft.com/office/drawing/2014/main" id="{CC20C3BA-8DBD-5980-7FB1-A9EA278C6B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2" y="2026"/>
                  <a:ext cx="83" cy="52"/>
                </a:xfrm>
                <a:custGeom>
                  <a:avLst/>
                  <a:gdLst>
                    <a:gd name="T0" fmla="*/ 80 w 83"/>
                    <a:gd name="T1" fmla="*/ 47 h 52"/>
                    <a:gd name="T2" fmla="*/ 80 w 83"/>
                    <a:gd name="T3" fmla="*/ 47 h 52"/>
                    <a:gd name="T4" fmla="*/ 1 w 83"/>
                    <a:gd name="T5" fmla="*/ 0 h 52"/>
                    <a:gd name="T6" fmla="*/ 0 w 83"/>
                    <a:gd name="T7" fmla="*/ 3 h 52"/>
                    <a:gd name="T8" fmla="*/ 78 w 83"/>
                    <a:gd name="T9" fmla="*/ 51 h 52"/>
                    <a:gd name="T10" fmla="*/ 78 w 83"/>
                    <a:gd name="T11" fmla="*/ 51 h 52"/>
                    <a:gd name="T12" fmla="*/ 78 w 83"/>
                    <a:gd name="T13" fmla="*/ 51 h 52"/>
                    <a:gd name="T14" fmla="*/ 80 w 83"/>
                    <a:gd name="T15" fmla="*/ 51 h 52"/>
                    <a:gd name="T16" fmla="*/ 82 w 83"/>
                    <a:gd name="T17" fmla="*/ 51 h 52"/>
                    <a:gd name="T18" fmla="*/ 82 w 83"/>
                    <a:gd name="T19" fmla="*/ 49 h 52"/>
                    <a:gd name="T20" fmla="*/ 80 w 83"/>
                    <a:gd name="T21" fmla="*/ 47 h 52"/>
                    <a:gd name="T22" fmla="*/ 80 w 83"/>
                    <a:gd name="T23" fmla="*/ 47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3" h="52">
                      <a:moveTo>
                        <a:pt x="80" y="47"/>
                      </a:moveTo>
                      <a:lnTo>
                        <a:pt x="80" y="47"/>
                      </a:lnTo>
                      <a:lnTo>
                        <a:pt x="1" y="0"/>
                      </a:lnTo>
                      <a:lnTo>
                        <a:pt x="0" y="3"/>
                      </a:lnTo>
                      <a:lnTo>
                        <a:pt x="78" y="51"/>
                      </a:lnTo>
                      <a:lnTo>
                        <a:pt x="78" y="51"/>
                      </a:lnTo>
                      <a:lnTo>
                        <a:pt x="78" y="51"/>
                      </a:lnTo>
                      <a:lnTo>
                        <a:pt x="80" y="51"/>
                      </a:lnTo>
                      <a:lnTo>
                        <a:pt x="82" y="51"/>
                      </a:lnTo>
                      <a:lnTo>
                        <a:pt x="82" y="49"/>
                      </a:lnTo>
                      <a:lnTo>
                        <a:pt x="80" y="47"/>
                      </a:lnTo>
                      <a:lnTo>
                        <a:pt x="80" y="4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83" name="Freeform 439">
                  <a:extLst>
                    <a:ext uri="{FF2B5EF4-FFF2-40B4-BE49-F238E27FC236}">
                      <a16:creationId xmlns:a16="http://schemas.microsoft.com/office/drawing/2014/main" id="{B4CDA687-05DF-2F9F-9E71-467F49BC8B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2" y="2070"/>
                  <a:ext cx="244" cy="35"/>
                </a:xfrm>
                <a:custGeom>
                  <a:avLst/>
                  <a:gdLst>
                    <a:gd name="T0" fmla="*/ 241 w 244"/>
                    <a:gd name="T1" fmla="*/ 30 h 35"/>
                    <a:gd name="T2" fmla="*/ 239 w 244"/>
                    <a:gd name="T3" fmla="*/ 30 h 35"/>
                    <a:gd name="T4" fmla="*/ 0 w 244"/>
                    <a:gd name="T5" fmla="*/ 0 h 35"/>
                    <a:gd name="T6" fmla="*/ 0 w 244"/>
                    <a:gd name="T7" fmla="*/ 5 h 35"/>
                    <a:gd name="T8" fmla="*/ 239 w 244"/>
                    <a:gd name="T9" fmla="*/ 34 h 35"/>
                    <a:gd name="T10" fmla="*/ 237 w 244"/>
                    <a:gd name="T11" fmla="*/ 34 h 35"/>
                    <a:gd name="T12" fmla="*/ 239 w 244"/>
                    <a:gd name="T13" fmla="*/ 34 h 35"/>
                    <a:gd name="T14" fmla="*/ 241 w 244"/>
                    <a:gd name="T15" fmla="*/ 34 h 35"/>
                    <a:gd name="T16" fmla="*/ 243 w 244"/>
                    <a:gd name="T17" fmla="*/ 32 h 35"/>
                    <a:gd name="T18" fmla="*/ 241 w 244"/>
                    <a:gd name="T19" fmla="*/ 30 h 35"/>
                    <a:gd name="T20" fmla="*/ 239 w 244"/>
                    <a:gd name="T21" fmla="*/ 30 h 35"/>
                    <a:gd name="T22" fmla="*/ 241 w 244"/>
                    <a:gd name="T23" fmla="*/ 3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44" h="35">
                      <a:moveTo>
                        <a:pt x="241" y="30"/>
                      </a:moveTo>
                      <a:lnTo>
                        <a:pt x="239" y="3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39" y="34"/>
                      </a:lnTo>
                      <a:lnTo>
                        <a:pt x="237" y="34"/>
                      </a:lnTo>
                      <a:lnTo>
                        <a:pt x="239" y="34"/>
                      </a:lnTo>
                      <a:lnTo>
                        <a:pt x="241" y="34"/>
                      </a:lnTo>
                      <a:lnTo>
                        <a:pt x="243" y="32"/>
                      </a:lnTo>
                      <a:lnTo>
                        <a:pt x="241" y="30"/>
                      </a:lnTo>
                      <a:lnTo>
                        <a:pt x="239" y="30"/>
                      </a:lnTo>
                      <a:lnTo>
                        <a:pt x="241" y="3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84" name="Freeform 440">
                  <a:extLst>
                    <a:ext uri="{FF2B5EF4-FFF2-40B4-BE49-F238E27FC236}">
                      <a16:creationId xmlns:a16="http://schemas.microsoft.com/office/drawing/2014/main" id="{FA3367D2-F72D-7CEA-1544-1D594DFEF4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97" y="2097"/>
                  <a:ext cx="69" cy="52"/>
                </a:xfrm>
                <a:custGeom>
                  <a:avLst/>
                  <a:gdLst>
                    <a:gd name="T0" fmla="*/ 66 w 69"/>
                    <a:gd name="T1" fmla="*/ 51 h 52"/>
                    <a:gd name="T2" fmla="*/ 68 w 69"/>
                    <a:gd name="T3" fmla="*/ 47 h 52"/>
                    <a:gd name="T4" fmla="*/ 62 w 69"/>
                    <a:gd name="T5" fmla="*/ 45 h 52"/>
                    <a:gd name="T6" fmla="*/ 58 w 69"/>
                    <a:gd name="T7" fmla="*/ 44 h 52"/>
                    <a:gd name="T8" fmla="*/ 55 w 69"/>
                    <a:gd name="T9" fmla="*/ 40 h 52"/>
                    <a:gd name="T10" fmla="*/ 49 w 69"/>
                    <a:gd name="T11" fmla="*/ 37 h 52"/>
                    <a:gd name="T12" fmla="*/ 45 w 69"/>
                    <a:gd name="T13" fmla="*/ 34 h 52"/>
                    <a:gd name="T14" fmla="*/ 42 w 69"/>
                    <a:gd name="T15" fmla="*/ 32 h 52"/>
                    <a:gd name="T16" fmla="*/ 36 w 69"/>
                    <a:gd name="T17" fmla="*/ 28 h 52"/>
                    <a:gd name="T18" fmla="*/ 33 w 69"/>
                    <a:gd name="T19" fmla="*/ 25 h 52"/>
                    <a:gd name="T20" fmla="*/ 27 w 69"/>
                    <a:gd name="T21" fmla="*/ 22 h 52"/>
                    <a:gd name="T22" fmla="*/ 23 w 69"/>
                    <a:gd name="T23" fmla="*/ 18 h 52"/>
                    <a:gd name="T24" fmla="*/ 20 w 69"/>
                    <a:gd name="T25" fmla="*/ 17 h 52"/>
                    <a:gd name="T26" fmla="*/ 16 w 69"/>
                    <a:gd name="T27" fmla="*/ 13 h 52"/>
                    <a:gd name="T28" fmla="*/ 12 w 69"/>
                    <a:gd name="T29" fmla="*/ 10 h 52"/>
                    <a:gd name="T30" fmla="*/ 9 w 69"/>
                    <a:gd name="T31" fmla="*/ 6 h 52"/>
                    <a:gd name="T32" fmla="*/ 7 w 69"/>
                    <a:gd name="T33" fmla="*/ 3 h 52"/>
                    <a:gd name="T34" fmla="*/ 3 w 69"/>
                    <a:gd name="T35" fmla="*/ 0 h 52"/>
                    <a:gd name="T36" fmla="*/ 0 w 69"/>
                    <a:gd name="T37" fmla="*/ 1 h 52"/>
                    <a:gd name="T38" fmla="*/ 3 w 69"/>
                    <a:gd name="T39" fmla="*/ 5 h 52"/>
                    <a:gd name="T40" fmla="*/ 7 w 69"/>
                    <a:gd name="T41" fmla="*/ 8 h 52"/>
                    <a:gd name="T42" fmla="*/ 9 w 69"/>
                    <a:gd name="T43" fmla="*/ 11 h 52"/>
                    <a:gd name="T44" fmla="*/ 14 w 69"/>
                    <a:gd name="T45" fmla="*/ 15 h 52"/>
                    <a:gd name="T46" fmla="*/ 18 w 69"/>
                    <a:gd name="T47" fmla="*/ 18 h 52"/>
                    <a:gd name="T48" fmla="*/ 22 w 69"/>
                    <a:gd name="T49" fmla="*/ 22 h 52"/>
                    <a:gd name="T50" fmla="*/ 25 w 69"/>
                    <a:gd name="T51" fmla="*/ 25 h 52"/>
                    <a:gd name="T52" fmla="*/ 29 w 69"/>
                    <a:gd name="T53" fmla="*/ 28 h 52"/>
                    <a:gd name="T54" fmla="*/ 34 w 69"/>
                    <a:gd name="T55" fmla="*/ 32 h 52"/>
                    <a:gd name="T56" fmla="*/ 38 w 69"/>
                    <a:gd name="T57" fmla="*/ 34 h 52"/>
                    <a:gd name="T58" fmla="*/ 42 w 69"/>
                    <a:gd name="T59" fmla="*/ 37 h 52"/>
                    <a:gd name="T60" fmla="*/ 47 w 69"/>
                    <a:gd name="T61" fmla="*/ 40 h 52"/>
                    <a:gd name="T62" fmla="*/ 51 w 69"/>
                    <a:gd name="T63" fmla="*/ 44 h 52"/>
                    <a:gd name="T64" fmla="*/ 56 w 69"/>
                    <a:gd name="T65" fmla="*/ 45 h 52"/>
                    <a:gd name="T66" fmla="*/ 60 w 69"/>
                    <a:gd name="T67" fmla="*/ 49 h 52"/>
                    <a:gd name="T68" fmla="*/ 66 w 69"/>
                    <a:gd name="T69" fmla="*/ 51 h 52"/>
                    <a:gd name="T70" fmla="*/ 68 w 69"/>
                    <a:gd name="T71" fmla="*/ 47 h 52"/>
                    <a:gd name="T72" fmla="*/ 66 w 69"/>
                    <a:gd name="T73" fmla="*/ 51 h 52"/>
                    <a:gd name="T74" fmla="*/ 68 w 69"/>
                    <a:gd name="T75" fmla="*/ 51 h 52"/>
                    <a:gd name="T76" fmla="*/ 68 w 69"/>
                    <a:gd name="T77" fmla="*/ 51 h 52"/>
                    <a:gd name="T78" fmla="*/ 68 w 69"/>
                    <a:gd name="T79" fmla="*/ 49 h 52"/>
                    <a:gd name="T80" fmla="*/ 68 w 69"/>
                    <a:gd name="T81" fmla="*/ 47 h 52"/>
                    <a:gd name="T82" fmla="*/ 66 w 69"/>
                    <a:gd name="T83" fmla="*/ 51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9" h="52">
                      <a:moveTo>
                        <a:pt x="66" y="51"/>
                      </a:moveTo>
                      <a:lnTo>
                        <a:pt x="68" y="47"/>
                      </a:lnTo>
                      <a:lnTo>
                        <a:pt x="62" y="45"/>
                      </a:lnTo>
                      <a:lnTo>
                        <a:pt x="58" y="44"/>
                      </a:lnTo>
                      <a:lnTo>
                        <a:pt x="55" y="40"/>
                      </a:lnTo>
                      <a:lnTo>
                        <a:pt x="49" y="37"/>
                      </a:lnTo>
                      <a:lnTo>
                        <a:pt x="45" y="34"/>
                      </a:lnTo>
                      <a:lnTo>
                        <a:pt x="42" y="32"/>
                      </a:lnTo>
                      <a:lnTo>
                        <a:pt x="36" y="28"/>
                      </a:lnTo>
                      <a:lnTo>
                        <a:pt x="33" y="25"/>
                      </a:lnTo>
                      <a:lnTo>
                        <a:pt x="27" y="22"/>
                      </a:lnTo>
                      <a:lnTo>
                        <a:pt x="23" y="18"/>
                      </a:lnTo>
                      <a:lnTo>
                        <a:pt x="20" y="17"/>
                      </a:lnTo>
                      <a:lnTo>
                        <a:pt x="16" y="13"/>
                      </a:lnTo>
                      <a:lnTo>
                        <a:pt x="12" y="10"/>
                      </a:lnTo>
                      <a:lnTo>
                        <a:pt x="9" y="6"/>
                      </a:lnTo>
                      <a:lnTo>
                        <a:pt x="7" y="3"/>
                      </a:lnTo>
                      <a:lnTo>
                        <a:pt x="3" y="0"/>
                      </a:lnTo>
                      <a:lnTo>
                        <a:pt x="0" y="1"/>
                      </a:lnTo>
                      <a:lnTo>
                        <a:pt x="3" y="5"/>
                      </a:lnTo>
                      <a:lnTo>
                        <a:pt x="7" y="8"/>
                      </a:lnTo>
                      <a:lnTo>
                        <a:pt x="9" y="11"/>
                      </a:lnTo>
                      <a:lnTo>
                        <a:pt x="14" y="15"/>
                      </a:lnTo>
                      <a:lnTo>
                        <a:pt x="18" y="18"/>
                      </a:lnTo>
                      <a:lnTo>
                        <a:pt x="22" y="22"/>
                      </a:lnTo>
                      <a:lnTo>
                        <a:pt x="25" y="25"/>
                      </a:lnTo>
                      <a:lnTo>
                        <a:pt x="29" y="28"/>
                      </a:lnTo>
                      <a:lnTo>
                        <a:pt x="34" y="32"/>
                      </a:lnTo>
                      <a:lnTo>
                        <a:pt x="38" y="34"/>
                      </a:lnTo>
                      <a:lnTo>
                        <a:pt x="42" y="37"/>
                      </a:lnTo>
                      <a:lnTo>
                        <a:pt x="47" y="40"/>
                      </a:lnTo>
                      <a:lnTo>
                        <a:pt x="51" y="44"/>
                      </a:lnTo>
                      <a:lnTo>
                        <a:pt x="56" y="45"/>
                      </a:lnTo>
                      <a:lnTo>
                        <a:pt x="60" y="49"/>
                      </a:lnTo>
                      <a:lnTo>
                        <a:pt x="66" y="51"/>
                      </a:lnTo>
                      <a:lnTo>
                        <a:pt x="68" y="47"/>
                      </a:lnTo>
                      <a:lnTo>
                        <a:pt x="66" y="51"/>
                      </a:lnTo>
                      <a:lnTo>
                        <a:pt x="68" y="51"/>
                      </a:lnTo>
                      <a:lnTo>
                        <a:pt x="68" y="51"/>
                      </a:lnTo>
                      <a:lnTo>
                        <a:pt x="68" y="49"/>
                      </a:lnTo>
                      <a:lnTo>
                        <a:pt x="68" y="47"/>
                      </a:lnTo>
                      <a:lnTo>
                        <a:pt x="66" y="5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85" name="Freeform 441">
                  <a:extLst>
                    <a:ext uri="{FF2B5EF4-FFF2-40B4-BE49-F238E27FC236}">
                      <a16:creationId xmlns:a16="http://schemas.microsoft.com/office/drawing/2014/main" id="{95F1FBD1-44CC-38D9-F3E2-3833CA5551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85" y="2136"/>
                  <a:ext cx="79" cy="33"/>
                </a:xfrm>
                <a:custGeom>
                  <a:avLst/>
                  <a:gdLst>
                    <a:gd name="T0" fmla="*/ 3 w 79"/>
                    <a:gd name="T1" fmla="*/ 10 h 33"/>
                    <a:gd name="T2" fmla="*/ 1 w 79"/>
                    <a:gd name="T3" fmla="*/ 10 h 33"/>
                    <a:gd name="T4" fmla="*/ 78 w 79"/>
                    <a:gd name="T5" fmla="*/ 32 h 33"/>
                    <a:gd name="T6" fmla="*/ 78 w 79"/>
                    <a:gd name="T7" fmla="*/ 20 h 33"/>
                    <a:gd name="T8" fmla="*/ 3 w 79"/>
                    <a:gd name="T9" fmla="*/ 0 h 33"/>
                    <a:gd name="T10" fmla="*/ 1 w 79"/>
                    <a:gd name="T11" fmla="*/ 0 h 33"/>
                    <a:gd name="T12" fmla="*/ 3 w 79"/>
                    <a:gd name="T13" fmla="*/ 0 h 33"/>
                    <a:gd name="T14" fmla="*/ 1 w 79"/>
                    <a:gd name="T15" fmla="*/ 3 h 33"/>
                    <a:gd name="T16" fmla="*/ 0 w 79"/>
                    <a:gd name="T17" fmla="*/ 5 h 33"/>
                    <a:gd name="T18" fmla="*/ 0 w 79"/>
                    <a:gd name="T19" fmla="*/ 8 h 33"/>
                    <a:gd name="T20" fmla="*/ 1 w 79"/>
                    <a:gd name="T21" fmla="*/ 10 h 33"/>
                    <a:gd name="T22" fmla="*/ 3 w 79"/>
                    <a:gd name="T23" fmla="*/ 1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9" h="33">
                      <a:moveTo>
                        <a:pt x="3" y="10"/>
                      </a:moveTo>
                      <a:lnTo>
                        <a:pt x="1" y="10"/>
                      </a:lnTo>
                      <a:lnTo>
                        <a:pt x="78" y="32"/>
                      </a:lnTo>
                      <a:lnTo>
                        <a:pt x="78" y="20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1" y="3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1" y="10"/>
                      </a:lnTo>
                      <a:lnTo>
                        <a:pt x="3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86" name="Freeform 442">
                  <a:extLst>
                    <a:ext uri="{FF2B5EF4-FFF2-40B4-BE49-F238E27FC236}">
                      <a16:creationId xmlns:a16="http://schemas.microsoft.com/office/drawing/2014/main" id="{01EDEC8D-AFC7-FB7D-FA51-73FA9F19D3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2" y="2138"/>
                  <a:ext cx="187" cy="84"/>
                </a:xfrm>
                <a:custGeom>
                  <a:avLst/>
                  <a:gdLst>
                    <a:gd name="T0" fmla="*/ 3 w 187"/>
                    <a:gd name="T1" fmla="*/ 81 h 84"/>
                    <a:gd name="T2" fmla="*/ 3 w 187"/>
                    <a:gd name="T3" fmla="*/ 83 h 84"/>
                    <a:gd name="T4" fmla="*/ 186 w 187"/>
                    <a:gd name="T5" fmla="*/ 3 h 84"/>
                    <a:gd name="T6" fmla="*/ 184 w 187"/>
                    <a:gd name="T7" fmla="*/ 0 h 84"/>
                    <a:gd name="T8" fmla="*/ 1 w 187"/>
                    <a:gd name="T9" fmla="*/ 79 h 84"/>
                    <a:gd name="T10" fmla="*/ 0 w 187"/>
                    <a:gd name="T11" fmla="*/ 81 h 84"/>
                    <a:gd name="T12" fmla="*/ 1 w 187"/>
                    <a:gd name="T13" fmla="*/ 79 h 84"/>
                    <a:gd name="T14" fmla="*/ 0 w 187"/>
                    <a:gd name="T15" fmla="*/ 81 h 84"/>
                    <a:gd name="T16" fmla="*/ 0 w 187"/>
                    <a:gd name="T17" fmla="*/ 81 h 84"/>
                    <a:gd name="T18" fmla="*/ 1 w 187"/>
                    <a:gd name="T19" fmla="*/ 83 h 84"/>
                    <a:gd name="T20" fmla="*/ 3 w 187"/>
                    <a:gd name="T21" fmla="*/ 83 h 84"/>
                    <a:gd name="T22" fmla="*/ 3 w 187"/>
                    <a:gd name="T23" fmla="*/ 81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87" h="84">
                      <a:moveTo>
                        <a:pt x="3" y="81"/>
                      </a:moveTo>
                      <a:lnTo>
                        <a:pt x="3" y="83"/>
                      </a:lnTo>
                      <a:lnTo>
                        <a:pt x="186" y="3"/>
                      </a:lnTo>
                      <a:lnTo>
                        <a:pt x="184" y="0"/>
                      </a:lnTo>
                      <a:lnTo>
                        <a:pt x="1" y="79"/>
                      </a:lnTo>
                      <a:lnTo>
                        <a:pt x="0" y="81"/>
                      </a:lnTo>
                      <a:lnTo>
                        <a:pt x="1" y="79"/>
                      </a:lnTo>
                      <a:lnTo>
                        <a:pt x="0" y="81"/>
                      </a:lnTo>
                      <a:lnTo>
                        <a:pt x="0" y="81"/>
                      </a:lnTo>
                      <a:lnTo>
                        <a:pt x="1" y="83"/>
                      </a:lnTo>
                      <a:lnTo>
                        <a:pt x="3" y="83"/>
                      </a:lnTo>
                      <a:lnTo>
                        <a:pt x="3" y="8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87" name="Freeform 443">
                  <a:extLst>
                    <a:ext uri="{FF2B5EF4-FFF2-40B4-BE49-F238E27FC236}">
                      <a16:creationId xmlns:a16="http://schemas.microsoft.com/office/drawing/2014/main" id="{11EEEFA4-9E3E-8684-76F1-42A5AF22E3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82" y="2219"/>
                  <a:ext cx="36" cy="34"/>
                </a:xfrm>
                <a:custGeom>
                  <a:avLst/>
                  <a:gdLst>
                    <a:gd name="T0" fmla="*/ 18 w 36"/>
                    <a:gd name="T1" fmla="*/ 27 h 34"/>
                    <a:gd name="T2" fmla="*/ 35 w 36"/>
                    <a:gd name="T3" fmla="*/ 31 h 34"/>
                    <a:gd name="T4" fmla="*/ 35 w 36"/>
                    <a:gd name="T5" fmla="*/ 0 h 34"/>
                    <a:gd name="T6" fmla="*/ 0 w 36"/>
                    <a:gd name="T7" fmla="*/ 0 h 34"/>
                    <a:gd name="T8" fmla="*/ 0 w 36"/>
                    <a:gd name="T9" fmla="*/ 31 h 34"/>
                    <a:gd name="T10" fmla="*/ 12 w 36"/>
                    <a:gd name="T11" fmla="*/ 33 h 34"/>
                    <a:gd name="T12" fmla="*/ 0 w 36"/>
                    <a:gd name="T13" fmla="*/ 31 h 34"/>
                    <a:gd name="T14" fmla="*/ 5 w 36"/>
                    <a:gd name="T15" fmla="*/ 31 h 34"/>
                    <a:gd name="T16" fmla="*/ 18 w 36"/>
                    <a:gd name="T17" fmla="*/ 33 h 34"/>
                    <a:gd name="T18" fmla="*/ 25 w 36"/>
                    <a:gd name="T19" fmla="*/ 31 h 34"/>
                    <a:gd name="T20" fmla="*/ 35 w 36"/>
                    <a:gd name="T21" fmla="*/ 31 h 34"/>
                    <a:gd name="T22" fmla="*/ 18 w 36"/>
                    <a:gd name="T23" fmla="*/ 27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6" h="34">
                      <a:moveTo>
                        <a:pt x="18" y="27"/>
                      </a:moveTo>
                      <a:lnTo>
                        <a:pt x="35" y="31"/>
                      </a:lnTo>
                      <a:lnTo>
                        <a:pt x="35" y="0"/>
                      </a:lnTo>
                      <a:lnTo>
                        <a:pt x="0" y="0"/>
                      </a:lnTo>
                      <a:lnTo>
                        <a:pt x="0" y="31"/>
                      </a:lnTo>
                      <a:lnTo>
                        <a:pt x="12" y="33"/>
                      </a:lnTo>
                      <a:lnTo>
                        <a:pt x="0" y="31"/>
                      </a:lnTo>
                      <a:lnTo>
                        <a:pt x="5" y="31"/>
                      </a:lnTo>
                      <a:lnTo>
                        <a:pt x="18" y="33"/>
                      </a:lnTo>
                      <a:lnTo>
                        <a:pt x="25" y="31"/>
                      </a:lnTo>
                      <a:lnTo>
                        <a:pt x="35" y="31"/>
                      </a:lnTo>
                      <a:lnTo>
                        <a:pt x="18" y="2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88" name="Freeform 444">
                  <a:extLst>
                    <a:ext uri="{FF2B5EF4-FFF2-40B4-BE49-F238E27FC236}">
                      <a16:creationId xmlns:a16="http://schemas.microsoft.com/office/drawing/2014/main" id="{BF8ABA2E-1F71-2602-B67E-F2C599ACE4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0" y="1334"/>
                  <a:ext cx="1046" cy="744"/>
                </a:xfrm>
                <a:custGeom>
                  <a:avLst/>
                  <a:gdLst>
                    <a:gd name="T0" fmla="*/ 970 w 1046"/>
                    <a:gd name="T1" fmla="*/ 724 h 744"/>
                    <a:gd name="T2" fmla="*/ 981 w 1046"/>
                    <a:gd name="T3" fmla="*/ 663 h 744"/>
                    <a:gd name="T4" fmla="*/ 992 w 1046"/>
                    <a:gd name="T5" fmla="*/ 603 h 744"/>
                    <a:gd name="T6" fmla="*/ 1003 w 1046"/>
                    <a:gd name="T7" fmla="*/ 541 h 744"/>
                    <a:gd name="T8" fmla="*/ 1012 w 1046"/>
                    <a:gd name="T9" fmla="*/ 478 h 744"/>
                    <a:gd name="T10" fmla="*/ 1019 w 1046"/>
                    <a:gd name="T11" fmla="*/ 415 h 744"/>
                    <a:gd name="T12" fmla="*/ 1026 w 1046"/>
                    <a:gd name="T13" fmla="*/ 352 h 744"/>
                    <a:gd name="T14" fmla="*/ 1034 w 1046"/>
                    <a:gd name="T15" fmla="*/ 288 h 744"/>
                    <a:gd name="T16" fmla="*/ 1037 w 1046"/>
                    <a:gd name="T17" fmla="*/ 222 h 744"/>
                    <a:gd name="T18" fmla="*/ 1043 w 1046"/>
                    <a:gd name="T19" fmla="*/ 157 h 744"/>
                    <a:gd name="T20" fmla="*/ 1045 w 1046"/>
                    <a:gd name="T21" fmla="*/ 93 h 744"/>
                    <a:gd name="T22" fmla="*/ 1043 w 1046"/>
                    <a:gd name="T23" fmla="*/ 62 h 744"/>
                    <a:gd name="T24" fmla="*/ 1035 w 1046"/>
                    <a:gd name="T25" fmla="*/ 55 h 744"/>
                    <a:gd name="T26" fmla="*/ 1023 w 1046"/>
                    <a:gd name="T27" fmla="*/ 49 h 744"/>
                    <a:gd name="T28" fmla="*/ 937 w 1046"/>
                    <a:gd name="T29" fmla="*/ 39 h 744"/>
                    <a:gd name="T30" fmla="*/ 851 w 1046"/>
                    <a:gd name="T31" fmla="*/ 28 h 744"/>
                    <a:gd name="T32" fmla="*/ 767 w 1046"/>
                    <a:gd name="T33" fmla="*/ 22 h 744"/>
                    <a:gd name="T34" fmla="*/ 683 w 1046"/>
                    <a:gd name="T35" fmla="*/ 15 h 744"/>
                    <a:gd name="T36" fmla="*/ 601 w 1046"/>
                    <a:gd name="T37" fmla="*/ 11 h 744"/>
                    <a:gd name="T38" fmla="*/ 517 w 1046"/>
                    <a:gd name="T39" fmla="*/ 6 h 744"/>
                    <a:gd name="T40" fmla="*/ 434 w 1046"/>
                    <a:gd name="T41" fmla="*/ 3 h 744"/>
                    <a:gd name="T42" fmla="*/ 350 w 1046"/>
                    <a:gd name="T43" fmla="*/ 1 h 744"/>
                    <a:gd name="T44" fmla="*/ 266 w 1046"/>
                    <a:gd name="T45" fmla="*/ 1 h 744"/>
                    <a:gd name="T46" fmla="*/ 180 w 1046"/>
                    <a:gd name="T47" fmla="*/ 0 h 744"/>
                    <a:gd name="T48" fmla="*/ 114 w 1046"/>
                    <a:gd name="T49" fmla="*/ 0 h 744"/>
                    <a:gd name="T50" fmla="*/ 96 w 1046"/>
                    <a:gd name="T51" fmla="*/ 0 h 744"/>
                    <a:gd name="T52" fmla="*/ 83 w 1046"/>
                    <a:gd name="T53" fmla="*/ 1 h 744"/>
                    <a:gd name="T54" fmla="*/ 74 w 1046"/>
                    <a:gd name="T55" fmla="*/ 5 h 744"/>
                    <a:gd name="T56" fmla="*/ 67 w 1046"/>
                    <a:gd name="T57" fmla="*/ 11 h 744"/>
                    <a:gd name="T58" fmla="*/ 63 w 1046"/>
                    <a:gd name="T59" fmla="*/ 22 h 744"/>
                    <a:gd name="T60" fmla="*/ 56 w 1046"/>
                    <a:gd name="T61" fmla="*/ 54 h 744"/>
                    <a:gd name="T62" fmla="*/ 49 w 1046"/>
                    <a:gd name="T63" fmla="*/ 86 h 744"/>
                    <a:gd name="T64" fmla="*/ 43 w 1046"/>
                    <a:gd name="T65" fmla="*/ 120 h 744"/>
                    <a:gd name="T66" fmla="*/ 38 w 1046"/>
                    <a:gd name="T67" fmla="*/ 152 h 744"/>
                    <a:gd name="T68" fmla="*/ 32 w 1046"/>
                    <a:gd name="T69" fmla="*/ 184 h 744"/>
                    <a:gd name="T70" fmla="*/ 27 w 1046"/>
                    <a:gd name="T71" fmla="*/ 217 h 744"/>
                    <a:gd name="T72" fmla="*/ 23 w 1046"/>
                    <a:gd name="T73" fmla="*/ 249 h 744"/>
                    <a:gd name="T74" fmla="*/ 20 w 1046"/>
                    <a:gd name="T75" fmla="*/ 281 h 744"/>
                    <a:gd name="T76" fmla="*/ 16 w 1046"/>
                    <a:gd name="T77" fmla="*/ 313 h 744"/>
                    <a:gd name="T78" fmla="*/ 12 w 1046"/>
                    <a:gd name="T79" fmla="*/ 346 h 744"/>
                    <a:gd name="T80" fmla="*/ 10 w 1046"/>
                    <a:gd name="T81" fmla="*/ 376 h 744"/>
                    <a:gd name="T82" fmla="*/ 9 w 1046"/>
                    <a:gd name="T83" fmla="*/ 403 h 744"/>
                    <a:gd name="T84" fmla="*/ 9 w 1046"/>
                    <a:gd name="T85" fmla="*/ 429 h 744"/>
                    <a:gd name="T86" fmla="*/ 7 w 1046"/>
                    <a:gd name="T87" fmla="*/ 454 h 744"/>
                    <a:gd name="T88" fmla="*/ 5 w 1046"/>
                    <a:gd name="T89" fmla="*/ 480 h 744"/>
                    <a:gd name="T90" fmla="*/ 3 w 1046"/>
                    <a:gd name="T91" fmla="*/ 507 h 744"/>
                    <a:gd name="T92" fmla="*/ 3 w 1046"/>
                    <a:gd name="T93" fmla="*/ 532 h 744"/>
                    <a:gd name="T94" fmla="*/ 3 w 1046"/>
                    <a:gd name="T95" fmla="*/ 558 h 744"/>
                    <a:gd name="T96" fmla="*/ 1 w 1046"/>
                    <a:gd name="T97" fmla="*/ 583 h 744"/>
                    <a:gd name="T98" fmla="*/ 1 w 1046"/>
                    <a:gd name="T99" fmla="*/ 610 h 744"/>
                    <a:gd name="T100" fmla="*/ 0 w 1046"/>
                    <a:gd name="T101" fmla="*/ 636 h 744"/>
                    <a:gd name="T102" fmla="*/ 1 w 1046"/>
                    <a:gd name="T103" fmla="*/ 654 h 744"/>
                    <a:gd name="T104" fmla="*/ 5 w 1046"/>
                    <a:gd name="T105" fmla="*/ 663 h 744"/>
                    <a:gd name="T106" fmla="*/ 16 w 1046"/>
                    <a:gd name="T107" fmla="*/ 666 h 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046" h="744">
                      <a:moveTo>
                        <a:pt x="16" y="666"/>
                      </a:moveTo>
                      <a:lnTo>
                        <a:pt x="966" y="743"/>
                      </a:lnTo>
                      <a:lnTo>
                        <a:pt x="970" y="724"/>
                      </a:lnTo>
                      <a:lnTo>
                        <a:pt x="973" y="703"/>
                      </a:lnTo>
                      <a:lnTo>
                        <a:pt x="977" y="683"/>
                      </a:lnTo>
                      <a:lnTo>
                        <a:pt x="981" y="663"/>
                      </a:lnTo>
                      <a:lnTo>
                        <a:pt x="984" y="642"/>
                      </a:lnTo>
                      <a:lnTo>
                        <a:pt x="988" y="622"/>
                      </a:lnTo>
                      <a:lnTo>
                        <a:pt x="992" y="603"/>
                      </a:lnTo>
                      <a:lnTo>
                        <a:pt x="995" y="581"/>
                      </a:lnTo>
                      <a:lnTo>
                        <a:pt x="999" y="561"/>
                      </a:lnTo>
                      <a:lnTo>
                        <a:pt x="1003" y="541"/>
                      </a:lnTo>
                      <a:lnTo>
                        <a:pt x="1004" y="520"/>
                      </a:lnTo>
                      <a:lnTo>
                        <a:pt x="1008" y="500"/>
                      </a:lnTo>
                      <a:lnTo>
                        <a:pt x="1012" y="478"/>
                      </a:lnTo>
                      <a:lnTo>
                        <a:pt x="1013" y="458"/>
                      </a:lnTo>
                      <a:lnTo>
                        <a:pt x="1017" y="435"/>
                      </a:lnTo>
                      <a:lnTo>
                        <a:pt x="1019" y="415"/>
                      </a:lnTo>
                      <a:lnTo>
                        <a:pt x="1023" y="393"/>
                      </a:lnTo>
                      <a:lnTo>
                        <a:pt x="1024" y="373"/>
                      </a:lnTo>
                      <a:lnTo>
                        <a:pt x="1026" y="352"/>
                      </a:lnTo>
                      <a:lnTo>
                        <a:pt x="1028" y="330"/>
                      </a:lnTo>
                      <a:lnTo>
                        <a:pt x="1032" y="308"/>
                      </a:lnTo>
                      <a:lnTo>
                        <a:pt x="1034" y="288"/>
                      </a:lnTo>
                      <a:lnTo>
                        <a:pt x="1035" y="266"/>
                      </a:lnTo>
                      <a:lnTo>
                        <a:pt x="1037" y="244"/>
                      </a:lnTo>
                      <a:lnTo>
                        <a:pt x="1037" y="222"/>
                      </a:lnTo>
                      <a:lnTo>
                        <a:pt x="1039" y="201"/>
                      </a:lnTo>
                      <a:lnTo>
                        <a:pt x="1041" y="179"/>
                      </a:lnTo>
                      <a:lnTo>
                        <a:pt x="1043" y="157"/>
                      </a:lnTo>
                      <a:lnTo>
                        <a:pt x="1043" y="137"/>
                      </a:lnTo>
                      <a:lnTo>
                        <a:pt x="1043" y="115"/>
                      </a:lnTo>
                      <a:lnTo>
                        <a:pt x="1045" y="93"/>
                      </a:lnTo>
                      <a:lnTo>
                        <a:pt x="1045" y="71"/>
                      </a:lnTo>
                      <a:lnTo>
                        <a:pt x="1045" y="67"/>
                      </a:lnTo>
                      <a:lnTo>
                        <a:pt x="1043" y="62"/>
                      </a:lnTo>
                      <a:lnTo>
                        <a:pt x="1043" y="61"/>
                      </a:lnTo>
                      <a:lnTo>
                        <a:pt x="1039" y="57"/>
                      </a:lnTo>
                      <a:lnTo>
                        <a:pt x="1035" y="55"/>
                      </a:lnTo>
                      <a:lnTo>
                        <a:pt x="1032" y="54"/>
                      </a:lnTo>
                      <a:lnTo>
                        <a:pt x="1028" y="50"/>
                      </a:lnTo>
                      <a:lnTo>
                        <a:pt x="1023" y="49"/>
                      </a:lnTo>
                      <a:lnTo>
                        <a:pt x="993" y="45"/>
                      </a:lnTo>
                      <a:lnTo>
                        <a:pt x="964" y="42"/>
                      </a:lnTo>
                      <a:lnTo>
                        <a:pt x="937" y="39"/>
                      </a:lnTo>
                      <a:lnTo>
                        <a:pt x="908" y="35"/>
                      </a:lnTo>
                      <a:lnTo>
                        <a:pt x="880" y="32"/>
                      </a:lnTo>
                      <a:lnTo>
                        <a:pt x="851" y="28"/>
                      </a:lnTo>
                      <a:lnTo>
                        <a:pt x="822" y="27"/>
                      </a:lnTo>
                      <a:lnTo>
                        <a:pt x="795" y="23"/>
                      </a:lnTo>
                      <a:lnTo>
                        <a:pt x="767" y="22"/>
                      </a:lnTo>
                      <a:lnTo>
                        <a:pt x="740" y="20"/>
                      </a:lnTo>
                      <a:lnTo>
                        <a:pt x="711" y="18"/>
                      </a:lnTo>
                      <a:lnTo>
                        <a:pt x="683" y="15"/>
                      </a:lnTo>
                      <a:lnTo>
                        <a:pt x="656" y="13"/>
                      </a:lnTo>
                      <a:lnTo>
                        <a:pt x="629" y="11"/>
                      </a:lnTo>
                      <a:lnTo>
                        <a:pt x="601" y="11"/>
                      </a:lnTo>
                      <a:lnTo>
                        <a:pt x="572" y="10"/>
                      </a:lnTo>
                      <a:lnTo>
                        <a:pt x="545" y="8"/>
                      </a:lnTo>
                      <a:lnTo>
                        <a:pt x="517" y="6"/>
                      </a:lnTo>
                      <a:lnTo>
                        <a:pt x="490" y="6"/>
                      </a:lnTo>
                      <a:lnTo>
                        <a:pt x="463" y="5"/>
                      </a:lnTo>
                      <a:lnTo>
                        <a:pt x="434" y="3"/>
                      </a:lnTo>
                      <a:lnTo>
                        <a:pt x="406" y="3"/>
                      </a:lnTo>
                      <a:lnTo>
                        <a:pt x="379" y="3"/>
                      </a:lnTo>
                      <a:lnTo>
                        <a:pt x="350" y="1"/>
                      </a:lnTo>
                      <a:lnTo>
                        <a:pt x="322" y="1"/>
                      </a:lnTo>
                      <a:lnTo>
                        <a:pt x="295" y="1"/>
                      </a:lnTo>
                      <a:lnTo>
                        <a:pt x="266" y="1"/>
                      </a:lnTo>
                      <a:lnTo>
                        <a:pt x="237" y="1"/>
                      </a:lnTo>
                      <a:lnTo>
                        <a:pt x="209" y="0"/>
                      </a:lnTo>
                      <a:lnTo>
                        <a:pt x="180" y="0"/>
                      </a:lnTo>
                      <a:lnTo>
                        <a:pt x="151" y="0"/>
                      </a:lnTo>
                      <a:lnTo>
                        <a:pt x="122" y="0"/>
                      </a:lnTo>
                      <a:lnTo>
                        <a:pt x="114" y="0"/>
                      </a:lnTo>
                      <a:lnTo>
                        <a:pt x="107" y="0"/>
                      </a:lnTo>
                      <a:lnTo>
                        <a:pt x="102" y="0"/>
                      </a:lnTo>
                      <a:lnTo>
                        <a:pt x="96" y="0"/>
                      </a:lnTo>
                      <a:lnTo>
                        <a:pt x="93" y="1"/>
                      </a:lnTo>
                      <a:lnTo>
                        <a:pt x="87" y="1"/>
                      </a:lnTo>
                      <a:lnTo>
                        <a:pt x="83" y="1"/>
                      </a:lnTo>
                      <a:lnTo>
                        <a:pt x="80" y="3"/>
                      </a:lnTo>
                      <a:lnTo>
                        <a:pt x="78" y="3"/>
                      </a:lnTo>
                      <a:lnTo>
                        <a:pt x="74" y="5"/>
                      </a:lnTo>
                      <a:lnTo>
                        <a:pt x="72" y="6"/>
                      </a:lnTo>
                      <a:lnTo>
                        <a:pt x="71" y="10"/>
                      </a:lnTo>
                      <a:lnTo>
                        <a:pt x="67" y="11"/>
                      </a:lnTo>
                      <a:lnTo>
                        <a:pt x="67" y="15"/>
                      </a:lnTo>
                      <a:lnTo>
                        <a:pt x="65" y="18"/>
                      </a:lnTo>
                      <a:lnTo>
                        <a:pt x="63" y="22"/>
                      </a:lnTo>
                      <a:lnTo>
                        <a:pt x="62" y="33"/>
                      </a:lnTo>
                      <a:lnTo>
                        <a:pt x="58" y="44"/>
                      </a:lnTo>
                      <a:lnTo>
                        <a:pt x="56" y="54"/>
                      </a:lnTo>
                      <a:lnTo>
                        <a:pt x="52" y="66"/>
                      </a:lnTo>
                      <a:lnTo>
                        <a:pt x="51" y="76"/>
                      </a:lnTo>
                      <a:lnTo>
                        <a:pt x="49" y="86"/>
                      </a:lnTo>
                      <a:lnTo>
                        <a:pt x="47" y="98"/>
                      </a:lnTo>
                      <a:lnTo>
                        <a:pt x="45" y="108"/>
                      </a:lnTo>
                      <a:lnTo>
                        <a:pt x="43" y="120"/>
                      </a:lnTo>
                      <a:lnTo>
                        <a:pt x="41" y="130"/>
                      </a:lnTo>
                      <a:lnTo>
                        <a:pt x="38" y="142"/>
                      </a:lnTo>
                      <a:lnTo>
                        <a:pt x="38" y="152"/>
                      </a:lnTo>
                      <a:lnTo>
                        <a:pt x="34" y="162"/>
                      </a:lnTo>
                      <a:lnTo>
                        <a:pt x="32" y="174"/>
                      </a:lnTo>
                      <a:lnTo>
                        <a:pt x="32" y="184"/>
                      </a:lnTo>
                      <a:lnTo>
                        <a:pt x="31" y="195"/>
                      </a:lnTo>
                      <a:lnTo>
                        <a:pt x="29" y="206"/>
                      </a:lnTo>
                      <a:lnTo>
                        <a:pt x="27" y="217"/>
                      </a:lnTo>
                      <a:lnTo>
                        <a:pt x="25" y="227"/>
                      </a:lnTo>
                      <a:lnTo>
                        <a:pt x="23" y="239"/>
                      </a:lnTo>
                      <a:lnTo>
                        <a:pt x="23" y="249"/>
                      </a:lnTo>
                      <a:lnTo>
                        <a:pt x="21" y="261"/>
                      </a:lnTo>
                      <a:lnTo>
                        <a:pt x="20" y="271"/>
                      </a:lnTo>
                      <a:lnTo>
                        <a:pt x="20" y="281"/>
                      </a:lnTo>
                      <a:lnTo>
                        <a:pt x="18" y="293"/>
                      </a:lnTo>
                      <a:lnTo>
                        <a:pt x="18" y="303"/>
                      </a:lnTo>
                      <a:lnTo>
                        <a:pt x="16" y="313"/>
                      </a:lnTo>
                      <a:lnTo>
                        <a:pt x="14" y="325"/>
                      </a:lnTo>
                      <a:lnTo>
                        <a:pt x="14" y="335"/>
                      </a:lnTo>
                      <a:lnTo>
                        <a:pt x="12" y="346"/>
                      </a:lnTo>
                      <a:lnTo>
                        <a:pt x="12" y="357"/>
                      </a:lnTo>
                      <a:lnTo>
                        <a:pt x="10" y="368"/>
                      </a:lnTo>
                      <a:lnTo>
                        <a:pt x="10" y="376"/>
                      </a:lnTo>
                      <a:lnTo>
                        <a:pt x="10" y="385"/>
                      </a:lnTo>
                      <a:lnTo>
                        <a:pt x="9" y="393"/>
                      </a:lnTo>
                      <a:lnTo>
                        <a:pt x="9" y="403"/>
                      </a:lnTo>
                      <a:lnTo>
                        <a:pt x="9" y="412"/>
                      </a:lnTo>
                      <a:lnTo>
                        <a:pt x="9" y="420"/>
                      </a:lnTo>
                      <a:lnTo>
                        <a:pt x="9" y="429"/>
                      </a:lnTo>
                      <a:lnTo>
                        <a:pt x="7" y="437"/>
                      </a:lnTo>
                      <a:lnTo>
                        <a:pt x="7" y="446"/>
                      </a:lnTo>
                      <a:lnTo>
                        <a:pt x="7" y="454"/>
                      </a:lnTo>
                      <a:lnTo>
                        <a:pt x="7" y="463"/>
                      </a:lnTo>
                      <a:lnTo>
                        <a:pt x="5" y="471"/>
                      </a:lnTo>
                      <a:lnTo>
                        <a:pt x="5" y="480"/>
                      </a:lnTo>
                      <a:lnTo>
                        <a:pt x="5" y="488"/>
                      </a:lnTo>
                      <a:lnTo>
                        <a:pt x="3" y="498"/>
                      </a:lnTo>
                      <a:lnTo>
                        <a:pt x="3" y="507"/>
                      </a:lnTo>
                      <a:lnTo>
                        <a:pt x="3" y="515"/>
                      </a:lnTo>
                      <a:lnTo>
                        <a:pt x="3" y="524"/>
                      </a:lnTo>
                      <a:lnTo>
                        <a:pt x="3" y="532"/>
                      </a:lnTo>
                      <a:lnTo>
                        <a:pt x="3" y="541"/>
                      </a:lnTo>
                      <a:lnTo>
                        <a:pt x="3" y="549"/>
                      </a:lnTo>
                      <a:lnTo>
                        <a:pt x="3" y="558"/>
                      </a:lnTo>
                      <a:lnTo>
                        <a:pt x="3" y="566"/>
                      </a:lnTo>
                      <a:lnTo>
                        <a:pt x="1" y="575"/>
                      </a:lnTo>
                      <a:lnTo>
                        <a:pt x="1" y="583"/>
                      </a:lnTo>
                      <a:lnTo>
                        <a:pt x="1" y="592"/>
                      </a:lnTo>
                      <a:lnTo>
                        <a:pt x="1" y="602"/>
                      </a:lnTo>
                      <a:lnTo>
                        <a:pt x="1" y="610"/>
                      </a:lnTo>
                      <a:lnTo>
                        <a:pt x="1" y="619"/>
                      </a:lnTo>
                      <a:lnTo>
                        <a:pt x="0" y="627"/>
                      </a:lnTo>
                      <a:lnTo>
                        <a:pt x="0" y="636"/>
                      </a:lnTo>
                      <a:lnTo>
                        <a:pt x="0" y="644"/>
                      </a:lnTo>
                      <a:lnTo>
                        <a:pt x="0" y="649"/>
                      </a:lnTo>
                      <a:lnTo>
                        <a:pt x="1" y="654"/>
                      </a:lnTo>
                      <a:lnTo>
                        <a:pt x="1" y="658"/>
                      </a:lnTo>
                      <a:lnTo>
                        <a:pt x="3" y="661"/>
                      </a:lnTo>
                      <a:lnTo>
                        <a:pt x="5" y="663"/>
                      </a:lnTo>
                      <a:lnTo>
                        <a:pt x="7" y="664"/>
                      </a:lnTo>
                      <a:lnTo>
                        <a:pt x="10" y="666"/>
                      </a:lnTo>
                      <a:lnTo>
                        <a:pt x="16" y="66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89" name="Freeform 445">
                  <a:extLst>
                    <a:ext uri="{FF2B5EF4-FFF2-40B4-BE49-F238E27FC236}">
                      <a16:creationId xmlns:a16="http://schemas.microsoft.com/office/drawing/2014/main" id="{DAB7263A-0BCB-F535-ABD1-EDE8337912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997"/>
                  <a:ext cx="952" cy="83"/>
                </a:xfrm>
                <a:custGeom>
                  <a:avLst/>
                  <a:gdLst>
                    <a:gd name="T0" fmla="*/ 947 w 952"/>
                    <a:gd name="T1" fmla="*/ 80 h 83"/>
                    <a:gd name="T2" fmla="*/ 949 w 952"/>
                    <a:gd name="T3" fmla="*/ 78 h 83"/>
                    <a:gd name="T4" fmla="*/ 1 w 952"/>
                    <a:gd name="T5" fmla="*/ 0 h 83"/>
                    <a:gd name="T6" fmla="*/ 0 w 952"/>
                    <a:gd name="T7" fmla="*/ 5 h 83"/>
                    <a:gd name="T8" fmla="*/ 949 w 952"/>
                    <a:gd name="T9" fmla="*/ 82 h 83"/>
                    <a:gd name="T10" fmla="*/ 951 w 952"/>
                    <a:gd name="T11" fmla="*/ 80 h 83"/>
                    <a:gd name="T12" fmla="*/ 949 w 952"/>
                    <a:gd name="T13" fmla="*/ 82 h 83"/>
                    <a:gd name="T14" fmla="*/ 951 w 952"/>
                    <a:gd name="T15" fmla="*/ 82 h 83"/>
                    <a:gd name="T16" fmla="*/ 951 w 952"/>
                    <a:gd name="T17" fmla="*/ 80 h 83"/>
                    <a:gd name="T18" fmla="*/ 951 w 952"/>
                    <a:gd name="T19" fmla="*/ 78 h 83"/>
                    <a:gd name="T20" fmla="*/ 949 w 952"/>
                    <a:gd name="T21" fmla="*/ 78 h 83"/>
                    <a:gd name="T22" fmla="*/ 947 w 952"/>
                    <a:gd name="T23" fmla="*/ 8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52" h="83">
                      <a:moveTo>
                        <a:pt x="947" y="80"/>
                      </a:moveTo>
                      <a:lnTo>
                        <a:pt x="949" y="78"/>
                      </a:lnTo>
                      <a:lnTo>
                        <a:pt x="1" y="0"/>
                      </a:lnTo>
                      <a:lnTo>
                        <a:pt x="0" y="5"/>
                      </a:lnTo>
                      <a:lnTo>
                        <a:pt x="949" y="82"/>
                      </a:lnTo>
                      <a:lnTo>
                        <a:pt x="951" y="80"/>
                      </a:lnTo>
                      <a:lnTo>
                        <a:pt x="949" y="82"/>
                      </a:lnTo>
                      <a:lnTo>
                        <a:pt x="951" y="82"/>
                      </a:lnTo>
                      <a:lnTo>
                        <a:pt x="951" y="80"/>
                      </a:lnTo>
                      <a:lnTo>
                        <a:pt x="951" y="78"/>
                      </a:lnTo>
                      <a:lnTo>
                        <a:pt x="949" y="78"/>
                      </a:lnTo>
                      <a:lnTo>
                        <a:pt x="947" y="8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90" name="Freeform 446">
                  <a:extLst>
                    <a:ext uri="{FF2B5EF4-FFF2-40B4-BE49-F238E27FC236}">
                      <a16:creationId xmlns:a16="http://schemas.microsoft.com/office/drawing/2014/main" id="{BE8608D2-D56F-EE05-1771-00657DE235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25" y="1402"/>
                  <a:ext cx="81" cy="674"/>
                </a:xfrm>
                <a:custGeom>
                  <a:avLst/>
                  <a:gdLst>
                    <a:gd name="T0" fmla="*/ 76 w 81"/>
                    <a:gd name="T1" fmla="*/ 1 h 674"/>
                    <a:gd name="T2" fmla="*/ 74 w 81"/>
                    <a:gd name="T3" fmla="*/ 45 h 674"/>
                    <a:gd name="T4" fmla="*/ 72 w 81"/>
                    <a:gd name="T5" fmla="*/ 89 h 674"/>
                    <a:gd name="T6" fmla="*/ 70 w 81"/>
                    <a:gd name="T7" fmla="*/ 132 h 674"/>
                    <a:gd name="T8" fmla="*/ 67 w 81"/>
                    <a:gd name="T9" fmla="*/ 174 h 674"/>
                    <a:gd name="T10" fmla="*/ 63 w 81"/>
                    <a:gd name="T11" fmla="*/ 218 h 674"/>
                    <a:gd name="T12" fmla="*/ 60 w 81"/>
                    <a:gd name="T13" fmla="*/ 261 h 674"/>
                    <a:gd name="T14" fmla="*/ 56 w 81"/>
                    <a:gd name="T15" fmla="*/ 303 h 674"/>
                    <a:gd name="T16" fmla="*/ 50 w 81"/>
                    <a:gd name="T17" fmla="*/ 345 h 674"/>
                    <a:gd name="T18" fmla="*/ 45 w 81"/>
                    <a:gd name="T19" fmla="*/ 388 h 674"/>
                    <a:gd name="T20" fmla="*/ 40 w 81"/>
                    <a:gd name="T21" fmla="*/ 430 h 674"/>
                    <a:gd name="T22" fmla="*/ 34 w 81"/>
                    <a:gd name="T23" fmla="*/ 471 h 674"/>
                    <a:gd name="T24" fmla="*/ 27 w 81"/>
                    <a:gd name="T25" fmla="*/ 513 h 674"/>
                    <a:gd name="T26" fmla="*/ 21 w 81"/>
                    <a:gd name="T27" fmla="*/ 554 h 674"/>
                    <a:gd name="T28" fmla="*/ 14 w 81"/>
                    <a:gd name="T29" fmla="*/ 593 h 674"/>
                    <a:gd name="T30" fmla="*/ 7 w 81"/>
                    <a:gd name="T31" fmla="*/ 634 h 674"/>
                    <a:gd name="T32" fmla="*/ 0 w 81"/>
                    <a:gd name="T33" fmla="*/ 673 h 674"/>
                    <a:gd name="T34" fmla="*/ 7 w 81"/>
                    <a:gd name="T35" fmla="*/ 654 h 674"/>
                    <a:gd name="T36" fmla="*/ 14 w 81"/>
                    <a:gd name="T37" fmla="*/ 615 h 674"/>
                    <a:gd name="T38" fmla="*/ 21 w 81"/>
                    <a:gd name="T39" fmla="*/ 574 h 674"/>
                    <a:gd name="T40" fmla="*/ 29 w 81"/>
                    <a:gd name="T41" fmla="*/ 533 h 674"/>
                    <a:gd name="T42" fmla="*/ 34 w 81"/>
                    <a:gd name="T43" fmla="*/ 493 h 674"/>
                    <a:gd name="T44" fmla="*/ 41 w 81"/>
                    <a:gd name="T45" fmla="*/ 450 h 674"/>
                    <a:gd name="T46" fmla="*/ 47 w 81"/>
                    <a:gd name="T47" fmla="*/ 408 h 674"/>
                    <a:gd name="T48" fmla="*/ 52 w 81"/>
                    <a:gd name="T49" fmla="*/ 367 h 674"/>
                    <a:gd name="T50" fmla="*/ 58 w 81"/>
                    <a:gd name="T51" fmla="*/ 325 h 674"/>
                    <a:gd name="T52" fmla="*/ 61 w 81"/>
                    <a:gd name="T53" fmla="*/ 283 h 674"/>
                    <a:gd name="T54" fmla="*/ 65 w 81"/>
                    <a:gd name="T55" fmla="*/ 240 h 674"/>
                    <a:gd name="T56" fmla="*/ 69 w 81"/>
                    <a:gd name="T57" fmla="*/ 196 h 674"/>
                    <a:gd name="T58" fmla="*/ 72 w 81"/>
                    <a:gd name="T59" fmla="*/ 154 h 674"/>
                    <a:gd name="T60" fmla="*/ 76 w 81"/>
                    <a:gd name="T61" fmla="*/ 110 h 674"/>
                    <a:gd name="T62" fmla="*/ 78 w 81"/>
                    <a:gd name="T63" fmla="*/ 67 h 674"/>
                    <a:gd name="T64" fmla="*/ 80 w 81"/>
                    <a:gd name="T65" fmla="*/ 23 h 674"/>
                    <a:gd name="T66" fmla="*/ 80 w 81"/>
                    <a:gd name="T67" fmla="*/ 1 h 674"/>
                    <a:gd name="T68" fmla="*/ 80 w 81"/>
                    <a:gd name="T69" fmla="*/ 0 h 674"/>
                    <a:gd name="T70" fmla="*/ 76 w 81"/>
                    <a:gd name="T71" fmla="*/ 0 h 6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1" h="674">
                      <a:moveTo>
                        <a:pt x="76" y="1"/>
                      </a:moveTo>
                      <a:lnTo>
                        <a:pt x="76" y="1"/>
                      </a:lnTo>
                      <a:lnTo>
                        <a:pt x="76" y="23"/>
                      </a:lnTo>
                      <a:lnTo>
                        <a:pt x="74" y="45"/>
                      </a:lnTo>
                      <a:lnTo>
                        <a:pt x="72" y="67"/>
                      </a:lnTo>
                      <a:lnTo>
                        <a:pt x="72" y="89"/>
                      </a:lnTo>
                      <a:lnTo>
                        <a:pt x="70" y="110"/>
                      </a:lnTo>
                      <a:lnTo>
                        <a:pt x="70" y="132"/>
                      </a:lnTo>
                      <a:lnTo>
                        <a:pt x="69" y="154"/>
                      </a:lnTo>
                      <a:lnTo>
                        <a:pt x="67" y="174"/>
                      </a:lnTo>
                      <a:lnTo>
                        <a:pt x="65" y="196"/>
                      </a:lnTo>
                      <a:lnTo>
                        <a:pt x="63" y="218"/>
                      </a:lnTo>
                      <a:lnTo>
                        <a:pt x="61" y="239"/>
                      </a:lnTo>
                      <a:lnTo>
                        <a:pt x="60" y="261"/>
                      </a:lnTo>
                      <a:lnTo>
                        <a:pt x="58" y="281"/>
                      </a:lnTo>
                      <a:lnTo>
                        <a:pt x="56" y="303"/>
                      </a:lnTo>
                      <a:lnTo>
                        <a:pt x="52" y="325"/>
                      </a:lnTo>
                      <a:lnTo>
                        <a:pt x="50" y="345"/>
                      </a:lnTo>
                      <a:lnTo>
                        <a:pt x="47" y="367"/>
                      </a:lnTo>
                      <a:lnTo>
                        <a:pt x="45" y="388"/>
                      </a:lnTo>
                      <a:lnTo>
                        <a:pt x="43" y="408"/>
                      </a:lnTo>
                      <a:lnTo>
                        <a:pt x="40" y="430"/>
                      </a:lnTo>
                      <a:lnTo>
                        <a:pt x="36" y="450"/>
                      </a:lnTo>
                      <a:lnTo>
                        <a:pt x="34" y="471"/>
                      </a:lnTo>
                      <a:lnTo>
                        <a:pt x="30" y="491"/>
                      </a:lnTo>
                      <a:lnTo>
                        <a:pt x="27" y="513"/>
                      </a:lnTo>
                      <a:lnTo>
                        <a:pt x="25" y="533"/>
                      </a:lnTo>
                      <a:lnTo>
                        <a:pt x="21" y="554"/>
                      </a:lnTo>
                      <a:lnTo>
                        <a:pt x="18" y="574"/>
                      </a:lnTo>
                      <a:lnTo>
                        <a:pt x="14" y="593"/>
                      </a:lnTo>
                      <a:lnTo>
                        <a:pt x="10" y="613"/>
                      </a:lnTo>
                      <a:lnTo>
                        <a:pt x="7" y="634"/>
                      </a:lnTo>
                      <a:lnTo>
                        <a:pt x="3" y="654"/>
                      </a:lnTo>
                      <a:lnTo>
                        <a:pt x="0" y="673"/>
                      </a:lnTo>
                      <a:lnTo>
                        <a:pt x="3" y="673"/>
                      </a:lnTo>
                      <a:lnTo>
                        <a:pt x="7" y="654"/>
                      </a:lnTo>
                      <a:lnTo>
                        <a:pt x="10" y="634"/>
                      </a:lnTo>
                      <a:lnTo>
                        <a:pt x="14" y="615"/>
                      </a:lnTo>
                      <a:lnTo>
                        <a:pt x="18" y="595"/>
                      </a:lnTo>
                      <a:lnTo>
                        <a:pt x="21" y="574"/>
                      </a:lnTo>
                      <a:lnTo>
                        <a:pt x="25" y="554"/>
                      </a:lnTo>
                      <a:lnTo>
                        <a:pt x="29" y="533"/>
                      </a:lnTo>
                      <a:lnTo>
                        <a:pt x="32" y="513"/>
                      </a:lnTo>
                      <a:lnTo>
                        <a:pt x="34" y="493"/>
                      </a:lnTo>
                      <a:lnTo>
                        <a:pt x="38" y="472"/>
                      </a:lnTo>
                      <a:lnTo>
                        <a:pt x="41" y="450"/>
                      </a:lnTo>
                      <a:lnTo>
                        <a:pt x="43" y="430"/>
                      </a:lnTo>
                      <a:lnTo>
                        <a:pt x="47" y="408"/>
                      </a:lnTo>
                      <a:lnTo>
                        <a:pt x="49" y="388"/>
                      </a:lnTo>
                      <a:lnTo>
                        <a:pt x="52" y="367"/>
                      </a:lnTo>
                      <a:lnTo>
                        <a:pt x="54" y="345"/>
                      </a:lnTo>
                      <a:lnTo>
                        <a:pt x="58" y="325"/>
                      </a:lnTo>
                      <a:lnTo>
                        <a:pt x="60" y="303"/>
                      </a:lnTo>
                      <a:lnTo>
                        <a:pt x="61" y="283"/>
                      </a:lnTo>
                      <a:lnTo>
                        <a:pt x="63" y="261"/>
                      </a:lnTo>
                      <a:lnTo>
                        <a:pt x="65" y="240"/>
                      </a:lnTo>
                      <a:lnTo>
                        <a:pt x="67" y="218"/>
                      </a:lnTo>
                      <a:lnTo>
                        <a:pt x="69" y="196"/>
                      </a:lnTo>
                      <a:lnTo>
                        <a:pt x="70" y="174"/>
                      </a:lnTo>
                      <a:lnTo>
                        <a:pt x="72" y="154"/>
                      </a:lnTo>
                      <a:lnTo>
                        <a:pt x="74" y="132"/>
                      </a:lnTo>
                      <a:lnTo>
                        <a:pt x="76" y="110"/>
                      </a:lnTo>
                      <a:lnTo>
                        <a:pt x="76" y="89"/>
                      </a:lnTo>
                      <a:lnTo>
                        <a:pt x="78" y="67"/>
                      </a:lnTo>
                      <a:lnTo>
                        <a:pt x="78" y="45"/>
                      </a:lnTo>
                      <a:lnTo>
                        <a:pt x="80" y="23"/>
                      </a:lnTo>
                      <a:lnTo>
                        <a:pt x="80" y="1"/>
                      </a:lnTo>
                      <a:lnTo>
                        <a:pt x="80" y="1"/>
                      </a:lnTo>
                      <a:lnTo>
                        <a:pt x="80" y="1"/>
                      </a:lnTo>
                      <a:lnTo>
                        <a:pt x="80" y="0"/>
                      </a:lnTo>
                      <a:lnTo>
                        <a:pt x="78" y="0"/>
                      </a:lnTo>
                      <a:lnTo>
                        <a:pt x="76" y="0"/>
                      </a:lnTo>
                      <a:lnTo>
                        <a:pt x="76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91" name="Freeform 447">
                  <a:extLst>
                    <a:ext uri="{FF2B5EF4-FFF2-40B4-BE49-F238E27FC236}">
                      <a16:creationId xmlns:a16="http://schemas.microsoft.com/office/drawing/2014/main" id="{03B1401F-60AE-4FBA-2C81-EBC04BA21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3" y="1380"/>
                  <a:ext cx="35" cy="34"/>
                </a:xfrm>
                <a:custGeom>
                  <a:avLst/>
                  <a:gdLst>
                    <a:gd name="T0" fmla="*/ 1 w 35"/>
                    <a:gd name="T1" fmla="*/ 4 h 34"/>
                    <a:gd name="T2" fmla="*/ 0 w 35"/>
                    <a:gd name="T3" fmla="*/ 3 h 34"/>
                    <a:gd name="T4" fmla="*/ 5 w 35"/>
                    <a:gd name="T5" fmla="*/ 6 h 34"/>
                    <a:gd name="T6" fmla="*/ 12 w 35"/>
                    <a:gd name="T7" fmla="*/ 9 h 34"/>
                    <a:gd name="T8" fmla="*/ 16 w 35"/>
                    <a:gd name="T9" fmla="*/ 13 h 34"/>
                    <a:gd name="T10" fmla="*/ 19 w 35"/>
                    <a:gd name="T11" fmla="*/ 14 h 34"/>
                    <a:gd name="T12" fmla="*/ 23 w 35"/>
                    <a:gd name="T13" fmla="*/ 19 h 34"/>
                    <a:gd name="T14" fmla="*/ 26 w 35"/>
                    <a:gd name="T15" fmla="*/ 23 h 34"/>
                    <a:gd name="T16" fmla="*/ 26 w 35"/>
                    <a:gd name="T17" fmla="*/ 28 h 34"/>
                    <a:gd name="T18" fmla="*/ 26 w 35"/>
                    <a:gd name="T19" fmla="*/ 33 h 34"/>
                    <a:gd name="T20" fmla="*/ 34 w 35"/>
                    <a:gd name="T21" fmla="*/ 33 h 34"/>
                    <a:gd name="T22" fmla="*/ 32 w 35"/>
                    <a:gd name="T23" fmla="*/ 26 h 34"/>
                    <a:gd name="T24" fmla="*/ 30 w 35"/>
                    <a:gd name="T25" fmla="*/ 21 h 34"/>
                    <a:gd name="T26" fmla="*/ 28 w 35"/>
                    <a:gd name="T27" fmla="*/ 16 h 34"/>
                    <a:gd name="T28" fmla="*/ 23 w 35"/>
                    <a:gd name="T29" fmla="*/ 13 h 34"/>
                    <a:gd name="T30" fmla="*/ 19 w 35"/>
                    <a:gd name="T31" fmla="*/ 9 h 34"/>
                    <a:gd name="T32" fmla="*/ 14 w 35"/>
                    <a:gd name="T33" fmla="*/ 4 h 34"/>
                    <a:gd name="T34" fmla="*/ 8 w 35"/>
                    <a:gd name="T35" fmla="*/ 3 h 34"/>
                    <a:gd name="T36" fmla="*/ 3 w 35"/>
                    <a:gd name="T37" fmla="*/ 0 h 34"/>
                    <a:gd name="T38" fmla="*/ 1 w 35"/>
                    <a:gd name="T39" fmla="*/ 0 h 34"/>
                    <a:gd name="T40" fmla="*/ 3 w 35"/>
                    <a:gd name="T41" fmla="*/ 0 h 34"/>
                    <a:gd name="T42" fmla="*/ 1 w 35"/>
                    <a:gd name="T43" fmla="*/ 0 h 34"/>
                    <a:gd name="T44" fmla="*/ 0 w 35"/>
                    <a:gd name="T45" fmla="*/ 1 h 34"/>
                    <a:gd name="T46" fmla="*/ 0 w 35"/>
                    <a:gd name="T47" fmla="*/ 3 h 34"/>
                    <a:gd name="T48" fmla="*/ 0 w 35"/>
                    <a:gd name="T49" fmla="*/ 3 h 34"/>
                    <a:gd name="T50" fmla="*/ 1 w 35"/>
                    <a:gd name="T51" fmla="*/ 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35" h="34">
                      <a:moveTo>
                        <a:pt x="1" y="4"/>
                      </a:moveTo>
                      <a:lnTo>
                        <a:pt x="0" y="3"/>
                      </a:lnTo>
                      <a:lnTo>
                        <a:pt x="5" y="6"/>
                      </a:lnTo>
                      <a:lnTo>
                        <a:pt x="12" y="9"/>
                      </a:lnTo>
                      <a:lnTo>
                        <a:pt x="16" y="13"/>
                      </a:lnTo>
                      <a:lnTo>
                        <a:pt x="19" y="14"/>
                      </a:lnTo>
                      <a:lnTo>
                        <a:pt x="23" y="19"/>
                      </a:lnTo>
                      <a:lnTo>
                        <a:pt x="26" y="23"/>
                      </a:lnTo>
                      <a:lnTo>
                        <a:pt x="26" y="28"/>
                      </a:lnTo>
                      <a:lnTo>
                        <a:pt x="26" y="33"/>
                      </a:lnTo>
                      <a:lnTo>
                        <a:pt x="34" y="33"/>
                      </a:lnTo>
                      <a:lnTo>
                        <a:pt x="32" y="26"/>
                      </a:lnTo>
                      <a:lnTo>
                        <a:pt x="30" y="21"/>
                      </a:lnTo>
                      <a:lnTo>
                        <a:pt x="28" y="16"/>
                      </a:lnTo>
                      <a:lnTo>
                        <a:pt x="23" y="13"/>
                      </a:lnTo>
                      <a:lnTo>
                        <a:pt x="19" y="9"/>
                      </a:lnTo>
                      <a:lnTo>
                        <a:pt x="14" y="4"/>
                      </a:lnTo>
                      <a:lnTo>
                        <a:pt x="8" y="3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1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92" name="Freeform 448">
                  <a:extLst>
                    <a:ext uri="{FF2B5EF4-FFF2-40B4-BE49-F238E27FC236}">
                      <a16:creationId xmlns:a16="http://schemas.microsoft.com/office/drawing/2014/main" id="{FA845550-640D-5803-29F0-8B5A565659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80" y="1332"/>
                  <a:ext cx="903" cy="52"/>
                </a:xfrm>
                <a:custGeom>
                  <a:avLst/>
                  <a:gdLst>
                    <a:gd name="T0" fmla="*/ 1 w 903"/>
                    <a:gd name="T1" fmla="*/ 3 h 52"/>
                    <a:gd name="T2" fmla="*/ 60 w 903"/>
                    <a:gd name="T3" fmla="*/ 3 h 52"/>
                    <a:gd name="T4" fmla="*/ 116 w 903"/>
                    <a:gd name="T5" fmla="*/ 3 h 52"/>
                    <a:gd name="T6" fmla="*/ 175 w 903"/>
                    <a:gd name="T7" fmla="*/ 3 h 52"/>
                    <a:gd name="T8" fmla="*/ 230 w 903"/>
                    <a:gd name="T9" fmla="*/ 5 h 52"/>
                    <a:gd name="T10" fmla="*/ 286 w 903"/>
                    <a:gd name="T11" fmla="*/ 6 h 52"/>
                    <a:gd name="T12" fmla="*/ 341 w 903"/>
                    <a:gd name="T13" fmla="*/ 6 h 52"/>
                    <a:gd name="T14" fmla="*/ 398 w 903"/>
                    <a:gd name="T15" fmla="*/ 10 h 52"/>
                    <a:gd name="T16" fmla="*/ 451 w 903"/>
                    <a:gd name="T17" fmla="*/ 11 h 52"/>
                    <a:gd name="T18" fmla="*/ 507 w 903"/>
                    <a:gd name="T19" fmla="*/ 15 h 52"/>
                    <a:gd name="T20" fmla="*/ 562 w 903"/>
                    <a:gd name="T21" fmla="*/ 18 h 52"/>
                    <a:gd name="T22" fmla="*/ 617 w 903"/>
                    <a:gd name="T23" fmla="*/ 22 h 52"/>
                    <a:gd name="T24" fmla="*/ 673 w 903"/>
                    <a:gd name="T25" fmla="*/ 27 h 52"/>
                    <a:gd name="T26" fmla="*/ 730 w 903"/>
                    <a:gd name="T27" fmla="*/ 32 h 52"/>
                    <a:gd name="T28" fmla="*/ 786 w 903"/>
                    <a:gd name="T29" fmla="*/ 37 h 52"/>
                    <a:gd name="T30" fmla="*/ 843 w 903"/>
                    <a:gd name="T31" fmla="*/ 44 h 52"/>
                    <a:gd name="T32" fmla="*/ 902 w 903"/>
                    <a:gd name="T33" fmla="*/ 51 h 52"/>
                    <a:gd name="T34" fmla="*/ 872 w 903"/>
                    <a:gd name="T35" fmla="*/ 44 h 52"/>
                    <a:gd name="T36" fmla="*/ 814 w 903"/>
                    <a:gd name="T37" fmla="*/ 37 h 52"/>
                    <a:gd name="T38" fmla="*/ 757 w 903"/>
                    <a:gd name="T39" fmla="*/ 30 h 52"/>
                    <a:gd name="T40" fmla="*/ 702 w 903"/>
                    <a:gd name="T41" fmla="*/ 25 h 52"/>
                    <a:gd name="T42" fmla="*/ 646 w 903"/>
                    <a:gd name="T43" fmla="*/ 20 h 52"/>
                    <a:gd name="T44" fmla="*/ 591 w 903"/>
                    <a:gd name="T45" fmla="*/ 17 h 52"/>
                    <a:gd name="T46" fmla="*/ 534 w 903"/>
                    <a:gd name="T47" fmla="*/ 13 h 52"/>
                    <a:gd name="T48" fmla="*/ 480 w 903"/>
                    <a:gd name="T49" fmla="*/ 10 h 52"/>
                    <a:gd name="T50" fmla="*/ 425 w 903"/>
                    <a:gd name="T51" fmla="*/ 6 h 52"/>
                    <a:gd name="T52" fmla="*/ 368 w 903"/>
                    <a:gd name="T53" fmla="*/ 5 h 52"/>
                    <a:gd name="T54" fmla="*/ 314 w 903"/>
                    <a:gd name="T55" fmla="*/ 3 h 52"/>
                    <a:gd name="T56" fmla="*/ 259 w 903"/>
                    <a:gd name="T57" fmla="*/ 1 h 52"/>
                    <a:gd name="T58" fmla="*/ 202 w 903"/>
                    <a:gd name="T59" fmla="*/ 1 h 52"/>
                    <a:gd name="T60" fmla="*/ 146 w 903"/>
                    <a:gd name="T61" fmla="*/ 0 h 52"/>
                    <a:gd name="T62" fmla="*/ 89 w 903"/>
                    <a:gd name="T63" fmla="*/ 0 h 52"/>
                    <a:gd name="T64" fmla="*/ 31 w 903"/>
                    <a:gd name="T65" fmla="*/ 0 h 52"/>
                    <a:gd name="T66" fmla="*/ 1 w 903"/>
                    <a:gd name="T67" fmla="*/ 0 h 52"/>
                    <a:gd name="T68" fmla="*/ 0 w 903"/>
                    <a:gd name="T69" fmla="*/ 0 h 52"/>
                    <a:gd name="T70" fmla="*/ 0 w 903"/>
                    <a:gd name="T71" fmla="*/ 1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903" h="52">
                      <a:moveTo>
                        <a:pt x="1" y="3"/>
                      </a:moveTo>
                      <a:lnTo>
                        <a:pt x="1" y="3"/>
                      </a:lnTo>
                      <a:lnTo>
                        <a:pt x="31" y="3"/>
                      </a:lnTo>
                      <a:lnTo>
                        <a:pt x="60" y="3"/>
                      </a:lnTo>
                      <a:lnTo>
                        <a:pt x="89" y="3"/>
                      </a:lnTo>
                      <a:lnTo>
                        <a:pt x="116" y="3"/>
                      </a:lnTo>
                      <a:lnTo>
                        <a:pt x="146" y="3"/>
                      </a:lnTo>
                      <a:lnTo>
                        <a:pt x="175" y="3"/>
                      </a:lnTo>
                      <a:lnTo>
                        <a:pt x="202" y="5"/>
                      </a:lnTo>
                      <a:lnTo>
                        <a:pt x="230" y="5"/>
                      </a:lnTo>
                      <a:lnTo>
                        <a:pt x="259" y="5"/>
                      </a:lnTo>
                      <a:lnTo>
                        <a:pt x="286" y="6"/>
                      </a:lnTo>
                      <a:lnTo>
                        <a:pt x="314" y="6"/>
                      </a:lnTo>
                      <a:lnTo>
                        <a:pt x="341" y="6"/>
                      </a:lnTo>
                      <a:lnTo>
                        <a:pt x="368" y="8"/>
                      </a:lnTo>
                      <a:lnTo>
                        <a:pt x="398" y="10"/>
                      </a:lnTo>
                      <a:lnTo>
                        <a:pt x="425" y="10"/>
                      </a:lnTo>
                      <a:lnTo>
                        <a:pt x="451" y="11"/>
                      </a:lnTo>
                      <a:lnTo>
                        <a:pt x="480" y="13"/>
                      </a:lnTo>
                      <a:lnTo>
                        <a:pt x="507" y="15"/>
                      </a:lnTo>
                      <a:lnTo>
                        <a:pt x="534" y="17"/>
                      </a:lnTo>
                      <a:lnTo>
                        <a:pt x="562" y="18"/>
                      </a:lnTo>
                      <a:lnTo>
                        <a:pt x="589" y="20"/>
                      </a:lnTo>
                      <a:lnTo>
                        <a:pt x="617" y="22"/>
                      </a:lnTo>
                      <a:lnTo>
                        <a:pt x="644" y="25"/>
                      </a:lnTo>
                      <a:lnTo>
                        <a:pt x="673" y="27"/>
                      </a:lnTo>
                      <a:lnTo>
                        <a:pt x="701" y="28"/>
                      </a:lnTo>
                      <a:lnTo>
                        <a:pt x="730" y="32"/>
                      </a:lnTo>
                      <a:lnTo>
                        <a:pt x="757" y="34"/>
                      </a:lnTo>
                      <a:lnTo>
                        <a:pt x="786" y="37"/>
                      </a:lnTo>
                      <a:lnTo>
                        <a:pt x="814" y="40"/>
                      </a:lnTo>
                      <a:lnTo>
                        <a:pt x="843" y="44"/>
                      </a:lnTo>
                      <a:lnTo>
                        <a:pt x="872" y="47"/>
                      </a:lnTo>
                      <a:lnTo>
                        <a:pt x="902" y="51"/>
                      </a:lnTo>
                      <a:lnTo>
                        <a:pt x="902" y="47"/>
                      </a:lnTo>
                      <a:lnTo>
                        <a:pt x="872" y="44"/>
                      </a:lnTo>
                      <a:lnTo>
                        <a:pt x="843" y="40"/>
                      </a:lnTo>
                      <a:lnTo>
                        <a:pt x="814" y="37"/>
                      </a:lnTo>
                      <a:lnTo>
                        <a:pt x="786" y="34"/>
                      </a:lnTo>
                      <a:lnTo>
                        <a:pt x="757" y="30"/>
                      </a:lnTo>
                      <a:lnTo>
                        <a:pt x="730" y="27"/>
                      </a:lnTo>
                      <a:lnTo>
                        <a:pt x="702" y="25"/>
                      </a:lnTo>
                      <a:lnTo>
                        <a:pt x="673" y="22"/>
                      </a:lnTo>
                      <a:lnTo>
                        <a:pt x="646" y="20"/>
                      </a:lnTo>
                      <a:lnTo>
                        <a:pt x="618" y="18"/>
                      </a:lnTo>
                      <a:lnTo>
                        <a:pt x="591" y="17"/>
                      </a:lnTo>
                      <a:lnTo>
                        <a:pt x="562" y="15"/>
                      </a:lnTo>
                      <a:lnTo>
                        <a:pt x="534" y="13"/>
                      </a:lnTo>
                      <a:lnTo>
                        <a:pt x="507" y="11"/>
                      </a:lnTo>
                      <a:lnTo>
                        <a:pt x="480" y="10"/>
                      </a:lnTo>
                      <a:lnTo>
                        <a:pt x="452" y="8"/>
                      </a:lnTo>
                      <a:lnTo>
                        <a:pt x="425" y="6"/>
                      </a:lnTo>
                      <a:lnTo>
                        <a:pt x="398" y="6"/>
                      </a:lnTo>
                      <a:lnTo>
                        <a:pt x="368" y="5"/>
                      </a:lnTo>
                      <a:lnTo>
                        <a:pt x="341" y="5"/>
                      </a:lnTo>
                      <a:lnTo>
                        <a:pt x="314" y="3"/>
                      </a:lnTo>
                      <a:lnTo>
                        <a:pt x="286" y="1"/>
                      </a:lnTo>
                      <a:lnTo>
                        <a:pt x="259" y="1"/>
                      </a:lnTo>
                      <a:lnTo>
                        <a:pt x="230" y="1"/>
                      </a:lnTo>
                      <a:lnTo>
                        <a:pt x="202" y="1"/>
                      </a:lnTo>
                      <a:lnTo>
                        <a:pt x="175" y="0"/>
                      </a:lnTo>
                      <a:lnTo>
                        <a:pt x="146" y="0"/>
                      </a:lnTo>
                      <a:lnTo>
                        <a:pt x="116" y="0"/>
                      </a:lnTo>
                      <a:lnTo>
                        <a:pt x="89" y="0"/>
                      </a:lnTo>
                      <a:lnTo>
                        <a:pt x="60" y="0"/>
                      </a:lnTo>
                      <a:lnTo>
                        <a:pt x="3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93" name="Freeform 449">
                  <a:extLst>
                    <a:ext uri="{FF2B5EF4-FFF2-40B4-BE49-F238E27FC236}">
                      <a16:creationId xmlns:a16="http://schemas.microsoft.com/office/drawing/2014/main" id="{868E9F2E-F495-B502-E73C-34A4F3AB31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2" y="1332"/>
                  <a:ext cx="63" cy="35"/>
                </a:xfrm>
                <a:custGeom>
                  <a:avLst/>
                  <a:gdLst>
                    <a:gd name="T0" fmla="*/ 3 w 63"/>
                    <a:gd name="T1" fmla="*/ 32 h 35"/>
                    <a:gd name="T2" fmla="*/ 3 w 63"/>
                    <a:gd name="T3" fmla="*/ 32 h 35"/>
                    <a:gd name="T4" fmla="*/ 5 w 63"/>
                    <a:gd name="T5" fmla="*/ 27 h 35"/>
                    <a:gd name="T6" fmla="*/ 7 w 63"/>
                    <a:gd name="T7" fmla="*/ 23 h 35"/>
                    <a:gd name="T8" fmla="*/ 7 w 63"/>
                    <a:gd name="T9" fmla="*/ 20 h 35"/>
                    <a:gd name="T10" fmla="*/ 10 w 63"/>
                    <a:gd name="T11" fmla="*/ 15 h 35"/>
                    <a:gd name="T12" fmla="*/ 12 w 63"/>
                    <a:gd name="T13" fmla="*/ 13 h 35"/>
                    <a:gd name="T14" fmla="*/ 14 w 63"/>
                    <a:gd name="T15" fmla="*/ 11 h 35"/>
                    <a:gd name="T16" fmla="*/ 16 w 63"/>
                    <a:gd name="T17" fmla="*/ 8 h 35"/>
                    <a:gd name="T18" fmla="*/ 20 w 63"/>
                    <a:gd name="T19" fmla="*/ 8 h 35"/>
                    <a:gd name="T20" fmla="*/ 23 w 63"/>
                    <a:gd name="T21" fmla="*/ 6 h 35"/>
                    <a:gd name="T22" fmla="*/ 25 w 63"/>
                    <a:gd name="T23" fmla="*/ 5 h 35"/>
                    <a:gd name="T24" fmla="*/ 31 w 63"/>
                    <a:gd name="T25" fmla="*/ 5 h 35"/>
                    <a:gd name="T26" fmla="*/ 36 w 63"/>
                    <a:gd name="T27" fmla="*/ 5 h 35"/>
                    <a:gd name="T28" fmla="*/ 41 w 63"/>
                    <a:gd name="T29" fmla="*/ 5 h 35"/>
                    <a:gd name="T30" fmla="*/ 47 w 63"/>
                    <a:gd name="T31" fmla="*/ 5 h 35"/>
                    <a:gd name="T32" fmla="*/ 54 w 63"/>
                    <a:gd name="T33" fmla="*/ 5 h 35"/>
                    <a:gd name="T34" fmla="*/ 62 w 63"/>
                    <a:gd name="T35" fmla="*/ 5 h 35"/>
                    <a:gd name="T36" fmla="*/ 62 w 63"/>
                    <a:gd name="T37" fmla="*/ 0 h 35"/>
                    <a:gd name="T38" fmla="*/ 54 w 63"/>
                    <a:gd name="T39" fmla="*/ 0 h 35"/>
                    <a:gd name="T40" fmla="*/ 47 w 63"/>
                    <a:gd name="T41" fmla="*/ 0 h 35"/>
                    <a:gd name="T42" fmla="*/ 41 w 63"/>
                    <a:gd name="T43" fmla="*/ 0 h 35"/>
                    <a:gd name="T44" fmla="*/ 34 w 63"/>
                    <a:gd name="T45" fmla="*/ 0 h 35"/>
                    <a:gd name="T46" fmla="*/ 31 w 63"/>
                    <a:gd name="T47" fmla="*/ 0 h 35"/>
                    <a:gd name="T48" fmla="*/ 25 w 63"/>
                    <a:gd name="T49" fmla="*/ 1 h 35"/>
                    <a:gd name="T50" fmla="*/ 21 w 63"/>
                    <a:gd name="T51" fmla="*/ 1 h 35"/>
                    <a:gd name="T52" fmla="*/ 18 w 63"/>
                    <a:gd name="T53" fmla="*/ 3 h 35"/>
                    <a:gd name="T54" fmla="*/ 14 w 63"/>
                    <a:gd name="T55" fmla="*/ 5 h 35"/>
                    <a:gd name="T56" fmla="*/ 12 w 63"/>
                    <a:gd name="T57" fmla="*/ 6 h 35"/>
                    <a:gd name="T58" fmla="*/ 9 w 63"/>
                    <a:gd name="T59" fmla="*/ 10 h 35"/>
                    <a:gd name="T60" fmla="*/ 7 w 63"/>
                    <a:gd name="T61" fmla="*/ 13 h 35"/>
                    <a:gd name="T62" fmla="*/ 5 w 63"/>
                    <a:gd name="T63" fmla="*/ 17 h 35"/>
                    <a:gd name="T64" fmla="*/ 3 w 63"/>
                    <a:gd name="T65" fmla="*/ 22 h 35"/>
                    <a:gd name="T66" fmla="*/ 1 w 63"/>
                    <a:gd name="T67" fmla="*/ 25 h 35"/>
                    <a:gd name="T68" fmla="*/ 0 w 63"/>
                    <a:gd name="T69" fmla="*/ 30 h 35"/>
                    <a:gd name="T70" fmla="*/ 0 w 63"/>
                    <a:gd name="T71" fmla="*/ 32 h 35"/>
                    <a:gd name="T72" fmla="*/ 0 w 63"/>
                    <a:gd name="T73" fmla="*/ 30 h 35"/>
                    <a:gd name="T74" fmla="*/ 0 w 63"/>
                    <a:gd name="T75" fmla="*/ 32 h 35"/>
                    <a:gd name="T76" fmla="*/ 1 w 63"/>
                    <a:gd name="T77" fmla="*/ 34 h 35"/>
                    <a:gd name="T78" fmla="*/ 1 w 63"/>
                    <a:gd name="T79" fmla="*/ 34 h 35"/>
                    <a:gd name="T80" fmla="*/ 3 w 63"/>
                    <a:gd name="T81" fmla="*/ 32 h 35"/>
                    <a:gd name="T82" fmla="*/ 3 w 63"/>
                    <a:gd name="T83" fmla="*/ 3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63" h="35">
                      <a:moveTo>
                        <a:pt x="3" y="32"/>
                      </a:moveTo>
                      <a:lnTo>
                        <a:pt x="3" y="32"/>
                      </a:lnTo>
                      <a:lnTo>
                        <a:pt x="5" y="27"/>
                      </a:lnTo>
                      <a:lnTo>
                        <a:pt x="7" y="23"/>
                      </a:lnTo>
                      <a:lnTo>
                        <a:pt x="7" y="20"/>
                      </a:lnTo>
                      <a:lnTo>
                        <a:pt x="10" y="15"/>
                      </a:lnTo>
                      <a:lnTo>
                        <a:pt x="12" y="13"/>
                      </a:lnTo>
                      <a:lnTo>
                        <a:pt x="14" y="11"/>
                      </a:lnTo>
                      <a:lnTo>
                        <a:pt x="16" y="8"/>
                      </a:lnTo>
                      <a:lnTo>
                        <a:pt x="20" y="8"/>
                      </a:lnTo>
                      <a:lnTo>
                        <a:pt x="23" y="6"/>
                      </a:lnTo>
                      <a:lnTo>
                        <a:pt x="25" y="5"/>
                      </a:lnTo>
                      <a:lnTo>
                        <a:pt x="31" y="5"/>
                      </a:lnTo>
                      <a:lnTo>
                        <a:pt x="36" y="5"/>
                      </a:lnTo>
                      <a:lnTo>
                        <a:pt x="41" y="5"/>
                      </a:lnTo>
                      <a:lnTo>
                        <a:pt x="47" y="5"/>
                      </a:lnTo>
                      <a:lnTo>
                        <a:pt x="54" y="5"/>
                      </a:lnTo>
                      <a:lnTo>
                        <a:pt x="62" y="5"/>
                      </a:lnTo>
                      <a:lnTo>
                        <a:pt x="62" y="0"/>
                      </a:lnTo>
                      <a:lnTo>
                        <a:pt x="54" y="0"/>
                      </a:lnTo>
                      <a:lnTo>
                        <a:pt x="47" y="0"/>
                      </a:lnTo>
                      <a:lnTo>
                        <a:pt x="41" y="0"/>
                      </a:lnTo>
                      <a:lnTo>
                        <a:pt x="34" y="0"/>
                      </a:lnTo>
                      <a:lnTo>
                        <a:pt x="31" y="0"/>
                      </a:lnTo>
                      <a:lnTo>
                        <a:pt x="25" y="1"/>
                      </a:lnTo>
                      <a:lnTo>
                        <a:pt x="21" y="1"/>
                      </a:lnTo>
                      <a:lnTo>
                        <a:pt x="18" y="3"/>
                      </a:lnTo>
                      <a:lnTo>
                        <a:pt x="14" y="5"/>
                      </a:lnTo>
                      <a:lnTo>
                        <a:pt x="12" y="6"/>
                      </a:lnTo>
                      <a:lnTo>
                        <a:pt x="9" y="10"/>
                      </a:lnTo>
                      <a:lnTo>
                        <a:pt x="7" y="13"/>
                      </a:lnTo>
                      <a:lnTo>
                        <a:pt x="5" y="17"/>
                      </a:lnTo>
                      <a:lnTo>
                        <a:pt x="3" y="22"/>
                      </a:lnTo>
                      <a:lnTo>
                        <a:pt x="1" y="25"/>
                      </a:lnTo>
                      <a:lnTo>
                        <a:pt x="0" y="30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0" y="32"/>
                      </a:lnTo>
                      <a:lnTo>
                        <a:pt x="1" y="34"/>
                      </a:lnTo>
                      <a:lnTo>
                        <a:pt x="1" y="34"/>
                      </a:lnTo>
                      <a:lnTo>
                        <a:pt x="3" y="32"/>
                      </a:lnTo>
                      <a:lnTo>
                        <a:pt x="3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94" name="Freeform 450">
                  <a:extLst>
                    <a:ext uri="{FF2B5EF4-FFF2-40B4-BE49-F238E27FC236}">
                      <a16:creationId xmlns:a16="http://schemas.microsoft.com/office/drawing/2014/main" id="{D6B6D2B4-89EC-7F2E-6928-98184AC888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9" y="1357"/>
                  <a:ext cx="58" cy="348"/>
                </a:xfrm>
                <a:custGeom>
                  <a:avLst/>
                  <a:gdLst>
                    <a:gd name="T0" fmla="*/ 5 w 58"/>
                    <a:gd name="T1" fmla="*/ 345 h 348"/>
                    <a:gd name="T2" fmla="*/ 7 w 58"/>
                    <a:gd name="T3" fmla="*/ 323 h 348"/>
                    <a:gd name="T4" fmla="*/ 9 w 58"/>
                    <a:gd name="T5" fmla="*/ 302 h 348"/>
                    <a:gd name="T6" fmla="*/ 11 w 58"/>
                    <a:gd name="T7" fmla="*/ 280 h 348"/>
                    <a:gd name="T8" fmla="*/ 14 w 58"/>
                    <a:gd name="T9" fmla="*/ 258 h 348"/>
                    <a:gd name="T10" fmla="*/ 16 w 58"/>
                    <a:gd name="T11" fmla="*/ 238 h 348"/>
                    <a:gd name="T12" fmla="*/ 18 w 58"/>
                    <a:gd name="T13" fmla="*/ 216 h 348"/>
                    <a:gd name="T14" fmla="*/ 22 w 58"/>
                    <a:gd name="T15" fmla="*/ 195 h 348"/>
                    <a:gd name="T16" fmla="*/ 23 w 58"/>
                    <a:gd name="T17" fmla="*/ 173 h 348"/>
                    <a:gd name="T18" fmla="*/ 27 w 58"/>
                    <a:gd name="T19" fmla="*/ 151 h 348"/>
                    <a:gd name="T20" fmla="*/ 31 w 58"/>
                    <a:gd name="T21" fmla="*/ 130 h 348"/>
                    <a:gd name="T22" fmla="*/ 34 w 58"/>
                    <a:gd name="T23" fmla="*/ 108 h 348"/>
                    <a:gd name="T24" fmla="*/ 38 w 58"/>
                    <a:gd name="T25" fmla="*/ 86 h 348"/>
                    <a:gd name="T26" fmla="*/ 44 w 58"/>
                    <a:gd name="T27" fmla="*/ 64 h 348"/>
                    <a:gd name="T28" fmla="*/ 47 w 58"/>
                    <a:gd name="T29" fmla="*/ 42 h 348"/>
                    <a:gd name="T30" fmla="*/ 53 w 58"/>
                    <a:gd name="T31" fmla="*/ 22 h 348"/>
                    <a:gd name="T32" fmla="*/ 57 w 58"/>
                    <a:gd name="T33" fmla="*/ 0 h 348"/>
                    <a:gd name="T34" fmla="*/ 51 w 58"/>
                    <a:gd name="T35" fmla="*/ 10 h 348"/>
                    <a:gd name="T36" fmla="*/ 45 w 58"/>
                    <a:gd name="T37" fmla="*/ 32 h 348"/>
                    <a:gd name="T38" fmla="*/ 42 w 58"/>
                    <a:gd name="T39" fmla="*/ 54 h 348"/>
                    <a:gd name="T40" fmla="*/ 36 w 58"/>
                    <a:gd name="T41" fmla="*/ 74 h 348"/>
                    <a:gd name="T42" fmla="*/ 33 w 58"/>
                    <a:gd name="T43" fmla="*/ 96 h 348"/>
                    <a:gd name="T44" fmla="*/ 29 w 58"/>
                    <a:gd name="T45" fmla="*/ 119 h 348"/>
                    <a:gd name="T46" fmla="*/ 25 w 58"/>
                    <a:gd name="T47" fmla="*/ 141 h 348"/>
                    <a:gd name="T48" fmla="*/ 22 w 58"/>
                    <a:gd name="T49" fmla="*/ 161 h 348"/>
                    <a:gd name="T50" fmla="*/ 18 w 58"/>
                    <a:gd name="T51" fmla="*/ 183 h 348"/>
                    <a:gd name="T52" fmla="*/ 16 w 58"/>
                    <a:gd name="T53" fmla="*/ 205 h 348"/>
                    <a:gd name="T54" fmla="*/ 12 w 58"/>
                    <a:gd name="T55" fmla="*/ 226 h 348"/>
                    <a:gd name="T56" fmla="*/ 11 w 58"/>
                    <a:gd name="T57" fmla="*/ 248 h 348"/>
                    <a:gd name="T58" fmla="*/ 9 w 58"/>
                    <a:gd name="T59" fmla="*/ 270 h 348"/>
                    <a:gd name="T60" fmla="*/ 5 w 58"/>
                    <a:gd name="T61" fmla="*/ 290 h 348"/>
                    <a:gd name="T62" fmla="*/ 3 w 58"/>
                    <a:gd name="T63" fmla="*/ 312 h 348"/>
                    <a:gd name="T64" fmla="*/ 1 w 58"/>
                    <a:gd name="T65" fmla="*/ 333 h 348"/>
                    <a:gd name="T66" fmla="*/ 0 w 58"/>
                    <a:gd name="T67" fmla="*/ 345 h 348"/>
                    <a:gd name="T68" fmla="*/ 1 w 58"/>
                    <a:gd name="T69" fmla="*/ 347 h 348"/>
                    <a:gd name="T70" fmla="*/ 5 w 58"/>
                    <a:gd name="T71" fmla="*/ 347 h 3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8" h="348">
                      <a:moveTo>
                        <a:pt x="5" y="345"/>
                      </a:moveTo>
                      <a:lnTo>
                        <a:pt x="5" y="345"/>
                      </a:lnTo>
                      <a:lnTo>
                        <a:pt x="5" y="335"/>
                      </a:lnTo>
                      <a:lnTo>
                        <a:pt x="7" y="323"/>
                      </a:lnTo>
                      <a:lnTo>
                        <a:pt x="9" y="312"/>
                      </a:lnTo>
                      <a:lnTo>
                        <a:pt x="9" y="302"/>
                      </a:lnTo>
                      <a:lnTo>
                        <a:pt x="11" y="290"/>
                      </a:lnTo>
                      <a:lnTo>
                        <a:pt x="11" y="280"/>
                      </a:lnTo>
                      <a:lnTo>
                        <a:pt x="12" y="270"/>
                      </a:lnTo>
                      <a:lnTo>
                        <a:pt x="14" y="258"/>
                      </a:lnTo>
                      <a:lnTo>
                        <a:pt x="14" y="248"/>
                      </a:lnTo>
                      <a:lnTo>
                        <a:pt x="16" y="238"/>
                      </a:lnTo>
                      <a:lnTo>
                        <a:pt x="16" y="226"/>
                      </a:lnTo>
                      <a:lnTo>
                        <a:pt x="18" y="216"/>
                      </a:lnTo>
                      <a:lnTo>
                        <a:pt x="20" y="205"/>
                      </a:lnTo>
                      <a:lnTo>
                        <a:pt x="22" y="195"/>
                      </a:lnTo>
                      <a:lnTo>
                        <a:pt x="23" y="183"/>
                      </a:lnTo>
                      <a:lnTo>
                        <a:pt x="23" y="173"/>
                      </a:lnTo>
                      <a:lnTo>
                        <a:pt x="25" y="163"/>
                      </a:lnTo>
                      <a:lnTo>
                        <a:pt x="27" y="151"/>
                      </a:lnTo>
                      <a:lnTo>
                        <a:pt x="29" y="141"/>
                      </a:lnTo>
                      <a:lnTo>
                        <a:pt x="31" y="130"/>
                      </a:lnTo>
                      <a:lnTo>
                        <a:pt x="33" y="119"/>
                      </a:lnTo>
                      <a:lnTo>
                        <a:pt x="34" y="108"/>
                      </a:lnTo>
                      <a:lnTo>
                        <a:pt x="36" y="96"/>
                      </a:lnTo>
                      <a:lnTo>
                        <a:pt x="38" y="86"/>
                      </a:lnTo>
                      <a:lnTo>
                        <a:pt x="40" y="76"/>
                      </a:lnTo>
                      <a:lnTo>
                        <a:pt x="44" y="64"/>
                      </a:lnTo>
                      <a:lnTo>
                        <a:pt x="45" y="54"/>
                      </a:lnTo>
                      <a:lnTo>
                        <a:pt x="47" y="42"/>
                      </a:lnTo>
                      <a:lnTo>
                        <a:pt x="49" y="32"/>
                      </a:lnTo>
                      <a:lnTo>
                        <a:pt x="53" y="22"/>
                      </a:lnTo>
                      <a:lnTo>
                        <a:pt x="55" y="10"/>
                      </a:lnTo>
                      <a:lnTo>
                        <a:pt x="57" y="0"/>
                      </a:lnTo>
                      <a:lnTo>
                        <a:pt x="53" y="0"/>
                      </a:lnTo>
                      <a:lnTo>
                        <a:pt x="51" y="10"/>
                      </a:lnTo>
                      <a:lnTo>
                        <a:pt x="47" y="22"/>
                      </a:lnTo>
                      <a:lnTo>
                        <a:pt x="45" y="32"/>
                      </a:lnTo>
                      <a:lnTo>
                        <a:pt x="44" y="42"/>
                      </a:lnTo>
                      <a:lnTo>
                        <a:pt x="42" y="54"/>
                      </a:lnTo>
                      <a:lnTo>
                        <a:pt x="38" y="64"/>
                      </a:lnTo>
                      <a:lnTo>
                        <a:pt x="36" y="74"/>
                      </a:lnTo>
                      <a:lnTo>
                        <a:pt x="34" y="86"/>
                      </a:lnTo>
                      <a:lnTo>
                        <a:pt x="33" y="96"/>
                      </a:lnTo>
                      <a:lnTo>
                        <a:pt x="31" y="107"/>
                      </a:lnTo>
                      <a:lnTo>
                        <a:pt x="29" y="119"/>
                      </a:lnTo>
                      <a:lnTo>
                        <a:pt x="27" y="129"/>
                      </a:lnTo>
                      <a:lnTo>
                        <a:pt x="25" y="141"/>
                      </a:lnTo>
                      <a:lnTo>
                        <a:pt x="23" y="151"/>
                      </a:lnTo>
                      <a:lnTo>
                        <a:pt x="22" y="161"/>
                      </a:lnTo>
                      <a:lnTo>
                        <a:pt x="20" y="173"/>
                      </a:lnTo>
                      <a:lnTo>
                        <a:pt x="18" y="183"/>
                      </a:lnTo>
                      <a:lnTo>
                        <a:pt x="16" y="193"/>
                      </a:lnTo>
                      <a:lnTo>
                        <a:pt x="16" y="205"/>
                      </a:lnTo>
                      <a:lnTo>
                        <a:pt x="14" y="216"/>
                      </a:lnTo>
                      <a:lnTo>
                        <a:pt x="12" y="226"/>
                      </a:lnTo>
                      <a:lnTo>
                        <a:pt x="11" y="238"/>
                      </a:lnTo>
                      <a:lnTo>
                        <a:pt x="11" y="248"/>
                      </a:lnTo>
                      <a:lnTo>
                        <a:pt x="9" y="258"/>
                      </a:lnTo>
                      <a:lnTo>
                        <a:pt x="9" y="270"/>
                      </a:lnTo>
                      <a:lnTo>
                        <a:pt x="7" y="280"/>
                      </a:lnTo>
                      <a:lnTo>
                        <a:pt x="5" y="290"/>
                      </a:lnTo>
                      <a:lnTo>
                        <a:pt x="5" y="301"/>
                      </a:lnTo>
                      <a:lnTo>
                        <a:pt x="3" y="312"/>
                      </a:lnTo>
                      <a:lnTo>
                        <a:pt x="3" y="323"/>
                      </a:lnTo>
                      <a:lnTo>
                        <a:pt x="1" y="333"/>
                      </a:lnTo>
                      <a:lnTo>
                        <a:pt x="0" y="345"/>
                      </a:lnTo>
                      <a:lnTo>
                        <a:pt x="0" y="345"/>
                      </a:lnTo>
                      <a:lnTo>
                        <a:pt x="0" y="345"/>
                      </a:lnTo>
                      <a:lnTo>
                        <a:pt x="1" y="347"/>
                      </a:lnTo>
                      <a:lnTo>
                        <a:pt x="3" y="347"/>
                      </a:lnTo>
                      <a:lnTo>
                        <a:pt x="5" y="347"/>
                      </a:lnTo>
                      <a:lnTo>
                        <a:pt x="5" y="34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95" name="Freeform 451">
                  <a:extLst>
                    <a:ext uri="{FF2B5EF4-FFF2-40B4-BE49-F238E27FC236}">
                      <a16:creationId xmlns:a16="http://schemas.microsoft.com/office/drawing/2014/main" id="{087E41EB-55DF-62F7-1216-419A350930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8" y="1702"/>
                  <a:ext cx="37" cy="279"/>
                </a:xfrm>
                <a:custGeom>
                  <a:avLst/>
                  <a:gdLst>
                    <a:gd name="T0" fmla="*/ 10 w 37"/>
                    <a:gd name="T1" fmla="*/ 276 h 279"/>
                    <a:gd name="T2" fmla="*/ 10 w 37"/>
                    <a:gd name="T3" fmla="*/ 259 h 279"/>
                    <a:gd name="T4" fmla="*/ 12 w 37"/>
                    <a:gd name="T5" fmla="*/ 242 h 279"/>
                    <a:gd name="T6" fmla="*/ 12 w 37"/>
                    <a:gd name="T7" fmla="*/ 223 h 279"/>
                    <a:gd name="T8" fmla="*/ 14 w 37"/>
                    <a:gd name="T9" fmla="*/ 208 h 279"/>
                    <a:gd name="T10" fmla="*/ 14 w 37"/>
                    <a:gd name="T11" fmla="*/ 189 h 279"/>
                    <a:gd name="T12" fmla="*/ 16 w 37"/>
                    <a:gd name="T13" fmla="*/ 172 h 279"/>
                    <a:gd name="T14" fmla="*/ 18 w 37"/>
                    <a:gd name="T15" fmla="*/ 155 h 279"/>
                    <a:gd name="T16" fmla="*/ 19 w 37"/>
                    <a:gd name="T17" fmla="*/ 139 h 279"/>
                    <a:gd name="T18" fmla="*/ 21 w 37"/>
                    <a:gd name="T19" fmla="*/ 120 h 279"/>
                    <a:gd name="T20" fmla="*/ 23 w 37"/>
                    <a:gd name="T21" fmla="*/ 103 h 279"/>
                    <a:gd name="T22" fmla="*/ 25 w 37"/>
                    <a:gd name="T23" fmla="*/ 86 h 279"/>
                    <a:gd name="T24" fmla="*/ 27 w 37"/>
                    <a:gd name="T25" fmla="*/ 69 h 279"/>
                    <a:gd name="T26" fmla="*/ 28 w 37"/>
                    <a:gd name="T27" fmla="*/ 52 h 279"/>
                    <a:gd name="T28" fmla="*/ 30 w 37"/>
                    <a:gd name="T29" fmla="*/ 35 h 279"/>
                    <a:gd name="T30" fmla="*/ 34 w 37"/>
                    <a:gd name="T31" fmla="*/ 18 h 279"/>
                    <a:gd name="T32" fmla="*/ 36 w 37"/>
                    <a:gd name="T33" fmla="*/ 0 h 279"/>
                    <a:gd name="T34" fmla="*/ 25 w 37"/>
                    <a:gd name="T35" fmla="*/ 8 h 279"/>
                    <a:gd name="T36" fmla="*/ 21 w 37"/>
                    <a:gd name="T37" fmla="*/ 25 h 279"/>
                    <a:gd name="T38" fmla="*/ 19 w 37"/>
                    <a:gd name="T39" fmla="*/ 44 h 279"/>
                    <a:gd name="T40" fmla="*/ 18 w 37"/>
                    <a:gd name="T41" fmla="*/ 61 h 279"/>
                    <a:gd name="T42" fmla="*/ 16 w 37"/>
                    <a:gd name="T43" fmla="*/ 77 h 279"/>
                    <a:gd name="T44" fmla="*/ 14 w 37"/>
                    <a:gd name="T45" fmla="*/ 94 h 279"/>
                    <a:gd name="T46" fmla="*/ 12 w 37"/>
                    <a:gd name="T47" fmla="*/ 111 h 279"/>
                    <a:gd name="T48" fmla="*/ 10 w 37"/>
                    <a:gd name="T49" fmla="*/ 130 h 279"/>
                    <a:gd name="T50" fmla="*/ 9 w 37"/>
                    <a:gd name="T51" fmla="*/ 147 h 279"/>
                    <a:gd name="T52" fmla="*/ 7 w 37"/>
                    <a:gd name="T53" fmla="*/ 164 h 279"/>
                    <a:gd name="T54" fmla="*/ 5 w 37"/>
                    <a:gd name="T55" fmla="*/ 181 h 279"/>
                    <a:gd name="T56" fmla="*/ 5 w 37"/>
                    <a:gd name="T57" fmla="*/ 198 h 279"/>
                    <a:gd name="T58" fmla="*/ 3 w 37"/>
                    <a:gd name="T59" fmla="*/ 215 h 279"/>
                    <a:gd name="T60" fmla="*/ 1 w 37"/>
                    <a:gd name="T61" fmla="*/ 233 h 279"/>
                    <a:gd name="T62" fmla="*/ 1 w 37"/>
                    <a:gd name="T63" fmla="*/ 250 h 279"/>
                    <a:gd name="T64" fmla="*/ 0 w 37"/>
                    <a:gd name="T65" fmla="*/ 267 h 279"/>
                    <a:gd name="T66" fmla="*/ 0 w 37"/>
                    <a:gd name="T67" fmla="*/ 276 h 279"/>
                    <a:gd name="T68" fmla="*/ 1 w 37"/>
                    <a:gd name="T69" fmla="*/ 278 h 279"/>
                    <a:gd name="T70" fmla="*/ 9 w 37"/>
                    <a:gd name="T71" fmla="*/ 278 h 2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37" h="279">
                      <a:moveTo>
                        <a:pt x="10" y="276"/>
                      </a:moveTo>
                      <a:lnTo>
                        <a:pt x="10" y="276"/>
                      </a:lnTo>
                      <a:lnTo>
                        <a:pt x="10" y="267"/>
                      </a:lnTo>
                      <a:lnTo>
                        <a:pt x="10" y="259"/>
                      </a:lnTo>
                      <a:lnTo>
                        <a:pt x="10" y="250"/>
                      </a:lnTo>
                      <a:lnTo>
                        <a:pt x="12" y="242"/>
                      </a:lnTo>
                      <a:lnTo>
                        <a:pt x="12" y="233"/>
                      </a:lnTo>
                      <a:lnTo>
                        <a:pt x="12" y="223"/>
                      </a:lnTo>
                      <a:lnTo>
                        <a:pt x="14" y="215"/>
                      </a:lnTo>
                      <a:lnTo>
                        <a:pt x="14" y="208"/>
                      </a:lnTo>
                      <a:lnTo>
                        <a:pt x="14" y="198"/>
                      </a:lnTo>
                      <a:lnTo>
                        <a:pt x="14" y="189"/>
                      </a:lnTo>
                      <a:lnTo>
                        <a:pt x="16" y="181"/>
                      </a:lnTo>
                      <a:lnTo>
                        <a:pt x="16" y="172"/>
                      </a:lnTo>
                      <a:lnTo>
                        <a:pt x="18" y="164"/>
                      </a:lnTo>
                      <a:lnTo>
                        <a:pt x="18" y="155"/>
                      </a:lnTo>
                      <a:lnTo>
                        <a:pt x="19" y="147"/>
                      </a:lnTo>
                      <a:lnTo>
                        <a:pt x="19" y="139"/>
                      </a:lnTo>
                      <a:lnTo>
                        <a:pt x="19" y="130"/>
                      </a:lnTo>
                      <a:lnTo>
                        <a:pt x="21" y="120"/>
                      </a:lnTo>
                      <a:lnTo>
                        <a:pt x="21" y="111"/>
                      </a:lnTo>
                      <a:lnTo>
                        <a:pt x="23" y="103"/>
                      </a:lnTo>
                      <a:lnTo>
                        <a:pt x="23" y="94"/>
                      </a:lnTo>
                      <a:lnTo>
                        <a:pt x="25" y="86"/>
                      </a:lnTo>
                      <a:lnTo>
                        <a:pt x="25" y="77"/>
                      </a:lnTo>
                      <a:lnTo>
                        <a:pt x="27" y="69"/>
                      </a:lnTo>
                      <a:lnTo>
                        <a:pt x="27" y="61"/>
                      </a:lnTo>
                      <a:lnTo>
                        <a:pt x="28" y="52"/>
                      </a:lnTo>
                      <a:lnTo>
                        <a:pt x="30" y="44"/>
                      </a:lnTo>
                      <a:lnTo>
                        <a:pt x="30" y="35"/>
                      </a:lnTo>
                      <a:lnTo>
                        <a:pt x="32" y="25"/>
                      </a:lnTo>
                      <a:lnTo>
                        <a:pt x="34" y="18"/>
                      </a:lnTo>
                      <a:lnTo>
                        <a:pt x="34" y="10"/>
                      </a:lnTo>
                      <a:lnTo>
                        <a:pt x="36" y="0"/>
                      </a:lnTo>
                      <a:lnTo>
                        <a:pt x="25" y="0"/>
                      </a:lnTo>
                      <a:lnTo>
                        <a:pt x="25" y="8"/>
                      </a:lnTo>
                      <a:lnTo>
                        <a:pt x="23" y="18"/>
                      </a:lnTo>
                      <a:lnTo>
                        <a:pt x="21" y="25"/>
                      </a:lnTo>
                      <a:lnTo>
                        <a:pt x="21" y="35"/>
                      </a:lnTo>
                      <a:lnTo>
                        <a:pt x="19" y="44"/>
                      </a:lnTo>
                      <a:lnTo>
                        <a:pt x="19" y="52"/>
                      </a:lnTo>
                      <a:lnTo>
                        <a:pt x="18" y="61"/>
                      </a:lnTo>
                      <a:lnTo>
                        <a:pt x="16" y="69"/>
                      </a:lnTo>
                      <a:lnTo>
                        <a:pt x="16" y="77"/>
                      </a:lnTo>
                      <a:lnTo>
                        <a:pt x="14" y="86"/>
                      </a:lnTo>
                      <a:lnTo>
                        <a:pt x="14" y="94"/>
                      </a:lnTo>
                      <a:lnTo>
                        <a:pt x="12" y="103"/>
                      </a:lnTo>
                      <a:lnTo>
                        <a:pt x="12" y="111"/>
                      </a:lnTo>
                      <a:lnTo>
                        <a:pt x="10" y="120"/>
                      </a:lnTo>
                      <a:lnTo>
                        <a:pt x="10" y="130"/>
                      </a:lnTo>
                      <a:lnTo>
                        <a:pt x="9" y="139"/>
                      </a:lnTo>
                      <a:lnTo>
                        <a:pt x="9" y="147"/>
                      </a:lnTo>
                      <a:lnTo>
                        <a:pt x="9" y="155"/>
                      </a:lnTo>
                      <a:lnTo>
                        <a:pt x="7" y="164"/>
                      </a:lnTo>
                      <a:lnTo>
                        <a:pt x="7" y="172"/>
                      </a:lnTo>
                      <a:lnTo>
                        <a:pt x="5" y="181"/>
                      </a:lnTo>
                      <a:lnTo>
                        <a:pt x="5" y="189"/>
                      </a:lnTo>
                      <a:lnTo>
                        <a:pt x="5" y="198"/>
                      </a:lnTo>
                      <a:lnTo>
                        <a:pt x="3" y="208"/>
                      </a:lnTo>
                      <a:lnTo>
                        <a:pt x="3" y="215"/>
                      </a:lnTo>
                      <a:lnTo>
                        <a:pt x="3" y="223"/>
                      </a:lnTo>
                      <a:lnTo>
                        <a:pt x="1" y="233"/>
                      </a:lnTo>
                      <a:lnTo>
                        <a:pt x="1" y="242"/>
                      </a:lnTo>
                      <a:lnTo>
                        <a:pt x="1" y="250"/>
                      </a:lnTo>
                      <a:lnTo>
                        <a:pt x="1" y="259"/>
                      </a:lnTo>
                      <a:lnTo>
                        <a:pt x="0" y="267"/>
                      </a:lnTo>
                      <a:lnTo>
                        <a:pt x="0" y="276"/>
                      </a:lnTo>
                      <a:lnTo>
                        <a:pt x="0" y="276"/>
                      </a:lnTo>
                      <a:lnTo>
                        <a:pt x="0" y="276"/>
                      </a:lnTo>
                      <a:lnTo>
                        <a:pt x="1" y="278"/>
                      </a:lnTo>
                      <a:lnTo>
                        <a:pt x="5" y="278"/>
                      </a:lnTo>
                      <a:lnTo>
                        <a:pt x="9" y="278"/>
                      </a:lnTo>
                      <a:lnTo>
                        <a:pt x="10" y="27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96" name="Freeform 452">
                  <a:extLst>
                    <a:ext uri="{FF2B5EF4-FFF2-40B4-BE49-F238E27FC236}">
                      <a16:creationId xmlns:a16="http://schemas.microsoft.com/office/drawing/2014/main" id="{9267C3BE-6771-A22A-4591-D4F9A2956B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0" y="1978"/>
                  <a:ext cx="37" cy="35"/>
                </a:xfrm>
                <a:custGeom>
                  <a:avLst/>
                  <a:gdLst>
                    <a:gd name="T0" fmla="*/ 32 w 37"/>
                    <a:gd name="T1" fmla="*/ 28 h 35"/>
                    <a:gd name="T2" fmla="*/ 32 w 37"/>
                    <a:gd name="T3" fmla="*/ 28 h 35"/>
                    <a:gd name="T4" fmla="*/ 25 w 37"/>
                    <a:gd name="T5" fmla="*/ 27 h 35"/>
                    <a:gd name="T6" fmla="*/ 19 w 37"/>
                    <a:gd name="T7" fmla="*/ 25 h 35"/>
                    <a:gd name="T8" fmla="*/ 14 w 37"/>
                    <a:gd name="T9" fmla="*/ 23 h 35"/>
                    <a:gd name="T10" fmla="*/ 10 w 37"/>
                    <a:gd name="T11" fmla="*/ 22 h 35"/>
                    <a:gd name="T12" fmla="*/ 9 w 37"/>
                    <a:gd name="T13" fmla="*/ 18 h 35"/>
                    <a:gd name="T14" fmla="*/ 9 w 37"/>
                    <a:gd name="T15" fmla="*/ 11 h 35"/>
                    <a:gd name="T16" fmla="*/ 9 w 37"/>
                    <a:gd name="T17" fmla="*/ 6 h 35"/>
                    <a:gd name="T18" fmla="*/ 9 w 37"/>
                    <a:gd name="T19" fmla="*/ 0 h 35"/>
                    <a:gd name="T20" fmla="*/ 0 w 37"/>
                    <a:gd name="T21" fmla="*/ 0 h 35"/>
                    <a:gd name="T22" fmla="*/ 0 w 37"/>
                    <a:gd name="T23" fmla="*/ 6 h 35"/>
                    <a:gd name="T24" fmla="*/ 1 w 37"/>
                    <a:gd name="T25" fmla="*/ 13 h 35"/>
                    <a:gd name="T26" fmla="*/ 3 w 37"/>
                    <a:gd name="T27" fmla="*/ 18 h 35"/>
                    <a:gd name="T28" fmla="*/ 5 w 37"/>
                    <a:gd name="T29" fmla="*/ 23 h 35"/>
                    <a:gd name="T30" fmla="*/ 9 w 37"/>
                    <a:gd name="T31" fmla="*/ 27 h 35"/>
                    <a:gd name="T32" fmla="*/ 14 w 37"/>
                    <a:gd name="T33" fmla="*/ 30 h 35"/>
                    <a:gd name="T34" fmla="*/ 21 w 37"/>
                    <a:gd name="T35" fmla="*/ 32 h 35"/>
                    <a:gd name="T36" fmla="*/ 32 w 37"/>
                    <a:gd name="T37" fmla="*/ 34 h 35"/>
                    <a:gd name="T38" fmla="*/ 32 w 37"/>
                    <a:gd name="T39" fmla="*/ 34 h 35"/>
                    <a:gd name="T40" fmla="*/ 32 w 37"/>
                    <a:gd name="T41" fmla="*/ 34 h 35"/>
                    <a:gd name="T42" fmla="*/ 34 w 37"/>
                    <a:gd name="T43" fmla="*/ 34 h 35"/>
                    <a:gd name="T44" fmla="*/ 36 w 37"/>
                    <a:gd name="T45" fmla="*/ 32 h 35"/>
                    <a:gd name="T46" fmla="*/ 36 w 37"/>
                    <a:gd name="T47" fmla="*/ 30 h 35"/>
                    <a:gd name="T48" fmla="*/ 32 w 37"/>
                    <a:gd name="T49" fmla="*/ 28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7" h="35">
                      <a:moveTo>
                        <a:pt x="32" y="28"/>
                      </a:moveTo>
                      <a:lnTo>
                        <a:pt x="32" y="28"/>
                      </a:lnTo>
                      <a:lnTo>
                        <a:pt x="25" y="27"/>
                      </a:lnTo>
                      <a:lnTo>
                        <a:pt x="19" y="25"/>
                      </a:lnTo>
                      <a:lnTo>
                        <a:pt x="14" y="23"/>
                      </a:lnTo>
                      <a:lnTo>
                        <a:pt x="10" y="22"/>
                      </a:lnTo>
                      <a:lnTo>
                        <a:pt x="9" y="18"/>
                      </a:lnTo>
                      <a:lnTo>
                        <a:pt x="9" y="11"/>
                      </a:lnTo>
                      <a:lnTo>
                        <a:pt x="9" y="6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" y="13"/>
                      </a:lnTo>
                      <a:lnTo>
                        <a:pt x="3" y="18"/>
                      </a:lnTo>
                      <a:lnTo>
                        <a:pt x="5" y="23"/>
                      </a:lnTo>
                      <a:lnTo>
                        <a:pt x="9" y="27"/>
                      </a:lnTo>
                      <a:lnTo>
                        <a:pt x="14" y="30"/>
                      </a:lnTo>
                      <a:lnTo>
                        <a:pt x="21" y="32"/>
                      </a:lnTo>
                      <a:lnTo>
                        <a:pt x="32" y="34"/>
                      </a:lnTo>
                      <a:lnTo>
                        <a:pt x="32" y="34"/>
                      </a:lnTo>
                      <a:lnTo>
                        <a:pt x="32" y="34"/>
                      </a:lnTo>
                      <a:lnTo>
                        <a:pt x="34" y="34"/>
                      </a:lnTo>
                      <a:lnTo>
                        <a:pt x="36" y="32"/>
                      </a:lnTo>
                      <a:lnTo>
                        <a:pt x="36" y="30"/>
                      </a:lnTo>
                      <a:lnTo>
                        <a:pt x="32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97" name="Freeform 453">
                  <a:extLst>
                    <a:ext uri="{FF2B5EF4-FFF2-40B4-BE49-F238E27FC236}">
                      <a16:creationId xmlns:a16="http://schemas.microsoft.com/office/drawing/2014/main" id="{C3DD43DE-6306-B5AD-5391-C24905C2AF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8" y="1413"/>
                  <a:ext cx="863" cy="583"/>
                </a:xfrm>
                <a:custGeom>
                  <a:avLst/>
                  <a:gdLst>
                    <a:gd name="T0" fmla="*/ 49 w 863"/>
                    <a:gd name="T1" fmla="*/ 49 h 583"/>
                    <a:gd name="T2" fmla="*/ 43 w 863"/>
                    <a:gd name="T3" fmla="*/ 91 h 583"/>
                    <a:gd name="T4" fmla="*/ 36 w 863"/>
                    <a:gd name="T5" fmla="*/ 135 h 583"/>
                    <a:gd name="T6" fmla="*/ 31 w 863"/>
                    <a:gd name="T7" fmla="*/ 179 h 583"/>
                    <a:gd name="T8" fmla="*/ 25 w 863"/>
                    <a:gd name="T9" fmla="*/ 223 h 583"/>
                    <a:gd name="T10" fmla="*/ 20 w 863"/>
                    <a:gd name="T11" fmla="*/ 268 h 583"/>
                    <a:gd name="T12" fmla="*/ 14 w 863"/>
                    <a:gd name="T13" fmla="*/ 313 h 583"/>
                    <a:gd name="T14" fmla="*/ 9 w 863"/>
                    <a:gd name="T15" fmla="*/ 359 h 583"/>
                    <a:gd name="T16" fmla="*/ 5 w 863"/>
                    <a:gd name="T17" fmla="*/ 405 h 583"/>
                    <a:gd name="T18" fmla="*/ 1 w 863"/>
                    <a:gd name="T19" fmla="*/ 451 h 583"/>
                    <a:gd name="T20" fmla="*/ 0 w 863"/>
                    <a:gd name="T21" fmla="*/ 497 h 583"/>
                    <a:gd name="T22" fmla="*/ 1 w 863"/>
                    <a:gd name="T23" fmla="*/ 509 h 583"/>
                    <a:gd name="T24" fmla="*/ 3 w 863"/>
                    <a:gd name="T25" fmla="*/ 517 h 583"/>
                    <a:gd name="T26" fmla="*/ 7 w 863"/>
                    <a:gd name="T27" fmla="*/ 524 h 583"/>
                    <a:gd name="T28" fmla="*/ 14 w 863"/>
                    <a:gd name="T29" fmla="*/ 529 h 583"/>
                    <a:gd name="T30" fmla="*/ 23 w 863"/>
                    <a:gd name="T31" fmla="*/ 532 h 583"/>
                    <a:gd name="T32" fmla="*/ 770 w 863"/>
                    <a:gd name="T33" fmla="*/ 582 h 583"/>
                    <a:gd name="T34" fmla="*/ 785 w 863"/>
                    <a:gd name="T35" fmla="*/ 580 h 583"/>
                    <a:gd name="T36" fmla="*/ 796 w 863"/>
                    <a:gd name="T37" fmla="*/ 573 h 583"/>
                    <a:gd name="T38" fmla="*/ 803 w 863"/>
                    <a:gd name="T39" fmla="*/ 565 h 583"/>
                    <a:gd name="T40" fmla="*/ 809 w 863"/>
                    <a:gd name="T41" fmla="*/ 553 h 583"/>
                    <a:gd name="T42" fmla="*/ 812 w 863"/>
                    <a:gd name="T43" fmla="*/ 541 h 583"/>
                    <a:gd name="T44" fmla="*/ 862 w 863"/>
                    <a:gd name="T45" fmla="*/ 72 h 583"/>
                    <a:gd name="T46" fmla="*/ 862 w 863"/>
                    <a:gd name="T47" fmla="*/ 62 h 583"/>
                    <a:gd name="T48" fmla="*/ 858 w 863"/>
                    <a:gd name="T49" fmla="*/ 52 h 583"/>
                    <a:gd name="T50" fmla="*/ 854 w 863"/>
                    <a:gd name="T51" fmla="*/ 44 h 583"/>
                    <a:gd name="T52" fmla="*/ 845 w 863"/>
                    <a:gd name="T53" fmla="*/ 39 h 583"/>
                    <a:gd name="T54" fmla="*/ 816 w 863"/>
                    <a:gd name="T55" fmla="*/ 33 h 583"/>
                    <a:gd name="T56" fmla="*/ 750 w 863"/>
                    <a:gd name="T57" fmla="*/ 27 h 583"/>
                    <a:gd name="T58" fmla="*/ 683 w 863"/>
                    <a:gd name="T59" fmla="*/ 20 h 583"/>
                    <a:gd name="T60" fmla="*/ 615 w 863"/>
                    <a:gd name="T61" fmla="*/ 15 h 583"/>
                    <a:gd name="T62" fmla="*/ 546 w 863"/>
                    <a:gd name="T63" fmla="*/ 10 h 583"/>
                    <a:gd name="T64" fmla="*/ 476 w 863"/>
                    <a:gd name="T65" fmla="*/ 6 h 583"/>
                    <a:gd name="T66" fmla="*/ 405 w 863"/>
                    <a:gd name="T67" fmla="*/ 3 h 583"/>
                    <a:gd name="T68" fmla="*/ 334 w 863"/>
                    <a:gd name="T69" fmla="*/ 1 h 583"/>
                    <a:gd name="T70" fmla="*/ 264 w 863"/>
                    <a:gd name="T71" fmla="*/ 1 h 583"/>
                    <a:gd name="T72" fmla="*/ 193 w 863"/>
                    <a:gd name="T73" fmla="*/ 0 h 583"/>
                    <a:gd name="T74" fmla="*/ 124 w 863"/>
                    <a:gd name="T75" fmla="*/ 1 h 583"/>
                    <a:gd name="T76" fmla="*/ 91 w 863"/>
                    <a:gd name="T77" fmla="*/ 1 h 583"/>
                    <a:gd name="T78" fmla="*/ 78 w 863"/>
                    <a:gd name="T79" fmla="*/ 3 h 583"/>
                    <a:gd name="T80" fmla="*/ 69 w 863"/>
                    <a:gd name="T81" fmla="*/ 6 h 583"/>
                    <a:gd name="T82" fmla="*/ 60 w 863"/>
                    <a:gd name="T83" fmla="*/ 8 h 583"/>
                    <a:gd name="T84" fmla="*/ 54 w 863"/>
                    <a:gd name="T85" fmla="*/ 15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863" h="583">
                      <a:moveTo>
                        <a:pt x="52" y="20"/>
                      </a:moveTo>
                      <a:lnTo>
                        <a:pt x="51" y="33"/>
                      </a:lnTo>
                      <a:lnTo>
                        <a:pt x="49" y="49"/>
                      </a:lnTo>
                      <a:lnTo>
                        <a:pt x="47" y="62"/>
                      </a:lnTo>
                      <a:lnTo>
                        <a:pt x="45" y="76"/>
                      </a:lnTo>
                      <a:lnTo>
                        <a:pt x="43" y="91"/>
                      </a:lnTo>
                      <a:lnTo>
                        <a:pt x="40" y="106"/>
                      </a:lnTo>
                      <a:lnTo>
                        <a:pt x="38" y="120"/>
                      </a:lnTo>
                      <a:lnTo>
                        <a:pt x="36" y="135"/>
                      </a:lnTo>
                      <a:lnTo>
                        <a:pt x="34" y="149"/>
                      </a:lnTo>
                      <a:lnTo>
                        <a:pt x="32" y="164"/>
                      </a:lnTo>
                      <a:lnTo>
                        <a:pt x="31" y="179"/>
                      </a:lnTo>
                      <a:lnTo>
                        <a:pt x="29" y="193"/>
                      </a:lnTo>
                      <a:lnTo>
                        <a:pt x="27" y="208"/>
                      </a:lnTo>
                      <a:lnTo>
                        <a:pt x="25" y="223"/>
                      </a:lnTo>
                      <a:lnTo>
                        <a:pt x="23" y="239"/>
                      </a:lnTo>
                      <a:lnTo>
                        <a:pt x="20" y="252"/>
                      </a:lnTo>
                      <a:lnTo>
                        <a:pt x="20" y="268"/>
                      </a:lnTo>
                      <a:lnTo>
                        <a:pt x="16" y="283"/>
                      </a:lnTo>
                      <a:lnTo>
                        <a:pt x="16" y="298"/>
                      </a:lnTo>
                      <a:lnTo>
                        <a:pt x="14" y="313"/>
                      </a:lnTo>
                      <a:lnTo>
                        <a:pt x="12" y="329"/>
                      </a:lnTo>
                      <a:lnTo>
                        <a:pt x="10" y="344"/>
                      </a:lnTo>
                      <a:lnTo>
                        <a:pt x="9" y="359"/>
                      </a:lnTo>
                      <a:lnTo>
                        <a:pt x="7" y="374"/>
                      </a:lnTo>
                      <a:lnTo>
                        <a:pt x="7" y="390"/>
                      </a:lnTo>
                      <a:lnTo>
                        <a:pt x="5" y="405"/>
                      </a:lnTo>
                      <a:lnTo>
                        <a:pt x="5" y="420"/>
                      </a:lnTo>
                      <a:lnTo>
                        <a:pt x="3" y="436"/>
                      </a:lnTo>
                      <a:lnTo>
                        <a:pt x="1" y="451"/>
                      </a:lnTo>
                      <a:lnTo>
                        <a:pt x="1" y="466"/>
                      </a:lnTo>
                      <a:lnTo>
                        <a:pt x="0" y="481"/>
                      </a:lnTo>
                      <a:lnTo>
                        <a:pt x="0" y="497"/>
                      </a:lnTo>
                      <a:lnTo>
                        <a:pt x="0" y="502"/>
                      </a:lnTo>
                      <a:lnTo>
                        <a:pt x="0" y="505"/>
                      </a:lnTo>
                      <a:lnTo>
                        <a:pt x="1" y="509"/>
                      </a:lnTo>
                      <a:lnTo>
                        <a:pt x="1" y="512"/>
                      </a:lnTo>
                      <a:lnTo>
                        <a:pt x="3" y="515"/>
                      </a:lnTo>
                      <a:lnTo>
                        <a:pt x="3" y="517"/>
                      </a:lnTo>
                      <a:lnTo>
                        <a:pt x="5" y="520"/>
                      </a:lnTo>
                      <a:lnTo>
                        <a:pt x="5" y="522"/>
                      </a:lnTo>
                      <a:lnTo>
                        <a:pt x="7" y="524"/>
                      </a:lnTo>
                      <a:lnTo>
                        <a:pt x="9" y="526"/>
                      </a:lnTo>
                      <a:lnTo>
                        <a:pt x="10" y="527"/>
                      </a:lnTo>
                      <a:lnTo>
                        <a:pt x="14" y="529"/>
                      </a:lnTo>
                      <a:lnTo>
                        <a:pt x="16" y="531"/>
                      </a:lnTo>
                      <a:lnTo>
                        <a:pt x="20" y="531"/>
                      </a:lnTo>
                      <a:lnTo>
                        <a:pt x="23" y="532"/>
                      </a:lnTo>
                      <a:lnTo>
                        <a:pt x="27" y="532"/>
                      </a:lnTo>
                      <a:lnTo>
                        <a:pt x="765" y="582"/>
                      </a:lnTo>
                      <a:lnTo>
                        <a:pt x="770" y="582"/>
                      </a:lnTo>
                      <a:lnTo>
                        <a:pt x="776" y="582"/>
                      </a:lnTo>
                      <a:lnTo>
                        <a:pt x="781" y="580"/>
                      </a:lnTo>
                      <a:lnTo>
                        <a:pt x="785" y="580"/>
                      </a:lnTo>
                      <a:lnTo>
                        <a:pt x="788" y="578"/>
                      </a:lnTo>
                      <a:lnTo>
                        <a:pt x="792" y="576"/>
                      </a:lnTo>
                      <a:lnTo>
                        <a:pt x="796" y="573"/>
                      </a:lnTo>
                      <a:lnTo>
                        <a:pt x="798" y="571"/>
                      </a:lnTo>
                      <a:lnTo>
                        <a:pt x="801" y="568"/>
                      </a:lnTo>
                      <a:lnTo>
                        <a:pt x="803" y="565"/>
                      </a:lnTo>
                      <a:lnTo>
                        <a:pt x="807" y="561"/>
                      </a:lnTo>
                      <a:lnTo>
                        <a:pt x="807" y="558"/>
                      </a:lnTo>
                      <a:lnTo>
                        <a:pt x="809" y="553"/>
                      </a:lnTo>
                      <a:lnTo>
                        <a:pt x="810" y="549"/>
                      </a:lnTo>
                      <a:lnTo>
                        <a:pt x="812" y="546"/>
                      </a:lnTo>
                      <a:lnTo>
                        <a:pt x="812" y="541"/>
                      </a:lnTo>
                      <a:lnTo>
                        <a:pt x="860" y="81"/>
                      </a:lnTo>
                      <a:lnTo>
                        <a:pt x="860" y="78"/>
                      </a:lnTo>
                      <a:lnTo>
                        <a:pt x="862" y="72"/>
                      </a:lnTo>
                      <a:lnTo>
                        <a:pt x="862" y="69"/>
                      </a:lnTo>
                      <a:lnTo>
                        <a:pt x="862" y="66"/>
                      </a:lnTo>
                      <a:lnTo>
                        <a:pt x="862" y="62"/>
                      </a:lnTo>
                      <a:lnTo>
                        <a:pt x="860" y="59"/>
                      </a:lnTo>
                      <a:lnTo>
                        <a:pt x="860" y="55"/>
                      </a:lnTo>
                      <a:lnTo>
                        <a:pt x="858" y="52"/>
                      </a:lnTo>
                      <a:lnTo>
                        <a:pt x="858" y="49"/>
                      </a:lnTo>
                      <a:lnTo>
                        <a:pt x="856" y="47"/>
                      </a:lnTo>
                      <a:lnTo>
                        <a:pt x="854" y="44"/>
                      </a:lnTo>
                      <a:lnTo>
                        <a:pt x="851" y="42"/>
                      </a:lnTo>
                      <a:lnTo>
                        <a:pt x="849" y="40"/>
                      </a:lnTo>
                      <a:lnTo>
                        <a:pt x="845" y="39"/>
                      </a:lnTo>
                      <a:lnTo>
                        <a:pt x="843" y="39"/>
                      </a:lnTo>
                      <a:lnTo>
                        <a:pt x="840" y="37"/>
                      </a:lnTo>
                      <a:lnTo>
                        <a:pt x="816" y="33"/>
                      </a:lnTo>
                      <a:lnTo>
                        <a:pt x="796" y="32"/>
                      </a:lnTo>
                      <a:lnTo>
                        <a:pt x="772" y="28"/>
                      </a:lnTo>
                      <a:lnTo>
                        <a:pt x="750" y="27"/>
                      </a:lnTo>
                      <a:lnTo>
                        <a:pt x="728" y="25"/>
                      </a:lnTo>
                      <a:lnTo>
                        <a:pt x="706" y="22"/>
                      </a:lnTo>
                      <a:lnTo>
                        <a:pt x="683" y="20"/>
                      </a:lnTo>
                      <a:lnTo>
                        <a:pt x="661" y="18"/>
                      </a:lnTo>
                      <a:lnTo>
                        <a:pt x="637" y="16"/>
                      </a:lnTo>
                      <a:lnTo>
                        <a:pt x="615" y="15"/>
                      </a:lnTo>
                      <a:lnTo>
                        <a:pt x="591" y="13"/>
                      </a:lnTo>
                      <a:lnTo>
                        <a:pt x="567" y="11"/>
                      </a:lnTo>
                      <a:lnTo>
                        <a:pt x="546" y="10"/>
                      </a:lnTo>
                      <a:lnTo>
                        <a:pt x="522" y="8"/>
                      </a:lnTo>
                      <a:lnTo>
                        <a:pt x="498" y="6"/>
                      </a:lnTo>
                      <a:lnTo>
                        <a:pt x="476" y="6"/>
                      </a:lnTo>
                      <a:lnTo>
                        <a:pt x="452" y="5"/>
                      </a:lnTo>
                      <a:lnTo>
                        <a:pt x="429" y="5"/>
                      </a:lnTo>
                      <a:lnTo>
                        <a:pt x="405" y="3"/>
                      </a:lnTo>
                      <a:lnTo>
                        <a:pt x="381" y="3"/>
                      </a:lnTo>
                      <a:lnTo>
                        <a:pt x="357" y="3"/>
                      </a:lnTo>
                      <a:lnTo>
                        <a:pt x="334" y="1"/>
                      </a:lnTo>
                      <a:lnTo>
                        <a:pt x="312" y="1"/>
                      </a:lnTo>
                      <a:lnTo>
                        <a:pt x="288" y="1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217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47" y="1"/>
                      </a:lnTo>
                      <a:lnTo>
                        <a:pt x="124" y="1"/>
                      </a:lnTo>
                      <a:lnTo>
                        <a:pt x="100" y="1"/>
                      </a:lnTo>
                      <a:lnTo>
                        <a:pt x="94" y="1"/>
                      </a:lnTo>
                      <a:lnTo>
                        <a:pt x="91" y="1"/>
                      </a:lnTo>
                      <a:lnTo>
                        <a:pt x="87" y="3"/>
                      </a:lnTo>
                      <a:lnTo>
                        <a:pt x="82" y="3"/>
                      </a:lnTo>
                      <a:lnTo>
                        <a:pt x="78" y="3"/>
                      </a:lnTo>
                      <a:lnTo>
                        <a:pt x="74" y="3"/>
                      </a:lnTo>
                      <a:lnTo>
                        <a:pt x="71" y="5"/>
                      </a:lnTo>
                      <a:lnTo>
                        <a:pt x="69" y="6"/>
                      </a:lnTo>
                      <a:lnTo>
                        <a:pt x="65" y="6"/>
                      </a:lnTo>
                      <a:lnTo>
                        <a:pt x="63" y="8"/>
                      </a:lnTo>
                      <a:lnTo>
                        <a:pt x="60" y="8"/>
                      </a:lnTo>
                      <a:lnTo>
                        <a:pt x="58" y="11"/>
                      </a:lnTo>
                      <a:lnTo>
                        <a:pt x="56" y="13"/>
                      </a:lnTo>
                      <a:lnTo>
                        <a:pt x="54" y="15"/>
                      </a:lnTo>
                      <a:lnTo>
                        <a:pt x="54" y="16"/>
                      </a:lnTo>
                      <a:lnTo>
                        <a:pt x="52" y="2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98" name="Freeform 454">
                  <a:extLst>
                    <a:ext uri="{FF2B5EF4-FFF2-40B4-BE49-F238E27FC236}">
                      <a16:creationId xmlns:a16="http://schemas.microsoft.com/office/drawing/2014/main" id="{3F4414A2-D789-9984-0C1E-9DB3CB22A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7" y="1437"/>
                  <a:ext cx="55" cy="478"/>
                </a:xfrm>
                <a:custGeom>
                  <a:avLst/>
                  <a:gdLst>
                    <a:gd name="T0" fmla="*/ 3 w 55"/>
                    <a:gd name="T1" fmla="*/ 475 h 478"/>
                    <a:gd name="T2" fmla="*/ 5 w 55"/>
                    <a:gd name="T3" fmla="*/ 444 h 478"/>
                    <a:gd name="T4" fmla="*/ 7 w 55"/>
                    <a:gd name="T5" fmla="*/ 412 h 478"/>
                    <a:gd name="T6" fmla="*/ 9 w 55"/>
                    <a:gd name="T7" fmla="*/ 381 h 478"/>
                    <a:gd name="T8" fmla="*/ 10 w 55"/>
                    <a:gd name="T9" fmla="*/ 351 h 478"/>
                    <a:gd name="T10" fmla="*/ 14 w 55"/>
                    <a:gd name="T11" fmla="*/ 322 h 478"/>
                    <a:gd name="T12" fmla="*/ 16 w 55"/>
                    <a:gd name="T13" fmla="*/ 291 h 478"/>
                    <a:gd name="T14" fmla="*/ 19 w 55"/>
                    <a:gd name="T15" fmla="*/ 261 h 478"/>
                    <a:gd name="T16" fmla="*/ 23 w 55"/>
                    <a:gd name="T17" fmla="*/ 232 h 478"/>
                    <a:gd name="T18" fmla="*/ 27 w 55"/>
                    <a:gd name="T19" fmla="*/ 202 h 478"/>
                    <a:gd name="T20" fmla="*/ 30 w 55"/>
                    <a:gd name="T21" fmla="*/ 173 h 478"/>
                    <a:gd name="T22" fmla="*/ 34 w 55"/>
                    <a:gd name="T23" fmla="*/ 144 h 478"/>
                    <a:gd name="T24" fmla="*/ 37 w 55"/>
                    <a:gd name="T25" fmla="*/ 115 h 478"/>
                    <a:gd name="T26" fmla="*/ 43 w 55"/>
                    <a:gd name="T27" fmla="*/ 84 h 478"/>
                    <a:gd name="T28" fmla="*/ 46 w 55"/>
                    <a:gd name="T29" fmla="*/ 57 h 478"/>
                    <a:gd name="T30" fmla="*/ 50 w 55"/>
                    <a:gd name="T31" fmla="*/ 27 h 478"/>
                    <a:gd name="T32" fmla="*/ 54 w 55"/>
                    <a:gd name="T33" fmla="*/ 0 h 478"/>
                    <a:gd name="T34" fmla="*/ 48 w 55"/>
                    <a:gd name="T35" fmla="*/ 13 h 478"/>
                    <a:gd name="T36" fmla="*/ 45 w 55"/>
                    <a:gd name="T37" fmla="*/ 42 h 478"/>
                    <a:gd name="T38" fmla="*/ 39 w 55"/>
                    <a:gd name="T39" fmla="*/ 71 h 478"/>
                    <a:gd name="T40" fmla="*/ 36 w 55"/>
                    <a:gd name="T41" fmla="*/ 100 h 478"/>
                    <a:gd name="T42" fmla="*/ 32 w 55"/>
                    <a:gd name="T43" fmla="*/ 129 h 478"/>
                    <a:gd name="T44" fmla="*/ 28 w 55"/>
                    <a:gd name="T45" fmla="*/ 157 h 478"/>
                    <a:gd name="T46" fmla="*/ 25 w 55"/>
                    <a:gd name="T47" fmla="*/ 188 h 478"/>
                    <a:gd name="T48" fmla="*/ 21 w 55"/>
                    <a:gd name="T49" fmla="*/ 217 h 478"/>
                    <a:gd name="T50" fmla="*/ 18 w 55"/>
                    <a:gd name="T51" fmla="*/ 246 h 478"/>
                    <a:gd name="T52" fmla="*/ 14 w 55"/>
                    <a:gd name="T53" fmla="*/ 276 h 478"/>
                    <a:gd name="T54" fmla="*/ 10 w 55"/>
                    <a:gd name="T55" fmla="*/ 307 h 478"/>
                    <a:gd name="T56" fmla="*/ 7 w 55"/>
                    <a:gd name="T57" fmla="*/ 337 h 478"/>
                    <a:gd name="T58" fmla="*/ 5 w 55"/>
                    <a:gd name="T59" fmla="*/ 366 h 478"/>
                    <a:gd name="T60" fmla="*/ 3 w 55"/>
                    <a:gd name="T61" fmla="*/ 397 h 478"/>
                    <a:gd name="T62" fmla="*/ 1 w 55"/>
                    <a:gd name="T63" fmla="*/ 427 h 478"/>
                    <a:gd name="T64" fmla="*/ 0 w 55"/>
                    <a:gd name="T65" fmla="*/ 458 h 478"/>
                    <a:gd name="T66" fmla="*/ 0 w 55"/>
                    <a:gd name="T67" fmla="*/ 475 h 478"/>
                    <a:gd name="T68" fmla="*/ 0 w 55"/>
                    <a:gd name="T69" fmla="*/ 475 h 478"/>
                    <a:gd name="T70" fmla="*/ 3 w 55"/>
                    <a:gd name="T71" fmla="*/ 475 h 4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5" h="478">
                      <a:moveTo>
                        <a:pt x="3" y="475"/>
                      </a:moveTo>
                      <a:lnTo>
                        <a:pt x="3" y="475"/>
                      </a:lnTo>
                      <a:lnTo>
                        <a:pt x="3" y="458"/>
                      </a:lnTo>
                      <a:lnTo>
                        <a:pt x="5" y="444"/>
                      </a:lnTo>
                      <a:lnTo>
                        <a:pt x="5" y="427"/>
                      </a:lnTo>
                      <a:lnTo>
                        <a:pt x="7" y="412"/>
                      </a:lnTo>
                      <a:lnTo>
                        <a:pt x="7" y="398"/>
                      </a:lnTo>
                      <a:lnTo>
                        <a:pt x="9" y="381"/>
                      </a:lnTo>
                      <a:lnTo>
                        <a:pt x="9" y="368"/>
                      </a:lnTo>
                      <a:lnTo>
                        <a:pt x="10" y="351"/>
                      </a:lnTo>
                      <a:lnTo>
                        <a:pt x="12" y="337"/>
                      </a:lnTo>
                      <a:lnTo>
                        <a:pt x="14" y="322"/>
                      </a:lnTo>
                      <a:lnTo>
                        <a:pt x="16" y="307"/>
                      </a:lnTo>
                      <a:lnTo>
                        <a:pt x="16" y="291"/>
                      </a:lnTo>
                      <a:lnTo>
                        <a:pt x="18" y="276"/>
                      </a:lnTo>
                      <a:lnTo>
                        <a:pt x="19" y="261"/>
                      </a:lnTo>
                      <a:lnTo>
                        <a:pt x="21" y="247"/>
                      </a:lnTo>
                      <a:lnTo>
                        <a:pt x="23" y="232"/>
                      </a:lnTo>
                      <a:lnTo>
                        <a:pt x="25" y="217"/>
                      </a:lnTo>
                      <a:lnTo>
                        <a:pt x="27" y="202"/>
                      </a:lnTo>
                      <a:lnTo>
                        <a:pt x="28" y="188"/>
                      </a:lnTo>
                      <a:lnTo>
                        <a:pt x="30" y="173"/>
                      </a:lnTo>
                      <a:lnTo>
                        <a:pt x="32" y="157"/>
                      </a:lnTo>
                      <a:lnTo>
                        <a:pt x="34" y="144"/>
                      </a:lnTo>
                      <a:lnTo>
                        <a:pt x="36" y="129"/>
                      </a:lnTo>
                      <a:lnTo>
                        <a:pt x="37" y="115"/>
                      </a:lnTo>
                      <a:lnTo>
                        <a:pt x="39" y="100"/>
                      </a:lnTo>
                      <a:lnTo>
                        <a:pt x="43" y="84"/>
                      </a:lnTo>
                      <a:lnTo>
                        <a:pt x="45" y="71"/>
                      </a:lnTo>
                      <a:lnTo>
                        <a:pt x="46" y="57"/>
                      </a:lnTo>
                      <a:lnTo>
                        <a:pt x="48" y="42"/>
                      </a:lnTo>
                      <a:lnTo>
                        <a:pt x="50" y="27"/>
                      </a:lnTo>
                      <a:lnTo>
                        <a:pt x="52" y="13"/>
                      </a:lnTo>
                      <a:lnTo>
                        <a:pt x="54" y="0"/>
                      </a:lnTo>
                      <a:lnTo>
                        <a:pt x="50" y="0"/>
                      </a:lnTo>
                      <a:lnTo>
                        <a:pt x="48" y="13"/>
                      </a:lnTo>
                      <a:lnTo>
                        <a:pt x="46" y="27"/>
                      </a:lnTo>
                      <a:lnTo>
                        <a:pt x="45" y="42"/>
                      </a:lnTo>
                      <a:lnTo>
                        <a:pt x="43" y="56"/>
                      </a:lnTo>
                      <a:lnTo>
                        <a:pt x="39" y="71"/>
                      </a:lnTo>
                      <a:lnTo>
                        <a:pt x="37" y="84"/>
                      </a:lnTo>
                      <a:lnTo>
                        <a:pt x="36" y="100"/>
                      </a:lnTo>
                      <a:lnTo>
                        <a:pt x="34" y="113"/>
                      </a:lnTo>
                      <a:lnTo>
                        <a:pt x="32" y="129"/>
                      </a:lnTo>
                      <a:lnTo>
                        <a:pt x="30" y="144"/>
                      </a:lnTo>
                      <a:lnTo>
                        <a:pt x="28" y="157"/>
                      </a:lnTo>
                      <a:lnTo>
                        <a:pt x="27" y="173"/>
                      </a:lnTo>
                      <a:lnTo>
                        <a:pt x="25" y="188"/>
                      </a:lnTo>
                      <a:lnTo>
                        <a:pt x="23" y="202"/>
                      </a:lnTo>
                      <a:lnTo>
                        <a:pt x="21" y="217"/>
                      </a:lnTo>
                      <a:lnTo>
                        <a:pt x="19" y="232"/>
                      </a:lnTo>
                      <a:lnTo>
                        <a:pt x="18" y="246"/>
                      </a:lnTo>
                      <a:lnTo>
                        <a:pt x="16" y="261"/>
                      </a:lnTo>
                      <a:lnTo>
                        <a:pt x="14" y="276"/>
                      </a:lnTo>
                      <a:lnTo>
                        <a:pt x="12" y="291"/>
                      </a:lnTo>
                      <a:lnTo>
                        <a:pt x="10" y="307"/>
                      </a:lnTo>
                      <a:lnTo>
                        <a:pt x="9" y="322"/>
                      </a:lnTo>
                      <a:lnTo>
                        <a:pt x="7" y="337"/>
                      </a:lnTo>
                      <a:lnTo>
                        <a:pt x="7" y="351"/>
                      </a:lnTo>
                      <a:lnTo>
                        <a:pt x="5" y="366"/>
                      </a:lnTo>
                      <a:lnTo>
                        <a:pt x="3" y="381"/>
                      </a:lnTo>
                      <a:lnTo>
                        <a:pt x="3" y="397"/>
                      </a:lnTo>
                      <a:lnTo>
                        <a:pt x="3" y="412"/>
                      </a:lnTo>
                      <a:lnTo>
                        <a:pt x="1" y="427"/>
                      </a:lnTo>
                      <a:lnTo>
                        <a:pt x="1" y="444"/>
                      </a:lnTo>
                      <a:lnTo>
                        <a:pt x="0" y="458"/>
                      </a:lnTo>
                      <a:lnTo>
                        <a:pt x="0" y="475"/>
                      </a:lnTo>
                      <a:lnTo>
                        <a:pt x="0" y="475"/>
                      </a:lnTo>
                      <a:lnTo>
                        <a:pt x="0" y="475"/>
                      </a:lnTo>
                      <a:lnTo>
                        <a:pt x="0" y="475"/>
                      </a:lnTo>
                      <a:lnTo>
                        <a:pt x="1" y="477"/>
                      </a:lnTo>
                      <a:lnTo>
                        <a:pt x="3" y="475"/>
                      </a:lnTo>
                      <a:lnTo>
                        <a:pt x="3" y="47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599" name="Freeform 455">
                  <a:extLst>
                    <a:ext uri="{FF2B5EF4-FFF2-40B4-BE49-F238E27FC236}">
                      <a16:creationId xmlns:a16="http://schemas.microsoft.com/office/drawing/2014/main" id="{3543686C-BA8D-9EB5-150B-EBBFB8DDCE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3" y="1912"/>
                  <a:ext cx="36" cy="37"/>
                </a:xfrm>
                <a:custGeom>
                  <a:avLst/>
                  <a:gdLst>
                    <a:gd name="T0" fmla="*/ 31 w 36"/>
                    <a:gd name="T1" fmla="*/ 32 h 37"/>
                    <a:gd name="T2" fmla="*/ 33 w 36"/>
                    <a:gd name="T3" fmla="*/ 32 h 37"/>
                    <a:gd name="T4" fmla="*/ 27 w 36"/>
                    <a:gd name="T5" fmla="*/ 32 h 37"/>
                    <a:gd name="T6" fmla="*/ 23 w 36"/>
                    <a:gd name="T7" fmla="*/ 32 h 37"/>
                    <a:gd name="T8" fmla="*/ 20 w 36"/>
                    <a:gd name="T9" fmla="*/ 30 h 37"/>
                    <a:gd name="T10" fmla="*/ 16 w 36"/>
                    <a:gd name="T11" fmla="*/ 30 h 37"/>
                    <a:gd name="T12" fmla="*/ 16 w 36"/>
                    <a:gd name="T13" fmla="*/ 29 h 37"/>
                    <a:gd name="T14" fmla="*/ 12 w 36"/>
                    <a:gd name="T15" fmla="*/ 27 h 37"/>
                    <a:gd name="T16" fmla="*/ 11 w 36"/>
                    <a:gd name="T17" fmla="*/ 25 h 37"/>
                    <a:gd name="T18" fmla="*/ 9 w 36"/>
                    <a:gd name="T19" fmla="*/ 24 h 37"/>
                    <a:gd name="T20" fmla="*/ 9 w 36"/>
                    <a:gd name="T21" fmla="*/ 22 h 37"/>
                    <a:gd name="T22" fmla="*/ 7 w 36"/>
                    <a:gd name="T23" fmla="*/ 18 h 37"/>
                    <a:gd name="T24" fmla="*/ 5 w 36"/>
                    <a:gd name="T25" fmla="*/ 17 h 37"/>
                    <a:gd name="T26" fmla="*/ 5 w 36"/>
                    <a:gd name="T27" fmla="*/ 13 h 37"/>
                    <a:gd name="T28" fmla="*/ 5 w 36"/>
                    <a:gd name="T29" fmla="*/ 12 h 37"/>
                    <a:gd name="T30" fmla="*/ 3 w 36"/>
                    <a:gd name="T31" fmla="*/ 8 h 37"/>
                    <a:gd name="T32" fmla="*/ 3 w 36"/>
                    <a:gd name="T33" fmla="*/ 5 h 37"/>
                    <a:gd name="T34" fmla="*/ 3 w 36"/>
                    <a:gd name="T35" fmla="*/ 0 h 37"/>
                    <a:gd name="T36" fmla="*/ 0 w 36"/>
                    <a:gd name="T37" fmla="*/ 0 h 37"/>
                    <a:gd name="T38" fmla="*/ 0 w 36"/>
                    <a:gd name="T39" fmla="*/ 5 h 37"/>
                    <a:gd name="T40" fmla="*/ 0 w 36"/>
                    <a:gd name="T41" fmla="*/ 8 h 37"/>
                    <a:gd name="T42" fmla="*/ 0 w 36"/>
                    <a:gd name="T43" fmla="*/ 12 h 37"/>
                    <a:gd name="T44" fmla="*/ 0 w 36"/>
                    <a:gd name="T45" fmla="*/ 15 h 37"/>
                    <a:gd name="T46" fmla="*/ 1 w 36"/>
                    <a:gd name="T47" fmla="*/ 17 h 37"/>
                    <a:gd name="T48" fmla="*/ 1 w 36"/>
                    <a:gd name="T49" fmla="*/ 20 h 37"/>
                    <a:gd name="T50" fmla="*/ 3 w 36"/>
                    <a:gd name="T51" fmla="*/ 24 h 37"/>
                    <a:gd name="T52" fmla="*/ 5 w 36"/>
                    <a:gd name="T53" fmla="*/ 25 h 37"/>
                    <a:gd name="T54" fmla="*/ 7 w 36"/>
                    <a:gd name="T55" fmla="*/ 27 h 37"/>
                    <a:gd name="T56" fmla="*/ 9 w 36"/>
                    <a:gd name="T57" fmla="*/ 29 h 37"/>
                    <a:gd name="T58" fmla="*/ 12 w 36"/>
                    <a:gd name="T59" fmla="*/ 30 h 37"/>
                    <a:gd name="T60" fmla="*/ 16 w 36"/>
                    <a:gd name="T61" fmla="*/ 32 h 37"/>
                    <a:gd name="T62" fmla="*/ 18 w 36"/>
                    <a:gd name="T63" fmla="*/ 34 h 37"/>
                    <a:gd name="T64" fmla="*/ 22 w 36"/>
                    <a:gd name="T65" fmla="*/ 34 h 37"/>
                    <a:gd name="T66" fmla="*/ 25 w 36"/>
                    <a:gd name="T67" fmla="*/ 36 h 37"/>
                    <a:gd name="T68" fmla="*/ 31 w 36"/>
                    <a:gd name="T69" fmla="*/ 36 h 37"/>
                    <a:gd name="T70" fmla="*/ 31 w 36"/>
                    <a:gd name="T71" fmla="*/ 36 h 37"/>
                    <a:gd name="T72" fmla="*/ 31 w 36"/>
                    <a:gd name="T73" fmla="*/ 36 h 37"/>
                    <a:gd name="T74" fmla="*/ 33 w 36"/>
                    <a:gd name="T75" fmla="*/ 36 h 37"/>
                    <a:gd name="T76" fmla="*/ 35 w 36"/>
                    <a:gd name="T77" fmla="*/ 34 h 37"/>
                    <a:gd name="T78" fmla="*/ 33 w 36"/>
                    <a:gd name="T79" fmla="*/ 34 h 37"/>
                    <a:gd name="T80" fmla="*/ 33 w 36"/>
                    <a:gd name="T81" fmla="*/ 32 h 37"/>
                    <a:gd name="T82" fmla="*/ 31 w 36"/>
                    <a:gd name="T83" fmla="*/ 32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36" h="37">
                      <a:moveTo>
                        <a:pt x="31" y="32"/>
                      </a:moveTo>
                      <a:lnTo>
                        <a:pt x="33" y="32"/>
                      </a:lnTo>
                      <a:lnTo>
                        <a:pt x="27" y="32"/>
                      </a:lnTo>
                      <a:lnTo>
                        <a:pt x="23" y="32"/>
                      </a:lnTo>
                      <a:lnTo>
                        <a:pt x="20" y="30"/>
                      </a:lnTo>
                      <a:lnTo>
                        <a:pt x="16" y="30"/>
                      </a:lnTo>
                      <a:lnTo>
                        <a:pt x="16" y="29"/>
                      </a:lnTo>
                      <a:lnTo>
                        <a:pt x="12" y="27"/>
                      </a:lnTo>
                      <a:lnTo>
                        <a:pt x="11" y="25"/>
                      </a:lnTo>
                      <a:lnTo>
                        <a:pt x="9" y="24"/>
                      </a:lnTo>
                      <a:lnTo>
                        <a:pt x="9" y="22"/>
                      </a:lnTo>
                      <a:lnTo>
                        <a:pt x="7" y="18"/>
                      </a:lnTo>
                      <a:lnTo>
                        <a:pt x="5" y="17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1" y="17"/>
                      </a:lnTo>
                      <a:lnTo>
                        <a:pt x="1" y="20"/>
                      </a:lnTo>
                      <a:lnTo>
                        <a:pt x="3" y="24"/>
                      </a:lnTo>
                      <a:lnTo>
                        <a:pt x="5" y="25"/>
                      </a:lnTo>
                      <a:lnTo>
                        <a:pt x="7" y="27"/>
                      </a:lnTo>
                      <a:lnTo>
                        <a:pt x="9" y="29"/>
                      </a:lnTo>
                      <a:lnTo>
                        <a:pt x="12" y="30"/>
                      </a:lnTo>
                      <a:lnTo>
                        <a:pt x="16" y="32"/>
                      </a:lnTo>
                      <a:lnTo>
                        <a:pt x="18" y="34"/>
                      </a:lnTo>
                      <a:lnTo>
                        <a:pt x="22" y="34"/>
                      </a:lnTo>
                      <a:lnTo>
                        <a:pt x="25" y="36"/>
                      </a:lnTo>
                      <a:lnTo>
                        <a:pt x="31" y="36"/>
                      </a:lnTo>
                      <a:lnTo>
                        <a:pt x="31" y="36"/>
                      </a:lnTo>
                      <a:lnTo>
                        <a:pt x="31" y="36"/>
                      </a:lnTo>
                      <a:lnTo>
                        <a:pt x="33" y="36"/>
                      </a:lnTo>
                      <a:lnTo>
                        <a:pt x="35" y="34"/>
                      </a:lnTo>
                      <a:lnTo>
                        <a:pt x="33" y="34"/>
                      </a:lnTo>
                      <a:lnTo>
                        <a:pt x="33" y="32"/>
                      </a:lnTo>
                      <a:lnTo>
                        <a:pt x="31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00" name="Freeform 456">
                  <a:extLst>
                    <a:ext uri="{FF2B5EF4-FFF2-40B4-BE49-F238E27FC236}">
                      <a16:creationId xmlns:a16="http://schemas.microsoft.com/office/drawing/2014/main" id="{2D98E846-204F-903B-E58C-2FF78B2FC6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6" y="1945"/>
                  <a:ext cx="742" cy="53"/>
                </a:xfrm>
                <a:custGeom>
                  <a:avLst/>
                  <a:gdLst>
                    <a:gd name="T0" fmla="*/ 739 w 742"/>
                    <a:gd name="T1" fmla="*/ 48 h 53"/>
                    <a:gd name="T2" fmla="*/ 739 w 742"/>
                    <a:gd name="T3" fmla="*/ 48 h 53"/>
                    <a:gd name="T4" fmla="*/ 0 w 742"/>
                    <a:gd name="T5" fmla="*/ 0 h 53"/>
                    <a:gd name="T6" fmla="*/ 0 w 742"/>
                    <a:gd name="T7" fmla="*/ 3 h 53"/>
                    <a:gd name="T8" fmla="*/ 739 w 742"/>
                    <a:gd name="T9" fmla="*/ 52 h 53"/>
                    <a:gd name="T10" fmla="*/ 739 w 742"/>
                    <a:gd name="T11" fmla="*/ 52 h 53"/>
                    <a:gd name="T12" fmla="*/ 739 w 742"/>
                    <a:gd name="T13" fmla="*/ 52 h 53"/>
                    <a:gd name="T14" fmla="*/ 739 w 742"/>
                    <a:gd name="T15" fmla="*/ 50 h 53"/>
                    <a:gd name="T16" fmla="*/ 741 w 742"/>
                    <a:gd name="T17" fmla="*/ 50 h 53"/>
                    <a:gd name="T18" fmla="*/ 739 w 742"/>
                    <a:gd name="T19" fmla="*/ 48 h 53"/>
                    <a:gd name="T20" fmla="*/ 739 w 742"/>
                    <a:gd name="T21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42" h="53">
                      <a:moveTo>
                        <a:pt x="739" y="48"/>
                      </a:moveTo>
                      <a:lnTo>
                        <a:pt x="739" y="48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739" y="52"/>
                      </a:lnTo>
                      <a:lnTo>
                        <a:pt x="739" y="52"/>
                      </a:lnTo>
                      <a:lnTo>
                        <a:pt x="739" y="52"/>
                      </a:lnTo>
                      <a:lnTo>
                        <a:pt x="739" y="50"/>
                      </a:lnTo>
                      <a:lnTo>
                        <a:pt x="741" y="50"/>
                      </a:lnTo>
                      <a:lnTo>
                        <a:pt x="739" y="48"/>
                      </a:lnTo>
                      <a:lnTo>
                        <a:pt x="739" y="4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01" name="Freeform 457">
                  <a:extLst>
                    <a:ext uri="{FF2B5EF4-FFF2-40B4-BE49-F238E27FC236}">
                      <a16:creationId xmlns:a16="http://schemas.microsoft.com/office/drawing/2014/main" id="{F1A2B8BE-DEE2-42C9-34F6-1B8E06DB1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7" y="1955"/>
                  <a:ext cx="48" cy="43"/>
                </a:xfrm>
                <a:custGeom>
                  <a:avLst/>
                  <a:gdLst>
                    <a:gd name="T0" fmla="*/ 43 w 48"/>
                    <a:gd name="T1" fmla="*/ 0 h 43"/>
                    <a:gd name="T2" fmla="*/ 43 w 48"/>
                    <a:gd name="T3" fmla="*/ 0 h 43"/>
                    <a:gd name="T4" fmla="*/ 43 w 48"/>
                    <a:gd name="T5" fmla="*/ 5 h 43"/>
                    <a:gd name="T6" fmla="*/ 41 w 48"/>
                    <a:gd name="T7" fmla="*/ 8 h 43"/>
                    <a:gd name="T8" fmla="*/ 39 w 48"/>
                    <a:gd name="T9" fmla="*/ 11 h 43"/>
                    <a:gd name="T10" fmla="*/ 37 w 48"/>
                    <a:gd name="T11" fmla="*/ 15 h 43"/>
                    <a:gd name="T12" fmla="*/ 36 w 48"/>
                    <a:gd name="T13" fmla="*/ 18 h 43"/>
                    <a:gd name="T14" fmla="*/ 36 w 48"/>
                    <a:gd name="T15" fmla="*/ 21 h 43"/>
                    <a:gd name="T16" fmla="*/ 32 w 48"/>
                    <a:gd name="T17" fmla="*/ 25 h 43"/>
                    <a:gd name="T18" fmla="*/ 30 w 48"/>
                    <a:gd name="T19" fmla="*/ 26 h 43"/>
                    <a:gd name="T20" fmla="*/ 27 w 48"/>
                    <a:gd name="T21" fmla="*/ 30 h 43"/>
                    <a:gd name="T22" fmla="*/ 25 w 48"/>
                    <a:gd name="T23" fmla="*/ 31 h 43"/>
                    <a:gd name="T24" fmla="*/ 21 w 48"/>
                    <a:gd name="T25" fmla="*/ 35 h 43"/>
                    <a:gd name="T26" fmla="*/ 18 w 48"/>
                    <a:gd name="T27" fmla="*/ 35 h 43"/>
                    <a:gd name="T28" fmla="*/ 14 w 48"/>
                    <a:gd name="T29" fmla="*/ 36 h 43"/>
                    <a:gd name="T30" fmla="*/ 9 w 48"/>
                    <a:gd name="T31" fmla="*/ 36 h 43"/>
                    <a:gd name="T32" fmla="*/ 5 w 48"/>
                    <a:gd name="T33" fmla="*/ 38 h 43"/>
                    <a:gd name="T34" fmla="*/ 0 w 48"/>
                    <a:gd name="T35" fmla="*/ 38 h 43"/>
                    <a:gd name="T36" fmla="*/ 0 w 48"/>
                    <a:gd name="T37" fmla="*/ 42 h 43"/>
                    <a:gd name="T38" fmla="*/ 5 w 48"/>
                    <a:gd name="T39" fmla="*/ 42 h 43"/>
                    <a:gd name="T40" fmla="*/ 10 w 48"/>
                    <a:gd name="T41" fmla="*/ 40 h 43"/>
                    <a:gd name="T42" fmla="*/ 14 w 48"/>
                    <a:gd name="T43" fmla="*/ 40 h 43"/>
                    <a:gd name="T44" fmla="*/ 19 w 48"/>
                    <a:gd name="T45" fmla="*/ 38 h 43"/>
                    <a:gd name="T46" fmla="*/ 23 w 48"/>
                    <a:gd name="T47" fmla="*/ 36 h 43"/>
                    <a:gd name="T48" fmla="*/ 27 w 48"/>
                    <a:gd name="T49" fmla="*/ 35 h 43"/>
                    <a:gd name="T50" fmla="*/ 30 w 48"/>
                    <a:gd name="T51" fmla="*/ 31 h 43"/>
                    <a:gd name="T52" fmla="*/ 32 w 48"/>
                    <a:gd name="T53" fmla="*/ 30 h 43"/>
                    <a:gd name="T54" fmla="*/ 36 w 48"/>
                    <a:gd name="T55" fmla="*/ 26 h 43"/>
                    <a:gd name="T56" fmla="*/ 37 w 48"/>
                    <a:gd name="T57" fmla="*/ 23 h 43"/>
                    <a:gd name="T58" fmla="*/ 39 w 48"/>
                    <a:gd name="T59" fmla="*/ 20 h 43"/>
                    <a:gd name="T60" fmla="*/ 41 w 48"/>
                    <a:gd name="T61" fmla="*/ 16 h 43"/>
                    <a:gd name="T62" fmla="*/ 43 w 48"/>
                    <a:gd name="T63" fmla="*/ 13 h 43"/>
                    <a:gd name="T64" fmla="*/ 45 w 48"/>
                    <a:gd name="T65" fmla="*/ 8 h 43"/>
                    <a:gd name="T66" fmla="*/ 47 w 48"/>
                    <a:gd name="T67" fmla="*/ 5 h 43"/>
                    <a:gd name="T68" fmla="*/ 47 w 48"/>
                    <a:gd name="T69" fmla="*/ 1 h 43"/>
                    <a:gd name="T70" fmla="*/ 47 w 48"/>
                    <a:gd name="T71" fmla="*/ 1 h 43"/>
                    <a:gd name="T72" fmla="*/ 47 w 48"/>
                    <a:gd name="T73" fmla="*/ 1 h 43"/>
                    <a:gd name="T74" fmla="*/ 47 w 48"/>
                    <a:gd name="T75" fmla="*/ 0 h 43"/>
                    <a:gd name="T76" fmla="*/ 45 w 48"/>
                    <a:gd name="T77" fmla="*/ 0 h 43"/>
                    <a:gd name="T78" fmla="*/ 43 w 48"/>
                    <a:gd name="T79" fmla="*/ 0 h 43"/>
                    <a:gd name="T80" fmla="*/ 43 w 48"/>
                    <a:gd name="T8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8" h="43">
                      <a:moveTo>
                        <a:pt x="43" y="0"/>
                      </a:moveTo>
                      <a:lnTo>
                        <a:pt x="43" y="0"/>
                      </a:lnTo>
                      <a:lnTo>
                        <a:pt x="43" y="5"/>
                      </a:lnTo>
                      <a:lnTo>
                        <a:pt x="41" y="8"/>
                      </a:lnTo>
                      <a:lnTo>
                        <a:pt x="39" y="11"/>
                      </a:lnTo>
                      <a:lnTo>
                        <a:pt x="37" y="15"/>
                      </a:lnTo>
                      <a:lnTo>
                        <a:pt x="36" y="18"/>
                      </a:lnTo>
                      <a:lnTo>
                        <a:pt x="36" y="21"/>
                      </a:lnTo>
                      <a:lnTo>
                        <a:pt x="32" y="25"/>
                      </a:lnTo>
                      <a:lnTo>
                        <a:pt x="30" y="26"/>
                      </a:lnTo>
                      <a:lnTo>
                        <a:pt x="27" y="30"/>
                      </a:lnTo>
                      <a:lnTo>
                        <a:pt x="25" y="31"/>
                      </a:lnTo>
                      <a:lnTo>
                        <a:pt x="21" y="35"/>
                      </a:lnTo>
                      <a:lnTo>
                        <a:pt x="18" y="35"/>
                      </a:lnTo>
                      <a:lnTo>
                        <a:pt x="14" y="36"/>
                      </a:lnTo>
                      <a:lnTo>
                        <a:pt x="9" y="36"/>
                      </a:lnTo>
                      <a:lnTo>
                        <a:pt x="5" y="38"/>
                      </a:lnTo>
                      <a:lnTo>
                        <a:pt x="0" y="38"/>
                      </a:lnTo>
                      <a:lnTo>
                        <a:pt x="0" y="42"/>
                      </a:lnTo>
                      <a:lnTo>
                        <a:pt x="5" y="42"/>
                      </a:lnTo>
                      <a:lnTo>
                        <a:pt x="10" y="40"/>
                      </a:lnTo>
                      <a:lnTo>
                        <a:pt x="14" y="40"/>
                      </a:lnTo>
                      <a:lnTo>
                        <a:pt x="19" y="38"/>
                      </a:lnTo>
                      <a:lnTo>
                        <a:pt x="23" y="36"/>
                      </a:lnTo>
                      <a:lnTo>
                        <a:pt x="27" y="35"/>
                      </a:lnTo>
                      <a:lnTo>
                        <a:pt x="30" y="31"/>
                      </a:lnTo>
                      <a:lnTo>
                        <a:pt x="32" y="30"/>
                      </a:lnTo>
                      <a:lnTo>
                        <a:pt x="36" y="26"/>
                      </a:lnTo>
                      <a:lnTo>
                        <a:pt x="37" y="23"/>
                      </a:lnTo>
                      <a:lnTo>
                        <a:pt x="39" y="20"/>
                      </a:lnTo>
                      <a:lnTo>
                        <a:pt x="41" y="16"/>
                      </a:lnTo>
                      <a:lnTo>
                        <a:pt x="43" y="13"/>
                      </a:lnTo>
                      <a:lnTo>
                        <a:pt x="45" y="8"/>
                      </a:lnTo>
                      <a:lnTo>
                        <a:pt x="47" y="5"/>
                      </a:lnTo>
                      <a:lnTo>
                        <a:pt x="47" y="1"/>
                      </a:lnTo>
                      <a:lnTo>
                        <a:pt x="47" y="1"/>
                      </a:lnTo>
                      <a:lnTo>
                        <a:pt x="47" y="1"/>
                      </a:lnTo>
                      <a:lnTo>
                        <a:pt x="47" y="0"/>
                      </a:lnTo>
                      <a:lnTo>
                        <a:pt x="45" y="0"/>
                      </a:lnTo>
                      <a:lnTo>
                        <a:pt x="43" y="0"/>
                      </a:lnTo>
                      <a:lnTo>
                        <a:pt x="4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02" name="Freeform 458">
                  <a:extLst>
                    <a:ext uri="{FF2B5EF4-FFF2-40B4-BE49-F238E27FC236}">
                      <a16:creationId xmlns:a16="http://schemas.microsoft.com/office/drawing/2014/main" id="{EA3C2BE7-BE4B-3CE5-8C3C-F7B460AA22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50" y="1495"/>
                  <a:ext cx="52" cy="464"/>
                </a:xfrm>
                <a:custGeom>
                  <a:avLst/>
                  <a:gdLst>
                    <a:gd name="T0" fmla="*/ 45 w 52"/>
                    <a:gd name="T1" fmla="*/ 0 h 464"/>
                    <a:gd name="T2" fmla="*/ 45 w 52"/>
                    <a:gd name="T3" fmla="*/ 0 h 464"/>
                    <a:gd name="T4" fmla="*/ 0 w 52"/>
                    <a:gd name="T5" fmla="*/ 461 h 464"/>
                    <a:gd name="T6" fmla="*/ 3 w 52"/>
                    <a:gd name="T7" fmla="*/ 463 h 464"/>
                    <a:gd name="T8" fmla="*/ 51 w 52"/>
                    <a:gd name="T9" fmla="*/ 1 h 464"/>
                    <a:gd name="T10" fmla="*/ 51 w 52"/>
                    <a:gd name="T11" fmla="*/ 1 h 464"/>
                    <a:gd name="T12" fmla="*/ 51 w 52"/>
                    <a:gd name="T13" fmla="*/ 1 h 464"/>
                    <a:gd name="T14" fmla="*/ 49 w 52"/>
                    <a:gd name="T15" fmla="*/ 0 h 464"/>
                    <a:gd name="T16" fmla="*/ 49 w 52"/>
                    <a:gd name="T17" fmla="*/ 0 h 464"/>
                    <a:gd name="T18" fmla="*/ 47 w 52"/>
                    <a:gd name="T19" fmla="*/ 0 h 464"/>
                    <a:gd name="T20" fmla="*/ 45 w 52"/>
                    <a:gd name="T21" fmla="*/ 0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2" h="464">
                      <a:moveTo>
                        <a:pt x="45" y="0"/>
                      </a:moveTo>
                      <a:lnTo>
                        <a:pt x="45" y="0"/>
                      </a:lnTo>
                      <a:lnTo>
                        <a:pt x="0" y="461"/>
                      </a:lnTo>
                      <a:lnTo>
                        <a:pt x="3" y="463"/>
                      </a:lnTo>
                      <a:lnTo>
                        <a:pt x="51" y="1"/>
                      </a:lnTo>
                      <a:lnTo>
                        <a:pt x="51" y="1"/>
                      </a:lnTo>
                      <a:lnTo>
                        <a:pt x="51" y="1"/>
                      </a:lnTo>
                      <a:lnTo>
                        <a:pt x="49" y="0"/>
                      </a:lnTo>
                      <a:lnTo>
                        <a:pt x="49" y="0"/>
                      </a:lnTo>
                      <a:lnTo>
                        <a:pt x="47" y="0"/>
                      </a:lnTo>
                      <a:lnTo>
                        <a:pt x="4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03" name="Freeform 459">
                  <a:extLst>
                    <a:ext uri="{FF2B5EF4-FFF2-40B4-BE49-F238E27FC236}">
                      <a16:creationId xmlns:a16="http://schemas.microsoft.com/office/drawing/2014/main" id="{97509421-A206-ABE7-5DFE-C5FE14DC51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67" y="1449"/>
                  <a:ext cx="37" cy="47"/>
                </a:xfrm>
                <a:custGeom>
                  <a:avLst/>
                  <a:gdLst>
                    <a:gd name="T0" fmla="*/ 1 w 37"/>
                    <a:gd name="T1" fmla="*/ 3 h 47"/>
                    <a:gd name="T2" fmla="*/ 1 w 37"/>
                    <a:gd name="T3" fmla="*/ 3 h 47"/>
                    <a:gd name="T4" fmla="*/ 7 w 37"/>
                    <a:gd name="T5" fmla="*/ 5 h 47"/>
                    <a:gd name="T6" fmla="*/ 10 w 37"/>
                    <a:gd name="T7" fmla="*/ 5 h 47"/>
                    <a:gd name="T8" fmla="*/ 14 w 37"/>
                    <a:gd name="T9" fmla="*/ 6 h 47"/>
                    <a:gd name="T10" fmla="*/ 18 w 37"/>
                    <a:gd name="T11" fmla="*/ 8 h 47"/>
                    <a:gd name="T12" fmla="*/ 21 w 37"/>
                    <a:gd name="T13" fmla="*/ 10 h 47"/>
                    <a:gd name="T14" fmla="*/ 23 w 37"/>
                    <a:gd name="T15" fmla="*/ 11 h 47"/>
                    <a:gd name="T16" fmla="*/ 25 w 37"/>
                    <a:gd name="T17" fmla="*/ 15 h 47"/>
                    <a:gd name="T18" fmla="*/ 27 w 37"/>
                    <a:gd name="T19" fmla="*/ 17 h 47"/>
                    <a:gd name="T20" fmla="*/ 28 w 37"/>
                    <a:gd name="T21" fmla="*/ 20 h 47"/>
                    <a:gd name="T22" fmla="*/ 28 w 37"/>
                    <a:gd name="T23" fmla="*/ 23 h 47"/>
                    <a:gd name="T24" fmla="*/ 28 w 37"/>
                    <a:gd name="T25" fmla="*/ 27 h 47"/>
                    <a:gd name="T26" fmla="*/ 28 w 37"/>
                    <a:gd name="T27" fmla="*/ 30 h 47"/>
                    <a:gd name="T28" fmla="*/ 28 w 37"/>
                    <a:gd name="T29" fmla="*/ 34 h 47"/>
                    <a:gd name="T30" fmla="*/ 28 w 37"/>
                    <a:gd name="T31" fmla="*/ 37 h 47"/>
                    <a:gd name="T32" fmla="*/ 28 w 37"/>
                    <a:gd name="T33" fmla="*/ 40 h 47"/>
                    <a:gd name="T34" fmla="*/ 28 w 37"/>
                    <a:gd name="T35" fmla="*/ 46 h 47"/>
                    <a:gd name="T36" fmla="*/ 34 w 37"/>
                    <a:gd name="T37" fmla="*/ 46 h 47"/>
                    <a:gd name="T38" fmla="*/ 34 w 37"/>
                    <a:gd name="T39" fmla="*/ 42 h 47"/>
                    <a:gd name="T40" fmla="*/ 36 w 37"/>
                    <a:gd name="T41" fmla="*/ 37 h 47"/>
                    <a:gd name="T42" fmla="*/ 36 w 37"/>
                    <a:gd name="T43" fmla="*/ 34 h 47"/>
                    <a:gd name="T44" fmla="*/ 36 w 37"/>
                    <a:gd name="T45" fmla="*/ 30 h 47"/>
                    <a:gd name="T46" fmla="*/ 36 w 37"/>
                    <a:gd name="T47" fmla="*/ 25 h 47"/>
                    <a:gd name="T48" fmla="*/ 34 w 37"/>
                    <a:gd name="T49" fmla="*/ 23 h 47"/>
                    <a:gd name="T50" fmla="*/ 34 w 37"/>
                    <a:gd name="T51" fmla="*/ 20 h 47"/>
                    <a:gd name="T52" fmla="*/ 32 w 37"/>
                    <a:gd name="T53" fmla="*/ 17 h 47"/>
                    <a:gd name="T54" fmla="*/ 30 w 37"/>
                    <a:gd name="T55" fmla="*/ 13 h 47"/>
                    <a:gd name="T56" fmla="*/ 28 w 37"/>
                    <a:gd name="T57" fmla="*/ 10 h 47"/>
                    <a:gd name="T58" fmla="*/ 25 w 37"/>
                    <a:gd name="T59" fmla="*/ 8 h 47"/>
                    <a:gd name="T60" fmla="*/ 21 w 37"/>
                    <a:gd name="T61" fmla="*/ 5 h 47"/>
                    <a:gd name="T62" fmla="*/ 18 w 37"/>
                    <a:gd name="T63" fmla="*/ 3 h 47"/>
                    <a:gd name="T64" fmla="*/ 14 w 37"/>
                    <a:gd name="T65" fmla="*/ 3 h 47"/>
                    <a:gd name="T66" fmla="*/ 9 w 37"/>
                    <a:gd name="T67" fmla="*/ 1 h 47"/>
                    <a:gd name="T68" fmla="*/ 3 w 37"/>
                    <a:gd name="T69" fmla="*/ 0 h 47"/>
                    <a:gd name="T70" fmla="*/ 3 w 37"/>
                    <a:gd name="T71" fmla="*/ 0 h 47"/>
                    <a:gd name="T72" fmla="*/ 3 w 37"/>
                    <a:gd name="T73" fmla="*/ 0 h 47"/>
                    <a:gd name="T74" fmla="*/ 1 w 37"/>
                    <a:gd name="T75" fmla="*/ 1 h 47"/>
                    <a:gd name="T76" fmla="*/ 0 w 37"/>
                    <a:gd name="T77" fmla="*/ 1 h 47"/>
                    <a:gd name="T78" fmla="*/ 0 w 37"/>
                    <a:gd name="T79" fmla="*/ 3 h 47"/>
                    <a:gd name="T80" fmla="*/ 1 w 37"/>
                    <a:gd name="T81" fmla="*/ 3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" h="47">
                      <a:moveTo>
                        <a:pt x="1" y="3"/>
                      </a:moveTo>
                      <a:lnTo>
                        <a:pt x="1" y="3"/>
                      </a:lnTo>
                      <a:lnTo>
                        <a:pt x="7" y="5"/>
                      </a:lnTo>
                      <a:lnTo>
                        <a:pt x="10" y="5"/>
                      </a:lnTo>
                      <a:lnTo>
                        <a:pt x="14" y="6"/>
                      </a:lnTo>
                      <a:lnTo>
                        <a:pt x="18" y="8"/>
                      </a:lnTo>
                      <a:lnTo>
                        <a:pt x="21" y="10"/>
                      </a:lnTo>
                      <a:lnTo>
                        <a:pt x="23" y="11"/>
                      </a:lnTo>
                      <a:lnTo>
                        <a:pt x="25" y="15"/>
                      </a:lnTo>
                      <a:lnTo>
                        <a:pt x="27" y="17"/>
                      </a:lnTo>
                      <a:lnTo>
                        <a:pt x="28" y="20"/>
                      </a:lnTo>
                      <a:lnTo>
                        <a:pt x="28" y="23"/>
                      </a:lnTo>
                      <a:lnTo>
                        <a:pt x="28" y="27"/>
                      </a:lnTo>
                      <a:lnTo>
                        <a:pt x="28" y="30"/>
                      </a:lnTo>
                      <a:lnTo>
                        <a:pt x="28" y="34"/>
                      </a:lnTo>
                      <a:lnTo>
                        <a:pt x="28" y="37"/>
                      </a:lnTo>
                      <a:lnTo>
                        <a:pt x="28" y="40"/>
                      </a:lnTo>
                      <a:lnTo>
                        <a:pt x="28" y="46"/>
                      </a:lnTo>
                      <a:lnTo>
                        <a:pt x="34" y="46"/>
                      </a:lnTo>
                      <a:lnTo>
                        <a:pt x="34" y="42"/>
                      </a:lnTo>
                      <a:lnTo>
                        <a:pt x="36" y="37"/>
                      </a:lnTo>
                      <a:lnTo>
                        <a:pt x="36" y="34"/>
                      </a:lnTo>
                      <a:lnTo>
                        <a:pt x="36" y="30"/>
                      </a:lnTo>
                      <a:lnTo>
                        <a:pt x="36" y="25"/>
                      </a:lnTo>
                      <a:lnTo>
                        <a:pt x="34" y="23"/>
                      </a:lnTo>
                      <a:lnTo>
                        <a:pt x="34" y="20"/>
                      </a:lnTo>
                      <a:lnTo>
                        <a:pt x="32" y="17"/>
                      </a:lnTo>
                      <a:lnTo>
                        <a:pt x="30" y="13"/>
                      </a:lnTo>
                      <a:lnTo>
                        <a:pt x="28" y="10"/>
                      </a:lnTo>
                      <a:lnTo>
                        <a:pt x="25" y="8"/>
                      </a:lnTo>
                      <a:lnTo>
                        <a:pt x="21" y="5"/>
                      </a:lnTo>
                      <a:lnTo>
                        <a:pt x="18" y="3"/>
                      </a:lnTo>
                      <a:lnTo>
                        <a:pt x="14" y="3"/>
                      </a:lnTo>
                      <a:lnTo>
                        <a:pt x="9" y="1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04" name="Freeform 460">
                  <a:extLst>
                    <a:ext uri="{FF2B5EF4-FFF2-40B4-BE49-F238E27FC236}">
                      <a16:creationId xmlns:a16="http://schemas.microsoft.com/office/drawing/2014/main" id="{649F02EF-691E-40DF-B168-FE92EC13D7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5" y="1413"/>
                  <a:ext cx="744" cy="40"/>
                </a:xfrm>
                <a:custGeom>
                  <a:avLst/>
                  <a:gdLst>
                    <a:gd name="T0" fmla="*/ 3 w 744"/>
                    <a:gd name="T1" fmla="*/ 3 h 40"/>
                    <a:gd name="T2" fmla="*/ 49 w 744"/>
                    <a:gd name="T3" fmla="*/ 3 h 40"/>
                    <a:gd name="T4" fmla="*/ 96 w 744"/>
                    <a:gd name="T5" fmla="*/ 3 h 40"/>
                    <a:gd name="T6" fmla="*/ 142 w 744"/>
                    <a:gd name="T7" fmla="*/ 3 h 40"/>
                    <a:gd name="T8" fmla="*/ 189 w 744"/>
                    <a:gd name="T9" fmla="*/ 3 h 40"/>
                    <a:gd name="T10" fmla="*/ 237 w 744"/>
                    <a:gd name="T11" fmla="*/ 3 h 40"/>
                    <a:gd name="T12" fmla="*/ 284 w 744"/>
                    <a:gd name="T13" fmla="*/ 5 h 40"/>
                    <a:gd name="T14" fmla="*/ 332 w 744"/>
                    <a:gd name="T15" fmla="*/ 6 h 40"/>
                    <a:gd name="T16" fmla="*/ 377 w 744"/>
                    <a:gd name="T17" fmla="*/ 8 h 40"/>
                    <a:gd name="T18" fmla="*/ 425 w 744"/>
                    <a:gd name="T19" fmla="*/ 10 h 40"/>
                    <a:gd name="T20" fmla="*/ 472 w 744"/>
                    <a:gd name="T21" fmla="*/ 13 h 40"/>
                    <a:gd name="T22" fmla="*/ 518 w 744"/>
                    <a:gd name="T23" fmla="*/ 15 h 40"/>
                    <a:gd name="T24" fmla="*/ 564 w 744"/>
                    <a:gd name="T25" fmla="*/ 20 h 40"/>
                    <a:gd name="T26" fmla="*/ 609 w 744"/>
                    <a:gd name="T27" fmla="*/ 23 h 40"/>
                    <a:gd name="T28" fmla="*/ 655 w 744"/>
                    <a:gd name="T29" fmla="*/ 28 h 40"/>
                    <a:gd name="T30" fmla="*/ 699 w 744"/>
                    <a:gd name="T31" fmla="*/ 33 h 40"/>
                    <a:gd name="T32" fmla="*/ 743 w 744"/>
                    <a:gd name="T33" fmla="*/ 39 h 40"/>
                    <a:gd name="T34" fmla="*/ 721 w 744"/>
                    <a:gd name="T35" fmla="*/ 32 h 40"/>
                    <a:gd name="T36" fmla="*/ 677 w 744"/>
                    <a:gd name="T37" fmla="*/ 27 h 40"/>
                    <a:gd name="T38" fmla="*/ 631 w 744"/>
                    <a:gd name="T39" fmla="*/ 22 h 40"/>
                    <a:gd name="T40" fmla="*/ 587 w 744"/>
                    <a:gd name="T41" fmla="*/ 18 h 40"/>
                    <a:gd name="T42" fmla="*/ 542 w 744"/>
                    <a:gd name="T43" fmla="*/ 13 h 40"/>
                    <a:gd name="T44" fmla="*/ 496 w 744"/>
                    <a:gd name="T45" fmla="*/ 10 h 40"/>
                    <a:gd name="T46" fmla="*/ 449 w 744"/>
                    <a:gd name="T47" fmla="*/ 8 h 40"/>
                    <a:gd name="T48" fmla="*/ 401 w 744"/>
                    <a:gd name="T49" fmla="*/ 5 h 40"/>
                    <a:gd name="T50" fmla="*/ 355 w 744"/>
                    <a:gd name="T51" fmla="*/ 3 h 40"/>
                    <a:gd name="T52" fmla="*/ 308 w 744"/>
                    <a:gd name="T53" fmla="*/ 1 h 40"/>
                    <a:gd name="T54" fmla="*/ 261 w 744"/>
                    <a:gd name="T55" fmla="*/ 0 h 40"/>
                    <a:gd name="T56" fmla="*/ 213 w 744"/>
                    <a:gd name="T57" fmla="*/ 0 h 40"/>
                    <a:gd name="T58" fmla="*/ 167 w 744"/>
                    <a:gd name="T59" fmla="*/ 0 h 40"/>
                    <a:gd name="T60" fmla="*/ 120 w 744"/>
                    <a:gd name="T61" fmla="*/ 0 h 40"/>
                    <a:gd name="T62" fmla="*/ 73 w 744"/>
                    <a:gd name="T63" fmla="*/ 0 h 40"/>
                    <a:gd name="T64" fmla="*/ 25 w 744"/>
                    <a:gd name="T65" fmla="*/ 0 h 40"/>
                    <a:gd name="T66" fmla="*/ 3 w 744"/>
                    <a:gd name="T67" fmla="*/ 0 h 40"/>
                    <a:gd name="T68" fmla="*/ 1 w 744"/>
                    <a:gd name="T69" fmla="*/ 0 h 40"/>
                    <a:gd name="T70" fmla="*/ 1 w 744"/>
                    <a:gd name="T71" fmla="*/ 3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44" h="40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25" y="3"/>
                      </a:lnTo>
                      <a:lnTo>
                        <a:pt x="49" y="3"/>
                      </a:lnTo>
                      <a:lnTo>
                        <a:pt x="73" y="3"/>
                      </a:lnTo>
                      <a:lnTo>
                        <a:pt x="96" y="3"/>
                      </a:lnTo>
                      <a:lnTo>
                        <a:pt x="120" y="3"/>
                      </a:lnTo>
                      <a:lnTo>
                        <a:pt x="142" y="3"/>
                      </a:lnTo>
                      <a:lnTo>
                        <a:pt x="167" y="3"/>
                      </a:lnTo>
                      <a:lnTo>
                        <a:pt x="189" y="3"/>
                      </a:lnTo>
                      <a:lnTo>
                        <a:pt x="213" y="3"/>
                      </a:lnTo>
                      <a:lnTo>
                        <a:pt x="237" y="3"/>
                      </a:lnTo>
                      <a:lnTo>
                        <a:pt x="261" y="5"/>
                      </a:lnTo>
                      <a:lnTo>
                        <a:pt x="284" y="5"/>
                      </a:lnTo>
                      <a:lnTo>
                        <a:pt x="308" y="5"/>
                      </a:lnTo>
                      <a:lnTo>
                        <a:pt x="332" y="6"/>
                      </a:lnTo>
                      <a:lnTo>
                        <a:pt x="355" y="6"/>
                      </a:lnTo>
                      <a:lnTo>
                        <a:pt x="377" y="8"/>
                      </a:lnTo>
                      <a:lnTo>
                        <a:pt x="401" y="8"/>
                      </a:lnTo>
                      <a:lnTo>
                        <a:pt x="425" y="10"/>
                      </a:lnTo>
                      <a:lnTo>
                        <a:pt x="449" y="11"/>
                      </a:lnTo>
                      <a:lnTo>
                        <a:pt x="472" y="13"/>
                      </a:lnTo>
                      <a:lnTo>
                        <a:pt x="494" y="15"/>
                      </a:lnTo>
                      <a:lnTo>
                        <a:pt x="518" y="15"/>
                      </a:lnTo>
                      <a:lnTo>
                        <a:pt x="542" y="18"/>
                      </a:lnTo>
                      <a:lnTo>
                        <a:pt x="564" y="20"/>
                      </a:lnTo>
                      <a:lnTo>
                        <a:pt x="586" y="22"/>
                      </a:lnTo>
                      <a:lnTo>
                        <a:pt x="609" y="23"/>
                      </a:lnTo>
                      <a:lnTo>
                        <a:pt x="631" y="25"/>
                      </a:lnTo>
                      <a:lnTo>
                        <a:pt x="655" y="28"/>
                      </a:lnTo>
                      <a:lnTo>
                        <a:pt x="677" y="30"/>
                      </a:lnTo>
                      <a:lnTo>
                        <a:pt x="699" y="33"/>
                      </a:lnTo>
                      <a:lnTo>
                        <a:pt x="721" y="35"/>
                      </a:lnTo>
                      <a:lnTo>
                        <a:pt x="743" y="39"/>
                      </a:lnTo>
                      <a:lnTo>
                        <a:pt x="743" y="35"/>
                      </a:lnTo>
                      <a:lnTo>
                        <a:pt x="721" y="32"/>
                      </a:lnTo>
                      <a:lnTo>
                        <a:pt x="699" y="30"/>
                      </a:lnTo>
                      <a:lnTo>
                        <a:pt x="677" y="27"/>
                      </a:lnTo>
                      <a:lnTo>
                        <a:pt x="655" y="25"/>
                      </a:lnTo>
                      <a:lnTo>
                        <a:pt x="631" y="22"/>
                      </a:lnTo>
                      <a:lnTo>
                        <a:pt x="609" y="20"/>
                      </a:lnTo>
                      <a:lnTo>
                        <a:pt x="587" y="18"/>
                      </a:lnTo>
                      <a:lnTo>
                        <a:pt x="564" y="15"/>
                      </a:lnTo>
                      <a:lnTo>
                        <a:pt x="542" y="13"/>
                      </a:lnTo>
                      <a:lnTo>
                        <a:pt x="518" y="13"/>
                      </a:lnTo>
                      <a:lnTo>
                        <a:pt x="496" y="10"/>
                      </a:lnTo>
                      <a:lnTo>
                        <a:pt x="472" y="10"/>
                      </a:lnTo>
                      <a:lnTo>
                        <a:pt x="449" y="8"/>
                      </a:lnTo>
                      <a:lnTo>
                        <a:pt x="425" y="6"/>
                      </a:lnTo>
                      <a:lnTo>
                        <a:pt x="401" y="5"/>
                      </a:lnTo>
                      <a:lnTo>
                        <a:pt x="379" y="5"/>
                      </a:lnTo>
                      <a:lnTo>
                        <a:pt x="355" y="3"/>
                      </a:lnTo>
                      <a:lnTo>
                        <a:pt x="332" y="3"/>
                      </a:lnTo>
                      <a:lnTo>
                        <a:pt x="308" y="1"/>
                      </a:lnTo>
                      <a:lnTo>
                        <a:pt x="284" y="1"/>
                      </a:lnTo>
                      <a:lnTo>
                        <a:pt x="261" y="0"/>
                      </a:lnTo>
                      <a:lnTo>
                        <a:pt x="237" y="0"/>
                      </a:lnTo>
                      <a:lnTo>
                        <a:pt x="213" y="0"/>
                      </a:lnTo>
                      <a:lnTo>
                        <a:pt x="189" y="0"/>
                      </a:lnTo>
                      <a:lnTo>
                        <a:pt x="167" y="0"/>
                      </a:lnTo>
                      <a:lnTo>
                        <a:pt x="142" y="0"/>
                      </a:lnTo>
                      <a:lnTo>
                        <a:pt x="120" y="0"/>
                      </a:lnTo>
                      <a:lnTo>
                        <a:pt x="96" y="0"/>
                      </a:lnTo>
                      <a:lnTo>
                        <a:pt x="73" y="0"/>
                      </a:lnTo>
                      <a:lnTo>
                        <a:pt x="49" y="0"/>
                      </a:lnTo>
                      <a:lnTo>
                        <a:pt x="25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3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05" name="Freeform 461">
                  <a:extLst>
                    <a:ext uri="{FF2B5EF4-FFF2-40B4-BE49-F238E27FC236}">
                      <a16:creationId xmlns:a16="http://schemas.microsoft.com/office/drawing/2014/main" id="{ED926E5D-6238-6DA4-1B12-A3303A9EBB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1" y="1415"/>
                  <a:ext cx="49" cy="35"/>
                </a:xfrm>
                <a:custGeom>
                  <a:avLst/>
                  <a:gdLst>
                    <a:gd name="T0" fmla="*/ 3 w 49"/>
                    <a:gd name="T1" fmla="*/ 32 h 35"/>
                    <a:gd name="T2" fmla="*/ 3 w 49"/>
                    <a:gd name="T3" fmla="*/ 32 h 35"/>
                    <a:gd name="T4" fmla="*/ 5 w 49"/>
                    <a:gd name="T5" fmla="*/ 28 h 35"/>
                    <a:gd name="T6" fmla="*/ 5 w 49"/>
                    <a:gd name="T7" fmla="*/ 25 h 35"/>
                    <a:gd name="T8" fmla="*/ 7 w 49"/>
                    <a:gd name="T9" fmla="*/ 22 h 35"/>
                    <a:gd name="T10" fmla="*/ 9 w 49"/>
                    <a:gd name="T11" fmla="*/ 20 h 35"/>
                    <a:gd name="T12" fmla="*/ 9 w 49"/>
                    <a:gd name="T13" fmla="*/ 18 h 35"/>
                    <a:gd name="T14" fmla="*/ 12 w 49"/>
                    <a:gd name="T15" fmla="*/ 15 h 35"/>
                    <a:gd name="T16" fmla="*/ 14 w 49"/>
                    <a:gd name="T17" fmla="*/ 13 h 35"/>
                    <a:gd name="T18" fmla="*/ 16 w 49"/>
                    <a:gd name="T19" fmla="*/ 11 h 35"/>
                    <a:gd name="T20" fmla="*/ 20 w 49"/>
                    <a:gd name="T21" fmla="*/ 10 h 35"/>
                    <a:gd name="T22" fmla="*/ 24 w 49"/>
                    <a:gd name="T23" fmla="*/ 10 h 35"/>
                    <a:gd name="T24" fmla="*/ 27 w 49"/>
                    <a:gd name="T25" fmla="*/ 8 h 35"/>
                    <a:gd name="T26" fmla="*/ 29 w 49"/>
                    <a:gd name="T27" fmla="*/ 8 h 35"/>
                    <a:gd name="T28" fmla="*/ 35 w 49"/>
                    <a:gd name="T29" fmla="*/ 8 h 35"/>
                    <a:gd name="T30" fmla="*/ 38 w 49"/>
                    <a:gd name="T31" fmla="*/ 6 h 35"/>
                    <a:gd name="T32" fmla="*/ 42 w 49"/>
                    <a:gd name="T33" fmla="*/ 6 h 35"/>
                    <a:gd name="T34" fmla="*/ 48 w 49"/>
                    <a:gd name="T35" fmla="*/ 6 h 35"/>
                    <a:gd name="T36" fmla="*/ 48 w 49"/>
                    <a:gd name="T37" fmla="*/ 0 h 35"/>
                    <a:gd name="T38" fmla="*/ 42 w 49"/>
                    <a:gd name="T39" fmla="*/ 0 h 35"/>
                    <a:gd name="T40" fmla="*/ 38 w 49"/>
                    <a:gd name="T41" fmla="*/ 1 h 35"/>
                    <a:gd name="T42" fmla="*/ 35 w 49"/>
                    <a:gd name="T43" fmla="*/ 1 h 35"/>
                    <a:gd name="T44" fmla="*/ 29 w 49"/>
                    <a:gd name="T45" fmla="*/ 3 h 35"/>
                    <a:gd name="T46" fmla="*/ 25 w 49"/>
                    <a:gd name="T47" fmla="*/ 3 h 35"/>
                    <a:gd name="T48" fmla="*/ 22 w 49"/>
                    <a:gd name="T49" fmla="*/ 5 h 35"/>
                    <a:gd name="T50" fmla="*/ 18 w 49"/>
                    <a:gd name="T51" fmla="*/ 5 h 35"/>
                    <a:gd name="T52" fmla="*/ 16 w 49"/>
                    <a:gd name="T53" fmla="*/ 6 h 35"/>
                    <a:gd name="T54" fmla="*/ 12 w 49"/>
                    <a:gd name="T55" fmla="*/ 8 h 35"/>
                    <a:gd name="T56" fmla="*/ 9 w 49"/>
                    <a:gd name="T57" fmla="*/ 10 h 35"/>
                    <a:gd name="T58" fmla="*/ 7 w 49"/>
                    <a:gd name="T59" fmla="*/ 13 h 35"/>
                    <a:gd name="T60" fmla="*/ 5 w 49"/>
                    <a:gd name="T61" fmla="*/ 15 h 35"/>
                    <a:gd name="T62" fmla="*/ 3 w 49"/>
                    <a:gd name="T63" fmla="*/ 18 h 35"/>
                    <a:gd name="T64" fmla="*/ 1 w 49"/>
                    <a:gd name="T65" fmla="*/ 23 h 35"/>
                    <a:gd name="T66" fmla="*/ 1 w 49"/>
                    <a:gd name="T67" fmla="*/ 25 h 35"/>
                    <a:gd name="T68" fmla="*/ 0 w 49"/>
                    <a:gd name="T69" fmla="*/ 30 h 35"/>
                    <a:gd name="T70" fmla="*/ 0 w 49"/>
                    <a:gd name="T71" fmla="*/ 30 h 35"/>
                    <a:gd name="T72" fmla="*/ 0 w 49"/>
                    <a:gd name="T73" fmla="*/ 30 h 35"/>
                    <a:gd name="T74" fmla="*/ 0 w 49"/>
                    <a:gd name="T75" fmla="*/ 34 h 35"/>
                    <a:gd name="T76" fmla="*/ 1 w 49"/>
                    <a:gd name="T77" fmla="*/ 34 h 35"/>
                    <a:gd name="T78" fmla="*/ 1 w 49"/>
                    <a:gd name="T79" fmla="*/ 34 h 35"/>
                    <a:gd name="T80" fmla="*/ 3 w 49"/>
                    <a:gd name="T81" fmla="*/ 3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9" h="35">
                      <a:moveTo>
                        <a:pt x="3" y="32"/>
                      </a:moveTo>
                      <a:lnTo>
                        <a:pt x="3" y="32"/>
                      </a:lnTo>
                      <a:lnTo>
                        <a:pt x="5" y="28"/>
                      </a:lnTo>
                      <a:lnTo>
                        <a:pt x="5" y="25"/>
                      </a:lnTo>
                      <a:lnTo>
                        <a:pt x="7" y="22"/>
                      </a:lnTo>
                      <a:lnTo>
                        <a:pt x="9" y="20"/>
                      </a:lnTo>
                      <a:lnTo>
                        <a:pt x="9" y="18"/>
                      </a:lnTo>
                      <a:lnTo>
                        <a:pt x="12" y="15"/>
                      </a:lnTo>
                      <a:lnTo>
                        <a:pt x="14" y="13"/>
                      </a:lnTo>
                      <a:lnTo>
                        <a:pt x="16" y="11"/>
                      </a:lnTo>
                      <a:lnTo>
                        <a:pt x="20" y="10"/>
                      </a:lnTo>
                      <a:lnTo>
                        <a:pt x="24" y="10"/>
                      </a:lnTo>
                      <a:lnTo>
                        <a:pt x="27" y="8"/>
                      </a:lnTo>
                      <a:lnTo>
                        <a:pt x="29" y="8"/>
                      </a:lnTo>
                      <a:lnTo>
                        <a:pt x="35" y="8"/>
                      </a:lnTo>
                      <a:lnTo>
                        <a:pt x="38" y="6"/>
                      </a:lnTo>
                      <a:lnTo>
                        <a:pt x="42" y="6"/>
                      </a:lnTo>
                      <a:lnTo>
                        <a:pt x="48" y="6"/>
                      </a:lnTo>
                      <a:lnTo>
                        <a:pt x="48" y="0"/>
                      </a:lnTo>
                      <a:lnTo>
                        <a:pt x="42" y="0"/>
                      </a:lnTo>
                      <a:lnTo>
                        <a:pt x="38" y="1"/>
                      </a:lnTo>
                      <a:lnTo>
                        <a:pt x="35" y="1"/>
                      </a:lnTo>
                      <a:lnTo>
                        <a:pt x="29" y="3"/>
                      </a:lnTo>
                      <a:lnTo>
                        <a:pt x="25" y="3"/>
                      </a:lnTo>
                      <a:lnTo>
                        <a:pt x="22" y="5"/>
                      </a:lnTo>
                      <a:lnTo>
                        <a:pt x="18" y="5"/>
                      </a:lnTo>
                      <a:lnTo>
                        <a:pt x="16" y="6"/>
                      </a:lnTo>
                      <a:lnTo>
                        <a:pt x="12" y="8"/>
                      </a:lnTo>
                      <a:lnTo>
                        <a:pt x="9" y="10"/>
                      </a:lnTo>
                      <a:lnTo>
                        <a:pt x="7" y="13"/>
                      </a:lnTo>
                      <a:lnTo>
                        <a:pt x="5" y="15"/>
                      </a:lnTo>
                      <a:lnTo>
                        <a:pt x="3" y="18"/>
                      </a:lnTo>
                      <a:lnTo>
                        <a:pt x="1" y="23"/>
                      </a:lnTo>
                      <a:lnTo>
                        <a:pt x="1" y="25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4"/>
                      </a:lnTo>
                      <a:lnTo>
                        <a:pt x="1" y="34"/>
                      </a:lnTo>
                      <a:lnTo>
                        <a:pt x="1" y="34"/>
                      </a:lnTo>
                      <a:lnTo>
                        <a:pt x="3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06" name="Freeform 462">
                  <a:extLst>
                    <a:ext uri="{FF2B5EF4-FFF2-40B4-BE49-F238E27FC236}">
                      <a16:creationId xmlns:a16="http://schemas.microsoft.com/office/drawing/2014/main" id="{86EE2FF7-4004-6F92-566C-96DB986A36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5" y="1430"/>
                  <a:ext cx="815" cy="549"/>
                </a:xfrm>
                <a:custGeom>
                  <a:avLst/>
                  <a:gdLst>
                    <a:gd name="T0" fmla="*/ 45 w 815"/>
                    <a:gd name="T1" fmla="*/ 44 h 549"/>
                    <a:gd name="T2" fmla="*/ 40 w 815"/>
                    <a:gd name="T3" fmla="*/ 84 h 549"/>
                    <a:gd name="T4" fmla="*/ 34 w 815"/>
                    <a:gd name="T5" fmla="*/ 127 h 549"/>
                    <a:gd name="T6" fmla="*/ 29 w 815"/>
                    <a:gd name="T7" fmla="*/ 167 h 549"/>
                    <a:gd name="T8" fmla="*/ 23 w 815"/>
                    <a:gd name="T9" fmla="*/ 210 h 549"/>
                    <a:gd name="T10" fmla="*/ 18 w 815"/>
                    <a:gd name="T11" fmla="*/ 251 h 549"/>
                    <a:gd name="T12" fmla="*/ 12 w 815"/>
                    <a:gd name="T13" fmla="*/ 295 h 549"/>
                    <a:gd name="T14" fmla="*/ 9 w 815"/>
                    <a:gd name="T15" fmla="*/ 337 h 549"/>
                    <a:gd name="T16" fmla="*/ 5 w 815"/>
                    <a:gd name="T17" fmla="*/ 380 h 549"/>
                    <a:gd name="T18" fmla="*/ 1 w 815"/>
                    <a:gd name="T19" fmla="*/ 424 h 549"/>
                    <a:gd name="T20" fmla="*/ 0 w 815"/>
                    <a:gd name="T21" fmla="*/ 468 h 549"/>
                    <a:gd name="T22" fmla="*/ 0 w 815"/>
                    <a:gd name="T23" fmla="*/ 478 h 549"/>
                    <a:gd name="T24" fmla="*/ 3 w 815"/>
                    <a:gd name="T25" fmla="*/ 486 h 549"/>
                    <a:gd name="T26" fmla="*/ 7 w 815"/>
                    <a:gd name="T27" fmla="*/ 493 h 549"/>
                    <a:gd name="T28" fmla="*/ 12 w 815"/>
                    <a:gd name="T29" fmla="*/ 497 h 549"/>
                    <a:gd name="T30" fmla="*/ 21 w 815"/>
                    <a:gd name="T31" fmla="*/ 500 h 549"/>
                    <a:gd name="T32" fmla="*/ 728 w 815"/>
                    <a:gd name="T33" fmla="*/ 548 h 549"/>
                    <a:gd name="T34" fmla="*/ 742 w 815"/>
                    <a:gd name="T35" fmla="*/ 544 h 549"/>
                    <a:gd name="T36" fmla="*/ 751 w 815"/>
                    <a:gd name="T37" fmla="*/ 539 h 549"/>
                    <a:gd name="T38" fmla="*/ 759 w 815"/>
                    <a:gd name="T39" fmla="*/ 531 h 549"/>
                    <a:gd name="T40" fmla="*/ 764 w 815"/>
                    <a:gd name="T41" fmla="*/ 520 h 549"/>
                    <a:gd name="T42" fmla="*/ 768 w 815"/>
                    <a:gd name="T43" fmla="*/ 510 h 549"/>
                    <a:gd name="T44" fmla="*/ 814 w 815"/>
                    <a:gd name="T45" fmla="*/ 67 h 549"/>
                    <a:gd name="T46" fmla="*/ 814 w 815"/>
                    <a:gd name="T47" fmla="*/ 57 h 549"/>
                    <a:gd name="T48" fmla="*/ 812 w 815"/>
                    <a:gd name="T49" fmla="*/ 47 h 549"/>
                    <a:gd name="T50" fmla="*/ 808 w 815"/>
                    <a:gd name="T51" fmla="*/ 40 h 549"/>
                    <a:gd name="T52" fmla="*/ 799 w 815"/>
                    <a:gd name="T53" fmla="*/ 35 h 549"/>
                    <a:gd name="T54" fmla="*/ 772 w 815"/>
                    <a:gd name="T55" fmla="*/ 32 h 549"/>
                    <a:gd name="T56" fmla="*/ 709 w 815"/>
                    <a:gd name="T57" fmla="*/ 23 h 549"/>
                    <a:gd name="T58" fmla="*/ 646 w 815"/>
                    <a:gd name="T59" fmla="*/ 18 h 549"/>
                    <a:gd name="T60" fmla="*/ 582 w 815"/>
                    <a:gd name="T61" fmla="*/ 11 h 549"/>
                    <a:gd name="T62" fmla="*/ 514 w 815"/>
                    <a:gd name="T63" fmla="*/ 8 h 549"/>
                    <a:gd name="T64" fmla="*/ 450 w 815"/>
                    <a:gd name="T65" fmla="*/ 5 h 549"/>
                    <a:gd name="T66" fmla="*/ 383 w 815"/>
                    <a:gd name="T67" fmla="*/ 3 h 549"/>
                    <a:gd name="T68" fmla="*/ 317 w 815"/>
                    <a:gd name="T69" fmla="*/ 0 h 549"/>
                    <a:gd name="T70" fmla="*/ 250 w 815"/>
                    <a:gd name="T71" fmla="*/ 0 h 549"/>
                    <a:gd name="T72" fmla="*/ 182 w 815"/>
                    <a:gd name="T73" fmla="*/ 0 h 549"/>
                    <a:gd name="T74" fmla="*/ 116 w 815"/>
                    <a:gd name="T75" fmla="*/ 0 h 549"/>
                    <a:gd name="T76" fmla="*/ 85 w 815"/>
                    <a:gd name="T77" fmla="*/ 0 h 549"/>
                    <a:gd name="T78" fmla="*/ 73 w 815"/>
                    <a:gd name="T79" fmla="*/ 1 h 549"/>
                    <a:gd name="T80" fmla="*/ 63 w 815"/>
                    <a:gd name="T81" fmla="*/ 3 h 549"/>
                    <a:gd name="T82" fmla="*/ 56 w 815"/>
                    <a:gd name="T83" fmla="*/ 8 h 549"/>
                    <a:gd name="T84" fmla="*/ 51 w 815"/>
                    <a:gd name="T85" fmla="*/ 13 h 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815" h="549">
                      <a:moveTo>
                        <a:pt x="49" y="16"/>
                      </a:moveTo>
                      <a:lnTo>
                        <a:pt x="47" y="30"/>
                      </a:lnTo>
                      <a:lnTo>
                        <a:pt x="45" y="44"/>
                      </a:lnTo>
                      <a:lnTo>
                        <a:pt x="43" y="57"/>
                      </a:lnTo>
                      <a:lnTo>
                        <a:pt x="41" y="71"/>
                      </a:lnTo>
                      <a:lnTo>
                        <a:pt x="40" y="84"/>
                      </a:lnTo>
                      <a:lnTo>
                        <a:pt x="38" y="98"/>
                      </a:lnTo>
                      <a:lnTo>
                        <a:pt x="36" y="111"/>
                      </a:lnTo>
                      <a:lnTo>
                        <a:pt x="34" y="127"/>
                      </a:lnTo>
                      <a:lnTo>
                        <a:pt x="32" y="140"/>
                      </a:lnTo>
                      <a:lnTo>
                        <a:pt x="31" y="154"/>
                      </a:lnTo>
                      <a:lnTo>
                        <a:pt x="29" y="167"/>
                      </a:lnTo>
                      <a:lnTo>
                        <a:pt x="27" y="181"/>
                      </a:lnTo>
                      <a:lnTo>
                        <a:pt x="23" y="196"/>
                      </a:lnTo>
                      <a:lnTo>
                        <a:pt x="23" y="210"/>
                      </a:lnTo>
                      <a:lnTo>
                        <a:pt x="21" y="223"/>
                      </a:lnTo>
                      <a:lnTo>
                        <a:pt x="20" y="237"/>
                      </a:lnTo>
                      <a:lnTo>
                        <a:pt x="18" y="251"/>
                      </a:lnTo>
                      <a:lnTo>
                        <a:pt x="16" y="266"/>
                      </a:lnTo>
                      <a:lnTo>
                        <a:pt x="14" y="279"/>
                      </a:lnTo>
                      <a:lnTo>
                        <a:pt x="12" y="295"/>
                      </a:lnTo>
                      <a:lnTo>
                        <a:pt x="10" y="308"/>
                      </a:lnTo>
                      <a:lnTo>
                        <a:pt x="9" y="322"/>
                      </a:lnTo>
                      <a:lnTo>
                        <a:pt x="9" y="337"/>
                      </a:lnTo>
                      <a:lnTo>
                        <a:pt x="7" y="351"/>
                      </a:lnTo>
                      <a:lnTo>
                        <a:pt x="5" y="366"/>
                      </a:lnTo>
                      <a:lnTo>
                        <a:pt x="5" y="380"/>
                      </a:lnTo>
                      <a:lnTo>
                        <a:pt x="3" y="395"/>
                      </a:lnTo>
                      <a:lnTo>
                        <a:pt x="3" y="408"/>
                      </a:lnTo>
                      <a:lnTo>
                        <a:pt x="1" y="424"/>
                      </a:lnTo>
                      <a:lnTo>
                        <a:pt x="1" y="437"/>
                      </a:lnTo>
                      <a:lnTo>
                        <a:pt x="0" y="452"/>
                      </a:lnTo>
                      <a:lnTo>
                        <a:pt x="0" y="468"/>
                      </a:lnTo>
                      <a:lnTo>
                        <a:pt x="0" y="471"/>
                      </a:lnTo>
                      <a:lnTo>
                        <a:pt x="0" y="475"/>
                      </a:lnTo>
                      <a:lnTo>
                        <a:pt x="0" y="478"/>
                      </a:lnTo>
                      <a:lnTo>
                        <a:pt x="1" y="481"/>
                      </a:lnTo>
                      <a:lnTo>
                        <a:pt x="1" y="483"/>
                      </a:lnTo>
                      <a:lnTo>
                        <a:pt x="3" y="486"/>
                      </a:lnTo>
                      <a:lnTo>
                        <a:pt x="3" y="488"/>
                      </a:lnTo>
                      <a:lnTo>
                        <a:pt x="5" y="490"/>
                      </a:lnTo>
                      <a:lnTo>
                        <a:pt x="7" y="493"/>
                      </a:lnTo>
                      <a:lnTo>
                        <a:pt x="9" y="495"/>
                      </a:lnTo>
                      <a:lnTo>
                        <a:pt x="10" y="495"/>
                      </a:lnTo>
                      <a:lnTo>
                        <a:pt x="12" y="497"/>
                      </a:lnTo>
                      <a:lnTo>
                        <a:pt x="14" y="498"/>
                      </a:lnTo>
                      <a:lnTo>
                        <a:pt x="18" y="498"/>
                      </a:lnTo>
                      <a:lnTo>
                        <a:pt x="21" y="500"/>
                      </a:lnTo>
                      <a:lnTo>
                        <a:pt x="25" y="502"/>
                      </a:lnTo>
                      <a:lnTo>
                        <a:pt x="724" y="548"/>
                      </a:lnTo>
                      <a:lnTo>
                        <a:pt x="728" y="548"/>
                      </a:lnTo>
                      <a:lnTo>
                        <a:pt x="733" y="548"/>
                      </a:lnTo>
                      <a:lnTo>
                        <a:pt x="737" y="546"/>
                      </a:lnTo>
                      <a:lnTo>
                        <a:pt x="742" y="544"/>
                      </a:lnTo>
                      <a:lnTo>
                        <a:pt x="744" y="542"/>
                      </a:lnTo>
                      <a:lnTo>
                        <a:pt x="750" y="541"/>
                      </a:lnTo>
                      <a:lnTo>
                        <a:pt x="751" y="539"/>
                      </a:lnTo>
                      <a:lnTo>
                        <a:pt x="755" y="537"/>
                      </a:lnTo>
                      <a:lnTo>
                        <a:pt x="757" y="534"/>
                      </a:lnTo>
                      <a:lnTo>
                        <a:pt x="759" y="531"/>
                      </a:lnTo>
                      <a:lnTo>
                        <a:pt x="762" y="527"/>
                      </a:lnTo>
                      <a:lnTo>
                        <a:pt x="764" y="524"/>
                      </a:lnTo>
                      <a:lnTo>
                        <a:pt x="764" y="520"/>
                      </a:lnTo>
                      <a:lnTo>
                        <a:pt x="766" y="517"/>
                      </a:lnTo>
                      <a:lnTo>
                        <a:pt x="768" y="512"/>
                      </a:lnTo>
                      <a:lnTo>
                        <a:pt x="768" y="510"/>
                      </a:lnTo>
                      <a:lnTo>
                        <a:pt x="814" y="76"/>
                      </a:lnTo>
                      <a:lnTo>
                        <a:pt x="814" y="72"/>
                      </a:lnTo>
                      <a:lnTo>
                        <a:pt x="814" y="67"/>
                      </a:lnTo>
                      <a:lnTo>
                        <a:pt x="814" y="64"/>
                      </a:lnTo>
                      <a:lnTo>
                        <a:pt x="814" y="61"/>
                      </a:lnTo>
                      <a:lnTo>
                        <a:pt x="814" y="57"/>
                      </a:lnTo>
                      <a:lnTo>
                        <a:pt x="814" y="54"/>
                      </a:lnTo>
                      <a:lnTo>
                        <a:pt x="814" y="50"/>
                      </a:lnTo>
                      <a:lnTo>
                        <a:pt x="812" y="47"/>
                      </a:lnTo>
                      <a:lnTo>
                        <a:pt x="810" y="45"/>
                      </a:lnTo>
                      <a:lnTo>
                        <a:pt x="808" y="42"/>
                      </a:lnTo>
                      <a:lnTo>
                        <a:pt x="808" y="40"/>
                      </a:lnTo>
                      <a:lnTo>
                        <a:pt x="804" y="39"/>
                      </a:lnTo>
                      <a:lnTo>
                        <a:pt x="803" y="37"/>
                      </a:lnTo>
                      <a:lnTo>
                        <a:pt x="799" y="35"/>
                      </a:lnTo>
                      <a:lnTo>
                        <a:pt x="797" y="35"/>
                      </a:lnTo>
                      <a:lnTo>
                        <a:pt x="793" y="33"/>
                      </a:lnTo>
                      <a:lnTo>
                        <a:pt x="772" y="32"/>
                      </a:lnTo>
                      <a:lnTo>
                        <a:pt x="751" y="28"/>
                      </a:lnTo>
                      <a:lnTo>
                        <a:pt x="730" y="27"/>
                      </a:lnTo>
                      <a:lnTo>
                        <a:pt x="709" y="23"/>
                      </a:lnTo>
                      <a:lnTo>
                        <a:pt x="688" y="22"/>
                      </a:lnTo>
                      <a:lnTo>
                        <a:pt x="667" y="20"/>
                      </a:lnTo>
                      <a:lnTo>
                        <a:pt x="646" y="18"/>
                      </a:lnTo>
                      <a:lnTo>
                        <a:pt x="624" y="16"/>
                      </a:lnTo>
                      <a:lnTo>
                        <a:pt x="602" y="13"/>
                      </a:lnTo>
                      <a:lnTo>
                        <a:pt x="582" y="11"/>
                      </a:lnTo>
                      <a:lnTo>
                        <a:pt x="558" y="11"/>
                      </a:lnTo>
                      <a:lnTo>
                        <a:pt x="538" y="10"/>
                      </a:lnTo>
                      <a:lnTo>
                        <a:pt x="514" y="8"/>
                      </a:lnTo>
                      <a:lnTo>
                        <a:pt x="494" y="6"/>
                      </a:lnTo>
                      <a:lnTo>
                        <a:pt x="470" y="6"/>
                      </a:lnTo>
                      <a:lnTo>
                        <a:pt x="450" y="5"/>
                      </a:lnTo>
                      <a:lnTo>
                        <a:pt x="427" y="3"/>
                      </a:lnTo>
                      <a:lnTo>
                        <a:pt x="405" y="3"/>
                      </a:lnTo>
                      <a:lnTo>
                        <a:pt x="383" y="3"/>
                      </a:lnTo>
                      <a:lnTo>
                        <a:pt x="361" y="1"/>
                      </a:lnTo>
                      <a:lnTo>
                        <a:pt x="339" y="1"/>
                      </a:lnTo>
                      <a:lnTo>
                        <a:pt x="317" y="0"/>
                      </a:lnTo>
                      <a:lnTo>
                        <a:pt x="293" y="0"/>
                      </a:lnTo>
                      <a:lnTo>
                        <a:pt x="271" y="0"/>
                      </a:lnTo>
                      <a:lnTo>
                        <a:pt x="250" y="0"/>
                      </a:lnTo>
                      <a:lnTo>
                        <a:pt x="228" y="0"/>
                      </a:lnTo>
                      <a:lnTo>
                        <a:pt x="206" y="0"/>
                      </a:lnTo>
                      <a:lnTo>
                        <a:pt x="182" y="0"/>
                      </a:lnTo>
                      <a:lnTo>
                        <a:pt x="160" y="0"/>
                      </a:lnTo>
                      <a:lnTo>
                        <a:pt x="138" y="0"/>
                      </a:lnTo>
                      <a:lnTo>
                        <a:pt x="116" y="0"/>
                      </a:lnTo>
                      <a:lnTo>
                        <a:pt x="94" y="0"/>
                      </a:lnTo>
                      <a:lnTo>
                        <a:pt x="89" y="0"/>
                      </a:lnTo>
                      <a:lnTo>
                        <a:pt x="85" y="0"/>
                      </a:lnTo>
                      <a:lnTo>
                        <a:pt x="82" y="1"/>
                      </a:lnTo>
                      <a:lnTo>
                        <a:pt x="78" y="1"/>
                      </a:lnTo>
                      <a:lnTo>
                        <a:pt x="73" y="1"/>
                      </a:lnTo>
                      <a:lnTo>
                        <a:pt x="71" y="3"/>
                      </a:lnTo>
                      <a:lnTo>
                        <a:pt x="67" y="3"/>
                      </a:lnTo>
                      <a:lnTo>
                        <a:pt x="63" y="3"/>
                      </a:lnTo>
                      <a:lnTo>
                        <a:pt x="62" y="5"/>
                      </a:lnTo>
                      <a:lnTo>
                        <a:pt x="58" y="6"/>
                      </a:lnTo>
                      <a:lnTo>
                        <a:pt x="56" y="8"/>
                      </a:lnTo>
                      <a:lnTo>
                        <a:pt x="54" y="8"/>
                      </a:lnTo>
                      <a:lnTo>
                        <a:pt x="52" y="11"/>
                      </a:lnTo>
                      <a:lnTo>
                        <a:pt x="51" y="13"/>
                      </a:lnTo>
                      <a:lnTo>
                        <a:pt x="51" y="15"/>
                      </a:lnTo>
                      <a:lnTo>
                        <a:pt x="49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07" name="Freeform 463">
                  <a:extLst>
                    <a:ext uri="{FF2B5EF4-FFF2-40B4-BE49-F238E27FC236}">
                      <a16:creationId xmlns:a16="http://schemas.microsoft.com/office/drawing/2014/main" id="{70529E1A-AC01-4DDC-1CDB-B9B373F10A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5" y="1449"/>
                  <a:ext cx="56" cy="452"/>
                </a:xfrm>
                <a:custGeom>
                  <a:avLst/>
                  <a:gdLst>
                    <a:gd name="T0" fmla="*/ 3 w 56"/>
                    <a:gd name="T1" fmla="*/ 449 h 452"/>
                    <a:gd name="T2" fmla="*/ 5 w 56"/>
                    <a:gd name="T3" fmla="*/ 420 h 452"/>
                    <a:gd name="T4" fmla="*/ 5 w 56"/>
                    <a:gd name="T5" fmla="*/ 391 h 452"/>
                    <a:gd name="T6" fmla="*/ 9 w 56"/>
                    <a:gd name="T7" fmla="*/ 362 h 452"/>
                    <a:gd name="T8" fmla="*/ 11 w 56"/>
                    <a:gd name="T9" fmla="*/ 334 h 452"/>
                    <a:gd name="T10" fmla="*/ 12 w 56"/>
                    <a:gd name="T11" fmla="*/ 305 h 452"/>
                    <a:gd name="T12" fmla="*/ 16 w 56"/>
                    <a:gd name="T13" fmla="*/ 276 h 452"/>
                    <a:gd name="T14" fmla="*/ 20 w 56"/>
                    <a:gd name="T15" fmla="*/ 247 h 452"/>
                    <a:gd name="T16" fmla="*/ 23 w 56"/>
                    <a:gd name="T17" fmla="*/ 220 h 452"/>
                    <a:gd name="T18" fmla="*/ 27 w 56"/>
                    <a:gd name="T19" fmla="*/ 193 h 452"/>
                    <a:gd name="T20" fmla="*/ 31 w 56"/>
                    <a:gd name="T21" fmla="*/ 164 h 452"/>
                    <a:gd name="T22" fmla="*/ 34 w 56"/>
                    <a:gd name="T23" fmla="*/ 135 h 452"/>
                    <a:gd name="T24" fmla="*/ 38 w 56"/>
                    <a:gd name="T25" fmla="*/ 108 h 452"/>
                    <a:gd name="T26" fmla="*/ 42 w 56"/>
                    <a:gd name="T27" fmla="*/ 81 h 452"/>
                    <a:gd name="T28" fmla="*/ 47 w 56"/>
                    <a:gd name="T29" fmla="*/ 54 h 452"/>
                    <a:gd name="T30" fmla="*/ 51 w 56"/>
                    <a:gd name="T31" fmla="*/ 27 h 452"/>
                    <a:gd name="T32" fmla="*/ 55 w 56"/>
                    <a:gd name="T33" fmla="*/ 0 h 452"/>
                    <a:gd name="T34" fmla="*/ 49 w 56"/>
                    <a:gd name="T35" fmla="*/ 13 h 452"/>
                    <a:gd name="T36" fmla="*/ 44 w 56"/>
                    <a:gd name="T37" fmla="*/ 40 h 452"/>
                    <a:gd name="T38" fmla="*/ 40 w 56"/>
                    <a:gd name="T39" fmla="*/ 67 h 452"/>
                    <a:gd name="T40" fmla="*/ 36 w 56"/>
                    <a:gd name="T41" fmla="*/ 94 h 452"/>
                    <a:gd name="T42" fmla="*/ 33 w 56"/>
                    <a:gd name="T43" fmla="*/ 122 h 452"/>
                    <a:gd name="T44" fmla="*/ 29 w 56"/>
                    <a:gd name="T45" fmla="*/ 149 h 452"/>
                    <a:gd name="T46" fmla="*/ 25 w 56"/>
                    <a:gd name="T47" fmla="*/ 178 h 452"/>
                    <a:gd name="T48" fmla="*/ 22 w 56"/>
                    <a:gd name="T49" fmla="*/ 206 h 452"/>
                    <a:gd name="T50" fmla="*/ 18 w 56"/>
                    <a:gd name="T51" fmla="*/ 233 h 452"/>
                    <a:gd name="T52" fmla="*/ 14 w 56"/>
                    <a:gd name="T53" fmla="*/ 262 h 452"/>
                    <a:gd name="T54" fmla="*/ 11 w 56"/>
                    <a:gd name="T55" fmla="*/ 291 h 452"/>
                    <a:gd name="T56" fmla="*/ 9 w 56"/>
                    <a:gd name="T57" fmla="*/ 318 h 452"/>
                    <a:gd name="T58" fmla="*/ 5 w 56"/>
                    <a:gd name="T59" fmla="*/ 347 h 452"/>
                    <a:gd name="T60" fmla="*/ 3 w 56"/>
                    <a:gd name="T61" fmla="*/ 376 h 452"/>
                    <a:gd name="T62" fmla="*/ 1 w 56"/>
                    <a:gd name="T63" fmla="*/ 406 h 452"/>
                    <a:gd name="T64" fmla="*/ 0 w 56"/>
                    <a:gd name="T65" fmla="*/ 434 h 452"/>
                    <a:gd name="T66" fmla="*/ 0 w 56"/>
                    <a:gd name="T67" fmla="*/ 449 h 452"/>
                    <a:gd name="T68" fmla="*/ 0 w 56"/>
                    <a:gd name="T69" fmla="*/ 451 h 452"/>
                    <a:gd name="T70" fmla="*/ 3 w 56"/>
                    <a:gd name="T71" fmla="*/ 451 h 4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6" h="452">
                      <a:moveTo>
                        <a:pt x="3" y="449"/>
                      </a:moveTo>
                      <a:lnTo>
                        <a:pt x="3" y="449"/>
                      </a:lnTo>
                      <a:lnTo>
                        <a:pt x="3" y="434"/>
                      </a:lnTo>
                      <a:lnTo>
                        <a:pt x="5" y="420"/>
                      </a:lnTo>
                      <a:lnTo>
                        <a:pt x="5" y="406"/>
                      </a:lnTo>
                      <a:lnTo>
                        <a:pt x="5" y="391"/>
                      </a:lnTo>
                      <a:lnTo>
                        <a:pt x="7" y="376"/>
                      </a:lnTo>
                      <a:lnTo>
                        <a:pt x="9" y="362"/>
                      </a:lnTo>
                      <a:lnTo>
                        <a:pt x="11" y="349"/>
                      </a:lnTo>
                      <a:lnTo>
                        <a:pt x="11" y="334"/>
                      </a:lnTo>
                      <a:lnTo>
                        <a:pt x="12" y="318"/>
                      </a:lnTo>
                      <a:lnTo>
                        <a:pt x="12" y="305"/>
                      </a:lnTo>
                      <a:lnTo>
                        <a:pt x="14" y="291"/>
                      </a:lnTo>
                      <a:lnTo>
                        <a:pt x="16" y="276"/>
                      </a:lnTo>
                      <a:lnTo>
                        <a:pt x="18" y="262"/>
                      </a:lnTo>
                      <a:lnTo>
                        <a:pt x="20" y="247"/>
                      </a:lnTo>
                      <a:lnTo>
                        <a:pt x="22" y="233"/>
                      </a:lnTo>
                      <a:lnTo>
                        <a:pt x="23" y="220"/>
                      </a:lnTo>
                      <a:lnTo>
                        <a:pt x="25" y="206"/>
                      </a:lnTo>
                      <a:lnTo>
                        <a:pt x="27" y="193"/>
                      </a:lnTo>
                      <a:lnTo>
                        <a:pt x="29" y="178"/>
                      </a:lnTo>
                      <a:lnTo>
                        <a:pt x="31" y="164"/>
                      </a:lnTo>
                      <a:lnTo>
                        <a:pt x="33" y="150"/>
                      </a:lnTo>
                      <a:lnTo>
                        <a:pt x="34" y="135"/>
                      </a:lnTo>
                      <a:lnTo>
                        <a:pt x="36" y="122"/>
                      </a:lnTo>
                      <a:lnTo>
                        <a:pt x="38" y="108"/>
                      </a:lnTo>
                      <a:lnTo>
                        <a:pt x="40" y="94"/>
                      </a:lnTo>
                      <a:lnTo>
                        <a:pt x="42" y="81"/>
                      </a:lnTo>
                      <a:lnTo>
                        <a:pt x="44" y="67"/>
                      </a:lnTo>
                      <a:lnTo>
                        <a:pt x="47" y="54"/>
                      </a:lnTo>
                      <a:lnTo>
                        <a:pt x="49" y="40"/>
                      </a:lnTo>
                      <a:lnTo>
                        <a:pt x="51" y="27"/>
                      </a:lnTo>
                      <a:lnTo>
                        <a:pt x="53" y="13"/>
                      </a:lnTo>
                      <a:lnTo>
                        <a:pt x="55" y="0"/>
                      </a:lnTo>
                      <a:lnTo>
                        <a:pt x="49" y="0"/>
                      </a:lnTo>
                      <a:lnTo>
                        <a:pt x="49" y="13"/>
                      </a:lnTo>
                      <a:lnTo>
                        <a:pt x="47" y="27"/>
                      </a:lnTo>
                      <a:lnTo>
                        <a:pt x="44" y="40"/>
                      </a:lnTo>
                      <a:lnTo>
                        <a:pt x="44" y="54"/>
                      </a:lnTo>
                      <a:lnTo>
                        <a:pt x="40" y="67"/>
                      </a:lnTo>
                      <a:lnTo>
                        <a:pt x="38" y="81"/>
                      </a:lnTo>
                      <a:lnTo>
                        <a:pt x="36" y="94"/>
                      </a:lnTo>
                      <a:lnTo>
                        <a:pt x="34" y="108"/>
                      </a:lnTo>
                      <a:lnTo>
                        <a:pt x="33" y="122"/>
                      </a:lnTo>
                      <a:lnTo>
                        <a:pt x="31" y="135"/>
                      </a:lnTo>
                      <a:lnTo>
                        <a:pt x="29" y="149"/>
                      </a:lnTo>
                      <a:lnTo>
                        <a:pt x="27" y="164"/>
                      </a:lnTo>
                      <a:lnTo>
                        <a:pt x="25" y="178"/>
                      </a:lnTo>
                      <a:lnTo>
                        <a:pt x="23" y="191"/>
                      </a:lnTo>
                      <a:lnTo>
                        <a:pt x="22" y="206"/>
                      </a:lnTo>
                      <a:lnTo>
                        <a:pt x="20" y="220"/>
                      </a:lnTo>
                      <a:lnTo>
                        <a:pt x="18" y="233"/>
                      </a:lnTo>
                      <a:lnTo>
                        <a:pt x="16" y="247"/>
                      </a:lnTo>
                      <a:lnTo>
                        <a:pt x="14" y="262"/>
                      </a:lnTo>
                      <a:lnTo>
                        <a:pt x="12" y="276"/>
                      </a:lnTo>
                      <a:lnTo>
                        <a:pt x="11" y="291"/>
                      </a:lnTo>
                      <a:lnTo>
                        <a:pt x="9" y="305"/>
                      </a:lnTo>
                      <a:lnTo>
                        <a:pt x="9" y="318"/>
                      </a:lnTo>
                      <a:lnTo>
                        <a:pt x="7" y="334"/>
                      </a:lnTo>
                      <a:lnTo>
                        <a:pt x="5" y="347"/>
                      </a:lnTo>
                      <a:lnTo>
                        <a:pt x="5" y="362"/>
                      </a:lnTo>
                      <a:lnTo>
                        <a:pt x="3" y="376"/>
                      </a:lnTo>
                      <a:lnTo>
                        <a:pt x="1" y="391"/>
                      </a:lnTo>
                      <a:lnTo>
                        <a:pt x="1" y="406"/>
                      </a:lnTo>
                      <a:lnTo>
                        <a:pt x="0" y="420"/>
                      </a:lnTo>
                      <a:lnTo>
                        <a:pt x="0" y="434"/>
                      </a:lnTo>
                      <a:lnTo>
                        <a:pt x="0" y="449"/>
                      </a:lnTo>
                      <a:lnTo>
                        <a:pt x="0" y="449"/>
                      </a:lnTo>
                      <a:lnTo>
                        <a:pt x="0" y="449"/>
                      </a:lnTo>
                      <a:lnTo>
                        <a:pt x="0" y="451"/>
                      </a:lnTo>
                      <a:lnTo>
                        <a:pt x="1" y="451"/>
                      </a:lnTo>
                      <a:lnTo>
                        <a:pt x="3" y="451"/>
                      </a:lnTo>
                      <a:lnTo>
                        <a:pt x="3" y="44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08" name="Freeform 464">
                  <a:extLst>
                    <a:ext uri="{FF2B5EF4-FFF2-40B4-BE49-F238E27FC236}">
                      <a16:creationId xmlns:a16="http://schemas.microsoft.com/office/drawing/2014/main" id="{2FE01C8E-3B8B-36A6-1FD9-5BD844D59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6" y="1897"/>
                  <a:ext cx="37" cy="37"/>
                </a:xfrm>
                <a:custGeom>
                  <a:avLst/>
                  <a:gdLst>
                    <a:gd name="T0" fmla="*/ 34 w 37"/>
                    <a:gd name="T1" fmla="*/ 34 h 37"/>
                    <a:gd name="T2" fmla="*/ 34 w 37"/>
                    <a:gd name="T3" fmla="*/ 34 h 37"/>
                    <a:gd name="T4" fmla="*/ 28 w 37"/>
                    <a:gd name="T5" fmla="*/ 32 h 37"/>
                    <a:gd name="T6" fmla="*/ 25 w 37"/>
                    <a:gd name="T7" fmla="*/ 32 h 37"/>
                    <a:gd name="T8" fmla="*/ 21 w 37"/>
                    <a:gd name="T9" fmla="*/ 30 h 37"/>
                    <a:gd name="T10" fmla="*/ 19 w 37"/>
                    <a:gd name="T11" fmla="*/ 30 h 37"/>
                    <a:gd name="T12" fmla="*/ 16 w 37"/>
                    <a:gd name="T13" fmla="*/ 29 h 37"/>
                    <a:gd name="T14" fmla="*/ 14 w 37"/>
                    <a:gd name="T15" fmla="*/ 27 h 37"/>
                    <a:gd name="T16" fmla="*/ 12 w 37"/>
                    <a:gd name="T17" fmla="*/ 25 h 37"/>
                    <a:gd name="T18" fmla="*/ 10 w 37"/>
                    <a:gd name="T19" fmla="*/ 24 h 37"/>
                    <a:gd name="T20" fmla="*/ 9 w 37"/>
                    <a:gd name="T21" fmla="*/ 22 h 37"/>
                    <a:gd name="T22" fmla="*/ 7 w 37"/>
                    <a:gd name="T23" fmla="*/ 20 h 37"/>
                    <a:gd name="T24" fmla="*/ 7 w 37"/>
                    <a:gd name="T25" fmla="*/ 17 h 37"/>
                    <a:gd name="T26" fmla="*/ 7 w 37"/>
                    <a:gd name="T27" fmla="*/ 15 h 37"/>
                    <a:gd name="T28" fmla="*/ 5 w 37"/>
                    <a:gd name="T29" fmla="*/ 12 h 37"/>
                    <a:gd name="T30" fmla="*/ 3 w 37"/>
                    <a:gd name="T31" fmla="*/ 8 h 37"/>
                    <a:gd name="T32" fmla="*/ 3 w 37"/>
                    <a:gd name="T33" fmla="*/ 5 h 37"/>
                    <a:gd name="T34" fmla="*/ 3 w 37"/>
                    <a:gd name="T35" fmla="*/ 0 h 37"/>
                    <a:gd name="T36" fmla="*/ 0 w 37"/>
                    <a:gd name="T37" fmla="*/ 0 h 37"/>
                    <a:gd name="T38" fmla="*/ 0 w 37"/>
                    <a:gd name="T39" fmla="*/ 5 h 37"/>
                    <a:gd name="T40" fmla="*/ 0 w 37"/>
                    <a:gd name="T41" fmla="*/ 8 h 37"/>
                    <a:gd name="T42" fmla="*/ 0 w 37"/>
                    <a:gd name="T43" fmla="*/ 12 h 37"/>
                    <a:gd name="T44" fmla="*/ 1 w 37"/>
                    <a:gd name="T45" fmla="*/ 15 h 37"/>
                    <a:gd name="T46" fmla="*/ 1 w 37"/>
                    <a:gd name="T47" fmla="*/ 18 h 37"/>
                    <a:gd name="T48" fmla="*/ 3 w 37"/>
                    <a:gd name="T49" fmla="*/ 20 h 37"/>
                    <a:gd name="T50" fmla="*/ 3 w 37"/>
                    <a:gd name="T51" fmla="*/ 24 h 37"/>
                    <a:gd name="T52" fmla="*/ 7 w 37"/>
                    <a:gd name="T53" fmla="*/ 25 h 37"/>
                    <a:gd name="T54" fmla="*/ 9 w 37"/>
                    <a:gd name="T55" fmla="*/ 27 h 37"/>
                    <a:gd name="T56" fmla="*/ 10 w 37"/>
                    <a:gd name="T57" fmla="*/ 29 h 37"/>
                    <a:gd name="T58" fmla="*/ 12 w 37"/>
                    <a:gd name="T59" fmla="*/ 30 h 37"/>
                    <a:gd name="T60" fmla="*/ 16 w 37"/>
                    <a:gd name="T61" fmla="*/ 32 h 37"/>
                    <a:gd name="T62" fmla="*/ 19 w 37"/>
                    <a:gd name="T63" fmla="*/ 34 h 37"/>
                    <a:gd name="T64" fmla="*/ 23 w 37"/>
                    <a:gd name="T65" fmla="*/ 36 h 37"/>
                    <a:gd name="T66" fmla="*/ 27 w 37"/>
                    <a:gd name="T67" fmla="*/ 36 h 37"/>
                    <a:gd name="T68" fmla="*/ 32 w 37"/>
                    <a:gd name="T69" fmla="*/ 36 h 37"/>
                    <a:gd name="T70" fmla="*/ 34 w 37"/>
                    <a:gd name="T71" fmla="*/ 36 h 37"/>
                    <a:gd name="T72" fmla="*/ 32 w 37"/>
                    <a:gd name="T73" fmla="*/ 36 h 37"/>
                    <a:gd name="T74" fmla="*/ 34 w 37"/>
                    <a:gd name="T75" fmla="*/ 36 h 37"/>
                    <a:gd name="T76" fmla="*/ 36 w 37"/>
                    <a:gd name="T77" fmla="*/ 36 h 37"/>
                    <a:gd name="T78" fmla="*/ 36 w 37"/>
                    <a:gd name="T79" fmla="*/ 34 h 37"/>
                    <a:gd name="T80" fmla="*/ 34 w 37"/>
                    <a:gd name="T81" fmla="*/ 34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" h="37">
                      <a:moveTo>
                        <a:pt x="34" y="34"/>
                      </a:moveTo>
                      <a:lnTo>
                        <a:pt x="34" y="34"/>
                      </a:lnTo>
                      <a:lnTo>
                        <a:pt x="28" y="32"/>
                      </a:lnTo>
                      <a:lnTo>
                        <a:pt x="25" y="32"/>
                      </a:lnTo>
                      <a:lnTo>
                        <a:pt x="21" y="30"/>
                      </a:lnTo>
                      <a:lnTo>
                        <a:pt x="19" y="30"/>
                      </a:lnTo>
                      <a:lnTo>
                        <a:pt x="16" y="29"/>
                      </a:lnTo>
                      <a:lnTo>
                        <a:pt x="14" y="27"/>
                      </a:lnTo>
                      <a:lnTo>
                        <a:pt x="12" y="25"/>
                      </a:lnTo>
                      <a:lnTo>
                        <a:pt x="10" y="24"/>
                      </a:lnTo>
                      <a:lnTo>
                        <a:pt x="9" y="22"/>
                      </a:lnTo>
                      <a:lnTo>
                        <a:pt x="7" y="20"/>
                      </a:lnTo>
                      <a:lnTo>
                        <a:pt x="7" y="17"/>
                      </a:lnTo>
                      <a:lnTo>
                        <a:pt x="7" y="15"/>
                      </a:lnTo>
                      <a:lnTo>
                        <a:pt x="5" y="12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1" y="15"/>
                      </a:lnTo>
                      <a:lnTo>
                        <a:pt x="1" y="18"/>
                      </a:lnTo>
                      <a:lnTo>
                        <a:pt x="3" y="20"/>
                      </a:lnTo>
                      <a:lnTo>
                        <a:pt x="3" y="24"/>
                      </a:lnTo>
                      <a:lnTo>
                        <a:pt x="7" y="25"/>
                      </a:lnTo>
                      <a:lnTo>
                        <a:pt x="9" y="27"/>
                      </a:lnTo>
                      <a:lnTo>
                        <a:pt x="10" y="29"/>
                      </a:lnTo>
                      <a:lnTo>
                        <a:pt x="12" y="30"/>
                      </a:lnTo>
                      <a:lnTo>
                        <a:pt x="16" y="32"/>
                      </a:lnTo>
                      <a:lnTo>
                        <a:pt x="19" y="34"/>
                      </a:lnTo>
                      <a:lnTo>
                        <a:pt x="23" y="36"/>
                      </a:lnTo>
                      <a:lnTo>
                        <a:pt x="27" y="36"/>
                      </a:lnTo>
                      <a:lnTo>
                        <a:pt x="32" y="36"/>
                      </a:lnTo>
                      <a:lnTo>
                        <a:pt x="34" y="36"/>
                      </a:lnTo>
                      <a:lnTo>
                        <a:pt x="32" y="36"/>
                      </a:lnTo>
                      <a:lnTo>
                        <a:pt x="34" y="36"/>
                      </a:lnTo>
                      <a:lnTo>
                        <a:pt x="36" y="36"/>
                      </a:lnTo>
                      <a:lnTo>
                        <a:pt x="36" y="34"/>
                      </a:lnTo>
                      <a:lnTo>
                        <a:pt x="34" y="3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09" name="Freeform 465">
                  <a:extLst>
                    <a:ext uri="{FF2B5EF4-FFF2-40B4-BE49-F238E27FC236}">
                      <a16:creationId xmlns:a16="http://schemas.microsoft.com/office/drawing/2014/main" id="{8C65EEEC-B461-3E66-146D-D561286F3B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2" y="1931"/>
                  <a:ext cx="700" cy="50"/>
                </a:xfrm>
                <a:custGeom>
                  <a:avLst/>
                  <a:gdLst>
                    <a:gd name="T0" fmla="*/ 699 w 700"/>
                    <a:gd name="T1" fmla="*/ 45 h 50"/>
                    <a:gd name="T2" fmla="*/ 699 w 700"/>
                    <a:gd name="T3" fmla="*/ 45 h 50"/>
                    <a:gd name="T4" fmla="*/ 0 w 700"/>
                    <a:gd name="T5" fmla="*/ 0 h 50"/>
                    <a:gd name="T6" fmla="*/ 0 w 700"/>
                    <a:gd name="T7" fmla="*/ 3 h 50"/>
                    <a:gd name="T8" fmla="*/ 697 w 700"/>
                    <a:gd name="T9" fmla="*/ 49 h 50"/>
                    <a:gd name="T10" fmla="*/ 697 w 700"/>
                    <a:gd name="T11" fmla="*/ 49 h 50"/>
                    <a:gd name="T12" fmla="*/ 697 w 700"/>
                    <a:gd name="T13" fmla="*/ 49 h 50"/>
                    <a:gd name="T14" fmla="*/ 699 w 700"/>
                    <a:gd name="T15" fmla="*/ 47 h 50"/>
                    <a:gd name="T16" fmla="*/ 699 w 700"/>
                    <a:gd name="T17" fmla="*/ 47 h 50"/>
                    <a:gd name="T18" fmla="*/ 699 w 700"/>
                    <a:gd name="T19" fmla="*/ 45 h 50"/>
                    <a:gd name="T20" fmla="*/ 699 w 700"/>
                    <a:gd name="T21" fmla="*/ 45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00" h="50">
                      <a:moveTo>
                        <a:pt x="699" y="45"/>
                      </a:moveTo>
                      <a:lnTo>
                        <a:pt x="699" y="45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697" y="49"/>
                      </a:lnTo>
                      <a:lnTo>
                        <a:pt x="697" y="49"/>
                      </a:lnTo>
                      <a:lnTo>
                        <a:pt x="697" y="49"/>
                      </a:lnTo>
                      <a:lnTo>
                        <a:pt x="699" y="47"/>
                      </a:lnTo>
                      <a:lnTo>
                        <a:pt x="699" y="47"/>
                      </a:lnTo>
                      <a:lnTo>
                        <a:pt x="699" y="45"/>
                      </a:lnTo>
                      <a:lnTo>
                        <a:pt x="699" y="4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10" name="Freeform 466">
                  <a:extLst>
                    <a:ext uri="{FF2B5EF4-FFF2-40B4-BE49-F238E27FC236}">
                      <a16:creationId xmlns:a16="http://schemas.microsoft.com/office/drawing/2014/main" id="{C0DC4ED8-0274-391F-B514-1367D7C03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9" y="1936"/>
                  <a:ext cx="49" cy="43"/>
                </a:xfrm>
                <a:custGeom>
                  <a:avLst/>
                  <a:gdLst>
                    <a:gd name="T0" fmla="*/ 44 w 49"/>
                    <a:gd name="T1" fmla="*/ 1 h 43"/>
                    <a:gd name="T2" fmla="*/ 44 w 49"/>
                    <a:gd name="T3" fmla="*/ 1 h 43"/>
                    <a:gd name="T4" fmla="*/ 42 w 49"/>
                    <a:gd name="T5" fmla="*/ 6 h 43"/>
                    <a:gd name="T6" fmla="*/ 42 w 49"/>
                    <a:gd name="T7" fmla="*/ 10 h 43"/>
                    <a:gd name="T8" fmla="*/ 40 w 49"/>
                    <a:gd name="T9" fmla="*/ 13 h 43"/>
                    <a:gd name="T10" fmla="*/ 38 w 49"/>
                    <a:gd name="T11" fmla="*/ 16 h 43"/>
                    <a:gd name="T12" fmla="*/ 36 w 49"/>
                    <a:gd name="T13" fmla="*/ 20 h 43"/>
                    <a:gd name="T14" fmla="*/ 35 w 49"/>
                    <a:gd name="T15" fmla="*/ 23 h 43"/>
                    <a:gd name="T16" fmla="*/ 33 w 49"/>
                    <a:gd name="T17" fmla="*/ 26 h 43"/>
                    <a:gd name="T18" fmla="*/ 31 w 49"/>
                    <a:gd name="T19" fmla="*/ 28 h 43"/>
                    <a:gd name="T20" fmla="*/ 27 w 49"/>
                    <a:gd name="T21" fmla="*/ 31 h 43"/>
                    <a:gd name="T22" fmla="*/ 24 w 49"/>
                    <a:gd name="T23" fmla="*/ 33 h 43"/>
                    <a:gd name="T24" fmla="*/ 22 w 49"/>
                    <a:gd name="T25" fmla="*/ 35 h 43"/>
                    <a:gd name="T26" fmla="*/ 18 w 49"/>
                    <a:gd name="T27" fmla="*/ 36 h 43"/>
                    <a:gd name="T28" fmla="*/ 14 w 49"/>
                    <a:gd name="T29" fmla="*/ 38 h 43"/>
                    <a:gd name="T30" fmla="*/ 9 w 49"/>
                    <a:gd name="T31" fmla="*/ 38 h 43"/>
                    <a:gd name="T32" fmla="*/ 5 w 49"/>
                    <a:gd name="T33" fmla="*/ 40 h 43"/>
                    <a:gd name="T34" fmla="*/ 0 w 49"/>
                    <a:gd name="T35" fmla="*/ 40 h 43"/>
                    <a:gd name="T36" fmla="*/ 0 w 49"/>
                    <a:gd name="T37" fmla="*/ 42 h 43"/>
                    <a:gd name="T38" fmla="*/ 5 w 49"/>
                    <a:gd name="T39" fmla="*/ 42 h 43"/>
                    <a:gd name="T40" fmla="*/ 11 w 49"/>
                    <a:gd name="T41" fmla="*/ 42 h 43"/>
                    <a:gd name="T42" fmla="*/ 14 w 49"/>
                    <a:gd name="T43" fmla="*/ 42 h 43"/>
                    <a:gd name="T44" fmla="*/ 20 w 49"/>
                    <a:gd name="T45" fmla="*/ 40 h 43"/>
                    <a:gd name="T46" fmla="*/ 24 w 49"/>
                    <a:gd name="T47" fmla="*/ 38 h 43"/>
                    <a:gd name="T48" fmla="*/ 27 w 49"/>
                    <a:gd name="T49" fmla="*/ 36 h 43"/>
                    <a:gd name="T50" fmla="*/ 31 w 49"/>
                    <a:gd name="T51" fmla="*/ 33 h 43"/>
                    <a:gd name="T52" fmla="*/ 33 w 49"/>
                    <a:gd name="T53" fmla="*/ 30 h 43"/>
                    <a:gd name="T54" fmla="*/ 36 w 49"/>
                    <a:gd name="T55" fmla="*/ 28 h 43"/>
                    <a:gd name="T56" fmla="*/ 38 w 49"/>
                    <a:gd name="T57" fmla="*/ 25 h 43"/>
                    <a:gd name="T58" fmla="*/ 40 w 49"/>
                    <a:gd name="T59" fmla="*/ 21 h 43"/>
                    <a:gd name="T60" fmla="*/ 42 w 49"/>
                    <a:gd name="T61" fmla="*/ 18 h 43"/>
                    <a:gd name="T62" fmla="*/ 44 w 49"/>
                    <a:gd name="T63" fmla="*/ 15 h 43"/>
                    <a:gd name="T64" fmla="*/ 46 w 49"/>
                    <a:gd name="T65" fmla="*/ 10 h 43"/>
                    <a:gd name="T66" fmla="*/ 46 w 49"/>
                    <a:gd name="T67" fmla="*/ 6 h 43"/>
                    <a:gd name="T68" fmla="*/ 48 w 49"/>
                    <a:gd name="T69" fmla="*/ 3 h 43"/>
                    <a:gd name="T70" fmla="*/ 48 w 49"/>
                    <a:gd name="T71" fmla="*/ 3 h 43"/>
                    <a:gd name="T72" fmla="*/ 48 w 49"/>
                    <a:gd name="T73" fmla="*/ 3 h 43"/>
                    <a:gd name="T74" fmla="*/ 48 w 49"/>
                    <a:gd name="T75" fmla="*/ 1 h 43"/>
                    <a:gd name="T76" fmla="*/ 46 w 49"/>
                    <a:gd name="T77" fmla="*/ 0 h 43"/>
                    <a:gd name="T78" fmla="*/ 46 w 49"/>
                    <a:gd name="T79" fmla="*/ 1 h 43"/>
                    <a:gd name="T80" fmla="*/ 44 w 49"/>
                    <a:gd name="T81" fmla="*/ 1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9" h="43">
                      <a:moveTo>
                        <a:pt x="44" y="1"/>
                      </a:moveTo>
                      <a:lnTo>
                        <a:pt x="44" y="1"/>
                      </a:lnTo>
                      <a:lnTo>
                        <a:pt x="42" y="6"/>
                      </a:lnTo>
                      <a:lnTo>
                        <a:pt x="42" y="10"/>
                      </a:lnTo>
                      <a:lnTo>
                        <a:pt x="40" y="13"/>
                      </a:lnTo>
                      <a:lnTo>
                        <a:pt x="38" y="16"/>
                      </a:lnTo>
                      <a:lnTo>
                        <a:pt x="36" y="20"/>
                      </a:lnTo>
                      <a:lnTo>
                        <a:pt x="35" y="23"/>
                      </a:lnTo>
                      <a:lnTo>
                        <a:pt x="33" y="26"/>
                      </a:lnTo>
                      <a:lnTo>
                        <a:pt x="31" y="28"/>
                      </a:lnTo>
                      <a:lnTo>
                        <a:pt x="27" y="31"/>
                      </a:lnTo>
                      <a:lnTo>
                        <a:pt x="24" y="33"/>
                      </a:lnTo>
                      <a:lnTo>
                        <a:pt x="22" y="35"/>
                      </a:lnTo>
                      <a:lnTo>
                        <a:pt x="18" y="36"/>
                      </a:lnTo>
                      <a:lnTo>
                        <a:pt x="14" y="38"/>
                      </a:lnTo>
                      <a:lnTo>
                        <a:pt x="9" y="38"/>
                      </a:lnTo>
                      <a:lnTo>
                        <a:pt x="5" y="40"/>
                      </a:lnTo>
                      <a:lnTo>
                        <a:pt x="0" y="40"/>
                      </a:lnTo>
                      <a:lnTo>
                        <a:pt x="0" y="42"/>
                      </a:lnTo>
                      <a:lnTo>
                        <a:pt x="5" y="42"/>
                      </a:lnTo>
                      <a:lnTo>
                        <a:pt x="11" y="42"/>
                      </a:lnTo>
                      <a:lnTo>
                        <a:pt x="14" y="42"/>
                      </a:lnTo>
                      <a:lnTo>
                        <a:pt x="20" y="40"/>
                      </a:lnTo>
                      <a:lnTo>
                        <a:pt x="24" y="38"/>
                      </a:lnTo>
                      <a:lnTo>
                        <a:pt x="27" y="36"/>
                      </a:lnTo>
                      <a:lnTo>
                        <a:pt x="31" y="33"/>
                      </a:lnTo>
                      <a:lnTo>
                        <a:pt x="33" y="30"/>
                      </a:lnTo>
                      <a:lnTo>
                        <a:pt x="36" y="28"/>
                      </a:lnTo>
                      <a:lnTo>
                        <a:pt x="38" y="25"/>
                      </a:lnTo>
                      <a:lnTo>
                        <a:pt x="40" y="21"/>
                      </a:lnTo>
                      <a:lnTo>
                        <a:pt x="42" y="18"/>
                      </a:lnTo>
                      <a:lnTo>
                        <a:pt x="44" y="15"/>
                      </a:lnTo>
                      <a:lnTo>
                        <a:pt x="46" y="10"/>
                      </a:lnTo>
                      <a:lnTo>
                        <a:pt x="46" y="6"/>
                      </a:lnTo>
                      <a:lnTo>
                        <a:pt x="48" y="3"/>
                      </a:lnTo>
                      <a:lnTo>
                        <a:pt x="48" y="3"/>
                      </a:lnTo>
                      <a:lnTo>
                        <a:pt x="48" y="3"/>
                      </a:lnTo>
                      <a:lnTo>
                        <a:pt x="48" y="1"/>
                      </a:lnTo>
                      <a:lnTo>
                        <a:pt x="46" y="0"/>
                      </a:lnTo>
                      <a:lnTo>
                        <a:pt x="46" y="1"/>
                      </a:lnTo>
                      <a:lnTo>
                        <a:pt x="44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11" name="Freeform 467">
                  <a:extLst>
                    <a:ext uri="{FF2B5EF4-FFF2-40B4-BE49-F238E27FC236}">
                      <a16:creationId xmlns:a16="http://schemas.microsoft.com/office/drawing/2014/main" id="{A32372A2-A36E-76D5-67EB-15614DBAE3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1" y="1505"/>
                  <a:ext cx="52" cy="437"/>
                </a:xfrm>
                <a:custGeom>
                  <a:avLst/>
                  <a:gdLst>
                    <a:gd name="T0" fmla="*/ 47 w 52"/>
                    <a:gd name="T1" fmla="*/ 1 h 437"/>
                    <a:gd name="T2" fmla="*/ 47 w 52"/>
                    <a:gd name="T3" fmla="*/ 1 h 437"/>
                    <a:gd name="T4" fmla="*/ 0 w 52"/>
                    <a:gd name="T5" fmla="*/ 434 h 437"/>
                    <a:gd name="T6" fmla="*/ 3 w 52"/>
                    <a:gd name="T7" fmla="*/ 436 h 437"/>
                    <a:gd name="T8" fmla="*/ 51 w 52"/>
                    <a:gd name="T9" fmla="*/ 1 h 437"/>
                    <a:gd name="T10" fmla="*/ 51 w 52"/>
                    <a:gd name="T11" fmla="*/ 1 h 437"/>
                    <a:gd name="T12" fmla="*/ 51 w 52"/>
                    <a:gd name="T13" fmla="*/ 1 h 437"/>
                    <a:gd name="T14" fmla="*/ 51 w 52"/>
                    <a:gd name="T15" fmla="*/ 0 h 437"/>
                    <a:gd name="T16" fmla="*/ 49 w 52"/>
                    <a:gd name="T17" fmla="*/ 0 h 437"/>
                    <a:gd name="T18" fmla="*/ 47 w 52"/>
                    <a:gd name="T19" fmla="*/ 0 h 437"/>
                    <a:gd name="T20" fmla="*/ 47 w 52"/>
                    <a:gd name="T21" fmla="*/ 1 h 4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2" h="437">
                      <a:moveTo>
                        <a:pt x="47" y="1"/>
                      </a:moveTo>
                      <a:lnTo>
                        <a:pt x="47" y="1"/>
                      </a:lnTo>
                      <a:lnTo>
                        <a:pt x="0" y="434"/>
                      </a:lnTo>
                      <a:lnTo>
                        <a:pt x="3" y="436"/>
                      </a:lnTo>
                      <a:lnTo>
                        <a:pt x="51" y="1"/>
                      </a:lnTo>
                      <a:lnTo>
                        <a:pt x="51" y="1"/>
                      </a:lnTo>
                      <a:lnTo>
                        <a:pt x="51" y="1"/>
                      </a:lnTo>
                      <a:lnTo>
                        <a:pt x="51" y="0"/>
                      </a:lnTo>
                      <a:lnTo>
                        <a:pt x="49" y="0"/>
                      </a:lnTo>
                      <a:lnTo>
                        <a:pt x="47" y="0"/>
                      </a:lnTo>
                      <a:lnTo>
                        <a:pt x="47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12" name="Freeform 468">
                  <a:extLst>
                    <a:ext uri="{FF2B5EF4-FFF2-40B4-BE49-F238E27FC236}">
                      <a16:creationId xmlns:a16="http://schemas.microsoft.com/office/drawing/2014/main" id="{2982DFB4-B8C2-B54D-8F45-0A40D691F9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58" y="1463"/>
                  <a:ext cx="37" cy="46"/>
                </a:xfrm>
                <a:custGeom>
                  <a:avLst/>
                  <a:gdLst>
                    <a:gd name="T0" fmla="*/ 1 w 37"/>
                    <a:gd name="T1" fmla="*/ 3 h 46"/>
                    <a:gd name="T2" fmla="*/ 1 w 37"/>
                    <a:gd name="T3" fmla="*/ 3 h 46"/>
                    <a:gd name="T4" fmla="*/ 7 w 37"/>
                    <a:gd name="T5" fmla="*/ 5 h 46"/>
                    <a:gd name="T6" fmla="*/ 10 w 37"/>
                    <a:gd name="T7" fmla="*/ 6 h 46"/>
                    <a:gd name="T8" fmla="*/ 16 w 37"/>
                    <a:gd name="T9" fmla="*/ 6 h 46"/>
                    <a:gd name="T10" fmla="*/ 19 w 37"/>
                    <a:gd name="T11" fmla="*/ 8 h 46"/>
                    <a:gd name="T12" fmla="*/ 21 w 37"/>
                    <a:gd name="T13" fmla="*/ 10 h 46"/>
                    <a:gd name="T14" fmla="*/ 23 w 37"/>
                    <a:gd name="T15" fmla="*/ 11 h 46"/>
                    <a:gd name="T16" fmla="*/ 25 w 37"/>
                    <a:gd name="T17" fmla="*/ 15 h 46"/>
                    <a:gd name="T18" fmla="*/ 27 w 37"/>
                    <a:gd name="T19" fmla="*/ 16 h 46"/>
                    <a:gd name="T20" fmla="*/ 28 w 37"/>
                    <a:gd name="T21" fmla="*/ 20 h 46"/>
                    <a:gd name="T22" fmla="*/ 28 w 37"/>
                    <a:gd name="T23" fmla="*/ 23 h 46"/>
                    <a:gd name="T24" fmla="*/ 30 w 37"/>
                    <a:gd name="T25" fmla="*/ 26 h 46"/>
                    <a:gd name="T26" fmla="*/ 30 w 37"/>
                    <a:gd name="T27" fmla="*/ 30 h 46"/>
                    <a:gd name="T28" fmla="*/ 30 w 37"/>
                    <a:gd name="T29" fmla="*/ 33 h 46"/>
                    <a:gd name="T30" fmla="*/ 30 w 37"/>
                    <a:gd name="T31" fmla="*/ 36 h 46"/>
                    <a:gd name="T32" fmla="*/ 28 w 37"/>
                    <a:gd name="T33" fmla="*/ 41 h 46"/>
                    <a:gd name="T34" fmla="*/ 28 w 37"/>
                    <a:gd name="T35" fmla="*/ 45 h 46"/>
                    <a:gd name="T36" fmla="*/ 34 w 37"/>
                    <a:gd name="T37" fmla="*/ 45 h 46"/>
                    <a:gd name="T38" fmla="*/ 34 w 37"/>
                    <a:gd name="T39" fmla="*/ 41 h 46"/>
                    <a:gd name="T40" fmla="*/ 36 w 37"/>
                    <a:gd name="T41" fmla="*/ 38 h 46"/>
                    <a:gd name="T42" fmla="*/ 36 w 37"/>
                    <a:gd name="T43" fmla="*/ 33 h 46"/>
                    <a:gd name="T44" fmla="*/ 36 w 37"/>
                    <a:gd name="T45" fmla="*/ 30 h 46"/>
                    <a:gd name="T46" fmla="*/ 36 w 37"/>
                    <a:gd name="T47" fmla="*/ 26 h 46"/>
                    <a:gd name="T48" fmla="*/ 34 w 37"/>
                    <a:gd name="T49" fmla="*/ 23 h 46"/>
                    <a:gd name="T50" fmla="*/ 34 w 37"/>
                    <a:gd name="T51" fmla="*/ 20 h 46"/>
                    <a:gd name="T52" fmla="*/ 32 w 37"/>
                    <a:gd name="T53" fmla="*/ 16 h 46"/>
                    <a:gd name="T54" fmla="*/ 30 w 37"/>
                    <a:gd name="T55" fmla="*/ 13 h 46"/>
                    <a:gd name="T56" fmla="*/ 28 w 37"/>
                    <a:gd name="T57" fmla="*/ 10 h 46"/>
                    <a:gd name="T58" fmla="*/ 25 w 37"/>
                    <a:gd name="T59" fmla="*/ 8 h 46"/>
                    <a:gd name="T60" fmla="*/ 23 w 37"/>
                    <a:gd name="T61" fmla="*/ 6 h 46"/>
                    <a:gd name="T62" fmla="*/ 18 w 37"/>
                    <a:gd name="T63" fmla="*/ 5 h 46"/>
                    <a:gd name="T64" fmla="*/ 14 w 37"/>
                    <a:gd name="T65" fmla="*/ 3 h 46"/>
                    <a:gd name="T66" fmla="*/ 9 w 37"/>
                    <a:gd name="T67" fmla="*/ 1 h 46"/>
                    <a:gd name="T68" fmla="*/ 3 w 37"/>
                    <a:gd name="T69" fmla="*/ 0 h 46"/>
                    <a:gd name="T70" fmla="*/ 3 w 37"/>
                    <a:gd name="T71" fmla="*/ 0 h 46"/>
                    <a:gd name="T72" fmla="*/ 3 w 37"/>
                    <a:gd name="T73" fmla="*/ 0 h 46"/>
                    <a:gd name="T74" fmla="*/ 1 w 37"/>
                    <a:gd name="T75" fmla="*/ 1 h 46"/>
                    <a:gd name="T76" fmla="*/ 0 w 37"/>
                    <a:gd name="T77" fmla="*/ 1 h 46"/>
                    <a:gd name="T78" fmla="*/ 0 w 37"/>
                    <a:gd name="T79" fmla="*/ 3 h 46"/>
                    <a:gd name="T80" fmla="*/ 1 w 37"/>
                    <a:gd name="T81" fmla="*/ 3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7" h="46">
                      <a:moveTo>
                        <a:pt x="1" y="3"/>
                      </a:moveTo>
                      <a:lnTo>
                        <a:pt x="1" y="3"/>
                      </a:lnTo>
                      <a:lnTo>
                        <a:pt x="7" y="5"/>
                      </a:lnTo>
                      <a:lnTo>
                        <a:pt x="10" y="6"/>
                      </a:lnTo>
                      <a:lnTo>
                        <a:pt x="16" y="6"/>
                      </a:lnTo>
                      <a:lnTo>
                        <a:pt x="19" y="8"/>
                      </a:lnTo>
                      <a:lnTo>
                        <a:pt x="21" y="10"/>
                      </a:lnTo>
                      <a:lnTo>
                        <a:pt x="23" y="11"/>
                      </a:lnTo>
                      <a:lnTo>
                        <a:pt x="25" y="15"/>
                      </a:lnTo>
                      <a:lnTo>
                        <a:pt x="27" y="16"/>
                      </a:lnTo>
                      <a:lnTo>
                        <a:pt x="28" y="20"/>
                      </a:lnTo>
                      <a:lnTo>
                        <a:pt x="28" y="23"/>
                      </a:lnTo>
                      <a:lnTo>
                        <a:pt x="30" y="26"/>
                      </a:lnTo>
                      <a:lnTo>
                        <a:pt x="30" y="30"/>
                      </a:lnTo>
                      <a:lnTo>
                        <a:pt x="30" y="33"/>
                      </a:lnTo>
                      <a:lnTo>
                        <a:pt x="30" y="36"/>
                      </a:lnTo>
                      <a:lnTo>
                        <a:pt x="28" y="41"/>
                      </a:lnTo>
                      <a:lnTo>
                        <a:pt x="28" y="45"/>
                      </a:lnTo>
                      <a:lnTo>
                        <a:pt x="34" y="45"/>
                      </a:lnTo>
                      <a:lnTo>
                        <a:pt x="34" y="41"/>
                      </a:lnTo>
                      <a:lnTo>
                        <a:pt x="36" y="38"/>
                      </a:lnTo>
                      <a:lnTo>
                        <a:pt x="36" y="33"/>
                      </a:lnTo>
                      <a:lnTo>
                        <a:pt x="36" y="30"/>
                      </a:lnTo>
                      <a:lnTo>
                        <a:pt x="36" y="26"/>
                      </a:lnTo>
                      <a:lnTo>
                        <a:pt x="34" y="23"/>
                      </a:lnTo>
                      <a:lnTo>
                        <a:pt x="34" y="20"/>
                      </a:lnTo>
                      <a:lnTo>
                        <a:pt x="32" y="16"/>
                      </a:lnTo>
                      <a:lnTo>
                        <a:pt x="30" y="13"/>
                      </a:lnTo>
                      <a:lnTo>
                        <a:pt x="28" y="10"/>
                      </a:lnTo>
                      <a:lnTo>
                        <a:pt x="25" y="8"/>
                      </a:lnTo>
                      <a:lnTo>
                        <a:pt x="23" y="6"/>
                      </a:lnTo>
                      <a:lnTo>
                        <a:pt x="18" y="5"/>
                      </a:lnTo>
                      <a:lnTo>
                        <a:pt x="14" y="3"/>
                      </a:lnTo>
                      <a:lnTo>
                        <a:pt x="9" y="1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13" name="Freeform 469">
                  <a:extLst>
                    <a:ext uri="{FF2B5EF4-FFF2-40B4-BE49-F238E27FC236}">
                      <a16:creationId xmlns:a16="http://schemas.microsoft.com/office/drawing/2014/main" id="{2D115B94-7DB8-DFF8-D38B-5AE60DDC71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8" y="1429"/>
                  <a:ext cx="702" cy="38"/>
                </a:xfrm>
                <a:custGeom>
                  <a:avLst/>
                  <a:gdLst>
                    <a:gd name="T0" fmla="*/ 1 w 702"/>
                    <a:gd name="T1" fmla="*/ 3 h 38"/>
                    <a:gd name="T2" fmla="*/ 45 w 702"/>
                    <a:gd name="T3" fmla="*/ 3 h 38"/>
                    <a:gd name="T4" fmla="*/ 89 w 702"/>
                    <a:gd name="T5" fmla="*/ 3 h 38"/>
                    <a:gd name="T6" fmla="*/ 135 w 702"/>
                    <a:gd name="T7" fmla="*/ 3 h 38"/>
                    <a:gd name="T8" fmla="*/ 178 w 702"/>
                    <a:gd name="T9" fmla="*/ 3 h 38"/>
                    <a:gd name="T10" fmla="*/ 222 w 702"/>
                    <a:gd name="T11" fmla="*/ 5 h 38"/>
                    <a:gd name="T12" fmla="*/ 266 w 702"/>
                    <a:gd name="T13" fmla="*/ 5 h 38"/>
                    <a:gd name="T14" fmla="*/ 312 w 702"/>
                    <a:gd name="T15" fmla="*/ 6 h 38"/>
                    <a:gd name="T16" fmla="*/ 355 w 702"/>
                    <a:gd name="T17" fmla="*/ 8 h 38"/>
                    <a:gd name="T18" fmla="*/ 399 w 702"/>
                    <a:gd name="T19" fmla="*/ 10 h 38"/>
                    <a:gd name="T20" fmla="*/ 443 w 702"/>
                    <a:gd name="T21" fmla="*/ 13 h 38"/>
                    <a:gd name="T22" fmla="*/ 487 w 702"/>
                    <a:gd name="T23" fmla="*/ 15 h 38"/>
                    <a:gd name="T24" fmla="*/ 531 w 702"/>
                    <a:gd name="T25" fmla="*/ 18 h 38"/>
                    <a:gd name="T26" fmla="*/ 575 w 702"/>
                    <a:gd name="T27" fmla="*/ 23 h 38"/>
                    <a:gd name="T28" fmla="*/ 617 w 702"/>
                    <a:gd name="T29" fmla="*/ 26 h 38"/>
                    <a:gd name="T30" fmla="*/ 659 w 702"/>
                    <a:gd name="T31" fmla="*/ 31 h 38"/>
                    <a:gd name="T32" fmla="*/ 699 w 702"/>
                    <a:gd name="T33" fmla="*/ 37 h 38"/>
                    <a:gd name="T34" fmla="*/ 679 w 702"/>
                    <a:gd name="T35" fmla="*/ 31 h 38"/>
                    <a:gd name="T36" fmla="*/ 637 w 702"/>
                    <a:gd name="T37" fmla="*/ 26 h 38"/>
                    <a:gd name="T38" fmla="*/ 595 w 702"/>
                    <a:gd name="T39" fmla="*/ 21 h 38"/>
                    <a:gd name="T40" fmla="*/ 553 w 702"/>
                    <a:gd name="T41" fmla="*/ 18 h 38"/>
                    <a:gd name="T42" fmla="*/ 509 w 702"/>
                    <a:gd name="T43" fmla="*/ 13 h 38"/>
                    <a:gd name="T44" fmla="*/ 467 w 702"/>
                    <a:gd name="T45" fmla="*/ 10 h 38"/>
                    <a:gd name="T46" fmla="*/ 423 w 702"/>
                    <a:gd name="T47" fmla="*/ 8 h 38"/>
                    <a:gd name="T48" fmla="*/ 377 w 702"/>
                    <a:gd name="T49" fmla="*/ 6 h 38"/>
                    <a:gd name="T50" fmla="*/ 334 w 702"/>
                    <a:gd name="T51" fmla="*/ 5 h 38"/>
                    <a:gd name="T52" fmla="*/ 290 w 702"/>
                    <a:gd name="T53" fmla="*/ 3 h 38"/>
                    <a:gd name="T54" fmla="*/ 246 w 702"/>
                    <a:gd name="T55" fmla="*/ 1 h 38"/>
                    <a:gd name="T56" fmla="*/ 200 w 702"/>
                    <a:gd name="T57" fmla="*/ 0 h 38"/>
                    <a:gd name="T58" fmla="*/ 156 w 702"/>
                    <a:gd name="T59" fmla="*/ 0 h 38"/>
                    <a:gd name="T60" fmla="*/ 111 w 702"/>
                    <a:gd name="T61" fmla="*/ 0 h 38"/>
                    <a:gd name="T62" fmla="*/ 67 w 702"/>
                    <a:gd name="T63" fmla="*/ 0 h 38"/>
                    <a:gd name="T64" fmla="*/ 23 w 702"/>
                    <a:gd name="T65" fmla="*/ 0 h 38"/>
                    <a:gd name="T66" fmla="*/ 1 w 702"/>
                    <a:gd name="T67" fmla="*/ 0 h 38"/>
                    <a:gd name="T68" fmla="*/ 0 w 702"/>
                    <a:gd name="T69" fmla="*/ 1 h 38"/>
                    <a:gd name="T70" fmla="*/ 0 w 702"/>
                    <a:gd name="T71" fmla="*/ 3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02" h="38">
                      <a:moveTo>
                        <a:pt x="1" y="3"/>
                      </a:moveTo>
                      <a:lnTo>
                        <a:pt x="1" y="3"/>
                      </a:lnTo>
                      <a:lnTo>
                        <a:pt x="23" y="3"/>
                      </a:lnTo>
                      <a:lnTo>
                        <a:pt x="45" y="3"/>
                      </a:lnTo>
                      <a:lnTo>
                        <a:pt x="67" y="3"/>
                      </a:lnTo>
                      <a:lnTo>
                        <a:pt x="89" y="3"/>
                      </a:lnTo>
                      <a:lnTo>
                        <a:pt x="111" y="3"/>
                      </a:lnTo>
                      <a:lnTo>
                        <a:pt x="135" y="3"/>
                      </a:lnTo>
                      <a:lnTo>
                        <a:pt x="156" y="3"/>
                      </a:lnTo>
                      <a:lnTo>
                        <a:pt x="178" y="3"/>
                      </a:lnTo>
                      <a:lnTo>
                        <a:pt x="200" y="3"/>
                      </a:lnTo>
                      <a:lnTo>
                        <a:pt x="222" y="5"/>
                      </a:lnTo>
                      <a:lnTo>
                        <a:pt x="246" y="5"/>
                      </a:lnTo>
                      <a:lnTo>
                        <a:pt x="266" y="5"/>
                      </a:lnTo>
                      <a:lnTo>
                        <a:pt x="290" y="5"/>
                      </a:lnTo>
                      <a:lnTo>
                        <a:pt x="312" y="6"/>
                      </a:lnTo>
                      <a:lnTo>
                        <a:pt x="334" y="8"/>
                      </a:lnTo>
                      <a:lnTo>
                        <a:pt x="355" y="8"/>
                      </a:lnTo>
                      <a:lnTo>
                        <a:pt x="377" y="10"/>
                      </a:lnTo>
                      <a:lnTo>
                        <a:pt x="399" y="10"/>
                      </a:lnTo>
                      <a:lnTo>
                        <a:pt x="421" y="11"/>
                      </a:lnTo>
                      <a:lnTo>
                        <a:pt x="443" y="13"/>
                      </a:lnTo>
                      <a:lnTo>
                        <a:pt x="465" y="13"/>
                      </a:lnTo>
                      <a:lnTo>
                        <a:pt x="487" y="15"/>
                      </a:lnTo>
                      <a:lnTo>
                        <a:pt x="509" y="18"/>
                      </a:lnTo>
                      <a:lnTo>
                        <a:pt x="531" y="18"/>
                      </a:lnTo>
                      <a:lnTo>
                        <a:pt x="553" y="21"/>
                      </a:lnTo>
                      <a:lnTo>
                        <a:pt x="575" y="23"/>
                      </a:lnTo>
                      <a:lnTo>
                        <a:pt x="595" y="25"/>
                      </a:lnTo>
                      <a:lnTo>
                        <a:pt x="617" y="26"/>
                      </a:lnTo>
                      <a:lnTo>
                        <a:pt x="637" y="28"/>
                      </a:lnTo>
                      <a:lnTo>
                        <a:pt x="659" y="31"/>
                      </a:lnTo>
                      <a:lnTo>
                        <a:pt x="679" y="33"/>
                      </a:lnTo>
                      <a:lnTo>
                        <a:pt x="699" y="37"/>
                      </a:lnTo>
                      <a:lnTo>
                        <a:pt x="701" y="33"/>
                      </a:lnTo>
                      <a:lnTo>
                        <a:pt x="679" y="31"/>
                      </a:lnTo>
                      <a:lnTo>
                        <a:pt x="659" y="28"/>
                      </a:lnTo>
                      <a:lnTo>
                        <a:pt x="637" y="26"/>
                      </a:lnTo>
                      <a:lnTo>
                        <a:pt x="617" y="23"/>
                      </a:lnTo>
                      <a:lnTo>
                        <a:pt x="595" y="21"/>
                      </a:lnTo>
                      <a:lnTo>
                        <a:pt x="575" y="20"/>
                      </a:lnTo>
                      <a:lnTo>
                        <a:pt x="553" y="18"/>
                      </a:lnTo>
                      <a:lnTo>
                        <a:pt x="531" y="15"/>
                      </a:lnTo>
                      <a:lnTo>
                        <a:pt x="509" y="13"/>
                      </a:lnTo>
                      <a:lnTo>
                        <a:pt x="487" y="13"/>
                      </a:lnTo>
                      <a:lnTo>
                        <a:pt x="467" y="10"/>
                      </a:lnTo>
                      <a:lnTo>
                        <a:pt x="443" y="10"/>
                      </a:lnTo>
                      <a:lnTo>
                        <a:pt x="423" y="8"/>
                      </a:lnTo>
                      <a:lnTo>
                        <a:pt x="399" y="6"/>
                      </a:lnTo>
                      <a:lnTo>
                        <a:pt x="377" y="6"/>
                      </a:lnTo>
                      <a:lnTo>
                        <a:pt x="355" y="5"/>
                      </a:lnTo>
                      <a:lnTo>
                        <a:pt x="334" y="5"/>
                      </a:lnTo>
                      <a:lnTo>
                        <a:pt x="312" y="3"/>
                      </a:lnTo>
                      <a:lnTo>
                        <a:pt x="290" y="3"/>
                      </a:lnTo>
                      <a:lnTo>
                        <a:pt x="266" y="1"/>
                      </a:lnTo>
                      <a:lnTo>
                        <a:pt x="246" y="1"/>
                      </a:lnTo>
                      <a:lnTo>
                        <a:pt x="222" y="1"/>
                      </a:lnTo>
                      <a:lnTo>
                        <a:pt x="200" y="0"/>
                      </a:lnTo>
                      <a:lnTo>
                        <a:pt x="178" y="0"/>
                      </a:lnTo>
                      <a:lnTo>
                        <a:pt x="156" y="0"/>
                      </a:lnTo>
                      <a:lnTo>
                        <a:pt x="135" y="0"/>
                      </a:lnTo>
                      <a:lnTo>
                        <a:pt x="111" y="0"/>
                      </a:lnTo>
                      <a:lnTo>
                        <a:pt x="89" y="0"/>
                      </a:lnTo>
                      <a:lnTo>
                        <a:pt x="67" y="0"/>
                      </a:lnTo>
                      <a:lnTo>
                        <a:pt x="45" y="0"/>
                      </a:lnTo>
                      <a:lnTo>
                        <a:pt x="23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14" name="Freeform 470">
                  <a:extLst>
                    <a:ext uri="{FF2B5EF4-FFF2-40B4-BE49-F238E27FC236}">
                      <a16:creationId xmlns:a16="http://schemas.microsoft.com/office/drawing/2014/main" id="{15183A44-A356-24FB-E7E7-405F92F165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1430"/>
                  <a:ext cx="51" cy="35"/>
                </a:xfrm>
                <a:custGeom>
                  <a:avLst/>
                  <a:gdLst>
                    <a:gd name="T0" fmla="*/ 5 w 51"/>
                    <a:gd name="T1" fmla="*/ 32 h 35"/>
                    <a:gd name="T2" fmla="*/ 5 w 51"/>
                    <a:gd name="T3" fmla="*/ 32 h 35"/>
                    <a:gd name="T4" fmla="*/ 5 w 51"/>
                    <a:gd name="T5" fmla="*/ 28 h 35"/>
                    <a:gd name="T6" fmla="*/ 7 w 51"/>
                    <a:gd name="T7" fmla="*/ 25 h 35"/>
                    <a:gd name="T8" fmla="*/ 7 w 51"/>
                    <a:gd name="T9" fmla="*/ 22 h 35"/>
                    <a:gd name="T10" fmla="*/ 9 w 51"/>
                    <a:gd name="T11" fmla="*/ 20 h 35"/>
                    <a:gd name="T12" fmla="*/ 11 w 51"/>
                    <a:gd name="T13" fmla="*/ 18 h 35"/>
                    <a:gd name="T14" fmla="*/ 12 w 51"/>
                    <a:gd name="T15" fmla="*/ 15 h 35"/>
                    <a:gd name="T16" fmla="*/ 16 w 51"/>
                    <a:gd name="T17" fmla="*/ 13 h 35"/>
                    <a:gd name="T18" fmla="*/ 18 w 51"/>
                    <a:gd name="T19" fmla="*/ 11 h 35"/>
                    <a:gd name="T20" fmla="*/ 22 w 51"/>
                    <a:gd name="T21" fmla="*/ 10 h 35"/>
                    <a:gd name="T22" fmla="*/ 25 w 51"/>
                    <a:gd name="T23" fmla="*/ 8 h 35"/>
                    <a:gd name="T24" fmla="*/ 29 w 51"/>
                    <a:gd name="T25" fmla="*/ 8 h 35"/>
                    <a:gd name="T26" fmla="*/ 33 w 51"/>
                    <a:gd name="T27" fmla="*/ 8 h 35"/>
                    <a:gd name="T28" fmla="*/ 37 w 51"/>
                    <a:gd name="T29" fmla="*/ 6 h 35"/>
                    <a:gd name="T30" fmla="*/ 40 w 51"/>
                    <a:gd name="T31" fmla="*/ 6 h 35"/>
                    <a:gd name="T32" fmla="*/ 46 w 51"/>
                    <a:gd name="T33" fmla="*/ 6 h 35"/>
                    <a:gd name="T34" fmla="*/ 50 w 51"/>
                    <a:gd name="T35" fmla="*/ 6 h 35"/>
                    <a:gd name="T36" fmla="*/ 50 w 51"/>
                    <a:gd name="T37" fmla="*/ 0 h 35"/>
                    <a:gd name="T38" fmla="*/ 46 w 51"/>
                    <a:gd name="T39" fmla="*/ 1 h 35"/>
                    <a:gd name="T40" fmla="*/ 40 w 51"/>
                    <a:gd name="T41" fmla="*/ 1 h 35"/>
                    <a:gd name="T42" fmla="*/ 37 w 51"/>
                    <a:gd name="T43" fmla="*/ 1 h 35"/>
                    <a:gd name="T44" fmla="*/ 33 w 51"/>
                    <a:gd name="T45" fmla="*/ 3 h 35"/>
                    <a:gd name="T46" fmla="*/ 27 w 51"/>
                    <a:gd name="T47" fmla="*/ 3 h 35"/>
                    <a:gd name="T48" fmla="*/ 24 w 51"/>
                    <a:gd name="T49" fmla="*/ 3 h 35"/>
                    <a:gd name="T50" fmla="*/ 20 w 51"/>
                    <a:gd name="T51" fmla="*/ 6 h 35"/>
                    <a:gd name="T52" fmla="*/ 18 w 51"/>
                    <a:gd name="T53" fmla="*/ 6 h 35"/>
                    <a:gd name="T54" fmla="*/ 14 w 51"/>
                    <a:gd name="T55" fmla="*/ 8 h 35"/>
                    <a:gd name="T56" fmla="*/ 11 w 51"/>
                    <a:gd name="T57" fmla="*/ 11 h 35"/>
                    <a:gd name="T58" fmla="*/ 9 w 51"/>
                    <a:gd name="T59" fmla="*/ 13 h 35"/>
                    <a:gd name="T60" fmla="*/ 5 w 51"/>
                    <a:gd name="T61" fmla="*/ 17 h 35"/>
                    <a:gd name="T62" fmla="*/ 3 w 51"/>
                    <a:gd name="T63" fmla="*/ 20 h 35"/>
                    <a:gd name="T64" fmla="*/ 3 w 51"/>
                    <a:gd name="T65" fmla="*/ 23 h 35"/>
                    <a:gd name="T66" fmla="*/ 1 w 51"/>
                    <a:gd name="T67" fmla="*/ 27 h 35"/>
                    <a:gd name="T68" fmla="*/ 0 w 51"/>
                    <a:gd name="T69" fmla="*/ 30 h 35"/>
                    <a:gd name="T70" fmla="*/ 0 w 51"/>
                    <a:gd name="T71" fmla="*/ 32 h 35"/>
                    <a:gd name="T72" fmla="*/ 0 w 51"/>
                    <a:gd name="T73" fmla="*/ 30 h 35"/>
                    <a:gd name="T74" fmla="*/ 1 w 51"/>
                    <a:gd name="T75" fmla="*/ 34 h 35"/>
                    <a:gd name="T76" fmla="*/ 3 w 51"/>
                    <a:gd name="T77" fmla="*/ 34 h 35"/>
                    <a:gd name="T78" fmla="*/ 3 w 51"/>
                    <a:gd name="T79" fmla="*/ 34 h 35"/>
                    <a:gd name="T80" fmla="*/ 5 w 51"/>
                    <a:gd name="T81" fmla="*/ 3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1" h="35">
                      <a:moveTo>
                        <a:pt x="5" y="32"/>
                      </a:moveTo>
                      <a:lnTo>
                        <a:pt x="5" y="32"/>
                      </a:lnTo>
                      <a:lnTo>
                        <a:pt x="5" y="28"/>
                      </a:lnTo>
                      <a:lnTo>
                        <a:pt x="7" y="25"/>
                      </a:lnTo>
                      <a:lnTo>
                        <a:pt x="7" y="22"/>
                      </a:lnTo>
                      <a:lnTo>
                        <a:pt x="9" y="20"/>
                      </a:lnTo>
                      <a:lnTo>
                        <a:pt x="11" y="18"/>
                      </a:lnTo>
                      <a:lnTo>
                        <a:pt x="12" y="15"/>
                      </a:lnTo>
                      <a:lnTo>
                        <a:pt x="16" y="13"/>
                      </a:lnTo>
                      <a:lnTo>
                        <a:pt x="18" y="11"/>
                      </a:lnTo>
                      <a:lnTo>
                        <a:pt x="22" y="10"/>
                      </a:lnTo>
                      <a:lnTo>
                        <a:pt x="25" y="8"/>
                      </a:lnTo>
                      <a:lnTo>
                        <a:pt x="29" y="8"/>
                      </a:lnTo>
                      <a:lnTo>
                        <a:pt x="33" y="8"/>
                      </a:lnTo>
                      <a:lnTo>
                        <a:pt x="37" y="6"/>
                      </a:lnTo>
                      <a:lnTo>
                        <a:pt x="40" y="6"/>
                      </a:lnTo>
                      <a:lnTo>
                        <a:pt x="46" y="6"/>
                      </a:lnTo>
                      <a:lnTo>
                        <a:pt x="50" y="6"/>
                      </a:lnTo>
                      <a:lnTo>
                        <a:pt x="50" y="0"/>
                      </a:lnTo>
                      <a:lnTo>
                        <a:pt x="46" y="1"/>
                      </a:lnTo>
                      <a:lnTo>
                        <a:pt x="40" y="1"/>
                      </a:lnTo>
                      <a:lnTo>
                        <a:pt x="37" y="1"/>
                      </a:lnTo>
                      <a:lnTo>
                        <a:pt x="33" y="3"/>
                      </a:lnTo>
                      <a:lnTo>
                        <a:pt x="27" y="3"/>
                      </a:lnTo>
                      <a:lnTo>
                        <a:pt x="24" y="3"/>
                      </a:lnTo>
                      <a:lnTo>
                        <a:pt x="20" y="6"/>
                      </a:lnTo>
                      <a:lnTo>
                        <a:pt x="18" y="6"/>
                      </a:lnTo>
                      <a:lnTo>
                        <a:pt x="14" y="8"/>
                      </a:lnTo>
                      <a:lnTo>
                        <a:pt x="11" y="11"/>
                      </a:lnTo>
                      <a:lnTo>
                        <a:pt x="9" y="13"/>
                      </a:lnTo>
                      <a:lnTo>
                        <a:pt x="5" y="17"/>
                      </a:lnTo>
                      <a:lnTo>
                        <a:pt x="3" y="20"/>
                      </a:lnTo>
                      <a:lnTo>
                        <a:pt x="3" y="23"/>
                      </a:lnTo>
                      <a:lnTo>
                        <a:pt x="1" y="27"/>
                      </a:lnTo>
                      <a:lnTo>
                        <a:pt x="0" y="30"/>
                      </a:lnTo>
                      <a:lnTo>
                        <a:pt x="0" y="32"/>
                      </a:lnTo>
                      <a:lnTo>
                        <a:pt x="0" y="30"/>
                      </a:lnTo>
                      <a:lnTo>
                        <a:pt x="1" y="34"/>
                      </a:lnTo>
                      <a:lnTo>
                        <a:pt x="3" y="34"/>
                      </a:lnTo>
                      <a:lnTo>
                        <a:pt x="3" y="34"/>
                      </a:lnTo>
                      <a:lnTo>
                        <a:pt x="5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15" name="Freeform 471">
                  <a:extLst>
                    <a:ext uri="{FF2B5EF4-FFF2-40B4-BE49-F238E27FC236}">
                      <a16:creationId xmlns:a16="http://schemas.microsoft.com/office/drawing/2014/main" id="{2BFF6726-9E77-8735-6065-6322897D9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99" y="2097"/>
                  <a:ext cx="463" cy="88"/>
                </a:xfrm>
                <a:custGeom>
                  <a:avLst/>
                  <a:gdLst>
                    <a:gd name="T0" fmla="*/ 462 w 463"/>
                    <a:gd name="T1" fmla="*/ 39 h 88"/>
                    <a:gd name="T2" fmla="*/ 451 w 463"/>
                    <a:gd name="T3" fmla="*/ 49 h 88"/>
                    <a:gd name="T4" fmla="*/ 438 w 463"/>
                    <a:gd name="T5" fmla="*/ 58 h 88"/>
                    <a:gd name="T6" fmla="*/ 425 w 463"/>
                    <a:gd name="T7" fmla="*/ 64 h 88"/>
                    <a:gd name="T8" fmla="*/ 412 w 463"/>
                    <a:gd name="T9" fmla="*/ 71 h 88"/>
                    <a:gd name="T10" fmla="*/ 399 w 463"/>
                    <a:gd name="T11" fmla="*/ 75 h 88"/>
                    <a:gd name="T12" fmla="*/ 385 w 463"/>
                    <a:gd name="T13" fmla="*/ 80 h 88"/>
                    <a:gd name="T14" fmla="*/ 370 w 463"/>
                    <a:gd name="T15" fmla="*/ 81 h 88"/>
                    <a:gd name="T16" fmla="*/ 356 w 463"/>
                    <a:gd name="T17" fmla="*/ 85 h 88"/>
                    <a:gd name="T18" fmla="*/ 341 w 463"/>
                    <a:gd name="T19" fmla="*/ 87 h 88"/>
                    <a:gd name="T20" fmla="*/ 326 w 463"/>
                    <a:gd name="T21" fmla="*/ 87 h 88"/>
                    <a:gd name="T22" fmla="*/ 312 w 463"/>
                    <a:gd name="T23" fmla="*/ 87 h 88"/>
                    <a:gd name="T24" fmla="*/ 295 w 463"/>
                    <a:gd name="T25" fmla="*/ 87 h 88"/>
                    <a:gd name="T26" fmla="*/ 281 w 463"/>
                    <a:gd name="T27" fmla="*/ 87 h 88"/>
                    <a:gd name="T28" fmla="*/ 264 w 463"/>
                    <a:gd name="T29" fmla="*/ 87 h 88"/>
                    <a:gd name="T30" fmla="*/ 248 w 463"/>
                    <a:gd name="T31" fmla="*/ 87 h 88"/>
                    <a:gd name="T32" fmla="*/ 231 w 463"/>
                    <a:gd name="T33" fmla="*/ 85 h 88"/>
                    <a:gd name="T34" fmla="*/ 213 w 463"/>
                    <a:gd name="T35" fmla="*/ 85 h 88"/>
                    <a:gd name="T36" fmla="*/ 197 w 463"/>
                    <a:gd name="T37" fmla="*/ 85 h 88"/>
                    <a:gd name="T38" fmla="*/ 180 w 463"/>
                    <a:gd name="T39" fmla="*/ 81 h 88"/>
                    <a:gd name="T40" fmla="*/ 162 w 463"/>
                    <a:gd name="T41" fmla="*/ 80 h 88"/>
                    <a:gd name="T42" fmla="*/ 146 w 463"/>
                    <a:gd name="T43" fmla="*/ 76 h 88"/>
                    <a:gd name="T44" fmla="*/ 129 w 463"/>
                    <a:gd name="T45" fmla="*/ 73 h 88"/>
                    <a:gd name="T46" fmla="*/ 115 w 463"/>
                    <a:gd name="T47" fmla="*/ 68 h 88"/>
                    <a:gd name="T48" fmla="*/ 98 w 463"/>
                    <a:gd name="T49" fmla="*/ 63 h 88"/>
                    <a:gd name="T50" fmla="*/ 84 w 463"/>
                    <a:gd name="T51" fmla="*/ 58 h 88"/>
                    <a:gd name="T52" fmla="*/ 71 w 463"/>
                    <a:gd name="T53" fmla="*/ 52 h 88"/>
                    <a:gd name="T54" fmla="*/ 56 w 463"/>
                    <a:gd name="T55" fmla="*/ 44 h 88"/>
                    <a:gd name="T56" fmla="*/ 43 w 463"/>
                    <a:gd name="T57" fmla="*/ 37 h 88"/>
                    <a:gd name="T58" fmla="*/ 32 w 463"/>
                    <a:gd name="T59" fmla="*/ 29 h 88"/>
                    <a:gd name="T60" fmla="*/ 20 w 463"/>
                    <a:gd name="T61" fmla="*/ 20 h 88"/>
                    <a:gd name="T62" fmla="*/ 9 w 463"/>
                    <a:gd name="T63" fmla="*/ 10 h 88"/>
                    <a:gd name="T64" fmla="*/ 0 w 463"/>
                    <a:gd name="T65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463" h="88">
                      <a:moveTo>
                        <a:pt x="0" y="0"/>
                      </a:moveTo>
                      <a:lnTo>
                        <a:pt x="462" y="39"/>
                      </a:lnTo>
                      <a:lnTo>
                        <a:pt x="456" y="44"/>
                      </a:lnTo>
                      <a:lnTo>
                        <a:pt x="451" y="49"/>
                      </a:lnTo>
                      <a:lnTo>
                        <a:pt x="445" y="52"/>
                      </a:lnTo>
                      <a:lnTo>
                        <a:pt x="438" y="58"/>
                      </a:lnTo>
                      <a:lnTo>
                        <a:pt x="432" y="61"/>
                      </a:lnTo>
                      <a:lnTo>
                        <a:pt x="425" y="64"/>
                      </a:lnTo>
                      <a:lnTo>
                        <a:pt x="420" y="68"/>
                      </a:lnTo>
                      <a:lnTo>
                        <a:pt x="412" y="71"/>
                      </a:lnTo>
                      <a:lnTo>
                        <a:pt x="405" y="73"/>
                      </a:lnTo>
                      <a:lnTo>
                        <a:pt x="399" y="75"/>
                      </a:lnTo>
                      <a:lnTo>
                        <a:pt x="392" y="76"/>
                      </a:lnTo>
                      <a:lnTo>
                        <a:pt x="385" y="80"/>
                      </a:lnTo>
                      <a:lnTo>
                        <a:pt x="379" y="81"/>
                      </a:lnTo>
                      <a:lnTo>
                        <a:pt x="370" y="81"/>
                      </a:lnTo>
                      <a:lnTo>
                        <a:pt x="365" y="83"/>
                      </a:lnTo>
                      <a:lnTo>
                        <a:pt x="356" y="85"/>
                      </a:lnTo>
                      <a:lnTo>
                        <a:pt x="350" y="85"/>
                      </a:lnTo>
                      <a:lnTo>
                        <a:pt x="341" y="87"/>
                      </a:lnTo>
                      <a:lnTo>
                        <a:pt x="334" y="87"/>
                      </a:lnTo>
                      <a:lnTo>
                        <a:pt x="326" y="87"/>
                      </a:lnTo>
                      <a:lnTo>
                        <a:pt x="319" y="87"/>
                      </a:lnTo>
                      <a:lnTo>
                        <a:pt x="312" y="87"/>
                      </a:lnTo>
                      <a:lnTo>
                        <a:pt x="303" y="87"/>
                      </a:lnTo>
                      <a:lnTo>
                        <a:pt x="295" y="87"/>
                      </a:lnTo>
                      <a:lnTo>
                        <a:pt x="288" y="87"/>
                      </a:lnTo>
                      <a:lnTo>
                        <a:pt x="281" y="87"/>
                      </a:lnTo>
                      <a:lnTo>
                        <a:pt x="272" y="87"/>
                      </a:lnTo>
                      <a:lnTo>
                        <a:pt x="264" y="87"/>
                      </a:lnTo>
                      <a:lnTo>
                        <a:pt x="255" y="87"/>
                      </a:lnTo>
                      <a:lnTo>
                        <a:pt x="248" y="87"/>
                      </a:lnTo>
                      <a:lnTo>
                        <a:pt x="239" y="85"/>
                      </a:lnTo>
                      <a:lnTo>
                        <a:pt x="231" y="85"/>
                      </a:lnTo>
                      <a:lnTo>
                        <a:pt x="222" y="85"/>
                      </a:lnTo>
                      <a:lnTo>
                        <a:pt x="213" y="85"/>
                      </a:lnTo>
                      <a:lnTo>
                        <a:pt x="206" y="85"/>
                      </a:lnTo>
                      <a:lnTo>
                        <a:pt x="197" y="85"/>
                      </a:lnTo>
                      <a:lnTo>
                        <a:pt x="188" y="83"/>
                      </a:lnTo>
                      <a:lnTo>
                        <a:pt x="180" y="81"/>
                      </a:lnTo>
                      <a:lnTo>
                        <a:pt x="171" y="81"/>
                      </a:lnTo>
                      <a:lnTo>
                        <a:pt x="162" y="80"/>
                      </a:lnTo>
                      <a:lnTo>
                        <a:pt x="155" y="78"/>
                      </a:lnTo>
                      <a:lnTo>
                        <a:pt x="146" y="76"/>
                      </a:lnTo>
                      <a:lnTo>
                        <a:pt x="138" y="75"/>
                      </a:lnTo>
                      <a:lnTo>
                        <a:pt x="129" y="73"/>
                      </a:lnTo>
                      <a:lnTo>
                        <a:pt x="122" y="71"/>
                      </a:lnTo>
                      <a:lnTo>
                        <a:pt x="115" y="68"/>
                      </a:lnTo>
                      <a:lnTo>
                        <a:pt x="107" y="66"/>
                      </a:lnTo>
                      <a:lnTo>
                        <a:pt x="98" y="63"/>
                      </a:lnTo>
                      <a:lnTo>
                        <a:pt x="91" y="61"/>
                      </a:lnTo>
                      <a:lnTo>
                        <a:pt x="84" y="58"/>
                      </a:lnTo>
                      <a:lnTo>
                        <a:pt x="78" y="54"/>
                      </a:lnTo>
                      <a:lnTo>
                        <a:pt x="71" y="52"/>
                      </a:lnTo>
                      <a:lnTo>
                        <a:pt x="63" y="49"/>
                      </a:lnTo>
                      <a:lnTo>
                        <a:pt x="56" y="44"/>
                      </a:lnTo>
                      <a:lnTo>
                        <a:pt x="51" y="40"/>
                      </a:lnTo>
                      <a:lnTo>
                        <a:pt x="43" y="37"/>
                      </a:lnTo>
                      <a:lnTo>
                        <a:pt x="38" y="34"/>
                      </a:lnTo>
                      <a:lnTo>
                        <a:pt x="32" y="29"/>
                      </a:lnTo>
                      <a:lnTo>
                        <a:pt x="25" y="25"/>
                      </a:lnTo>
                      <a:lnTo>
                        <a:pt x="20" y="20"/>
                      </a:lnTo>
                      <a:lnTo>
                        <a:pt x="14" y="15"/>
                      </a:lnTo>
                      <a:lnTo>
                        <a:pt x="9" y="10"/>
                      </a:lnTo>
                      <a:lnTo>
                        <a:pt x="5" y="5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16" name="Freeform 472">
                  <a:extLst>
                    <a:ext uri="{FF2B5EF4-FFF2-40B4-BE49-F238E27FC236}">
                      <a16:creationId xmlns:a16="http://schemas.microsoft.com/office/drawing/2014/main" id="{A4DC5E38-342C-F259-6EDF-53410FC6EF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97" y="2097"/>
                  <a:ext cx="467" cy="42"/>
                </a:xfrm>
                <a:custGeom>
                  <a:avLst/>
                  <a:gdLst>
                    <a:gd name="T0" fmla="*/ 466 w 467"/>
                    <a:gd name="T1" fmla="*/ 41 h 42"/>
                    <a:gd name="T2" fmla="*/ 464 w 467"/>
                    <a:gd name="T3" fmla="*/ 37 h 42"/>
                    <a:gd name="T4" fmla="*/ 1 w 467"/>
                    <a:gd name="T5" fmla="*/ 0 h 42"/>
                    <a:gd name="T6" fmla="*/ 0 w 467"/>
                    <a:gd name="T7" fmla="*/ 3 h 42"/>
                    <a:gd name="T8" fmla="*/ 464 w 467"/>
                    <a:gd name="T9" fmla="*/ 41 h 42"/>
                    <a:gd name="T10" fmla="*/ 462 w 467"/>
                    <a:gd name="T11" fmla="*/ 37 h 42"/>
                    <a:gd name="T12" fmla="*/ 464 w 467"/>
                    <a:gd name="T13" fmla="*/ 41 h 42"/>
                    <a:gd name="T14" fmla="*/ 466 w 467"/>
                    <a:gd name="T15" fmla="*/ 41 h 42"/>
                    <a:gd name="T16" fmla="*/ 466 w 467"/>
                    <a:gd name="T17" fmla="*/ 39 h 42"/>
                    <a:gd name="T18" fmla="*/ 466 w 467"/>
                    <a:gd name="T19" fmla="*/ 37 h 42"/>
                    <a:gd name="T20" fmla="*/ 464 w 467"/>
                    <a:gd name="T21" fmla="*/ 37 h 42"/>
                    <a:gd name="T22" fmla="*/ 466 w 467"/>
                    <a:gd name="T23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67" h="42">
                      <a:moveTo>
                        <a:pt x="466" y="41"/>
                      </a:moveTo>
                      <a:lnTo>
                        <a:pt x="464" y="37"/>
                      </a:lnTo>
                      <a:lnTo>
                        <a:pt x="1" y="0"/>
                      </a:lnTo>
                      <a:lnTo>
                        <a:pt x="0" y="3"/>
                      </a:lnTo>
                      <a:lnTo>
                        <a:pt x="464" y="41"/>
                      </a:lnTo>
                      <a:lnTo>
                        <a:pt x="462" y="37"/>
                      </a:lnTo>
                      <a:lnTo>
                        <a:pt x="464" y="41"/>
                      </a:lnTo>
                      <a:lnTo>
                        <a:pt x="466" y="41"/>
                      </a:lnTo>
                      <a:lnTo>
                        <a:pt x="466" y="39"/>
                      </a:lnTo>
                      <a:lnTo>
                        <a:pt x="466" y="37"/>
                      </a:lnTo>
                      <a:lnTo>
                        <a:pt x="464" y="37"/>
                      </a:lnTo>
                      <a:lnTo>
                        <a:pt x="466" y="4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17" name="Freeform 473">
                  <a:extLst>
                    <a:ext uri="{FF2B5EF4-FFF2-40B4-BE49-F238E27FC236}">
                      <a16:creationId xmlns:a16="http://schemas.microsoft.com/office/drawing/2014/main" id="{DDB6A9B1-B7DF-1B42-D164-6980E48B69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3" y="2135"/>
                  <a:ext cx="233" cy="53"/>
                </a:xfrm>
                <a:custGeom>
                  <a:avLst/>
                  <a:gdLst>
                    <a:gd name="T0" fmla="*/ 0 w 233"/>
                    <a:gd name="T1" fmla="*/ 48 h 53"/>
                    <a:gd name="T2" fmla="*/ 18 w 233"/>
                    <a:gd name="T3" fmla="*/ 50 h 53"/>
                    <a:gd name="T4" fmla="*/ 32 w 233"/>
                    <a:gd name="T5" fmla="*/ 50 h 53"/>
                    <a:gd name="T6" fmla="*/ 49 w 233"/>
                    <a:gd name="T7" fmla="*/ 50 h 53"/>
                    <a:gd name="T8" fmla="*/ 63 w 233"/>
                    <a:gd name="T9" fmla="*/ 52 h 53"/>
                    <a:gd name="T10" fmla="*/ 80 w 233"/>
                    <a:gd name="T11" fmla="*/ 50 h 53"/>
                    <a:gd name="T12" fmla="*/ 94 w 233"/>
                    <a:gd name="T13" fmla="*/ 50 h 53"/>
                    <a:gd name="T14" fmla="*/ 109 w 233"/>
                    <a:gd name="T15" fmla="*/ 48 h 53"/>
                    <a:gd name="T16" fmla="*/ 126 w 233"/>
                    <a:gd name="T17" fmla="*/ 48 h 53"/>
                    <a:gd name="T18" fmla="*/ 140 w 233"/>
                    <a:gd name="T19" fmla="*/ 45 h 53"/>
                    <a:gd name="T20" fmla="*/ 153 w 233"/>
                    <a:gd name="T21" fmla="*/ 41 h 53"/>
                    <a:gd name="T22" fmla="*/ 168 w 233"/>
                    <a:gd name="T23" fmla="*/ 38 h 53"/>
                    <a:gd name="T24" fmla="*/ 180 w 233"/>
                    <a:gd name="T25" fmla="*/ 33 h 53"/>
                    <a:gd name="T26" fmla="*/ 193 w 233"/>
                    <a:gd name="T27" fmla="*/ 28 h 53"/>
                    <a:gd name="T28" fmla="*/ 208 w 233"/>
                    <a:gd name="T29" fmla="*/ 20 h 53"/>
                    <a:gd name="T30" fmla="*/ 219 w 233"/>
                    <a:gd name="T31" fmla="*/ 11 h 53"/>
                    <a:gd name="T32" fmla="*/ 232 w 233"/>
                    <a:gd name="T33" fmla="*/ 1 h 53"/>
                    <a:gd name="T34" fmla="*/ 222 w 233"/>
                    <a:gd name="T35" fmla="*/ 5 h 53"/>
                    <a:gd name="T36" fmla="*/ 211 w 233"/>
                    <a:gd name="T37" fmla="*/ 13 h 53"/>
                    <a:gd name="T38" fmla="*/ 199 w 233"/>
                    <a:gd name="T39" fmla="*/ 21 h 53"/>
                    <a:gd name="T40" fmla="*/ 186 w 233"/>
                    <a:gd name="T41" fmla="*/ 28 h 53"/>
                    <a:gd name="T42" fmla="*/ 173 w 233"/>
                    <a:gd name="T43" fmla="*/ 33 h 53"/>
                    <a:gd name="T44" fmla="*/ 160 w 233"/>
                    <a:gd name="T45" fmla="*/ 36 h 53"/>
                    <a:gd name="T46" fmla="*/ 146 w 233"/>
                    <a:gd name="T47" fmla="*/ 40 h 53"/>
                    <a:gd name="T48" fmla="*/ 131 w 233"/>
                    <a:gd name="T49" fmla="*/ 43 h 53"/>
                    <a:gd name="T50" fmla="*/ 118 w 233"/>
                    <a:gd name="T51" fmla="*/ 45 h 53"/>
                    <a:gd name="T52" fmla="*/ 102 w 233"/>
                    <a:gd name="T53" fmla="*/ 46 h 53"/>
                    <a:gd name="T54" fmla="*/ 87 w 233"/>
                    <a:gd name="T55" fmla="*/ 46 h 53"/>
                    <a:gd name="T56" fmla="*/ 73 w 233"/>
                    <a:gd name="T57" fmla="*/ 46 h 53"/>
                    <a:gd name="T58" fmla="*/ 56 w 233"/>
                    <a:gd name="T59" fmla="*/ 46 h 53"/>
                    <a:gd name="T60" fmla="*/ 40 w 233"/>
                    <a:gd name="T61" fmla="*/ 46 h 53"/>
                    <a:gd name="T62" fmla="*/ 25 w 233"/>
                    <a:gd name="T63" fmla="*/ 46 h 53"/>
                    <a:gd name="T64" fmla="*/ 9 w 233"/>
                    <a:gd name="T65" fmla="*/ 45 h 53"/>
                    <a:gd name="T66" fmla="*/ 0 w 233"/>
                    <a:gd name="T67" fmla="*/ 45 h 53"/>
                    <a:gd name="T68" fmla="*/ 0 w 233"/>
                    <a:gd name="T69" fmla="*/ 45 h 53"/>
                    <a:gd name="T70" fmla="*/ 0 w 233"/>
                    <a:gd name="T71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33" h="53">
                      <a:moveTo>
                        <a:pt x="0" y="48"/>
                      </a:moveTo>
                      <a:lnTo>
                        <a:pt x="0" y="48"/>
                      </a:lnTo>
                      <a:lnTo>
                        <a:pt x="9" y="48"/>
                      </a:lnTo>
                      <a:lnTo>
                        <a:pt x="18" y="50"/>
                      </a:lnTo>
                      <a:lnTo>
                        <a:pt x="25" y="50"/>
                      </a:lnTo>
                      <a:lnTo>
                        <a:pt x="32" y="50"/>
                      </a:lnTo>
                      <a:lnTo>
                        <a:pt x="40" y="50"/>
                      </a:lnTo>
                      <a:lnTo>
                        <a:pt x="49" y="50"/>
                      </a:lnTo>
                      <a:lnTo>
                        <a:pt x="56" y="50"/>
                      </a:lnTo>
                      <a:lnTo>
                        <a:pt x="63" y="52"/>
                      </a:lnTo>
                      <a:lnTo>
                        <a:pt x="73" y="52"/>
                      </a:lnTo>
                      <a:lnTo>
                        <a:pt x="80" y="50"/>
                      </a:lnTo>
                      <a:lnTo>
                        <a:pt x="87" y="50"/>
                      </a:lnTo>
                      <a:lnTo>
                        <a:pt x="94" y="50"/>
                      </a:lnTo>
                      <a:lnTo>
                        <a:pt x="104" y="50"/>
                      </a:lnTo>
                      <a:lnTo>
                        <a:pt x="109" y="48"/>
                      </a:lnTo>
                      <a:lnTo>
                        <a:pt x="118" y="48"/>
                      </a:lnTo>
                      <a:lnTo>
                        <a:pt x="126" y="48"/>
                      </a:lnTo>
                      <a:lnTo>
                        <a:pt x="133" y="46"/>
                      </a:lnTo>
                      <a:lnTo>
                        <a:pt x="140" y="45"/>
                      </a:lnTo>
                      <a:lnTo>
                        <a:pt x="147" y="43"/>
                      </a:lnTo>
                      <a:lnTo>
                        <a:pt x="153" y="41"/>
                      </a:lnTo>
                      <a:lnTo>
                        <a:pt x="160" y="40"/>
                      </a:lnTo>
                      <a:lnTo>
                        <a:pt x="168" y="38"/>
                      </a:lnTo>
                      <a:lnTo>
                        <a:pt x="175" y="36"/>
                      </a:lnTo>
                      <a:lnTo>
                        <a:pt x="180" y="33"/>
                      </a:lnTo>
                      <a:lnTo>
                        <a:pt x="188" y="30"/>
                      </a:lnTo>
                      <a:lnTo>
                        <a:pt x="193" y="28"/>
                      </a:lnTo>
                      <a:lnTo>
                        <a:pt x="200" y="23"/>
                      </a:lnTo>
                      <a:lnTo>
                        <a:pt x="208" y="20"/>
                      </a:lnTo>
                      <a:lnTo>
                        <a:pt x="213" y="16"/>
                      </a:lnTo>
                      <a:lnTo>
                        <a:pt x="219" y="11"/>
                      </a:lnTo>
                      <a:lnTo>
                        <a:pt x="224" y="6"/>
                      </a:lnTo>
                      <a:lnTo>
                        <a:pt x="232" y="1"/>
                      </a:lnTo>
                      <a:lnTo>
                        <a:pt x="228" y="0"/>
                      </a:lnTo>
                      <a:lnTo>
                        <a:pt x="222" y="5"/>
                      </a:lnTo>
                      <a:lnTo>
                        <a:pt x="217" y="8"/>
                      </a:lnTo>
                      <a:lnTo>
                        <a:pt x="211" y="13"/>
                      </a:lnTo>
                      <a:lnTo>
                        <a:pt x="204" y="16"/>
                      </a:lnTo>
                      <a:lnTo>
                        <a:pt x="199" y="21"/>
                      </a:lnTo>
                      <a:lnTo>
                        <a:pt x="191" y="25"/>
                      </a:lnTo>
                      <a:lnTo>
                        <a:pt x="186" y="28"/>
                      </a:lnTo>
                      <a:lnTo>
                        <a:pt x="180" y="30"/>
                      </a:lnTo>
                      <a:lnTo>
                        <a:pt x="173" y="33"/>
                      </a:lnTo>
                      <a:lnTo>
                        <a:pt x="166" y="35"/>
                      </a:lnTo>
                      <a:lnTo>
                        <a:pt x="160" y="36"/>
                      </a:lnTo>
                      <a:lnTo>
                        <a:pt x="153" y="40"/>
                      </a:lnTo>
                      <a:lnTo>
                        <a:pt x="146" y="40"/>
                      </a:lnTo>
                      <a:lnTo>
                        <a:pt x="138" y="41"/>
                      </a:lnTo>
                      <a:lnTo>
                        <a:pt x="131" y="43"/>
                      </a:lnTo>
                      <a:lnTo>
                        <a:pt x="124" y="45"/>
                      </a:lnTo>
                      <a:lnTo>
                        <a:pt x="118" y="45"/>
                      </a:lnTo>
                      <a:lnTo>
                        <a:pt x="109" y="45"/>
                      </a:lnTo>
                      <a:lnTo>
                        <a:pt x="102" y="46"/>
                      </a:lnTo>
                      <a:lnTo>
                        <a:pt x="94" y="46"/>
                      </a:lnTo>
                      <a:lnTo>
                        <a:pt x="87" y="46"/>
                      </a:lnTo>
                      <a:lnTo>
                        <a:pt x="80" y="46"/>
                      </a:lnTo>
                      <a:lnTo>
                        <a:pt x="73" y="46"/>
                      </a:lnTo>
                      <a:lnTo>
                        <a:pt x="63" y="46"/>
                      </a:lnTo>
                      <a:lnTo>
                        <a:pt x="56" y="46"/>
                      </a:lnTo>
                      <a:lnTo>
                        <a:pt x="49" y="46"/>
                      </a:lnTo>
                      <a:lnTo>
                        <a:pt x="40" y="46"/>
                      </a:lnTo>
                      <a:lnTo>
                        <a:pt x="32" y="46"/>
                      </a:lnTo>
                      <a:lnTo>
                        <a:pt x="25" y="46"/>
                      </a:lnTo>
                      <a:lnTo>
                        <a:pt x="18" y="45"/>
                      </a:lnTo>
                      <a:lnTo>
                        <a:pt x="9" y="45"/>
                      </a:lnTo>
                      <a:lnTo>
                        <a:pt x="0" y="45"/>
                      </a:lnTo>
                      <a:lnTo>
                        <a:pt x="0" y="45"/>
                      </a:lnTo>
                      <a:lnTo>
                        <a:pt x="0" y="45"/>
                      </a:lnTo>
                      <a:lnTo>
                        <a:pt x="0" y="45"/>
                      </a:lnTo>
                      <a:lnTo>
                        <a:pt x="0" y="46"/>
                      </a:lnTo>
                      <a:lnTo>
                        <a:pt x="0" y="48"/>
                      </a:lnTo>
                      <a:lnTo>
                        <a:pt x="0" y="4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18" name="Freeform 474">
                  <a:extLst>
                    <a:ext uri="{FF2B5EF4-FFF2-40B4-BE49-F238E27FC236}">
                      <a16:creationId xmlns:a16="http://schemas.microsoft.com/office/drawing/2014/main" id="{3F0A3223-8120-252A-68AC-22BF068CF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97" y="2097"/>
                  <a:ext cx="235" cy="89"/>
                </a:xfrm>
                <a:custGeom>
                  <a:avLst/>
                  <a:gdLst>
                    <a:gd name="T0" fmla="*/ 0 w 235"/>
                    <a:gd name="T1" fmla="*/ 3 h 89"/>
                    <a:gd name="T2" fmla="*/ 10 w 235"/>
                    <a:gd name="T3" fmla="*/ 13 h 89"/>
                    <a:gd name="T4" fmla="*/ 20 w 235"/>
                    <a:gd name="T5" fmla="*/ 22 h 89"/>
                    <a:gd name="T6" fmla="*/ 32 w 235"/>
                    <a:gd name="T7" fmla="*/ 32 h 89"/>
                    <a:gd name="T8" fmla="*/ 45 w 235"/>
                    <a:gd name="T9" fmla="*/ 38 h 89"/>
                    <a:gd name="T10" fmla="*/ 58 w 235"/>
                    <a:gd name="T11" fmla="*/ 47 h 89"/>
                    <a:gd name="T12" fmla="*/ 71 w 235"/>
                    <a:gd name="T13" fmla="*/ 54 h 89"/>
                    <a:gd name="T14" fmla="*/ 85 w 235"/>
                    <a:gd name="T15" fmla="*/ 60 h 89"/>
                    <a:gd name="T16" fmla="*/ 100 w 235"/>
                    <a:gd name="T17" fmla="*/ 66 h 89"/>
                    <a:gd name="T18" fmla="*/ 117 w 235"/>
                    <a:gd name="T19" fmla="*/ 71 h 89"/>
                    <a:gd name="T20" fmla="*/ 131 w 235"/>
                    <a:gd name="T21" fmla="*/ 76 h 89"/>
                    <a:gd name="T22" fmla="*/ 148 w 235"/>
                    <a:gd name="T23" fmla="*/ 79 h 89"/>
                    <a:gd name="T24" fmla="*/ 164 w 235"/>
                    <a:gd name="T25" fmla="*/ 82 h 89"/>
                    <a:gd name="T26" fmla="*/ 182 w 235"/>
                    <a:gd name="T27" fmla="*/ 84 h 89"/>
                    <a:gd name="T28" fmla="*/ 199 w 235"/>
                    <a:gd name="T29" fmla="*/ 86 h 89"/>
                    <a:gd name="T30" fmla="*/ 217 w 235"/>
                    <a:gd name="T31" fmla="*/ 88 h 89"/>
                    <a:gd name="T32" fmla="*/ 234 w 235"/>
                    <a:gd name="T33" fmla="*/ 88 h 89"/>
                    <a:gd name="T34" fmla="*/ 224 w 235"/>
                    <a:gd name="T35" fmla="*/ 84 h 89"/>
                    <a:gd name="T36" fmla="*/ 208 w 235"/>
                    <a:gd name="T37" fmla="*/ 84 h 89"/>
                    <a:gd name="T38" fmla="*/ 191 w 235"/>
                    <a:gd name="T39" fmla="*/ 82 h 89"/>
                    <a:gd name="T40" fmla="*/ 173 w 235"/>
                    <a:gd name="T41" fmla="*/ 81 h 89"/>
                    <a:gd name="T42" fmla="*/ 157 w 235"/>
                    <a:gd name="T43" fmla="*/ 77 h 89"/>
                    <a:gd name="T44" fmla="*/ 142 w 235"/>
                    <a:gd name="T45" fmla="*/ 74 h 89"/>
                    <a:gd name="T46" fmla="*/ 126 w 235"/>
                    <a:gd name="T47" fmla="*/ 71 h 89"/>
                    <a:gd name="T48" fmla="*/ 109 w 235"/>
                    <a:gd name="T49" fmla="*/ 66 h 89"/>
                    <a:gd name="T50" fmla="*/ 95 w 235"/>
                    <a:gd name="T51" fmla="*/ 60 h 89"/>
                    <a:gd name="T52" fmla="*/ 80 w 235"/>
                    <a:gd name="T53" fmla="*/ 54 h 89"/>
                    <a:gd name="T54" fmla="*/ 65 w 235"/>
                    <a:gd name="T55" fmla="*/ 47 h 89"/>
                    <a:gd name="T56" fmla="*/ 53 w 235"/>
                    <a:gd name="T57" fmla="*/ 40 h 89"/>
                    <a:gd name="T58" fmla="*/ 40 w 235"/>
                    <a:gd name="T59" fmla="*/ 33 h 89"/>
                    <a:gd name="T60" fmla="*/ 29 w 235"/>
                    <a:gd name="T61" fmla="*/ 25 h 89"/>
                    <a:gd name="T62" fmla="*/ 18 w 235"/>
                    <a:gd name="T63" fmla="*/ 15 h 89"/>
                    <a:gd name="T64" fmla="*/ 9 w 235"/>
                    <a:gd name="T65" fmla="*/ 6 h 89"/>
                    <a:gd name="T66" fmla="*/ 1 w 235"/>
                    <a:gd name="T67" fmla="*/ 3 h 89"/>
                    <a:gd name="T68" fmla="*/ 1 w 235"/>
                    <a:gd name="T69" fmla="*/ 0 h 89"/>
                    <a:gd name="T70" fmla="*/ 0 w 235"/>
                    <a:gd name="T71" fmla="*/ 1 h 89"/>
                    <a:gd name="T72" fmla="*/ 1 w 235"/>
                    <a:gd name="T73" fmla="*/ 0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35" h="89">
                      <a:moveTo>
                        <a:pt x="1" y="0"/>
                      </a:moveTo>
                      <a:lnTo>
                        <a:pt x="0" y="3"/>
                      </a:lnTo>
                      <a:lnTo>
                        <a:pt x="5" y="8"/>
                      </a:lnTo>
                      <a:lnTo>
                        <a:pt x="10" y="13"/>
                      </a:lnTo>
                      <a:lnTo>
                        <a:pt x="14" y="16"/>
                      </a:lnTo>
                      <a:lnTo>
                        <a:pt x="20" y="22"/>
                      </a:lnTo>
                      <a:lnTo>
                        <a:pt x="25" y="27"/>
                      </a:lnTo>
                      <a:lnTo>
                        <a:pt x="32" y="32"/>
                      </a:lnTo>
                      <a:lnTo>
                        <a:pt x="38" y="35"/>
                      </a:lnTo>
                      <a:lnTo>
                        <a:pt x="45" y="38"/>
                      </a:lnTo>
                      <a:lnTo>
                        <a:pt x="51" y="44"/>
                      </a:lnTo>
                      <a:lnTo>
                        <a:pt x="58" y="47"/>
                      </a:lnTo>
                      <a:lnTo>
                        <a:pt x="63" y="50"/>
                      </a:lnTo>
                      <a:lnTo>
                        <a:pt x="71" y="54"/>
                      </a:lnTo>
                      <a:lnTo>
                        <a:pt x="78" y="57"/>
                      </a:lnTo>
                      <a:lnTo>
                        <a:pt x="85" y="60"/>
                      </a:lnTo>
                      <a:lnTo>
                        <a:pt x="93" y="64"/>
                      </a:lnTo>
                      <a:lnTo>
                        <a:pt x="100" y="66"/>
                      </a:lnTo>
                      <a:lnTo>
                        <a:pt x="107" y="69"/>
                      </a:lnTo>
                      <a:lnTo>
                        <a:pt x="117" y="71"/>
                      </a:lnTo>
                      <a:lnTo>
                        <a:pt x="124" y="72"/>
                      </a:lnTo>
                      <a:lnTo>
                        <a:pt x="131" y="76"/>
                      </a:lnTo>
                      <a:lnTo>
                        <a:pt x="140" y="77"/>
                      </a:lnTo>
                      <a:lnTo>
                        <a:pt x="148" y="79"/>
                      </a:lnTo>
                      <a:lnTo>
                        <a:pt x="157" y="81"/>
                      </a:lnTo>
                      <a:lnTo>
                        <a:pt x="164" y="82"/>
                      </a:lnTo>
                      <a:lnTo>
                        <a:pt x="173" y="84"/>
                      </a:lnTo>
                      <a:lnTo>
                        <a:pt x="182" y="84"/>
                      </a:lnTo>
                      <a:lnTo>
                        <a:pt x="190" y="86"/>
                      </a:lnTo>
                      <a:lnTo>
                        <a:pt x="199" y="86"/>
                      </a:lnTo>
                      <a:lnTo>
                        <a:pt x="208" y="88"/>
                      </a:lnTo>
                      <a:lnTo>
                        <a:pt x="217" y="88"/>
                      </a:lnTo>
                      <a:lnTo>
                        <a:pt x="224" y="88"/>
                      </a:lnTo>
                      <a:lnTo>
                        <a:pt x="234" y="88"/>
                      </a:lnTo>
                      <a:lnTo>
                        <a:pt x="234" y="84"/>
                      </a:lnTo>
                      <a:lnTo>
                        <a:pt x="224" y="84"/>
                      </a:lnTo>
                      <a:lnTo>
                        <a:pt x="217" y="84"/>
                      </a:lnTo>
                      <a:lnTo>
                        <a:pt x="208" y="84"/>
                      </a:lnTo>
                      <a:lnTo>
                        <a:pt x="199" y="82"/>
                      </a:lnTo>
                      <a:lnTo>
                        <a:pt x="191" y="82"/>
                      </a:lnTo>
                      <a:lnTo>
                        <a:pt x="182" y="81"/>
                      </a:lnTo>
                      <a:lnTo>
                        <a:pt x="173" y="81"/>
                      </a:lnTo>
                      <a:lnTo>
                        <a:pt x="166" y="79"/>
                      </a:lnTo>
                      <a:lnTo>
                        <a:pt x="157" y="77"/>
                      </a:lnTo>
                      <a:lnTo>
                        <a:pt x="149" y="76"/>
                      </a:lnTo>
                      <a:lnTo>
                        <a:pt x="142" y="74"/>
                      </a:lnTo>
                      <a:lnTo>
                        <a:pt x="133" y="72"/>
                      </a:lnTo>
                      <a:lnTo>
                        <a:pt x="126" y="71"/>
                      </a:lnTo>
                      <a:lnTo>
                        <a:pt x="117" y="67"/>
                      </a:lnTo>
                      <a:lnTo>
                        <a:pt x="109" y="66"/>
                      </a:lnTo>
                      <a:lnTo>
                        <a:pt x="102" y="62"/>
                      </a:lnTo>
                      <a:lnTo>
                        <a:pt x="95" y="60"/>
                      </a:lnTo>
                      <a:lnTo>
                        <a:pt x="87" y="57"/>
                      </a:lnTo>
                      <a:lnTo>
                        <a:pt x="80" y="54"/>
                      </a:lnTo>
                      <a:lnTo>
                        <a:pt x="73" y="50"/>
                      </a:lnTo>
                      <a:lnTo>
                        <a:pt x="65" y="47"/>
                      </a:lnTo>
                      <a:lnTo>
                        <a:pt x="60" y="44"/>
                      </a:lnTo>
                      <a:lnTo>
                        <a:pt x="53" y="40"/>
                      </a:lnTo>
                      <a:lnTo>
                        <a:pt x="47" y="37"/>
                      </a:lnTo>
                      <a:lnTo>
                        <a:pt x="40" y="33"/>
                      </a:lnTo>
                      <a:lnTo>
                        <a:pt x="34" y="28"/>
                      </a:lnTo>
                      <a:lnTo>
                        <a:pt x="29" y="25"/>
                      </a:lnTo>
                      <a:lnTo>
                        <a:pt x="23" y="20"/>
                      </a:lnTo>
                      <a:lnTo>
                        <a:pt x="18" y="15"/>
                      </a:lnTo>
                      <a:lnTo>
                        <a:pt x="12" y="11"/>
                      </a:lnTo>
                      <a:lnTo>
                        <a:pt x="9" y="6"/>
                      </a:lnTo>
                      <a:lnTo>
                        <a:pt x="3" y="1"/>
                      </a:lnTo>
                      <a:lnTo>
                        <a:pt x="1" y="3"/>
                      </a:lnTo>
                      <a:lnTo>
                        <a:pt x="3" y="1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19" name="Freeform 475">
                  <a:extLst>
                    <a:ext uri="{FF2B5EF4-FFF2-40B4-BE49-F238E27FC236}">
                      <a16:creationId xmlns:a16="http://schemas.microsoft.com/office/drawing/2014/main" id="{1ED974DF-66ED-E3DD-AFB7-758A07EFA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57" y="2041"/>
                  <a:ext cx="780" cy="264"/>
                </a:xfrm>
                <a:custGeom>
                  <a:avLst/>
                  <a:gdLst>
                    <a:gd name="T0" fmla="*/ 49 w 780"/>
                    <a:gd name="T1" fmla="*/ 178 h 264"/>
                    <a:gd name="T2" fmla="*/ 779 w 780"/>
                    <a:gd name="T3" fmla="*/ 232 h 264"/>
                    <a:gd name="T4" fmla="*/ 779 w 780"/>
                    <a:gd name="T5" fmla="*/ 263 h 264"/>
                    <a:gd name="T6" fmla="*/ 49 w 780"/>
                    <a:gd name="T7" fmla="*/ 205 h 264"/>
                    <a:gd name="T8" fmla="*/ 49 w 780"/>
                    <a:gd name="T9" fmla="*/ 178 h 264"/>
                    <a:gd name="T10" fmla="*/ 3 w 780"/>
                    <a:gd name="T11" fmla="*/ 0 h 264"/>
                    <a:gd name="T12" fmla="*/ 766 w 780"/>
                    <a:gd name="T13" fmla="*/ 57 h 264"/>
                    <a:gd name="T14" fmla="*/ 760 w 780"/>
                    <a:gd name="T15" fmla="*/ 88 h 264"/>
                    <a:gd name="T16" fmla="*/ 0 w 780"/>
                    <a:gd name="T17" fmla="*/ 27 h 264"/>
                    <a:gd name="T18" fmla="*/ 3 w 780"/>
                    <a:gd name="T19" fmla="*/ 0 h 264"/>
                    <a:gd name="T20" fmla="*/ 49 w 780"/>
                    <a:gd name="T21" fmla="*/ 178 h 2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80" h="264">
                      <a:moveTo>
                        <a:pt x="49" y="178"/>
                      </a:moveTo>
                      <a:lnTo>
                        <a:pt x="779" y="232"/>
                      </a:lnTo>
                      <a:lnTo>
                        <a:pt x="779" y="263"/>
                      </a:lnTo>
                      <a:lnTo>
                        <a:pt x="49" y="205"/>
                      </a:lnTo>
                      <a:lnTo>
                        <a:pt x="49" y="178"/>
                      </a:lnTo>
                      <a:lnTo>
                        <a:pt x="3" y="0"/>
                      </a:lnTo>
                      <a:lnTo>
                        <a:pt x="766" y="57"/>
                      </a:lnTo>
                      <a:lnTo>
                        <a:pt x="760" y="88"/>
                      </a:lnTo>
                      <a:lnTo>
                        <a:pt x="0" y="27"/>
                      </a:lnTo>
                      <a:lnTo>
                        <a:pt x="3" y="0"/>
                      </a:lnTo>
                      <a:lnTo>
                        <a:pt x="49" y="178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20" name="Freeform 476">
                  <a:extLst>
                    <a:ext uri="{FF2B5EF4-FFF2-40B4-BE49-F238E27FC236}">
                      <a16:creationId xmlns:a16="http://schemas.microsoft.com/office/drawing/2014/main" id="{64EFF798-2F3D-6ACA-135D-6321E40E9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0" y="2158"/>
                  <a:ext cx="403" cy="74"/>
                </a:xfrm>
                <a:custGeom>
                  <a:avLst/>
                  <a:gdLst>
                    <a:gd name="T0" fmla="*/ 0 w 403"/>
                    <a:gd name="T1" fmla="*/ 42 h 74"/>
                    <a:gd name="T2" fmla="*/ 1 w 403"/>
                    <a:gd name="T3" fmla="*/ 47 h 74"/>
                    <a:gd name="T4" fmla="*/ 10 w 403"/>
                    <a:gd name="T5" fmla="*/ 52 h 74"/>
                    <a:gd name="T6" fmla="*/ 25 w 403"/>
                    <a:gd name="T7" fmla="*/ 57 h 74"/>
                    <a:gd name="T8" fmla="*/ 43 w 403"/>
                    <a:gd name="T9" fmla="*/ 61 h 74"/>
                    <a:gd name="T10" fmla="*/ 67 w 403"/>
                    <a:gd name="T11" fmla="*/ 64 h 74"/>
                    <a:gd name="T12" fmla="*/ 91 w 403"/>
                    <a:gd name="T13" fmla="*/ 67 h 74"/>
                    <a:gd name="T14" fmla="*/ 116 w 403"/>
                    <a:gd name="T15" fmla="*/ 69 h 74"/>
                    <a:gd name="T16" fmla="*/ 144 w 403"/>
                    <a:gd name="T17" fmla="*/ 71 h 74"/>
                    <a:gd name="T18" fmla="*/ 169 w 403"/>
                    <a:gd name="T19" fmla="*/ 73 h 74"/>
                    <a:gd name="T20" fmla="*/ 193 w 403"/>
                    <a:gd name="T21" fmla="*/ 73 h 74"/>
                    <a:gd name="T22" fmla="*/ 215 w 403"/>
                    <a:gd name="T23" fmla="*/ 73 h 74"/>
                    <a:gd name="T24" fmla="*/ 237 w 403"/>
                    <a:gd name="T25" fmla="*/ 71 h 74"/>
                    <a:gd name="T26" fmla="*/ 263 w 403"/>
                    <a:gd name="T27" fmla="*/ 71 h 74"/>
                    <a:gd name="T28" fmla="*/ 288 w 403"/>
                    <a:gd name="T29" fmla="*/ 67 h 74"/>
                    <a:gd name="T30" fmla="*/ 314 w 403"/>
                    <a:gd name="T31" fmla="*/ 66 h 74"/>
                    <a:gd name="T32" fmla="*/ 338 w 403"/>
                    <a:gd name="T33" fmla="*/ 64 h 74"/>
                    <a:gd name="T34" fmla="*/ 359 w 403"/>
                    <a:gd name="T35" fmla="*/ 61 h 74"/>
                    <a:gd name="T36" fmla="*/ 378 w 403"/>
                    <a:gd name="T37" fmla="*/ 56 h 74"/>
                    <a:gd name="T38" fmla="*/ 392 w 403"/>
                    <a:gd name="T39" fmla="*/ 52 h 74"/>
                    <a:gd name="T40" fmla="*/ 400 w 403"/>
                    <a:gd name="T41" fmla="*/ 47 h 74"/>
                    <a:gd name="T42" fmla="*/ 402 w 403"/>
                    <a:gd name="T43" fmla="*/ 42 h 74"/>
                    <a:gd name="T44" fmla="*/ 367 w 403"/>
                    <a:gd name="T45" fmla="*/ 6 h 74"/>
                    <a:gd name="T46" fmla="*/ 352 w 403"/>
                    <a:gd name="T47" fmla="*/ 11 h 74"/>
                    <a:gd name="T48" fmla="*/ 338 w 403"/>
                    <a:gd name="T49" fmla="*/ 15 h 74"/>
                    <a:gd name="T50" fmla="*/ 323 w 403"/>
                    <a:gd name="T51" fmla="*/ 18 h 74"/>
                    <a:gd name="T52" fmla="*/ 306 w 403"/>
                    <a:gd name="T53" fmla="*/ 20 h 74"/>
                    <a:gd name="T54" fmla="*/ 290 w 403"/>
                    <a:gd name="T55" fmla="*/ 22 h 74"/>
                    <a:gd name="T56" fmla="*/ 274 w 403"/>
                    <a:gd name="T57" fmla="*/ 23 h 74"/>
                    <a:gd name="T58" fmla="*/ 257 w 403"/>
                    <a:gd name="T59" fmla="*/ 23 h 74"/>
                    <a:gd name="T60" fmla="*/ 241 w 403"/>
                    <a:gd name="T61" fmla="*/ 25 h 74"/>
                    <a:gd name="T62" fmla="*/ 224 w 403"/>
                    <a:gd name="T63" fmla="*/ 25 h 74"/>
                    <a:gd name="T64" fmla="*/ 208 w 403"/>
                    <a:gd name="T65" fmla="*/ 25 h 74"/>
                    <a:gd name="T66" fmla="*/ 188 w 403"/>
                    <a:gd name="T67" fmla="*/ 25 h 74"/>
                    <a:gd name="T68" fmla="*/ 168 w 403"/>
                    <a:gd name="T69" fmla="*/ 25 h 74"/>
                    <a:gd name="T70" fmla="*/ 144 w 403"/>
                    <a:gd name="T71" fmla="*/ 23 h 74"/>
                    <a:gd name="T72" fmla="*/ 120 w 403"/>
                    <a:gd name="T73" fmla="*/ 23 h 74"/>
                    <a:gd name="T74" fmla="*/ 98 w 403"/>
                    <a:gd name="T75" fmla="*/ 20 h 74"/>
                    <a:gd name="T76" fmla="*/ 78 w 403"/>
                    <a:gd name="T77" fmla="*/ 18 h 74"/>
                    <a:gd name="T78" fmla="*/ 60 w 403"/>
                    <a:gd name="T79" fmla="*/ 15 h 74"/>
                    <a:gd name="T80" fmla="*/ 45 w 403"/>
                    <a:gd name="T81" fmla="*/ 11 h 74"/>
                    <a:gd name="T82" fmla="*/ 36 w 403"/>
                    <a:gd name="T83" fmla="*/ 8 h 74"/>
                    <a:gd name="T84" fmla="*/ 32 w 403"/>
                    <a:gd name="T85" fmla="*/ 3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403" h="74">
                      <a:moveTo>
                        <a:pt x="32" y="0"/>
                      </a:moveTo>
                      <a:lnTo>
                        <a:pt x="0" y="40"/>
                      </a:lnTo>
                      <a:lnTo>
                        <a:pt x="0" y="42"/>
                      </a:lnTo>
                      <a:lnTo>
                        <a:pt x="0" y="44"/>
                      </a:lnTo>
                      <a:lnTo>
                        <a:pt x="0" y="45"/>
                      </a:lnTo>
                      <a:lnTo>
                        <a:pt x="1" y="47"/>
                      </a:lnTo>
                      <a:lnTo>
                        <a:pt x="5" y="49"/>
                      </a:lnTo>
                      <a:lnTo>
                        <a:pt x="7" y="50"/>
                      </a:lnTo>
                      <a:lnTo>
                        <a:pt x="10" y="52"/>
                      </a:lnTo>
                      <a:lnTo>
                        <a:pt x="14" y="54"/>
                      </a:lnTo>
                      <a:lnTo>
                        <a:pt x="20" y="56"/>
                      </a:lnTo>
                      <a:lnTo>
                        <a:pt x="25" y="57"/>
                      </a:lnTo>
                      <a:lnTo>
                        <a:pt x="31" y="59"/>
                      </a:lnTo>
                      <a:lnTo>
                        <a:pt x="38" y="59"/>
                      </a:lnTo>
                      <a:lnTo>
                        <a:pt x="43" y="61"/>
                      </a:lnTo>
                      <a:lnTo>
                        <a:pt x="51" y="61"/>
                      </a:lnTo>
                      <a:lnTo>
                        <a:pt x="58" y="62"/>
                      </a:lnTo>
                      <a:lnTo>
                        <a:pt x="67" y="64"/>
                      </a:lnTo>
                      <a:lnTo>
                        <a:pt x="74" y="64"/>
                      </a:lnTo>
                      <a:lnTo>
                        <a:pt x="84" y="66"/>
                      </a:lnTo>
                      <a:lnTo>
                        <a:pt x="91" y="67"/>
                      </a:lnTo>
                      <a:lnTo>
                        <a:pt x="100" y="67"/>
                      </a:lnTo>
                      <a:lnTo>
                        <a:pt x="107" y="67"/>
                      </a:lnTo>
                      <a:lnTo>
                        <a:pt x="116" y="69"/>
                      </a:lnTo>
                      <a:lnTo>
                        <a:pt x="126" y="69"/>
                      </a:lnTo>
                      <a:lnTo>
                        <a:pt x="135" y="71"/>
                      </a:lnTo>
                      <a:lnTo>
                        <a:pt x="144" y="71"/>
                      </a:lnTo>
                      <a:lnTo>
                        <a:pt x="153" y="71"/>
                      </a:lnTo>
                      <a:lnTo>
                        <a:pt x="160" y="71"/>
                      </a:lnTo>
                      <a:lnTo>
                        <a:pt x="169" y="73"/>
                      </a:lnTo>
                      <a:lnTo>
                        <a:pt x="177" y="73"/>
                      </a:lnTo>
                      <a:lnTo>
                        <a:pt x="186" y="73"/>
                      </a:lnTo>
                      <a:lnTo>
                        <a:pt x="193" y="73"/>
                      </a:lnTo>
                      <a:lnTo>
                        <a:pt x="201" y="73"/>
                      </a:lnTo>
                      <a:lnTo>
                        <a:pt x="208" y="73"/>
                      </a:lnTo>
                      <a:lnTo>
                        <a:pt x="215" y="73"/>
                      </a:lnTo>
                      <a:lnTo>
                        <a:pt x="222" y="73"/>
                      </a:lnTo>
                      <a:lnTo>
                        <a:pt x="230" y="71"/>
                      </a:lnTo>
                      <a:lnTo>
                        <a:pt x="237" y="71"/>
                      </a:lnTo>
                      <a:lnTo>
                        <a:pt x="246" y="71"/>
                      </a:lnTo>
                      <a:lnTo>
                        <a:pt x="253" y="71"/>
                      </a:lnTo>
                      <a:lnTo>
                        <a:pt x="263" y="71"/>
                      </a:lnTo>
                      <a:lnTo>
                        <a:pt x="270" y="69"/>
                      </a:lnTo>
                      <a:lnTo>
                        <a:pt x="279" y="69"/>
                      </a:lnTo>
                      <a:lnTo>
                        <a:pt x="288" y="67"/>
                      </a:lnTo>
                      <a:lnTo>
                        <a:pt x="297" y="67"/>
                      </a:lnTo>
                      <a:lnTo>
                        <a:pt x="305" y="67"/>
                      </a:lnTo>
                      <a:lnTo>
                        <a:pt x="314" y="66"/>
                      </a:lnTo>
                      <a:lnTo>
                        <a:pt x="323" y="66"/>
                      </a:lnTo>
                      <a:lnTo>
                        <a:pt x="330" y="64"/>
                      </a:lnTo>
                      <a:lnTo>
                        <a:pt x="338" y="64"/>
                      </a:lnTo>
                      <a:lnTo>
                        <a:pt x="345" y="62"/>
                      </a:lnTo>
                      <a:lnTo>
                        <a:pt x="352" y="61"/>
                      </a:lnTo>
                      <a:lnTo>
                        <a:pt x="359" y="61"/>
                      </a:lnTo>
                      <a:lnTo>
                        <a:pt x="367" y="59"/>
                      </a:lnTo>
                      <a:lnTo>
                        <a:pt x="372" y="57"/>
                      </a:lnTo>
                      <a:lnTo>
                        <a:pt x="378" y="56"/>
                      </a:lnTo>
                      <a:lnTo>
                        <a:pt x="383" y="56"/>
                      </a:lnTo>
                      <a:lnTo>
                        <a:pt x="387" y="54"/>
                      </a:lnTo>
                      <a:lnTo>
                        <a:pt x="392" y="52"/>
                      </a:lnTo>
                      <a:lnTo>
                        <a:pt x="394" y="50"/>
                      </a:lnTo>
                      <a:lnTo>
                        <a:pt x="398" y="49"/>
                      </a:lnTo>
                      <a:lnTo>
                        <a:pt x="400" y="47"/>
                      </a:lnTo>
                      <a:lnTo>
                        <a:pt x="402" y="45"/>
                      </a:lnTo>
                      <a:lnTo>
                        <a:pt x="402" y="44"/>
                      </a:lnTo>
                      <a:lnTo>
                        <a:pt x="402" y="42"/>
                      </a:lnTo>
                      <a:lnTo>
                        <a:pt x="376" y="3"/>
                      </a:lnTo>
                      <a:lnTo>
                        <a:pt x="372" y="5"/>
                      </a:lnTo>
                      <a:lnTo>
                        <a:pt x="367" y="6"/>
                      </a:lnTo>
                      <a:lnTo>
                        <a:pt x="361" y="8"/>
                      </a:lnTo>
                      <a:lnTo>
                        <a:pt x="358" y="10"/>
                      </a:lnTo>
                      <a:lnTo>
                        <a:pt x="352" y="11"/>
                      </a:lnTo>
                      <a:lnTo>
                        <a:pt x="349" y="11"/>
                      </a:lnTo>
                      <a:lnTo>
                        <a:pt x="343" y="13"/>
                      </a:lnTo>
                      <a:lnTo>
                        <a:pt x="338" y="15"/>
                      </a:lnTo>
                      <a:lnTo>
                        <a:pt x="332" y="16"/>
                      </a:lnTo>
                      <a:lnTo>
                        <a:pt x="327" y="16"/>
                      </a:lnTo>
                      <a:lnTo>
                        <a:pt x="323" y="18"/>
                      </a:lnTo>
                      <a:lnTo>
                        <a:pt x="317" y="18"/>
                      </a:lnTo>
                      <a:lnTo>
                        <a:pt x="312" y="20"/>
                      </a:lnTo>
                      <a:lnTo>
                        <a:pt x="306" y="20"/>
                      </a:lnTo>
                      <a:lnTo>
                        <a:pt x="301" y="20"/>
                      </a:lnTo>
                      <a:lnTo>
                        <a:pt x="296" y="22"/>
                      </a:lnTo>
                      <a:lnTo>
                        <a:pt x="290" y="22"/>
                      </a:lnTo>
                      <a:lnTo>
                        <a:pt x="285" y="22"/>
                      </a:lnTo>
                      <a:lnTo>
                        <a:pt x="279" y="23"/>
                      </a:lnTo>
                      <a:lnTo>
                        <a:pt x="274" y="23"/>
                      </a:lnTo>
                      <a:lnTo>
                        <a:pt x="268" y="23"/>
                      </a:lnTo>
                      <a:lnTo>
                        <a:pt x="263" y="23"/>
                      </a:lnTo>
                      <a:lnTo>
                        <a:pt x="257" y="23"/>
                      </a:lnTo>
                      <a:lnTo>
                        <a:pt x="252" y="23"/>
                      </a:lnTo>
                      <a:lnTo>
                        <a:pt x="246" y="23"/>
                      </a:lnTo>
                      <a:lnTo>
                        <a:pt x="241" y="25"/>
                      </a:lnTo>
                      <a:lnTo>
                        <a:pt x="235" y="25"/>
                      </a:lnTo>
                      <a:lnTo>
                        <a:pt x="230" y="25"/>
                      </a:lnTo>
                      <a:lnTo>
                        <a:pt x="224" y="25"/>
                      </a:lnTo>
                      <a:lnTo>
                        <a:pt x="219" y="25"/>
                      </a:lnTo>
                      <a:lnTo>
                        <a:pt x="213" y="25"/>
                      </a:lnTo>
                      <a:lnTo>
                        <a:pt x="208" y="25"/>
                      </a:lnTo>
                      <a:lnTo>
                        <a:pt x="201" y="25"/>
                      </a:lnTo>
                      <a:lnTo>
                        <a:pt x="195" y="25"/>
                      </a:lnTo>
                      <a:lnTo>
                        <a:pt x="188" y="25"/>
                      </a:lnTo>
                      <a:lnTo>
                        <a:pt x="182" y="25"/>
                      </a:lnTo>
                      <a:lnTo>
                        <a:pt x="173" y="25"/>
                      </a:lnTo>
                      <a:lnTo>
                        <a:pt x="168" y="25"/>
                      </a:lnTo>
                      <a:lnTo>
                        <a:pt x="158" y="25"/>
                      </a:lnTo>
                      <a:lnTo>
                        <a:pt x="151" y="23"/>
                      </a:lnTo>
                      <a:lnTo>
                        <a:pt x="144" y="23"/>
                      </a:lnTo>
                      <a:lnTo>
                        <a:pt x="137" y="23"/>
                      </a:lnTo>
                      <a:lnTo>
                        <a:pt x="127" y="23"/>
                      </a:lnTo>
                      <a:lnTo>
                        <a:pt x="120" y="23"/>
                      </a:lnTo>
                      <a:lnTo>
                        <a:pt x="113" y="22"/>
                      </a:lnTo>
                      <a:lnTo>
                        <a:pt x="105" y="22"/>
                      </a:lnTo>
                      <a:lnTo>
                        <a:pt x="98" y="20"/>
                      </a:lnTo>
                      <a:lnTo>
                        <a:pt x="91" y="20"/>
                      </a:lnTo>
                      <a:lnTo>
                        <a:pt x="84" y="20"/>
                      </a:lnTo>
                      <a:lnTo>
                        <a:pt x="78" y="18"/>
                      </a:lnTo>
                      <a:lnTo>
                        <a:pt x="71" y="18"/>
                      </a:lnTo>
                      <a:lnTo>
                        <a:pt x="65" y="16"/>
                      </a:lnTo>
                      <a:lnTo>
                        <a:pt x="60" y="15"/>
                      </a:lnTo>
                      <a:lnTo>
                        <a:pt x="54" y="15"/>
                      </a:lnTo>
                      <a:lnTo>
                        <a:pt x="49" y="13"/>
                      </a:lnTo>
                      <a:lnTo>
                        <a:pt x="45" y="11"/>
                      </a:lnTo>
                      <a:lnTo>
                        <a:pt x="42" y="11"/>
                      </a:lnTo>
                      <a:lnTo>
                        <a:pt x="38" y="10"/>
                      </a:lnTo>
                      <a:lnTo>
                        <a:pt x="36" y="8"/>
                      </a:lnTo>
                      <a:lnTo>
                        <a:pt x="34" y="6"/>
                      </a:lnTo>
                      <a:lnTo>
                        <a:pt x="32" y="5"/>
                      </a:lnTo>
                      <a:lnTo>
                        <a:pt x="32" y="3"/>
                      </a:lnTo>
                      <a:lnTo>
                        <a:pt x="32" y="1"/>
                      </a:lnTo>
                      <a:lnTo>
                        <a:pt x="32" y="0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21" name="Freeform 477">
                  <a:extLst>
                    <a:ext uri="{FF2B5EF4-FFF2-40B4-BE49-F238E27FC236}">
                      <a16:creationId xmlns:a16="http://schemas.microsoft.com/office/drawing/2014/main" id="{6E16704A-21C1-EAFF-71C5-DCB52486C7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0" y="2157"/>
                  <a:ext cx="36" cy="45"/>
                </a:xfrm>
                <a:custGeom>
                  <a:avLst/>
                  <a:gdLst>
                    <a:gd name="T0" fmla="*/ 3 w 36"/>
                    <a:gd name="T1" fmla="*/ 44 h 45"/>
                    <a:gd name="T2" fmla="*/ 3 w 36"/>
                    <a:gd name="T3" fmla="*/ 44 h 45"/>
                    <a:gd name="T4" fmla="*/ 35 w 36"/>
                    <a:gd name="T5" fmla="*/ 1 h 45"/>
                    <a:gd name="T6" fmla="*/ 31 w 36"/>
                    <a:gd name="T7" fmla="*/ 0 h 45"/>
                    <a:gd name="T8" fmla="*/ 0 w 36"/>
                    <a:gd name="T9" fmla="*/ 40 h 45"/>
                    <a:gd name="T10" fmla="*/ 0 w 36"/>
                    <a:gd name="T11" fmla="*/ 40 h 45"/>
                    <a:gd name="T12" fmla="*/ 0 w 36"/>
                    <a:gd name="T13" fmla="*/ 40 h 45"/>
                    <a:gd name="T14" fmla="*/ 0 w 36"/>
                    <a:gd name="T15" fmla="*/ 42 h 45"/>
                    <a:gd name="T16" fmla="*/ 1 w 36"/>
                    <a:gd name="T17" fmla="*/ 44 h 45"/>
                    <a:gd name="T18" fmla="*/ 1 w 36"/>
                    <a:gd name="T19" fmla="*/ 44 h 45"/>
                    <a:gd name="T20" fmla="*/ 3 w 36"/>
                    <a:gd name="T21" fmla="*/ 44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6" h="45">
                      <a:moveTo>
                        <a:pt x="3" y="44"/>
                      </a:moveTo>
                      <a:lnTo>
                        <a:pt x="3" y="44"/>
                      </a:lnTo>
                      <a:lnTo>
                        <a:pt x="35" y="1"/>
                      </a:lnTo>
                      <a:lnTo>
                        <a:pt x="31" y="0"/>
                      </a:lnTo>
                      <a:lnTo>
                        <a:pt x="0" y="40"/>
                      </a:lnTo>
                      <a:lnTo>
                        <a:pt x="0" y="40"/>
                      </a:lnTo>
                      <a:lnTo>
                        <a:pt x="0" y="40"/>
                      </a:lnTo>
                      <a:lnTo>
                        <a:pt x="0" y="42"/>
                      </a:lnTo>
                      <a:lnTo>
                        <a:pt x="1" y="44"/>
                      </a:lnTo>
                      <a:lnTo>
                        <a:pt x="1" y="44"/>
                      </a:lnTo>
                      <a:lnTo>
                        <a:pt x="3" y="4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22" name="Freeform 478">
                  <a:extLst>
                    <a:ext uri="{FF2B5EF4-FFF2-40B4-BE49-F238E27FC236}">
                      <a16:creationId xmlns:a16="http://schemas.microsoft.com/office/drawing/2014/main" id="{26A3595E-8AC2-5B69-C34F-52684C7E7D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7" y="2197"/>
                  <a:ext cx="205" cy="35"/>
                </a:xfrm>
                <a:custGeom>
                  <a:avLst/>
                  <a:gdLst>
                    <a:gd name="T0" fmla="*/ 202 w 205"/>
                    <a:gd name="T1" fmla="*/ 30 h 35"/>
                    <a:gd name="T2" fmla="*/ 185 w 205"/>
                    <a:gd name="T3" fmla="*/ 30 h 35"/>
                    <a:gd name="T4" fmla="*/ 169 w 205"/>
                    <a:gd name="T5" fmla="*/ 30 h 35"/>
                    <a:gd name="T6" fmla="*/ 153 w 205"/>
                    <a:gd name="T7" fmla="*/ 28 h 35"/>
                    <a:gd name="T8" fmla="*/ 136 w 205"/>
                    <a:gd name="T9" fmla="*/ 28 h 35"/>
                    <a:gd name="T10" fmla="*/ 118 w 205"/>
                    <a:gd name="T11" fmla="*/ 27 h 35"/>
                    <a:gd name="T12" fmla="*/ 102 w 205"/>
                    <a:gd name="T13" fmla="*/ 25 h 35"/>
                    <a:gd name="T14" fmla="*/ 83 w 205"/>
                    <a:gd name="T15" fmla="*/ 23 h 35"/>
                    <a:gd name="T16" fmla="*/ 69 w 205"/>
                    <a:gd name="T17" fmla="*/ 22 h 35"/>
                    <a:gd name="T18" fmla="*/ 52 w 205"/>
                    <a:gd name="T19" fmla="*/ 20 h 35"/>
                    <a:gd name="T20" fmla="*/ 40 w 205"/>
                    <a:gd name="T21" fmla="*/ 17 h 35"/>
                    <a:gd name="T22" fmla="*/ 29 w 205"/>
                    <a:gd name="T23" fmla="*/ 15 h 35"/>
                    <a:gd name="T24" fmla="*/ 18 w 205"/>
                    <a:gd name="T25" fmla="*/ 11 h 35"/>
                    <a:gd name="T26" fmla="*/ 10 w 205"/>
                    <a:gd name="T27" fmla="*/ 10 h 35"/>
                    <a:gd name="T28" fmla="*/ 5 w 205"/>
                    <a:gd name="T29" fmla="*/ 6 h 35"/>
                    <a:gd name="T30" fmla="*/ 3 w 205"/>
                    <a:gd name="T31" fmla="*/ 5 h 35"/>
                    <a:gd name="T32" fmla="*/ 3 w 205"/>
                    <a:gd name="T33" fmla="*/ 1 h 35"/>
                    <a:gd name="T34" fmla="*/ 0 w 205"/>
                    <a:gd name="T35" fmla="*/ 3 h 35"/>
                    <a:gd name="T36" fmla="*/ 0 w 205"/>
                    <a:gd name="T37" fmla="*/ 6 h 35"/>
                    <a:gd name="T38" fmla="*/ 5 w 205"/>
                    <a:gd name="T39" fmla="*/ 11 h 35"/>
                    <a:gd name="T40" fmla="*/ 12 w 205"/>
                    <a:gd name="T41" fmla="*/ 13 h 35"/>
                    <a:gd name="T42" fmla="*/ 21 w 205"/>
                    <a:gd name="T43" fmla="*/ 17 h 35"/>
                    <a:gd name="T44" fmla="*/ 32 w 205"/>
                    <a:gd name="T45" fmla="*/ 20 h 35"/>
                    <a:gd name="T46" fmla="*/ 45 w 205"/>
                    <a:gd name="T47" fmla="*/ 22 h 35"/>
                    <a:gd name="T48" fmla="*/ 60 w 205"/>
                    <a:gd name="T49" fmla="*/ 23 h 35"/>
                    <a:gd name="T50" fmla="*/ 76 w 205"/>
                    <a:gd name="T51" fmla="*/ 27 h 35"/>
                    <a:gd name="T52" fmla="*/ 92 w 205"/>
                    <a:gd name="T53" fmla="*/ 28 h 35"/>
                    <a:gd name="T54" fmla="*/ 109 w 205"/>
                    <a:gd name="T55" fmla="*/ 30 h 35"/>
                    <a:gd name="T56" fmla="*/ 127 w 205"/>
                    <a:gd name="T57" fmla="*/ 30 h 35"/>
                    <a:gd name="T58" fmla="*/ 143 w 205"/>
                    <a:gd name="T59" fmla="*/ 32 h 35"/>
                    <a:gd name="T60" fmla="*/ 162 w 205"/>
                    <a:gd name="T61" fmla="*/ 34 h 35"/>
                    <a:gd name="T62" fmla="*/ 178 w 205"/>
                    <a:gd name="T63" fmla="*/ 34 h 35"/>
                    <a:gd name="T64" fmla="*/ 193 w 205"/>
                    <a:gd name="T65" fmla="*/ 34 h 35"/>
                    <a:gd name="T66" fmla="*/ 202 w 205"/>
                    <a:gd name="T67" fmla="*/ 34 h 35"/>
                    <a:gd name="T68" fmla="*/ 202 w 205"/>
                    <a:gd name="T69" fmla="*/ 34 h 35"/>
                    <a:gd name="T70" fmla="*/ 202 w 205"/>
                    <a:gd name="T71" fmla="*/ 3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05" h="35">
                      <a:moveTo>
                        <a:pt x="202" y="30"/>
                      </a:moveTo>
                      <a:lnTo>
                        <a:pt x="202" y="30"/>
                      </a:lnTo>
                      <a:lnTo>
                        <a:pt x="193" y="30"/>
                      </a:lnTo>
                      <a:lnTo>
                        <a:pt x="185" y="30"/>
                      </a:lnTo>
                      <a:lnTo>
                        <a:pt x="178" y="30"/>
                      </a:lnTo>
                      <a:lnTo>
                        <a:pt x="169" y="30"/>
                      </a:lnTo>
                      <a:lnTo>
                        <a:pt x="162" y="28"/>
                      </a:lnTo>
                      <a:lnTo>
                        <a:pt x="153" y="28"/>
                      </a:lnTo>
                      <a:lnTo>
                        <a:pt x="143" y="28"/>
                      </a:lnTo>
                      <a:lnTo>
                        <a:pt x="136" y="28"/>
                      </a:lnTo>
                      <a:lnTo>
                        <a:pt x="127" y="28"/>
                      </a:lnTo>
                      <a:lnTo>
                        <a:pt x="118" y="27"/>
                      </a:lnTo>
                      <a:lnTo>
                        <a:pt x="111" y="27"/>
                      </a:lnTo>
                      <a:lnTo>
                        <a:pt x="102" y="25"/>
                      </a:lnTo>
                      <a:lnTo>
                        <a:pt x="92" y="25"/>
                      </a:lnTo>
                      <a:lnTo>
                        <a:pt x="83" y="23"/>
                      </a:lnTo>
                      <a:lnTo>
                        <a:pt x="76" y="22"/>
                      </a:lnTo>
                      <a:lnTo>
                        <a:pt x="69" y="22"/>
                      </a:lnTo>
                      <a:lnTo>
                        <a:pt x="61" y="20"/>
                      </a:lnTo>
                      <a:lnTo>
                        <a:pt x="52" y="20"/>
                      </a:lnTo>
                      <a:lnTo>
                        <a:pt x="47" y="18"/>
                      </a:lnTo>
                      <a:lnTo>
                        <a:pt x="40" y="17"/>
                      </a:lnTo>
                      <a:lnTo>
                        <a:pt x="34" y="17"/>
                      </a:lnTo>
                      <a:lnTo>
                        <a:pt x="29" y="15"/>
                      </a:lnTo>
                      <a:lnTo>
                        <a:pt x="21" y="13"/>
                      </a:lnTo>
                      <a:lnTo>
                        <a:pt x="18" y="11"/>
                      </a:lnTo>
                      <a:lnTo>
                        <a:pt x="14" y="11"/>
                      </a:lnTo>
                      <a:lnTo>
                        <a:pt x="10" y="10"/>
                      </a:lnTo>
                      <a:lnTo>
                        <a:pt x="7" y="8"/>
                      </a:lnTo>
                      <a:lnTo>
                        <a:pt x="5" y="6"/>
                      </a:lnTo>
                      <a:lnTo>
                        <a:pt x="3" y="5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1" y="8"/>
                      </a:lnTo>
                      <a:lnTo>
                        <a:pt x="5" y="11"/>
                      </a:lnTo>
                      <a:lnTo>
                        <a:pt x="9" y="11"/>
                      </a:lnTo>
                      <a:lnTo>
                        <a:pt x="12" y="13"/>
                      </a:lnTo>
                      <a:lnTo>
                        <a:pt x="16" y="15"/>
                      </a:lnTo>
                      <a:lnTo>
                        <a:pt x="21" y="17"/>
                      </a:lnTo>
                      <a:lnTo>
                        <a:pt x="27" y="18"/>
                      </a:lnTo>
                      <a:lnTo>
                        <a:pt x="32" y="20"/>
                      </a:lnTo>
                      <a:lnTo>
                        <a:pt x="38" y="20"/>
                      </a:lnTo>
                      <a:lnTo>
                        <a:pt x="45" y="22"/>
                      </a:lnTo>
                      <a:lnTo>
                        <a:pt x="52" y="23"/>
                      </a:lnTo>
                      <a:lnTo>
                        <a:pt x="60" y="23"/>
                      </a:lnTo>
                      <a:lnTo>
                        <a:pt x="67" y="25"/>
                      </a:lnTo>
                      <a:lnTo>
                        <a:pt x="76" y="27"/>
                      </a:lnTo>
                      <a:lnTo>
                        <a:pt x="83" y="27"/>
                      </a:lnTo>
                      <a:lnTo>
                        <a:pt x="92" y="28"/>
                      </a:lnTo>
                      <a:lnTo>
                        <a:pt x="102" y="28"/>
                      </a:lnTo>
                      <a:lnTo>
                        <a:pt x="109" y="30"/>
                      </a:lnTo>
                      <a:lnTo>
                        <a:pt x="118" y="30"/>
                      </a:lnTo>
                      <a:lnTo>
                        <a:pt x="127" y="30"/>
                      </a:lnTo>
                      <a:lnTo>
                        <a:pt x="136" y="32"/>
                      </a:lnTo>
                      <a:lnTo>
                        <a:pt x="143" y="32"/>
                      </a:lnTo>
                      <a:lnTo>
                        <a:pt x="153" y="32"/>
                      </a:lnTo>
                      <a:lnTo>
                        <a:pt x="162" y="34"/>
                      </a:lnTo>
                      <a:lnTo>
                        <a:pt x="169" y="34"/>
                      </a:lnTo>
                      <a:lnTo>
                        <a:pt x="178" y="34"/>
                      </a:lnTo>
                      <a:lnTo>
                        <a:pt x="185" y="34"/>
                      </a:lnTo>
                      <a:lnTo>
                        <a:pt x="193" y="34"/>
                      </a:lnTo>
                      <a:lnTo>
                        <a:pt x="202" y="34"/>
                      </a:lnTo>
                      <a:lnTo>
                        <a:pt x="202" y="34"/>
                      </a:lnTo>
                      <a:lnTo>
                        <a:pt x="202" y="34"/>
                      </a:lnTo>
                      <a:lnTo>
                        <a:pt x="202" y="34"/>
                      </a:lnTo>
                      <a:lnTo>
                        <a:pt x="204" y="32"/>
                      </a:lnTo>
                      <a:lnTo>
                        <a:pt x="202" y="30"/>
                      </a:lnTo>
                      <a:lnTo>
                        <a:pt x="202" y="3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23" name="Freeform 479">
                  <a:extLst>
                    <a:ext uri="{FF2B5EF4-FFF2-40B4-BE49-F238E27FC236}">
                      <a16:creationId xmlns:a16="http://schemas.microsoft.com/office/drawing/2014/main" id="{814E67C0-8E98-19C0-1AC2-8F06A5E71C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9" y="2197"/>
                  <a:ext cx="206" cy="35"/>
                </a:xfrm>
                <a:custGeom>
                  <a:avLst/>
                  <a:gdLst>
                    <a:gd name="T0" fmla="*/ 201 w 206"/>
                    <a:gd name="T1" fmla="*/ 1 h 35"/>
                    <a:gd name="T2" fmla="*/ 199 w 206"/>
                    <a:gd name="T3" fmla="*/ 5 h 35"/>
                    <a:gd name="T4" fmla="*/ 197 w 206"/>
                    <a:gd name="T5" fmla="*/ 8 h 35"/>
                    <a:gd name="T6" fmla="*/ 192 w 206"/>
                    <a:gd name="T7" fmla="*/ 10 h 35"/>
                    <a:gd name="T8" fmla="*/ 183 w 206"/>
                    <a:gd name="T9" fmla="*/ 13 h 35"/>
                    <a:gd name="T10" fmla="*/ 172 w 206"/>
                    <a:gd name="T11" fmla="*/ 17 h 35"/>
                    <a:gd name="T12" fmla="*/ 161 w 206"/>
                    <a:gd name="T13" fmla="*/ 18 h 35"/>
                    <a:gd name="T14" fmla="*/ 146 w 206"/>
                    <a:gd name="T15" fmla="*/ 20 h 35"/>
                    <a:gd name="T16" fmla="*/ 129 w 206"/>
                    <a:gd name="T17" fmla="*/ 23 h 35"/>
                    <a:gd name="T18" fmla="*/ 113 w 206"/>
                    <a:gd name="T19" fmla="*/ 23 h 35"/>
                    <a:gd name="T20" fmla="*/ 97 w 206"/>
                    <a:gd name="T21" fmla="*/ 25 h 35"/>
                    <a:gd name="T22" fmla="*/ 78 w 206"/>
                    <a:gd name="T23" fmla="*/ 27 h 35"/>
                    <a:gd name="T24" fmla="*/ 62 w 206"/>
                    <a:gd name="T25" fmla="*/ 28 h 35"/>
                    <a:gd name="T26" fmla="*/ 45 w 206"/>
                    <a:gd name="T27" fmla="*/ 28 h 35"/>
                    <a:gd name="T28" fmla="*/ 29 w 206"/>
                    <a:gd name="T29" fmla="*/ 30 h 35"/>
                    <a:gd name="T30" fmla="*/ 12 w 206"/>
                    <a:gd name="T31" fmla="*/ 30 h 35"/>
                    <a:gd name="T32" fmla="*/ 0 w 206"/>
                    <a:gd name="T33" fmla="*/ 30 h 35"/>
                    <a:gd name="T34" fmla="*/ 7 w 206"/>
                    <a:gd name="T35" fmla="*/ 34 h 35"/>
                    <a:gd name="T36" fmla="*/ 21 w 206"/>
                    <a:gd name="T37" fmla="*/ 34 h 35"/>
                    <a:gd name="T38" fmla="*/ 36 w 206"/>
                    <a:gd name="T39" fmla="*/ 34 h 35"/>
                    <a:gd name="T40" fmla="*/ 53 w 206"/>
                    <a:gd name="T41" fmla="*/ 32 h 35"/>
                    <a:gd name="T42" fmla="*/ 71 w 206"/>
                    <a:gd name="T43" fmla="*/ 32 h 35"/>
                    <a:gd name="T44" fmla="*/ 87 w 206"/>
                    <a:gd name="T45" fmla="*/ 30 h 35"/>
                    <a:gd name="T46" fmla="*/ 106 w 206"/>
                    <a:gd name="T47" fmla="*/ 28 h 35"/>
                    <a:gd name="T48" fmla="*/ 122 w 206"/>
                    <a:gd name="T49" fmla="*/ 27 h 35"/>
                    <a:gd name="T50" fmla="*/ 139 w 206"/>
                    <a:gd name="T51" fmla="*/ 25 h 35"/>
                    <a:gd name="T52" fmla="*/ 153 w 206"/>
                    <a:gd name="T53" fmla="*/ 23 h 35"/>
                    <a:gd name="T54" fmla="*/ 168 w 206"/>
                    <a:gd name="T55" fmla="*/ 20 h 35"/>
                    <a:gd name="T56" fmla="*/ 179 w 206"/>
                    <a:gd name="T57" fmla="*/ 18 h 35"/>
                    <a:gd name="T58" fmla="*/ 190 w 206"/>
                    <a:gd name="T59" fmla="*/ 15 h 35"/>
                    <a:gd name="T60" fmla="*/ 197 w 206"/>
                    <a:gd name="T61" fmla="*/ 11 h 35"/>
                    <a:gd name="T62" fmla="*/ 203 w 206"/>
                    <a:gd name="T63" fmla="*/ 8 h 35"/>
                    <a:gd name="T64" fmla="*/ 205 w 206"/>
                    <a:gd name="T65" fmla="*/ 3 h 35"/>
                    <a:gd name="T66" fmla="*/ 203 w 206"/>
                    <a:gd name="T67" fmla="*/ 1 h 35"/>
                    <a:gd name="T68" fmla="*/ 203 w 206"/>
                    <a:gd name="T69" fmla="*/ 0 h 35"/>
                    <a:gd name="T70" fmla="*/ 201 w 206"/>
                    <a:gd name="T71" fmla="*/ 1 h 35"/>
                    <a:gd name="T72" fmla="*/ 201 w 206"/>
                    <a:gd name="T73" fmla="*/ 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6" h="35">
                      <a:moveTo>
                        <a:pt x="201" y="3"/>
                      </a:moveTo>
                      <a:lnTo>
                        <a:pt x="201" y="1"/>
                      </a:lnTo>
                      <a:lnTo>
                        <a:pt x="201" y="3"/>
                      </a:lnTo>
                      <a:lnTo>
                        <a:pt x="199" y="5"/>
                      </a:lnTo>
                      <a:lnTo>
                        <a:pt x="199" y="6"/>
                      </a:lnTo>
                      <a:lnTo>
                        <a:pt x="197" y="8"/>
                      </a:lnTo>
                      <a:lnTo>
                        <a:pt x="195" y="8"/>
                      </a:lnTo>
                      <a:lnTo>
                        <a:pt x="192" y="10"/>
                      </a:lnTo>
                      <a:lnTo>
                        <a:pt x="188" y="11"/>
                      </a:lnTo>
                      <a:lnTo>
                        <a:pt x="183" y="13"/>
                      </a:lnTo>
                      <a:lnTo>
                        <a:pt x="177" y="15"/>
                      </a:lnTo>
                      <a:lnTo>
                        <a:pt x="172" y="17"/>
                      </a:lnTo>
                      <a:lnTo>
                        <a:pt x="166" y="17"/>
                      </a:lnTo>
                      <a:lnTo>
                        <a:pt x="161" y="18"/>
                      </a:lnTo>
                      <a:lnTo>
                        <a:pt x="153" y="20"/>
                      </a:lnTo>
                      <a:lnTo>
                        <a:pt x="146" y="20"/>
                      </a:lnTo>
                      <a:lnTo>
                        <a:pt x="137" y="22"/>
                      </a:lnTo>
                      <a:lnTo>
                        <a:pt x="129" y="23"/>
                      </a:lnTo>
                      <a:lnTo>
                        <a:pt x="122" y="23"/>
                      </a:lnTo>
                      <a:lnTo>
                        <a:pt x="113" y="23"/>
                      </a:lnTo>
                      <a:lnTo>
                        <a:pt x="106" y="25"/>
                      </a:lnTo>
                      <a:lnTo>
                        <a:pt x="97" y="25"/>
                      </a:lnTo>
                      <a:lnTo>
                        <a:pt x="87" y="27"/>
                      </a:lnTo>
                      <a:lnTo>
                        <a:pt x="78" y="27"/>
                      </a:lnTo>
                      <a:lnTo>
                        <a:pt x="71" y="28"/>
                      </a:lnTo>
                      <a:lnTo>
                        <a:pt x="62" y="28"/>
                      </a:lnTo>
                      <a:lnTo>
                        <a:pt x="53" y="28"/>
                      </a:lnTo>
                      <a:lnTo>
                        <a:pt x="45" y="28"/>
                      </a:lnTo>
                      <a:lnTo>
                        <a:pt x="36" y="28"/>
                      </a:lnTo>
                      <a:lnTo>
                        <a:pt x="29" y="30"/>
                      </a:lnTo>
                      <a:lnTo>
                        <a:pt x="21" y="30"/>
                      </a:lnTo>
                      <a:lnTo>
                        <a:pt x="12" y="30"/>
                      </a:lnTo>
                      <a:lnTo>
                        <a:pt x="7" y="30"/>
                      </a:lnTo>
                      <a:lnTo>
                        <a:pt x="0" y="30"/>
                      </a:lnTo>
                      <a:lnTo>
                        <a:pt x="0" y="34"/>
                      </a:lnTo>
                      <a:lnTo>
                        <a:pt x="7" y="34"/>
                      </a:lnTo>
                      <a:lnTo>
                        <a:pt x="12" y="34"/>
                      </a:lnTo>
                      <a:lnTo>
                        <a:pt x="21" y="34"/>
                      </a:lnTo>
                      <a:lnTo>
                        <a:pt x="29" y="34"/>
                      </a:lnTo>
                      <a:lnTo>
                        <a:pt x="36" y="34"/>
                      </a:lnTo>
                      <a:lnTo>
                        <a:pt x="45" y="32"/>
                      </a:lnTo>
                      <a:lnTo>
                        <a:pt x="53" y="32"/>
                      </a:lnTo>
                      <a:lnTo>
                        <a:pt x="62" y="32"/>
                      </a:lnTo>
                      <a:lnTo>
                        <a:pt x="71" y="32"/>
                      </a:lnTo>
                      <a:lnTo>
                        <a:pt x="80" y="30"/>
                      </a:lnTo>
                      <a:lnTo>
                        <a:pt x="87" y="30"/>
                      </a:lnTo>
                      <a:lnTo>
                        <a:pt x="97" y="28"/>
                      </a:lnTo>
                      <a:lnTo>
                        <a:pt x="106" y="28"/>
                      </a:lnTo>
                      <a:lnTo>
                        <a:pt x="113" y="28"/>
                      </a:lnTo>
                      <a:lnTo>
                        <a:pt x="122" y="27"/>
                      </a:lnTo>
                      <a:lnTo>
                        <a:pt x="131" y="25"/>
                      </a:lnTo>
                      <a:lnTo>
                        <a:pt x="139" y="25"/>
                      </a:lnTo>
                      <a:lnTo>
                        <a:pt x="146" y="23"/>
                      </a:lnTo>
                      <a:lnTo>
                        <a:pt x="153" y="23"/>
                      </a:lnTo>
                      <a:lnTo>
                        <a:pt x="161" y="22"/>
                      </a:lnTo>
                      <a:lnTo>
                        <a:pt x="168" y="20"/>
                      </a:lnTo>
                      <a:lnTo>
                        <a:pt x="173" y="20"/>
                      </a:lnTo>
                      <a:lnTo>
                        <a:pt x="179" y="18"/>
                      </a:lnTo>
                      <a:lnTo>
                        <a:pt x="184" y="17"/>
                      </a:lnTo>
                      <a:lnTo>
                        <a:pt x="190" y="15"/>
                      </a:lnTo>
                      <a:lnTo>
                        <a:pt x="194" y="13"/>
                      </a:lnTo>
                      <a:lnTo>
                        <a:pt x="197" y="11"/>
                      </a:lnTo>
                      <a:lnTo>
                        <a:pt x="199" y="10"/>
                      </a:lnTo>
                      <a:lnTo>
                        <a:pt x="203" y="8"/>
                      </a:lnTo>
                      <a:lnTo>
                        <a:pt x="203" y="6"/>
                      </a:lnTo>
                      <a:lnTo>
                        <a:pt x="205" y="3"/>
                      </a:lnTo>
                      <a:lnTo>
                        <a:pt x="205" y="1"/>
                      </a:lnTo>
                      <a:lnTo>
                        <a:pt x="203" y="1"/>
                      </a:lnTo>
                      <a:lnTo>
                        <a:pt x="205" y="1"/>
                      </a:lnTo>
                      <a:lnTo>
                        <a:pt x="203" y="0"/>
                      </a:lnTo>
                      <a:lnTo>
                        <a:pt x="201" y="0"/>
                      </a:lnTo>
                      <a:lnTo>
                        <a:pt x="201" y="1"/>
                      </a:lnTo>
                      <a:lnTo>
                        <a:pt x="201" y="1"/>
                      </a:lnTo>
                      <a:lnTo>
                        <a:pt x="20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24" name="Freeform 480">
                  <a:extLst>
                    <a:ext uri="{FF2B5EF4-FFF2-40B4-BE49-F238E27FC236}">
                      <a16:creationId xmlns:a16="http://schemas.microsoft.com/office/drawing/2014/main" id="{6CDAAEF6-FC09-54B4-9723-342BE5ECF3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19" y="2160"/>
                  <a:ext cx="36" cy="42"/>
                </a:xfrm>
                <a:custGeom>
                  <a:avLst/>
                  <a:gdLst>
                    <a:gd name="T0" fmla="*/ 3 w 36"/>
                    <a:gd name="T1" fmla="*/ 3 h 42"/>
                    <a:gd name="T2" fmla="*/ 0 w 36"/>
                    <a:gd name="T3" fmla="*/ 1 h 42"/>
                    <a:gd name="T4" fmla="*/ 31 w 36"/>
                    <a:gd name="T5" fmla="*/ 41 h 42"/>
                    <a:gd name="T6" fmla="*/ 35 w 36"/>
                    <a:gd name="T7" fmla="*/ 39 h 42"/>
                    <a:gd name="T8" fmla="*/ 5 w 36"/>
                    <a:gd name="T9" fmla="*/ 0 h 42"/>
                    <a:gd name="T10" fmla="*/ 1 w 36"/>
                    <a:gd name="T11" fmla="*/ 0 h 42"/>
                    <a:gd name="T12" fmla="*/ 5 w 36"/>
                    <a:gd name="T13" fmla="*/ 0 h 42"/>
                    <a:gd name="T14" fmla="*/ 3 w 36"/>
                    <a:gd name="T15" fmla="*/ 0 h 42"/>
                    <a:gd name="T16" fmla="*/ 1 w 36"/>
                    <a:gd name="T17" fmla="*/ 0 h 42"/>
                    <a:gd name="T18" fmla="*/ 0 w 36"/>
                    <a:gd name="T19" fmla="*/ 1 h 42"/>
                    <a:gd name="T20" fmla="*/ 0 w 36"/>
                    <a:gd name="T21" fmla="*/ 1 h 42"/>
                    <a:gd name="T22" fmla="*/ 3 w 36"/>
                    <a:gd name="T23" fmla="*/ 3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6" h="42">
                      <a:moveTo>
                        <a:pt x="3" y="3"/>
                      </a:moveTo>
                      <a:lnTo>
                        <a:pt x="0" y="1"/>
                      </a:lnTo>
                      <a:lnTo>
                        <a:pt x="31" y="41"/>
                      </a:lnTo>
                      <a:lnTo>
                        <a:pt x="35" y="39"/>
                      </a:lnTo>
                      <a:lnTo>
                        <a:pt x="5" y="0"/>
                      </a:lnTo>
                      <a:lnTo>
                        <a:pt x="1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3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25" name="Freeform 481">
                  <a:extLst>
                    <a:ext uri="{FF2B5EF4-FFF2-40B4-BE49-F238E27FC236}">
                      <a16:creationId xmlns:a16="http://schemas.microsoft.com/office/drawing/2014/main" id="{AD252126-8191-6A48-6205-8340DE80D2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7" y="2160"/>
                  <a:ext cx="174" cy="35"/>
                </a:xfrm>
                <a:custGeom>
                  <a:avLst/>
                  <a:gdLst>
                    <a:gd name="T0" fmla="*/ 3 w 174"/>
                    <a:gd name="T1" fmla="*/ 34 h 35"/>
                    <a:gd name="T2" fmla="*/ 12 w 174"/>
                    <a:gd name="T3" fmla="*/ 34 h 35"/>
                    <a:gd name="T4" fmla="*/ 25 w 174"/>
                    <a:gd name="T5" fmla="*/ 34 h 35"/>
                    <a:gd name="T6" fmla="*/ 36 w 174"/>
                    <a:gd name="T7" fmla="*/ 32 h 35"/>
                    <a:gd name="T8" fmla="*/ 47 w 174"/>
                    <a:gd name="T9" fmla="*/ 32 h 35"/>
                    <a:gd name="T10" fmla="*/ 58 w 174"/>
                    <a:gd name="T11" fmla="*/ 32 h 35"/>
                    <a:gd name="T12" fmla="*/ 69 w 174"/>
                    <a:gd name="T13" fmla="*/ 30 h 35"/>
                    <a:gd name="T14" fmla="*/ 80 w 174"/>
                    <a:gd name="T15" fmla="*/ 30 h 35"/>
                    <a:gd name="T16" fmla="*/ 91 w 174"/>
                    <a:gd name="T17" fmla="*/ 28 h 35"/>
                    <a:gd name="T18" fmla="*/ 101 w 174"/>
                    <a:gd name="T19" fmla="*/ 27 h 35"/>
                    <a:gd name="T20" fmla="*/ 112 w 174"/>
                    <a:gd name="T21" fmla="*/ 25 h 35"/>
                    <a:gd name="T22" fmla="*/ 123 w 174"/>
                    <a:gd name="T23" fmla="*/ 22 h 35"/>
                    <a:gd name="T24" fmla="*/ 134 w 174"/>
                    <a:gd name="T25" fmla="*/ 20 h 35"/>
                    <a:gd name="T26" fmla="*/ 143 w 174"/>
                    <a:gd name="T27" fmla="*/ 17 h 35"/>
                    <a:gd name="T28" fmla="*/ 154 w 174"/>
                    <a:gd name="T29" fmla="*/ 13 h 35"/>
                    <a:gd name="T30" fmla="*/ 163 w 174"/>
                    <a:gd name="T31" fmla="*/ 8 h 35"/>
                    <a:gd name="T32" fmla="*/ 173 w 174"/>
                    <a:gd name="T33" fmla="*/ 3 h 35"/>
                    <a:gd name="T34" fmla="*/ 165 w 174"/>
                    <a:gd name="T35" fmla="*/ 1 h 35"/>
                    <a:gd name="T36" fmla="*/ 156 w 174"/>
                    <a:gd name="T37" fmla="*/ 6 h 35"/>
                    <a:gd name="T38" fmla="*/ 147 w 174"/>
                    <a:gd name="T39" fmla="*/ 10 h 35"/>
                    <a:gd name="T40" fmla="*/ 138 w 174"/>
                    <a:gd name="T41" fmla="*/ 13 h 35"/>
                    <a:gd name="T42" fmla="*/ 127 w 174"/>
                    <a:gd name="T43" fmla="*/ 17 h 35"/>
                    <a:gd name="T44" fmla="*/ 118 w 174"/>
                    <a:gd name="T45" fmla="*/ 20 h 35"/>
                    <a:gd name="T46" fmla="*/ 107 w 174"/>
                    <a:gd name="T47" fmla="*/ 22 h 35"/>
                    <a:gd name="T48" fmla="*/ 96 w 174"/>
                    <a:gd name="T49" fmla="*/ 23 h 35"/>
                    <a:gd name="T50" fmla="*/ 85 w 174"/>
                    <a:gd name="T51" fmla="*/ 25 h 35"/>
                    <a:gd name="T52" fmla="*/ 74 w 174"/>
                    <a:gd name="T53" fmla="*/ 25 h 35"/>
                    <a:gd name="T54" fmla="*/ 63 w 174"/>
                    <a:gd name="T55" fmla="*/ 27 h 35"/>
                    <a:gd name="T56" fmla="*/ 52 w 174"/>
                    <a:gd name="T57" fmla="*/ 27 h 35"/>
                    <a:gd name="T58" fmla="*/ 41 w 174"/>
                    <a:gd name="T59" fmla="*/ 27 h 35"/>
                    <a:gd name="T60" fmla="*/ 30 w 174"/>
                    <a:gd name="T61" fmla="*/ 28 h 35"/>
                    <a:gd name="T62" fmla="*/ 18 w 174"/>
                    <a:gd name="T63" fmla="*/ 28 h 35"/>
                    <a:gd name="T64" fmla="*/ 9 w 174"/>
                    <a:gd name="T65" fmla="*/ 28 h 35"/>
                    <a:gd name="T66" fmla="*/ 3 w 174"/>
                    <a:gd name="T67" fmla="*/ 28 h 35"/>
                    <a:gd name="T68" fmla="*/ 1 w 174"/>
                    <a:gd name="T69" fmla="*/ 30 h 35"/>
                    <a:gd name="T70" fmla="*/ 1 w 174"/>
                    <a:gd name="T71" fmla="*/ 3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74" h="35">
                      <a:moveTo>
                        <a:pt x="3" y="34"/>
                      </a:moveTo>
                      <a:lnTo>
                        <a:pt x="3" y="34"/>
                      </a:lnTo>
                      <a:lnTo>
                        <a:pt x="9" y="34"/>
                      </a:lnTo>
                      <a:lnTo>
                        <a:pt x="12" y="34"/>
                      </a:lnTo>
                      <a:lnTo>
                        <a:pt x="18" y="34"/>
                      </a:lnTo>
                      <a:lnTo>
                        <a:pt x="25" y="34"/>
                      </a:lnTo>
                      <a:lnTo>
                        <a:pt x="30" y="34"/>
                      </a:lnTo>
                      <a:lnTo>
                        <a:pt x="36" y="32"/>
                      </a:lnTo>
                      <a:lnTo>
                        <a:pt x="41" y="32"/>
                      </a:lnTo>
                      <a:lnTo>
                        <a:pt x="47" y="32"/>
                      </a:lnTo>
                      <a:lnTo>
                        <a:pt x="52" y="32"/>
                      </a:lnTo>
                      <a:lnTo>
                        <a:pt x="58" y="32"/>
                      </a:lnTo>
                      <a:lnTo>
                        <a:pt x="63" y="32"/>
                      </a:lnTo>
                      <a:lnTo>
                        <a:pt x="69" y="30"/>
                      </a:lnTo>
                      <a:lnTo>
                        <a:pt x="74" y="30"/>
                      </a:lnTo>
                      <a:lnTo>
                        <a:pt x="80" y="30"/>
                      </a:lnTo>
                      <a:lnTo>
                        <a:pt x="85" y="28"/>
                      </a:lnTo>
                      <a:lnTo>
                        <a:pt x="91" y="28"/>
                      </a:lnTo>
                      <a:lnTo>
                        <a:pt x="96" y="27"/>
                      </a:lnTo>
                      <a:lnTo>
                        <a:pt x="101" y="27"/>
                      </a:lnTo>
                      <a:lnTo>
                        <a:pt x="107" y="25"/>
                      </a:lnTo>
                      <a:lnTo>
                        <a:pt x="112" y="25"/>
                      </a:lnTo>
                      <a:lnTo>
                        <a:pt x="118" y="23"/>
                      </a:lnTo>
                      <a:lnTo>
                        <a:pt x="123" y="22"/>
                      </a:lnTo>
                      <a:lnTo>
                        <a:pt x="129" y="22"/>
                      </a:lnTo>
                      <a:lnTo>
                        <a:pt x="134" y="20"/>
                      </a:lnTo>
                      <a:lnTo>
                        <a:pt x="140" y="18"/>
                      </a:lnTo>
                      <a:lnTo>
                        <a:pt x="143" y="17"/>
                      </a:lnTo>
                      <a:lnTo>
                        <a:pt x="149" y="15"/>
                      </a:lnTo>
                      <a:lnTo>
                        <a:pt x="154" y="13"/>
                      </a:lnTo>
                      <a:lnTo>
                        <a:pt x="158" y="10"/>
                      </a:lnTo>
                      <a:lnTo>
                        <a:pt x="163" y="8"/>
                      </a:lnTo>
                      <a:lnTo>
                        <a:pt x="169" y="6"/>
                      </a:lnTo>
                      <a:lnTo>
                        <a:pt x="173" y="3"/>
                      </a:lnTo>
                      <a:lnTo>
                        <a:pt x="171" y="0"/>
                      </a:lnTo>
                      <a:lnTo>
                        <a:pt x="165" y="1"/>
                      </a:lnTo>
                      <a:lnTo>
                        <a:pt x="162" y="5"/>
                      </a:lnTo>
                      <a:lnTo>
                        <a:pt x="156" y="6"/>
                      </a:lnTo>
                      <a:lnTo>
                        <a:pt x="152" y="8"/>
                      </a:lnTo>
                      <a:lnTo>
                        <a:pt x="147" y="10"/>
                      </a:lnTo>
                      <a:lnTo>
                        <a:pt x="143" y="11"/>
                      </a:lnTo>
                      <a:lnTo>
                        <a:pt x="138" y="13"/>
                      </a:lnTo>
                      <a:lnTo>
                        <a:pt x="132" y="15"/>
                      </a:lnTo>
                      <a:lnTo>
                        <a:pt x="127" y="17"/>
                      </a:lnTo>
                      <a:lnTo>
                        <a:pt x="122" y="18"/>
                      </a:lnTo>
                      <a:lnTo>
                        <a:pt x="118" y="20"/>
                      </a:lnTo>
                      <a:lnTo>
                        <a:pt x="112" y="20"/>
                      </a:lnTo>
                      <a:lnTo>
                        <a:pt x="107" y="22"/>
                      </a:lnTo>
                      <a:lnTo>
                        <a:pt x="101" y="22"/>
                      </a:lnTo>
                      <a:lnTo>
                        <a:pt x="96" y="23"/>
                      </a:lnTo>
                      <a:lnTo>
                        <a:pt x="91" y="23"/>
                      </a:lnTo>
                      <a:lnTo>
                        <a:pt x="85" y="25"/>
                      </a:lnTo>
                      <a:lnTo>
                        <a:pt x="80" y="25"/>
                      </a:lnTo>
                      <a:lnTo>
                        <a:pt x="74" y="25"/>
                      </a:lnTo>
                      <a:lnTo>
                        <a:pt x="69" y="27"/>
                      </a:lnTo>
                      <a:lnTo>
                        <a:pt x="63" y="27"/>
                      </a:lnTo>
                      <a:lnTo>
                        <a:pt x="58" y="27"/>
                      </a:lnTo>
                      <a:lnTo>
                        <a:pt x="52" y="27"/>
                      </a:lnTo>
                      <a:lnTo>
                        <a:pt x="47" y="27"/>
                      </a:lnTo>
                      <a:lnTo>
                        <a:pt x="41" y="27"/>
                      </a:lnTo>
                      <a:lnTo>
                        <a:pt x="36" y="28"/>
                      </a:lnTo>
                      <a:lnTo>
                        <a:pt x="30" y="28"/>
                      </a:lnTo>
                      <a:lnTo>
                        <a:pt x="25" y="28"/>
                      </a:lnTo>
                      <a:lnTo>
                        <a:pt x="18" y="28"/>
                      </a:lnTo>
                      <a:lnTo>
                        <a:pt x="12" y="28"/>
                      </a:lnTo>
                      <a:lnTo>
                        <a:pt x="9" y="28"/>
                      </a:lnTo>
                      <a:lnTo>
                        <a:pt x="3" y="28"/>
                      </a:lnTo>
                      <a:lnTo>
                        <a:pt x="3" y="28"/>
                      </a:lnTo>
                      <a:lnTo>
                        <a:pt x="3" y="28"/>
                      </a:lnTo>
                      <a:lnTo>
                        <a:pt x="1" y="30"/>
                      </a:lnTo>
                      <a:lnTo>
                        <a:pt x="0" y="32"/>
                      </a:lnTo>
                      <a:lnTo>
                        <a:pt x="1" y="34"/>
                      </a:lnTo>
                      <a:lnTo>
                        <a:pt x="3" y="3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26" name="Freeform 482">
                  <a:extLst>
                    <a:ext uri="{FF2B5EF4-FFF2-40B4-BE49-F238E27FC236}">
                      <a16:creationId xmlns:a16="http://schemas.microsoft.com/office/drawing/2014/main" id="{04D8DE5B-C8D5-A4A4-3789-CCD287B6E1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83" y="2153"/>
                  <a:ext cx="178" cy="35"/>
                </a:xfrm>
                <a:custGeom>
                  <a:avLst/>
                  <a:gdLst>
                    <a:gd name="T0" fmla="*/ 0 w 178"/>
                    <a:gd name="T1" fmla="*/ 0 h 35"/>
                    <a:gd name="T2" fmla="*/ 0 w 178"/>
                    <a:gd name="T3" fmla="*/ 6 h 35"/>
                    <a:gd name="T4" fmla="*/ 1 w 178"/>
                    <a:gd name="T5" fmla="*/ 11 h 35"/>
                    <a:gd name="T6" fmla="*/ 5 w 178"/>
                    <a:gd name="T7" fmla="*/ 15 h 35"/>
                    <a:gd name="T8" fmla="*/ 12 w 178"/>
                    <a:gd name="T9" fmla="*/ 18 h 35"/>
                    <a:gd name="T10" fmla="*/ 21 w 178"/>
                    <a:gd name="T11" fmla="*/ 22 h 35"/>
                    <a:gd name="T12" fmla="*/ 32 w 178"/>
                    <a:gd name="T13" fmla="*/ 23 h 35"/>
                    <a:gd name="T14" fmla="*/ 45 w 178"/>
                    <a:gd name="T15" fmla="*/ 25 h 35"/>
                    <a:gd name="T16" fmla="*/ 60 w 178"/>
                    <a:gd name="T17" fmla="*/ 28 h 35"/>
                    <a:gd name="T18" fmla="*/ 72 w 178"/>
                    <a:gd name="T19" fmla="*/ 28 h 35"/>
                    <a:gd name="T20" fmla="*/ 89 w 178"/>
                    <a:gd name="T21" fmla="*/ 30 h 35"/>
                    <a:gd name="T22" fmla="*/ 105 w 178"/>
                    <a:gd name="T23" fmla="*/ 32 h 35"/>
                    <a:gd name="T24" fmla="*/ 120 w 178"/>
                    <a:gd name="T25" fmla="*/ 32 h 35"/>
                    <a:gd name="T26" fmla="*/ 135 w 178"/>
                    <a:gd name="T27" fmla="*/ 34 h 35"/>
                    <a:gd name="T28" fmla="*/ 149 w 178"/>
                    <a:gd name="T29" fmla="*/ 34 h 35"/>
                    <a:gd name="T30" fmla="*/ 164 w 178"/>
                    <a:gd name="T31" fmla="*/ 34 h 35"/>
                    <a:gd name="T32" fmla="*/ 177 w 178"/>
                    <a:gd name="T33" fmla="*/ 34 h 35"/>
                    <a:gd name="T34" fmla="*/ 169 w 178"/>
                    <a:gd name="T35" fmla="*/ 28 h 35"/>
                    <a:gd name="T36" fmla="*/ 156 w 178"/>
                    <a:gd name="T37" fmla="*/ 28 h 35"/>
                    <a:gd name="T38" fmla="*/ 142 w 178"/>
                    <a:gd name="T39" fmla="*/ 28 h 35"/>
                    <a:gd name="T40" fmla="*/ 127 w 178"/>
                    <a:gd name="T41" fmla="*/ 28 h 35"/>
                    <a:gd name="T42" fmla="*/ 113 w 178"/>
                    <a:gd name="T43" fmla="*/ 28 h 35"/>
                    <a:gd name="T44" fmla="*/ 96 w 178"/>
                    <a:gd name="T45" fmla="*/ 27 h 35"/>
                    <a:gd name="T46" fmla="*/ 82 w 178"/>
                    <a:gd name="T47" fmla="*/ 25 h 35"/>
                    <a:gd name="T48" fmla="*/ 67 w 178"/>
                    <a:gd name="T49" fmla="*/ 23 h 35"/>
                    <a:gd name="T50" fmla="*/ 52 w 178"/>
                    <a:gd name="T51" fmla="*/ 22 h 35"/>
                    <a:gd name="T52" fmla="*/ 40 w 178"/>
                    <a:gd name="T53" fmla="*/ 22 h 35"/>
                    <a:gd name="T54" fmla="*/ 29 w 178"/>
                    <a:gd name="T55" fmla="*/ 18 h 35"/>
                    <a:gd name="T56" fmla="*/ 18 w 178"/>
                    <a:gd name="T57" fmla="*/ 17 h 35"/>
                    <a:gd name="T58" fmla="*/ 10 w 178"/>
                    <a:gd name="T59" fmla="*/ 13 h 35"/>
                    <a:gd name="T60" fmla="*/ 5 w 178"/>
                    <a:gd name="T61" fmla="*/ 10 h 35"/>
                    <a:gd name="T62" fmla="*/ 3 w 178"/>
                    <a:gd name="T63" fmla="*/ 6 h 35"/>
                    <a:gd name="T64" fmla="*/ 3 w 178"/>
                    <a:gd name="T65" fmla="*/ 5 h 35"/>
                    <a:gd name="T66" fmla="*/ 0 w 178"/>
                    <a:gd name="T67" fmla="*/ 0 h 35"/>
                    <a:gd name="T68" fmla="*/ 3 w 178"/>
                    <a:gd name="T69" fmla="*/ 1 h 35"/>
                    <a:gd name="T70" fmla="*/ 1 w 178"/>
                    <a:gd name="T71" fmla="*/ 0 h 35"/>
                    <a:gd name="T72" fmla="*/ 3 w 178"/>
                    <a:gd name="T73" fmla="*/ 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8" h="35">
                      <a:moveTo>
                        <a:pt x="3" y="3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1" y="11"/>
                      </a:lnTo>
                      <a:lnTo>
                        <a:pt x="3" y="13"/>
                      </a:lnTo>
                      <a:lnTo>
                        <a:pt x="5" y="15"/>
                      </a:lnTo>
                      <a:lnTo>
                        <a:pt x="9" y="17"/>
                      </a:lnTo>
                      <a:lnTo>
                        <a:pt x="12" y="18"/>
                      </a:lnTo>
                      <a:lnTo>
                        <a:pt x="18" y="20"/>
                      </a:lnTo>
                      <a:lnTo>
                        <a:pt x="21" y="22"/>
                      </a:lnTo>
                      <a:lnTo>
                        <a:pt x="27" y="22"/>
                      </a:lnTo>
                      <a:lnTo>
                        <a:pt x="32" y="23"/>
                      </a:lnTo>
                      <a:lnTo>
                        <a:pt x="40" y="25"/>
                      </a:lnTo>
                      <a:lnTo>
                        <a:pt x="45" y="25"/>
                      </a:lnTo>
                      <a:lnTo>
                        <a:pt x="52" y="27"/>
                      </a:lnTo>
                      <a:lnTo>
                        <a:pt x="60" y="28"/>
                      </a:lnTo>
                      <a:lnTo>
                        <a:pt x="67" y="28"/>
                      </a:lnTo>
                      <a:lnTo>
                        <a:pt x="72" y="28"/>
                      </a:lnTo>
                      <a:lnTo>
                        <a:pt x="82" y="30"/>
                      </a:lnTo>
                      <a:lnTo>
                        <a:pt x="89" y="30"/>
                      </a:lnTo>
                      <a:lnTo>
                        <a:pt x="96" y="30"/>
                      </a:lnTo>
                      <a:lnTo>
                        <a:pt x="105" y="32"/>
                      </a:lnTo>
                      <a:lnTo>
                        <a:pt x="113" y="32"/>
                      </a:lnTo>
                      <a:lnTo>
                        <a:pt x="120" y="32"/>
                      </a:lnTo>
                      <a:lnTo>
                        <a:pt x="127" y="32"/>
                      </a:lnTo>
                      <a:lnTo>
                        <a:pt x="135" y="34"/>
                      </a:lnTo>
                      <a:lnTo>
                        <a:pt x="142" y="34"/>
                      </a:lnTo>
                      <a:lnTo>
                        <a:pt x="149" y="34"/>
                      </a:lnTo>
                      <a:lnTo>
                        <a:pt x="156" y="34"/>
                      </a:lnTo>
                      <a:lnTo>
                        <a:pt x="164" y="34"/>
                      </a:lnTo>
                      <a:lnTo>
                        <a:pt x="169" y="34"/>
                      </a:lnTo>
                      <a:lnTo>
                        <a:pt x="177" y="34"/>
                      </a:lnTo>
                      <a:lnTo>
                        <a:pt x="177" y="28"/>
                      </a:lnTo>
                      <a:lnTo>
                        <a:pt x="169" y="28"/>
                      </a:lnTo>
                      <a:lnTo>
                        <a:pt x="164" y="28"/>
                      </a:lnTo>
                      <a:lnTo>
                        <a:pt x="156" y="28"/>
                      </a:lnTo>
                      <a:lnTo>
                        <a:pt x="149" y="28"/>
                      </a:lnTo>
                      <a:lnTo>
                        <a:pt x="142" y="28"/>
                      </a:lnTo>
                      <a:lnTo>
                        <a:pt x="135" y="28"/>
                      </a:lnTo>
                      <a:lnTo>
                        <a:pt x="127" y="28"/>
                      </a:lnTo>
                      <a:lnTo>
                        <a:pt x="120" y="28"/>
                      </a:lnTo>
                      <a:lnTo>
                        <a:pt x="113" y="28"/>
                      </a:lnTo>
                      <a:lnTo>
                        <a:pt x="105" y="27"/>
                      </a:lnTo>
                      <a:lnTo>
                        <a:pt x="96" y="27"/>
                      </a:lnTo>
                      <a:lnTo>
                        <a:pt x="89" y="27"/>
                      </a:lnTo>
                      <a:lnTo>
                        <a:pt x="82" y="25"/>
                      </a:lnTo>
                      <a:lnTo>
                        <a:pt x="74" y="25"/>
                      </a:lnTo>
                      <a:lnTo>
                        <a:pt x="67" y="23"/>
                      </a:lnTo>
                      <a:lnTo>
                        <a:pt x="60" y="23"/>
                      </a:lnTo>
                      <a:lnTo>
                        <a:pt x="52" y="22"/>
                      </a:lnTo>
                      <a:lnTo>
                        <a:pt x="45" y="22"/>
                      </a:lnTo>
                      <a:lnTo>
                        <a:pt x="40" y="22"/>
                      </a:lnTo>
                      <a:lnTo>
                        <a:pt x="34" y="20"/>
                      </a:lnTo>
                      <a:lnTo>
                        <a:pt x="29" y="18"/>
                      </a:lnTo>
                      <a:lnTo>
                        <a:pt x="23" y="17"/>
                      </a:lnTo>
                      <a:lnTo>
                        <a:pt x="18" y="17"/>
                      </a:lnTo>
                      <a:lnTo>
                        <a:pt x="14" y="15"/>
                      </a:lnTo>
                      <a:lnTo>
                        <a:pt x="10" y="13"/>
                      </a:lnTo>
                      <a:lnTo>
                        <a:pt x="9" y="11"/>
                      </a:lnTo>
                      <a:lnTo>
                        <a:pt x="5" y="10"/>
                      </a:lnTo>
                      <a:lnTo>
                        <a:pt x="3" y="8"/>
                      </a:lnTo>
                      <a:lnTo>
                        <a:pt x="3" y="6"/>
                      </a:lnTo>
                      <a:lnTo>
                        <a:pt x="3" y="6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3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27" name="Freeform 483">
                  <a:extLst>
                    <a:ext uri="{FF2B5EF4-FFF2-40B4-BE49-F238E27FC236}">
                      <a16:creationId xmlns:a16="http://schemas.microsoft.com/office/drawing/2014/main" id="{BFB28F2B-BB89-E084-E309-85A8C9E35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83" y="2155"/>
                  <a:ext cx="94" cy="33"/>
                </a:xfrm>
                <a:custGeom>
                  <a:avLst/>
                  <a:gdLst>
                    <a:gd name="T0" fmla="*/ 1 w 94"/>
                    <a:gd name="T1" fmla="*/ 0 h 33"/>
                    <a:gd name="T2" fmla="*/ 0 w 94"/>
                    <a:gd name="T3" fmla="*/ 5 h 33"/>
                    <a:gd name="T4" fmla="*/ 0 w 94"/>
                    <a:gd name="T5" fmla="*/ 8 h 33"/>
                    <a:gd name="T6" fmla="*/ 1 w 94"/>
                    <a:gd name="T7" fmla="*/ 11 h 33"/>
                    <a:gd name="T8" fmla="*/ 5 w 94"/>
                    <a:gd name="T9" fmla="*/ 15 h 33"/>
                    <a:gd name="T10" fmla="*/ 10 w 94"/>
                    <a:gd name="T11" fmla="*/ 18 h 33"/>
                    <a:gd name="T12" fmla="*/ 16 w 94"/>
                    <a:gd name="T13" fmla="*/ 20 h 33"/>
                    <a:gd name="T14" fmla="*/ 23 w 94"/>
                    <a:gd name="T15" fmla="*/ 21 h 33"/>
                    <a:gd name="T16" fmla="*/ 31 w 94"/>
                    <a:gd name="T17" fmla="*/ 23 h 33"/>
                    <a:gd name="T18" fmla="*/ 38 w 94"/>
                    <a:gd name="T19" fmla="*/ 25 h 33"/>
                    <a:gd name="T20" fmla="*/ 47 w 94"/>
                    <a:gd name="T21" fmla="*/ 26 h 33"/>
                    <a:gd name="T22" fmla="*/ 56 w 94"/>
                    <a:gd name="T23" fmla="*/ 28 h 33"/>
                    <a:gd name="T24" fmla="*/ 63 w 94"/>
                    <a:gd name="T25" fmla="*/ 28 h 33"/>
                    <a:gd name="T26" fmla="*/ 72 w 94"/>
                    <a:gd name="T27" fmla="*/ 30 h 33"/>
                    <a:gd name="T28" fmla="*/ 80 w 94"/>
                    <a:gd name="T29" fmla="*/ 30 h 33"/>
                    <a:gd name="T30" fmla="*/ 87 w 94"/>
                    <a:gd name="T31" fmla="*/ 32 h 33"/>
                    <a:gd name="T32" fmla="*/ 93 w 94"/>
                    <a:gd name="T33" fmla="*/ 32 h 33"/>
                    <a:gd name="T34" fmla="*/ 87 w 94"/>
                    <a:gd name="T35" fmla="*/ 32 h 33"/>
                    <a:gd name="T36" fmla="*/ 82 w 94"/>
                    <a:gd name="T37" fmla="*/ 30 h 33"/>
                    <a:gd name="T38" fmla="*/ 76 w 94"/>
                    <a:gd name="T39" fmla="*/ 28 h 33"/>
                    <a:gd name="T40" fmla="*/ 69 w 94"/>
                    <a:gd name="T41" fmla="*/ 26 h 33"/>
                    <a:gd name="T42" fmla="*/ 63 w 94"/>
                    <a:gd name="T43" fmla="*/ 25 h 33"/>
                    <a:gd name="T44" fmla="*/ 58 w 94"/>
                    <a:gd name="T45" fmla="*/ 23 h 33"/>
                    <a:gd name="T46" fmla="*/ 52 w 94"/>
                    <a:gd name="T47" fmla="*/ 21 h 33"/>
                    <a:gd name="T48" fmla="*/ 47 w 94"/>
                    <a:gd name="T49" fmla="*/ 20 h 33"/>
                    <a:gd name="T50" fmla="*/ 41 w 94"/>
                    <a:gd name="T51" fmla="*/ 18 h 33"/>
                    <a:gd name="T52" fmla="*/ 34 w 94"/>
                    <a:gd name="T53" fmla="*/ 15 h 33"/>
                    <a:gd name="T54" fmla="*/ 29 w 94"/>
                    <a:gd name="T55" fmla="*/ 13 h 33"/>
                    <a:gd name="T56" fmla="*/ 23 w 94"/>
                    <a:gd name="T57" fmla="*/ 11 h 33"/>
                    <a:gd name="T58" fmla="*/ 18 w 94"/>
                    <a:gd name="T59" fmla="*/ 8 h 33"/>
                    <a:gd name="T60" fmla="*/ 12 w 94"/>
                    <a:gd name="T61" fmla="*/ 6 h 33"/>
                    <a:gd name="T62" fmla="*/ 7 w 94"/>
                    <a:gd name="T63" fmla="*/ 3 h 33"/>
                    <a:gd name="T64" fmla="*/ 1 w 94"/>
                    <a:gd name="T65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94" h="33">
                      <a:moveTo>
                        <a:pt x="1" y="0"/>
                      </a:move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1" y="11"/>
                      </a:lnTo>
                      <a:lnTo>
                        <a:pt x="5" y="15"/>
                      </a:lnTo>
                      <a:lnTo>
                        <a:pt x="10" y="18"/>
                      </a:lnTo>
                      <a:lnTo>
                        <a:pt x="16" y="20"/>
                      </a:lnTo>
                      <a:lnTo>
                        <a:pt x="23" y="21"/>
                      </a:lnTo>
                      <a:lnTo>
                        <a:pt x="31" y="23"/>
                      </a:lnTo>
                      <a:lnTo>
                        <a:pt x="38" y="25"/>
                      </a:lnTo>
                      <a:lnTo>
                        <a:pt x="47" y="26"/>
                      </a:lnTo>
                      <a:lnTo>
                        <a:pt x="56" y="28"/>
                      </a:lnTo>
                      <a:lnTo>
                        <a:pt x="63" y="28"/>
                      </a:lnTo>
                      <a:lnTo>
                        <a:pt x="72" y="30"/>
                      </a:lnTo>
                      <a:lnTo>
                        <a:pt x="80" y="30"/>
                      </a:lnTo>
                      <a:lnTo>
                        <a:pt x="87" y="32"/>
                      </a:lnTo>
                      <a:lnTo>
                        <a:pt x="93" y="32"/>
                      </a:lnTo>
                      <a:lnTo>
                        <a:pt x="87" y="32"/>
                      </a:lnTo>
                      <a:lnTo>
                        <a:pt x="82" y="30"/>
                      </a:lnTo>
                      <a:lnTo>
                        <a:pt x="76" y="28"/>
                      </a:lnTo>
                      <a:lnTo>
                        <a:pt x="69" y="26"/>
                      </a:lnTo>
                      <a:lnTo>
                        <a:pt x="63" y="25"/>
                      </a:lnTo>
                      <a:lnTo>
                        <a:pt x="58" y="23"/>
                      </a:lnTo>
                      <a:lnTo>
                        <a:pt x="52" y="21"/>
                      </a:lnTo>
                      <a:lnTo>
                        <a:pt x="47" y="20"/>
                      </a:lnTo>
                      <a:lnTo>
                        <a:pt x="41" y="18"/>
                      </a:lnTo>
                      <a:lnTo>
                        <a:pt x="34" y="15"/>
                      </a:lnTo>
                      <a:lnTo>
                        <a:pt x="29" y="13"/>
                      </a:lnTo>
                      <a:lnTo>
                        <a:pt x="23" y="11"/>
                      </a:lnTo>
                      <a:lnTo>
                        <a:pt x="18" y="8"/>
                      </a:lnTo>
                      <a:lnTo>
                        <a:pt x="12" y="6"/>
                      </a:lnTo>
                      <a:lnTo>
                        <a:pt x="7" y="3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6628" name="Freeform 484">
                  <a:extLst>
                    <a:ext uri="{FF2B5EF4-FFF2-40B4-BE49-F238E27FC236}">
                      <a16:creationId xmlns:a16="http://schemas.microsoft.com/office/drawing/2014/main" id="{01BAC750-14DF-598B-C78D-B6E4C8B18F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83" y="2155"/>
                  <a:ext cx="94" cy="33"/>
                </a:xfrm>
                <a:custGeom>
                  <a:avLst/>
                  <a:gdLst>
                    <a:gd name="T0" fmla="*/ 1 w 94"/>
                    <a:gd name="T1" fmla="*/ 0 h 33"/>
                    <a:gd name="T2" fmla="*/ 1 w 94"/>
                    <a:gd name="T3" fmla="*/ 0 h 33"/>
                    <a:gd name="T4" fmla="*/ 0 w 94"/>
                    <a:gd name="T5" fmla="*/ 5 h 33"/>
                    <a:gd name="T6" fmla="*/ 0 w 94"/>
                    <a:gd name="T7" fmla="*/ 8 h 33"/>
                    <a:gd name="T8" fmla="*/ 1 w 94"/>
                    <a:gd name="T9" fmla="*/ 11 h 33"/>
                    <a:gd name="T10" fmla="*/ 5 w 94"/>
                    <a:gd name="T11" fmla="*/ 15 h 33"/>
                    <a:gd name="T12" fmla="*/ 10 w 94"/>
                    <a:gd name="T13" fmla="*/ 18 h 33"/>
                    <a:gd name="T14" fmla="*/ 16 w 94"/>
                    <a:gd name="T15" fmla="*/ 20 h 33"/>
                    <a:gd name="T16" fmla="*/ 23 w 94"/>
                    <a:gd name="T17" fmla="*/ 21 h 33"/>
                    <a:gd name="T18" fmla="*/ 31 w 94"/>
                    <a:gd name="T19" fmla="*/ 23 h 33"/>
                    <a:gd name="T20" fmla="*/ 38 w 94"/>
                    <a:gd name="T21" fmla="*/ 25 h 33"/>
                    <a:gd name="T22" fmla="*/ 47 w 94"/>
                    <a:gd name="T23" fmla="*/ 26 h 33"/>
                    <a:gd name="T24" fmla="*/ 56 w 94"/>
                    <a:gd name="T25" fmla="*/ 28 h 33"/>
                    <a:gd name="T26" fmla="*/ 63 w 94"/>
                    <a:gd name="T27" fmla="*/ 28 h 33"/>
                    <a:gd name="T28" fmla="*/ 72 w 94"/>
                    <a:gd name="T29" fmla="*/ 30 h 33"/>
                    <a:gd name="T30" fmla="*/ 80 w 94"/>
                    <a:gd name="T31" fmla="*/ 30 h 33"/>
                    <a:gd name="T32" fmla="*/ 87 w 94"/>
                    <a:gd name="T33" fmla="*/ 32 h 33"/>
                    <a:gd name="T34" fmla="*/ 93 w 94"/>
                    <a:gd name="T35" fmla="*/ 32 h 33"/>
                    <a:gd name="T36" fmla="*/ 93 w 94"/>
                    <a:gd name="T37" fmla="*/ 32 h 33"/>
                    <a:gd name="T38" fmla="*/ 87 w 94"/>
                    <a:gd name="T39" fmla="*/ 32 h 33"/>
                    <a:gd name="T40" fmla="*/ 82 w 94"/>
                    <a:gd name="T41" fmla="*/ 30 h 33"/>
                    <a:gd name="T42" fmla="*/ 76 w 94"/>
                    <a:gd name="T43" fmla="*/ 28 h 33"/>
                    <a:gd name="T44" fmla="*/ 69 w 94"/>
                    <a:gd name="T45" fmla="*/ 26 h 33"/>
                    <a:gd name="T46" fmla="*/ 63 w 94"/>
                    <a:gd name="T47" fmla="*/ 25 h 33"/>
                    <a:gd name="T48" fmla="*/ 58 w 94"/>
                    <a:gd name="T49" fmla="*/ 23 h 33"/>
                    <a:gd name="T50" fmla="*/ 52 w 94"/>
                    <a:gd name="T51" fmla="*/ 21 h 33"/>
                    <a:gd name="T52" fmla="*/ 47 w 94"/>
                    <a:gd name="T53" fmla="*/ 20 h 33"/>
                    <a:gd name="T54" fmla="*/ 41 w 94"/>
                    <a:gd name="T55" fmla="*/ 18 h 33"/>
                    <a:gd name="T56" fmla="*/ 34 w 94"/>
                    <a:gd name="T57" fmla="*/ 15 h 33"/>
                    <a:gd name="T58" fmla="*/ 29 w 94"/>
                    <a:gd name="T59" fmla="*/ 13 h 33"/>
                    <a:gd name="T60" fmla="*/ 23 w 94"/>
                    <a:gd name="T61" fmla="*/ 11 h 33"/>
                    <a:gd name="T62" fmla="*/ 18 w 94"/>
                    <a:gd name="T63" fmla="*/ 8 h 33"/>
                    <a:gd name="T64" fmla="*/ 12 w 94"/>
                    <a:gd name="T65" fmla="*/ 6 h 33"/>
                    <a:gd name="T66" fmla="*/ 7 w 94"/>
                    <a:gd name="T67" fmla="*/ 3 h 33"/>
                    <a:gd name="T68" fmla="*/ 1 w 94"/>
                    <a:gd name="T6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94" h="33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1" y="11"/>
                      </a:lnTo>
                      <a:lnTo>
                        <a:pt x="5" y="15"/>
                      </a:lnTo>
                      <a:lnTo>
                        <a:pt x="10" y="18"/>
                      </a:lnTo>
                      <a:lnTo>
                        <a:pt x="16" y="20"/>
                      </a:lnTo>
                      <a:lnTo>
                        <a:pt x="23" y="21"/>
                      </a:lnTo>
                      <a:lnTo>
                        <a:pt x="31" y="23"/>
                      </a:lnTo>
                      <a:lnTo>
                        <a:pt x="38" y="25"/>
                      </a:lnTo>
                      <a:lnTo>
                        <a:pt x="47" y="26"/>
                      </a:lnTo>
                      <a:lnTo>
                        <a:pt x="56" y="28"/>
                      </a:lnTo>
                      <a:lnTo>
                        <a:pt x="63" y="28"/>
                      </a:lnTo>
                      <a:lnTo>
                        <a:pt x="72" y="30"/>
                      </a:lnTo>
                      <a:lnTo>
                        <a:pt x="80" y="30"/>
                      </a:lnTo>
                      <a:lnTo>
                        <a:pt x="87" y="32"/>
                      </a:lnTo>
                      <a:lnTo>
                        <a:pt x="93" y="32"/>
                      </a:lnTo>
                      <a:lnTo>
                        <a:pt x="93" y="32"/>
                      </a:lnTo>
                      <a:lnTo>
                        <a:pt x="87" y="32"/>
                      </a:lnTo>
                      <a:lnTo>
                        <a:pt x="82" y="30"/>
                      </a:lnTo>
                      <a:lnTo>
                        <a:pt x="76" y="28"/>
                      </a:lnTo>
                      <a:lnTo>
                        <a:pt x="69" y="26"/>
                      </a:lnTo>
                      <a:lnTo>
                        <a:pt x="63" y="25"/>
                      </a:lnTo>
                      <a:lnTo>
                        <a:pt x="58" y="23"/>
                      </a:lnTo>
                      <a:lnTo>
                        <a:pt x="52" y="21"/>
                      </a:lnTo>
                      <a:lnTo>
                        <a:pt x="47" y="20"/>
                      </a:lnTo>
                      <a:lnTo>
                        <a:pt x="41" y="18"/>
                      </a:lnTo>
                      <a:lnTo>
                        <a:pt x="34" y="15"/>
                      </a:lnTo>
                      <a:lnTo>
                        <a:pt x="29" y="13"/>
                      </a:lnTo>
                      <a:lnTo>
                        <a:pt x="23" y="11"/>
                      </a:lnTo>
                      <a:lnTo>
                        <a:pt x="18" y="8"/>
                      </a:lnTo>
                      <a:lnTo>
                        <a:pt x="12" y="6"/>
                      </a:lnTo>
                      <a:lnTo>
                        <a:pt x="7" y="3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</p:grpSp>
          <p:sp>
            <p:nvSpPr>
              <p:cNvPr id="6630" name="Freeform 486">
                <a:extLst>
                  <a:ext uri="{FF2B5EF4-FFF2-40B4-BE49-F238E27FC236}">
                    <a16:creationId xmlns:a16="http://schemas.microsoft.com/office/drawing/2014/main" id="{75312914-047F-FFBE-7DBE-9B5074FA1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560"/>
                <a:ext cx="391" cy="367"/>
              </a:xfrm>
              <a:custGeom>
                <a:avLst/>
                <a:gdLst>
                  <a:gd name="T0" fmla="*/ 390 w 391"/>
                  <a:gd name="T1" fmla="*/ 178 h 367"/>
                  <a:gd name="T2" fmla="*/ 352 w 391"/>
                  <a:gd name="T3" fmla="*/ 245 h 367"/>
                  <a:gd name="T4" fmla="*/ 314 w 391"/>
                  <a:gd name="T5" fmla="*/ 342 h 367"/>
                  <a:gd name="T6" fmla="*/ 305 w 391"/>
                  <a:gd name="T7" fmla="*/ 355 h 367"/>
                  <a:gd name="T8" fmla="*/ 295 w 391"/>
                  <a:gd name="T9" fmla="*/ 361 h 367"/>
                  <a:gd name="T10" fmla="*/ 276 w 391"/>
                  <a:gd name="T11" fmla="*/ 364 h 367"/>
                  <a:gd name="T12" fmla="*/ 257 w 391"/>
                  <a:gd name="T13" fmla="*/ 366 h 367"/>
                  <a:gd name="T14" fmla="*/ 238 w 391"/>
                  <a:gd name="T15" fmla="*/ 364 h 367"/>
                  <a:gd name="T16" fmla="*/ 227 w 391"/>
                  <a:gd name="T17" fmla="*/ 361 h 367"/>
                  <a:gd name="T18" fmla="*/ 219 w 391"/>
                  <a:gd name="T19" fmla="*/ 356 h 367"/>
                  <a:gd name="T20" fmla="*/ 212 w 391"/>
                  <a:gd name="T21" fmla="*/ 343 h 367"/>
                  <a:gd name="T22" fmla="*/ 185 w 391"/>
                  <a:gd name="T23" fmla="*/ 296 h 367"/>
                  <a:gd name="T24" fmla="*/ 137 w 391"/>
                  <a:gd name="T25" fmla="*/ 182 h 367"/>
                  <a:gd name="T26" fmla="*/ 126 w 391"/>
                  <a:gd name="T27" fmla="*/ 157 h 367"/>
                  <a:gd name="T28" fmla="*/ 88 w 391"/>
                  <a:gd name="T29" fmla="*/ 55 h 367"/>
                  <a:gd name="T30" fmla="*/ 65 w 391"/>
                  <a:gd name="T31" fmla="*/ 21 h 367"/>
                  <a:gd name="T32" fmla="*/ 61 w 391"/>
                  <a:gd name="T33" fmla="*/ 14 h 367"/>
                  <a:gd name="T34" fmla="*/ 56 w 391"/>
                  <a:gd name="T35" fmla="*/ 11 h 367"/>
                  <a:gd name="T36" fmla="*/ 37 w 391"/>
                  <a:gd name="T37" fmla="*/ 4 h 367"/>
                  <a:gd name="T38" fmla="*/ 27 w 391"/>
                  <a:gd name="T39" fmla="*/ 1 h 367"/>
                  <a:gd name="T40" fmla="*/ 12 w 391"/>
                  <a:gd name="T41" fmla="*/ 0 h 367"/>
                  <a:gd name="T42" fmla="*/ 0 w 391"/>
                  <a:gd name="T43" fmla="*/ 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1" h="367">
                    <a:moveTo>
                      <a:pt x="390" y="178"/>
                    </a:moveTo>
                    <a:lnTo>
                      <a:pt x="352" y="245"/>
                    </a:lnTo>
                    <a:lnTo>
                      <a:pt x="314" y="342"/>
                    </a:lnTo>
                    <a:lnTo>
                      <a:pt x="305" y="355"/>
                    </a:lnTo>
                    <a:lnTo>
                      <a:pt x="295" y="361"/>
                    </a:lnTo>
                    <a:lnTo>
                      <a:pt x="276" y="364"/>
                    </a:lnTo>
                    <a:lnTo>
                      <a:pt x="257" y="366"/>
                    </a:lnTo>
                    <a:lnTo>
                      <a:pt x="238" y="364"/>
                    </a:lnTo>
                    <a:lnTo>
                      <a:pt x="227" y="361"/>
                    </a:lnTo>
                    <a:lnTo>
                      <a:pt x="219" y="356"/>
                    </a:lnTo>
                    <a:lnTo>
                      <a:pt x="212" y="343"/>
                    </a:lnTo>
                    <a:lnTo>
                      <a:pt x="185" y="296"/>
                    </a:lnTo>
                    <a:lnTo>
                      <a:pt x="137" y="182"/>
                    </a:lnTo>
                    <a:lnTo>
                      <a:pt x="126" y="157"/>
                    </a:lnTo>
                    <a:lnTo>
                      <a:pt x="88" y="55"/>
                    </a:lnTo>
                    <a:lnTo>
                      <a:pt x="65" y="21"/>
                    </a:lnTo>
                    <a:lnTo>
                      <a:pt x="61" y="14"/>
                    </a:lnTo>
                    <a:lnTo>
                      <a:pt x="56" y="11"/>
                    </a:lnTo>
                    <a:lnTo>
                      <a:pt x="37" y="4"/>
                    </a:lnTo>
                    <a:lnTo>
                      <a:pt x="27" y="1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25400" cap="rnd" cmpd="sng">
                <a:solidFill>
                  <a:srgbClr val="FF404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pic>
            <p:nvPicPr>
              <p:cNvPr id="6631" name="Picture 487">
                <a:extLst>
                  <a:ext uri="{FF2B5EF4-FFF2-40B4-BE49-F238E27FC236}">
                    <a16:creationId xmlns:a16="http://schemas.microsoft.com/office/drawing/2014/main" id="{856614BA-1BEF-4357-31D6-99FD18D50785}"/>
                  </a:ext>
                </a:extLst>
              </p:cNvPr>
              <p:cNvPicPr>
                <a:picLocks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491" y="1571"/>
                <a:ext cx="220" cy="22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6683" name="Group 539">
              <a:extLst>
                <a:ext uri="{FF2B5EF4-FFF2-40B4-BE49-F238E27FC236}">
                  <a16:creationId xmlns:a16="http://schemas.microsoft.com/office/drawing/2014/main" id="{8484E308-CAAF-1326-EC27-926ECB218F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12" y="2199"/>
              <a:ext cx="660" cy="466"/>
              <a:chOff x="2412" y="2199"/>
              <a:chExt cx="660" cy="466"/>
            </a:xfrm>
          </p:grpSpPr>
          <p:sp>
            <p:nvSpPr>
              <p:cNvPr id="6633" name="Freeform 489">
                <a:extLst>
                  <a:ext uri="{FF2B5EF4-FFF2-40B4-BE49-F238E27FC236}">
                    <a16:creationId xmlns:a16="http://schemas.microsoft.com/office/drawing/2014/main" id="{4EE0599D-B488-FA99-747C-24BBD00A8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216"/>
                <a:ext cx="17" cy="22"/>
              </a:xfrm>
              <a:custGeom>
                <a:avLst/>
                <a:gdLst>
                  <a:gd name="T0" fmla="*/ 0 w 17"/>
                  <a:gd name="T1" fmla="*/ 0 h 22"/>
                  <a:gd name="T2" fmla="*/ 2 w 17"/>
                  <a:gd name="T3" fmla="*/ 0 h 22"/>
                  <a:gd name="T4" fmla="*/ 5 w 17"/>
                  <a:gd name="T5" fmla="*/ 0 h 22"/>
                  <a:gd name="T6" fmla="*/ 8 w 17"/>
                  <a:gd name="T7" fmla="*/ 0 h 22"/>
                  <a:gd name="T8" fmla="*/ 10 w 17"/>
                  <a:gd name="T9" fmla="*/ 1 h 22"/>
                  <a:gd name="T10" fmla="*/ 12 w 17"/>
                  <a:gd name="T11" fmla="*/ 3 h 22"/>
                  <a:gd name="T12" fmla="*/ 14 w 17"/>
                  <a:gd name="T13" fmla="*/ 4 h 22"/>
                  <a:gd name="T14" fmla="*/ 15 w 17"/>
                  <a:gd name="T15" fmla="*/ 6 h 22"/>
                  <a:gd name="T16" fmla="*/ 16 w 17"/>
                  <a:gd name="T17" fmla="*/ 8 h 22"/>
                  <a:gd name="T18" fmla="*/ 16 w 17"/>
                  <a:gd name="T19" fmla="*/ 10 h 22"/>
                  <a:gd name="T20" fmla="*/ 16 w 17"/>
                  <a:gd name="T21" fmla="*/ 12 h 22"/>
                  <a:gd name="T22" fmla="*/ 15 w 17"/>
                  <a:gd name="T23" fmla="*/ 14 h 22"/>
                  <a:gd name="T24" fmla="*/ 14 w 17"/>
                  <a:gd name="T25" fmla="*/ 16 h 22"/>
                  <a:gd name="T26" fmla="*/ 13 w 17"/>
                  <a:gd name="T27" fmla="*/ 17 h 22"/>
                  <a:gd name="T28" fmla="*/ 11 w 17"/>
                  <a:gd name="T29" fmla="*/ 19 h 22"/>
                  <a:gd name="T30" fmla="*/ 8 w 17"/>
                  <a:gd name="T31" fmla="*/ 20 h 22"/>
                  <a:gd name="T32" fmla="*/ 5 w 17"/>
                  <a:gd name="T33" fmla="*/ 21 h 22"/>
                  <a:gd name="T34" fmla="*/ 0 w 17"/>
                  <a:gd name="T3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22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4"/>
                    </a:lnTo>
                    <a:lnTo>
                      <a:pt x="15" y="6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5" y="14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8" y="20"/>
                    </a:lnTo>
                    <a:lnTo>
                      <a:pt x="5" y="2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34" name="Freeform 490">
                <a:extLst>
                  <a:ext uri="{FF2B5EF4-FFF2-40B4-BE49-F238E27FC236}">
                    <a16:creationId xmlns:a16="http://schemas.microsoft.com/office/drawing/2014/main" id="{8FCD0AB3-729F-3FA2-E8EC-804E09B19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199"/>
                <a:ext cx="387" cy="59"/>
              </a:xfrm>
              <a:custGeom>
                <a:avLst/>
                <a:gdLst>
                  <a:gd name="T0" fmla="*/ 3 w 387"/>
                  <a:gd name="T1" fmla="*/ 39 h 59"/>
                  <a:gd name="T2" fmla="*/ 20 w 387"/>
                  <a:gd name="T3" fmla="*/ 22 h 59"/>
                  <a:gd name="T4" fmla="*/ 38 w 387"/>
                  <a:gd name="T5" fmla="*/ 10 h 59"/>
                  <a:gd name="T6" fmla="*/ 56 w 387"/>
                  <a:gd name="T7" fmla="*/ 3 h 59"/>
                  <a:gd name="T8" fmla="*/ 75 w 387"/>
                  <a:gd name="T9" fmla="*/ 0 h 59"/>
                  <a:gd name="T10" fmla="*/ 94 w 387"/>
                  <a:gd name="T11" fmla="*/ 0 h 59"/>
                  <a:gd name="T12" fmla="*/ 114 w 387"/>
                  <a:gd name="T13" fmla="*/ 0 h 59"/>
                  <a:gd name="T14" fmla="*/ 134 w 387"/>
                  <a:gd name="T15" fmla="*/ 4 h 59"/>
                  <a:gd name="T16" fmla="*/ 155 w 387"/>
                  <a:gd name="T17" fmla="*/ 9 h 59"/>
                  <a:gd name="T18" fmla="*/ 177 w 387"/>
                  <a:gd name="T19" fmla="*/ 14 h 59"/>
                  <a:gd name="T20" fmla="*/ 201 w 387"/>
                  <a:gd name="T21" fmla="*/ 18 h 59"/>
                  <a:gd name="T22" fmla="*/ 226 w 387"/>
                  <a:gd name="T23" fmla="*/ 23 h 59"/>
                  <a:gd name="T24" fmla="*/ 252 w 387"/>
                  <a:gd name="T25" fmla="*/ 26 h 59"/>
                  <a:gd name="T26" fmla="*/ 281 w 387"/>
                  <a:gd name="T27" fmla="*/ 28 h 59"/>
                  <a:gd name="T28" fmla="*/ 312 w 387"/>
                  <a:gd name="T29" fmla="*/ 27 h 59"/>
                  <a:gd name="T30" fmla="*/ 345 w 387"/>
                  <a:gd name="T31" fmla="*/ 24 h 59"/>
                  <a:gd name="T32" fmla="*/ 381 w 387"/>
                  <a:gd name="T33" fmla="*/ 17 h 59"/>
                  <a:gd name="T34" fmla="*/ 367 w 387"/>
                  <a:gd name="T35" fmla="*/ 43 h 59"/>
                  <a:gd name="T36" fmla="*/ 330 w 387"/>
                  <a:gd name="T37" fmla="*/ 47 h 59"/>
                  <a:gd name="T38" fmla="*/ 297 w 387"/>
                  <a:gd name="T39" fmla="*/ 50 h 59"/>
                  <a:gd name="T40" fmla="*/ 266 w 387"/>
                  <a:gd name="T41" fmla="*/ 49 h 59"/>
                  <a:gd name="T42" fmla="*/ 236 w 387"/>
                  <a:gd name="T43" fmla="*/ 47 h 59"/>
                  <a:gd name="T44" fmla="*/ 210 w 387"/>
                  <a:gd name="T45" fmla="*/ 43 h 59"/>
                  <a:gd name="T46" fmla="*/ 185 w 387"/>
                  <a:gd name="T47" fmla="*/ 38 h 59"/>
                  <a:gd name="T48" fmla="*/ 161 w 387"/>
                  <a:gd name="T49" fmla="*/ 32 h 59"/>
                  <a:gd name="T50" fmla="*/ 140 w 387"/>
                  <a:gd name="T51" fmla="*/ 28 h 59"/>
                  <a:gd name="T52" fmla="*/ 120 w 387"/>
                  <a:gd name="T53" fmla="*/ 24 h 59"/>
                  <a:gd name="T54" fmla="*/ 102 w 387"/>
                  <a:gd name="T55" fmla="*/ 21 h 59"/>
                  <a:gd name="T56" fmla="*/ 85 w 387"/>
                  <a:gd name="T57" fmla="*/ 21 h 59"/>
                  <a:gd name="T58" fmla="*/ 70 w 387"/>
                  <a:gd name="T59" fmla="*/ 22 h 59"/>
                  <a:gd name="T60" fmla="*/ 55 w 387"/>
                  <a:gd name="T61" fmla="*/ 27 h 59"/>
                  <a:gd name="T62" fmla="*/ 41 w 387"/>
                  <a:gd name="T63" fmla="*/ 35 h 59"/>
                  <a:gd name="T64" fmla="*/ 26 w 387"/>
                  <a:gd name="T65" fmla="*/ 46 h 59"/>
                  <a:gd name="T66" fmla="*/ 19 w 387"/>
                  <a:gd name="T67" fmla="*/ 54 h 59"/>
                  <a:gd name="T68" fmla="*/ 17 w 387"/>
                  <a:gd name="T69" fmla="*/ 55 h 59"/>
                  <a:gd name="T70" fmla="*/ 13 w 387"/>
                  <a:gd name="T71" fmla="*/ 58 h 59"/>
                  <a:gd name="T72" fmla="*/ 9 w 387"/>
                  <a:gd name="T73" fmla="*/ 58 h 59"/>
                  <a:gd name="T74" fmla="*/ 5 w 387"/>
                  <a:gd name="T75" fmla="*/ 56 h 59"/>
                  <a:gd name="T76" fmla="*/ 2 w 387"/>
                  <a:gd name="T77" fmla="*/ 53 h 59"/>
                  <a:gd name="T78" fmla="*/ 0 w 387"/>
                  <a:gd name="T79" fmla="*/ 49 h 59"/>
                  <a:gd name="T80" fmla="*/ 0 w 387"/>
                  <a:gd name="T81" fmla="*/ 45 h 59"/>
                  <a:gd name="T82" fmla="*/ 1 w 387"/>
                  <a:gd name="T83" fmla="*/ 4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7" h="59">
                    <a:moveTo>
                      <a:pt x="3" y="39"/>
                    </a:moveTo>
                    <a:lnTo>
                      <a:pt x="3" y="39"/>
                    </a:lnTo>
                    <a:lnTo>
                      <a:pt x="11" y="30"/>
                    </a:lnTo>
                    <a:lnTo>
                      <a:pt x="20" y="22"/>
                    </a:lnTo>
                    <a:lnTo>
                      <a:pt x="28" y="16"/>
                    </a:lnTo>
                    <a:lnTo>
                      <a:pt x="38" y="10"/>
                    </a:lnTo>
                    <a:lnTo>
                      <a:pt x="47" y="7"/>
                    </a:lnTo>
                    <a:lnTo>
                      <a:pt x="56" y="3"/>
                    </a:lnTo>
                    <a:lnTo>
                      <a:pt x="66" y="1"/>
                    </a:lnTo>
                    <a:lnTo>
                      <a:pt x="75" y="0"/>
                    </a:lnTo>
                    <a:lnTo>
                      <a:pt x="84" y="0"/>
                    </a:lnTo>
                    <a:lnTo>
                      <a:pt x="94" y="0"/>
                    </a:lnTo>
                    <a:lnTo>
                      <a:pt x="104" y="0"/>
                    </a:lnTo>
                    <a:lnTo>
                      <a:pt x="114" y="0"/>
                    </a:lnTo>
                    <a:lnTo>
                      <a:pt x="124" y="2"/>
                    </a:lnTo>
                    <a:lnTo>
                      <a:pt x="134" y="4"/>
                    </a:lnTo>
                    <a:lnTo>
                      <a:pt x="144" y="6"/>
                    </a:lnTo>
                    <a:lnTo>
                      <a:pt x="155" y="9"/>
                    </a:lnTo>
                    <a:lnTo>
                      <a:pt x="166" y="11"/>
                    </a:lnTo>
                    <a:lnTo>
                      <a:pt x="177" y="14"/>
                    </a:lnTo>
                    <a:lnTo>
                      <a:pt x="189" y="16"/>
                    </a:lnTo>
                    <a:lnTo>
                      <a:pt x="201" y="18"/>
                    </a:lnTo>
                    <a:lnTo>
                      <a:pt x="213" y="21"/>
                    </a:lnTo>
                    <a:lnTo>
                      <a:pt x="226" y="23"/>
                    </a:lnTo>
                    <a:lnTo>
                      <a:pt x="239" y="25"/>
                    </a:lnTo>
                    <a:lnTo>
                      <a:pt x="252" y="26"/>
                    </a:lnTo>
                    <a:lnTo>
                      <a:pt x="266" y="27"/>
                    </a:lnTo>
                    <a:lnTo>
                      <a:pt x="281" y="28"/>
                    </a:lnTo>
                    <a:lnTo>
                      <a:pt x="297" y="28"/>
                    </a:lnTo>
                    <a:lnTo>
                      <a:pt x="312" y="27"/>
                    </a:lnTo>
                    <a:lnTo>
                      <a:pt x="328" y="25"/>
                    </a:lnTo>
                    <a:lnTo>
                      <a:pt x="345" y="24"/>
                    </a:lnTo>
                    <a:lnTo>
                      <a:pt x="363" y="21"/>
                    </a:lnTo>
                    <a:lnTo>
                      <a:pt x="381" y="17"/>
                    </a:lnTo>
                    <a:lnTo>
                      <a:pt x="386" y="38"/>
                    </a:lnTo>
                    <a:lnTo>
                      <a:pt x="367" y="43"/>
                    </a:lnTo>
                    <a:lnTo>
                      <a:pt x="348" y="45"/>
                    </a:lnTo>
                    <a:lnTo>
                      <a:pt x="330" y="47"/>
                    </a:lnTo>
                    <a:lnTo>
                      <a:pt x="313" y="49"/>
                    </a:lnTo>
                    <a:lnTo>
                      <a:pt x="297" y="50"/>
                    </a:lnTo>
                    <a:lnTo>
                      <a:pt x="281" y="50"/>
                    </a:lnTo>
                    <a:lnTo>
                      <a:pt x="266" y="49"/>
                    </a:lnTo>
                    <a:lnTo>
                      <a:pt x="251" y="48"/>
                    </a:lnTo>
                    <a:lnTo>
                      <a:pt x="236" y="47"/>
                    </a:lnTo>
                    <a:lnTo>
                      <a:pt x="223" y="45"/>
                    </a:lnTo>
                    <a:lnTo>
                      <a:pt x="210" y="43"/>
                    </a:lnTo>
                    <a:lnTo>
                      <a:pt x="196" y="40"/>
                    </a:lnTo>
                    <a:lnTo>
                      <a:pt x="185" y="38"/>
                    </a:lnTo>
                    <a:lnTo>
                      <a:pt x="173" y="35"/>
                    </a:lnTo>
                    <a:lnTo>
                      <a:pt x="161" y="32"/>
                    </a:lnTo>
                    <a:lnTo>
                      <a:pt x="150" y="30"/>
                    </a:lnTo>
                    <a:lnTo>
                      <a:pt x="140" y="28"/>
                    </a:lnTo>
                    <a:lnTo>
                      <a:pt x="129" y="25"/>
                    </a:lnTo>
                    <a:lnTo>
                      <a:pt x="120" y="24"/>
                    </a:lnTo>
                    <a:lnTo>
                      <a:pt x="111" y="22"/>
                    </a:lnTo>
                    <a:lnTo>
                      <a:pt x="102" y="21"/>
                    </a:lnTo>
                    <a:lnTo>
                      <a:pt x="94" y="21"/>
                    </a:lnTo>
                    <a:lnTo>
                      <a:pt x="85" y="21"/>
                    </a:lnTo>
                    <a:lnTo>
                      <a:pt x="77" y="21"/>
                    </a:lnTo>
                    <a:lnTo>
                      <a:pt x="70" y="22"/>
                    </a:lnTo>
                    <a:lnTo>
                      <a:pt x="63" y="25"/>
                    </a:lnTo>
                    <a:lnTo>
                      <a:pt x="55" y="27"/>
                    </a:lnTo>
                    <a:lnTo>
                      <a:pt x="48" y="30"/>
                    </a:lnTo>
                    <a:lnTo>
                      <a:pt x="41" y="35"/>
                    </a:lnTo>
                    <a:lnTo>
                      <a:pt x="34" y="39"/>
                    </a:lnTo>
                    <a:lnTo>
                      <a:pt x="26" y="46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19" y="54"/>
                    </a:lnTo>
                    <a:lnTo>
                      <a:pt x="17" y="55"/>
                    </a:lnTo>
                    <a:lnTo>
                      <a:pt x="15" y="57"/>
                    </a:lnTo>
                    <a:lnTo>
                      <a:pt x="13" y="58"/>
                    </a:lnTo>
                    <a:lnTo>
                      <a:pt x="11" y="58"/>
                    </a:lnTo>
                    <a:lnTo>
                      <a:pt x="9" y="58"/>
                    </a:lnTo>
                    <a:lnTo>
                      <a:pt x="7" y="57"/>
                    </a:lnTo>
                    <a:lnTo>
                      <a:pt x="5" y="56"/>
                    </a:lnTo>
                    <a:lnTo>
                      <a:pt x="3" y="54"/>
                    </a:lnTo>
                    <a:lnTo>
                      <a:pt x="2" y="53"/>
                    </a:lnTo>
                    <a:lnTo>
                      <a:pt x="1" y="51"/>
                    </a:lnTo>
                    <a:lnTo>
                      <a:pt x="0" y="49"/>
                    </a:lnTo>
                    <a:lnTo>
                      <a:pt x="0" y="47"/>
                    </a:lnTo>
                    <a:lnTo>
                      <a:pt x="0" y="45"/>
                    </a:lnTo>
                    <a:lnTo>
                      <a:pt x="0" y="43"/>
                    </a:lnTo>
                    <a:lnTo>
                      <a:pt x="1" y="41"/>
                    </a:lnTo>
                    <a:lnTo>
                      <a:pt x="3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35" name="Freeform 491">
                <a:extLst>
                  <a:ext uri="{FF2B5EF4-FFF2-40B4-BE49-F238E27FC236}">
                    <a16:creationId xmlns:a16="http://schemas.microsoft.com/office/drawing/2014/main" id="{CBFD5DC7-355C-854A-D491-E4CA29A7C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239"/>
                <a:ext cx="250" cy="153"/>
              </a:xfrm>
              <a:custGeom>
                <a:avLst/>
                <a:gdLst>
                  <a:gd name="T0" fmla="*/ 192 w 250"/>
                  <a:gd name="T1" fmla="*/ 123 h 153"/>
                  <a:gd name="T2" fmla="*/ 216 w 250"/>
                  <a:gd name="T3" fmla="*/ 110 h 153"/>
                  <a:gd name="T4" fmla="*/ 227 w 250"/>
                  <a:gd name="T5" fmla="*/ 101 h 153"/>
                  <a:gd name="T6" fmla="*/ 227 w 250"/>
                  <a:gd name="T7" fmla="*/ 102 h 153"/>
                  <a:gd name="T8" fmla="*/ 224 w 250"/>
                  <a:gd name="T9" fmla="*/ 100 h 153"/>
                  <a:gd name="T10" fmla="*/ 210 w 250"/>
                  <a:gd name="T11" fmla="*/ 94 h 153"/>
                  <a:gd name="T12" fmla="*/ 189 w 250"/>
                  <a:gd name="T13" fmla="*/ 90 h 153"/>
                  <a:gd name="T14" fmla="*/ 163 w 250"/>
                  <a:gd name="T15" fmla="*/ 85 h 153"/>
                  <a:gd name="T16" fmla="*/ 135 w 250"/>
                  <a:gd name="T17" fmla="*/ 80 h 153"/>
                  <a:gd name="T18" fmla="*/ 106 w 250"/>
                  <a:gd name="T19" fmla="*/ 76 h 153"/>
                  <a:gd name="T20" fmla="*/ 77 w 250"/>
                  <a:gd name="T21" fmla="*/ 71 h 153"/>
                  <a:gd name="T22" fmla="*/ 50 w 250"/>
                  <a:gd name="T23" fmla="*/ 65 h 153"/>
                  <a:gd name="T24" fmla="*/ 28 w 250"/>
                  <a:gd name="T25" fmla="*/ 57 h 153"/>
                  <a:gd name="T26" fmla="*/ 10 w 250"/>
                  <a:gd name="T27" fmla="*/ 47 h 153"/>
                  <a:gd name="T28" fmla="*/ 0 w 250"/>
                  <a:gd name="T29" fmla="*/ 29 h 153"/>
                  <a:gd name="T30" fmla="*/ 4 w 250"/>
                  <a:gd name="T31" fmla="*/ 9 h 153"/>
                  <a:gd name="T32" fmla="*/ 28 w 250"/>
                  <a:gd name="T33" fmla="*/ 14 h 153"/>
                  <a:gd name="T34" fmla="*/ 21 w 250"/>
                  <a:gd name="T35" fmla="*/ 24 h 153"/>
                  <a:gd name="T36" fmla="*/ 22 w 250"/>
                  <a:gd name="T37" fmla="*/ 28 h 153"/>
                  <a:gd name="T38" fmla="*/ 29 w 250"/>
                  <a:gd name="T39" fmla="*/ 33 h 153"/>
                  <a:gd name="T40" fmla="*/ 46 w 250"/>
                  <a:gd name="T41" fmla="*/ 40 h 153"/>
                  <a:gd name="T42" fmla="*/ 68 w 250"/>
                  <a:gd name="T43" fmla="*/ 47 h 153"/>
                  <a:gd name="T44" fmla="*/ 95 w 250"/>
                  <a:gd name="T45" fmla="*/ 52 h 153"/>
                  <a:gd name="T46" fmla="*/ 124 w 250"/>
                  <a:gd name="T47" fmla="*/ 57 h 153"/>
                  <a:gd name="T48" fmla="*/ 153 w 250"/>
                  <a:gd name="T49" fmla="*/ 61 h 153"/>
                  <a:gd name="T50" fmla="*/ 181 w 250"/>
                  <a:gd name="T51" fmla="*/ 65 h 153"/>
                  <a:gd name="T52" fmla="*/ 206 w 250"/>
                  <a:gd name="T53" fmla="*/ 70 h 153"/>
                  <a:gd name="T54" fmla="*/ 227 w 250"/>
                  <a:gd name="T55" fmla="*/ 76 h 153"/>
                  <a:gd name="T56" fmla="*/ 242 w 250"/>
                  <a:gd name="T57" fmla="*/ 86 h 153"/>
                  <a:gd name="T58" fmla="*/ 249 w 250"/>
                  <a:gd name="T59" fmla="*/ 104 h 153"/>
                  <a:gd name="T60" fmla="*/ 238 w 250"/>
                  <a:gd name="T61" fmla="*/ 121 h 153"/>
                  <a:gd name="T62" fmla="*/ 216 w 250"/>
                  <a:gd name="T63" fmla="*/ 135 h 153"/>
                  <a:gd name="T64" fmla="*/ 182 w 250"/>
                  <a:gd name="T65" fmla="*/ 152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0" h="153">
                    <a:moveTo>
                      <a:pt x="174" y="131"/>
                    </a:moveTo>
                    <a:lnTo>
                      <a:pt x="192" y="123"/>
                    </a:lnTo>
                    <a:lnTo>
                      <a:pt x="206" y="115"/>
                    </a:lnTo>
                    <a:lnTo>
                      <a:pt x="216" y="110"/>
                    </a:lnTo>
                    <a:lnTo>
                      <a:pt x="224" y="104"/>
                    </a:lnTo>
                    <a:lnTo>
                      <a:pt x="227" y="101"/>
                    </a:lnTo>
                    <a:lnTo>
                      <a:pt x="227" y="101"/>
                    </a:lnTo>
                    <a:lnTo>
                      <a:pt x="227" y="102"/>
                    </a:lnTo>
                    <a:lnTo>
                      <a:pt x="227" y="101"/>
                    </a:lnTo>
                    <a:lnTo>
                      <a:pt x="224" y="100"/>
                    </a:lnTo>
                    <a:lnTo>
                      <a:pt x="218" y="97"/>
                    </a:lnTo>
                    <a:lnTo>
                      <a:pt x="210" y="94"/>
                    </a:lnTo>
                    <a:lnTo>
                      <a:pt x="201" y="92"/>
                    </a:lnTo>
                    <a:lnTo>
                      <a:pt x="189" y="90"/>
                    </a:lnTo>
                    <a:lnTo>
                      <a:pt x="177" y="87"/>
                    </a:lnTo>
                    <a:lnTo>
                      <a:pt x="163" y="85"/>
                    </a:lnTo>
                    <a:lnTo>
                      <a:pt x="149" y="83"/>
                    </a:lnTo>
                    <a:lnTo>
                      <a:pt x="135" y="80"/>
                    </a:lnTo>
                    <a:lnTo>
                      <a:pt x="120" y="79"/>
                    </a:lnTo>
                    <a:lnTo>
                      <a:pt x="106" y="76"/>
                    </a:lnTo>
                    <a:lnTo>
                      <a:pt x="91" y="73"/>
                    </a:lnTo>
                    <a:lnTo>
                      <a:pt x="77" y="71"/>
                    </a:lnTo>
                    <a:lnTo>
                      <a:pt x="64" y="68"/>
                    </a:lnTo>
                    <a:lnTo>
                      <a:pt x="50" y="65"/>
                    </a:lnTo>
                    <a:lnTo>
                      <a:pt x="39" y="61"/>
                    </a:lnTo>
                    <a:lnTo>
                      <a:pt x="28" y="57"/>
                    </a:lnTo>
                    <a:lnTo>
                      <a:pt x="18" y="53"/>
                    </a:lnTo>
                    <a:lnTo>
                      <a:pt x="10" y="47"/>
                    </a:lnTo>
                    <a:lnTo>
                      <a:pt x="3" y="39"/>
                    </a:lnTo>
                    <a:lnTo>
                      <a:pt x="0" y="29"/>
                    </a:lnTo>
                    <a:lnTo>
                      <a:pt x="0" y="19"/>
                    </a:lnTo>
                    <a:lnTo>
                      <a:pt x="4" y="9"/>
                    </a:lnTo>
                    <a:lnTo>
                      <a:pt x="11" y="0"/>
                    </a:lnTo>
                    <a:lnTo>
                      <a:pt x="28" y="14"/>
                    </a:lnTo>
                    <a:lnTo>
                      <a:pt x="23" y="20"/>
                    </a:lnTo>
                    <a:lnTo>
                      <a:pt x="21" y="24"/>
                    </a:lnTo>
                    <a:lnTo>
                      <a:pt x="21" y="26"/>
                    </a:lnTo>
                    <a:lnTo>
                      <a:pt x="22" y="28"/>
                    </a:lnTo>
                    <a:lnTo>
                      <a:pt x="24" y="30"/>
                    </a:lnTo>
                    <a:lnTo>
                      <a:pt x="29" y="33"/>
                    </a:lnTo>
                    <a:lnTo>
                      <a:pt x="36" y="37"/>
                    </a:lnTo>
                    <a:lnTo>
                      <a:pt x="46" y="40"/>
                    </a:lnTo>
                    <a:lnTo>
                      <a:pt x="56" y="43"/>
                    </a:lnTo>
                    <a:lnTo>
                      <a:pt x="68" y="47"/>
                    </a:lnTo>
                    <a:lnTo>
                      <a:pt x="81" y="49"/>
                    </a:lnTo>
                    <a:lnTo>
                      <a:pt x="95" y="52"/>
                    </a:lnTo>
                    <a:lnTo>
                      <a:pt x="109" y="54"/>
                    </a:lnTo>
                    <a:lnTo>
                      <a:pt x="124" y="57"/>
                    </a:lnTo>
                    <a:lnTo>
                      <a:pt x="138" y="58"/>
                    </a:lnTo>
                    <a:lnTo>
                      <a:pt x="153" y="61"/>
                    </a:lnTo>
                    <a:lnTo>
                      <a:pt x="167" y="63"/>
                    </a:lnTo>
                    <a:lnTo>
                      <a:pt x="181" y="65"/>
                    </a:lnTo>
                    <a:lnTo>
                      <a:pt x="194" y="68"/>
                    </a:lnTo>
                    <a:lnTo>
                      <a:pt x="206" y="70"/>
                    </a:lnTo>
                    <a:lnTo>
                      <a:pt x="216" y="73"/>
                    </a:lnTo>
                    <a:lnTo>
                      <a:pt x="227" y="76"/>
                    </a:lnTo>
                    <a:lnTo>
                      <a:pt x="234" y="80"/>
                    </a:lnTo>
                    <a:lnTo>
                      <a:pt x="242" y="86"/>
                    </a:lnTo>
                    <a:lnTo>
                      <a:pt x="248" y="94"/>
                    </a:lnTo>
                    <a:lnTo>
                      <a:pt x="249" y="104"/>
                    </a:lnTo>
                    <a:lnTo>
                      <a:pt x="245" y="114"/>
                    </a:lnTo>
                    <a:lnTo>
                      <a:pt x="238" y="121"/>
                    </a:lnTo>
                    <a:lnTo>
                      <a:pt x="229" y="128"/>
                    </a:lnTo>
                    <a:lnTo>
                      <a:pt x="216" y="135"/>
                    </a:lnTo>
                    <a:lnTo>
                      <a:pt x="202" y="143"/>
                    </a:lnTo>
                    <a:lnTo>
                      <a:pt x="182" y="152"/>
                    </a:lnTo>
                    <a:lnTo>
                      <a:pt x="174" y="1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36" name="Freeform 492">
                <a:extLst>
                  <a:ext uri="{FF2B5EF4-FFF2-40B4-BE49-F238E27FC236}">
                    <a16:creationId xmlns:a16="http://schemas.microsoft.com/office/drawing/2014/main" id="{D33BB6B7-BE10-0C75-93A4-52E4639ED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370"/>
                <a:ext cx="17" cy="22"/>
              </a:xfrm>
              <a:custGeom>
                <a:avLst/>
                <a:gdLst>
                  <a:gd name="T0" fmla="*/ 16 w 17"/>
                  <a:gd name="T1" fmla="*/ 20 h 22"/>
                  <a:gd name="T2" fmla="*/ 13 w 17"/>
                  <a:gd name="T3" fmla="*/ 21 h 22"/>
                  <a:gd name="T4" fmla="*/ 10 w 17"/>
                  <a:gd name="T5" fmla="*/ 21 h 22"/>
                  <a:gd name="T6" fmla="*/ 8 w 17"/>
                  <a:gd name="T7" fmla="*/ 21 h 22"/>
                  <a:gd name="T8" fmla="*/ 6 w 17"/>
                  <a:gd name="T9" fmla="*/ 20 h 22"/>
                  <a:gd name="T10" fmla="*/ 5 w 17"/>
                  <a:gd name="T11" fmla="*/ 18 h 22"/>
                  <a:gd name="T12" fmla="*/ 3 w 17"/>
                  <a:gd name="T13" fmla="*/ 17 h 22"/>
                  <a:gd name="T14" fmla="*/ 1 w 17"/>
                  <a:gd name="T15" fmla="*/ 15 h 22"/>
                  <a:gd name="T16" fmla="*/ 0 w 17"/>
                  <a:gd name="T17" fmla="*/ 14 h 22"/>
                  <a:gd name="T18" fmla="*/ 0 w 17"/>
                  <a:gd name="T19" fmla="*/ 12 h 22"/>
                  <a:gd name="T20" fmla="*/ 0 w 17"/>
                  <a:gd name="T21" fmla="*/ 10 h 22"/>
                  <a:gd name="T22" fmla="*/ 0 w 17"/>
                  <a:gd name="T23" fmla="*/ 7 h 22"/>
                  <a:gd name="T24" fmla="*/ 0 w 17"/>
                  <a:gd name="T25" fmla="*/ 6 h 22"/>
                  <a:gd name="T26" fmla="*/ 1 w 17"/>
                  <a:gd name="T27" fmla="*/ 3 h 22"/>
                  <a:gd name="T28" fmla="*/ 2 w 17"/>
                  <a:gd name="T29" fmla="*/ 2 h 22"/>
                  <a:gd name="T30" fmla="*/ 4 w 17"/>
                  <a:gd name="T31" fmla="*/ 0 h 22"/>
                  <a:gd name="T32" fmla="*/ 6 w 17"/>
                  <a:gd name="T33" fmla="*/ 0 h 22"/>
                  <a:gd name="T34" fmla="*/ 16 w 17"/>
                  <a:gd name="T35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22">
                    <a:moveTo>
                      <a:pt x="16" y="20"/>
                    </a:moveTo>
                    <a:lnTo>
                      <a:pt x="13" y="21"/>
                    </a:lnTo>
                    <a:lnTo>
                      <a:pt x="10" y="21"/>
                    </a:lnTo>
                    <a:lnTo>
                      <a:pt x="8" y="21"/>
                    </a:lnTo>
                    <a:lnTo>
                      <a:pt x="6" y="20"/>
                    </a:lnTo>
                    <a:lnTo>
                      <a:pt x="5" y="18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6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37" name="Freeform 493">
                <a:extLst>
                  <a:ext uri="{FF2B5EF4-FFF2-40B4-BE49-F238E27FC236}">
                    <a16:creationId xmlns:a16="http://schemas.microsoft.com/office/drawing/2014/main" id="{8073DDDC-7F6C-ACB1-D205-1BB791ADC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218"/>
                <a:ext cx="17" cy="18"/>
              </a:xfrm>
              <a:custGeom>
                <a:avLst/>
                <a:gdLst>
                  <a:gd name="T0" fmla="*/ 0 w 17"/>
                  <a:gd name="T1" fmla="*/ 0 h 18"/>
                  <a:gd name="T2" fmla="*/ 3 w 17"/>
                  <a:gd name="T3" fmla="*/ 0 h 18"/>
                  <a:gd name="T4" fmla="*/ 5 w 17"/>
                  <a:gd name="T5" fmla="*/ 0 h 18"/>
                  <a:gd name="T6" fmla="*/ 8 w 17"/>
                  <a:gd name="T7" fmla="*/ 0 h 18"/>
                  <a:gd name="T8" fmla="*/ 10 w 17"/>
                  <a:gd name="T9" fmla="*/ 1 h 18"/>
                  <a:gd name="T10" fmla="*/ 11 w 17"/>
                  <a:gd name="T11" fmla="*/ 2 h 18"/>
                  <a:gd name="T12" fmla="*/ 14 w 17"/>
                  <a:gd name="T13" fmla="*/ 4 h 18"/>
                  <a:gd name="T14" fmla="*/ 15 w 17"/>
                  <a:gd name="T15" fmla="*/ 4 h 18"/>
                  <a:gd name="T16" fmla="*/ 15 w 17"/>
                  <a:gd name="T17" fmla="*/ 6 h 18"/>
                  <a:gd name="T18" fmla="*/ 16 w 17"/>
                  <a:gd name="T19" fmla="*/ 8 h 18"/>
                  <a:gd name="T20" fmla="*/ 15 w 17"/>
                  <a:gd name="T21" fmla="*/ 9 h 18"/>
                  <a:gd name="T22" fmla="*/ 15 w 17"/>
                  <a:gd name="T23" fmla="*/ 11 h 18"/>
                  <a:gd name="T24" fmla="*/ 14 w 17"/>
                  <a:gd name="T25" fmla="*/ 12 h 18"/>
                  <a:gd name="T26" fmla="*/ 13 w 17"/>
                  <a:gd name="T27" fmla="*/ 14 h 18"/>
                  <a:gd name="T28" fmla="*/ 11 w 17"/>
                  <a:gd name="T29" fmla="*/ 15 h 18"/>
                  <a:gd name="T30" fmla="*/ 9 w 17"/>
                  <a:gd name="T31" fmla="*/ 16 h 18"/>
                  <a:gd name="T32" fmla="*/ 5 w 17"/>
                  <a:gd name="T33" fmla="*/ 17 h 18"/>
                  <a:gd name="T34" fmla="*/ 0 w 17"/>
                  <a:gd name="T3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18">
                    <a:moveTo>
                      <a:pt x="0" y="0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6" y="8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4" y="12"/>
                    </a:lnTo>
                    <a:lnTo>
                      <a:pt x="13" y="14"/>
                    </a:lnTo>
                    <a:lnTo>
                      <a:pt x="11" y="15"/>
                    </a:lnTo>
                    <a:lnTo>
                      <a:pt x="9" y="16"/>
                    </a:lnTo>
                    <a:lnTo>
                      <a:pt x="5" y="17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E5E5E5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38" name="Freeform 494">
                <a:extLst>
                  <a:ext uri="{FF2B5EF4-FFF2-40B4-BE49-F238E27FC236}">
                    <a16:creationId xmlns:a16="http://schemas.microsoft.com/office/drawing/2014/main" id="{C123A7B1-9F85-59C4-B7C3-A5574577C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201"/>
                <a:ext cx="384" cy="54"/>
              </a:xfrm>
              <a:custGeom>
                <a:avLst/>
                <a:gdLst>
                  <a:gd name="T0" fmla="*/ 2 w 384"/>
                  <a:gd name="T1" fmla="*/ 39 h 54"/>
                  <a:gd name="T2" fmla="*/ 18 w 384"/>
                  <a:gd name="T3" fmla="*/ 22 h 54"/>
                  <a:gd name="T4" fmla="*/ 35 w 384"/>
                  <a:gd name="T5" fmla="*/ 11 h 54"/>
                  <a:gd name="T6" fmla="*/ 54 w 384"/>
                  <a:gd name="T7" fmla="*/ 3 h 54"/>
                  <a:gd name="T8" fmla="*/ 72 w 384"/>
                  <a:gd name="T9" fmla="*/ 0 h 54"/>
                  <a:gd name="T10" fmla="*/ 92 w 384"/>
                  <a:gd name="T11" fmla="*/ 0 h 54"/>
                  <a:gd name="T12" fmla="*/ 110 w 384"/>
                  <a:gd name="T13" fmla="*/ 1 h 54"/>
                  <a:gd name="T14" fmla="*/ 131 w 384"/>
                  <a:gd name="T15" fmla="*/ 4 h 54"/>
                  <a:gd name="T16" fmla="*/ 152 w 384"/>
                  <a:gd name="T17" fmla="*/ 9 h 54"/>
                  <a:gd name="T18" fmla="*/ 174 w 384"/>
                  <a:gd name="T19" fmla="*/ 14 h 54"/>
                  <a:gd name="T20" fmla="*/ 198 w 384"/>
                  <a:gd name="T21" fmla="*/ 19 h 54"/>
                  <a:gd name="T22" fmla="*/ 223 w 384"/>
                  <a:gd name="T23" fmla="*/ 23 h 54"/>
                  <a:gd name="T24" fmla="*/ 250 w 384"/>
                  <a:gd name="T25" fmla="*/ 26 h 54"/>
                  <a:gd name="T26" fmla="*/ 279 w 384"/>
                  <a:gd name="T27" fmla="*/ 28 h 54"/>
                  <a:gd name="T28" fmla="*/ 310 w 384"/>
                  <a:gd name="T29" fmla="*/ 27 h 54"/>
                  <a:gd name="T30" fmla="*/ 343 w 384"/>
                  <a:gd name="T31" fmla="*/ 24 h 54"/>
                  <a:gd name="T32" fmla="*/ 379 w 384"/>
                  <a:gd name="T33" fmla="*/ 17 h 54"/>
                  <a:gd name="T34" fmla="*/ 364 w 384"/>
                  <a:gd name="T35" fmla="*/ 37 h 54"/>
                  <a:gd name="T36" fmla="*/ 328 w 384"/>
                  <a:gd name="T37" fmla="*/ 43 h 54"/>
                  <a:gd name="T38" fmla="*/ 294 w 384"/>
                  <a:gd name="T39" fmla="*/ 45 h 54"/>
                  <a:gd name="T40" fmla="*/ 263 w 384"/>
                  <a:gd name="T41" fmla="*/ 45 h 54"/>
                  <a:gd name="T42" fmla="*/ 234 w 384"/>
                  <a:gd name="T43" fmla="*/ 42 h 54"/>
                  <a:gd name="T44" fmla="*/ 207 w 384"/>
                  <a:gd name="T45" fmla="*/ 37 h 54"/>
                  <a:gd name="T46" fmla="*/ 182 w 384"/>
                  <a:gd name="T47" fmla="*/ 33 h 54"/>
                  <a:gd name="T48" fmla="*/ 159 w 384"/>
                  <a:gd name="T49" fmla="*/ 28 h 54"/>
                  <a:gd name="T50" fmla="*/ 138 w 384"/>
                  <a:gd name="T51" fmla="*/ 23 h 54"/>
                  <a:gd name="T52" fmla="*/ 118 w 384"/>
                  <a:gd name="T53" fmla="*/ 19 h 54"/>
                  <a:gd name="T54" fmla="*/ 99 w 384"/>
                  <a:gd name="T55" fmla="*/ 16 h 54"/>
                  <a:gd name="T56" fmla="*/ 82 w 384"/>
                  <a:gd name="T57" fmla="*/ 16 h 54"/>
                  <a:gd name="T58" fmla="*/ 66 w 384"/>
                  <a:gd name="T59" fmla="*/ 18 h 54"/>
                  <a:gd name="T60" fmla="*/ 51 w 384"/>
                  <a:gd name="T61" fmla="*/ 22 h 54"/>
                  <a:gd name="T62" fmla="*/ 36 w 384"/>
                  <a:gd name="T63" fmla="*/ 30 h 54"/>
                  <a:gd name="T64" fmla="*/ 21 w 384"/>
                  <a:gd name="T65" fmla="*/ 42 h 54"/>
                  <a:gd name="T66" fmla="*/ 14 w 384"/>
                  <a:gd name="T67" fmla="*/ 50 h 54"/>
                  <a:gd name="T68" fmla="*/ 13 w 384"/>
                  <a:gd name="T69" fmla="*/ 51 h 54"/>
                  <a:gd name="T70" fmla="*/ 10 w 384"/>
                  <a:gd name="T71" fmla="*/ 53 h 54"/>
                  <a:gd name="T72" fmla="*/ 7 w 384"/>
                  <a:gd name="T73" fmla="*/ 53 h 54"/>
                  <a:gd name="T74" fmla="*/ 3 w 384"/>
                  <a:gd name="T75" fmla="*/ 52 h 54"/>
                  <a:gd name="T76" fmla="*/ 1 w 384"/>
                  <a:gd name="T77" fmla="*/ 49 h 54"/>
                  <a:gd name="T78" fmla="*/ 0 w 384"/>
                  <a:gd name="T79" fmla="*/ 47 h 54"/>
                  <a:gd name="T80" fmla="*/ 0 w 384"/>
                  <a:gd name="T81" fmla="*/ 44 h 54"/>
                  <a:gd name="T82" fmla="*/ 0 w 384"/>
                  <a:gd name="T83" fmla="*/ 41 h 54"/>
                  <a:gd name="T84" fmla="*/ 2 w 384"/>
                  <a:gd name="T85" fmla="*/ 3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84" h="54">
                    <a:moveTo>
                      <a:pt x="2" y="38"/>
                    </a:moveTo>
                    <a:lnTo>
                      <a:pt x="2" y="39"/>
                    </a:lnTo>
                    <a:lnTo>
                      <a:pt x="10" y="30"/>
                    </a:lnTo>
                    <a:lnTo>
                      <a:pt x="18" y="22"/>
                    </a:lnTo>
                    <a:lnTo>
                      <a:pt x="27" y="16"/>
                    </a:lnTo>
                    <a:lnTo>
                      <a:pt x="35" y="11"/>
                    </a:lnTo>
                    <a:lnTo>
                      <a:pt x="45" y="7"/>
                    </a:lnTo>
                    <a:lnTo>
                      <a:pt x="54" y="3"/>
                    </a:lnTo>
                    <a:lnTo>
                      <a:pt x="63" y="1"/>
                    </a:lnTo>
                    <a:lnTo>
                      <a:pt x="72" y="0"/>
                    </a:lnTo>
                    <a:lnTo>
                      <a:pt x="81" y="0"/>
                    </a:lnTo>
                    <a:lnTo>
                      <a:pt x="92" y="0"/>
                    </a:lnTo>
                    <a:lnTo>
                      <a:pt x="101" y="0"/>
                    </a:lnTo>
                    <a:lnTo>
                      <a:pt x="110" y="1"/>
                    </a:lnTo>
                    <a:lnTo>
                      <a:pt x="120" y="3"/>
                    </a:lnTo>
                    <a:lnTo>
                      <a:pt x="131" y="4"/>
                    </a:lnTo>
                    <a:lnTo>
                      <a:pt x="141" y="7"/>
                    </a:lnTo>
                    <a:lnTo>
                      <a:pt x="152" y="9"/>
                    </a:lnTo>
                    <a:lnTo>
                      <a:pt x="163" y="11"/>
                    </a:lnTo>
                    <a:lnTo>
                      <a:pt x="174" y="14"/>
                    </a:lnTo>
                    <a:lnTo>
                      <a:pt x="186" y="17"/>
                    </a:lnTo>
                    <a:lnTo>
                      <a:pt x="198" y="19"/>
                    </a:lnTo>
                    <a:lnTo>
                      <a:pt x="210" y="22"/>
                    </a:lnTo>
                    <a:lnTo>
                      <a:pt x="223" y="23"/>
                    </a:lnTo>
                    <a:lnTo>
                      <a:pt x="236" y="26"/>
                    </a:lnTo>
                    <a:lnTo>
                      <a:pt x="250" y="26"/>
                    </a:lnTo>
                    <a:lnTo>
                      <a:pt x="264" y="28"/>
                    </a:lnTo>
                    <a:lnTo>
                      <a:pt x="279" y="28"/>
                    </a:lnTo>
                    <a:lnTo>
                      <a:pt x="294" y="28"/>
                    </a:lnTo>
                    <a:lnTo>
                      <a:pt x="310" y="27"/>
                    </a:lnTo>
                    <a:lnTo>
                      <a:pt x="326" y="26"/>
                    </a:lnTo>
                    <a:lnTo>
                      <a:pt x="343" y="24"/>
                    </a:lnTo>
                    <a:lnTo>
                      <a:pt x="361" y="21"/>
                    </a:lnTo>
                    <a:lnTo>
                      <a:pt x="379" y="17"/>
                    </a:lnTo>
                    <a:lnTo>
                      <a:pt x="383" y="34"/>
                    </a:lnTo>
                    <a:lnTo>
                      <a:pt x="364" y="37"/>
                    </a:lnTo>
                    <a:lnTo>
                      <a:pt x="346" y="41"/>
                    </a:lnTo>
                    <a:lnTo>
                      <a:pt x="328" y="43"/>
                    </a:lnTo>
                    <a:lnTo>
                      <a:pt x="311" y="45"/>
                    </a:lnTo>
                    <a:lnTo>
                      <a:pt x="294" y="45"/>
                    </a:lnTo>
                    <a:lnTo>
                      <a:pt x="279" y="45"/>
                    </a:lnTo>
                    <a:lnTo>
                      <a:pt x="263" y="45"/>
                    </a:lnTo>
                    <a:lnTo>
                      <a:pt x="248" y="43"/>
                    </a:lnTo>
                    <a:lnTo>
                      <a:pt x="234" y="42"/>
                    </a:lnTo>
                    <a:lnTo>
                      <a:pt x="220" y="40"/>
                    </a:lnTo>
                    <a:lnTo>
                      <a:pt x="207" y="37"/>
                    </a:lnTo>
                    <a:lnTo>
                      <a:pt x="195" y="36"/>
                    </a:lnTo>
                    <a:lnTo>
                      <a:pt x="182" y="33"/>
                    </a:lnTo>
                    <a:lnTo>
                      <a:pt x="170" y="30"/>
                    </a:lnTo>
                    <a:lnTo>
                      <a:pt x="159" y="28"/>
                    </a:lnTo>
                    <a:lnTo>
                      <a:pt x="148" y="26"/>
                    </a:lnTo>
                    <a:lnTo>
                      <a:pt x="138" y="23"/>
                    </a:lnTo>
                    <a:lnTo>
                      <a:pt x="127" y="21"/>
                    </a:lnTo>
                    <a:lnTo>
                      <a:pt x="118" y="19"/>
                    </a:lnTo>
                    <a:lnTo>
                      <a:pt x="108" y="18"/>
                    </a:lnTo>
                    <a:lnTo>
                      <a:pt x="99" y="16"/>
                    </a:lnTo>
                    <a:lnTo>
                      <a:pt x="91" y="16"/>
                    </a:lnTo>
                    <a:lnTo>
                      <a:pt x="82" y="16"/>
                    </a:lnTo>
                    <a:lnTo>
                      <a:pt x="74" y="16"/>
                    </a:lnTo>
                    <a:lnTo>
                      <a:pt x="66" y="18"/>
                    </a:lnTo>
                    <a:lnTo>
                      <a:pt x="58" y="19"/>
                    </a:lnTo>
                    <a:lnTo>
                      <a:pt x="51" y="22"/>
                    </a:lnTo>
                    <a:lnTo>
                      <a:pt x="43" y="26"/>
                    </a:lnTo>
                    <a:lnTo>
                      <a:pt x="36" y="30"/>
                    </a:lnTo>
                    <a:lnTo>
                      <a:pt x="28" y="36"/>
                    </a:lnTo>
                    <a:lnTo>
                      <a:pt x="21" y="42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3" y="51"/>
                    </a:lnTo>
                    <a:lnTo>
                      <a:pt x="11" y="53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7" y="53"/>
                    </a:lnTo>
                    <a:lnTo>
                      <a:pt x="5" y="53"/>
                    </a:lnTo>
                    <a:lnTo>
                      <a:pt x="3" y="52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0" y="48"/>
                    </a:lnTo>
                    <a:lnTo>
                      <a:pt x="0" y="47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2" y="39"/>
                    </a:lnTo>
                    <a:lnTo>
                      <a:pt x="2" y="38"/>
                    </a:lnTo>
                  </a:path>
                </a:pathLst>
              </a:custGeom>
              <a:solidFill>
                <a:srgbClr val="E5E5E5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39" name="Freeform 495">
                <a:extLst>
                  <a:ext uri="{FF2B5EF4-FFF2-40B4-BE49-F238E27FC236}">
                    <a16:creationId xmlns:a16="http://schemas.microsoft.com/office/drawing/2014/main" id="{68EE0CC3-3BE5-CA04-B121-120ADE1B2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2240"/>
                <a:ext cx="244" cy="148"/>
              </a:xfrm>
              <a:custGeom>
                <a:avLst/>
                <a:gdLst>
                  <a:gd name="T0" fmla="*/ 190 w 244"/>
                  <a:gd name="T1" fmla="*/ 124 h 148"/>
                  <a:gd name="T2" fmla="*/ 214 w 244"/>
                  <a:gd name="T3" fmla="*/ 111 h 148"/>
                  <a:gd name="T4" fmla="*/ 225 w 244"/>
                  <a:gd name="T5" fmla="*/ 101 h 148"/>
                  <a:gd name="T6" fmla="*/ 226 w 244"/>
                  <a:gd name="T7" fmla="*/ 100 h 148"/>
                  <a:gd name="T8" fmla="*/ 221 w 244"/>
                  <a:gd name="T9" fmla="*/ 96 h 148"/>
                  <a:gd name="T10" fmla="*/ 207 w 244"/>
                  <a:gd name="T11" fmla="*/ 90 h 148"/>
                  <a:gd name="T12" fmla="*/ 186 w 244"/>
                  <a:gd name="T13" fmla="*/ 85 h 148"/>
                  <a:gd name="T14" fmla="*/ 161 w 244"/>
                  <a:gd name="T15" fmla="*/ 80 h 148"/>
                  <a:gd name="T16" fmla="*/ 132 w 244"/>
                  <a:gd name="T17" fmla="*/ 76 h 148"/>
                  <a:gd name="T18" fmla="*/ 102 w 244"/>
                  <a:gd name="T19" fmla="*/ 71 h 148"/>
                  <a:gd name="T20" fmla="*/ 74 w 244"/>
                  <a:gd name="T21" fmla="*/ 67 h 148"/>
                  <a:gd name="T22" fmla="*/ 48 w 244"/>
                  <a:gd name="T23" fmla="*/ 60 h 148"/>
                  <a:gd name="T24" fmla="*/ 26 w 244"/>
                  <a:gd name="T25" fmla="*/ 53 h 148"/>
                  <a:gd name="T26" fmla="*/ 9 w 244"/>
                  <a:gd name="T27" fmla="*/ 43 h 148"/>
                  <a:gd name="T28" fmla="*/ 0 w 244"/>
                  <a:gd name="T29" fmla="*/ 28 h 148"/>
                  <a:gd name="T30" fmla="*/ 3 w 244"/>
                  <a:gd name="T31" fmla="*/ 9 h 148"/>
                  <a:gd name="T32" fmla="*/ 22 w 244"/>
                  <a:gd name="T33" fmla="*/ 11 h 148"/>
                  <a:gd name="T34" fmla="*/ 16 w 244"/>
                  <a:gd name="T35" fmla="*/ 21 h 148"/>
                  <a:gd name="T36" fmla="*/ 17 w 244"/>
                  <a:gd name="T37" fmla="*/ 27 h 148"/>
                  <a:gd name="T38" fmla="*/ 25 w 244"/>
                  <a:gd name="T39" fmla="*/ 34 h 148"/>
                  <a:gd name="T40" fmla="*/ 42 w 244"/>
                  <a:gd name="T41" fmla="*/ 41 h 148"/>
                  <a:gd name="T42" fmla="*/ 64 w 244"/>
                  <a:gd name="T43" fmla="*/ 47 h 148"/>
                  <a:gd name="T44" fmla="*/ 91 w 244"/>
                  <a:gd name="T45" fmla="*/ 53 h 148"/>
                  <a:gd name="T46" fmla="*/ 120 w 244"/>
                  <a:gd name="T47" fmla="*/ 57 h 148"/>
                  <a:gd name="T48" fmla="*/ 149 w 244"/>
                  <a:gd name="T49" fmla="*/ 62 h 148"/>
                  <a:gd name="T50" fmla="*/ 177 w 244"/>
                  <a:gd name="T51" fmla="*/ 66 h 148"/>
                  <a:gd name="T52" fmla="*/ 202 w 244"/>
                  <a:gd name="T53" fmla="*/ 71 h 148"/>
                  <a:gd name="T54" fmla="*/ 221 w 244"/>
                  <a:gd name="T55" fmla="*/ 78 h 148"/>
                  <a:gd name="T56" fmla="*/ 236 w 244"/>
                  <a:gd name="T57" fmla="*/ 86 h 148"/>
                  <a:gd name="T58" fmla="*/ 243 w 244"/>
                  <a:gd name="T59" fmla="*/ 102 h 148"/>
                  <a:gd name="T60" fmla="*/ 232 w 244"/>
                  <a:gd name="T61" fmla="*/ 118 h 148"/>
                  <a:gd name="T62" fmla="*/ 211 w 244"/>
                  <a:gd name="T63" fmla="*/ 131 h 148"/>
                  <a:gd name="T64" fmla="*/ 178 w 244"/>
                  <a:gd name="T65" fmla="*/ 14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4" h="148">
                    <a:moveTo>
                      <a:pt x="172" y="132"/>
                    </a:moveTo>
                    <a:lnTo>
                      <a:pt x="190" y="124"/>
                    </a:lnTo>
                    <a:lnTo>
                      <a:pt x="204" y="117"/>
                    </a:lnTo>
                    <a:lnTo>
                      <a:pt x="214" y="111"/>
                    </a:lnTo>
                    <a:lnTo>
                      <a:pt x="221" y="105"/>
                    </a:lnTo>
                    <a:lnTo>
                      <a:pt x="225" y="101"/>
                    </a:lnTo>
                    <a:lnTo>
                      <a:pt x="226" y="100"/>
                    </a:lnTo>
                    <a:lnTo>
                      <a:pt x="226" y="100"/>
                    </a:lnTo>
                    <a:lnTo>
                      <a:pt x="225" y="98"/>
                    </a:lnTo>
                    <a:lnTo>
                      <a:pt x="221" y="96"/>
                    </a:lnTo>
                    <a:lnTo>
                      <a:pt x="215" y="93"/>
                    </a:lnTo>
                    <a:lnTo>
                      <a:pt x="207" y="90"/>
                    </a:lnTo>
                    <a:lnTo>
                      <a:pt x="197" y="87"/>
                    </a:lnTo>
                    <a:lnTo>
                      <a:pt x="186" y="85"/>
                    </a:lnTo>
                    <a:lnTo>
                      <a:pt x="174" y="82"/>
                    </a:lnTo>
                    <a:lnTo>
                      <a:pt x="161" y="80"/>
                    </a:lnTo>
                    <a:lnTo>
                      <a:pt x="147" y="78"/>
                    </a:lnTo>
                    <a:lnTo>
                      <a:pt x="132" y="76"/>
                    </a:lnTo>
                    <a:lnTo>
                      <a:pt x="117" y="74"/>
                    </a:lnTo>
                    <a:lnTo>
                      <a:pt x="102" y="71"/>
                    </a:lnTo>
                    <a:lnTo>
                      <a:pt x="88" y="69"/>
                    </a:lnTo>
                    <a:lnTo>
                      <a:pt x="74" y="67"/>
                    </a:lnTo>
                    <a:lnTo>
                      <a:pt x="60" y="64"/>
                    </a:lnTo>
                    <a:lnTo>
                      <a:pt x="48" y="60"/>
                    </a:lnTo>
                    <a:lnTo>
                      <a:pt x="36" y="57"/>
                    </a:lnTo>
                    <a:lnTo>
                      <a:pt x="26" y="53"/>
                    </a:lnTo>
                    <a:lnTo>
                      <a:pt x="17" y="48"/>
                    </a:lnTo>
                    <a:lnTo>
                      <a:pt x="9" y="43"/>
                    </a:lnTo>
                    <a:lnTo>
                      <a:pt x="3" y="36"/>
                    </a:lnTo>
                    <a:lnTo>
                      <a:pt x="0" y="28"/>
                    </a:lnTo>
                    <a:lnTo>
                      <a:pt x="0" y="18"/>
                    </a:lnTo>
                    <a:lnTo>
                      <a:pt x="3" y="9"/>
                    </a:lnTo>
                    <a:lnTo>
                      <a:pt x="10" y="0"/>
                    </a:lnTo>
                    <a:lnTo>
                      <a:pt x="22" y="11"/>
                    </a:lnTo>
                    <a:lnTo>
                      <a:pt x="17" y="17"/>
                    </a:lnTo>
                    <a:lnTo>
                      <a:pt x="16" y="21"/>
                    </a:lnTo>
                    <a:lnTo>
                      <a:pt x="16" y="25"/>
                    </a:lnTo>
                    <a:lnTo>
                      <a:pt x="17" y="27"/>
                    </a:lnTo>
                    <a:lnTo>
                      <a:pt x="20" y="31"/>
                    </a:lnTo>
                    <a:lnTo>
                      <a:pt x="25" y="34"/>
                    </a:lnTo>
                    <a:lnTo>
                      <a:pt x="32" y="38"/>
                    </a:lnTo>
                    <a:lnTo>
                      <a:pt x="42" y="41"/>
                    </a:lnTo>
                    <a:lnTo>
                      <a:pt x="52" y="45"/>
                    </a:lnTo>
                    <a:lnTo>
                      <a:pt x="64" y="47"/>
                    </a:lnTo>
                    <a:lnTo>
                      <a:pt x="77" y="50"/>
                    </a:lnTo>
                    <a:lnTo>
                      <a:pt x="91" y="53"/>
                    </a:lnTo>
                    <a:lnTo>
                      <a:pt x="105" y="55"/>
                    </a:lnTo>
                    <a:lnTo>
                      <a:pt x="120" y="57"/>
                    </a:lnTo>
                    <a:lnTo>
                      <a:pt x="134" y="60"/>
                    </a:lnTo>
                    <a:lnTo>
                      <a:pt x="149" y="62"/>
                    </a:lnTo>
                    <a:lnTo>
                      <a:pt x="163" y="64"/>
                    </a:lnTo>
                    <a:lnTo>
                      <a:pt x="177" y="66"/>
                    </a:lnTo>
                    <a:lnTo>
                      <a:pt x="190" y="69"/>
                    </a:lnTo>
                    <a:lnTo>
                      <a:pt x="202" y="71"/>
                    </a:lnTo>
                    <a:lnTo>
                      <a:pt x="212" y="74"/>
                    </a:lnTo>
                    <a:lnTo>
                      <a:pt x="221" y="78"/>
                    </a:lnTo>
                    <a:lnTo>
                      <a:pt x="230" y="82"/>
                    </a:lnTo>
                    <a:lnTo>
                      <a:pt x="236" y="86"/>
                    </a:lnTo>
                    <a:lnTo>
                      <a:pt x="241" y="93"/>
                    </a:lnTo>
                    <a:lnTo>
                      <a:pt x="243" y="102"/>
                    </a:lnTo>
                    <a:lnTo>
                      <a:pt x="239" y="111"/>
                    </a:lnTo>
                    <a:lnTo>
                      <a:pt x="232" y="118"/>
                    </a:lnTo>
                    <a:lnTo>
                      <a:pt x="224" y="124"/>
                    </a:lnTo>
                    <a:lnTo>
                      <a:pt x="211" y="131"/>
                    </a:lnTo>
                    <a:lnTo>
                      <a:pt x="197" y="139"/>
                    </a:lnTo>
                    <a:lnTo>
                      <a:pt x="178" y="147"/>
                    </a:lnTo>
                    <a:lnTo>
                      <a:pt x="172" y="132"/>
                    </a:lnTo>
                  </a:path>
                </a:pathLst>
              </a:custGeom>
              <a:solidFill>
                <a:srgbClr val="E5E5E5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40" name="Freeform 496">
                <a:extLst>
                  <a:ext uri="{FF2B5EF4-FFF2-40B4-BE49-F238E27FC236}">
                    <a16:creationId xmlns:a16="http://schemas.microsoft.com/office/drawing/2014/main" id="{5D85E900-0C6D-E3D3-8010-CBF29A5F6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373"/>
                <a:ext cx="17" cy="17"/>
              </a:xfrm>
              <a:custGeom>
                <a:avLst/>
                <a:gdLst>
                  <a:gd name="T0" fmla="*/ 16 w 17"/>
                  <a:gd name="T1" fmla="*/ 15 h 17"/>
                  <a:gd name="T2" fmla="*/ 13 w 17"/>
                  <a:gd name="T3" fmla="*/ 16 h 17"/>
                  <a:gd name="T4" fmla="*/ 11 w 17"/>
                  <a:gd name="T5" fmla="*/ 16 h 17"/>
                  <a:gd name="T6" fmla="*/ 9 w 17"/>
                  <a:gd name="T7" fmla="*/ 16 h 17"/>
                  <a:gd name="T8" fmla="*/ 7 w 17"/>
                  <a:gd name="T9" fmla="*/ 15 h 17"/>
                  <a:gd name="T10" fmla="*/ 6 w 17"/>
                  <a:gd name="T11" fmla="*/ 14 h 17"/>
                  <a:gd name="T12" fmla="*/ 4 w 17"/>
                  <a:gd name="T13" fmla="*/ 13 h 17"/>
                  <a:gd name="T14" fmla="*/ 3 w 17"/>
                  <a:gd name="T15" fmla="*/ 12 h 17"/>
                  <a:gd name="T16" fmla="*/ 2 w 17"/>
                  <a:gd name="T17" fmla="*/ 11 h 17"/>
                  <a:gd name="T18" fmla="*/ 2 w 17"/>
                  <a:gd name="T19" fmla="*/ 9 h 17"/>
                  <a:gd name="T20" fmla="*/ 0 w 17"/>
                  <a:gd name="T21" fmla="*/ 8 h 17"/>
                  <a:gd name="T22" fmla="*/ 0 w 17"/>
                  <a:gd name="T23" fmla="*/ 6 h 17"/>
                  <a:gd name="T24" fmla="*/ 2 w 17"/>
                  <a:gd name="T25" fmla="*/ 4 h 17"/>
                  <a:gd name="T26" fmla="*/ 3 w 17"/>
                  <a:gd name="T27" fmla="*/ 3 h 17"/>
                  <a:gd name="T28" fmla="*/ 4 w 17"/>
                  <a:gd name="T29" fmla="*/ 2 h 17"/>
                  <a:gd name="T30" fmla="*/ 6 w 17"/>
                  <a:gd name="T31" fmla="*/ 0 h 17"/>
                  <a:gd name="T32" fmla="*/ 8 w 17"/>
                  <a:gd name="T33" fmla="*/ 0 h 17"/>
                  <a:gd name="T34" fmla="*/ 16 w 17"/>
                  <a:gd name="T35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17">
                    <a:moveTo>
                      <a:pt x="16" y="15"/>
                    </a:moveTo>
                    <a:lnTo>
                      <a:pt x="13" y="16"/>
                    </a:lnTo>
                    <a:lnTo>
                      <a:pt x="11" y="16"/>
                    </a:lnTo>
                    <a:lnTo>
                      <a:pt x="9" y="16"/>
                    </a:lnTo>
                    <a:lnTo>
                      <a:pt x="7" y="15"/>
                    </a:lnTo>
                    <a:lnTo>
                      <a:pt x="6" y="14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6" y="15"/>
                    </a:lnTo>
                  </a:path>
                </a:pathLst>
              </a:custGeom>
              <a:solidFill>
                <a:srgbClr val="E5E5E5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41" name="Freeform 497">
                <a:extLst>
                  <a:ext uri="{FF2B5EF4-FFF2-40B4-BE49-F238E27FC236}">
                    <a16:creationId xmlns:a16="http://schemas.microsoft.com/office/drawing/2014/main" id="{3381EEE2-E3B8-D30A-0ABA-98CA8E88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336"/>
                <a:ext cx="476" cy="328"/>
              </a:xfrm>
              <a:custGeom>
                <a:avLst/>
                <a:gdLst>
                  <a:gd name="T0" fmla="*/ 279 w 476"/>
                  <a:gd name="T1" fmla="*/ 0 h 328"/>
                  <a:gd name="T2" fmla="*/ 460 w 476"/>
                  <a:gd name="T3" fmla="*/ 37 h 328"/>
                  <a:gd name="T4" fmla="*/ 464 w 476"/>
                  <a:gd name="T5" fmla="*/ 39 h 328"/>
                  <a:gd name="T6" fmla="*/ 467 w 476"/>
                  <a:gd name="T7" fmla="*/ 40 h 328"/>
                  <a:gd name="T8" fmla="*/ 469 w 476"/>
                  <a:gd name="T9" fmla="*/ 42 h 328"/>
                  <a:gd name="T10" fmla="*/ 471 w 476"/>
                  <a:gd name="T11" fmla="*/ 44 h 328"/>
                  <a:gd name="T12" fmla="*/ 473 w 476"/>
                  <a:gd name="T13" fmla="*/ 46 h 328"/>
                  <a:gd name="T14" fmla="*/ 474 w 476"/>
                  <a:gd name="T15" fmla="*/ 49 h 328"/>
                  <a:gd name="T16" fmla="*/ 475 w 476"/>
                  <a:gd name="T17" fmla="*/ 51 h 328"/>
                  <a:gd name="T18" fmla="*/ 475 w 476"/>
                  <a:gd name="T19" fmla="*/ 55 h 328"/>
                  <a:gd name="T20" fmla="*/ 475 w 476"/>
                  <a:gd name="T21" fmla="*/ 140 h 328"/>
                  <a:gd name="T22" fmla="*/ 475 w 476"/>
                  <a:gd name="T23" fmla="*/ 143 h 328"/>
                  <a:gd name="T24" fmla="*/ 475 w 476"/>
                  <a:gd name="T25" fmla="*/ 145 h 328"/>
                  <a:gd name="T26" fmla="*/ 475 w 476"/>
                  <a:gd name="T27" fmla="*/ 147 h 328"/>
                  <a:gd name="T28" fmla="*/ 474 w 476"/>
                  <a:gd name="T29" fmla="*/ 150 h 328"/>
                  <a:gd name="T30" fmla="*/ 473 w 476"/>
                  <a:gd name="T31" fmla="*/ 152 h 328"/>
                  <a:gd name="T32" fmla="*/ 472 w 476"/>
                  <a:gd name="T33" fmla="*/ 154 h 328"/>
                  <a:gd name="T34" fmla="*/ 471 w 476"/>
                  <a:gd name="T35" fmla="*/ 156 h 328"/>
                  <a:gd name="T36" fmla="*/ 469 w 476"/>
                  <a:gd name="T37" fmla="*/ 157 h 328"/>
                  <a:gd name="T38" fmla="*/ 234 w 476"/>
                  <a:gd name="T39" fmla="*/ 327 h 328"/>
                  <a:gd name="T40" fmla="*/ 27 w 476"/>
                  <a:gd name="T41" fmla="*/ 283 h 328"/>
                  <a:gd name="T42" fmla="*/ 27 w 476"/>
                  <a:gd name="T43" fmla="*/ 255 h 328"/>
                  <a:gd name="T44" fmla="*/ 21 w 476"/>
                  <a:gd name="T45" fmla="*/ 253 h 328"/>
                  <a:gd name="T46" fmla="*/ 17 w 476"/>
                  <a:gd name="T47" fmla="*/ 252 h 328"/>
                  <a:gd name="T48" fmla="*/ 14 w 476"/>
                  <a:gd name="T49" fmla="*/ 249 h 328"/>
                  <a:gd name="T50" fmla="*/ 10 w 476"/>
                  <a:gd name="T51" fmla="*/ 245 h 328"/>
                  <a:gd name="T52" fmla="*/ 7 w 476"/>
                  <a:gd name="T53" fmla="*/ 241 h 328"/>
                  <a:gd name="T54" fmla="*/ 4 w 476"/>
                  <a:gd name="T55" fmla="*/ 237 h 328"/>
                  <a:gd name="T56" fmla="*/ 3 w 476"/>
                  <a:gd name="T57" fmla="*/ 232 h 328"/>
                  <a:gd name="T58" fmla="*/ 1 w 476"/>
                  <a:gd name="T59" fmla="*/ 227 h 328"/>
                  <a:gd name="T60" fmla="*/ 0 w 476"/>
                  <a:gd name="T61" fmla="*/ 222 h 328"/>
                  <a:gd name="T62" fmla="*/ 0 w 476"/>
                  <a:gd name="T63" fmla="*/ 216 h 328"/>
                  <a:gd name="T64" fmla="*/ 0 w 476"/>
                  <a:gd name="T65" fmla="*/ 211 h 328"/>
                  <a:gd name="T66" fmla="*/ 1 w 476"/>
                  <a:gd name="T67" fmla="*/ 206 h 328"/>
                  <a:gd name="T68" fmla="*/ 2 w 476"/>
                  <a:gd name="T69" fmla="*/ 202 h 328"/>
                  <a:gd name="T70" fmla="*/ 4 w 476"/>
                  <a:gd name="T71" fmla="*/ 197 h 328"/>
                  <a:gd name="T72" fmla="*/ 7 w 476"/>
                  <a:gd name="T73" fmla="*/ 193 h 328"/>
                  <a:gd name="T74" fmla="*/ 10 w 476"/>
                  <a:gd name="T75" fmla="*/ 189 h 328"/>
                  <a:gd name="T76" fmla="*/ 160 w 476"/>
                  <a:gd name="T77" fmla="*/ 34 h 328"/>
                  <a:gd name="T78" fmla="*/ 259 w 476"/>
                  <a:gd name="T79" fmla="*/ 3 h 328"/>
                  <a:gd name="T80" fmla="*/ 260 w 476"/>
                  <a:gd name="T81" fmla="*/ 3 h 328"/>
                  <a:gd name="T82" fmla="*/ 262 w 476"/>
                  <a:gd name="T83" fmla="*/ 2 h 328"/>
                  <a:gd name="T84" fmla="*/ 263 w 476"/>
                  <a:gd name="T85" fmla="*/ 2 h 328"/>
                  <a:gd name="T86" fmla="*/ 264 w 476"/>
                  <a:gd name="T87" fmla="*/ 1 h 328"/>
                  <a:gd name="T88" fmla="*/ 265 w 476"/>
                  <a:gd name="T89" fmla="*/ 1 h 328"/>
                  <a:gd name="T90" fmla="*/ 267 w 476"/>
                  <a:gd name="T91" fmla="*/ 1 h 328"/>
                  <a:gd name="T92" fmla="*/ 268 w 476"/>
                  <a:gd name="T93" fmla="*/ 0 h 328"/>
                  <a:gd name="T94" fmla="*/ 269 w 476"/>
                  <a:gd name="T95" fmla="*/ 0 h 328"/>
                  <a:gd name="T96" fmla="*/ 270 w 476"/>
                  <a:gd name="T97" fmla="*/ 0 h 328"/>
                  <a:gd name="T98" fmla="*/ 271 w 476"/>
                  <a:gd name="T99" fmla="*/ 0 h 328"/>
                  <a:gd name="T100" fmla="*/ 273 w 476"/>
                  <a:gd name="T101" fmla="*/ 0 h 328"/>
                  <a:gd name="T102" fmla="*/ 274 w 476"/>
                  <a:gd name="T103" fmla="*/ 0 h 328"/>
                  <a:gd name="T104" fmla="*/ 275 w 476"/>
                  <a:gd name="T105" fmla="*/ 0 h 328"/>
                  <a:gd name="T106" fmla="*/ 277 w 476"/>
                  <a:gd name="T107" fmla="*/ 0 h 328"/>
                  <a:gd name="T108" fmla="*/ 277 w 476"/>
                  <a:gd name="T109" fmla="*/ 0 h 328"/>
                  <a:gd name="T110" fmla="*/ 279 w 476"/>
                  <a:gd name="T111" fmla="*/ 0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76" h="328">
                    <a:moveTo>
                      <a:pt x="279" y="0"/>
                    </a:moveTo>
                    <a:lnTo>
                      <a:pt x="460" y="37"/>
                    </a:lnTo>
                    <a:lnTo>
                      <a:pt x="464" y="39"/>
                    </a:lnTo>
                    <a:lnTo>
                      <a:pt x="467" y="40"/>
                    </a:lnTo>
                    <a:lnTo>
                      <a:pt x="469" y="42"/>
                    </a:lnTo>
                    <a:lnTo>
                      <a:pt x="471" y="44"/>
                    </a:lnTo>
                    <a:lnTo>
                      <a:pt x="473" y="46"/>
                    </a:lnTo>
                    <a:lnTo>
                      <a:pt x="474" y="49"/>
                    </a:lnTo>
                    <a:lnTo>
                      <a:pt x="475" y="51"/>
                    </a:lnTo>
                    <a:lnTo>
                      <a:pt x="475" y="55"/>
                    </a:lnTo>
                    <a:lnTo>
                      <a:pt x="475" y="140"/>
                    </a:lnTo>
                    <a:lnTo>
                      <a:pt x="475" y="143"/>
                    </a:lnTo>
                    <a:lnTo>
                      <a:pt x="475" y="145"/>
                    </a:lnTo>
                    <a:lnTo>
                      <a:pt x="475" y="147"/>
                    </a:lnTo>
                    <a:lnTo>
                      <a:pt x="474" y="150"/>
                    </a:lnTo>
                    <a:lnTo>
                      <a:pt x="473" y="152"/>
                    </a:lnTo>
                    <a:lnTo>
                      <a:pt x="472" y="154"/>
                    </a:lnTo>
                    <a:lnTo>
                      <a:pt x="471" y="156"/>
                    </a:lnTo>
                    <a:lnTo>
                      <a:pt x="469" y="157"/>
                    </a:lnTo>
                    <a:lnTo>
                      <a:pt x="234" y="327"/>
                    </a:lnTo>
                    <a:lnTo>
                      <a:pt x="27" y="283"/>
                    </a:lnTo>
                    <a:lnTo>
                      <a:pt x="27" y="255"/>
                    </a:lnTo>
                    <a:lnTo>
                      <a:pt x="21" y="253"/>
                    </a:lnTo>
                    <a:lnTo>
                      <a:pt x="17" y="252"/>
                    </a:lnTo>
                    <a:lnTo>
                      <a:pt x="14" y="249"/>
                    </a:lnTo>
                    <a:lnTo>
                      <a:pt x="10" y="245"/>
                    </a:lnTo>
                    <a:lnTo>
                      <a:pt x="7" y="241"/>
                    </a:lnTo>
                    <a:lnTo>
                      <a:pt x="4" y="237"/>
                    </a:lnTo>
                    <a:lnTo>
                      <a:pt x="3" y="232"/>
                    </a:lnTo>
                    <a:lnTo>
                      <a:pt x="1" y="227"/>
                    </a:lnTo>
                    <a:lnTo>
                      <a:pt x="0" y="222"/>
                    </a:lnTo>
                    <a:lnTo>
                      <a:pt x="0" y="216"/>
                    </a:lnTo>
                    <a:lnTo>
                      <a:pt x="0" y="211"/>
                    </a:lnTo>
                    <a:lnTo>
                      <a:pt x="1" y="206"/>
                    </a:lnTo>
                    <a:lnTo>
                      <a:pt x="2" y="202"/>
                    </a:lnTo>
                    <a:lnTo>
                      <a:pt x="4" y="197"/>
                    </a:lnTo>
                    <a:lnTo>
                      <a:pt x="7" y="193"/>
                    </a:lnTo>
                    <a:lnTo>
                      <a:pt x="10" y="189"/>
                    </a:lnTo>
                    <a:lnTo>
                      <a:pt x="160" y="34"/>
                    </a:lnTo>
                    <a:lnTo>
                      <a:pt x="259" y="3"/>
                    </a:lnTo>
                    <a:lnTo>
                      <a:pt x="260" y="3"/>
                    </a:lnTo>
                    <a:lnTo>
                      <a:pt x="262" y="2"/>
                    </a:lnTo>
                    <a:lnTo>
                      <a:pt x="263" y="2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0"/>
                    </a:lnTo>
                    <a:lnTo>
                      <a:pt x="269" y="0"/>
                    </a:lnTo>
                    <a:lnTo>
                      <a:pt x="270" y="0"/>
                    </a:lnTo>
                    <a:lnTo>
                      <a:pt x="271" y="0"/>
                    </a:lnTo>
                    <a:lnTo>
                      <a:pt x="273" y="0"/>
                    </a:lnTo>
                    <a:lnTo>
                      <a:pt x="274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7" y="0"/>
                    </a:lnTo>
                    <a:lnTo>
                      <a:pt x="279" y="0"/>
                    </a:lnTo>
                  </a:path>
                </a:pathLst>
              </a:custGeom>
              <a:solidFill>
                <a:srgbClr val="BFBFB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42" name="Freeform 498">
                <a:extLst>
                  <a:ext uri="{FF2B5EF4-FFF2-40B4-BE49-F238E27FC236}">
                    <a16:creationId xmlns:a16="http://schemas.microsoft.com/office/drawing/2014/main" id="{1936D439-9BC1-04D7-8ACE-EC05E09D1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36"/>
                <a:ext cx="184" cy="39"/>
              </a:xfrm>
              <a:custGeom>
                <a:avLst/>
                <a:gdLst>
                  <a:gd name="T0" fmla="*/ 182 w 184"/>
                  <a:gd name="T1" fmla="*/ 38 h 39"/>
                  <a:gd name="T2" fmla="*/ 182 w 184"/>
                  <a:gd name="T3" fmla="*/ 38 h 39"/>
                  <a:gd name="T4" fmla="*/ 0 w 184"/>
                  <a:gd name="T5" fmla="*/ 0 h 39"/>
                  <a:gd name="T6" fmla="*/ 0 w 184"/>
                  <a:gd name="T7" fmla="*/ 0 h 39"/>
                  <a:gd name="T8" fmla="*/ 182 w 184"/>
                  <a:gd name="T9" fmla="*/ 36 h 39"/>
                  <a:gd name="T10" fmla="*/ 182 w 184"/>
                  <a:gd name="T11" fmla="*/ 36 h 39"/>
                  <a:gd name="T12" fmla="*/ 182 w 184"/>
                  <a:gd name="T13" fmla="*/ 36 h 39"/>
                  <a:gd name="T14" fmla="*/ 183 w 184"/>
                  <a:gd name="T15" fmla="*/ 37 h 39"/>
                  <a:gd name="T16" fmla="*/ 183 w 184"/>
                  <a:gd name="T17" fmla="*/ 37 h 39"/>
                  <a:gd name="T18" fmla="*/ 182 w 184"/>
                  <a:gd name="T19" fmla="*/ 38 h 39"/>
                  <a:gd name="T20" fmla="*/ 182 w 184"/>
                  <a:gd name="T21" fmla="*/ 3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4" h="39">
                    <a:moveTo>
                      <a:pt x="182" y="38"/>
                    </a:moveTo>
                    <a:lnTo>
                      <a:pt x="182" y="3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82" y="36"/>
                    </a:lnTo>
                    <a:lnTo>
                      <a:pt x="182" y="36"/>
                    </a:lnTo>
                    <a:lnTo>
                      <a:pt x="182" y="36"/>
                    </a:lnTo>
                    <a:lnTo>
                      <a:pt x="183" y="37"/>
                    </a:lnTo>
                    <a:lnTo>
                      <a:pt x="183" y="37"/>
                    </a:lnTo>
                    <a:lnTo>
                      <a:pt x="182" y="38"/>
                    </a:lnTo>
                    <a:lnTo>
                      <a:pt x="182" y="3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43" name="Freeform 499">
                <a:extLst>
                  <a:ext uri="{FF2B5EF4-FFF2-40B4-BE49-F238E27FC236}">
                    <a16:creationId xmlns:a16="http://schemas.microsoft.com/office/drawing/2014/main" id="{F6A88DC3-2A0C-DE14-D7D3-DC7464B7B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2373"/>
                <a:ext cx="17" cy="19"/>
              </a:xfrm>
              <a:custGeom>
                <a:avLst/>
                <a:gdLst>
                  <a:gd name="T0" fmla="*/ 15 w 17"/>
                  <a:gd name="T1" fmla="*/ 17 h 19"/>
                  <a:gd name="T2" fmla="*/ 15 w 17"/>
                  <a:gd name="T3" fmla="*/ 17 h 19"/>
                  <a:gd name="T4" fmla="*/ 14 w 17"/>
                  <a:gd name="T5" fmla="*/ 14 h 19"/>
                  <a:gd name="T6" fmla="*/ 13 w 17"/>
                  <a:gd name="T7" fmla="*/ 12 h 19"/>
                  <a:gd name="T8" fmla="*/ 12 w 17"/>
                  <a:gd name="T9" fmla="*/ 9 h 19"/>
                  <a:gd name="T10" fmla="*/ 10 w 17"/>
                  <a:gd name="T11" fmla="*/ 7 h 19"/>
                  <a:gd name="T12" fmla="*/ 9 w 17"/>
                  <a:gd name="T13" fmla="*/ 5 h 19"/>
                  <a:gd name="T14" fmla="*/ 6 w 17"/>
                  <a:gd name="T15" fmla="*/ 3 h 19"/>
                  <a:gd name="T16" fmla="*/ 3 w 17"/>
                  <a:gd name="T17" fmla="*/ 2 h 19"/>
                  <a:gd name="T18" fmla="*/ 0 w 17"/>
                  <a:gd name="T19" fmla="*/ 1 h 19"/>
                  <a:gd name="T20" fmla="*/ 0 w 17"/>
                  <a:gd name="T21" fmla="*/ 0 h 19"/>
                  <a:gd name="T22" fmla="*/ 4 w 17"/>
                  <a:gd name="T23" fmla="*/ 1 h 19"/>
                  <a:gd name="T24" fmla="*/ 6 w 17"/>
                  <a:gd name="T25" fmla="*/ 3 h 19"/>
                  <a:gd name="T26" fmla="*/ 9 w 17"/>
                  <a:gd name="T27" fmla="*/ 4 h 19"/>
                  <a:gd name="T28" fmla="*/ 11 w 17"/>
                  <a:gd name="T29" fmla="*/ 6 h 19"/>
                  <a:gd name="T30" fmla="*/ 13 w 17"/>
                  <a:gd name="T31" fmla="*/ 9 h 19"/>
                  <a:gd name="T32" fmla="*/ 15 w 17"/>
                  <a:gd name="T33" fmla="*/ 11 h 19"/>
                  <a:gd name="T34" fmla="*/ 16 w 17"/>
                  <a:gd name="T35" fmla="*/ 14 h 19"/>
                  <a:gd name="T36" fmla="*/ 16 w 17"/>
                  <a:gd name="T37" fmla="*/ 17 h 19"/>
                  <a:gd name="T38" fmla="*/ 16 w 17"/>
                  <a:gd name="T39" fmla="*/ 17 h 19"/>
                  <a:gd name="T40" fmla="*/ 16 w 17"/>
                  <a:gd name="T41" fmla="*/ 17 h 19"/>
                  <a:gd name="T42" fmla="*/ 16 w 17"/>
                  <a:gd name="T43" fmla="*/ 17 h 19"/>
                  <a:gd name="T44" fmla="*/ 15 w 17"/>
                  <a:gd name="T45" fmla="*/ 18 h 19"/>
                  <a:gd name="T46" fmla="*/ 15 w 17"/>
                  <a:gd name="T47" fmla="*/ 17 h 19"/>
                  <a:gd name="T48" fmla="*/ 15 w 17"/>
                  <a:gd name="T4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19">
                    <a:moveTo>
                      <a:pt x="15" y="17"/>
                    </a:moveTo>
                    <a:lnTo>
                      <a:pt x="15" y="17"/>
                    </a:lnTo>
                    <a:lnTo>
                      <a:pt x="14" y="14"/>
                    </a:lnTo>
                    <a:lnTo>
                      <a:pt x="13" y="12"/>
                    </a:lnTo>
                    <a:lnTo>
                      <a:pt x="12" y="9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1"/>
                    </a:lnTo>
                    <a:lnTo>
                      <a:pt x="6" y="3"/>
                    </a:lnTo>
                    <a:lnTo>
                      <a:pt x="9" y="4"/>
                    </a:lnTo>
                    <a:lnTo>
                      <a:pt x="11" y="6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6" y="14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5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44" name="Freeform 500">
                <a:extLst>
                  <a:ext uri="{FF2B5EF4-FFF2-40B4-BE49-F238E27FC236}">
                    <a16:creationId xmlns:a16="http://schemas.microsoft.com/office/drawing/2014/main" id="{A1F88244-C6B3-AB33-0C80-1C0D76C3D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391"/>
                <a:ext cx="17" cy="88"/>
              </a:xfrm>
              <a:custGeom>
                <a:avLst/>
                <a:gdLst>
                  <a:gd name="T0" fmla="*/ 0 w 17"/>
                  <a:gd name="T1" fmla="*/ 86 h 88"/>
                  <a:gd name="T2" fmla="*/ 0 w 17"/>
                  <a:gd name="T3" fmla="*/ 86 h 88"/>
                  <a:gd name="T4" fmla="*/ 0 w 17"/>
                  <a:gd name="T5" fmla="*/ 0 h 88"/>
                  <a:gd name="T6" fmla="*/ 16 w 17"/>
                  <a:gd name="T7" fmla="*/ 0 h 88"/>
                  <a:gd name="T8" fmla="*/ 16 w 17"/>
                  <a:gd name="T9" fmla="*/ 86 h 88"/>
                  <a:gd name="T10" fmla="*/ 16 w 17"/>
                  <a:gd name="T11" fmla="*/ 86 h 88"/>
                  <a:gd name="T12" fmla="*/ 16 w 17"/>
                  <a:gd name="T13" fmla="*/ 86 h 88"/>
                  <a:gd name="T14" fmla="*/ 16 w 17"/>
                  <a:gd name="T15" fmla="*/ 86 h 88"/>
                  <a:gd name="T16" fmla="*/ 0 w 17"/>
                  <a:gd name="T17" fmla="*/ 87 h 88"/>
                  <a:gd name="T18" fmla="*/ 0 w 17"/>
                  <a:gd name="T19" fmla="*/ 86 h 88"/>
                  <a:gd name="T20" fmla="*/ 0 w 17"/>
                  <a:gd name="T21" fmla="*/ 8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8">
                    <a:moveTo>
                      <a:pt x="0" y="86"/>
                    </a:moveTo>
                    <a:lnTo>
                      <a:pt x="0" y="86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45" name="Freeform 501">
                <a:extLst>
                  <a:ext uri="{FF2B5EF4-FFF2-40B4-BE49-F238E27FC236}">
                    <a16:creationId xmlns:a16="http://schemas.microsoft.com/office/drawing/2014/main" id="{6BAB3143-167C-5611-125C-685433DDF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477"/>
                <a:ext cx="17" cy="19"/>
              </a:xfrm>
              <a:custGeom>
                <a:avLst/>
                <a:gdLst>
                  <a:gd name="T0" fmla="*/ 0 w 17"/>
                  <a:gd name="T1" fmla="*/ 16 h 19"/>
                  <a:gd name="T2" fmla="*/ 0 w 17"/>
                  <a:gd name="T3" fmla="*/ 16 h 19"/>
                  <a:gd name="T4" fmla="*/ 5 w 17"/>
                  <a:gd name="T5" fmla="*/ 14 h 19"/>
                  <a:gd name="T6" fmla="*/ 7 w 17"/>
                  <a:gd name="T7" fmla="*/ 13 h 19"/>
                  <a:gd name="T8" fmla="*/ 9 w 17"/>
                  <a:gd name="T9" fmla="*/ 10 h 19"/>
                  <a:gd name="T10" fmla="*/ 11 w 17"/>
                  <a:gd name="T11" fmla="*/ 9 h 19"/>
                  <a:gd name="T12" fmla="*/ 13 w 17"/>
                  <a:gd name="T13" fmla="*/ 7 h 19"/>
                  <a:gd name="T14" fmla="*/ 13 w 17"/>
                  <a:gd name="T15" fmla="*/ 4 h 19"/>
                  <a:gd name="T16" fmla="*/ 13 w 17"/>
                  <a:gd name="T17" fmla="*/ 2 h 19"/>
                  <a:gd name="T18" fmla="*/ 14 w 17"/>
                  <a:gd name="T19" fmla="*/ 0 h 19"/>
                  <a:gd name="T20" fmla="*/ 16 w 17"/>
                  <a:gd name="T21" fmla="*/ 0 h 19"/>
                  <a:gd name="T22" fmla="*/ 16 w 17"/>
                  <a:gd name="T23" fmla="*/ 2 h 19"/>
                  <a:gd name="T24" fmla="*/ 16 w 17"/>
                  <a:gd name="T25" fmla="*/ 4 h 19"/>
                  <a:gd name="T26" fmla="*/ 14 w 17"/>
                  <a:gd name="T27" fmla="*/ 7 h 19"/>
                  <a:gd name="T28" fmla="*/ 14 w 17"/>
                  <a:gd name="T29" fmla="*/ 9 h 19"/>
                  <a:gd name="T30" fmla="*/ 13 w 17"/>
                  <a:gd name="T31" fmla="*/ 11 h 19"/>
                  <a:gd name="T32" fmla="*/ 11 w 17"/>
                  <a:gd name="T33" fmla="*/ 14 h 19"/>
                  <a:gd name="T34" fmla="*/ 7 w 17"/>
                  <a:gd name="T35" fmla="*/ 15 h 19"/>
                  <a:gd name="T36" fmla="*/ 2 w 17"/>
                  <a:gd name="T37" fmla="*/ 18 h 19"/>
                  <a:gd name="T38" fmla="*/ 2 w 17"/>
                  <a:gd name="T39" fmla="*/ 18 h 19"/>
                  <a:gd name="T40" fmla="*/ 2 w 17"/>
                  <a:gd name="T41" fmla="*/ 18 h 19"/>
                  <a:gd name="T42" fmla="*/ 2 w 17"/>
                  <a:gd name="T43" fmla="*/ 18 h 19"/>
                  <a:gd name="T44" fmla="*/ 0 w 17"/>
                  <a:gd name="T45" fmla="*/ 17 h 19"/>
                  <a:gd name="T46" fmla="*/ 0 w 17"/>
                  <a:gd name="T47" fmla="*/ 17 h 19"/>
                  <a:gd name="T48" fmla="*/ 0 w 17"/>
                  <a:gd name="T49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19">
                    <a:moveTo>
                      <a:pt x="0" y="16"/>
                    </a:moveTo>
                    <a:lnTo>
                      <a:pt x="0" y="16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3" y="11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46" name="Freeform 502">
                <a:extLst>
                  <a:ext uri="{FF2B5EF4-FFF2-40B4-BE49-F238E27FC236}">
                    <a16:creationId xmlns:a16="http://schemas.microsoft.com/office/drawing/2014/main" id="{8D3F1CA9-B5D4-9DE2-CD4B-ED400E46A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493"/>
                <a:ext cx="237" cy="172"/>
              </a:xfrm>
              <a:custGeom>
                <a:avLst/>
                <a:gdLst>
                  <a:gd name="T0" fmla="*/ 0 w 237"/>
                  <a:gd name="T1" fmla="*/ 170 h 172"/>
                  <a:gd name="T2" fmla="*/ 0 w 237"/>
                  <a:gd name="T3" fmla="*/ 170 h 172"/>
                  <a:gd name="T4" fmla="*/ 235 w 237"/>
                  <a:gd name="T5" fmla="*/ 0 h 172"/>
                  <a:gd name="T6" fmla="*/ 236 w 237"/>
                  <a:gd name="T7" fmla="*/ 1 h 172"/>
                  <a:gd name="T8" fmla="*/ 0 w 237"/>
                  <a:gd name="T9" fmla="*/ 171 h 172"/>
                  <a:gd name="T10" fmla="*/ 0 w 237"/>
                  <a:gd name="T11" fmla="*/ 171 h 172"/>
                  <a:gd name="T12" fmla="*/ 0 w 237"/>
                  <a:gd name="T13" fmla="*/ 171 h 172"/>
                  <a:gd name="T14" fmla="*/ 0 w 237"/>
                  <a:gd name="T15" fmla="*/ 171 h 172"/>
                  <a:gd name="T16" fmla="*/ 0 w 237"/>
                  <a:gd name="T17" fmla="*/ 171 h 172"/>
                  <a:gd name="T18" fmla="*/ 0 w 237"/>
                  <a:gd name="T19" fmla="*/ 170 h 172"/>
                  <a:gd name="T20" fmla="*/ 0 w 237"/>
                  <a:gd name="T21" fmla="*/ 170 h 172"/>
                  <a:gd name="T22" fmla="*/ 0 w 237"/>
                  <a:gd name="T23" fmla="*/ 17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7" h="172">
                    <a:moveTo>
                      <a:pt x="0" y="170"/>
                    </a:moveTo>
                    <a:lnTo>
                      <a:pt x="0" y="170"/>
                    </a:lnTo>
                    <a:lnTo>
                      <a:pt x="235" y="0"/>
                    </a:lnTo>
                    <a:lnTo>
                      <a:pt x="236" y="1"/>
                    </a:lnTo>
                    <a:lnTo>
                      <a:pt x="0" y="171"/>
                    </a:lnTo>
                    <a:lnTo>
                      <a:pt x="0" y="171"/>
                    </a:lnTo>
                    <a:lnTo>
                      <a:pt x="0" y="171"/>
                    </a:lnTo>
                    <a:lnTo>
                      <a:pt x="0" y="171"/>
                    </a:lnTo>
                    <a:lnTo>
                      <a:pt x="0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47" name="Freeform 503">
                <a:extLst>
                  <a:ext uri="{FF2B5EF4-FFF2-40B4-BE49-F238E27FC236}">
                    <a16:creationId xmlns:a16="http://schemas.microsoft.com/office/drawing/2014/main" id="{F0778566-B998-190B-DE19-ED1D71602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619"/>
                <a:ext cx="209" cy="46"/>
              </a:xfrm>
              <a:custGeom>
                <a:avLst/>
                <a:gdLst>
                  <a:gd name="T0" fmla="*/ 0 w 209"/>
                  <a:gd name="T1" fmla="*/ 0 h 46"/>
                  <a:gd name="T2" fmla="*/ 0 w 209"/>
                  <a:gd name="T3" fmla="*/ 0 h 46"/>
                  <a:gd name="T4" fmla="*/ 208 w 209"/>
                  <a:gd name="T5" fmla="*/ 44 h 46"/>
                  <a:gd name="T6" fmla="*/ 208 w 209"/>
                  <a:gd name="T7" fmla="*/ 45 h 46"/>
                  <a:gd name="T8" fmla="*/ 0 w 209"/>
                  <a:gd name="T9" fmla="*/ 1 h 46"/>
                  <a:gd name="T10" fmla="*/ 0 w 209"/>
                  <a:gd name="T11" fmla="*/ 0 h 46"/>
                  <a:gd name="T12" fmla="*/ 0 w 209"/>
                  <a:gd name="T13" fmla="*/ 1 h 46"/>
                  <a:gd name="T14" fmla="*/ 0 w 209"/>
                  <a:gd name="T15" fmla="*/ 0 h 46"/>
                  <a:gd name="T16" fmla="*/ 0 w 209"/>
                  <a:gd name="T17" fmla="*/ 0 h 46"/>
                  <a:gd name="T18" fmla="*/ 0 w 209"/>
                  <a:gd name="T19" fmla="*/ 0 h 46"/>
                  <a:gd name="T20" fmla="*/ 0 w 209"/>
                  <a:gd name="T21" fmla="*/ 0 h 46"/>
                  <a:gd name="T22" fmla="*/ 0 w 209"/>
                  <a:gd name="T2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9" h="46">
                    <a:moveTo>
                      <a:pt x="0" y="0"/>
                    </a:moveTo>
                    <a:lnTo>
                      <a:pt x="0" y="0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48" name="Freeform 504">
                <a:extLst>
                  <a:ext uri="{FF2B5EF4-FFF2-40B4-BE49-F238E27FC236}">
                    <a16:creationId xmlns:a16="http://schemas.microsoft.com/office/drawing/2014/main" id="{F536CA22-684A-12F8-2EC1-A227DBEA1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591"/>
                <a:ext cx="17" cy="30"/>
              </a:xfrm>
              <a:custGeom>
                <a:avLst/>
                <a:gdLst>
                  <a:gd name="T0" fmla="*/ 16 w 17"/>
                  <a:gd name="T1" fmla="*/ 0 h 30"/>
                  <a:gd name="T2" fmla="*/ 16 w 17"/>
                  <a:gd name="T3" fmla="*/ 0 h 30"/>
                  <a:gd name="T4" fmla="*/ 16 w 17"/>
                  <a:gd name="T5" fmla="*/ 29 h 30"/>
                  <a:gd name="T6" fmla="*/ 0 w 17"/>
                  <a:gd name="T7" fmla="*/ 29 h 30"/>
                  <a:gd name="T8" fmla="*/ 0 w 17"/>
                  <a:gd name="T9" fmla="*/ 0 h 30"/>
                  <a:gd name="T10" fmla="*/ 16 w 17"/>
                  <a:gd name="T11" fmla="*/ 1 h 30"/>
                  <a:gd name="T12" fmla="*/ 0 w 17"/>
                  <a:gd name="T13" fmla="*/ 0 h 30"/>
                  <a:gd name="T14" fmla="*/ 0 w 17"/>
                  <a:gd name="T15" fmla="*/ 0 h 30"/>
                  <a:gd name="T16" fmla="*/ 16 w 17"/>
                  <a:gd name="T17" fmla="*/ 0 h 30"/>
                  <a:gd name="T18" fmla="*/ 16 w 17"/>
                  <a:gd name="T19" fmla="*/ 0 h 30"/>
                  <a:gd name="T20" fmla="*/ 16 w 17"/>
                  <a:gd name="T21" fmla="*/ 0 h 30"/>
                  <a:gd name="T22" fmla="*/ 16 w 17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0">
                    <a:moveTo>
                      <a:pt x="16" y="0"/>
                    </a:moveTo>
                    <a:lnTo>
                      <a:pt x="16" y="0"/>
                    </a:lnTo>
                    <a:lnTo>
                      <a:pt x="16" y="29"/>
                    </a:lnTo>
                    <a:lnTo>
                      <a:pt x="0" y="29"/>
                    </a:lnTo>
                    <a:lnTo>
                      <a:pt x="0" y="0"/>
                    </a:lnTo>
                    <a:lnTo>
                      <a:pt x="16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49" name="Freeform 505">
                <a:extLst>
                  <a:ext uri="{FF2B5EF4-FFF2-40B4-BE49-F238E27FC236}">
                    <a16:creationId xmlns:a16="http://schemas.microsoft.com/office/drawing/2014/main" id="{0826A000-224A-FEB8-3512-1FAD714D8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525"/>
                <a:ext cx="28" cy="68"/>
              </a:xfrm>
              <a:custGeom>
                <a:avLst/>
                <a:gdLst>
                  <a:gd name="T0" fmla="*/ 10 w 28"/>
                  <a:gd name="T1" fmla="*/ 0 h 68"/>
                  <a:gd name="T2" fmla="*/ 10 w 28"/>
                  <a:gd name="T3" fmla="*/ 1 h 68"/>
                  <a:gd name="T4" fmla="*/ 7 w 28"/>
                  <a:gd name="T5" fmla="*/ 4 h 68"/>
                  <a:gd name="T6" fmla="*/ 4 w 28"/>
                  <a:gd name="T7" fmla="*/ 8 h 68"/>
                  <a:gd name="T8" fmla="*/ 3 w 28"/>
                  <a:gd name="T9" fmla="*/ 13 h 68"/>
                  <a:gd name="T10" fmla="*/ 1 w 28"/>
                  <a:gd name="T11" fmla="*/ 17 h 68"/>
                  <a:gd name="T12" fmla="*/ 0 w 28"/>
                  <a:gd name="T13" fmla="*/ 22 h 68"/>
                  <a:gd name="T14" fmla="*/ 0 w 28"/>
                  <a:gd name="T15" fmla="*/ 28 h 68"/>
                  <a:gd name="T16" fmla="*/ 0 w 28"/>
                  <a:gd name="T17" fmla="*/ 32 h 68"/>
                  <a:gd name="T18" fmla="*/ 2 w 28"/>
                  <a:gd name="T19" fmla="*/ 38 h 68"/>
                  <a:gd name="T20" fmla="*/ 3 w 28"/>
                  <a:gd name="T21" fmla="*/ 42 h 68"/>
                  <a:gd name="T22" fmla="*/ 5 w 28"/>
                  <a:gd name="T23" fmla="*/ 47 h 68"/>
                  <a:gd name="T24" fmla="*/ 7 w 28"/>
                  <a:gd name="T25" fmla="*/ 52 h 68"/>
                  <a:gd name="T26" fmla="*/ 10 w 28"/>
                  <a:gd name="T27" fmla="*/ 56 h 68"/>
                  <a:gd name="T28" fmla="*/ 13 w 28"/>
                  <a:gd name="T29" fmla="*/ 59 h 68"/>
                  <a:gd name="T30" fmla="*/ 17 w 28"/>
                  <a:gd name="T31" fmla="*/ 62 h 68"/>
                  <a:gd name="T32" fmla="*/ 22 w 28"/>
                  <a:gd name="T33" fmla="*/ 64 h 68"/>
                  <a:gd name="T34" fmla="*/ 27 w 28"/>
                  <a:gd name="T35" fmla="*/ 65 h 68"/>
                  <a:gd name="T36" fmla="*/ 27 w 28"/>
                  <a:gd name="T37" fmla="*/ 67 h 68"/>
                  <a:gd name="T38" fmla="*/ 21 w 28"/>
                  <a:gd name="T39" fmla="*/ 65 h 68"/>
                  <a:gd name="T40" fmla="*/ 16 w 28"/>
                  <a:gd name="T41" fmla="*/ 63 h 68"/>
                  <a:gd name="T42" fmla="*/ 13 w 28"/>
                  <a:gd name="T43" fmla="*/ 60 h 68"/>
                  <a:gd name="T44" fmla="*/ 9 w 28"/>
                  <a:gd name="T45" fmla="*/ 56 h 68"/>
                  <a:gd name="T46" fmla="*/ 6 w 28"/>
                  <a:gd name="T47" fmla="*/ 52 h 68"/>
                  <a:gd name="T48" fmla="*/ 4 w 28"/>
                  <a:gd name="T49" fmla="*/ 48 h 68"/>
                  <a:gd name="T50" fmla="*/ 2 w 28"/>
                  <a:gd name="T51" fmla="*/ 43 h 68"/>
                  <a:gd name="T52" fmla="*/ 0 w 28"/>
                  <a:gd name="T53" fmla="*/ 38 h 68"/>
                  <a:gd name="T54" fmla="*/ 0 w 28"/>
                  <a:gd name="T55" fmla="*/ 33 h 68"/>
                  <a:gd name="T56" fmla="*/ 0 w 28"/>
                  <a:gd name="T57" fmla="*/ 28 h 68"/>
                  <a:gd name="T58" fmla="*/ 0 w 28"/>
                  <a:gd name="T59" fmla="*/ 22 h 68"/>
                  <a:gd name="T60" fmla="*/ 0 w 28"/>
                  <a:gd name="T61" fmla="*/ 17 h 68"/>
                  <a:gd name="T62" fmla="*/ 2 w 28"/>
                  <a:gd name="T63" fmla="*/ 12 h 68"/>
                  <a:gd name="T64" fmla="*/ 3 w 28"/>
                  <a:gd name="T65" fmla="*/ 8 h 68"/>
                  <a:gd name="T66" fmla="*/ 6 w 28"/>
                  <a:gd name="T67" fmla="*/ 3 h 68"/>
                  <a:gd name="T68" fmla="*/ 10 w 28"/>
                  <a:gd name="T69" fmla="*/ 0 h 68"/>
                  <a:gd name="T70" fmla="*/ 9 w 28"/>
                  <a:gd name="T71" fmla="*/ 0 h 68"/>
                  <a:gd name="T72" fmla="*/ 10 w 28"/>
                  <a:gd name="T73" fmla="*/ 0 h 68"/>
                  <a:gd name="T74" fmla="*/ 10 w 28"/>
                  <a:gd name="T75" fmla="*/ 0 h 68"/>
                  <a:gd name="T76" fmla="*/ 10 w 28"/>
                  <a:gd name="T77" fmla="*/ 0 h 68"/>
                  <a:gd name="T78" fmla="*/ 10 w 28"/>
                  <a:gd name="T79" fmla="*/ 0 h 68"/>
                  <a:gd name="T80" fmla="*/ 10 w 28"/>
                  <a:gd name="T81" fmla="*/ 1 h 68"/>
                  <a:gd name="T82" fmla="*/ 10 w 28"/>
                  <a:gd name="T8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8" h="68">
                    <a:moveTo>
                      <a:pt x="10" y="0"/>
                    </a:moveTo>
                    <a:lnTo>
                      <a:pt x="10" y="1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3" y="13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3" y="42"/>
                    </a:lnTo>
                    <a:lnTo>
                      <a:pt x="5" y="47"/>
                    </a:lnTo>
                    <a:lnTo>
                      <a:pt x="7" y="52"/>
                    </a:lnTo>
                    <a:lnTo>
                      <a:pt x="10" y="56"/>
                    </a:lnTo>
                    <a:lnTo>
                      <a:pt x="13" y="59"/>
                    </a:lnTo>
                    <a:lnTo>
                      <a:pt x="17" y="62"/>
                    </a:lnTo>
                    <a:lnTo>
                      <a:pt x="22" y="64"/>
                    </a:lnTo>
                    <a:lnTo>
                      <a:pt x="27" y="65"/>
                    </a:lnTo>
                    <a:lnTo>
                      <a:pt x="27" y="67"/>
                    </a:lnTo>
                    <a:lnTo>
                      <a:pt x="21" y="65"/>
                    </a:lnTo>
                    <a:lnTo>
                      <a:pt x="16" y="63"/>
                    </a:lnTo>
                    <a:lnTo>
                      <a:pt x="13" y="60"/>
                    </a:lnTo>
                    <a:lnTo>
                      <a:pt x="9" y="56"/>
                    </a:lnTo>
                    <a:lnTo>
                      <a:pt x="6" y="52"/>
                    </a:lnTo>
                    <a:lnTo>
                      <a:pt x="4" y="48"/>
                    </a:lnTo>
                    <a:lnTo>
                      <a:pt x="2" y="43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2" y="12"/>
                    </a:lnTo>
                    <a:lnTo>
                      <a:pt x="3" y="8"/>
                    </a:lnTo>
                    <a:lnTo>
                      <a:pt x="6" y="3"/>
                    </a:lnTo>
                    <a:lnTo>
                      <a:pt x="10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1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50" name="Freeform 506">
                <a:extLst>
                  <a:ext uri="{FF2B5EF4-FFF2-40B4-BE49-F238E27FC236}">
                    <a16:creationId xmlns:a16="http://schemas.microsoft.com/office/drawing/2014/main" id="{E12F027B-2ECC-6910-AC35-E448CA647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370"/>
                <a:ext cx="153" cy="156"/>
              </a:xfrm>
              <a:custGeom>
                <a:avLst/>
                <a:gdLst>
                  <a:gd name="T0" fmla="*/ 151 w 153"/>
                  <a:gd name="T1" fmla="*/ 0 h 156"/>
                  <a:gd name="T2" fmla="*/ 152 w 153"/>
                  <a:gd name="T3" fmla="*/ 0 h 156"/>
                  <a:gd name="T4" fmla="*/ 1 w 153"/>
                  <a:gd name="T5" fmla="*/ 155 h 156"/>
                  <a:gd name="T6" fmla="*/ 0 w 153"/>
                  <a:gd name="T7" fmla="*/ 155 h 156"/>
                  <a:gd name="T8" fmla="*/ 150 w 153"/>
                  <a:gd name="T9" fmla="*/ 0 h 156"/>
                  <a:gd name="T10" fmla="*/ 151 w 153"/>
                  <a:gd name="T11" fmla="*/ 0 h 156"/>
                  <a:gd name="T12" fmla="*/ 150 w 153"/>
                  <a:gd name="T13" fmla="*/ 0 h 156"/>
                  <a:gd name="T14" fmla="*/ 151 w 153"/>
                  <a:gd name="T15" fmla="*/ 0 h 156"/>
                  <a:gd name="T16" fmla="*/ 151 w 153"/>
                  <a:gd name="T17" fmla="*/ 0 h 156"/>
                  <a:gd name="T18" fmla="*/ 152 w 153"/>
                  <a:gd name="T19" fmla="*/ 0 h 156"/>
                  <a:gd name="T20" fmla="*/ 152 w 153"/>
                  <a:gd name="T21" fmla="*/ 0 h 156"/>
                  <a:gd name="T22" fmla="*/ 151 w 153"/>
                  <a:gd name="T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3" h="156">
                    <a:moveTo>
                      <a:pt x="151" y="0"/>
                    </a:moveTo>
                    <a:lnTo>
                      <a:pt x="152" y="0"/>
                    </a:lnTo>
                    <a:lnTo>
                      <a:pt x="1" y="155"/>
                    </a:lnTo>
                    <a:lnTo>
                      <a:pt x="0" y="155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51" name="Freeform 507">
                <a:extLst>
                  <a:ext uri="{FF2B5EF4-FFF2-40B4-BE49-F238E27FC236}">
                    <a16:creationId xmlns:a16="http://schemas.microsoft.com/office/drawing/2014/main" id="{8805CABD-AE5C-6373-6555-46011010A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339"/>
                <a:ext cx="101" cy="33"/>
              </a:xfrm>
              <a:custGeom>
                <a:avLst/>
                <a:gdLst>
                  <a:gd name="T0" fmla="*/ 100 w 101"/>
                  <a:gd name="T1" fmla="*/ 0 h 33"/>
                  <a:gd name="T2" fmla="*/ 100 w 101"/>
                  <a:gd name="T3" fmla="*/ 0 h 33"/>
                  <a:gd name="T4" fmla="*/ 0 w 101"/>
                  <a:gd name="T5" fmla="*/ 32 h 33"/>
                  <a:gd name="T6" fmla="*/ 0 w 101"/>
                  <a:gd name="T7" fmla="*/ 31 h 33"/>
                  <a:gd name="T8" fmla="*/ 99 w 101"/>
                  <a:gd name="T9" fmla="*/ 0 h 33"/>
                  <a:gd name="T10" fmla="*/ 99 w 101"/>
                  <a:gd name="T11" fmla="*/ 0 h 33"/>
                  <a:gd name="T12" fmla="*/ 99 w 101"/>
                  <a:gd name="T13" fmla="*/ 0 h 33"/>
                  <a:gd name="T14" fmla="*/ 100 w 101"/>
                  <a:gd name="T15" fmla="*/ 0 h 33"/>
                  <a:gd name="T16" fmla="*/ 100 w 101"/>
                  <a:gd name="T17" fmla="*/ 0 h 33"/>
                  <a:gd name="T18" fmla="*/ 100 w 101"/>
                  <a:gd name="T19" fmla="*/ 0 h 33"/>
                  <a:gd name="T20" fmla="*/ 100 w 101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33">
                    <a:moveTo>
                      <a:pt x="100" y="0"/>
                    </a:moveTo>
                    <a:lnTo>
                      <a:pt x="100" y="0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0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52" name="Freeform 508">
                <a:extLst>
                  <a:ext uri="{FF2B5EF4-FFF2-40B4-BE49-F238E27FC236}">
                    <a16:creationId xmlns:a16="http://schemas.microsoft.com/office/drawing/2014/main" id="{2F010908-1253-40AF-D912-10B9EC2AD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335"/>
                <a:ext cx="21" cy="17"/>
              </a:xfrm>
              <a:custGeom>
                <a:avLst/>
                <a:gdLst>
                  <a:gd name="T0" fmla="*/ 20 w 21"/>
                  <a:gd name="T1" fmla="*/ 5 h 17"/>
                  <a:gd name="T2" fmla="*/ 20 w 21"/>
                  <a:gd name="T3" fmla="*/ 5 h 17"/>
                  <a:gd name="T4" fmla="*/ 18 w 21"/>
                  <a:gd name="T5" fmla="*/ 5 h 17"/>
                  <a:gd name="T6" fmla="*/ 17 w 21"/>
                  <a:gd name="T7" fmla="*/ 5 h 17"/>
                  <a:gd name="T8" fmla="*/ 16 w 21"/>
                  <a:gd name="T9" fmla="*/ 5 h 17"/>
                  <a:gd name="T10" fmla="*/ 15 w 21"/>
                  <a:gd name="T11" fmla="*/ 5 h 17"/>
                  <a:gd name="T12" fmla="*/ 13 w 21"/>
                  <a:gd name="T13" fmla="*/ 5 h 17"/>
                  <a:gd name="T14" fmla="*/ 12 w 21"/>
                  <a:gd name="T15" fmla="*/ 5 h 17"/>
                  <a:gd name="T16" fmla="*/ 11 w 21"/>
                  <a:gd name="T17" fmla="*/ 5 h 17"/>
                  <a:gd name="T18" fmla="*/ 10 w 21"/>
                  <a:gd name="T19" fmla="*/ 8 h 17"/>
                  <a:gd name="T20" fmla="*/ 9 w 21"/>
                  <a:gd name="T21" fmla="*/ 8 h 17"/>
                  <a:gd name="T22" fmla="*/ 7 w 21"/>
                  <a:gd name="T23" fmla="*/ 8 h 17"/>
                  <a:gd name="T24" fmla="*/ 6 w 21"/>
                  <a:gd name="T25" fmla="*/ 11 h 17"/>
                  <a:gd name="T26" fmla="*/ 5 w 21"/>
                  <a:gd name="T27" fmla="*/ 11 h 17"/>
                  <a:gd name="T28" fmla="*/ 3 w 21"/>
                  <a:gd name="T29" fmla="*/ 13 h 17"/>
                  <a:gd name="T30" fmla="*/ 3 w 21"/>
                  <a:gd name="T31" fmla="*/ 13 h 17"/>
                  <a:gd name="T32" fmla="*/ 1 w 21"/>
                  <a:gd name="T33" fmla="*/ 16 h 17"/>
                  <a:gd name="T34" fmla="*/ 0 w 21"/>
                  <a:gd name="T35" fmla="*/ 16 h 17"/>
                  <a:gd name="T36" fmla="*/ 0 w 21"/>
                  <a:gd name="T37" fmla="*/ 13 h 17"/>
                  <a:gd name="T38" fmla="*/ 1 w 21"/>
                  <a:gd name="T39" fmla="*/ 11 h 17"/>
                  <a:gd name="T40" fmla="*/ 3 w 21"/>
                  <a:gd name="T41" fmla="*/ 11 h 17"/>
                  <a:gd name="T42" fmla="*/ 3 w 21"/>
                  <a:gd name="T43" fmla="*/ 8 h 17"/>
                  <a:gd name="T44" fmla="*/ 5 w 21"/>
                  <a:gd name="T45" fmla="*/ 8 h 17"/>
                  <a:gd name="T46" fmla="*/ 6 w 21"/>
                  <a:gd name="T47" fmla="*/ 5 h 17"/>
                  <a:gd name="T48" fmla="*/ 7 w 21"/>
                  <a:gd name="T49" fmla="*/ 5 h 17"/>
                  <a:gd name="T50" fmla="*/ 9 w 21"/>
                  <a:gd name="T51" fmla="*/ 5 h 17"/>
                  <a:gd name="T52" fmla="*/ 10 w 21"/>
                  <a:gd name="T53" fmla="*/ 3 h 17"/>
                  <a:gd name="T54" fmla="*/ 11 w 21"/>
                  <a:gd name="T55" fmla="*/ 3 h 17"/>
                  <a:gd name="T56" fmla="*/ 12 w 21"/>
                  <a:gd name="T57" fmla="*/ 3 h 17"/>
                  <a:gd name="T58" fmla="*/ 13 w 21"/>
                  <a:gd name="T59" fmla="*/ 3 h 17"/>
                  <a:gd name="T60" fmla="*/ 15 w 21"/>
                  <a:gd name="T61" fmla="*/ 0 h 17"/>
                  <a:gd name="T62" fmla="*/ 16 w 21"/>
                  <a:gd name="T63" fmla="*/ 0 h 17"/>
                  <a:gd name="T64" fmla="*/ 17 w 21"/>
                  <a:gd name="T65" fmla="*/ 3 h 17"/>
                  <a:gd name="T66" fmla="*/ 18 w 21"/>
                  <a:gd name="T67" fmla="*/ 3 h 17"/>
                  <a:gd name="T68" fmla="*/ 20 w 21"/>
                  <a:gd name="T69" fmla="*/ 3 h 17"/>
                  <a:gd name="T70" fmla="*/ 20 w 21"/>
                  <a:gd name="T71" fmla="*/ 3 h 17"/>
                  <a:gd name="T72" fmla="*/ 20 w 21"/>
                  <a:gd name="T73" fmla="*/ 3 h 17"/>
                  <a:gd name="T74" fmla="*/ 20 w 21"/>
                  <a:gd name="T75" fmla="*/ 3 h 17"/>
                  <a:gd name="T76" fmla="*/ 20 w 21"/>
                  <a:gd name="T77" fmla="*/ 5 h 17"/>
                  <a:gd name="T78" fmla="*/ 20 w 21"/>
                  <a:gd name="T79" fmla="*/ 5 h 17"/>
                  <a:gd name="T80" fmla="*/ 20 w 21"/>
                  <a:gd name="T8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7">
                    <a:moveTo>
                      <a:pt x="20" y="5"/>
                    </a:moveTo>
                    <a:lnTo>
                      <a:pt x="20" y="5"/>
                    </a:lnTo>
                    <a:lnTo>
                      <a:pt x="18" y="5"/>
                    </a:lnTo>
                    <a:lnTo>
                      <a:pt x="17" y="5"/>
                    </a:lnTo>
                    <a:lnTo>
                      <a:pt x="16" y="5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53" name="Freeform 509">
                <a:extLst>
                  <a:ext uri="{FF2B5EF4-FFF2-40B4-BE49-F238E27FC236}">
                    <a16:creationId xmlns:a16="http://schemas.microsoft.com/office/drawing/2014/main" id="{CC6ACE4E-3AC3-C150-D0BC-57ABC8417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336"/>
                <a:ext cx="474" cy="248"/>
              </a:xfrm>
              <a:custGeom>
                <a:avLst/>
                <a:gdLst>
                  <a:gd name="T0" fmla="*/ 388 w 474"/>
                  <a:gd name="T1" fmla="*/ 80 h 248"/>
                  <a:gd name="T2" fmla="*/ 232 w 474"/>
                  <a:gd name="T3" fmla="*/ 245 h 248"/>
                  <a:gd name="T4" fmla="*/ 232 w 474"/>
                  <a:gd name="T5" fmla="*/ 241 h 248"/>
                  <a:gd name="T6" fmla="*/ 231 w 474"/>
                  <a:gd name="T7" fmla="*/ 238 h 248"/>
                  <a:gd name="T8" fmla="*/ 230 w 474"/>
                  <a:gd name="T9" fmla="*/ 234 h 248"/>
                  <a:gd name="T10" fmla="*/ 229 w 474"/>
                  <a:gd name="T11" fmla="*/ 231 h 248"/>
                  <a:gd name="T12" fmla="*/ 227 w 474"/>
                  <a:gd name="T13" fmla="*/ 228 h 248"/>
                  <a:gd name="T14" fmla="*/ 225 w 474"/>
                  <a:gd name="T15" fmla="*/ 226 h 248"/>
                  <a:gd name="T16" fmla="*/ 222 w 474"/>
                  <a:gd name="T17" fmla="*/ 224 h 248"/>
                  <a:gd name="T18" fmla="*/ 22 w 474"/>
                  <a:gd name="T19" fmla="*/ 188 h 248"/>
                  <a:gd name="T20" fmla="*/ 17 w 474"/>
                  <a:gd name="T21" fmla="*/ 187 h 248"/>
                  <a:gd name="T22" fmla="*/ 14 w 474"/>
                  <a:gd name="T23" fmla="*/ 187 h 248"/>
                  <a:gd name="T24" fmla="*/ 10 w 474"/>
                  <a:gd name="T25" fmla="*/ 188 h 248"/>
                  <a:gd name="T26" fmla="*/ 7 w 474"/>
                  <a:gd name="T27" fmla="*/ 190 h 248"/>
                  <a:gd name="T28" fmla="*/ 5 w 474"/>
                  <a:gd name="T29" fmla="*/ 192 h 248"/>
                  <a:gd name="T30" fmla="*/ 3 w 474"/>
                  <a:gd name="T31" fmla="*/ 195 h 248"/>
                  <a:gd name="T32" fmla="*/ 1 w 474"/>
                  <a:gd name="T33" fmla="*/ 199 h 248"/>
                  <a:gd name="T34" fmla="*/ 0 w 474"/>
                  <a:gd name="T35" fmla="*/ 203 h 248"/>
                  <a:gd name="T36" fmla="*/ 0 w 474"/>
                  <a:gd name="T37" fmla="*/ 200 h 248"/>
                  <a:gd name="T38" fmla="*/ 2 w 474"/>
                  <a:gd name="T39" fmla="*/ 197 h 248"/>
                  <a:gd name="T40" fmla="*/ 3 w 474"/>
                  <a:gd name="T41" fmla="*/ 195 h 248"/>
                  <a:gd name="T42" fmla="*/ 5 w 474"/>
                  <a:gd name="T43" fmla="*/ 191 h 248"/>
                  <a:gd name="T44" fmla="*/ 7 w 474"/>
                  <a:gd name="T45" fmla="*/ 189 h 248"/>
                  <a:gd name="T46" fmla="*/ 10 w 474"/>
                  <a:gd name="T47" fmla="*/ 187 h 248"/>
                  <a:gd name="T48" fmla="*/ 12 w 474"/>
                  <a:gd name="T49" fmla="*/ 184 h 248"/>
                  <a:gd name="T50" fmla="*/ 14 w 474"/>
                  <a:gd name="T51" fmla="*/ 182 h 248"/>
                  <a:gd name="T52" fmla="*/ 257 w 474"/>
                  <a:gd name="T53" fmla="*/ 3 h 248"/>
                  <a:gd name="T54" fmla="*/ 260 w 474"/>
                  <a:gd name="T55" fmla="*/ 2 h 248"/>
                  <a:gd name="T56" fmla="*/ 263 w 474"/>
                  <a:gd name="T57" fmla="*/ 1 h 248"/>
                  <a:gd name="T58" fmla="*/ 265 w 474"/>
                  <a:gd name="T59" fmla="*/ 0 h 248"/>
                  <a:gd name="T60" fmla="*/ 268 w 474"/>
                  <a:gd name="T61" fmla="*/ 0 h 248"/>
                  <a:gd name="T62" fmla="*/ 270 w 474"/>
                  <a:gd name="T63" fmla="*/ 0 h 248"/>
                  <a:gd name="T64" fmla="*/ 273 w 474"/>
                  <a:gd name="T65" fmla="*/ 0 h 248"/>
                  <a:gd name="T66" fmla="*/ 275 w 474"/>
                  <a:gd name="T67" fmla="*/ 0 h 248"/>
                  <a:gd name="T68" fmla="*/ 278 w 474"/>
                  <a:gd name="T69" fmla="*/ 0 h 248"/>
                  <a:gd name="T70" fmla="*/ 460 w 474"/>
                  <a:gd name="T71" fmla="*/ 38 h 248"/>
                  <a:gd name="T72" fmla="*/ 465 w 474"/>
                  <a:gd name="T73" fmla="*/ 40 h 248"/>
                  <a:gd name="T74" fmla="*/ 469 w 474"/>
                  <a:gd name="T75" fmla="*/ 44 h 248"/>
                  <a:gd name="T76" fmla="*/ 472 w 474"/>
                  <a:gd name="T77" fmla="*/ 4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4" h="248">
                    <a:moveTo>
                      <a:pt x="473" y="51"/>
                    </a:moveTo>
                    <a:lnTo>
                      <a:pt x="388" y="80"/>
                    </a:lnTo>
                    <a:lnTo>
                      <a:pt x="232" y="247"/>
                    </a:lnTo>
                    <a:lnTo>
                      <a:pt x="232" y="245"/>
                    </a:lnTo>
                    <a:lnTo>
                      <a:pt x="232" y="243"/>
                    </a:lnTo>
                    <a:lnTo>
                      <a:pt x="232" y="241"/>
                    </a:lnTo>
                    <a:lnTo>
                      <a:pt x="231" y="239"/>
                    </a:lnTo>
                    <a:lnTo>
                      <a:pt x="231" y="238"/>
                    </a:lnTo>
                    <a:lnTo>
                      <a:pt x="230" y="236"/>
                    </a:lnTo>
                    <a:lnTo>
                      <a:pt x="230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28"/>
                    </a:lnTo>
                    <a:lnTo>
                      <a:pt x="225" y="227"/>
                    </a:lnTo>
                    <a:lnTo>
                      <a:pt x="225" y="226"/>
                    </a:lnTo>
                    <a:lnTo>
                      <a:pt x="223" y="225"/>
                    </a:lnTo>
                    <a:lnTo>
                      <a:pt x="222" y="224"/>
                    </a:lnTo>
                    <a:lnTo>
                      <a:pt x="220" y="224"/>
                    </a:lnTo>
                    <a:lnTo>
                      <a:pt x="22" y="188"/>
                    </a:lnTo>
                    <a:lnTo>
                      <a:pt x="20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4" y="187"/>
                    </a:lnTo>
                    <a:lnTo>
                      <a:pt x="12" y="188"/>
                    </a:lnTo>
                    <a:lnTo>
                      <a:pt x="10" y="188"/>
                    </a:lnTo>
                    <a:lnTo>
                      <a:pt x="9" y="189"/>
                    </a:lnTo>
                    <a:lnTo>
                      <a:pt x="7" y="190"/>
                    </a:lnTo>
                    <a:lnTo>
                      <a:pt x="6" y="191"/>
                    </a:lnTo>
                    <a:lnTo>
                      <a:pt x="5" y="192"/>
                    </a:lnTo>
                    <a:lnTo>
                      <a:pt x="3" y="194"/>
                    </a:lnTo>
                    <a:lnTo>
                      <a:pt x="3" y="195"/>
                    </a:lnTo>
                    <a:lnTo>
                      <a:pt x="2" y="197"/>
                    </a:lnTo>
                    <a:lnTo>
                      <a:pt x="1" y="199"/>
                    </a:lnTo>
                    <a:lnTo>
                      <a:pt x="0" y="201"/>
                    </a:lnTo>
                    <a:lnTo>
                      <a:pt x="0" y="203"/>
                    </a:lnTo>
                    <a:lnTo>
                      <a:pt x="0" y="202"/>
                    </a:lnTo>
                    <a:lnTo>
                      <a:pt x="0" y="200"/>
                    </a:lnTo>
                    <a:lnTo>
                      <a:pt x="1" y="199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3" y="195"/>
                    </a:lnTo>
                    <a:lnTo>
                      <a:pt x="4" y="193"/>
                    </a:lnTo>
                    <a:lnTo>
                      <a:pt x="5" y="191"/>
                    </a:lnTo>
                    <a:lnTo>
                      <a:pt x="6" y="191"/>
                    </a:lnTo>
                    <a:lnTo>
                      <a:pt x="7" y="189"/>
                    </a:lnTo>
                    <a:lnTo>
                      <a:pt x="8" y="188"/>
                    </a:lnTo>
                    <a:lnTo>
                      <a:pt x="10" y="187"/>
                    </a:lnTo>
                    <a:lnTo>
                      <a:pt x="10" y="185"/>
                    </a:lnTo>
                    <a:lnTo>
                      <a:pt x="12" y="184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58" y="34"/>
                    </a:lnTo>
                    <a:lnTo>
                      <a:pt x="257" y="3"/>
                    </a:lnTo>
                    <a:lnTo>
                      <a:pt x="259" y="3"/>
                    </a:lnTo>
                    <a:lnTo>
                      <a:pt x="260" y="2"/>
                    </a:lnTo>
                    <a:lnTo>
                      <a:pt x="261" y="2"/>
                    </a:lnTo>
                    <a:lnTo>
                      <a:pt x="263" y="1"/>
                    </a:lnTo>
                    <a:lnTo>
                      <a:pt x="264" y="1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8" y="0"/>
                    </a:lnTo>
                    <a:lnTo>
                      <a:pt x="269" y="0"/>
                    </a:lnTo>
                    <a:lnTo>
                      <a:pt x="270" y="0"/>
                    </a:lnTo>
                    <a:lnTo>
                      <a:pt x="271" y="0"/>
                    </a:lnTo>
                    <a:lnTo>
                      <a:pt x="273" y="0"/>
                    </a:lnTo>
                    <a:lnTo>
                      <a:pt x="274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8" y="0"/>
                    </a:lnTo>
                    <a:lnTo>
                      <a:pt x="457" y="37"/>
                    </a:lnTo>
                    <a:lnTo>
                      <a:pt x="460" y="38"/>
                    </a:lnTo>
                    <a:lnTo>
                      <a:pt x="463" y="39"/>
                    </a:lnTo>
                    <a:lnTo>
                      <a:pt x="465" y="40"/>
                    </a:lnTo>
                    <a:lnTo>
                      <a:pt x="468" y="42"/>
                    </a:lnTo>
                    <a:lnTo>
                      <a:pt x="469" y="44"/>
                    </a:lnTo>
                    <a:lnTo>
                      <a:pt x="471" y="47"/>
                    </a:lnTo>
                    <a:lnTo>
                      <a:pt x="472" y="48"/>
                    </a:lnTo>
                    <a:lnTo>
                      <a:pt x="473" y="51"/>
                    </a:lnTo>
                  </a:path>
                </a:pathLst>
              </a:custGeom>
              <a:solidFill>
                <a:srgbClr val="E5E5E5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54" name="Freeform 510">
                <a:extLst>
                  <a:ext uri="{FF2B5EF4-FFF2-40B4-BE49-F238E27FC236}">
                    <a16:creationId xmlns:a16="http://schemas.microsoft.com/office/drawing/2014/main" id="{0F841D51-6E9F-CB31-480C-A8C9FA5CA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592"/>
                <a:ext cx="208" cy="72"/>
              </a:xfrm>
              <a:custGeom>
                <a:avLst/>
                <a:gdLst>
                  <a:gd name="T0" fmla="*/ 207 w 208"/>
                  <a:gd name="T1" fmla="*/ 20 h 72"/>
                  <a:gd name="T2" fmla="*/ 207 w 208"/>
                  <a:gd name="T3" fmla="*/ 23 h 72"/>
                  <a:gd name="T4" fmla="*/ 206 w 208"/>
                  <a:gd name="T5" fmla="*/ 26 h 72"/>
                  <a:gd name="T6" fmla="*/ 206 w 208"/>
                  <a:gd name="T7" fmla="*/ 28 h 72"/>
                  <a:gd name="T8" fmla="*/ 205 w 208"/>
                  <a:gd name="T9" fmla="*/ 31 h 72"/>
                  <a:gd name="T10" fmla="*/ 204 w 208"/>
                  <a:gd name="T11" fmla="*/ 32 h 72"/>
                  <a:gd name="T12" fmla="*/ 203 w 208"/>
                  <a:gd name="T13" fmla="*/ 34 h 72"/>
                  <a:gd name="T14" fmla="*/ 202 w 208"/>
                  <a:gd name="T15" fmla="*/ 35 h 72"/>
                  <a:gd name="T16" fmla="*/ 200 w 208"/>
                  <a:gd name="T17" fmla="*/ 36 h 72"/>
                  <a:gd name="T18" fmla="*/ 198 w 208"/>
                  <a:gd name="T19" fmla="*/ 37 h 72"/>
                  <a:gd name="T20" fmla="*/ 196 w 208"/>
                  <a:gd name="T21" fmla="*/ 38 h 72"/>
                  <a:gd name="T22" fmla="*/ 194 w 208"/>
                  <a:gd name="T23" fmla="*/ 38 h 72"/>
                  <a:gd name="T24" fmla="*/ 192 w 208"/>
                  <a:gd name="T25" fmla="*/ 38 h 72"/>
                  <a:gd name="T26" fmla="*/ 189 w 208"/>
                  <a:gd name="T27" fmla="*/ 38 h 72"/>
                  <a:gd name="T28" fmla="*/ 185 w 208"/>
                  <a:gd name="T29" fmla="*/ 37 h 72"/>
                  <a:gd name="T30" fmla="*/ 182 w 208"/>
                  <a:gd name="T31" fmla="*/ 37 h 72"/>
                  <a:gd name="T32" fmla="*/ 179 w 208"/>
                  <a:gd name="T33" fmla="*/ 36 h 72"/>
                  <a:gd name="T34" fmla="*/ 0 w 208"/>
                  <a:gd name="T35" fmla="*/ 0 h 72"/>
                  <a:gd name="T36" fmla="*/ 0 w 208"/>
                  <a:gd name="T37" fmla="*/ 28 h 72"/>
                  <a:gd name="T38" fmla="*/ 207 w 208"/>
                  <a:gd name="T39" fmla="*/ 71 h 72"/>
                  <a:gd name="T40" fmla="*/ 207 w 208"/>
                  <a:gd name="T41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08" h="72">
                    <a:moveTo>
                      <a:pt x="207" y="20"/>
                    </a:moveTo>
                    <a:lnTo>
                      <a:pt x="207" y="23"/>
                    </a:lnTo>
                    <a:lnTo>
                      <a:pt x="206" y="26"/>
                    </a:lnTo>
                    <a:lnTo>
                      <a:pt x="206" y="28"/>
                    </a:lnTo>
                    <a:lnTo>
                      <a:pt x="205" y="31"/>
                    </a:lnTo>
                    <a:lnTo>
                      <a:pt x="204" y="32"/>
                    </a:lnTo>
                    <a:lnTo>
                      <a:pt x="203" y="34"/>
                    </a:lnTo>
                    <a:lnTo>
                      <a:pt x="202" y="35"/>
                    </a:lnTo>
                    <a:lnTo>
                      <a:pt x="200" y="36"/>
                    </a:lnTo>
                    <a:lnTo>
                      <a:pt x="198" y="37"/>
                    </a:lnTo>
                    <a:lnTo>
                      <a:pt x="196" y="38"/>
                    </a:lnTo>
                    <a:lnTo>
                      <a:pt x="194" y="38"/>
                    </a:lnTo>
                    <a:lnTo>
                      <a:pt x="192" y="38"/>
                    </a:lnTo>
                    <a:lnTo>
                      <a:pt x="189" y="38"/>
                    </a:lnTo>
                    <a:lnTo>
                      <a:pt x="185" y="37"/>
                    </a:lnTo>
                    <a:lnTo>
                      <a:pt x="182" y="37"/>
                    </a:lnTo>
                    <a:lnTo>
                      <a:pt x="179" y="36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207" y="71"/>
                    </a:lnTo>
                    <a:lnTo>
                      <a:pt x="207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55" name="Freeform 511">
                <a:extLst>
                  <a:ext uri="{FF2B5EF4-FFF2-40B4-BE49-F238E27FC236}">
                    <a16:creationId xmlns:a16="http://schemas.microsoft.com/office/drawing/2014/main" id="{94D60FDE-4FB8-9CE3-0210-23F80BBD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612"/>
                <a:ext cx="30" cy="20"/>
              </a:xfrm>
              <a:custGeom>
                <a:avLst/>
                <a:gdLst>
                  <a:gd name="T0" fmla="*/ 0 w 30"/>
                  <a:gd name="T1" fmla="*/ 15 h 20"/>
                  <a:gd name="T2" fmla="*/ 0 w 30"/>
                  <a:gd name="T3" fmla="*/ 15 h 20"/>
                  <a:gd name="T4" fmla="*/ 3 w 30"/>
                  <a:gd name="T5" fmla="*/ 16 h 20"/>
                  <a:gd name="T6" fmla="*/ 7 w 30"/>
                  <a:gd name="T7" fmla="*/ 17 h 20"/>
                  <a:gd name="T8" fmla="*/ 10 w 30"/>
                  <a:gd name="T9" fmla="*/ 17 h 20"/>
                  <a:gd name="T10" fmla="*/ 13 w 30"/>
                  <a:gd name="T11" fmla="*/ 17 h 20"/>
                  <a:gd name="T12" fmla="*/ 15 w 30"/>
                  <a:gd name="T13" fmla="*/ 17 h 20"/>
                  <a:gd name="T14" fmla="*/ 17 w 30"/>
                  <a:gd name="T15" fmla="*/ 17 h 20"/>
                  <a:gd name="T16" fmla="*/ 19 w 30"/>
                  <a:gd name="T17" fmla="*/ 16 h 20"/>
                  <a:gd name="T18" fmla="*/ 21 w 30"/>
                  <a:gd name="T19" fmla="*/ 16 h 20"/>
                  <a:gd name="T20" fmla="*/ 22 w 30"/>
                  <a:gd name="T21" fmla="*/ 15 h 20"/>
                  <a:gd name="T22" fmla="*/ 24 w 30"/>
                  <a:gd name="T23" fmla="*/ 14 h 20"/>
                  <a:gd name="T24" fmla="*/ 25 w 30"/>
                  <a:gd name="T25" fmla="*/ 12 h 20"/>
                  <a:gd name="T26" fmla="*/ 25 w 30"/>
                  <a:gd name="T27" fmla="*/ 11 h 20"/>
                  <a:gd name="T28" fmla="*/ 26 w 30"/>
                  <a:gd name="T29" fmla="*/ 8 h 20"/>
                  <a:gd name="T30" fmla="*/ 27 w 30"/>
                  <a:gd name="T31" fmla="*/ 6 h 20"/>
                  <a:gd name="T32" fmla="*/ 27 w 30"/>
                  <a:gd name="T33" fmla="*/ 3 h 20"/>
                  <a:gd name="T34" fmla="*/ 27 w 30"/>
                  <a:gd name="T35" fmla="*/ 0 h 20"/>
                  <a:gd name="T36" fmla="*/ 29 w 30"/>
                  <a:gd name="T37" fmla="*/ 0 h 20"/>
                  <a:gd name="T38" fmla="*/ 28 w 30"/>
                  <a:gd name="T39" fmla="*/ 3 h 20"/>
                  <a:gd name="T40" fmla="*/ 28 w 30"/>
                  <a:gd name="T41" fmla="*/ 6 h 20"/>
                  <a:gd name="T42" fmla="*/ 27 w 30"/>
                  <a:gd name="T43" fmla="*/ 8 h 20"/>
                  <a:gd name="T44" fmla="*/ 27 w 30"/>
                  <a:gd name="T45" fmla="*/ 11 h 20"/>
                  <a:gd name="T46" fmla="*/ 25 w 30"/>
                  <a:gd name="T47" fmla="*/ 13 h 20"/>
                  <a:gd name="T48" fmla="*/ 25 w 30"/>
                  <a:gd name="T49" fmla="*/ 15 h 20"/>
                  <a:gd name="T50" fmla="*/ 23 w 30"/>
                  <a:gd name="T51" fmla="*/ 15 h 20"/>
                  <a:gd name="T52" fmla="*/ 21 w 30"/>
                  <a:gd name="T53" fmla="*/ 17 h 20"/>
                  <a:gd name="T54" fmla="*/ 19 w 30"/>
                  <a:gd name="T55" fmla="*/ 18 h 20"/>
                  <a:gd name="T56" fmla="*/ 18 w 30"/>
                  <a:gd name="T57" fmla="*/ 18 h 20"/>
                  <a:gd name="T58" fmla="*/ 15 w 30"/>
                  <a:gd name="T59" fmla="*/ 19 h 20"/>
                  <a:gd name="T60" fmla="*/ 13 w 30"/>
                  <a:gd name="T61" fmla="*/ 19 h 20"/>
                  <a:gd name="T62" fmla="*/ 10 w 30"/>
                  <a:gd name="T63" fmla="*/ 18 h 20"/>
                  <a:gd name="T64" fmla="*/ 7 w 30"/>
                  <a:gd name="T65" fmla="*/ 18 h 20"/>
                  <a:gd name="T66" fmla="*/ 3 w 30"/>
                  <a:gd name="T67" fmla="*/ 17 h 20"/>
                  <a:gd name="T68" fmla="*/ 0 w 30"/>
                  <a:gd name="T69" fmla="*/ 17 h 20"/>
                  <a:gd name="T70" fmla="*/ 0 w 30"/>
                  <a:gd name="T71" fmla="*/ 17 h 20"/>
                  <a:gd name="T72" fmla="*/ 0 w 30"/>
                  <a:gd name="T73" fmla="*/ 17 h 20"/>
                  <a:gd name="T74" fmla="*/ 0 w 30"/>
                  <a:gd name="T75" fmla="*/ 16 h 20"/>
                  <a:gd name="T76" fmla="*/ 0 w 30"/>
                  <a:gd name="T77" fmla="*/ 16 h 20"/>
                  <a:gd name="T78" fmla="*/ 0 w 30"/>
                  <a:gd name="T79" fmla="*/ 15 h 20"/>
                  <a:gd name="T80" fmla="*/ 0 w 30"/>
                  <a:gd name="T81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" h="20">
                    <a:moveTo>
                      <a:pt x="0" y="15"/>
                    </a:moveTo>
                    <a:lnTo>
                      <a:pt x="0" y="15"/>
                    </a:lnTo>
                    <a:lnTo>
                      <a:pt x="3" y="16"/>
                    </a:lnTo>
                    <a:lnTo>
                      <a:pt x="7" y="17"/>
                    </a:lnTo>
                    <a:lnTo>
                      <a:pt x="10" y="17"/>
                    </a:lnTo>
                    <a:lnTo>
                      <a:pt x="13" y="17"/>
                    </a:lnTo>
                    <a:lnTo>
                      <a:pt x="15" y="17"/>
                    </a:lnTo>
                    <a:lnTo>
                      <a:pt x="17" y="17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2" y="15"/>
                    </a:lnTo>
                    <a:lnTo>
                      <a:pt x="24" y="14"/>
                    </a:lnTo>
                    <a:lnTo>
                      <a:pt x="25" y="12"/>
                    </a:lnTo>
                    <a:lnTo>
                      <a:pt x="25" y="11"/>
                    </a:lnTo>
                    <a:lnTo>
                      <a:pt x="26" y="8"/>
                    </a:lnTo>
                    <a:lnTo>
                      <a:pt x="27" y="6"/>
                    </a:lnTo>
                    <a:lnTo>
                      <a:pt x="27" y="3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28" y="3"/>
                    </a:lnTo>
                    <a:lnTo>
                      <a:pt x="28" y="6"/>
                    </a:lnTo>
                    <a:lnTo>
                      <a:pt x="27" y="8"/>
                    </a:lnTo>
                    <a:lnTo>
                      <a:pt x="27" y="11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23" y="15"/>
                    </a:lnTo>
                    <a:lnTo>
                      <a:pt x="21" y="17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3" y="19"/>
                    </a:lnTo>
                    <a:lnTo>
                      <a:pt x="10" y="18"/>
                    </a:lnTo>
                    <a:lnTo>
                      <a:pt x="7" y="18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56" name="Freeform 512">
                <a:extLst>
                  <a:ext uri="{FF2B5EF4-FFF2-40B4-BE49-F238E27FC236}">
                    <a16:creationId xmlns:a16="http://schemas.microsoft.com/office/drawing/2014/main" id="{5DE09C5C-1CC8-BA22-3D5C-D40E0BB9C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592"/>
                <a:ext cx="182" cy="39"/>
              </a:xfrm>
              <a:custGeom>
                <a:avLst/>
                <a:gdLst>
                  <a:gd name="T0" fmla="*/ 0 w 182"/>
                  <a:gd name="T1" fmla="*/ 0 h 39"/>
                  <a:gd name="T2" fmla="*/ 0 w 182"/>
                  <a:gd name="T3" fmla="*/ 0 h 39"/>
                  <a:gd name="T4" fmla="*/ 181 w 182"/>
                  <a:gd name="T5" fmla="*/ 36 h 39"/>
                  <a:gd name="T6" fmla="*/ 181 w 182"/>
                  <a:gd name="T7" fmla="*/ 38 h 39"/>
                  <a:gd name="T8" fmla="*/ 0 w 182"/>
                  <a:gd name="T9" fmla="*/ 0 h 39"/>
                  <a:gd name="T10" fmla="*/ 0 w 182"/>
                  <a:gd name="T11" fmla="*/ 0 h 39"/>
                  <a:gd name="T12" fmla="*/ 0 w 182"/>
                  <a:gd name="T13" fmla="*/ 0 h 39"/>
                  <a:gd name="T14" fmla="*/ 0 w 182"/>
                  <a:gd name="T15" fmla="*/ 0 h 39"/>
                  <a:gd name="T16" fmla="*/ 0 w 182"/>
                  <a:gd name="T17" fmla="*/ 0 h 39"/>
                  <a:gd name="T18" fmla="*/ 0 w 182"/>
                  <a:gd name="T19" fmla="*/ 0 h 39"/>
                  <a:gd name="T20" fmla="*/ 0 w 182"/>
                  <a:gd name="T21" fmla="*/ 0 h 39"/>
                  <a:gd name="T22" fmla="*/ 0 w 182"/>
                  <a:gd name="T2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2" h="39">
                    <a:moveTo>
                      <a:pt x="0" y="0"/>
                    </a:moveTo>
                    <a:lnTo>
                      <a:pt x="0" y="0"/>
                    </a:lnTo>
                    <a:lnTo>
                      <a:pt x="181" y="36"/>
                    </a:lnTo>
                    <a:lnTo>
                      <a:pt x="181" y="3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57" name="Freeform 513">
                <a:extLst>
                  <a:ext uri="{FF2B5EF4-FFF2-40B4-BE49-F238E27FC236}">
                    <a16:creationId xmlns:a16="http://schemas.microsoft.com/office/drawing/2014/main" id="{17FD0BB1-E9A6-EB87-80CB-8DD8FAC2B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592"/>
                <a:ext cx="17" cy="29"/>
              </a:xfrm>
              <a:custGeom>
                <a:avLst/>
                <a:gdLst>
                  <a:gd name="T0" fmla="*/ 16 w 17"/>
                  <a:gd name="T1" fmla="*/ 28 h 29"/>
                  <a:gd name="T2" fmla="*/ 0 w 17"/>
                  <a:gd name="T3" fmla="*/ 27 h 29"/>
                  <a:gd name="T4" fmla="*/ 0 w 17"/>
                  <a:gd name="T5" fmla="*/ 0 h 29"/>
                  <a:gd name="T6" fmla="*/ 16 w 17"/>
                  <a:gd name="T7" fmla="*/ 0 h 29"/>
                  <a:gd name="T8" fmla="*/ 16 w 17"/>
                  <a:gd name="T9" fmla="*/ 27 h 29"/>
                  <a:gd name="T10" fmla="*/ 16 w 17"/>
                  <a:gd name="T11" fmla="*/ 26 h 29"/>
                  <a:gd name="T12" fmla="*/ 16 w 17"/>
                  <a:gd name="T13" fmla="*/ 27 h 29"/>
                  <a:gd name="T14" fmla="*/ 16 w 17"/>
                  <a:gd name="T15" fmla="*/ 27 h 29"/>
                  <a:gd name="T16" fmla="*/ 16 w 17"/>
                  <a:gd name="T17" fmla="*/ 27 h 29"/>
                  <a:gd name="T18" fmla="*/ 0 w 17"/>
                  <a:gd name="T19" fmla="*/ 27 h 29"/>
                  <a:gd name="T20" fmla="*/ 0 w 17"/>
                  <a:gd name="T21" fmla="*/ 27 h 29"/>
                  <a:gd name="T22" fmla="*/ 16 w 17"/>
                  <a:gd name="T23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9">
                    <a:moveTo>
                      <a:pt x="16" y="28"/>
                    </a:moveTo>
                    <a:lnTo>
                      <a:pt x="0" y="27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7"/>
                    </a:lnTo>
                    <a:lnTo>
                      <a:pt x="16" y="27"/>
                    </a:lnTo>
                    <a:lnTo>
                      <a:pt x="16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6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58" name="Freeform 514">
                <a:extLst>
                  <a:ext uri="{FF2B5EF4-FFF2-40B4-BE49-F238E27FC236}">
                    <a16:creationId xmlns:a16="http://schemas.microsoft.com/office/drawing/2014/main" id="{9F1B25F5-C0CC-756E-8371-08C649344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619"/>
                <a:ext cx="209" cy="46"/>
              </a:xfrm>
              <a:custGeom>
                <a:avLst/>
                <a:gdLst>
                  <a:gd name="T0" fmla="*/ 208 w 209"/>
                  <a:gd name="T1" fmla="*/ 44 h 46"/>
                  <a:gd name="T2" fmla="*/ 207 w 209"/>
                  <a:gd name="T3" fmla="*/ 45 h 46"/>
                  <a:gd name="T4" fmla="*/ 0 w 209"/>
                  <a:gd name="T5" fmla="*/ 1 h 46"/>
                  <a:gd name="T6" fmla="*/ 0 w 209"/>
                  <a:gd name="T7" fmla="*/ 0 h 46"/>
                  <a:gd name="T8" fmla="*/ 207 w 209"/>
                  <a:gd name="T9" fmla="*/ 44 h 46"/>
                  <a:gd name="T10" fmla="*/ 206 w 209"/>
                  <a:gd name="T11" fmla="*/ 44 h 46"/>
                  <a:gd name="T12" fmla="*/ 207 w 209"/>
                  <a:gd name="T13" fmla="*/ 44 h 46"/>
                  <a:gd name="T14" fmla="*/ 207 w 209"/>
                  <a:gd name="T15" fmla="*/ 44 h 46"/>
                  <a:gd name="T16" fmla="*/ 207 w 209"/>
                  <a:gd name="T17" fmla="*/ 44 h 46"/>
                  <a:gd name="T18" fmla="*/ 207 w 209"/>
                  <a:gd name="T19" fmla="*/ 45 h 46"/>
                  <a:gd name="T20" fmla="*/ 207 w 209"/>
                  <a:gd name="T21" fmla="*/ 45 h 46"/>
                  <a:gd name="T22" fmla="*/ 208 w 209"/>
                  <a:gd name="T23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9" h="46">
                    <a:moveTo>
                      <a:pt x="208" y="44"/>
                    </a:moveTo>
                    <a:lnTo>
                      <a:pt x="207" y="4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07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7" y="44"/>
                    </a:lnTo>
                    <a:lnTo>
                      <a:pt x="207" y="44"/>
                    </a:lnTo>
                    <a:lnTo>
                      <a:pt x="207" y="45"/>
                    </a:lnTo>
                    <a:lnTo>
                      <a:pt x="207" y="45"/>
                    </a:lnTo>
                    <a:lnTo>
                      <a:pt x="208" y="4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59" name="Freeform 515">
                <a:extLst>
                  <a:ext uri="{FF2B5EF4-FFF2-40B4-BE49-F238E27FC236}">
                    <a16:creationId xmlns:a16="http://schemas.microsoft.com/office/drawing/2014/main" id="{BCB85E8A-1EB5-2F8A-743B-FF6C8C8B6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611"/>
                <a:ext cx="17" cy="53"/>
              </a:xfrm>
              <a:custGeom>
                <a:avLst/>
                <a:gdLst>
                  <a:gd name="T0" fmla="*/ 0 w 17"/>
                  <a:gd name="T1" fmla="*/ 0 h 53"/>
                  <a:gd name="T2" fmla="*/ 16 w 17"/>
                  <a:gd name="T3" fmla="*/ 0 h 53"/>
                  <a:gd name="T4" fmla="*/ 16 w 17"/>
                  <a:gd name="T5" fmla="*/ 52 h 53"/>
                  <a:gd name="T6" fmla="*/ 0 w 17"/>
                  <a:gd name="T7" fmla="*/ 52 h 53"/>
                  <a:gd name="T8" fmla="*/ 0 w 17"/>
                  <a:gd name="T9" fmla="*/ 0 h 53"/>
                  <a:gd name="T10" fmla="*/ 16 w 17"/>
                  <a:gd name="T11" fmla="*/ 0 h 53"/>
                  <a:gd name="T12" fmla="*/ 0 w 17"/>
                  <a:gd name="T13" fmla="*/ 0 h 53"/>
                  <a:gd name="T14" fmla="*/ 0 w 17"/>
                  <a:gd name="T15" fmla="*/ 0 h 53"/>
                  <a:gd name="T16" fmla="*/ 8 w 17"/>
                  <a:gd name="T17" fmla="*/ 0 h 53"/>
                  <a:gd name="T18" fmla="*/ 8 w 17"/>
                  <a:gd name="T19" fmla="*/ 0 h 53"/>
                  <a:gd name="T20" fmla="*/ 16 w 17"/>
                  <a:gd name="T21" fmla="*/ 0 h 53"/>
                  <a:gd name="T22" fmla="*/ 0 w 17"/>
                  <a:gd name="T2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53">
                    <a:moveTo>
                      <a:pt x="0" y="0"/>
                    </a:moveTo>
                    <a:lnTo>
                      <a:pt x="16" y="0"/>
                    </a:lnTo>
                    <a:lnTo>
                      <a:pt x="16" y="52"/>
                    </a:lnTo>
                    <a:lnTo>
                      <a:pt x="0" y="52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60" name="Freeform 516">
                <a:extLst>
                  <a:ext uri="{FF2B5EF4-FFF2-40B4-BE49-F238E27FC236}">
                    <a16:creationId xmlns:a16="http://schemas.microsoft.com/office/drawing/2014/main" id="{D49286DF-2D3E-BD89-DB1E-AC944A6A7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554"/>
                <a:ext cx="17" cy="17"/>
              </a:xfrm>
              <a:custGeom>
                <a:avLst/>
                <a:gdLst>
                  <a:gd name="T0" fmla="*/ 8 w 17"/>
                  <a:gd name="T1" fmla="*/ 16 h 17"/>
                  <a:gd name="T2" fmla="*/ 0 w 17"/>
                  <a:gd name="T3" fmla="*/ 10 h 17"/>
                  <a:gd name="T4" fmla="*/ 0 w 17"/>
                  <a:gd name="T5" fmla="*/ 5 h 17"/>
                  <a:gd name="T6" fmla="*/ 8 w 17"/>
                  <a:gd name="T7" fmla="*/ 0 h 17"/>
                  <a:gd name="T8" fmla="*/ 16 w 17"/>
                  <a:gd name="T9" fmla="*/ 0 h 17"/>
                  <a:gd name="T10" fmla="*/ 8 w 17"/>
                  <a:gd name="T1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7">
                    <a:moveTo>
                      <a:pt x="8" y="16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8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61" name="Freeform 517">
                <a:extLst>
                  <a:ext uri="{FF2B5EF4-FFF2-40B4-BE49-F238E27FC236}">
                    <a16:creationId xmlns:a16="http://schemas.microsoft.com/office/drawing/2014/main" id="{A3B9E103-9336-B4AA-F891-C1B3324ED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552"/>
                <a:ext cx="236" cy="47"/>
              </a:xfrm>
              <a:custGeom>
                <a:avLst/>
                <a:gdLst>
                  <a:gd name="T0" fmla="*/ 235 w 236"/>
                  <a:gd name="T1" fmla="*/ 46 h 47"/>
                  <a:gd name="T2" fmla="*/ 233 w 236"/>
                  <a:gd name="T3" fmla="*/ 46 h 47"/>
                  <a:gd name="T4" fmla="*/ 0 w 236"/>
                  <a:gd name="T5" fmla="*/ 2 h 47"/>
                  <a:gd name="T6" fmla="*/ 0 w 236"/>
                  <a:gd name="T7" fmla="*/ 0 h 47"/>
                  <a:gd name="T8" fmla="*/ 234 w 236"/>
                  <a:gd name="T9" fmla="*/ 43 h 47"/>
                  <a:gd name="T10" fmla="*/ 233 w 236"/>
                  <a:gd name="T11" fmla="*/ 44 h 47"/>
                  <a:gd name="T12" fmla="*/ 234 w 236"/>
                  <a:gd name="T13" fmla="*/ 43 h 47"/>
                  <a:gd name="T14" fmla="*/ 235 w 236"/>
                  <a:gd name="T15" fmla="*/ 44 h 47"/>
                  <a:gd name="T16" fmla="*/ 235 w 236"/>
                  <a:gd name="T17" fmla="*/ 45 h 47"/>
                  <a:gd name="T18" fmla="*/ 235 w 236"/>
                  <a:gd name="T19" fmla="*/ 46 h 47"/>
                  <a:gd name="T20" fmla="*/ 233 w 236"/>
                  <a:gd name="T21" fmla="*/ 46 h 47"/>
                  <a:gd name="T22" fmla="*/ 235 w 236"/>
                  <a:gd name="T23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6" h="47">
                    <a:moveTo>
                      <a:pt x="235" y="46"/>
                    </a:moveTo>
                    <a:lnTo>
                      <a:pt x="233" y="4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34" y="43"/>
                    </a:lnTo>
                    <a:lnTo>
                      <a:pt x="233" y="44"/>
                    </a:lnTo>
                    <a:lnTo>
                      <a:pt x="234" y="43"/>
                    </a:lnTo>
                    <a:lnTo>
                      <a:pt x="235" y="44"/>
                    </a:lnTo>
                    <a:lnTo>
                      <a:pt x="235" y="45"/>
                    </a:lnTo>
                    <a:lnTo>
                      <a:pt x="235" y="46"/>
                    </a:lnTo>
                    <a:lnTo>
                      <a:pt x="233" y="46"/>
                    </a:lnTo>
                    <a:lnTo>
                      <a:pt x="235" y="4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62" name="Freeform 518">
                <a:extLst>
                  <a:ext uri="{FF2B5EF4-FFF2-40B4-BE49-F238E27FC236}">
                    <a16:creationId xmlns:a16="http://schemas.microsoft.com/office/drawing/2014/main" id="{E37947BB-0D69-A38F-4291-F422D4D7B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430"/>
                <a:ext cx="163" cy="169"/>
              </a:xfrm>
              <a:custGeom>
                <a:avLst/>
                <a:gdLst>
                  <a:gd name="T0" fmla="*/ 161 w 163"/>
                  <a:gd name="T1" fmla="*/ 2 h 169"/>
                  <a:gd name="T2" fmla="*/ 161 w 163"/>
                  <a:gd name="T3" fmla="*/ 2 h 169"/>
                  <a:gd name="T4" fmla="*/ 1 w 163"/>
                  <a:gd name="T5" fmla="*/ 168 h 169"/>
                  <a:gd name="T6" fmla="*/ 0 w 163"/>
                  <a:gd name="T7" fmla="*/ 166 h 169"/>
                  <a:gd name="T8" fmla="*/ 159 w 163"/>
                  <a:gd name="T9" fmla="*/ 0 h 169"/>
                  <a:gd name="T10" fmla="*/ 160 w 163"/>
                  <a:gd name="T11" fmla="*/ 0 h 169"/>
                  <a:gd name="T12" fmla="*/ 159 w 163"/>
                  <a:gd name="T13" fmla="*/ 0 h 169"/>
                  <a:gd name="T14" fmla="*/ 160 w 163"/>
                  <a:gd name="T15" fmla="*/ 0 h 169"/>
                  <a:gd name="T16" fmla="*/ 161 w 163"/>
                  <a:gd name="T17" fmla="*/ 0 h 169"/>
                  <a:gd name="T18" fmla="*/ 162 w 163"/>
                  <a:gd name="T19" fmla="*/ 1 h 169"/>
                  <a:gd name="T20" fmla="*/ 161 w 163"/>
                  <a:gd name="T21" fmla="*/ 2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169">
                    <a:moveTo>
                      <a:pt x="161" y="2"/>
                    </a:moveTo>
                    <a:lnTo>
                      <a:pt x="161" y="2"/>
                    </a:lnTo>
                    <a:lnTo>
                      <a:pt x="1" y="168"/>
                    </a:lnTo>
                    <a:lnTo>
                      <a:pt x="0" y="166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1"/>
                    </a:lnTo>
                    <a:lnTo>
                      <a:pt x="161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63" name="Freeform 519">
                <a:extLst>
                  <a:ext uri="{FF2B5EF4-FFF2-40B4-BE49-F238E27FC236}">
                    <a16:creationId xmlns:a16="http://schemas.microsoft.com/office/drawing/2014/main" id="{372A2BDC-87C2-206A-476B-40C5C7F37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401"/>
                <a:ext cx="83" cy="32"/>
              </a:xfrm>
              <a:custGeom>
                <a:avLst/>
                <a:gdLst>
                  <a:gd name="T0" fmla="*/ 81 w 83"/>
                  <a:gd name="T1" fmla="*/ 0 h 32"/>
                  <a:gd name="T2" fmla="*/ 82 w 83"/>
                  <a:gd name="T3" fmla="*/ 1 h 32"/>
                  <a:gd name="T4" fmla="*/ 0 w 83"/>
                  <a:gd name="T5" fmla="*/ 31 h 32"/>
                  <a:gd name="T6" fmla="*/ 0 w 83"/>
                  <a:gd name="T7" fmla="*/ 28 h 32"/>
                  <a:gd name="T8" fmla="*/ 81 w 83"/>
                  <a:gd name="T9" fmla="*/ 0 h 32"/>
                  <a:gd name="T10" fmla="*/ 81 w 83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3" h="32">
                    <a:moveTo>
                      <a:pt x="81" y="0"/>
                    </a:moveTo>
                    <a:lnTo>
                      <a:pt x="82" y="1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81" y="0"/>
                    </a:lnTo>
                    <a:lnTo>
                      <a:pt x="8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64" name="Freeform 520">
                <a:extLst>
                  <a:ext uri="{FF2B5EF4-FFF2-40B4-BE49-F238E27FC236}">
                    <a16:creationId xmlns:a16="http://schemas.microsoft.com/office/drawing/2014/main" id="{7E6800AE-C514-0E22-0372-588B72694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401"/>
                <a:ext cx="17" cy="17"/>
              </a:xfrm>
              <a:custGeom>
                <a:avLst/>
                <a:gdLst>
                  <a:gd name="T0" fmla="*/ 0 w 17"/>
                  <a:gd name="T1" fmla="*/ 0 h 17"/>
                  <a:gd name="T2" fmla="*/ 16 w 17"/>
                  <a:gd name="T3" fmla="*/ 0 h 17"/>
                  <a:gd name="T4" fmla="*/ 16 w 17"/>
                  <a:gd name="T5" fmla="*/ 0 h 17"/>
                  <a:gd name="T6" fmla="*/ 16 w 17"/>
                  <a:gd name="T7" fmla="*/ 8 h 17"/>
                  <a:gd name="T8" fmla="*/ 16 w 17"/>
                  <a:gd name="T9" fmla="*/ 16 h 17"/>
                  <a:gd name="T10" fmla="*/ 0 w 17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65" name="Freeform 521">
                <a:extLst>
                  <a:ext uri="{FF2B5EF4-FFF2-40B4-BE49-F238E27FC236}">
                    <a16:creationId xmlns:a16="http://schemas.microsoft.com/office/drawing/2014/main" id="{EFA5F5A4-913A-276E-80EA-B90E1D997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372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0 w 17"/>
                  <a:gd name="T3" fmla="*/ 10 h 17"/>
                  <a:gd name="T4" fmla="*/ 0 w 17"/>
                  <a:gd name="T5" fmla="*/ 5 h 17"/>
                  <a:gd name="T6" fmla="*/ 0 w 17"/>
                  <a:gd name="T7" fmla="*/ 0 h 17"/>
                  <a:gd name="T8" fmla="*/ 16 w 17"/>
                  <a:gd name="T9" fmla="*/ 0 h 17"/>
                  <a:gd name="T10" fmla="*/ 16 w 17"/>
                  <a:gd name="T1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0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66" name="Freeform 522">
                <a:extLst>
                  <a:ext uri="{FF2B5EF4-FFF2-40B4-BE49-F238E27FC236}">
                    <a16:creationId xmlns:a16="http://schemas.microsoft.com/office/drawing/2014/main" id="{E52BAF95-D737-8AEB-185E-05222C711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370"/>
                <a:ext cx="227" cy="44"/>
              </a:xfrm>
              <a:custGeom>
                <a:avLst/>
                <a:gdLst>
                  <a:gd name="T0" fmla="*/ 225 w 227"/>
                  <a:gd name="T1" fmla="*/ 43 h 44"/>
                  <a:gd name="T2" fmla="*/ 225 w 227"/>
                  <a:gd name="T3" fmla="*/ 43 h 44"/>
                  <a:gd name="T4" fmla="*/ 0 w 227"/>
                  <a:gd name="T5" fmla="*/ 2 h 44"/>
                  <a:gd name="T6" fmla="*/ 0 w 227"/>
                  <a:gd name="T7" fmla="*/ 0 h 44"/>
                  <a:gd name="T8" fmla="*/ 225 w 227"/>
                  <a:gd name="T9" fmla="*/ 40 h 44"/>
                  <a:gd name="T10" fmla="*/ 225 w 227"/>
                  <a:gd name="T11" fmla="*/ 40 h 44"/>
                  <a:gd name="T12" fmla="*/ 225 w 227"/>
                  <a:gd name="T13" fmla="*/ 40 h 44"/>
                  <a:gd name="T14" fmla="*/ 226 w 227"/>
                  <a:gd name="T15" fmla="*/ 41 h 44"/>
                  <a:gd name="T16" fmla="*/ 226 w 227"/>
                  <a:gd name="T17" fmla="*/ 42 h 44"/>
                  <a:gd name="T18" fmla="*/ 226 w 227"/>
                  <a:gd name="T19" fmla="*/ 43 h 44"/>
                  <a:gd name="T20" fmla="*/ 225 w 227"/>
                  <a:gd name="T2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7" h="44">
                    <a:moveTo>
                      <a:pt x="225" y="43"/>
                    </a:moveTo>
                    <a:lnTo>
                      <a:pt x="225" y="4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25" y="40"/>
                    </a:lnTo>
                    <a:lnTo>
                      <a:pt x="225" y="40"/>
                    </a:lnTo>
                    <a:lnTo>
                      <a:pt x="225" y="40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6" y="43"/>
                    </a:lnTo>
                    <a:lnTo>
                      <a:pt x="225" y="4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67" name="Freeform 523">
                <a:extLst>
                  <a:ext uri="{FF2B5EF4-FFF2-40B4-BE49-F238E27FC236}">
                    <a16:creationId xmlns:a16="http://schemas.microsoft.com/office/drawing/2014/main" id="{1C7C69F0-CB40-1E72-9675-616426A0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411"/>
                <a:ext cx="17" cy="21"/>
              </a:xfrm>
              <a:custGeom>
                <a:avLst/>
                <a:gdLst>
                  <a:gd name="T0" fmla="*/ 13 w 17"/>
                  <a:gd name="T1" fmla="*/ 20 h 21"/>
                  <a:gd name="T2" fmla="*/ 13 w 17"/>
                  <a:gd name="T3" fmla="*/ 18 h 21"/>
                  <a:gd name="T4" fmla="*/ 13 w 17"/>
                  <a:gd name="T5" fmla="*/ 16 h 21"/>
                  <a:gd name="T6" fmla="*/ 13 w 17"/>
                  <a:gd name="T7" fmla="*/ 15 h 21"/>
                  <a:gd name="T8" fmla="*/ 11 w 17"/>
                  <a:gd name="T9" fmla="*/ 13 h 21"/>
                  <a:gd name="T10" fmla="*/ 11 w 17"/>
                  <a:gd name="T11" fmla="*/ 12 h 21"/>
                  <a:gd name="T12" fmla="*/ 11 w 17"/>
                  <a:gd name="T13" fmla="*/ 11 h 21"/>
                  <a:gd name="T14" fmla="*/ 10 w 17"/>
                  <a:gd name="T15" fmla="*/ 10 h 21"/>
                  <a:gd name="T16" fmla="*/ 10 w 17"/>
                  <a:gd name="T17" fmla="*/ 9 h 21"/>
                  <a:gd name="T18" fmla="*/ 9 w 17"/>
                  <a:gd name="T19" fmla="*/ 7 h 21"/>
                  <a:gd name="T20" fmla="*/ 9 w 17"/>
                  <a:gd name="T21" fmla="*/ 6 h 21"/>
                  <a:gd name="T22" fmla="*/ 8 w 17"/>
                  <a:gd name="T23" fmla="*/ 5 h 21"/>
                  <a:gd name="T24" fmla="*/ 7 w 17"/>
                  <a:gd name="T25" fmla="*/ 4 h 21"/>
                  <a:gd name="T26" fmla="*/ 5 w 17"/>
                  <a:gd name="T27" fmla="*/ 3 h 21"/>
                  <a:gd name="T28" fmla="*/ 4 w 17"/>
                  <a:gd name="T29" fmla="*/ 3 h 21"/>
                  <a:gd name="T30" fmla="*/ 2 w 17"/>
                  <a:gd name="T31" fmla="*/ 3 h 21"/>
                  <a:gd name="T32" fmla="*/ 0 w 17"/>
                  <a:gd name="T33" fmla="*/ 2 h 21"/>
                  <a:gd name="T34" fmla="*/ 0 w 17"/>
                  <a:gd name="T35" fmla="*/ 0 h 21"/>
                  <a:gd name="T36" fmla="*/ 3 w 17"/>
                  <a:gd name="T37" fmla="*/ 0 h 21"/>
                  <a:gd name="T38" fmla="*/ 5 w 17"/>
                  <a:gd name="T39" fmla="*/ 1 h 21"/>
                  <a:gd name="T40" fmla="*/ 7 w 17"/>
                  <a:gd name="T41" fmla="*/ 2 h 21"/>
                  <a:gd name="T42" fmla="*/ 9 w 17"/>
                  <a:gd name="T43" fmla="*/ 3 h 21"/>
                  <a:gd name="T44" fmla="*/ 10 w 17"/>
                  <a:gd name="T45" fmla="*/ 4 h 21"/>
                  <a:gd name="T46" fmla="*/ 11 w 17"/>
                  <a:gd name="T47" fmla="*/ 5 h 21"/>
                  <a:gd name="T48" fmla="*/ 13 w 17"/>
                  <a:gd name="T49" fmla="*/ 6 h 21"/>
                  <a:gd name="T50" fmla="*/ 14 w 17"/>
                  <a:gd name="T51" fmla="*/ 7 h 21"/>
                  <a:gd name="T52" fmla="*/ 14 w 17"/>
                  <a:gd name="T53" fmla="*/ 9 h 21"/>
                  <a:gd name="T54" fmla="*/ 15 w 17"/>
                  <a:gd name="T55" fmla="*/ 10 h 21"/>
                  <a:gd name="T56" fmla="*/ 15 w 17"/>
                  <a:gd name="T57" fmla="*/ 12 h 21"/>
                  <a:gd name="T58" fmla="*/ 15 w 17"/>
                  <a:gd name="T59" fmla="*/ 13 h 21"/>
                  <a:gd name="T60" fmla="*/ 15 w 17"/>
                  <a:gd name="T61" fmla="*/ 15 h 21"/>
                  <a:gd name="T62" fmla="*/ 16 w 17"/>
                  <a:gd name="T63" fmla="*/ 16 h 21"/>
                  <a:gd name="T64" fmla="*/ 16 w 17"/>
                  <a:gd name="T65" fmla="*/ 18 h 21"/>
                  <a:gd name="T66" fmla="*/ 16 w 17"/>
                  <a:gd name="T67" fmla="*/ 20 h 21"/>
                  <a:gd name="T68" fmla="*/ 13 w 17"/>
                  <a:gd name="T6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21">
                    <a:moveTo>
                      <a:pt x="13" y="20"/>
                    </a:moveTo>
                    <a:lnTo>
                      <a:pt x="13" y="18"/>
                    </a:lnTo>
                    <a:lnTo>
                      <a:pt x="13" y="16"/>
                    </a:lnTo>
                    <a:lnTo>
                      <a:pt x="13" y="15"/>
                    </a:lnTo>
                    <a:lnTo>
                      <a:pt x="11" y="13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10" y="9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8" y="5"/>
                    </a:lnTo>
                    <a:lnTo>
                      <a:pt x="7" y="4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11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5" y="10"/>
                    </a:lnTo>
                    <a:lnTo>
                      <a:pt x="15" y="12"/>
                    </a:lnTo>
                    <a:lnTo>
                      <a:pt x="15" y="13"/>
                    </a:lnTo>
                    <a:lnTo>
                      <a:pt x="15" y="15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20"/>
                    </a:lnTo>
                    <a:lnTo>
                      <a:pt x="13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68" name="Freeform 524">
                <a:extLst>
                  <a:ext uri="{FF2B5EF4-FFF2-40B4-BE49-F238E27FC236}">
                    <a16:creationId xmlns:a16="http://schemas.microsoft.com/office/drawing/2014/main" id="{313273F0-9F40-61F5-0A9C-064477150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437"/>
                <a:ext cx="17" cy="17"/>
              </a:xfrm>
              <a:custGeom>
                <a:avLst/>
                <a:gdLst>
                  <a:gd name="T0" fmla="*/ 16 w 17"/>
                  <a:gd name="T1" fmla="*/ 0 h 17"/>
                  <a:gd name="T2" fmla="*/ 11 w 17"/>
                  <a:gd name="T3" fmla="*/ 16 h 17"/>
                  <a:gd name="T4" fmla="*/ 6 w 17"/>
                  <a:gd name="T5" fmla="*/ 16 h 17"/>
                  <a:gd name="T6" fmla="*/ 0 w 17"/>
                  <a:gd name="T7" fmla="*/ 16 h 17"/>
                  <a:gd name="T8" fmla="*/ 0 w 17"/>
                  <a:gd name="T9" fmla="*/ 0 h 17"/>
                  <a:gd name="T10" fmla="*/ 16 w 17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7">
                    <a:moveTo>
                      <a:pt x="16" y="0"/>
                    </a:moveTo>
                    <a:lnTo>
                      <a:pt x="11" y="16"/>
                    </a:lnTo>
                    <a:lnTo>
                      <a:pt x="6" y="16"/>
                    </a:lnTo>
                    <a:lnTo>
                      <a:pt x="0" y="16"/>
                    </a:lnTo>
                    <a:lnTo>
                      <a:pt x="0" y="0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69" name="Freeform 525">
                <a:extLst>
                  <a:ext uri="{FF2B5EF4-FFF2-40B4-BE49-F238E27FC236}">
                    <a16:creationId xmlns:a16="http://schemas.microsoft.com/office/drawing/2014/main" id="{39FDDD60-FEE3-8D85-7D32-9369598F8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91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8 w 17"/>
                  <a:gd name="T3" fmla="*/ 16 h 17"/>
                  <a:gd name="T4" fmla="*/ 0 w 17"/>
                  <a:gd name="T5" fmla="*/ 10 h 17"/>
                  <a:gd name="T6" fmla="*/ 0 w 17"/>
                  <a:gd name="T7" fmla="*/ 5 h 17"/>
                  <a:gd name="T8" fmla="*/ 8 w 17"/>
                  <a:gd name="T9" fmla="*/ 0 h 17"/>
                  <a:gd name="T10" fmla="*/ 16 w 17"/>
                  <a:gd name="T1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8" y="16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8" y="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70" name="Freeform 526">
                <a:extLst>
                  <a:ext uri="{FF2B5EF4-FFF2-40B4-BE49-F238E27FC236}">
                    <a16:creationId xmlns:a16="http://schemas.microsoft.com/office/drawing/2014/main" id="{8EB0FE6B-6477-CDA9-2EF1-C6FB2008F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352"/>
                <a:ext cx="100" cy="40"/>
              </a:xfrm>
              <a:custGeom>
                <a:avLst/>
                <a:gdLst>
                  <a:gd name="T0" fmla="*/ 99 w 100"/>
                  <a:gd name="T1" fmla="*/ 1 h 40"/>
                  <a:gd name="T2" fmla="*/ 99 w 100"/>
                  <a:gd name="T3" fmla="*/ 2 h 40"/>
                  <a:gd name="T4" fmla="*/ 0 w 100"/>
                  <a:gd name="T5" fmla="*/ 39 h 40"/>
                  <a:gd name="T6" fmla="*/ 0 w 100"/>
                  <a:gd name="T7" fmla="*/ 36 h 40"/>
                  <a:gd name="T8" fmla="*/ 98 w 100"/>
                  <a:gd name="T9" fmla="*/ 0 h 40"/>
                  <a:gd name="T10" fmla="*/ 99 w 100"/>
                  <a:gd name="T11" fmla="*/ 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0" h="40">
                    <a:moveTo>
                      <a:pt x="99" y="1"/>
                    </a:moveTo>
                    <a:lnTo>
                      <a:pt x="99" y="2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98" y="0"/>
                    </a:lnTo>
                    <a:lnTo>
                      <a:pt x="99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71" name="Freeform 527">
                <a:extLst>
                  <a:ext uri="{FF2B5EF4-FFF2-40B4-BE49-F238E27FC236}">
                    <a16:creationId xmlns:a16="http://schemas.microsoft.com/office/drawing/2014/main" id="{BD1452D3-1F57-6DE1-AD54-44EDE19E2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355"/>
                <a:ext cx="17" cy="17"/>
              </a:xfrm>
              <a:custGeom>
                <a:avLst/>
                <a:gdLst>
                  <a:gd name="T0" fmla="*/ 0 w 17"/>
                  <a:gd name="T1" fmla="*/ 0 h 17"/>
                  <a:gd name="T2" fmla="*/ 8 w 17"/>
                  <a:gd name="T3" fmla="*/ 0 h 17"/>
                  <a:gd name="T4" fmla="*/ 16 w 17"/>
                  <a:gd name="T5" fmla="*/ 5 h 17"/>
                  <a:gd name="T6" fmla="*/ 16 w 17"/>
                  <a:gd name="T7" fmla="*/ 10 h 17"/>
                  <a:gd name="T8" fmla="*/ 8 w 17"/>
                  <a:gd name="T9" fmla="*/ 16 h 17"/>
                  <a:gd name="T10" fmla="*/ 0 w 17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lnTo>
                      <a:pt x="8" y="0"/>
                    </a:lnTo>
                    <a:lnTo>
                      <a:pt x="16" y="5"/>
                    </a:lnTo>
                    <a:lnTo>
                      <a:pt x="16" y="10"/>
                    </a:lnTo>
                    <a:lnTo>
                      <a:pt x="8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72" name="Freeform 528">
                <a:extLst>
                  <a:ext uri="{FF2B5EF4-FFF2-40B4-BE49-F238E27FC236}">
                    <a16:creationId xmlns:a16="http://schemas.microsoft.com/office/drawing/2014/main" id="{80726B62-60D9-6974-DC0A-69DA202CA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336"/>
                <a:ext cx="184" cy="39"/>
              </a:xfrm>
              <a:custGeom>
                <a:avLst/>
                <a:gdLst>
                  <a:gd name="T0" fmla="*/ 182 w 184"/>
                  <a:gd name="T1" fmla="*/ 38 h 39"/>
                  <a:gd name="T2" fmla="*/ 182 w 184"/>
                  <a:gd name="T3" fmla="*/ 38 h 39"/>
                  <a:gd name="T4" fmla="*/ 0 w 184"/>
                  <a:gd name="T5" fmla="*/ 0 h 39"/>
                  <a:gd name="T6" fmla="*/ 0 w 184"/>
                  <a:gd name="T7" fmla="*/ 0 h 39"/>
                  <a:gd name="T8" fmla="*/ 182 w 184"/>
                  <a:gd name="T9" fmla="*/ 36 h 39"/>
                  <a:gd name="T10" fmla="*/ 182 w 184"/>
                  <a:gd name="T11" fmla="*/ 36 h 39"/>
                  <a:gd name="T12" fmla="*/ 182 w 184"/>
                  <a:gd name="T13" fmla="*/ 36 h 39"/>
                  <a:gd name="T14" fmla="*/ 183 w 184"/>
                  <a:gd name="T15" fmla="*/ 37 h 39"/>
                  <a:gd name="T16" fmla="*/ 183 w 184"/>
                  <a:gd name="T17" fmla="*/ 37 h 39"/>
                  <a:gd name="T18" fmla="*/ 182 w 184"/>
                  <a:gd name="T19" fmla="*/ 38 h 39"/>
                  <a:gd name="T20" fmla="*/ 182 w 184"/>
                  <a:gd name="T21" fmla="*/ 3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4" h="39">
                    <a:moveTo>
                      <a:pt x="182" y="38"/>
                    </a:moveTo>
                    <a:lnTo>
                      <a:pt x="182" y="3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82" y="36"/>
                    </a:lnTo>
                    <a:lnTo>
                      <a:pt x="182" y="36"/>
                    </a:lnTo>
                    <a:lnTo>
                      <a:pt x="182" y="36"/>
                    </a:lnTo>
                    <a:lnTo>
                      <a:pt x="183" y="37"/>
                    </a:lnTo>
                    <a:lnTo>
                      <a:pt x="183" y="37"/>
                    </a:lnTo>
                    <a:lnTo>
                      <a:pt x="182" y="38"/>
                    </a:lnTo>
                    <a:lnTo>
                      <a:pt x="182" y="3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73" name="Freeform 529">
                <a:extLst>
                  <a:ext uri="{FF2B5EF4-FFF2-40B4-BE49-F238E27FC236}">
                    <a16:creationId xmlns:a16="http://schemas.microsoft.com/office/drawing/2014/main" id="{A233E8F8-4DA6-BB11-55EC-6CA3CFDFE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2373"/>
                <a:ext cx="17" cy="19"/>
              </a:xfrm>
              <a:custGeom>
                <a:avLst/>
                <a:gdLst>
                  <a:gd name="T0" fmla="*/ 15 w 17"/>
                  <a:gd name="T1" fmla="*/ 17 h 19"/>
                  <a:gd name="T2" fmla="*/ 15 w 17"/>
                  <a:gd name="T3" fmla="*/ 17 h 19"/>
                  <a:gd name="T4" fmla="*/ 14 w 17"/>
                  <a:gd name="T5" fmla="*/ 14 h 19"/>
                  <a:gd name="T6" fmla="*/ 13 w 17"/>
                  <a:gd name="T7" fmla="*/ 12 h 19"/>
                  <a:gd name="T8" fmla="*/ 12 w 17"/>
                  <a:gd name="T9" fmla="*/ 9 h 19"/>
                  <a:gd name="T10" fmla="*/ 10 w 17"/>
                  <a:gd name="T11" fmla="*/ 7 h 19"/>
                  <a:gd name="T12" fmla="*/ 9 w 17"/>
                  <a:gd name="T13" fmla="*/ 5 h 19"/>
                  <a:gd name="T14" fmla="*/ 6 w 17"/>
                  <a:gd name="T15" fmla="*/ 3 h 19"/>
                  <a:gd name="T16" fmla="*/ 3 w 17"/>
                  <a:gd name="T17" fmla="*/ 2 h 19"/>
                  <a:gd name="T18" fmla="*/ 0 w 17"/>
                  <a:gd name="T19" fmla="*/ 1 h 19"/>
                  <a:gd name="T20" fmla="*/ 0 w 17"/>
                  <a:gd name="T21" fmla="*/ 0 h 19"/>
                  <a:gd name="T22" fmla="*/ 4 w 17"/>
                  <a:gd name="T23" fmla="*/ 1 h 19"/>
                  <a:gd name="T24" fmla="*/ 6 w 17"/>
                  <a:gd name="T25" fmla="*/ 3 h 19"/>
                  <a:gd name="T26" fmla="*/ 9 w 17"/>
                  <a:gd name="T27" fmla="*/ 4 h 19"/>
                  <a:gd name="T28" fmla="*/ 11 w 17"/>
                  <a:gd name="T29" fmla="*/ 6 h 19"/>
                  <a:gd name="T30" fmla="*/ 13 w 17"/>
                  <a:gd name="T31" fmla="*/ 9 h 19"/>
                  <a:gd name="T32" fmla="*/ 15 w 17"/>
                  <a:gd name="T33" fmla="*/ 11 h 19"/>
                  <a:gd name="T34" fmla="*/ 16 w 17"/>
                  <a:gd name="T35" fmla="*/ 14 h 19"/>
                  <a:gd name="T36" fmla="*/ 16 w 17"/>
                  <a:gd name="T37" fmla="*/ 17 h 19"/>
                  <a:gd name="T38" fmla="*/ 16 w 17"/>
                  <a:gd name="T39" fmla="*/ 17 h 19"/>
                  <a:gd name="T40" fmla="*/ 16 w 17"/>
                  <a:gd name="T41" fmla="*/ 17 h 19"/>
                  <a:gd name="T42" fmla="*/ 16 w 17"/>
                  <a:gd name="T43" fmla="*/ 17 h 19"/>
                  <a:gd name="T44" fmla="*/ 15 w 17"/>
                  <a:gd name="T45" fmla="*/ 18 h 19"/>
                  <a:gd name="T46" fmla="*/ 15 w 17"/>
                  <a:gd name="T47" fmla="*/ 17 h 19"/>
                  <a:gd name="T48" fmla="*/ 15 w 17"/>
                  <a:gd name="T49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19">
                    <a:moveTo>
                      <a:pt x="15" y="17"/>
                    </a:moveTo>
                    <a:lnTo>
                      <a:pt x="15" y="17"/>
                    </a:lnTo>
                    <a:lnTo>
                      <a:pt x="14" y="14"/>
                    </a:lnTo>
                    <a:lnTo>
                      <a:pt x="13" y="12"/>
                    </a:lnTo>
                    <a:lnTo>
                      <a:pt x="12" y="9"/>
                    </a:lnTo>
                    <a:lnTo>
                      <a:pt x="10" y="7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1"/>
                    </a:lnTo>
                    <a:lnTo>
                      <a:pt x="6" y="3"/>
                    </a:lnTo>
                    <a:lnTo>
                      <a:pt x="9" y="4"/>
                    </a:lnTo>
                    <a:lnTo>
                      <a:pt x="11" y="6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6" y="14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5" y="1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74" name="Freeform 530">
                <a:extLst>
                  <a:ext uri="{FF2B5EF4-FFF2-40B4-BE49-F238E27FC236}">
                    <a16:creationId xmlns:a16="http://schemas.microsoft.com/office/drawing/2014/main" id="{4D9A788B-8825-E6B7-C5EB-57BD9E86B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391"/>
                <a:ext cx="17" cy="88"/>
              </a:xfrm>
              <a:custGeom>
                <a:avLst/>
                <a:gdLst>
                  <a:gd name="T0" fmla="*/ 0 w 17"/>
                  <a:gd name="T1" fmla="*/ 86 h 88"/>
                  <a:gd name="T2" fmla="*/ 0 w 17"/>
                  <a:gd name="T3" fmla="*/ 86 h 88"/>
                  <a:gd name="T4" fmla="*/ 0 w 17"/>
                  <a:gd name="T5" fmla="*/ 0 h 88"/>
                  <a:gd name="T6" fmla="*/ 16 w 17"/>
                  <a:gd name="T7" fmla="*/ 0 h 88"/>
                  <a:gd name="T8" fmla="*/ 16 w 17"/>
                  <a:gd name="T9" fmla="*/ 86 h 88"/>
                  <a:gd name="T10" fmla="*/ 16 w 17"/>
                  <a:gd name="T11" fmla="*/ 86 h 88"/>
                  <a:gd name="T12" fmla="*/ 16 w 17"/>
                  <a:gd name="T13" fmla="*/ 86 h 88"/>
                  <a:gd name="T14" fmla="*/ 16 w 17"/>
                  <a:gd name="T15" fmla="*/ 86 h 88"/>
                  <a:gd name="T16" fmla="*/ 0 w 17"/>
                  <a:gd name="T17" fmla="*/ 87 h 88"/>
                  <a:gd name="T18" fmla="*/ 0 w 17"/>
                  <a:gd name="T19" fmla="*/ 86 h 88"/>
                  <a:gd name="T20" fmla="*/ 0 w 17"/>
                  <a:gd name="T21" fmla="*/ 8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8">
                    <a:moveTo>
                      <a:pt x="0" y="86"/>
                    </a:moveTo>
                    <a:lnTo>
                      <a:pt x="0" y="86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75" name="Freeform 531">
                <a:extLst>
                  <a:ext uri="{FF2B5EF4-FFF2-40B4-BE49-F238E27FC236}">
                    <a16:creationId xmlns:a16="http://schemas.microsoft.com/office/drawing/2014/main" id="{D1268D1D-D0B0-BF06-73DC-141780C96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477"/>
                <a:ext cx="17" cy="19"/>
              </a:xfrm>
              <a:custGeom>
                <a:avLst/>
                <a:gdLst>
                  <a:gd name="T0" fmla="*/ 0 w 17"/>
                  <a:gd name="T1" fmla="*/ 16 h 19"/>
                  <a:gd name="T2" fmla="*/ 0 w 17"/>
                  <a:gd name="T3" fmla="*/ 16 h 19"/>
                  <a:gd name="T4" fmla="*/ 5 w 17"/>
                  <a:gd name="T5" fmla="*/ 14 h 19"/>
                  <a:gd name="T6" fmla="*/ 7 w 17"/>
                  <a:gd name="T7" fmla="*/ 13 h 19"/>
                  <a:gd name="T8" fmla="*/ 9 w 17"/>
                  <a:gd name="T9" fmla="*/ 10 h 19"/>
                  <a:gd name="T10" fmla="*/ 11 w 17"/>
                  <a:gd name="T11" fmla="*/ 9 h 19"/>
                  <a:gd name="T12" fmla="*/ 13 w 17"/>
                  <a:gd name="T13" fmla="*/ 7 h 19"/>
                  <a:gd name="T14" fmla="*/ 13 w 17"/>
                  <a:gd name="T15" fmla="*/ 4 h 19"/>
                  <a:gd name="T16" fmla="*/ 13 w 17"/>
                  <a:gd name="T17" fmla="*/ 2 h 19"/>
                  <a:gd name="T18" fmla="*/ 14 w 17"/>
                  <a:gd name="T19" fmla="*/ 0 h 19"/>
                  <a:gd name="T20" fmla="*/ 16 w 17"/>
                  <a:gd name="T21" fmla="*/ 0 h 19"/>
                  <a:gd name="T22" fmla="*/ 16 w 17"/>
                  <a:gd name="T23" fmla="*/ 2 h 19"/>
                  <a:gd name="T24" fmla="*/ 16 w 17"/>
                  <a:gd name="T25" fmla="*/ 4 h 19"/>
                  <a:gd name="T26" fmla="*/ 14 w 17"/>
                  <a:gd name="T27" fmla="*/ 7 h 19"/>
                  <a:gd name="T28" fmla="*/ 14 w 17"/>
                  <a:gd name="T29" fmla="*/ 9 h 19"/>
                  <a:gd name="T30" fmla="*/ 13 w 17"/>
                  <a:gd name="T31" fmla="*/ 11 h 19"/>
                  <a:gd name="T32" fmla="*/ 11 w 17"/>
                  <a:gd name="T33" fmla="*/ 14 h 19"/>
                  <a:gd name="T34" fmla="*/ 7 w 17"/>
                  <a:gd name="T35" fmla="*/ 15 h 19"/>
                  <a:gd name="T36" fmla="*/ 2 w 17"/>
                  <a:gd name="T37" fmla="*/ 18 h 19"/>
                  <a:gd name="T38" fmla="*/ 2 w 17"/>
                  <a:gd name="T39" fmla="*/ 18 h 19"/>
                  <a:gd name="T40" fmla="*/ 2 w 17"/>
                  <a:gd name="T41" fmla="*/ 18 h 19"/>
                  <a:gd name="T42" fmla="*/ 2 w 17"/>
                  <a:gd name="T43" fmla="*/ 18 h 19"/>
                  <a:gd name="T44" fmla="*/ 0 w 17"/>
                  <a:gd name="T45" fmla="*/ 17 h 19"/>
                  <a:gd name="T46" fmla="*/ 0 w 17"/>
                  <a:gd name="T47" fmla="*/ 17 h 19"/>
                  <a:gd name="T48" fmla="*/ 0 w 17"/>
                  <a:gd name="T49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" h="19">
                    <a:moveTo>
                      <a:pt x="0" y="16"/>
                    </a:moveTo>
                    <a:lnTo>
                      <a:pt x="0" y="16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9" y="10"/>
                    </a:lnTo>
                    <a:lnTo>
                      <a:pt x="11" y="9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3" y="11"/>
                    </a:lnTo>
                    <a:lnTo>
                      <a:pt x="11" y="14"/>
                    </a:lnTo>
                    <a:lnTo>
                      <a:pt x="7" y="15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76" name="Freeform 532">
                <a:extLst>
                  <a:ext uri="{FF2B5EF4-FFF2-40B4-BE49-F238E27FC236}">
                    <a16:creationId xmlns:a16="http://schemas.microsoft.com/office/drawing/2014/main" id="{D765A138-37CA-5EC6-7170-4B11AD626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493"/>
                <a:ext cx="237" cy="172"/>
              </a:xfrm>
              <a:custGeom>
                <a:avLst/>
                <a:gdLst>
                  <a:gd name="T0" fmla="*/ 0 w 237"/>
                  <a:gd name="T1" fmla="*/ 170 h 172"/>
                  <a:gd name="T2" fmla="*/ 0 w 237"/>
                  <a:gd name="T3" fmla="*/ 170 h 172"/>
                  <a:gd name="T4" fmla="*/ 235 w 237"/>
                  <a:gd name="T5" fmla="*/ 0 h 172"/>
                  <a:gd name="T6" fmla="*/ 236 w 237"/>
                  <a:gd name="T7" fmla="*/ 1 h 172"/>
                  <a:gd name="T8" fmla="*/ 0 w 237"/>
                  <a:gd name="T9" fmla="*/ 171 h 172"/>
                  <a:gd name="T10" fmla="*/ 0 w 237"/>
                  <a:gd name="T11" fmla="*/ 171 h 172"/>
                  <a:gd name="T12" fmla="*/ 0 w 237"/>
                  <a:gd name="T13" fmla="*/ 171 h 172"/>
                  <a:gd name="T14" fmla="*/ 0 w 237"/>
                  <a:gd name="T15" fmla="*/ 171 h 172"/>
                  <a:gd name="T16" fmla="*/ 0 w 237"/>
                  <a:gd name="T17" fmla="*/ 171 h 172"/>
                  <a:gd name="T18" fmla="*/ 0 w 237"/>
                  <a:gd name="T19" fmla="*/ 170 h 172"/>
                  <a:gd name="T20" fmla="*/ 0 w 237"/>
                  <a:gd name="T21" fmla="*/ 170 h 172"/>
                  <a:gd name="T22" fmla="*/ 0 w 237"/>
                  <a:gd name="T23" fmla="*/ 17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7" h="172">
                    <a:moveTo>
                      <a:pt x="0" y="170"/>
                    </a:moveTo>
                    <a:lnTo>
                      <a:pt x="0" y="170"/>
                    </a:lnTo>
                    <a:lnTo>
                      <a:pt x="235" y="0"/>
                    </a:lnTo>
                    <a:lnTo>
                      <a:pt x="236" y="1"/>
                    </a:lnTo>
                    <a:lnTo>
                      <a:pt x="0" y="171"/>
                    </a:lnTo>
                    <a:lnTo>
                      <a:pt x="0" y="171"/>
                    </a:lnTo>
                    <a:lnTo>
                      <a:pt x="0" y="171"/>
                    </a:lnTo>
                    <a:lnTo>
                      <a:pt x="0" y="171"/>
                    </a:lnTo>
                    <a:lnTo>
                      <a:pt x="0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77" name="Freeform 533">
                <a:extLst>
                  <a:ext uri="{FF2B5EF4-FFF2-40B4-BE49-F238E27FC236}">
                    <a16:creationId xmlns:a16="http://schemas.microsoft.com/office/drawing/2014/main" id="{A2942F65-872F-3E4B-2E26-62AF0920A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619"/>
                <a:ext cx="209" cy="46"/>
              </a:xfrm>
              <a:custGeom>
                <a:avLst/>
                <a:gdLst>
                  <a:gd name="T0" fmla="*/ 0 w 209"/>
                  <a:gd name="T1" fmla="*/ 0 h 46"/>
                  <a:gd name="T2" fmla="*/ 0 w 209"/>
                  <a:gd name="T3" fmla="*/ 0 h 46"/>
                  <a:gd name="T4" fmla="*/ 208 w 209"/>
                  <a:gd name="T5" fmla="*/ 44 h 46"/>
                  <a:gd name="T6" fmla="*/ 208 w 209"/>
                  <a:gd name="T7" fmla="*/ 45 h 46"/>
                  <a:gd name="T8" fmla="*/ 0 w 209"/>
                  <a:gd name="T9" fmla="*/ 1 h 46"/>
                  <a:gd name="T10" fmla="*/ 0 w 209"/>
                  <a:gd name="T11" fmla="*/ 0 h 46"/>
                  <a:gd name="T12" fmla="*/ 0 w 209"/>
                  <a:gd name="T13" fmla="*/ 1 h 46"/>
                  <a:gd name="T14" fmla="*/ 0 w 209"/>
                  <a:gd name="T15" fmla="*/ 0 h 46"/>
                  <a:gd name="T16" fmla="*/ 0 w 209"/>
                  <a:gd name="T17" fmla="*/ 0 h 46"/>
                  <a:gd name="T18" fmla="*/ 0 w 209"/>
                  <a:gd name="T19" fmla="*/ 0 h 46"/>
                  <a:gd name="T20" fmla="*/ 0 w 209"/>
                  <a:gd name="T21" fmla="*/ 0 h 46"/>
                  <a:gd name="T22" fmla="*/ 0 w 209"/>
                  <a:gd name="T2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9" h="46">
                    <a:moveTo>
                      <a:pt x="0" y="0"/>
                    </a:moveTo>
                    <a:lnTo>
                      <a:pt x="0" y="0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78" name="Freeform 534">
                <a:extLst>
                  <a:ext uri="{FF2B5EF4-FFF2-40B4-BE49-F238E27FC236}">
                    <a16:creationId xmlns:a16="http://schemas.microsoft.com/office/drawing/2014/main" id="{1C7BBB22-CF48-1FAB-8A9A-5DAA8A0D5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2591"/>
                <a:ext cx="17" cy="30"/>
              </a:xfrm>
              <a:custGeom>
                <a:avLst/>
                <a:gdLst>
                  <a:gd name="T0" fmla="*/ 16 w 17"/>
                  <a:gd name="T1" fmla="*/ 0 h 30"/>
                  <a:gd name="T2" fmla="*/ 16 w 17"/>
                  <a:gd name="T3" fmla="*/ 0 h 30"/>
                  <a:gd name="T4" fmla="*/ 16 w 17"/>
                  <a:gd name="T5" fmla="*/ 29 h 30"/>
                  <a:gd name="T6" fmla="*/ 0 w 17"/>
                  <a:gd name="T7" fmla="*/ 29 h 30"/>
                  <a:gd name="T8" fmla="*/ 0 w 17"/>
                  <a:gd name="T9" fmla="*/ 0 h 30"/>
                  <a:gd name="T10" fmla="*/ 16 w 17"/>
                  <a:gd name="T11" fmla="*/ 1 h 30"/>
                  <a:gd name="T12" fmla="*/ 0 w 17"/>
                  <a:gd name="T13" fmla="*/ 0 h 30"/>
                  <a:gd name="T14" fmla="*/ 0 w 17"/>
                  <a:gd name="T15" fmla="*/ 0 h 30"/>
                  <a:gd name="T16" fmla="*/ 16 w 17"/>
                  <a:gd name="T17" fmla="*/ 0 h 30"/>
                  <a:gd name="T18" fmla="*/ 16 w 17"/>
                  <a:gd name="T19" fmla="*/ 0 h 30"/>
                  <a:gd name="T20" fmla="*/ 16 w 17"/>
                  <a:gd name="T21" fmla="*/ 0 h 30"/>
                  <a:gd name="T22" fmla="*/ 16 w 17"/>
                  <a:gd name="T2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30">
                    <a:moveTo>
                      <a:pt x="16" y="0"/>
                    </a:moveTo>
                    <a:lnTo>
                      <a:pt x="16" y="0"/>
                    </a:lnTo>
                    <a:lnTo>
                      <a:pt x="16" y="29"/>
                    </a:lnTo>
                    <a:lnTo>
                      <a:pt x="0" y="29"/>
                    </a:lnTo>
                    <a:lnTo>
                      <a:pt x="0" y="0"/>
                    </a:lnTo>
                    <a:lnTo>
                      <a:pt x="16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79" name="Freeform 535">
                <a:extLst>
                  <a:ext uri="{FF2B5EF4-FFF2-40B4-BE49-F238E27FC236}">
                    <a16:creationId xmlns:a16="http://schemas.microsoft.com/office/drawing/2014/main" id="{DF46C1DE-B415-C9CA-D62C-2D637A23A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525"/>
                <a:ext cx="28" cy="68"/>
              </a:xfrm>
              <a:custGeom>
                <a:avLst/>
                <a:gdLst>
                  <a:gd name="T0" fmla="*/ 10 w 28"/>
                  <a:gd name="T1" fmla="*/ 0 h 68"/>
                  <a:gd name="T2" fmla="*/ 10 w 28"/>
                  <a:gd name="T3" fmla="*/ 1 h 68"/>
                  <a:gd name="T4" fmla="*/ 7 w 28"/>
                  <a:gd name="T5" fmla="*/ 4 h 68"/>
                  <a:gd name="T6" fmla="*/ 4 w 28"/>
                  <a:gd name="T7" fmla="*/ 8 h 68"/>
                  <a:gd name="T8" fmla="*/ 3 w 28"/>
                  <a:gd name="T9" fmla="*/ 13 h 68"/>
                  <a:gd name="T10" fmla="*/ 1 w 28"/>
                  <a:gd name="T11" fmla="*/ 17 h 68"/>
                  <a:gd name="T12" fmla="*/ 0 w 28"/>
                  <a:gd name="T13" fmla="*/ 22 h 68"/>
                  <a:gd name="T14" fmla="*/ 0 w 28"/>
                  <a:gd name="T15" fmla="*/ 28 h 68"/>
                  <a:gd name="T16" fmla="*/ 0 w 28"/>
                  <a:gd name="T17" fmla="*/ 32 h 68"/>
                  <a:gd name="T18" fmla="*/ 2 w 28"/>
                  <a:gd name="T19" fmla="*/ 38 h 68"/>
                  <a:gd name="T20" fmla="*/ 3 w 28"/>
                  <a:gd name="T21" fmla="*/ 42 h 68"/>
                  <a:gd name="T22" fmla="*/ 5 w 28"/>
                  <a:gd name="T23" fmla="*/ 47 h 68"/>
                  <a:gd name="T24" fmla="*/ 7 w 28"/>
                  <a:gd name="T25" fmla="*/ 52 h 68"/>
                  <a:gd name="T26" fmla="*/ 10 w 28"/>
                  <a:gd name="T27" fmla="*/ 56 h 68"/>
                  <a:gd name="T28" fmla="*/ 13 w 28"/>
                  <a:gd name="T29" fmla="*/ 59 h 68"/>
                  <a:gd name="T30" fmla="*/ 17 w 28"/>
                  <a:gd name="T31" fmla="*/ 62 h 68"/>
                  <a:gd name="T32" fmla="*/ 22 w 28"/>
                  <a:gd name="T33" fmla="*/ 64 h 68"/>
                  <a:gd name="T34" fmla="*/ 27 w 28"/>
                  <a:gd name="T35" fmla="*/ 65 h 68"/>
                  <a:gd name="T36" fmla="*/ 27 w 28"/>
                  <a:gd name="T37" fmla="*/ 67 h 68"/>
                  <a:gd name="T38" fmla="*/ 21 w 28"/>
                  <a:gd name="T39" fmla="*/ 65 h 68"/>
                  <a:gd name="T40" fmla="*/ 16 w 28"/>
                  <a:gd name="T41" fmla="*/ 63 h 68"/>
                  <a:gd name="T42" fmla="*/ 13 w 28"/>
                  <a:gd name="T43" fmla="*/ 60 h 68"/>
                  <a:gd name="T44" fmla="*/ 9 w 28"/>
                  <a:gd name="T45" fmla="*/ 56 h 68"/>
                  <a:gd name="T46" fmla="*/ 6 w 28"/>
                  <a:gd name="T47" fmla="*/ 52 h 68"/>
                  <a:gd name="T48" fmla="*/ 4 w 28"/>
                  <a:gd name="T49" fmla="*/ 48 h 68"/>
                  <a:gd name="T50" fmla="*/ 2 w 28"/>
                  <a:gd name="T51" fmla="*/ 43 h 68"/>
                  <a:gd name="T52" fmla="*/ 0 w 28"/>
                  <a:gd name="T53" fmla="*/ 38 h 68"/>
                  <a:gd name="T54" fmla="*/ 0 w 28"/>
                  <a:gd name="T55" fmla="*/ 33 h 68"/>
                  <a:gd name="T56" fmla="*/ 0 w 28"/>
                  <a:gd name="T57" fmla="*/ 28 h 68"/>
                  <a:gd name="T58" fmla="*/ 0 w 28"/>
                  <a:gd name="T59" fmla="*/ 22 h 68"/>
                  <a:gd name="T60" fmla="*/ 0 w 28"/>
                  <a:gd name="T61" fmla="*/ 17 h 68"/>
                  <a:gd name="T62" fmla="*/ 2 w 28"/>
                  <a:gd name="T63" fmla="*/ 12 h 68"/>
                  <a:gd name="T64" fmla="*/ 3 w 28"/>
                  <a:gd name="T65" fmla="*/ 8 h 68"/>
                  <a:gd name="T66" fmla="*/ 6 w 28"/>
                  <a:gd name="T67" fmla="*/ 3 h 68"/>
                  <a:gd name="T68" fmla="*/ 10 w 28"/>
                  <a:gd name="T69" fmla="*/ 0 h 68"/>
                  <a:gd name="T70" fmla="*/ 9 w 28"/>
                  <a:gd name="T71" fmla="*/ 0 h 68"/>
                  <a:gd name="T72" fmla="*/ 10 w 28"/>
                  <a:gd name="T73" fmla="*/ 0 h 68"/>
                  <a:gd name="T74" fmla="*/ 10 w 28"/>
                  <a:gd name="T75" fmla="*/ 0 h 68"/>
                  <a:gd name="T76" fmla="*/ 10 w 28"/>
                  <a:gd name="T77" fmla="*/ 0 h 68"/>
                  <a:gd name="T78" fmla="*/ 10 w 28"/>
                  <a:gd name="T79" fmla="*/ 0 h 68"/>
                  <a:gd name="T80" fmla="*/ 10 w 28"/>
                  <a:gd name="T81" fmla="*/ 1 h 68"/>
                  <a:gd name="T82" fmla="*/ 10 w 28"/>
                  <a:gd name="T8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8" h="68">
                    <a:moveTo>
                      <a:pt x="10" y="0"/>
                    </a:moveTo>
                    <a:lnTo>
                      <a:pt x="10" y="1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3" y="13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3" y="42"/>
                    </a:lnTo>
                    <a:lnTo>
                      <a:pt x="5" y="47"/>
                    </a:lnTo>
                    <a:lnTo>
                      <a:pt x="7" y="52"/>
                    </a:lnTo>
                    <a:lnTo>
                      <a:pt x="10" y="56"/>
                    </a:lnTo>
                    <a:lnTo>
                      <a:pt x="13" y="59"/>
                    </a:lnTo>
                    <a:lnTo>
                      <a:pt x="17" y="62"/>
                    </a:lnTo>
                    <a:lnTo>
                      <a:pt x="22" y="64"/>
                    </a:lnTo>
                    <a:lnTo>
                      <a:pt x="27" y="65"/>
                    </a:lnTo>
                    <a:lnTo>
                      <a:pt x="27" y="67"/>
                    </a:lnTo>
                    <a:lnTo>
                      <a:pt x="21" y="65"/>
                    </a:lnTo>
                    <a:lnTo>
                      <a:pt x="16" y="63"/>
                    </a:lnTo>
                    <a:lnTo>
                      <a:pt x="13" y="60"/>
                    </a:lnTo>
                    <a:lnTo>
                      <a:pt x="9" y="56"/>
                    </a:lnTo>
                    <a:lnTo>
                      <a:pt x="6" y="52"/>
                    </a:lnTo>
                    <a:lnTo>
                      <a:pt x="4" y="48"/>
                    </a:lnTo>
                    <a:lnTo>
                      <a:pt x="2" y="43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2" y="12"/>
                    </a:lnTo>
                    <a:lnTo>
                      <a:pt x="3" y="8"/>
                    </a:lnTo>
                    <a:lnTo>
                      <a:pt x="6" y="3"/>
                    </a:lnTo>
                    <a:lnTo>
                      <a:pt x="10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1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80" name="Freeform 536">
                <a:extLst>
                  <a:ext uri="{FF2B5EF4-FFF2-40B4-BE49-F238E27FC236}">
                    <a16:creationId xmlns:a16="http://schemas.microsoft.com/office/drawing/2014/main" id="{7BE5BCAA-9E29-6D6E-5233-CCC5F1780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370"/>
                <a:ext cx="153" cy="156"/>
              </a:xfrm>
              <a:custGeom>
                <a:avLst/>
                <a:gdLst>
                  <a:gd name="T0" fmla="*/ 151 w 153"/>
                  <a:gd name="T1" fmla="*/ 0 h 156"/>
                  <a:gd name="T2" fmla="*/ 152 w 153"/>
                  <a:gd name="T3" fmla="*/ 0 h 156"/>
                  <a:gd name="T4" fmla="*/ 1 w 153"/>
                  <a:gd name="T5" fmla="*/ 155 h 156"/>
                  <a:gd name="T6" fmla="*/ 0 w 153"/>
                  <a:gd name="T7" fmla="*/ 155 h 156"/>
                  <a:gd name="T8" fmla="*/ 150 w 153"/>
                  <a:gd name="T9" fmla="*/ 0 h 156"/>
                  <a:gd name="T10" fmla="*/ 151 w 153"/>
                  <a:gd name="T11" fmla="*/ 0 h 156"/>
                  <a:gd name="T12" fmla="*/ 150 w 153"/>
                  <a:gd name="T13" fmla="*/ 0 h 156"/>
                  <a:gd name="T14" fmla="*/ 151 w 153"/>
                  <a:gd name="T15" fmla="*/ 0 h 156"/>
                  <a:gd name="T16" fmla="*/ 151 w 153"/>
                  <a:gd name="T17" fmla="*/ 0 h 156"/>
                  <a:gd name="T18" fmla="*/ 152 w 153"/>
                  <a:gd name="T19" fmla="*/ 0 h 156"/>
                  <a:gd name="T20" fmla="*/ 152 w 153"/>
                  <a:gd name="T21" fmla="*/ 0 h 156"/>
                  <a:gd name="T22" fmla="*/ 151 w 153"/>
                  <a:gd name="T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3" h="156">
                    <a:moveTo>
                      <a:pt x="151" y="0"/>
                    </a:moveTo>
                    <a:lnTo>
                      <a:pt x="152" y="0"/>
                    </a:lnTo>
                    <a:lnTo>
                      <a:pt x="1" y="155"/>
                    </a:lnTo>
                    <a:lnTo>
                      <a:pt x="0" y="155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81" name="Freeform 537">
                <a:extLst>
                  <a:ext uri="{FF2B5EF4-FFF2-40B4-BE49-F238E27FC236}">
                    <a16:creationId xmlns:a16="http://schemas.microsoft.com/office/drawing/2014/main" id="{B08D1139-EC26-F10C-CDB8-71EAFA5F5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339"/>
                <a:ext cx="101" cy="33"/>
              </a:xfrm>
              <a:custGeom>
                <a:avLst/>
                <a:gdLst>
                  <a:gd name="T0" fmla="*/ 100 w 101"/>
                  <a:gd name="T1" fmla="*/ 0 h 33"/>
                  <a:gd name="T2" fmla="*/ 100 w 101"/>
                  <a:gd name="T3" fmla="*/ 0 h 33"/>
                  <a:gd name="T4" fmla="*/ 0 w 101"/>
                  <a:gd name="T5" fmla="*/ 32 h 33"/>
                  <a:gd name="T6" fmla="*/ 0 w 101"/>
                  <a:gd name="T7" fmla="*/ 31 h 33"/>
                  <a:gd name="T8" fmla="*/ 99 w 101"/>
                  <a:gd name="T9" fmla="*/ 0 h 33"/>
                  <a:gd name="T10" fmla="*/ 99 w 101"/>
                  <a:gd name="T11" fmla="*/ 0 h 33"/>
                  <a:gd name="T12" fmla="*/ 99 w 101"/>
                  <a:gd name="T13" fmla="*/ 0 h 33"/>
                  <a:gd name="T14" fmla="*/ 100 w 101"/>
                  <a:gd name="T15" fmla="*/ 0 h 33"/>
                  <a:gd name="T16" fmla="*/ 100 w 101"/>
                  <a:gd name="T17" fmla="*/ 0 h 33"/>
                  <a:gd name="T18" fmla="*/ 100 w 101"/>
                  <a:gd name="T19" fmla="*/ 0 h 33"/>
                  <a:gd name="T20" fmla="*/ 100 w 101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33">
                    <a:moveTo>
                      <a:pt x="100" y="0"/>
                    </a:moveTo>
                    <a:lnTo>
                      <a:pt x="100" y="0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0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6682" name="Freeform 538">
                <a:extLst>
                  <a:ext uri="{FF2B5EF4-FFF2-40B4-BE49-F238E27FC236}">
                    <a16:creationId xmlns:a16="http://schemas.microsoft.com/office/drawing/2014/main" id="{084C2711-6628-9EAF-0007-2283D2FEA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335"/>
                <a:ext cx="21" cy="17"/>
              </a:xfrm>
              <a:custGeom>
                <a:avLst/>
                <a:gdLst>
                  <a:gd name="T0" fmla="*/ 20 w 21"/>
                  <a:gd name="T1" fmla="*/ 5 h 17"/>
                  <a:gd name="T2" fmla="*/ 20 w 21"/>
                  <a:gd name="T3" fmla="*/ 5 h 17"/>
                  <a:gd name="T4" fmla="*/ 18 w 21"/>
                  <a:gd name="T5" fmla="*/ 5 h 17"/>
                  <a:gd name="T6" fmla="*/ 17 w 21"/>
                  <a:gd name="T7" fmla="*/ 5 h 17"/>
                  <a:gd name="T8" fmla="*/ 16 w 21"/>
                  <a:gd name="T9" fmla="*/ 5 h 17"/>
                  <a:gd name="T10" fmla="*/ 15 w 21"/>
                  <a:gd name="T11" fmla="*/ 5 h 17"/>
                  <a:gd name="T12" fmla="*/ 13 w 21"/>
                  <a:gd name="T13" fmla="*/ 5 h 17"/>
                  <a:gd name="T14" fmla="*/ 12 w 21"/>
                  <a:gd name="T15" fmla="*/ 5 h 17"/>
                  <a:gd name="T16" fmla="*/ 11 w 21"/>
                  <a:gd name="T17" fmla="*/ 5 h 17"/>
                  <a:gd name="T18" fmla="*/ 10 w 21"/>
                  <a:gd name="T19" fmla="*/ 8 h 17"/>
                  <a:gd name="T20" fmla="*/ 9 w 21"/>
                  <a:gd name="T21" fmla="*/ 8 h 17"/>
                  <a:gd name="T22" fmla="*/ 7 w 21"/>
                  <a:gd name="T23" fmla="*/ 8 h 17"/>
                  <a:gd name="T24" fmla="*/ 6 w 21"/>
                  <a:gd name="T25" fmla="*/ 11 h 17"/>
                  <a:gd name="T26" fmla="*/ 5 w 21"/>
                  <a:gd name="T27" fmla="*/ 11 h 17"/>
                  <a:gd name="T28" fmla="*/ 3 w 21"/>
                  <a:gd name="T29" fmla="*/ 13 h 17"/>
                  <a:gd name="T30" fmla="*/ 3 w 21"/>
                  <a:gd name="T31" fmla="*/ 13 h 17"/>
                  <a:gd name="T32" fmla="*/ 1 w 21"/>
                  <a:gd name="T33" fmla="*/ 16 h 17"/>
                  <a:gd name="T34" fmla="*/ 0 w 21"/>
                  <a:gd name="T35" fmla="*/ 16 h 17"/>
                  <a:gd name="T36" fmla="*/ 0 w 21"/>
                  <a:gd name="T37" fmla="*/ 13 h 17"/>
                  <a:gd name="T38" fmla="*/ 1 w 21"/>
                  <a:gd name="T39" fmla="*/ 11 h 17"/>
                  <a:gd name="T40" fmla="*/ 3 w 21"/>
                  <a:gd name="T41" fmla="*/ 11 h 17"/>
                  <a:gd name="T42" fmla="*/ 3 w 21"/>
                  <a:gd name="T43" fmla="*/ 8 h 17"/>
                  <a:gd name="T44" fmla="*/ 5 w 21"/>
                  <a:gd name="T45" fmla="*/ 8 h 17"/>
                  <a:gd name="T46" fmla="*/ 6 w 21"/>
                  <a:gd name="T47" fmla="*/ 5 h 17"/>
                  <a:gd name="T48" fmla="*/ 7 w 21"/>
                  <a:gd name="T49" fmla="*/ 5 h 17"/>
                  <a:gd name="T50" fmla="*/ 9 w 21"/>
                  <a:gd name="T51" fmla="*/ 5 h 17"/>
                  <a:gd name="T52" fmla="*/ 10 w 21"/>
                  <a:gd name="T53" fmla="*/ 3 h 17"/>
                  <a:gd name="T54" fmla="*/ 11 w 21"/>
                  <a:gd name="T55" fmla="*/ 3 h 17"/>
                  <a:gd name="T56" fmla="*/ 12 w 21"/>
                  <a:gd name="T57" fmla="*/ 3 h 17"/>
                  <a:gd name="T58" fmla="*/ 13 w 21"/>
                  <a:gd name="T59" fmla="*/ 3 h 17"/>
                  <a:gd name="T60" fmla="*/ 15 w 21"/>
                  <a:gd name="T61" fmla="*/ 0 h 17"/>
                  <a:gd name="T62" fmla="*/ 16 w 21"/>
                  <a:gd name="T63" fmla="*/ 0 h 17"/>
                  <a:gd name="T64" fmla="*/ 17 w 21"/>
                  <a:gd name="T65" fmla="*/ 3 h 17"/>
                  <a:gd name="T66" fmla="*/ 18 w 21"/>
                  <a:gd name="T67" fmla="*/ 3 h 17"/>
                  <a:gd name="T68" fmla="*/ 20 w 21"/>
                  <a:gd name="T69" fmla="*/ 3 h 17"/>
                  <a:gd name="T70" fmla="*/ 20 w 21"/>
                  <a:gd name="T71" fmla="*/ 3 h 17"/>
                  <a:gd name="T72" fmla="*/ 20 w 21"/>
                  <a:gd name="T73" fmla="*/ 3 h 17"/>
                  <a:gd name="T74" fmla="*/ 20 w 21"/>
                  <a:gd name="T75" fmla="*/ 3 h 17"/>
                  <a:gd name="T76" fmla="*/ 20 w 21"/>
                  <a:gd name="T77" fmla="*/ 5 h 17"/>
                  <a:gd name="T78" fmla="*/ 20 w 21"/>
                  <a:gd name="T79" fmla="*/ 5 h 17"/>
                  <a:gd name="T80" fmla="*/ 20 w 21"/>
                  <a:gd name="T8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7">
                    <a:moveTo>
                      <a:pt x="20" y="5"/>
                    </a:moveTo>
                    <a:lnTo>
                      <a:pt x="20" y="5"/>
                    </a:lnTo>
                    <a:lnTo>
                      <a:pt x="18" y="5"/>
                    </a:lnTo>
                    <a:lnTo>
                      <a:pt x="17" y="5"/>
                    </a:lnTo>
                    <a:lnTo>
                      <a:pt x="16" y="5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</p:grpSp>
        <p:sp>
          <p:nvSpPr>
            <p:cNvPr id="6684" name="Line 540">
              <a:extLst>
                <a:ext uri="{FF2B5EF4-FFF2-40B4-BE49-F238E27FC236}">
                  <a16:creationId xmlns:a16="http://schemas.microsoft.com/office/drawing/2014/main" id="{E1820F57-68A1-1DCF-C4A1-4129C5BB8C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44" y="2400"/>
              <a:ext cx="126" cy="13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LID4096"/>
            </a:p>
          </p:txBody>
        </p:sp>
        <p:sp>
          <p:nvSpPr>
            <p:cNvPr id="6685" name="Line 541">
              <a:extLst>
                <a:ext uri="{FF2B5EF4-FFF2-40B4-BE49-F238E27FC236}">
                  <a16:creationId xmlns:a16="http://schemas.microsoft.com/office/drawing/2014/main" id="{BEBF8AF0-CE49-8D4F-17C2-DAA05B209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0" y="2388"/>
              <a:ext cx="234" cy="3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LID4096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2BD5099E-7689-F272-8CB1-D700274CD3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Collaborative Microworlds</a:t>
            </a:r>
          </a:p>
        </p:txBody>
      </p:sp>
      <p:grpSp>
        <p:nvGrpSpPr>
          <p:cNvPr id="7866" name="Group 698">
            <a:extLst>
              <a:ext uri="{FF2B5EF4-FFF2-40B4-BE49-F238E27FC236}">
                <a16:creationId xmlns:a16="http://schemas.microsoft.com/office/drawing/2014/main" id="{6B574E44-02CE-815A-C500-B4C0E92B8258}"/>
              </a:ext>
            </a:extLst>
          </p:cNvPr>
          <p:cNvGrpSpPr>
            <a:grpSpLocks/>
          </p:cNvGrpSpPr>
          <p:nvPr/>
        </p:nvGrpSpPr>
        <p:grpSpPr bwMode="auto">
          <a:xfrm>
            <a:off x="142875" y="1371600"/>
            <a:ext cx="8897938" cy="5153025"/>
            <a:chOff x="90" y="864"/>
            <a:chExt cx="5605" cy="3246"/>
          </a:xfrm>
        </p:grpSpPr>
        <p:grpSp>
          <p:nvGrpSpPr>
            <p:cNvPr id="7366" name="Group 198">
              <a:extLst>
                <a:ext uri="{FF2B5EF4-FFF2-40B4-BE49-F238E27FC236}">
                  <a16:creationId xmlns:a16="http://schemas.microsoft.com/office/drawing/2014/main" id="{CD4D3A84-1370-983D-F99F-5C466F4F2E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" y="1367"/>
              <a:ext cx="1317" cy="2247"/>
              <a:chOff x="90" y="1367"/>
              <a:chExt cx="1317" cy="2247"/>
            </a:xfrm>
          </p:grpSpPr>
          <p:sp>
            <p:nvSpPr>
              <p:cNvPr id="7171" name="Freeform 3">
                <a:extLst>
                  <a:ext uri="{FF2B5EF4-FFF2-40B4-BE49-F238E27FC236}">
                    <a16:creationId xmlns:a16="http://schemas.microsoft.com/office/drawing/2014/main" id="{C946B3BA-0995-97CA-EFEF-89BF64993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2480"/>
                <a:ext cx="21" cy="112"/>
              </a:xfrm>
              <a:custGeom>
                <a:avLst/>
                <a:gdLst>
                  <a:gd name="T0" fmla="*/ 5 w 21"/>
                  <a:gd name="T1" fmla="*/ 111 h 112"/>
                  <a:gd name="T2" fmla="*/ 12 w 21"/>
                  <a:gd name="T3" fmla="*/ 105 h 112"/>
                  <a:gd name="T4" fmla="*/ 20 w 21"/>
                  <a:gd name="T5" fmla="*/ 0 h 112"/>
                  <a:gd name="T6" fmla="*/ 7 w 21"/>
                  <a:gd name="T7" fmla="*/ 0 h 112"/>
                  <a:gd name="T8" fmla="*/ 0 w 21"/>
                  <a:gd name="T9" fmla="*/ 104 h 112"/>
                  <a:gd name="T10" fmla="*/ 7 w 21"/>
                  <a:gd name="T11" fmla="*/ 99 h 112"/>
                  <a:gd name="T12" fmla="*/ 0 w 21"/>
                  <a:gd name="T13" fmla="*/ 104 h 112"/>
                  <a:gd name="T14" fmla="*/ 0 w 21"/>
                  <a:gd name="T15" fmla="*/ 107 h 112"/>
                  <a:gd name="T16" fmla="*/ 1 w 21"/>
                  <a:gd name="T17" fmla="*/ 108 h 112"/>
                  <a:gd name="T18" fmla="*/ 4 w 21"/>
                  <a:gd name="T19" fmla="*/ 110 h 112"/>
                  <a:gd name="T20" fmla="*/ 6 w 21"/>
                  <a:gd name="T21" fmla="*/ 110 h 112"/>
                  <a:gd name="T22" fmla="*/ 8 w 21"/>
                  <a:gd name="T23" fmla="*/ 110 h 112"/>
                  <a:gd name="T24" fmla="*/ 10 w 21"/>
                  <a:gd name="T25" fmla="*/ 109 h 112"/>
                  <a:gd name="T26" fmla="*/ 12 w 21"/>
                  <a:gd name="T27" fmla="*/ 107 h 112"/>
                  <a:gd name="T28" fmla="*/ 12 w 21"/>
                  <a:gd name="T29" fmla="*/ 105 h 112"/>
                  <a:gd name="T30" fmla="*/ 5 w 21"/>
                  <a:gd name="T31" fmla="*/ 11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112">
                    <a:moveTo>
                      <a:pt x="5" y="111"/>
                    </a:moveTo>
                    <a:lnTo>
                      <a:pt x="12" y="105"/>
                    </a:lnTo>
                    <a:lnTo>
                      <a:pt x="20" y="0"/>
                    </a:lnTo>
                    <a:lnTo>
                      <a:pt x="7" y="0"/>
                    </a:lnTo>
                    <a:lnTo>
                      <a:pt x="0" y="104"/>
                    </a:lnTo>
                    <a:lnTo>
                      <a:pt x="7" y="99"/>
                    </a:lnTo>
                    <a:lnTo>
                      <a:pt x="0" y="104"/>
                    </a:lnTo>
                    <a:lnTo>
                      <a:pt x="0" y="107"/>
                    </a:lnTo>
                    <a:lnTo>
                      <a:pt x="1" y="108"/>
                    </a:lnTo>
                    <a:lnTo>
                      <a:pt x="4" y="110"/>
                    </a:lnTo>
                    <a:lnTo>
                      <a:pt x="6" y="110"/>
                    </a:lnTo>
                    <a:lnTo>
                      <a:pt x="8" y="110"/>
                    </a:lnTo>
                    <a:lnTo>
                      <a:pt x="10" y="109"/>
                    </a:lnTo>
                    <a:lnTo>
                      <a:pt x="12" y="107"/>
                    </a:lnTo>
                    <a:lnTo>
                      <a:pt x="12" y="105"/>
                    </a:lnTo>
                    <a:lnTo>
                      <a:pt x="5" y="1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72" name="Freeform 4">
                <a:extLst>
                  <a:ext uri="{FF2B5EF4-FFF2-40B4-BE49-F238E27FC236}">
                    <a16:creationId xmlns:a16="http://schemas.microsoft.com/office/drawing/2014/main" id="{DAA2C9F2-18A4-3F7B-8980-27F37720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2088"/>
                <a:ext cx="24" cy="24"/>
              </a:xfrm>
              <a:custGeom>
                <a:avLst/>
                <a:gdLst>
                  <a:gd name="T0" fmla="*/ 0 w 24"/>
                  <a:gd name="T1" fmla="*/ 2 h 24"/>
                  <a:gd name="T2" fmla="*/ 0 w 24"/>
                  <a:gd name="T3" fmla="*/ 9 h 24"/>
                  <a:gd name="T4" fmla="*/ 2 w 24"/>
                  <a:gd name="T5" fmla="*/ 11 h 24"/>
                  <a:gd name="T6" fmla="*/ 5 w 24"/>
                  <a:gd name="T7" fmla="*/ 13 h 24"/>
                  <a:gd name="T8" fmla="*/ 7 w 24"/>
                  <a:gd name="T9" fmla="*/ 16 h 24"/>
                  <a:gd name="T10" fmla="*/ 8 w 24"/>
                  <a:gd name="T11" fmla="*/ 17 h 24"/>
                  <a:gd name="T12" fmla="*/ 10 w 24"/>
                  <a:gd name="T13" fmla="*/ 19 h 24"/>
                  <a:gd name="T14" fmla="*/ 12 w 24"/>
                  <a:gd name="T15" fmla="*/ 20 h 24"/>
                  <a:gd name="T16" fmla="*/ 13 w 24"/>
                  <a:gd name="T17" fmla="*/ 22 h 24"/>
                  <a:gd name="T18" fmla="*/ 13 w 24"/>
                  <a:gd name="T19" fmla="*/ 23 h 24"/>
                  <a:gd name="T20" fmla="*/ 23 w 24"/>
                  <a:gd name="T21" fmla="*/ 17 h 24"/>
                  <a:gd name="T22" fmla="*/ 21 w 24"/>
                  <a:gd name="T23" fmla="*/ 15 h 24"/>
                  <a:gd name="T24" fmla="*/ 19 w 24"/>
                  <a:gd name="T25" fmla="*/ 13 h 24"/>
                  <a:gd name="T26" fmla="*/ 17 w 24"/>
                  <a:gd name="T27" fmla="*/ 11 h 24"/>
                  <a:gd name="T28" fmla="*/ 15 w 24"/>
                  <a:gd name="T29" fmla="*/ 9 h 24"/>
                  <a:gd name="T30" fmla="*/ 14 w 24"/>
                  <a:gd name="T31" fmla="*/ 7 h 24"/>
                  <a:gd name="T32" fmla="*/ 12 w 24"/>
                  <a:gd name="T33" fmla="*/ 5 h 24"/>
                  <a:gd name="T34" fmla="*/ 10 w 24"/>
                  <a:gd name="T35" fmla="*/ 3 h 24"/>
                  <a:gd name="T36" fmla="*/ 8 w 24"/>
                  <a:gd name="T37" fmla="*/ 2 h 24"/>
                  <a:gd name="T38" fmla="*/ 8 w 24"/>
                  <a:gd name="T39" fmla="*/ 9 h 24"/>
                  <a:gd name="T40" fmla="*/ 8 w 24"/>
                  <a:gd name="T41" fmla="*/ 2 h 24"/>
                  <a:gd name="T42" fmla="*/ 7 w 24"/>
                  <a:gd name="T43" fmla="*/ 0 h 24"/>
                  <a:gd name="T44" fmla="*/ 5 w 24"/>
                  <a:gd name="T45" fmla="*/ 0 h 24"/>
                  <a:gd name="T46" fmla="*/ 3 w 24"/>
                  <a:gd name="T47" fmla="*/ 0 h 24"/>
                  <a:gd name="T48" fmla="*/ 1 w 24"/>
                  <a:gd name="T49" fmla="*/ 1 h 24"/>
                  <a:gd name="T50" fmla="*/ 0 w 24"/>
                  <a:gd name="T51" fmla="*/ 2 h 24"/>
                  <a:gd name="T52" fmla="*/ 0 w 24"/>
                  <a:gd name="T53" fmla="*/ 4 h 24"/>
                  <a:gd name="T54" fmla="*/ 0 w 24"/>
                  <a:gd name="T55" fmla="*/ 6 h 24"/>
                  <a:gd name="T56" fmla="*/ 1 w 24"/>
                  <a:gd name="T57" fmla="*/ 9 h 24"/>
                  <a:gd name="T58" fmla="*/ 0 w 24"/>
                  <a:gd name="T5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4" h="24">
                    <a:moveTo>
                      <a:pt x="0" y="2"/>
                    </a:moveTo>
                    <a:lnTo>
                      <a:pt x="0" y="9"/>
                    </a:lnTo>
                    <a:lnTo>
                      <a:pt x="2" y="11"/>
                    </a:lnTo>
                    <a:lnTo>
                      <a:pt x="5" y="13"/>
                    </a:lnTo>
                    <a:lnTo>
                      <a:pt x="7" y="16"/>
                    </a:lnTo>
                    <a:lnTo>
                      <a:pt x="8" y="17"/>
                    </a:lnTo>
                    <a:lnTo>
                      <a:pt x="10" y="19"/>
                    </a:lnTo>
                    <a:lnTo>
                      <a:pt x="12" y="20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23" y="17"/>
                    </a:lnTo>
                    <a:lnTo>
                      <a:pt x="21" y="15"/>
                    </a:lnTo>
                    <a:lnTo>
                      <a:pt x="19" y="13"/>
                    </a:lnTo>
                    <a:lnTo>
                      <a:pt x="17" y="11"/>
                    </a:lnTo>
                    <a:lnTo>
                      <a:pt x="15" y="9"/>
                    </a:lnTo>
                    <a:lnTo>
                      <a:pt x="14" y="7"/>
                    </a:lnTo>
                    <a:lnTo>
                      <a:pt x="12" y="5"/>
                    </a:lnTo>
                    <a:lnTo>
                      <a:pt x="10" y="3"/>
                    </a:lnTo>
                    <a:lnTo>
                      <a:pt x="8" y="2"/>
                    </a:lnTo>
                    <a:lnTo>
                      <a:pt x="8" y="9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73" name="Freeform 5">
                <a:extLst>
                  <a:ext uri="{FF2B5EF4-FFF2-40B4-BE49-F238E27FC236}">
                    <a16:creationId xmlns:a16="http://schemas.microsoft.com/office/drawing/2014/main" id="{0580F9A0-C20E-4E48-1110-175B80449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2066"/>
                <a:ext cx="23" cy="31"/>
              </a:xfrm>
              <a:custGeom>
                <a:avLst/>
                <a:gdLst>
                  <a:gd name="T0" fmla="*/ 19 w 23"/>
                  <a:gd name="T1" fmla="*/ 10 h 31"/>
                  <a:gd name="T2" fmla="*/ 11 w 23"/>
                  <a:gd name="T3" fmla="*/ 3 h 31"/>
                  <a:gd name="T4" fmla="*/ 10 w 23"/>
                  <a:gd name="T5" fmla="*/ 5 h 31"/>
                  <a:gd name="T6" fmla="*/ 9 w 23"/>
                  <a:gd name="T7" fmla="*/ 8 h 31"/>
                  <a:gd name="T8" fmla="*/ 7 w 23"/>
                  <a:gd name="T9" fmla="*/ 10 h 31"/>
                  <a:gd name="T10" fmla="*/ 6 w 23"/>
                  <a:gd name="T11" fmla="*/ 13 h 31"/>
                  <a:gd name="T12" fmla="*/ 5 w 23"/>
                  <a:gd name="T13" fmla="*/ 15 h 31"/>
                  <a:gd name="T14" fmla="*/ 3 w 23"/>
                  <a:gd name="T15" fmla="*/ 17 h 31"/>
                  <a:gd name="T16" fmla="*/ 2 w 23"/>
                  <a:gd name="T17" fmla="*/ 20 h 31"/>
                  <a:gd name="T18" fmla="*/ 0 w 23"/>
                  <a:gd name="T19" fmla="*/ 22 h 31"/>
                  <a:gd name="T20" fmla="*/ 9 w 23"/>
                  <a:gd name="T21" fmla="*/ 30 h 31"/>
                  <a:gd name="T22" fmla="*/ 11 w 23"/>
                  <a:gd name="T23" fmla="*/ 27 h 31"/>
                  <a:gd name="T24" fmla="*/ 12 w 23"/>
                  <a:gd name="T25" fmla="*/ 24 h 31"/>
                  <a:gd name="T26" fmla="*/ 14 w 23"/>
                  <a:gd name="T27" fmla="*/ 21 h 31"/>
                  <a:gd name="T28" fmla="*/ 17 w 23"/>
                  <a:gd name="T29" fmla="*/ 18 h 31"/>
                  <a:gd name="T30" fmla="*/ 18 w 23"/>
                  <a:gd name="T31" fmla="*/ 16 h 31"/>
                  <a:gd name="T32" fmla="*/ 19 w 23"/>
                  <a:gd name="T33" fmla="*/ 13 h 31"/>
                  <a:gd name="T34" fmla="*/ 20 w 23"/>
                  <a:gd name="T35" fmla="*/ 10 h 31"/>
                  <a:gd name="T36" fmla="*/ 22 w 23"/>
                  <a:gd name="T37" fmla="*/ 7 h 31"/>
                  <a:gd name="T38" fmla="*/ 14 w 23"/>
                  <a:gd name="T39" fmla="*/ 0 h 31"/>
                  <a:gd name="T40" fmla="*/ 22 w 23"/>
                  <a:gd name="T41" fmla="*/ 7 h 31"/>
                  <a:gd name="T42" fmla="*/ 22 w 23"/>
                  <a:gd name="T43" fmla="*/ 5 h 31"/>
                  <a:gd name="T44" fmla="*/ 22 w 23"/>
                  <a:gd name="T45" fmla="*/ 2 h 31"/>
                  <a:gd name="T46" fmla="*/ 20 w 23"/>
                  <a:gd name="T47" fmla="*/ 1 h 31"/>
                  <a:gd name="T48" fmla="*/ 18 w 23"/>
                  <a:gd name="T49" fmla="*/ 0 h 31"/>
                  <a:gd name="T50" fmla="*/ 16 w 23"/>
                  <a:gd name="T51" fmla="*/ 0 h 31"/>
                  <a:gd name="T52" fmla="*/ 14 w 23"/>
                  <a:gd name="T53" fmla="*/ 0 h 31"/>
                  <a:gd name="T54" fmla="*/ 12 w 23"/>
                  <a:gd name="T55" fmla="*/ 1 h 31"/>
                  <a:gd name="T56" fmla="*/ 11 w 23"/>
                  <a:gd name="T57" fmla="*/ 3 h 31"/>
                  <a:gd name="T58" fmla="*/ 19 w 23"/>
                  <a:gd name="T59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3" h="31">
                    <a:moveTo>
                      <a:pt x="19" y="10"/>
                    </a:moveTo>
                    <a:lnTo>
                      <a:pt x="11" y="3"/>
                    </a:lnTo>
                    <a:lnTo>
                      <a:pt x="10" y="5"/>
                    </a:lnTo>
                    <a:lnTo>
                      <a:pt x="9" y="8"/>
                    </a:lnTo>
                    <a:lnTo>
                      <a:pt x="7" y="10"/>
                    </a:lnTo>
                    <a:lnTo>
                      <a:pt x="6" y="13"/>
                    </a:lnTo>
                    <a:lnTo>
                      <a:pt x="5" y="15"/>
                    </a:lnTo>
                    <a:lnTo>
                      <a:pt x="3" y="17"/>
                    </a:lnTo>
                    <a:lnTo>
                      <a:pt x="2" y="20"/>
                    </a:lnTo>
                    <a:lnTo>
                      <a:pt x="0" y="22"/>
                    </a:lnTo>
                    <a:lnTo>
                      <a:pt x="9" y="30"/>
                    </a:lnTo>
                    <a:lnTo>
                      <a:pt x="11" y="27"/>
                    </a:lnTo>
                    <a:lnTo>
                      <a:pt x="12" y="24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18" y="16"/>
                    </a:lnTo>
                    <a:lnTo>
                      <a:pt x="19" y="13"/>
                    </a:lnTo>
                    <a:lnTo>
                      <a:pt x="20" y="10"/>
                    </a:lnTo>
                    <a:lnTo>
                      <a:pt x="22" y="7"/>
                    </a:lnTo>
                    <a:lnTo>
                      <a:pt x="14" y="0"/>
                    </a:lnTo>
                    <a:lnTo>
                      <a:pt x="22" y="7"/>
                    </a:lnTo>
                    <a:lnTo>
                      <a:pt x="22" y="5"/>
                    </a:lnTo>
                    <a:lnTo>
                      <a:pt x="22" y="2"/>
                    </a:lnTo>
                    <a:lnTo>
                      <a:pt x="20" y="1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2" y="1"/>
                    </a:lnTo>
                    <a:lnTo>
                      <a:pt x="11" y="3"/>
                    </a:lnTo>
                    <a:lnTo>
                      <a:pt x="19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74" name="Freeform 6">
                <a:extLst>
                  <a:ext uri="{FF2B5EF4-FFF2-40B4-BE49-F238E27FC236}">
                    <a16:creationId xmlns:a16="http://schemas.microsoft.com/office/drawing/2014/main" id="{7615A6FD-34F7-3364-8C58-F3FF2126A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" y="2066"/>
                <a:ext cx="122" cy="28"/>
              </a:xfrm>
              <a:custGeom>
                <a:avLst/>
                <a:gdLst>
                  <a:gd name="T0" fmla="*/ 6 w 122"/>
                  <a:gd name="T1" fmla="*/ 23 h 28"/>
                  <a:gd name="T2" fmla="*/ 4 w 122"/>
                  <a:gd name="T3" fmla="*/ 24 h 28"/>
                  <a:gd name="T4" fmla="*/ 12 w 122"/>
                  <a:gd name="T5" fmla="*/ 24 h 28"/>
                  <a:gd name="T6" fmla="*/ 20 w 122"/>
                  <a:gd name="T7" fmla="*/ 26 h 28"/>
                  <a:gd name="T8" fmla="*/ 27 w 122"/>
                  <a:gd name="T9" fmla="*/ 26 h 28"/>
                  <a:gd name="T10" fmla="*/ 35 w 122"/>
                  <a:gd name="T11" fmla="*/ 27 h 28"/>
                  <a:gd name="T12" fmla="*/ 43 w 122"/>
                  <a:gd name="T13" fmla="*/ 27 h 28"/>
                  <a:gd name="T14" fmla="*/ 51 w 122"/>
                  <a:gd name="T15" fmla="*/ 27 h 28"/>
                  <a:gd name="T16" fmla="*/ 59 w 122"/>
                  <a:gd name="T17" fmla="*/ 26 h 28"/>
                  <a:gd name="T18" fmla="*/ 66 w 122"/>
                  <a:gd name="T19" fmla="*/ 25 h 28"/>
                  <a:gd name="T20" fmla="*/ 74 w 122"/>
                  <a:gd name="T21" fmla="*/ 24 h 28"/>
                  <a:gd name="T22" fmla="*/ 81 w 122"/>
                  <a:gd name="T23" fmla="*/ 24 h 28"/>
                  <a:gd name="T24" fmla="*/ 88 w 122"/>
                  <a:gd name="T25" fmla="*/ 22 h 28"/>
                  <a:gd name="T26" fmla="*/ 95 w 122"/>
                  <a:gd name="T27" fmla="*/ 20 h 28"/>
                  <a:gd name="T28" fmla="*/ 101 w 122"/>
                  <a:gd name="T29" fmla="*/ 18 h 28"/>
                  <a:gd name="T30" fmla="*/ 108 w 122"/>
                  <a:gd name="T31" fmla="*/ 16 h 28"/>
                  <a:gd name="T32" fmla="*/ 114 w 122"/>
                  <a:gd name="T33" fmla="*/ 13 h 28"/>
                  <a:gd name="T34" fmla="*/ 121 w 122"/>
                  <a:gd name="T35" fmla="*/ 10 h 28"/>
                  <a:gd name="T36" fmla="*/ 116 w 122"/>
                  <a:gd name="T37" fmla="*/ 0 h 28"/>
                  <a:gd name="T38" fmla="*/ 111 w 122"/>
                  <a:gd name="T39" fmla="*/ 2 h 28"/>
                  <a:gd name="T40" fmla="*/ 106 w 122"/>
                  <a:gd name="T41" fmla="*/ 5 h 28"/>
                  <a:gd name="T42" fmla="*/ 99 w 122"/>
                  <a:gd name="T43" fmla="*/ 7 h 28"/>
                  <a:gd name="T44" fmla="*/ 93 w 122"/>
                  <a:gd name="T45" fmla="*/ 9 h 28"/>
                  <a:gd name="T46" fmla="*/ 87 w 122"/>
                  <a:gd name="T47" fmla="*/ 11 h 28"/>
                  <a:gd name="T48" fmla="*/ 80 w 122"/>
                  <a:gd name="T49" fmla="*/ 12 h 28"/>
                  <a:gd name="T50" fmla="*/ 73 w 122"/>
                  <a:gd name="T51" fmla="*/ 13 h 28"/>
                  <a:gd name="T52" fmla="*/ 66 w 122"/>
                  <a:gd name="T53" fmla="*/ 14 h 28"/>
                  <a:gd name="T54" fmla="*/ 58 w 122"/>
                  <a:gd name="T55" fmla="*/ 14 h 28"/>
                  <a:gd name="T56" fmla="*/ 51 w 122"/>
                  <a:gd name="T57" fmla="*/ 15 h 28"/>
                  <a:gd name="T58" fmla="*/ 43 w 122"/>
                  <a:gd name="T59" fmla="*/ 15 h 28"/>
                  <a:gd name="T60" fmla="*/ 35 w 122"/>
                  <a:gd name="T61" fmla="*/ 15 h 28"/>
                  <a:gd name="T62" fmla="*/ 28 w 122"/>
                  <a:gd name="T63" fmla="*/ 15 h 28"/>
                  <a:gd name="T64" fmla="*/ 20 w 122"/>
                  <a:gd name="T65" fmla="*/ 14 h 28"/>
                  <a:gd name="T66" fmla="*/ 12 w 122"/>
                  <a:gd name="T67" fmla="*/ 14 h 28"/>
                  <a:gd name="T68" fmla="*/ 4 w 122"/>
                  <a:gd name="T69" fmla="*/ 13 h 28"/>
                  <a:gd name="T70" fmla="*/ 1 w 122"/>
                  <a:gd name="T71" fmla="*/ 14 h 28"/>
                  <a:gd name="T72" fmla="*/ 4 w 122"/>
                  <a:gd name="T73" fmla="*/ 13 h 28"/>
                  <a:gd name="T74" fmla="*/ 2 w 122"/>
                  <a:gd name="T75" fmla="*/ 13 h 28"/>
                  <a:gd name="T76" fmla="*/ 1 w 122"/>
                  <a:gd name="T77" fmla="*/ 14 h 28"/>
                  <a:gd name="T78" fmla="*/ 0 w 122"/>
                  <a:gd name="T79" fmla="*/ 16 h 28"/>
                  <a:gd name="T80" fmla="*/ 0 w 122"/>
                  <a:gd name="T81" fmla="*/ 18 h 28"/>
                  <a:gd name="T82" fmla="*/ 0 w 122"/>
                  <a:gd name="T83" fmla="*/ 20 h 28"/>
                  <a:gd name="T84" fmla="*/ 0 w 122"/>
                  <a:gd name="T85" fmla="*/ 22 h 28"/>
                  <a:gd name="T86" fmla="*/ 2 w 122"/>
                  <a:gd name="T87" fmla="*/ 24 h 28"/>
                  <a:gd name="T88" fmla="*/ 4 w 122"/>
                  <a:gd name="T89" fmla="*/ 24 h 28"/>
                  <a:gd name="T90" fmla="*/ 6 w 122"/>
                  <a:gd name="T91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2" h="28">
                    <a:moveTo>
                      <a:pt x="6" y="23"/>
                    </a:moveTo>
                    <a:lnTo>
                      <a:pt x="4" y="24"/>
                    </a:lnTo>
                    <a:lnTo>
                      <a:pt x="12" y="24"/>
                    </a:lnTo>
                    <a:lnTo>
                      <a:pt x="20" y="26"/>
                    </a:lnTo>
                    <a:lnTo>
                      <a:pt x="27" y="26"/>
                    </a:lnTo>
                    <a:lnTo>
                      <a:pt x="35" y="27"/>
                    </a:lnTo>
                    <a:lnTo>
                      <a:pt x="43" y="27"/>
                    </a:lnTo>
                    <a:lnTo>
                      <a:pt x="51" y="27"/>
                    </a:lnTo>
                    <a:lnTo>
                      <a:pt x="59" y="26"/>
                    </a:lnTo>
                    <a:lnTo>
                      <a:pt x="66" y="25"/>
                    </a:lnTo>
                    <a:lnTo>
                      <a:pt x="74" y="24"/>
                    </a:lnTo>
                    <a:lnTo>
                      <a:pt x="81" y="24"/>
                    </a:lnTo>
                    <a:lnTo>
                      <a:pt x="88" y="22"/>
                    </a:lnTo>
                    <a:lnTo>
                      <a:pt x="95" y="20"/>
                    </a:lnTo>
                    <a:lnTo>
                      <a:pt x="101" y="18"/>
                    </a:lnTo>
                    <a:lnTo>
                      <a:pt x="108" y="16"/>
                    </a:lnTo>
                    <a:lnTo>
                      <a:pt x="114" y="13"/>
                    </a:lnTo>
                    <a:lnTo>
                      <a:pt x="121" y="10"/>
                    </a:lnTo>
                    <a:lnTo>
                      <a:pt x="116" y="0"/>
                    </a:lnTo>
                    <a:lnTo>
                      <a:pt x="111" y="2"/>
                    </a:lnTo>
                    <a:lnTo>
                      <a:pt x="106" y="5"/>
                    </a:lnTo>
                    <a:lnTo>
                      <a:pt x="99" y="7"/>
                    </a:lnTo>
                    <a:lnTo>
                      <a:pt x="93" y="9"/>
                    </a:lnTo>
                    <a:lnTo>
                      <a:pt x="87" y="11"/>
                    </a:lnTo>
                    <a:lnTo>
                      <a:pt x="80" y="12"/>
                    </a:lnTo>
                    <a:lnTo>
                      <a:pt x="73" y="13"/>
                    </a:lnTo>
                    <a:lnTo>
                      <a:pt x="66" y="14"/>
                    </a:lnTo>
                    <a:lnTo>
                      <a:pt x="58" y="14"/>
                    </a:lnTo>
                    <a:lnTo>
                      <a:pt x="51" y="15"/>
                    </a:lnTo>
                    <a:lnTo>
                      <a:pt x="43" y="15"/>
                    </a:lnTo>
                    <a:lnTo>
                      <a:pt x="35" y="15"/>
                    </a:lnTo>
                    <a:lnTo>
                      <a:pt x="28" y="15"/>
                    </a:lnTo>
                    <a:lnTo>
                      <a:pt x="20" y="14"/>
                    </a:lnTo>
                    <a:lnTo>
                      <a:pt x="12" y="14"/>
                    </a:lnTo>
                    <a:lnTo>
                      <a:pt x="4" y="13"/>
                    </a:lnTo>
                    <a:lnTo>
                      <a:pt x="1" y="14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1" y="14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6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75" name="Freeform 7">
                <a:extLst>
                  <a:ext uri="{FF2B5EF4-FFF2-40B4-BE49-F238E27FC236}">
                    <a16:creationId xmlns:a16="http://schemas.microsoft.com/office/drawing/2014/main" id="{009313A4-11C0-A65B-D775-C77703FE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" y="2116"/>
                <a:ext cx="23" cy="101"/>
              </a:xfrm>
              <a:custGeom>
                <a:avLst/>
                <a:gdLst>
                  <a:gd name="T0" fmla="*/ 13 w 23"/>
                  <a:gd name="T1" fmla="*/ 88 h 101"/>
                  <a:gd name="T2" fmla="*/ 22 w 23"/>
                  <a:gd name="T3" fmla="*/ 94 h 101"/>
                  <a:gd name="T4" fmla="*/ 22 w 23"/>
                  <a:gd name="T5" fmla="*/ 88 h 101"/>
                  <a:gd name="T6" fmla="*/ 21 w 23"/>
                  <a:gd name="T7" fmla="*/ 82 h 101"/>
                  <a:gd name="T8" fmla="*/ 20 w 23"/>
                  <a:gd name="T9" fmla="*/ 76 h 101"/>
                  <a:gd name="T10" fmla="*/ 19 w 23"/>
                  <a:gd name="T11" fmla="*/ 70 h 101"/>
                  <a:gd name="T12" fmla="*/ 19 w 23"/>
                  <a:gd name="T13" fmla="*/ 64 h 101"/>
                  <a:gd name="T14" fmla="*/ 19 w 23"/>
                  <a:gd name="T15" fmla="*/ 58 h 101"/>
                  <a:gd name="T16" fmla="*/ 18 w 23"/>
                  <a:gd name="T17" fmla="*/ 52 h 101"/>
                  <a:gd name="T18" fmla="*/ 17 w 23"/>
                  <a:gd name="T19" fmla="*/ 46 h 101"/>
                  <a:gd name="T20" fmla="*/ 17 w 23"/>
                  <a:gd name="T21" fmla="*/ 41 h 101"/>
                  <a:gd name="T22" fmla="*/ 16 w 23"/>
                  <a:gd name="T23" fmla="*/ 35 h 101"/>
                  <a:gd name="T24" fmla="*/ 16 w 23"/>
                  <a:gd name="T25" fmla="*/ 29 h 101"/>
                  <a:gd name="T26" fmla="*/ 15 w 23"/>
                  <a:gd name="T27" fmla="*/ 23 h 101"/>
                  <a:gd name="T28" fmla="*/ 14 w 23"/>
                  <a:gd name="T29" fmla="*/ 17 h 101"/>
                  <a:gd name="T30" fmla="*/ 13 w 23"/>
                  <a:gd name="T31" fmla="*/ 11 h 101"/>
                  <a:gd name="T32" fmla="*/ 12 w 23"/>
                  <a:gd name="T33" fmla="*/ 5 h 101"/>
                  <a:gd name="T34" fmla="*/ 11 w 23"/>
                  <a:gd name="T35" fmla="*/ 0 h 101"/>
                  <a:gd name="T36" fmla="*/ 0 w 23"/>
                  <a:gd name="T37" fmla="*/ 2 h 101"/>
                  <a:gd name="T38" fmla="*/ 1 w 23"/>
                  <a:gd name="T39" fmla="*/ 7 h 101"/>
                  <a:gd name="T40" fmla="*/ 2 w 23"/>
                  <a:gd name="T41" fmla="*/ 13 h 101"/>
                  <a:gd name="T42" fmla="*/ 2 w 23"/>
                  <a:gd name="T43" fmla="*/ 18 h 101"/>
                  <a:gd name="T44" fmla="*/ 3 w 23"/>
                  <a:gd name="T45" fmla="*/ 24 h 101"/>
                  <a:gd name="T46" fmla="*/ 4 w 23"/>
                  <a:gd name="T47" fmla="*/ 29 h 101"/>
                  <a:gd name="T48" fmla="*/ 5 w 23"/>
                  <a:gd name="T49" fmla="*/ 35 h 101"/>
                  <a:gd name="T50" fmla="*/ 5 w 23"/>
                  <a:gd name="T51" fmla="*/ 41 h 101"/>
                  <a:gd name="T52" fmla="*/ 6 w 23"/>
                  <a:gd name="T53" fmla="*/ 47 h 101"/>
                  <a:gd name="T54" fmla="*/ 6 w 23"/>
                  <a:gd name="T55" fmla="*/ 53 h 101"/>
                  <a:gd name="T56" fmla="*/ 7 w 23"/>
                  <a:gd name="T57" fmla="*/ 59 h 101"/>
                  <a:gd name="T58" fmla="*/ 8 w 23"/>
                  <a:gd name="T59" fmla="*/ 65 h 101"/>
                  <a:gd name="T60" fmla="*/ 8 w 23"/>
                  <a:gd name="T61" fmla="*/ 71 h 101"/>
                  <a:gd name="T62" fmla="*/ 8 w 23"/>
                  <a:gd name="T63" fmla="*/ 76 h 101"/>
                  <a:gd name="T64" fmla="*/ 9 w 23"/>
                  <a:gd name="T65" fmla="*/ 82 h 101"/>
                  <a:gd name="T66" fmla="*/ 10 w 23"/>
                  <a:gd name="T67" fmla="*/ 88 h 101"/>
                  <a:gd name="T68" fmla="*/ 11 w 23"/>
                  <a:gd name="T69" fmla="*/ 94 h 101"/>
                  <a:gd name="T70" fmla="*/ 19 w 23"/>
                  <a:gd name="T71" fmla="*/ 99 h 101"/>
                  <a:gd name="T72" fmla="*/ 11 w 23"/>
                  <a:gd name="T73" fmla="*/ 94 h 101"/>
                  <a:gd name="T74" fmla="*/ 11 w 23"/>
                  <a:gd name="T75" fmla="*/ 97 h 101"/>
                  <a:gd name="T76" fmla="*/ 12 w 23"/>
                  <a:gd name="T77" fmla="*/ 99 h 101"/>
                  <a:gd name="T78" fmla="*/ 14 w 23"/>
                  <a:gd name="T79" fmla="*/ 100 h 101"/>
                  <a:gd name="T80" fmla="*/ 16 w 23"/>
                  <a:gd name="T81" fmla="*/ 100 h 101"/>
                  <a:gd name="T82" fmla="*/ 19 w 23"/>
                  <a:gd name="T83" fmla="*/ 99 h 101"/>
                  <a:gd name="T84" fmla="*/ 20 w 23"/>
                  <a:gd name="T85" fmla="*/ 97 h 101"/>
                  <a:gd name="T86" fmla="*/ 22 w 23"/>
                  <a:gd name="T87" fmla="*/ 96 h 101"/>
                  <a:gd name="T88" fmla="*/ 22 w 23"/>
                  <a:gd name="T89" fmla="*/ 94 h 101"/>
                  <a:gd name="T90" fmla="*/ 13 w 23"/>
                  <a:gd name="T91" fmla="*/ 8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" h="101">
                    <a:moveTo>
                      <a:pt x="13" y="88"/>
                    </a:moveTo>
                    <a:lnTo>
                      <a:pt x="22" y="94"/>
                    </a:lnTo>
                    <a:lnTo>
                      <a:pt x="22" y="88"/>
                    </a:lnTo>
                    <a:lnTo>
                      <a:pt x="21" y="82"/>
                    </a:lnTo>
                    <a:lnTo>
                      <a:pt x="20" y="76"/>
                    </a:lnTo>
                    <a:lnTo>
                      <a:pt x="19" y="70"/>
                    </a:lnTo>
                    <a:lnTo>
                      <a:pt x="19" y="64"/>
                    </a:lnTo>
                    <a:lnTo>
                      <a:pt x="19" y="58"/>
                    </a:lnTo>
                    <a:lnTo>
                      <a:pt x="18" y="52"/>
                    </a:lnTo>
                    <a:lnTo>
                      <a:pt x="17" y="46"/>
                    </a:lnTo>
                    <a:lnTo>
                      <a:pt x="17" y="41"/>
                    </a:lnTo>
                    <a:lnTo>
                      <a:pt x="16" y="35"/>
                    </a:lnTo>
                    <a:lnTo>
                      <a:pt x="16" y="29"/>
                    </a:lnTo>
                    <a:lnTo>
                      <a:pt x="15" y="23"/>
                    </a:lnTo>
                    <a:lnTo>
                      <a:pt x="14" y="17"/>
                    </a:lnTo>
                    <a:lnTo>
                      <a:pt x="13" y="11"/>
                    </a:lnTo>
                    <a:lnTo>
                      <a:pt x="12" y="5"/>
                    </a:lnTo>
                    <a:lnTo>
                      <a:pt x="11" y="0"/>
                    </a:lnTo>
                    <a:lnTo>
                      <a:pt x="0" y="2"/>
                    </a:lnTo>
                    <a:lnTo>
                      <a:pt x="1" y="7"/>
                    </a:lnTo>
                    <a:lnTo>
                      <a:pt x="2" y="13"/>
                    </a:lnTo>
                    <a:lnTo>
                      <a:pt x="2" y="18"/>
                    </a:lnTo>
                    <a:lnTo>
                      <a:pt x="3" y="24"/>
                    </a:lnTo>
                    <a:lnTo>
                      <a:pt x="4" y="29"/>
                    </a:lnTo>
                    <a:lnTo>
                      <a:pt x="5" y="35"/>
                    </a:lnTo>
                    <a:lnTo>
                      <a:pt x="5" y="41"/>
                    </a:lnTo>
                    <a:lnTo>
                      <a:pt x="6" y="47"/>
                    </a:lnTo>
                    <a:lnTo>
                      <a:pt x="6" y="53"/>
                    </a:lnTo>
                    <a:lnTo>
                      <a:pt x="7" y="59"/>
                    </a:lnTo>
                    <a:lnTo>
                      <a:pt x="8" y="65"/>
                    </a:lnTo>
                    <a:lnTo>
                      <a:pt x="8" y="71"/>
                    </a:lnTo>
                    <a:lnTo>
                      <a:pt x="8" y="76"/>
                    </a:lnTo>
                    <a:lnTo>
                      <a:pt x="9" y="82"/>
                    </a:lnTo>
                    <a:lnTo>
                      <a:pt x="10" y="88"/>
                    </a:lnTo>
                    <a:lnTo>
                      <a:pt x="11" y="94"/>
                    </a:lnTo>
                    <a:lnTo>
                      <a:pt x="19" y="99"/>
                    </a:lnTo>
                    <a:lnTo>
                      <a:pt x="11" y="94"/>
                    </a:lnTo>
                    <a:lnTo>
                      <a:pt x="11" y="97"/>
                    </a:lnTo>
                    <a:lnTo>
                      <a:pt x="12" y="99"/>
                    </a:lnTo>
                    <a:lnTo>
                      <a:pt x="14" y="100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0" y="97"/>
                    </a:lnTo>
                    <a:lnTo>
                      <a:pt x="22" y="96"/>
                    </a:lnTo>
                    <a:lnTo>
                      <a:pt x="22" y="94"/>
                    </a:lnTo>
                    <a:lnTo>
                      <a:pt x="13" y="8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76" name="Freeform 8">
                <a:extLst>
                  <a:ext uri="{FF2B5EF4-FFF2-40B4-BE49-F238E27FC236}">
                    <a16:creationId xmlns:a16="http://schemas.microsoft.com/office/drawing/2014/main" id="{B4E41F19-C71F-03D9-3262-13AE76BBC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" y="2177"/>
                <a:ext cx="21" cy="82"/>
              </a:xfrm>
              <a:custGeom>
                <a:avLst/>
                <a:gdLst>
                  <a:gd name="T0" fmla="*/ 17 w 21"/>
                  <a:gd name="T1" fmla="*/ 80 h 82"/>
                  <a:gd name="T2" fmla="*/ 19 w 21"/>
                  <a:gd name="T3" fmla="*/ 72 h 82"/>
                  <a:gd name="T4" fmla="*/ 18 w 21"/>
                  <a:gd name="T5" fmla="*/ 68 h 82"/>
                  <a:gd name="T6" fmla="*/ 17 w 21"/>
                  <a:gd name="T7" fmla="*/ 64 h 82"/>
                  <a:gd name="T8" fmla="*/ 16 w 21"/>
                  <a:gd name="T9" fmla="*/ 59 h 82"/>
                  <a:gd name="T10" fmla="*/ 16 w 21"/>
                  <a:gd name="T11" fmla="*/ 55 h 82"/>
                  <a:gd name="T12" fmla="*/ 15 w 21"/>
                  <a:gd name="T13" fmla="*/ 50 h 82"/>
                  <a:gd name="T14" fmla="*/ 14 w 21"/>
                  <a:gd name="T15" fmla="*/ 45 h 82"/>
                  <a:gd name="T16" fmla="*/ 13 w 21"/>
                  <a:gd name="T17" fmla="*/ 41 h 82"/>
                  <a:gd name="T18" fmla="*/ 13 w 21"/>
                  <a:gd name="T19" fmla="*/ 36 h 82"/>
                  <a:gd name="T20" fmla="*/ 12 w 21"/>
                  <a:gd name="T21" fmla="*/ 31 h 82"/>
                  <a:gd name="T22" fmla="*/ 11 w 21"/>
                  <a:gd name="T23" fmla="*/ 26 h 82"/>
                  <a:gd name="T24" fmla="*/ 11 w 21"/>
                  <a:gd name="T25" fmla="*/ 22 h 82"/>
                  <a:gd name="T26" fmla="*/ 10 w 21"/>
                  <a:gd name="T27" fmla="*/ 17 h 82"/>
                  <a:gd name="T28" fmla="*/ 10 w 21"/>
                  <a:gd name="T29" fmla="*/ 13 h 82"/>
                  <a:gd name="T30" fmla="*/ 9 w 21"/>
                  <a:gd name="T31" fmla="*/ 8 h 82"/>
                  <a:gd name="T32" fmla="*/ 8 w 21"/>
                  <a:gd name="T33" fmla="*/ 4 h 82"/>
                  <a:gd name="T34" fmla="*/ 8 w 21"/>
                  <a:gd name="T35" fmla="*/ 0 h 82"/>
                  <a:gd name="T36" fmla="*/ 0 w 21"/>
                  <a:gd name="T37" fmla="*/ 1 h 82"/>
                  <a:gd name="T38" fmla="*/ 0 w 21"/>
                  <a:gd name="T39" fmla="*/ 5 h 82"/>
                  <a:gd name="T40" fmla="*/ 1 w 21"/>
                  <a:gd name="T41" fmla="*/ 10 h 82"/>
                  <a:gd name="T42" fmla="*/ 1 w 21"/>
                  <a:gd name="T43" fmla="*/ 14 h 82"/>
                  <a:gd name="T44" fmla="*/ 2 w 21"/>
                  <a:gd name="T45" fmla="*/ 19 h 82"/>
                  <a:gd name="T46" fmla="*/ 2 w 21"/>
                  <a:gd name="T47" fmla="*/ 24 h 82"/>
                  <a:gd name="T48" fmla="*/ 3 w 21"/>
                  <a:gd name="T49" fmla="*/ 29 h 82"/>
                  <a:gd name="T50" fmla="*/ 4 w 21"/>
                  <a:gd name="T51" fmla="*/ 33 h 82"/>
                  <a:gd name="T52" fmla="*/ 4 w 21"/>
                  <a:gd name="T53" fmla="*/ 38 h 82"/>
                  <a:gd name="T54" fmla="*/ 5 w 21"/>
                  <a:gd name="T55" fmla="*/ 43 h 82"/>
                  <a:gd name="T56" fmla="*/ 6 w 21"/>
                  <a:gd name="T57" fmla="*/ 48 h 82"/>
                  <a:gd name="T58" fmla="*/ 6 w 21"/>
                  <a:gd name="T59" fmla="*/ 53 h 82"/>
                  <a:gd name="T60" fmla="*/ 7 w 21"/>
                  <a:gd name="T61" fmla="*/ 58 h 82"/>
                  <a:gd name="T62" fmla="*/ 8 w 21"/>
                  <a:gd name="T63" fmla="*/ 62 h 82"/>
                  <a:gd name="T64" fmla="*/ 9 w 21"/>
                  <a:gd name="T65" fmla="*/ 67 h 82"/>
                  <a:gd name="T66" fmla="*/ 10 w 21"/>
                  <a:gd name="T67" fmla="*/ 72 h 82"/>
                  <a:gd name="T68" fmla="*/ 11 w 21"/>
                  <a:gd name="T69" fmla="*/ 76 h 82"/>
                  <a:gd name="T70" fmla="*/ 13 w 21"/>
                  <a:gd name="T71" fmla="*/ 69 h 82"/>
                  <a:gd name="T72" fmla="*/ 11 w 21"/>
                  <a:gd name="T73" fmla="*/ 76 h 82"/>
                  <a:gd name="T74" fmla="*/ 12 w 21"/>
                  <a:gd name="T75" fmla="*/ 78 h 82"/>
                  <a:gd name="T76" fmla="*/ 13 w 21"/>
                  <a:gd name="T77" fmla="*/ 80 h 82"/>
                  <a:gd name="T78" fmla="*/ 15 w 21"/>
                  <a:gd name="T79" fmla="*/ 81 h 82"/>
                  <a:gd name="T80" fmla="*/ 16 w 21"/>
                  <a:gd name="T81" fmla="*/ 80 h 82"/>
                  <a:gd name="T82" fmla="*/ 18 w 21"/>
                  <a:gd name="T83" fmla="*/ 79 h 82"/>
                  <a:gd name="T84" fmla="*/ 19 w 21"/>
                  <a:gd name="T85" fmla="*/ 78 h 82"/>
                  <a:gd name="T86" fmla="*/ 20 w 21"/>
                  <a:gd name="T87" fmla="*/ 75 h 82"/>
                  <a:gd name="T88" fmla="*/ 19 w 21"/>
                  <a:gd name="T89" fmla="*/ 72 h 82"/>
                  <a:gd name="T90" fmla="*/ 17 w 21"/>
                  <a:gd name="T91" fmla="*/ 8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82">
                    <a:moveTo>
                      <a:pt x="17" y="80"/>
                    </a:moveTo>
                    <a:lnTo>
                      <a:pt x="19" y="72"/>
                    </a:lnTo>
                    <a:lnTo>
                      <a:pt x="18" y="68"/>
                    </a:lnTo>
                    <a:lnTo>
                      <a:pt x="17" y="64"/>
                    </a:lnTo>
                    <a:lnTo>
                      <a:pt x="16" y="59"/>
                    </a:lnTo>
                    <a:lnTo>
                      <a:pt x="16" y="55"/>
                    </a:lnTo>
                    <a:lnTo>
                      <a:pt x="15" y="50"/>
                    </a:lnTo>
                    <a:lnTo>
                      <a:pt x="14" y="45"/>
                    </a:lnTo>
                    <a:lnTo>
                      <a:pt x="13" y="41"/>
                    </a:lnTo>
                    <a:lnTo>
                      <a:pt x="13" y="36"/>
                    </a:lnTo>
                    <a:lnTo>
                      <a:pt x="12" y="31"/>
                    </a:lnTo>
                    <a:lnTo>
                      <a:pt x="11" y="26"/>
                    </a:lnTo>
                    <a:lnTo>
                      <a:pt x="11" y="22"/>
                    </a:lnTo>
                    <a:lnTo>
                      <a:pt x="10" y="17"/>
                    </a:lnTo>
                    <a:lnTo>
                      <a:pt x="10" y="13"/>
                    </a:lnTo>
                    <a:lnTo>
                      <a:pt x="9" y="8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10"/>
                    </a:lnTo>
                    <a:lnTo>
                      <a:pt x="1" y="14"/>
                    </a:lnTo>
                    <a:lnTo>
                      <a:pt x="2" y="19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4" y="33"/>
                    </a:lnTo>
                    <a:lnTo>
                      <a:pt x="4" y="38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6" y="53"/>
                    </a:lnTo>
                    <a:lnTo>
                      <a:pt x="7" y="58"/>
                    </a:lnTo>
                    <a:lnTo>
                      <a:pt x="8" y="62"/>
                    </a:lnTo>
                    <a:lnTo>
                      <a:pt x="9" y="67"/>
                    </a:lnTo>
                    <a:lnTo>
                      <a:pt x="10" y="72"/>
                    </a:lnTo>
                    <a:lnTo>
                      <a:pt x="11" y="76"/>
                    </a:lnTo>
                    <a:lnTo>
                      <a:pt x="13" y="69"/>
                    </a:lnTo>
                    <a:lnTo>
                      <a:pt x="11" y="76"/>
                    </a:lnTo>
                    <a:lnTo>
                      <a:pt x="12" y="78"/>
                    </a:lnTo>
                    <a:lnTo>
                      <a:pt x="13" y="80"/>
                    </a:lnTo>
                    <a:lnTo>
                      <a:pt x="15" y="81"/>
                    </a:lnTo>
                    <a:lnTo>
                      <a:pt x="16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20" y="75"/>
                    </a:lnTo>
                    <a:lnTo>
                      <a:pt x="19" y="72"/>
                    </a:lnTo>
                    <a:lnTo>
                      <a:pt x="17" y="8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77" name="Freeform 9">
                <a:extLst>
                  <a:ext uri="{FF2B5EF4-FFF2-40B4-BE49-F238E27FC236}">
                    <a16:creationId xmlns:a16="http://schemas.microsoft.com/office/drawing/2014/main" id="{7B9375B6-E794-A4DA-59F6-3C044702F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" y="1913"/>
                <a:ext cx="618" cy="735"/>
              </a:xfrm>
              <a:custGeom>
                <a:avLst/>
                <a:gdLst>
                  <a:gd name="T0" fmla="*/ 53 w 618"/>
                  <a:gd name="T1" fmla="*/ 681 h 735"/>
                  <a:gd name="T2" fmla="*/ 120 w 618"/>
                  <a:gd name="T3" fmla="*/ 703 h 735"/>
                  <a:gd name="T4" fmla="*/ 207 w 618"/>
                  <a:gd name="T5" fmla="*/ 724 h 735"/>
                  <a:gd name="T6" fmla="*/ 297 w 618"/>
                  <a:gd name="T7" fmla="*/ 734 h 735"/>
                  <a:gd name="T8" fmla="*/ 368 w 618"/>
                  <a:gd name="T9" fmla="*/ 719 h 735"/>
                  <a:gd name="T10" fmla="*/ 397 w 618"/>
                  <a:gd name="T11" fmla="*/ 691 h 735"/>
                  <a:gd name="T12" fmla="*/ 405 w 618"/>
                  <a:gd name="T13" fmla="*/ 668 h 735"/>
                  <a:gd name="T14" fmla="*/ 403 w 618"/>
                  <a:gd name="T15" fmla="*/ 637 h 735"/>
                  <a:gd name="T16" fmla="*/ 420 w 618"/>
                  <a:gd name="T17" fmla="*/ 594 h 735"/>
                  <a:gd name="T18" fmla="*/ 431 w 618"/>
                  <a:gd name="T19" fmla="*/ 532 h 735"/>
                  <a:gd name="T20" fmla="*/ 438 w 618"/>
                  <a:gd name="T21" fmla="*/ 461 h 735"/>
                  <a:gd name="T22" fmla="*/ 446 w 618"/>
                  <a:gd name="T23" fmla="*/ 389 h 735"/>
                  <a:gd name="T24" fmla="*/ 464 w 618"/>
                  <a:gd name="T25" fmla="*/ 328 h 735"/>
                  <a:gd name="T26" fmla="*/ 509 w 618"/>
                  <a:gd name="T27" fmla="*/ 303 h 735"/>
                  <a:gd name="T28" fmla="*/ 561 w 618"/>
                  <a:gd name="T29" fmla="*/ 299 h 735"/>
                  <a:gd name="T30" fmla="*/ 600 w 618"/>
                  <a:gd name="T31" fmla="*/ 290 h 735"/>
                  <a:gd name="T32" fmla="*/ 614 w 618"/>
                  <a:gd name="T33" fmla="*/ 270 h 735"/>
                  <a:gd name="T34" fmla="*/ 617 w 618"/>
                  <a:gd name="T35" fmla="*/ 225 h 735"/>
                  <a:gd name="T36" fmla="*/ 613 w 618"/>
                  <a:gd name="T37" fmla="*/ 169 h 735"/>
                  <a:gd name="T38" fmla="*/ 605 w 618"/>
                  <a:gd name="T39" fmla="*/ 111 h 735"/>
                  <a:gd name="T40" fmla="*/ 594 w 618"/>
                  <a:gd name="T41" fmla="*/ 64 h 735"/>
                  <a:gd name="T42" fmla="*/ 571 w 618"/>
                  <a:gd name="T43" fmla="*/ 58 h 735"/>
                  <a:gd name="T44" fmla="*/ 531 w 618"/>
                  <a:gd name="T45" fmla="*/ 70 h 735"/>
                  <a:gd name="T46" fmla="*/ 480 w 618"/>
                  <a:gd name="T47" fmla="*/ 83 h 735"/>
                  <a:gd name="T48" fmla="*/ 461 w 618"/>
                  <a:gd name="T49" fmla="*/ 141 h 735"/>
                  <a:gd name="T50" fmla="*/ 430 w 618"/>
                  <a:gd name="T51" fmla="*/ 192 h 735"/>
                  <a:gd name="T52" fmla="*/ 397 w 618"/>
                  <a:gd name="T53" fmla="*/ 212 h 735"/>
                  <a:gd name="T54" fmla="*/ 356 w 618"/>
                  <a:gd name="T55" fmla="*/ 160 h 735"/>
                  <a:gd name="T56" fmla="*/ 327 w 618"/>
                  <a:gd name="T57" fmla="*/ 82 h 735"/>
                  <a:gd name="T58" fmla="*/ 315 w 618"/>
                  <a:gd name="T59" fmla="*/ 28 h 735"/>
                  <a:gd name="T60" fmla="*/ 281 w 618"/>
                  <a:gd name="T61" fmla="*/ 16 h 735"/>
                  <a:gd name="T62" fmla="*/ 250 w 618"/>
                  <a:gd name="T63" fmla="*/ 15 h 735"/>
                  <a:gd name="T64" fmla="*/ 233 w 618"/>
                  <a:gd name="T65" fmla="*/ 128 h 735"/>
                  <a:gd name="T66" fmla="*/ 199 w 618"/>
                  <a:gd name="T67" fmla="*/ 258 h 735"/>
                  <a:gd name="T68" fmla="*/ 153 w 618"/>
                  <a:gd name="T69" fmla="*/ 376 h 735"/>
                  <a:gd name="T70" fmla="*/ 103 w 618"/>
                  <a:gd name="T71" fmla="*/ 473 h 735"/>
                  <a:gd name="T72" fmla="*/ 56 w 618"/>
                  <a:gd name="T73" fmla="*/ 544 h 735"/>
                  <a:gd name="T74" fmla="*/ 152 w 618"/>
                  <a:gd name="T75" fmla="*/ 5 h 735"/>
                  <a:gd name="T76" fmla="*/ 107 w 618"/>
                  <a:gd name="T77" fmla="*/ 0 h 735"/>
                  <a:gd name="T78" fmla="*/ 57 w 618"/>
                  <a:gd name="T79" fmla="*/ 6 h 735"/>
                  <a:gd name="T80" fmla="*/ 23 w 618"/>
                  <a:gd name="T81" fmla="*/ 37 h 735"/>
                  <a:gd name="T82" fmla="*/ 22 w 618"/>
                  <a:gd name="T83" fmla="*/ 94 h 735"/>
                  <a:gd name="T84" fmla="*/ 6 w 618"/>
                  <a:gd name="T85" fmla="*/ 167 h 735"/>
                  <a:gd name="T86" fmla="*/ 19 w 618"/>
                  <a:gd name="T87" fmla="*/ 201 h 735"/>
                  <a:gd name="T88" fmla="*/ 47 w 618"/>
                  <a:gd name="T89" fmla="*/ 214 h 735"/>
                  <a:gd name="T90" fmla="*/ 68 w 618"/>
                  <a:gd name="T91" fmla="*/ 221 h 735"/>
                  <a:gd name="T92" fmla="*/ 69 w 618"/>
                  <a:gd name="T93" fmla="*/ 259 h 735"/>
                  <a:gd name="T94" fmla="*/ 66 w 618"/>
                  <a:gd name="T95" fmla="*/ 297 h 735"/>
                  <a:gd name="T96" fmla="*/ 60 w 618"/>
                  <a:gd name="T97" fmla="*/ 333 h 735"/>
                  <a:gd name="T98" fmla="*/ 51 w 618"/>
                  <a:gd name="T99" fmla="*/ 371 h 735"/>
                  <a:gd name="T100" fmla="*/ 41 w 618"/>
                  <a:gd name="T101" fmla="*/ 408 h 735"/>
                  <a:gd name="T102" fmla="*/ 69 w 618"/>
                  <a:gd name="T103" fmla="*/ 352 h 735"/>
                  <a:gd name="T104" fmla="*/ 101 w 618"/>
                  <a:gd name="T105" fmla="*/ 279 h 735"/>
                  <a:gd name="T106" fmla="*/ 128 w 618"/>
                  <a:gd name="T107" fmla="*/ 204 h 735"/>
                  <a:gd name="T108" fmla="*/ 148 w 618"/>
                  <a:gd name="T109" fmla="*/ 126 h 735"/>
                  <a:gd name="T110" fmla="*/ 158 w 618"/>
                  <a:gd name="T111" fmla="*/ 47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18" h="735">
                    <a:moveTo>
                      <a:pt x="29" y="672"/>
                    </a:moveTo>
                    <a:lnTo>
                      <a:pt x="32" y="672"/>
                    </a:lnTo>
                    <a:lnTo>
                      <a:pt x="35" y="674"/>
                    </a:lnTo>
                    <a:lnTo>
                      <a:pt x="40" y="676"/>
                    </a:lnTo>
                    <a:lnTo>
                      <a:pt x="46" y="678"/>
                    </a:lnTo>
                    <a:lnTo>
                      <a:pt x="53" y="681"/>
                    </a:lnTo>
                    <a:lnTo>
                      <a:pt x="62" y="684"/>
                    </a:lnTo>
                    <a:lnTo>
                      <a:pt x="72" y="688"/>
                    </a:lnTo>
                    <a:lnTo>
                      <a:pt x="83" y="691"/>
                    </a:lnTo>
                    <a:lnTo>
                      <a:pt x="94" y="695"/>
                    </a:lnTo>
                    <a:lnTo>
                      <a:pt x="107" y="699"/>
                    </a:lnTo>
                    <a:lnTo>
                      <a:pt x="120" y="703"/>
                    </a:lnTo>
                    <a:lnTo>
                      <a:pt x="133" y="707"/>
                    </a:lnTo>
                    <a:lnTo>
                      <a:pt x="147" y="710"/>
                    </a:lnTo>
                    <a:lnTo>
                      <a:pt x="162" y="714"/>
                    </a:lnTo>
                    <a:lnTo>
                      <a:pt x="177" y="718"/>
                    </a:lnTo>
                    <a:lnTo>
                      <a:pt x="192" y="721"/>
                    </a:lnTo>
                    <a:lnTo>
                      <a:pt x="207" y="724"/>
                    </a:lnTo>
                    <a:lnTo>
                      <a:pt x="223" y="727"/>
                    </a:lnTo>
                    <a:lnTo>
                      <a:pt x="238" y="729"/>
                    </a:lnTo>
                    <a:lnTo>
                      <a:pt x="253" y="731"/>
                    </a:lnTo>
                    <a:lnTo>
                      <a:pt x="268" y="733"/>
                    </a:lnTo>
                    <a:lnTo>
                      <a:pt x="283" y="734"/>
                    </a:lnTo>
                    <a:lnTo>
                      <a:pt x="297" y="734"/>
                    </a:lnTo>
                    <a:lnTo>
                      <a:pt x="311" y="733"/>
                    </a:lnTo>
                    <a:lnTo>
                      <a:pt x="324" y="732"/>
                    </a:lnTo>
                    <a:lnTo>
                      <a:pt x="336" y="730"/>
                    </a:lnTo>
                    <a:lnTo>
                      <a:pt x="348" y="728"/>
                    </a:lnTo>
                    <a:lnTo>
                      <a:pt x="358" y="723"/>
                    </a:lnTo>
                    <a:lnTo>
                      <a:pt x="368" y="719"/>
                    </a:lnTo>
                    <a:lnTo>
                      <a:pt x="376" y="714"/>
                    </a:lnTo>
                    <a:lnTo>
                      <a:pt x="384" y="707"/>
                    </a:lnTo>
                    <a:lnTo>
                      <a:pt x="390" y="699"/>
                    </a:lnTo>
                    <a:lnTo>
                      <a:pt x="393" y="697"/>
                    </a:lnTo>
                    <a:lnTo>
                      <a:pt x="395" y="694"/>
                    </a:lnTo>
                    <a:lnTo>
                      <a:pt x="397" y="691"/>
                    </a:lnTo>
                    <a:lnTo>
                      <a:pt x="399" y="688"/>
                    </a:lnTo>
                    <a:lnTo>
                      <a:pt x="401" y="685"/>
                    </a:lnTo>
                    <a:lnTo>
                      <a:pt x="402" y="681"/>
                    </a:lnTo>
                    <a:lnTo>
                      <a:pt x="403" y="677"/>
                    </a:lnTo>
                    <a:lnTo>
                      <a:pt x="405" y="672"/>
                    </a:lnTo>
                    <a:lnTo>
                      <a:pt x="405" y="668"/>
                    </a:lnTo>
                    <a:lnTo>
                      <a:pt x="406" y="664"/>
                    </a:lnTo>
                    <a:lnTo>
                      <a:pt x="406" y="658"/>
                    </a:lnTo>
                    <a:lnTo>
                      <a:pt x="406" y="653"/>
                    </a:lnTo>
                    <a:lnTo>
                      <a:pt x="405" y="648"/>
                    </a:lnTo>
                    <a:lnTo>
                      <a:pt x="405" y="642"/>
                    </a:lnTo>
                    <a:lnTo>
                      <a:pt x="403" y="637"/>
                    </a:lnTo>
                    <a:lnTo>
                      <a:pt x="402" y="631"/>
                    </a:lnTo>
                    <a:lnTo>
                      <a:pt x="406" y="626"/>
                    </a:lnTo>
                    <a:lnTo>
                      <a:pt x="410" y="618"/>
                    </a:lnTo>
                    <a:lnTo>
                      <a:pt x="414" y="611"/>
                    </a:lnTo>
                    <a:lnTo>
                      <a:pt x="417" y="603"/>
                    </a:lnTo>
                    <a:lnTo>
                      <a:pt x="420" y="594"/>
                    </a:lnTo>
                    <a:lnTo>
                      <a:pt x="422" y="585"/>
                    </a:lnTo>
                    <a:lnTo>
                      <a:pt x="425" y="575"/>
                    </a:lnTo>
                    <a:lnTo>
                      <a:pt x="427" y="565"/>
                    </a:lnTo>
                    <a:lnTo>
                      <a:pt x="429" y="554"/>
                    </a:lnTo>
                    <a:lnTo>
                      <a:pt x="430" y="543"/>
                    </a:lnTo>
                    <a:lnTo>
                      <a:pt x="431" y="532"/>
                    </a:lnTo>
                    <a:lnTo>
                      <a:pt x="433" y="521"/>
                    </a:lnTo>
                    <a:lnTo>
                      <a:pt x="434" y="509"/>
                    </a:lnTo>
                    <a:lnTo>
                      <a:pt x="435" y="497"/>
                    </a:lnTo>
                    <a:lnTo>
                      <a:pt x="436" y="485"/>
                    </a:lnTo>
                    <a:lnTo>
                      <a:pt x="437" y="473"/>
                    </a:lnTo>
                    <a:lnTo>
                      <a:pt x="438" y="461"/>
                    </a:lnTo>
                    <a:lnTo>
                      <a:pt x="439" y="449"/>
                    </a:lnTo>
                    <a:lnTo>
                      <a:pt x="440" y="437"/>
                    </a:lnTo>
                    <a:lnTo>
                      <a:pt x="442" y="424"/>
                    </a:lnTo>
                    <a:lnTo>
                      <a:pt x="443" y="413"/>
                    </a:lnTo>
                    <a:lnTo>
                      <a:pt x="445" y="401"/>
                    </a:lnTo>
                    <a:lnTo>
                      <a:pt x="446" y="389"/>
                    </a:lnTo>
                    <a:lnTo>
                      <a:pt x="449" y="379"/>
                    </a:lnTo>
                    <a:lnTo>
                      <a:pt x="451" y="368"/>
                    </a:lnTo>
                    <a:lnTo>
                      <a:pt x="453" y="357"/>
                    </a:lnTo>
                    <a:lnTo>
                      <a:pt x="457" y="347"/>
                    </a:lnTo>
                    <a:lnTo>
                      <a:pt x="460" y="338"/>
                    </a:lnTo>
                    <a:lnTo>
                      <a:pt x="464" y="328"/>
                    </a:lnTo>
                    <a:lnTo>
                      <a:pt x="468" y="320"/>
                    </a:lnTo>
                    <a:lnTo>
                      <a:pt x="472" y="312"/>
                    </a:lnTo>
                    <a:lnTo>
                      <a:pt x="478" y="305"/>
                    </a:lnTo>
                    <a:lnTo>
                      <a:pt x="488" y="304"/>
                    </a:lnTo>
                    <a:lnTo>
                      <a:pt x="498" y="303"/>
                    </a:lnTo>
                    <a:lnTo>
                      <a:pt x="509" y="303"/>
                    </a:lnTo>
                    <a:lnTo>
                      <a:pt x="518" y="303"/>
                    </a:lnTo>
                    <a:lnTo>
                      <a:pt x="528" y="302"/>
                    </a:lnTo>
                    <a:lnTo>
                      <a:pt x="536" y="301"/>
                    </a:lnTo>
                    <a:lnTo>
                      <a:pt x="545" y="301"/>
                    </a:lnTo>
                    <a:lnTo>
                      <a:pt x="553" y="300"/>
                    </a:lnTo>
                    <a:lnTo>
                      <a:pt x="561" y="299"/>
                    </a:lnTo>
                    <a:lnTo>
                      <a:pt x="569" y="298"/>
                    </a:lnTo>
                    <a:lnTo>
                      <a:pt x="576" y="297"/>
                    </a:lnTo>
                    <a:lnTo>
                      <a:pt x="582" y="295"/>
                    </a:lnTo>
                    <a:lnTo>
                      <a:pt x="588" y="294"/>
                    </a:lnTo>
                    <a:lnTo>
                      <a:pt x="595" y="292"/>
                    </a:lnTo>
                    <a:lnTo>
                      <a:pt x="600" y="290"/>
                    </a:lnTo>
                    <a:lnTo>
                      <a:pt x="605" y="287"/>
                    </a:lnTo>
                    <a:lnTo>
                      <a:pt x="607" y="285"/>
                    </a:lnTo>
                    <a:lnTo>
                      <a:pt x="609" y="282"/>
                    </a:lnTo>
                    <a:lnTo>
                      <a:pt x="611" y="279"/>
                    </a:lnTo>
                    <a:lnTo>
                      <a:pt x="612" y="275"/>
                    </a:lnTo>
                    <a:lnTo>
                      <a:pt x="614" y="270"/>
                    </a:lnTo>
                    <a:lnTo>
                      <a:pt x="615" y="263"/>
                    </a:lnTo>
                    <a:lnTo>
                      <a:pt x="615" y="257"/>
                    </a:lnTo>
                    <a:lnTo>
                      <a:pt x="616" y="250"/>
                    </a:lnTo>
                    <a:lnTo>
                      <a:pt x="616" y="242"/>
                    </a:lnTo>
                    <a:lnTo>
                      <a:pt x="617" y="234"/>
                    </a:lnTo>
                    <a:lnTo>
                      <a:pt x="617" y="225"/>
                    </a:lnTo>
                    <a:lnTo>
                      <a:pt x="616" y="217"/>
                    </a:lnTo>
                    <a:lnTo>
                      <a:pt x="616" y="207"/>
                    </a:lnTo>
                    <a:lnTo>
                      <a:pt x="615" y="198"/>
                    </a:lnTo>
                    <a:lnTo>
                      <a:pt x="615" y="188"/>
                    </a:lnTo>
                    <a:lnTo>
                      <a:pt x="614" y="179"/>
                    </a:lnTo>
                    <a:lnTo>
                      <a:pt x="613" y="169"/>
                    </a:lnTo>
                    <a:lnTo>
                      <a:pt x="612" y="158"/>
                    </a:lnTo>
                    <a:lnTo>
                      <a:pt x="611" y="149"/>
                    </a:lnTo>
                    <a:lnTo>
                      <a:pt x="610" y="139"/>
                    </a:lnTo>
                    <a:lnTo>
                      <a:pt x="608" y="129"/>
                    </a:lnTo>
                    <a:lnTo>
                      <a:pt x="607" y="120"/>
                    </a:lnTo>
                    <a:lnTo>
                      <a:pt x="605" y="111"/>
                    </a:lnTo>
                    <a:lnTo>
                      <a:pt x="603" y="102"/>
                    </a:lnTo>
                    <a:lnTo>
                      <a:pt x="602" y="94"/>
                    </a:lnTo>
                    <a:lnTo>
                      <a:pt x="600" y="86"/>
                    </a:lnTo>
                    <a:lnTo>
                      <a:pt x="598" y="77"/>
                    </a:lnTo>
                    <a:lnTo>
                      <a:pt x="596" y="71"/>
                    </a:lnTo>
                    <a:lnTo>
                      <a:pt x="594" y="64"/>
                    </a:lnTo>
                    <a:lnTo>
                      <a:pt x="592" y="59"/>
                    </a:lnTo>
                    <a:lnTo>
                      <a:pt x="590" y="53"/>
                    </a:lnTo>
                    <a:lnTo>
                      <a:pt x="588" y="49"/>
                    </a:lnTo>
                    <a:lnTo>
                      <a:pt x="583" y="52"/>
                    </a:lnTo>
                    <a:lnTo>
                      <a:pt x="578" y="55"/>
                    </a:lnTo>
                    <a:lnTo>
                      <a:pt x="571" y="58"/>
                    </a:lnTo>
                    <a:lnTo>
                      <a:pt x="566" y="60"/>
                    </a:lnTo>
                    <a:lnTo>
                      <a:pt x="559" y="62"/>
                    </a:lnTo>
                    <a:lnTo>
                      <a:pt x="552" y="64"/>
                    </a:lnTo>
                    <a:lnTo>
                      <a:pt x="546" y="66"/>
                    </a:lnTo>
                    <a:lnTo>
                      <a:pt x="539" y="68"/>
                    </a:lnTo>
                    <a:lnTo>
                      <a:pt x="531" y="70"/>
                    </a:lnTo>
                    <a:lnTo>
                      <a:pt x="524" y="72"/>
                    </a:lnTo>
                    <a:lnTo>
                      <a:pt x="515" y="74"/>
                    </a:lnTo>
                    <a:lnTo>
                      <a:pt x="507" y="76"/>
                    </a:lnTo>
                    <a:lnTo>
                      <a:pt x="498" y="78"/>
                    </a:lnTo>
                    <a:lnTo>
                      <a:pt x="489" y="80"/>
                    </a:lnTo>
                    <a:lnTo>
                      <a:pt x="480" y="83"/>
                    </a:lnTo>
                    <a:lnTo>
                      <a:pt x="470" y="85"/>
                    </a:lnTo>
                    <a:lnTo>
                      <a:pt x="470" y="97"/>
                    </a:lnTo>
                    <a:lnTo>
                      <a:pt x="469" y="109"/>
                    </a:lnTo>
                    <a:lnTo>
                      <a:pt x="468" y="120"/>
                    </a:lnTo>
                    <a:lnTo>
                      <a:pt x="465" y="131"/>
                    </a:lnTo>
                    <a:lnTo>
                      <a:pt x="461" y="141"/>
                    </a:lnTo>
                    <a:lnTo>
                      <a:pt x="457" y="151"/>
                    </a:lnTo>
                    <a:lnTo>
                      <a:pt x="452" y="161"/>
                    </a:lnTo>
                    <a:lnTo>
                      <a:pt x="447" y="169"/>
                    </a:lnTo>
                    <a:lnTo>
                      <a:pt x="441" y="177"/>
                    </a:lnTo>
                    <a:lnTo>
                      <a:pt x="435" y="185"/>
                    </a:lnTo>
                    <a:lnTo>
                      <a:pt x="430" y="192"/>
                    </a:lnTo>
                    <a:lnTo>
                      <a:pt x="424" y="199"/>
                    </a:lnTo>
                    <a:lnTo>
                      <a:pt x="418" y="204"/>
                    </a:lnTo>
                    <a:lnTo>
                      <a:pt x="413" y="209"/>
                    </a:lnTo>
                    <a:lnTo>
                      <a:pt x="408" y="214"/>
                    </a:lnTo>
                    <a:lnTo>
                      <a:pt x="403" y="217"/>
                    </a:lnTo>
                    <a:lnTo>
                      <a:pt x="397" y="212"/>
                    </a:lnTo>
                    <a:lnTo>
                      <a:pt x="390" y="206"/>
                    </a:lnTo>
                    <a:lnTo>
                      <a:pt x="384" y="198"/>
                    </a:lnTo>
                    <a:lnTo>
                      <a:pt x="376" y="190"/>
                    </a:lnTo>
                    <a:lnTo>
                      <a:pt x="370" y="181"/>
                    </a:lnTo>
                    <a:lnTo>
                      <a:pt x="363" y="171"/>
                    </a:lnTo>
                    <a:lnTo>
                      <a:pt x="356" y="160"/>
                    </a:lnTo>
                    <a:lnTo>
                      <a:pt x="349" y="149"/>
                    </a:lnTo>
                    <a:lnTo>
                      <a:pt x="343" y="137"/>
                    </a:lnTo>
                    <a:lnTo>
                      <a:pt x="338" y="123"/>
                    </a:lnTo>
                    <a:lnTo>
                      <a:pt x="333" y="110"/>
                    </a:lnTo>
                    <a:lnTo>
                      <a:pt x="329" y="96"/>
                    </a:lnTo>
                    <a:lnTo>
                      <a:pt x="327" y="82"/>
                    </a:lnTo>
                    <a:lnTo>
                      <a:pt x="325" y="67"/>
                    </a:lnTo>
                    <a:lnTo>
                      <a:pt x="325" y="52"/>
                    </a:lnTo>
                    <a:lnTo>
                      <a:pt x="327" y="37"/>
                    </a:lnTo>
                    <a:lnTo>
                      <a:pt x="323" y="33"/>
                    </a:lnTo>
                    <a:lnTo>
                      <a:pt x="320" y="30"/>
                    </a:lnTo>
                    <a:lnTo>
                      <a:pt x="315" y="28"/>
                    </a:lnTo>
                    <a:lnTo>
                      <a:pt x="310" y="25"/>
                    </a:lnTo>
                    <a:lnTo>
                      <a:pt x="305" y="23"/>
                    </a:lnTo>
                    <a:lnTo>
                      <a:pt x="299" y="21"/>
                    </a:lnTo>
                    <a:lnTo>
                      <a:pt x="293" y="19"/>
                    </a:lnTo>
                    <a:lnTo>
                      <a:pt x="287" y="18"/>
                    </a:lnTo>
                    <a:lnTo>
                      <a:pt x="281" y="16"/>
                    </a:lnTo>
                    <a:lnTo>
                      <a:pt x="275" y="16"/>
                    </a:lnTo>
                    <a:lnTo>
                      <a:pt x="269" y="15"/>
                    </a:lnTo>
                    <a:lnTo>
                      <a:pt x="264" y="15"/>
                    </a:lnTo>
                    <a:lnTo>
                      <a:pt x="258" y="14"/>
                    </a:lnTo>
                    <a:lnTo>
                      <a:pt x="254" y="15"/>
                    </a:lnTo>
                    <a:lnTo>
                      <a:pt x="250" y="15"/>
                    </a:lnTo>
                    <a:lnTo>
                      <a:pt x="247" y="16"/>
                    </a:lnTo>
                    <a:lnTo>
                      <a:pt x="245" y="38"/>
                    </a:lnTo>
                    <a:lnTo>
                      <a:pt x="243" y="61"/>
                    </a:lnTo>
                    <a:lnTo>
                      <a:pt x="240" y="83"/>
                    </a:lnTo>
                    <a:lnTo>
                      <a:pt x="237" y="105"/>
                    </a:lnTo>
                    <a:lnTo>
                      <a:pt x="233" y="128"/>
                    </a:lnTo>
                    <a:lnTo>
                      <a:pt x="228" y="150"/>
                    </a:lnTo>
                    <a:lnTo>
                      <a:pt x="223" y="172"/>
                    </a:lnTo>
                    <a:lnTo>
                      <a:pt x="218" y="193"/>
                    </a:lnTo>
                    <a:lnTo>
                      <a:pt x="211" y="215"/>
                    </a:lnTo>
                    <a:lnTo>
                      <a:pt x="205" y="236"/>
                    </a:lnTo>
                    <a:lnTo>
                      <a:pt x="199" y="258"/>
                    </a:lnTo>
                    <a:lnTo>
                      <a:pt x="192" y="279"/>
                    </a:lnTo>
                    <a:lnTo>
                      <a:pt x="185" y="298"/>
                    </a:lnTo>
                    <a:lnTo>
                      <a:pt x="177" y="319"/>
                    </a:lnTo>
                    <a:lnTo>
                      <a:pt x="169" y="338"/>
                    </a:lnTo>
                    <a:lnTo>
                      <a:pt x="161" y="357"/>
                    </a:lnTo>
                    <a:lnTo>
                      <a:pt x="153" y="376"/>
                    </a:lnTo>
                    <a:lnTo>
                      <a:pt x="145" y="393"/>
                    </a:lnTo>
                    <a:lnTo>
                      <a:pt x="136" y="411"/>
                    </a:lnTo>
                    <a:lnTo>
                      <a:pt x="128" y="427"/>
                    </a:lnTo>
                    <a:lnTo>
                      <a:pt x="120" y="443"/>
                    </a:lnTo>
                    <a:lnTo>
                      <a:pt x="111" y="459"/>
                    </a:lnTo>
                    <a:lnTo>
                      <a:pt x="103" y="473"/>
                    </a:lnTo>
                    <a:lnTo>
                      <a:pt x="95" y="487"/>
                    </a:lnTo>
                    <a:lnTo>
                      <a:pt x="87" y="500"/>
                    </a:lnTo>
                    <a:lnTo>
                      <a:pt x="79" y="513"/>
                    </a:lnTo>
                    <a:lnTo>
                      <a:pt x="71" y="524"/>
                    </a:lnTo>
                    <a:lnTo>
                      <a:pt x="64" y="535"/>
                    </a:lnTo>
                    <a:lnTo>
                      <a:pt x="56" y="544"/>
                    </a:lnTo>
                    <a:lnTo>
                      <a:pt x="49" y="552"/>
                    </a:lnTo>
                    <a:lnTo>
                      <a:pt x="43" y="560"/>
                    </a:lnTo>
                    <a:lnTo>
                      <a:pt x="37" y="566"/>
                    </a:lnTo>
                    <a:lnTo>
                      <a:pt x="29" y="672"/>
                    </a:lnTo>
                    <a:lnTo>
                      <a:pt x="159" y="7"/>
                    </a:lnTo>
                    <a:lnTo>
                      <a:pt x="152" y="5"/>
                    </a:lnTo>
                    <a:lnTo>
                      <a:pt x="145" y="3"/>
                    </a:lnTo>
                    <a:lnTo>
                      <a:pt x="138" y="2"/>
                    </a:lnTo>
                    <a:lnTo>
                      <a:pt x="130" y="1"/>
                    </a:lnTo>
                    <a:lnTo>
                      <a:pt x="123" y="0"/>
                    </a:lnTo>
                    <a:lnTo>
                      <a:pt x="115" y="0"/>
                    </a:lnTo>
                    <a:lnTo>
                      <a:pt x="107" y="0"/>
                    </a:lnTo>
                    <a:lnTo>
                      <a:pt x="99" y="0"/>
                    </a:lnTo>
                    <a:lnTo>
                      <a:pt x="91" y="0"/>
                    </a:lnTo>
                    <a:lnTo>
                      <a:pt x="83" y="1"/>
                    </a:lnTo>
                    <a:lnTo>
                      <a:pt x="75" y="2"/>
                    </a:lnTo>
                    <a:lnTo>
                      <a:pt x="66" y="3"/>
                    </a:lnTo>
                    <a:lnTo>
                      <a:pt x="57" y="6"/>
                    </a:lnTo>
                    <a:lnTo>
                      <a:pt x="49" y="8"/>
                    </a:lnTo>
                    <a:lnTo>
                      <a:pt x="39" y="12"/>
                    </a:lnTo>
                    <a:lnTo>
                      <a:pt x="30" y="16"/>
                    </a:lnTo>
                    <a:lnTo>
                      <a:pt x="26" y="22"/>
                    </a:lnTo>
                    <a:lnTo>
                      <a:pt x="24" y="30"/>
                    </a:lnTo>
                    <a:lnTo>
                      <a:pt x="23" y="37"/>
                    </a:lnTo>
                    <a:lnTo>
                      <a:pt x="22" y="46"/>
                    </a:lnTo>
                    <a:lnTo>
                      <a:pt x="22" y="55"/>
                    </a:lnTo>
                    <a:lnTo>
                      <a:pt x="22" y="64"/>
                    </a:lnTo>
                    <a:lnTo>
                      <a:pt x="22" y="73"/>
                    </a:lnTo>
                    <a:lnTo>
                      <a:pt x="22" y="83"/>
                    </a:lnTo>
                    <a:lnTo>
                      <a:pt x="22" y="94"/>
                    </a:lnTo>
                    <a:lnTo>
                      <a:pt x="21" y="105"/>
                    </a:lnTo>
                    <a:lnTo>
                      <a:pt x="20" y="116"/>
                    </a:lnTo>
                    <a:lnTo>
                      <a:pt x="18" y="129"/>
                    </a:lnTo>
                    <a:lnTo>
                      <a:pt x="16" y="141"/>
                    </a:lnTo>
                    <a:lnTo>
                      <a:pt x="12" y="154"/>
                    </a:lnTo>
                    <a:lnTo>
                      <a:pt x="6" y="167"/>
                    </a:lnTo>
                    <a:lnTo>
                      <a:pt x="0" y="181"/>
                    </a:lnTo>
                    <a:lnTo>
                      <a:pt x="2" y="186"/>
                    </a:lnTo>
                    <a:lnTo>
                      <a:pt x="6" y="190"/>
                    </a:lnTo>
                    <a:lnTo>
                      <a:pt x="10" y="195"/>
                    </a:lnTo>
                    <a:lnTo>
                      <a:pt x="14" y="198"/>
                    </a:lnTo>
                    <a:lnTo>
                      <a:pt x="19" y="201"/>
                    </a:lnTo>
                    <a:lnTo>
                      <a:pt x="23" y="205"/>
                    </a:lnTo>
                    <a:lnTo>
                      <a:pt x="28" y="207"/>
                    </a:lnTo>
                    <a:lnTo>
                      <a:pt x="33" y="209"/>
                    </a:lnTo>
                    <a:lnTo>
                      <a:pt x="37" y="212"/>
                    </a:lnTo>
                    <a:lnTo>
                      <a:pt x="42" y="213"/>
                    </a:lnTo>
                    <a:lnTo>
                      <a:pt x="47" y="214"/>
                    </a:lnTo>
                    <a:lnTo>
                      <a:pt x="52" y="215"/>
                    </a:lnTo>
                    <a:lnTo>
                      <a:pt x="56" y="215"/>
                    </a:lnTo>
                    <a:lnTo>
                      <a:pt x="60" y="215"/>
                    </a:lnTo>
                    <a:lnTo>
                      <a:pt x="64" y="215"/>
                    </a:lnTo>
                    <a:lnTo>
                      <a:pt x="67" y="215"/>
                    </a:lnTo>
                    <a:lnTo>
                      <a:pt x="68" y="221"/>
                    </a:lnTo>
                    <a:lnTo>
                      <a:pt x="68" y="228"/>
                    </a:lnTo>
                    <a:lnTo>
                      <a:pt x="69" y="234"/>
                    </a:lnTo>
                    <a:lnTo>
                      <a:pt x="69" y="240"/>
                    </a:lnTo>
                    <a:lnTo>
                      <a:pt x="69" y="247"/>
                    </a:lnTo>
                    <a:lnTo>
                      <a:pt x="69" y="253"/>
                    </a:lnTo>
                    <a:lnTo>
                      <a:pt x="69" y="259"/>
                    </a:lnTo>
                    <a:lnTo>
                      <a:pt x="69" y="266"/>
                    </a:lnTo>
                    <a:lnTo>
                      <a:pt x="69" y="272"/>
                    </a:lnTo>
                    <a:lnTo>
                      <a:pt x="68" y="278"/>
                    </a:lnTo>
                    <a:lnTo>
                      <a:pt x="68" y="284"/>
                    </a:lnTo>
                    <a:lnTo>
                      <a:pt x="67" y="290"/>
                    </a:lnTo>
                    <a:lnTo>
                      <a:pt x="66" y="297"/>
                    </a:lnTo>
                    <a:lnTo>
                      <a:pt x="65" y="303"/>
                    </a:lnTo>
                    <a:lnTo>
                      <a:pt x="64" y="309"/>
                    </a:lnTo>
                    <a:lnTo>
                      <a:pt x="63" y="315"/>
                    </a:lnTo>
                    <a:lnTo>
                      <a:pt x="62" y="321"/>
                    </a:lnTo>
                    <a:lnTo>
                      <a:pt x="61" y="328"/>
                    </a:lnTo>
                    <a:lnTo>
                      <a:pt x="60" y="333"/>
                    </a:lnTo>
                    <a:lnTo>
                      <a:pt x="59" y="340"/>
                    </a:lnTo>
                    <a:lnTo>
                      <a:pt x="57" y="346"/>
                    </a:lnTo>
                    <a:lnTo>
                      <a:pt x="56" y="352"/>
                    </a:lnTo>
                    <a:lnTo>
                      <a:pt x="54" y="358"/>
                    </a:lnTo>
                    <a:lnTo>
                      <a:pt x="53" y="364"/>
                    </a:lnTo>
                    <a:lnTo>
                      <a:pt x="51" y="371"/>
                    </a:lnTo>
                    <a:lnTo>
                      <a:pt x="50" y="376"/>
                    </a:lnTo>
                    <a:lnTo>
                      <a:pt x="48" y="383"/>
                    </a:lnTo>
                    <a:lnTo>
                      <a:pt x="46" y="389"/>
                    </a:lnTo>
                    <a:lnTo>
                      <a:pt x="45" y="395"/>
                    </a:lnTo>
                    <a:lnTo>
                      <a:pt x="43" y="401"/>
                    </a:lnTo>
                    <a:lnTo>
                      <a:pt x="41" y="408"/>
                    </a:lnTo>
                    <a:lnTo>
                      <a:pt x="40" y="414"/>
                    </a:lnTo>
                    <a:lnTo>
                      <a:pt x="46" y="402"/>
                    </a:lnTo>
                    <a:lnTo>
                      <a:pt x="52" y="389"/>
                    </a:lnTo>
                    <a:lnTo>
                      <a:pt x="58" y="377"/>
                    </a:lnTo>
                    <a:lnTo>
                      <a:pt x="64" y="365"/>
                    </a:lnTo>
                    <a:lnTo>
                      <a:pt x="69" y="352"/>
                    </a:lnTo>
                    <a:lnTo>
                      <a:pt x="75" y="341"/>
                    </a:lnTo>
                    <a:lnTo>
                      <a:pt x="80" y="328"/>
                    </a:lnTo>
                    <a:lnTo>
                      <a:pt x="86" y="316"/>
                    </a:lnTo>
                    <a:lnTo>
                      <a:pt x="91" y="303"/>
                    </a:lnTo>
                    <a:lnTo>
                      <a:pt x="96" y="291"/>
                    </a:lnTo>
                    <a:lnTo>
                      <a:pt x="101" y="279"/>
                    </a:lnTo>
                    <a:lnTo>
                      <a:pt x="106" y="266"/>
                    </a:lnTo>
                    <a:lnTo>
                      <a:pt x="111" y="254"/>
                    </a:lnTo>
                    <a:lnTo>
                      <a:pt x="116" y="241"/>
                    </a:lnTo>
                    <a:lnTo>
                      <a:pt x="120" y="229"/>
                    </a:lnTo>
                    <a:lnTo>
                      <a:pt x="124" y="216"/>
                    </a:lnTo>
                    <a:lnTo>
                      <a:pt x="128" y="204"/>
                    </a:lnTo>
                    <a:lnTo>
                      <a:pt x="132" y="190"/>
                    </a:lnTo>
                    <a:lnTo>
                      <a:pt x="135" y="178"/>
                    </a:lnTo>
                    <a:lnTo>
                      <a:pt x="139" y="165"/>
                    </a:lnTo>
                    <a:lnTo>
                      <a:pt x="142" y="153"/>
                    </a:lnTo>
                    <a:lnTo>
                      <a:pt x="145" y="139"/>
                    </a:lnTo>
                    <a:lnTo>
                      <a:pt x="148" y="126"/>
                    </a:lnTo>
                    <a:lnTo>
                      <a:pt x="150" y="113"/>
                    </a:lnTo>
                    <a:lnTo>
                      <a:pt x="152" y="100"/>
                    </a:lnTo>
                    <a:lnTo>
                      <a:pt x="154" y="87"/>
                    </a:lnTo>
                    <a:lnTo>
                      <a:pt x="156" y="74"/>
                    </a:lnTo>
                    <a:lnTo>
                      <a:pt x="157" y="61"/>
                    </a:lnTo>
                    <a:lnTo>
                      <a:pt x="158" y="47"/>
                    </a:lnTo>
                    <a:lnTo>
                      <a:pt x="159" y="34"/>
                    </a:lnTo>
                    <a:lnTo>
                      <a:pt x="159" y="20"/>
                    </a:lnTo>
                    <a:lnTo>
                      <a:pt x="159" y="7"/>
                    </a:lnTo>
                    <a:lnTo>
                      <a:pt x="29" y="67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78" name="Freeform 10">
                <a:extLst>
                  <a:ext uri="{FF2B5EF4-FFF2-40B4-BE49-F238E27FC236}">
                    <a16:creationId xmlns:a16="http://schemas.microsoft.com/office/drawing/2014/main" id="{061D6FAF-D73F-2039-92D0-96B1FF3C3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" y="2580"/>
                <a:ext cx="372" cy="74"/>
              </a:xfrm>
              <a:custGeom>
                <a:avLst/>
                <a:gdLst>
                  <a:gd name="T0" fmla="*/ 363 w 372"/>
                  <a:gd name="T1" fmla="*/ 29 h 74"/>
                  <a:gd name="T2" fmla="*/ 350 w 372"/>
                  <a:gd name="T3" fmla="*/ 43 h 74"/>
                  <a:gd name="T4" fmla="*/ 332 w 372"/>
                  <a:gd name="T5" fmla="*/ 53 h 74"/>
                  <a:gd name="T6" fmla="*/ 310 w 372"/>
                  <a:gd name="T7" fmla="*/ 58 h 74"/>
                  <a:gd name="T8" fmla="*/ 285 w 372"/>
                  <a:gd name="T9" fmla="*/ 61 h 74"/>
                  <a:gd name="T10" fmla="*/ 258 w 372"/>
                  <a:gd name="T11" fmla="*/ 62 h 74"/>
                  <a:gd name="T12" fmla="*/ 228 w 372"/>
                  <a:gd name="T13" fmla="*/ 60 h 74"/>
                  <a:gd name="T14" fmla="*/ 197 w 372"/>
                  <a:gd name="T15" fmla="*/ 56 h 74"/>
                  <a:gd name="T16" fmla="*/ 166 w 372"/>
                  <a:gd name="T17" fmla="*/ 50 h 74"/>
                  <a:gd name="T18" fmla="*/ 136 w 372"/>
                  <a:gd name="T19" fmla="*/ 42 h 74"/>
                  <a:gd name="T20" fmla="*/ 107 w 372"/>
                  <a:gd name="T21" fmla="*/ 35 h 74"/>
                  <a:gd name="T22" fmla="*/ 80 w 372"/>
                  <a:gd name="T23" fmla="*/ 28 h 74"/>
                  <a:gd name="T24" fmla="*/ 56 w 372"/>
                  <a:gd name="T25" fmla="*/ 19 h 74"/>
                  <a:gd name="T26" fmla="*/ 35 w 372"/>
                  <a:gd name="T27" fmla="*/ 13 h 74"/>
                  <a:gd name="T28" fmla="*/ 19 w 372"/>
                  <a:gd name="T29" fmla="*/ 6 h 74"/>
                  <a:gd name="T30" fmla="*/ 8 w 372"/>
                  <a:gd name="T31" fmla="*/ 2 h 74"/>
                  <a:gd name="T32" fmla="*/ 4 w 372"/>
                  <a:gd name="T33" fmla="*/ 0 h 74"/>
                  <a:gd name="T34" fmla="*/ 2 w 372"/>
                  <a:gd name="T35" fmla="*/ 11 h 74"/>
                  <a:gd name="T36" fmla="*/ 10 w 372"/>
                  <a:gd name="T37" fmla="*/ 14 h 74"/>
                  <a:gd name="T38" fmla="*/ 24 w 372"/>
                  <a:gd name="T39" fmla="*/ 19 h 74"/>
                  <a:gd name="T40" fmla="*/ 43 w 372"/>
                  <a:gd name="T41" fmla="*/ 25 h 74"/>
                  <a:gd name="T42" fmla="*/ 66 w 372"/>
                  <a:gd name="T43" fmla="*/ 33 h 74"/>
                  <a:gd name="T44" fmla="*/ 92 w 372"/>
                  <a:gd name="T45" fmla="*/ 41 h 74"/>
                  <a:gd name="T46" fmla="*/ 120 w 372"/>
                  <a:gd name="T47" fmla="*/ 49 h 74"/>
                  <a:gd name="T48" fmla="*/ 150 w 372"/>
                  <a:gd name="T49" fmla="*/ 57 h 74"/>
                  <a:gd name="T50" fmla="*/ 181 w 372"/>
                  <a:gd name="T51" fmla="*/ 63 h 74"/>
                  <a:gd name="T52" fmla="*/ 211 w 372"/>
                  <a:gd name="T53" fmla="*/ 68 h 74"/>
                  <a:gd name="T54" fmla="*/ 243 w 372"/>
                  <a:gd name="T55" fmla="*/ 72 h 74"/>
                  <a:gd name="T56" fmla="*/ 272 w 372"/>
                  <a:gd name="T57" fmla="*/ 73 h 74"/>
                  <a:gd name="T58" fmla="*/ 299 w 372"/>
                  <a:gd name="T59" fmla="*/ 71 h 74"/>
                  <a:gd name="T60" fmla="*/ 324 w 372"/>
                  <a:gd name="T61" fmla="*/ 66 h 74"/>
                  <a:gd name="T62" fmla="*/ 345 w 372"/>
                  <a:gd name="T63" fmla="*/ 57 h 74"/>
                  <a:gd name="T64" fmla="*/ 362 w 372"/>
                  <a:gd name="T65" fmla="*/ 44 h 74"/>
                  <a:gd name="T66" fmla="*/ 368 w 372"/>
                  <a:gd name="T67" fmla="*/ 37 h 74"/>
                  <a:gd name="T68" fmla="*/ 370 w 372"/>
                  <a:gd name="T69" fmla="*/ 34 h 74"/>
                  <a:gd name="T70" fmla="*/ 369 w 372"/>
                  <a:gd name="T71" fmla="*/ 30 h 74"/>
                  <a:gd name="T72" fmla="*/ 367 w 372"/>
                  <a:gd name="T73" fmla="*/ 28 h 74"/>
                  <a:gd name="T74" fmla="*/ 364 w 372"/>
                  <a:gd name="T75" fmla="*/ 28 h 74"/>
                  <a:gd name="T76" fmla="*/ 364 w 372"/>
                  <a:gd name="T77" fmla="*/ 2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72" h="74">
                    <a:moveTo>
                      <a:pt x="364" y="28"/>
                    </a:moveTo>
                    <a:lnTo>
                      <a:pt x="363" y="29"/>
                    </a:lnTo>
                    <a:lnTo>
                      <a:pt x="357" y="36"/>
                    </a:lnTo>
                    <a:lnTo>
                      <a:pt x="350" y="43"/>
                    </a:lnTo>
                    <a:lnTo>
                      <a:pt x="342" y="48"/>
                    </a:lnTo>
                    <a:lnTo>
                      <a:pt x="332" y="53"/>
                    </a:lnTo>
                    <a:lnTo>
                      <a:pt x="322" y="56"/>
                    </a:lnTo>
                    <a:lnTo>
                      <a:pt x="310" y="58"/>
                    </a:lnTo>
                    <a:lnTo>
                      <a:pt x="298" y="61"/>
                    </a:lnTo>
                    <a:lnTo>
                      <a:pt x="285" y="61"/>
                    </a:lnTo>
                    <a:lnTo>
                      <a:pt x="272" y="62"/>
                    </a:lnTo>
                    <a:lnTo>
                      <a:pt x="258" y="62"/>
                    </a:lnTo>
                    <a:lnTo>
                      <a:pt x="243" y="61"/>
                    </a:lnTo>
                    <a:lnTo>
                      <a:pt x="228" y="60"/>
                    </a:lnTo>
                    <a:lnTo>
                      <a:pt x="212" y="58"/>
                    </a:lnTo>
                    <a:lnTo>
                      <a:pt x="197" y="56"/>
                    </a:lnTo>
                    <a:lnTo>
                      <a:pt x="182" y="53"/>
                    </a:lnTo>
                    <a:lnTo>
                      <a:pt x="166" y="50"/>
                    </a:lnTo>
                    <a:lnTo>
                      <a:pt x="151" y="46"/>
                    </a:lnTo>
                    <a:lnTo>
                      <a:pt x="136" y="42"/>
                    </a:lnTo>
                    <a:lnTo>
                      <a:pt x="121" y="39"/>
                    </a:lnTo>
                    <a:lnTo>
                      <a:pt x="107" y="35"/>
                    </a:lnTo>
                    <a:lnTo>
                      <a:pt x="93" y="31"/>
                    </a:lnTo>
                    <a:lnTo>
                      <a:pt x="80" y="28"/>
                    </a:lnTo>
                    <a:lnTo>
                      <a:pt x="68" y="23"/>
                    </a:lnTo>
                    <a:lnTo>
                      <a:pt x="56" y="19"/>
                    </a:lnTo>
                    <a:lnTo>
                      <a:pt x="45" y="16"/>
                    </a:lnTo>
                    <a:lnTo>
                      <a:pt x="35" y="13"/>
                    </a:lnTo>
                    <a:lnTo>
                      <a:pt x="27" y="9"/>
                    </a:lnTo>
                    <a:lnTo>
                      <a:pt x="19" y="6"/>
                    </a:lnTo>
                    <a:lnTo>
                      <a:pt x="13" y="4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6" y="12"/>
                    </a:lnTo>
                    <a:lnTo>
                      <a:pt x="10" y="14"/>
                    </a:lnTo>
                    <a:lnTo>
                      <a:pt x="17" y="16"/>
                    </a:lnTo>
                    <a:lnTo>
                      <a:pt x="24" y="19"/>
                    </a:lnTo>
                    <a:lnTo>
                      <a:pt x="33" y="22"/>
                    </a:lnTo>
                    <a:lnTo>
                      <a:pt x="43" y="25"/>
                    </a:lnTo>
                    <a:lnTo>
                      <a:pt x="54" y="30"/>
                    </a:lnTo>
                    <a:lnTo>
                      <a:pt x="66" y="33"/>
                    </a:lnTo>
                    <a:lnTo>
                      <a:pt x="78" y="37"/>
                    </a:lnTo>
                    <a:lnTo>
                      <a:pt x="92" y="41"/>
                    </a:lnTo>
                    <a:lnTo>
                      <a:pt x="105" y="45"/>
                    </a:lnTo>
                    <a:lnTo>
                      <a:pt x="120" y="49"/>
                    </a:lnTo>
                    <a:lnTo>
                      <a:pt x="135" y="53"/>
                    </a:lnTo>
                    <a:lnTo>
                      <a:pt x="150" y="57"/>
                    </a:lnTo>
                    <a:lnTo>
                      <a:pt x="165" y="60"/>
                    </a:lnTo>
                    <a:lnTo>
                      <a:pt x="181" y="63"/>
                    </a:lnTo>
                    <a:lnTo>
                      <a:pt x="196" y="66"/>
                    </a:lnTo>
                    <a:lnTo>
                      <a:pt x="211" y="68"/>
                    </a:lnTo>
                    <a:lnTo>
                      <a:pt x="228" y="70"/>
                    </a:lnTo>
                    <a:lnTo>
                      <a:pt x="243" y="72"/>
                    </a:lnTo>
                    <a:lnTo>
                      <a:pt x="257" y="73"/>
                    </a:lnTo>
                    <a:lnTo>
                      <a:pt x="272" y="73"/>
                    </a:lnTo>
                    <a:lnTo>
                      <a:pt x="285" y="72"/>
                    </a:lnTo>
                    <a:lnTo>
                      <a:pt x="299" y="71"/>
                    </a:lnTo>
                    <a:lnTo>
                      <a:pt x="311" y="70"/>
                    </a:lnTo>
                    <a:lnTo>
                      <a:pt x="324" y="66"/>
                    </a:lnTo>
                    <a:lnTo>
                      <a:pt x="335" y="62"/>
                    </a:lnTo>
                    <a:lnTo>
                      <a:pt x="345" y="57"/>
                    </a:lnTo>
                    <a:lnTo>
                      <a:pt x="354" y="52"/>
                    </a:lnTo>
                    <a:lnTo>
                      <a:pt x="362" y="44"/>
                    </a:lnTo>
                    <a:lnTo>
                      <a:pt x="369" y="36"/>
                    </a:lnTo>
                    <a:lnTo>
                      <a:pt x="368" y="37"/>
                    </a:lnTo>
                    <a:lnTo>
                      <a:pt x="369" y="36"/>
                    </a:lnTo>
                    <a:lnTo>
                      <a:pt x="370" y="34"/>
                    </a:lnTo>
                    <a:lnTo>
                      <a:pt x="371" y="32"/>
                    </a:lnTo>
                    <a:lnTo>
                      <a:pt x="369" y="30"/>
                    </a:lnTo>
                    <a:lnTo>
                      <a:pt x="369" y="28"/>
                    </a:lnTo>
                    <a:lnTo>
                      <a:pt x="367" y="28"/>
                    </a:lnTo>
                    <a:lnTo>
                      <a:pt x="366" y="28"/>
                    </a:lnTo>
                    <a:lnTo>
                      <a:pt x="364" y="28"/>
                    </a:lnTo>
                    <a:lnTo>
                      <a:pt x="363" y="29"/>
                    </a:lnTo>
                    <a:lnTo>
                      <a:pt x="364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79" name="Freeform 11">
                <a:extLst>
                  <a:ext uri="{FF2B5EF4-FFF2-40B4-BE49-F238E27FC236}">
                    <a16:creationId xmlns:a16="http://schemas.microsoft.com/office/drawing/2014/main" id="{9EA0BD35-3DC4-B7AF-64DD-0AF2A89FE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2539"/>
                <a:ext cx="25" cy="81"/>
              </a:xfrm>
              <a:custGeom>
                <a:avLst/>
                <a:gdLst>
                  <a:gd name="T0" fmla="*/ 11 w 25"/>
                  <a:gd name="T1" fmla="*/ 1 h 81"/>
                  <a:gd name="T2" fmla="*/ 10 w 25"/>
                  <a:gd name="T3" fmla="*/ 6 h 81"/>
                  <a:gd name="T4" fmla="*/ 12 w 25"/>
                  <a:gd name="T5" fmla="*/ 12 h 81"/>
                  <a:gd name="T6" fmla="*/ 13 w 25"/>
                  <a:gd name="T7" fmla="*/ 18 h 81"/>
                  <a:gd name="T8" fmla="*/ 14 w 25"/>
                  <a:gd name="T9" fmla="*/ 23 h 81"/>
                  <a:gd name="T10" fmla="*/ 14 w 25"/>
                  <a:gd name="T11" fmla="*/ 28 h 81"/>
                  <a:gd name="T12" fmla="*/ 15 w 25"/>
                  <a:gd name="T13" fmla="*/ 33 h 81"/>
                  <a:gd name="T14" fmla="*/ 14 w 25"/>
                  <a:gd name="T15" fmla="*/ 37 h 81"/>
                  <a:gd name="T16" fmla="*/ 14 w 25"/>
                  <a:gd name="T17" fmla="*/ 42 h 81"/>
                  <a:gd name="T18" fmla="*/ 13 w 25"/>
                  <a:gd name="T19" fmla="*/ 46 h 81"/>
                  <a:gd name="T20" fmla="*/ 12 w 25"/>
                  <a:gd name="T21" fmla="*/ 50 h 81"/>
                  <a:gd name="T22" fmla="*/ 11 w 25"/>
                  <a:gd name="T23" fmla="*/ 53 h 81"/>
                  <a:gd name="T24" fmla="*/ 9 w 25"/>
                  <a:gd name="T25" fmla="*/ 57 h 81"/>
                  <a:gd name="T26" fmla="*/ 8 w 25"/>
                  <a:gd name="T27" fmla="*/ 61 h 81"/>
                  <a:gd name="T28" fmla="*/ 6 w 25"/>
                  <a:gd name="T29" fmla="*/ 63 h 81"/>
                  <a:gd name="T30" fmla="*/ 4 w 25"/>
                  <a:gd name="T31" fmla="*/ 66 h 81"/>
                  <a:gd name="T32" fmla="*/ 2 w 25"/>
                  <a:gd name="T33" fmla="*/ 68 h 81"/>
                  <a:gd name="T34" fmla="*/ 0 w 25"/>
                  <a:gd name="T35" fmla="*/ 70 h 81"/>
                  <a:gd name="T36" fmla="*/ 4 w 25"/>
                  <a:gd name="T37" fmla="*/ 80 h 81"/>
                  <a:gd name="T38" fmla="*/ 8 w 25"/>
                  <a:gd name="T39" fmla="*/ 76 h 81"/>
                  <a:gd name="T40" fmla="*/ 10 w 25"/>
                  <a:gd name="T41" fmla="*/ 73 h 81"/>
                  <a:gd name="T42" fmla="*/ 12 w 25"/>
                  <a:gd name="T43" fmla="*/ 70 h 81"/>
                  <a:gd name="T44" fmla="*/ 15 w 25"/>
                  <a:gd name="T45" fmla="*/ 66 h 81"/>
                  <a:gd name="T46" fmla="*/ 17 w 25"/>
                  <a:gd name="T47" fmla="*/ 62 h 81"/>
                  <a:gd name="T48" fmla="*/ 19 w 25"/>
                  <a:gd name="T49" fmla="*/ 58 h 81"/>
                  <a:gd name="T50" fmla="*/ 20 w 25"/>
                  <a:gd name="T51" fmla="*/ 53 h 81"/>
                  <a:gd name="T52" fmla="*/ 22 w 25"/>
                  <a:gd name="T53" fmla="*/ 49 h 81"/>
                  <a:gd name="T54" fmla="*/ 23 w 25"/>
                  <a:gd name="T55" fmla="*/ 43 h 81"/>
                  <a:gd name="T56" fmla="*/ 23 w 25"/>
                  <a:gd name="T57" fmla="*/ 38 h 81"/>
                  <a:gd name="T58" fmla="*/ 24 w 25"/>
                  <a:gd name="T59" fmla="*/ 33 h 81"/>
                  <a:gd name="T60" fmla="*/ 23 w 25"/>
                  <a:gd name="T61" fmla="*/ 27 h 81"/>
                  <a:gd name="T62" fmla="*/ 23 w 25"/>
                  <a:gd name="T63" fmla="*/ 21 h 81"/>
                  <a:gd name="T64" fmla="*/ 22 w 25"/>
                  <a:gd name="T65" fmla="*/ 15 h 81"/>
                  <a:gd name="T66" fmla="*/ 20 w 25"/>
                  <a:gd name="T67" fmla="*/ 9 h 81"/>
                  <a:gd name="T68" fmla="*/ 19 w 25"/>
                  <a:gd name="T69" fmla="*/ 3 h 81"/>
                  <a:gd name="T70" fmla="*/ 17 w 25"/>
                  <a:gd name="T71" fmla="*/ 9 h 81"/>
                  <a:gd name="T72" fmla="*/ 19 w 25"/>
                  <a:gd name="T73" fmla="*/ 3 h 81"/>
                  <a:gd name="T74" fmla="*/ 17 w 25"/>
                  <a:gd name="T75" fmla="*/ 0 h 81"/>
                  <a:gd name="T76" fmla="*/ 16 w 25"/>
                  <a:gd name="T77" fmla="*/ 0 h 81"/>
                  <a:gd name="T78" fmla="*/ 14 w 25"/>
                  <a:gd name="T79" fmla="*/ 0 h 81"/>
                  <a:gd name="T80" fmla="*/ 12 w 25"/>
                  <a:gd name="T81" fmla="*/ 0 h 81"/>
                  <a:gd name="T82" fmla="*/ 11 w 25"/>
                  <a:gd name="T83" fmla="*/ 1 h 81"/>
                  <a:gd name="T84" fmla="*/ 10 w 25"/>
                  <a:gd name="T85" fmla="*/ 3 h 81"/>
                  <a:gd name="T86" fmla="*/ 10 w 25"/>
                  <a:gd name="T87" fmla="*/ 4 h 81"/>
                  <a:gd name="T88" fmla="*/ 10 w 25"/>
                  <a:gd name="T89" fmla="*/ 7 h 81"/>
                  <a:gd name="T90" fmla="*/ 11 w 25"/>
                  <a:gd name="T91" fmla="*/ 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" h="81">
                    <a:moveTo>
                      <a:pt x="11" y="1"/>
                    </a:moveTo>
                    <a:lnTo>
                      <a:pt x="10" y="6"/>
                    </a:lnTo>
                    <a:lnTo>
                      <a:pt x="12" y="12"/>
                    </a:lnTo>
                    <a:lnTo>
                      <a:pt x="13" y="18"/>
                    </a:lnTo>
                    <a:lnTo>
                      <a:pt x="14" y="23"/>
                    </a:lnTo>
                    <a:lnTo>
                      <a:pt x="14" y="28"/>
                    </a:lnTo>
                    <a:lnTo>
                      <a:pt x="15" y="33"/>
                    </a:lnTo>
                    <a:lnTo>
                      <a:pt x="14" y="37"/>
                    </a:lnTo>
                    <a:lnTo>
                      <a:pt x="14" y="42"/>
                    </a:lnTo>
                    <a:lnTo>
                      <a:pt x="13" y="46"/>
                    </a:lnTo>
                    <a:lnTo>
                      <a:pt x="12" y="50"/>
                    </a:lnTo>
                    <a:lnTo>
                      <a:pt x="11" y="53"/>
                    </a:lnTo>
                    <a:lnTo>
                      <a:pt x="9" y="57"/>
                    </a:lnTo>
                    <a:lnTo>
                      <a:pt x="8" y="61"/>
                    </a:lnTo>
                    <a:lnTo>
                      <a:pt x="6" y="63"/>
                    </a:lnTo>
                    <a:lnTo>
                      <a:pt x="4" y="66"/>
                    </a:lnTo>
                    <a:lnTo>
                      <a:pt x="2" y="68"/>
                    </a:lnTo>
                    <a:lnTo>
                      <a:pt x="0" y="70"/>
                    </a:lnTo>
                    <a:lnTo>
                      <a:pt x="4" y="80"/>
                    </a:lnTo>
                    <a:lnTo>
                      <a:pt x="8" y="76"/>
                    </a:lnTo>
                    <a:lnTo>
                      <a:pt x="10" y="73"/>
                    </a:lnTo>
                    <a:lnTo>
                      <a:pt x="12" y="70"/>
                    </a:lnTo>
                    <a:lnTo>
                      <a:pt x="15" y="66"/>
                    </a:lnTo>
                    <a:lnTo>
                      <a:pt x="17" y="62"/>
                    </a:lnTo>
                    <a:lnTo>
                      <a:pt x="19" y="58"/>
                    </a:lnTo>
                    <a:lnTo>
                      <a:pt x="20" y="53"/>
                    </a:lnTo>
                    <a:lnTo>
                      <a:pt x="22" y="49"/>
                    </a:lnTo>
                    <a:lnTo>
                      <a:pt x="23" y="43"/>
                    </a:lnTo>
                    <a:lnTo>
                      <a:pt x="23" y="38"/>
                    </a:lnTo>
                    <a:lnTo>
                      <a:pt x="24" y="33"/>
                    </a:lnTo>
                    <a:lnTo>
                      <a:pt x="23" y="27"/>
                    </a:lnTo>
                    <a:lnTo>
                      <a:pt x="23" y="21"/>
                    </a:lnTo>
                    <a:lnTo>
                      <a:pt x="22" y="15"/>
                    </a:lnTo>
                    <a:lnTo>
                      <a:pt x="20" y="9"/>
                    </a:lnTo>
                    <a:lnTo>
                      <a:pt x="19" y="3"/>
                    </a:lnTo>
                    <a:lnTo>
                      <a:pt x="17" y="9"/>
                    </a:lnTo>
                    <a:lnTo>
                      <a:pt x="19" y="3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1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80" name="Freeform 12">
                <a:extLst>
                  <a:ext uri="{FF2B5EF4-FFF2-40B4-BE49-F238E27FC236}">
                    <a16:creationId xmlns:a16="http://schemas.microsoft.com/office/drawing/2014/main" id="{223CCC65-2375-1C99-0CFB-85D98C97E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2211"/>
                <a:ext cx="85" cy="339"/>
              </a:xfrm>
              <a:custGeom>
                <a:avLst/>
                <a:gdLst>
                  <a:gd name="T0" fmla="*/ 76 w 85"/>
                  <a:gd name="T1" fmla="*/ 1 h 339"/>
                  <a:gd name="T2" fmla="*/ 66 w 85"/>
                  <a:gd name="T3" fmla="*/ 17 h 339"/>
                  <a:gd name="T4" fmla="*/ 57 w 85"/>
                  <a:gd name="T5" fmla="*/ 36 h 339"/>
                  <a:gd name="T6" fmla="*/ 51 w 85"/>
                  <a:gd name="T7" fmla="*/ 55 h 339"/>
                  <a:gd name="T8" fmla="*/ 46 w 85"/>
                  <a:gd name="T9" fmla="*/ 77 h 339"/>
                  <a:gd name="T10" fmla="*/ 42 w 85"/>
                  <a:gd name="T11" fmla="*/ 101 h 339"/>
                  <a:gd name="T12" fmla="*/ 38 w 85"/>
                  <a:gd name="T13" fmla="*/ 124 h 339"/>
                  <a:gd name="T14" fmla="*/ 36 w 85"/>
                  <a:gd name="T15" fmla="*/ 149 h 339"/>
                  <a:gd name="T16" fmla="*/ 34 w 85"/>
                  <a:gd name="T17" fmla="*/ 174 h 339"/>
                  <a:gd name="T18" fmla="*/ 32 w 85"/>
                  <a:gd name="T19" fmla="*/ 198 h 339"/>
                  <a:gd name="T20" fmla="*/ 30 w 85"/>
                  <a:gd name="T21" fmla="*/ 221 h 339"/>
                  <a:gd name="T22" fmla="*/ 27 w 85"/>
                  <a:gd name="T23" fmla="*/ 244 h 339"/>
                  <a:gd name="T24" fmla="*/ 24 w 85"/>
                  <a:gd name="T25" fmla="*/ 265 h 339"/>
                  <a:gd name="T26" fmla="*/ 20 w 85"/>
                  <a:gd name="T27" fmla="*/ 285 h 339"/>
                  <a:gd name="T28" fmla="*/ 15 w 85"/>
                  <a:gd name="T29" fmla="*/ 303 h 339"/>
                  <a:gd name="T30" fmla="*/ 8 w 85"/>
                  <a:gd name="T31" fmla="*/ 318 h 339"/>
                  <a:gd name="T32" fmla="*/ 0 w 85"/>
                  <a:gd name="T33" fmla="*/ 330 h 339"/>
                  <a:gd name="T34" fmla="*/ 11 w 85"/>
                  <a:gd name="T35" fmla="*/ 331 h 339"/>
                  <a:gd name="T36" fmla="*/ 18 w 85"/>
                  <a:gd name="T37" fmla="*/ 315 h 339"/>
                  <a:gd name="T38" fmla="*/ 24 w 85"/>
                  <a:gd name="T39" fmla="*/ 298 h 339"/>
                  <a:gd name="T40" fmla="*/ 30 w 85"/>
                  <a:gd name="T41" fmla="*/ 279 h 339"/>
                  <a:gd name="T42" fmla="*/ 33 w 85"/>
                  <a:gd name="T43" fmla="*/ 257 h 339"/>
                  <a:gd name="T44" fmla="*/ 37 w 85"/>
                  <a:gd name="T45" fmla="*/ 235 h 339"/>
                  <a:gd name="T46" fmla="*/ 39 w 85"/>
                  <a:gd name="T47" fmla="*/ 211 h 339"/>
                  <a:gd name="T48" fmla="*/ 41 w 85"/>
                  <a:gd name="T49" fmla="*/ 187 h 339"/>
                  <a:gd name="T50" fmla="*/ 43 w 85"/>
                  <a:gd name="T51" fmla="*/ 163 h 339"/>
                  <a:gd name="T52" fmla="*/ 45 w 85"/>
                  <a:gd name="T53" fmla="*/ 138 h 339"/>
                  <a:gd name="T54" fmla="*/ 48 w 85"/>
                  <a:gd name="T55" fmla="*/ 114 h 339"/>
                  <a:gd name="T56" fmla="*/ 51 w 85"/>
                  <a:gd name="T57" fmla="*/ 91 h 339"/>
                  <a:gd name="T58" fmla="*/ 56 w 85"/>
                  <a:gd name="T59" fmla="*/ 69 h 339"/>
                  <a:gd name="T60" fmla="*/ 61 w 85"/>
                  <a:gd name="T61" fmla="*/ 49 h 339"/>
                  <a:gd name="T62" fmla="*/ 68 w 85"/>
                  <a:gd name="T63" fmla="*/ 31 h 339"/>
                  <a:gd name="T64" fmla="*/ 77 w 85"/>
                  <a:gd name="T65" fmla="*/ 15 h 339"/>
                  <a:gd name="T66" fmla="*/ 79 w 85"/>
                  <a:gd name="T67" fmla="*/ 10 h 339"/>
                  <a:gd name="T68" fmla="*/ 83 w 85"/>
                  <a:gd name="T69" fmla="*/ 6 h 339"/>
                  <a:gd name="T70" fmla="*/ 83 w 85"/>
                  <a:gd name="T71" fmla="*/ 2 h 339"/>
                  <a:gd name="T72" fmla="*/ 81 w 85"/>
                  <a:gd name="T73" fmla="*/ 0 h 339"/>
                  <a:gd name="T74" fmla="*/ 78 w 85"/>
                  <a:gd name="T75" fmla="*/ 0 h 339"/>
                  <a:gd name="T76" fmla="*/ 79 w 85"/>
                  <a:gd name="T77" fmla="*/ 0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5" h="339">
                    <a:moveTo>
                      <a:pt x="79" y="0"/>
                    </a:moveTo>
                    <a:lnTo>
                      <a:pt x="76" y="1"/>
                    </a:lnTo>
                    <a:lnTo>
                      <a:pt x="71" y="9"/>
                    </a:lnTo>
                    <a:lnTo>
                      <a:pt x="66" y="17"/>
                    </a:lnTo>
                    <a:lnTo>
                      <a:pt x="61" y="26"/>
                    </a:lnTo>
                    <a:lnTo>
                      <a:pt x="57" y="36"/>
                    </a:lnTo>
                    <a:lnTo>
                      <a:pt x="54" y="45"/>
                    </a:lnTo>
                    <a:lnTo>
                      <a:pt x="51" y="55"/>
                    </a:lnTo>
                    <a:lnTo>
                      <a:pt x="48" y="66"/>
                    </a:lnTo>
                    <a:lnTo>
                      <a:pt x="46" y="77"/>
                    </a:lnTo>
                    <a:lnTo>
                      <a:pt x="44" y="89"/>
                    </a:lnTo>
                    <a:lnTo>
                      <a:pt x="42" y="101"/>
                    </a:lnTo>
                    <a:lnTo>
                      <a:pt x="40" y="113"/>
                    </a:lnTo>
                    <a:lnTo>
                      <a:pt x="38" y="124"/>
                    </a:lnTo>
                    <a:lnTo>
                      <a:pt x="37" y="137"/>
                    </a:lnTo>
                    <a:lnTo>
                      <a:pt x="36" y="149"/>
                    </a:lnTo>
                    <a:lnTo>
                      <a:pt x="35" y="161"/>
                    </a:lnTo>
                    <a:lnTo>
                      <a:pt x="34" y="174"/>
                    </a:lnTo>
                    <a:lnTo>
                      <a:pt x="33" y="185"/>
                    </a:lnTo>
                    <a:lnTo>
                      <a:pt x="32" y="198"/>
                    </a:lnTo>
                    <a:lnTo>
                      <a:pt x="31" y="210"/>
                    </a:lnTo>
                    <a:lnTo>
                      <a:pt x="30" y="221"/>
                    </a:lnTo>
                    <a:lnTo>
                      <a:pt x="28" y="233"/>
                    </a:lnTo>
                    <a:lnTo>
                      <a:pt x="27" y="244"/>
                    </a:lnTo>
                    <a:lnTo>
                      <a:pt x="26" y="255"/>
                    </a:lnTo>
                    <a:lnTo>
                      <a:pt x="24" y="265"/>
                    </a:lnTo>
                    <a:lnTo>
                      <a:pt x="22" y="276"/>
                    </a:lnTo>
                    <a:lnTo>
                      <a:pt x="20" y="285"/>
                    </a:lnTo>
                    <a:lnTo>
                      <a:pt x="17" y="295"/>
                    </a:lnTo>
                    <a:lnTo>
                      <a:pt x="15" y="303"/>
                    </a:lnTo>
                    <a:lnTo>
                      <a:pt x="11" y="310"/>
                    </a:lnTo>
                    <a:lnTo>
                      <a:pt x="8" y="318"/>
                    </a:lnTo>
                    <a:lnTo>
                      <a:pt x="4" y="324"/>
                    </a:lnTo>
                    <a:lnTo>
                      <a:pt x="0" y="330"/>
                    </a:lnTo>
                    <a:lnTo>
                      <a:pt x="5" y="338"/>
                    </a:lnTo>
                    <a:lnTo>
                      <a:pt x="11" y="331"/>
                    </a:lnTo>
                    <a:lnTo>
                      <a:pt x="15" y="324"/>
                    </a:lnTo>
                    <a:lnTo>
                      <a:pt x="18" y="315"/>
                    </a:lnTo>
                    <a:lnTo>
                      <a:pt x="22" y="307"/>
                    </a:lnTo>
                    <a:lnTo>
                      <a:pt x="24" y="298"/>
                    </a:lnTo>
                    <a:lnTo>
                      <a:pt x="27" y="288"/>
                    </a:lnTo>
                    <a:lnTo>
                      <a:pt x="30" y="279"/>
                    </a:lnTo>
                    <a:lnTo>
                      <a:pt x="31" y="268"/>
                    </a:lnTo>
                    <a:lnTo>
                      <a:pt x="33" y="257"/>
                    </a:lnTo>
                    <a:lnTo>
                      <a:pt x="35" y="246"/>
                    </a:lnTo>
                    <a:lnTo>
                      <a:pt x="37" y="235"/>
                    </a:lnTo>
                    <a:lnTo>
                      <a:pt x="38" y="223"/>
                    </a:lnTo>
                    <a:lnTo>
                      <a:pt x="39" y="211"/>
                    </a:lnTo>
                    <a:lnTo>
                      <a:pt x="40" y="199"/>
                    </a:lnTo>
                    <a:lnTo>
                      <a:pt x="41" y="187"/>
                    </a:lnTo>
                    <a:lnTo>
                      <a:pt x="42" y="174"/>
                    </a:lnTo>
                    <a:lnTo>
                      <a:pt x="43" y="163"/>
                    </a:lnTo>
                    <a:lnTo>
                      <a:pt x="44" y="150"/>
                    </a:lnTo>
                    <a:lnTo>
                      <a:pt x="45" y="138"/>
                    </a:lnTo>
                    <a:lnTo>
                      <a:pt x="47" y="126"/>
                    </a:lnTo>
                    <a:lnTo>
                      <a:pt x="48" y="114"/>
                    </a:lnTo>
                    <a:lnTo>
                      <a:pt x="50" y="102"/>
                    </a:lnTo>
                    <a:lnTo>
                      <a:pt x="51" y="91"/>
                    </a:lnTo>
                    <a:lnTo>
                      <a:pt x="53" y="80"/>
                    </a:lnTo>
                    <a:lnTo>
                      <a:pt x="56" y="69"/>
                    </a:lnTo>
                    <a:lnTo>
                      <a:pt x="59" y="59"/>
                    </a:lnTo>
                    <a:lnTo>
                      <a:pt x="61" y="49"/>
                    </a:lnTo>
                    <a:lnTo>
                      <a:pt x="65" y="40"/>
                    </a:lnTo>
                    <a:lnTo>
                      <a:pt x="68" y="31"/>
                    </a:lnTo>
                    <a:lnTo>
                      <a:pt x="72" y="23"/>
                    </a:lnTo>
                    <a:lnTo>
                      <a:pt x="77" y="15"/>
                    </a:lnTo>
                    <a:lnTo>
                      <a:pt x="82" y="8"/>
                    </a:lnTo>
                    <a:lnTo>
                      <a:pt x="79" y="10"/>
                    </a:lnTo>
                    <a:lnTo>
                      <a:pt x="82" y="8"/>
                    </a:lnTo>
                    <a:lnTo>
                      <a:pt x="83" y="6"/>
                    </a:lnTo>
                    <a:lnTo>
                      <a:pt x="84" y="5"/>
                    </a:lnTo>
                    <a:lnTo>
                      <a:pt x="83" y="2"/>
                    </a:lnTo>
                    <a:lnTo>
                      <a:pt x="82" y="1"/>
                    </a:lnTo>
                    <a:lnTo>
                      <a:pt x="81" y="0"/>
                    </a:lnTo>
                    <a:lnTo>
                      <a:pt x="79" y="0"/>
                    </a:lnTo>
                    <a:lnTo>
                      <a:pt x="78" y="0"/>
                    </a:lnTo>
                    <a:lnTo>
                      <a:pt x="76" y="1"/>
                    </a:lnTo>
                    <a:lnTo>
                      <a:pt x="7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81" name="Freeform 13">
                <a:extLst>
                  <a:ext uri="{FF2B5EF4-FFF2-40B4-BE49-F238E27FC236}">
                    <a16:creationId xmlns:a16="http://schemas.microsoft.com/office/drawing/2014/main" id="{481B66BB-FC42-6939-4719-4767537C9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2192"/>
                <a:ext cx="133" cy="30"/>
              </a:xfrm>
              <a:custGeom>
                <a:avLst/>
                <a:gdLst>
                  <a:gd name="T0" fmla="*/ 126 w 133"/>
                  <a:gd name="T1" fmla="*/ 0 h 30"/>
                  <a:gd name="T2" fmla="*/ 126 w 133"/>
                  <a:gd name="T3" fmla="*/ 0 h 30"/>
                  <a:gd name="T4" fmla="*/ 122 w 133"/>
                  <a:gd name="T5" fmla="*/ 2 h 30"/>
                  <a:gd name="T6" fmla="*/ 117 w 133"/>
                  <a:gd name="T7" fmla="*/ 5 h 30"/>
                  <a:gd name="T8" fmla="*/ 111 w 133"/>
                  <a:gd name="T9" fmla="*/ 7 h 30"/>
                  <a:gd name="T10" fmla="*/ 104 w 133"/>
                  <a:gd name="T11" fmla="*/ 8 h 30"/>
                  <a:gd name="T12" fmla="*/ 98 w 133"/>
                  <a:gd name="T13" fmla="*/ 9 h 30"/>
                  <a:gd name="T14" fmla="*/ 91 w 133"/>
                  <a:gd name="T15" fmla="*/ 11 h 30"/>
                  <a:gd name="T16" fmla="*/ 84 w 133"/>
                  <a:gd name="T17" fmla="*/ 12 h 30"/>
                  <a:gd name="T18" fmla="*/ 76 w 133"/>
                  <a:gd name="T19" fmla="*/ 13 h 30"/>
                  <a:gd name="T20" fmla="*/ 68 w 133"/>
                  <a:gd name="T21" fmla="*/ 14 h 30"/>
                  <a:gd name="T22" fmla="*/ 59 w 133"/>
                  <a:gd name="T23" fmla="*/ 14 h 30"/>
                  <a:gd name="T24" fmla="*/ 50 w 133"/>
                  <a:gd name="T25" fmla="*/ 15 h 30"/>
                  <a:gd name="T26" fmla="*/ 40 w 133"/>
                  <a:gd name="T27" fmla="*/ 16 h 30"/>
                  <a:gd name="T28" fmla="*/ 31 w 133"/>
                  <a:gd name="T29" fmla="*/ 17 h 30"/>
                  <a:gd name="T30" fmla="*/ 21 w 133"/>
                  <a:gd name="T31" fmla="*/ 17 h 30"/>
                  <a:gd name="T32" fmla="*/ 10 w 133"/>
                  <a:gd name="T33" fmla="*/ 17 h 30"/>
                  <a:gd name="T34" fmla="*/ 0 w 133"/>
                  <a:gd name="T35" fmla="*/ 18 h 30"/>
                  <a:gd name="T36" fmla="*/ 0 w 133"/>
                  <a:gd name="T37" fmla="*/ 29 h 30"/>
                  <a:gd name="T38" fmla="*/ 10 w 133"/>
                  <a:gd name="T39" fmla="*/ 28 h 30"/>
                  <a:gd name="T40" fmla="*/ 21 w 133"/>
                  <a:gd name="T41" fmla="*/ 28 h 30"/>
                  <a:gd name="T42" fmla="*/ 31 w 133"/>
                  <a:gd name="T43" fmla="*/ 27 h 30"/>
                  <a:gd name="T44" fmla="*/ 41 w 133"/>
                  <a:gd name="T45" fmla="*/ 26 h 30"/>
                  <a:gd name="T46" fmla="*/ 50 w 133"/>
                  <a:gd name="T47" fmla="*/ 26 h 30"/>
                  <a:gd name="T48" fmla="*/ 59 w 133"/>
                  <a:gd name="T49" fmla="*/ 25 h 30"/>
                  <a:gd name="T50" fmla="*/ 68 w 133"/>
                  <a:gd name="T51" fmla="*/ 24 h 30"/>
                  <a:gd name="T52" fmla="*/ 76 w 133"/>
                  <a:gd name="T53" fmla="*/ 23 h 30"/>
                  <a:gd name="T54" fmla="*/ 84 w 133"/>
                  <a:gd name="T55" fmla="*/ 23 h 30"/>
                  <a:gd name="T56" fmla="*/ 92 w 133"/>
                  <a:gd name="T57" fmla="*/ 22 h 30"/>
                  <a:gd name="T58" fmla="*/ 99 w 133"/>
                  <a:gd name="T59" fmla="*/ 20 h 30"/>
                  <a:gd name="T60" fmla="*/ 106 w 133"/>
                  <a:gd name="T61" fmla="*/ 19 h 30"/>
                  <a:gd name="T62" fmla="*/ 112 w 133"/>
                  <a:gd name="T63" fmla="*/ 17 h 30"/>
                  <a:gd name="T64" fmla="*/ 119 w 133"/>
                  <a:gd name="T65" fmla="*/ 15 h 30"/>
                  <a:gd name="T66" fmla="*/ 124 w 133"/>
                  <a:gd name="T67" fmla="*/ 13 h 30"/>
                  <a:gd name="T68" fmla="*/ 130 w 133"/>
                  <a:gd name="T69" fmla="*/ 10 h 30"/>
                  <a:gd name="T70" fmla="*/ 130 w 133"/>
                  <a:gd name="T71" fmla="*/ 10 h 30"/>
                  <a:gd name="T72" fmla="*/ 130 w 133"/>
                  <a:gd name="T73" fmla="*/ 10 h 30"/>
                  <a:gd name="T74" fmla="*/ 131 w 133"/>
                  <a:gd name="T75" fmla="*/ 8 h 30"/>
                  <a:gd name="T76" fmla="*/ 132 w 133"/>
                  <a:gd name="T77" fmla="*/ 7 h 30"/>
                  <a:gd name="T78" fmla="*/ 132 w 133"/>
                  <a:gd name="T79" fmla="*/ 5 h 30"/>
                  <a:gd name="T80" fmla="*/ 132 w 133"/>
                  <a:gd name="T81" fmla="*/ 3 h 30"/>
                  <a:gd name="T82" fmla="*/ 131 w 133"/>
                  <a:gd name="T83" fmla="*/ 2 h 30"/>
                  <a:gd name="T84" fmla="*/ 130 w 133"/>
                  <a:gd name="T85" fmla="*/ 0 h 30"/>
                  <a:gd name="T86" fmla="*/ 128 w 133"/>
                  <a:gd name="T87" fmla="*/ 0 h 30"/>
                  <a:gd name="T88" fmla="*/ 126 w 133"/>
                  <a:gd name="T8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3" h="30">
                    <a:moveTo>
                      <a:pt x="126" y="0"/>
                    </a:moveTo>
                    <a:lnTo>
                      <a:pt x="126" y="0"/>
                    </a:lnTo>
                    <a:lnTo>
                      <a:pt x="122" y="2"/>
                    </a:lnTo>
                    <a:lnTo>
                      <a:pt x="117" y="5"/>
                    </a:lnTo>
                    <a:lnTo>
                      <a:pt x="111" y="7"/>
                    </a:lnTo>
                    <a:lnTo>
                      <a:pt x="104" y="8"/>
                    </a:lnTo>
                    <a:lnTo>
                      <a:pt x="98" y="9"/>
                    </a:lnTo>
                    <a:lnTo>
                      <a:pt x="91" y="11"/>
                    </a:lnTo>
                    <a:lnTo>
                      <a:pt x="84" y="12"/>
                    </a:lnTo>
                    <a:lnTo>
                      <a:pt x="76" y="13"/>
                    </a:lnTo>
                    <a:lnTo>
                      <a:pt x="68" y="14"/>
                    </a:lnTo>
                    <a:lnTo>
                      <a:pt x="59" y="14"/>
                    </a:lnTo>
                    <a:lnTo>
                      <a:pt x="50" y="15"/>
                    </a:lnTo>
                    <a:lnTo>
                      <a:pt x="40" y="16"/>
                    </a:lnTo>
                    <a:lnTo>
                      <a:pt x="31" y="17"/>
                    </a:lnTo>
                    <a:lnTo>
                      <a:pt x="21" y="17"/>
                    </a:lnTo>
                    <a:lnTo>
                      <a:pt x="10" y="17"/>
                    </a:lnTo>
                    <a:lnTo>
                      <a:pt x="0" y="18"/>
                    </a:lnTo>
                    <a:lnTo>
                      <a:pt x="0" y="29"/>
                    </a:lnTo>
                    <a:lnTo>
                      <a:pt x="10" y="28"/>
                    </a:lnTo>
                    <a:lnTo>
                      <a:pt x="21" y="28"/>
                    </a:lnTo>
                    <a:lnTo>
                      <a:pt x="31" y="27"/>
                    </a:lnTo>
                    <a:lnTo>
                      <a:pt x="41" y="26"/>
                    </a:lnTo>
                    <a:lnTo>
                      <a:pt x="50" y="26"/>
                    </a:lnTo>
                    <a:lnTo>
                      <a:pt x="59" y="25"/>
                    </a:lnTo>
                    <a:lnTo>
                      <a:pt x="68" y="24"/>
                    </a:lnTo>
                    <a:lnTo>
                      <a:pt x="76" y="23"/>
                    </a:lnTo>
                    <a:lnTo>
                      <a:pt x="84" y="23"/>
                    </a:lnTo>
                    <a:lnTo>
                      <a:pt x="92" y="22"/>
                    </a:lnTo>
                    <a:lnTo>
                      <a:pt x="99" y="20"/>
                    </a:lnTo>
                    <a:lnTo>
                      <a:pt x="106" y="19"/>
                    </a:lnTo>
                    <a:lnTo>
                      <a:pt x="112" y="17"/>
                    </a:lnTo>
                    <a:lnTo>
                      <a:pt x="119" y="15"/>
                    </a:lnTo>
                    <a:lnTo>
                      <a:pt x="124" y="13"/>
                    </a:lnTo>
                    <a:lnTo>
                      <a:pt x="130" y="10"/>
                    </a:lnTo>
                    <a:lnTo>
                      <a:pt x="130" y="10"/>
                    </a:lnTo>
                    <a:lnTo>
                      <a:pt x="130" y="10"/>
                    </a:lnTo>
                    <a:lnTo>
                      <a:pt x="131" y="8"/>
                    </a:lnTo>
                    <a:lnTo>
                      <a:pt x="132" y="7"/>
                    </a:lnTo>
                    <a:lnTo>
                      <a:pt x="132" y="5"/>
                    </a:lnTo>
                    <a:lnTo>
                      <a:pt x="132" y="3"/>
                    </a:lnTo>
                    <a:lnTo>
                      <a:pt x="131" y="2"/>
                    </a:lnTo>
                    <a:lnTo>
                      <a:pt x="130" y="0"/>
                    </a:lnTo>
                    <a:lnTo>
                      <a:pt x="128" y="0"/>
                    </a:lnTo>
                    <a:lnTo>
                      <a:pt x="1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82" name="Freeform 14">
                <a:extLst>
                  <a:ext uri="{FF2B5EF4-FFF2-40B4-BE49-F238E27FC236}">
                    <a16:creationId xmlns:a16="http://schemas.microsoft.com/office/drawing/2014/main" id="{AD9EC5F3-F6AA-81DA-7C3D-942E383F5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953"/>
                <a:ext cx="38" cy="252"/>
              </a:xfrm>
              <a:custGeom>
                <a:avLst/>
                <a:gdLst>
                  <a:gd name="T0" fmla="*/ 0 w 38"/>
                  <a:gd name="T1" fmla="*/ 8 h 252"/>
                  <a:gd name="T2" fmla="*/ 4 w 38"/>
                  <a:gd name="T3" fmla="*/ 16 h 252"/>
                  <a:gd name="T4" fmla="*/ 7 w 38"/>
                  <a:gd name="T5" fmla="*/ 28 h 252"/>
                  <a:gd name="T6" fmla="*/ 11 w 38"/>
                  <a:gd name="T7" fmla="*/ 43 h 252"/>
                  <a:gd name="T8" fmla="*/ 15 w 38"/>
                  <a:gd name="T9" fmla="*/ 59 h 252"/>
                  <a:gd name="T10" fmla="*/ 18 w 38"/>
                  <a:gd name="T11" fmla="*/ 78 h 252"/>
                  <a:gd name="T12" fmla="*/ 21 w 38"/>
                  <a:gd name="T13" fmla="*/ 97 h 252"/>
                  <a:gd name="T14" fmla="*/ 24 w 38"/>
                  <a:gd name="T15" fmla="*/ 117 h 252"/>
                  <a:gd name="T16" fmla="*/ 25 w 38"/>
                  <a:gd name="T17" fmla="*/ 136 h 252"/>
                  <a:gd name="T18" fmla="*/ 27 w 38"/>
                  <a:gd name="T19" fmla="*/ 156 h 252"/>
                  <a:gd name="T20" fmla="*/ 28 w 38"/>
                  <a:gd name="T21" fmla="*/ 174 h 252"/>
                  <a:gd name="T22" fmla="*/ 28 w 38"/>
                  <a:gd name="T23" fmla="*/ 192 h 252"/>
                  <a:gd name="T24" fmla="*/ 28 w 38"/>
                  <a:gd name="T25" fmla="*/ 208 h 252"/>
                  <a:gd name="T26" fmla="*/ 27 w 38"/>
                  <a:gd name="T27" fmla="*/ 221 h 252"/>
                  <a:gd name="T28" fmla="*/ 24 w 38"/>
                  <a:gd name="T29" fmla="*/ 231 h 252"/>
                  <a:gd name="T30" fmla="*/ 22 w 38"/>
                  <a:gd name="T31" fmla="*/ 238 h 252"/>
                  <a:gd name="T32" fmla="*/ 19 w 38"/>
                  <a:gd name="T33" fmla="*/ 241 h 252"/>
                  <a:gd name="T34" fmla="*/ 25 w 38"/>
                  <a:gd name="T35" fmla="*/ 248 h 252"/>
                  <a:gd name="T36" fmla="*/ 30 w 38"/>
                  <a:gd name="T37" fmla="*/ 240 h 252"/>
                  <a:gd name="T38" fmla="*/ 33 w 38"/>
                  <a:gd name="T39" fmla="*/ 229 h 252"/>
                  <a:gd name="T40" fmla="*/ 35 w 38"/>
                  <a:gd name="T41" fmla="*/ 216 h 252"/>
                  <a:gd name="T42" fmla="*/ 37 w 38"/>
                  <a:gd name="T43" fmla="*/ 200 h 252"/>
                  <a:gd name="T44" fmla="*/ 37 w 38"/>
                  <a:gd name="T45" fmla="*/ 183 h 252"/>
                  <a:gd name="T46" fmla="*/ 36 w 38"/>
                  <a:gd name="T47" fmla="*/ 165 h 252"/>
                  <a:gd name="T48" fmla="*/ 35 w 38"/>
                  <a:gd name="T49" fmla="*/ 146 h 252"/>
                  <a:gd name="T50" fmla="*/ 33 w 38"/>
                  <a:gd name="T51" fmla="*/ 125 h 252"/>
                  <a:gd name="T52" fmla="*/ 31 w 38"/>
                  <a:gd name="T53" fmla="*/ 105 h 252"/>
                  <a:gd name="T54" fmla="*/ 28 w 38"/>
                  <a:gd name="T55" fmla="*/ 85 h 252"/>
                  <a:gd name="T56" fmla="*/ 24 w 38"/>
                  <a:gd name="T57" fmla="*/ 66 h 252"/>
                  <a:gd name="T58" fmla="*/ 21 w 38"/>
                  <a:gd name="T59" fmla="*/ 48 h 252"/>
                  <a:gd name="T60" fmla="*/ 17 w 38"/>
                  <a:gd name="T61" fmla="*/ 32 h 252"/>
                  <a:gd name="T62" fmla="*/ 14 w 38"/>
                  <a:gd name="T63" fmla="*/ 19 h 252"/>
                  <a:gd name="T64" fmla="*/ 9 w 38"/>
                  <a:gd name="T65" fmla="*/ 7 h 252"/>
                  <a:gd name="T66" fmla="*/ 1 w 38"/>
                  <a:gd name="T67" fmla="*/ 0 h 252"/>
                  <a:gd name="T68" fmla="*/ 5 w 38"/>
                  <a:gd name="T69" fmla="*/ 0 h 252"/>
                  <a:gd name="T70" fmla="*/ 2 w 38"/>
                  <a:gd name="T71" fmla="*/ 0 h 252"/>
                  <a:gd name="T72" fmla="*/ 0 w 38"/>
                  <a:gd name="T73" fmla="*/ 2 h 252"/>
                  <a:gd name="T74" fmla="*/ 0 w 38"/>
                  <a:gd name="T75" fmla="*/ 5 h 252"/>
                  <a:gd name="T76" fmla="*/ 5 w 38"/>
                  <a:gd name="T77" fmla="*/ 9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8" h="252">
                    <a:moveTo>
                      <a:pt x="5" y="9"/>
                    </a:moveTo>
                    <a:lnTo>
                      <a:pt x="0" y="8"/>
                    </a:lnTo>
                    <a:lnTo>
                      <a:pt x="2" y="11"/>
                    </a:lnTo>
                    <a:lnTo>
                      <a:pt x="4" y="16"/>
                    </a:lnTo>
                    <a:lnTo>
                      <a:pt x="5" y="22"/>
                    </a:lnTo>
                    <a:lnTo>
                      <a:pt x="7" y="28"/>
                    </a:lnTo>
                    <a:lnTo>
                      <a:pt x="9" y="36"/>
                    </a:lnTo>
                    <a:lnTo>
                      <a:pt x="11" y="43"/>
                    </a:lnTo>
                    <a:lnTo>
                      <a:pt x="13" y="51"/>
                    </a:lnTo>
                    <a:lnTo>
                      <a:pt x="15" y="59"/>
                    </a:lnTo>
                    <a:lnTo>
                      <a:pt x="17" y="68"/>
                    </a:lnTo>
                    <a:lnTo>
                      <a:pt x="18" y="78"/>
                    </a:lnTo>
                    <a:lnTo>
                      <a:pt x="19" y="87"/>
                    </a:lnTo>
                    <a:lnTo>
                      <a:pt x="21" y="97"/>
                    </a:lnTo>
                    <a:lnTo>
                      <a:pt x="22" y="107"/>
                    </a:lnTo>
                    <a:lnTo>
                      <a:pt x="24" y="117"/>
                    </a:lnTo>
                    <a:lnTo>
                      <a:pt x="25" y="126"/>
                    </a:lnTo>
                    <a:lnTo>
                      <a:pt x="25" y="136"/>
                    </a:lnTo>
                    <a:lnTo>
                      <a:pt x="27" y="146"/>
                    </a:lnTo>
                    <a:lnTo>
                      <a:pt x="27" y="156"/>
                    </a:lnTo>
                    <a:lnTo>
                      <a:pt x="28" y="166"/>
                    </a:lnTo>
                    <a:lnTo>
                      <a:pt x="28" y="174"/>
                    </a:lnTo>
                    <a:lnTo>
                      <a:pt x="28" y="183"/>
                    </a:lnTo>
                    <a:lnTo>
                      <a:pt x="28" y="192"/>
                    </a:lnTo>
                    <a:lnTo>
                      <a:pt x="28" y="200"/>
                    </a:lnTo>
                    <a:lnTo>
                      <a:pt x="28" y="208"/>
                    </a:lnTo>
                    <a:lnTo>
                      <a:pt x="27" y="214"/>
                    </a:lnTo>
                    <a:lnTo>
                      <a:pt x="27" y="221"/>
                    </a:lnTo>
                    <a:lnTo>
                      <a:pt x="25" y="227"/>
                    </a:lnTo>
                    <a:lnTo>
                      <a:pt x="24" y="231"/>
                    </a:lnTo>
                    <a:lnTo>
                      <a:pt x="23" y="235"/>
                    </a:lnTo>
                    <a:lnTo>
                      <a:pt x="22" y="238"/>
                    </a:lnTo>
                    <a:lnTo>
                      <a:pt x="20" y="240"/>
                    </a:lnTo>
                    <a:lnTo>
                      <a:pt x="19" y="241"/>
                    </a:lnTo>
                    <a:lnTo>
                      <a:pt x="22" y="251"/>
                    </a:lnTo>
                    <a:lnTo>
                      <a:pt x="25" y="248"/>
                    </a:lnTo>
                    <a:lnTo>
                      <a:pt x="28" y="245"/>
                    </a:lnTo>
                    <a:lnTo>
                      <a:pt x="30" y="240"/>
                    </a:lnTo>
                    <a:lnTo>
                      <a:pt x="32" y="235"/>
                    </a:lnTo>
                    <a:lnTo>
                      <a:pt x="33" y="229"/>
                    </a:lnTo>
                    <a:lnTo>
                      <a:pt x="35" y="222"/>
                    </a:lnTo>
                    <a:lnTo>
                      <a:pt x="35" y="216"/>
                    </a:lnTo>
                    <a:lnTo>
                      <a:pt x="36" y="208"/>
                    </a:lnTo>
                    <a:lnTo>
                      <a:pt x="37" y="200"/>
                    </a:lnTo>
                    <a:lnTo>
                      <a:pt x="37" y="192"/>
                    </a:lnTo>
                    <a:lnTo>
                      <a:pt x="37" y="183"/>
                    </a:lnTo>
                    <a:lnTo>
                      <a:pt x="37" y="174"/>
                    </a:lnTo>
                    <a:lnTo>
                      <a:pt x="36" y="165"/>
                    </a:lnTo>
                    <a:lnTo>
                      <a:pt x="35" y="155"/>
                    </a:lnTo>
                    <a:lnTo>
                      <a:pt x="35" y="146"/>
                    </a:lnTo>
                    <a:lnTo>
                      <a:pt x="34" y="135"/>
                    </a:lnTo>
                    <a:lnTo>
                      <a:pt x="33" y="125"/>
                    </a:lnTo>
                    <a:lnTo>
                      <a:pt x="32" y="115"/>
                    </a:lnTo>
                    <a:lnTo>
                      <a:pt x="31" y="105"/>
                    </a:lnTo>
                    <a:lnTo>
                      <a:pt x="29" y="95"/>
                    </a:lnTo>
                    <a:lnTo>
                      <a:pt x="28" y="85"/>
                    </a:lnTo>
                    <a:lnTo>
                      <a:pt x="26" y="76"/>
                    </a:lnTo>
                    <a:lnTo>
                      <a:pt x="24" y="66"/>
                    </a:lnTo>
                    <a:lnTo>
                      <a:pt x="23" y="57"/>
                    </a:lnTo>
                    <a:lnTo>
                      <a:pt x="21" y="48"/>
                    </a:lnTo>
                    <a:lnTo>
                      <a:pt x="19" y="40"/>
                    </a:lnTo>
                    <a:lnTo>
                      <a:pt x="17" y="32"/>
                    </a:lnTo>
                    <a:lnTo>
                      <a:pt x="15" y="25"/>
                    </a:lnTo>
                    <a:lnTo>
                      <a:pt x="14" y="19"/>
                    </a:lnTo>
                    <a:lnTo>
                      <a:pt x="11" y="12"/>
                    </a:lnTo>
                    <a:lnTo>
                      <a:pt x="9" y="7"/>
                    </a:lnTo>
                    <a:lnTo>
                      <a:pt x="7" y="2"/>
                    </a:lnTo>
                    <a:lnTo>
                      <a:pt x="1" y="0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5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83" name="Freeform 15">
                <a:extLst>
                  <a:ext uri="{FF2B5EF4-FFF2-40B4-BE49-F238E27FC236}">
                    <a16:creationId xmlns:a16="http://schemas.microsoft.com/office/drawing/2014/main" id="{9EB526ED-30EC-74EF-EAEF-8DBBE289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953"/>
                <a:ext cx="125" cy="47"/>
              </a:xfrm>
              <a:custGeom>
                <a:avLst/>
                <a:gdLst>
                  <a:gd name="T0" fmla="*/ 8 w 125"/>
                  <a:gd name="T1" fmla="*/ 40 h 47"/>
                  <a:gd name="T2" fmla="*/ 5 w 125"/>
                  <a:gd name="T3" fmla="*/ 46 h 47"/>
                  <a:gd name="T4" fmla="*/ 14 w 125"/>
                  <a:gd name="T5" fmla="*/ 43 h 47"/>
                  <a:gd name="T6" fmla="*/ 23 w 125"/>
                  <a:gd name="T7" fmla="*/ 41 h 47"/>
                  <a:gd name="T8" fmla="*/ 32 w 125"/>
                  <a:gd name="T9" fmla="*/ 39 h 47"/>
                  <a:gd name="T10" fmla="*/ 41 w 125"/>
                  <a:gd name="T11" fmla="*/ 37 h 47"/>
                  <a:gd name="T12" fmla="*/ 49 w 125"/>
                  <a:gd name="T13" fmla="*/ 34 h 47"/>
                  <a:gd name="T14" fmla="*/ 57 w 125"/>
                  <a:gd name="T15" fmla="*/ 32 h 47"/>
                  <a:gd name="T16" fmla="*/ 65 w 125"/>
                  <a:gd name="T17" fmla="*/ 31 h 47"/>
                  <a:gd name="T18" fmla="*/ 73 w 125"/>
                  <a:gd name="T19" fmla="*/ 28 h 47"/>
                  <a:gd name="T20" fmla="*/ 80 w 125"/>
                  <a:gd name="T21" fmla="*/ 26 h 47"/>
                  <a:gd name="T22" fmla="*/ 87 w 125"/>
                  <a:gd name="T23" fmla="*/ 24 h 47"/>
                  <a:gd name="T24" fmla="*/ 93 w 125"/>
                  <a:gd name="T25" fmla="*/ 23 h 47"/>
                  <a:gd name="T26" fmla="*/ 100 w 125"/>
                  <a:gd name="T27" fmla="*/ 20 h 47"/>
                  <a:gd name="T28" fmla="*/ 106 w 125"/>
                  <a:gd name="T29" fmla="*/ 17 h 47"/>
                  <a:gd name="T30" fmla="*/ 112 w 125"/>
                  <a:gd name="T31" fmla="*/ 15 h 47"/>
                  <a:gd name="T32" fmla="*/ 118 w 125"/>
                  <a:gd name="T33" fmla="*/ 11 h 47"/>
                  <a:gd name="T34" fmla="*/ 124 w 125"/>
                  <a:gd name="T35" fmla="*/ 8 h 47"/>
                  <a:gd name="T36" fmla="*/ 119 w 125"/>
                  <a:gd name="T37" fmla="*/ 0 h 47"/>
                  <a:gd name="T38" fmla="*/ 115 w 125"/>
                  <a:gd name="T39" fmla="*/ 2 h 47"/>
                  <a:gd name="T40" fmla="*/ 109 w 125"/>
                  <a:gd name="T41" fmla="*/ 5 h 47"/>
                  <a:gd name="T42" fmla="*/ 104 w 125"/>
                  <a:gd name="T43" fmla="*/ 8 h 47"/>
                  <a:gd name="T44" fmla="*/ 98 w 125"/>
                  <a:gd name="T45" fmla="*/ 10 h 47"/>
                  <a:gd name="T46" fmla="*/ 91 w 125"/>
                  <a:gd name="T47" fmla="*/ 12 h 47"/>
                  <a:gd name="T48" fmla="*/ 85 w 125"/>
                  <a:gd name="T49" fmla="*/ 14 h 47"/>
                  <a:gd name="T50" fmla="*/ 78 w 125"/>
                  <a:gd name="T51" fmla="*/ 17 h 47"/>
                  <a:gd name="T52" fmla="*/ 71 w 125"/>
                  <a:gd name="T53" fmla="*/ 18 h 47"/>
                  <a:gd name="T54" fmla="*/ 64 w 125"/>
                  <a:gd name="T55" fmla="*/ 20 h 47"/>
                  <a:gd name="T56" fmla="*/ 56 w 125"/>
                  <a:gd name="T57" fmla="*/ 22 h 47"/>
                  <a:gd name="T58" fmla="*/ 48 w 125"/>
                  <a:gd name="T59" fmla="*/ 24 h 47"/>
                  <a:gd name="T60" fmla="*/ 40 w 125"/>
                  <a:gd name="T61" fmla="*/ 26 h 47"/>
                  <a:gd name="T62" fmla="*/ 31 w 125"/>
                  <a:gd name="T63" fmla="*/ 28 h 47"/>
                  <a:gd name="T64" fmla="*/ 22 w 125"/>
                  <a:gd name="T65" fmla="*/ 31 h 47"/>
                  <a:gd name="T66" fmla="*/ 13 w 125"/>
                  <a:gd name="T67" fmla="*/ 33 h 47"/>
                  <a:gd name="T68" fmla="*/ 2 w 125"/>
                  <a:gd name="T69" fmla="*/ 36 h 47"/>
                  <a:gd name="T70" fmla="*/ 0 w 125"/>
                  <a:gd name="T71" fmla="*/ 41 h 47"/>
                  <a:gd name="T72" fmla="*/ 2 w 125"/>
                  <a:gd name="T73" fmla="*/ 36 h 47"/>
                  <a:gd name="T74" fmla="*/ 1 w 125"/>
                  <a:gd name="T75" fmla="*/ 37 h 47"/>
                  <a:gd name="T76" fmla="*/ 0 w 125"/>
                  <a:gd name="T77" fmla="*/ 38 h 47"/>
                  <a:gd name="T78" fmla="*/ 0 w 125"/>
                  <a:gd name="T79" fmla="*/ 40 h 47"/>
                  <a:gd name="T80" fmla="*/ 0 w 125"/>
                  <a:gd name="T81" fmla="*/ 42 h 47"/>
                  <a:gd name="T82" fmla="*/ 0 w 125"/>
                  <a:gd name="T83" fmla="*/ 43 h 47"/>
                  <a:gd name="T84" fmla="*/ 1 w 125"/>
                  <a:gd name="T85" fmla="*/ 45 h 47"/>
                  <a:gd name="T86" fmla="*/ 2 w 125"/>
                  <a:gd name="T87" fmla="*/ 46 h 47"/>
                  <a:gd name="T88" fmla="*/ 5 w 125"/>
                  <a:gd name="T89" fmla="*/ 46 h 47"/>
                  <a:gd name="T90" fmla="*/ 8 w 125"/>
                  <a:gd name="T91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5" h="47">
                    <a:moveTo>
                      <a:pt x="8" y="40"/>
                    </a:moveTo>
                    <a:lnTo>
                      <a:pt x="5" y="46"/>
                    </a:lnTo>
                    <a:lnTo>
                      <a:pt x="14" y="43"/>
                    </a:lnTo>
                    <a:lnTo>
                      <a:pt x="23" y="41"/>
                    </a:lnTo>
                    <a:lnTo>
                      <a:pt x="32" y="39"/>
                    </a:lnTo>
                    <a:lnTo>
                      <a:pt x="41" y="37"/>
                    </a:lnTo>
                    <a:lnTo>
                      <a:pt x="49" y="34"/>
                    </a:lnTo>
                    <a:lnTo>
                      <a:pt x="57" y="32"/>
                    </a:lnTo>
                    <a:lnTo>
                      <a:pt x="65" y="31"/>
                    </a:lnTo>
                    <a:lnTo>
                      <a:pt x="73" y="28"/>
                    </a:lnTo>
                    <a:lnTo>
                      <a:pt x="80" y="26"/>
                    </a:lnTo>
                    <a:lnTo>
                      <a:pt x="87" y="24"/>
                    </a:lnTo>
                    <a:lnTo>
                      <a:pt x="93" y="23"/>
                    </a:lnTo>
                    <a:lnTo>
                      <a:pt x="100" y="20"/>
                    </a:lnTo>
                    <a:lnTo>
                      <a:pt x="106" y="17"/>
                    </a:lnTo>
                    <a:lnTo>
                      <a:pt x="112" y="15"/>
                    </a:lnTo>
                    <a:lnTo>
                      <a:pt x="118" y="11"/>
                    </a:lnTo>
                    <a:lnTo>
                      <a:pt x="124" y="8"/>
                    </a:lnTo>
                    <a:lnTo>
                      <a:pt x="119" y="0"/>
                    </a:lnTo>
                    <a:lnTo>
                      <a:pt x="115" y="2"/>
                    </a:lnTo>
                    <a:lnTo>
                      <a:pt x="109" y="5"/>
                    </a:lnTo>
                    <a:lnTo>
                      <a:pt x="104" y="8"/>
                    </a:lnTo>
                    <a:lnTo>
                      <a:pt x="98" y="10"/>
                    </a:lnTo>
                    <a:lnTo>
                      <a:pt x="91" y="12"/>
                    </a:lnTo>
                    <a:lnTo>
                      <a:pt x="85" y="14"/>
                    </a:lnTo>
                    <a:lnTo>
                      <a:pt x="78" y="17"/>
                    </a:lnTo>
                    <a:lnTo>
                      <a:pt x="71" y="18"/>
                    </a:lnTo>
                    <a:lnTo>
                      <a:pt x="64" y="20"/>
                    </a:lnTo>
                    <a:lnTo>
                      <a:pt x="56" y="22"/>
                    </a:lnTo>
                    <a:lnTo>
                      <a:pt x="48" y="24"/>
                    </a:lnTo>
                    <a:lnTo>
                      <a:pt x="40" y="26"/>
                    </a:lnTo>
                    <a:lnTo>
                      <a:pt x="31" y="28"/>
                    </a:lnTo>
                    <a:lnTo>
                      <a:pt x="22" y="31"/>
                    </a:lnTo>
                    <a:lnTo>
                      <a:pt x="13" y="33"/>
                    </a:lnTo>
                    <a:lnTo>
                      <a:pt x="2" y="36"/>
                    </a:lnTo>
                    <a:lnTo>
                      <a:pt x="0" y="41"/>
                    </a:lnTo>
                    <a:lnTo>
                      <a:pt x="2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3"/>
                    </a:lnTo>
                    <a:lnTo>
                      <a:pt x="1" y="45"/>
                    </a:lnTo>
                    <a:lnTo>
                      <a:pt x="2" y="46"/>
                    </a:lnTo>
                    <a:lnTo>
                      <a:pt x="5" y="46"/>
                    </a:lnTo>
                    <a:lnTo>
                      <a:pt x="8" y="4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84" name="Freeform 16">
                <a:extLst>
                  <a:ext uri="{FF2B5EF4-FFF2-40B4-BE49-F238E27FC236}">
                    <a16:creationId xmlns:a16="http://schemas.microsoft.com/office/drawing/2014/main" id="{FADD77B8-F834-E304-A3B3-E6341F794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" y="1993"/>
                <a:ext cx="77" cy="139"/>
              </a:xfrm>
              <a:custGeom>
                <a:avLst/>
                <a:gdLst>
                  <a:gd name="T0" fmla="*/ 1 w 77"/>
                  <a:gd name="T1" fmla="*/ 137 h 139"/>
                  <a:gd name="T2" fmla="*/ 5 w 77"/>
                  <a:gd name="T3" fmla="*/ 137 h 139"/>
                  <a:gd name="T4" fmla="*/ 11 w 77"/>
                  <a:gd name="T5" fmla="*/ 133 h 139"/>
                  <a:gd name="T6" fmla="*/ 15 w 77"/>
                  <a:gd name="T7" fmla="*/ 129 h 139"/>
                  <a:gd name="T8" fmla="*/ 21 w 77"/>
                  <a:gd name="T9" fmla="*/ 124 h 139"/>
                  <a:gd name="T10" fmla="*/ 27 w 77"/>
                  <a:gd name="T11" fmla="*/ 118 h 139"/>
                  <a:gd name="T12" fmla="*/ 33 w 77"/>
                  <a:gd name="T13" fmla="*/ 111 h 139"/>
                  <a:gd name="T14" fmla="*/ 39 w 77"/>
                  <a:gd name="T15" fmla="*/ 104 h 139"/>
                  <a:gd name="T16" fmla="*/ 45 w 77"/>
                  <a:gd name="T17" fmla="*/ 96 h 139"/>
                  <a:gd name="T18" fmla="*/ 51 w 77"/>
                  <a:gd name="T19" fmla="*/ 87 h 139"/>
                  <a:gd name="T20" fmla="*/ 56 w 77"/>
                  <a:gd name="T21" fmla="*/ 78 h 139"/>
                  <a:gd name="T22" fmla="*/ 61 w 77"/>
                  <a:gd name="T23" fmla="*/ 68 h 139"/>
                  <a:gd name="T24" fmla="*/ 66 w 77"/>
                  <a:gd name="T25" fmla="*/ 58 h 139"/>
                  <a:gd name="T26" fmla="*/ 70 w 77"/>
                  <a:gd name="T27" fmla="*/ 47 h 139"/>
                  <a:gd name="T28" fmla="*/ 73 w 77"/>
                  <a:gd name="T29" fmla="*/ 36 h 139"/>
                  <a:gd name="T30" fmla="*/ 74 w 77"/>
                  <a:gd name="T31" fmla="*/ 24 h 139"/>
                  <a:gd name="T32" fmla="*/ 76 w 77"/>
                  <a:gd name="T33" fmla="*/ 12 h 139"/>
                  <a:gd name="T34" fmla="*/ 76 w 77"/>
                  <a:gd name="T35" fmla="*/ 0 h 139"/>
                  <a:gd name="T36" fmla="*/ 67 w 77"/>
                  <a:gd name="T37" fmla="*/ 0 h 139"/>
                  <a:gd name="T38" fmla="*/ 67 w 77"/>
                  <a:gd name="T39" fmla="*/ 12 h 139"/>
                  <a:gd name="T40" fmla="*/ 66 w 77"/>
                  <a:gd name="T41" fmla="*/ 23 h 139"/>
                  <a:gd name="T42" fmla="*/ 65 w 77"/>
                  <a:gd name="T43" fmla="*/ 33 h 139"/>
                  <a:gd name="T44" fmla="*/ 62 w 77"/>
                  <a:gd name="T45" fmla="*/ 44 h 139"/>
                  <a:gd name="T46" fmla="*/ 58 w 77"/>
                  <a:gd name="T47" fmla="*/ 54 h 139"/>
                  <a:gd name="T48" fmla="*/ 54 w 77"/>
                  <a:gd name="T49" fmla="*/ 63 h 139"/>
                  <a:gd name="T50" fmla="*/ 49 w 77"/>
                  <a:gd name="T51" fmla="*/ 73 h 139"/>
                  <a:gd name="T52" fmla="*/ 44 w 77"/>
                  <a:gd name="T53" fmla="*/ 81 h 139"/>
                  <a:gd name="T54" fmla="*/ 39 w 77"/>
                  <a:gd name="T55" fmla="*/ 89 h 139"/>
                  <a:gd name="T56" fmla="*/ 33 w 77"/>
                  <a:gd name="T57" fmla="*/ 97 h 139"/>
                  <a:gd name="T58" fmla="*/ 27 w 77"/>
                  <a:gd name="T59" fmla="*/ 103 h 139"/>
                  <a:gd name="T60" fmla="*/ 22 w 77"/>
                  <a:gd name="T61" fmla="*/ 110 h 139"/>
                  <a:gd name="T62" fmla="*/ 16 w 77"/>
                  <a:gd name="T63" fmla="*/ 116 h 139"/>
                  <a:gd name="T64" fmla="*/ 11 w 77"/>
                  <a:gd name="T65" fmla="*/ 121 h 139"/>
                  <a:gd name="T66" fmla="*/ 6 w 77"/>
                  <a:gd name="T67" fmla="*/ 125 h 139"/>
                  <a:gd name="T68" fmla="*/ 1 w 77"/>
                  <a:gd name="T69" fmla="*/ 128 h 139"/>
                  <a:gd name="T70" fmla="*/ 5 w 77"/>
                  <a:gd name="T71" fmla="*/ 128 h 139"/>
                  <a:gd name="T72" fmla="*/ 1 w 77"/>
                  <a:gd name="T73" fmla="*/ 128 h 139"/>
                  <a:gd name="T74" fmla="*/ 0 w 77"/>
                  <a:gd name="T75" fmla="*/ 129 h 139"/>
                  <a:gd name="T76" fmla="*/ 0 w 77"/>
                  <a:gd name="T77" fmla="*/ 132 h 139"/>
                  <a:gd name="T78" fmla="*/ 0 w 77"/>
                  <a:gd name="T79" fmla="*/ 133 h 139"/>
                  <a:gd name="T80" fmla="*/ 0 w 77"/>
                  <a:gd name="T81" fmla="*/ 135 h 139"/>
                  <a:gd name="T82" fmla="*/ 1 w 77"/>
                  <a:gd name="T83" fmla="*/ 137 h 139"/>
                  <a:gd name="T84" fmla="*/ 2 w 77"/>
                  <a:gd name="T85" fmla="*/ 138 h 139"/>
                  <a:gd name="T86" fmla="*/ 4 w 77"/>
                  <a:gd name="T87" fmla="*/ 138 h 139"/>
                  <a:gd name="T88" fmla="*/ 5 w 77"/>
                  <a:gd name="T89" fmla="*/ 137 h 139"/>
                  <a:gd name="T90" fmla="*/ 1 w 77"/>
                  <a:gd name="T91" fmla="*/ 137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7" h="139">
                    <a:moveTo>
                      <a:pt x="1" y="137"/>
                    </a:moveTo>
                    <a:lnTo>
                      <a:pt x="5" y="137"/>
                    </a:lnTo>
                    <a:lnTo>
                      <a:pt x="11" y="133"/>
                    </a:lnTo>
                    <a:lnTo>
                      <a:pt x="15" y="129"/>
                    </a:lnTo>
                    <a:lnTo>
                      <a:pt x="21" y="124"/>
                    </a:lnTo>
                    <a:lnTo>
                      <a:pt x="27" y="118"/>
                    </a:lnTo>
                    <a:lnTo>
                      <a:pt x="33" y="111"/>
                    </a:lnTo>
                    <a:lnTo>
                      <a:pt x="39" y="104"/>
                    </a:lnTo>
                    <a:lnTo>
                      <a:pt x="45" y="96"/>
                    </a:lnTo>
                    <a:lnTo>
                      <a:pt x="51" y="87"/>
                    </a:lnTo>
                    <a:lnTo>
                      <a:pt x="56" y="78"/>
                    </a:lnTo>
                    <a:lnTo>
                      <a:pt x="61" y="68"/>
                    </a:lnTo>
                    <a:lnTo>
                      <a:pt x="66" y="58"/>
                    </a:lnTo>
                    <a:lnTo>
                      <a:pt x="70" y="47"/>
                    </a:lnTo>
                    <a:lnTo>
                      <a:pt x="73" y="36"/>
                    </a:lnTo>
                    <a:lnTo>
                      <a:pt x="74" y="24"/>
                    </a:lnTo>
                    <a:lnTo>
                      <a:pt x="76" y="12"/>
                    </a:lnTo>
                    <a:lnTo>
                      <a:pt x="76" y="0"/>
                    </a:lnTo>
                    <a:lnTo>
                      <a:pt x="67" y="0"/>
                    </a:lnTo>
                    <a:lnTo>
                      <a:pt x="67" y="12"/>
                    </a:lnTo>
                    <a:lnTo>
                      <a:pt x="66" y="23"/>
                    </a:lnTo>
                    <a:lnTo>
                      <a:pt x="65" y="33"/>
                    </a:lnTo>
                    <a:lnTo>
                      <a:pt x="62" y="44"/>
                    </a:lnTo>
                    <a:lnTo>
                      <a:pt x="58" y="54"/>
                    </a:lnTo>
                    <a:lnTo>
                      <a:pt x="54" y="63"/>
                    </a:lnTo>
                    <a:lnTo>
                      <a:pt x="49" y="73"/>
                    </a:lnTo>
                    <a:lnTo>
                      <a:pt x="44" y="81"/>
                    </a:lnTo>
                    <a:lnTo>
                      <a:pt x="39" y="89"/>
                    </a:lnTo>
                    <a:lnTo>
                      <a:pt x="33" y="97"/>
                    </a:lnTo>
                    <a:lnTo>
                      <a:pt x="27" y="103"/>
                    </a:lnTo>
                    <a:lnTo>
                      <a:pt x="22" y="110"/>
                    </a:lnTo>
                    <a:lnTo>
                      <a:pt x="16" y="116"/>
                    </a:lnTo>
                    <a:lnTo>
                      <a:pt x="11" y="121"/>
                    </a:lnTo>
                    <a:lnTo>
                      <a:pt x="6" y="125"/>
                    </a:lnTo>
                    <a:lnTo>
                      <a:pt x="1" y="128"/>
                    </a:lnTo>
                    <a:lnTo>
                      <a:pt x="5" y="128"/>
                    </a:lnTo>
                    <a:lnTo>
                      <a:pt x="1" y="128"/>
                    </a:lnTo>
                    <a:lnTo>
                      <a:pt x="0" y="129"/>
                    </a:lnTo>
                    <a:lnTo>
                      <a:pt x="0" y="132"/>
                    </a:lnTo>
                    <a:lnTo>
                      <a:pt x="0" y="133"/>
                    </a:lnTo>
                    <a:lnTo>
                      <a:pt x="0" y="135"/>
                    </a:lnTo>
                    <a:lnTo>
                      <a:pt x="1" y="137"/>
                    </a:lnTo>
                    <a:lnTo>
                      <a:pt x="2" y="138"/>
                    </a:lnTo>
                    <a:lnTo>
                      <a:pt x="4" y="138"/>
                    </a:lnTo>
                    <a:lnTo>
                      <a:pt x="5" y="137"/>
                    </a:lnTo>
                    <a:lnTo>
                      <a:pt x="1" y="13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85" name="Freeform 17">
                <a:extLst>
                  <a:ext uri="{FF2B5EF4-FFF2-40B4-BE49-F238E27FC236}">
                    <a16:creationId xmlns:a16="http://schemas.microsoft.com/office/drawing/2014/main" id="{B7FAA4A5-85F1-06C9-0FBD-F7B5ADDA8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941"/>
                <a:ext cx="85" cy="191"/>
              </a:xfrm>
              <a:custGeom>
                <a:avLst/>
                <a:gdLst>
                  <a:gd name="T0" fmla="*/ 2 w 85"/>
                  <a:gd name="T1" fmla="*/ 8 h 191"/>
                  <a:gd name="T2" fmla="*/ 1 w 85"/>
                  <a:gd name="T3" fmla="*/ 4 h 191"/>
                  <a:gd name="T4" fmla="*/ 0 w 85"/>
                  <a:gd name="T5" fmla="*/ 20 h 191"/>
                  <a:gd name="T6" fmla="*/ 0 w 85"/>
                  <a:gd name="T7" fmla="*/ 35 h 191"/>
                  <a:gd name="T8" fmla="*/ 1 w 85"/>
                  <a:gd name="T9" fmla="*/ 50 h 191"/>
                  <a:gd name="T10" fmla="*/ 4 w 85"/>
                  <a:gd name="T11" fmla="*/ 65 h 191"/>
                  <a:gd name="T12" fmla="*/ 8 w 85"/>
                  <a:gd name="T13" fmla="*/ 80 h 191"/>
                  <a:gd name="T14" fmla="*/ 13 w 85"/>
                  <a:gd name="T15" fmla="*/ 93 h 191"/>
                  <a:gd name="T16" fmla="*/ 18 w 85"/>
                  <a:gd name="T17" fmla="*/ 107 h 191"/>
                  <a:gd name="T18" fmla="*/ 24 w 85"/>
                  <a:gd name="T19" fmla="*/ 119 h 191"/>
                  <a:gd name="T20" fmla="*/ 31 w 85"/>
                  <a:gd name="T21" fmla="*/ 131 h 191"/>
                  <a:gd name="T22" fmla="*/ 38 w 85"/>
                  <a:gd name="T23" fmla="*/ 142 h 191"/>
                  <a:gd name="T24" fmla="*/ 45 w 85"/>
                  <a:gd name="T25" fmla="*/ 152 h 191"/>
                  <a:gd name="T26" fmla="*/ 53 w 85"/>
                  <a:gd name="T27" fmla="*/ 162 h 191"/>
                  <a:gd name="T28" fmla="*/ 60 w 85"/>
                  <a:gd name="T29" fmla="*/ 170 h 191"/>
                  <a:gd name="T30" fmla="*/ 66 w 85"/>
                  <a:gd name="T31" fmla="*/ 178 h 191"/>
                  <a:gd name="T32" fmla="*/ 73 w 85"/>
                  <a:gd name="T33" fmla="*/ 184 h 191"/>
                  <a:gd name="T34" fmla="*/ 80 w 85"/>
                  <a:gd name="T35" fmla="*/ 190 h 191"/>
                  <a:gd name="T36" fmla="*/ 84 w 85"/>
                  <a:gd name="T37" fmla="*/ 181 h 191"/>
                  <a:gd name="T38" fmla="*/ 78 w 85"/>
                  <a:gd name="T39" fmla="*/ 176 h 191"/>
                  <a:gd name="T40" fmla="*/ 72 w 85"/>
                  <a:gd name="T41" fmla="*/ 170 h 191"/>
                  <a:gd name="T42" fmla="*/ 65 w 85"/>
                  <a:gd name="T43" fmla="*/ 163 h 191"/>
                  <a:gd name="T44" fmla="*/ 58 w 85"/>
                  <a:gd name="T45" fmla="*/ 155 h 191"/>
                  <a:gd name="T46" fmla="*/ 51 w 85"/>
                  <a:gd name="T47" fmla="*/ 145 h 191"/>
                  <a:gd name="T48" fmla="*/ 44 w 85"/>
                  <a:gd name="T49" fmla="*/ 136 h 191"/>
                  <a:gd name="T50" fmla="*/ 37 w 85"/>
                  <a:gd name="T51" fmla="*/ 125 h 191"/>
                  <a:gd name="T52" fmla="*/ 31 w 85"/>
                  <a:gd name="T53" fmla="*/ 114 h 191"/>
                  <a:gd name="T54" fmla="*/ 25 w 85"/>
                  <a:gd name="T55" fmla="*/ 101 h 191"/>
                  <a:gd name="T56" fmla="*/ 20 w 85"/>
                  <a:gd name="T57" fmla="*/ 89 h 191"/>
                  <a:gd name="T58" fmla="*/ 16 w 85"/>
                  <a:gd name="T59" fmla="*/ 76 h 191"/>
                  <a:gd name="T60" fmla="*/ 12 w 85"/>
                  <a:gd name="T61" fmla="*/ 62 h 191"/>
                  <a:gd name="T62" fmla="*/ 9 w 85"/>
                  <a:gd name="T63" fmla="*/ 49 h 191"/>
                  <a:gd name="T64" fmla="*/ 8 w 85"/>
                  <a:gd name="T65" fmla="*/ 34 h 191"/>
                  <a:gd name="T66" fmla="*/ 8 w 85"/>
                  <a:gd name="T67" fmla="*/ 20 h 191"/>
                  <a:gd name="T68" fmla="*/ 9 w 85"/>
                  <a:gd name="T69" fmla="*/ 5 h 191"/>
                  <a:gd name="T70" fmla="*/ 8 w 85"/>
                  <a:gd name="T71" fmla="*/ 1 h 191"/>
                  <a:gd name="T72" fmla="*/ 9 w 85"/>
                  <a:gd name="T73" fmla="*/ 5 h 191"/>
                  <a:gd name="T74" fmla="*/ 9 w 85"/>
                  <a:gd name="T75" fmla="*/ 3 h 191"/>
                  <a:gd name="T76" fmla="*/ 8 w 85"/>
                  <a:gd name="T77" fmla="*/ 2 h 191"/>
                  <a:gd name="T78" fmla="*/ 7 w 85"/>
                  <a:gd name="T79" fmla="*/ 0 h 191"/>
                  <a:gd name="T80" fmla="*/ 6 w 85"/>
                  <a:gd name="T81" fmla="*/ 0 h 191"/>
                  <a:gd name="T82" fmla="*/ 4 w 85"/>
                  <a:gd name="T83" fmla="*/ 0 h 191"/>
                  <a:gd name="T84" fmla="*/ 3 w 85"/>
                  <a:gd name="T85" fmla="*/ 0 h 191"/>
                  <a:gd name="T86" fmla="*/ 2 w 85"/>
                  <a:gd name="T87" fmla="*/ 2 h 191"/>
                  <a:gd name="T88" fmla="*/ 1 w 85"/>
                  <a:gd name="T89" fmla="*/ 4 h 191"/>
                  <a:gd name="T90" fmla="*/ 2 w 85"/>
                  <a:gd name="T91" fmla="*/ 8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5" h="191">
                    <a:moveTo>
                      <a:pt x="2" y="8"/>
                    </a:moveTo>
                    <a:lnTo>
                      <a:pt x="1" y="4"/>
                    </a:lnTo>
                    <a:lnTo>
                      <a:pt x="0" y="20"/>
                    </a:lnTo>
                    <a:lnTo>
                      <a:pt x="0" y="35"/>
                    </a:lnTo>
                    <a:lnTo>
                      <a:pt x="1" y="50"/>
                    </a:lnTo>
                    <a:lnTo>
                      <a:pt x="4" y="65"/>
                    </a:lnTo>
                    <a:lnTo>
                      <a:pt x="8" y="80"/>
                    </a:lnTo>
                    <a:lnTo>
                      <a:pt x="13" y="93"/>
                    </a:lnTo>
                    <a:lnTo>
                      <a:pt x="18" y="107"/>
                    </a:lnTo>
                    <a:lnTo>
                      <a:pt x="24" y="119"/>
                    </a:lnTo>
                    <a:lnTo>
                      <a:pt x="31" y="131"/>
                    </a:lnTo>
                    <a:lnTo>
                      <a:pt x="38" y="142"/>
                    </a:lnTo>
                    <a:lnTo>
                      <a:pt x="45" y="152"/>
                    </a:lnTo>
                    <a:lnTo>
                      <a:pt x="53" y="162"/>
                    </a:lnTo>
                    <a:lnTo>
                      <a:pt x="60" y="170"/>
                    </a:lnTo>
                    <a:lnTo>
                      <a:pt x="66" y="178"/>
                    </a:lnTo>
                    <a:lnTo>
                      <a:pt x="73" y="184"/>
                    </a:lnTo>
                    <a:lnTo>
                      <a:pt x="80" y="190"/>
                    </a:lnTo>
                    <a:lnTo>
                      <a:pt x="84" y="181"/>
                    </a:lnTo>
                    <a:lnTo>
                      <a:pt x="78" y="176"/>
                    </a:lnTo>
                    <a:lnTo>
                      <a:pt x="72" y="170"/>
                    </a:lnTo>
                    <a:lnTo>
                      <a:pt x="65" y="163"/>
                    </a:lnTo>
                    <a:lnTo>
                      <a:pt x="58" y="155"/>
                    </a:lnTo>
                    <a:lnTo>
                      <a:pt x="51" y="145"/>
                    </a:lnTo>
                    <a:lnTo>
                      <a:pt x="44" y="136"/>
                    </a:lnTo>
                    <a:lnTo>
                      <a:pt x="37" y="125"/>
                    </a:lnTo>
                    <a:lnTo>
                      <a:pt x="31" y="114"/>
                    </a:lnTo>
                    <a:lnTo>
                      <a:pt x="25" y="101"/>
                    </a:lnTo>
                    <a:lnTo>
                      <a:pt x="20" y="89"/>
                    </a:lnTo>
                    <a:lnTo>
                      <a:pt x="16" y="76"/>
                    </a:lnTo>
                    <a:lnTo>
                      <a:pt x="12" y="62"/>
                    </a:lnTo>
                    <a:lnTo>
                      <a:pt x="9" y="49"/>
                    </a:lnTo>
                    <a:lnTo>
                      <a:pt x="8" y="34"/>
                    </a:lnTo>
                    <a:lnTo>
                      <a:pt x="8" y="20"/>
                    </a:lnTo>
                    <a:lnTo>
                      <a:pt x="9" y="5"/>
                    </a:lnTo>
                    <a:lnTo>
                      <a:pt x="8" y="1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2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86" name="Freeform 18">
                <a:extLst>
                  <a:ext uri="{FF2B5EF4-FFF2-40B4-BE49-F238E27FC236}">
                    <a16:creationId xmlns:a16="http://schemas.microsoft.com/office/drawing/2014/main" id="{2733E608-BA18-4651-6B72-793B4E525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1913"/>
                <a:ext cx="190" cy="37"/>
              </a:xfrm>
              <a:custGeom>
                <a:avLst/>
                <a:gdLst>
                  <a:gd name="T0" fmla="*/ 17 w 190"/>
                  <a:gd name="T1" fmla="*/ 7 h 37"/>
                  <a:gd name="T2" fmla="*/ 10 w 190"/>
                  <a:gd name="T3" fmla="*/ 13 h 37"/>
                  <a:gd name="T4" fmla="*/ 16 w 190"/>
                  <a:gd name="T5" fmla="*/ 12 h 37"/>
                  <a:gd name="T6" fmla="*/ 25 w 190"/>
                  <a:gd name="T7" fmla="*/ 12 h 37"/>
                  <a:gd name="T8" fmla="*/ 33 w 190"/>
                  <a:gd name="T9" fmla="*/ 12 h 37"/>
                  <a:gd name="T10" fmla="*/ 45 w 190"/>
                  <a:gd name="T11" fmla="*/ 12 h 37"/>
                  <a:gd name="T12" fmla="*/ 56 w 190"/>
                  <a:gd name="T13" fmla="*/ 12 h 37"/>
                  <a:gd name="T14" fmla="*/ 68 w 190"/>
                  <a:gd name="T15" fmla="*/ 13 h 37"/>
                  <a:gd name="T16" fmla="*/ 82 w 190"/>
                  <a:gd name="T17" fmla="*/ 14 h 37"/>
                  <a:gd name="T18" fmla="*/ 95 w 190"/>
                  <a:gd name="T19" fmla="*/ 15 h 37"/>
                  <a:gd name="T20" fmla="*/ 107 w 190"/>
                  <a:gd name="T21" fmla="*/ 16 h 37"/>
                  <a:gd name="T22" fmla="*/ 120 w 190"/>
                  <a:gd name="T23" fmla="*/ 19 h 37"/>
                  <a:gd name="T24" fmla="*/ 132 w 190"/>
                  <a:gd name="T25" fmla="*/ 21 h 37"/>
                  <a:gd name="T26" fmla="*/ 143 w 190"/>
                  <a:gd name="T27" fmla="*/ 24 h 37"/>
                  <a:gd name="T28" fmla="*/ 153 w 190"/>
                  <a:gd name="T29" fmla="*/ 26 h 37"/>
                  <a:gd name="T30" fmla="*/ 162 w 190"/>
                  <a:gd name="T31" fmla="*/ 29 h 37"/>
                  <a:gd name="T32" fmla="*/ 170 w 190"/>
                  <a:gd name="T33" fmla="*/ 32 h 37"/>
                  <a:gd name="T34" fmla="*/ 175 w 190"/>
                  <a:gd name="T35" fmla="*/ 36 h 37"/>
                  <a:gd name="T36" fmla="*/ 189 w 190"/>
                  <a:gd name="T37" fmla="*/ 27 h 37"/>
                  <a:gd name="T38" fmla="*/ 180 w 190"/>
                  <a:gd name="T39" fmla="*/ 23 h 37"/>
                  <a:gd name="T40" fmla="*/ 171 w 190"/>
                  <a:gd name="T41" fmla="*/ 19 h 37"/>
                  <a:gd name="T42" fmla="*/ 161 w 190"/>
                  <a:gd name="T43" fmla="*/ 15 h 37"/>
                  <a:gd name="T44" fmla="*/ 150 w 190"/>
                  <a:gd name="T45" fmla="*/ 12 h 37"/>
                  <a:gd name="T46" fmla="*/ 137 w 190"/>
                  <a:gd name="T47" fmla="*/ 10 h 37"/>
                  <a:gd name="T48" fmla="*/ 123 w 190"/>
                  <a:gd name="T49" fmla="*/ 7 h 37"/>
                  <a:gd name="T50" fmla="*/ 111 w 190"/>
                  <a:gd name="T51" fmla="*/ 5 h 37"/>
                  <a:gd name="T52" fmla="*/ 97 w 190"/>
                  <a:gd name="T53" fmla="*/ 4 h 37"/>
                  <a:gd name="T54" fmla="*/ 83 w 190"/>
                  <a:gd name="T55" fmla="*/ 2 h 37"/>
                  <a:gd name="T56" fmla="*/ 71 w 190"/>
                  <a:gd name="T57" fmla="*/ 1 h 37"/>
                  <a:gd name="T58" fmla="*/ 57 w 190"/>
                  <a:gd name="T59" fmla="*/ 0 h 37"/>
                  <a:gd name="T60" fmla="*/ 46 w 190"/>
                  <a:gd name="T61" fmla="*/ 0 h 37"/>
                  <a:gd name="T62" fmla="*/ 33 w 190"/>
                  <a:gd name="T63" fmla="*/ 0 h 37"/>
                  <a:gd name="T64" fmla="*/ 23 w 190"/>
                  <a:gd name="T65" fmla="*/ 0 h 37"/>
                  <a:gd name="T66" fmla="*/ 15 w 190"/>
                  <a:gd name="T67" fmla="*/ 0 h 37"/>
                  <a:gd name="T68" fmla="*/ 7 w 190"/>
                  <a:gd name="T69" fmla="*/ 1 h 37"/>
                  <a:gd name="T70" fmla="*/ 0 w 190"/>
                  <a:gd name="T71" fmla="*/ 7 h 37"/>
                  <a:gd name="T72" fmla="*/ 7 w 190"/>
                  <a:gd name="T73" fmla="*/ 1 h 37"/>
                  <a:gd name="T74" fmla="*/ 3 w 190"/>
                  <a:gd name="T75" fmla="*/ 2 h 37"/>
                  <a:gd name="T76" fmla="*/ 1 w 190"/>
                  <a:gd name="T77" fmla="*/ 4 h 37"/>
                  <a:gd name="T78" fmla="*/ 0 w 190"/>
                  <a:gd name="T79" fmla="*/ 5 h 37"/>
                  <a:gd name="T80" fmla="*/ 0 w 190"/>
                  <a:gd name="T81" fmla="*/ 8 h 37"/>
                  <a:gd name="T82" fmla="*/ 1 w 190"/>
                  <a:gd name="T83" fmla="*/ 10 h 37"/>
                  <a:gd name="T84" fmla="*/ 3 w 190"/>
                  <a:gd name="T85" fmla="*/ 12 h 37"/>
                  <a:gd name="T86" fmla="*/ 6 w 190"/>
                  <a:gd name="T87" fmla="*/ 13 h 37"/>
                  <a:gd name="T88" fmla="*/ 10 w 190"/>
                  <a:gd name="T89" fmla="*/ 13 h 37"/>
                  <a:gd name="T90" fmla="*/ 17 w 190"/>
                  <a:gd name="T91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0" h="37">
                    <a:moveTo>
                      <a:pt x="17" y="7"/>
                    </a:moveTo>
                    <a:lnTo>
                      <a:pt x="10" y="13"/>
                    </a:lnTo>
                    <a:lnTo>
                      <a:pt x="16" y="12"/>
                    </a:lnTo>
                    <a:lnTo>
                      <a:pt x="25" y="12"/>
                    </a:lnTo>
                    <a:lnTo>
                      <a:pt x="33" y="12"/>
                    </a:lnTo>
                    <a:lnTo>
                      <a:pt x="45" y="12"/>
                    </a:lnTo>
                    <a:lnTo>
                      <a:pt x="56" y="12"/>
                    </a:lnTo>
                    <a:lnTo>
                      <a:pt x="68" y="13"/>
                    </a:lnTo>
                    <a:lnTo>
                      <a:pt x="82" y="14"/>
                    </a:lnTo>
                    <a:lnTo>
                      <a:pt x="95" y="15"/>
                    </a:lnTo>
                    <a:lnTo>
                      <a:pt x="107" y="16"/>
                    </a:lnTo>
                    <a:lnTo>
                      <a:pt x="120" y="19"/>
                    </a:lnTo>
                    <a:lnTo>
                      <a:pt x="132" y="21"/>
                    </a:lnTo>
                    <a:lnTo>
                      <a:pt x="143" y="24"/>
                    </a:lnTo>
                    <a:lnTo>
                      <a:pt x="153" y="26"/>
                    </a:lnTo>
                    <a:lnTo>
                      <a:pt x="162" y="29"/>
                    </a:lnTo>
                    <a:lnTo>
                      <a:pt x="170" y="32"/>
                    </a:lnTo>
                    <a:lnTo>
                      <a:pt x="175" y="36"/>
                    </a:lnTo>
                    <a:lnTo>
                      <a:pt x="189" y="27"/>
                    </a:lnTo>
                    <a:lnTo>
                      <a:pt x="180" y="23"/>
                    </a:lnTo>
                    <a:lnTo>
                      <a:pt x="171" y="19"/>
                    </a:lnTo>
                    <a:lnTo>
                      <a:pt x="161" y="15"/>
                    </a:lnTo>
                    <a:lnTo>
                      <a:pt x="150" y="12"/>
                    </a:lnTo>
                    <a:lnTo>
                      <a:pt x="137" y="10"/>
                    </a:lnTo>
                    <a:lnTo>
                      <a:pt x="123" y="7"/>
                    </a:lnTo>
                    <a:lnTo>
                      <a:pt x="111" y="5"/>
                    </a:lnTo>
                    <a:lnTo>
                      <a:pt x="97" y="4"/>
                    </a:lnTo>
                    <a:lnTo>
                      <a:pt x="83" y="2"/>
                    </a:lnTo>
                    <a:lnTo>
                      <a:pt x="71" y="1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3" y="0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1"/>
                    </a:lnTo>
                    <a:lnTo>
                      <a:pt x="0" y="7"/>
                    </a:lnTo>
                    <a:lnTo>
                      <a:pt x="7" y="1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3" y="12"/>
                    </a:lnTo>
                    <a:lnTo>
                      <a:pt x="6" y="13"/>
                    </a:lnTo>
                    <a:lnTo>
                      <a:pt x="10" y="13"/>
                    </a:lnTo>
                    <a:lnTo>
                      <a:pt x="17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87" name="Freeform 19">
                <a:extLst>
                  <a:ext uri="{FF2B5EF4-FFF2-40B4-BE49-F238E27FC236}">
                    <a16:creationId xmlns:a16="http://schemas.microsoft.com/office/drawing/2014/main" id="{743364E4-E81F-E943-F143-444EF227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" y="2480"/>
                <a:ext cx="23" cy="112"/>
              </a:xfrm>
              <a:custGeom>
                <a:avLst/>
                <a:gdLst>
                  <a:gd name="T0" fmla="*/ 8 w 23"/>
                  <a:gd name="T1" fmla="*/ 100 h 112"/>
                  <a:gd name="T2" fmla="*/ 12 w 23"/>
                  <a:gd name="T3" fmla="*/ 105 h 112"/>
                  <a:gd name="T4" fmla="*/ 22 w 23"/>
                  <a:gd name="T5" fmla="*/ 0 h 112"/>
                  <a:gd name="T6" fmla="*/ 10 w 23"/>
                  <a:gd name="T7" fmla="*/ 0 h 112"/>
                  <a:gd name="T8" fmla="*/ 0 w 23"/>
                  <a:gd name="T9" fmla="*/ 105 h 112"/>
                  <a:gd name="T10" fmla="*/ 3 w 23"/>
                  <a:gd name="T11" fmla="*/ 110 h 112"/>
                  <a:gd name="T12" fmla="*/ 0 w 23"/>
                  <a:gd name="T13" fmla="*/ 105 h 112"/>
                  <a:gd name="T14" fmla="*/ 0 w 23"/>
                  <a:gd name="T15" fmla="*/ 107 h 112"/>
                  <a:gd name="T16" fmla="*/ 1 w 23"/>
                  <a:gd name="T17" fmla="*/ 109 h 112"/>
                  <a:gd name="T18" fmla="*/ 4 w 23"/>
                  <a:gd name="T19" fmla="*/ 110 h 112"/>
                  <a:gd name="T20" fmla="*/ 5 w 23"/>
                  <a:gd name="T21" fmla="*/ 111 h 112"/>
                  <a:gd name="T22" fmla="*/ 8 w 23"/>
                  <a:gd name="T23" fmla="*/ 110 h 112"/>
                  <a:gd name="T24" fmla="*/ 9 w 23"/>
                  <a:gd name="T25" fmla="*/ 109 h 112"/>
                  <a:gd name="T26" fmla="*/ 11 w 23"/>
                  <a:gd name="T27" fmla="*/ 108 h 112"/>
                  <a:gd name="T28" fmla="*/ 12 w 23"/>
                  <a:gd name="T29" fmla="*/ 105 h 112"/>
                  <a:gd name="T30" fmla="*/ 8 w 23"/>
                  <a:gd name="T31" fmla="*/ 10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3" h="112">
                    <a:moveTo>
                      <a:pt x="8" y="100"/>
                    </a:moveTo>
                    <a:lnTo>
                      <a:pt x="12" y="105"/>
                    </a:lnTo>
                    <a:lnTo>
                      <a:pt x="22" y="0"/>
                    </a:lnTo>
                    <a:lnTo>
                      <a:pt x="10" y="0"/>
                    </a:lnTo>
                    <a:lnTo>
                      <a:pt x="0" y="105"/>
                    </a:lnTo>
                    <a:lnTo>
                      <a:pt x="3" y="110"/>
                    </a:lnTo>
                    <a:lnTo>
                      <a:pt x="0" y="105"/>
                    </a:lnTo>
                    <a:lnTo>
                      <a:pt x="0" y="107"/>
                    </a:lnTo>
                    <a:lnTo>
                      <a:pt x="1" y="109"/>
                    </a:lnTo>
                    <a:lnTo>
                      <a:pt x="4" y="110"/>
                    </a:lnTo>
                    <a:lnTo>
                      <a:pt x="5" y="111"/>
                    </a:lnTo>
                    <a:lnTo>
                      <a:pt x="8" y="110"/>
                    </a:lnTo>
                    <a:lnTo>
                      <a:pt x="9" y="109"/>
                    </a:lnTo>
                    <a:lnTo>
                      <a:pt x="11" y="108"/>
                    </a:lnTo>
                    <a:lnTo>
                      <a:pt x="12" y="105"/>
                    </a:lnTo>
                    <a:lnTo>
                      <a:pt x="8" y="10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88" name="Freeform 20">
                <a:extLst>
                  <a:ext uri="{FF2B5EF4-FFF2-40B4-BE49-F238E27FC236}">
                    <a16:creationId xmlns:a16="http://schemas.microsoft.com/office/drawing/2014/main" id="{12314CBF-8E31-DA66-C262-96294D4B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" y="1904"/>
                <a:ext cx="139" cy="27"/>
              </a:xfrm>
              <a:custGeom>
                <a:avLst/>
                <a:gdLst>
                  <a:gd name="T0" fmla="*/ 7 w 139"/>
                  <a:gd name="T1" fmla="*/ 23 h 27"/>
                  <a:gd name="T2" fmla="*/ 5 w 139"/>
                  <a:gd name="T3" fmla="*/ 26 h 27"/>
                  <a:gd name="T4" fmla="*/ 14 w 139"/>
                  <a:gd name="T5" fmla="*/ 21 h 27"/>
                  <a:gd name="T6" fmla="*/ 24 w 139"/>
                  <a:gd name="T7" fmla="*/ 18 h 27"/>
                  <a:gd name="T8" fmla="*/ 32 w 139"/>
                  <a:gd name="T9" fmla="*/ 15 h 27"/>
                  <a:gd name="T10" fmla="*/ 41 w 139"/>
                  <a:gd name="T11" fmla="*/ 14 h 27"/>
                  <a:gd name="T12" fmla="*/ 50 w 139"/>
                  <a:gd name="T13" fmla="*/ 12 h 27"/>
                  <a:gd name="T14" fmla="*/ 58 w 139"/>
                  <a:gd name="T15" fmla="*/ 11 h 27"/>
                  <a:gd name="T16" fmla="*/ 66 w 139"/>
                  <a:gd name="T17" fmla="*/ 10 h 27"/>
                  <a:gd name="T18" fmla="*/ 75 w 139"/>
                  <a:gd name="T19" fmla="*/ 10 h 27"/>
                  <a:gd name="T20" fmla="*/ 83 w 139"/>
                  <a:gd name="T21" fmla="*/ 10 h 27"/>
                  <a:gd name="T22" fmla="*/ 91 w 139"/>
                  <a:gd name="T23" fmla="*/ 10 h 27"/>
                  <a:gd name="T24" fmla="*/ 98 w 139"/>
                  <a:gd name="T25" fmla="*/ 10 h 27"/>
                  <a:gd name="T26" fmla="*/ 106 w 139"/>
                  <a:gd name="T27" fmla="*/ 11 h 27"/>
                  <a:gd name="T28" fmla="*/ 113 w 139"/>
                  <a:gd name="T29" fmla="*/ 13 h 27"/>
                  <a:gd name="T30" fmla="*/ 121 w 139"/>
                  <a:gd name="T31" fmla="*/ 14 h 27"/>
                  <a:gd name="T32" fmla="*/ 129 w 139"/>
                  <a:gd name="T33" fmla="*/ 15 h 27"/>
                  <a:gd name="T34" fmla="*/ 136 w 139"/>
                  <a:gd name="T35" fmla="*/ 17 h 27"/>
                  <a:gd name="T36" fmla="*/ 138 w 139"/>
                  <a:gd name="T37" fmla="*/ 7 h 27"/>
                  <a:gd name="T38" fmla="*/ 130 w 139"/>
                  <a:gd name="T39" fmla="*/ 5 h 27"/>
                  <a:gd name="T40" fmla="*/ 122 w 139"/>
                  <a:gd name="T41" fmla="*/ 3 h 27"/>
                  <a:gd name="T42" fmla="*/ 115 w 139"/>
                  <a:gd name="T43" fmla="*/ 2 h 27"/>
                  <a:gd name="T44" fmla="*/ 107 w 139"/>
                  <a:gd name="T45" fmla="*/ 1 h 27"/>
                  <a:gd name="T46" fmla="*/ 99 w 139"/>
                  <a:gd name="T47" fmla="*/ 0 h 27"/>
                  <a:gd name="T48" fmla="*/ 91 w 139"/>
                  <a:gd name="T49" fmla="*/ 0 h 27"/>
                  <a:gd name="T50" fmla="*/ 83 w 139"/>
                  <a:gd name="T51" fmla="*/ 0 h 27"/>
                  <a:gd name="T52" fmla="*/ 75 w 139"/>
                  <a:gd name="T53" fmla="*/ 0 h 27"/>
                  <a:gd name="T54" fmla="*/ 66 w 139"/>
                  <a:gd name="T55" fmla="*/ 0 h 27"/>
                  <a:gd name="T56" fmla="*/ 58 w 139"/>
                  <a:gd name="T57" fmla="*/ 0 h 27"/>
                  <a:gd name="T58" fmla="*/ 49 w 139"/>
                  <a:gd name="T59" fmla="*/ 2 h 27"/>
                  <a:gd name="T60" fmla="*/ 40 w 139"/>
                  <a:gd name="T61" fmla="*/ 3 h 27"/>
                  <a:gd name="T62" fmla="*/ 31 w 139"/>
                  <a:gd name="T63" fmla="*/ 6 h 27"/>
                  <a:gd name="T64" fmla="*/ 22 w 139"/>
                  <a:gd name="T65" fmla="*/ 8 h 27"/>
                  <a:gd name="T66" fmla="*/ 12 w 139"/>
                  <a:gd name="T67" fmla="*/ 12 h 27"/>
                  <a:gd name="T68" fmla="*/ 2 w 139"/>
                  <a:gd name="T69" fmla="*/ 15 h 27"/>
                  <a:gd name="T70" fmla="*/ 1 w 139"/>
                  <a:gd name="T71" fmla="*/ 18 h 27"/>
                  <a:gd name="T72" fmla="*/ 2 w 139"/>
                  <a:gd name="T73" fmla="*/ 15 h 27"/>
                  <a:gd name="T74" fmla="*/ 1 w 139"/>
                  <a:gd name="T75" fmla="*/ 17 h 27"/>
                  <a:gd name="T76" fmla="*/ 0 w 139"/>
                  <a:gd name="T77" fmla="*/ 18 h 27"/>
                  <a:gd name="T78" fmla="*/ 0 w 139"/>
                  <a:gd name="T79" fmla="*/ 20 h 27"/>
                  <a:gd name="T80" fmla="*/ 0 w 139"/>
                  <a:gd name="T81" fmla="*/ 22 h 27"/>
                  <a:gd name="T82" fmla="*/ 1 w 139"/>
                  <a:gd name="T83" fmla="*/ 24 h 27"/>
                  <a:gd name="T84" fmla="*/ 2 w 139"/>
                  <a:gd name="T85" fmla="*/ 25 h 27"/>
                  <a:gd name="T86" fmla="*/ 3 w 139"/>
                  <a:gd name="T87" fmla="*/ 26 h 27"/>
                  <a:gd name="T88" fmla="*/ 5 w 139"/>
                  <a:gd name="T89" fmla="*/ 26 h 27"/>
                  <a:gd name="T90" fmla="*/ 7 w 139"/>
                  <a:gd name="T91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9" h="27">
                    <a:moveTo>
                      <a:pt x="7" y="23"/>
                    </a:moveTo>
                    <a:lnTo>
                      <a:pt x="5" y="26"/>
                    </a:lnTo>
                    <a:lnTo>
                      <a:pt x="14" y="21"/>
                    </a:lnTo>
                    <a:lnTo>
                      <a:pt x="24" y="18"/>
                    </a:lnTo>
                    <a:lnTo>
                      <a:pt x="32" y="15"/>
                    </a:lnTo>
                    <a:lnTo>
                      <a:pt x="41" y="14"/>
                    </a:lnTo>
                    <a:lnTo>
                      <a:pt x="50" y="12"/>
                    </a:lnTo>
                    <a:lnTo>
                      <a:pt x="58" y="11"/>
                    </a:lnTo>
                    <a:lnTo>
                      <a:pt x="66" y="10"/>
                    </a:lnTo>
                    <a:lnTo>
                      <a:pt x="75" y="10"/>
                    </a:lnTo>
                    <a:lnTo>
                      <a:pt x="83" y="10"/>
                    </a:lnTo>
                    <a:lnTo>
                      <a:pt x="91" y="10"/>
                    </a:lnTo>
                    <a:lnTo>
                      <a:pt x="98" y="10"/>
                    </a:lnTo>
                    <a:lnTo>
                      <a:pt x="106" y="11"/>
                    </a:lnTo>
                    <a:lnTo>
                      <a:pt x="113" y="13"/>
                    </a:lnTo>
                    <a:lnTo>
                      <a:pt x="121" y="14"/>
                    </a:lnTo>
                    <a:lnTo>
                      <a:pt x="129" y="15"/>
                    </a:lnTo>
                    <a:lnTo>
                      <a:pt x="136" y="17"/>
                    </a:lnTo>
                    <a:lnTo>
                      <a:pt x="138" y="7"/>
                    </a:lnTo>
                    <a:lnTo>
                      <a:pt x="130" y="5"/>
                    </a:lnTo>
                    <a:lnTo>
                      <a:pt x="122" y="3"/>
                    </a:lnTo>
                    <a:lnTo>
                      <a:pt x="115" y="2"/>
                    </a:lnTo>
                    <a:lnTo>
                      <a:pt x="107" y="1"/>
                    </a:lnTo>
                    <a:lnTo>
                      <a:pt x="99" y="0"/>
                    </a:lnTo>
                    <a:lnTo>
                      <a:pt x="91" y="0"/>
                    </a:lnTo>
                    <a:lnTo>
                      <a:pt x="83" y="0"/>
                    </a:lnTo>
                    <a:lnTo>
                      <a:pt x="75" y="0"/>
                    </a:lnTo>
                    <a:lnTo>
                      <a:pt x="66" y="0"/>
                    </a:lnTo>
                    <a:lnTo>
                      <a:pt x="58" y="0"/>
                    </a:lnTo>
                    <a:lnTo>
                      <a:pt x="49" y="2"/>
                    </a:lnTo>
                    <a:lnTo>
                      <a:pt x="40" y="3"/>
                    </a:lnTo>
                    <a:lnTo>
                      <a:pt x="31" y="6"/>
                    </a:lnTo>
                    <a:lnTo>
                      <a:pt x="22" y="8"/>
                    </a:lnTo>
                    <a:lnTo>
                      <a:pt x="12" y="12"/>
                    </a:lnTo>
                    <a:lnTo>
                      <a:pt x="2" y="15"/>
                    </a:lnTo>
                    <a:lnTo>
                      <a:pt x="1" y="18"/>
                    </a:lnTo>
                    <a:lnTo>
                      <a:pt x="2" y="15"/>
                    </a:lnTo>
                    <a:lnTo>
                      <a:pt x="1" y="17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2" y="25"/>
                    </a:lnTo>
                    <a:lnTo>
                      <a:pt x="3" y="26"/>
                    </a:lnTo>
                    <a:lnTo>
                      <a:pt x="5" y="26"/>
                    </a:lnTo>
                    <a:lnTo>
                      <a:pt x="7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89" name="Freeform 21">
                <a:extLst>
                  <a:ext uri="{FF2B5EF4-FFF2-40B4-BE49-F238E27FC236}">
                    <a16:creationId xmlns:a16="http://schemas.microsoft.com/office/drawing/2014/main" id="{4423BF07-3C8E-33DF-2DEB-C66DD6FCA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" y="1922"/>
                <a:ext cx="41" cy="175"/>
              </a:xfrm>
              <a:custGeom>
                <a:avLst/>
                <a:gdLst>
                  <a:gd name="T0" fmla="*/ 7 w 41"/>
                  <a:gd name="T1" fmla="*/ 165 h 175"/>
                  <a:gd name="T2" fmla="*/ 7 w 41"/>
                  <a:gd name="T3" fmla="*/ 171 h 175"/>
                  <a:gd name="T4" fmla="*/ 15 w 41"/>
                  <a:gd name="T5" fmla="*/ 157 h 175"/>
                  <a:gd name="T6" fmla="*/ 20 w 41"/>
                  <a:gd name="T7" fmla="*/ 142 h 175"/>
                  <a:gd name="T8" fmla="*/ 24 w 41"/>
                  <a:gd name="T9" fmla="*/ 129 h 175"/>
                  <a:gd name="T10" fmla="*/ 27 w 41"/>
                  <a:gd name="T11" fmla="*/ 117 h 175"/>
                  <a:gd name="T12" fmla="*/ 30 w 41"/>
                  <a:gd name="T13" fmla="*/ 104 h 175"/>
                  <a:gd name="T14" fmla="*/ 31 w 41"/>
                  <a:gd name="T15" fmla="*/ 92 h 175"/>
                  <a:gd name="T16" fmla="*/ 32 w 41"/>
                  <a:gd name="T17" fmla="*/ 81 h 175"/>
                  <a:gd name="T18" fmla="*/ 32 w 41"/>
                  <a:gd name="T19" fmla="*/ 70 h 175"/>
                  <a:gd name="T20" fmla="*/ 32 w 41"/>
                  <a:gd name="T21" fmla="*/ 60 h 175"/>
                  <a:gd name="T22" fmla="*/ 32 w 41"/>
                  <a:gd name="T23" fmla="*/ 50 h 175"/>
                  <a:gd name="T24" fmla="*/ 32 w 41"/>
                  <a:gd name="T25" fmla="*/ 42 h 175"/>
                  <a:gd name="T26" fmla="*/ 32 w 41"/>
                  <a:gd name="T27" fmla="*/ 33 h 175"/>
                  <a:gd name="T28" fmla="*/ 33 w 41"/>
                  <a:gd name="T29" fmla="*/ 26 h 175"/>
                  <a:gd name="T30" fmla="*/ 34 w 41"/>
                  <a:gd name="T31" fmla="*/ 18 h 175"/>
                  <a:gd name="T32" fmla="*/ 36 w 41"/>
                  <a:gd name="T33" fmla="*/ 12 h 175"/>
                  <a:gd name="T34" fmla="*/ 40 w 41"/>
                  <a:gd name="T35" fmla="*/ 5 h 175"/>
                  <a:gd name="T36" fmla="*/ 33 w 41"/>
                  <a:gd name="T37" fmla="*/ 0 h 175"/>
                  <a:gd name="T38" fmla="*/ 29 w 41"/>
                  <a:gd name="T39" fmla="*/ 7 h 175"/>
                  <a:gd name="T40" fmla="*/ 26 w 41"/>
                  <a:gd name="T41" fmla="*/ 16 h 175"/>
                  <a:gd name="T42" fmla="*/ 24 w 41"/>
                  <a:gd name="T43" fmla="*/ 24 h 175"/>
                  <a:gd name="T44" fmla="*/ 23 w 41"/>
                  <a:gd name="T45" fmla="*/ 32 h 175"/>
                  <a:gd name="T46" fmla="*/ 23 w 41"/>
                  <a:gd name="T47" fmla="*/ 42 h 175"/>
                  <a:gd name="T48" fmla="*/ 23 w 41"/>
                  <a:gd name="T49" fmla="*/ 50 h 175"/>
                  <a:gd name="T50" fmla="*/ 23 w 41"/>
                  <a:gd name="T51" fmla="*/ 60 h 175"/>
                  <a:gd name="T52" fmla="*/ 23 w 41"/>
                  <a:gd name="T53" fmla="*/ 70 h 175"/>
                  <a:gd name="T54" fmla="*/ 23 w 41"/>
                  <a:gd name="T55" fmla="*/ 80 h 175"/>
                  <a:gd name="T56" fmla="*/ 23 w 41"/>
                  <a:gd name="T57" fmla="*/ 91 h 175"/>
                  <a:gd name="T58" fmla="*/ 21 w 41"/>
                  <a:gd name="T59" fmla="*/ 102 h 175"/>
                  <a:gd name="T60" fmla="*/ 20 w 41"/>
                  <a:gd name="T61" fmla="*/ 114 h 175"/>
                  <a:gd name="T62" fmla="*/ 16 w 41"/>
                  <a:gd name="T63" fmla="*/ 126 h 175"/>
                  <a:gd name="T64" fmla="*/ 12 w 41"/>
                  <a:gd name="T65" fmla="*/ 139 h 175"/>
                  <a:gd name="T66" fmla="*/ 7 w 41"/>
                  <a:gd name="T67" fmla="*/ 152 h 175"/>
                  <a:gd name="T68" fmla="*/ 0 w 41"/>
                  <a:gd name="T69" fmla="*/ 165 h 175"/>
                  <a:gd name="T70" fmla="*/ 0 w 41"/>
                  <a:gd name="T71" fmla="*/ 171 h 175"/>
                  <a:gd name="T72" fmla="*/ 0 w 41"/>
                  <a:gd name="T73" fmla="*/ 165 h 175"/>
                  <a:gd name="T74" fmla="*/ 0 w 41"/>
                  <a:gd name="T75" fmla="*/ 167 h 175"/>
                  <a:gd name="T76" fmla="*/ 0 w 41"/>
                  <a:gd name="T77" fmla="*/ 169 h 175"/>
                  <a:gd name="T78" fmla="*/ 0 w 41"/>
                  <a:gd name="T79" fmla="*/ 171 h 175"/>
                  <a:gd name="T80" fmla="*/ 1 w 41"/>
                  <a:gd name="T81" fmla="*/ 172 h 175"/>
                  <a:gd name="T82" fmla="*/ 3 w 41"/>
                  <a:gd name="T83" fmla="*/ 174 h 175"/>
                  <a:gd name="T84" fmla="*/ 4 w 41"/>
                  <a:gd name="T85" fmla="*/ 174 h 175"/>
                  <a:gd name="T86" fmla="*/ 6 w 41"/>
                  <a:gd name="T87" fmla="*/ 173 h 175"/>
                  <a:gd name="T88" fmla="*/ 7 w 41"/>
                  <a:gd name="T89" fmla="*/ 171 h 175"/>
                  <a:gd name="T90" fmla="*/ 7 w 41"/>
                  <a:gd name="T91" fmla="*/ 16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1" h="175">
                    <a:moveTo>
                      <a:pt x="7" y="165"/>
                    </a:moveTo>
                    <a:lnTo>
                      <a:pt x="7" y="171"/>
                    </a:lnTo>
                    <a:lnTo>
                      <a:pt x="15" y="157"/>
                    </a:lnTo>
                    <a:lnTo>
                      <a:pt x="20" y="142"/>
                    </a:lnTo>
                    <a:lnTo>
                      <a:pt x="24" y="129"/>
                    </a:lnTo>
                    <a:lnTo>
                      <a:pt x="27" y="117"/>
                    </a:lnTo>
                    <a:lnTo>
                      <a:pt x="30" y="104"/>
                    </a:lnTo>
                    <a:lnTo>
                      <a:pt x="31" y="92"/>
                    </a:lnTo>
                    <a:lnTo>
                      <a:pt x="32" y="81"/>
                    </a:lnTo>
                    <a:lnTo>
                      <a:pt x="32" y="70"/>
                    </a:lnTo>
                    <a:lnTo>
                      <a:pt x="32" y="60"/>
                    </a:lnTo>
                    <a:lnTo>
                      <a:pt x="32" y="50"/>
                    </a:lnTo>
                    <a:lnTo>
                      <a:pt x="32" y="42"/>
                    </a:lnTo>
                    <a:lnTo>
                      <a:pt x="32" y="33"/>
                    </a:lnTo>
                    <a:lnTo>
                      <a:pt x="33" y="26"/>
                    </a:lnTo>
                    <a:lnTo>
                      <a:pt x="34" y="18"/>
                    </a:lnTo>
                    <a:lnTo>
                      <a:pt x="36" y="12"/>
                    </a:lnTo>
                    <a:lnTo>
                      <a:pt x="40" y="5"/>
                    </a:lnTo>
                    <a:lnTo>
                      <a:pt x="33" y="0"/>
                    </a:lnTo>
                    <a:lnTo>
                      <a:pt x="29" y="7"/>
                    </a:lnTo>
                    <a:lnTo>
                      <a:pt x="26" y="16"/>
                    </a:lnTo>
                    <a:lnTo>
                      <a:pt x="24" y="24"/>
                    </a:lnTo>
                    <a:lnTo>
                      <a:pt x="23" y="32"/>
                    </a:lnTo>
                    <a:lnTo>
                      <a:pt x="23" y="42"/>
                    </a:lnTo>
                    <a:lnTo>
                      <a:pt x="23" y="50"/>
                    </a:lnTo>
                    <a:lnTo>
                      <a:pt x="23" y="60"/>
                    </a:lnTo>
                    <a:lnTo>
                      <a:pt x="23" y="70"/>
                    </a:lnTo>
                    <a:lnTo>
                      <a:pt x="23" y="80"/>
                    </a:lnTo>
                    <a:lnTo>
                      <a:pt x="23" y="91"/>
                    </a:lnTo>
                    <a:lnTo>
                      <a:pt x="21" y="102"/>
                    </a:lnTo>
                    <a:lnTo>
                      <a:pt x="20" y="114"/>
                    </a:lnTo>
                    <a:lnTo>
                      <a:pt x="16" y="126"/>
                    </a:lnTo>
                    <a:lnTo>
                      <a:pt x="12" y="139"/>
                    </a:lnTo>
                    <a:lnTo>
                      <a:pt x="7" y="152"/>
                    </a:lnTo>
                    <a:lnTo>
                      <a:pt x="0" y="165"/>
                    </a:lnTo>
                    <a:lnTo>
                      <a:pt x="0" y="171"/>
                    </a:lnTo>
                    <a:lnTo>
                      <a:pt x="0" y="165"/>
                    </a:lnTo>
                    <a:lnTo>
                      <a:pt x="0" y="167"/>
                    </a:lnTo>
                    <a:lnTo>
                      <a:pt x="0" y="169"/>
                    </a:lnTo>
                    <a:lnTo>
                      <a:pt x="0" y="171"/>
                    </a:lnTo>
                    <a:lnTo>
                      <a:pt x="1" y="172"/>
                    </a:lnTo>
                    <a:lnTo>
                      <a:pt x="3" y="174"/>
                    </a:lnTo>
                    <a:lnTo>
                      <a:pt x="4" y="174"/>
                    </a:lnTo>
                    <a:lnTo>
                      <a:pt x="6" y="173"/>
                    </a:lnTo>
                    <a:lnTo>
                      <a:pt x="7" y="171"/>
                    </a:lnTo>
                    <a:lnTo>
                      <a:pt x="7" y="16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90" name="Freeform 22">
                <a:extLst>
                  <a:ext uri="{FF2B5EF4-FFF2-40B4-BE49-F238E27FC236}">
                    <a16:creationId xmlns:a16="http://schemas.microsoft.com/office/drawing/2014/main" id="{1EC56D2C-AE04-B455-C805-F4C026DD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" y="2089"/>
                <a:ext cx="77" cy="42"/>
              </a:xfrm>
              <a:custGeom>
                <a:avLst/>
                <a:gdLst>
                  <a:gd name="T0" fmla="*/ 76 w 77"/>
                  <a:gd name="T1" fmla="*/ 34 h 42"/>
                  <a:gd name="T2" fmla="*/ 71 w 77"/>
                  <a:gd name="T3" fmla="*/ 30 h 42"/>
                  <a:gd name="T4" fmla="*/ 67 w 77"/>
                  <a:gd name="T5" fmla="*/ 31 h 42"/>
                  <a:gd name="T6" fmla="*/ 64 w 77"/>
                  <a:gd name="T7" fmla="*/ 31 h 42"/>
                  <a:gd name="T8" fmla="*/ 60 w 77"/>
                  <a:gd name="T9" fmla="*/ 31 h 42"/>
                  <a:gd name="T10" fmla="*/ 56 w 77"/>
                  <a:gd name="T11" fmla="*/ 31 h 42"/>
                  <a:gd name="T12" fmla="*/ 52 w 77"/>
                  <a:gd name="T13" fmla="*/ 29 h 42"/>
                  <a:gd name="T14" fmla="*/ 47 w 77"/>
                  <a:gd name="T15" fmla="*/ 28 h 42"/>
                  <a:gd name="T16" fmla="*/ 42 w 77"/>
                  <a:gd name="T17" fmla="*/ 27 h 42"/>
                  <a:gd name="T18" fmla="*/ 38 w 77"/>
                  <a:gd name="T19" fmla="*/ 25 h 42"/>
                  <a:gd name="T20" fmla="*/ 33 w 77"/>
                  <a:gd name="T21" fmla="*/ 24 h 42"/>
                  <a:gd name="T22" fmla="*/ 29 w 77"/>
                  <a:gd name="T23" fmla="*/ 21 h 42"/>
                  <a:gd name="T24" fmla="*/ 24 w 77"/>
                  <a:gd name="T25" fmla="*/ 19 h 42"/>
                  <a:gd name="T26" fmla="*/ 20 w 77"/>
                  <a:gd name="T27" fmla="*/ 15 h 42"/>
                  <a:gd name="T28" fmla="*/ 16 w 77"/>
                  <a:gd name="T29" fmla="*/ 12 h 42"/>
                  <a:gd name="T30" fmla="*/ 12 w 77"/>
                  <a:gd name="T31" fmla="*/ 8 h 42"/>
                  <a:gd name="T32" fmla="*/ 9 w 77"/>
                  <a:gd name="T33" fmla="*/ 4 h 42"/>
                  <a:gd name="T34" fmla="*/ 6 w 77"/>
                  <a:gd name="T35" fmla="*/ 0 h 42"/>
                  <a:gd name="T36" fmla="*/ 0 w 77"/>
                  <a:gd name="T37" fmla="*/ 6 h 42"/>
                  <a:gd name="T38" fmla="*/ 3 w 77"/>
                  <a:gd name="T39" fmla="*/ 11 h 42"/>
                  <a:gd name="T40" fmla="*/ 7 w 77"/>
                  <a:gd name="T41" fmla="*/ 15 h 42"/>
                  <a:gd name="T42" fmla="*/ 11 w 77"/>
                  <a:gd name="T43" fmla="*/ 20 h 42"/>
                  <a:gd name="T44" fmla="*/ 16 w 77"/>
                  <a:gd name="T45" fmla="*/ 24 h 42"/>
                  <a:gd name="T46" fmla="*/ 20 w 77"/>
                  <a:gd name="T47" fmla="*/ 26 h 42"/>
                  <a:gd name="T48" fmla="*/ 25 w 77"/>
                  <a:gd name="T49" fmla="*/ 30 h 42"/>
                  <a:gd name="T50" fmla="*/ 30 w 77"/>
                  <a:gd name="T51" fmla="*/ 33 h 42"/>
                  <a:gd name="T52" fmla="*/ 35 w 77"/>
                  <a:gd name="T53" fmla="*/ 35 h 42"/>
                  <a:gd name="T54" fmla="*/ 40 w 77"/>
                  <a:gd name="T55" fmla="*/ 37 h 42"/>
                  <a:gd name="T56" fmla="*/ 45 w 77"/>
                  <a:gd name="T57" fmla="*/ 38 h 42"/>
                  <a:gd name="T58" fmla="*/ 51 w 77"/>
                  <a:gd name="T59" fmla="*/ 40 h 42"/>
                  <a:gd name="T60" fmla="*/ 55 w 77"/>
                  <a:gd name="T61" fmla="*/ 41 h 42"/>
                  <a:gd name="T62" fmla="*/ 60 w 77"/>
                  <a:gd name="T63" fmla="*/ 41 h 42"/>
                  <a:gd name="T64" fmla="*/ 64 w 77"/>
                  <a:gd name="T65" fmla="*/ 41 h 42"/>
                  <a:gd name="T66" fmla="*/ 69 w 77"/>
                  <a:gd name="T67" fmla="*/ 41 h 42"/>
                  <a:gd name="T68" fmla="*/ 72 w 77"/>
                  <a:gd name="T69" fmla="*/ 40 h 42"/>
                  <a:gd name="T70" fmla="*/ 67 w 77"/>
                  <a:gd name="T71" fmla="*/ 36 h 42"/>
                  <a:gd name="T72" fmla="*/ 72 w 77"/>
                  <a:gd name="T73" fmla="*/ 40 h 42"/>
                  <a:gd name="T74" fmla="*/ 74 w 77"/>
                  <a:gd name="T75" fmla="*/ 39 h 42"/>
                  <a:gd name="T76" fmla="*/ 76 w 77"/>
                  <a:gd name="T77" fmla="*/ 38 h 42"/>
                  <a:gd name="T78" fmla="*/ 76 w 77"/>
                  <a:gd name="T79" fmla="*/ 36 h 42"/>
                  <a:gd name="T80" fmla="*/ 76 w 77"/>
                  <a:gd name="T81" fmla="*/ 34 h 42"/>
                  <a:gd name="T82" fmla="*/ 76 w 77"/>
                  <a:gd name="T83" fmla="*/ 33 h 42"/>
                  <a:gd name="T84" fmla="*/ 74 w 77"/>
                  <a:gd name="T85" fmla="*/ 31 h 42"/>
                  <a:gd name="T86" fmla="*/ 73 w 77"/>
                  <a:gd name="T87" fmla="*/ 30 h 42"/>
                  <a:gd name="T88" fmla="*/ 71 w 77"/>
                  <a:gd name="T89" fmla="*/ 30 h 42"/>
                  <a:gd name="T90" fmla="*/ 76 w 77"/>
                  <a:gd name="T9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7" h="42">
                    <a:moveTo>
                      <a:pt x="76" y="34"/>
                    </a:moveTo>
                    <a:lnTo>
                      <a:pt x="71" y="30"/>
                    </a:lnTo>
                    <a:lnTo>
                      <a:pt x="67" y="31"/>
                    </a:lnTo>
                    <a:lnTo>
                      <a:pt x="64" y="31"/>
                    </a:lnTo>
                    <a:lnTo>
                      <a:pt x="60" y="31"/>
                    </a:lnTo>
                    <a:lnTo>
                      <a:pt x="56" y="31"/>
                    </a:lnTo>
                    <a:lnTo>
                      <a:pt x="52" y="29"/>
                    </a:lnTo>
                    <a:lnTo>
                      <a:pt x="47" y="28"/>
                    </a:lnTo>
                    <a:lnTo>
                      <a:pt x="42" y="27"/>
                    </a:lnTo>
                    <a:lnTo>
                      <a:pt x="38" y="25"/>
                    </a:lnTo>
                    <a:lnTo>
                      <a:pt x="33" y="24"/>
                    </a:lnTo>
                    <a:lnTo>
                      <a:pt x="29" y="21"/>
                    </a:lnTo>
                    <a:lnTo>
                      <a:pt x="24" y="19"/>
                    </a:lnTo>
                    <a:lnTo>
                      <a:pt x="20" y="15"/>
                    </a:lnTo>
                    <a:lnTo>
                      <a:pt x="16" y="12"/>
                    </a:lnTo>
                    <a:lnTo>
                      <a:pt x="12" y="8"/>
                    </a:lnTo>
                    <a:lnTo>
                      <a:pt x="9" y="4"/>
                    </a:lnTo>
                    <a:lnTo>
                      <a:pt x="6" y="0"/>
                    </a:lnTo>
                    <a:lnTo>
                      <a:pt x="0" y="6"/>
                    </a:lnTo>
                    <a:lnTo>
                      <a:pt x="3" y="11"/>
                    </a:lnTo>
                    <a:lnTo>
                      <a:pt x="7" y="15"/>
                    </a:lnTo>
                    <a:lnTo>
                      <a:pt x="11" y="20"/>
                    </a:lnTo>
                    <a:lnTo>
                      <a:pt x="16" y="24"/>
                    </a:lnTo>
                    <a:lnTo>
                      <a:pt x="20" y="26"/>
                    </a:lnTo>
                    <a:lnTo>
                      <a:pt x="25" y="30"/>
                    </a:lnTo>
                    <a:lnTo>
                      <a:pt x="30" y="33"/>
                    </a:lnTo>
                    <a:lnTo>
                      <a:pt x="35" y="35"/>
                    </a:lnTo>
                    <a:lnTo>
                      <a:pt x="40" y="37"/>
                    </a:lnTo>
                    <a:lnTo>
                      <a:pt x="45" y="38"/>
                    </a:lnTo>
                    <a:lnTo>
                      <a:pt x="51" y="40"/>
                    </a:lnTo>
                    <a:lnTo>
                      <a:pt x="55" y="41"/>
                    </a:lnTo>
                    <a:lnTo>
                      <a:pt x="60" y="41"/>
                    </a:lnTo>
                    <a:lnTo>
                      <a:pt x="64" y="41"/>
                    </a:lnTo>
                    <a:lnTo>
                      <a:pt x="69" y="41"/>
                    </a:lnTo>
                    <a:lnTo>
                      <a:pt x="72" y="40"/>
                    </a:lnTo>
                    <a:lnTo>
                      <a:pt x="67" y="36"/>
                    </a:lnTo>
                    <a:lnTo>
                      <a:pt x="72" y="40"/>
                    </a:lnTo>
                    <a:lnTo>
                      <a:pt x="74" y="39"/>
                    </a:lnTo>
                    <a:lnTo>
                      <a:pt x="76" y="38"/>
                    </a:lnTo>
                    <a:lnTo>
                      <a:pt x="76" y="36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4" y="31"/>
                    </a:lnTo>
                    <a:lnTo>
                      <a:pt x="73" y="30"/>
                    </a:lnTo>
                    <a:lnTo>
                      <a:pt x="71" y="30"/>
                    </a:lnTo>
                    <a:lnTo>
                      <a:pt x="76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91" name="Freeform 23">
                <a:extLst>
                  <a:ext uri="{FF2B5EF4-FFF2-40B4-BE49-F238E27FC236}">
                    <a16:creationId xmlns:a16="http://schemas.microsoft.com/office/drawing/2014/main" id="{4FA67D93-9554-8B52-428B-370C9848A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" y="2124"/>
                <a:ext cx="42" cy="357"/>
              </a:xfrm>
              <a:custGeom>
                <a:avLst/>
                <a:gdLst>
                  <a:gd name="T0" fmla="*/ 8 w 42"/>
                  <a:gd name="T1" fmla="*/ 349 h 357"/>
                  <a:gd name="T2" fmla="*/ 12 w 42"/>
                  <a:gd name="T3" fmla="*/ 326 h 357"/>
                  <a:gd name="T4" fmla="*/ 15 w 42"/>
                  <a:gd name="T5" fmla="*/ 305 h 357"/>
                  <a:gd name="T6" fmla="*/ 19 w 42"/>
                  <a:gd name="T7" fmla="*/ 285 h 357"/>
                  <a:gd name="T8" fmla="*/ 22 w 42"/>
                  <a:gd name="T9" fmla="*/ 262 h 357"/>
                  <a:gd name="T10" fmla="*/ 26 w 42"/>
                  <a:gd name="T11" fmla="*/ 242 h 357"/>
                  <a:gd name="T12" fmla="*/ 29 w 42"/>
                  <a:gd name="T13" fmla="*/ 220 h 357"/>
                  <a:gd name="T14" fmla="*/ 31 w 42"/>
                  <a:gd name="T15" fmla="*/ 198 h 357"/>
                  <a:gd name="T16" fmla="*/ 34 w 42"/>
                  <a:gd name="T17" fmla="*/ 176 h 357"/>
                  <a:gd name="T18" fmla="*/ 36 w 42"/>
                  <a:gd name="T19" fmla="*/ 155 h 357"/>
                  <a:gd name="T20" fmla="*/ 38 w 42"/>
                  <a:gd name="T21" fmla="*/ 133 h 357"/>
                  <a:gd name="T22" fmla="*/ 39 w 42"/>
                  <a:gd name="T23" fmla="*/ 112 h 357"/>
                  <a:gd name="T24" fmla="*/ 40 w 42"/>
                  <a:gd name="T25" fmla="*/ 89 h 357"/>
                  <a:gd name="T26" fmla="*/ 41 w 42"/>
                  <a:gd name="T27" fmla="*/ 68 h 357"/>
                  <a:gd name="T28" fmla="*/ 40 w 42"/>
                  <a:gd name="T29" fmla="*/ 45 h 357"/>
                  <a:gd name="T30" fmla="*/ 39 w 42"/>
                  <a:gd name="T31" fmla="*/ 22 h 357"/>
                  <a:gd name="T32" fmla="*/ 38 w 42"/>
                  <a:gd name="T33" fmla="*/ 0 h 357"/>
                  <a:gd name="T34" fmla="*/ 30 w 42"/>
                  <a:gd name="T35" fmla="*/ 13 h 357"/>
                  <a:gd name="T36" fmla="*/ 31 w 42"/>
                  <a:gd name="T37" fmla="*/ 35 h 357"/>
                  <a:gd name="T38" fmla="*/ 32 w 42"/>
                  <a:gd name="T39" fmla="*/ 56 h 357"/>
                  <a:gd name="T40" fmla="*/ 31 w 42"/>
                  <a:gd name="T41" fmla="*/ 78 h 357"/>
                  <a:gd name="T42" fmla="*/ 31 w 42"/>
                  <a:gd name="T43" fmla="*/ 99 h 357"/>
                  <a:gd name="T44" fmla="*/ 30 w 42"/>
                  <a:gd name="T45" fmla="*/ 121 h 357"/>
                  <a:gd name="T46" fmla="*/ 28 w 42"/>
                  <a:gd name="T47" fmla="*/ 141 h 357"/>
                  <a:gd name="T48" fmla="*/ 26 w 42"/>
                  <a:gd name="T49" fmla="*/ 162 h 357"/>
                  <a:gd name="T50" fmla="*/ 24 w 42"/>
                  <a:gd name="T51" fmla="*/ 184 h 357"/>
                  <a:gd name="T52" fmla="*/ 22 w 42"/>
                  <a:gd name="T53" fmla="*/ 205 h 357"/>
                  <a:gd name="T54" fmla="*/ 19 w 42"/>
                  <a:gd name="T55" fmla="*/ 225 h 357"/>
                  <a:gd name="T56" fmla="*/ 16 w 42"/>
                  <a:gd name="T57" fmla="*/ 247 h 357"/>
                  <a:gd name="T58" fmla="*/ 13 w 42"/>
                  <a:gd name="T59" fmla="*/ 268 h 357"/>
                  <a:gd name="T60" fmla="*/ 9 w 42"/>
                  <a:gd name="T61" fmla="*/ 289 h 357"/>
                  <a:gd name="T62" fmla="*/ 5 w 42"/>
                  <a:gd name="T63" fmla="*/ 310 h 357"/>
                  <a:gd name="T64" fmla="*/ 1 w 42"/>
                  <a:gd name="T65" fmla="*/ 332 h 357"/>
                  <a:gd name="T66" fmla="*/ 8 w 42"/>
                  <a:gd name="T67" fmla="*/ 350 h 357"/>
                  <a:gd name="T68" fmla="*/ 0 w 42"/>
                  <a:gd name="T69" fmla="*/ 347 h 357"/>
                  <a:gd name="T70" fmla="*/ 1 w 42"/>
                  <a:gd name="T71" fmla="*/ 353 h 357"/>
                  <a:gd name="T72" fmla="*/ 4 w 42"/>
                  <a:gd name="T73" fmla="*/ 356 h 357"/>
                  <a:gd name="T74" fmla="*/ 7 w 42"/>
                  <a:gd name="T75" fmla="*/ 353 h 357"/>
                  <a:gd name="T76" fmla="*/ 0 w 42"/>
                  <a:gd name="T77" fmla="*/ 34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2" h="357">
                    <a:moveTo>
                      <a:pt x="0" y="340"/>
                    </a:moveTo>
                    <a:lnTo>
                      <a:pt x="8" y="349"/>
                    </a:lnTo>
                    <a:lnTo>
                      <a:pt x="10" y="338"/>
                    </a:lnTo>
                    <a:lnTo>
                      <a:pt x="12" y="326"/>
                    </a:lnTo>
                    <a:lnTo>
                      <a:pt x="14" y="316"/>
                    </a:lnTo>
                    <a:lnTo>
                      <a:pt x="15" y="305"/>
                    </a:lnTo>
                    <a:lnTo>
                      <a:pt x="17" y="295"/>
                    </a:lnTo>
                    <a:lnTo>
                      <a:pt x="19" y="285"/>
                    </a:lnTo>
                    <a:lnTo>
                      <a:pt x="21" y="273"/>
                    </a:lnTo>
                    <a:lnTo>
                      <a:pt x="22" y="262"/>
                    </a:lnTo>
                    <a:lnTo>
                      <a:pt x="24" y="252"/>
                    </a:lnTo>
                    <a:lnTo>
                      <a:pt x="26" y="242"/>
                    </a:lnTo>
                    <a:lnTo>
                      <a:pt x="27" y="231"/>
                    </a:lnTo>
                    <a:lnTo>
                      <a:pt x="29" y="220"/>
                    </a:lnTo>
                    <a:lnTo>
                      <a:pt x="30" y="209"/>
                    </a:lnTo>
                    <a:lnTo>
                      <a:pt x="31" y="198"/>
                    </a:lnTo>
                    <a:lnTo>
                      <a:pt x="32" y="188"/>
                    </a:lnTo>
                    <a:lnTo>
                      <a:pt x="34" y="176"/>
                    </a:lnTo>
                    <a:lnTo>
                      <a:pt x="35" y="166"/>
                    </a:lnTo>
                    <a:lnTo>
                      <a:pt x="36" y="155"/>
                    </a:lnTo>
                    <a:lnTo>
                      <a:pt x="37" y="145"/>
                    </a:lnTo>
                    <a:lnTo>
                      <a:pt x="38" y="133"/>
                    </a:lnTo>
                    <a:lnTo>
                      <a:pt x="39" y="122"/>
                    </a:lnTo>
                    <a:lnTo>
                      <a:pt x="39" y="112"/>
                    </a:lnTo>
                    <a:lnTo>
                      <a:pt x="40" y="100"/>
                    </a:lnTo>
                    <a:lnTo>
                      <a:pt x="40" y="89"/>
                    </a:lnTo>
                    <a:lnTo>
                      <a:pt x="40" y="79"/>
                    </a:lnTo>
                    <a:lnTo>
                      <a:pt x="41" y="68"/>
                    </a:lnTo>
                    <a:lnTo>
                      <a:pt x="41" y="56"/>
                    </a:lnTo>
                    <a:lnTo>
                      <a:pt x="40" y="45"/>
                    </a:lnTo>
                    <a:lnTo>
                      <a:pt x="40" y="34"/>
                    </a:lnTo>
                    <a:lnTo>
                      <a:pt x="39" y="22"/>
                    </a:lnTo>
                    <a:lnTo>
                      <a:pt x="39" y="11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30" y="13"/>
                    </a:lnTo>
                    <a:lnTo>
                      <a:pt x="31" y="25"/>
                    </a:lnTo>
                    <a:lnTo>
                      <a:pt x="31" y="35"/>
                    </a:lnTo>
                    <a:lnTo>
                      <a:pt x="31" y="46"/>
                    </a:lnTo>
                    <a:lnTo>
                      <a:pt x="32" y="56"/>
                    </a:lnTo>
                    <a:lnTo>
                      <a:pt x="32" y="68"/>
                    </a:lnTo>
                    <a:lnTo>
                      <a:pt x="31" y="78"/>
                    </a:lnTo>
                    <a:lnTo>
                      <a:pt x="31" y="89"/>
                    </a:lnTo>
                    <a:lnTo>
                      <a:pt x="31" y="99"/>
                    </a:lnTo>
                    <a:lnTo>
                      <a:pt x="31" y="111"/>
                    </a:lnTo>
                    <a:lnTo>
                      <a:pt x="30" y="121"/>
                    </a:lnTo>
                    <a:lnTo>
                      <a:pt x="29" y="132"/>
                    </a:lnTo>
                    <a:lnTo>
                      <a:pt x="28" y="141"/>
                    </a:lnTo>
                    <a:lnTo>
                      <a:pt x="27" y="152"/>
                    </a:lnTo>
                    <a:lnTo>
                      <a:pt x="26" y="162"/>
                    </a:lnTo>
                    <a:lnTo>
                      <a:pt x="25" y="172"/>
                    </a:lnTo>
                    <a:lnTo>
                      <a:pt x="24" y="184"/>
                    </a:lnTo>
                    <a:lnTo>
                      <a:pt x="23" y="194"/>
                    </a:lnTo>
                    <a:lnTo>
                      <a:pt x="22" y="205"/>
                    </a:lnTo>
                    <a:lnTo>
                      <a:pt x="20" y="215"/>
                    </a:lnTo>
                    <a:lnTo>
                      <a:pt x="19" y="225"/>
                    </a:lnTo>
                    <a:lnTo>
                      <a:pt x="17" y="237"/>
                    </a:lnTo>
                    <a:lnTo>
                      <a:pt x="16" y="247"/>
                    </a:lnTo>
                    <a:lnTo>
                      <a:pt x="14" y="257"/>
                    </a:lnTo>
                    <a:lnTo>
                      <a:pt x="13" y="268"/>
                    </a:lnTo>
                    <a:lnTo>
                      <a:pt x="11" y="278"/>
                    </a:lnTo>
                    <a:lnTo>
                      <a:pt x="9" y="289"/>
                    </a:lnTo>
                    <a:lnTo>
                      <a:pt x="7" y="300"/>
                    </a:lnTo>
                    <a:lnTo>
                      <a:pt x="5" y="310"/>
                    </a:lnTo>
                    <a:lnTo>
                      <a:pt x="3" y="321"/>
                    </a:lnTo>
                    <a:lnTo>
                      <a:pt x="1" y="332"/>
                    </a:lnTo>
                    <a:lnTo>
                      <a:pt x="0" y="343"/>
                    </a:lnTo>
                    <a:lnTo>
                      <a:pt x="8" y="350"/>
                    </a:lnTo>
                    <a:lnTo>
                      <a:pt x="0" y="343"/>
                    </a:lnTo>
                    <a:lnTo>
                      <a:pt x="0" y="347"/>
                    </a:lnTo>
                    <a:lnTo>
                      <a:pt x="0" y="350"/>
                    </a:lnTo>
                    <a:lnTo>
                      <a:pt x="1" y="353"/>
                    </a:lnTo>
                    <a:lnTo>
                      <a:pt x="3" y="354"/>
                    </a:lnTo>
                    <a:lnTo>
                      <a:pt x="4" y="356"/>
                    </a:lnTo>
                    <a:lnTo>
                      <a:pt x="6" y="354"/>
                    </a:lnTo>
                    <a:lnTo>
                      <a:pt x="7" y="353"/>
                    </a:lnTo>
                    <a:lnTo>
                      <a:pt x="8" y="349"/>
                    </a:lnTo>
                    <a:lnTo>
                      <a:pt x="0" y="34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92" name="Freeform 24">
                <a:extLst>
                  <a:ext uri="{FF2B5EF4-FFF2-40B4-BE49-F238E27FC236}">
                    <a16:creationId xmlns:a16="http://schemas.microsoft.com/office/drawing/2014/main" id="{1C1A488A-9EF7-DF69-1C3B-FD83A2562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" y="2586"/>
                <a:ext cx="567" cy="863"/>
              </a:xfrm>
              <a:custGeom>
                <a:avLst/>
                <a:gdLst>
                  <a:gd name="T0" fmla="*/ 216 w 567"/>
                  <a:gd name="T1" fmla="*/ 13 h 863"/>
                  <a:gd name="T2" fmla="*/ 308 w 567"/>
                  <a:gd name="T3" fmla="*/ 41 h 863"/>
                  <a:gd name="T4" fmla="*/ 419 w 567"/>
                  <a:gd name="T5" fmla="*/ 62 h 863"/>
                  <a:gd name="T6" fmla="*/ 511 w 567"/>
                  <a:gd name="T7" fmla="*/ 57 h 863"/>
                  <a:gd name="T8" fmla="*/ 511 w 567"/>
                  <a:gd name="T9" fmla="*/ 91 h 863"/>
                  <a:gd name="T10" fmla="*/ 496 w 567"/>
                  <a:gd name="T11" fmla="*/ 131 h 863"/>
                  <a:gd name="T12" fmla="*/ 510 w 567"/>
                  <a:gd name="T13" fmla="*/ 216 h 863"/>
                  <a:gd name="T14" fmla="*/ 538 w 567"/>
                  <a:gd name="T15" fmla="*/ 309 h 863"/>
                  <a:gd name="T16" fmla="*/ 561 w 567"/>
                  <a:gd name="T17" fmla="*/ 394 h 863"/>
                  <a:gd name="T18" fmla="*/ 563 w 567"/>
                  <a:gd name="T19" fmla="*/ 461 h 863"/>
                  <a:gd name="T20" fmla="*/ 536 w 567"/>
                  <a:gd name="T21" fmla="*/ 517 h 863"/>
                  <a:gd name="T22" fmla="*/ 522 w 567"/>
                  <a:gd name="T23" fmla="*/ 583 h 863"/>
                  <a:gd name="T24" fmla="*/ 517 w 567"/>
                  <a:gd name="T25" fmla="*/ 654 h 863"/>
                  <a:gd name="T26" fmla="*/ 516 w 567"/>
                  <a:gd name="T27" fmla="*/ 726 h 863"/>
                  <a:gd name="T28" fmla="*/ 536 w 567"/>
                  <a:gd name="T29" fmla="*/ 756 h 863"/>
                  <a:gd name="T30" fmla="*/ 529 w 567"/>
                  <a:gd name="T31" fmla="*/ 782 h 863"/>
                  <a:gd name="T32" fmla="*/ 477 w 567"/>
                  <a:gd name="T33" fmla="*/ 821 h 863"/>
                  <a:gd name="T34" fmla="*/ 396 w 567"/>
                  <a:gd name="T35" fmla="*/ 834 h 863"/>
                  <a:gd name="T36" fmla="*/ 316 w 567"/>
                  <a:gd name="T37" fmla="*/ 820 h 863"/>
                  <a:gd name="T38" fmla="*/ 261 w 567"/>
                  <a:gd name="T39" fmla="*/ 790 h 863"/>
                  <a:gd name="T40" fmla="*/ 251 w 567"/>
                  <a:gd name="T41" fmla="*/ 744 h 863"/>
                  <a:gd name="T42" fmla="*/ 264 w 567"/>
                  <a:gd name="T43" fmla="*/ 715 h 863"/>
                  <a:gd name="T44" fmla="*/ 297 w 567"/>
                  <a:gd name="T45" fmla="*/ 646 h 863"/>
                  <a:gd name="T46" fmla="*/ 329 w 567"/>
                  <a:gd name="T47" fmla="*/ 582 h 863"/>
                  <a:gd name="T48" fmla="*/ 361 w 567"/>
                  <a:gd name="T49" fmla="*/ 534 h 863"/>
                  <a:gd name="T50" fmla="*/ 396 w 567"/>
                  <a:gd name="T51" fmla="*/ 499 h 863"/>
                  <a:gd name="T52" fmla="*/ 388 w 567"/>
                  <a:gd name="T53" fmla="*/ 466 h 863"/>
                  <a:gd name="T54" fmla="*/ 402 w 567"/>
                  <a:gd name="T55" fmla="*/ 437 h 863"/>
                  <a:gd name="T56" fmla="*/ 387 w 567"/>
                  <a:gd name="T57" fmla="*/ 384 h 863"/>
                  <a:gd name="T58" fmla="*/ 371 w 567"/>
                  <a:gd name="T59" fmla="*/ 323 h 863"/>
                  <a:gd name="T60" fmla="*/ 356 w 567"/>
                  <a:gd name="T61" fmla="*/ 263 h 863"/>
                  <a:gd name="T62" fmla="*/ 339 w 567"/>
                  <a:gd name="T63" fmla="*/ 204 h 863"/>
                  <a:gd name="T64" fmla="*/ 314 w 567"/>
                  <a:gd name="T65" fmla="*/ 203 h 863"/>
                  <a:gd name="T66" fmla="*/ 292 w 567"/>
                  <a:gd name="T67" fmla="*/ 196 h 863"/>
                  <a:gd name="T68" fmla="*/ 287 w 567"/>
                  <a:gd name="T69" fmla="*/ 248 h 863"/>
                  <a:gd name="T70" fmla="*/ 279 w 567"/>
                  <a:gd name="T71" fmla="*/ 309 h 863"/>
                  <a:gd name="T72" fmla="*/ 273 w 567"/>
                  <a:gd name="T73" fmla="*/ 370 h 863"/>
                  <a:gd name="T74" fmla="*/ 270 w 567"/>
                  <a:gd name="T75" fmla="*/ 431 h 863"/>
                  <a:gd name="T76" fmla="*/ 288 w 567"/>
                  <a:gd name="T77" fmla="*/ 482 h 863"/>
                  <a:gd name="T78" fmla="*/ 283 w 567"/>
                  <a:gd name="T79" fmla="*/ 552 h 863"/>
                  <a:gd name="T80" fmla="*/ 249 w 567"/>
                  <a:gd name="T81" fmla="*/ 621 h 863"/>
                  <a:gd name="T82" fmla="*/ 232 w 567"/>
                  <a:gd name="T83" fmla="*/ 699 h 863"/>
                  <a:gd name="T84" fmla="*/ 226 w 567"/>
                  <a:gd name="T85" fmla="*/ 772 h 863"/>
                  <a:gd name="T86" fmla="*/ 223 w 567"/>
                  <a:gd name="T87" fmla="*/ 825 h 863"/>
                  <a:gd name="T88" fmla="*/ 190 w 567"/>
                  <a:gd name="T89" fmla="*/ 855 h 863"/>
                  <a:gd name="T90" fmla="*/ 133 w 567"/>
                  <a:gd name="T91" fmla="*/ 861 h 863"/>
                  <a:gd name="T92" fmla="*/ 70 w 567"/>
                  <a:gd name="T93" fmla="*/ 842 h 863"/>
                  <a:gd name="T94" fmla="*/ 17 w 567"/>
                  <a:gd name="T95" fmla="*/ 799 h 863"/>
                  <a:gd name="T96" fmla="*/ 0 w 567"/>
                  <a:gd name="T97" fmla="*/ 769 h 863"/>
                  <a:gd name="T98" fmla="*/ 9 w 567"/>
                  <a:gd name="T99" fmla="*/ 744 h 863"/>
                  <a:gd name="T100" fmla="*/ 32 w 567"/>
                  <a:gd name="T101" fmla="*/ 660 h 863"/>
                  <a:gd name="T102" fmla="*/ 61 w 567"/>
                  <a:gd name="T103" fmla="*/ 600 h 863"/>
                  <a:gd name="T104" fmla="*/ 94 w 567"/>
                  <a:gd name="T105" fmla="*/ 555 h 863"/>
                  <a:gd name="T106" fmla="*/ 131 w 567"/>
                  <a:gd name="T107" fmla="*/ 508 h 863"/>
                  <a:gd name="T108" fmla="*/ 130 w 567"/>
                  <a:gd name="T109" fmla="*/ 446 h 863"/>
                  <a:gd name="T110" fmla="*/ 113 w 567"/>
                  <a:gd name="T111" fmla="*/ 389 h 863"/>
                  <a:gd name="T112" fmla="*/ 116 w 567"/>
                  <a:gd name="T113" fmla="*/ 366 h 863"/>
                  <a:gd name="T114" fmla="*/ 123 w 567"/>
                  <a:gd name="T115" fmla="*/ 338 h 863"/>
                  <a:gd name="T116" fmla="*/ 124 w 567"/>
                  <a:gd name="T117" fmla="*/ 223 h 863"/>
                  <a:gd name="T118" fmla="*/ 132 w 567"/>
                  <a:gd name="T119" fmla="*/ 132 h 863"/>
                  <a:gd name="T120" fmla="*/ 149 w 567"/>
                  <a:gd name="T121" fmla="*/ 64 h 863"/>
                  <a:gd name="T122" fmla="*/ 179 w 567"/>
                  <a:gd name="T123" fmla="*/ 7 h 8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7" h="863">
                    <a:moveTo>
                      <a:pt x="184" y="0"/>
                    </a:moveTo>
                    <a:lnTo>
                      <a:pt x="185" y="0"/>
                    </a:lnTo>
                    <a:lnTo>
                      <a:pt x="187" y="2"/>
                    </a:lnTo>
                    <a:lnTo>
                      <a:pt x="190" y="3"/>
                    </a:lnTo>
                    <a:lnTo>
                      <a:pt x="195" y="5"/>
                    </a:lnTo>
                    <a:lnTo>
                      <a:pt x="201" y="8"/>
                    </a:lnTo>
                    <a:lnTo>
                      <a:pt x="208" y="11"/>
                    </a:lnTo>
                    <a:lnTo>
                      <a:pt x="216" y="13"/>
                    </a:lnTo>
                    <a:lnTo>
                      <a:pt x="225" y="16"/>
                    </a:lnTo>
                    <a:lnTo>
                      <a:pt x="235" y="19"/>
                    </a:lnTo>
                    <a:lnTo>
                      <a:pt x="246" y="23"/>
                    </a:lnTo>
                    <a:lnTo>
                      <a:pt x="257" y="27"/>
                    </a:lnTo>
                    <a:lnTo>
                      <a:pt x="269" y="30"/>
                    </a:lnTo>
                    <a:lnTo>
                      <a:pt x="281" y="33"/>
                    </a:lnTo>
                    <a:lnTo>
                      <a:pt x="294" y="37"/>
                    </a:lnTo>
                    <a:lnTo>
                      <a:pt x="308" y="41"/>
                    </a:lnTo>
                    <a:lnTo>
                      <a:pt x="321" y="44"/>
                    </a:lnTo>
                    <a:lnTo>
                      <a:pt x="335" y="47"/>
                    </a:lnTo>
                    <a:lnTo>
                      <a:pt x="349" y="50"/>
                    </a:lnTo>
                    <a:lnTo>
                      <a:pt x="363" y="53"/>
                    </a:lnTo>
                    <a:lnTo>
                      <a:pt x="378" y="56"/>
                    </a:lnTo>
                    <a:lnTo>
                      <a:pt x="392" y="58"/>
                    </a:lnTo>
                    <a:lnTo>
                      <a:pt x="406" y="60"/>
                    </a:lnTo>
                    <a:lnTo>
                      <a:pt x="419" y="62"/>
                    </a:lnTo>
                    <a:lnTo>
                      <a:pt x="433" y="63"/>
                    </a:lnTo>
                    <a:lnTo>
                      <a:pt x="446" y="63"/>
                    </a:lnTo>
                    <a:lnTo>
                      <a:pt x="458" y="64"/>
                    </a:lnTo>
                    <a:lnTo>
                      <a:pt x="470" y="63"/>
                    </a:lnTo>
                    <a:lnTo>
                      <a:pt x="482" y="63"/>
                    </a:lnTo>
                    <a:lnTo>
                      <a:pt x="492" y="61"/>
                    </a:lnTo>
                    <a:lnTo>
                      <a:pt x="502" y="59"/>
                    </a:lnTo>
                    <a:lnTo>
                      <a:pt x="511" y="57"/>
                    </a:lnTo>
                    <a:lnTo>
                      <a:pt x="520" y="53"/>
                    </a:lnTo>
                    <a:lnTo>
                      <a:pt x="518" y="58"/>
                    </a:lnTo>
                    <a:lnTo>
                      <a:pt x="518" y="64"/>
                    </a:lnTo>
                    <a:lnTo>
                      <a:pt x="517" y="69"/>
                    </a:lnTo>
                    <a:lnTo>
                      <a:pt x="516" y="74"/>
                    </a:lnTo>
                    <a:lnTo>
                      <a:pt x="514" y="80"/>
                    </a:lnTo>
                    <a:lnTo>
                      <a:pt x="513" y="85"/>
                    </a:lnTo>
                    <a:lnTo>
                      <a:pt x="511" y="91"/>
                    </a:lnTo>
                    <a:lnTo>
                      <a:pt x="510" y="96"/>
                    </a:lnTo>
                    <a:lnTo>
                      <a:pt x="509" y="101"/>
                    </a:lnTo>
                    <a:lnTo>
                      <a:pt x="507" y="106"/>
                    </a:lnTo>
                    <a:lnTo>
                      <a:pt x="504" y="111"/>
                    </a:lnTo>
                    <a:lnTo>
                      <a:pt x="503" y="116"/>
                    </a:lnTo>
                    <a:lnTo>
                      <a:pt x="500" y="121"/>
                    </a:lnTo>
                    <a:lnTo>
                      <a:pt x="498" y="126"/>
                    </a:lnTo>
                    <a:lnTo>
                      <a:pt x="496" y="131"/>
                    </a:lnTo>
                    <a:lnTo>
                      <a:pt x="493" y="136"/>
                    </a:lnTo>
                    <a:lnTo>
                      <a:pt x="495" y="147"/>
                    </a:lnTo>
                    <a:lnTo>
                      <a:pt x="496" y="158"/>
                    </a:lnTo>
                    <a:lnTo>
                      <a:pt x="499" y="170"/>
                    </a:lnTo>
                    <a:lnTo>
                      <a:pt x="501" y="181"/>
                    </a:lnTo>
                    <a:lnTo>
                      <a:pt x="504" y="193"/>
                    </a:lnTo>
                    <a:lnTo>
                      <a:pt x="507" y="204"/>
                    </a:lnTo>
                    <a:lnTo>
                      <a:pt x="510" y="216"/>
                    </a:lnTo>
                    <a:lnTo>
                      <a:pt x="513" y="228"/>
                    </a:lnTo>
                    <a:lnTo>
                      <a:pt x="517" y="240"/>
                    </a:lnTo>
                    <a:lnTo>
                      <a:pt x="520" y="251"/>
                    </a:lnTo>
                    <a:lnTo>
                      <a:pt x="524" y="263"/>
                    </a:lnTo>
                    <a:lnTo>
                      <a:pt x="527" y="275"/>
                    </a:lnTo>
                    <a:lnTo>
                      <a:pt x="531" y="287"/>
                    </a:lnTo>
                    <a:lnTo>
                      <a:pt x="535" y="298"/>
                    </a:lnTo>
                    <a:lnTo>
                      <a:pt x="538" y="309"/>
                    </a:lnTo>
                    <a:lnTo>
                      <a:pt x="542" y="320"/>
                    </a:lnTo>
                    <a:lnTo>
                      <a:pt x="545" y="331"/>
                    </a:lnTo>
                    <a:lnTo>
                      <a:pt x="548" y="342"/>
                    </a:lnTo>
                    <a:lnTo>
                      <a:pt x="552" y="353"/>
                    </a:lnTo>
                    <a:lnTo>
                      <a:pt x="554" y="364"/>
                    </a:lnTo>
                    <a:lnTo>
                      <a:pt x="557" y="374"/>
                    </a:lnTo>
                    <a:lnTo>
                      <a:pt x="559" y="384"/>
                    </a:lnTo>
                    <a:lnTo>
                      <a:pt x="561" y="394"/>
                    </a:lnTo>
                    <a:lnTo>
                      <a:pt x="563" y="403"/>
                    </a:lnTo>
                    <a:lnTo>
                      <a:pt x="564" y="413"/>
                    </a:lnTo>
                    <a:lnTo>
                      <a:pt x="565" y="422"/>
                    </a:lnTo>
                    <a:lnTo>
                      <a:pt x="566" y="430"/>
                    </a:lnTo>
                    <a:lnTo>
                      <a:pt x="566" y="438"/>
                    </a:lnTo>
                    <a:lnTo>
                      <a:pt x="565" y="446"/>
                    </a:lnTo>
                    <a:lnTo>
                      <a:pt x="564" y="453"/>
                    </a:lnTo>
                    <a:lnTo>
                      <a:pt x="563" y="461"/>
                    </a:lnTo>
                    <a:lnTo>
                      <a:pt x="561" y="467"/>
                    </a:lnTo>
                    <a:lnTo>
                      <a:pt x="556" y="474"/>
                    </a:lnTo>
                    <a:lnTo>
                      <a:pt x="552" y="480"/>
                    </a:lnTo>
                    <a:lnTo>
                      <a:pt x="549" y="488"/>
                    </a:lnTo>
                    <a:lnTo>
                      <a:pt x="545" y="494"/>
                    </a:lnTo>
                    <a:lnTo>
                      <a:pt x="542" y="502"/>
                    </a:lnTo>
                    <a:lnTo>
                      <a:pt x="539" y="509"/>
                    </a:lnTo>
                    <a:lnTo>
                      <a:pt x="536" y="517"/>
                    </a:lnTo>
                    <a:lnTo>
                      <a:pt x="534" y="525"/>
                    </a:lnTo>
                    <a:lnTo>
                      <a:pt x="532" y="533"/>
                    </a:lnTo>
                    <a:lnTo>
                      <a:pt x="529" y="541"/>
                    </a:lnTo>
                    <a:lnTo>
                      <a:pt x="527" y="549"/>
                    </a:lnTo>
                    <a:lnTo>
                      <a:pt x="526" y="558"/>
                    </a:lnTo>
                    <a:lnTo>
                      <a:pt x="524" y="566"/>
                    </a:lnTo>
                    <a:lnTo>
                      <a:pt x="523" y="574"/>
                    </a:lnTo>
                    <a:lnTo>
                      <a:pt x="522" y="583"/>
                    </a:lnTo>
                    <a:lnTo>
                      <a:pt x="521" y="591"/>
                    </a:lnTo>
                    <a:lnTo>
                      <a:pt x="520" y="601"/>
                    </a:lnTo>
                    <a:lnTo>
                      <a:pt x="519" y="609"/>
                    </a:lnTo>
                    <a:lnTo>
                      <a:pt x="518" y="618"/>
                    </a:lnTo>
                    <a:lnTo>
                      <a:pt x="518" y="627"/>
                    </a:lnTo>
                    <a:lnTo>
                      <a:pt x="517" y="636"/>
                    </a:lnTo>
                    <a:lnTo>
                      <a:pt x="517" y="645"/>
                    </a:lnTo>
                    <a:lnTo>
                      <a:pt x="517" y="654"/>
                    </a:lnTo>
                    <a:lnTo>
                      <a:pt x="516" y="663"/>
                    </a:lnTo>
                    <a:lnTo>
                      <a:pt x="516" y="672"/>
                    </a:lnTo>
                    <a:lnTo>
                      <a:pt x="516" y="682"/>
                    </a:lnTo>
                    <a:lnTo>
                      <a:pt x="516" y="690"/>
                    </a:lnTo>
                    <a:lnTo>
                      <a:pt x="516" y="699"/>
                    </a:lnTo>
                    <a:lnTo>
                      <a:pt x="516" y="708"/>
                    </a:lnTo>
                    <a:lnTo>
                      <a:pt x="516" y="718"/>
                    </a:lnTo>
                    <a:lnTo>
                      <a:pt x="516" y="726"/>
                    </a:lnTo>
                    <a:lnTo>
                      <a:pt x="516" y="735"/>
                    </a:lnTo>
                    <a:lnTo>
                      <a:pt x="521" y="737"/>
                    </a:lnTo>
                    <a:lnTo>
                      <a:pt x="525" y="740"/>
                    </a:lnTo>
                    <a:lnTo>
                      <a:pt x="529" y="743"/>
                    </a:lnTo>
                    <a:lnTo>
                      <a:pt x="532" y="745"/>
                    </a:lnTo>
                    <a:lnTo>
                      <a:pt x="534" y="749"/>
                    </a:lnTo>
                    <a:lnTo>
                      <a:pt x="535" y="752"/>
                    </a:lnTo>
                    <a:lnTo>
                      <a:pt x="536" y="756"/>
                    </a:lnTo>
                    <a:lnTo>
                      <a:pt x="537" y="759"/>
                    </a:lnTo>
                    <a:lnTo>
                      <a:pt x="537" y="763"/>
                    </a:lnTo>
                    <a:lnTo>
                      <a:pt x="536" y="767"/>
                    </a:lnTo>
                    <a:lnTo>
                      <a:pt x="535" y="770"/>
                    </a:lnTo>
                    <a:lnTo>
                      <a:pt x="534" y="774"/>
                    </a:lnTo>
                    <a:lnTo>
                      <a:pt x="533" y="777"/>
                    </a:lnTo>
                    <a:lnTo>
                      <a:pt x="531" y="780"/>
                    </a:lnTo>
                    <a:lnTo>
                      <a:pt x="529" y="782"/>
                    </a:lnTo>
                    <a:lnTo>
                      <a:pt x="527" y="784"/>
                    </a:lnTo>
                    <a:lnTo>
                      <a:pt x="522" y="791"/>
                    </a:lnTo>
                    <a:lnTo>
                      <a:pt x="516" y="798"/>
                    </a:lnTo>
                    <a:lnTo>
                      <a:pt x="510" y="803"/>
                    </a:lnTo>
                    <a:lnTo>
                      <a:pt x="502" y="809"/>
                    </a:lnTo>
                    <a:lnTo>
                      <a:pt x="495" y="813"/>
                    </a:lnTo>
                    <a:lnTo>
                      <a:pt x="486" y="817"/>
                    </a:lnTo>
                    <a:lnTo>
                      <a:pt x="477" y="821"/>
                    </a:lnTo>
                    <a:lnTo>
                      <a:pt x="468" y="824"/>
                    </a:lnTo>
                    <a:lnTo>
                      <a:pt x="459" y="827"/>
                    </a:lnTo>
                    <a:lnTo>
                      <a:pt x="449" y="829"/>
                    </a:lnTo>
                    <a:lnTo>
                      <a:pt x="439" y="831"/>
                    </a:lnTo>
                    <a:lnTo>
                      <a:pt x="428" y="832"/>
                    </a:lnTo>
                    <a:lnTo>
                      <a:pt x="418" y="833"/>
                    </a:lnTo>
                    <a:lnTo>
                      <a:pt x="407" y="834"/>
                    </a:lnTo>
                    <a:lnTo>
                      <a:pt x="396" y="834"/>
                    </a:lnTo>
                    <a:lnTo>
                      <a:pt x="386" y="833"/>
                    </a:lnTo>
                    <a:lnTo>
                      <a:pt x="375" y="832"/>
                    </a:lnTo>
                    <a:lnTo>
                      <a:pt x="365" y="831"/>
                    </a:lnTo>
                    <a:lnTo>
                      <a:pt x="355" y="829"/>
                    </a:lnTo>
                    <a:lnTo>
                      <a:pt x="345" y="828"/>
                    </a:lnTo>
                    <a:lnTo>
                      <a:pt x="335" y="826"/>
                    </a:lnTo>
                    <a:lnTo>
                      <a:pt x="325" y="823"/>
                    </a:lnTo>
                    <a:lnTo>
                      <a:pt x="316" y="820"/>
                    </a:lnTo>
                    <a:lnTo>
                      <a:pt x="307" y="817"/>
                    </a:lnTo>
                    <a:lnTo>
                      <a:pt x="299" y="814"/>
                    </a:lnTo>
                    <a:lnTo>
                      <a:pt x="291" y="810"/>
                    </a:lnTo>
                    <a:lnTo>
                      <a:pt x="284" y="806"/>
                    </a:lnTo>
                    <a:lnTo>
                      <a:pt x="277" y="803"/>
                    </a:lnTo>
                    <a:lnTo>
                      <a:pt x="271" y="798"/>
                    </a:lnTo>
                    <a:lnTo>
                      <a:pt x="266" y="794"/>
                    </a:lnTo>
                    <a:lnTo>
                      <a:pt x="261" y="790"/>
                    </a:lnTo>
                    <a:lnTo>
                      <a:pt x="258" y="784"/>
                    </a:lnTo>
                    <a:lnTo>
                      <a:pt x="255" y="780"/>
                    </a:lnTo>
                    <a:lnTo>
                      <a:pt x="253" y="774"/>
                    </a:lnTo>
                    <a:lnTo>
                      <a:pt x="252" y="768"/>
                    </a:lnTo>
                    <a:lnTo>
                      <a:pt x="251" y="762"/>
                    </a:lnTo>
                    <a:lnTo>
                      <a:pt x="250" y="757"/>
                    </a:lnTo>
                    <a:lnTo>
                      <a:pt x="250" y="750"/>
                    </a:lnTo>
                    <a:lnTo>
                      <a:pt x="251" y="744"/>
                    </a:lnTo>
                    <a:lnTo>
                      <a:pt x="251" y="738"/>
                    </a:lnTo>
                    <a:lnTo>
                      <a:pt x="252" y="732"/>
                    </a:lnTo>
                    <a:lnTo>
                      <a:pt x="254" y="727"/>
                    </a:lnTo>
                    <a:lnTo>
                      <a:pt x="255" y="723"/>
                    </a:lnTo>
                    <a:lnTo>
                      <a:pt x="258" y="719"/>
                    </a:lnTo>
                    <a:lnTo>
                      <a:pt x="259" y="717"/>
                    </a:lnTo>
                    <a:lnTo>
                      <a:pt x="262" y="715"/>
                    </a:lnTo>
                    <a:lnTo>
                      <a:pt x="264" y="715"/>
                    </a:lnTo>
                    <a:lnTo>
                      <a:pt x="266" y="715"/>
                    </a:lnTo>
                    <a:lnTo>
                      <a:pt x="271" y="704"/>
                    </a:lnTo>
                    <a:lnTo>
                      <a:pt x="276" y="694"/>
                    </a:lnTo>
                    <a:lnTo>
                      <a:pt x="280" y="684"/>
                    </a:lnTo>
                    <a:lnTo>
                      <a:pt x="284" y="674"/>
                    </a:lnTo>
                    <a:lnTo>
                      <a:pt x="289" y="664"/>
                    </a:lnTo>
                    <a:lnTo>
                      <a:pt x="293" y="655"/>
                    </a:lnTo>
                    <a:lnTo>
                      <a:pt x="297" y="646"/>
                    </a:lnTo>
                    <a:lnTo>
                      <a:pt x="301" y="637"/>
                    </a:lnTo>
                    <a:lnTo>
                      <a:pt x="305" y="629"/>
                    </a:lnTo>
                    <a:lnTo>
                      <a:pt x="309" y="620"/>
                    </a:lnTo>
                    <a:lnTo>
                      <a:pt x="313" y="612"/>
                    </a:lnTo>
                    <a:lnTo>
                      <a:pt x="317" y="605"/>
                    </a:lnTo>
                    <a:lnTo>
                      <a:pt x="321" y="597"/>
                    </a:lnTo>
                    <a:lnTo>
                      <a:pt x="326" y="589"/>
                    </a:lnTo>
                    <a:lnTo>
                      <a:pt x="329" y="582"/>
                    </a:lnTo>
                    <a:lnTo>
                      <a:pt x="333" y="575"/>
                    </a:lnTo>
                    <a:lnTo>
                      <a:pt x="337" y="569"/>
                    </a:lnTo>
                    <a:lnTo>
                      <a:pt x="341" y="563"/>
                    </a:lnTo>
                    <a:lnTo>
                      <a:pt x="345" y="556"/>
                    </a:lnTo>
                    <a:lnTo>
                      <a:pt x="349" y="550"/>
                    </a:lnTo>
                    <a:lnTo>
                      <a:pt x="353" y="545"/>
                    </a:lnTo>
                    <a:lnTo>
                      <a:pt x="357" y="539"/>
                    </a:lnTo>
                    <a:lnTo>
                      <a:pt x="361" y="534"/>
                    </a:lnTo>
                    <a:lnTo>
                      <a:pt x="365" y="529"/>
                    </a:lnTo>
                    <a:lnTo>
                      <a:pt x="370" y="524"/>
                    </a:lnTo>
                    <a:lnTo>
                      <a:pt x="374" y="519"/>
                    </a:lnTo>
                    <a:lnTo>
                      <a:pt x="378" y="515"/>
                    </a:lnTo>
                    <a:lnTo>
                      <a:pt x="382" y="511"/>
                    </a:lnTo>
                    <a:lnTo>
                      <a:pt x="387" y="507"/>
                    </a:lnTo>
                    <a:lnTo>
                      <a:pt x="391" y="502"/>
                    </a:lnTo>
                    <a:lnTo>
                      <a:pt x="396" y="499"/>
                    </a:lnTo>
                    <a:lnTo>
                      <a:pt x="400" y="495"/>
                    </a:lnTo>
                    <a:lnTo>
                      <a:pt x="398" y="491"/>
                    </a:lnTo>
                    <a:lnTo>
                      <a:pt x="395" y="487"/>
                    </a:lnTo>
                    <a:lnTo>
                      <a:pt x="393" y="483"/>
                    </a:lnTo>
                    <a:lnTo>
                      <a:pt x="391" y="479"/>
                    </a:lnTo>
                    <a:lnTo>
                      <a:pt x="390" y="475"/>
                    </a:lnTo>
                    <a:lnTo>
                      <a:pt x="389" y="471"/>
                    </a:lnTo>
                    <a:lnTo>
                      <a:pt x="388" y="466"/>
                    </a:lnTo>
                    <a:lnTo>
                      <a:pt x="389" y="463"/>
                    </a:lnTo>
                    <a:lnTo>
                      <a:pt x="389" y="458"/>
                    </a:lnTo>
                    <a:lnTo>
                      <a:pt x="390" y="455"/>
                    </a:lnTo>
                    <a:lnTo>
                      <a:pt x="391" y="451"/>
                    </a:lnTo>
                    <a:lnTo>
                      <a:pt x="393" y="447"/>
                    </a:lnTo>
                    <a:lnTo>
                      <a:pt x="396" y="444"/>
                    </a:lnTo>
                    <a:lnTo>
                      <a:pt x="399" y="441"/>
                    </a:lnTo>
                    <a:lnTo>
                      <a:pt x="402" y="437"/>
                    </a:lnTo>
                    <a:lnTo>
                      <a:pt x="406" y="433"/>
                    </a:lnTo>
                    <a:lnTo>
                      <a:pt x="403" y="427"/>
                    </a:lnTo>
                    <a:lnTo>
                      <a:pt x="400" y="419"/>
                    </a:lnTo>
                    <a:lnTo>
                      <a:pt x="398" y="413"/>
                    </a:lnTo>
                    <a:lnTo>
                      <a:pt x="395" y="406"/>
                    </a:lnTo>
                    <a:lnTo>
                      <a:pt x="392" y="398"/>
                    </a:lnTo>
                    <a:lnTo>
                      <a:pt x="390" y="391"/>
                    </a:lnTo>
                    <a:lnTo>
                      <a:pt x="387" y="384"/>
                    </a:lnTo>
                    <a:lnTo>
                      <a:pt x="385" y="376"/>
                    </a:lnTo>
                    <a:lnTo>
                      <a:pt x="382" y="369"/>
                    </a:lnTo>
                    <a:lnTo>
                      <a:pt x="381" y="361"/>
                    </a:lnTo>
                    <a:lnTo>
                      <a:pt x="378" y="354"/>
                    </a:lnTo>
                    <a:lnTo>
                      <a:pt x="377" y="347"/>
                    </a:lnTo>
                    <a:lnTo>
                      <a:pt x="374" y="339"/>
                    </a:lnTo>
                    <a:lnTo>
                      <a:pt x="373" y="331"/>
                    </a:lnTo>
                    <a:lnTo>
                      <a:pt x="371" y="323"/>
                    </a:lnTo>
                    <a:lnTo>
                      <a:pt x="369" y="316"/>
                    </a:lnTo>
                    <a:lnTo>
                      <a:pt x="367" y="309"/>
                    </a:lnTo>
                    <a:lnTo>
                      <a:pt x="365" y="301"/>
                    </a:lnTo>
                    <a:lnTo>
                      <a:pt x="363" y="293"/>
                    </a:lnTo>
                    <a:lnTo>
                      <a:pt x="362" y="286"/>
                    </a:lnTo>
                    <a:lnTo>
                      <a:pt x="360" y="278"/>
                    </a:lnTo>
                    <a:lnTo>
                      <a:pt x="357" y="270"/>
                    </a:lnTo>
                    <a:lnTo>
                      <a:pt x="356" y="263"/>
                    </a:lnTo>
                    <a:lnTo>
                      <a:pt x="354" y="255"/>
                    </a:lnTo>
                    <a:lnTo>
                      <a:pt x="352" y="248"/>
                    </a:lnTo>
                    <a:lnTo>
                      <a:pt x="350" y="240"/>
                    </a:lnTo>
                    <a:lnTo>
                      <a:pt x="348" y="233"/>
                    </a:lnTo>
                    <a:lnTo>
                      <a:pt x="346" y="226"/>
                    </a:lnTo>
                    <a:lnTo>
                      <a:pt x="344" y="218"/>
                    </a:lnTo>
                    <a:lnTo>
                      <a:pt x="342" y="211"/>
                    </a:lnTo>
                    <a:lnTo>
                      <a:pt x="339" y="204"/>
                    </a:lnTo>
                    <a:lnTo>
                      <a:pt x="337" y="197"/>
                    </a:lnTo>
                    <a:lnTo>
                      <a:pt x="334" y="198"/>
                    </a:lnTo>
                    <a:lnTo>
                      <a:pt x="330" y="200"/>
                    </a:lnTo>
                    <a:lnTo>
                      <a:pt x="327" y="201"/>
                    </a:lnTo>
                    <a:lnTo>
                      <a:pt x="324" y="201"/>
                    </a:lnTo>
                    <a:lnTo>
                      <a:pt x="321" y="202"/>
                    </a:lnTo>
                    <a:lnTo>
                      <a:pt x="317" y="203"/>
                    </a:lnTo>
                    <a:lnTo>
                      <a:pt x="314" y="203"/>
                    </a:lnTo>
                    <a:lnTo>
                      <a:pt x="312" y="202"/>
                    </a:lnTo>
                    <a:lnTo>
                      <a:pt x="309" y="202"/>
                    </a:lnTo>
                    <a:lnTo>
                      <a:pt x="306" y="201"/>
                    </a:lnTo>
                    <a:lnTo>
                      <a:pt x="303" y="201"/>
                    </a:lnTo>
                    <a:lnTo>
                      <a:pt x="300" y="200"/>
                    </a:lnTo>
                    <a:lnTo>
                      <a:pt x="297" y="198"/>
                    </a:lnTo>
                    <a:lnTo>
                      <a:pt x="295" y="198"/>
                    </a:lnTo>
                    <a:lnTo>
                      <a:pt x="292" y="196"/>
                    </a:lnTo>
                    <a:lnTo>
                      <a:pt x="289" y="195"/>
                    </a:lnTo>
                    <a:lnTo>
                      <a:pt x="289" y="203"/>
                    </a:lnTo>
                    <a:lnTo>
                      <a:pt x="289" y="210"/>
                    </a:lnTo>
                    <a:lnTo>
                      <a:pt x="289" y="218"/>
                    </a:lnTo>
                    <a:lnTo>
                      <a:pt x="288" y="226"/>
                    </a:lnTo>
                    <a:lnTo>
                      <a:pt x="288" y="233"/>
                    </a:lnTo>
                    <a:lnTo>
                      <a:pt x="287" y="241"/>
                    </a:lnTo>
                    <a:lnTo>
                      <a:pt x="287" y="248"/>
                    </a:lnTo>
                    <a:lnTo>
                      <a:pt x="285" y="256"/>
                    </a:lnTo>
                    <a:lnTo>
                      <a:pt x="285" y="264"/>
                    </a:lnTo>
                    <a:lnTo>
                      <a:pt x="284" y="271"/>
                    </a:lnTo>
                    <a:lnTo>
                      <a:pt x="283" y="279"/>
                    </a:lnTo>
                    <a:lnTo>
                      <a:pt x="282" y="287"/>
                    </a:lnTo>
                    <a:lnTo>
                      <a:pt x="281" y="294"/>
                    </a:lnTo>
                    <a:lnTo>
                      <a:pt x="280" y="301"/>
                    </a:lnTo>
                    <a:lnTo>
                      <a:pt x="279" y="309"/>
                    </a:lnTo>
                    <a:lnTo>
                      <a:pt x="278" y="317"/>
                    </a:lnTo>
                    <a:lnTo>
                      <a:pt x="277" y="325"/>
                    </a:lnTo>
                    <a:lnTo>
                      <a:pt x="276" y="332"/>
                    </a:lnTo>
                    <a:lnTo>
                      <a:pt x="276" y="339"/>
                    </a:lnTo>
                    <a:lnTo>
                      <a:pt x="274" y="347"/>
                    </a:lnTo>
                    <a:lnTo>
                      <a:pt x="274" y="355"/>
                    </a:lnTo>
                    <a:lnTo>
                      <a:pt x="273" y="362"/>
                    </a:lnTo>
                    <a:lnTo>
                      <a:pt x="273" y="370"/>
                    </a:lnTo>
                    <a:lnTo>
                      <a:pt x="271" y="378"/>
                    </a:lnTo>
                    <a:lnTo>
                      <a:pt x="271" y="385"/>
                    </a:lnTo>
                    <a:lnTo>
                      <a:pt x="271" y="393"/>
                    </a:lnTo>
                    <a:lnTo>
                      <a:pt x="270" y="400"/>
                    </a:lnTo>
                    <a:lnTo>
                      <a:pt x="270" y="408"/>
                    </a:lnTo>
                    <a:lnTo>
                      <a:pt x="270" y="417"/>
                    </a:lnTo>
                    <a:lnTo>
                      <a:pt x="270" y="424"/>
                    </a:lnTo>
                    <a:lnTo>
                      <a:pt x="270" y="431"/>
                    </a:lnTo>
                    <a:lnTo>
                      <a:pt x="270" y="439"/>
                    </a:lnTo>
                    <a:lnTo>
                      <a:pt x="274" y="442"/>
                    </a:lnTo>
                    <a:lnTo>
                      <a:pt x="277" y="445"/>
                    </a:lnTo>
                    <a:lnTo>
                      <a:pt x="280" y="451"/>
                    </a:lnTo>
                    <a:lnTo>
                      <a:pt x="283" y="458"/>
                    </a:lnTo>
                    <a:lnTo>
                      <a:pt x="285" y="464"/>
                    </a:lnTo>
                    <a:lnTo>
                      <a:pt x="287" y="473"/>
                    </a:lnTo>
                    <a:lnTo>
                      <a:pt x="288" y="482"/>
                    </a:lnTo>
                    <a:lnTo>
                      <a:pt x="289" y="491"/>
                    </a:lnTo>
                    <a:lnTo>
                      <a:pt x="289" y="500"/>
                    </a:lnTo>
                    <a:lnTo>
                      <a:pt x="289" y="511"/>
                    </a:lnTo>
                    <a:lnTo>
                      <a:pt x="289" y="519"/>
                    </a:lnTo>
                    <a:lnTo>
                      <a:pt x="288" y="528"/>
                    </a:lnTo>
                    <a:lnTo>
                      <a:pt x="287" y="537"/>
                    </a:lnTo>
                    <a:lnTo>
                      <a:pt x="285" y="545"/>
                    </a:lnTo>
                    <a:lnTo>
                      <a:pt x="283" y="552"/>
                    </a:lnTo>
                    <a:lnTo>
                      <a:pt x="280" y="558"/>
                    </a:lnTo>
                    <a:lnTo>
                      <a:pt x="274" y="566"/>
                    </a:lnTo>
                    <a:lnTo>
                      <a:pt x="269" y="575"/>
                    </a:lnTo>
                    <a:lnTo>
                      <a:pt x="265" y="584"/>
                    </a:lnTo>
                    <a:lnTo>
                      <a:pt x="260" y="593"/>
                    </a:lnTo>
                    <a:lnTo>
                      <a:pt x="256" y="602"/>
                    </a:lnTo>
                    <a:lnTo>
                      <a:pt x="253" y="612"/>
                    </a:lnTo>
                    <a:lnTo>
                      <a:pt x="249" y="621"/>
                    </a:lnTo>
                    <a:lnTo>
                      <a:pt x="246" y="631"/>
                    </a:lnTo>
                    <a:lnTo>
                      <a:pt x="244" y="640"/>
                    </a:lnTo>
                    <a:lnTo>
                      <a:pt x="241" y="650"/>
                    </a:lnTo>
                    <a:lnTo>
                      <a:pt x="239" y="660"/>
                    </a:lnTo>
                    <a:lnTo>
                      <a:pt x="237" y="670"/>
                    </a:lnTo>
                    <a:lnTo>
                      <a:pt x="235" y="680"/>
                    </a:lnTo>
                    <a:lnTo>
                      <a:pt x="234" y="690"/>
                    </a:lnTo>
                    <a:lnTo>
                      <a:pt x="232" y="699"/>
                    </a:lnTo>
                    <a:lnTo>
                      <a:pt x="231" y="709"/>
                    </a:lnTo>
                    <a:lnTo>
                      <a:pt x="230" y="719"/>
                    </a:lnTo>
                    <a:lnTo>
                      <a:pt x="229" y="728"/>
                    </a:lnTo>
                    <a:lnTo>
                      <a:pt x="228" y="737"/>
                    </a:lnTo>
                    <a:lnTo>
                      <a:pt x="227" y="746"/>
                    </a:lnTo>
                    <a:lnTo>
                      <a:pt x="227" y="755"/>
                    </a:lnTo>
                    <a:lnTo>
                      <a:pt x="226" y="763"/>
                    </a:lnTo>
                    <a:lnTo>
                      <a:pt x="226" y="772"/>
                    </a:lnTo>
                    <a:lnTo>
                      <a:pt x="226" y="779"/>
                    </a:lnTo>
                    <a:lnTo>
                      <a:pt x="225" y="787"/>
                    </a:lnTo>
                    <a:lnTo>
                      <a:pt x="225" y="795"/>
                    </a:lnTo>
                    <a:lnTo>
                      <a:pt x="224" y="801"/>
                    </a:lnTo>
                    <a:lnTo>
                      <a:pt x="224" y="808"/>
                    </a:lnTo>
                    <a:lnTo>
                      <a:pt x="224" y="814"/>
                    </a:lnTo>
                    <a:lnTo>
                      <a:pt x="224" y="820"/>
                    </a:lnTo>
                    <a:lnTo>
                      <a:pt x="223" y="825"/>
                    </a:lnTo>
                    <a:lnTo>
                      <a:pt x="223" y="829"/>
                    </a:lnTo>
                    <a:lnTo>
                      <a:pt x="220" y="834"/>
                    </a:lnTo>
                    <a:lnTo>
                      <a:pt x="216" y="839"/>
                    </a:lnTo>
                    <a:lnTo>
                      <a:pt x="211" y="843"/>
                    </a:lnTo>
                    <a:lnTo>
                      <a:pt x="206" y="846"/>
                    </a:lnTo>
                    <a:lnTo>
                      <a:pt x="201" y="850"/>
                    </a:lnTo>
                    <a:lnTo>
                      <a:pt x="196" y="853"/>
                    </a:lnTo>
                    <a:lnTo>
                      <a:pt x="190" y="855"/>
                    </a:lnTo>
                    <a:lnTo>
                      <a:pt x="184" y="857"/>
                    </a:lnTo>
                    <a:lnTo>
                      <a:pt x="177" y="859"/>
                    </a:lnTo>
                    <a:lnTo>
                      <a:pt x="170" y="860"/>
                    </a:lnTo>
                    <a:lnTo>
                      <a:pt x="163" y="861"/>
                    </a:lnTo>
                    <a:lnTo>
                      <a:pt x="156" y="862"/>
                    </a:lnTo>
                    <a:lnTo>
                      <a:pt x="148" y="862"/>
                    </a:lnTo>
                    <a:lnTo>
                      <a:pt x="141" y="862"/>
                    </a:lnTo>
                    <a:lnTo>
                      <a:pt x="133" y="861"/>
                    </a:lnTo>
                    <a:lnTo>
                      <a:pt x="125" y="860"/>
                    </a:lnTo>
                    <a:lnTo>
                      <a:pt x="117" y="859"/>
                    </a:lnTo>
                    <a:lnTo>
                      <a:pt x="109" y="857"/>
                    </a:lnTo>
                    <a:lnTo>
                      <a:pt x="101" y="854"/>
                    </a:lnTo>
                    <a:lnTo>
                      <a:pt x="93" y="852"/>
                    </a:lnTo>
                    <a:lnTo>
                      <a:pt x="86" y="849"/>
                    </a:lnTo>
                    <a:lnTo>
                      <a:pt x="77" y="846"/>
                    </a:lnTo>
                    <a:lnTo>
                      <a:pt x="70" y="842"/>
                    </a:lnTo>
                    <a:lnTo>
                      <a:pt x="62" y="838"/>
                    </a:lnTo>
                    <a:lnTo>
                      <a:pt x="55" y="834"/>
                    </a:lnTo>
                    <a:lnTo>
                      <a:pt x="48" y="829"/>
                    </a:lnTo>
                    <a:lnTo>
                      <a:pt x="41" y="824"/>
                    </a:lnTo>
                    <a:lnTo>
                      <a:pt x="35" y="818"/>
                    </a:lnTo>
                    <a:lnTo>
                      <a:pt x="29" y="812"/>
                    </a:lnTo>
                    <a:lnTo>
                      <a:pt x="23" y="806"/>
                    </a:lnTo>
                    <a:lnTo>
                      <a:pt x="17" y="799"/>
                    </a:lnTo>
                    <a:lnTo>
                      <a:pt x="12" y="792"/>
                    </a:lnTo>
                    <a:lnTo>
                      <a:pt x="9" y="790"/>
                    </a:lnTo>
                    <a:lnTo>
                      <a:pt x="6" y="787"/>
                    </a:lnTo>
                    <a:lnTo>
                      <a:pt x="4" y="783"/>
                    </a:lnTo>
                    <a:lnTo>
                      <a:pt x="2" y="780"/>
                    </a:lnTo>
                    <a:lnTo>
                      <a:pt x="1" y="776"/>
                    </a:lnTo>
                    <a:lnTo>
                      <a:pt x="0" y="773"/>
                    </a:lnTo>
                    <a:lnTo>
                      <a:pt x="0" y="769"/>
                    </a:lnTo>
                    <a:lnTo>
                      <a:pt x="0" y="766"/>
                    </a:lnTo>
                    <a:lnTo>
                      <a:pt x="0" y="762"/>
                    </a:lnTo>
                    <a:lnTo>
                      <a:pt x="0" y="759"/>
                    </a:lnTo>
                    <a:lnTo>
                      <a:pt x="1" y="756"/>
                    </a:lnTo>
                    <a:lnTo>
                      <a:pt x="3" y="752"/>
                    </a:lnTo>
                    <a:lnTo>
                      <a:pt x="5" y="749"/>
                    </a:lnTo>
                    <a:lnTo>
                      <a:pt x="6" y="746"/>
                    </a:lnTo>
                    <a:lnTo>
                      <a:pt x="9" y="744"/>
                    </a:lnTo>
                    <a:lnTo>
                      <a:pt x="12" y="742"/>
                    </a:lnTo>
                    <a:lnTo>
                      <a:pt x="15" y="728"/>
                    </a:lnTo>
                    <a:lnTo>
                      <a:pt x="18" y="715"/>
                    </a:lnTo>
                    <a:lnTo>
                      <a:pt x="20" y="703"/>
                    </a:lnTo>
                    <a:lnTo>
                      <a:pt x="23" y="691"/>
                    </a:lnTo>
                    <a:lnTo>
                      <a:pt x="26" y="680"/>
                    </a:lnTo>
                    <a:lnTo>
                      <a:pt x="29" y="670"/>
                    </a:lnTo>
                    <a:lnTo>
                      <a:pt x="32" y="660"/>
                    </a:lnTo>
                    <a:lnTo>
                      <a:pt x="36" y="652"/>
                    </a:lnTo>
                    <a:lnTo>
                      <a:pt x="38" y="643"/>
                    </a:lnTo>
                    <a:lnTo>
                      <a:pt x="42" y="635"/>
                    </a:lnTo>
                    <a:lnTo>
                      <a:pt x="45" y="627"/>
                    </a:lnTo>
                    <a:lnTo>
                      <a:pt x="49" y="620"/>
                    </a:lnTo>
                    <a:lnTo>
                      <a:pt x="53" y="613"/>
                    </a:lnTo>
                    <a:lnTo>
                      <a:pt x="56" y="607"/>
                    </a:lnTo>
                    <a:lnTo>
                      <a:pt x="61" y="600"/>
                    </a:lnTo>
                    <a:lnTo>
                      <a:pt x="64" y="594"/>
                    </a:lnTo>
                    <a:lnTo>
                      <a:pt x="68" y="588"/>
                    </a:lnTo>
                    <a:lnTo>
                      <a:pt x="72" y="582"/>
                    </a:lnTo>
                    <a:lnTo>
                      <a:pt x="76" y="577"/>
                    </a:lnTo>
                    <a:lnTo>
                      <a:pt x="80" y="571"/>
                    </a:lnTo>
                    <a:lnTo>
                      <a:pt x="85" y="566"/>
                    </a:lnTo>
                    <a:lnTo>
                      <a:pt x="89" y="561"/>
                    </a:lnTo>
                    <a:lnTo>
                      <a:pt x="94" y="555"/>
                    </a:lnTo>
                    <a:lnTo>
                      <a:pt x="98" y="550"/>
                    </a:lnTo>
                    <a:lnTo>
                      <a:pt x="102" y="545"/>
                    </a:lnTo>
                    <a:lnTo>
                      <a:pt x="107" y="539"/>
                    </a:lnTo>
                    <a:lnTo>
                      <a:pt x="112" y="533"/>
                    </a:lnTo>
                    <a:lnTo>
                      <a:pt x="117" y="527"/>
                    </a:lnTo>
                    <a:lnTo>
                      <a:pt x="122" y="521"/>
                    </a:lnTo>
                    <a:lnTo>
                      <a:pt x="126" y="514"/>
                    </a:lnTo>
                    <a:lnTo>
                      <a:pt x="131" y="508"/>
                    </a:lnTo>
                    <a:lnTo>
                      <a:pt x="136" y="500"/>
                    </a:lnTo>
                    <a:lnTo>
                      <a:pt x="135" y="492"/>
                    </a:lnTo>
                    <a:lnTo>
                      <a:pt x="135" y="484"/>
                    </a:lnTo>
                    <a:lnTo>
                      <a:pt x="134" y="477"/>
                    </a:lnTo>
                    <a:lnTo>
                      <a:pt x="133" y="469"/>
                    </a:lnTo>
                    <a:lnTo>
                      <a:pt x="132" y="461"/>
                    </a:lnTo>
                    <a:lnTo>
                      <a:pt x="131" y="453"/>
                    </a:lnTo>
                    <a:lnTo>
                      <a:pt x="130" y="446"/>
                    </a:lnTo>
                    <a:lnTo>
                      <a:pt x="129" y="438"/>
                    </a:lnTo>
                    <a:lnTo>
                      <a:pt x="127" y="431"/>
                    </a:lnTo>
                    <a:lnTo>
                      <a:pt x="124" y="424"/>
                    </a:lnTo>
                    <a:lnTo>
                      <a:pt x="123" y="417"/>
                    </a:lnTo>
                    <a:lnTo>
                      <a:pt x="120" y="409"/>
                    </a:lnTo>
                    <a:lnTo>
                      <a:pt x="118" y="403"/>
                    </a:lnTo>
                    <a:lnTo>
                      <a:pt x="116" y="396"/>
                    </a:lnTo>
                    <a:lnTo>
                      <a:pt x="113" y="389"/>
                    </a:lnTo>
                    <a:lnTo>
                      <a:pt x="109" y="382"/>
                    </a:lnTo>
                    <a:lnTo>
                      <a:pt x="110" y="381"/>
                    </a:lnTo>
                    <a:lnTo>
                      <a:pt x="112" y="379"/>
                    </a:lnTo>
                    <a:lnTo>
                      <a:pt x="113" y="377"/>
                    </a:lnTo>
                    <a:lnTo>
                      <a:pt x="113" y="374"/>
                    </a:lnTo>
                    <a:lnTo>
                      <a:pt x="115" y="372"/>
                    </a:lnTo>
                    <a:lnTo>
                      <a:pt x="116" y="369"/>
                    </a:lnTo>
                    <a:lnTo>
                      <a:pt x="116" y="366"/>
                    </a:lnTo>
                    <a:lnTo>
                      <a:pt x="117" y="363"/>
                    </a:lnTo>
                    <a:lnTo>
                      <a:pt x="118" y="359"/>
                    </a:lnTo>
                    <a:lnTo>
                      <a:pt x="119" y="356"/>
                    </a:lnTo>
                    <a:lnTo>
                      <a:pt x="120" y="353"/>
                    </a:lnTo>
                    <a:lnTo>
                      <a:pt x="121" y="349"/>
                    </a:lnTo>
                    <a:lnTo>
                      <a:pt x="122" y="345"/>
                    </a:lnTo>
                    <a:lnTo>
                      <a:pt x="123" y="342"/>
                    </a:lnTo>
                    <a:lnTo>
                      <a:pt x="123" y="338"/>
                    </a:lnTo>
                    <a:lnTo>
                      <a:pt x="124" y="334"/>
                    </a:lnTo>
                    <a:lnTo>
                      <a:pt x="124" y="317"/>
                    </a:lnTo>
                    <a:lnTo>
                      <a:pt x="124" y="300"/>
                    </a:lnTo>
                    <a:lnTo>
                      <a:pt x="124" y="283"/>
                    </a:lnTo>
                    <a:lnTo>
                      <a:pt x="124" y="267"/>
                    </a:lnTo>
                    <a:lnTo>
                      <a:pt x="124" y="252"/>
                    </a:lnTo>
                    <a:lnTo>
                      <a:pt x="124" y="237"/>
                    </a:lnTo>
                    <a:lnTo>
                      <a:pt x="124" y="223"/>
                    </a:lnTo>
                    <a:lnTo>
                      <a:pt x="125" y="211"/>
                    </a:lnTo>
                    <a:lnTo>
                      <a:pt x="126" y="198"/>
                    </a:lnTo>
                    <a:lnTo>
                      <a:pt x="126" y="186"/>
                    </a:lnTo>
                    <a:lnTo>
                      <a:pt x="127" y="174"/>
                    </a:lnTo>
                    <a:lnTo>
                      <a:pt x="128" y="163"/>
                    </a:lnTo>
                    <a:lnTo>
                      <a:pt x="129" y="152"/>
                    </a:lnTo>
                    <a:lnTo>
                      <a:pt x="131" y="142"/>
                    </a:lnTo>
                    <a:lnTo>
                      <a:pt x="132" y="132"/>
                    </a:lnTo>
                    <a:lnTo>
                      <a:pt x="134" y="122"/>
                    </a:lnTo>
                    <a:lnTo>
                      <a:pt x="135" y="113"/>
                    </a:lnTo>
                    <a:lnTo>
                      <a:pt x="137" y="104"/>
                    </a:lnTo>
                    <a:lnTo>
                      <a:pt x="140" y="96"/>
                    </a:lnTo>
                    <a:lnTo>
                      <a:pt x="141" y="88"/>
                    </a:lnTo>
                    <a:lnTo>
                      <a:pt x="144" y="80"/>
                    </a:lnTo>
                    <a:lnTo>
                      <a:pt x="147" y="71"/>
                    </a:lnTo>
                    <a:lnTo>
                      <a:pt x="149" y="64"/>
                    </a:lnTo>
                    <a:lnTo>
                      <a:pt x="152" y="57"/>
                    </a:lnTo>
                    <a:lnTo>
                      <a:pt x="156" y="49"/>
                    </a:lnTo>
                    <a:lnTo>
                      <a:pt x="159" y="42"/>
                    </a:lnTo>
                    <a:lnTo>
                      <a:pt x="162" y="35"/>
                    </a:lnTo>
                    <a:lnTo>
                      <a:pt x="166" y="27"/>
                    </a:lnTo>
                    <a:lnTo>
                      <a:pt x="170" y="21"/>
                    </a:lnTo>
                    <a:lnTo>
                      <a:pt x="175" y="14"/>
                    </a:lnTo>
                    <a:lnTo>
                      <a:pt x="179" y="7"/>
                    </a:lnTo>
                    <a:lnTo>
                      <a:pt x="184" y="0"/>
                    </a:lnTo>
                  </a:path>
                </a:pathLst>
              </a:custGeom>
              <a:solidFill>
                <a:srgbClr val="7F7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93" name="Freeform 25">
                <a:extLst>
                  <a:ext uri="{FF2B5EF4-FFF2-40B4-BE49-F238E27FC236}">
                    <a16:creationId xmlns:a16="http://schemas.microsoft.com/office/drawing/2014/main" id="{D0B32F2F-AFA6-E71C-44E0-6AFCBF23A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" y="2580"/>
                <a:ext cx="344" cy="74"/>
              </a:xfrm>
              <a:custGeom>
                <a:avLst/>
                <a:gdLst>
                  <a:gd name="T0" fmla="*/ 337 w 344"/>
                  <a:gd name="T1" fmla="*/ 51 h 74"/>
                  <a:gd name="T2" fmla="*/ 320 w 344"/>
                  <a:gd name="T3" fmla="*/ 57 h 74"/>
                  <a:gd name="T4" fmla="*/ 300 w 344"/>
                  <a:gd name="T5" fmla="*/ 61 h 74"/>
                  <a:gd name="T6" fmla="*/ 277 w 344"/>
                  <a:gd name="T7" fmla="*/ 62 h 74"/>
                  <a:gd name="T8" fmla="*/ 252 w 344"/>
                  <a:gd name="T9" fmla="*/ 61 h 74"/>
                  <a:gd name="T10" fmla="*/ 225 w 344"/>
                  <a:gd name="T11" fmla="*/ 58 h 74"/>
                  <a:gd name="T12" fmla="*/ 198 w 344"/>
                  <a:gd name="T13" fmla="*/ 54 h 74"/>
                  <a:gd name="T14" fmla="*/ 169 w 344"/>
                  <a:gd name="T15" fmla="*/ 48 h 74"/>
                  <a:gd name="T16" fmla="*/ 142 w 344"/>
                  <a:gd name="T17" fmla="*/ 42 h 74"/>
                  <a:gd name="T18" fmla="*/ 115 w 344"/>
                  <a:gd name="T19" fmla="*/ 35 h 74"/>
                  <a:gd name="T20" fmla="*/ 89 w 344"/>
                  <a:gd name="T21" fmla="*/ 28 h 74"/>
                  <a:gd name="T22" fmla="*/ 67 w 344"/>
                  <a:gd name="T23" fmla="*/ 21 h 74"/>
                  <a:gd name="T24" fmla="*/ 46 w 344"/>
                  <a:gd name="T25" fmla="*/ 14 h 74"/>
                  <a:gd name="T26" fmla="*/ 29 w 344"/>
                  <a:gd name="T27" fmla="*/ 8 h 74"/>
                  <a:gd name="T28" fmla="*/ 16 w 344"/>
                  <a:gd name="T29" fmla="*/ 4 h 74"/>
                  <a:gd name="T30" fmla="*/ 8 w 344"/>
                  <a:gd name="T31" fmla="*/ 0 h 74"/>
                  <a:gd name="T32" fmla="*/ 8 w 344"/>
                  <a:gd name="T33" fmla="*/ 2 h 74"/>
                  <a:gd name="T34" fmla="*/ 2 w 344"/>
                  <a:gd name="T35" fmla="*/ 9 h 74"/>
                  <a:gd name="T36" fmla="*/ 9 w 344"/>
                  <a:gd name="T37" fmla="*/ 12 h 74"/>
                  <a:gd name="T38" fmla="*/ 20 w 344"/>
                  <a:gd name="T39" fmla="*/ 17 h 74"/>
                  <a:gd name="T40" fmla="*/ 35 w 344"/>
                  <a:gd name="T41" fmla="*/ 22 h 74"/>
                  <a:gd name="T42" fmla="*/ 53 w 344"/>
                  <a:gd name="T43" fmla="*/ 29 h 74"/>
                  <a:gd name="T44" fmla="*/ 75 w 344"/>
                  <a:gd name="T45" fmla="*/ 35 h 74"/>
                  <a:gd name="T46" fmla="*/ 100 w 344"/>
                  <a:gd name="T47" fmla="*/ 43 h 74"/>
                  <a:gd name="T48" fmla="*/ 126 w 344"/>
                  <a:gd name="T49" fmla="*/ 49 h 74"/>
                  <a:gd name="T50" fmla="*/ 154 w 344"/>
                  <a:gd name="T51" fmla="*/ 56 h 74"/>
                  <a:gd name="T52" fmla="*/ 182 w 344"/>
                  <a:gd name="T53" fmla="*/ 62 h 74"/>
                  <a:gd name="T54" fmla="*/ 210 w 344"/>
                  <a:gd name="T55" fmla="*/ 67 h 74"/>
                  <a:gd name="T56" fmla="*/ 238 w 344"/>
                  <a:gd name="T57" fmla="*/ 70 h 74"/>
                  <a:gd name="T58" fmla="*/ 265 w 344"/>
                  <a:gd name="T59" fmla="*/ 73 h 74"/>
                  <a:gd name="T60" fmla="*/ 290 w 344"/>
                  <a:gd name="T61" fmla="*/ 73 h 74"/>
                  <a:gd name="T62" fmla="*/ 312 w 344"/>
                  <a:gd name="T63" fmla="*/ 70 h 74"/>
                  <a:gd name="T64" fmla="*/ 331 w 344"/>
                  <a:gd name="T65" fmla="*/ 65 h 74"/>
                  <a:gd name="T66" fmla="*/ 334 w 344"/>
                  <a:gd name="T67" fmla="*/ 56 h 74"/>
                  <a:gd name="T68" fmla="*/ 341 w 344"/>
                  <a:gd name="T69" fmla="*/ 60 h 74"/>
                  <a:gd name="T70" fmla="*/ 343 w 344"/>
                  <a:gd name="T71" fmla="*/ 56 h 74"/>
                  <a:gd name="T72" fmla="*/ 341 w 344"/>
                  <a:gd name="T73" fmla="*/ 53 h 74"/>
                  <a:gd name="T74" fmla="*/ 338 w 344"/>
                  <a:gd name="T75" fmla="*/ 51 h 74"/>
                  <a:gd name="T76" fmla="*/ 343 w 344"/>
                  <a:gd name="T77" fmla="*/ 5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4" h="74">
                    <a:moveTo>
                      <a:pt x="343" y="57"/>
                    </a:moveTo>
                    <a:lnTo>
                      <a:pt x="337" y="51"/>
                    </a:lnTo>
                    <a:lnTo>
                      <a:pt x="329" y="54"/>
                    </a:lnTo>
                    <a:lnTo>
                      <a:pt x="320" y="57"/>
                    </a:lnTo>
                    <a:lnTo>
                      <a:pt x="311" y="59"/>
                    </a:lnTo>
                    <a:lnTo>
                      <a:pt x="300" y="61"/>
                    </a:lnTo>
                    <a:lnTo>
                      <a:pt x="289" y="62"/>
                    </a:lnTo>
                    <a:lnTo>
                      <a:pt x="277" y="62"/>
                    </a:lnTo>
                    <a:lnTo>
                      <a:pt x="265" y="62"/>
                    </a:lnTo>
                    <a:lnTo>
                      <a:pt x="252" y="61"/>
                    </a:lnTo>
                    <a:lnTo>
                      <a:pt x="239" y="59"/>
                    </a:lnTo>
                    <a:lnTo>
                      <a:pt x="225" y="58"/>
                    </a:lnTo>
                    <a:lnTo>
                      <a:pt x="212" y="56"/>
                    </a:lnTo>
                    <a:lnTo>
                      <a:pt x="198" y="54"/>
                    </a:lnTo>
                    <a:lnTo>
                      <a:pt x="184" y="51"/>
                    </a:lnTo>
                    <a:lnTo>
                      <a:pt x="169" y="48"/>
                    </a:lnTo>
                    <a:lnTo>
                      <a:pt x="155" y="45"/>
                    </a:lnTo>
                    <a:lnTo>
                      <a:pt x="142" y="42"/>
                    </a:lnTo>
                    <a:lnTo>
                      <a:pt x="128" y="38"/>
                    </a:lnTo>
                    <a:lnTo>
                      <a:pt x="115" y="35"/>
                    </a:lnTo>
                    <a:lnTo>
                      <a:pt x="102" y="32"/>
                    </a:lnTo>
                    <a:lnTo>
                      <a:pt x="89" y="28"/>
                    </a:lnTo>
                    <a:lnTo>
                      <a:pt x="78" y="24"/>
                    </a:lnTo>
                    <a:lnTo>
                      <a:pt x="67" y="21"/>
                    </a:lnTo>
                    <a:lnTo>
                      <a:pt x="56" y="18"/>
                    </a:lnTo>
                    <a:lnTo>
                      <a:pt x="46" y="14"/>
                    </a:lnTo>
                    <a:lnTo>
                      <a:pt x="37" y="11"/>
                    </a:lnTo>
                    <a:lnTo>
                      <a:pt x="29" y="8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0" y="4"/>
                    </a:lnTo>
                    <a:lnTo>
                      <a:pt x="2" y="9"/>
                    </a:lnTo>
                    <a:lnTo>
                      <a:pt x="5" y="10"/>
                    </a:lnTo>
                    <a:lnTo>
                      <a:pt x="9" y="12"/>
                    </a:lnTo>
                    <a:lnTo>
                      <a:pt x="13" y="15"/>
                    </a:lnTo>
                    <a:lnTo>
                      <a:pt x="20" y="17"/>
                    </a:lnTo>
                    <a:lnTo>
                      <a:pt x="27" y="19"/>
                    </a:lnTo>
                    <a:lnTo>
                      <a:pt x="35" y="22"/>
                    </a:lnTo>
                    <a:lnTo>
                      <a:pt x="44" y="25"/>
                    </a:lnTo>
                    <a:lnTo>
                      <a:pt x="53" y="29"/>
                    </a:lnTo>
                    <a:lnTo>
                      <a:pt x="64" y="32"/>
                    </a:lnTo>
                    <a:lnTo>
                      <a:pt x="75" y="35"/>
                    </a:lnTo>
                    <a:lnTo>
                      <a:pt x="88" y="39"/>
                    </a:lnTo>
                    <a:lnTo>
                      <a:pt x="100" y="43"/>
                    </a:lnTo>
                    <a:lnTo>
                      <a:pt x="113" y="46"/>
                    </a:lnTo>
                    <a:lnTo>
                      <a:pt x="126" y="49"/>
                    </a:lnTo>
                    <a:lnTo>
                      <a:pt x="140" y="53"/>
                    </a:lnTo>
                    <a:lnTo>
                      <a:pt x="154" y="56"/>
                    </a:lnTo>
                    <a:lnTo>
                      <a:pt x="168" y="59"/>
                    </a:lnTo>
                    <a:lnTo>
                      <a:pt x="182" y="62"/>
                    </a:lnTo>
                    <a:lnTo>
                      <a:pt x="196" y="64"/>
                    </a:lnTo>
                    <a:lnTo>
                      <a:pt x="210" y="67"/>
                    </a:lnTo>
                    <a:lnTo>
                      <a:pt x="224" y="69"/>
                    </a:lnTo>
                    <a:lnTo>
                      <a:pt x="238" y="70"/>
                    </a:lnTo>
                    <a:lnTo>
                      <a:pt x="252" y="72"/>
                    </a:lnTo>
                    <a:lnTo>
                      <a:pt x="265" y="73"/>
                    </a:lnTo>
                    <a:lnTo>
                      <a:pt x="277" y="73"/>
                    </a:lnTo>
                    <a:lnTo>
                      <a:pt x="290" y="73"/>
                    </a:lnTo>
                    <a:lnTo>
                      <a:pt x="301" y="72"/>
                    </a:lnTo>
                    <a:lnTo>
                      <a:pt x="312" y="70"/>
                    </a:lnTo>
                    <a:lnTo>
                      <a:pt x="322" y="68"/>
                    </a:lnTo>
                    <a:lnTo>
                      <a:pt x="331" y="65"/>
                    </a:lnTo>
                    <a:lnTo>
                      <a:pt x="340" y="62"/>
                    </a:lnTo>
                    <a:lnTo>
                      <a:pt x="334" y="56"/>
                    </a:lnTo>
                    <a:lnTo>
                      <a:pt x="340" y="62"/>
                    </a:lnTo>
                    <a:lnTo>
                      <a:pt x="341" y="60"/>
                    </a:lnTo>
                    <a:lnTo>
                      <a:pt x="343" y="59"/>
                    </a:lnTo>
                    <a:lnTo>
                      <a:pt x="343" y="56"/>
                    </a:lnTo>
                    <a:lnTo>
                      <a:pt x="343" y="54"/>
                    </a:lnTo>
                    <a:lnTo>
                      <a:pt x="341" y="53"/>
                    </a:lnTo>
                    <a:lnTo>
                      <a:pt x="340" y="51"/>
                    </a:lnTo>
                    <a:lnTo>
                      <a:pt x="338" y="51"/>
                    </a:lnTo>
                    <a:lnTo>
                      <a:pt x="337" y="51"/>
                    </a:lnTo>
                    <a:lnTo>
                      <a:pt x="343" y="5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94" name="Freeform 26">
                <a:extLst>
                  <a:ext uri="{FF2B5EF4-FFF2-40B4-BE49-F238E27FC236}">
                    <a16:creationId xmlns:a16="http://schemas.microsoft.com/office/drawing/2014/main" id="{D77BF162-9F8F-E580-26C6-AC6AA6BD7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637"/>
                <a:ext cx="35" cy="91"/>
              </a:xfrm>
              <a:custGeom>
                <a:avLst/>
                <a:gdLst>
                  <a:gd name="T0" fmla="*/ 8 w 35"/>
                  <a:gd name="T1" fmla="*/ 83 h 91"/>
                  <a:gd name="T2" fmla="*/ 7 w 35"/>
                  <a:gd name="T3" fmla="*/ 87 h 91"/>
                  <a:gd name="T4" fmla="*/ 10 w 35"/>
                  <a:gd name="T5" fmla="*/ 82 h 91"/>
                  <a:gd name="T6" fmla="*/ 13 w 35"/>
                  <a:gd name="T7" fmla="*/ 77 h 91"/>
                  <a:gd name="T8" fmla="*/ 15 w 35"/>
                  <a:gd name="T9" fmla="*/ 72 h 91"/>
                  <a:gd name="T10" fmla="*/ 17 w 35"/>
                  <a:gd name="T11" fmla="*/ 66 h 91"/>
                  <a:gd name="T12" fmla="*/ 20 w 35"/>
                  <a:gd name="T13" fmla="*/ 61 h 91"/>
                  <a:gd name="T14" fmla="*/ 21 w 35"/>
                  <a:gd name="T15" fmla="*/ 56 h 91"/>
                  <a:gd name="T16" fmla="*/ 23 w 35"/>
                  <a:gd name="T17" fmla="*/ 51 h 91"/>
                  <a:gd name="T18" fmla="*/ 25 w 35"/>
                  <a:gd name="T19" fmla="*/ 46 h 91"/>
                  <a:gd name="T20" fmla="*/ 26 w 35"/>
                  <a:gd name="T21" fmla="*/ 40 h 91"/>
                  <a:gd name="T22" fmla="*/ 27 w 35"/>
                  <a:gd name="T23" fmla="*/ 34 h 91"/>
                  <a:gd name="T24" fmla="*/ 28 w 35"/>
                  <a:gd name="T25" fmla="*/ 29 h 91"/>
                  <a:gd name="T26" fmla="*/ 30 w 35"/>
                  <a:gd name="T27" fmla="*/ 23 h 91"/>
                  <a:gd name="T28" fmla="*/ 31 w 35"/>
                  <a:gd name="T29" fmla="*/ 18 h 91"/>
                  <a:gd name="T30" fmla="*/ 32 w 35"/>
                  <a:gd name="T31" fmla="*/ 12 h 91"/>
                  <a:gd name="T32" fmla="*/ 33 w 35"/>
                  <a:gd name="T33" fmla="*/ 7 h 91"/>
                  <a:gd name="T34" fmla="*/ 34 w 35"/>
                  <a:gd name="T35" fmla="*/ 1 h 91"/>
                  <a:gd name="T36" fmla="*/ 25 w 35"/>
                  <a:gd name="T37" fmla="*/ 0 h 91"/>
                  <a:gd name="T38" fmla="*/ 25 w 35"/>
                  <a:gd name="T39" fmla="*/ 5 h 91"/>
                  <a:gd name="T40" fmla="*/ 23 w 35"/>
                  <a:gd name="T41" fmla="*/ 10 h 91"/>
                  <a:gd name="T42" fmla="*/ 22 w 35"/>
                  <a:gd name="T43" fmla="*/ 15 h 91"/>
                  <a:gd name="T44" fmla="*/ 21 w 35"/>
                  <a:gd name="T45" fmla="*/ 20 h 91"/>
                  <a:gd name="T46" fmla="*/ 21 w 35"/>
                  <a:gd name="T47" fmla="*/ 26 h 91"/>
                  <a:gd name="T48" fmla="*/ 19 w 35"/>
                  <a:gd name="T49" fmla="*/ 31 h 91"/>
                  <a:gd name="T50" fmla="*/ 18 w 35"/>
                  <a:gd name="T51" fmla="*/ 36 h 91"/>
                  <a:gd name="T52" fmla="*/ 16 w 35"/>
                  <a:gd name="T53" fmla="*/ 41 h 91"/>
                  <a:gd name="T54" fmla="*/ 15 w 35"/>
                  <a:gd name="T55" fmla="*/ 46 h 91"/>
                  <a:gd name="T56" fmla="*/ 13 w 35"/>
                  <a:gd name="T57" fmla="*/ 52 h 91"/>
                  <a:gd name="T58" fmla="*/ 11 w 35"/>
                  <a:gd name="T59" fmla="*/ 57 h 91"/>
                  <a:gd name="T60" fmla="*/ 10 w 35"/>
                  <a:gd name="T61" fmla="*/ 61 h 91"/>
                  <a:gd name="T62" fmla="*/ 7 w 35"/>
                  <a:gd name="T63" fmla="*/ 66 h 91"/>
                  <a:gd name="T64" fmla="*/ 5 w 35"/>
                  <a:gd name="T65" fmla="*/ 71 h 91"/>
                  <a:gd name="T66" fmla="*/ 3 w 35"/>
                  <a:gd name="T67" fmla="*/ 75 h 91"/>
                  <a:gd name="T68" fmla="*/ 1 w 35"/>
                  <a:gd name="T69" fmla="*/ 81 h 91"/>
                  <a:gd name="T70" fmla="*/ 0 w 35"/>
                  <a:gd name="T71" fmla="*/ 85 h 91"/>
                  <a:gd name="T72" fmla="*/ 1 w 35"/>
                  <a:gd name="T73" fmla="*/ 81 h 91"/>
                  <a:gd name="T74" fmla="*/ 0 w 35"/>
                  <a:gd name="T75" fmla="*/ 83 h 91"/>
                  <a:gd name="T76" fmla="*/ 0 w 35"/>
                  <a:gd name="T77" fmla="*/ 85 h 91"/>
                  <a:gd name="T78" fmla="*/ 1 w 35"/>
                  <a:gd name="T79" fmla="*/ 87 h 91"/>
                  <a:gd name="T80" fmla="*/ 2 w 35"/>
                  <a:gd name="T81" fmla="*/ 89 h 91"/>
                  <a:gd name="T82" fmla="*/ 3 w 35"/>
                  <a:gd name="T83" fmla="*/ 90 h 91"/>
                  <a:gd name="T84" fmla="*/ 5 w 35"/>
                  <a:gd name="T85" fmla="*/ 90 h 91"/>
                  <a:gd name="T86" fmla="*/ 6 w 35"/>
                  <a:gd name="T87" fmla="*/ 89 h 91"/>
                  <a:gd name="T88" fmla="*/ 7 w 35"/>
                  <a:gd name="T89" fmla="*/ 87 h 91"/>
                  <a:gd name="T90" fmla="*/ 8 w 35"/>
                  <a:gd name="T91" fmla="*/ 83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5" h="91">
                    <a:moveTo>
                      <a:pt x="8" y="83"/>
                    </a:moveTo>
                    <a:lnTo>
                      <a:pt x="7" y="87"/>
                    </a:lnTo>
                    <a:lnTo>
                      <a:pt x="10" y="82"/>
                    </a:lnTo>
                    <a:lnTo>
                      <a:pt x="13" y="77"/>
                    </a:lnTo>
                    <a:lnTo>
                      <a:pt x="15" y="72"/>
                    </a:lnTo>
                    <a:lnTo>
                      <a:pt x="17" y="66"/>
                    </a:lnTo>
                    <a:lnTo>
                      <a:pt x="20" y="61"/>
                    </a:lnTo>
                    <a:lnTo>
                      <a:pt x="21" y="56"/>
                    </a:lnTo>
                    <a:lnTo>
                      <a:pt x="23" y="51"/>
                    </a:lnTo>
                    <a:lnTo>
                      <a:pt x="25" y="46"/>
                    </a:lnTo>
                    <a:lnTo>
                      <a:pt x="26" y="40"/>
                    </a:lnTo>
                    <a:lnTo>
                      <a:pt x="27" y="34"/>
                    </a:lnTo>
                    <a:lnTo>
                      <a:pt x="28" y="29"/>
                    </a:lnTo>
                    <a:lnTo>
                      <a:pt x="30" y="23"/>
                    </a:lnTo>
                    <a:lnTo>
                      <a:pt x="31" y="18"/>
                    </a:lnTo>
                    <a:lnTo>
                      <a:pt x="32" y="12"/>
                    </a:lnTo>
                    <a:lnTo>
                      <a:pt x="33" y="7"/>
                    </a:lnTo>
                    <a:lnTo>
                      <a:pt x="34" y="1"/>
                    </a:lnTo>
                    <a:lnTo>
                      <a:pt x="25" y="0"/>
                    </a:lnTo>
                    <a:lnTo>
                      <a:pt x="25" y="5"/>
                    </a:lnTo>
                    <a:lnTo>
                      <a:pt x="23" y="10"/>
                    </a:lnTo>
                    <a:lnTo>
                      <a:pt x="22" y="15"/>
                    </a:lnTo>
                    <a:lnTo>
                      <a:pt x="21" y="20"/>
                    </a:lnTo>
                    <a:lnTo>
                      <a:pt x="21" y="26"/>
                    </a:lnTo>
                    <a:lnTo>
                      <a:pt x="19" y="31"/>
                    </a:lnTo>
                    <a:lnTo>
                      <a:pt x="18" y="36"/>
                    </a:lnTo>
                    <a:lnTo>
                      <a:pt x="16" y="41"/>
                    </a:lnTo>
                    <a:lnTo>
                      <a:pt x="15" y="46"/>
                    </a:lnTo>
                    <a:lnTo>
                      <a:pt x="13" y="52"/>
                    </a:lnTo>
                    <a:lnTo>
                      <a:pt x="11" y="57"/>
                    </a:lnTo>
                    <a:lnTo>
                      <a:pt x="10" y="61"/>
                    </a:lnTo>
                    <a:lnTo>
                      <a:pt x="7" y="66"/>
                    </a:lnTo>
                    <a:lnTo>
                      <a:pt x="5" y="71"/>
                    </a:lnTo>
                    <a:lnTo>
                      <a:pt x="3" y="75"/>
                    </a:lnTo>
                    <a:lnTo>
                      <a:pt x="1" y="81"/>
                    </a:lnTo>
                    <a:lnTo>
                      <a:pt x="0" y="85"/>
                    </a:lnTo>
                    <a:lnTo>
                      <a:pt x="1" y="81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1" y="87"/>
                    </a:lnTo>
                    <a:lnTo>
                      <a:pt x="2" y="89"/>
                    </a:lnTo>
                    <a:lnTo>
                      <a:pt x="3" y="90"/>
                    </a:lnTo>
                    <a:lnTo>
                      <a:pt x="5" y="90"/>
                    </a:lnTo>
                    <a:lnTo>
                      <a:pt x="6" y="89"/>
                    </a:lnTo>
                    <a:lnTo>
                      <a:pt x="7" y="87"/>
                    </a:lnTo>
                    <a:lnTo>
                      <a:pt x="8" y="8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95" name="Freeform 27">
                <a:extLst>
                  <a:ext uri="{FF2B5EF4-FFF2-40B4-BE49-F238E27FC236}">
                    <a16:creationId xmlns:a16="http://schemas.microsoft.com/office/drawing/2014/main" id="{72531E2A-05B7-6E81-EA7E-9BBF6CF63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719"/>
                <a:ext cx="83" cy="341"/>
              </a:xfrm>
              <a:custGeom>
                <a:avLst/>
                <a:gdLst>
                  <a:gd name="T0" fmla="*/ 76 w 83"/>
                  <a:gd name="T1" fmla="*/ 337 h 341"/>
                  <a:gd name="T2" fmla="*/ 80 w 83"/>
                  <a:gd name="T3" fmla="*/ 322 h 341"/>
                  <a:gd name="T4" fmla="*/ 82 w 83"/>
                  <a:gd name="T5" fmla="*/ 306 h 341"/>
                  <a:gd name="T6" fmla="*/ 81 w 83"/>
                  <a:gd name="T7" fmla="*/ 288 h 341"/>
                  <a:gd name="T8" fmla="*/ 79 w 83"/>
                  <a:gd name="T9" fmla="*/ 269 h 341"/>
                  <a:gd name="T10" fmla="*/ 75 w 83"/>
                  <a:gd name="T11" fmla="*/ 249 h 341"/>
                  <a:gd name="T12" fmla="*/ 70 w 83"/>
                  <a:gd name="T13" fmla="*/ 229 h 341"/>
                  <a:gd name="T14" fmla="*/ 63 w 83"/>
                  <a:gd name="T15" fmla="*/ 207 h 341"/>
                  <a:gd name="T16" fmla="*/ 57 w 83"/>
                  <a:gd name="T17" fmla="*/ 184 h 341"/>
                  <a:gd name="T18" fmla="*/ 50 w 83"/>
                  <a:gd name="T19" fmla="*/ 162 h 341"/>
                  <a:gd name="T20" fmla="*/ 43 w 83"/>
                  <a:gd name="T21" fmla="*/ 138 h 341"/>
                  <a:gd name="T22" fmla="*/ 36 w 83"/>
                  <a:gd name="T23" fmla="*/ 115 h 341"/>
                  <a:gd name="T24" fmla="*/ 29 w 83"/>
                  <a:gd name="T25" fmla="*/ 91 h 341"/>
                  <a:gd name="T26" fmla="*/ 22 w 83"/>
                  <a:gd name="T27" fmla="*/ 68 h 341"/>
                  <a:gd name="T28" fmla="*/ 17 w 83"/>
                  <a:gd name="T29" fmla="*/ 45 h 341"/>
                  <a:gd name="T30" fmla="*/ 12 w 83"/>
                  <a:gd name="T31" fmla="*/ 22 h 341"/>
                  <a:gd name="T32" fmla="*/ 8 w 83"/>
                  <a:gd name="T33" fmla="*/ 0 h 341"/>
                  <a:gd name="T34" fmla="*/ 1 w 83"/>
                  <a:gd name="T35" fmla="*/ 13 h 341"/>
                  <a:gd name="T36" fmla="*/ 5 w 83"/>
                  <a:gd name="T37" fmla="*/ 36 h 341"/>
                  <a:gd name="T38" fmla="*/ 11 w 83"/>
                  <a:gd name="T39" fmla="*/ 60 h 341"/>
                  <a:gd name="T40" fmla="*/ 17 w 83"/>
                  <a:gd name="T41" fmla="*/ 83 h 341"/>
                  <a:gd name="T42" fmla="*/ 24 w 83"/>
                  <a:gd name="T43" fmla="*/ 107 h 341"/>
                  <a:gd name="T44" fmla="*/ 31 w 83"/>
                  <a:gd name="T45" fmla="*/ 131 h 341"/>
                  <a:gd name="T46" fmla="*/ 38 w 83"/>
                  <a:gd name="T47" fmla="*/ 154 h 341"/>
                  <a:gd name="T48" fmla="*/ 45 w 83"/>
                  <a:gd name="T49" fmla="*/ 177 h 341"/>
                  <a:gd name="T50" fmla="*/ 52 w 83"/>
                  <a:gd name="T51" fmla="*/ 200 h 341"/>
                  <a:gd name="T52" fmla="*/ 59 w 83"/>
                  <a:gd name="T53" fmla="*/ 221 h 341"/>
                  <a:gd name="T54" fmla="*/ 63 w 83"/>
                  <a:gd name="T55" fmla="*/ 242 h 341"/>
                  <a:gd name="T56" fmla="*/ 68 w 83"/>
                  <a:gd name="T57" fmla="*/ 262 h 341"/>
                  <a:gd name="T58" fmla="*/ 71 w 83"/>
                  <a:gd name="T59" fmla="*/ 280 h 341"/>
                  <a:gd name="T60" fmla="*/ 73 w 83"/>
                  <a:gd name="T61" fmla="*/ 297 h 341"/>
                  <a:gd name="T62" fmla="*/ 72 w 83"/>
                  <a:gd name="T63" fmla="*/ 312 h 341"/>
                  <a:gd name="T64" fmla="*/ 70 w 83"/>
                  <a:gd name="T65" fmla="*/ 325 h 341"/>
                  <a:gd name="T66" fmla="*/ 69 w 83"/>
                  <a:gd name="T67" fmla="*/ 330 h 341"/>
                  <a:gd name="T68" fmla="*/ 68 w 83"/>
                  <a:gd name="T69" fmla="*/ 334 h 341"/>
                  <a:gd name="T70" fmla="*/ 69 w 83"/>
                  <a:gd name="T71" fmla="*/ 338 h 341"/>
                  <a:gd name="T72" fmla="*/ 72 w 83"/>
                  <a:gd name="T73" fmla="*/ 340 h 341"/>
                  <a:gd name="T74" fmla="*/ 75 w 83"/>
                  <a:gd name="T75" fmla="*/ 338 h 341"/>
                  <a:gd name="T76" fmla="*/ 76 w 83"/>
                  <a:gd name="T77" fmla="*/ 338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3" h="341">
                    <a:moveTo>
                      <a:pt x="76" y="338"/>
                    </a:moveTo>
                    <a:lnTo>
                      <a:pt x="76" y="337"/>
                    </a:lnTo>
                    <a:lnTo>
                      <a:pt x="78" y="329"/>
                    </a:lnTo>
                    <a:lnTo>
                      <a:pt x="80" y="322"/>
                    </a:lnTo>
                    <a:lnTo>
                      <a:pt x="81" y="314"/>
                    </a:lnTo>
                    <a:lnTo>
                      <a:pt x="82" y="306"/>
                    </a:lnTo>
                    <a:lnTo>
                      <a:pt x="82" y="297"/>
                    </a:lnTo>
                    <a:lnTo>
                      <a:pt x="81" y="288"/>
                    </a:lnTo>
                    <a:lnTo>
                      <a:pt x="80" y="279"/>
                    </a:lnTo>
                    <a:lnTo>
                      <a:pt x="79" y="269"/>
                    </a:lnTo>
                    <a:lnTo>
                      <a:pt x="77" y="259"/>
                    </a:lnTo>
                    <a:lnTo>
                      <a:pt x="75" y="249"/>
                    </a:lnTo>
                    <a:lnTo>
                      <a:pt x="72" y="239"/>
                    </a:lnTo>
                    <a:lnTo>
                      <a:pt x="70" y="229"/>
                    </a:lnTo>
                    <a:lnTo>
                      <a:pt x="67" y="218"/>
                    </a:lnTo>
                    <a:lnTo>
                      <a:pt x="63" y="207"/>
                    </a:lnTo>
                    <a:lnTo>
                      <a:pt x="61" y="196"/>
                    </a:lnTo>
                    <a:lnTo>
                      <a:pt x="57" y="184"/>
                    </a:lnTo>
                    <a:lnTo>
                      <a:pt x="54" y="173"/>
                    </a:lnTo>
                    <a:lnTo>
                      <a:pt x="50" y="162"/>
                    </a:lnTo>
                    <a:lnTo>
                      <a:pt x="47" y="150"/>
                    </a:lnTo>
                    <a:lnTo>
                      <a:pt x="43" y="138"/>
                    </a:lnTo>
                    <a:lnTo>
                      <a:pt x="39" y="127"/>
                    </a:lnTo>
                    <a:lnTo>
                      <a:pt x="36" y="115"/>
                    </a:lnTo>
                    <a:lnTo>
                      <a:pt x="32" y="103"/>
                    </a:lnTo>
                    <a:lnTo>
                      <a:pt x="29" y="91"/>
                    </a:lnTo>
                    <a:lnTo>
                      <a:pt x="25" y="80"/>
                    </a:lnTo>
                    <a:lnTo>
                      <a:pt x="22" y="68"/>
                    </a:lnTo>
                    <a:lnTo>
                      <a:pt x="19" y="56"/>
                    </a:lnTo>
                    <a:lnTo>
                      <a:pt x="17" y="45"/>
                    </a:lnTo>
                    <a:lnTo>
                      <a:pt x="14" y="34"/>
                    </a:lnTo>
                    <a:lnTo>
                      <a:pt x="12" y="22"/>
                    </a:lnTo>
                    <a:lnTo>
                      <a:pt x="10" y="11"/>
                    </a:lnTo>
                    <a:lnTo>
                      <a:pt x="8" y="0"/>
                    </a:lnTo>
                    <a:lnTo>
                      <a:pt x="0" y="2"/>
                    </a:lnTo>
                    <a:lnTo>
                      <a:pt x="1" y="13"/>
                    </a:lnTo>
                    <a:lnTo>
                      <a:pt x="3" y="25"/>
                    </a:lnTo>
                    <a:lnTo>
                      <a:pt x="5" y="36"/>
                    </a:lnTo>
                    <a:lnTo>
                      <a:pt x="8" y="48"/>
                    </a:lnTo>
                    <a:lnTo>
                      <a:pt x="11" y="60"/>
                    </a:lnTo>
                    <a:lnTo>
                      <a:pt x="14" y="71"/>
                    </a:lnTo>
                    <a:lnTo>
                      <a:pt x="17" y="83"/>
                    </a:lnTo>
                    <a:lnTo>
                      <a:pt x="20" y="96"/>
                    </a:lnTo>
                    <a:lnTo>
                      <a:pt x="24" y="107"/>
                    </a:lnTo>
                    <a:lnTo>
                      <a:pt x="27" y="119"/>
                    </a:lnTo>
                    <a:lnTo>
                      <a:pt x="31" y="131"/>
                    </a:lnTo>
                    <a:lnTo>
                      <a:pt x="34" y="143"/>
                    </a:lnTo>
                    <a:lnTo>
                      <a:pt x="38" y="154"/>
                    </a:lnTo>
                    <a:lnTo>
                      <a:pt x="42" y="166"/>
                    </a:lnTo>
                    <a:lnTo>
                      <a:pt x="45" y="177"/>
                    </a:lnTo>
                    <a:lnTo>
                      <a:pt x="49" y="189"/>
                    </a:lnTo>
                    <a:lnTo>
                      <a:pt x="52" y="200"/>
                    </a:lnTo>
                    <a:lnTo>
                      <a:pt x="55" y="211"/>
                    </a:lnTo>
                    <a:lnTo>
                      <a:pt x="59" y="221"/>
                    </a:lnTo>
                    <a:lnTo>
                      <a:pt x="61" y="232"/>
                    </a:lnTo>
                    <a:lnTo>
                      <a:pt x="63" y="242"/>
                    </a:lnTo>
                    <a:lnTo>
                      <a:pt x="66" y="252"/>
                    </a:lnTo>
                    <a:lnTo>
                      <a:pt x="68" y="262"/>
                    </a:lnTo>
                    <a:lnTo>
                      <a:pt x="70" y="272"/>
                    </a:lnTo>
                    <a:lnTo>
                      <a:pt x="71" y="280"/>
                    </a:lnTo>
                    <a:lnTo>
                      <a:pt x="72" y="289"/>
                    </a:lnTo>
                    <a:lnTo>
                      <a:pt x="73" y="297"/>
                    </a:lnTo>
                    <a:lnTo>
                      <a:pt x="72" y="305"/>
                    </a:lnTo>
                    <a:lnTo>
                      <a:pt x="72" y="312"/>
                    </a:lnTo>
                    <a:lnTo>
                      <a:pt x="71" y="320"/>
                    </a:lnTo>
                    <a:lnTo>
                      <a:pt x="70" y="325"/>
                    </a:lnTo>
                    <a:lnTo>
                      <a:pt x="68" y="331"/>
                    </a:lnTo>
                    <a:lnTo>
                      <a:pt x="69" y="330"/>
                    </a:lnTo>
                    <a:lnTo>
                      <a:pt x="68" y="331"/>
                    </a:lnTo>
                    <a:lnTo>
                      <a:pt x="68" y="334"/>
                    </a:lnTo>
                    <a:lnTo>
                      <a:pt x="68" y="336"/>
                    </a:lnTo>
                    <a:lnTo>
                      <a:pt x="69" y="338"/>
                    </a:lnTo>
                    <a:lnTo>
                      <a:pt x="70" y="339"/>
                    </a:lnTo>
                    <a:lnTo>
                      <a:pt x="72" y="340"/>
                    </a:lnTo>
                    <a:lnTo>
                      <a:pt x="73" y="340"/>
                    </a:lnTo>
                    <a:lnTo>
                      <a:pt x="75" y="338"/>
                    </a:lnTo>
                    <a:lnTo>
                      <a:pt x="76" y="337"/>
                    </a:lnTo>
                    <a:lnTo>
                      <a:pt x="76" y="33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96" name="Freeform 28">
                <a:extLst>
                  <a:ext uri="{FF2B5EF4-FFF2-40B4-BE49-F238E27FC236}">
                    <a16:creationId xmlns:a16="http://schemas.microsoft.com/office/drawing/2014/main" id="{107B6C8D-68FF-E522-7A68-428EFF42C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3048"/>
                <a:ext cx="54" cy="279"/>
              </a:xfrm>
              <a:custGeom>
                <a:avLst/>
                <a:gdLst>
                  <a:gd name="T0" fmla="*/ 9 w 54"/>
                  <a:gd name="T1" fmla="*/ 272 h 279"/>
                  <a:gd name="T2" fmla="*/ 9 w 54"/>
                  <a:gd name="T3" fmla="*/ 255 h 279"/>
                  <a:gd name="T4" fmla="*/ 9 w 54"/>
                  <a:gd name="T5" fmla="*/ 236 h 279"/>
                  <a:gd name="T6" fmla="*/ 9 w 54"/>
                  <a:gd name="T7" fmla="*/ 219 h 279"/>
                  <a:gd name="T8" fmla="*/ 9 w 54"/>
                  <a:gd name="T9" fmla="*/ 200 h 279"/>
                  <a:gd name="T10" fmla="*/ 9 w 54"/>
                  <a:gd name="T11" fmla="*/ 183 h 279"/>
                  <a:gd name="T12" fmla="*/ 10 w 54"/>
                  <a:gd name="T13" fmla="*/ 164 h 279"/>
                  <a:gd name="T14" fmla="*/ 12 w 54"/>
                  <a:gd name="T15" fmla="*/ 147 h 279"/>
                  <a:gd name="T16" fmla="*/ 13 w 54"/>
                  <a:gd name="T17" fmla="*/ 130 h 279"/>
                  <a:gd name="T18" fmla="*/ 16 w 54"/>
                  <a:gd name="T19" fmla="*/ 112 h 279"/>
                  <a:gd name="T20" fmla="*/ 19 w 54"/>
                  <a:gd name="T21" fmla="*/ 96 h 279"/>
                  <a:gd name="T22" fmla="*/ 22 w 54"/>
                  <a:gd name="T23" fmla="*/ 80 h 279"/>
                  <a:gd name="T24" fmla="*/ 27 w 54"/>
                  <a:gd name="T25" fmla="*/ 64 h 279"/>
                  <a:gd name="T26" fmla="*/ 32 w 54"/>
                  <a:gd name="T27" fmla="*/ 49 h 279"/>
                  <a:gd name="T28" fmla="*/ 38 w 54"/>
                  <a:gd name="T29" fmla="*/ 34 h 279"/>
                  <a:gd name="T30" fmla="*/ 44 w 54"/>
                  <a:gd name="T31" fmla="*/ 20 h 279"/>
                  <a:gd name="T32" fmla="*/ 53 w 54"/>
                  <a:gd name="T33" fmla="*/ 8 h 279"/>
                  <a:gd name="T34" fmla="*/ 41 w 54"/>
                  <a:gd name="T35" fmla="*/ 7 h 279"/>
                  <a:gd name="T36" fmla="*/ 33 w 54"/>
                  <a:gd name="T37" fmla="*/ 22 h 279"/>
                  <a:gd name="T38" fmla="*/ 27 w 54"/>
                  <a:gd name="T39" fmla="*/ 36 h 279"/>
                  <a:gd name="T40" fmla="*/ 21 w 54"/>
                  <a:gd name="T41" fmla="*/ 52 h 279"/>
                  <a:gd name="T42" fmla="*/ 16 w 54"/>
                  <a:gd name="T43" fmla="*/ 68 h 279"/>
                  <a:gd name="T44" fmla="*/ 12 w 54"/>
                  <a:gd name="T45" fmla="*/ 85 h 279"/>
                  <a:gd name="T46" fmla="*/ 8 w 54"/>
                  <a:gd name="T47" fmla="*/ 102 h 279"/>
                  <a:gd name="T48" fmla="*/ 6 w 54"/>
                  <a:gd name="T49" fmla="*/ 119 h 279"/>
                  <a:gd name="T50" fmla="*/ 4 w 54"/>
                  <a:gd name="T51" fmla="*/ 137 h 279"/>
                  <a:gd name="T52" fmla="*/ 2 w 54"/>
                  <a:gd name="T53" fmla="*/ 155 h 279"/>
                  <a:gd name="T54" fmla="*/ 1 w 54"/>
                  <a:gd name="T55" fmla="*/ 173 h 279"/>
                  <a:gd name="T56" fmla="*/ 1 w 54"/>
                  <a:gd name="T57" fmla="*/ 191 h 279"/>
                  <a:gd name="T58" fmla="*/ 0 w 54"/>
                  <a:gd name="T59" fmla="*/ 209 h 279"/>
                  <a:gd name="T60" fmla="*/ 0 w 54"/>
                  <a:gd name="T61" fmla="*/ 227 h 279"/>
                  <a:gd name="T62" fmla="*/ 0 w 54"/>
                  <a:gd name="T63" fmla="*/ 245 h 279"/>
                  <a:gd name="T64" fmla="*/ 0 w 54"/>
                  <a:gd name="T65" fmla="*/ 264 h 279"/>
                  <a:gd name="T66" fmla="*/ 3 w 54"/>
                  <a:gd name="T67" fmla="*/ 278 h 279"/>
                  <a:gd name="T68" fmla="*/ 0 w 54"/>
                  <a:gd name="T69" fmla="*/ 275 h 279"/>
                  <a:gd name="T70" fmla="*/ 3 w 54"/>
                  <a:gd name="T71" fmla="*/ 278 h 279"/>
                  <a:gd name="T72" fmla="*/ 6 w 54"/>
                  <a:gd name="T73" fmla="*/ 278 h 279"/>
                  <a:gd name="T74" fmla="*/ 8 w 54"/>
                  <a:gd name="T75" fmla="*/ 275 h 279"/>
                  <a:gd name="T76" fmla="*/ 5 w 54"/>
                  <a:gd name="T77" fmla="*/ 266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4" h="279">
                    <a:moveTo>
                      <a:pt x="5" y="266"/>
                    </a:moveTo>
                    <a:lnTo>
                      <a:pt x="9" y="272"/>
                    </a:lnTo>
                    <a:lnTo>
                      <a:pt x="9" y="264"/>
                    </a:lnTo>
                    <a:lnTo>
                      <a:pt x="9" y="255"/>
                    </a:lnTo>
                    <a:lnTo>
                      <a:pt x="9" y="245"/>
                    </a:lnTo>
                    <a:lnTo>
                      <a:pt x="9" y="236"/>
                    </a:lnTo>
                    <a:lnTo>
                      <a:pt x="9" y="227"/>
                    </a:lnTo>
                    <a:lnTo>
                      <a:pt x="9" y="219"/>
                    </a:lnTo>
                    <a:lnTo>
                      <a:pt x="9" y="209"/>
                    </a:lnTo>
                    <a:lnTo>
                      <a:pt x="9" y="200"/>
                    </a:lnTo>
                    <a:lnTo>
                      <a:pt x="9" y="191"/>
                    </a:lnTo>
                    <a:lnTo>
                      <a:pt x="9" y="183"/>
                    </a:lnTo>
                    <a:lnTo>
                      <a:pt x="10" y="174"/>
                    </a:lnTo>
                    <a:lnTo>
                      <a:pt x="10" y="164"/>
                    </a:lnTo>
                    <a:lnTo>
                      <a:pt x="11" y="155"/>
                    </a:lnTo>
                    <a:lnTo>
                      <a:pt x="12" y="147"/>
                    </a:lnTo>
                    <a:lnTo>
                      <a:pt x="13" y="138"/>
                    </a:lnTo>
                    <a:lnTo>
                      <a:pt x="13" y="130"/>
                    </a:lnTo>
                    <a:lnTo>
                      <a:pt x="14" y="121"/>
                    </a:lnTo>
                    <a:lnTo>
                      <a:pt x="16" y="112"/>
                    </a:lnTo>
                    <a:lnTo>
                      <a:pt x="17" y="104"/>
                    </a:lnTo>
                    <a:lnTo>
                      <a:pt x="19" y="96"/>
                    </a:lnTo>
                    <a:lnTo>
                      <a:pt x="20" y="87"/>
                    </a:lnTo>
                    <a:lnTo>
                      <a:pt x="22" y="80"/>
                    </a:lnTo>
                    <a:lnTo>
                      <a:pt x="24" y="72"/>
                    </a:lnTo>
                    <a:lnTo>
                      <a:pt x="27" y="64"/>
                    </a:lnTo>
                    <a:lnTo>
                      <a:pt x="29" y="56"/>
                    </a:lnTo>
                    <a:lnTo>
                      <a:pt x="32" y="49"/>
                    </a:lnTo>
                    <a:lnTo>
                      <a:pt x="34" y="41"/>
                    </a:lnTo>
                    <a:lnTo>
                      <a:pt x="38" y="34"/>
                    </a:lnTo>
                    <a:lnTo>
                      <a:pt x="40" y="27"/>
                    </a:lnTo>
                    <a:lnTo>
                      <a:pt x="44" y="20"/>
                    </a:lnTo>
                    <a:lnTo>
                      <a:pt x="48" y="13"/>
                    </a:lnTo>
                    <a:lnTo>
                      <a:pt x="53" y="8"/>
                    </a:lnTo>
                    <a:lnTo>
                      <a:pt x="46" y="0"/>
                    </a:lnTo>
                    <a:lnTo>
                      <a:pt x="41" y="7"/>
                    </a:lnTo>
                    <a:lnTo>
                      <a:pt x="37" y="14"/>
                    </a:lnTo>
                    <a:lnTo>
                      <a:pt x="33" y="22"/>
                    </a:lnTo>
                    <a:lnTo>
                      <a:pt x="29" y="28"/>
                    </a:lnTo>
                    <a:lnTo>
                      <a:pt x="27" y="36"/>
                    </a:lnTo>
                    <a:lnTo>
                      <a:pt x="23" y="44"/>
                    </a:lnTo>
                    <a:lnTo>
                      <a:pt x="21" y="52"/>
                    </a:lnTo>
                    <a:lnTo>
                      <a:pt x="18" y="60"/>
                    </a:lnTo>
                    <a:lnTo>
                      <a:pt x="16" y="68"/>
                    </a:lnTo>
                    <a:lnTo>
                      <a:pt x="14" y="76"/>
                    </a:lnTo>
                    <a:lnTo>
                      <a:pt x="12" y="85"/>
                    </a:lnTo>
                    <a:lnTo>
                      <a:pt x="10" y="93"/>
                    </a:lnTo>
                    <a:lnTo>
                      <a:pt x="8" y="102"/>
                    </a:lnTo>
                    <a:lnTo>
                      <a:pt x="7" y="111"/>
                    </a:lnTo>
                    <a:lnTo>
                      <a:pt x="6" y="119"/>
                    </a:lnTo>
                    <a:lnTo>
                      <a:pt x="5" y="127"/>
                    </a:lnTo>
                    <a:lnTo>
                      <a:pt x="4" y="137"/>
                    </a:lnTo>
                    <a:lnTo>
                      <a:pt x="3" y="146"/>
                    </a:lnTo>
                    <a:lnTo>
                      <a:pt x="2" y="155"/>
                    </a:lnTo>
                    <a:lnTo>
                      <a:pt x="2" y="164"/>
                    </a:lnTo>
                    <a:lnTo>
                      <a:pt x="1" y="173"/>
                    </a:lnTo>
                    <a:lnTo>
                      <a:pt x="1" y="182"/>
                    </a:lnTo>
                    <a:lnTo>
                      <a:pt x="1" y="191"/>
                    </a:lnTo>
                    <a:lnTo>
                      <a:pt x="0" y="200"/>
                    </a:lnTo>
                    <a:lnTo>
                      <a:pt x="0" y="209"/>
                    </a:lnTo>
                    <a:lnTo>
                      <a:pt x="0" y="219"/>
                    </a:lnTo>
                    <a:lnTo>
                      <a:pt x="0" y="227"/>
                    </a:lnTo>
                    <a:lnTo>
                      <a:pt x="0" y="236"/>
                    </a:lnTo>
                    <a:lnTo>
                      <a:pt x="0" y="245"/>
                    </a:lnTo>
                    <a:lnTo>
                      <a:pt x="0" y="255"/>
                    </a:lnTo>
                    <a:lnTo>
                      <a:pt x="0" y="264"/>
                    </a:lnTo>
                    <a:lnTo>
                      <a:pt x="0" y="272"/>
                    </a:lnTo>
                    <a:lnTo>
                      <a:pt x="3" y="278"/>
                    </a:lnTo>
                    <a:lnTo>
                      <a:pt x="0" y="272"/>
                    </a:lnTo>
                    <a:lnTo>
                      <a:pt x="0" y="275"/>
                    </a:lnTo>
                    <a:lnTo>
                      <a:pt x="1" y="276"/>
                    </a:lnTo>
                    <a:lnTo>
                      <a:pt x="3" y="278"/>
                    </a:lnTo>
                    <a:lnTo>
                      <a:pt x="4" y="278"/>
                    </a:lnTo>
                    <a:lnTo>
                      <a:pt x="6" y="278"/>
                    </a:lnTo>
                    <a:lnTo>
                      <a:pt x="8" y="276"/>
                    </a:lnTo>
                    <a:lnTo>
                      <a:pt x="8" y="275"/>
                    </a:lnTo>
                    <a:lnTo>
                      <a:pt x="9" y="272"/>
                    </a:lnTo>
                    <a:lnTo>
                      <a:pt x="5" y="2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97" name="Freeform 29">
                <a:extLst>
                  <a:ext uri="{FF2B5EF4-FFF2-40B4-BE49-F238E27FC236}">
                    <a16:creationId xmlns:a16="http://schemas.microsoft.com/office/drawing/2014/main" id="{B79B6592-9D79-2E16-C3BB-EF915979B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" y="3314"/>
                <a:ext cx="27" cy="62"/>
              </a:xfrm>
              <a:custGeom>
                <a:avLst/>
                <a:gdLst>
                  <a:gd name="T0" fmla="*/ 15 w 27"/>
                  <a:gd name="T1" fmla="*/ 58 h 62"/>
                  <a:gd name="T2" fmla="*/ 15 w 27"/>
                  <a:gd name="T3" fmla="*/ 59 h 62"/>
                  <a:gd name="T4" fmla="*/ 17 w 27"/>
                  <a:gd name="T5" fmla="*/ 57 h 62"/>
                  <a:gd name="T6" fmla="*/ 19 w 27"/>
                  <a:gd name="T7" fmla="*/ 54 h 62"/>
                  <a:gd name="T8" fmla="*/ 21 w 27"/>
                  <a:gd name="T9" fmla="*/ 50 h 62"/>
                  <a:gd name="T10" fmla="*/ 23 w 27"/>
                  <a:gd name="T11" fmla="*/ 47 h 62"/>
                  <a:gd name="T12" fmla="*/ 24 w 27"/>
                  <a:gd name="T13" fmla="*/ 43 h 62"/>
                  <a:gd name="T14" fmla="*/ 25 w 27"/>
                  <a:gd name="T15" fmla="*/ 38 h 62"/>
                  <a:gd name="T16" fmla="*/ 26 w 27"/>
                  <a:gd name="T17" fmla="*/ 34 h 62"/>
                  <a:gd name="T18" fmla="*/ 26 w 27"/>
                  <a:gd name="T19" fmla="*/ 30 h 62"/>
                  <a:gd name="T20" fmla="*/ 25 w 27"/>
                  <a:gd name="T21" fmla="*/ 25 h 62"/>
                  <a:gd name="T22" fmla="*/ 24 w 27"/>
                  <a:gd name="T23" fmla="*/ 20 h 62"/>
                  <a:gd name="T24" fmla="*/ 22 w 27"/>
                  <a:gd name="T25" fmla="*/ 16 h 62"/>
                  <a:gd name="T26" fmla="*/ 19 w 27"/>
                  <a:gd name="T27" fmla="*/ 12 h 62"/>
                  <a:gd name="T28" fmla="*/ 16 w 27"/>
                  <a:gd name="T29" fmla="*/ 8 h 62"/>
                  <a:gd name="T30" fmla="*/ 12 w 27"/>
                  <a:gd name="T31" fmla="*/ 5 h 62"/>
                  <a:gd name="T32" fmla="*/ 7 w 27"/>
                  <a:gd name="T33" fmla="*/ 2 h 62"/>
                  <a:gd name="T34" fmla="*/ 2 w 27"/>
                  <a:gd name="T35" fmla="*/ 0 h 62"/>
                  <a:gd name="T36" fmla="*/ 0 w 27"/>
                  <a:gd name="T37" fmla="*/ 11 h 62"/>
                  <a:gd name="T38" fmla="*/ 5 w 27"/>
                  <a:gd name="T39" fmla="*/ 13 h 62"/>
                  <a:gd name="T40" fmla="*/ 8 w 27"/>
                  <a:gd name="T41" fmla="*/ 15 h 62"/>
                  <a:gd name="T42" fmla="*/ 11 w 27"/>
                  <a:gd name="T43" fmla="*/ 17 h 62"/>
                  <a:gd name="T44" fmla="*/ 13 w 27"/>
                  <a:gd name="T45" fmla="*/ 19 h 62"/>
                  <a:gd name="T46" fmla="*/ 15 w 27"/>
                  <a:gd name="T47" fmla="*/ 22 h 62"/>
                  <a:gd name="T48" fmla="*/ 16 w 27"/>
                  <a:gd name="T49" fmla="*/ 24 h 62"/>
                  <a:gd name="T50" fmla="*/ 16 w 27"/>
                  <a:gd name="T51" fmla="*/ 27 h 62"/>
                  <a:gd name="T52" fmla="*/ 17 w 27"/>
                  <a:gd name="T53" fmla="*/ 30 h 62"/>
                  <a:gd name="T54" fmla="*/ 17 w 27"/>
                  <a:gd name="T55" fmla="*/ 33 h 62"/>
                  <a:gd name="T56" fmla="*/ 16 w 27"/>
                  <a:gd name="T57" fmla="*/ 36 h 62"/>
                  <a:gd name="T58" fmla="*/ 16 w 27"/>
                  <a:gd name="T59" fmla="*/ 38 h 62"/>
                  <a:gd name="T60" fmla="*/ 15 w 27"/>
                  <a:gd name="T61" fmla="*/ 42 h 62"/>
                  <a:gd name="T62" fmla="*/ 14 w 27"/>
                  <a:gd name="T63" fmla="*/ 44 h 62"/>
                  <a:gd name="T64" fmla="*/ 13 w 27"/>
                  <a:gd name="T65" fmla="*/ 47 h 62"/>
                  <a:gd name="T66" fmla="*/ 11 w 27"/>
                  <a:gd name="T67" fmla="*/ 49 h 62"/>
                  <a:gd name="T68" fmla="*/ 10 w 27"/>
                  <a:gd name="T69" fmla="*/ 50 h 62"/>
                  <a:gd name="T70" fmla="*/ 9 w 27"/>
                  <a:gd name="T71" fmla="*/ 51 h 62"/>
                  <a:gd name="T72" fmla="*/ 10 w 27"/>
                  <a:gd name="T73" fmla="*/ 50 h 62"/>
                  <a:gd name="T74" fmla="*/ 8 w 27"/>
                  <a:gd name="T75" fmla="*/ 52 h 62"/>
                  <a:gd name="T76" fmla="*/ 8 w 27"/>
                  <a:gd name="T77" fmla="*/ 54 h 62"/>
                  <a:gd name="T78" fmla="*/ 8 w 27"/>
                  <a:gd name="T79" fmla="*/ 56 h 62"/>
                  <a:gd name="T80" fmla="*/ 9 w 27"/>
                  <a:gd name="T81" fmla="*/ 58 h 62"/>
                  <a:gd name="T82" fmla="*/ 10 w 27"/>
                  <a:gd name="T83" fmla="*/ 60 h 62"/>
                  <a:gd name="T84" fmla="*/ 11 w 27"/>
                  <a:gd name="T85" fmla="*/ 61 h 62"/>
                  <a:gd name="T86" fmla="*/ 13 w 27"/>
                  <a:gd name="T87" fmla="*/ 61 h 62"/>
                  <a:gd name="T88" fmla="*/ 15 w 27"/>
                  <a:gd name="T89" fmla="*/ 59 h 62"/>
                  <a:gd name="T90" fmla="*/ 15 w 27"/>
                  <a:gd name="T91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7" h="62">
                    <a:moveTo>
                      <a:pt x="15" y="58"/>
                    </a:moveTo>
                    <a:lnTo>
                      <a:pt x="15" y="59"/>
                    </a:lnTo>
                    <a:lnTo>
                      <a:pt x="17" y="57"/>
                    </a:lnTo>
                    <a:lnTo>
                      <a:pt x="19" y="54"/>
                    </a:lnTo>
                    <a:lnTo>
                      <a:pt x="21" y="50"/>
                    </a:lnTo>
                    <a:lnTo>
                      <a:pt x="23" y="47"/>
                    </a:lnTo>
                    <a:lnTo>
                      <a:pt x="24" y="43"/>
                    </a:lnTo>
                    <a:lnTo>
                      <a:pt x="25" y="38"/>
                    </a:lnTo>
                    <a:lnTo>
                      <a:pt x="26" y="34"/>
                    </a:lnTo>
                    <a:lnTo>
                      <a:pt x="26" y="30"/>
                    </a:lnTo>
                    <a:lnTo>
                      <a:pt x="25" y="25"/>
                    </a:lnTo>
                    <a:lnTo>
                      <a:pt x="24" y="20"/>
                    </a:lnTo>
                    <a:lnTo>
                      <a:pt x="22" y="16"/>
                    </a:lnTo>
                    <a:lnTo>
                      <a:pt x="19" y="12"/>
                    </a:lnTo>
                    <a:lnTo>
                      <a:pt x="16" y="8"/>
                    </a:lnTo>
                    <a:lnTo>
                      <a:pt x="12" y="5"/>
                    </a:lnTo>
                    <a:lnTo>
                      <a:pt x="7" y="2"/>
                    </a:lnTo>
                    <a:lnTo>
                      <a:pt x="2" y="0"/>
                    </a:lnTo>
                    <a:lnTo>
                      <a:pt x="0" y="11"/>
                    </a:lnTo>
                    <a:lnTo>
                      <a:pt x="5" y="13"/>
                    </a:lnTo>
                    <a:lnTo>
                      <a:pt x="8" y="15"/>
                    </a:lnTo>
                    <a:lnTo>
                      <a:pt x="11" y="17"/>
                    </a:lnTo>
                    <a:lnTo>
                      <a:pt x="13" y="19"/>
                    </a:lnTo>
                    <a:lnTo>
                      <a:pt x="15" y="22"/>
                    </a:lnTo>
                    <a:lnTo>
                      <a:pt x="16" y="24"/>
                    </a:lnTo>
                    <a:lnTo>
                      <a:pt x="16" y="27"/>
                    </a:lnTo>
                    <a:lnTo>
                      <a:pt x="17" y="30"/>
                    </a:lnTo>
                    <a:lnTo>
                      <a:pt x="17" y="33"/>
                    </a:lnTo>
                    <a:lnTo>
                      <a:pt x="16" y="36"/>
                    </a:lnTo>
                    <a:lnTo>
                      <a:pt x="16" y="38"/>
                    </a:lnTo>
                    <a:lnTo>
                      <a:pt x="15" y="42"/>
                    </a:lnTo>
                    <a:lnTo>
                      <a:pt x="14" y="44"/>
                    </a:lnTo>
                    <a:lnTo>
                      <a:pt x="13" y="47"/>
                    </a:lnTo>
                    <a:lnTo>
                      <a:pt x="11" y="49"/>
                    </a:lnTo>
                    <a:lnTo>
                      <a:pt x="10" y="50"/>
                    </a:lnTo>
                    <a:lnTo>
                      <a:pt x="9" y="51"/>
                    </a:lnTo>
                    <a:lnTo>
                      <a:pt x="10" y="50"/>
                    </a:lnTo>
                    <a:lnTo>
                      <a:pt x="8" y="52"/>
                    </a:lnTo>
                    <a:lnTo>
                      <a:pt x="8" y="54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60"/>
                    </a:lnTo>
                    <a:lnTo>
                      <a:pt x="11" y="61"/>
                    </a:lnTo>
                    <a:lnTo>
                      <a:pt x="13" y="61"/>
                    </a:lnTo>
                    <a:lnTo>
                      <a:pt x="15" y="59"/>
                    </a:lnTo>
                    <a:lnTo>
                      <a:pt x="15" y="5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98" name="Freeform 30">
                <a:extLst>
                  <a:ext uri="{FF2B5EF4-FFF2-40B4-BE49-F238E27FC236}">
                    <a16:creationId xmlns:a16="http://schemas.microsoft.com/office/drawing/2014/main" id="{EEFDADAB-F0B5-C1D6-1306-1BB9A4B77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" y="3294"/>
                <a:ext cx="26" cy="79"/>
              </a:xfrm>
              <a:custGeom>
                <a:avLst/>
                <a:gdLst>
                  <a:gd name="T0" fmla="*/ 16 w 26"/>
                  <a:gd name="T1" fmla="*/ 3 h 79"/>
                  <a:gd name="T2" fmla="*/ 22 w 26"/>
                  <a:gd name="T3" fmla="*/ 1 h 79"/>
                  <a:gd name="T4" fmla="*/ 18 w 26"/>
                  <a:gd name="T5" fmla="*/ 0 h 79"/>
                  <a:gd name="T6" fmla="*/ 13 w 26"/>
                  <a:gd name="T7" fmla="*/ 0 h 79"/>
                  <a:gd name="T8" fmla="*/ 10 w 26"/>
                  <a:gd name="T9" fmla="*/ 3 h 79"/>
                  <a:gd name="T10" fmla="*/ 7 w 26"/>
                  <a:gd name="T11" fmla="*/ 7 h 79"/>
                  <a:gd name="T12" fmla="*/ 5 w 26"/>
                  <a:gd name="T13" fmla="*/ 11 h 79"/>
                  <a:gd name="T14" fmla="*/ 4 w 26"/>
                  <a:gd name="T15" fmla="*/ 16 h 79"/>
                  <a:gd name="T16" fmla="*/ 2 w 26"/>
                  <a:gd name="T17" fmla="*/ 21 h 79"/>
                  <a:gd name="T18" fmla="*/ 1 w 26"/>
                  <a:gd name="T19" fmla="*/ 27 h 79"/>
                  <a:gd name="T20" fmla="*/ 0 w 26"/>
                  <a:gd name="T21" fmla="*/ 33 h 79"/>
                  <a:gd name="T22" fmla="*/ 0 w 26"/>
                  <a:gd name="T23" fmla="*/ 40 h 79"/>
                  <a:gd name="T24" fmla="*/ 0 w 26"/>
                  <a:gd name="T25" fmla="*/ 46 h 79"/>
                  <a:gd name="T26" fmla="*/ 0 w 26"/>
                  <a:gd name="T27" fmla="*/ 53 h 79"/>
                  <a:gd name="T28" fmla="*/ 1 w 26"/>
                  <a:gd name="T29" fmla="*/ 59 h 79"/>
                  <a:gd name="T30" fmla="*/ 2 w 26"/>
                  <a:gd name="T31" fmla="*/ 66 h 79"/>
                  <a:gd name="T32" fmla="*/ 4 w 26"/>
                  <a:gd name="T33" fmla="*/ 72 h 79"/>
                  <a:gd name="T34" fmla="*/ 8 w 26"/>
                  <a:gd name="T35" fmla="*/ 78 h 79"/>
                  <a:gd name="T36" fmla="*/ 14 w 26"/>
                  <a:gd name="T37" fmla="*/ 70 h 79"/>
                  <a:gd name="T38" fmla="*/ 12 w 26"/>
                  <a:gd name="T39" fmla="*/ 67 h 79"/>
                  <a:gd name="T40" fmla="*/ 11 w 26"/>
                  <a:gd name="T41" fmla="*/ 62 h 79"/>
                  <a:gd name="T42" fmla="*/ 9 w 26"/>
                  <a:gd name="T43" fmla="*/ 57 h 79"/>
                  <a:gd name="T44" fmla="*/ 9 w 26"/>
                  <a:gd name="T45" fmla="*/ 52 h 79"/>
                  <a:gd name="T46" fmla="*/ 8 w 26"/>
                  <a:gd name="T47" fmla="*/ 46 h 79"/>
                  <a:gd name="T48" fmla="*/ 8 w 26"/>
                  <a:gd name="T49" fmla="*/ 40 h 79"/>
                  <a:gd name="T50" fmla="*/ 9 w 26"/>
                  <a:gd name="T51" fmla="*/ 35 h 79"/>
                  <a:gd name="T52" fmla="*/ 9 w 26"/>
                  <a:gd name="T53" fmla="*/ 29 h 79"/>
                  <a:gd name="T54" fmla="*/ 11 w 26"/>
                  <a:gd name="T55" fmla="*/ 24 h 79"/>
                  <a:gd name="T56" fmla="*/ 12 w 26"/>
                  <a:gd name="T57" fmla="*/ 20 h 79"/>
                  <a:gd name="T58" fmla="*/ 13 w 26"/>
                  <a:gd name="T59" fmla="*/ 16 h 79"/>
                  <a:gd name="T60" fmla="*/ 15 w 26"/>
                  <a:gd name="T61" fmla="*/ 13 h 79"/>
                  <a:gd name="T62" fmla="*/ 16 w 26"/>
                  <a:gd name="T63" fmla="*/ 12 h 79"/>
                  <a:gd name="T64" fmla="*/ 17 w 26"/>
                  <a:gd name="T65" fmla="*/ 10 h 79"/>
                  <a:gd name="T66" fmla="*/ 18 w 26"/>
                  <a:gd name="T67" fmla="*/ 10 h 79"/>
                  <a:gd name="T68" fmla="*/ 18 w 26"/>
                  <a:gd name="T69" fmla="*/ 11 h 79"/>
                  <a:gd name="T70" fmla="*/ 24 w 26"/>
                  <a:gd name="T71" fmla="*/ 8 h 79"/>
                  <a:gd name="T72" fmla="*/ 18 w 26"/>
                  <a:gd name="T73" fmla="*/ 11 h 79"/>
                  <a:gd name="T74" fmla="*/ 20 w 26"/>
                  <a:gd name="T75" fmla="*/ 12 h 79"/>
                  <a:gd name="T76" fmla="*/ 22 w 26"/>
                  <a:gd name="T77" fmla="*/ 11 h 79"/>
                  <a:gd name="T78" fmla="*/ 23 w 26"/>
                  <a:gd name="T79" fmla="*/ 10 h 79"/>
                  <a:gd name="T80" fmla="*/ 24 w 26"/>
                  <a:gd name="T81" fmla="*/ 8 h 79"/>
                  <a:gd name="T82" fmla="*/ 25 w 26"/>
                  <a:gd name="T83" fmla="*/ 6 h 79"/>
                  <a:gd name="T84" fmla="*/ 25 w 26"/>
                  <a:gd name="T85" fmla="*/ 4 h 79"/>
                  <a:gd name="T86" fmla="*/ 23 w 26"/>
                  <a:gd name="T87" fmla="*/ 2 h 79"/>
                  <a:gd name="T88" fmla="*/ 22 w 26"/>
                  <a:gd name="T89" fmla="*/ 1 h 79"/>
                  <a:gd name="T90" fmla="*/ 16 w 26"/>
                  <a:gd name="T91" fmla="*/ 3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79">
                    <a:moveTo>
                      <a:pt x="16" y="3"/>
                    </a:moveTo>
                    <a:lnTo>
                      <a:pt x="22" y="1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10" y="3"/>
                    </a:lnTo>
                    <a:lnTo>
                      <a:pt x="7" y="7"/>
                    </a:lnTo>
                    <a:lnTo>
                      <a:pt x="5" y="11"/>
                    </a:lnTo>
                    <a:lnTo>
                      <a:pt x="4" y="16"/>
                    </a:lnTo>
                    <a:lnTo>
                      <a:pt x="2" y="21"/>
                    </a:lnTo>
                    <a:lnTo>
                      <a:pt x="1" y="27"/>
                    </a:lnTo>
                    <a:lnTo>
                      <a:pt x="0" y="33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1" y="59"/>
                    </a:lnTo>
                    <a:lnTo>
                      <a:pt x="2" y="66"/>
                    </a:lnTo>
                    <a:lnTo>
                      <a:pt x="4" y="72"/>
                    </a:lnTo>
                    <a:lnTo>
                      <a:pt x="8" y="78"/>
                    </a:lnTo>
                    <a:lnTo>
                      <a:pt x="14" y="70"/>
                    </a:lnTo>
                    <a:lnTo>
                      <a:pt x="12" y="67"/>
                    </a:lnTo>
                    <a:lnTo>
                      <a:pt x="11" y="62"/>
                    </a:lnTo>
                    <a:lnTo>
                      <a:pt x="9" y="57"/>
                    </a:lnTo>
                    <a:lnTo>
                      <a:pt x="9" y="52"/>
                    </a:lnTo>
                    <a:lnTo>
                      <a:pt x="8" y="46"/>
                    </a:lnTo>
                    <a:lnTo>
                      <a:pt x="8" y="40"/>
                    </a:lnTo>
                    <a:lnTo>
                      <a:pt x="9" y="35"/>
                    </a:lnTo>
                    <a:lnTo>
                      <a:pt x="9" y="29"/>
                    </a:lnTo>
                    <a:lnTo>
                      <a:pt x="11" y="24"/>
                    </a:lnTo>
                    <a:lnTo>
                      <a:pt x="12" y="20"/>
                    </a:lnTo>
                    <a:lnTo>
                      <a:pt x="13" y="16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24" y="8"/>
                    </a:lnTo>
                    <a:lnTo>
                      <a:pt x="18" y="11"/>
                    </a:lnTo>
                    <a:lnTo>
                      <a:pt x="20" y="12"/>
                    </a:lnTo>
                    <a:lnTo>
                      <a:pt x="22" y="11"/>
                    </a:lnTo>
                    <a:lnTo>
                      <a:pt x="23" y="10"/>
                    </a:lnTo>
                    <a:lnTo>
                      <a:pt x="24" y="8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3" y="2"/>
                    </a:lnTo>
                    <a:lnTo>
                      <a:pt x="22" y="1"/>
                    </a:lnTo>
                    <a:lnTo>
                      <a:pt x="16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199" name="Freeform 31">
                <a:extLst>
                  <a:ext uri="{FF2B5EF4-FFF2-40B4-BE49-F238E27FC236}">
                    <a16:creationId xmlns:a16="http://schemas.microsoft.com/office/drawing/2014/main" id="{F6628F79-53B7-8C03-34E6-57C406184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" y="3074"/>
                <a:ext cx="143" cy="230"/>
              </a:xfrm>
              <a:custGeom>
                <a:avLst/>
                <a:gdLst>
                  <a:gd name="T0" fmla="*/ 135 w 143"/>
                  <a:gd name="T1" fmla="*/ 0 h 230"/>
                  <a:gd name="T2" fmla="*/ 126 w 143"/>
                  <a:gd name="T3" fmla="*/ 8 h 230"/>
                  <a:gd name="T4" fmla="*/ 116 w 143"/>
                  <a:gd name="T5" fmla="*/ 16 h 230"/>
                  <a:gd name="T6" fmla="*/ 108 w 143"/>
                  <a:gd name="T7" fmla="*/ 25 h 230"/>
                  <a:gd name="T8" fmla="*/ 99 w 143"/>
                  <a:gd name="T9" fmla="*/ 35 h 230"/>
                  <a:gd name="T10" fmla="*/ 91 w 143"/>
                  <a:gd name="T11" fmla="*/ 46 h 230"/>
                  <a:gd name="T12" fmla="*/ 83 w 143"/>
                  <a:gd name="T13" fmla="*/ 57 h 230"/>
                  <a:gd name="T14" fmla="*/ 75 w 143"/>
                  <a:gd name="T15" fmla="*/ 69 h 230"/>
                  <a:gd name="T16" fmla="*/ 66 w 143"/>
                  <a:gd name="T17" fmla="*/ 83 h 230"/>
                  <a:gd name="T18" fmla="*/ 58 w 143"/>
                  <a:gd name="T19" fmla="*/ 97 h 230"/>
                  <a:gd name="T20" fmla="*/ 51 w 143"/>
                  <a:gd name="T21" fmla="*/ 111 h 230"/>
                  <a:gd name="T22" fmla="*/ 42 w 143"/>
                  <a:gd name="T23" fmla="*/ 128 h 230"/>
                  <a:gd name="T24" fmla="*/ 34 w 143"/>
                  <a:gd name="T25" fmla="*/ 145 h 230"/>
                  <a:gd name="T26" fmla="*/ 26 w 143"/>
                  <a:gd name="T27" fmla="*/ 163 h 230"/>
                  <a:gd name="T28" fmla="*/ 17 w 143"/>
                  <a:gd name="T29" fmla="*/ 182 h 230"/>
                  <a:gd name="T30" fmla="*/ 8 w 143"/>
                  <a:gd name="T31" fmla="*/ 202 h 230"/>
                  <a:gd name="T32" fmla="*/ 0 w 143"/>
                  <a:gd name="T33" fmla="*/ 223 h 230"/>
                  <a:gd name="T34" fmla="*/ 12 w 143"/>
                  <a:gd name="T35" fmla="*/ 218 h 230"/>
                  <a:gd name="T36" fmla="*/ 20 w 143"/>
                  <a:gd name="T37" fmla="*/ 198 h 230"/>
                  <a:gd name="T38" fmla="*/ 29 w 143"/>
                  <a:gd name="T39" fmla="*/ 178 h 230"/>
                  <a:gd name="T40" fmla="*/ 38 w 143"/>
                  <a:gd name="T41" fmla="*/ 159 h 230"/>
                  <a:gd name="T42" fmla="*/ 46 w 143"/>
                  <a:gd name="T43" fmla="*/ 142 h 230"/>
                  <a:gd name="T44" fmla="*/ 54 w 143"/>
                  <a:gd name="T45" fmla="*/ 125 h 230"/>
                  <a:gd name="T46" fmla="*/ 62 w 143"/>
                  <a:gd name="T47" fmla="*/ 111 h 230"/>
                  <a:gd name="T48" fmla="*/ 70 w 143"/>
                  <a:gd name="T49" fmla="*/ 96 h 230"/>
                  <a:gd name="T50" fmla="*/ 77 w 143"/>
                  <a:gd name="T51" fmla="*/ 83 h 230"/>
                  <a:gd name="T52" fmla="*/ 86 w 143"/>
                  <a:gd name="T53" fmla="*/ 70 h 230"/>
                  <a:gd name="T54" fmla="*/ 93 w 143"/>
                  <a:gd name="T55" fmla="*/ 59 h 230"/>
                  <a:gd name="T56" fmla="*/ 101 w 143"/>
                  <a:gd name="T57" fmla="*/ 48 h 230"/>
                  <a:gd name="T58" fmla="*/ 109 w 143"/>
                  <a:gd name="T59" fmla="*/ 39 h 230"/>
                  <a:gd name="T60" fmla="*/ 118 w 143"/>
                  <a:gd name="T61" fmla="*/ 29 h 230"/>
                  <a:gd name="T62" fmla="*/ 126 w 143"/>
                  <a:gd name="T63" fmla="*/ 22 h 230"/>
                  <a:gd name="T64" fmla="*/ 135 w 143"/>
                  <a:gd name="T65" fmla="*/ 13 h 230"/>
                  <a:gd name="T66" fmla="*/ 140 w 143"/>
                  <a:gd name="T67" fmla="*/ 2 h 230"/>
                  <a:gd name="T68" fmla="*/ 141 w 143"/>
                  <a:gd name="T69" fmla="*/ 8 h 230"/>
                  <a:gd name="T70" fmla="*/ 142 w 143"/>
                  <a:gd name="T71" fmla="*/ 5 h 230"/>
                  <a:gd name="T72" fmla="*/ 140 w 143"/>
                  <a:gd name="T73" fmla="*/ 1 h 230"/>
                  <a:gd name="T74" fmla="*/ 137 w 143"/>
                  <a:gd name="T75" fmla="*/ 0 h 230"/>
                  <a:gd name="T76" fmla="*/ 134 w 143"/>
                  <a:gd name="T77" fmla="*/ 9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3" h="230">
                    <a:moveTo>
                      <a:pt x="134" y="9"/>
                    </a:moveTo>
                    <a:lnTo>
                      <a:pt x="135" y="0"/>
                    </a:lnTo>
                    <a:lnTo>
                      <a:pt x="130" y="5"/>
                    </a:lnTo>
                    <a:lnTo>
                      <a:pt x="126" y="8"/>
                    </a:lnTo>
                    <a:lnTo>
                      <a:pt x="121" y="12"/>
                    </a:lnTo>
                    <a:lnTo>
                      <a:pt x="116" y="16"/>
                    </a:lnTo>
                    <a:lnTo>
                      <a:pt x="112" y="21"/>
                    </a:lnTo>
                    <a:lnTo>
                      <a:pt x="108" y="25"/>
                    </a:lnTo>
                    <a:lnTo>
                      <a:pt x="103" y="30"/>
                    </a:lnTo>
                    <a:lnTo>
                      <a:pt x="99" y="35"/>
                    </a:lnTo>
                    <a:lnTo>
                      <a:pt x="95" y="40"/>
                    </a:lnTo>
                    <a:lnTo>
                      <a:pt x="91" y="46"/>
                    </a:lnTo>
                    <a:lnTo>
                      <a:pt x="87" y="51"/>
                    </a:lnTo>
                    <a:lnTo>
                      <a:pt x="83" y="57"/>
                    </a:lnTo>
                    <a:lnTo>
                      <a:pt x="79" y="64"/>
                    </a:lnTo>
                    <a:lnTo>
                      <a:pt x="75" y="69"/>
                    </a:lnTo>
                    <a:lnTo>
                      <a:pt x="71" y="76"/>
                    </a:lnTo>
                    <a:lnTo>
                      <a:pt x="66" y="83"/>
                    </a:lnTo>
                    <a:lnTo>
                      <a:pt x="62" y="89"/>
                    </a:lnTo>
                    <a:lnTo>
                      <a:pt x="58" y="97"/>
                    </a:lnTo>
                    <a:lnTo>
                      <a:pt x="55" y="104"/>
                    </a:lnTo>
                    <a:lnTo>
                      <a:pt x="51" y="111"/>
                    </a:lnTo>
                    <a:lnTo>
                      <a:pt x="47" y="120"/>
                    </a:lnTo>
                    <a:lnTo>
                      <a:pt x="42" y="128"/>
                    </a:lnTo>
                    <a:lnTo>
                      <a:pt x="38" y="136"/>
                    </a:lnTo>
                    <a:lnTo>
                      <a:pt x="34" y="145"/>
                    </a:lnTo>
                    <a:lnTo>
                      <a:pt x="30" y="153"/>
                    </a:lnTo>
                    <a:lnTo>
                      <a:pt x="26" y="163"/>
                    </a:lnTo>
                    <a:lnTo>
                      <a:pt x="22" y="172"/>
                    </a:lnTo>
                    <a:lnTo>
                      <a:pt x="17" y="182"/>
                    </a:lnTo>
                    <a:lnTo>
                      <a:pt x="13" y="192"/>
                    </a:lnTo>
                    <a:lnTo>
                      <a:pt x="8" y="202"/>
                    </a:lnTo>
                    <a:lnTo>
                      <a:pt x="4" y="213"/>
                    </a:lnTo>
                    <a:lnTo>
                      <a:pt x="0" y="223"/>
                    </a:lnTo>
                    <a:lnTo>
                      <a:pt x="7" y="229"/>
                    </a:lnTo>
                    <a:lnTo>
                      <a:pt x="12" y="218"/>
                    </a:lnTo>
                    <a:lnTo>
                      <a:pt x="16" y="208"/>
                    </a:lnTo>
                    <a:lnTo>
                      <a:pt x="20" y="198"/>
                    </a:lnTo>
                    <a:lnTo>
                      <a:pt x="25" y="187"/>
                    </a:lnTo>
                    <a:lnTo>
                      <a:pt x="29" y="178"/>
                    </a:lnTo>
                    <a:lnTo>
                      <a:pt x="34" y="169"/>
                    </a:lnTo>
                    <a:lnTo>
                      <a:pt x="38" y="159"/>
                    </a:lnTo>
                    <a:lnTo>
                      <a:pt x="42" y="150"/>
                    </a:lnTo>
                    <a:lnTo>
                      <a:pt x="46" y="142"/>
                    </a:lnTo>
                    <a:lnTo>
                      <a:pt x="50" y="134"/>
                    </a:lnTo>
                    <a:lnTo>
                      <a:pt x="54" y="125"/>
                    </a:lnTo>
                    <a:lnTo>
                      <a:pt x="58" y="118"/>
                    </a:lnTo>
                    <a:lnTo>
                      <a:pt x="62" y="111"/>
                    </a:lnTo>
                    <a:lnTo>
                      <a:pt x="66" y="103"/>
                    </a:lnTo>
                    <a:lnTo>
                      <a:pt x="70" y="96"/>
                    </a:lnTo>
                    <a:lnTo>
                      <a:pt x="74" y="89"/>
                    </a:lnTo>
                    <a:lnTo>
                      <a:pt x="77" y="83"/>
                    </a:lnTo>
                    <a:lnTo>
                      <a:pt x="82" y="76"/>
                    </a:lnTo>
                    <a:lnTo>
                      <a:pt x="86" y="70"/>
                    </a:lnTo>
                    <a:lnTo>
                      <a:pt x="89" y="65"/>
                    </a:lnTo>
                    <a:lnTo>
                      <a:pt x="93" y="59"/>
                    </a:lnTo>
                    <a:lnTo>
                      <a:pt x="97" y="53"/>
                    </a:lnTo>
                    <a:lnTo>
                      <a:pt x="101" y="48"/>
                    </a:lnTo>
                    <a:lnTo>
                      <a:pt x="105" y="43"/>
                    </a:lnTo>
                    <a:lnTo>
                      <a:pt x="109" y="39"/>
                    </a:lnTo>
                    <a:lnTo>
                      <a:pt x="114" y="34"/>
                    </a:lnTo>
                    <a:lnTo>
                      <a:pt x="118" y="29"/>
                    </a:lnTo>
                    <a:lnTo>
                      <a:pt x="122" y="25"/>
                    </a:lnTo>
                    <a:lnTo>
                      <a:pt x="126" y="22"/>
                    </a:lnTo>
                    <a:lnTo>
                      <a:pt x="130" y="17"/>
                    </a:lnTo>
                    <a:lnTo>
                      <a:pt x="135" y="13"/>
                    </a:lnTo>
                    <a:lnTo>
                      <a:pt x="140" y="11"/>
                    </a:lnTo>
                    <a:lnTo>
                      <a:pt x="140" y="2"/>
                    </a:lnTo>
                    <a:lnTo>
                      <a:pt x="140" y="11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2" y="5"/>
                    </a:lnTo>
                    <a:lnTo>
                      <a:pt x="141" y="2"/>
                    </a:lnTo>
                    <a:lnTo>
                      <a:pt x="140" y="1"/>
                    </a:lnTo>
                    <a:lnTo>
                      <a:pt x="139" y="0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134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00" name="Freeform 32">
                <a:extLst>
                  <a:ext uri="{FF2B5EF4-FFF2-40B4-BE49-F238E27FC236}">
                    <a16:creationId xmlns:a16="http://schemas.microsoft.com/office/drawing/2014/main" id="{25175721-2E99-2BCE-5D34-DB8350A33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3014"/>
                <a:ext cx="29" cy="70"/>
              </a:xfrm>
              <a:custGeom>
                <a:avLst/>
                <a:gdLst>
                  <a:gd name="T0" fmla="*/ 19 w 29"/>
                  <a:gd name="T1" fmla="*/ 7 h 70"/>
                  <a:gd name="T2" fmla="*/ 20 w 29"/>
                  <a:gd name="T3" fmla="*/ 0 h 70"/>
                  <a:gd name="T4" fmla="*/ 16 w 29"/>
                  <a:gd name="T5" fmla="*/ 4 h 70"/>
                  <a:gd name="T6" fmla="*/ 12 w 29"/>
                  <a:gd name="T7" fmla="*/ 7 h 70"/>
                  <a:gd name="T8" fmla="*/ 9 w 29"/>
                  <a:gd name="T9" fmla="*/ 11 h 70"/>
                  <a:gd name="T10" fmla="*/ 6 w 29"/>
                  <a:gd name="T11" fmla="*/ 15 h 70"/>
                  <a:gd name="T12" fmla="*/ 4 w 29"/>
                  <a:gd name="T13" fmla="*/ 19 h 70"/>
                  <a:gd name="T14" fmla="*/ 2 w 29"/>
                  <a:gd name="T15" fmla="*/ 24 h 70"/>
                  <a:gd name="T16" fmla="*/ 1 w 29"/>
                  <a:gd name="T17" fmla="*/ 28 h 70"/>
                  <a:gd name="T18" fmla="*/ 0 w 29"/>
                  <a:gd name="T19" fmla="*/ 33 h 70"/>
                  <a:gd name="T20" fmla="*/ 0 w 29"/>
                  <a:gd name="T21" fmla="*/ 38 h 70"/>
                  <a:gd name="T22" fmla="*/ 1 w 29"/>
                  <a:gd name="T23" fmla="*/ 42 h 70"/>
                  <a:gd name="T24" fmla="*/ 1 w 29"/>
                  <a:gd name="T25" fmla="*/ 47 h 70"/>
                  <a:gd name="T26" fmla="*/ 3 w 29"/>
                  <a:gd name="T27" fmla="*/ 51 h 70"/>
                  <a:gd name="T28" fmla="*/ 5 w 29"/>
                  <a:gd name="T29" fmla="*/ 56 h 70"/>
                  <a:gd name="T30" fmla="*/ 7 w 29"/>
                  <a:gd name="T31" fmla="*/ 60 h 70"/>
                  <a:gd name="T32" fmla="*/ 10 w 29"/>
                  <a:gd name="T33" fmla="*/ 64 h 70"/>
                  <a:gd name="T34" fmla="*/ 13 w 29"/>
                  <a:gd name="T35" fmla="*/ 69 h 70"/>
                  <a:gd name="T36" fmla="*/ 20 w 29"/>
                  <a:gd name="T37" fmla="*/ 61 h 70"/>
                  <a:gd name="T38" fmla="*/ 17 w 29"/>
                  <a:gd name="T39" fmla="*/ 58 h 70"/>
                  <a:gd name="T40" fmla="*/ 15 w 29"/>
                  <a:gd name="T41" fmla="*/ 53 h 70"/>
                  <a:gd name="T42" fmla="*/ 13 w 29"/>
                  <a:gd name="T43" fmla="*/ 50 h 70"/>
                  <a:gd name="T44" fmla="*/ 11 w 29"/>
                  <a:gd name="T45" fmla="*/ 47 h 70"/>
                  <a:gd name="T46" fmla="*/ 10 w 29"/>
                  <a:gd name="T47" fmla="*/ 43 h 70"/>
                  <a:gd name="T48" fmla="*/ 10 w 29"/>
                  <a:gd name="T49" fmla="*/ 40 h 70"/>
                  <a:gd name="T50" fmla="*/ 9 w 29"/>
                  <a:gd name="T51" fmla="*/ 37 h 70"/>
                  <a:gd name="T52" fmla="*/ 9 w 29"/>
                  <a:gd name="T53" fmla="*/ 33 h 70"/>
                  <a:gd name="T54" fmla="*/ 10 w 29"/>
                  <a:gd name="T55" fmla="*/ 30 h 70"/>
                  <a:gd name="T56" fmla="*/ 10 w 29"/>
                  <a:gd name="T57" fmla="*/ 28 h 70"/>
                  <a:gd name="T58" fmla="*/ 11 w 29"/>
                  <a:gd name="T59" fmla="*/ 25 h 70"/>
                  <a:gd name="T60" fmla="*/ 13 w 29"/>
                  <a:gd name="T61" fmla="*/ 22 h 70"/>
                  <a:gd name="T62" fmla="*/ 16 w 29"/>
                  <a:gd name="T63" fmla="*/ 19 h 70"/>
                  <a:gd name="T64" fmla="*/ 18 w 29"/>
                  <a:gd name="T65" fmla="*/ 16 h 70"/>
                  <a:gd name="T66" fmla="*/ 22 w 29"/>
                  <a:gd name="T67" fmla="*/ 12 h 70"/>
                  <a:gd name="T68" fmla="*/ 25 w 29"/>
                  <a:gd name="T69" fmla="*/ 9 h 70"/>
                  <a:gd name="T70" fmla="*/ 27 w 29"/>
                  <a:gd name="T71" fmla="*/ 2 h 70"/>
                  <a:gd name="T72" fmla="*/ 25 w 29"/>
                  <a:gd name="T73" fmla="*/ 9 h 70"/>
                  <a:gd name="T74" fmla="*/ 26 w 29"/>
                  <a:gd name="T75" fmla="*/ 7 h 70"/>
                  <a:gd name="T76" fmla="*/ 28 w 29"/>
                  <a:gd name="T77" fmla="*/ 6 h 70"/>
                  <a:gd name="T78" fmla="*/ 28 w 29"/>
                  <a:gd name="T79" fmla="*/ 4 h 70"/>
                  <a:gd name="T80" fmla="*/ 27 w 29"/>
                  <a:gd name="T81" fmla="*/ 2 h 70"/>
                  <a:gd name="T82" fmla="*/ 26 w 29"/>
                  <a:gd name="T83" fmla="*/ 0 h 70"/>
                  <a:gd name="T84" fmla="*/ 24 w 29"/>
                  <a:gd name="T85" fmla="*/ 0 h 70"/>
                  <a:gd name="T86" fmla="*/ 22 w 29"/>
                  <a:gd name="T87" fmla="*/ 0 h 70"/>
                  <a:gd name="T88" fmla="*/ 20 w 29"/>
                  <a:gd name="T89" fmla="*/ 0 h 70"/>
                  <a:gd name="T90" fmla="*/ 19 w 29"/>
                  <a:gd name="T91" fmla="*/ 7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9" h="70">
                    <a:moveTo>
                      <a:pt x="19" y="7"/>
                    </a:moveTo>
                    <a:lnTo>
                      <a:pt x="20" y="0"/>
                    </a:lnTo>
                    <a:lnTo>
                      <a:pt x="16" y="4"/>
                    </a:lnTo>
                    <a:lnTo>
                      <a:pt x="12" y="7"/>
                    </a:lnTo>
                    <a:lnTo>
                      <a:pt x="9" y="11"/>
                    </a:lnTo>
                    <a:lnTo>
                      <a:pt x="6" y="15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1" y="28"/>
                    </a:lnTo>
                    <a:lnTo>
                      <a:pt x="0" y="33"/>
                    </a:lnTo>
                    <a:lnTo>
                      <a:pt x="0" y="38"/>
                    </a:lnTo>
                    <a:lnTo>
                      <a:pt x="1" y="42"/>
                    </a:lnTo>
                    <a:lnTo>
                      <a:pt x="1" y="47"/>
                    </a:lnTo>
                    <a:lnTo>
                      <a:pt x="3" y="51"/>
                    </a:lnTo>
                    <a:lnTo>
                      <a:pt x="5" y="56"/>
                    </a:lnTo>
                    <a:lnTo>
                      <a:pt x="7" y="60"/>
                    </a:lnTo>
                    <a:lnTo>
                      <a:pt x="10" y="64"/>
                    </a:lnTo>
                    <a:lnTo>
                      <a:pt x="13" y="69"/>
                    </a:lnTo>
                    <a:lnTo>
                      <a:pt x="20" y="61"/>
                    </a:lnTo>
                    <a:lnTo>
                      <a:pt x="17" y="58"/>
                    </a:lnTo>
                    <a:lnTo>
                      <a:pt x="15" y="53"/>
                    </a:lnTo>
                    <a:lnTo>
                      <a:pt x="13" y="50"/>
                    </a:lnTo>
                    <a:lnTo>
                      <a:pt x="11" y="47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37"/>
                    </a:lnTo>
                    <a:lnTo>
                      <a:pt x="9" y="33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1" y="25"/>
                    </a:lnTo>
                    <a:lnTo>
                      <a:pt x="13" y="22"/>
                    </a:lnTo>
                    <a:lnTo>
                      <a:pt x="16" y="19"/>
                    </a:lnTo>
                    <a:lnTo>
                      <a:pt x="18" y="16"/>
                    </a:lnTo>
                    <a:lnTo>
                      <a:pt x="22" y="12"/>
                    </a:lnTo>
                    <a:lnTo>
                      <a:pt x="25" y="9"/>
                    </a:lnTo>
                    <a:lnTo>
                      <a:pt x="27" y="2"/>
                    </a:lnTo>
                    <a:lnTo>
                      <a:pt x="25" y="9"/>
                    </a:lnTo>
                    <a:lnTo>
                      <a:pt x="26" y="7"/>
                    </a:lnTo>
                    <a:lnTo>
                      <a:pt x="28" y="6"/>
                    </a:lnTo>
                    <a:lnTo>
                      <a:pt x="28" y="4"/>
                    </a:lnTo>
                    <a:lnTo>
                      <a:pt x="27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9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01" name="Freeform 33">
                <a:extLst>
                  <a:ext uri="{FF2B5EF4-FFF2-40B4-BE49-F238E27FC236}">
                    <a16:creationId xmlns:a16="http://schemas.microsoft.com/office/drawing/2014/main" id="{41E9644B-7ACD-7B97-0BF2-5515B540C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" y="2776"/>
                <a:ext cx="80" cy="247"/>
              </a:xfrm>
              <a:custGeom>
                <a:avLst/>
                <a:gdLst>
                  <a:gd name="T0" fmla="*/ 0 w 80"/>
                  <a:gd name="T1" fmla="*/ 8 h 247"/>
                  <a:gd name="T2" fmla="*/ 5 w 80"/>
                  <a:gd name="T3" fmla="*/ 22 h 247"/>
                  <a:gd name="T4" fmla="*/ 9 w 80"/>
                  <a:gd name="T5" fmla="*/ 36 h 247"/>
                  <a:gd name="T6" fmla="*/ 13 w 80"/>
                  <a:gd name="T7" fmla="*/ 51 h 247"/>
                  <a:gd name="T8" fmla="*/ 17 w 80"/>
                  <a:gd name="T9" fmla="*/ 66 h 247"/>
                  <a:gd name="T10" fmla="*/ 21 w 80"/>
                  <a:gd name="T11" fmla="*/ 81 h 247"/>
                  <a:gd name="T12" fmla="*/ 24 w 80"/>
                  <a:gd name="T13" fmla="*/ 96 h 247"/>
                  <a:gd name="T14" fmla="*/ 28 w 80"/>
                  <a:gd name="T15" fmla="*/ 111 h 247"/>
                  <a:gd name="T16" fmla="*/ 32 w 80"/>
                  <a:gd name="T17" fmla="*/ 127 h 247"/>
                  <a:gd name="T18" fmla="*/ 36 w 80"/>
                  <a:gd name="T19" fmla="*/ 142 h 247"/>
                  <a:gd name="T20" fmla="*/ 40 w 80"/>
                  <a:gd name="T21" fmla="*/ 157 h 247"/>
                  <a:gd name="T22" fmla="*/ 44 w 80"/>
                  <a:gd name="T23" fmla="*/ 172 h 247"/>
                  <a:gd name="T24" fmla="*/ 48 w 80"/>
                  <a:gd name="T25" fmla="*/ 187 h 247"/>
                  <a:gd name="T26" fmla="*/ 54 w 80"/>
                  <a:gd name="T27" fmla="*/ 202 h 247"/>
                  <a:gd name="T28" fmla="*/ 58 w 80"/>
                  <a:gd name="T29" fmla="*/ 217 h 247"/>
                  <a:gd name="T30" fmla="*/ 64 w 80"/>
                  <a:gd name="T31" fmla="*/ 232 h 247"/>
                  <a:gd name="T32" fmla="*/ 70 w 80"/>
                  <a:gd name="T33" fmla="*/ 246 h 247"/>
                  <a:gd name="T34" fmla="*/ 76 w 80"/>
                  <a:gd name="T35" fmla="*/ 233 h 247"/>
                  <a:gd name="T36" fmla="*/ 69 w 80"/>
                  <a:gd name="T37" fmla="*/ 220 h 247"/>
                  <a:gd name="T38" fmla="*/ 64 w 80"/>
                  <a:gd name="T39" fmla="*/ 205 h 247"/>
                  <a:gd name="T40" fmla="*/ 59 w 80"/>
                  <a:gd name="T41" fmla="*/ 191 h 247"/>
                  <a:gd name="T42" fmla="*/ 55 w 80"/>
                  <a:gd name="T43" fmla="*/ 176 h 247"/>
                  <a:gd name="T44" fmla="*/ 50 w 80"/>
                  <a:gd name="T45" fmla="*/ 161 h 247"/>
                  <a:gd name="T46" fmla="*/ 47 w 80"/>
                  <a:gd name="T47" fmla="*/ 146 h 247"/>
                  <a:gd name="T48" fmla="*/ 43 w 80"/>
                  <a:gd name="T49" fmla="*/ 131 h 247"/>
                  <a:gd name="T50" fmla="*/ 39 w 80"/>
                  <a:gd name="T51" fmla="*/ 116 h 247"/>
                  <a:gd name="T52" fmla="*/ 35 w 80"/>
                  <a:gd name="T53" fmla="*/ 100 h 247"/>
                  <a:gd name="T54" fmla="*/ 31 w 80"/>
                  <a:gd name="T55" fmla="*/ 86 h 247"/>
                  <a:gd name="T56" fmla="*/ 28 w 80"/>
                  <a:gd name="T57" fmla="*/ 69 h 247"/>
                  <a:gd name="T58" fmla="*/ 24 w 80"/>
                  <a:gd name="T59" fmla="*/ 55 h 247"/>
                  <a:gd name="T60" fmla="*/ 20 w 80"/>
                  <a:gd name="T61" fmla="*/ 40 h 247"/>
                  <a:gd name="T62" fmla="*/ 15 w 80"/>
                  <a:gd name="T63" fmla="*/ 25 h 247"/>
                  <a:gd name="T64" fmla="*/ 11 w 80"/>
                  <a:gd name="T65" fmla="*/ 11 h 247"/>
                  <a:gd name="T66" fmla="*/ 2 w 80"/>
                  <a:gd name="T67" fmla="*/ 0 h 247"/>
                  <a:gd name="T68" fmla="*/ 7 w 80"/>
                  <a:gd name="T69" fmla="*/ 1 h 247"/>
                  <a:gd name="T70" fmla="*/ 4 w 80"/>
                  <a:gd name="T71" fmla="*/ 0 h 247"/>
                  <a:gd name="T72" fmla="*/ 1 w 80"/>
                  <a:gd name="T73" fmla="*/ 1 h 247"/>
                  <a:gd name="T74" fmla="*/ 0 w 80"/>
                  <a:gd name="T75" fmla="*/ 5 h 247"/>
                  <a:gd name="T76" fmla="*/ 6 w 80"/>
                  <a:gd name="T77" fmla="*/ 1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0" h="247">
                    <a:moveTo>
                      <a:pt x="6" y="11"/>
                    </a:moveTo>
                    <a:lnTo>
                      <a:pt x="0" y="8"/>
                    </a:lnTo>
                    <a:lnTo>
                      <a:pt x="2" y="14"/>
                    </a:lnTo>
                    <a:lnTo>
                      <a:pt x="5" y="22"/>
                    </a:lnTo>
                    <a:lnTo>
                      <a:pt x="7" y="29"/>
                    </a:lnTo>
                    <a:lnTo>
                      <a:pt x="9" y="36"/>
                    </a:lnTo>
                    <a:lnTo>
                      <a:pt x="11" y="43"/>
                    </a:lnTo>
                    <a:lnTo>
                      <a:pt x="13" y="51"/>
                    </a:lnTo>
                    <a:lnTo>
                      <a:pt x="15" y="58"/>
                    </a:lnTo>
                    <a:lnTo>
                      <a:pt x="17" y="66"/>
                    </a:lnTo>
                    <a:lnTo>
                      <a:pt x="19" y="73"/>
                    </a:lnTo>
                    <a:lnTo>
                      <a:pt x="21" y="81"/>
                    </a:lnTo>
                    <a:lnTo>
                      <a:pt x="22" y="88"/>
                    </a:lnTo>
                    <a:lnTo>
                      <a:pt x="24" y="96"/>
                    </a:lnTo>
                    <a:lnTo>
                      <a:pt x="26" y="103"/>
                    </a:lnTo>
                    <a:lnTo>
                      <a:pt x="28" y="111"/>
                    </a:lnTo>
                    <a:lnTo>
                      <a:pt x="30" y="119"/>
                    </a:lnTo>
                    <a:lnTo>
                      <a:pt x="32" y="127"/>
                    </a:lnTo>
                    <a:lnTo>
                      <a:pt x="34" y="134"/>
                    </a:lnTo>
                    <a:lnTo>
                      <a:pt x="36" y="142"/>
                    </a:lnTo>
                    <a:lnTo>
                      <a:pt x="38" y="150"/>
                    </a:lnTo>
                    <a:lnTo>
                      <a:pt x="40" y="157"/>
                    </a:lnTo>
                    <a:lnTo>
                      <a:pt x="42" y="164"/>
                    </a:lnTo>
                    <a:lnTo>
                      <a:pt x="44" y="172"/>
                    </a:lnTo>
                    <a:lnTo>
                      <a:pt x="46" y="180"/>
                    </a:lnTo>
                    <a:lnTo>
                      <a:pt x="48" y="187"/>
                    </a:lnTo>
                    <a:lnTo>
                      <a:pt x="51" y="195"/>
                    </a:lnTo>
                    <a:lnTo>
                      <a:pt x="54" y="202"/>
                    </a:lnTo>
                    <a:lnTo>
                      <a:pt x="56" y="209"/>
                    </a:lnTo>
                    <a:lnTo>
                      <a:pt x="58" y="217"/>
                    </a:lnTo>
                    <a:lnTo>
                      <a:pt x="61" y="224"/>
                    </a:lnTo>
                    <a:lnTo>
                      <a:pt x="64" y="232"/>
                    </a:lnTo>
                    <a:lnTo>
                      <a:pt x="67" y="238"/>
                    </a:lnTo>
                    <a:lnTo>
                      <a:pt x="70" y="246"/>
                    </a:lnTo>
                    <a:lnTo>
                      <a:pt x="79" y="240"/>
                    </a:lnTo>
                    <a:lnTo>
                      <a:pt x="76" y="233"/>
                    </a:lnTo>
                    <a:lnTo>
                      <a:pt x="72" y="226"/>
                    </a:lnTo>
                    <a:lnTo>
                      <a:pt x="69" y="220"/>
                    </a:lnTo>
                    <a:lnTo>
                      <a:pt x="67" y="212"/>
                    </a:lnTo>
                    <a:lnTo>
                      <a:pt x="64" y="205"/>
                    </a:lnTo>
                    <a:lnTo>
                      <a:pt x="62" y="198"/>
                    </a:lnTo>
                    <a:lnTo>
                      <a:pt x="59" y="191"/>
                    </a:lnTo>
                    <a:lnTo>
                      <a:pt x="57" y="183"/>
                    </a:lnTo>
                    <a:lnTo>
                      <a:pt x="55" y="176"/>
                    </a:lnTo>
                    <a:lnTo>
                      <a:pt x="53" y="169"/>
                    </a:lnTo>
                    <a:lnTo>
                      <a:pt x="50" y="161"/>
                    </a:lnTo>
                    <a:lnTo>
                      <a:pt x="48" y="153"/>
                    </a:lnTo>
                    <a:lnTo>
                      <a:pt x="47" y="146"/>
                    </a:lnTo>
                    <a:lnTo>
                      <a:pt x="45" y="139"/>
                    </a:lnTo>
                    <a:lnTo>
                      <a:pt x="43" y="131"/>
                    </a:lnTo>
                    <a:lnTo>
                      <a:pt x="41" y="123"/>
                    </a:lnTo>
                    <a:lnTo>
                      <a:pt x="39" y="116"/>
                    </a:lnTo>
                    <a:lnTo>
                      <a:pt x="37" y="108"/>
                    </a:lnTo>
                    <a:lnTo>
                      <a:pt x="35" y="100"/>
                    </a:lnTo>
                    <a:lnTo>
                      <a:pt x="33" y="92"/>
                    </a:lnTo>
                    <a:lnTo>
                      <a:pt x="31" y="86"/>
                    </a:lnTo>
                    <a:lnTo>
                      <a:pt x="30" y="78"/>
                    </a:lnTo>
                    <a:lnTo>
                      <a:pt x="28" y="69"/>
                    </a:lnTo>
                    <a:lnTo>
                      <a:pt x="26" y="62"/>
                    </a:lnTo>
                    <a:lnTo>
                      <a:pt x="24" y="55"/>
                    </a:lnTo>
                    <a:lnTo>
                      <a:pt x="22" y="47"/>
                    </a:lnTo>
                    <a:lnTo>
                      <a:pt x="20" y="40"/>
                    </a:lnTo>
                    <a:lnTo>
                      <a:pt x="17" y="33"/>
                    </a:lnTo>
                    <a:lnTo>
                      <a:pt x="15" y="25"/>
                    </a:lnTo>
                    <a:lnTo>
                      <a:pt x="13" y="17"/>
                    </a:lnTo>
                    <a:lnTo>
                      <a:pt x="11" y="11"/>
                    </a:lnTo>
                    <a:lnTo>
                      <a:pt x="8" y="3"/>
                    </a:lnTo>
                    <a:lnTo>
                      <a:pt x="2" y="0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6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02" name="Freeform 34">
                <a:extLst>
                  <a:ext uri="{FF2B5EF4-FFF2-40B4-BE49-F238E27FC236}">
                    <a16:creationId xmlns:a16="http://schemas.microsoft.com/office/drawing/2014/main" id="{D457A801-C467-40BB-3971-4FF13B0A8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" y="2774"/>
                <a:ext cx="57" cy="23"/>
              </a:xfrm>
              <a:custGeom>
                <a:avLst/>
                <a:gdLst>
                  <a:gd name="T0" fmla="*/ 9 w 57"/>
                  <a:gd name="T1" fmla="*/ 6 h 23"/>
                  <a:gd name="T2" fmla="*/ 2 w 57"/>
                  <a:gd name="T3" fmla="*/ 12 h 23"/>
                  <a:gd name="T4" fmla="*/ 5 w 57"/>
                  <a:gd name="T5" fmla="*/ 14 h 23"/>
                  <a:gd name="T6" fmla="*/ 8 w 57"/>
                  <a:gd name="T7" fmla="*/ 16 h 23"/>
                  <a:gd name="T8" fmla="*/ 11 w 57"/>
                  <a:gd name="T9" fmla="*/ 17 h 23"/>
                  <a:gd name="T10" fmla="*/ 15 w 57"/>
                  <a:gd name="T11" fmla="*/ 18 h 23"/>
                  <a:gd name="T12" fmla="*/ 18 w 57"/>
                  <a:gd name="T13" fmla="*/ 19 h 23"/>
                  <a:gd name="T14" fmla="*/ 20 w 57"/>
                  <a:gd name="T15" fmla="*/ 21 h 23"/>
                  <a:gd name="T16" fmla="*/ 24 w 57"/>
                  <a:gd name="T17" fmla="*/ 21 h 23"/>
                  <a:gd name="T18" fmla="*/ 28 w 57"/>
                  <a:gd name="T19" fmla="*/ 22 h 23"/>
                  <a:gd name="T20" fmla="*/ 30 w 57"/>
                  <a:gd name="T21" fmla="*/ 22 h 23"/>
                  <a:gd name="T22" fmla="*/ 34 w 57"/>
                  <a:gd name="T23" fmla="*/ 22 h 23"/>
                  <a:gd name="T24" fmla="*/ 37 w 57"/>
                  <a:gd name="T25" fmla="*/ 22 h 23"/>
                  <a:gd name="T26" fmla="*/ 41 w 57"/>
                  <a:gd name="T27" fmla="*/ 21 h 23"/>
                  <a:gd name="T28" fmla="*/ 44 w 57"/>
                  <a:gd name="T29" fmla="*/ 20 h 23"/>
                  <a:gd name="T30" fmla="*/ 48 w 57"/>
                  <a:gd name="T31" fmla="*/ 19 h 23"/>
                  <a:gd name="T32" fmla="*/ 52 w 57"/>
                  <a:gd name="T33" fmla="*/ 16 h 23"/>
                  <a:gd name="T34" fmla="*/ 56 w 57"/>
                  <a:gd name="T35" fmla="*/ 15 h 23"/>
                  <a:gd name="T36" fmla="*/ 52 w 57"/>
                  <a:gd name="T37" fmla="*/ 3 h 23"/>
                  <a:gd name="T38" fmla="*/ 48 w 57"/>
                  <a:gd name="T39" fmla="*/ 5 h 23"/>
                  <a:gd name="T40" fmla="*/ 45 w 57"/>
                  <a:gd name="T41" fmla="*/ 6 h 23"/>
                  <a:gd name="T42" fmla="*/ 42 w 57"/>
                  <a:gd name="T43" fmla="*/ 7 h 23"/>
                  <a:gd name="T44" fmla="*/ 39 w 57"/>
                  <a:gd name="T45" fmla="*/ 8 h 23"/>
                  <a:gd name="T46" fmla="*/ 36 w 57"/>
                  <a:gd name="T47" fmla="*/ 9 h 23"/>
                  <a:gd name="T48" fmla="*/ 33 w 57"/>
                  <a:gd name="T49" fmla="*/ 9 h 23"/>
                  <a:gd name="T50" fmla="*/ 30 w 57"/>
                  <a:gd name="T51" fmla="*/ 9 h 23"/>
                  <a:gd name="T52" fmla="*/ 28 w 57"/>
                  <a:gd name="T53" fmla="*/ 9 h 23"/>
                  <a:gd name="T54" fmla="*/ 25 w 57"/>
                  <a:gd name="T55" fmla="*/ 8 h 23"/>
                  <a:gd name="T56" fmla="*/ 23 w 57"/>
                  <a:gd name="T57" fmla="*/ 8 h 23"/>
                  <a:gd name="T58" fmla="*/ 20 w 57"/>
                  <a:gd name="T59" fmla="*/ 6 h 23"/>
                  <a:gd name="T60" fmla="*/ 17 w 57"/>
                  <a:gd name="T61" fmla="*/ 5 h 23"/>
                  <a:gd name="T62" fmla="*/ 14 w 57"/>
                  <a:gd name="T63" fmla="*/ 5 h 23"/>
                  <a:gd name="T64" fmla="*/ 12 w 57"/>
                  <a:gd name="T65" fmla="*/ 3 h 23"/>
                  <a:gd name="T66" fmla="*/ 9 w 57"/>
                  <a:gd name="T67" fmla="*/ 2 h 23"/>
                  <a:gd name="T68" fmla="*/ 6 w 57"/>
                  <a:gd name="T69" fmla="*/ 0 h 23"/>
                  <a:gd name="T70" fmla="*/ 0 w 57"/>
                  <a:gd name="T71" fmla="*/ 6 h 23"/>
                  <a:gd name="T72" fmla="*/ 6 w 57"/>
                  <a:gd name="T73" fmla="*/ 0 h 23"/>
                  <a:gd name="T74" fmla="*/ 4 w 57"/>
                  <a:gd name="T75" fmla="*/ 0 h 23"/>
                  <a:gd name="T76" fmla="*/ 2 w 57"/>
                  <a:gd name="T77" fmla="*/ 0 h 23"/>
                  <a:gd name="T78" fmla="*/ 1 w 57"/>
                  <a:gd name="T79" fmla="*/ 1 h 23"/>
                  <a:gd name="T80" fmla="*/ 0 w 57"/>
                  <a:gd name="T81" fmla="*/ 4 h 23"/>
                  <a:gd name="T82" fmla="*/ 0 w 57"/>
                  <a:gd name="T83" fmla="*/ 6 h 23"/>
                  <a:gd name="T84" fmla="*/ 0 w 57"/>
                  <a:gd name="T85" fmla="*/ 9 h 23"/>
                  <a:gd name="T86" fmla="*/ 1 w 57"/>
                  <a:gd name="T87" fmla="*/ 11 h 23"/>
                  <a:gd name="T88" fmla="*/ 2 w 57"/>
                  <a:gd name="T89" fmla="*/ 12 h 23"/>
                  <a:gd name="T90" fmla="*/ 9 w 57"/>
                  <a:gd name="T91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7" h="23">
                    <a:moveTo>
                      <a:pt x="9" y="6"/>
                    </a:moveTo>
                    <a:lnTo>
                      <a:pt x="2" y="12"/>
                    </a:lnTo>
                    <a:lnTo>
                      <a:pt x="5" y="14"/>
                    </a:lnTo>
                    <a:lnTo>
                      <a:pt x="8" y="16"/>
                    </a:lnTo>
                    <a:lnTo>
                      <a:pt x="11" y="17"/>
                    </a:lnTo>
                    <a:lnTo>
                      <a:pt x="15" y="18"/>
                    </a:lnTo>
                    <a:lnTo>
                      <a:pt x="18" y="19"/>
                    </a:lnTo>
                    <a:lnTo>
                      <a:pt x="20" y="21"/>
                    </a:lnTo>
                    <a:lnTo>
                      <a:pt x="24" y="21"/>
                    </a:lnTo>
                    <a:lnTo>
                      <a:pt x="28" y="22"/>
                    </a:lnTo>
                    <a:lnTo>
                      <a:pt x="30" y="22"/>
                    </a:lnTo>
                    <a:lnTo>
                      <a:pt x="34" y="22"/>
                    </a:lnTo>
                    <a:lnTo>
                      <a:pt x="37" y="22"/>
                    </a:lnTo>
                    <a:lnTo>
                      <a:pt x="41" y="21"/>
                    </a:lnTo>
                    <a:lnTo>
                      <a:pt x="44" y="20"/>
                    </a:lnTo>
                    <a:lnTo>
                      <a:pt x="48" y="19"/>
                    </a:lnTo>
                    <a:lnTo>
                      <a:pt x="52" y="16"/>
                    </a:lnTo>
                    <a:lnTo>
                      <a:pt x="56" y="15"/>
                    </a:lnTo>
                    <a:lnTo>
                      <a:pt x="52" y="3"/>
                    </a:lnTo>
                    <a:lnTo>
                      <a:pt x="48" y="5"/>
                    </a:lnTo>
                    <a:lnTo>
                      <a:pt x="45" y="6"/>
                    </a:lnTo>
                    <a:lnTo>
                      <a:pt x="42" y="7"/>
                    </a:lnTo>
                    <a:lnTo>
                      <a:pt x="39" y="8"/>
                    </a:lnTo>
                    <a:lnTo>
                      <a:pt x="36" y="9"/>
                    </a:lnTo>
                    <a:lnTo>
                      <a:pt x="33" y="9"/>
                    </a:lnTo>
                    <a:lnTo>
                      <a:pt x="30" y="9"/>
                    </a:lnTo>
                    <a:lnTo>
                      <a:pt x="28" y="9"/>
                    </a:lnTo>
                    <a:lnTo>
                      <a:pt x="25" y="8"/>
                    </a:lnTo>
                    <a:lnTo>
                      <a:pt x="23" y="8"/>
                    </a:lnTo>
                    <a:lnTo>
                      <a:pt x="20" y="6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2" y="3"/>
                    </a:lnTo>
                    <a:lnTo>
                      <a:pt x="9" y="2"/>
                    </a:lnTo>
                    <a:lnTo>
                      <a:pt x="6" y="0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1" y="11"/>
                    </a:lnTo>
                    <a:lnTo>
                      <a:pt x="2" y="12"/>
                    </a:lnTo>
                    <a:lnTo>
                      <a:pt x="9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03" name="Freeform 35">
                <a:extLst>
                  <a:ext uri="{FF2B5EF4-FFF2-40B4-BE49-F238E27FC236}">
                    <a16:creationId xmlns:a16="http://schemas.microsoft.com/office/drawing/2014/main" id="{7BBF645E-A4A2-0B00-467B-4AEBE50FC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" y="2780"/>
                <a:ext cx="30" cy="253"/>
              </a:xfrm>
              <a:custGeom>
                <a:avLst/>
                <a:gdLst>
                  <a:gd name="T0" fmla="*/ 9 w 30"/>
                  <a:gd name="T1" fmla="*/ 246 h 253"/>
                  <a:gd name="T2" fmla="*/ 9 w 30"/>
                  <a:gd name="T3" fmla="*/ 230 h 253"/>
                  <a:gd name="T4" fmla="*/ 9 w 30"/>
                  <a:gd name="T5" fmla="*/ 215 h 253"/>
                  <a:gd name="T6" fmla="*/ 9 w 30"/>
                  <a:gd name="T7" fmla="*/ 199 h 253"/>
                  <a:gd name="T8" fmla="*/ 10 w 30"/>
                  <a:gd name="T9" fmla="*/ 184 h 253"/>
                  <a:gd name="T10" fmla="*/ 12 w 30"/>
                  <a:gd name="T11" fmla="*/ 169 h 253"/>
                  <a:gd name="T12" fmla="*/ 13 w 30"/>
                  <a:gd name="T13" fmla="*/ 154 h 253"/>
                  <a:gd name="T14" fmla="*/ 15 w 30"/>
                  <a:gd name="T15" fmla="*/ 138 h 253"/>
                  <a:gd name="T16" fmla="*/ 17 w 30"/>
                  <a:gd name="T17" fmla="*/ 123 h 253"/>
                  <a:gd name="T18" fmla="*/ 19 w 30"/>
                  <a:gd name="T19" fmla="*/ 108 h 253"/>
                  <a:gd name="T20" fmla="*/ 21 w 30"/>
                  <a:gd name="T21" fmla="*/ 93 h 253"/>
                  <a:gd name="T22" fmla="*/ 23 w 30"/>
                  <a:gd name="T23" fmla="*/ 77 h 253"/>
                  <a:gd name="T24" fmla="*/ 25 w 30"/>
                  <a:gd name="T25" fmla="*/ 62 h 253"/>
                  <a:gd name="T26" fmla="*/ 26 w 30"/>
                  <a:gd name="T27" fmla="*/ 46 h 253"/>
                  <a:gd name="T28" fmla="*/ 27 w 30"/>
                  <a:gd name="T29" fmla="*/ 31 h 253"/>
                  <a:gd name="T30" fmla="*/ 28 w 30"/>
                  <a:gd name="T31" fmla="*/ 15 h 253"/>
                  <a:gd name="T32" fmla="*/ 29 w 30"/>
                  <a:gd name="T33" fmla="*/ 0 h 253"/>
                  <a:gd name="T34" fmla="*/ 19 w 30"/>
                  <a:gd name="T35" fmla="*/ 8 h 253"/>
                  <a:gd name="T36" fmla="*/ 19 w 30"/>
                  <a:gd name="T37" fmla="*/ 22 h 253"/>
                  <a:gd name="T38" fmla="*/ 18 w 30"/>
                  <a:gd name="T39" fmla="*/ 37 h 253"/>
                  <a:gd name="T40" fmla="*/ 16 w 30"/>
                  <a:gd name="T41" fmla="*/ 53 h 253"/>
                  <a:gd name="T42" fmla="*/ 15 w 30"/>
                  <a:gd name="T43" fmla="*/ 68 h 253"/>
                  <a:gd name="T44" fmla="*/ 13 w 30"/>
                  <a:gd name="T45" fmla="*/ 83 h 253"/>
                  <a:gd name="T46" fmla="*/ 11 w 30"/>
                  <a:gd name="T47" fmla="*/ 99 h 253"/>
                  <a:gd name="T48" fmla="*/ 9 w 30"/>
                  <a:gd name="T49" fmla="*/ 113 h 253"/>
                  <a:gd name="T50" fmla="*/ 7 w 30"/>
                  <a:gd name="T51" fmla="*/ 129 h 253"/>
                  <a:gd name="T52" fmla="*/ 6 w 30"/>
                  <a:gd name="T53" fmla="*/ 144 h 253"/>
                  <a:gd name="T54" fmla="*/ 3 w 30"/>
                  <a:gd name="T55" fmla="*/ 160 h 253"/>
                  <a:gd name="T56" fmla="*/ 2 w 30"/>
                  <a:gd name="T57" fmla="*/ 175 h 253"/>
                  <a:gd name="T58" fmla="*/ 1 w 30"/>
                  <a:gd name="T59" fmla="*/ 191 h 253"/>
                  <a:gd name="T60" fmla="*/ 0 w 30"/>
                  <a:gd name="T61" fmla="*/ 206 h 253"/>
                  <a:gd name="T62" fmla="*/ 0 w 30"/>
                  <a:gd name="T63" fmla="*/ 223 h 253"/>
                  <a:gd name="T64" fmla="*/ 0 w 30"/>
                  <a:gd name="T65" fmla="*/ 238 h 253"/>
                  <a:gd name="T66" fmla="*/ 3 w 30"/>
                  <a:gd name="T67" fmla="*/ 252 h 253"/>
                  <a:gd name="T68" fmla="*/ 1 w 30"/>
                  <a:gd name="T69" fmla="*/ 249 h 253"/>
                  <a:gd name="T70" fmla="*/ 3 w 30"/>
                  <a:gd name="T71" fmla="*/ 251 h 253"/>
                  <a:gd name="T72" fmla="*/ 7 w 30"/>
                  <a:gd name="T73" fmla="*/ 251 h 253"/>
                  <a:gd name="T74" fmla="*/ 9 w 30"/>
                  <a:gd name="T75" fmla="*/ 248 h 253"/>
                  <a:gd name="T76" fmla="*/ 6 w 30"/>
                  <a:gd name="T77" fmla="*/ 24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" h="253">
                    <a:moveTo>
                      <a:pt x="6" y="240"/>
                    </a:moveTo>
                    <a:lnTo>
                      <a:pt x="9" y="246"/>
                    </a:lnTo>
                    <a:lnTo>
                      <a:pt x="9" y="237"/>
                    </a:lnTo>
                    <a:lnTo>
                      <a:pt x="9" y="230"/>
                    </a:lnTo>
                    <a:lnTo>
                      <a:pt x="9" y="223"/>
                    </a:lnTo>
                    <a:lnTo>
                      <a:pt x="9" y="215"/>
                    </a:lnTo>
                    <a:lnTo>
                      <a:pt x="9" y="207"/>
                    </a:lnTo>
                    <a:lnTo>
                      <a:pt x="9" y="199"/>
                    </a:lnTo>
                    <a:lnTo>
                      <a:pt x="10" y="192"/>
                    </a:lnTo>
                    <a:lnTo>
                      <a:pt x="10" y="184"/>
                    </a:lnTo>
                    <a:lnTo>
                      <a:pt x="11" y="176"/>
                    </a:lnTo>
                    <a:lnTo>
                      <a:pt x="12" y="169"/>
                    </a:lnTo>
                    <a:lnTo>
                      <a:pt x="12" y="161"/>
                    </a:lnTo>
                    <a:lnTo>
                      <a:pt x="13" y="154"/>
                    </a:lnTo>
                    <a:lnTo>
                      <a:pt x="15" y="146"/>
                    </a:lnTo>
                    <a:lnTo>
                      <a:pt x="15" y="138"/>
                    </a:lnTo>
                    <a:lnTo>
                      <a:pt x="16" y="131"/>
                    </a:lnTo>
                    <a:lnTo>
                      <a:pt x="17" y="123"/>
                    </a:lnTo>
                    <a:lnTo>
                      <a:pt x="18" y="116"/>
                    </a:lnTo>
                    <a:lnTo>
                      <a:pt x="19" y="108"/>
                    </a:lnTo>
                    <a:lnTo>
                      <a:pt x="20" y="100"/>
                    </a:lnTo>
                    <a:lnTo>
                      <a:pt x="21" y="93"/>
                    </a:lnTo>
                    <a:lnTo>
                      <a:pt x="22" y="84"/>
                    </a:lnTo>
                    <a:lnTo>
                      <a:pt x="23" y="77"/>
                    </a:lnTo>
                    <a:lnTo>
                      <a:pt x="24" y="70"/>
                    </a:lnTo>
                    <a:lnTo>
                      <a:pt x="25" y="62"/>
                    </a:lnTo>
                    <a:lnTo>
                      <a:pt x="25" y="54"/>
                    </a:lnTo>
                    <a:lnTo>
                      <a:pt x="26" y="46"/>
                    </a:lnTo>
                    <a:lnTo>
                      <a:pt x="27" y="39"/>
                    </a:lnTo>
                    <a:lnTo>
                      <a:pt x="27" y="31"/>
                    </a:lnTo>
                    <a:lnTo>
                      <a:pt x="28" y="23"/>
                    </a:lnTo>
                    <a:lnTo>
                      <a:pt x="28" y="15"/>
                    </a:lnTo>
                    <a:lnTo>
                      <a:pt x="29" y="8"/>
                    </a:lnTo>
                    <a:lnTo>
                      <a:pt x="29" y="0"/>
                    </a:lnTo>
                    <a:lnTo>
                      <a:pt x="19" y="0"/>
                    </a:lnTo>
                    <a:lnTo>
                      <a:pt x="19" y="8"/>
                    </a:lnTo>
                    <a:lnTo>
                      <a:pt x="19" y="14"/>
                    </a:lnTo>
                    <a:lnTo>
                      <a:pt x="19" y="22"/>
                    </a:lnTo>
                    <a:lnTo>
                      <a:pt x="18" y="30"/>
                    </a:lnTo>
                    <a:lnTo>
                      <a:pt x="18" y="37"/>
                    </a:lnTo>
                    <a:lnTo>
                      <a:pt x="17" y="45"/>
                    </a:lnTo>
                    <a:lnTo>
                      <a:pt x="16" y="53"/>
                    </a:lnTo>
                    <a:lnTo>
                      <a:pt x="16" y="60"/>
                    </a:lnTo>
                    <a:lnTo>
                      <a:pt x="15" y="68"/>
                    </a:lnTo>
                    <a:lnTo>
                      <a:pt x="14" y="76"/>
                    </a:lnTo>
                    <a:lnTo>
                      <a:pt x="13" y="83"/>
                    </a:lnTo>
                    <a:lnTo>
                      <a:pt x="12" y="90"/>
                    </a:lnTo>
                    <a:lnTo>
                      <a:pt x="11" y="99"/>
                    </a:lnTo>
                    <a:lnTo>
                      <a:pt x="10" y="106"/>
                    </a:lnTo>
                    <a:lnTo>
                      <a:pt x="9" y="113"/>
                    </a:lnTo>
                    <a:lnTo>
                      <a:pt x="8" y="121"/>
                    </a:lnTo>
                    <a:lnTo>
                      <a:pt x="7" y="129"/>
                    </a:lnTo>
                    <a:lnTo>
                      <a:pt x="6" y="137"/>
                    </a:lnTo>
                    <a:lnTo>
                      <a:pt x="6" y="144"/>
                    </a:lnTo>
                    <a:lnTo>
                      <a:pt x="4" y="152"/>
                    </a:lnTo>
                    <a:lnTo>
                      <a:pt x="3" y="160"/>
                    </a:lnTo>
                    <a:lnTo>
                      <a:pt x="3" y="167"/>
                    </a:lnTo>
                    <a:lnTo>
                      <a:pt x="2" y="175"/>
                    </a:lnTo>
                    <a:lnTo>
                      <a:pt x="1" y="183"/>
                    </a:lnTo>
                    <a:lnTo>
                      <a:pt x="1" y="191"/>
                    </a:lnTo>
                    <a:lnTo>
                      <a:pt x="0" y="199"/>
                    </a:lnTo>
                    <a:lnTo>
                      <a:pt x="0" y="206"/>
                    </a:lnTo>
                    <a:lnTo>
                      <a:pt x="0" y="215"/>
                    </a:lnTo>
                    <a:lnTo>
                      <a:pt x="0" y="223"/>
                    </a:lnTo>
                    <a:lnTo>
                      <a:pt x="0" y="230"/>
                    </a:lnTo>
                    <a:lnTo>
                      <a:pt x="0" y="238"/>
                    </a:lnTo>
                    <a:lnTo>
                      <a:pt x="0" y="246"/>
                    </a:lnTo>
                    <a:lnTo>
                      <a:pt x="3" y="252"/>
                    </a:lnTo>
                    <a:lnTo>
                      <a:pt x="0" y="246"/>
                    </a:lnTo>
                    <a:lnTo>
                      <a:pt x="1" y="249"/>
                    </a:lnTo>
                    <a:lnTo>
                      <a:pt x="2" y="250"/>
                    </a:lnTo>
                    <a:lnTo>
                      <a:pt x="3" y="251"/>
                    </a:lnTo>
                    <a:lnTo>
                      <a:pt x="5" y="252"/>
                    </a:lnTo>
                    <a:lnTo>
                      <a:pt x="7" y="251"/>
                    </a:lnTo>
                    <a:lnTo>
                      <a:pt x="8" y="249"/>
                    </a:lnTo>
                    <a:lnTo>
                      <a:pt x="9" y="248"/>
                    </a:lnTo>
                    <a:lnTo>
                      <a:pt x="9" y="246"/>
                    </a:lnTo>
                    <a:lnTo>
                      <a:pt x="6" y="24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04" name="Freeform 36">
                <a:extLst>
                  <a:ext uri="{FF2B5EF4-FFF2-40B4-BE49-F238E27FC236}">
                    <a16:creationId xmlns:a16="http://schemas.microsoft.com/office/drawing/2014/main" id="{3F786F4F-9F00-BB32-170E-1E0EAB439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" y="3019"/>
                <a:ext cx="26" cy="131"/>
              </a:xfrm>
              <a:custGeom>
                <a:avLst/>
                <a:gdLst>
                  <a:gd name="T0" fmla="*/ 14 w 26"/>
                  <a:gd name="T1" fmla="*/ 127 h 131"/>
                  <a:gd name="T2" fmla="*/ 14 w 26"/>
                  <a:gd name="T3" fmla="*/ 127 h 131"/>
                  <a:gd name="T4" fmla="*/ 17 w 26"/>
                  <a:gd name="T5" fmla="*/ 121 h 131"/>
                  <a:gd name="T6" fmla="*/ 20 w 26"/>
                  <a:gd name="T7" fmla="*/ 113 h 131"/>
                  <a:gd name="T8" fmla="*/ 22 w 26"/>
                  <a:gd name="T9" fmla="*/ 104 h 131"/>
                  <a:gd name="T10" fmla="*/ 23 w 26"/>
                  <a:gd name="T11" fmla="*/ 96 h 131"/>
                  <a:gd name="T12" fmla="*/ 24 w 26"/>
                  <a:gd name="T13" fmla="*/ 86 h 131"/>
                  <a:gd name="T14" fmla="*/ 25 w 26"/>
                  <a:gd name="T15" fmla="*/ 76 h 131"/>
                  <a:gd name="T16" fmla="*/ 25 w 26"/>
                  <a:gd name="T17" fmla="*/ 66 h 131"/>
                  <a:gd name="T18" fmla="*/ 24 w 26"/>
                  <a:gd name="T19" fmla="*/ 56 h 131"/>
                  <a:gd name="T20" fmla="*/ 23 w 26"/>
                  <a:gd name="T21" fmla="*/ 47 h 131"/>
                  <a:gd name="T22" fmla="*/ 22 w 26"/>
                  <a:gd name="T23" fmla="*/ 37 h 131"/>
                  <a:gd name="T24" fmla="*/ 20 w 26"/>
                  <a:gd name="T25" fmla="*/ 28 h 131"/>
                  <a:gd name="T26" fmla="*/ 17 w 26"/>
                  <a:gd name="T27" fmla="*/ 20 h 131"/>
                  <a:gd name="T28" fmla="*/ 15 w 26"/>
                  <a:gd name="T29" fmla="*/ 14 h 131"/>
                  <a:gd name="T30" fmla="*/ 11 w 26"/>
                  <a:gd name="T31" fmla="*/ 8 h 131"/>
                  <a:gd name="T32" fmla="*/ 7 w 26"/>
                  <a:gd name="T33" fmla="*/ 2 h 131"/>
                  <a:gd name="T34" fmla="*/ 2 w 26"/>
                  <a:gd name="T35" fmla="*/ 0 h 131"/>
                  <a:gd name="T36" fmla="*/ 0 w 26"/>
                  <a:gd name="T37" fmla="*/ 11 h 131"/>
                  <a:gd name="T38" fmla="*/ 2 w 26"/>
                  <a:gd name="T39" fmla="*/ 12 h 131"/>
                  <a:gd name="T40" fmla="*/ 4 w 26"/>
                  <a:gd name="T41" fmla="*/ 14 h 131"/>
                  <a:gd name="T42" fmla="*/ 7 w 26"/>
                  <a:gd name="T43" fmla="*/ 19 h 131"/>
                  <a:gd name="T44" fmla="*/ 9 w 26"/>
                  <a:gd name="T45" fmla="*/ 25 h 131"/>
                  <a:gd name="T46" fmla="*/ 11 w 26"/>
                  <a:gd name="T47" fmla="*/ 31 h 131"/>
                  <a:gd name="T48" fmla="*/ 13 w 26"/>
                  <a:gd name="T49" fmla="*/ 39 h 131"/>
                  <a:gd name="T50" fmla="*/ 14 w 26"/>
                  <a:gd name="T51" fmla="*/ 48 h 131"/>
                  <a:gd name="T52" fmla="*/ 15 w 26"/>
                  <a:gd name="T53" fmla="*/ 57 h 131"/>
                  <a:gd name="T54" fmla="*/ 15 w 26"/>
                  <a:gd name="T55" fmla="*/ 66 h 131"/>
                  <a:gd name="T56" fmla="*/ 15 w 26"/>
                  <a:gd name="T57" fmla="*/ 76 h 131"/>
                  <a:gd name="T58" fmla="*/ 15 w 26"/>
                  <a:gd name="T59" fmla="*/ 84 h 131"/>
                  <a:gd name="T60" fmla="*/ 14 w 26"/>
                  <a:gd name="T61" fmla="*/ 93 h 131"/>
                  <a:gd name="T62" fmla="*/ 13 w 26"/>
                  <a:gd name="T63" fmla="*/ 102 h 131"/>
                  <a:gd name="T64" fmla="*/ 11 w 26"/>
                  <a:gd name="T65" fmla="*/ 110 h 131"/>
                  <a:gd name="T66" fmla="*/ 10 w 26"/>
                  <a:gd name="T67" fmla="*/ 115 h 131"/>
                  <a:gd name="T68" fmla="*/ 7 w 26"/>
                  <a:gd name="T69" fmla="*/ 121 h 131"/>
                  <a:gd name="T70" fmla="*/ 7 w 26"/>
                  <a:gd name="T71" fmla="*/ 120 h 131"/>
                  <a:gd name="T72" fmla="*/ 7 w 26"/>
                  <a:gd name="T73" fmla="*/ 121 h 131"/>
                  <a:gd name="T74" fmla="*/ 6 w 26"/>
                  <a:gd name="T75" fmla="*/ 123 h 131"/>
                  <a:gd name="T76" fmla="*/ 6 w 26"/>
                  <a:gd name="T77" fmla="*/ 125 h 131"/>
                  <a:gd name="T78" fmla="*/ 7 w 26"/>
                  <a:gd name="T79" fmla="*/ 127 h 131"/>
                  <a:gd name="T80" fmla="*/ 8 w 26"/>
                  <a:gd name="T81" fmla="*/ 129 h 131"/>
                  <a:gd name="T82" fmla="*/ 10 w 26"/>
                  <a:gd name="T83" fmla="*/ 130 h 131"/>
                  <a:gd name="T84" fmla="*/ 11 w 26"/>
                  <a:gd name="T85" fmla="*/ 130 h 131"/>
                  <a:gd name="T86" fmla="*/ 13 w 26"/>
                  <a:gd name="T87" fmla="*/ 129 h 131"/>
                  <a:gd name="T88" fmla="*/ 14 w 26"/>
                  <a:gd name="T89" fmla="*/ 127 h 131"/>
                  <a:gd name="T90" fmla="*/ 14 w 26"/>
                  <a:gd name="T91" fmla="*/ 1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131">
                    <a:moveTo>
                      <a:pt x="14" y="127"/>
                    </a:moveTo>
                    <a:lnTo>
                      <a:pt x="14" y="127"/>
                    </a:lnTo>
                    <a:lnTo>
                      <a:pt x="17" y="121"/>
                    </a:lnTo>
                    <a:lnTo>
                      <a:pt x="20" y="113"/>
                    </a:lnTo>
                    <a:lnTo>
                      <a:pt x="22" y="104"/>
                    </a:lnTo>
                    <a:lnTo>
                      <a:pt x="23" y="96"/>
                    </a:lnTo>
                    <a:lnTo>
                      <a:pt x="24" y="86"/>
                    </a:lnTo>
                    <a:lnTo>
                      <a:pt x="25" y="76"/>
                    </a:lnTo>
                    <a:lnTo>
                      <a:pt x="25" y="66"/>
                    </a:lnTo>
                    <a:lnTo>
                      <a:pt x="24" y="56"/>
                    </a:lnTo>
                    <a:lnTo>
                      <a:pt x="23" y="47"/>
                    </a:lnTo>
                    <a:lnTo>
                      <a:pt x="22" y="37"/>
                    </a:lnTo>
                    <a:lnTo>
                      <a:pt x="20" y="28"/>
                    </a:lnTo>
                    <a:lnTo>
                      <a:pt x="17" y="20"/>
                    </a:lnTo>
                    <a:lnTo>
                      <a:pt x="15" y="14"/>
                    </a:lnTo>
                    <a:lnTo>
                      <a:pt x="11" y="8"/>
                    </a:lnTo>
                    <a:lnTo>
                      <a:pt x="7" y="2"/>
                    </a:lnTo>
                    <a:lnTo>
                      <a:pt x="2" y="0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7" y="19"/>
                    </a:lnTo>
                    <a:lnTo>
                      <a:pt x="9" y="25"/>
                    </a:lnTo>
                    <a:lnTo>
                      <a:pt x="11" y="31"/>
                    </a:lnTo>
                    <a:lnTo>
                      <a:pt x="13" y="39"/>
                    </a:lnTo>
                    <a:lnTo>
                      <a:pt x="14" y="48"/>
                    </a:lnTo>
                    <a:lnTo>
                      <a:pt x="15" y="57"/>
                    </a:lnTo>
                    <a:lnTo>
                      <a:pt x="15" y="66"/>
                    </a:lnTo>
                    <a:lnTo>
                      <a:pt x="15" y="76"/>
                    </a:lnTo>
                    <a:lnTo>
                      <a:pt x="15" y="84"/>
                    </a:lnTo>
                    <a:lnTo>
                      <a:pt x="14" y="93"/>
                    </a:lnTo>
                    <a:lnTo>
                      <a:pt x="13" y="102"/>
                    </a:lnTo>
                    <a:lnTo>
                      <a:pt x="11" y="110"/>
                    </a:lnTo>
                    <a:lnTo>
                      <a:pt x="10" y="115"/>
                    </a:lnTo>
                    <a:lnTo>
                      <a:pt x="7" y="121"/>
                    </a:lnTo>
                    <a:lnTo>
                      <a:pt x="7" y="120"/>
                    </a:lnTo>
                    <a:lnTo>
                      <a:pt x="7" y="121"/>
                    </a:lnTo>
                    <a:lnTo>
                      <a:pt x="6" y="123"/>
                    </a:lnTo>
                    <a:lnTo>
                      <a:pt x="6" y="125"/>
                    </a:lnTo>
                    <a:lnTo>
                      <a:pt x="7" y="127"/>
                    </a:lnTo>
                    <a:lnTo>
                      <a:pt x="8" y="129"/>
                    </a:lnTo>
                    <a:lnTo>
                      <a:pt x="10" y="130"/>
                    </a:lnTo>
                    <a:lnTo>
                      <a:pt x="11" y="130"/>
                    </a:lnTo>
                    <a:lnTo>
                      <a:pt x="13" y="129"/>
                    </a:lnTo>
                    <a:lnTo>
                      <a:pt x="14" y="127"/>
                    </a:lnTo>
                    <a:lnTo>
                      <a:pt x="14" y="1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05" name="Freeform 37">
                <a:extLst>
                  <a:ext uri="{FF2B5EF4-FFF2-40B4-BE49-F238E27FC236}">
                    <a16:creationId xmlns:a16="http://schemas.microsoft.com/office/drawing/2014/main" id="{CB47943B-9544-86A7-F676-1288847F4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" y="3139"/>
                <a:ext cx="65" cy="281"/>
              </a:xfrm>
              <a:custGeom>
                <a:avLst/>
                <a:gdLst>
                  <a:gd name="T0" fmla="*/ 8 w 65"/>
                  <a:gd name="T1" fmla="*/ 275 h 281"/>
                  <a:gd name="T2" fmla="*/ 9 w 65"/>
                  <a:gd name="T3" fmla="*/ 265 h 281"/>
                  <a:gd name="T4" fmla="*/ 9 w 65"/>
                  <a:gd name="T5" fmla="*/ 252 h 281"/>
                  <a:gd name="T6" fmla="*/ 10 w 65"/>
                  <a:gd name="T7" fmla="*/ 239 h 281"/>
                  <a:gd name="T8" fmla="*/ 10 w 65"/>
                  <a:gd name="T9" fmla="*/ 225 h 281"/>
                  <a:gd name="T10" fmla="*/ 11 w 65"/>
                  <a:gd name="T11" fmla="*/ 209 h 281"/>
                  <a:gd name="T12" fmla="*/ 12 w 65"/>
                  <a:gd name="T13" fmla="*/ 192 h 281"/>
                  <a:gd name="T14" fmla="*/ 14 w 65"/>
                  <a:gd name="T15" fmla="*/ 173 h 281"/>
                  <a:gd name="T16" fmla="*/ 16 w 65"/>
                  <a:gd name="T17" fmla="*/ 155 h 281"/>
                  <a:gd name="T18" fmla="*/ 19 w 65"/>
                  <a:gd name="T19" fmla="*/ 136 h 281"/>
                  <a:gd name="T20" fmla="*/ 22 w 65"/>
                  <a:gd name="T21" fmla="*/ 116 h 281"/>
                  <a:gd name="T22" fmla="*/ 26 w 65"/>
                  <a:gd name="T23" fmla="*/ 97 h 281"/>
                  <a:gd name="T24" fmla="*/ 31 w 65"/>
                  <a:gd name="T25" fmla="*/ 78 h 281"/>
                  <a:gd name="T26" fmla="*/ 38 w 65"/>
                  <a:gd name="T27" fmla="*/ 59 h 281"/>
                  <a:gd name="T28" fmla="*/ 45 w 65"/>
                  <a:gd name="T29" fmla="*/ 41 h 281"/>
                  <a:gd name="T30" fmla="*/ 54 w 65"/>
                  <a:gd name="T31" fmla="*/ 24 h 281"/>
                  <a:gd name="T32" fmla="*/ 64 w 65"/>
                  <a:gd name="T33" fmla="*/ 7 h 281"/>
                  <a:gd name="T34" fmla="*/ 51 w 65"/>
                  <a:gd name="T35" fmla="*/ 8 h 281"/>
                  <a:gd name="T36" fmla="*/ 42 w 65"/>
                  <a:gd name="T37" fmla="*/ 27 h 281"/>
                  <a:gd name="T38" fmla="*/ 34 w 65"/>
                  <a:gd name="T39" fmla="*/ 45 h 281"/>
                  <a:gd name="T40" fmla="*/ 26 w 65"/>
                  <a:gd name="T41" fmla="*/ 64 h 281"/>
                  <a:gd name="T42" fmla="*/ 20 w 65"/>
                  <a:gd name="T43" fmla="*/ 84 h 281"/>
                  <a:gd name="T44" fmla="*/ 16 w 65"/>
                  <a:gd name="T45" fmla="*/ 104 h 281"/>
                  <a:gd name="T46" fmla="*/ 12 w 65"/>
                  <a:gd name="T47" fmla="*/ 124 h 281"/>
                  <a:gd name="T48" fmla="*/ 9 w 65"/>
                  <a:gd name="T49" fmla="*/ 144 h 281"/>
                  <a:gd name="T50" fmla="*/ 6 w 65"/>
                  <a:gd name="T51" fmla="*/ 163 h 281"/>
                  <a:gd name="T52" fmla="*/ 5 w 65"/>
                  <a:gd name="T53" fmla="*/ 182 h 281"/>
                  <a:gd name="T54" fmla="*/ 4 w 65"/>
                  <a:gd name="T55" fmla="*/ 199 h 281"/>
                  <a:gd name="T56" fmla="*/ 2 w 65"/>
                  <a:gd name="T57" fmla="*/ 216 h 281"/>
                  <a:gd name="T58" fmla="*/ 1 w 65"/>
                  <a:gd name="T59" fmla="*/ 232 h 281"/>
                  <a:gd name="T60" fmla="*/ 1 w 65"/>
                  <a:gd name="T61" fmla="*/ 246 h 281"/>
                  <a:gd name="T62" fmla="*/ 1 w 65"/>
                  <a:gd name="T63" fmla="*/ 258 h 281"/>
                  <a:gd name="T64" fmla="*/ 0 w 65"/>
                  <a:gd name="T65" fmla="*/ 269 h 281"/>
                  <a:gd name="T66" fmla="*/ 0 w 65"/>
                  <a:gd name="T67" fmla="*/ 271 h 281"/>
                  <a:gd name="T68" fmla="*/ 0 w 65"/>
                  <a:gd name="T69" fmla="*/ 275 h 281"/>
                  <a:gd name="T70" fmla="*/ 1 w 65"/>
                  <a:gd name="T71" fmla="*/ 279 h 281"/>
                  <a:gd name="T72" fmla="*/ 5 w 65"/>
                  <a:gd name="T73" fmla="*/ 280 h 281"/>
                  <a:gd name="T74" fmla="*/ 7 w 65"/>
                  <a:gd name="T75" fmla="*/ 277 h 281"/>
                  <a:gd name="T76" fmla="*/ 7 w 65"/>
                  <a:gd name="T77" fmla="*/ 277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5" h="281">
                    <a:moveTo>
                      <a:pt x="7" y="277"/>
                    </a:moveTo>
                    <a:lnTo>
                      <a:pt x="8" y="275"/>
                    </a:lnTo>
                    <a:lnTo>
                      <a:pt x="8" y="270"/>
                    </a:lnTo>
                    <a:lnTo>
                      <a:pt x="9" y="265"/>
                    </a:lnTo>
                    <a:lnTo>
                      <a:pt x="9" y="259"/>
                    </a:lnTo>
                    <a:lnTo>
                      <a:pt x="9" y="252"/>
                    </a:lnTo>
                    <a:lnTo>
                      <a:pt x="10" y="247"/>
                    </a:lnTo>
                    <a:lnTo>
                      <a:pt x="10" y="239"/>
                    </a:lnTo>
                    <a:lnTo>
                      <a:pt x="10" y="232"/>
                    </a:lnTo>
                    <a:lnTo>
                      <a:pt x="10" y="225"/>
                    </a:lnTo>
                    <a:lnTo>
                      <a:pt x="11" y="217"/>
                    </a:lnTo>
                    <a:lnTo>
                      <a:pt x="11" y="209"/>
                    </a:lnTo>
                    <a:lnTo>
                      <a:pt x="12" y="201"/>
                    </a:lnTo>
                    <a:lnTo>
                      <a:pt x="12" y="192"/>
                    </a:lnTo>
                    <a:lnTo>
                      <a:pt x="13" y="183"/>
                    </a:lnTo>
                    <a:lnTo>
                      <a:pt x="14" y="173"/>
                    </a:lnTo>
                    <a:lnTo>
                      <a:pt x="15" y="164"/>
                    </a:lnTo>
                    <a:lnTo>
                      <a:pt x="16" y="155"/>
                    </a:lnTo>
                    <a:lnTo>
                      <a:pt x="17" y="146"/>
                    </a:lnTo>
                    <a:lnTo>
                      <a:pt x="19" y="136"/>
                    </a:lnTo>
                    <a:lnTo>
                      <a:pt x="20" y="126"/>
                    </a:lnTo>
                    <a:lnTo>
                      <a:pt x="22" y="116"/>
                    </a:lnTo>
                    <a:lnTo>
                      <a:pt x="24" y="107"/>
                    </a:lnTo>
                    <a:lnTo>
                      <a:pt x="26" y="97"/>
                    </a:lnTo>
                    <a:lnTo>
                      <a:pt x="28" y="87"/>
                    </a:lnTo>
                    <a:lnTo>
                      <a:pt x="31" y="78"/>
                    </a:lnTo>
                    <a:lnTo>
                      <a:pt x="34" y="69"/>
                    </a:lnTo>
                    <a:lnTo>
                      <a:pt x="38" y="59"/>
                    </a:lnTo>
                    <a:lnTo>
                      <a:pt x="41" y="50"/>
                    </a:lnTo>
                    <a:lnTo>
                      <a:pt x="45" y="41"/>
                    </a:lnTo>
                    <a:lnTo>
                      <a:pt x="49" y="32"/>
                    </a:lnTo>
                    <a:lnTo>
                      <a:pt x="54" y="24"/>
                    </a:lnTo>
                    <a:lnTo>
                      <a:pt x="58" y="15"/>
                    </a:lnTo>
                    <a:lnTo>
                      <a:pt x="64" y="7"/>
                    </a:lnTo>
                    <a:lnTo>
                      <a:pt x="57" y="0"/>
                    </a:lnTo>
                    <a:lnTo>
                      <a:pt x="51" y="8"/>
                    </a:lnTo>
                    <a:lnTo>
                      <a:pt x="46" y="17"/>
                    </a:lnTo>
                    <a:lnTo>
                      <a:pt x="42" y="27"/>
                    </a:lnTo>
                    <a:lnTo>
                      <a:pt x="37" y="35"/>
                    </a:lnTo>
                    <a:lnTo>
                      <a:pt x="34" y="45"/>
                    </a:lnTo>
                    <a:lnTo>
                      <a:pt x="29" y="54"/>
                    </a:lnTo>
                    <a:lnTo>
                      <a:pt x="26" y="64"/>
                    </a:lnTo>
                    <a:lnTo>
                      <a:pt x="23" y="74"/>
                    </a:lnTo>
                    <a:lnTo>
                      <a:pt x="20" y="84"/>
                    </a:lnTo>
                    <a:lnTo>
                      <a:pt x="17" y="94"/>
                    </a:lnTo>
                    <a:lnTo>
                      <a:pt x="16" y="104"/>
                    </a:lnTo>
                    <a:lnTo>
                      <a:pt x="13" y="114"/>
                    </a:lnTo>
                    <a:lnTo>
                      <a:pt x="12" y="124"/>
                    </a:lnTo>
                    <a:lnTo>
                      <a:pt x="10" y="134"/>
                    </a:lnTo>
                    <a:lnTo>
                      <a:pt x="9" y="144"/>
                    </a:lnTo>
                    <a:lnTo>
                      <a:pt x="7" y="153"/>
                    </a:lnTo>
                    <a:lnTo>
                      <a:pt x="6" y="163"/>
                    </a:lnTo>
                    <a:lnTo>
                      <a:pt x="5" y="172"/>
                    </a:lnTo>
                    <a:lnTo>
                      <a:pt x="5" y="182"/>
                    </a:lnTo>
                    <a:lnTo>
                      <a:pt x="4" y="190"/>
                    </a:lnTo>
                    <a:lnTo>
                      <a:pt x="4" y="199"/>
                    </a:lnTo>
                    <a:lnTo>
                      <a:pt x="2" y="208"/>
                    </a:lnTo>
                    <a:lnTo>
                      <a:pt x="2" y="216"/>
                    </a:lnTo>
                    <a:lnTo>
                      <a:pt x="2" y="224"/>
                    </a:lnTo>
                    <a:lnTo>
                      <a:pt x="1" y="232"/>
                    </a:lnTo>
                    <a:lnTo>
                      <a:pt x="1" y="239"/>
                    </a:lnTo>
                    <a:lnTo>
                      <a:pt x="1" y="246"/>
                    </a:lnTo>
                    <a:lnTo>
                      <a:pt x="1" y="252"/>
                    </a:lnTo>
                    <a:lnTo>
                      <a:pt x="1" y="258"/>
                    </a:lnTo>
                    <a:lnTo>
                      <a:pt x="0" y="263"/>
                    </a:lnTo>
                    <a:lnTo>
                      <a:pt x="0" y="269"/>
                    </a:lnTo>
                    <a:lnTo>
                      <a:pt x="0" y="273"/>
                    </a:lnTo>
                    <a:lnTo>
                      <a:pt x="0" y="271"/>
                    </a:lnTo>
                    <a:lnTo>
                      <a:pt x="0" y="273"/>
                    </a:lnTo>
                    <a:lnTo>
                      <a:pt x="0" y="275"/>
                    </a:lnTo>
                    <a:lnTo>
                      <a:pt x="0" y="277"/>
                    </a:lnTo>
                    <a:lnTo>
                      <a:pt x="1" y="279"/>
                    </a:lnTo>
                    <a:lnTo>
                      <a:pt x="3" y="280"/>
                    </a:lnTo>
                    <a:lnTo>
                      <a:pt x="5" y="280"/>
                    </a:lnTo>
                    <a:lnTo>
                      <a:pt x="6" y="279"/>
                    </a:lnTo>
                    <a:lnTo>
                      <a:pt x="7" y="277"/>
                    </a:lnTo>
                    <a:lnTo>
                      <a:pt x="8" y="275"/>
                    </a:lnTo>
                    <a:lnTo>
                      <a:pt x="7" y="27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06" name="Freeform 38">
                <a:extLst>
                  <a:ext uri="{FF2B5EF4-FFF2-40B4-BE49-F238E27FC236}">
                    <a16:creationId xmlns:a16="http://schemas.microsoft.com/office/drawing/2014/main" id="{B551C527-9CDC-BA87-4D7B-7276CA577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" y="3080"/>
                <a:ext cx="135" cy="247"/>
              </a:xfrm>
              <a:custGeom>
                <a:avLst/>
                <a:gdLst>
                  <a:gd name="T0" fmla="*/ 125 w 135"/>
                  <a:gd name="T1" fmla="*/ 2 h 247"/>
                  <a:gd name="T2" fmla="*/ 116 w 135"/>
                  <a:gd name="T3" fmla="*/ 16 h 247"/>
                  <a:gd name="T4" fmla="*/ 106 w 135"/>
                  <a:gd name="T5" fmla="*/ 28 h 247"/>
                  <a:gd name="T6" fmla="*/ 97 w 135"/>
                  <a:gd name="T7" fmla="*/ 40 h 247"/>
                  <a:gd name="T8" fmla="*/ 88 w 135"/>
                  <a:gd name="T9" fmla="*/ 51 h 247"/>
                  <a:gd name="T10" fmla="*/ 78 w 135"/>
                  <a:gd name="T11" fmla="*/ 61 h 247"/>
                  <a:gd name="T12" fmla="*/ 70 w 135"/>
                  <a:gd name="T13" fmla="*/ 72 h 247"/>
                  <a:gd name="T14" fmla="*/ 62 w 135"/>
                  <a:gd name="T15" fmla="*/ 83 h 247"/>
                  <a:gd name="T16" fmla="*/ 53 w 135"/>
                  <a:gd name="T17" fmla="*/ 95 h 247"/>
                  <a:gd name="T18" fmla="*/ 45 w 135"/>
                  <a:gd name="T19" fmla="*/ 107 h 247"/>
                  <a:gd name="T20" fmla="*/ 38 w 135"/>
                  <a:gd name="T21" fmla="*/ 121 h 247"/>
                  <a:gd name="T22" fmla="*/ 30 w 135"/>
                  <a:gd name="T23" fmla="*/ 136 h 247"/>
                  <a:gd name="T24" fmla="*/ 23 w 135"/>
                  <a:gd name="T25" fmla="*/ 153 h 247"/>
                  <a:gd name="T26" fmla="*/ 17 w 135"/>
                  <a:gd name="T27" fmla="*/ 172 h 247"/>
                  <a:gd name="T28" fmla="*/ 11 w 135"/>
                  <a:gd name="T29" fmla="*/ 193 h 247"/>
                  <a:gd name="T30" fmla="*/ 5 w 135"/>
                  <a:gd name="T31" fmla="*/ 216 h 247"/>
                  <a:gd name="T32" fmla="*/ 0 w 135"/>
                  <a:gd name="T33" fmla="*/ 243 h 247"/>
                  <a:gd name="T34" fmla="*/ 11 w 135"/>
                  <a:gd name="T35" fmla="*/ 232 h 247"/>
                  <a:gd name="T36" fmla="*/ 16 w 135"/>
                  <a:gd name="T37" fmla="*/ 208 h 247"/>
                  <a:gd name="T38" fmla="*/ 22 w 135"/>
                  <a:gd name="T39" fmla="*/ 186 h 247"/>
                  <a:gd name="T40" fmla="*/ 28 w 135"/>
                  <a:gd name="T41" fmla="*/ 166 h 247"/>
                  <a:gd name="T42" fmla="*/ 35 w 135"/>
                  <a:gd name="T43" fmla="*/ 149 h 247"/>
                  <a:gd name="T44" fmla="*/ 42 w 135"/>
                  <a:gd name="T45" fmla="*/ 134 h 247"/>
                  <a:gd name="T46" fmla="*/ 49 w 135"/>
                  <a:gd name="T47" fmla="*/ 120 h 247"/>
                  <a:gd name="T48" fmla="*/ 56 w 135"/>
                  <a:gd name="T49" fmla="*/ 108 h 247"/>
                  <a:gd name="T50" fmla="*/ 64 w 135"/>
                  <a:gd name="T51" fmla="*/ 96 h 247"/>
                  <a:gd name="T52" fmla="*/ 72 w 135"/>
                  <a:gd name="T53" fmla="*/ 85 h 247"/>
                  <a:gd name="T54" fmla="*/ 80 w 135"/>
                  <a:gd name="T55" fmla="*/ 74 h 247"/>
                  <a:gd name="T56" fmla="*/ 89 w 135"/>
                  <a:gd name="T57" fmla="*/ 64 h 247"/>
                  <a:gd name="T58" fmla="*/ 98 w 135"/>
                  <a:gd name="T59" fmla="*/ 53 h 247"/>
                  <a:gd name="T60" fmla="*/ 108 w 135"/>
                  <a:gd name="T61" fmla="*/ 42 h 247"/>
                  <a:gd name="T62" fmla="*/ 117 w 135"/>
                  <a:gd name="T63" fmla="*/ 29 h 247"/>
                  <a:gd name="T64" fmla="*/ 127 w 135"/>
                  <a:gd name="T65" fmla="*/ 16 h 247"/>
                  <a:gd name="T66" fmla="*/ 134 w 135"/>
                  <a:gd name="T67" fmla="*/ 5 h 247"/>
                  <a:gd name="T68" fmla="*/ 134 w 135"/>
                  <a:gd name="T69" fmla="*/ 7 h 247"/>
                  <a:gd name="T70" fmla="*/ 133 w 135"/>
                  <a:gd name="T71" fmla="*/ 3 h 247"/>
                  <a:gd name="T72" fmla="*/ 130 w 135"/>
                  <a:gd name="T73" fmla="*/ 0 h 247"/>
                  <a:gd name="T74" fmla="*/ 127 w 135"/>
                  <a:gd name="T75" fmla="*/ 0 h 247"/>
                  <a:gd name="T76" fmla="*/ 125 w 135"/>
                  <a:gd name="T77" fmla="*/ 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5" h="247">
                    <a:moveTo>
                      <a:pt x="125" y="6"/>
                    </a:moveTo>
                    <a:lnTo>
                      <a:pt x="125" y="2"/>
                    </a:lnTo>
                    <a:lnTo>
                      <a:pt x="121" y="9"/>
                    </a:lnTo>
                    <a:lnTo>
                      <a:pt x="116" y="16"/>
                    </a:lnTo>
                    <a:lnTo>
                      <a:pt x="111" y="22"/>
                    </a:lnTo>
                    <a:lnTo>
                      <a:pt x="106" y="28"/>
                    </a:lnTo>
                    <a:lnTo>
                      <a:pt x="101" y="34"/>
                    </a:lnTo>
                    <a:lnTo>
                      <a:pt x="97" y="40"/>
                    </a:lnTo>
                    <a:lnTo>
                      <a:pt x="92" y="45"/>
                    </a:lnTo>
                    <a:lnTo>
                      <a:pt x="88" y="51"/>
                    </a:lnTo>
                    <a:lnTo>
                      <a:pt x="83" y="56"/>
                    </a:lnTo>
                    <a:lnTo>
                      <a:pt x="78" y="61"/>
                    </a:lnTo>
                    <a:lnTo>
                      <a:pt x="74" y="66"/>
                    </a:lnTo>
                    <a:lnTo>
                      <a:pt x="70" y="72"/>
                    </a:lnTo>
                    <a:lnTo>
                      <a:pt x="66" y="78"/>
                    </a:lnTo>
                    <a:lnTo>
                      <a:pt x="62" y="83"/>
                    </a:lnTo>
                    <a:lnTo>
                      <a:pt x="57" y="89"/>
                    </a:lnTo>
                    <a:lnTo>
                      <a:pt x="53" y="95"/>
                    </a:lnTo>
                    <a:lnTo>
                      <a:pt x="49" y="101"/>
                    </a:lnTo>
                    <a:lnTo>
                      <a:pt x="45" y="107"/>
                    </a:lnTo>
                    <a:lnTo>
                      <a:pt x="41" y="114"/>
                    </a:lnTo>
                    <a:lnTo>
                      <a:pt x="38" y="121"/>
                    </a:lnTo>
                    <a:lnTo>
                      <a:pt x="33" y="128"/>
                    </a:lnTo>
                    <a:lnTo>
                      <a:pt x="30" y="136"/>
                    </a:lnTo>
                    <a:lnTo>
                      <a:pt x="27" y="144"/>
                    </a:lnTo>
                    <a:lnTo>
                      <a:pt x="23" y="153"/>
                    </a:lnTo>
                    <a:lnTo>
                      <a:pt x="20" y="162"/>
                    </a:lnTo>
                    <a:lnTo>
                      <a:pt x="17" y="172"/>
                    </a:lnTo>
                    <a:lnTo>
                      <a:pt x="14" y="182"/>
                    </a:lnTo>
                    <a:lnTo>
                      <a:pt x="11" y="193"/>
                    </a:lnTo>
                    <a:lnTo>
                      <a:pt x="8" y="204"/>
                    </a:lnTo>
                    <a:lnTo>
                      <a:pt x="5" y="216"/>
                    </a:lnTo>
                    <a:lnTo>
                      <a:pt x="2" y="229"/>
                    </a:lnTo>
                    <a:lnTo>
                      <a:pt x="0" y="243"/>
                    </a:lnTo>
                    <a:lnTo>
                      <a:pt x="8" y="246"/>
                    </a:lnTo>
                    <a:lnTo>
                      <a:pt x="11" y="232"/>
                    </a:lnTo>
                    <a:lnTo>
                      <a:pt x="14" y="219"/>
                    </a:lnTo>
                    <a:lnTo>
                      <a:pt x="16" y="208"/>
                    </a:lnTo>
                    <a:lnTo>
                      <a:pt x="19" y="196"/>
                    </a:lnTo>
                    <a:lnTo>
                      <a:pt x="22" y="186"/>
                    </a:lnTo>
                    <a:lnTo>
                      <a:pt x="25" y="176"/>
                    </a:lnTo>
                    <a:lnTo>
                      <a:pt x="28" y="166"/>
                    </a:lnTo>
                    <a:lnTo>
                      <a:pt x="32" y="157"/>
                    </a:lnTo>
                    <a:lnTo>
                      <a:pt x="35" y="149"/>
                    </a:lnTo>
                    <a:lnTo>
                      <a:pt x="38" y="141"/>
                    </a:lnTo>
                    <a:lnTo>
                      <a:pt x="42" y="134"/>
                    </a:lnTo>
                    <a:lnTo>
                      <a:pt x="45" y="127"/>
                    </a:lnTo>
                    <a:lnTo>
                      <a:pt x="49" y="120"/>
                    </a:lnTo>
                    <a:lnTo>
                      <a:pt x="52" y="114"/>
                    </a:lnTo>
                    <a:lnTo>
                      <a:pt x="56" y="108"/>
                    </a:lnTo>
                    <a:lnTo>
                      <a:pt x="60" y="101"/>
                    </a:lnTo>
                    <a:lnTo>
                      <a:pt x="64" y="96"/>
                    </a:lnTo>
                    <a:lnTo>
                      <a:pt x="68" y="90"/>
                    </a:lnTo>
                    <a:lnTo>
                      <a:pt x="72" y="85"/>
                    </a:lnTo>
                    <a:lnTo>
                      <a:pt x="76" y="80"/>
                    </a:lnTo>
                    <a:lnTo>
                      <a:pt x="80" y="74"/>
                    </a:lnTo>
                    <a:lnTo>
                      <a:pt x="85" y="69"/>
                    </a:lnTo>
                    <a:lnTo>
                      <a:pt x="89" y="64"/>
                    </a:lnTo>
                    <a:lnTo>
                      <a:pt x="94" y="59"/>
                    </a:lnTo>
                    <a:lnTo>
                      <a:pt x="98" y="53"/>
                    </a:lnTo>
                    <a:lnTo>
                      <a:pt x="103" y="48"/>
                    </a:lnTo>
                    <a:lnTo>
                      <a:pt x="108" y="42"/>
                    </a:lnTo>
                    <a:lnTo>
                      <a:pt x="112" y="36"/>
                    </a:lnTo>
                    <a:lnTo>
                      <a:pt x="117" y="29"/>
                    </a:lnTo>
                    <a:lnTo>
                      <a:pt x="122" y="23"/>
                    </a:lnTo>
                    <a:lnTo>
                      <a:pt x="127" y="16"/>
                    </a:lnTo>
                    <a:lnTo>
                      <a:pt x="132" y="9"/>
                    </a:lnTo>
                    <a:lnTo>
                      <a:pt x="134" y="5"/>
                    </a:lnTo>
                    <a:lnTo>
                      <a:pt x="132" y="9"/>
                    </a:lnTo>
                    <a:lnTo>
                      <a:pt x="134" y="7"/>
                    </a:lnTo>
                    <a:lnTo>
                      <a:pt x="134" y="5"/>
                    </a:lnTo>
                    <a:lnTo>
                      <a:pt x="133" y="3"/>
                    </a:lnTo>
                    <a:lnTo>
                      <a:pt x="132" y="1"/>
                    </a:lnTo>
                    <a:lnTo>
                      <a:pt x="130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5" y="2"/>
                    </a:lnTo>
                    <a:lnTo>
                      <a:pt x="125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07" name="Freeform 39">
                <a:extLst>
                  <a:ext uri="{FF2B5EF4-FFF2-40B4-BE49-F238E27FC236}">
                    <a16:creationId xmlns:a16="http://schemas.microsoft.com/office/drawing/2014/main" id="{BD0701F7-50D4-A70A-E0C9-36E6B48A7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" y="2961"/>
                <a:ext cx="36" cy="125"/>
              </a:xfrm>
              <a:custGeom>
                <a:avLst/>
                <a:gdLst>
                  <a:gd name="T0" fmla="*/ 1 w 36"/>
                  <a:gd name="T1" fmla="*/ 2 h 125"/>
                  <a:gd name="T2" fmla="*/ 1 w 36"/>
                  <a:gd name="T3" fmla="*/ 8 h 125"/>
                  <a:gd name="T4" fmla="*/ 3 w 36"/>
                  <a:gd name="T5" fmla="*/ 14 h 125"/>
                  <a:gd name="T6" fmla="*/ 6 w 36"/>
                  <a:gd name="T7" fmla="*/ 21 h 125"/>
                  <a:gd name="T8" fmla="*/ 9 w 36"/>
                  <a:gd name="T9" fmla="*/ 27 h 125"/>
                  <a:gd name="T10" fmla="*/ 11 w 36"/>
                  <a:gd name="T11" fmla="*/ 34 h 125"/>
                  <a:gd name="T12" fmla="*/ 13 w 36"/>
                  <a:gd name="T13" fmla="*/ 41 h 125"/>
                  <a:gd name="T14" fmla="*/ 15 w 36"/>
                  <a:gd name="T15" fmla="*/ 48 h 125"/>
                  <a:gd name="T16" fmla="*/ 16 w 36"/>
                  <a:gd name="T17" fmla="*/ 55 h 125"/>
                  <a:gd name="T18" fmla="*/ 18 w 36"/>
                  <a:gd name="T19" fmla="*/ 62 h 125"/>
                  <a:gd name="T20" fmla="*/ 20 w 36"/>
                  <a:gd name="T21" fmla="*/ 69 h 125"/>
                  <a:gd name="T22" fmla="*/ 21 w 36"/>
                  <a:gd name="T23" fmla="*/ 77 h 125"/>
                  <a:gd name="T24" fmla="*/ 22 w 36"/>
                  <a:gd name="T25" fmla="*/ 84 h 125"/>
                  <a:gd name="T26" fmla="*/ 23 w 36"/>
                  <a:gd name="T27" fmla="*/ 92 h 125"/>
                  <a:gd name="T28" fmla="*/ 24 w 36"/>
                  <a:gd name="T29" fmla="*/ 100 h 125"/>
                  <a:gd name="T30" fmla="*/ 25 w 36"/>
                  <a:gd name="T31" fmla="*/ 107 h 125"/>
                  <a:gd name="T32" fmla="*/ 25 w 36"/>
                  <a:gd name="T33" fmla="*/ 115 h 125"/>
                  <a:gd name="T34" fmla="*/ 26 w 36"/>
                  <a:gd name="T35" fmla="*/ 124 h 125"/>
                  <a:gd name="T36" fmla="*/ 35 w 36"/>
                  <a:gd name="T37" fmla="*/ 123 h 125"/>
                  <a:gd name="T38" fmla="*/ 34 w 36"/>
                  <a:gd name="T39" fmla="*/ 114 h 125"/>
                  <a:gd name="T40" fmla="*/ 33 w 36"/>
                  <a:gd name="T41" fmla="*/ 106 h 125"/>
                  <a:gd name="T42" fmla="*/ 32 w 36"/>
                  <a:gd name="T43" fmla="*/ 98 h 125"/>
                  <a:gd name="T44" fmla="*/ 31 w 36"/>
                  <a:gd name="T45" fmla="*/ 90 h 125"/>
                  <a:gd name="T46" fmla="*/ 31 w 36"/>
                  <a:gd name="T47" fmla="*/ 82 h 125"/>
                  <a:gd name="T48" fmla="*/ 29 w 36"/>
                  <a:gd name="T49" fmla="*/ 74 h 125"/>
                  <a:gd name="T50" fmla="*/ 28 w 36"/>
                  <a:gd name="T51" fmla="*/ 67 h 125"/>
                  <a:gd name="T52" fmla="*/ 27 w 36"/>
                  <a:gd name="T53" fmla="*/ 60 h 125"/>
                  <a:gd name="T54" fmla="*/ 25 w 36"/>
                  <a:gd name="T55" fmla="*/ 52 h 125"/>
                  <a:gd name="T56" fmla="*/ 23 w 36"/>
                  <a:gd name="T57" fmla="*/ 44 h 125"/>
                  <a:gd name="T58" fmla="*/ 21 w 36"/>
                  <a:gd name="T59" fmla="*/ 37 h 125"/>
                  <a:gd name="T60" fmla="*/ 19 w 36"/>
                  <a:gd name="T61" fmla="*/ 30 h 125"/>
                  <a:gd name="T62" fmla="*/ 16 w 36"/>
                  <a:gd name="T63" fmla="*/ 23 h 125"/>
                  <a:gd name="T64" fmla="*/ 14 w 36"/>
                  <a:gd name="T65" fmla="*/ 16 h 125"/>
                  <a:gd name="T66" fmla="*/ 11 w 36"/>
                  <a:gd name="T67" fmla="*/ 9 h 125"/>
                  <a:gd name="T68" fmla="*/ 8 w 36"/>
                  <a:gd name="T69" fmla="*/ 2 h 125"/>
                  <a:gd name="T70" fmla="*/ 7 w 36"/>
                  <a:gd name="T71" fmla="*/ 8 h 125"/>
                  <a:gd name="T72" fmla="*/ 8 w 36"/>
                  <a:gd name="T73" fmla="*/ 2 h 125"/>
                  <a:gd name="T74" fmla="*/ 7 w 36"/>
                  <a:gd name="T75" fmla="*/ 0 h 125"/>
                  <a:gd name="T76" fmla="*/ 5 w 36"/>
                  <a:gd name="T77" fmla="*/ 0 h 125"/>
                  <a:gd name="T78" fmla="*/ 3 w 36"/>
                  <a:gd name="T79" fmla="*/ 0 h 125"/>
                  <a:gd name="T80" fmla="*/ 2 w 36"/>
                  <a:gd name="T81" fmla="*/ 0 h 125"/>
                  <a:gd name="T82" fmla="*/ 1 w 36"/>
                  <a:gd name="T83" fmla="*/ 2 h 125"/>
                  <a:gd name="T84" fmla="*/ 0 w 36"/>
                  <a:gd name="T85" fmla="*/ 3 h 125"/>
                  <a:gd name="T86" fmla="*/ 0 w 36"/>
                  <a:gd name="T87" fmla="*/ 5 h 125"/>
                  <a:gd name="T88" fmla="*/ 1 w 36"/>
                  <a:gd name="T89" fmla="*/ 8 h 125"/>
                  <a:gd name="T90" fmla="*/ 1 w 36"/>
                  <a:gd name="T91" fmla="*/ 2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6" h="125">
                    <a:moveTo>
                      <a:pt x="1" y="2"/>
                    </a:moveTo>
                    <a:lnTo>
                      <a:pt x="1" y="8"/>
                    </a:lnTo>
                    <a:lnTo>
                      <a:pt x="3" y="14"/>
                    </a:lnTo>
                    <a:lnTo>
                      <a:pt x="6" y="21"/>
                    </a:lnTo>
                    <a:lnTo>
                      <a:pt x="9" y="27"/>
                    </a:lnTo>
                    <a:lnTo>
                      <a:pt x="11" y="34"/>
                    </a:lnTo>
                    <a:lnTo>
                      <a:pt x="13" y="41"/>
                    </a:lnTo>
                    <a:lnTo>
                      <a:pt x="15" y="48"/>
                    </a:lnTo>
                    <a:lnTo>
                      <a:pt x="16" y="55"/>
                    </a:lnTo>
                    <a:lnTo>
                      <a:pt x="18" y="62"/>
                    </a:lnTo>
                    <a:lnTo>
                      <a:pt x="20" y="69"/>
                    </a:lnTo>
                    <a:lnTo>
                      <a:pt x="21" y="77"/>
                    </a:lnTo>
                    <a:lnTo>
                      <a:pt x="22" y="84"/>
                    </a:lnTo>
                    <a:lnTo>
                      <a:pt x="23" y="92"/>
                    </a:lnTo>
                    <a:lnTo>
                      <a:pt x="24" y="100"/>
                    </a:lnTo>
                    <a:lnTo>
                      <a:pt x="25" y="107"/>
                    </a:lnTo>
                    <a:lnTo>
                      <a:pt x="25" y="115"/>
                    </a:lnTo>
                    <a:lnTo>
                      <a:pt x="26" y="124"/>
                    </a:lnTo>
                    <a:lnTo>
                      <a:pt x="35" y="123"/>
                    </a:lnTo>
                    <a:lnTo>
                      <a:pt x="34" y="114"/>
                    </a:lnTo>
                    <a:lnTo>
                      <a:pt x="33" y="106"/>
                    </a:lnTo>
                    <a:lnTo>
                      <a:pt x="32" y="98"/>
                    </a:lnTo>
                    <a:lnTo>
                      <a:pt x="31" y="90"/>
                    </a:lnTo>
                    <a:lnTo>
                      <a:pt x="31" y="82"/>
                    </a:lnTo>
                    <a:lnTo>
                      <a:pt x="29" y="74"/>
                    </a:lnTo>
                    <a:lnTo>
                      <a:pt x="28" y="67"/>
                    </a:lnTo>
                    <a:lnTo>
                      <a:pt x="27" y="60"/>
                    </a:lnTo>
                    <a:lnTo>
                      <a:pt x="25" y="52"/>
                    </a:lnTo>
                    <a:lnTo>
                      <a:pt x="23" y="44"/>
                    </a:lnTo>
                    <a:lnTo>
                      <a:pt x="21" y="37"/>
                    </a:lnTo>
                    <a:lnTo>
                      <a:pt x="19" y="30"/>
                    </a:lnTo>
                    <a:lnTo>
                      <a:pt x="16" y="23"/>
                    </a:lnTo>
                    <a:lnTo>
                      <a:pt x="14" y="16"/>
                    </a:lnTo>
                    <a:lnTo>
                      <a:pt x="11" y="9"/>
                    </a:lnTo>
                    <a:lnTo>
                      <a:pt x="8" y="2"/>
                    </a:lnTo>
                    <a:lnTo>
                      <a:pt x="7" y="8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1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08" name="Freeform 40">
                <a:extLst>
                  <a:ext uri="{FF2B5EF4-FFF2-40B4-BE49-F238E27FC236}">
                    <a16:creationId xmlns:a16="http://schemas.microsoft.com/office/drawing/2014/main" id="{386CD322-0A3F-7218-8D83-64FD62B0B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" y="2914"/>
                <a:ext cx="23" cy="56"/>
              </a:xfrm>
              <a:custGeom>
                <a:avLst/>
                <a:gdLst>
                  <a:gd name="T0" fmla="*/ 13 w 23"/>
                  <a:gd name="T1" fmla="*/ 5 h 56"/>
                  <a:gd name="T2" fmla="*/ 13 w 23"/>
                  <a:gd name="T3" fmla="*/ 3 h 56"/>
                  <a:gd name="T4" fmla="*/ 12 w 23"/>
                  <a:gd name="T5" fmla="*/ 7 h 56"/>
                  <a:gd name="T6" fmla="*/ 12 w 23"/>
                  <a:gd name="T7" fmla="*/ 10 h 56"/>
                  <a:gd name="T8" fmla="*/ 11 w 23"/>
                  <a:gd name="T9" fmla="*/ 14 h 56"/>
                  <a:gd name="T10" fmla="*/ 10 w 23"/>
                  <a:gd name="T11" fmla="*/ 18 h 56"/>
                  <a:gd name="T12" fmla="*/ 9 w 23"/>
                  <a:gd name="T13" fmla="*/ 21 h 56"/>
                  <a:gd name="T14" fmla="*/ 9 w 23"/>
                  <a:gd name="T15" fmla="*/ 24 h 56"/>
                  <a:gd name="T16" fmla="*/ 7 w 23"/>
                  <a:gd name="T17" fmla="*/ 27 h 56"/>
                  <a:gd name="T18" fmla="*/ 7 w 23"/>
                  <a:gd name="T19" fmla="*/ 30 h 56"/>
                  <a:gd name="T20" fmla="*/ 6 w 23"/>
                  <a:gd name="T21" fmla="*/ 33 h 56"/>
                  <a:gd name="T22" fmla="*/ 5 w 23"/>
                  <a:gd name="T23" fmla="*/ 36 h 56"/>
                  <a:gd name="T24" fmla="*/ 4 w 23"/>
                  <a:gd name="T25" fmla="*/ 39 h 56"/>
                  <a:gd name="T26" fmla="*/ 3 w 23"/>
                  <a:gd name="T27" fmla="*/ 41 h 56"/>
                  <a:gd name="T28" fmla="*/ 2 w 23"/>
                  <a:gd name="T29" fmla="*/ 43 h 56"/>
                  <a:gd name="T30" fmla="*/ 2 w 23"/>
                  <a:gd name="T31" fmla="*/ 45 h 56"/>
                  <a:gd name="T32" fmla="*/ 1 w 23"/>
                  <a:gd name="T33" fmla="*/ 47 h 56"/>
                  <a:gd name="T34" fmla="*/ 0 w 23"/>
                  <a:gd name="T35" fmla="*/ 48 h 56"/>
                  <a:gd name="T36" fmla="*/ 6 w 23"/>
                  <a:gd name="T37" fmla="*/ 55 h 56"/>
                  <a:gd name="T38" fmla="*/ 7 w 23"/>
                  <a:gd name="T39" fmla="*/ 52 h 56"/>
                  <a:gd name="T40" fmla="*/ 9 w 23"/>
                  <a:gd name="T41" fmla="*/ 51 h 56"/>
                  <a:gd name="T42" fmla="*/ 10 w 23"/>
                  <a:gd name="T43" fmla="*/ 48 h 56"/>
                  <a:gd name="T44" fmla="*/ 11 w 23"/>
                  <a:gd name="T45" fmla="*/ 46 h 56"/>
                  <a:gd name="T46" fmla="*/ 12 w 23"/>
                  <a:gd name="T47" fmla="*/ 43 h 56"/>
                  <a:gd name="T48" fmla="*/ 13 w 23"/>
                  <a:gd name="T49" fmla="*/ 40 h 56"/>
                  <a:gd name="T50" fmla="*/ 14 w 23"/>
                  <a:gd name="T51" fmla="*/ 37 h 56"/>
                  <a:gd name="T52" fmla="*/ 15 w 23"/>
                  <a:gd name="T53" fmla="*/ 34 h 56"/>
                  <a:gd name="T54" fmla="*/ 15 w 23"/>
                  <a:gd name="T55" fmla="*/ 31 h 56"/>
                  <a:gd name="T56" fmla="*/ 16 w 23"/>
                  <a:gd name="T57" fmla="*/ 28 h 56"/>
                  <a:gd name="T58" fmla="*/ 18 w 23"/>
                  <a:gd name="T59" fmla="*/ 25 h 56"/>
                  <a:gd name="T60" fmla="*/ 19 w 23"/>
                  <a:gd name="T61" fmla="*/ 20 h 56"/>
                  <a:gd name="T62" fmla="*/ 19 w 23"/>
                  <a:gd name="T63" fmla="*/ 17 h 56"/>
                  <a:gd name="T64" fmla="*/ 20 w 23"/>
                  <a:gd name="T65" fmla="*/ 14 h 56"/>
                  <a:gd name="T66" fmla="*/ 21 w 23"/>
                  <a:gd name="T67" fmla="*/ 10 h 56"/>
                  <a:gd name="T68" fmla="*/ 22 w 23"/>
                  <a:gd name="T69" fmla="*/ 6 h 56"/>
                  <a:gd name="T70" fmla="*/ 22 w 23"/>
                  <a:gd name="T71" fmla="*/ 5 h 56"/>
                  <a:gd name="T72" fmla="*/ 22 w 23"/>
                  <a:gd name="T73" fmla="*/ 6 h 56"/>
                  <a:gd name="T74" fmla="*/ 22 w 23"/>
                  <a:gd name="T75" fmla="*/ 4 h 56"/>
                  <a:gd name="T76" fmla="*/ 21 w 23"/>
                  <a:gd name="T77" fmla="*/ 2 h 56"/>
                  <a:gd name="T78" fmla="*/ 20 w 23"/>
                  <a:gd name="T79" fmla="*/ 0 h 56"/>
                  <a:gd name="T80" fmla="*/ 19 w 23"/>
                  <a:gd name="T81" fmla="*/ 0 h 56"/>
                  <a:gd name="T82" fmla="*/ 16 w 23"/>
                  <a:gd name="T83" fmla="*/ 0 h 56"/>
                  <a:gd name="T84" fmla="*/ 15 w 23"/>
                  <a:gd name="T85" fmla="*/ 0 h 56"/>
                  <a:gd name="T86" fmla="*/ 14 w 23"/>
                  <a:gd name="T87" fmla="*/ 1 h 56"/>
                  <a:gd name="T88" fmla="*/ 13 w 23"/>
                  <a:gd name="T89" fmla="*/ 3 h 56"/>
                  <a:gd name="T90" fmla="*/ 13 w 23"/>
                  <a:gd name="T91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" h="56">
                    <a:moveTo>
                      <a:pt x="13" y="5"/>
                    </a:moveTo>
                    <a:lnTo>
                      <a:pt x="13" y="3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1" y="14"/>
                    </a:lnTo>
                    <a:lnTo>
                      <a:pt x="10" y="18"/>
                    </a:lnTo>
                    <a:lnTo>
                      <a:pt x="9" y="21"/>
                    </a:lnTo>
                    <a:lnTo>
                      <a:pt x="9" y="24"/>
                    </a:lnTo>
                    <a:lnTo>
                      <a:pt x="7" y="27"/>
                    </a:lnTo>
                    <a:lnTo>
                      <a:pt x="7" y="30"/>
                    </a:lnTo>
                    <a:lnTo>
                      <a:pt x="6" y="33"/>
                    </a:lnTo>
                    <a:lnTo>
                      <a:pt x="5" y="36"/>
                    </a:lnTo>
                    <a:lnTo>
                      <a:pt x="4" y="39"/>
                    </a:lnTo>
                    <a:lnTo>
                      <a:pt x="3" y="41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1" y="47"/>
                    </a:lnTo>
                    <a:lnTo>
                      <a:pt x="0" y="48"/>
                    </a:lnTo>
                    <a:lnTo>
                      <a:pt x="6" y="55"/>
                    </a:lnTo>
                    <a:lnTo>
                      <a:pt x="7" y="52"/>
                    </a:lnTo>
                    <a:lnTo>
                      <a:pt x="9" y="51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3"/>
                    </a:lnTo>
                    <a:lnTo>
                      <a:pt x="13" y="40"/>
                    </a:lnTo>
                    <a:lnTo>
                      <a:pt x="14" y="37"/>
                    </a:lnTo>
                    <a:lnTo>
                      <a:pt x="15" y="34"/>
                    </a:lnTo>
                    <a:lnTo>
                      <a:pt x="15" y="31"/>
                    </a:lnTo>
                    <a:lnTo>
                      <a:pt x="16" y="28"/>
                    </a:lnTo>
                    <a:lnTo>
                      <a:pt x="18" y="25"/>
                    </a:lnTo>
                    <a:lnTo>
                      <a:pt x="19" y="20"/>
                    </a:lnTo>
                    <a:lnTo>
                      <a:pt x="19" y="17"/>
                    </a:lnTo>
                    <a:lnTo>
                      <a:pt x="20" y="14"/>
                    </a:lnTo>
                    <a:lnTo>
                      <a:pt x="21" y="10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1" y="2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3"/>
                    </a:lnTo>
                    <a:lnTo>
                      <a:pt x="13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09" name="Freeform 41">
                <a:extLst>
                  <a:ext uri="{FF2B5EF4-FFF2-40B4-BE49-F238E27FC236}">
                    <a16:creationId xmlns:a16="http://schemas.microsoft.com/office/drawing/2014/main" id="{F4E934C6-30F6-4F51-0140-93944B3E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" y="2578"/>
                <a:ext cx="70" cy="342"/>
              </a:xfrm>
              <a:custGeom>
                <a:avLst/>
                <a:gdLst>
                  <a:gd name="T0" fmla="*/ 61 w 70"/>
                  <a:gd name="T1" fmla="*/ 2 h 342"/>
                  <a:gd name="T2" fmla="*/ 52 w 70"/>
                  <a:gd name="T3" fmla="*/ 16 h 342"/>
                  <a:gd name="T4" fmla="*/ 43 w 70"/>
                  <a:gd name="T5" fmla="*/ 30 h 342"/>
                  <a:gd name="T6" fmla="*/ 35 w 70"/>
                  <a:gd name="T7" fmla="*/ 45 h 342"/>
                  <a:gd name="T8" fmla="*/ 28 w 70"/>
                  <a:gd name="T9" fmla="*/ 60 h 342"/>
                  <a:gd name="T10" fmla="*/ 23 w 70"/>
                  <a:gd name="T11" fmla="*/ 75 h 342"/>
                  <a:gd name="T12" fmla="*/ 17 w 70"/>
                  <a:gd name="T13" fmla="*/ 91 h 342"/>
                  <a:gd name="T14" fmla="*/ 13 w 70"/>
                  <a:gd name="T15" fmla="*/ 108 h 342"/>
                  <a:gd name="T16" fmla="*/ 9 w 70"/>
                  <a:gd name="T17" fmla="*/ 127 h 342"/>
                  <a:gd name="T18" fmla="*/ 6 w 70"/>
                  <a:gd name="T19" fmla="*/ 147 h 342"/>
                  <a:gd name="T20" fmla="*/ 4 w 70"/>
                  <a:gd name="T21" fmla="*/ 169 h 342"/>
                  <a:gd name="T22" fmla="*/ 2 w 70"/>
                  <a:gd name="T23" fmla="*/ 191 h 342"/>
                  <a:gd name="T24" fmla="*/ 1 w 70"/>
                  <a:gd name="T25" fmla="*/ 216 h 342"/>
                  <a:gd name="T26" fmla="*/ 0 w 70"/>
                  <a:gd name="T27" fmla="*/ 243 h 342"/>
                  <a:gd name="T28" fmla="*/ 0 w 70"/>
                  <a:gd name="T29" fmla="*/ 274 h 342"/>
                  <a:gd name="T30" fmla="*/ 0 w 70"/>
                  <a:gd name="T31" fmla="*/ 306 h 342"/>
                  <a:gd name="T32" fmla="*/ 0 w 70"/>
                  <a:gd name="T33" fmla="*/ 341 h 342"/>
                  <a:gd name="T34" fmla="*/ 9 w 70"/>
                  <a:gd name="T35" fmla="*/ 323 h 342"/>
                  <a:gd name="T36" fmla="*/ 9 w 70"/>
                  <a:gd name="T37" fmla="*/ 289 h 342"/>
                  <a:gd name="T38" fmla="*/ 9 w 70"/>
                  <a:gd name="T39" fmla="*/ 258 h 342"/>
                  <a:gd name="T40" fmla="*/ 9 w 70"/>
                  <a:gd name="T41" fmla="*/ 230 h 342"/>
                  <a:gd name="T42" fmla="*/ 10 w 70"/>
                  <a:gd name="T43" fmla="*/ 205 h 342"/>
                  <a:gd name="T44" fmla="*/ 12 w 70"/>
                  <a:gd name="T45" fmla="*/ 180 h 342"/>
                  <a:gd name="T46" fmla="*/ 14 w 70"/>
                  <a:gd name="T47" fmla="*/ 159 h 342"/>
                  <a:gd name="T48" fmla="*/ 16 w 70"/>
                  <a:gd name="T49" fmla="*/ 139 h 342"/>
                  <a:gd name="T50" fmla="*/ 20 w 70"/>
                  <a:gd name="T51" fmla="*/ 121 h 342"/>
                  <a:gd name="T52" fmla="*/ 24 w 70"/>
                  <a:gd name="T53" fmla="*/ 103 h 342"/>
                  <a:gd name="T54" fmla="*/ 28 w 70"/>
                  <a:gd name="T55" fmla="*/ 87 h 342"/>
                  <a:gd name="T56" fmla="*/ 34 w 70"/>
                  <a:gd name="T57" fmla="*/ 72 h 342"/>
                  <a:gd name="T58" fmla="*/ 40 w 70"/>
                  <a:gd name="T59" fmla="*/ 58 h 342"/>
                  <a:gd name="T60" fmla="*/ 46 w 70"/>
                  <a:gd name="T61" fmla="*/ 44 h 342"/>
                  <a:gd name="T62" fmla="*/ 54 w 70"/>
                  <a:gd name="T63" fmla="*/ 30 h 342"/>
                  <a:gd name="T64" fmla="*/ 63 w 70"/>
                  <a:gd name="T65" fmla="*/ 16 h 342"/>
                  <a:gd name="T66" fmla="*/ 60 w 70"/>
                  <a:gd name="T67" fmla="*/ 6 h 342"/>
                  <a:gd name="T68" fmla="*/ 69 w 70"/>
                  <a:gd name="T69" fmla="*/ 7 h 342"/>
                  <a:gd name="T70" fmla="*/ 68 w 70"/>
                  <a:gd name="T71" fmla="*/ 3 h 342"/>
                  <a:gd name="T72" fmla="*/ 66 w 70"/>
                  <a:gd name="T73" fmla="*/ 0 h 342"/>
                  <a:gd name="T74" fmla="*/ 62 w 70"/>
                  <a:gd name="T75" fmla="*/ 0 h 342"/>
                  <a:gd name="T76" fmla="*/ 69 w 70"/>
                  <a:gd name="T77" fmla="*/ 5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0" h="342">
                    <a:moveTo>
                      <a:pt x="69" y="5"/>
                    </a:moveTo>
                    <a:lnTo>
                      <a:pt x="61" y="2"/>
                    </a:lnTo>
                    <a:lnTo>
                      <a:pt x="56" y="9"/>
                    </a:lnTo>
                    <a:lnTo>
                      <a:pt x="52" y="16"/>
                    </a:lnTo>
                    <a:lnTo>
                      <a:pt x="47" y="23"/>
                    </a:lnTo>
                    <a:lnTo>
                      <a:pt x="43" y="30"/>
                    </a:lnTo>
                    <a:lnTo>
                      <a:pt x="39" y="38"/>
                    </a:lnTo>
                    <a:lnTo>
                      <a:pt x="35" y="45"/>
                    </a:lnTo>
                    <a:lnTo>
                      <a:pt x="32" y="52"/>
                    </a:lnTo>
                    <a:lnTo>
                      <a:pt x="28" y="60"/>
                    </a:lnTo>
                    <a:lnTo>
                      <a:pt x="26" y="67"/>
                    </a:lnTo>
                    <a:lnTo>
                      <a:pt x="23" y="75"/>
                    </a:lnTo>
                    <a:lnTo>
                      <a:pt x="20" y="83"/>
                    </a:lnTo>
                    <a:lnTo>
                      <a:pt x="17" y="91"/>
                    </a:lnTo>
                    <a:lnTo>
                      <a:pt x="15" y="100"/>
                    </a:lnTo>
                    <a:lnTo>
                      <a:pt x="13" y="108"/>
                    </a:lnTo>
                    <a:lnTo>
                      <a:pt x="11" y="118"/>
                    </a:lnTo>
                    <a:lnTo>
                      <a:pt x="9" y="127"/>
                    </a:lnTo>
                    <a:lnTo>
                      <a:pt x="8" y="137"/>
                    </a:lnTo>
                    <a:lnTo>
                      <a:pt x="6" y="147"/>
                    </a:lnTo>
                    <a:lnTo>
                      <a:pt x="5" y="157"/>
                    </a:lnTo>
                    <a:lnTo>
                      <a:pt x="4" y="169"/>
                    </a:lnTo>
                    <a:lnTo>
                      <a:pt x="3" y="180"/>
                    </a:lnTo>
                    <a:lnTo>
                      <a:pt x="2" y="191"/>
                    </a:lnTo>
                    <a:lnTo>
                      <a:pt x="1" y="204"/>
                    </a:lnTo>
                    <a:lnTo>
                      <a:pt x="1" y="216"/>
                    </a:lnTo>
                    <a:lnTo>
                      <a:pt x="1" y="230"/>
                    </a:lnTo>
                    <a:lnTo>
                      <a:pt x="0" y="243"/>
                    </a:lnTo>
                    <a:lnTo>
                      <a:pt x="0" y="258"/>
                    </a:lnTo>
                    <a:lnTo>
                      <a:pt x="0" y="274"/>
                    </a:lnTo>
                    <a:lnTo>
                      <a:pt x="0" y="289"/>
                    </a:lnTo>
                    <a:lnTo>
                      <a:pt x="0" y="306"/>
                    </a:lnTo>
                    <a:lnTo>
                      <a:pt x="0" y="323"/>
                    </a:lnTo>
                    <a:lnTo>
                      <a:pt x="0" y="341"/>
                    </a:lnTo>
                    <a:lnTo>
                      <a:pt x="9" y="341"/>
                    </a:lnTo>
                    <a:lnTo>
                      <a:pt x="9" y="323"/>
                    </a:lnTo>
                    <a:lnTo>
                      <a:pt x="9" y="306"/>
                    </a:lnTo>
                    <a:lnTo>
                      <a:pt x="9" y="289"/>
                    </a:lnTo>
                    <a:lnTo>
                      <a:pt x="9" y="274"/>
                    </a:lnTo>
                    <a:lnTo>
                      <a:pt x="9" y="258"/>
                    </a:lnTo>
                    <a:lnTo>
                      <a:pt x="9" y="244"/>
                    </a:lnTo>
                    <a:lnTo>
                      <a:pt x="9" y="230"/>
                    </a:lnTo>
                    <a:lnTo>
                      <a:pt x="10" y="217"/>
                    </a:lnTo>
                    <a:lnTo>
                      <a:pt x="10" y="205"/>
                    </a:lnTo>
                    <a:lnTo>
                      <a:pt x="11" y="193"/>
                    </a:lnTo>
                    <a:lnTo>
                      <a:pt x="12" y="180"/>
                    </a:lnTo>
                    <a:lnTo>
                      <a:pt x="13" y="169"/>
                    </a:lnTo>
                    <a:lnTo>
                      <a:pt x="14" y="159"/>
                    </a:lnTo>
                    <a:lnTo>
                      <a:pt x="15" y="149"/>
                    </a:lnTo>
                    <a:lnTo>
                      <a:pt x="16" y="139"/>
                    </a:lnTo>
                    <a:lnTo>
                      <a:pt x="18" y="130"/>
                    </a:lnTo>
                    <a:lnTo>
                      <a:pt x="20" y="121"/>
                    </a:lnTo>
                    <a:lnTo>
                      <a:pt x="22" y="112"/>
                    </a:lnTo>
                    <a:lnTo>
                      <a:pt x="24" y="103"/>
                    </a:lnTo>
                    <a:lnTo>
                      <a:pt x="26" y="95"/>
                    </a:lnTo>
                    <a:lnTo>
                      <a:pt x="28" y="87"/>
                    </a:lnTo>
                    <a:lnTo>
                      <a:pt x="31" y="80"/>
                    </a:lnTo>
                    <a:lnTo>
                      <a:pt x="34" y="72"/>
                    </a:lnTo>
                    <a:lnTo>
                      <a:pt x="37" y="65"/>
                    </a:lnTo>
                    <a:lnTo>
                      <a:pt x="40" y="58"/>
                    </a:lnTo>
                    <a:lnTo>
                      <a:pt x="43" y="51"/>
                    </a:lnTo>
                    <a:lnTo>
                      <a:pt x="46" y="44"/>
                    </a:lnTo>
                    <a:lnTo>
                      <a:pt x="50" y="37"/>
                    </a:lnTo>
                    <a:lnTo>
                      <a:pt x="54" y="30"/>
                    </a:lnTo>
                    <a:lnTo>
                      <a:pt x="59" y="23"/>
                    </a:lnTo>
                    <a:lnTo>
                      <a:pt x="63" y="16"/>
                    </a:lnTo>
                    <a:lnTo>
                      <a:pt x="67" y="9"/>
                    </a:lnTo>
                    <a:lnTo>
                      <a:pt x="60" y="6"/>
                    </a:lnTo>
                    <a:lnTo>
                      <a:pt x="67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69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grpSp>
            <p:nvGrpSpPr>
              <p:cNvPr id="7261" name="Group 93">
                <a:extLst>
                  <a:ext uri="{FF2B5EF4-FFF2-40B4-BE49-F238E27FC236}">
                    <a16:creationId xmlns:a16="http://schemas.microsoft.com/office/drawing/2014/main" id="{5AE9A388-7D9C-236F-B420-47735DE8DF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" y="3321"/>
                <a:ext cx="716" cy="293"/>
                <a:chOff x="199" y="3321"/>
                <a:chExt cx="716" cy="293"/>
              </a:xfrm>
            </p:grpSpPr>
            <p:sp>
              <p:nvSpPr>
                <p:cNvPr id="7210" name="Freeform 42">
                  <a:extLst>
                    <a:ext uri="{FF2B5EF4-FFF2-40B4-BE49-F238E27FC236}">
                      <a16:creationId xmlns:a16="http://schemas.microsoft.com/office/drawing/2014/main" id="{3CEFE083-7D8D-B41D-4052-E52FFEA99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3" y="3348"/>
                  <a:ext cx="246" cy="35"/>
                </a:xfrm>
                <a:custGeom>
                  <a:avLst/>
                  <a:gdLst>
                    <a:gd name="T0" fmla="*/ 1 w 246"/>
                    <a:gd name="T1" fmla="*/ 5 h 35"/>
                    <a:gd name="T2" fmla="*/ 8 w 246"/>
                    <a:gd name="T3" fmla="*/ 11 h 35"/>
                    <a:gd name="T4" fmla="*/ 19 w 246"/>
                    <a:gd name="T5" fmla="*/ 16 h 35"/>
                    <a:gd name="T6" fmla="*/ 32 w 246"/>
                    <a:gd name="T7" fmla="*/ 21 h 35"/>
                    <a:gd name="T8" fmla="*/ 46 w 246"/>
                    <a:gd name="T9" fmla="*/ 24 h 35"/>
                    <a:gd name="T10" fmla="*/ 63 w 246"/>
                    <a:gd name="T11" fmla="*/ 28 h 35"/>
                    <a:gd name="T12" fmla="*/ 79 w 246"/>
                    <a:gd name="T13" fmla="*/ 31 h 35"/>
                    <a:gd name="T14" fmla="*/ 98 w 246"/>
                    <a:gd name="T15" fmla="*/ 32 h 35"/>
                    <a:gd name="T16" fmla="*/ 117 w 246"/>
                    <a:gd name="T17" fmla="*/ 34 h 35"/>
                    <a:gd name="T18" fmla="*/ 136 w 246"/>
                    <a:gd name="T19" fmla="*/ 34 h 35"/>
                    <a:gd name="T20" fmla="*/ 154 w 246"/>
                    <a:gd name="T21" fmla="*/ 33 h 35"/>
                    <a:gd name="T22" fmla="*/ 173 w 246"/>
                    <a:gd name="T23" fmla="*/ 31 h 35"/>
                    <a:gd name="T24" fmla="*/ 190 w 246"/>
                    <a:gd name="T25" fmla="*/ 29 h 35"/>
                    <a:gd name="T26" fmla="*/ 207 w 246"/>
                    <a:gd name="T27" fmla="*/ 24 h 35"/>
                    <a:gd name="T28" fmla="*/ 221 w 246"/>
                    <a:gd name="T29" fmla="*/ 19 h 35"/>
                    <a:gd name="T30" fmla="*/ 234 w 246"/>
                    <a:gd name="T31" fmla="*/ 13 h 35"/>
                    <a:gd name="T32" fmla="*/ 245 w 246"/>
                    <a:gd name="T33" fmla="*/ 5 h 35"/>
                    <a:gd name="T34" fmla="*/ 234 w 246"/>
                    <a:gd name="T35" fmla="*/ 4 h 35"/>
                    <a:gd name="T36" fmla="*/ 224 w 246"/>
                    <a:gd name="T37" fmla="*/ 11 h 35"/>
                    <a:gd name="T38" fmla="*/ 211 w 246"/>
                    <a:gd name="T39" fmla="*/ 16 h 35"/>
                    <a:gd name="T40" fmla="*/ 196 w 246"/>
                    <a:gd name="T41" fmla="*/ 21 h 35"/>
                    <a:gd name="T42" fmla="*/ 180 w 246"/>
                    <a:gd name="T43" fmla="*/ 24 h 35"/>
                    <a:gd name="T44" fmla="*/ 163 w 246"/>
                    <a:gd name="T45" fmla="*/ 26 h 35"/>
                    <a:gd name="T46" fmla="*/ 145 w 246"/>
                    <a:gd name="T47" fmla="*/ 27 h 35"/>
                    <a:gd name="T48" fmla="*/ 126 w 246"/>
                    <a:gd name="T49" fmla="*/ 27 h 35"/>
                    <a:gd name="T50" fmla="*/ 108 w 246"/>
                    <a:gd name="T51" fmla="*/ 27 h 35"/>
                    <a:gd name="T52" fmla="*/ 90 w 246"/>
                    <a:gd name="T53" fmla="*/ 25 h 35"/>
                    <a:gd name="T54" fmla="*/ 72 w 246"/>
                    <a:gd name="T55" fmla="*/ 23 h 35"/>
                    <a:gd name="T56" fmla="*/ 56 w 246"/>
                    <a:gd name="T57" fmla="*/ 20 h 35"/>
                    <a:gd name="T58" fmla="*/ 41 w 246"/>
                    <a:gd name="T59" fmla="*/ 17 h 35"/>
                    <a:gd name="T60" fmla="*/ 28 w 246"/>
                    <a:gd name="T61" fmla="*/ 12 h 35"/>
                    <a:gd name="T62" fmla="*/ 17 w 246"/>
                    <a:gd name="T63" fmla="*/ 8 h 35"/>
                    <a:gd name="T64" fmla="*/ 9 w 246"/>
                    <a:gd name="T65" fmla="*/ 3 h 35"/>
                    <a:gd name="T66" fmla="*/ 6 w 246"/>
                    <a:gd name="T67" fmla="*/ 1 h 35"/>
                    <a:gd name="T68" fmla="*/ 5 w 246"/>
                    <a:gd name="T69" fmla="*/ 0 h 35"/>
                    <a:gd name="T70" fmla="*/ 2 w 246"/>
                    <a:gd name="T71" fmla="*/ 0 h 35"/>
                    <a:gd name="T72" fmla="*/ 0 w 246"/>
                    <a:gd name="T73" fmla="*/ 1 h 35"/>
                    <a:gd name="T74" fmla="*/ 0 w 246"/>
                    <a:gd name="T75" fmla="*/ 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246" h="35">
                      <a:moveTo>
                        <a:pt x="1" y="5"/>
                      </a:moveTo>
                      <a:lnTo>
                        <a:pt x="1" y="5"/>
                      </a:lnTo>
                      <a:lnTo>
                        <a:pt x="4" y="8"/>
                      </a:lnTo>
                      <a:lnTo>
                        <a:pt x="8" y="11"/>
                      </a:lnTo>
                      <a:lnTo>
                        <a:pt x="13" y="14"/>
                      </a:lnTo>
                      <a:lnTo>
                        <a:pt x="19" y="16"/>
                      </a:lnTo>
                      <a:lnTo>
                        <a:pt x="25" y="18"/>
                      </a:lnTo>
                      <a:lnTo>
                        <a:pt x="32" y="21"/>
                      </a:lnTo>
                      <a:lnTo>
                        <a:pt x="38" y="22"/>
                      </a:lnTo>
                      <a:lnTo>
                        <a:pt x="46" y="24"/>
                      </a:lnTo>
                      <a:lnTo>
                        <a:pt x="54" y="26"/>
                      </a:lnTo>
                      <a:lnTo>
                        <a:pt x="63" y="28"/>
                      </a:lnTo>
                      <a:lnTo>
                        <a:pt x="71" y="29"/>
                      </a:lnTo>
                      <a:lnTo>
                        <a:pt x="79" y="31"/>
                      </a:lnTo>
                      <a:lnTo>
                        <a:pt x="89" y="31"/>
                      </a:lnTo>
                      <a:lnTo>
                        <a:pt x="98" y="32"/>
                      </a:lnTo>
                      <a:lnTo>
                        <a:pt x="107" y="33"/>
                      </a:lnTo>
                      <a:lnTo>
                        <a:pt x="117" y="34"/>
                      </a:lnTo>
                      <a:lnTo>
                        <a:pt x="126" y="34"/>
                      </a:lnTo>
                      <a:lnTo>
                        <a:pt x="136" y="34"/>
                      </a:lnTo>
                      <a:lnTo>
                        <a:pt x="146" y="33"/>
                      </a:lnTo>
                      <a:lnTo>
                        <a:pt x="154" y="33"/>
                      </a:lnTo>
                      <a:lnTo>
                        <a:pt x="164" y="32"/>
                      </a:lnTo>
                      <a:lnTo>
                        <a:pt x="173" y="31"/>
                      </a:lnTo>
                      <a:lnTo>
                        <a:pt x="182" y="30"/>
                      </a:lnTo>
                      <a:lnTo>
                        <a:pt x="190" y="29"/>
                      </a:lnTo>
                      <a:lnTo>
                        <a:pt x="199" y="27"/>
                      </a:lnTo>
                      <a:lnTo>
                        <a:pt x="207" y="24"/>
                      </a:lnTo>
                      <a:lnTo>
                        <a:pt x="214" y="22"/>
                      </a:lnTo>
                      <a:lnTo>
                        <a:pt x="221" y="19"/>
                      </a:lnTo>
                      <a:lnTo>
                        <a:pt x="228" y="16"/>
                      </a:lnTo>
                      <a:lnTo>
                        <a:pt x="234" y="13"/>
                      </a:lnTo>
                      <a:lnTo>
                        <a:pt x="240" y="9"/>
                      </a:lnTo>
                      <a:lnTo>
                        <a:pt x="245" y="5"/>
                      </a:lnTo>
                      <a:lnTo>
                        <a:pt x="239" y="1"/>
                      </a:lnTo>
                      <a:lnTo>
                        <a:pt x="234" y="4"/>
                      </a:lnTo>
                      <a:lnTo>
                        <a:pt x="229" y="8"/>
                      </a:lnTo>
                      <a:lnTo>
                        <a:pt x="224" y="11"/>
                      </a:lnTo>
                      <a:lnTo>
                        <a:pt x="218" y="14"/>
                      </a:lnTo>
                      <a:lnTo>
                        <a:pt x="211" y="16"/>
                      </a:lnTo>
                      <a:lnTo>
                        <a:pt x="204" y="19"/>
                      </a:lnTo>
                      <a:lnTo>
                        <a:pt x="196" y="21"/>
                      </a:lnTo>
                      <a:lnTo>
                        <a:pt x="188" y="22"/>
                      </a:lnTo>
                      <a:lnTo>
                        <a:pt x="180" y="24"/>
                      </a:lnTo>
                      <a:lnTo>
                        <a:pt x="172" y="25"/>
                      </a:lnTo>
                      <a:lnTo>
                        <a:pt x="163" y="26"/>
                      </a:lnTo>
                      <a:lnTo>
                        <a:pt x="154" y="27"/>
                      </a:lnTo>
                      <a:lnTo>
                        <a:pt x="145" y="27"/>
                      </a:lnTo>
                      <a:lnTo>
                        <a:pt x="136" y="27"/>
                      </a:lnTo>
                      <a:lnTo>
                        <a:pt x="126" y="27"/>
                      </a:lnTo>
                      <a:lnTo>
                        <a:pt x="117" y="27"/>
                      </a:lnTo>
                      <a:lnTo>
                        <a:pt x="108" y="27"/>
                      </a:lnTo>
                      <a:lnTo>
                        <a:pt x="99" y="26"/>
                      </a:lnTo>
                      <a:lnTo>
                        <a:pt x="90" y="25"/>
                      </a:lnTo>
                      <a:lnTo>
                        <a:pt x="81" y="24"/>
                      </a:lnTo>
                      <a:lnTo>
                        <a:pt x="72" y="23"/>
                      </a:lnTo>
                      <a:lnTo>
                        <a:pt x="64" y="21"/>
                      </a:lnTo>
                      <a:lnTo>
                        <a:pt x="56" y="20"/>
                      </a:lnTo>
                      <a:lnTo>
                        <a:pt x="49" y="18"/>
                      </a:lnTo>
                      <a:lnTo>
                        <a:pt x="41" y="17"/>
                      </a:lnTo>
                      <a:lnTo>
                        <a:pt x="34" y="14"/>
                      </a:lnTo>
                      <a:lnTo>
                        <a:pt x="28" y="12"/>
                      </a:lnTo>
                      <a:lnTo>
                        <a:pt x="23" y="10"/>
                      </a:lnTo>
                      <a:lnTo>
                        <a:pt x="17" y="8"/>
                      </a:lnTo>
                      <a:lnTo>
                        <a:pt x="13" y="6"/>
                      </a:lnTo>
                      <a:lnTo>
                        <a:pt x="9" y="3"/>
                      </a:lnTo>
                      <a:lnTo>
                        <a:pt x="6" y="1"/>
                      </a:lnTo>
                      <a:lnTo>
                        <a:pt x="6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1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11" name="Freeform 43">
                  <a:extLst>
                    <a:ext uri="{FF2B5EF4-FFF2-40B4-BE49-F238E27FC236}">
                      <a16:creationId xmlns:a16="http://schemas.microsoft.com/office/drawing/2014/main" id="{ADD61B7B-05D1-1307-6D00-31117C51F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" y="3350"/>
                  <a:ext cx="192" cy="48"/>
                </a:xfrm>
                <a:custGeom>
                  <a:avLst/>
                  <a:gdLst>
                    <a:gd name="T0" fmla="*/ 1 w 192"/>
                    <a:gd name="T1" fmla="*/ 5 h 48"/>
                    <a:gd name="T2" fmla="*/ 10 w 192"/>
                    <a:gd name="T3" fmla="*/ 13 h 48"/>
                    <a:gd name="T4" fmla="*/ 21 w 192"/>
                    <a:gd name="T5" fmla="*/ 20 h 48"/>
                    <a:gd name="T6" fmla="*/ 33 w 192"/>
                    <a:gd name="T7" fmla="*/ 27 h 48"/>
                    <a:gd name="T8" fmla="*/ 46 w 192"/>
                    <a:gd name="T9" fmla="*/ 32 h 48"/>
                    <a:gd name="T10" fmla="*/ 59 w 192"/>
                    <a:gd name="T11" fmla="*/ 37 h 48"/>
                    <a:gd name="T12" fmla="*/ 73 w 192"/>
                    <a:gd name="T13" fmla="*/ 41 h 48"/>
                    <a:gd name="T14" fmla="*/ 87 w 192"/>
                    <a:gd name="T15" fmla="*/ 44 h 48"/>
                    <a:gd name="T16" fmla="*/ 102 w 192"/>
                    <a:gd name="T17" fmla="*/ 45 h 48"/>
                    <a:gd name="T18" fmla="*/ 115 w 192"/>
                    <a:gd name="T19" fmla="*/ 46 h 48"/>
                    <a:gd name="T20" fmla="*/ 129 w 192"/>
                    <a:gd name="T21" fmla="*/ 46 h 48"/>
                    <a:gd name="T22" fmla="*/ 142 w 192"/>
                    <a:gd name="T23" fmla="*/ 45 h 48"/>
                    <a:gd name="T24" fmla="*/ 154 w 192"/>
                    <a:gd name="T25" fmla="*/ 44 h 48"/>
                    <a:gd name="T26" fmla="*/ 166 w 192"/>
                    <a:gd name="T27" fmla="*/ 41 h 48"/>
                    <a:gd name="T28" fmla="*/ 175 w 192"/>
                    <a:gd name="T29" fmla="*/ 37 h 48"/>
                    <a:gd name="T30" fmla="*/ 184 w 192"/>
                    <a:gd name="T31" fmla="*/ 32 h 48"/>
                    <a:gd name="T32" fmla="*/ 191 w 192"/>
                    <a:gd name="T33" fmla="*/ 26 h 48"/>
                    <a:gd name="T34" fmla="*/ 182 w 192"/>
                    <a:gd name="T35" fmla="*/ 25 h 48"/>
                    <a:gd name="T36" fmla="*/ 175 w 192"/>
                    <a:gd name="T37" fmla="*/ 29 h 48"/>
                    <a:gd name="T38" fmla="*/ 167 w 192"/>
                    <a:gd name="T39" fmla="*/ 33 h 48"/>
                    <a:gd name="T40" fmla="*/ 158 w 192"/>
                    <a:gd name="T41" fmla="*/ 36 h 48"/>
                    <a:gd name="T42" fmla="*/ 147 w 192"/>
                    <a:gd name="T43" fmla="*/ 38 h 48"/>
                    <a:gd name="T44" fmla="*/ 135 w 192"/>
                    <a:gd name="T45" fmla="*/ 40 h 48"/>
                    <a:gd name="T46" fmla="*/ 122 w 192"/>
                    <a:gd name="T47" fmla="*/ 40 h 48"/>
                    <a:gd name="T48" fmla="*/ 109 w 192"/>
                    <a:gd name="T49" fmla="*/ 40 h 48"/>
                    <a:gd name="T50" fmla="*/ 96 w 192"/>
                    <a:gd name="T51" fmla="*/ 38 h 48"/>
                    <a:gd name="T52" fmla="*/ 82 w 192"/>
                    <a:gd name="T53" fmla="*/ 36 h 48"/>
                    <a:gd name="T54" fmla="*/ 69 w 192"/>
                    <a:gd name="T55" fmla="*/ 33 h 48"/>
                    <a:gd name="T56" fmla="*/ 55 w 192"/>
                    <a:gd name="T57" fmla="*/ 29 h 48"/>
                    <a:gd name="T58" fmla="*/ 43 w 192"/>
                    <a:gd name="T59" fmla="*/ 24 h 48"/>
                    <a:gd name="T60" fmla="*/ 31 w 192"/>
                    <a:gd name="T61" fmla="*/ 18 h 48"/>
                    <a:gd name="T62" fmla="*/ 20 w 192"/>
                    <a:gd name="T63" fmla="*/ 12 h 48"/>
                    <a:gd name="T64" fmla="*/ 11 w 192"/>
                    <a:gd name="T65" fmla="*/ 5 h 48"/>
                    <a:gd name="T66" fmla="*/ 5 w 192"/>
                    <a:gd name="T67" fmla="*/ 0 h 48"/>
                    <a:gd name="T68" fmla="*/ 5 w 192"/>
                    <a:gd name="T69" fmla="*/ 0 h 48"/>
                    <a:gd name="T70" fmla="*/ 2 w 192"/>
                    <a:gd name="T71" fmla="*/ 0 h 48"/>
                    <a:gd name="T72" fmla="*/ 0 w 192"/>
                    <a:gd name="T73" fmla="*/ 1 h 48"/>
                    <a:gd name="T74" fmla="*/ 0 w 192"/>
                    <a:gd name="T75" fmla="*/ 4 h 48"/>
                    <a:gd name="T76" fmla="*/ 2 w 192"/>
                    <a:gd name="T77" fmla="*/ 5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92" h="48">
                      <a:moveTo>
                        <a:pt x="2" y="5"/>
                      </a:moveTo>
                      <a:lnTo>
                        <a:pt x="1" y="5"/>
                      </a:lnTo>
                      <a:lnTo>
                        <a:pt x="5" y="9"/>
                      </a:lnTo>
                      <a:lnTo>
                        <a:pt x="10" y="13"/>
                      </a:lnTo>
                      <a:lnTo>
                        <a:pt x="15" y="17"/>
                      </a:lnTo>
                      <a:lnTo>
                        <a:pt x="21" y="20"/>
                      </a:lnTo>
                      <a:lnTo>
                        <a:pt x="27" y="24"/>
                      </a:lnTo>
                      <a:lnTo>
                        <a:pt x="33" y="27"/>
                      </a:lnTo>
                      <a:lnTo>
                        <a:pt x="39" y="30"/>
                      </a:lnTo>
                      <a:lnTo>
                        <a:pt x="46" y="32"/>
                      </a:lnTo>
                      <a:lnTo>
                        <a:pt x="52" y="35"/>
                      </a:lnTo>
                      <a:lnTo>
                        <a:pt x="59" y="37"/>
                      </a:lnTo>
                      <a:lnTo>
                        <a:pt x="66" y="39"/>
                      </a:lnTo>
                      <a:lnTo>
                        <a:pt x="73" y="41"/>
                      </a:lnTo>
                      <a:lnTo>
                        <a:pt x="80" y="42"/>
                      </a:lnTo>
                      <a:lnTo>
                        <a:pt x="87" y="44"/>
                      </a:lnTo>
                      <a:lnTo>
                        <a:pt x="94" y="44"/>
                      </a:lnTo>
                      <a:lnTo>
                        <a:pt x="102" y="45"/>
                      </a:lnTo>
                      <a:lnTo>
                        <a:pt x="109" y="46"/>
                      </a:lnTo>
                      <a:lnTo>
                        <a:pt x="115" y="46"/>
                      </a:lnTo>
                      <a:lnTo>
                        <a:pt x="122" y="47"/>
                      </a:lnTo>
                      <a:lnTo>
                        <a:pt x="129" y="46"/>
                      </a:lnTo>
                      <a:lnTo>
                        <a:pt x="136" y="46"/>
                      </a:lnTo>
                      <a:lnTo>
                        <a:pt x="142" y="45"/>
                      </a:lnTo>
                      <a:lnTo>
                        <a:pt x="148" y="45"/>
                      </a:lnTo>
                      <a:lnTo>
                        <a:pt x="154" y="44"/>
                      </a:lnTo>
                      <a:lnTo>
                        <a:pt x="160" y="43"/>
                      </a:lnTo>
                      <a:lnTo>
                        <a:pt x="166" y="41"/>
                      </a:lnTo>
                      <a:lnTo>
                        <a:pt x="171" y="39"/>
                      </a:lnTo>
                      <a:lnTo>
                        <a:pt x="175" y="37"/>
                      </a:lnTo>
                      <a:lnTo>
                        <a:pt x="180" y="35"/>
                      </a:lnTo>
                      <a:lnTo>
                        <a:pt x="184" y="32"/>
                      </a:lnTo>
                      <a:lnTo>
                        <a:pt x="187" y="29"/>
                      </a:lnTo>
                      <a:lnTo>
                        <a:pt x="191" y="26"/>
                      </a:lnTo>
                      <a:lnTo>
                        <a:pt x="184" y="23"/>
                      </a:lnTo>
                      <a:lnTo>
                        <a:pt x="182" y="25"/>
                      </a:lnTo>
                      <a:lnTo>
                        <a:pt x="179" y="27"/>
                      </a:lnTo>
                      <a:lnTo>
                        <a:pt x="175" y="29"/>
                      </a:lnTo>
                      <a:lnTo>
                        <a:pt x="172" y="32"/>
                      </a:lnTo>
                      <a:lnTo>
                        <a:pt x="167" y="33"/>
                      </a:lnTo>
                      <a:lnTo>
                        <a:pt x="163" y="35"/>
                      </a:lnTo>
                      <a:lnTo>
                        <a:pt x="158" y="36"/>
                      </a:lnTo>
                      <a:lnTo>
                        <a:pt x="152" y="37"/>
                      </a:lnTo>
                      <a:lnTo>
                        <a:pt x="147" y="38"/>
                      </a:lnTo>
                      <a:lnTo>
                        <a:pt x="141" y="39"/>
                      </a:lnTo>
                      <a:lnTo>
                        <a:pt x="135" y="40"/>
                      </a:lnTo>
                      <a:lnTo>
                        <a:pt x="129" y="40"/>
                      </a:lnTo>
                      <a:lnTo>
                        <a:pt x="122" y="40"/>
                      </a:lnTo>
                      <a:lnTo>
                        <a:pt x="116" y="40"/>
                      </a:lnTo>
                      <a:lnTo>
                        <a:pt x="109" y="40"/>
                      </a:lnTo>
                      <a:lnTo>
                        <a:pt x="103" y="39"/>
                      </a:lnTo>
                      <a:lnTo>
                        <a:pt x="96" y="38"/>
                      </a:lnTo>
                      <a:lnTo>
                        <a:pt x="89" y="37"/>
                      </a:lnTo>
                      <a:lnTo>
                        <a:pt x="82" y="36"/>
                      </a:lnTo>
                      <a:lnTo>
                        <a:pt x="75" y="35"/>
                      </a:lnTo>
                      <a:lnTo>
                        <a:pt x="69" y="33"/>
                      </a:lnTo>
                      <a:lnTo>
                        <a:pt x="62" y="31"/>
                      </a:lnTo>
                      <a:lnTo>
                        <a:pt x="55" y="29"/>
                      </a:lnTo>
                      <a:lnTo>
                        <a:pt x="49" y="26"/>
                      </a:lnTo>
                      <a:lnTo>
                        <a:pt x="43" y="24"/>
                      </a:lnTo>
                      <a:lnTo>
                        <a:pt x="37" y="21"/>
                      </a:lnTo>
                      <a:lnTo>
                        <a:pt x="31" y="18"/>
                      </a:lnTo>
                      <a:lnTo>
                        <a:pt x="25" y="15"/>
                      </a:lnTo>
                      <a:lnTo>
                        <a:pt x="20" y="12"/>
                      </a:lnTo>
                      <a:lnTo>
                        <a:pt x="15" y="8"/>
                      </a:lnTo>
                      <a:lnTo>
                        <a:pt x="11" y="5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1" y="5"/>
                      </a:lnTo>
                      <a:lnTo>
                        <a:pt x="2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12" name="Freeform 44">
                  <a:extLst>
                    <a:ext uri="{FF2B5EF4-FFF2-40B4-BE49-F238E27FC236}">
                      <a16:creationId xmlns:a16="http://schemas.microsoft.com/office/drawing/2014/main" id="{C28C226E-F09A-CB98-55F9-C8FD0AE97E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" y="3321"/>
                  <a:ext cx="24" cy="38"/>
                </a:xfrm>
                <a:custGeom>
                  <a:avLst/>
                  <a:gdLst>
                    <a:gd name="T0" fmla="*/ 13 w 24"/>
                    <a:gd name="T1" fmla="*/ 2 h 38"/>
                    <a:gd name="T2" fmla="*/ 16 w 24"/>
                    <a:gd name="T3" fmla="*/ 0 h 38"/>
                    <a:gd name="T4" fmla="*/ 12 w 24"/>
                    <a:gd name="T5" fmla="*/ 2 h 38"/>
                    <a:gd name="T6" fmla="*/ 9 w 24"/>
                    <a:gd name="T7" fmla="*/ 4 h 38"/>
                    <a:gd name="T8" fmla="*/ 6 w 24"/>
                    <a:gd name="T9" fmla="*/ 6 h 38"/>
                    <a:gd name="T10" fmla="*/ 4 w 24"/>
                    <a:gd name="T11" fmla="*/ 8 h 38"/>
                    <a:gd name="T12" fmla="*/ 2 w 24"/>
                    <a:gd name="T13" fmla="*/ 10 h 38"/>
                    <a:gd name="T14" fmla="*/ 1 w 24"/>
                    <a:gd name="T15" fmla="*/ 12 h 38"/>
                    <a:gd name="T16" fmla="*/ 0 w 24"/>
                    <a:gd name="T17" fmla="*/ 15 h 38"/>
                    <a:gd name="T18" fmla="*/ 0 w 24"/>
                    <a:gd name="T19" fmla="*/ 17 h 38"/>
                    <a:gd name="T20" fmla="*/ 0 w 24"/>
                    <a:gd name="T21" fmla="*/ 20 h 38"/>
                    <a:gd name="T22" fmla="*/ 0 w 24"/>
                    <a:gd name="T23" fmla="*/ 23 h 38"/>
                    <a:gd name="T24" fmla="*/ 1 w 24"/>
                    <a:gd name="T25" fmla="*/ 25 h 38"/>
                    <a:gd name="T26" fmla="*/ 3 w 24"/>
                    <a:gd name="T27" fmla="*/ 28 h 38"/>
                    <a:gd name="T28" fmla="*/ 5 w 24"/>
                    <a:gd name="T29" fmla="*/ 30 h 38"/>
                    <a:gd name="T30" fmla="*/ 8 w 24"/>
                    <a:gd name="T31" fmla="*/ 32 h 38"/>
                    <a:gd name="T32" fmla="*/ 11 w 24"/>
                    <a:gd name="T33" fmla="*/ 35 h 38"/>
                    <a:gd name="T34" fmla="*/ 16 w 24"/>
                    <a:gd name="T35" fmla="*/ 37 h 38"/>
                    <a:gd name="T36" fmla="*/ 20 w 24"/>
                    <a:gd name="T37" fmla="*/ 31 h 38"/>
                    <a:gd name="T38" fmla="*/ 18 w 24"/>
                    <a:gd name="T39" fmla="*/ 29 h 38"/>
                    <a:gd name="T40" fmla="*/ 15 w 24"/>
                    <a:gd name="T41" fmla="*/ 28 h 38"/>
                    <a:gd name="T42" fmla="*/ 13 w 24"/>
                    <a:gd name="T43" fmla="*/ 26 h 38"/>
                    <a:gd name="T44" fmla="*/ 11 w 24"/>
                    <a:gd name="T45" fmla="*/ 24 h 38"/>
                    <a:gd name="T46" fmla="*/ 10 w 24"/>
                    <a:gd name="T47" fmla="*/ 23 h 38"/>
                    <a:gd name="T48" fmla="*/ 9 w 24"/>
                    <a:gd name="T49" fmla="*/ 21 h 38"/>
                    <a:gd name="T50" fmla="*/ 9 w 24"/>
                    <a:gd name="T51" fmla="*/ 20 h 38"/>
                    <a:gd name="T52" fmla="*/ 9 w 24"/>
                    <a:gd name="T53" fmla="*/ 18 h 38"/>
                    <a:gd name="T54" fmla="*/ 9 w 24"/>
                    <a:gd name="T55" fmla="*/ 16 h 38"/>
                    <a:gd name="T56" fmla="*/ 10 w 24"/>
                    <a:gd name="T57" fmla="*/ 15 h 38"/>
                    <a:gd name="T58" fmla="*/ 11 w 24"/>
                    <a:gd name="T59" fmla="*/ 13 h 38"/>
                    <a:gd name="T60" fmla="*/ 12 w 24"/>
                    <a:gd name="T61" fmla="*/ 12 h 38"/>
                    <a:gd name="T62" fmla="*/ 14 w 24"/>
                    <a:gd name="T63" fmla="*/ 10 h 38"/>
                    <a:gd name="T64" fmla="*/ 16 w 24"/>
                    <a:gd name="T65" fmla="*/ 8 h 38"/>
                    <a:gd name="T66" fmla="*/ 18 w 24"/>
                    <a:gd name="T67" fmla="*/ 7 h 38"/>
                    <a:gd name="T68" fmla="*/ 20 w 24"/>
                    <a:gd name="T69" fmla="*/ 6 h 38"/>
                    <a:gd name="T70" fmla="*/ 23 w 24"/>
                    <a:gd name="T71" fmla="*/ 4 h 38"/>
                    <a:gd name="T72" fmla="*/ 20 w 24"/>
                    <a:gd name="T73" fmla="*/ 6 h 38"/>
                    <a:gd name="T74" fmla="*/ 22 w 24"/>
                    <a:gd name="T75" fmla="*/ 5 h 38"/>
                    <a:gd name="T76" fmla="*/ 23 w 24"/>
                    <a:gd name="T77" fmla="*/ 4 h 38"/>
                    <a:gd name="T78" fmla="*/ 23 w 24"/>
                    <a:gd name="T79" fmla="*/ 2 h 38"/>
                    <a:gd name="T80" fmla="*/ 22 w 24"/>
                    <a:gd name="T81" fmla="*/ 1 h 38"/>
                    <a:gd name="T82" fmla="*/ 21 w 24"/>
                    <a:gd name="T83" fmla="*/ 0 h 38"/>
                    <a:gd name="T84" fmla="*/ 19 w 24"/>
                    <a:gd name="T85" fmla="*/ 0 h 38"/>
                    <a:gd name="T86" fmla="*/ 18 w 24"/>
                    <a:gd name="T87" fmla="*/ 0 h 38"/>
                    <a:gd name="T88" fmla="*/ 16 w 24"/>
                    <a:gd name="T89" fmla="*/ 0 h 38"/>
                    <a:gd name="T90" fmla="*/ 13 w 24"/>
                    <a:gd name="T91" fmla="*/ 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4" h="38">
                      <a:moveTo>
                        <a:pt x="13" y="2"/>
                      </a:moveTo>
                      <a:lnTo>
                        <a:pt x="16" y="0"/>
                      </a:lnTo>
                      <a:lnTo>
                        <a:pt x="12" y="2"/>
                      </a:lnTo>
                      <a:lnTo>
                        <a:pt x="9" y="4"/>
                      </a:lnTo>
                      <a:lnTo>
                        <a:pt x="6" y="6"/>
                      </a:lnTo>
                      <a:lnTo>
                        <a:pt x="4" y="8"/>
                      </a:lnTo>
                      <a:lnTo>
                        <a:pt x="2" y="10"/>
                      </a:lnTo>
                      <a:lnTo>
                        <a:pt x="1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5"/>
                      </a:lnTo>
                      <a:lnTo>
                        <a:pt x="3" y="28"/>
                      </a:lnTo>
                      <a:lnTo>
                        <a:pt x="5" y="30"/>
                      </a:lnTo>
                      <a:lnTo>
                        <a:pt x="8" y="32"/>
                      </a:lnTo>
                      <a:lnTo>
                        <a:pt x="11" y="35"/>
                      </a:lnTo>
                      <a:lnTo>
                        <a:pt x="16" y="37"/>
                      </a:lnTo>
                      <a:lnTo>
                        <a:pt x="20" y="31"/>
                      </a:lnTo>
                      <a:lnTo>
                        <a:pt x="18" y="29"/>
                      </a:lnTo>
                      <a:lnTo>
                        <a:pt x="15" y="28"/>
                      </a:lnTo>
                      <a:lnTo>
                        <a:pt x="13" y="26"/>
                      </a:lnTo>
                      <a:lnTo>
                        <a:pt x="11" y="24"/>
                      </a:lnTo>
                      <a:lnTo>
                        <a:pt x="10" y="23"/>
                      </a:lnTo>
                      <a:lnTo>
                        <a:pt x="9" y="21"/>
                      </a:lnTo>
                      <a:lnTo>
                        <a:pt x="9" y="20"/>
                      </a:lnTo>
                      <a:lnTo>
                        <a:pt x="9" y="18"/>
                      </a:lnTo>
                      <a:lnTo>
                        <a:pt x="9" y="16"/>
                      </a:lnTo>
                      <a:lnTo>
                        <a:pt x="10" y="15"/>
                      </a:lnTo>
                      <a:lnTo>
                        <a:pt x="11" y="13"/>
                      </a:lnTo>
                      <a:lnTo>
                        <a:pt x="12" y="12"/>
                      </a:lnTo>
                      <a:lnTo>
                        <a:pt x="14" y="10"/>
                      </a:lnTo>
                      <a:lnTo>
                        <a:pt x="16" y="8"/>
                      </a:lnTo>
                      <a:lnTo>
                        <a:pt x="18" y="7"/>
                      </a:lnTo>
                      <a:lnTo>
                        <a:pt x="20" y="6"/>
                      </a:lnTo>
                      <a:lnTo>
                        <a:pt x="23" y="4"/>
                      </a:lnTo>
                      <a:lnTo>
                        <a:pt x="20" y="6"/>
                      </a:lnTo>
                      <a:lnTo>
                        <a:pt x="22" y="5"/>
                      </a:lnTo>
                      <a:lnTo>
                        <a:pt x="23" y="4"/>
                      </a:lnTo>
                      <a:lnTo>
                        <a:pt x="23" y="2"/>
                      </a:lnTo>
                      <a:lnTo>
                        <a:pt x="22" y="1"/>
                      </a:lnTo>
                      <a:lnTo>
                        <a:pt x="21" y="0"/>
                      </a:lnTo>
                      <a:lnTo>
                        <a:pt x="19" y="0"/>
                      </a:lnTo>
                      <a:lnTo>
                        <a:pt x="18" y="0"/>
                      </a:lnTo>
                      <a:lnTo>
                        <a:pt x="16" y="0"/>
                      </a:lnTo>
                      <a:lnTo>
                        <a:pt x="13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13" name="Freeform 45">
                  <a:extLst>
                    <a:ext uri="{FF2B5EF4-FFF2-40B4-BE49-F238E27FC236}">
                      <a16:creationId xmlns:a16="http://schemas.microsoft.com/office/drawing/2014/main" id="{D381E270-6F45-4CCA-EDCD-4E1CD2FC53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" y="3348"/>
                  <a:ext cx="710" cy="264"/>
                </a:xfrm>
                <a:custGeom>
                  <a:avLst/>
                  <a:gdLst>
                    <a:gd name="T0" fmla="*/ 507 w 710"/>
                    <a:gd name="T1" fmla="*/ 14 h 264"/>
                    <a:gd name="T2" fmla="*/ 527 w 710"/>
                    <a:gd name="T3" fmla="*/ 34 h 264"/>
                    <a:gd name="T4" fmla="*/ 546 w 710"/>
                    <a:gd name="T5" fmla="*/ 54 h 264"/>
                    <a:gd name="T6" fmla="*/ 575 w 710"/>
                    <a:gd name="T7" fmla="*/ 67 h 264"/>
                    <a:gd name="T8" fmla="*/ 609 w 710"/>
                    <a:gd name="T9" fmla="*/ 80 h 264"/>
                    <a:gd name="T10" fmla="*/ 643 w 710"/>
                    <a:gd name="T11" fmla="*/ 95 h 264"/>
                    <a:gd name="T12" fmla="*/ 673 w 710"/>
                    <a:gd name="T13" fmla="*/ 113 h 264"/>
                    <a:gd name="T14" fmla="*/ 696 w 710"/>
                    <a:gd name="T15" fmla="*/ 134 h 264"/>
                    <a:gd name="T16" fmla="*/ 708 w 710"/>
                    <a:gd name="T17" fmla="*/ 160 h 264"/>
                    <a:gd name="T18" fmla="*/ 702 w 710"/>
                    <a:gd name="T19" fmla="*/ 191 h 264"/>
                    <a:gd name="T20" fmla="*/ 674 w 710"/>
                    <a:gd name="T21" fmla="*/ 216 h 264"/>
                    <a:gd name="T22" fmla="*/ 636 w 710"/>
                    <a:gd name="T23" fmla="*/ 231 h 264"/>
                    <a:gd name="T24" fmla="*/ 594 w 710"/>
                    <a:gd name="T25" fmla="*/ 236 h 264"/>
                    <a:gd name="T26" fmla="*/ 550 w 710"/>
                    <a:gd name="T27" fmla="*/ 234 h 264"/>
                    <a:gd name="T28" fmla="*/ 508 w 710"/>
                    <a:gd name="T29" fmla="*/ 226 h 264"/>
                    <a:gd name="T30" fmla="*/ 473 w 710"/>
                    <a:gd name="T31" fmla="*/ 213 h 264"/>
                    <a:gd name="T32" fmla="*/ 466 w 710"/>
                    <a:gd name="T33" fmla="*/ 219 h 264"/>
                    <a:gd name="T34" fmla="*/ 463 w 710"/>
                    <a:gd name="T35" fmla="*/ 229 h 264"/>
                    <a:gd name="T36" fmla="*/ 457 w 710"/>
                    <a:gd name="T37" fmla="*/ 237 h 264"/>
                    <a:gd name="T38" fmla="*/ 427 w 710"/>
                    <a:gd name="T39" fmla="*/ 252 h 264"/>
                    <a:gd name="T40" fmla="*/ 373 w 710"/>
                    <a:gd name="T41" fmla="*/ 262 h 264"/>
                    <a:gd name="T42" fmla="*/ 310 w 710"/>
                    <a:gd name="T43" fmla="*/ 261 h 264"/>
                    <a:gd name="T44" fmla="*/ 245 w 710"/>
                    <a:gd name="T45" fmla="*/ 252 h 264"/>
                    <a:gd name="T46" fmla="*/ 185 w 710"/>
                    <a:gd name="T47" fmla="*/ 238 h 264"/>
                    <a:gd name="T48" fmla="*/ 138 w 710"/>
                    <a:gd name="T49" fmla="*/ 221 h 264"/>
                    <a:gd name="T50" fmla="*/ 110 w 710"/>
                    <a:gd name="T51" fmla="*/ 204 h 264"/>
                    <a:gd name="T52" fmla="*/ 99 w 710"/>
                    <a:gd name="T53" fmla="*/ 188 h 264"/>
                    <a:gd name="T54" fmla="*/ 85 w 710"/>
                    <a:gd name="T55" fmla="*/ 170 h 264"/>
                    <a:gd name="T56" fmla="*/ 53 w 710"/>
                    <a:gd name="T57" fmla="*/ 158 h 264"/>
                    <a:gd name="T58" fmla="*/ 27 w 710"/>
                    <a:gd name="T59" fmla="*/ 144 h 264"/>
                    <a:gd name="T60" fmla="*/ 9 w 710"/>
                    <a:gd name="T61" fmla="*/ 123 h 264"/>
                    <a:gd name="T62" fmla="*/ 1 w 710"/>
                    <a:gd name="T63" fmla="*/ 98 h 264"/>
                    <a:gd name="T64" fmla="*/ 1 w 710"/>
                    <a:gd name="T65" fmla="*/ 71 h 264"/>
                    <a:gd name="T66" fmla="*/ 8 w 710"/>
                    <a:gd name="T67" fmla="*/ 43 h 264"/>
                    <a:gd name="T68" fmla="*/ 23 w 710"/>
                    <a:gd name="T69" fmla="*/ 15 h 264"/>
                    <a:gd name="T70" fmla="*/ 43 w 710"/>
                    <a:gd name="T71" fmla="*/ 18 h 264"/>
                    <a:gd name="T72" fmla="*/ 70 w 710"/>
                    <a:gd name="T73" fmla="*/ 33 h 264"/>
                    <a:gd name="T74" fmla="*/ 103 w 710"/>
                    <a:gd name="T75" fmla="*/ 43 h 264"/>
                    <a:gd name="T76" fmla="*/ 138 w 710"/>
                    <a:gd name="T77" fmla="*/ 47 h 264"/>
                    <a:gd name="T78" fmla="*/ 172 w 710"/>
                    <a:gd name="T79" fmla="*/ 46 h 264"/>
                    <a:gd name="T80" fmla="*/ 200 w 710"/>
                    <a:gd name="T81" fmla="*/ 40 h 264"/>
                    <a:gd name="T82" fmla="*/ 221 w 710"/>
                    <a:gd name="T83" fmla="*/ 34 h 264"/>
                    <a:gd name="T84" fmla="*/ 240 w 710"/>
                    <a:gd name="T85" fmla="*/ 41 h 264"/>
                    <a:gd name="T86" fmla="*/ 242 w 710"/>
                    <a:gd name="T87" fmla="*/ 35 h 264"/>
                    <a:gd name="T88" fmla="*/ 238 w 710"/>
                    <a:gd name="T89" fmla="*/ 20 h 264"/>
                    <a:gd name="T90" fmla="*/ 241 w 710"/>
                    <a:gd name="T91" fmla="*/ 6 h 264"/>
                    <a:gd name="T92" fmla="*/ 252 w 710"/>
                    <a:gd name="T93" fmla="*/ 7 h 264"/>
                    <a:gd name="T94" fmla="*/ 282 w 710"/>
                    <a:gd name="T95" fmla="*/ 21 h 264"/>
                    <a:gd name="T96" fmla="*/ 321 w 710"/>
                    <a:gd name="T97" fmla="*/ 29 h 264"/>
                    <a:gd name="T98" fmla="*/ 364 w 710"/>
                    <a:gd name="T99" fmla="*/ 32 h 264"/>
                    <a:gd name="T100" fmla="*/ 408 w 710"/>
                    <a:gd name="T101" fmla="*/ 29 h 264"/>
                    <a:gd name="T102" fmla="*/ 449 w 710"/>
                    <a:gd name="T103" fmla="*/ 21 h 264"/>
                    <a:gd name="T104" fmla="*/ 482 w 710"/>
                    <a:gd name="T105" fmla="*/ 8 h 2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710" h="264">
                      <a:moveTo>
                        <a:pt x="482" y="8"/>
                      </a:moveTo>
                      <a:lnTo>
                        <a:pt x="489" y="8"/>
                      </a:lnTo>
                      <a:lnTo>
                        <a:pt x="495" y="10"/>
                      </a:lnTo>
                      <a:lnTo>
                        <a:pt x="501" y="11"/>
                      </a:lnTo>
                      <a:lnTo>
                        <a:pt x="507" y="14"/>
                      </a:lnTo>
                      <a:lnTo>
                        <a:pt x="511" y="18"/>
                      </a:lnTo>
                      <a:lnTo>
                        <a:pt x="515" y="21"/>
                      </a:lnTo>
                      <a:lnTo>
                        <a:pt x="520" y="25"/>
                      </a:lnTo>
                      <a:lnTo>
                        <a:pt x="523" y="29"/>
                      </a:lnTo>
                      <a:lnTo>
                        <a:pt x="527" y="34"/>
                      </a:lnTo>
                      <a:lnTo>
                        <a:pt x="530" y="38"/>
                      </a:lnTo>
                      <a:lnTo>
                        <a:pt x="534" y="43"/>
                      </a:lnTo>
                      <a:lnTo>
                        <a:pt x="538" y="46"/>
                      </a:lnTo>
                      <a:lnTo>
                        <a:pt x="542" y="50"/>
                      </a:lnTo>
                      <a:lnTo>
                        <a:pt x="546" y="54"/>
                      </a:lnTo>
                      <a:lnTo>
                        <a:pt x="551" y="57"/>
                      </a:lnTo>
                      <a:lnTo>
                        <a:pt x="556" y="60"/>
                      </a:lnTo>
                      <a:lnTo>
                        <a:pt x="562" y="62"/>
                      </a:lnTo>
                      <a:lnTo>
                        <a:pt x="569" y="64"/>
                      </a:lnTo>
                      <a:lnTo>
                        <a:pt x="575" y="67"/>
                      </a:lnTo>
                      <a:lnTo>
                        <a:pt x="582" y="70"/>
                      </a:lnTo>
                      <a:lnTo>
                        <a:pt x="588" y="72"/>
                      </a:lnTo>
                      <a:lnTo>
                        <a:pt x="595" y="75"/>
                      </a:lnTo>
                      <a:lnTo>
                        <a:pt x="602" y="78"/>
                      </a:lnTo>
                      <a:lnTo>
                        <a:pt x="609" y="80"/>
                      </a:lnTo>
                      <a:lnTo>
                        <a:pt x="616" y="83"/>
                      </a:lnTo>
                      <a:lnTo>
                        <a:pt x="623" y="86"/>
                      </a:lnTo>
                      <a:lnTo>
                        <a:pt x="630" y="89"/>
                      </a:lnTo>
                      <a:lnTo>
                        <a:pt x="636" y="92"/>
                      </a:lnTo>
                      <a:lnTo>
                        <a:pt x="643" y="95"/>
                      </a:lnTo>
                      <a:lnTo>
                        <a:pt x="650" y="99"/>
                      </a:lnTo>
                      <a:lnTo>
                        <a:pt x="656" y="102"/>
                      </a:lnTo>
                      <a:lnTo>
                        <a:pt x="662" y="106"/>
                      </a:lnTo>
                      <a:lnTo>
                        <a:pt x="668" y="109"/>
                      </a:lnTo>
                      <a:lnTo>
                        <a:pt x="673" y="113"/>
                      </a:lnTo>
                      <a:lnTo>
                        <a:pt x="679" y="117"/>
                      </a:lnTo>
                      <a:lnTo>
                        <a:pt x="683" y="121"/>
                      </a:lnTo>
                      <a:lnTo>
                        <a:pt x="688" y="125"/>
                      </a:lnTo>
                      <a:lnTo>
                        <a:pt x="693" y="130"/>
                      </a:lnTo>
                      <a:lnTo>
                        <a:pt x="696" y="134"/>
                      </a:lnTo>
                      <a:lnTo>
                        <a:pt x="699" y="139"/>
                      </a:lnTo>
                      <a:lnTo>
                        <a:pt x="702" y="144"/>
                      </a:lnTo>
                      <a:lnTo>
                        <a:pt x="705" y="149"/>
                      </a:lnTo>
                      <a:lnTo>
                        <a:pt x="706" y="154"/>
                      </a:lnTo>
                      <a:lnTo>
                        <a:pt x="708" y="160"/>
                      </a:lnTo>
                      <a:lnTo>
                        <a:pt x="709" y="166"/>
                      </a:lnTo>
                      <a:lnTo>
                        <a:pt x="709" y="172"/>
                      </a:lnTo>
                      <a:lnTo>
                        <a:pt x="708" y="178"/>
                      </a:lnTo>
                      <a:lnTo>
                        <a:pt x="706" y="184"/>
                      </a:lnTo>
                      <a:lnTo>
                        <a:pt x="702" y="191"/>
                      </a:lnTo>
                      <a:lnTo>
                        <a:pt x="697" y="197"/>
                      </a:lnTo>
                      <a:lnTo>
                        <a:pt x="692" y="203"/>
                      </a:lnTo>
                      <a:lnTo>
                        <a:pt x="687" y="208"/>
                      </a:lnTo>
                      <a:lnTo>
                        <a:pt x="680" y="212"/>
                      </a:lnTo>
                      <a:lnTo>
                        <a:pt x="674" y="216"/>
                      </a:lnTo>
                      <a:lnTo>
                        <a:pt x="667" y="220"/>
                      </a:lnTo>
                      <a:lnTo>
                        <a:pt x="659" y="224"/>
                      </a:lnTo>
                      <a:lnTo>
                        <a:pt x="652" y="226"/>
                      </a:lnTo>
                      <a:lnTo>
                        <a:pt x="645" y="229"/>
                      </a:lnTo>
                      <a:lnTo>
                        <a:pt x="636" y="231"/>
                      </a:lnTo>
                      <a:lnTo>
                        <a:pt x="628" y="233"/>
                      </a:lnTo>
                      <a:lnTo>
                        <a:pt x="620" y="234"/>
                      </a:lnTo>
                      <a:lnTo>
                        <a:pt x="611" y="235"/>
                      </a:lnTo>
                      <a:lnTo>
                        <a:pt x="603" y="236"/>
                      </a:lnTo>
                      <a:lnTo>
                        <a:pt x="594" y="236"/>
                      </a:lnTo>
                      <a:lnTo>
                        <a:pt x="585" y="237"/>
                      </a:lnTo>
                      <a:lnTo>
                        <a:pt x="577" y="236"/>
                      </a:lnTo>
                      <a:lnTo>
                        <a:pt x="568" y="236"/>
                      </a:lnTo>
                      <a:lnTo>
                        <a:pt x="559" y="235"/>
                      </a:lnTo>
                      <a:lnTo>
                        <a:pt x="550" y="234"/>
                      </a:lnTo>
                      <a:lnTo>
                        <a:pt x="541" y="233"/>
                      </a:lnTo>
                      <a:lnTo>
                        <a:pt x="533" y="231"/>
                      </a:lnTo>
                      <a:lnTo>
                        <a:pt x="525" y="230"/>
                      </a:lnTo>
                      <a:lnTo>
                        <a:pt x="516" y="228"/>
                      </a:lnTo>
                      <a:lnTo>
                        <a:pt x="508" y="226"/>
                      </a:lnTo>
                      <a:lnTo>
                        <a:pt x="501" y="223"/>
                      </a:lnTo>
                      <a:lnTo>
                        <a:pt x="493" y="221"/>
                      </a:lnTo>
                      <a:lnTo>
                        <a:pt x="486" y="219"/>
                      </a:lnTo>
                      <a:lnTo>
                        <a:pt x="479" y="216"/>
                      </a:lnTo>
                      <a:lnTo>
                        <a:pt x="473" y="213"/>
                      </a:lnTo>
                      <a:lnTo>
                        <a:pt x="466" y="211"/>
                      </a:lnTo>
                      <a:lnTo>
                        <a:pt x="466" y="213"/>
                      </a:lnTo>
                      <a:lnTo>
                        <a:pt x="466" y="215"/>
                      </a:lnTo>
                      <a:lnTo>
                        <a:pt x="466" y="217"/>
                      </a:lnTo>
                      <a:lnTo>
                        <a:pt x="466" y="219"/>
                      </a:lnTo>
                      <a:lnTo>
                        <a:pt x="466" y="221"/>
                      </a:lnTo>
                      <a:lnTo>
                        <a:pt x="465" y="223"/>
                      </a:lnTo>
                      <a:lnTo>
                        <a:pt x="465" y="226"/>
                      </a:lnTo>
                      <a:lnTo>
                        <a:pt x="464" y="227"/>
                      </a:lnTo>
                      <a:lnTo>
                        <a:pt x="463" y="229"/>
                      </a:lnTo>
                      <a:lnTo>
                        <a:pt x="462" y="231"/>
                      </a:lnTo>
                      <a:lnTo>
                        <a:pt x="461" y="233"/>
                      </a:lnTo>
                      <a:lnTo>
                        <a:pt x="460" y="234"/>
                      </a:lnTo>
                      <a:lnTo>
                        <a:pt x="458" y="236"/>
                      </a:lnTo>
                      <a:lnTo>
                        <a:pt x="457" y="237"/>
                      </a:lnTo>
                      <a:lnTo>
                        <a:pt x="455" y="239"/>
                      </a:lnTo>
                      <a:lnTo>
                        <a:pt x="453" y="240"/>
                      </a:lnTo>
                      <a:lnTo>
                        <a:pt x="445" y="244"/>
                      </a:lnTo>
                      <a:lnTo>
                        <a:pt x="437" y="248"/>
                      </a:lnTo>
                      <a:lnTo>
                        <a:pt x="427" y="252"/>
                      </a:lnTo>
                      <a:lnTo>
                        <a:pt x="417" y="255"/>
                      </a:lnTo>
                      <a:lnTo>
                        <a:pt x="407" y="257"/>
                      </a:lnTo>
                      <a:lnTo>
                        <a:pt x="396" y="259"/>
                      </a:lnTo>
                      <a:lnTo>
                        <a:pt x="384" y="261"/>
                      </a:lnTo>
                      <a:lnTo>
                        <a:pt x="373" y="262"/>
                      </a:lnTo>
                      <a:lnTo>
                        <a:pt x="361" y="262"/>
                      </a:lnTo>
                      <a:lnTo>
                        <a:pt x="348" y="263"/>
                      </a:lnTo>
                      <a:lnTo>
                        <a:pt x="335" y="262"/>
                      </a:lnTo>
                      <a:lnTo>
                        <a:pt x="322" y="262"/>
                      </a:lnTo>
                      <a:lnTo>
                        <a:pt x="310" y="261"/>
                      </a:lnTo>
                      <a:lnTo>
                        <a:pt x="296" y="260"/>
                      </a:lnTo>
                      <a:lnTo>
                        <a:pt x="284" y="258"/>
                      </a:lnTo>
                      <a:lnTo>
                        <a:pt x="270" y="256"/>
                      </a:lnTo>
                      <a:lnTo>
                        <a:pt x="257" y="255"/>
                      </a:lnTo>
                      <a:lnTo>
                        <a:pt x="245" y="252"/>
                      </a:lnTo>
                      <a:lnTo>
                        <a:pt x="232" y="250"/>
                      </a:lnTo>
                      <a:lnTo>
                        <a:pt x="220" y="247"/>
                      </a:lnTo>
                      <a:lnTo>
                        <a:pt x="208" y="244"/>
                      </a:lnTo>
                      <a:lnTo>
                        <a:pt x="196" y="241"/>
                      </a:lnTo>
                      <a:lnTo>
                        <a:pt x="185" y="238"/>
                      </a:lnTo>
                      <a:lnTo>
                        <a:pt x="175" y="235"/>
                      </a:lnTo>
                      <a:lnTo>
                        <a:pt x="164" y="231"/>
                      </a:lnTo>
                      <a:lnTo>
                        <a:pt x="155" y="228"/>
                      </a:lnTo>
                      <a:lnTo>
                        <a:pt x="146" y="225"/>
                      </a:lnTo>
                      <a:lnTo>
                        <a:pt x="138" y="221"/>
                      </a:lnTo>
                      <a:lnTo>
                        <a:pt x="130" y="217"/>
                      </a:lnTo>
                      <a:lnTo>
                        <a:pt x="124" y="214"/>
                      </a:lnTo>
                      <a:lnTo>
                        <a:pt x="118" y="210"/>
                      </a:lnTo>
                      <a:lnTo>
                        <a:pt x="113" y="207"/>
                      </a:lnTo>
                      <a:lnTo>
                        <a:pt x="110" y="204"/>
                      </a:lnTo>
                      <a:lnTo>
                        <a:pt x="107" y="201"/>
                      </a:lnTo>
                      <a:lnTo>
                        <a:pt x="105" y="198"/>
                      </a:lnTo>
                      <a:lnTo>
                        <a:pt x="102" y="195"/>
                      </a:lnTo>
                      <a:lnTo>
                        <a:pt x="100" y="192"/>
                      </a:lnTo>
                      <a:lnTo>
                        <a:pt x="99" y="188"/>
                      </a:lnTo>
                      <a:lnTo>
                        <a:pt x="97" y="184"/>
                      </a:lnTo>
                      <a:lnTo>
                        <a:pt x="94" y="180"/>
                      </a:lnTo>
                      <a:lnTo>
                        <a:pt x="91" y="177"/>
                      </a:lnTo>
                      <a:lnTo>
                        <a:pt x="88" y="173"/>
                      </a:lnTo>
                      <a:lnTo>
                        <a:pt x="85" y="170"/>
                      </a:lnTo>
                      <a:lnTo>
                        <a:pt x="80" y="167"/>
                      </a:lnTo>
                      <a:lnTo>
                        <a:pt x="75" y="164"/>
                      </a:lnTo>
                      <a:lnTo>
                        <a:pt x="69" y="162"/>
                      </a:lnTo>
                      <a:lnTo>
                        <a:pt x="62" y="159"/>
                      </a:lnTo>
                      <a:lnTo>
                        <a:pt x="53" y="158"/>
                      </a:lnTo>
                      <a:lnTo>
                        <a:pt x="47" y="155"/>
                      </a:lnTo>
                      <a:lnTo>
                        <a:pt x="41" y="153"/>
                      </a:lnTo>
                      <a:lnTo>
                        <a:pt x="36" y="150"/>
                      </a:lnTo>
                      <a:lnTo>
                        <a:pt x="31" y="147"/>
                      </a:lnTo>
                      <a:lnTo>
                        <a:pt x="27" y="144"/>
                      </a:lnTo>
                      <a:lnTo>
                        <a:pt x="22" y="140"/>
                      </a:lnTo>
                      <a:lnTo>
                        <a:pt x="18" y="136"/>
                      </a:lnTo>
                      <a:lnTo>
                        <a:pt x="15" y="132"/>
                      </a:lnTo>
                      <a:lnTo>
                        <a:pt x="12" y="127"/>
                      </a:lnTo>
                      <a:lnTo>
                        <a:pt x="9" y="123"/>
                      </a:lnTo>
                      <a:lnTo>
                        <a:pt x="7" y="118"/>
                      </a:lnTo>
                      <a:lnTo>
                        <a:pt x="5" y="113"/>
                      </a:lnTo>
                      <a:lnTo>
                        <a:pt x="4" y="108"/>
                      </a:lnTo>
                      <a:lnTo>
                        <a:pt x="2" y="104"/>
                      </a:lnTo>
                      <a:lnTo>
                        <a:pt x="1" y="98"/>
                      </a:lnTo>
                      <a:lnTo>
                        <a:pt x="0" y="93"/>
                      </a:lnTo>
                      <a:lnTo>
                        <a:pt x="0" y="87"/>
                      </a:lnTo>
                      <a:lnTo>
                        <a:pt x="0" y="82"/>
                      </a:lnTo>
                      <a:lnTo>
                        <a:pt x="0" y="76"/>
                      </a:lnTo>
                      <a:lnTo>
                        <a:pt x="1" y="71"/>
                      </a:lnTo>
                      <a:lnTo>
                        <a:pt x="2" y="65"/>
                      </a:lnTo>
                      <a:lnTo>
                        <a:pt x="3" y="59"/>
                      </a:lnTo>
                      <a:lnTo>
                        <a:pt x="5" y="54"/>
                      </a:lnTo>
                      <a:lnTo>
                        <a:pt x="6" y="48"/>
                      </a:lnTo>
                      <a:lnTo>
                        <a:pt x="8" y="43"/>
                      </a:lnTo>
                      <a:lnTo>
                        <a:pt x="11" y="37"/>
                      </a:lnTo>
                      <a:lnTo>
                        <a:pt x="13" y="32"/>
                      </a:lnTo>
                      <a:lnTo>
                        <a:pt x="16" y="26"/>
                      </a:lnTo>
                      <a:lnTo>
                        <a:pt x="19" y="21"/>
                      </a:lnTo>
                      <a:lnTo>
                        <a:pt x="23" y="15"/>
                      </a:lnTo>
                      <a:lnTo>
                        <a:pt x="27" y="10"/>
                      </a:lnTo>
                      <a:lnTo>
                        <a:pt x="31" y="5"/>
                      </a:lnTo>
                      <a:lnTo>
                        <a:pt x="35" y="10"/>
                      </a:lnTo>
                      <a:lnTo>
                        <a:pt x="38" y="14"/>
                      </a:lnTo>
                      <a:lnTo>
                        <a:pt x="43" y="18"/>
                      </a:lnTo>
                      <a:lnTo>
                        <a:pt x="48" y="21"/>
                      </a:lnTo>
                      <a:lnTo>
                        <a:pt x="53" y="25"/>
                      </a:lnTo>
                      <a:lnTo>
                        <a:pt x="58" y="28"/>
                      </a:lnTo>
                      <a:lnTo>
                        <a:pt x="64" y="31"/>
                      </a:lnTo>
                      <a:lnTo>
                        <a:pt x="70" y="33"/>
                      </a:lnTo>
                      <a:lnTo>
                        <a:pt x="76" y="36"/>
                      </a:lnTo>
                      <a:lnTo>
                        <a:pt x="83" y="38"/>
                      </a:lnTo>
                      <a:lnTo>
                        <a:pt x="89" y="40"/>
                      </a:lnTo>
                      <a:lnTo>
                        <a:pt x="96" y="41"/>
                      </a:lnTo>
                      <a:lnTo>
                        <a:pt x="103" y="43"/>
                      </a:lnTo>
                      <a:lnTo>
                        <a:pt x="110" y="44"/>
                      </a:lnTo>
                      <a:lnTo>
                        <a:pt x="117" y="46"/>
                      </a:lnTo>
                      <a:lnTo>
                        <a:pt x="124" y="46"/>
                      </a:lnTo>
                      <a:lnTo>
                        <a:pt x="131" y="47"/>
                      </a:lnTo>
                      <a:lnTo>
                        <a:pt x="138" y="47"/>
                      </a:lnTo>
                      <a:lnTo>
                        <a:pt x="145" y="47"/>
                      </a:lnTo>
                      <a:lnTo>
                        <a:pt x="152" y="47"/>
                      </a:lnTo>
                      <a:lnTo>
                        <a:pt x="159" y="47"/>
                      </a:lnTo>
                      <a:lnTo>
                        <a:pt x="166" y="47"/>
                      </a:lnTo>
                      <a:lnTo>
                        <a:pt x="172" y="46"/>
                      </a:lnTo>
                      <a:lnTo>
                        <a:pt x="178" y="45"/>
                      </a:lnTo>
                      <a:lnTo>
                        <a:pt x="184" y="44"/>
                      </a:lnTo>
                      <a:lnTo>
                        <a:pt x="190" y="43"/>
                      </a:lnTo>
                      <a:lnTo>
                        <a:pt x="195" y="41"/>
                      </a:lnTo>
                      <a:lnTo>
                        <a:pt x="200" y="40"/>
                      </a:lnTo>
                      <a:lnTo>
                        <a:pt x="205" y="38"/>
                      </a:lnTo>
                      <a:lnTo>
                        <a:pt x="209" y="36"/>
                      </a:lnTo>
                      <a:lnTo>
                        <a:pt x="214" y="33"/>
                      </a:lnTo>
                      <a:lnTo>
                        <a:pt x="217" y="31"/>
                      </a:lnTo>
                      <a:lnTo>
                        <a:pt x="221" y="34"/>
                      </a:lnTo>
                      <a:lnTo>
                        <a:pt x="225" y="36"/>
                      </a:lnTo>
                      <a:lnTo>
                        <a:pt x="229" y="38"/>
                      </a:lnTo>
                      <a:lnTo>
                        <a:pt x="232" y="39"/>
                      </a:lnTo>
                      <a:lnTo>
                        <a:pt x="236" y="40"/>
                      </a:lnTo>
                      <a:lnTo>
                        <a:pt x="240" y="41"/>
                      </a:lnTo>
                      <a:lnTo>
                        <a:pt x="244" y="42"/>
                      </a:lnTo>
                      <a:lnTo>
                        <a:pt x="248" y="43"/>
                      </a:lnTo>
                      <a:lnTo>
                        <a:pt x="245" y="41"/>
                      </a:lnTo>
                      <a:lnTo>
                        <a:pt x="243" y="38"/>
                      </a:lnTo>
                      <a:lnTo>
                        <a:pt x="242" y="35"/>
                      </a:lnTo>
                      <a:lnTo>
                        <a:pt x="240" y="32"/>
                      </a:lnTo>
                      <a:lnTo>
                        <a:pt x="239" y="29"/>
                      </a:lnTo>
                      <a:lnTo>
                        <a:pt x="239" y="26"/>
                      </a:lnTo>
                      <a:lnTo>
                        <a:pt x="238" y="23"/>
                      </a:lnTo>
                      <a:lnTo>
                        <a:pt x="238" y="20"/>
                      </a:lnTo>
                      <a:lnTo>
                        <a:pt x="238" y="17"/>
                      </a:lnTo>
                      <a:lnTo>
                        <a:pt x="239" y="14"/>
                      </a:lnTo>
                      <a:lnTo>
                        <a:pt x="239" y="11"/>
                      </a:lnTo>
                      <a:lnTo>
                        <a:pt x="240" y="9"/>
                      </a:lnTo>
                      <a:lnTo>
                        <a:pt x="241" y="6"/>
                      </a:lnTo>
                      <a:lnTo>
                        <a:pt x="241" y="4"/>
                      </a:lnTo>
                      <a:lnTo>
                        <a:pt x="242" y="2"/>
                      </a:lnTo>
                      <a:lnTo>
                        <a:pt x="243" y="0"/>
                      </a:lnTo>
                      <a:lnTo>
                        <a:pt x="247" y="3"/>
                      </a:lnTo>
                      <a:lnTo>
                        <a:pt x="252" y="7"/>
                      </a:lnTo>
                      <a:lnTo>
                        <a:pt x="257" y="10"/>
                      </a:lnTo>
                      <a:lnTo>
                        <a:pt x="263" y="13"/>
                      </a:lnTo>
                      <a:lnTo>
                        <a:pt x="269" y="16"/>
                      </a:lnTo>
                      <a:lnTo>
                        <a:pt x="275" y="18"/>
                      </a:lnTo>
                      <a:lnTo>
                        <a:pt x="282" y="21"/>
                      </a:lnTo>
                      <a:lnTo>
                        <a:pt x="289" y="23"/>
                      </a:lnTo>
                      <a:lnTo>
                        <a:pt x="297" y="25"/>
                      </a:lnTo>
                      <a:lnTo>
                        <a:pt x="304" y="27"/>
                      </a:lnTo>
                      <a:lnTo>
                        <a:pt x="313" y="28"/>
                      </a:lnTo>
                      <a:lnTo>
                        <a:pt x="321" y="29"/>
                      </a:lnTo>
                      <a:lnTo>
                        <a:pt x="329" y="30"/>
                      </a:lnTo>
                      <a:lnTo>
                        <a:pt x="338" y="31"/>
                      </a:lnTo>
                      <a:lnTo>
                        <a:pt x="347" y="32"/>
                      </a:lnTo>
                      <a:lnTo>
                        <a:pt x="356" y="32"/>
                      </a:lnTo>
                      <a:lnTo>
                        <a:pt x="364" y="32"/>
                      </a:lnTo>
                      <a:lnTo>
                        <a:pt x="373" y="32"/>
                      </a:lnTo>
                      <a:lnTo>
                        <a:pt x="382" y="32"/>
                      </a:lnTo>
                      <a:lnTo>
                        <a:pt x="391" y="31"/>
                      </a:lnTo>
                      <a:lnTo>
                        <a:pt x="399" y="30"/>
                      </a:lnTo>
                      <a:lnTo>
                        <a:pt x="408" y="29"/>
                      </a:lnTo>
                      <a:lnTo>
                        <a:pt x="417" y="28"/>
                      </a:lnTo>
                      <a:lnTo>
                        <a:pt x="425" y="27"/>
                      </a:lnTo>
                      <a:lnTo>
                        <a:pt x="433" y="25"/>
                      </a:lnTo>
                      <a:lnTo>
                        <a:pt x="441" y="23"/>
                      </a:lnTo>
                      <a:lnTo>
                        <a:pt x="449" y="21"/>
                      </a:lnTo>
                      <a:lnTo>
                        <a:pt x="456" y="19"/>
                      </a:lnTo>
                      <a:lnTo>
                        <a:pt x="463" y="16"/>
                      </a:lnTo>
                      <a:lnTo>
                        <a:pt x="469" y="14"/>
                      </a:lnTo>
                      <a:lnTo>
                        <a:pt x="476" y="11"/>
                      </a:lnTo>
                      <a:lnTo>
                        <a:pt x="482" y="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14" name="Freeform 46">
                  <a:extLst>
                    <a:ext uri="{FF2B5EF4-FFF2-40B4-BE49-F238E27FC236}">
                      <a16:creationId xmlns:a16="http://schemas.microsoft.com/office/drawing/2014/main" id="{557116B6-9185-50FB-A29C-475186C564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2" y="3350"/>
                  <a:ext cx="81" cy="63"/>
                </a:xfrm>
                <a:custGeom>
                  <a:avLst/>
                  <a:gdLst>
                    <a:gd name="T0" fmla="*/ 77 w 81"/>
                    <a:gd name="T1" fmla="*/ 55 h 63"/>
                    <a:gd name="T2" fmla="*/ 77 w 81"/>
                    <a:gd name="T3" fmla="*/ 55 h 63"/>
                    <a:gd name="T4" fmla="*/ 72 w 81"/>
                    <a:gd name="T5" fmla="*/ 52 h 63"/>
                    <a:gd name="T6" fmla="*/ 68 w 81"/>
                    <a:gd name="T7" fmla="*/ 49 h 63"/>
                    <a:gd name="T8" fmla="*/ 63 w 81"/>
                    <a:gd name="T9" fmla="*/ 46 h 63"/>
                    <a:gd name="T10" fmla="*/ 60 w 81"/>
                    <a:gd name="T11" fmla="*/ 42 h 63"/>
                    <a:gd name="T12" fmla="*/ 56 w 81"/>
                    <a:gd name="T13" fmla="*/ 37 h 63"/>
                    <a:gd name="T14" fmla="*/ 52 w 81"/>
                    <a:gd name="T15" fmla="*/ 33 h 63"/>
                    <a:gd name="T16" fmla="*/ 48 w 81"/>
                    <a:gd name="T17" fmla="*/ 29 h 63"/>
                    <a:gd name="T18" fmla="*/ 45 w 81"/>
                    <a:gd name="T19" fmla="*/ 24 h 63"/>
                    <a:gd name="T20" fmla="*/ 41 w 81"/>
                    <a:gd name="T21" fmla="*/ 19 h 63"/>
                    <a:gd name="T22" fmla="*/ 37 w 81"/>
                    <a:gd name="T23" fmla="*/ 15 h 63"/>
                    <a:gd name="T24" fmla="*/ 32 w 81"/>
                    <a:gd name="T25" fmla="*/ 11 h 63"/>
                    <a:gd name="T26" fmla="*/ 27 w 81"/>
                    <a:gd name="T27" fmla="*/ 7 h 63"/>
                    <a:gd name="T28" fmla="*/ 21 w 81"/>
                    <a:gd name="T29" fmla="*/ 4 h 63"/>
                    <a:gd name="T30" fmla="*/ 15 w 81"/>
                    <a:gd name="T31" fmla="*/ 1 h 63"/>
                    <a:gd name="T32" fmla="*/ 7 w 81"/>
                    <a:gd name="T33" fmla="*/ 0 h 63"/>
                    <a:gd name="T34" fmla="*/ 0 w 81"/>
                    <a:gd name="T35" fmla="*/ 0 h 63"/>
                    <a:gd name="T36" fmla="*/ 0 w 81"/>
                    <a:gd name="T37" fmla="*/ 6 h 63"/>
                    <a:gd name="T38" fmla="*/ 6 w 81"/>
                    <a:gd name="T39" fmla="*/ 7 h 63"/>
                    <a:gd name="T40" fmla="*/ 12 w 81"/>
                    <a:gd name="T41" fmla="*/ 8 h 63"/>
                    <a:gd name="T42" fmla="*/ 18 w 81"/>
                    <a:gd name="T43" fmla="*/ 10 h 63"/>
                    <a:gd name="T44" fmla="*/ 22 w 81"/>
                    <a:gd name="T45" fmla="*/ 13 h 63"/>
                    <a:gd name="T46" fmla="*/ 27 w 81"/>
                    <a:gd name="T47" fmla="*/ 16 h 63"/>
                    <a:gd name="T48" fmla="*/ 31 w 81"/>
                    <a:gd name="T49" fmla="*/ 19 h 63"/>
                    <a:gd name="T50" fmla="*/ 35 w 81"/>
                    <a:gd name="T51" fmla="*/ 24 h 63"/>
                    <a:gd name="T52" fmla="*/ 38 w 81"/>
                    <a:gd name="T53" fmla="*/ 28 h 63"/>
                    <a:gd name="T54" fmla="*/ 42 w 81"/>
                    <a:gd name="T55" fmla="*/ 32 h 63"/>
                    <a:gd name="T56" fmla="*/ 46 w 81"/>
                    <a:gd name="T57" fmla="*/ 37 h 63"/>
                    <a:gd name="T58" fmla="*/ 49 w 81"/>
                    <a:gd name="T59" fmla="*/ 42 h 63"/>
                    <a:gd name="T60" fmla="*/ 54 w 81"/>
                    <a:gd name="T61" fmla="*/ 46 h 63"/>
                    <a:gd name="T62" fmla="*/ 58 w 81"/>
                    <a:gd name="T63" fmla="*/ 50 h 63"/>
                    <a:gd name="T64" fmla="*/ 62 w 81"/>
                    <a:gd name="T65" fmla="*/ 55 h 63"/>
                    <a:gd name="T66" fmla="*/ 68 w 81"/>
                    <a:gd name="T67" fmla="*/ 58 h 63"/>
                    <a:gd name="T68" fmla="*/ 74 w 81"/>
                    <a:gd name="T69" fmla="*/ 61 h 63"/>
                    <a:gd name="T70" fmla="*/ 74 w 81"/>
                    <a:gd name="T71" fmla="*/ 61 h 63"/>
                    <a:gd name="T72" fmla="*/ 74 w 81"/>
                    <a:gd name="T73" fmla="*/ 61 h 63"/>
                    <a:gd name="T74" fmla="*/ 75 w 81"/>
                    <a:gd name="T75" fmla="*/ 62 h 63"/>
                    <a:gd name="T76" fmla="*/ 77 w 81"/>
                    <a:gd name="T77" fmla="*/ 61 h 63"/>
                    <a:gd name="T78" fmla="*/ 78 w 81"/>
                    <a:gd name="T79" fmla="*/ 60 h 63"/>
                    <a:gd name="T80" fmla="*/ 79 w 81"/>
                    <a:gd name="T81" fmla="*/ 59 h 63"/>
                    <a:gd name="T82" fmla="*/ 80 w 81"/>
                    <a:gd name="T83" fmla="*/ 58 h 63"/>
                    <a:gd name="T84" fmla="*/ 79 w 81"/>
                    <a:gd name="T85" fmla="*/ 56 h 63"/>
                    <a:gd name="T86" fmla="*/ 78 w 81"/>
                    <a:gd name="T87" fmla="*/ 55 h 63"/>
                    <a:gd name="T88" fmla="*/ 77 w 81"/>
                    <a:gd name="T89" fmla="*/ 55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81" h="63">
                      <a:moveTo>
                        <a:pt x="77" y="55"/>
                      </a:moveTo>
                      <a:lnTo>
                        <a:pt x="77" y="55"/>
                      </a:lnTo>
                      <a:lnTo>
                        <a:pt x="72" y="52"/>
                      </a:lnTo>
                      <a:lnTo>
                        <a:pt x="68" y="49"/>
                      </a:lnTo>
                      <a:lnTo>
                        <a:pt x="63" y="46"/>
                      </a:lnTo>
                      <a:lnTo>
                        <a:pt x="60" y="42"/>
                      </a:lnTo>
                      <a:lnTo>
                        <a:pt x="56" y="37"/>
                      </a:lnTo>
                      <a:lnTo>
                        <a:pt x="52" y="33"/>
                      </a:lnTo>
                      <a:lnTo>
                        <a:pt x="48" y="29"/>
                      </a:lnTo>
                      <a:lnTo>
                        <a:pt x="45" y="24"/>
                      </a:lnTo>
                      <a:lnTo>
                        <a:pt x="41" y="19"/>
                      </a:lnTo>
                      <a:lnTo>
                        <a:pt x="37" y="15"/>
                      </a:lnTo>
                      <a:lnTo>
                        <a:pt x="32" y="11"/>
                      </a:lnTo>
                      <a:lnTo>
                        <a:pt x="27" y="7"/>
                      </a:lnTo>
                      <a:lnTo>
                        <a:pt x="21" y="4"/>
                      </a:lnTo>
                      <a:lnTo>
                        <a:pt x="15" y="1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6" y="7"/>
                      </a:lnTo>
                      <a:lnTo>
                        <a:pt x="12" y="8"/>
                      </a:lnTo>
                      <a:lnTo>
                        <a:pt x="18" y="10"/>
                      </a:lnTo>
                      <a:lnTo>
                        <a:pt x="22" y="13"/>
                      </a:lnTo>
                      <a:lnTo>
                        <a:pt x="27" y="16"/>
                      </a:lnTo>
                      <a:lnTo>
                        <a:pt x="31" y="19"/>
                      </a:lnTo>
                      <a:lnTo>
                        <a:pt x="35" y="24"/>
                      </a:lnTo>
                      <a:lnTo>
                        <a:pt x="38" y="28"/>
                      </a:lnTo>
                      <a:lnTo>
                        <a:pt x="42" y="32"/>
                      </a:lnTo>
                      <a:lnTo>
                        <a:pt x="46" y="37"/>
                      </a:lnTo>
                      <a:lnTo>
                        <a:pt x="49" y="42"/>
                      </a:lnTo>
                      <a:lnTo>
                        <a:pt x="54" y="46"/>
                      </a:lnTo>
                      <a:lnTo>
                        <a:pt x="58" y="50"/>
                      </a:lnTo>
                      <a:lnTo>
                        <a:pt x="62" y="55"/>
                      </a:lnTo>
                      <a:lnTo>
                        <a:pt x="68" y="58"/>
                      </a:lnTo>
                      <a:lnTo>
                        <a:pt x="74" y="61"/>
                      </a:lnTo>
                      <a:lnTo>
                        <a:pt x="74" y="61"/>
                      </a:lnTo>
                      <a:lnTo>
                        <a:pt x="74" y="61"/>
                      </a:lnTo>
                      <a:lnTo>
                        <a:pt x="75" y="62"/>
                      </a:lnTo>
                      <a:lnTo>
                        <a:pt x="77" y="61"/>
                      </a:lnTo>
                      <a:lnTo>
                        <a:pt x="78" y="60"/>
                      </a:lnTo>
                      <a:lnTo>
                        <a:pt x="79" y="59"/>
                      </a:lnTo>
                      <a:lnTo>
                        <a:pt x="80" y="58"/>
                      </a:lnTo>
                      <a:lnTo>
                        <a:pt x="79" y="56"/>
                      </a:lnTo>
                      <a:lnTo>
                        <a:pt x="78" y="55"/>
                      </a:lnTo>
                      <a:lnTo>
                        <a:pt x="77" y="5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15" name="Freeform 47">
                  <a:extLst>
                    <a:ext uri="{FF2B5EF4-FFF2-40B4-BE49-F238E27FC236}">
                      <a16:creationId xmlns:a16="http://schemas.microsoft.com/office/drawing/2014/main" id="{A71D76F9-5E3E-3674-C67D-42C27DEDB7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7" y="3405"/>
                  <a:ext cx="158" cy="131"/>
                </a:xfrm>
                <a:custGeom>
                  <a:avLst/>
                  <a:gdLst>
                    <a:gd name="T0" fmla="*/ 154 w 158"/>
                    <a:gd name="T1" fmla="*/ 127 h 131"/>
                    <a:gd name="T2" fmla="*/ 157 w 158"/>
                    <a:gd name="T3" fmla="*/ 114 h 131"/>
                    <a:gd name="T4" fmla="*/ 156 w 158"/>
                    <a:gd name="T5" fmla="*/ 102 h 131"/>
                    <a:gd name="T6" fmla="*/ 153 w 158"/>
                    <a:gd name="T7" fmla="*/ 90 h 131"/>
                    <a:gd name="T8" fmla="*/ 147 w 158"/>
                    <a:gd name="T9" fmla="*/ 80 h 131"/>
                    <a:gd name="T10" fmla="*/ 140 w 158"/>
                    <a:gd name="T11" fmla="*/ 70 h 131"/>
                    <a:gd name="T12" fmla="*/ 131 w 158"/>
                    <a:gd name="T13" fmla="*/ 61 h 131"/>
                    <a:gd name="T14" fmla="*/ 120 w 158"/>
                    <a:gd name="T15" fmla="*/ 53 h 131"/>
                    <a:gd name="T16" fmla="*/ 109 w 158"/>
                    <a:gd name="T17" fmla="*/ 45 h 131"/>
                    <a:gd name="T18" fmla="*/ 96 w 158"/>
                    <a:gd name="T19" fmla="*/ 39 h 131"/>
                    <a:gd name="T20" fmla="*/ 83 w 158"/>
                    <a:gd name="T21" fmla="*/ 32 h 131"/>
                    <a:gd name="T22" fmla="*/ 69 w 158"/>
                    <a:gd name="T23" fmla="*/ 26 h 131"/>
                    <a:gd name="T24" fmla="*/ 56 w 158"/>
                    <a:gd name="T25" fmla="*/ 20 h 131"/>
                    <a:gd name="T26" fmla="*/ 42 w 158"/>
                    <a:gd name="T27" fmla="*/ 15 h 131"/>
                    <a:gd name="T28" fmla="*/ 28 w 158"/>
                    <a:gd name="T29" fmla="*/ 10 h 131"/>
                    <a:gd name="T30" fmla="*/ 15 w 158"/>
                    <a:gd name="T31" fmla="*/ 4 h 131"/>
                    <a:gd name="T32" fmla="*/ 3 w 158"/>
                    <a:gd name="T33" fmla="*/ 0 h 131"/>
                    <a:gd name="T34" fmla="*/ 6 w 158"/>
                    <a:gd name="T35" fmla="*/ 8 h 131"/>
                    <a:gd name="T36" fmla="*/ 18 w 158"/>
                    <a:gd name="T37" fmla="*/ 13 h 131"/>
                    <a:gd name="T38" fmla="*/ 32 w 158"/>
                    <a:gd name="T39" fmla="*/ 18 h 131"/>
                    <a:gd name="T40" fmla="*/ 45 w 158"/>
                    <a:gd name="T41" fmla="*/ 23 h 131"/>
                    <a:gd name="T42" fmla="*/ 59 w 158"/>
                    <a:gd name="T43" fmla="*/ 29 h 131"/>
                    <a:gd name="T44" fmla="*/ 73 w 158"/>
                    <a:gd name="T45" fmla="*/ 35 h 131"/>
                    <a:gd name="T46" fmla="*/ 86 w 158"/>
                    <a:gd name="T47" fmla="*/ 41 h 131"/>
                    <a:gd name="T48" fmla="*/ 98 w 158"/>
                    <a:gd name="T49" fmla="*/ 47 h 131"/>
                    <a:gd name="T50" fmla="*/ 110 w 158"/>
                    <a:gd name="T51" fmla="*/ 54 h 131"/>
                    <a:gd name="T52" fmla="*/ 121 w 158"/>
                    <a:gd name="T53" fmla="*/ 62 h 131"/>
                    <a:gd name="T54" fmla="*/ 129 w 158"/>
                    <a:gd name="T55" fmla="*/ 70 h 131"/>
                    <a:gd name="T56" fmla="*/ 137 w 158"/>
                    <a:gd name="T57" fmla="*/ 78 h 131"/>
                    <a:gd name="T58" fmla="*/ 143 w 158"/>
                    <a:gd name="T59" fmla="*/ 88 h 131"/>
                    <a:gd name="T60" fmla="*/ 147 w 158"/>
                    <a:gd name="T61" fmla="*/ 97 h 131"/>
                    <a:gd name="T62" fmla="*/ 149 w 158"/>
                    <a:gd name="T63" fmla="*/ 108 h 131"/>
                    <a:gd name="T64" fmla="*/ 148 w 158"/>
                    <a:gd name="T65" fmla="*/ 119 h 131"/>
                    <a:gd name="T66" fmla="*/ 147 w 158"/>
                    <a:gd name="T67" fmla="*/ 125 h 131"/>
                    <a:gd name="T68" fmla="*/ 147 w 158"/>
                    <a:gd name="T69" fmla="*/ 127 h 131"/>
                    <a:gd name="T70" fmla="*/ 149 w 158"/>
                    <a:gd name="T71" fmla="*/ 129 h 131"/>
                    <a:gd name="T72" fmla="*/ 151 w 158"/>
                    <a:gd name="T73" fmla="*/ 130 h 131"/>
                    <a:gd name="T74" fmla="*/ 154 w 158"/>
                    <a:gd name="T75" fmla="*/ 128 h 131"/>
                    <a:gd name="T76" fmla="*/ 154 w 158"/>
                    <a:gd name="T77" fmla="*/ 128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58" h="131">
                      <a:moveTo>
                        <a:pt x="154" y="128"/>
                      </a:moveTo>
                      <a:lnTo>
                        <a:pt x="154" y="127"/>
                      </a:lnTo>
                      <a:lnTo>
                        <a:pt x="156" y="120"/>
                      </a:lnTo>
                      <a:lnTo>
                        <a:pt x="157" y="114"/>
                      </a:lnTo>
                      <a:lnTo>
                        <a:pt x="157" y="108"/>
                      </a:lnTo>
                      <a:lnTo>
                        <a:pt x="156" y="102"/>
                      </a:lnTo>
                      <a:lnTo>
                        <a:pt x="155" y="96"/>
                      </a:lnTo>
                      <a:lnTo>
                        <a:pt x="153" y="90"/>
                      </a:lnTo>
                      <a:lnTo>
                        <a:pt x="150" y="85"/>
                      </a:lnTo>
                      <a:lnTo>
                        <a:pt x="147" y="80"/>
                      </a:lnTo>
                      <a:lnTo>
                        <a:pt x="144" y="75"/>
                      </a:lnTo>
                      <a:lnTo>
                        <a:pt x="140" y="70"/>
                      </a:lnTo>
                      <a:lnTo>
                        <a:pt x="136" y="65"/>
                      </a:lnTo>
                      <a:lnTo>
                        <a:pt x="131" y="61"/>
                      </a:lnTo>
                      <a:lnTo>
                        <a:pt x="126" y="57"/>
                      </a:lnTo>
                      <a:lnTo>
                        <a:pt x="120" y="53"/>
                      </a:lnTo>
                      <a:lnTo>
                        <a:pt x="115" y="49"/>
                      </a:lnTo>
                      <a:lnTo>
                        <a:pt x="109" y="45"/>
                      </a:lnTo>
                      <a:lnTo>
                        <a:pt x="102" y="42"/>
                      </a:lnTo>
                      <a:lnTo>
                        <a:pt x="96" y="39"/>
                      </a:lnTo>
                      <a:lnTo>
                        <a:pt x="90" y="35"/>
                      </a:lnTo>
                      <a:lnTo>
                        <a:pt x="83" y="32"/>
                      </a:lnTo>
                      <a:lnTo>
                        <a:pt x="76" y="29"/>
                      </a:lnTo>
                      <a:lnTo>
                        <a:pt x="69" y="26"/>
                      </a:lnTo>
                      <a:lnTo>
                        <a:pt x="62" y="23"/>
                      </a:lnTo>
                      <a:lnTo>
                        <a:pt x="56" y="20"/>
                      </a:lnTo>
                      <a:lnTo>
                        <a:pt x="48" y="17"/>
                      </a:lnTo>
                      <a:lnTo>
                        <a:pt x="42" y="15"/>
                      </a:lnTo>
                      <a:lnTo>
                        <a:pt x="35" y="12"/>
                      </a:lnTo>
                      <a:lnTo>
                        <a:pt x="28" y="10"/>
                      </a:lnTo>
                      <a:lnTo>
                        <a:pt x="21" y="7"/>
                      </a:lnTo>
                      <a:lnTo>
                        <a:pt x="15" y="4"/>
                      </a:lnTo>
                      <a:lnTo>
                        <a:pt x="9" y="2"/>
                      </a:lnTo>
                      <a:lnTo>
                        <a:pt x="3" y="0"/>
                      </a:lnTo>
                      <a:lnTo>
                        <a:pt x="0" y="6"/>
                      </a:lnTo>
                      <a:lnTo>
                        <a:pt x="6" y="8"/>
                      </a:lnTo>
                      <a:lnTo>
                        <a:pt x="12" y="10"/>
                      </a:lnTo>
                      <a:lnTo>
                        <a:pt x="18" y="13"/>
                      </a:lnTo>
                      <a:lnTo>
                        <a:pt x="25" y="16"/>
                      </a:lnTo>
                      <a:lnTo>
                        <a:pt x="32" y="18"/>
                      </a:lnTo>
                      <a:lnTo>
                        <a:pt x="38" y="21"/>
                      </a:lnTo>
                      <a:lnTo>
                        <a:pt x="45" y="23"/>
                      </a:lnTo>
                      <a:lnTo>
                        <a:pt x="52" y="26"/>
                      </a:lnTo>
                      <a:lnTo>
                        <a:pt x="59" y="29"/>
                      </a:lnTo>
                      <a:lnTo>
                        <a:pt x="66" y="32"/>
                      </a:lnTo>
                      <a:lnTo>
                        <a:pt x="73" y="35"/>
                      </a:lnTo>
                      <a:lnTo>
                        <a:pt x="80" y="38"/>
                      </a:lnTo>
                      <a:lnTo>
                        <a:pt x="86" y="41"/>
                      </a:lnTo>
                      <a:lnTo>
                        <a:pt x="92" y="44"/>
                      </a:lnTo>
                      <a:lnTo>
                        <a:pt x="98" y="47"/>
                      </a:lnTo>
                      <a:lnTo>
                        <a:pt x="105" y="51"/>
                      </a:lnTo>
                      <a:lnTo>
                        <a:pt x="110" y="54"/>
                      </a:lnTo>
                      <a:lnTo>
                        <a:pt x="116" y="58"/>
                      </a:lnTo>
                      <a:lnTo>
                        <a:pt x="121" y="62"/>
                      </a:lnTo>
                      <a:lnTo>
                        <a:pt x="125" y="66"/>
                      </a:lnTo>
                      <a:lnTo>
                        <a:pt x="129" y="70"/>
                      </a:lnTo>
                      <a:lnTo>
                        <a:pt x="134" y="74"/>
                      </a:lnTo>
                      <a:lnTo>
                        <a:pt x="137" y="78"/>
                      </a:lnTo>
                      <a:lnTo>
                        <a:pt x="141" y="83"/>
                      </a:lnTo>
                      <a:lnTo>
                        <a:pt x="143" y="88"/>
                      </a:lnTo>
                      <a:lnTo>
                        <a:pt x="146" y="92"/>
                      </a:lnTo>
                      <a:lnTo>
                        <a:pt x="147" y="97"/>
                      </a:lnTo>
                      <a:lnTo>
                        <a:pt x="148" y="102"/>
                      </a:lnTo>
                      <a:lnTo>
                        <a:pt x="149" y="108"/>
                      </a:lnTo>
                      <a:lnTo>
                        <a:pt x="149" y="114"/>
                      </a:lnTo>
                      <a:lnTo>
                        <a:pt x="148" y="119"/>
                      </a:lnTo>
                      <a:lnTo>
                        <a:pt x="147" y="126"/>
                      </a:lnTo>
                      <a:lnTo>
                        <a:pt x="147" y="125"/>
                      </a:lnTo>
                      <a:lnTo>
                        <a:pt x="147" y="126"/>
                      </a:lnTo>
                      <a:lnTo>
                        <a:pt x="147" y="127"/>
                      </a:lnTo>
                      <a:lnTo>
                        <a:pt x="148" y="128"/>
                      </a:lnTo>
                      <a:lnTo>
                        <a:pt x="149" y="129"/>
                      </a:lnTo>
                      <a:lnTo>
                        <a:pt x="150" y="130"/>
                      </a:lnTo>
                      <a:lnTo>
                        <a:pt x="151" y="130"/>
                      </a:lnTo>
                      <a:lnTo>
                        <a:pt x="153" y="129"/>
                      </a:lnTo>
                      <a:lnTo>
                        <a:pt x="154" y="128"/>
                      </a:lnTo>
                      <a:lnTo>
                        <a:pt x="154" y="127"/>
                      </a:lnTo>
                      <a:lnTo>
                        <a:pt x="154" y="1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16" name="Freeform 48">
                  <a:extLst>
                    <a:ext uri="{FF2B5EF4-FFF2-40B4-BE49-F238E27FC236}">
                      <a16:creationId xmlns:a16="http://schemas.microsoft.com/office/drawing/2014/main" id="{705D3185-A213-4CB3-C43E-6A04D49E5F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5" y="3530"/>
                  <a:ext cx="248" cy="59"/>
                </a:xfrm>
                <a:custGeom>
                  <a:avLst/>
                  <a:gdLst>
                    <a:gd name="T0" fmla="*/ 2 w 248"/>
                    <a:gd name="T1" fmla="*/ 31 h 59"/>
                    <a:gd name="T2" fmla="*/ 14 w 248"/>
                    <a:gd name="T3" fmla="*/ 37 h 59"/>
                    <a:gd name="T4" fmla="*/ 29 w 248"/>
                    <a:gd name="T5" fmla="*/ 42 h 59"/>
                    <a:gd name="T6" fmla="*/ 44 w 248"/>
                    <a:gd name="T7" fmla="*/ 46 h 59"/>
                    <a:gd name="T8" fmla="*/ 61 w 248"/>
                    <a:gd name="T9" fmla="*/ 50 h 59"/>
                    <a:gd name="T10" fmla="*/ 78 w 248"/>
                    <a:gd name="T11" fmla="*/ 54 h 59"/>
                    <a:gd name="T12" fmla="*/ 95 w 248"/>
                    <a:gd name="T13" fmla="*/ 56 h 59"/>
                    <a:gd name="T14" fmla="*/ 113 w 248"/>
                    <a:gd name="T15" fmla="*/ 57 h 59"/>
                    <a:gd name="T16" fmla="*/ 131 w 248"/>
                    <a:gd name="T17" fmla="*/ 58 h 59"/>
                    <a:gd name="T18" fmla="*/ 149 w 248"/>
                    <a:gd name="T19" fmla="*/ 57 h 59"/>
                    <a:gd name="T20" fmla="*/ 166 w 248"/>
                    <a:gd name="T21" fmla="*/ 54 h 59"/>
                    <a:gd name="T22" fmla="*/ 182 w 248"/>
                    <a:gd name="T23" fmla="*/ 50 h 59"/>
                    <a:gd name="T24" fmla="*/ 198 w 248"/>
                    <a:gd name="T25" fmla="*/ 44 h 59"/>
                    <a:gd name="T26" fmla="*/ 212 w 248"/>
                    <a:gd name="T27" fmla="*/ 37 h 59"/>
                    <a:gd name="T28" fmla="*/ 226 w 248"/>
                    <a:gd name="T29" fmla="*/ 28 h 59"/>
                    <a:gd name="T30" fmla="*/ 237 w 248"/>
                    <a:gd name="T31" fmla="*/ 16 h 59"/>
                    <a:gd name="T32" fmla="*/ 247 w 248"/>
                    <a:gd name="T33" fmla="*/ 3 h 59"/>
                    <a:gd name="T34" fmla="*/ 235 w 248"/>
                    <a:gd name="T35" fmla="*/ 6 h 59"/>
                    <a:gd name="T36" fmla="*/ 226 w 248"/>
                    <a:gd name="T37" fmla="*/ 17 h 59"/>
                    <a:gd name="T38" fmla="*/ 214 w 248"/>
                    <a:gd name="T39" fmla="*/ 27 h 59"/>
                    <a:gd name="T40" fmla="*/ 202 w 248"/>
                    <a:gd name="T41" fmla="*/ 35 h 59"/>
                    <a:gd name="T42" fmla="*/ 187 w 248"/>
                    <a:gd name="T43" fmla="*/ 41 h 59"/>
                    <a:gd name="T44" fmla="*/ 172 w 248"/>
                    <a:gd name="T45" fmla="*/ 45 h 59"/>
                    <a:gd name="T46" fmla="*/ 156 w 248"/>
                    <a:gd name="T47" fmla="*/ 49 h 59"/>
                    <a:gd name="T48" fmla="*/ 140 w 248"/>
                    <a:gd name="T49" fmla="*/ 50 h 59"/>
                    <a:gd name="T50" fmla="*/ 122 w 248"/>
                    <a:gd name="T51" fmla="*/ 51 h 59"/>
                    <a:gd name="T52" fmla="*/ 105 w 248"/>
                    <a:gd name="T53" fmla="*/ 50 h 59"/>
                    <a:gd name="T54" fmla="*/ 88 w 248"/>
                    <a:gd name="T55" fmla="*/ 48 h 59"/>
                    <a:gd name="T56" fmla="*/ 71 w 248"/>
                    <a:gd name="T57" fmla="*/ 45 h 59"/>
                    <a:gd name="T58" fmla="*/ 55 w 248"/>
                    <a:gd name="T59" fmla="*/ 42 h 59"/>
                    <a:gd name="T60" fmla="*/ 39 w 248"/>
                    <a:gd name="T61" fmla="*/ 38 h 59"/>
                    <a:gd name="T62" fmla="*/ 24 w 248"/>
                    <a:gd name="T63" fmla="*/ 33 h 59"/>
                    <a:gd name="T64" fmla="*/ 11 w 248"/>
                    <a:gd name="T65" fmla="*/ 28 h 59"/>
                    <a:gd name="T66" fmla="*/ 0 w 248"/>
                    <a:gd name="T67" fmla="*/ 28 h 59"/>
                    <a:gd name="T68" fmla="*/ 4 w 248"/>
                    <a:gd name="T69" fmla="*/ 24 h 59"/>
                    <a:gd name="T70" fmla="*/ 1 w 248"/>
                    <a:gd name="T71" fmla="*/ 25 h 59"/>
                    <a:gd name="T72" fmla="*/ 0 w 248"/>
                    <a:gd name="T73" fmla="*/ 28 h 59"/>
                    <a:gd name="T74" fmla="*/ 0 w 248"/>
                    <a:gd name="T75" fmla="*/ 30 h 59"/>
                    <a:gd name="T76" fmla="*/ 7 w 248"/>
                    <a:gd name="T77" fmla="*/ 28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48" h="59">
                      <a:moveTo>
                        <a:pt x="7" y="28"/>
                      </a:moveTo>
                      <a:lnTo>
                        <a:pt x="2" y="31"/>
                      </a:lnTo>
                      <a:lnTo>
                        <a:pt x="8" y="34"/>
                      </a:lnTo>
                      <a:lnTo>
                        <a:pt x="14" y="37"/>
                      </a:lnTo>
                      <a:lnTo>
                        <a:pt x="21" y="39"/>
                      </a:lnTo>
                      <a:lnTo>
                        <a:pt x="29" y="42"/>
                      </a:lnTo>
                      <a:lnTo>
                        <a:pt x="36" y="44"/>
                      </a:lnTo>
                      <a:lnTo>
                        <a:pt x="44" y="46"/>
                      </a:lnTo>
                      <a:lnTo>
                        <a:pt x="52" y="49"/>
                      </a:lnTo>
                      <a:lnTo>
                        <a:pt x="61" y="50"/>
                      </a:lnTo>
                      <a:lnTo>
                        <a:pt x="69" y="52"/>
                      </a:lnTo>
                      <a:lnTo>
                        <a:pt x="78" y="54"/>
                      </a:lnTo>
                      <a:lnTo>
                        <a:pt x="87" y="55"/>
                      </a:lnTo>
                      <a:lnTo>
                        <a:pt x="95" y="56"/>
                      </a:lnTo>
                      <a:lnTo>
                        <a:pt x="104" y="57"/>
                      </a:lnTo>
                      <a:lnTo>
                        <a:pt x="113" y="57"/>
                      </a:lnTo>
                      <a:lnTo>
                        <a:pt x="122" y="58"/>
                      </a:lnTo>
                      <a:lnTo>
                        <a:pt x="131" y="58"/>
                      </a:lnTo>
                      <a:lnTo>
                        <a:pt x="140" y="57"/>
                      </a:lnTo>
                      <a:lnTo>
                        <a:pt x="149" y="57"/>
                      </a:lnTo>
                      <a:lnTo>
                        <a:pt x="157" y="55"/>
                      </a:lnTo>
                      <a:lnTo>
                        <a:pt x="166" y="54"/>
                      </a:lnTo>
                      <a:lnTo>
                        <a:pt x="174" y="52"/>
                      </a:lnTo>
                      <a:lnTo>
                        <a:pt x="182" y="50"/>
                      </a:lnTo>
                      <a:lnTo>
                        <a:pt x="190" y="47"/>
                      </a:lnTo>
                      <a:lnTo>
                        <a:pt x="198" y="44"/>
                      </a:lnTo>
                      <a:lnTo>
                        <a:pt x="206" y="41"/>
                      </a:lnTo>
                      <a:lnTo>
                        <a:pt x="212" y="37"/>
                      </a:lnTo>
                      <a:lnTo>
                        <a:pt x="219" y="33"/>
                      </a:lnTo>
                      <a:lnTo>
                        <a:pt x="226" y="28"/>
                      </a:lnTo>
                      <a:lnTo>
                        <a:pt x="232" y="22"/>
                      </a:lnTo>
                      <a:lnTo>
                        <a:pt x="237" y="16"/>
                      </a:lnTo>
                      <a:lnTo>
                        <a:pt x="242" y="10"/>
                      </a:lnTo>
                      <a:lnTo>
                        <a:pt x="247" y="3"/>
                      </a:lnTo>
                      <a:lnTo>
                        <a:pt x="239" y="0"/>
                      </a:lnTo>
                      <a:lnTo>
                        <a:pt x="235" y="6"/>
                      </a:lnTo>
                      <a:lnTo>
                        <a:pt x="231" y="12"/>
                      </a:lnTo>
                      <a:lnTo>
                        <a:pt x="226" y="17"/>
                      </a:lnTo>
                      <a:lnTo>
                        <a:pt x="220" y="23"/>
                      </a:lnTo>
                      <a:lnTo>
                        <a:pt x="214" y="27"/>
                      </a:lnTo>
                      <a:lnTo>
                        <a:pt x="208" y="31"/>
                      </a:lnTo>
                      <a:lnTo>
                        <a:pt x="202" y="35"/>
                      </a:lnTo>
                      <a:lnTo>
                        <a:pt x="195" y="38"/>
                      </a:lnTo>
                      <a:lnTo>
                        <a:pt x="187" y="41"/>
                      </a:lnTo>
                      <a:lnTo>
                        <a:pt x="180" y="44"/>
                      </a:lnTo>
                      <a:lnTo>
                        <a:pt x="172" y="45"/>
                      </a:lnTo>
                      <a:lnTo>
                        <a:pt x="164" y="47"/>
                      </a:lnTo>
                      <a:lnTo>
                        <a:pt x="156" y="49"/>
                      </a:lnTo>
                      <a:lnTo>
                        <a:pt x="148" y="50"/>
                      </a:lnTo>
                      <a:lnTo>
                        <a:pt x="140" y="50"/>
                      </a:lnTo>
                      <a:lnTo>
                        <a:pt x="131" y="51"/>
                      </a:lnTo>
                      <a:lnTo>
                        <a:pt x="122" y="51"/>
                      </a:lnTo>
                      <a:lnTo>
                        <a:pt x="114" y="50"/>
                      </a:lnTo>
                      <a:lnTo>
                        <a:pt x="105" y="50"/>
                      </a:lnTo>
                      <a:lnTo>
                        <a:pt x="96" y="49"/>
                      </a:lnTo>
                      <a:lnTo>
                        <a:pt x="88" y="48"/>
                      </a:lnTo>
                      <a:lnTo>
                        <a:pt x="79" y="47"/>
                      </a:lnTo>
                      <a:lnTo>
                        <a:pt x="71" y="45"/>
                      </a:lnTo>
                      <a:lnTo>
                        <a:pt x="63" y="44"/>
                      </a:lnTo>
                      <a:lnTo>
                        <a:pt x="55" y="42"/>
                      </a:lnTo>
                      <a:lnTo>
                        <a:pt x="47" y="40"/>
                      </a:lnTo>
                      <a:lnTo>
                        <a:pt x="39" y="38"/>
                      </a:lnTo>
                      <a:lnTo>
                        <a:pt x="32" y="36"/>
                      </a:lnTo>
                      <a:lnTo>
                        <a:pt x="24" y="33"/>
                      </a:lnTo>
                      <a:lnTo>
                        <a:pt x="17" y="30"/>
                      </a:lnTo>
                      <a:lnTo>
                        <a:pt x="11" y="28"/>
                      </a:lnTo>
                      <a:lnTo>
                        <a:pt x="5" y="25"/>
                      </a:lnTo>
                      <a:lnTo>
                        <a:pt x="0" y="28"/>
                      </a:lnTo>
                      <a:lnTo>
                        <a:pt x="5" y="25"/>
                      </a:lnTo>
                      <a:lnTo>
                        <a:pt x="4" y="24"/>
                      </a:lnTo>
                      <a:lnTo>
                        <a:pt x="2" y="25"/>
                      </a:lnTo>
                      <a:lnTo>
                        <a:pt x="1" y="25"/>
                      </a:lnTo>
                      <a:lnTo>
                        <a:pt x="0" y="26"/>
                      </a:lnTo>
                      <a:lnTo>
                        <a:pt x="0" y="28"/>
                      </a:lnTo>
                      <a:lnTo>
                        <a:pt x="0" y="29"/>
                      </a:lnTo>
                      <a:lnTo>
                        <a:pt x="0" y="30"/>
                      </a:lnTo>
                      <a:lnTo>
                        <a:pt x="2" y="31"/>
                      </a:lnTo>
                      <a:lnTo>
                        <a:pt x="7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17" name="Freeform 49">
                  <a:extLst>
                    <a:ext uri="{FF2B5EF4-FFF2-40B4-BE49-F238E27FC236}">
                      <a16:creationId xmlns:a16="http://schemas.microsoft.com/office/drawing/2014/main" id="{E51A5C59-F666-53CC-44EA-914A5C5137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1" y="3555"/>
                  <a:ext cx="22" cy="38"/>
                </a:xfrm>
                <a:custGeom>
                  <a:avLst/>
                  <a:gdLst>
                    <a:gd name="T0" fmla="*/ 6 w 22"/>
                    <a:gd name="T1" fmla="*/ 36 h 38"/>
                    <a:gd name="T2" fmla="*/ 6 w 22"/>
                    <a:gd name="T3" fmla="*/ 36 h 38"/>
                    <a:gd name="T4" fmla="*/ 8 w 22"/>
                    <a:gd name="T5" fmla="*/ 34 h 38"/>
                    <a:gd name="T6" fmla="*/ 10 w 22"/>
                    <a:gd name="T7" fmla="*/ 32 h 38"/>
                    <a:gd name="T8" fmla="*/ 12 w 22"/>
                    <a:gd name="T9" fmla="*/ 31 h 38"/>
                    <a:gd name="T10" fmla="*/ 13 w 22"/>
                    <a:gd name="T11" fmla="*/ 29 h 38"/>
                    <a:gd name="T12" fmla="*/ 15 w 22"/>
                    <a:gd name="T13" fmla="*/ 26 h 38"/>
                    <a:gd name="T14" fmla="*/ 16 w 22"/>
                    <a:gd name="T15" fmla="*/ 24 h 38"/>
                    <a:gd name="T16" fmla="*/ 17 w 22"/>
                    <a:gd name="T17" fmla="*/ 22 h 38"/>
                    <a:gd name="T18" fmla="*/ 18 w 22"/>
                    <a:gd name="T19" fmla="*/ 20 h 38"/>
                    <a:gd name="T20" fmla="*/ 19 w 22"/>
                    <a:gd name="T21" fmla="*/ 18 h 38"/>
                    <a:gd name="T22" fmla="*/ 20 w 22"/>
                    <a:gd name="T23" fmla="*/ 15 h 38"/>
                    <a:gd name="T24" fmla="*/ 20 w 22"/>
                    <a:gd name="T25" fmla="*/ 12 h 38"/>
                    <a:gd name="T26" fmla="*/ 20 w 22"/>
                    <a:gd name="T27" fmla="*/ 10 h 38"/>
                    <a:gd name="T28" fmla="*/ 21 w 22"/>
                    <a:gd name="T29" fmla="*/ 7 h 38"/>
                    <a:gd name="T30" fmla="*/ 21 w 22"/>
                    <a:gd name="T31" fmla="*/ 4 h 38"/>
                    <a:gd name="T32" fmla="*/ 20 w 22"/>
                    <a:gd name="T33" fmla="*/ 2 h 38"/>
                    <a:gd name="T34" fmla="*/ 20 w 22"/>
                    <a:gd name="T35" fmla="*/ 0 h 38"/>
                    <a:gd name="T36" fmla="*/ 13 w 22"/>
                    <a:gd name="T37" fmla="*/ 0 h 38"/>
                    <a:gd name="T38" fmla="*/ 13 w 22"/>
                    <a:gd name="T39" fmla="*/ 2 h 38"/>
                    <a:gd name="T40" fmla="*/ 13 w 22"/>
                    <a:gd name="T41" fmla="*/ 5 h 38"/>
                    <a:gd name="T42" fmla="*/ 13 w 22"/>
                    <a:gd name="T43" fmla="*/ 7 h 38"/>
                    <a:gd name="T44" fmla="*/ 13 w 22"/>
                    <a:gd name="T45" fmla="*/ 9 h 38"/>
                    <a:gd name="T46" fmla="*/ 13 w 22"/>
                    <a:gd name="T47" fmla="*/ 11 h 38"/>
                    <a:gd name="T48" fmla="*/ 12 w 22"/>
                    <a:gd name="T49" fmla="*/ 13 h 38"/>
                    <a:gd name="T50" fmla="*/ 12 w 22"/>
                    <a:gd name="T51" fmla="*/ 16 h 38"/>
                    <a:gd name="T52" fmla="*/ 11 w 22"/>
                    <a:gd name="T53" fmla="*/ 17 h 38"/>
                    <a:gd name="T54" fmla="*/ 10 w 22"/>
                    <a:gd name="T55" fmla="*/ 19 h 38"/>
                    <a:gd name="T56" fmla="*/ 9 w 22"/>
                    <a:gd name="T57" fmla="*/ 21 h 38"/>
                    <a:gd name="T58" fmla="*/ 8 w 22"/>
                    <a:gd name="T59" fmla="*/ 22 h 38"/>
                    <a:gd name="T60" fmla="*/ 7 w 22"/>
                    <a:gd name="T61" fmla="*/ 24 h 38"/>
                    <a:gd name="T62" fmla="*/ 6 w 22"/>
                    <a:gd name="T63" fmla="*/ 25 h 38"/>
                    <a:gd name="T64" fmla="*/ 5 w 22"/>
                    <a:gd name="T65" fmla="*/ 27 h 38"/>
                    <a:gd name="T66" fmla="*/ 3 w 22"/>
                    <a:gd name="T67" fmla="*/ 28 h 38"/>
                    <a:gd name="T68" fmla="*/ 1 w 22"/>
                    <a:gd name="T69" fmla="*/ 30 h 38"/>
                    <a:gd name="T70" fmla="*/ 1 w 22"/>
                    <a:gd name="T71" fmla="*/ 30 h 38"/>
                    <a:gd name="T72" fmla="*/ 1 w 22"/>
                    <a:gd name="T73" fmla="*/ 30 h 38"/>
                    <a:gd name="T74" fmla="*/ 0 w 22"/>
                    <a:gd name="T75" fmla="*/ 31 h 38"/>
                    <a:gd name="T76" fmla="*/ 0 w 22"/>
                    <a:gd name="T77" fmla="*/ 32 h 38"/>
                    <a:gd name="T78" fmla="*/ 0 w 22"/>
                    <a:gd name="T79" fmla="*/ 34 h 38"/>
                    <a:gd name="T80" fmla="*/ 1 w 22"/>
                    <a:gd name="T81" fmla="*/ 35 h 38"/>
                    <a:gd name="T82" fmla="*/ 2 w 22"/>
                    <a:gd name="T83" fmla="*/ 36 h 38"/>
                    <a:gd name="T84" fmla="*/ 3 w 22"/>
                    <a:gd name="T85" fmla="*/ 37 h 38"/>
                    <a:gd name="T86" fmla="*/ 5 w 22"/>
                    <a:gd name="T87" fmla="*/ 37 h 38"/>
                    <a:gd name="T88" fmla="*/ 6 w 22"/>
                    <a:gd name="T89" fmla="*/ 3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2" h="38">
                      <a:moveTo>
                        <a:pt x="6" y="36"/>
                      </a:moveTo>
                      <a:lnTo>
                        <a:pt x="6" y="36"/>
                      </a:lnTo>
                      <a:lnTo>
                        <a:pt x="8" y="34"/>
                      </a:lnTo>
                      <a:lnTo>
                        <a:pt x="10" y="32"/>
                      </a:lnTo>
                      <a:lnTo>
                        <a:pt x="12" y="31"/>
                      </a:lnTo>
                      <a:lnTo>
                        <a:pt x="13" y="29"/>
                      </a:lnTo>
                      <a:lnTo>
                        <a:pt x="15" y="26"/>
                      </a:lnTo>
                      <a:lnTo>
                        <a:pt x="16" y="24"/>
                      </a:lnTo>
                      <a:lnTo>
                        <a:pt x="17" y="22"/>
                      </a:lnTo>
                      <a:lnTo>
                        <a:pt x="18" y="20"/>
                      </a:lnTo>
                      <a:lnTo>
                        <a:pt x="19" y="18"/>
                      </a:lnTo>
                      <a:lnTo>
                        <a:pt x="20" y="15"/>
                      </a:lnTo>
                      <a:lnTo>
                        <a:pt x="20" y="12"/>
                      </a:lnTo>
                      <a:lnTo>
                        <a:pt x="20" y="10"/>
                      </a:lnTo>
                      <a:lnTo>
                        <a:pt x="21" y="7"/>
                      </a:lnTo>
                      <a:lnTo>
                        <a:pt x="21" y="4"/>
                      </a:lnTo>
                      <a:lnTo>
                        <a:pt x="20" y="2"/>
                      </a:lnTo>
                      <a:lnTo>
                        <a:pt x="20" y="0"/>
                      </a:lnTo>
                      <a:lnTo>
                        <a:pt x="13" y="0"/>
                      </a:lnTo>
                      <a:lnTo>
                        <a:pt x="13" y="2"/>
                      </a:lnTo>
                      <a:lnTo>
                        <a:pt x="13" y="5"/>
                      </a:lnTo>
                      <a:lnTo>
                        <a:pt x="13" y="7"/>
                      </a:lnTo>
                      <a:lnTo>
                        <a:pt x="13" y="9"/>
                      </a:lnTo>
                      <a:lnTo>
                        <a:pt x="13" y="11"/>
                      </a:lnTo>
                      <a:lnTo>
                        <a:pt x="12" y="13"/>
                      </a:lnTo>
                      <a:lnTo>
                        <a:pt x="12" y="16"/>
                      </a:lnTo>
                      <a:lnTo>
                        <a:pt x="11" y="17"/>
                      </a:lnTo>
                      <a:lnTo>
                        <a:pt x="10" y="19"/>
                      </a:lnTo>
                      <a:lnTo>
                        <a:pt x="9" y="21"/>
                      </a:lnTo>
                      <a:lnTo>
                        <a:pt x="8" y="22"/>
                      </a:lnTo>
                      <a:lnTo>
                        <a:pt x="7" y="24"/>
                      </a:lnTo>
                      <a:lnTo>
                        <a:pt x="6" y="25"/>
                      </a:lnTo>
                      <a:lnTo>
                        <a:pt x="5" y="27"/>
                      </a:lnTo>
                      <a:lnTo>
                        <a:pt x="3" y="28"/>
                      </a:lnTo>
                      <a:lnTo>
                        <a:pt x="1" y="30"/>
                      </a:lnTo>
                      <a:lnTo>
                        <a:pt x="1" y="30"/>
                      </a:lnTo>
                      <a:lnTo>
                        <a:pt x="1" y="30"/>
                      </a:lnTo>
                      <a:lnTo>
                        <a:pt x="0" y="31"/>
                      </a:lnTo>
                      <a:lnTo>
                        <a:pt x="0" y="32"/>
                      </a:lnTo>
                      <a:lnTo>
                        <a:pt x="0" y="34"/>
                      </a:lnTo>
                      <a:lnTo>
                        <a:pt x="1" y="35"/>
                      </a:lnTo>
                      <a:lnTo>
                        <a:pt x="2" y="36"/>
                      </a:lnTo>
                      <a:lnTo>
                        <a:pt x="3" y="37"/>
                      </a:lnTo>
                      <a:lnTo>
                        <a:pt x="5" y="37"/>
                      </a:lnTo>
                      <a:lnTo>
                        <a:pt x="6" y="3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18" name="Freeform 50">
                  <a:extLst>
                    <a:ext uri="{FF2B5EF4-FFF2-40B4-BE49-F238E27FC236}">
                      <a16:creationId xmlns:a16="http://schemas.microsoft.com/office/drawing/2014/main" id="{F7D6BB78-8D31-1E95-8138-3364BE65B7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" y="3551"/>
                  <a:ext cx="348" cy="63"/>
                </a:xfrm>
                <a:custGeom>
                  <a:avLst/>
                  <a:gdLst>
                    <a:gd name="T0" fmla="*/ 1 w 348"/>
                    <a:gd name="T1" fmla="*/ 5 h 63"/>
                    <a:gd name="T2" fmla="*/ 12 w 348"/>
                    <a:gd name="T3" fmla="*/ 13 h 63"/>
                    <a:gd name="T4" fmla="*/ 26 w 348"/>
                    <a:gd name="T5" fmla="*/ 20 h 63"/>
                    <a:gd name="T6" fmla="*/ 44 w 348"/>
                    <a:gd name="T7" fmla="*/ 27 h 63"/>
                    <a:gd name="T8" fmla="*/ 63 w 348"/>
                    <a:gd name="T9" fmla="*/ 34 h 63"/>
                    <a:gd name="T10" fmla="*/ 85 w 348"/>
                    <a:gd name="T11" fmla="*/ 41 h 63"/>
                    <a:gd name="T12" fmla="*/ 110 w 348"/>
                    <a:gd name="T13" fmla="*/ 46 h 63"/>
                    <a:gd name="T14" fmla="*/ 134 w 348"/>
                    <a:gd name="T15" fmla="*/ 51 h 63"/>
                    <a:gd name="T16" fmla="*/ 160 w 348"/>
                    <a:gd name="T17" fmla="*/ 56 h 63"/>
                    <a:gd name="T18" fmla="*/ 186 w 348"/>
                    <a:gd name="T19" fmla="*/ 59 h 63"/>
                    <a:gd name="T20" fmla="*/ 213 w 348"/>
                    <a:gd name="T21" fmla="*/ 61 h 63"/>
                    <a:gd name="T22" fmla="*/ 239 w 348"/>
                    <a:gd name="T23" fmla="*/ 62 h 63"/>
                    <a:gd name="T24" fmla="*/ 264 w 348"/>
                    <a:gd name="T25" fmla="*/ 61 h 63"/>
                    <a:gd name="T26" fmla="*/ 287 w 348"/>
                    <a:gd name="T27" fmla="*/ 58 h 63"/>
                    <a:gd name="T28" fmla="*/ 309 w 348"/>
                    <a:gd name="T29" fmla="*/ 54 h 63"/>
                    <a:gd name="T30" fmla="*/ 329 w 348"/>
                    <a:gd name="T31" fmla="*/ 48 h 63"/>
                    <a:gd name="T32" fmla="*/ 347 w 348"/>
                    <a:gd name="T33" fmla="*/ 39 h 63"/>
                    <a:gd name="T34" fmla="*/ 334 w 348"/>
                    <a:gd name="T35" fmla="*/ 38 h 63"/>
                    <a:gd name="T36" fmla="*/ 317 w 348"/>
                    <a:gd name="T37" fmla="*/ 45 h 63"/>
                    <a:gd name="T38" fmla="*/ 297 w 348"/>
                    <a:gd name="T39" fmla="*/ 50 h 63"/>
                    <a:gd name="T40" fmla="*/ 274 w 348"/>
                    <a:gd name="T41" fmla="*/ 53 h 63"/>
                    <a:gd name="T42" fmla="*/ 251 w 348"/>
                    <a:gd name="T43" fmla="*/ 55 h 63"/>
                    <a:gd name="T44" fmla="*/ 226 w 348"/>
                    <a:gd name="T45" fmla="*/ 55 h 63"/>
                    <a:gd name="T46" fmla="*/ 201 w 348"/>
                    <a:gd name="T47" fmla="*/ 54 h 63"/>
                    <a:gd name="T48" fmla="*/ 175 w 348"/>
                    <a:gd name="T49" fmla="*/ 51 h 63"/>
                    <a:gd name="T50" fmla="*/ 149 w 348"/>
                    <a:gd name="T51" fmla="*/ 47 h 63"/>
                    <a:gd name="T52" fmla="*/ 124 w 348"/>
                    <a:gd name="T53" fmla="*/ 43 h 63"/>
                    <a:gd name="T54" fmla="*/ 99 w 348"/>
                    <a:gd name="T55" fmla="*/ 37 h 63"/>
                    <a:gd name="T56" fmla="*/ 77 w 348"/>
                    <a:gd name="T57" fmla="*/ 31 h 63"/>
                    <a:gd name="T58" fmla="*/ 56 w 348"/>
                    <a:gd name="T59" fmla="*/ 24 h 63"/>
                    <a:gd name="T60" fmla="*/ 38 w 348"/>
                    <a:gd name="T61" fmla="*/ 17 h 63"/>
                    <a:gd name="T62" fmla="*/ 23 w 348"/>
                    <a:gd name="T63" fmla="*/ 11 h 63"/>
                    <a:gd name="T64" fmla="*/ 11 w 348"/>
                    <a:gd name="T65" fmla="*/ 4 h 63"/>
                    <a:gd name="T66" fmla="*/ 6 w 348"/>
                    <a:gd name="T67" fmla="*/ 0 h 63"/>
                    <a:gd name="T68" fmla="*/ 5 w 348"/>
                    <a:gd name="T69" fmla="*/ 0 h 63"/>
                    <a:gd name="T70" fmla="*/ 2 w 348"/>
                    <a:gd name="T71" fmla="*/ 0 h 63"/>
                    <a:gd name="T72" fmla="*/ 0 w 348"/>
                    <a:gd name="T73" fmla="*/ 2 h 63"/>
                    <a:gd name="T74" fmla="*/ 0 w 348"/>
                    <a:gd name="T75" fmla="*/ 4 h 63"/>
                    <a:gd name="T76" fmla="*/ 1 w 348"/>
                    <a:gd name="T77" fmla="*/ 6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48" h="63">
                      <a:moveTo>
                        <a:pt x="1" y="6"/>
                      </a:moveTo>
                      <a:lnTo>
                        <a:pt x="1" y="5"/>
                      </a:lnTo>
                      <a:lnTo>
                        <a:pt x="6" y="9"/>
                      </a:lnTo>
                      <a:lnTo>
                        <a:pt x="12" y="13"/>
                      </a:lnTo>
                      <a:lnTo>
                        <a:pt x="18" y="17"/>
                      </a:lnTo>
                      <a:lnTo>
                        <a:pt x="26" y="20"/>
                      </a:lnTo>
                      <a:lnTo>
                        <a:pt x="35" y="24"/>
                      </a:lnTo>
                      <a:lnTo>
                        <a:pt x="44" y="27"/>
                      </a:lnTo>
                      <a:lnTo>
                        <a:pt x="53" y="31"/>
                      </a:lnTo>
                      <a:lnTo>
                        <a:pt x="63" y="34"/>
                      </a:lnTo>
                      <a:lnTo>
                        <a:pt x="74" y="37"/>
                      </a:lnTo>
                      <a:lnTo>
                        <a:pt x="85" y="41"/>
                      </a:lnTo>
                      <a:lnTo>
                        <a:pt x="97" y="44"/>
                      </a:lnTo>
                      <a:lnTo>
                        <a:pt x="110" y="46"/>
                      </a:lnTo>
                      <a:lnTo>
                        <a:pt x="122" y="49"/>
                      </a:lnTo>
                      <a:lnTo>
                        <a:pt x="134" y="51"/>
                      </a:lnTo>
                      <a:lnTo>
                        <a:pt x="147" y="54"/>
                      </a:lnTo>
                      <a:lnTo>
                        <a:pt x="160" y="56"/>
                      </a:lnTo>
                      <a:lnTo>
                        <a:pt x="173" y="58"/>
                      </a:lnTo>
                      <a:lnTo>
                        <a:pt x="186" y="59"/>
                      </a:lnTo>
                      <a:lnTo>
                        <a:pt x="200" y="60"/>
                      </a:lnTo>
                      <a:lnTo>
                        <a:pt x="213" y="61"/>
                      </a:lnTo>
                      <a:lnTo>
                        <a:pt x="226" y="62"/>
                      </a:lnTo>
                      <a:lnTo>
                        <a:pt x="239" y="62"/>
                      </a:lnTo>
                      <a:lnTo>
                        <a:pt x="251" y="62"/>
                      </a:lnTo>
                      <a:lnTo>
                        <a:pt x="264" y="61"/>
                      </a:lnTo>
                      <a:lnTo>
                        <a:pt x="276" y="60"/>
                      </a:lnTo>
                      <a:lnTo>
                        <a:pt x="287" y="58"/>
                      </a:lnTo>
                      <a:lnTo>
                        <a:pt x="298" y="56"/>
                      </a:lnTo>
                      <a:lnTo>
                        <a:pt x="309" y="54"/>
                      </a:lnTo>
                      <a:lnTo>
                        <a:pt x="319" y="51"/>
                      </a:lnTo>
                      <a:lnTo>
                        <a:pt x="329" y="48"/>
                      </a:lnTo>
                      <a:lnTo>
                        <a:pt x="338" y="44"/>
                      </a:lnTo>
                      <a:lnTo>
                        <a:pt x="347" y="39"/>
                      </a:lnTo>
                      <a:lnTo>
                        <a:pt x="341" y="34"/>
                      </a:lnTo>
                      <a:lnTo>
                        <a:pt x="334" y="38"/>
                      </a:lnTo>
                      <a:lnTo>
                        <a:pt x="326" y="41"/>
                      </a:lnTo>
                      <a:lnTo>
                        <a:pt x="317" y="45"/>
                      </a:lnTo>
                      <a:lnTo>
                        <a:pt x="307" y="48"/>
                      </a:lnTo>
                      <a:lnTo>
                        <a:pt x="297" y="50"/>
                      </a:lnTo>
                      <a:lnTo>
                        <a:pt x="286" y="52"/>
                      </a:lnTo>
                      <a:lnTo>
                        <a:pt x="274" y="53"/>
                      </a:lnTo>
                      <a:lnTo>
                        <a:pt x="263" y="54"/>
                      </a:lnTo>
                      <a:lnTo>
                        <a:pt x="251" y="55"/>
                      </a:lnTo>
                      <a:lnTo>
                        <a:pt x="239" y="55"/>
                      </a:lnTo>
                      <a:lnTo>
                        <a:pt x="226" y="55"/>
                      </a:lnTo>
                      <a:lnTo>
                        <a:pt x="213" y="54"/>
                      </a:lnTo>
                      <a:lnTo>
                        <a:pt x="201" y="54"/>
                      </a:lnTo>
                      <a:lnTo>
                        <a:pt x="187" y="52"/>
                      </a:lnTo>
                      <a:lnTo>
                        <a:pt x="175" y="51"/>
                      </a:lnTo>
                      <a:lnTo>
                        <a:pt x="162" y="49"/>
                      </a:lnTo>
                      <a:lnTo>
                        <a:pt x="149" y="47"/>
                      </a:lnTo>
                      <a:lnTo>
                        <a:pt x="136" y="45"/>
                      </a:lnTo>
                      <a:lnTo>
                        <a:pt x="124" y="43"/>
                      </a:lnTo>
                      <a:lnTo>
                        <a:pt x="111" y="40"/>
                      </a:lnTo>
                      <a:lnTo>
                        <a:pt x="99" y="37"/>
                      </a:lnTo>
                      <a:lnTo>
                        <a:pt x="88" y="34"/>
                      </a:lnTo>
                      <a:lnTo>
                        <a:pt x="77" y="31"/>
                      </a:lnTo>
                      <a:lnTo>
                        <a:pt x="67" y="28"/>
                      </a:lnTo>
                      <a:lnTo>
                        <a:pt x="56" y="24"/>
                      </a:lnTo>
                      <a:lnTo>
                        <a:pt x="47" y="21"/>
                      </a:lnTo>
                      <a:lnTo>
                        <a:pt x="38" y="17"/>
                      </a:lnTo>
                      <a:lnTo>
                        <a:pt x="30" y="14"/>
                      </a:lnTo>
                      <a:lnTo>
                        <a:pt x="23" y="11"/>
                      </a:lnTo>
                      <a:lnTo>
                        <a:pt x="16" y="7"/>
                      </a:lnTo>
                      <a:lnTo>
                        <a:pt x="11" y="4"/>
                      </a:ln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1" y="5"/>
                      </a:lnTo>
                      <a:lnTo>
                        <a:pt x="1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19" name="Freeform 51">
                  <a:extLst>
                    <a:ext uri="{FF2B5EF4-FFF2-40B4-BE49-F238E27FC236}">
                      <a16:creationId xmlns:a16="http://schemas.microsoft.com/office/drawing/2014/main" id="{5D9D6BC9-41FD-D9DD-0BA5-125895573F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3" y="3502"/>
                  <a:ext cx="66" cy="54"/>
                </a:xfrm>
                <a:custGeom>
                  <a:avLst/>
                  <a:gdLst>
                    <a:gd name="T0" fmla="*/ 2 w 66"/>
                    <a:gd name="T1" fmla="*/ 5 h 54"/>
                    <a:gd name="T2" fmla="*/ 3 w 66"/>
                    <a:gd name="T3" fmla="*/ 6 h 54"/>
                    <a:gd name="T4" fmla="*/ 11 w 66"/>
                    <a:gd name="T5" fmla="*/ 7 h 54"/>
                    <a:gd name="T6" fmla="*/ 17 w 66"/>
                    <a:gd name="T7" fmla="*/ 9 h 54"/>
                    <a:gd name="T8" fmla="*/ 23 w 66"/>
                    <a:gd name="T9" fmla="*/ 11 h 54"/>
                    <a:gd name="T10" fmla="*/ 28 w 66"/>
                    <a:gd name="T11" fmla="*/ 14 h 54"/>
                    <a:gd name="T12" fmla="*/ 32 w 66"/>
                    <a:gd name="T13" fmla="*/ 17 h 54"/>
                    <a:gd name="T14" fmla="*/ 35 w 66"/>
                    <a:gd name="T15" fmla="*/ 20 h 54"/>
                    <a:gd name="T16" fmla="*/ 37 w 66"/>
                    <a:gd name="T17" fmla="*/ 23 h 54"/>
                    <a:gd name="T18" fmla="*/ 40 w 66"/>
                    <a:gd name="T19" fmla="*/ 26 h 54"/>
                    <a:gd name="T20" fmla="*/ 42 w 66"/>
                    <a:gd name="T21" fmla="*/ 30 h 54"/>
                    <a:gd name="T22" fmla="*/ 44 w 66"/>
                    <a:gd name="T23" fmla="*/ 33 h 54"/>
                    <a:gd name="T24" fmla="*/ 46 w 66"/>
                    <a:gd name="T25" fmla="*/ 37 h 54"/>
                    <a:gd name="T26" fmla="*/ 48 w 66"/>
                    <a:gd name="T27" fmla="*/ 40 h 54"/>
                    <a:gd name="T28" fmla="*/ 50 w 66"/>
                    <a:gd name="T29" fmla="*/ 44 h 54"/>
                    <a:gd name="T30" fmla="*/ 53 w 66"/>
                    <a:gd name="T31" fmla="*/ 47 h 54"/>
                    <a:gd name="T32" fmla="*/ 56 w 66"/>
                    <a:gd name="T33" fmla="*/ 50 h 54"/>
                    <a:gd name="T34" fmla="*/ 60 w 66"/>
                    <a:gd name="T35" fmla="*/ 53 h 54"/>
                    <a:gd name="T36" fmla="*/ 65 w 66"/>
                    <a:gd name="T37" fmla="*/ 47 h 54"/>
                    <a:gd name="T38" fmla="*/ 61 w 66"/>
                    <a:gd name="T39" fmla="*/ 45 h 54"/>
                    <a:gd name="T40" fmla="*/ 59 w 66"/>
                    <a:gd name="T41" fmla="*/ 43 h 54"/>
                    <a:gd name="T42" fmla="*/ 57 w 66"/>
                    <a:gd name="T43" fmla="*/ 40 h 54"/>
                    <a:gd name="T44" fmla="*/ 55 w 66"/>
                    <a:gd name="T45" fmla="*/ 37 h 54"/>
                    <a:gd name="T46" fmla="*/ 53 w 66"/>
                    <a:gd name="T47" fmla="*/ 34 h 54"/>
                    <a:gd name="T48" fmla="*/ 51 w 66"/>
                    <a:gd name="T49" fmla="*/ 30 h 54"/>
                    <a:gd name="T50" fmla="*/ 49 w 66"/>
                    <a:gd name="T51" fmla="*/ 27 h 54"/>
                    <a:gd name="T52" fmla="*/ 47 w 66"/>
                    <a:gd name="T53" fmla="*/ 23 h 54"/>
                    <a:gd name="T54" fmla="*/ 44 w 66"/>
                    <a:gd name="T55" fmla="*/ 19 h 54"/>
                    <a:gd name="T56" fmla="*/ 41 w 66"/>
                    <a:gd name="T57" fmla="*/ 16 h 54"/>
                    <a:gd name="T58" fmla="*/ 37 w 66"/>
                    <a:gd name="T59" fmla="*/ 12 h 54"/>
                    <a:gd name="T60" fmla="*/ 32 w 66"/>
                    <a:gd name="T61" fmla="*/ 9 h 54"/>
                    <a:gd name="T62" fmla="*/ 26 w 66"/>
                    <a:gd name="T63" fmla="*/ 6 h 54"/>
                    <a:gd name="T64" fmla="*/ 20 w 66"/>
                    <a:gd name="T65" fmla="*/ 3 h 54"/>
                    <a:gd name="T66" fmla="*/ 13 w 66"/>
                    <a:gd name="T67" fmla="*/ 1 h 54"/>
                    <a:gd name="T68" fmla="*/ 4 w 66"/>
                    <a:gd name="T69" fmla="*/ 0 h 54"/>
                    <a:gd name="T70" fmla="*/ 5 w 66"/>
                    <a:gd name="T71" fmla="*/ 0 h 54"/>
                    <a:gd name="T72" fmla="*/ 4 w 66"/>
                    <a:gd name="T73" fmla="*/ 0 h 54"/>
                    <a:gd name="T74" fmla="*/ 2 w 66"/>
                    <a:gd name="T75" fmla="*/ 0 h 54"/>
                    <a:gd name="T76" fmla="*/ 1 w 66"/>
                    <a:gd name="T77" fmla="*/ 0 h 54"/>
                    <a:gd name="T78" fmla="*/ 0 w 66"/>
                    <a:gd name="T79" fmla="*/ 1 h 54"/>
                    <a:gd name="T80" fmla="*/ 0 w 66"/>
                    <a:gd name="T81" fmla="*/ 2 h 54"/>
                    <a:gd name="T82" fmla="*/ 0 w 66"/>
                    <a:gd name="T83" fmla="*/ 3 h 54"/>
                    <a:gd name="T84" fmla="*/ 0 w 66"/>
                    <a:gd name="T85" fmla="*/ 5 h 54"/>
                    <a:gd name="T86" fmla="*/ 1 w 66"/>
                    <a:gd name="T87" fmla="*/ 5 h 54"/>
                    <a:gd name="T88" fmla="*/ 3 w 66"/>
                    <a:gd name="T89" fmla="*/ 6 h 54"/>
                    <a:gd name="T90" fmla="*/ 2 w 66"/>
                    <a:gd name="T91" fmla="*/ 5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66" h="54">
                      <a:moveTo>
                        <a:pt x="2" y="5"/>
                      </a:moveTo>
                      <a:lnTo>
                        <a:pt x="3" y="6"/>
                      </a:lnTo>
                      <a:lnTo>
                        <a:pt x="11" y="7"/>
                      </a:lnTo>
                      <a:lnTo>
                        <a:pt x="17" y="9"/>
                      </a:lnTo>
                      <a:lnTo>
                        <a:pt x="23" y="11"/>
                      </a:lnTo>
                      <a:lnTo>
                        <a:pt x="28" y="14"/>
                      </a:lnTo>
                      <a:lnTo>
                        <a:pt x="32" y="17"/>
                      </a:lnTo>
                      <a:lnTo>
                        <a:pt x="35" y="20"/>
                      </a:lnTo>
                      <a:lnTo>
                        <a:pt x="37" y="23"/>
                      </a:lnTo>
                      <a:lnTo>
                        <a:pt x="40" y="26"/>
                      </a:lnTo>
                      <a:lnTo>
                        <a:pt x="42" y="30"/>
                      </a:lnTo>
                      <a:lnTo>
                        <a:pt x="44" y="33"/>
                      </a:lnTo>
                      <a:lnTo>
                        <a:pt x="46" y="37"/>
                      </a:lnTo>
                      <a:lnTo>
                        <a:pt x="48" y="40"/>
                      </a:lnTo>
                      <a:lnTo>
                        <a:pt x="50" y="44"/>
                      </a:lnTo>
                      <a:lnTo>
                        <a:pt x="53" y="47"/>
                      </a:lnTo>
                      <a:lnTo>
                        <a:pt x="56" y="50"/>
                      </a:lnTo>
                      <a:lnTo>
                        <a:pt x="60" y="53"/>
                      </a:lnTo>
                      <a:lnTo>
                        <a:pt x="65" y="47"/>
                      </a:lnTo>
                      <a:lnTo>
                        <a:pt x="61" y="45"/>
                      </a:lnTo>
                      <a:lnTo>
                        <a:pt x="59" y="43"/>
                      </a:lnTo>
                      <a:lnTo>
                        <a:pt x="57" y="40"/>
                      </a:lnTo>
                      <a:lnTo>
                        <a:pt x="55" y="37"/>
                      </a:lnTo>
                      <a:lnTo>
                        <a:pt x="53" y="34"/>
                      </a:lnTo>
                      <a:lnTo>
                        <a:pt x="51" y="30"/>
                      </a:lnTo>
                      <a:lnTo>
                        <a:pt x="49" y="27"/>
                      </a:lnTo>
                      <a:lnTo>
                        <a:pt x="47" y="23"/>
                      </a:lnTo>
                      <a:lnTo>
                        <a:pt x="44" y="19"/>
                      </a:lnTo>
                      <a:lnTo>
                        <a:pt x="41" y="16"/>
                      </a:lnTo>
                      <a:lnTo>
                        <a:pt x="37" y="12"/>
                      </a:lnTo>
                      <a:lnTo>
                        <a:pt x="32" y="9"/>
                      </a:lnTo>
                      <a:lnTo>
                        <a:pt x="26" y="6"/>
                      </a:lnTo>
                      <a:lnTo>
                        <a:pt x="20" y="3"/>
                      </a:lnTo>
                      <a:lnTo>
                        <a:pt x="13" y="1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3" y="6"/>
                      </a:lnTo>
                      <a:lnTo>
                        <a:pt x="2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20" name="Freeform 52">
                  <a:extLst>
                    <a:ext uri="{FF2B5EF4-FFF2-40B4-BE49-F238E27FC236}">
                      <a16:creationId xmlns:a16="http://schemas.microsoft.com/office/drawing/2014/main" id="{3C1DF23A-9D61-531A-851C-E192762A49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" y="3349"/>
                  <a:ext cx="60" cy="159"/>
                </a:xfrm>
                <a:custGeom>
                  <a:avLst/>
                  <a:gdLst>
                    <a:gd name="T0" fmla="*/ 31 w 60"/>
                    <a:gd name="T1" fmla="*/ 1 h 159"/>
                    <a:gd name="T2" fmla="*/ 23 w 60"/>
                    <a:gd name="T3" fmla="*/ 11 h 159"/>
                    <a:gd name="T4" fmla="*/ 16 w 60"/>
                    <a:gd name="T5" fmla="*/ 22 h 159"/>
                    <a:gd name="T6" fmla="*/ 11 w 60"/>
                    <a:gd name="T7" fmla="*/ 33 h 159"/>
                    <a:gd name="T8" fmla="*/ 6 w 60"/>
                    <a:gd name="T9" fmla="*/ 45 h 159"/>
                    <a:gd name="T10" fmla="*/ 3 w 60"/>
                    <a:gd name="T11" fmla="*/ 56 h 159"/>
                    <a:gd name="T12" fmla="*/ 1 w 60"/>
                    <a:gd name="T13" fmla="*/ 68 h 159"/>
                    <a:gd name="T14" fmla="*/ 0 w 60"/>
                    <a:gd name="T15" fmla="*/ 79 h 159"/>
                    <a:gd name="T16" fmla="*/ 0 w 60"/>
                    <a:gd name="T17" fmla="*/ 90 h 159"/>
                    <a:gd name="T18" fmla="*/ 2 w 60"/>
                    <a:gd name="T19" fmla="*/ 101 h 159"/>
                    <a:gd name="T20" fmla="*/ 5 w 60"/>
                    <a:gd name="T21" fmla="*/ 112 h 159"/>
                    <a:gd name="T22" fmla="*/ 9 w 60"/>
                    <a:gd name="T23" fmla="*/ 121 h 159"/>
                    <a:gd name="T24" fmla="*/ 15 w 60"/>
                    <a:gd name="T25" fmla="*/ 131 h 159"/>
                    <a:gd name="T26" fmla="*/ 23 w 60"/>
                    <a:gd name="T27" fmla="*/ 139 h 159"/>
                    <a:gd name="T28" fmla="*/ 33 w 60"/>
                    <a:gd name="T29" fmla="*/ 146 h 159"/>
                    <a:gd name="T30" fmla="*/ 43 w 60"/>
                    <a:gd name="T31" fmla="*/ 153 h 159"/>
                    <a:gd name="T32" fmla="*/ 56 w 60"/>
                    <a:gd name="T33" fmla="*/ 158 h 159"/>
                    <a:gd name="T34" fmla="*/ 53 w 60"/>
                    <a:gd name="T35" fmla="*/ 150 h 159"/>
                    <a:gd name="T36" fmla="*/ 42 w 60"/>
                    <a:gd name="T37" fmla="*/ 144 h 159"/>
                    <a:gd name="T38" fmla="*/ 33 w 60"/>
                    <a:gd name="T39" fmla="*/ 138 h 159"/>
                    <a:gd name="T40" fmla="*/ 25 w 60"/>
                    <a:gd name="T41" fmla="*/ 131 h 159"/>
                    <a:gd name="T42" fmla="*/ 20 w 60"/>
                    <a:gd name="T43" fmla="*/ 123 h 159"/>
                    <a:gd name="T44" fmla="*/ 14 w 60"/>
                    <a:gd name="T45" fmla="*/ 114 h 159"/>
                    <a:gd name="T46" fmla="*/ 11 w 60"/>
                    <a:gd name="T47" fmla="*/ 105 h 159"/>
                    <a:gd name="T48" fmla="*/ 8 w 60"/>
                    <a:gd name="T49" fmla="*/ 95 h 159"/>
                    <a:gd name="T50" fmla="*/ 8 w 60"/>
                    <a:gd name="T51" fmla="*/ 85 h 159"/>
                    <a:gd name="T52" fmla="*/ 8 w 60"/>
                    <a:gd name="T53" fmla="*/ 74 h 159"/>
                    <a:gd name="T54" fmla="*/ 9 w 60"/>
                    <a:gd name="T55" fmla="*/ 63 h 159"/>
                    <a:gd name="T56" fmla="*/ 12 w 60"/>
                    <a:gd name="T57" fmla="*/ 52 h 159"/>
                    <a:gd name="T58" fmla="*/ 15 w 60"/>
                    <a:gd name="T59" fmla="*/ 41 h 159"/>
                    <a:gd name="T60" fmla="*/ 21 w 60"/>
                    <a:gd name="T61" fmla="*/ 30 h 159"/>
                    <a:gd name="T62" fmla="*/ 27 w 60"/>
                    <a:gd name="T63" fmla="*/ 20 h 159"/>
                    <a:gd name="T64" fmla="*/ 34 w 60"/>
                    <a:gd name="T65" fmla="*/ 10 h 159"/>
                    <a:gd name="T66" fmla="*/ 31 w 60"/>
                    <a:gd name="T67" fmla="*/ 5 h 159"/>
                    <a:gd name="T68" fmla="*/ 38 w 60"/>
                    <a:gd name="T69" fmla="*/ 3 h 159"/>
                    <a:gd name="T70" fmla="*/ 38 w 60"/>
                    <a:gd name="T71" fmla="*/ 1 h 159"/>
                    <a:gd name="T72" fmla="*/ 35 w 60"/>
                    <a:gd name="T73" fmla="*/ 0 h 159"/>
                    <a:gd name="T74" fmla="*/ 33 w 60"/>
                    <a:gd name="T75" fmla="*/ 0 h 159"/>
                    <a:gd name="T76" fmla="*/ 38 w 60"/>
                    <a:gd name="T77" fmla="*/ 1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60" h="159">
                      <a:moveTo>
                        <a:pt x="38" y="1"/>
                      </a:moveTo>
                      <a:lnTo>
                        <a:pt x="31" y="1"/>
                      </a:lnTo>
                      <a:lnTo>
                        <a:pt x="27" y="6"/>
                      </a:lnTo>
                      <a:lnTo>
                        <a:pt x="23" y="11"/>
                      </a:lnTo>
                      <a:lnTo>
                        <a:pt x="20" y="17"/>
                      </a:lnTo>
                      <a:lnTo>
                        <a:pt x="16" y="22"/>
                      </a:lnTo>
                      <a:lnTo>
                        <a:pt x="13" y="27"/>
                      </a:lnTo>
                      <a:lnTo>
                        <a:pt x="11" y="33"/>
                      </a:lnTo>
                      <a:lnTo>
                        <a:pt x="8" y="39"/>
                      </a:lnTo>
                      <a:lnTo>
                        <a:pt x="6" y="45"/>
                      </a:lnTo>
                      <a:lnTo>
                        <a:pt x="4" y="50"/>
                      </a:lnTo>
                      <a:lnTo>
                        <a:pt x="3" y="56"/>
                      </a:lnTo>
                      <a:lnTo>
                        <a:pt x="2" y="62"/>
                      </a:lnTo>
                      <a:lnTo>
                        <a:pt x="1" y="68"/>
                      </a:lnTo>
                      <a:lnTo>
                        <a:pt x="0" y="74"/>
                      </a:lnTo>
                      <a:lnTo>
                        <a:pt x="0" y="79"/>
                      </a:lnTo>
                      <a:lnTo>
                        <a:pt x="0" y="85"/>
                      </a:lnTo>
                      <a:lnTo>
                        <a:pt x="0" y="90"/>
                      </a:lnTo>
                      <a:lnTo>
                        <a:pt x="1" y="96"/>
                      </a:lnTo>
                      <a:lnTo>
                        <a:pt x="2" y="101"/>
                      </a:lnTo>
                      <a:lnTo>
                        <a:pt x="3" y="106"/>
                      </a:lnTo>
                      <a:lnTo>
                        <a:pt x="5" y="112"/>
                      </a:lnTo>
                      <a:lnTo>
                        <a:pt x="7" y="116"/>
                      </a:lnTo>
                      <a:lnTo>
                        <a:pt x="9" y="121"/>
                      </a:lnTo>
                      <a:lnTo>
                        <a:pt x="12" y="126"/>
                      </a:lnTo>
                      <a:lnTo>
                        <a:pt x="15" y="131"/>
                      </a:lnTo>
                      <a:lnTo>
                        <a:pt x="20" y="135"/>
                      </a:lnTo>
                      <a:lnTo>
                        <a:pt x="23" y="139"/>
                      </a:lnTo>
                      <a:lnTo>
                        <a:pt x="28" y="143"/>
                      </a:lnTo>
                      <a:lnTo>
                        <a:pt x="33" y="146"/>
                      </a:lnTo>
                      <a:lnTo>
                        <a:pt x="37" y="150"/>
                      </a:lnTo>
                      <a:lnTo>
                        <a:pt x="43" y="153"/>
                      </a:lnTo>
                      <a:lnTo>
                        <a:pt x="49" y="155"/>
                      </a:lnTo>
                      <a:lnTo>
                        <a:pt x="56" y="158"/>
                      </a:lnTo>
                      <a:lnTo>
                        <a:pt x="59" y="151"/>
                      </a:lnTo>
                      <a:lnTo>
                        <a:pt x="53" y="150"/>
                      </a:lnTo>
                      <a:lnTo>
                        <a:pt x="47" y="147"/>
                      </a:lnTo>
                      <a:lnTo>
                        <a:pt x="42" y="144"/>
                      </a:lnTo>
                      <a:lnTo>
                        <a:pt x="37" y="141"/>
                      </a:lnTo>
                      <a:lnTo>
                        <a:pt x="33" y="138"/>
                      </a:lnTo>
                      <a:lnTo>
                        <a:pt x="29" y="134"/>
                      </a:lnTo>
                      <a:lnTo>
                        <a:pt x="25" y="131"/>
                      </a:lnTo>
                      <a:lnTo>
                        <a:pt x="22" y="127"/>
                      </a:lnTo>
                      <a:lnTo>
                        <a:pt x="20" y="123"/>
                      </a:lnTo>
                      <a:lnTo>
                        <a:pt x="16" y="119"/>
                      </a:lnTo>
                      <a:lnTo>
                        <a:pt x="14" y="114"/>
                      </a:lnTo>
                      <a:lnTo>
                        <a:pt x="12" y="109"/>
                      </a:lnTo>
                      <a:lnTo>
                        <a:pt x="11" y="105"/>
                      </a:lnTo>
                      <a:lnTo>
                        <a:pt x="9" y="100"/>
                      </a:lnTo>
                      <a:lnTo>
                        <a:pt x="8" y="95"/>
                      </a:lnTo>
                      <a:lnTo>
                        <a:pt x="8" y="90"/>
                      </a:lnTo>
                      <a:lnTo>
                        <a:pt x="8" y="85"/>
                      </a:lnTo>
                      <a:lnTo>
                        <a:pt x="7" y="79"/>
                      </a:lnTo>
                      <a:lnTo>
                        <a:pt x="8" y="74"/>
                      </a:lnTo>
                      <a:lnTo>
                        <a:pt x="8" y="68"/>
                      </a:lnTo>
                      <a:lnTo>
                        <a:pt x="9" y="63"/>
                      </a:lnTo>
                      <a:lnTo>
                        <a:pt x="10" y="58"/>
                      </a:lnTo>
                      <a:lnTo>
                        <a:pt x="12" y="52"/>
                      </a:lnTo>
                      <a:lnTo>
                        <a:pt x="14" y="47"/>
                      </a:lnTo>
                      <a:lnTo>
                        <a:pt x="15" y="41"/>
                      </a:lnTo>
                      <a:lnTo>
                        <a:pt x="18" y="36"/>
                      </a:lnTo>
                      <a:lnTo>
                        <a:pt x="21" y="30"/>
                      </a:lnTo>
                      <a:lnTo>
                        <a:pt x="23" y="25"/>
                      </a:lnTo>
                      <a:lnTo>
                        <a:pt x="27" y="20"/>
                      </a:lnTo>
                      <a:lnTo>
                        <a:pt x="30" y="15"/>
                      </a:lnTo>
                      <a:lnTo>
                        <a:pt x="34" y="10"/>
                      </a:lnTo>
                      <a:lnTo>
                        <a:pt x="38" y="5"/>
                      </a:lnTo>
                      <a:lnTo>
                        <a:pt x="31" y="5"/>
                      </a:lnTo>
                      <a:lnTo>
                        <a:pt x="38" y="5"/>
                      </a:lnTo>
                      <a:lnTo>
                        <a:pt x="38" y="3"/>
                      </a:lnTo>
                      <a:lnTo>
                        <a:pt x="38" y="2"/>
                      </a:lnTo>
                      <a:lnTo>
                        <a:pt x="38" y="1"/>
                      </a:lnTo>
                      <a:lnTo>
                        <a:pt x="37" y="0"/>
                      </a:lnTo>
                      <a:lnTo>
                        <a:pt x="35" y="0"/>
                      </a:lnTo>
                      <a:lnTo>
                        <a:pt x="34" y="0"/>
                      </a:lnTo>
                      <a:lnTo>
                        <a:pt x="33" y="0"/>
                      </a:lnTo>
                      <a:lnTo>
                        <a:pt x="31" y="1"/>
                      </a:lnTo>
                      <a:lnTo>
                        <a:pt x="38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21" name="Freeform 53">
                  <a:extLst>
                    <a:ext uri="{FF2B5EF4-FFF2-40B4-BE49-F238E27FC236}">
                      <a16:creationId xmlns:a16="http://schemas.microsoft.com/office/drawing/2014/main" id="{27E9C501-C45E-C0D9-00E0-EA8759E589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" y="3350"/>
                  <a:ext cx="194" cy="48"/>
                </a:xfrm>
                <a:custGeom>
                  <a:avLst/>
                  <a:gdLst>
                    <a:gd name="T0" fmla="*/ 186 w 194"/>
                    <a:gd name="T1" fmla="*/ 24 h 48"/>
                    <a:gd name="T2" fmla="*/ 179 w 194"/>
                    <a:gd name="T3" fmla="*/ 29 h 48"/>
                    <a:gd name="T4" fmla="*/ 171 w 194"/>
                    <a:gd name="T5" fmla="*/ 32 h 48"/>
                    <a:gd name="T6" fmla="*/ 160 w 194"/>
                    <a:gd name="T7" fmla="*/ 35 h 48"/>
                    <a:gd name="T8" fmla="*/ 149 w 194"/>
                    <a:gd name="T9" fmla="*/ 38 h 48"/>
                    <a:gd name="T10" fmla="*/ 137 w 194"/>
                    <a:gd name="T11" fmla="*/ 39 h 48"/>
                    <a:gd name="T12" fmla="*/ 124 w 194"/>
                    <a:gd name="T13" fmla="*/ 40 h 48"/>
                    <a:gd name="T14" fmla="*/ 110 w 194"/>
                    <a:gd name="T15" fmla="*/ 40 h 48"/>
                    <a:gd name="T16" fmla="*/ 96 w 194"/>
                    <a:gd name="T17" fmla="*/ 39 h 48"/>
                    <a:gd name="T18" fmla="*/ 83 w 194"/>
                    <a:gd name="T19" fmla="*/ 37 h 48"/>
                    <a:gd name="T20" fmla="*/ 69 w 194"/>
                    <a:gd name="T21" fmla="*/ 34 h 48"/>
                    <a:gd name="T22" fmla="*/ 56 w 194"/>
                    <a:gd name="T23" fmla="*/ 30 h 48"/>
                    <a:gd name="T24" fmla="*/ 43 w 194"/>
                    <a:gd name="T25" fmla="*/ 26 h 48"/>
                    <a:gd name="T26" fmla="*/ 32 w 194"/>
                    <a:gd name="T27" fmla="*/ 21 h 48"/>
                    <a:gd name="T28" fmla="*/ 22 w 194"/>
                    <a:gd name="T29" fmla="*/ 14 h 48"/>
                    <a:gd name="T30" fmla="*/ 13 w 194"/>
                    <a:gd name="T31" fmla="*/ 7 h 48"/>
                    <a:gd name="T32" fmla="*/ 6 w 194"/>
                    <a:gd name="T33" fmla="*/ 0 h 48"/>
                    <a:gd name="T34" fmla="*/ 4 w 194"/>
                    <a:gd name="T35" fmla="*/ 7 h 48"/>
                    <a:gd name="T36" fmla="*/ 12 w 194"/>
                    <a:gd name="T37" fmla="*/ 16 h 48"/>
                    <a:gd name="T38" fmla="*/ 22 w 194"/>
                    <a:gd name="T39" fmla="*/ 23 h 48"/>
                    <a:gd name="T40" fmla="*/ 34 w 194"/>
                    <a:gd name="T41" fmla="*/ 29 h 48"/>
                    <a:gd name="T42" fmla="*/ 46 w 194"/>
                    <a:gd name="T43" fmla="*/ 34 h 48"/>
                    <a:gd name="T44" fmla="*/ 60 w 194"/>
                    <a:gd name="T45" fmla="*/ 39 h 48"/>
                    <a:gd name="T46" fmla="*/ 74 w 194"/>
                    <a:gd name="T47" fmla="*/ 42 h 48"/>
                    <a:gd name="T48" fmla="*/ 88 w 194"/>
                    <a:gd name="T49" fmla="*/ 44 h 48"/>
                    <a:gd name="T50" fmla="*/ 103 w 194"/>
                    <a:gd name="T51" fmla="*/ 46 h 48"/>
                    <a:gd name="T52" fmla="*/ 117 w 194"/>
                    <a:gd name="T53" fmla="*/ 47 h 48"/>
                    <a:gd name="T54" fmla="*/ 131 w 194"/>
                    <a:gd name="T55" fmla="*/ 46 h 48"/>
                    <a:gd name="T56" fmla="*/ 145 w 194"/>
                    <a:gd name="T57" fmla="*/ 45 h 48"/>
                    <a:gd name="T58" fmla="*/ 157 w 194"/>
                    <a:gd name="T59" fmla="*/ 43 h 48"/>
                    <a:gd name="T60" fmla="*/ 168 w 194"/>
                    <a:gd name="T61" fmla="*/ 40 h 48"/>
                    <a:gd name="T62" fmla="*/ 179 w 194"/>
                    <a:gd name="T63" fmla="*/ 36 h 48"/>
                    <a:gd name="T64" fmla="*/ 187 w 194"/>
                    <a:gd name="T65" fmla="*/ 32 h 48"/>
                    <a:gd name="T66" fmla="*/ 186 w 194"/>
                    <a:gd name="T67" fmla="*/ 30 h 48"/>
                    <a:gd name="T68" fmla="*/ 193 w 194"/>
                    <a:gd name="T69" fmla="*/ 28 h 48"/>
                    <a:gd name="T70" fmla="*/ 192 w 194"/>
                    <a:gd name="T71" fmla="*/ 26 h 48"/>
                    <a:gd name="T72" fmla="*/ 190 w 194"/>
                    <a:gd name="T73" fmla="*/ 24 h 48"/>
                    <a:gd name="T74" fmla="*/ 187 w 194"/>
                    <a:gd name="T75" fmla="*/ 24 h 48"/>
                    <a:gd name="T76" fmla="*/ 191 w 194"/>
                    <a:gd name="T77" fmla="*/ 24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94" h="48">
                      <a:moveTo>
                        <a:pt x="191" y="24"/>
                      </a:moveTo>
                      <a:lnTo>
                        <a:pt x="186" y="24"/>
                      </a:lnTo>
                      <a:lnTo>
                        <a:pt x="183" y="26"/>
                      </a:lnTo>
                      <a:lnTo>
                        <a:pt x="179" y="29"/>
                      </a:lnTo>
                      <a:lnTo>
                        <a:pt x="175" y="30"/>
                      </a:lnTo>
                      <a:lnTo>
                        <a:pt x="171" y="32"/>
                      </a:lnTo>
                      <a:lnTo>
                        <a:pt x="166" y="34"/>
                      </a:lnTo>
                      <a:lnTo>
                        <a:pt x="160" y="35"/>
                      </a:lnTo>
                      <a:lnTo>
                        <a:pt x="155" y="36"/>
                      </a:lnTo>
                      <a:lnTo>
                        <a:pt x="149" y="38"/>
                      </a:lnTo>
                      <a:lnTo>
                        <a:pt x="143" y="39"/>
                      </a:lnTo>
                      <a:lnTo>
                        <a:pt x="137" y="39"/>
                      </a:lnTo>
                      <a:lnTo>
                        <a:pt x="130" y="40"/>
                      </a:lnTo>
                      <a:lnTo>
                        <a:pt x="124" y="40"/>
                      </a:lnTo>
                      <a:lnTo>
                        <a:pt x="117" y="40"/>
                      </a:lnTo>
                      <a:lnTo>
                        <a:pt x="110" y="40"/>
                      </a:lnTo>
                      <a:lnTo>
                        <a:pt x="103" y="39"/>
                      </a:lnTo>
                      <a:lnTo>
                        <a:pt x="96" y="39"/>
                      </a:lnTo>
                      <a:lnTo>
                        <a:pt x="89" y="38"/>
                      </a:lnTo>
                      <a:lnTo>
                        <a:pt x="83" y="37"/>
                      </a:lnTo>
                      <a:lnTo>
                        <a:pt x="76" y="36"/>
                      </a:lnTo>
                      <a:lnTo>
                        <a:pt x="69" y="34"/>
                      </a:lnTo>
                      <a:lnTo>
                        <a:pt x="62" y="32"/>
                      </a:lnTo>
                      <a:lnTo>
                        <a:pt x="56" y="30"/>
                      </a:lnTo>
                      <a:lnTo>
                        <a:pt x="50" y="28"/>
                      </a:lnTo>
                      <a:lnTo>
                        <a:pt x="43" y="26"/>
                      </a:lnTo>
                      <a:lnTo>
                        <a:pt x="38" y="23"/>
                      </a:lnTo>
                      <a:lnTo>
                        <a:pt x="32" y="21"/>
                      </a:lnTo>
                      <a:lnTo>
                        <a:pt x="27" y="18"/>
                      </a:lnTo>
                      <a:lnTo>
                        <a:pt x="22" y="14"/>
                      </a:lnTo>
                      <a:lnTo>
                        <a:pt x="17" y="11"/>
                      </a:lnTo>
                      <a:lnTo>
                        <a:pt x="13" y="7"/>
                      </a:lnTo>
                      <a:lnTo>
                        <a:pt x="10" y="3"/>
                      </a:lnTo>
                      <a:lnTo>
                        <a:pt x="6" y="0"/>
                      </a:lnTo>
                      <a:lnTo>
                        <a:pt x="0" y="3"/>
                      </a:lnTo>
                      <a:lnTo>
                        <a:pt x="4" y="7"/>
                      </a:lnTo>
                      <a:lnTo>
                        <a:pt x="7" y="12"/>
                      </a:lnTo>
                      <a:lnTo>
                        <a:pt x="12" y="16"/>
                      </a:lnTo>
                      <a:lnTo>
                        <a:pt x="17" y="20"/>
                      </a:lnTo>
                      <a:lnTo>
                        <a:pt x="22" y="23"/>
                      </a:lnTo>
                      <a:lnTo>
                        <a:pt x="28" y="26"/>
                      </a:lnTo>
                      <a:lnTo>
                        <a:pt x="34" y="29"/>
                      </a:lnTo>
                      <a:lnTo>
                        <a:pt x="40" y="32"/>
                      </a:lnTo>
                      <a:lnTo>
                        <a:pt x="46" y="34"/>
                      </a:lnTo>
                      <a:lnTo>
                        <a:pt x="53" y="36"/>
                      </a:lnTo>
                      <a:lnTo>
                        <a:pt x="60" y="39"/>
                      </a:lnTo>
                      <a:lnTo>
                        <a:pt x="67" y="40"/>
                      </a:lnTo>
                      <a:lnTo>
                        <a:pt x="74" y="42"/>
                      </a:lnTo>
                      <a:lnTo>
                        <a:pt x="81" y="43"/>
                      </a:lnTo>
                      <a:lnTo>
                        <a:pt x="88" y="44"/>
                      </a:lnTo>
                      <a:lnTo>
                        <a:pt x="95" y="45"/>
                      </a:lnTo>
                      <a:lnTo>
                        <a:pt x="103" y="46"/>
                      </a:lnTo>
                      <a:lnTo>
                        <a:pt x="110" y="46"/>
                      </a:lnTo>
                      <a:lnTo>
                        <a:pt x="117" y="47"/>
                      </a:lnTo>
                      <a:lnTo>
                        <a:pt x="124" y="47"/>
                      </a:lnTo>
                      <a:lnTo>
                        <a:pt x="131" y="46"/>
                      </a:lnTo>
                      <a:lnTo>
                        <a:pt x="138" y="46"/>
                      </a:lnTo>
                      <a:lnTo>
                        <a:pt x="145" y="45"/>
                      </a:lnTo>
                      <a:lnTo>
                        <a:pt x="151" y="44"/>
                      </a:lnTo>
                      <a:lnTo>
                        <a:pt x="157" y="43"/>
                      </a:lnTo>
                      <a:lnTo>
                        <a:pt x="162" y="42"/>
                      </a:lnTo>
                      <a:lnTo>
                        <a:pt x="168" y="40"/>
                      </a:lnTo>
                      <a:lnTo>
                        <a:pt x="174" y="39"/>
                      </a:lnTo>
                      <a:lnTo>
                        <a:pt x="179" y="36"/>
                      </a:lnTo>
                      <a:lnTo>
                        <a:pt x="183" y="34"/>
                      </a:lnTo>
                      <a:lnTo>
                        <a:pt x="187" y="32"/>
                      </a:lnTo>
                      <a:lnTo>
                        <a:pt x="191" y="29"/>
                      </a:lnTo>
                      <a:lnTo>
                        <a:pt x="186" y="30"/>
                      </a:lnTo>
                      <a:lnTo>
                        <a:pt x="191" y="29"/>
                      </a:lnTo>
                      <a:lnTo>
                        <a:pt x="193" y="28"/>
                      </a:lnTo>
                      <a:lnTo>
                        <a:pt x="193" y="27"/>
                      </a:lnTo>
                      <a:lnTo>
                        <a:pt x="192" y="26"/>
                      </a:lnTo>
                      <a:lnTo>
                        <a:pt x="191" y="25"/>
                      </a:lnTo>
                      <a:lnTo>
                        <a:pt x="190" y="24"/>
                      </a:lnTo>
                      <a:lnTo>
                        <a:pt x="189" y="23"/>
                      </a:lnTo>
                      <a:lnTo>
                        <a:pt x="187" y="24"/>
                      </a:lnTo>
                      <a:lnTo>
                        <a:pt x="186" y="24"/>
                      </a:lnTo>
                      <a:lnTo>
                        <a:pt x="191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22" name="Freeform 54">
                  <a:extLst>
                    <a:ext uri="{FF2B5EF4-FFF2-40B4-BE49-F238E27FC236}">
                      <a16:creationId xmlns:a16="http://schemas.microsoft.com/office/drawing/2014/main" id="{7C7AA4EE-64A6-3A16-7524-AD993882FC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" y="3378"/>
                  <a:ext cx="36" cy="23"/>
                </a:xfrm>
                <a:custGeom>
                  <a:avLst/>
                  <a:gdLst>
                    <a:gd name="T0" fmla="*/ 28 w 36"/>
                    <a:gd name="T1" fmla="*/ 20 h 23"/>
                    <a:gd name="T2" fmla="*/ 32 w 36"/>
                    <a:gd name="T3" fmla="*/ 13 h 23"/>
                    <a:gd name="T4" fmla="*/ 28 w 36"/>
                    <a:gd name="T5" fmla="*/ 12 h 23"/>
                    <a:gd name="T6" fmla="*/ 24 w 36"/>
                    <a:gd name="T7" fmla="*/ 11 h 23"/>
                    <a:gd name="T8" fmla="*/ 21 w 36"/>
                    <a:gd name="T9" fmla="*/ 10 h 23"/>
                    <a:gd name="T10" fmla="*/ 18 w 36"/>
                    <a:gd name="T11" fmla="*/ 9 h 23"/>
                    <a:gd name="T12" fmla="*/ 14 w 36"/>
                    <a:gd name="T13" fmla="*/ 7 h 23"/>
                    <a:gd name="T14" fmla="*/ 11 w 36"/>
                    <a:gd name="T15" fmla="*/ 5 h 23"/>
                    <a:gd name="T16" fmla="*/ 8 w 36"/>
                    <a:gd name="T17" fmla="*/ 3 h 23"/>
                    <a:gd name="T18" fmla="*/ 4 w 36"/>
                    <a:gd name="T19" fmla="*/ 0 h 23"/>
                    <a:gd name="T20" fmla="*/ 0 w 36"/>
                    <a:gd name="T21" fmla="*/ 6 h 23"/>
                    <a:gd name="T22" fmla="*/ 4 w 36"/>
                    <a:gd name="T23" fmla="*/ 9 h 23"/>
                    <a:gd name="T24" fmla="*/ 7 w 36"/>
                    <a:gd name="T25" fmla="*/ 12 h 23"/>
                    <a:gd name="T26" fmla="*/ 11 w 36"/>
                    <a:gd name="T27" fmla="*/ 15 h 23"/>
                    <a:gd name="T28" fmla="*/ 14 w 36"/>
                    <a:gd name="T29" fmla="*/ 16 h 23"/>
                    <a:gd name="T30" fmla="*/ 18 w 36"/>
                    <a:gd name="T31" fmla="*/ 18 h 23"/>
                    <a:gd name="T32" fmla="*/ 22 w 36"/>
                    <a:gd name="T33" fmla="*/ 19 h 23"/>
                    <a:gd name="T34" fmla="*/ 26 w 36"/>
                    <a:gd name="T35" fmla="*/ 20 h 23"/>
                    <a:gd name="T36" fmla="*/ 30 w 36"/>
                    <a:gd name="T37" fmla="*/ 22 h 23"/>
                    <a:gd name="T38" fmla="*/ 34 w 36"/>
                    <a:gd name="T39" fmla="*/ 15 h 23"/>
                    <a:gd name="T40" fmla="*/ 30 w 36"/>
                    <a:gd name="T41" fmla="*/ 22 h 23"/>
                    <a:gd name="T42" fmla="*/ 32 w 36"/>
                    <a:gd name="T43" fmla="*/ 22 h 23"/>
                    <a:gd name="T44" fmla="*/ 33 w 36"/>
                    <a:gd name="T45" fmla="*/ 21 h 23"/>
                    <a:gd name="T46" fmla="*/ 34 w 36"/>
                    <a:gd name="T47" fmla="*/ 20 h 23"/>
                    <a:gd name="T48" fmla="*/ 35 w 36"/>
                    <a:gd name="T49" fmla="*/ 18 h 23"/>
                    <a:gd name="T50" fmla="*/ 35 w 36"/>
                    <a:gd name="T51" fmla="*/ 17 h 23"/>
                    <a:gd name="T52" fmla="*/ 34 w 36"/>
                    <a:gd name="T53" fmla="*/ 16 h 23"/>
                    <a:gd name="T54" fmla="*/ 33 w 36"/>
                    <a:gd name="T55" fmla="*/ 15 h 23"/>
                    <a:gd name="T56" fmla="*/ 32 w 36"/>
                    <a:gd name="T57" fmla="*/ 13 h 23"/>
                    <a:gd name="T58" fmla="*/ 28 w 36"/>
                    <a:gd name="T59" fmla="*/ 2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6" h="23">
                      <a:moveTo>
                        <a:pt x="28" y="20"/>
                      </a:moveTo>
                      <a:lnTo>
                        <a:pt x="32" y="13"/>
                      </a:lnTo>
                      <a:lnTo>
                        <a:pt x="28" y="12"/>
                      </a:lnTo>
                      <a:lnTo>
                        <a:pt x="24" y="11"/>
                      </a:lnTo>
                      <a:lnTo>
                        <a:pt x="21" y="10"/>
                      </a:lnTo>
                      <a:lnTo>
                        <a:pt x="18" y="9"/>
                      </a:lnTo>
                      <a:lnTo>
                        <a:pt x="14" y="7"/>
                      </a:lnTo>
                      <a:lnTo>
                        <a:pt x="11" y="5"/>
                      </a:lnTo>
                      <a:lnTo>
                        <a:pt x="8" y="3"/>
                      </a:lnTo>
                      <a:lnTo>
                        <a:pt x="4" y="0"/>
                      </a:lnTo>
                      <a:lnTo>
                        <a:pt x="0" y="6"/>
                      </a:lnTo>
                      <a:lnTo>
                        <a:pt x="4" y="9"/>
                      </a:lnTo>
                      <a:lnTo>
                        <a:pt x="7" y="12"/>
                      </a:lnTo>
                      <a:lnTo>
                        <a:pt x="11" y="15"/>
                      </a:lnTo>
                      <a:lnTo>
                        <a:pt x="14" y="16"/>
                      </a:lnTo>
                      <a:lnTo>
                        <a:pt x="18" y="18"/>
                      </a:lnTo>
                      <a:lnTo>
                        <a:pt x="22" y="19"/>
                      </a:lnTo>
                      <a:lnTo>
                        <a:pt x="26" y="20"/>
                      </a:lnTo>
                      <a:lnTo>
                        <a:pt x="30" y="22"/>
                      </a:lnTo>
                      <a:lnTo>
                        <a:pt x="34" y="15"/>
                      </a:lnTo>
                      <a:lnTo>
                        <a:pt x="30" y="22"/>
                      </a:lnTo>
                      <a:lnTo>
                        <a:pt x="32" y="22"/>
                      </a:lnTo>
                      <a:lnTo>
                        <a:pt x="33" y="21"/>
                      </a:lnTo>
                      <a:lnTo>
                        <a:pt x="34" y="20"/>
                      </a:lnTo>
                      <a:lnTo>
                        <a:pt x="35" y="18"/>
                      </a:lnTo>
                      <a:lnTo>
                        <a:pt x="35" y="17"/>
                      </a:lnTo>
                      <a:lnTo>
                        <a:pt x="34" y="16"/>
                      </a:lnTo>
                      <a:lnTo>
                        <a:pt x="33" y="15"/>
                      </a:lnTo>
                      <a:lnTo>
                        <a:pt x="32" y="13"/>
                      </a:lnTo>
                      <a:lnTo>
                        <a:pt x="28" y="2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23" name="Freeform 55">
                  <a:extLst>
                    <a:ext uri="{FF2B5EF4-FFF2-40B4-BE49-F238E27FC236}">
                      <a16:creationId xmlns:a16="http://schemas.microsoft.com/office/drawing/2014/main" id="{9131DC60-F971-4059-AB80-81B3B4D801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6" y="3344"/>
                  <a:ext cx="22" cy="50"/>
                </a:xfrm>
                <a:custGeom>
                  <a:avLst/>
                  <a:gdLst>
                    <a:gd name="T0" fmla="*/ 14 w 22"/>
                    <a:gd name="T1" fmla="*/ 0 h 50"/>
                    <a:gd name="T2" fmla="*/ 6 w 22"/>
                    <a:gd name="T3" fmla="*/ 2 h 50"/>
                    <a:gd name="T4" fmla="*/ 5 w 22"/>
                    <a:gd name="T5" fmla="*/ 3 h 50"/>
                    <a:gd name="T6" fmla="*/ 3 w 22"/>
                    <a:gd name="T7" fmla="*/ 6 h 50"/>
                    <a:gd name="T8" fmla="*/ 3 w 22"/>
                    <a:gd name="T9" fmla="*/ 8 h 50"/>
                    <a:gd name="T10" fmla="*/ 2 w 22"/>
                    <a:gd name="T11" fmla="*/ 11 h 50"/>
                    <a:gd name="T12" fmla="*/ 1 w 22"/>
                    <a:gd name="T13" fmla="*/ 14 h 50"/>
                    <a:gd name="T14" fmla="*/ 1 w 22"/>
                    <a:gd name="T15" fmla="*/ 17 h 50"/>
                    <a:gd name="T16" fmla="*/ 0 w 22"/>
                    <a:gd name="T17" fmla="*/ 20 h 50"/>
                    <a:gd name="T18" fmla="*/ 0 w 22"/>
                    <a:gd name="T19" fmla="*/ 23 h 50"/>
                    <a:gd name="T20" fmla="*/ 0 w 22"/>
                    <a:gd name="T21" fmla="*/ 26 h 50"/>
                    <a:gd name="T22" fmla="*/ 1 w 22"/>
                    <a:gd name="T23" fmla="*/ 30 h 50"/>
                    <a:gd name="T24" fmla="*/ 1 w 22"/>
                    <a:gd name="T25" fmla="*/ 33 h 50"/>
                    <a:gd name="T26" fmla="*/ 3 w 22"/>
                    <a:gd name="T27" fmla="*/ 36 h 50"/>
                    <a:gd name="T28" fmla="*/ 5 w 22"/>
                    <a:gd name="T29" fmla="*/ 39 h 50"/>
                    <a:gd name="T30" fmla="*/ 7 w 22"/>
                    <a:gd name="T31" fmla="*/ 43 h 50"/>
                    <a:gd name="T32" fmla="*/ 10 w 22"/>
                    <a:gd name="T33" fmla="*/ 46 h 50"/>
                    <a:gd name="T34" fmla="*/ 14 w 22"/>
                    <a:gd name="T35" fmla="*/ 49 h 50"/>
                    <a:gd name="T36" fmla="*/ 21 w 22"/>
                    <a:gd name="T37" fmla="*/ 44 h 50"/>
                    <a:gd name="T38" fmla="*/ 17 w 22"/>
                    <a:gd name="T39" fmla="*/ 42 h 50"/>
                    <a:gd name="T40" fmla="*/ 15 w 22"/>
                    <a:gd name="T41" fmla="*/ 39 h 50"/>
                    <a:gd name="T42" fmla="*/ 14 w 22"/>
                    <a:gd name="T43" fmla="*/ 37 h 50"/>
                    <a:gd name="T44" fmla="*/ 12 w 22"/>
                    <a:gd name="T45" fmla="*/ 34 h 50"/>
                    <a:gd name="T46" fmla="*/ 11 w 22"/>
                    <a:gd name="T47" fmla="*/ 31 h 50"/>
                    <a:gd name="T48" fmla="*/ 10 w 22"/>
                    <a:gd name="T49" fmla="*/ 28 h 50"/>
                    <a:gd name="T50" fmla="*/ 10 w 22"/>
                    <a:gd name="T51" fmla="*/ 26 h 50"/>
                    <a:gd name="T52" fmla="*/ 10 w 22"/>
                    <a:gd name="T53" fmla="*/ 23 h 50"/>
                    <a:gd name="T54" fmla="*/ 10 w 22"/>
                    <a:gd name="T55" fmla="*/ 20 h 50"/>
                    <a:gd name="T56" fmla="*/ 10 w 22"/>
                    <a:gd name="T57" fmla="*/ 17 h 50"/>
                    <a:gd name="T58" fmla="*/ 10 w 22"/>
                    <a:gd name="T59" fmla="*/ 15 h 50"/>
                    <a:gd name="T60" fmla="*/ 12 w 22"/>
                    <a:gd name="T61" fmla="*/ 12 h 50"/>
                    <a:gd name="T62" fmla="*/ 12 w 22"/>
                    <a:gd name="T63" fmla="*/ 10 h 50"/>
                    <a:gd name="T64" fmla="*/ 13 w 22"/>
                    <a:gd name="T65" fmla="*/ 8 h 50"/>
                    <a:gd name="T66" fmla="*/ 14 w 22"/>
                    <a:gd name="T67" fmla="*/ 6 h 50"/>
                    <a:gd name="T68" fmla="*/ 15 w 22"/>
                    <a:gd name="T69" fmla="*/ 4 h 50"/>
                    <a:gd name="T70" fmla="*/ 7 w 22"/>
                    <a:gd name="T71" fmla="*/ 5 h 50"/>
                    <a:gd name="T72" fmla="*/ 15 w 22"/>
                    <a:gd name="T73" fmla="*/ 4 h 50"/>
                    <a:gd name="T74" fmla="*/ 15 w 22"/>
                    <a:gd name="T75" fmla="*/ 3 h 50"/>
                    <a:gd name="T76" fmla="*/ 15 w 22"/>
                    <a:gd name="T77" fmla="*/ 1 h 50"/>
                    <a:gd name="T78" fmla="*/ 14 w 22"/>
                    <a:gd name="T79" fmla="*/ 0 h 50"/>
                    <a:gd name="T80" fmla="*/ 12 w 22"/>
                    <a:gd name="T81" fmla="*/ 0 h 50"/>
                    <a:gd name="T82" fmla="*/ 10 w 22"/>
                    <a:gd name="T83" fmla="*/ 0 h 50"/>
                    <a:gd name="T84" fmla="*/ 8 w 22"/>
                    <a:gd name="T85" fmla="*/ 0 h 50"/>
                    <a:gd name="T86" fmla="*/ 7 w 22"/>
                    <a:gd name="T87" fmla="*/ 0 h 50"/>
                    <a:gd name="T88" fmla="*/ 6 w 22"/>
                    <a:gd name="T89" fmla="*/ 2 h 50"/>
                    <a:gd name="T90" fmla="*/ 14 w 22"/>
                    <a:gd name="T91" fmla="*/ 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2" h="50">
                      <a:moveTo>
                        <a:pt x="14" y="0"/>
                      </a:moveTo>
                      <a:lnTo>
                        <a:pt x="6" y="2"/>
                      </a:lnTo>
                      <a:lnTo>
                        <a:pt x="5" y="3"/>
                      </a:lnTo>
                      <a:lnTo>
                        <a:pt x="3" y="6"/>
                      </a:lnTo>
                      <a:lnTo>
                        <a:pt x="3" y="8"/>
                      </a:lnTo>
                      <a:lnTo>
                        <a:pt x="2" y="11"/>
                      </a:lnTo>
                      <a:lnTo>
                        <a:pt x="1" y="14"/>
                      </a:lnTo>
                      <a:lnTo>
                        <a:pt x="1" y="17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0" y="26"/>
                      </a:lnTo>
                      <a:lnTo>
                        <a:pt x="1" y="30"/>
                      </a:lnTo>
                      <a:lnTo>
                        <a:pt x="1" y="33"/>
                      </a:lnTo>
                      <a:lnTo>
                        <a:pt x="3" y="36"/>
                      </a:lnTo>
                      <a:lnTo>
                        <a:pt x="5" y="39"/>
                      </a:lnTo>
                      <a:lnTo>
                        <a:pt x="7" y="43"/>
                      </a:lnTo>
                      <a:lnTo>
                        <a:pt x="10" y="46"/>
                      </a:lnTo>
                      <a:lnTo>
                        <a:pt x="14" y="49"/>
                      </a:lnTo>
                      <a:lnTo>
                        <a:pt x="21" y="44"/>
                      </a:lnTo>
                      <a:lnTo>
                        <a:pt x="17" y="42"/>
                      </a:lnTo>
                      <a:lnTo>
                        <a:pt x="15" y="39"/>
                      </a:lnTo>
                      <a:lnTo>
                        <a:pt x="14" y="37"/>
                      </a:lnTo>
                      <a:lnTo>
                        <a:pt x="12" y="34"/>
                      </a:lnTo>
                      <a:lnTo>
                        <a:pt x="11" y="31"/>
                      </a:lnTo>
                      <a:lnTo>
                        <a:pt x="10" y="28"/>
                      </a:lnTo>
                      <a:lnTo>
                        <a:pt x="10" y="26"/>
                      </a:lnTo>
                      <a:lnTo>
                        <a:pt x="10" y="23"/>
                      </a:lnTo>
                      <a:lnTo>
                        <a:pt x="10" y="20"/>
                      </a:lnTo>
                      <a:lnTo>
                        <a:pt x="10" y="17"/>
                      </a:lnTo>
                      <a:lnTo>
                        <a:pt x="10" y="15"/>
                      </a:lnTo>
                      <a:lnTo>
                        <a:pt x="12" y="12"/>
                      </a:lnTo>
                      <a:lnTo>
                        <a:pt x="12" y="10"/>
                      </a:lnTo>
                      <a:lnTo>
                        <a:pt x="13" y="8"/>
                      </a:lnTo>
                      <a:lnTo>
                        <a:pt x="14" y="6"/>
                      </a:lnTo>
                      <a:lnTo>
                        <a:pt x="15" y="4"/>
                      </a:lnTo>
                      <a:lnTo>
                        <a:pt x="7" y="5"/>
                      </a:lnTo>
                      <a:lnTo>
                        <a:pt x="15" y="4"/>
                      </a:lnTo>
                      <a:lnTo>
                        <a:pt x="15" y="3"/>
                      </a:lnTo>
                      <a:lnTo>
                        <a:pt x="15" y="1"/>
                      </a:lnTo>
                      <a:lnTo>
                        <a:pt x="14" y="0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6" y="2"/>
                      </a:lnTo>
                      <a:lnTo>
                        <a:pt x="1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24" name="Freeform 56">
                  <a:extLst>
                    <a:ext uri="{FF2B5EF4-FFF2-40B4-BE49-F238E27FC236}">
                      <a16:creationId xmlns:a16="http://schemas.microsoft.com/office/drawing/2014/main" id="{F8C24169-167D-3F24-64DC-F3FED50C58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" y="3346"/>
                  <a:ext cx="247" cy="37"/>
                </a:xfrm>
                <a:custGeom>
                  <a:avLst/>
                  <a:gdLst>
                    <a:gd name="T0" fmla="*/ 239 w 247"/>
                    <a:gd name="T1" fmla="*/ 7 h 37"/>
                    <a:gd name="T2" fmla="*/ 228 w 247"/>
                    <a:gd name="T3" fmla="*/ 12 h 37"/>
                    <a:gd name="T4" fmla="*/ 214 w 247"/>
                    <a:gd name="T5" fmla="*/ 17 h 37"/>
                    <a:gd name="T6" fmla="*/ 200 w 247"/>
                    <a:gd name="T7" fmla="*/ 21 h 37"/>
                    <a:gd name="T8" fmla="*/ 184 w 247"/>
                    <a:gd name="T9" fmla="*/ 24 h 37"/>
                    <a:gd name="T10" fmla="*/ 167 w 247"/>
                    <a:gd name="T11" fmla="*/ 27 h 37"/>
                    <a:gd name="T12" fmla="*/ 150 w 247"/>
                    <a:gd name="T13" fmla="*/ 28 h 37"/>
                    <a:gd name="T14" fmla="*/ 133 w 247"/>
                    <a:gd name="T15" fmla="*/ 29 h 37"/>
                    <a:gd name="T16" fmla="*/ 115 w 247"/>
                    <a:gd name="T17" fmla="*/ 29 h 37"/>
                    <a:gd name="T18" fmla="*/ 99 w 247"/>
                    <a:gd name="T19" fmla="*/ 28 h 37"/>
                    <a:gd name="T20" fmla="*/ 81 w 247"/>
                    <a:gd name="T21" fmla="*/ 27 h 37"/>
                    <a:gd name="T22" fmla="*/ 65 w 247"/>
                    <a:gd name="T23" fmla="*/ 24 h 37"/>
                    <a:gd name="T24" fmla="*/ 51 w 247"/>
                    <a:gd name="T25" fmla="*/ 21 h 37"/>
                    <a:gd name="T26" fmla="*/ 37 w 247"/>
                    <a:gd name="T27" fmla="*/ 17 h 37"/>
                    <a:gd name="T28" fmla="*/ 25 w 247"/>
                    <a:gd name="T29" fmla="*/ 12 h 37"/>
                    <a:gd name="T30" fmla="*/ 14 w 247"/>
                    <a:gd name="T31" fmla="*/ 6 h 37"/>
                    <a:gd name="T32" fmla="*/ 6 w 247"/>
                    <a:gd name="T33" fmla="*/ 0 h 37"/>
                    <a:gd name="T34" fmla="*/ 4 w 247"/>
                    <a:gd name="T35" fmla="*/ 7 h 37"/>
                    <a:gd name="T36" fmla="*/ 15 w 247"/>
                    <a:gd name="T37" fmla="*/ 14 h 37"/>
                    <a:gd name="T38" fmla="*/ 27 w 247"/>
                    <a:gd name="T39" fmla="*/ 20 h 37"/>
                    <a:gd name="T40" fmla="*/ 41 w 247"/>
                    <a:gd name="T41" fmla="*/ 25 h 37"/>
                    <a:gd name="T42" fmla="*/ 56 w 247"/>
                    <a:gd name="T43" fmla="*/ 29 h 37"/>
                    <a:gd name="T44" fmla="*/ 72 w 247"/>
                    <a:gd name="T45" fmla="*/ 32 h 37"/>
                    <a:gd name="T46" fmla="*/ 89 w 247"/>
                    <a:gd name="T47" fmla="*/ 34 h 37"/>
                    <a:gd name="T48" fmla="*/ 106 w 247"/>
                    <a:gd name="T49" fmla="*/ 35 h 37"/>
                    <a:gd name="T50" fmla="*/ 124 w 247"/>
                    <a:gd name="T51" fmla="*/ 36 h 37"/>
                    <a:gd name="T52" fmla="*/ 142 w 247"/>
                    <a:gd name="T53" fmla="*/ 35 h 37"/>
                    <a:gd name="T54" fmla="*/ 160 w 247"/>
                    <a:gd name="T55" fmla="*/ 34 h 37"/>
                    <a:gd name="T56" fmla="*/ 177 w 247"/>
                    <a:gd name="T57" fmla="*/ 32 h 37"/>
                    <a:gd name="T58" fmla="*/ 194 w 247"/>
                    <a:gd name="T59" fmla="*/ 29 h 37"/>
                    <a:gd name="T60" fmla="*/ 210 w 247"/>
                    <a:gd name="T61" fmla="*/ 25 h 37"/>
                    <a:gd name="T62" fmla="*/ 225 w 247"/>
                    <a:gd name="T63" fmla="*/ 20 h 37"/>
                    <a:gd name="T64" fmla="*/ 238 w 247"/>
                    <a:gd name="T65" fmla="*/ 15 h 37"/>
                    <a:gd name="T66" fmla="*/ 241 w 247"/>
                    <a:gd name="T67" fmla="*/ 12 h 37"/>
                    <a:gd name="T68" fmla="*/ 245 w 247"/>
                    <a:gd name="T69" fmla="*/ 11 h 37"/>
                    <a:gd name="T70" fmla="*/ 246 w 247"/>
                    <a:gd name="T71" fmla="*/ 9 h 37"/>
                    <a:gd name="T72" fmla="*/ 243 w 247"/>
                    <a:gd name="T73" fmla="*/ 7 h 37"/>
                    <a:gd name="T74" fmla="*/ 241 w 247"/>
                    <a:gd name="T75" fmla="*/ 6 h 37"/>
                    <a:gd name="T76" fmla="*/ 241 w 247"/>
                    <a:gd name="T77" fmla="*/ 6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47" h="37">
                      <a:moveTo>
                        <a:pt x="241" y="6"/>
                      </a:moveTo>
                      <a:lnTo>
                        <a:pt x="239" y="7"/>
                      </a:lnTo>
                      <a:lnTo>
                        <a:pt x="234" y="10"/>
                      </a:lnTo>
                      <a:lnTo>
                        <a:pt x="228" y="12"/>
                      </a:lnTo>
                      <a:lnTo>
                        <a:pt x="221" y="15"/>
                      </a:lnTo>
                      <a:lnTo>
                        <a:pt x="214" y="17"/>
                      </a:lnTo>
                      <a:lnTo>
                        <a:pt x="207" y="19"/>
                      </a:lnTo>
                      <a:lnTo>
                        <a:pt x="200" y="21"/>
                      </a:lnTo>
                      <a:lnTo>
                        <a:pt x="192" y="23"/>
                      </a:lnTo>
                      <a:lnTo>
                        <a:pt x="184" y="24"/>
                      </a:lnTo>
                      <a:lnTo>
                        <a:pt x="176" y="26"/>
                      </a:lnTo>
                      <a:lnTo>
                        <a:pt x="167" y="27"/>
                      </a:lnTo>
                      <a:lnTo>
                        <a:pt x="159" y="28"/>
                      </a:lnTo>
                      <a:lnTo>
                        <a:pt x="150" y="28"/>
                      </a:lnTo>
                      <a:lnTo>
                        <a:pt x="142" y="29"/>
                      </a:lnTo>
                      <a:lnTo>
                        <a:pt x="133" y="29"/>
                      </a:lnTo>
                      <a:lnTo>
                        <a:pt x="124" y="29"/>
                      </a:lnTo>
                      <a:lnTo>
                        <a:pt x="115" y="29"/>
                      </a:lnTo>
                      <a:lnTo>
                        <a:pt x="107" y="29"/>
                      </a:lnTo>
                      <a:lnTo>
                        <a:pt x="99" y="28"/>
                      </a:lnTo>
                      <a:lnTo>
                        <a:pt x="90" y="28"/>
                      </a:lnTo>
                      <a:lnTo>
                        <a:pt x="81" y="27"/>
                      </a:lnTo>
                      <a:lnTo>
                        <a:pt x="74" y="25"/>
                      </a:lnTo>
                      <a:lnTo>
                        <a:pt x="65" y="24"/>
                      </a:lnTo>
                      <a:lnTo>
                        <a:pt x="58" y="23"/>
                      </a:lnTo>
                      <a:lnTo>
                        <a:pt x="51" y="21"/>
                      </a:lnTo>
                      <a:lnTo>
                        <a:pt x="43" y="19"/>
                      </a:lnTo>
                      <a:lnTo>
                        <a:pt x="37" y="17"/>
                      </a:lnTo>
                      <a:lnTo>
                        <a:pt x="30" y="15"/>
                      </a:lnTo>
                      <a:lnTo>
                        <a:pt x="25" y="12"/>
                      </a:lnTo>
                      <a:lnTo>
                        <a:pt x="19" y="9"/>
                      </a:lnTo>
                      <a:lnTo>
                        <a:pt x="14" y="6"/>
                      </a:lnTo>
                      <a:lnTo>
                        <a:pt x="9" y="3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4" y="7"/>
                      </a:lnTo>
                      <a:lnTo>
                        <a:pt x="9" y="11"/>
                      </a:lnTo>
                      <a:lnTo>
                        <a:pt x="15" y="14"/>
                      </a:lnTo>
                      <a:lnTo>
                        <a:pt x="20" y="18"/>
                      </a:lnTo>
                      <a:lnTo>
                        <a:pt x="27" y="20"/>
                      </a:lnTo>
                      <a:lnTo>
                        <a:pt x="34" y="23"/>
                      </a:lnTo>
                      <a:lnTo>
                        <a:pt x="41" y="25"/>
                      </a:lnTo>
                      <a:lnTo>
                        <a:pt x="48" y="27"/>
                      </a:lnTo>
                      <a:lnTo>
                        <a:pt x="56" y="29"/>
                      </a:lnTo>
                      <a:lnTo>
                        <a:pt x="64" y="30"/>
                      </a:lnTo>
                      <a:lnTo>
                        <a:pt x="72" y="32"/>
                      </a:lnTo>
                      <a:lnTo>
                        <a:pt x="80" y="33"/>
                      </a:lnTo>
                      <a:lnTo>
                        <a:pt x="89" y="34"/>
                      </a:lnTo>
                      <a:lnTo>
                        <a:pt x="97" y="35"/>
                      </a:lnTo>
                      <a:lnTo>
                        <a:pt x="106" y="35"/>
                      </a:lnTo>
                      <a:lnTo>
                        <a:pt x="115" y="36"/>
                      </a:lnTo>
                      <a:lnTo>
                        <a:pt x="124" y="36"/>
                      </a:lnTo>
                      <a:lnTo>
                        <a:pt x="133" y="36"/>
                      </a:lnTo>
                      <a:lnTo>
                        <a:pt x="142" y="35"/>
                      </a:lnTo>
                      <a:lnTo>
                        <a:pt x="151" y="35"/>
                      </a:lnTo>
                      <a:lnTo>
                        <a:pt x="160" y="34"/>
                      </a:lnTo>
                      <a:lnTo>
                        <a:pt x="168" y="33"/>
                      </a:lnTo>
                      <a:lnTo>
                        <a:pt x="177" y="32"/>
                      </a:lnTo>
                      <a:lnTo>
                        <a:pt x="186" y="30"/>
                      </a:lnTo>
                      <a:lnTo>
                        <a:pt x="194" y="29"/>
                      </a:lnTo>
                      <a:lnTo>
                        <a:pt x="202" y="28"/>
                      </a:lnTo>
                      <a:lnTo>
                        <a:pt x="210" y="25"/>
                      </a:lnTo>
                      <a:lnTo>
                        <a:pt x="217" y="23"/>
                      </a:lnTo>
                      <a:lnTo>
                        <a:pt x="225" y="20"/>
                      </a:lnTo>
                      <a:lnTo>
                        <a:pt x="231" y="18"/>
                      </a:lnTo>
                      <a:lnTo>
                        <a:pt x="238" y="15"/>
                      </a:lnTo>
                      <a:lnTo>
                        <a:pt x="243" y="12"/>
                      </a:lnTo>
                      <a:lnTo>
                        <a:pt x="241" y="12"/>
                      </a:lnTo>
                      <a:lnTo>
                        <a:pt x="243" y="12"/>
                      </a:lnTo>
                      <a:lnTo>
                        <a:pt x="245" y="11"/>
                      </a:lnTo>
                      <a:lnTo>
                        <a:pt x="246" y="10"/>
                      </a:lnTo>
                      <a:lnTo>
                        <a:pt x="246" y="9"/>
                      </a:lnTo>
                      <a:lnTo>
                        <a:pt x="244" y="7"/>
                      </a:lnTo>
                      <a:lnTo>
                        <a:pt x="243" y="7"/>
                      </a:lnTo>
                      <a:lnTo>
                        <a:pt x="242" y="6"/>
                      </a:lnTo>
                      <a:lnTo>
                        <a:pt x="241" y="6"/>
                      </a:lnTo>
                      <a:lnTo>
                        <a:pt x="239" y="7"/>
                      </a:lnTo>
                      <a:lnTo>
                        <a:pt x="241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25" name="Freeform 57">
                  <a:extLst>
                    <a:ext uri="{FF2B5EF4-FFF2-40B4-BE49-F238E27FC236}">
                      <a16:creationId xmlns:a16="http://schemas.microsoft.com/office/drawing/2014/main" id="{80920F34-91B6-A407-CBB1-66B036E454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" y="3429"/>
                  <a:ext cx="485" cy="180"/>
                </a:xfrm>
                <a:custGeom>
                  <a:avLst/>
                  <a:gdLst>
                    <a:gd name="T0" fmla="*/ 457 w 485"/>
                    <a:gd name="T1" fmla="*/ 38 h 180"/>
                    <a:gd name="T2" fmla="*/ 433 w 485"/>
                    <a:gd name="T3" fmla="*/ 23 h 180"/>
                    <a:gd name="T4" fmla="*/ 408 w 485"/>
                    <a:gd name="T5" fmla="*/ 10 h 180"/>
                    <a:gd name="T6" fmla="*/ 384 w 485"/>
                    <a:gd name="T7" fmla="*/ 1 h 180"/>
                    <a:gd name="T8" fmla="*/ 362 w 485"/>
                    <a:gd name="T9" fmla="*/ 1 h 180"/>
                    <a:gd name="T10" fmla="*/ 340 w 485"/>
                    <a:gd name="T11" fmla="*/ 6 h 180"/>
                    <a:gd name="T12" fmla="*/ 319 w 485"/>
                    <a:gd name="T13" fmla="*/ 15 h 180"/>
                    <a:gd name="T14" fmla="*/ 300 w 485"/>
                    <a:gd name="T15" fmla="*/ 27 h 180"/>
                    <a:gd name="T16" fmla="*/ 283 w 485"/>
                    <a:gd name="T17" fmla="*/ 44 h 180"/>
                    <a:gd name="T18" fmla="*/ 268 w 485"/>
                    <a:gd name="T19" fmla="*/ 64 h 180"/>
                    <a:gd name="T20" fmla="*/ 257 w 485"/>
                    <a:gd name="T21" fmla="*/ 90 h 180"/>
                    <a:gd name="T22" fmla="*/ 249 w 485"/>
                    <a:gd name="T23" fmla="*/ 120 h 180"/>
                    <a:gd name="T24" fmla="*/ 255 w 485"/>
                    <a:gd name="T25" fmla="*/ 133 h 180"/>
                    <a:gd name="T26" fmla="*/ 270 w 485"/>
                    <a:gd name="T27" fmla="*/ 139 h 180"/>
                    <a:gd name="T28" fmla="*/ 289 w 485"/>
                    <a:gd name="T29" fmla="*/ 145 h 180"/>
                    <a:gd name="T30" fmla="*/ 310 w 485"/>
                    <a:gd name="T31" fmla="*/ 149 h 180"/>
                    <a:gd name="T32" fmla="*/ 331 w 485"/>
                    <a:gd name="T33" fmla="*/ 151 h 180"/>
                    <a:gd name="T34" fmla="*/ 352 w 485"/>
                    <a:gd name="T35" fmla="*/ 153 h 180"/>
                    <a:gd name="T36" fmla="*/ 371 w 485"/>
                    <a:gd name="T37" fmla="*/ 153 h 180"/>
                    <a:gd name="T38" fmla="*/ 385 w 485"/>
                    <a:gd name="T39" fmla="*/ 153 h 180"/>
                    <a:gd name="T40" fmla="*/ 419 w 485"/>
                    <a:gd name="T41" fmla="*/ 147 h 180"/>
                    <a:gd name="T42" fmla="*/ 457 w 485"/>
                    <a:gd name="T43" fmla="*/ 128 h 180"/>
                    <a:gd name="T44" fmla="*/ 481 w 485"/>
                    <a:gd name="T45" fmla="*/ 99 h 180"/>
                    <a:gd name="T46" fmla="*/ 478 w 485"/>
                    <a:gd name="T47" fmla="*/ 62 h 180"/>
                    <a:gd name="T48" fmla="*/ 239 w 485"/>
                    <a:gd name="T49" fmla="*/ 107 h 180"/>
                    <a:gd name="T50" fmla="*/ 218 w 485"/>
                    <a:gd name="T51" fmla="*/ 69 h 180"/>
                    <a:gd name="T52" fmla="*/ 185 w 485"/>
                    <a:gd name="T53" fmla="*/ 42 h 180"/>
                    <a:gd name="T54" fmla="*/ 148 w 485"/>
                    <a:gd name="T55" fmla="*/ 26 h 180"/>
                    <a:gd name="T56" fmla="*/ 116 w 485"/>
                    <a:gd name="T57" fmla="*/ 23 h 180"/>
                    <a:gd name="T58" fmla="*/ 89 w 485"/>
                    <a:gd name="T59" fmla="*/ 28 h 180"/>
                    <a:gd name="T60" fmla="*/ 65 w 485"/>
                    <a:gd name="T61" fmla="*/ 38 h 180"/>
                    <a:gd name="T62" fmla="*/ 45 w 485"/>
                    <a:gd name="T63" fmla="*/ 52 h 180"/>
                    <a:gd name="T64" fmla="*/ 28 w 485"/>
                    <a:gd name="T65" fmla="*/ 69 h 180"/>
                    <a:gd name="T66" fmla="*/ 15 w 485"/>
                    <a:gd name="T67" fmla="*/ 91 h 180"/>
                    <a:gd name="T68" fmla="*/ 6 w 485"/>
                    <a:gd name="T69" fmla="*/ 116 h 180"/>
                    <a:gd name="T70" fmla="*/ 1 w 485"/>
                    <a:gd name="T71" fmla="*/ 144 h 180"/>
                    <a:gd name="T72" fmla="*/ 10 w 485"/>
                    <a:gd name="T73" fmla="*/ 162 h 180"/>
                    <a:gd name="T74" fmla="*/ 32 w 485"/>
                    <a:gd name="T75" fmla="*/ 167 h 180"/>
                    <a:gd name="T76" fmla="*/ 53 w 485"/>
                    <a:gd name="T77" fmla="*/ 171 h 180"/>
                    <a:gd name="T78" fmla="*/ 75 w 485"/>
                    <a:gd name="T79" fmla="*/ 175 h 180"/>
                    <a:gd name="T80" fmla="*/ 97 w 485"/>
                    <a:gd name="T81" fmla="*/ 178 h 180"/>
                    <a:gd name="T82" fmla="*/ 120 w 485"/>
                    <a:gd name="T83" fmla="*/ 179 h 180"/>
                    <a:gd name="T84" fmla="*/ 143 w 485"/>
                    <a:gd name="T85" fmla="*/ 178 h 180"/>
                    <a:gd name="T86" fmla="*/ 167 w 485"/>
                    <a:gd name="T87" fmla="*/ 175 h 180"/>
                    <a:gd name="T88" fmla="*/ 184 w 485"/>
                    <a:gd name="T89" fmla="*/ 171 h 180"/>
                    <a:gd name="T90" fmla="*/ 203 w 485"/>
                    <a:gd name="T91" fmla="*/ 167 h 180"/>
                    <a:gd name="T92" fmla="*/ 225 w 485"/>
                    <a:gd name="T93" fmla="*/ 157 h 180"/>
                    <a:gd name="T94" fmla="*/ 241 w 485"/>
                    <a:gd name="T95" fmla="*/ 140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85" h="180">
                      <a:moveTo>
                        <a:pt x="472" y="52"/>
                      </a:moveTo>
                      <a:lnTo>
                        <a:pt x="468" y="47"/>
                      </a:lnTo>
                      <a:lnTo>
                        <a:pt x="463" y="42"/>
                      </a:lnTo>
                      <a:lnTo>
                        <a:pt x="457" y="38"/>
                      </a:lnTo>
                      <a:lnTo>
                        <a:pt x="451" y="34"/>
                      </a:lnTo>
                      <a:lnTo>
                        <a:pt x="446" y="30"/>
                      </a:lnTo>
                      <a:lnTo>
                        <a:pt x="440" y="26"/>
                      </a:lnTo>
                      <a:lnTo>
                        <a:pt x="433" y="23"/>
                      </a:lnTo>
                      <a:lnTo>
                        <a:pt x="427" y="19"/>
                      </a:lnTo>
                      <a:lnTo>
                        <a:pt x="421" y="16"/>
                      </a:lnTo>
                      <a:lnTo>
                        <a:pt x="415" y="13"/>
                      </a:lnTo>
                      <a:lnTo>
                        <a:pt x="408" y="10"/>
                      </a:lnTo>
                      <a:lnTo>
                        <a:pt x="402" y="8"/>
                      </a:lnTo>
                      <a:lnTo>
                        <a:pt x="396" y="6"/>
                      </a:lnTo>
                      <a:lnTo>
                        <a:pt x="390" y="3"/>
                      </a:lnTo>
                      <a:lnTo>
                        <a:pt x="384" y="1"/>
                      </a:lnTo>
                      <a:lnTo>
                        <a:pt x="378" y="0"/>
                      </a:lnTo>
                      <a:lnTo>
                        <a:pt x="373" y="0"/>
                      </a:lnTo>
                      <a:lnTo>
                        <a:pt x="367" y="0"/>
                      </a:lnTo>
                      <a:lnTo>
                        <a:pt x="362" y="1"/>
                      </a:lnTo>
                      <a:lnTo>
                        <a:pt x="356" y="2"/>
                      </a:lnTo>
                      <a:lnTo>
                        <a:pt x="351" y="3"/>
                      </a:lnTo>
                      <a:lnTo>
                        <a:pt x="346" y="5"/>
                      </a:lnTo>
                      <a:lnTo>
                        <a:pt x="340" y="6"/>
                      </a:lnTo>
                      <a:lnTo>
                        <a:pt x="335" y="8"/>
                      </a:lnTo>
                      <a:lnTo>
                        <a:pt x="330" y="10"/>
                      </a:lnTo>
                      <a:lnTo>
                        <a:pt x="325" y="12"/>
                      </a:lnTo>
                      <a:lnTo>
                        <a:pt x="319" y="15"/>
                      </a:lnTo>
                      <a:lnTo>
                        <a:pt x="314" y="17"/>
                      </a:lnTo>
                      <a:lnTo>
                        <a:pt x="310" y="21"/>
                      </a:lnTo>
                      <a:lnTo>
                        <a:pt x="305" y="24"/>
                      </a:lnTo>
                      <a:lnTo>
                        <a:pt x="300" y="27"/>
                      </a:lnTo>
                      <a:lnTo>
                        <a:pt x="295" y="31"/>
                      </a:lnTo>
                      <a:lnTo>
                        <a:pt x="291" y="35"/>
                      </a:lnTo>
                      <a:lnTo>
                        <a:pt x="287" y="39"/>
                      </a:lnTo>
                      <a:lnTo>
                        <a:pt x="283" y="44"/>
                      </a:lnTo>
                      <a:lnTo>
                        <a:pt x="279" y="49"/>
                      </a:lnTo>
                      <a:lnTo>
                        <a:pt x="275" y="53"/>
                      </a:lnTo>
                      <a:lnTo>
                        <a:pt x="271" y="59"/>
                      </a:lnTo>
                      <a:lnTo>
                        <a:pt x="268" y="64"/>
                      </a:lnTo>
                      <a:lnTo>
                        <a:pt x="265" y="71"/>
                      </a:lnTo>
                      <a:lnTo>
                        <a:pt x="262" y="76"/>
                      </a:lnTo>
                      <a:lnTo>
                        <a:pt x="259" y="83"/>
                      </a:lnTo>
                      <a:lnTo>
                        <a:pt x="257" y="90"/>
                      </a:lnTo>
                      <a:lnTo>
                        <a:pt x="254" y="96"/>
                      </a:lnTo>
                      <a:lnTo>
                        <a:pt x="252" y="104"/>
                      </a:lnTo>
                      <a:lnTo>
                        <a:pt x="250" y="112"/>
                      </a:lnTo>
                      <a:lnTo>
                        <a:pt x="249" y="120"/>
                      </a:lnTo>
                      <a:lnTo>
                        <a:pt x="248" y="128"/>
                      </a:lnTo>
                      <a:lnTo>
                        <a:pt x="250" y="130"/>
                      </a:lnTo>
                      <a:lnTo>
                        <a:pt x="252" y="132"/>
                      </a:lnTo>
                      <a:lnTo>
                        <a:pt x="255" y="133"/>
                      </a:lnTo>
                      <a:lnTo>
                        <a:pt x="259" y="135"/>
                      </a:lnTo>
                      <a:lnTo>
                        <a:pt x="262" y="136"/>
                      </a:lnTo>
                      <a:lnTo>
                        <a:pt x="266" y="138"/>
                      </a:lnTo>
                      <a:lnTo>
                        <a:pt x="270" y="139"/>
                      </a:lnTo>
                      <a:lnTo>
                        <a:pt x="274" y="141"/>
                      </a:lnTo>
                      <a:lnTo>
                        <a:pt x="279" y="142"/>
                      </a:lnTo>
                      <a:lnTo>
                        <a:pt x="284" y="143"/>
                      </a:lnTo>
                      <a:lnTo>
                        <a:pt x="289" y="145"/>
                      </a:lnTo>
                      <a:lnTo>
                        <a:pt x="294" y="146"/>
                      </a:lnTo>
                      <a:lnTo>
                        <a:pt x="299" y="146"/>
                      </a:lnTo>
                      <a:lnTo>
                        <a:pt x="304" y="148"/>
                      </a:lnTo>
                      <a:lnTo>
                        <a:pt x="310" y="149"/>
                      </a:lnTo>
                      <a:lnTo>
                        <a:pt x="315" y="149"/>
                      </a:lnTo>
                      <a:lnTo>
                        <a:pt x="320" y="150"/>
                      </a:lnTo>
                      <a:lnTo>
                        <a:pt x="326" y="150"/>
                      </a:lnTo>
                      <a:lnTo>
                        <a:pt x="331" y="151"/>
                      </a:lnTo>
                      <a:lnTo>
                        <a:pt x="337" y="152"/>
                      </a:lnTo>
                      <a:lnTo>
                        <a:pt x="342" y="152"/>
                      </a:lnTo>
                      <a:lnTo>
                        <a:pt x="347" y="153"/>
                      </a:lnTo>
                      <a:lnTo>
                        <a:pt x="352" y="153"/>
                      </a:lnTo>
                      <a:lnTo>
                        <a:pt x="357" y="153"/>
                      </a:lnTo>
                      <a:lnTo>
                        <a:pt x="361" y="153"/>
                      </a:lnTo>
                      <a:lnTo>
                        <a:pt x="366" y="153"/>
                      </a:lnTo>
                      <a:lnTo>
                        <a:pt x="371" y="153"/>
                      </a:lnTo>
                      <a:lnTo>
                        <a:pt x="375" y="153"/>
                      </a:lnTo>
                      <a:lnTo>
                        <a:pt x="378" y="153"/>
                      </a:lnTo>
                      <a:lnTo>
                        <a:pt x="382" y="153"/>
                      </a:lnTo>
                      <a:lnTo>
                        <a:pt x="385" y="153"/>
                      </a:lnTo>
                      <a:lnTo>
                        <a:pt x="387" y="152"/>
                      </a:lnTo>
                      <a:lnTo>
                        <a:pt x="398" y="152"/>
                      </a:lnTo>
                      <a:lnTo>
                        <a:pt x="408" y="150"/>
                      </a:lnTo>
                      <a:lnTo>
                        <a:pt x="419" y="147"/>
                      </a:lnTo>
                      <a:lnTo>
                        <a:pt x="429" y="144"/>
                      </a:lnTo>
                      <a:lnTo>
                        <a:pt x="439" y="139"/>
                      </a:lnTo>
                      <a:lnTo>
                        <a:pt x="449" y="134"/>
                      </a:lnTo>
                      <a:lnTo>
                        <a:pt x="457" y="128"/>
                      </a:lnTo>
                      <a:lnTo>
                        <a:pt x="465" y="122"/>
                      </a:lnTo>
                      <a:lnTo>
                        <a:pt x="472" y="114"/>
                      </a:lnTo>
                      <a:lnTo>
                        <a:pt x="477" y="107"/>
                      </a:lnTo>
                      <a:lnTo>
                        <a:pt x="481" y="99"/>
                      </a:lnTo>
                      <a:lnTo>
                        <a:pt x="483" y="90"/>
                      </a:lnTo>
                      <a:lnTo>
                        <a:pt x="484" y="81"/>
                      </a:lnTo>
                      <a:lnTo>
                        <a:pt x="482" y="71"/>
                      </a:lnTo>
                      <a:lnTo>
                        <a:pt x="478" y="62"/>
                      </a:lnTo>
                      <a:lnTo>
                        <a:pt x="472" y="52"/>
                      </a:lnTo>
                      <a:lnTo>
                        <a:pt x="244" y="129"/>
                      </a:lnTo>
                      <a:lnTo>
                        <a:pt x="242" y="118"/>
                      </a:lnTo>
                      <a:lnTo>
                        <a:pt x="239" y="107"/>
                      </a:lnTo>
                      <a:lnTo>
                        <a:pt x="235" y="96"/>
                      </a:lnTo>
                      <a:lnTo>
                        <a:pt x="231" y="86"/>
                      </a:lnTo>
                      <a:lnTo>
                        <a:pt x="224" y="77"/>
                      </a:lnTo>
                      <a:lnTo>
                        <a:pt x="218" y="69"/>
                      </a:lnTo>
                      <a:lnTo>
                        <a:pt x="210" y="61"/>
                      </a:lnTo>
                      <a:lnTo>
                        <a:pt x="202" y="53"/>
                      </a:lnTo>
                      <a:lnTo>
                        <a:pt x="194" y="47"/>
                      </a:lnTo>
                      <a:lnTo>
                        <a:pt x="185" y="42"/>
                      </a:lnTo>
                      <a:lnTo>
                        <a:pt x="176" y="37"/>
                      </a:lnTo>
                      <a:lnTo>
                        <a:pt x="167" y="32"/>
                      </a:lnTo>
                      <a:lnTo>
                        <a:pt x="157" y="29"/>
                      </a:lnTo>
                      <a:lnTo>
                        <a:pt x="148" y="26"/>
                      </a:lnTo>
                      <a:lnTo>
                        <a:pt x="139" y="24"/>
                      </a:lnTo>
                      <a:lnTo>
                        <a:pt x="130" y="22"/>
                      </a:lnTo>
                      <a:lnTo>
                        <a:pt x="123" y="23"/>
                      </a:lnTo>
                      <a:lnTo>
                        <a:pt x="116" y="23"/>
                      </a:lnTo>
                      <a:lnTo>
                        <a:pt x="109" y="24"/>
                      </a:lnTo>
                      <a:lnTo>
                        <a:pt x="102" y="25"/>
                      </a:lnTo>
                      <a:lnTo>
                        <a:pt x="95" y="27"/>
                      </a:lnTo>
                      <a:lnTo>
                        <a:pt x="89" y="28"/>
                      </a:lnTo>
                      <a:lnTo>
                        <a:pt x="82" y="31"/>
                      </a:lnTo>
                      <a:lnTo>
                        <a:pt x="77" y="33"/>
                      </a:lnTo>
                      <a:lnTo>
                        <a:pt x="71" y="35"/>
                      </a:lnTo>
                      <a:lnTo>
                        <a:pt x="65" y="38"/>
                      </a:lnTo>
                      <a:lnTo>
                        <a:pt x="60" y="41"/>
                      </a:lnTo>
                      <a:lnTo>
                        <a:pt x="55" y="44"/>
                      </a:lnTo>
                      <a:lnTo>
                        <a:pt x="50" y="48"/>
                      </a:lnTo>
                      <a:lnTo>
                        <a:pt x="45" y="52"/>
                      </a:lnTo>
                      <a:lnTo>
                        <a:pt x="40" y="56"/>
                      </a:lnTo>
                      <a:lnTo>
                        <a:pt x="36" y="60"/>
                      </a:lnTo>
                      <a:lnTo>
                        <a:pt x="32" y="64"/>
                      </a:lnTo>
                      <a:lnTo>
                        <a:pt x="28" y="69"/>
                      </a:lnTo>
                      <a:lnTo>
                        <a:pt x="25" y="74"/>
                      </a:lnTo>
                      <a:lnTo>
                        <a:pt x="21" y="79"/>
                      </a:lnTo>
                      <a:lnTo>
                        <a:pt x="18" y="85"/>
                      </a:lnTo>
                      <a:lnTo>
                        <a:pt x="15" y="91"/>
                      </a:lnTo>
                      <a:lnTo>
                        <a:pt x="12" y="96"/>
                      </a:lnTo>
                      <a:lnTo>
                        <a:pt x="10" y="103"/>
                      </a:lnTo>
                      <a:lnTo>
                        <a:pt x="8" y="109"/>
                      </a:lnTo>
                      <a:lnTo>
                        <a:pt x="6" y="116"/>
                      </a:lnTo>
                      <a:lnTo>
                        <a:pt x="4" y="122"/>
                      </a:lnTo>
                      <a:lnTo>
                        <a:pt x="3" y="129"/>
                      </a:lnTo>
                      <a:lnTo>
                        <a:pt x="2" y="137"/>
                      </a:lnTo>
                      <a:lnTo>
                        <a:pt x="1" y="144"/>
                      </a:lnTo>
                      <a:lnTo>
                        <a:pt x="0" y="152"/>
                      </a:lnTo>
                      <a:lnTo>
                        <a:pt x="0" y="160"/>
                      </a:lnTo>
                      <a:lnTo>
                        <a:pt x="5" y="161"/>
                      </a:lnTo>
                      <a:lnTo>
                        <a:pt x="10" y="162"/>
                      </a:lnTo>
                      <a:lnTo>
                        <a:pt x="16" y="163"/>
                      </a:lnTo>
                      <a:lnTo>
                        <a:pt x="21" y="164"/>
                      </a:lnTo>
                      <a:lnTo>
                        <a:pt x="26" y="166"/>
                      </a:lnTo>
                      <a:lnTo>
                        <a:pt x="32" y="167"/>
                      </a:lnTo>
                      <a:lnTo>
                        <a:pt x="37" y="168"/>
                      </a:lnTo>
                      <a:lnTo>
                        <a:pt x="42" y="169"/>
                      </a:lnTo>
                      <a:lnTo>
                        <a:pt x="48" y="171"/>
                      </a:lnTo>
                      <a:lnTo>
                        <a:pt x="53" y="171"/>
                      </a:lnTo>
                      <a:lnTo>
                        <a:pt x="59" y="173"/>
                      </a:lnTo>
                      <a:lnTo>
                        <a:pt x="64" y="174"/>
                      </a:lnTo>
                      <a:lnTo>
                        <a:pt x="70" y="175"/>
                      </a:lnTo>
                      <a:lnTo>
                        <a:pt x="75" y="175"/>
                      </a:lnTo>
                      <a:lnTo>
                        <a:pt x="80" y="176"/>
                      </a:lnTo>
                      <a:lnTo>
                        <a:pt x="86" y="177"/>
                      </a:lnTo>
                      <a:lnTo>
                        <a:pt x="91" y="177"/>
                      </a:lnTo>
                      <a:lnTo>
                        <a:pt x="97" y="178"/>
                      </a:lnTo>
                      <a:lnTo>
                        <a:pt x="103" y="178"/>
                      </a:lnTo>
                      <a:lnTo>
                        <a:pt x="108" y="179"/>
                      </a:lnTo>
                      <a:lnTo>
                        <a:pt x="114" y="179"/>
                      </a:lnTo>
                      <a:lnTo>
                        <a:pt x="120" y="179"/>
                      </a:lnTo>
                      <a:lnTo>
                        <a:pt x="125" y="179"/>
                      </a:lnTo>
                      <a:lnTo>
                        <a:pt x="131" y="179"/>
                      </a:lnTo>
                      <a:lnTo>
                        <a:pt x="137" y="178"/>
                      </a:lnTo>
                      <a:lnTo>
                        <a:pt x="143" y="178"/>
                      </a:lnTo>
                      <a:lnTo>
                        <a:pt x="149" y="177"/>
                      </a:lnTo>
                      <a:lnTo>
                        <a:pt x="155" y="176"/>
                      </a:lnTo>
                      <a:lnTo>
                        <a:pt x="161" y="175"/>
                      </a:lnTo>
                      <a:lnTo>
                        <a:pt x="167" y="175"/>
                      </a:lnTo>
                      <a:lnTo>
                        <a:pt x="173" y="173"/>
                      </a:lnTo>
                      <a:lnTo>
                        <a:pt x="179" y="172"/>
                      </a:lnTo>
                      <a:lnTo>
                        <a:pt x="181" y="171"/>
                      </a:lnTo>
                      <a:lnTo>
                        <a:pt x="184" y="171"/>
                      </a:lnTo>
                      <a:lnTo>
                        <a:pt x="188" y="171"/>
                      </a:lnTo>
                      <a:lnTo>
                        <a:pt x="193" y="169"/>
                      </a:lnTo>
                      <a:lnTo>
                        <a:pt x="198" y="168"/>
                      </a:lnTo>
                      <a:lnTo>
                        <a:pt x="203" y="167"/>
                      </a:lnTo>
                      <a:lnTo>
                        <a:pt x="209" y="165"/>
                      </a:lnTo>
                      <a:lnTo>
                        <a:pt x="214" y="162"/>
                      </a:lnTo>
                      <a:lnTo>
                        <a:pt x="220" y="160"/>
                      </a:lnTo>
                      <a:lnTo>
                        <a:pt x="225" y="157"/>
                      </a:lnTo>
                      <a:lnTo>
                        <a:pt x="231" y="153"/>
                      </a:lnTo>
                      <a:lnTo>
                        <a:pt x="235" y="150"/>
                      </a:lnTo>
                      <a:lnTo>
                        <a:pt x="239" y="145"/>
                      </a:lnTo>
                      <a:lnTo>
                        <a:pt x="241" y="140"/>
                      </a:lnTo>
                      <a:lnTo>
                        <a:pt x="243" y="135"/>
                      </a:lnTo>
                      <a:lnTo>
                        <a:pt x="244" y="129"/>
                      </a:lnTo>
                      <a:lnTo>
                        <a:pt x="472" y="52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26" name="Freeform 58">
                  <a:extLst>
                    <a:ext uri="{FF2B5EF4-FFF2-40B4-BE49-F238E27FC236}">
                      <a16:creationId xmlns:a16="http://schemas.microsoft.com/office/drawing/2014/main" id="{63E56431-6C7A-AAD8-DD95-8F1C0AE0E6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" y="3426"/>
                  <a:ext cx="101" cy="59"/>
                </a:xfrm>
                <a:custGeom>
                  <a:avLst/>
                  <a:gdLst>
                    <a:gd name="T0" fmla="*/ 4 w 101"/>
                    <a:gd name="T1" fmla="*/ 6 h 59"/>
                    <a:gd name="T2" fmla="*/ 2 w 101"/>
                    <a:gd name="T3" fmla="*/ 6 h 59"/>
                    <a:gd name="T4" fmla="*/ 8 w 101"/>
                    <a:gd name="T5" fmla="*/ 7 h 59"/>
                    <a:gd name="T6" fmla="*/ 14 w 101"/>
                    <a:gd name="T7" fmla="*/ 10 h 59"/>
                    <a:gd name="T8" fmla="*/ 19 w 101"/>
                    <a:gd name="T9" fmla="*/ 12 h 59"/>
                    <a:gd name="T10" fmla="*/ 25 w 101"/>
                    <a:gd name="T11" fmla="*/ 14 h 59"/>
                    <a:gd name="T12" fmla="*/ 31 w 101"/>
                    <a:gd name="T13" fmla="*/ 16 h 59"/>
                    <a:gd name="T14" fmla="*/ 38 w 101"/>
                    <a:gd name="T15" fmla="*/ 19 h 59"/>
                    <a:gd name="T16" fmla="*/ 44 w 101"/>
                    <a:gd name="T17" fmla="*/ 22 h 59"/>
                    <a:gd name="T18" fmla="*/ 50 w 101"/>
                    <a:gd name="T19" fmla="*/ 25 h 59"/>
                    <a:gd name="T20" fmla="*/ 56 w 101"/>
                    <a:gd name="T21" fmla="*/ 29 h 59"/>
                    <a:gd name="T22" fmla="*/ 62 w 101"/>
                    <a:gd name="T23" fmla="*/ 32 h 59"/>
                    <a:gd name="T24" fmla="*/ 68 w 101"/>
                    <a:gd name="T25" fmla="*/ 36 h 59"/>
                    <a:gd name="T26" fmla="*/ 73 w 101"/>
                    <a:gd name="T27" fmla="*/ 40 h 59"/>
                    <a:gd name="T28" fmla="*/ 79 w 101"/>
                    <a:gd name="T29" fmla="*/ 44 h 59"/>
                    <a:gd name="T30" fmla="*/ 84 w 101"/>
                    <a:gd name="T31" fmla="*/ 48 h 59"/>
                    <a:gd name="T32" fmla="*/ 89 w 101"/>
                    <a:gd name="T33" fmla="*/ 53 h 59"/>
                    <a:gd name="T34" fmla="*/ 93 w 101"/>
                    <a:gd name="T35" fmla="*/ 58 h 59"/>
                    <a:gd name="T36" fmla="*/ 100 w 101"/>
                    <a:gd name="T37" fmla="*/ 53 h 59"/>
                    <a:gd name="T38" fmla="*/ 95 w 101"/>
                    <a:gd name="T39" fmla="*/ 48 h 59"/>
                    <a:gd name="T40" fmla="*/ 89 w 101"/>
                    <a:gd name="T41" fmla="*/ 43 h 59"/>
                    <a:gd name="T42" fmla="*/ 84 w 101"/>
                    <a:gd name="T43" fmla="*/ 39 h 59"/>
                    <a:gd name="T44" fmla="*/ 78 w 101"/>
                    <a:gd name="T45" fmla="*/ 35 h 59"/>
                    <a:gd name="T46" fmla="*/ 73 w 101"/>
                    <a:gd name="T47" fmla="*/ 31 h 59"/>
                    <a:gd name="T48" fmla="*/ 66 w 101"/>
                    <a:gd name="T49" fmla="*/ 27 h 59"/>
                    <a:gd name="T50" fmla="*/ 60 w 101"/>
                    <a:gd name="T51" fmla="*/ 23 h 59"/>
                    <a:gd name="T52" fmla="*/ 54 w 101"/>
                    <a:gd name="T53" fmla="*/ 19 h 59"/>
                    <a:gd name="T54" fmla="*/ 47 w 101"/>
                    <a:gd name="T55" fmla="*/ 16 h 59"/>
                    <a:gd name="T56" fmla="*/ 41 w 101"/>
                    <a:gd name="T57" fmla="*/ 13 h 59"/>
                    <a:gd name="T58" fmla="*/ 35 w 101"/>
                    <a:gd name="T59" fmla="*/ 10 h 59"/>
                    <a:gd name="T60" fmla="*/ 28 w 101"/>
                    <a:gd name="T61" fmla="*/ 8 h 59"/>
                    <a:gd name="T62" fmla="*/ 23 w 101"/>
                    <a:gd name="T63" fmla="*/ 6 h 59"/>
                    <a:gd name="T64" fmla="*/ 16 w 101"/>
                    <a:gd name="T65" fmla="*/ 3 h 59"/>
                    <a:gd name="T66" fmla="*/ 11 w 101"/>
                    <a:gd name="T67" fmla="*/ 1 h 59"/>
                    <a:gd name="T68" fmla="*/ 5 w 101"/>
                    <a:gd name="T69" fmla="*/ 0 h 59"/>
                    <a:gd name="T70" fmla="*/ 3 w 101"/>
                    <a:gd name="T71" fmla="*/ 0 h 59"/>
                    <a:gd name="T72" fmla="*/ 5 w 101"/>
                    <a:gd name="T73" fmla="*/ 0 h 59"/>
                    <a:gd name="T74" fmla="*/ 3 w 101"/>
                    <a:gd name="T75" fmla="*/ 0 h 59"/>
                    <a:gd name="T76" fmla="*/ 2 w 101"/>
                    <a:gd name="T77" fmla="*/ 0 h 59"/>
                    <a:gd name="T78" fmla="*/ 1 w 101"/>
                    <a:gd name="T79" fmla="*/ 1 h 59"/>
                    <a:gd name="T80" fmla="*/ 0 w 101"/>
                    <a:gd name="T81" fmla="*/ 2 h 59"/>
                    <a:gd name="T82" fmla="*/ 0 w 101"/>
                    <a:gd name="T83" fmla="*/ 3 h 59"/>
                    <a:gd name="T84" fmla="*/ 0 w 101"/>
                    <a:gd name="T85" fmla="*/ 4 h 59"/>
                    <a:gd name="T86" fmla="*/ 1 w 101"/>
                    <a:gd name="T87" fmla="*/ 5 h 59"/>
                    <a:gd name="T88" fmla="*/ 2 w 101"/>
                    <a:gd name="T89" fmla="*/ 6 h 59"/>
                    <a:gd name="T90" fmla="*/ 4 w 101"/>
                    <a:gd name="T91" fmla="*/ 6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01" h="59">
                      <a:moveTo>
                        <a:pt x="4" y="6"/>
                      </a:moveTo>
                      <a:lnTo>
                        <a:pt x="2" y="6"/>
                      </a:lnTo>
                      <a:lnTo>
                        <a:pt x="8" y="7"/>
                      </a:lnTo>
                      <a:lnTo>
                        <a:pt x="14" y="10"/>
                      </a:lnTo>
                      <a:lnTo>
                        <a:pt x="19" y="12"/>
                      </a:lnTo>
                      <a:lnTo>
                        <a:pt x="25" y="14"/>
                      </a:lnTo>
                      <a:lnTo>
                        <a:pt x="31" y="16"/>
                      </a:lnTo>
                      <a:lnTo>
                        <a:pt x="38" y="19"/>
                      </a:lnTo>
                      <a:lnTo>
                        <a:pt x="44" y="22"/>
                      </a:lnTo>
                      <a:lnTo>
                        <a:pt x="50" y="25"/>
                      </a:lnTo>
                      <a:lnTo>
                        <a:pt x="56" y="29"/>
                      </a:lnTo>
                      <a:lnTo>
                        <a:pt x="62" y="32"/>
                      </a:lnTo>
                      <a:lnTo>
                        <a:pt x="68" y="36"/>
                      </a:lnTo>
                      <a:lnTo>
                        <a:pt x="73" y="40"/>
                      </a:lnTo>
                      <a:lnTo>
                        <a:pt x="79" y="44"/>
                      </a:lnTo>
                      <a:lnTo>
                        <a:pt x="84" y="48"/>
                      </a:lnTo>
                      <a:lnTo>
                        <a:pt x="89" y="53"/>
                      </a:lnTo>
                      <a:lnTo>
                        <a:pt x="93" y="58"/>
                      </a:lnTo>
                      <a:lnTo>
                        <a:pt x="100" y="53"/>
                      </a:lnTo>
                      <a:lnTo>
                        <a:pt x="95" y="48"/>
                      </a:lnTo>
                      <a:lnTo>
                        <a:pt x="89" y="43"/>
                      </a:lnTo>
                      <a:lnTo>
                        <a:pt x="84" y="39"/>
                      </a:lnTo>
                      <a:lnTo>
                        <a:pt x="78" y="35"/>
                      </a:lnTo>
                      <a:lnTo>
                        <a:pt x="73" y="31"/>
                      </a:lnTo>
                      <a:lnTo>
                        <a:pt x="66" y="27"/>
                      </a:lnTo>
                      <a:lnTo>
                        <a:pt x="60" y="23"/>
                      </a:lnTo>
                      <a:lnTo>
                        <a:pt x="54" y="19"/>
                      </a:lnTo>
                      <a:lnTo>
                        <a:pt x="47" y="16"/>
                      </a:lnTo>
                      <a:lnTo>
                        <a:pt x="41" y="13"/>
                      </a:lnTo>
                      <a:lnTo>
                        <a:pt x="35" y="10"/>
                      </a:lnTo>
                      <a:lnTo>
                        <a:pt x="28" y="8"/>
                      </a:lnTo>
                      <a:lnTo>
                        <a:pt x="23" y="6"/>
                      </a:lnTo>
                      <a:lnTo>
                        <a:pt x="16" y="3"/>
                      </a:lnTo>
                      <a:lnTo>
                        <a:pt x="11" y="1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1" y="5"/>
                      </a:lnTo>
                      <a:lnTo>
                        <a:pt x="2" y="6"/>
                      </a:lnTo>
                      <a:lnTo>
                        <a:pt x="4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27" name="Freeform 59">
                  <a:extLst>
                    <a:ext uri="{FF2B5EF4-FFF2-40B4-BE49-F238E27FC236}">
                      <a16:creationId xmlns:a16="http://schemas.microsoft.com/office/drawing/2014/main" id="{A82D9167-82B6-61DF-0BBD-36D6629ED3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9" y="3426"/>
                  <a:ext cx="135" cy="136"/>
                </a:xfrm>
                <a:custGeom>
                  <a:avLst/>
                  <a:gdLst>
                    <a:gd name="T0" fmla="*/ 7 w 135"/>
                    <a:gd name="T1" fmla="*/ 131 h 136"/>
                    <a:gd name="T2" fmla="*/ 10 w 135"/>
                    <a:gd name="T3" fmla="*/ 116 h 136"/>
                    <a:gd name="T4" fmla="*/ 14 w 135"/>
                    <a:gd name="T5" fmla="*/ 101 h 136"/>
                    <a:gd name="T6" fmla="*/ 18 w 135"/>
                    <a:gd name="T7" fmla="*/ 87 h 136"/>
                    <a:gd name="T8" fmla="*/ 24 w 135"/>
                    <a:gd name="T9" fmla="*/ 75 h 136"/>
                    <a:gd name="T10" fmla="*/ 31 w 135"/>
                    <a:gd name="T11" fmla="*/ 64 h 136"/>
                    <a:gd name="T12" fmla="*/ 38 w 135"/>
                    <a:gd name="T13" fmla="*/ 54 h 136"/>
                    <a:gd name="T14" fmla="*/ 45 w 135"/>
                    <a:gd name="T15" fmla="*/ 44 h 136"/>
                    <a:gd name="T16" fmla="*/ 54 w 135"/>
                    <a:gd name="T17" fmla="*/ 36 h 136"/>
                    <a:gd name="T18" fmla="*/ 63 w 135"/>
                    <a:gd name="T19" fmla="*/ 29 h 136"/>
                    <a:gd name="T20" fmla="*/ 72 w 135"/>
                    <a:gd name="T21" fmla="*/ 23 h 136"/>
                    <a:gd name="T22" fmla="*/ 82 w 135"/>
                    <a:gd name="T23" fmla="*/ 18 h 136"/>
                    <a:gd name="T24" fmla="*/ 92 w 135"/>
                    <a:gd name="T25" fmla="*/ 14 h 136"/>
                    <a:gd name="T26" fmla="*/ 102 w 135"/>
                    <a:gd name="T27" fmla="*/ 11 h 136"/>
                    <a:gd name="T28" fmla="*/ 113 w 135"/>
                    <a:gd name="T29" fmla="*/ 8 h 136"/>
                    <a:gd name="T30" fmla="*/ 123 w 135"/>
                    <a:gd name="T31" fmla="*/ 7 h 136"/>
                    <a:gd name="T32" fmla="*/ 134 w 135"/>
                    <a:gd name="T33" fmla="*/ 6 h 136"/>
                    <a:gd name="T34" fmla="*/ 127 w 135"/>
                    <a:gd name="T35" fmla="*/ 0 h 136"/>
                    <a:gd name="T36" fmla="*/ 117 w 135"/>
                    <a:gd name="T37" fmla="*/ 1 h 136"/>
                    <a:gd name="T38" fmla="*/ 105 w 135"/>
                    <a:gd name="T39" fmla="*/ 3 h 136"/>
                    <a:gd name="T40" fmla="*/ 94 w 135"/>
                    <a:gd name="T41" fmla="*/ 6 h 136"/>
                    <a:gd name="T42" fmla="*/ 84 w 135"/>
                    <a:gd name="T43" fmla="*/ 10 h 136"/>
                    <a:gd name="T44" fmla="*/ 73 w 135"/>
                    <a:gd name="T45" fmla="*/ 15 h 136"/>
                    <a:gd name="T46" fmla="*/ 63 w 135"/>
                    <a:gd name="T47" fmla="*/ 21 h 136"/>
                    <a:gd name="T48" fmla="*/ 53 w 135"/>
                    <a:gd name="T49" fmla="*/ 28 h 136"/>
                    <a:gd name="T50" fmla="*/ 44 w 135"/>
                    <a:gd name="T51" fmla="*/ 36 h 136"/>
                    <a:gd name="T52" fmla="*/ 35 w 135"/>
                    <a:gd name="T53" fmla="*/ 45 h 136"/>
                    <a:gd name="T54" fmla="*/ 28 w 135"/>
                    <a:gd name="T55" fmla="*/ 55 h 136"/>
                    <a:gd name="T56" fmla="*/ 20 w 135"/>
                    <a:gd name="T57" fmla="*/ 66 h 136"/>
                    <a:gd name="T58" fmla="*/ 14 w 135"/>
                    <a:gd name="T59" fmla="*/ 79 h 136"/>
                    <a:gd name="T60" fmla="*/ 8 w 135"/>
                    <a:gd name="T61" fmla="*/ 92 h 136"/>
                    <a:gd name="T62" fmla="*/ 4 w 135"/>
                    <a:gd name="T63" fmla="*/ 107 h 136"/>
                    <a:gd name="T64" fmla="*/ 1 w 135"/>
                    <a:gd name="T65" fmla="*/ 122 h 136"/>
                    <a:gd name="T66" fmla="*/ 1 w 135"/>
                    <a:gd name="T67" fmla="*/ 134 h 136"/>
                    <a:gd name="T68" fmla="*/ 0 w 135"/>
                    <a:gd name="T69" fmla="*/ 132 h 136"/>
                    <a:gd name="T70" fmla="*/ 2 w 135"/>
                    <a:gd name="T71" fmla="*/ 134 h 136"/>
                    <a:gd name="T72" fmla="*/ 5 w 135"/>
                    <a:gd name="T73" fmla="*/ 135 h 136"/>
                    <a:gd name="T74" fmla="*/ 7 w 135"/>
                    <a:gd name="T75" fmla="*/ 133 h 136"/>
                    <a:gd name="T76" fmla="*/ 7 w 135"/>
                    <a:gd name="T77" fmla="*/ 129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35" h="136">
                      <a:moveTo>
                        <a:pt x="7" y="129"/>
                      </a:moveTo>
                      <a:lnTo>
                        <a:pt x="7" y="131"/>
                      </a:lnTo>
                      <a:lnTo>
                        <a:pt x="9" y="124"/>
                      </a:lnTo>
                      <a:lnTo>
                        <a:pt x="10" y="116"/>
                      </a:lnTo>
                      <a:lnTo>
                        <a:pt x="12" y="108"/>
                      </a:lnTo>
                      <a:lnTo>
                        <a:pt x="14" y="101"/>
                      </a:lnTo>
                      <a:lnTo>
                        <a:pt x="16" y="94"/>
                      </a:lnTo>
                      <a:lnTo>
                        <a:pt x="18" y="87"/>
                      </a:lnTo>
                      <a:lnTo>
                        <a:pt x="21" y="81"/>
                      </a:lnTo>
                      <a:lnTo>
                        <a:pt x="24" y="75"/>
                      </a:lnTo>
                      <a:lnTo>
                        <a:pt x="27" y="69"/>
                      </a:lnTo>
                      <a:lnTo>
                        <a:pt x="31" y="64"/>
                      </a:lnTo>
                      <a:lnTo>
                        <a:pt x="34" y="58"/>
                      </a:lnTo>
                      <a:lnTo>
                        <a:pt x="38" y="54"/>
                      </a:lnTo>
                      <a:lnTo>
                        <a:pt x="42" y="49"/>
                      </a:lnTo>
                      <a:lnTo>
                        <a:pt x="45" y="44"/>
                      </a:lnTo>
                      <a:lnTo>
                        <a:pt x="49" y="40"/>
                      </a:lnTo>
                      <a:lnTo>
                        <a:pt x="54" y="36"/>
                      </a:lnTo>
                      <a:lnTo>
                        <a:pt x="58" y="33"/>
                      </a:lnTo>
                      <a:lnTo>
                        <a:pt x="63" y="29"/>
                      </a:lnTo>
                      <a:lnTo>
                        <a:pt x="68" y="26"/>
                      </a:lnTo>
                      <a:lnTo>
                        <a:pt x="72" y="23"/>
                      </a:lnTo>
                      <a:lnTo>
                        <a:pt x="77" y="21"/>
                      </a:lnTo>
                      <a:lnTo>
                        <a:pt x="82" y="18"/>
                      </a:lnTo>
                      <a:lnTo>
                        <a:pt x="87" y="16"/>
                      </a:lnTo>
                      <a:lnTo>
                        <a:pt x="92" y="14"/>
                      </a:lnTo>
                      <a:lnTo>
                        <a:pt x="97" y="12"/>
                      </a:lnTo>
                      <a:lnTo>
                        <a:pt x="102" y="11"/>
                      </a:lnTo>
                      <a:lnTo>
                        <a:pt x="108" y="10"/>
                      </a:lnTo>
                      <a:lnTo>
                        <a:pt x="113" y="8"/>
                      </a:lnTo>
                      <a:lnTo>
                        <a:pt x="118" y="7"/>
                      </a:lnTo>
                      <a:lnTo>
                        <a:pt x="123" y="7"/>
                      </a:lnTo>
                      <a:lnTo>
                        <a:pt x="128" y="7"/>
                      </a:lnTo>
                      <a:lnTo>
                        <a:pt x="134" y="6"/>
                      </a:lnTo>
                      <a:lnTo>
                        <a:pt x="133" y="0"/>
                      </a:lnTo>
                      <a:lnTo>
                        <a:pt x="127" y="0"/>
                      </a:lnTo>
                      <a:lnTo>
                        <a:pt x="122" y="0"/>
                      </a:lnTo>
                      <a:lnTo>
                        <a:pt x="117" y="1"/>
                      </a:lnTo>
                      <a:lnTo>
                        <a:pt x="111" y="2"/>
                      </a:lnTo>
                      <a:lnTo>
                        <a:pt x="105" y="3"/>
                      </a:lnTo>
                      <a:lnTo>
                        <a:pt x="100" y="5"/>
                      </a:lnTo>
                      <a:lnTo>
                        <a:pt x="94" y="6"/>
                      </a:lnTo>
                      <a:lnTo>
                        <a:pt x="89" y="8"/>
                      </a:lnTo>
                      <a:lnTo>
                        <a:pt x="84" y="10"/>
                      </a:lnTo>
                      <a:lnTo>
                        <a:pt x="78" y="12"/>
                      </a:lnTo>
                      <a:lnTo>
                        <a:pt x="73" y="15"/>
                      </a:lnTo>
                      <a:lnTo>
                        <a:pt x="68" y="18"/>
                      </a:lnTo>
                      <a:lnTo>
                        <a:pt x="63" y="21"/>
                      </a:lnTo>
                      <a:lnTo>
                        <a:pt x="58" y="24"/>
                      </a:lnTo>
                      <a:lnTo>
                        <a:pt x="53" y="28"/>
                      </a:lnTo>
                      <a:lnTo>
                        <a:pt x="48" y="32"/>
                      </a:lnTo>
                      <a:lnTo>
                        <a:pt x="44" y="36"/>
                      </a:lnTo>
                      <a:lnTo>
                        <a:pt x="39" y="40"/>
                      </a:lnTo>
                      <a:lnTo>
                        <a:pt x="35" y="45"/>
                      </a:lnTo>
                      <a:lnTo>
                        <a:pt x="31" y="50"/>
                      </a:lnTo>
                      <a:lnTo>
                        <a:pt x="28" y="55"/>
                      </a:lnTo>
                      <a:lnTo>
                        <a:pt x="23" y="61"/>
                      </a:lnTo>
                      <a:lnTo>
                        <a:pt x="20" y="66"/>
                      </a:lnTo>
                      <a:lnTo>
                        <a:pt x="17" y="72"/>
                      </a:lnTo>
                      <a:lnTo>
                        <a:pt x="14" y="79"/>
                      </a:lnTo>
                      <a:lnTo>
                        <a:pt x="11" y="85"/>
                      </a:lnTo>
                      <a:lnTo>
                        <a:pt x="8" y="92"/>
                      </a:lnTo>
                      <a:lnTo>
                        <a:pt x="6" y="99"/>
                      </a:lnTo>
                      <a:lnTo>
                        <a:pt x="4" y="107"/>
                      </a:lnTo>
                      <a:lnTo>
                        <a:pt x="2" y="115"/>
                      </a:lnTo>
                      <a:lnTo>
                        <a:pt x="1" y="122"/>
                      </a:lnTo>
                      <a:lnTo>
                        <a:pt x="0" y="131"/>
                      </a:lnTo>
                      <a:lnTo>
                        <a:pt x="1" y="134"/>
                      </a:lnTo>
                      <a:lnTo>
                        <a:pt x="0" y="131"/>
                      </a:lnTo>
                      <a:lnTo>
                        <a:pt x="0" y="132"/>
                      </a:lnTo>
                      <a:lnTo>
                        <a:pt x="1" y="134"/>
                      </a:lnTo>
                      <a:lnTo>
                        <a:pt x="2" y="134"/>
                      </a:lnTo>
                      <a:lnTo>
                        <a:pt x="3" y="135"/>
                      </a:lnTo>
                      <a:lnTo>
                        <a:pt x="5" y="135"/>
                      </a:lnTo>
                      <a:lnTo>
                        <a:pt x="6" y="134"/>
                      </a:lnTo>
                      <a:lnTo>
                        <a:pt x="7" y="133"/>
                      </a:lnTo>
                      <a:lnTo>
                        <a:pt x="7" y="131"/>
                      </a:lnTo>
                      <a:lnTo>
                        <a:pt x="7" y="1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28" name="Freeform 60">
                  <a:extLst>
                    <a:ext uri="{FF2B5EF4-FFF2-40B4-BE49-F238E27FC236}">
                      <a16:creationId xmlns:a16="http://schemas.microsoft.com/office/drawing/2014/main" id="{0A5E3E55-CDB2-C49E-20EB-1DA35156AE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0" y="3555"/>
                  <a:ext cx="146" cy="34"/>
                </a:xfrm>
                <a:custGeom>
                  <a:avLst/>
                  <a:gdLst>
                    <a:gd name="T0" fmla="*/ 140 w 146"/>
                    <a:gd name="T1" fmla="*/ 25 h 34"/>
                    <a:gd name="T2" fmla="*/ 134 w 146"/>
                    <a:gd name="T3" fmla="*/ 26 h 34"/>
                    <a:gd name="T4" fmla="*/ 128 w 146"/>
                    <a:gd name="T5" fmla="*/ 26 h 34"/>
                    <a:gd name="T6" fmla="*/ 120 w 146"/>
                    <a:gd name="T7" fmla="*/ 26 h 34"/>
                    <a:gd name="T8" fmla="*/ 111 w 146"/>
                    <a:gd name="T9" fmla="*/ 26 h 34"/>
                    <a:gd name="T10" fmla="*/ 101 w 146"/>
                    <a:gd name="T11" fmla="*/ 25 h 34"/>
                    <a:gd name="T12" fmla="*/ 90 w 146"/>
                    <a:gd name="T13" fmla="*/ 24 h 34"/>
                    <a:gd name="T14" fmla="*/ 80 w 146"/>
                    <a:gd name="T15" fmla="*/ 23 h 34"/>
                    <a:gd name="T16" fmla="*/ 70 w 146"/>
                    <a:gd name="T17" fmla="*/ 21 h 34"/>
                    <a:gd name="T18" fmla="*/ 59 w 146"/>
                    <a:gd name="T19" fmla="*/ 19 h 34"/>
                    <a:gd name="T20" fmla="*/ 49 w 146"/>
                    <a:gd name="T21" fmla="*/ 18 h 34"/>
                    <a:gd name="T22" fmla="*/ 39 w 146"/>
                    <a:gd name="T23" fmla="*/ 15 h 34"/>
                    <a:gd name="T24" fmla="*/ 30 w 146"/>
                    <a:gd name="T25" fmla="*/ 13 h 34"/>
                    <a:gd name="T26" fmla="*/ 22 w 146"/>
                    <a:gd name="T27" fmla="*/ 10 h 34"/>
                    <a:gd name="T28" fmla="*/ 15 w 146"/>
                    <a:gd name="T29" fmla="*/ 6 h 34"/>
                    <a:gd name="T30" fmla="*/ 10 w 146"/>
                    <a:gd name="T31" fmla="*/ 3 h 34"/>
                    <a:gd name="T32" fmla="*/ 6 w 146"/>
                    <a:gd name="T33" fmla="*/ 0 h 34"/>
                    <a:gd name="T34" fmla="*/ 2 w 146"/>
                    <a:gd name="T35" fmla="*/ 6 h 34"/>
                    <a:gd name="T36" fmla="*/ 8 w 146"/>
                    <a:gd name="T37" fmla="*/ 11 h 34"/>
                    <a:gd name="T38" fmla="*/ 15 w 146"/>
                    <a:gd name="T39" fmla="*/ 14 h 34"/>
                    <a:gd name="T40" fmla="*/ 23 w 146"/>
                    <a:gd name="T41" fmla="*/ 18 h 34"/>
                    <a:gd name="T42" fmla="*/ 32 w 146"/>
                    <a:gd name="T43" fmla="*/ 21 h 34"/>
                    <a:gd name="T44" fmla="*/ 42 w 146"/>
                    <a:gd name="T45" fmla="*/ 23 h 34"/>
                    <a:gd name="T46" fmla="*/ 52 w 146"/>
                    <a:gd name="T47" fmla="*/ 26 h 34"/>
                    <a:gd name="T48" fmla="*/ 63 w 146"/>
                    <a:gd name="T49" fmla="*/ 27 h 34"/>
                    <a:gd name="T50" fmla="*/ 74 w 146"/>
                    <a:gd name="T51" fmla="*/ 29 h 34"/>
                    <a:gd name="T52" fmla="*/ 85 w 146"/>
                    <a:gd name="T53" fmla="*/ 31 h 34"/>
                    <a:gd name="T54" fmla="*/ 95 w 146"/>
                    <a:gd name="T55" fmla="*/ 32 h 34"/>
                    <a:gd name="T56" fmla="*/ 106 w 146"/>
                    <a:gd name="T57" fmla="*/ 32 h 34"/>
                    <a:gd name="T58" fmla="*/ 115 w 146"/>
                    <a:gd name="T59" fmla="*/ 33 h 34"/>
                    <a:gd name="T60" fmla="*/ 124 w 146"/>
                    <a:gd name="T61" fmla="*/ 33 h 34"/>
                    <a:gd name="T62" fmla="*/ 131 w 146"/>
                    <a:gd name="T63" fmla="*/ 33 h 34"/>
                    <a:gd name="T64" fmla="*/ 138 w 146"/>
                    <a:gd name="T65" fmla="*/ 32 h 34"/>
                    <a:gd name="T66" fmla="*/ 140 w 146"/>
                    <a:gd name="T67" fmla="*/ 32 h 34"/>
                    <a:gd name="T68" fmla="*/ 143 w 146"/>
                    <a:gd name="T69" fmla="*/ 31 h 34"/>
                    <a:gd name="T70" fmla="*/ 145 w 146"/>
                    <a:gd name="T71" fmla="*/ 29 h 34"/>
                    <a:gd name="T72" fmla="*/ 144 w 146"/>
                    <a:gd name="T73" fmla="*/ 26 h 34"/>
                    <a:gd name="T74" fmla="*/ 141 w 146"/>
                    <a:gd name="T75" fmla="*/ 25 h 34"/>
                    <a:gd name="T76" fmla="*/ 140 w 146"/>
                    <a:gd name="T77" fmla="*/ 2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6" h="34">
                      <a:moveTo>
                        <a:pt x="140" y="25"/>
                      </a:moveTo>
                      <a:lnTo>
                        <a:pt x="140" y="25"/>
                      </a:lnTo>
                      <a:lnTo>
                        <a:pt x="137" y="25"/>
                      </a:lnTo>
                      <a:lnTo>
                        <a:pt x="134" y="26"/>
                      </a:lnTo>
                      <a:lnTo>
                        <a:pt x="131" y="26"/>
                      </a:lnTo>
                      <a:lnTo>
                        <a:pt x="128" y="26"/>
                      </a:lnTo>
                      <a:lnTo>
                        <a:pt x="124" y="26"/>
                      </a:lnTo>
                      <a:lnTo>
                        <a:pt x="120" y="26"/>
                      </a:lnTo>
                      <a:lnTo>
                        <a:pt x="115" y="26"/>
                      </a:lnTo>
                      <a:lnTo>
                        <a:pt x="111" y="26"/>
                      </a:lnTo>
                      <a:lnTo>
                        <a:pt x="106" y="25"/>
                      </a:lnTo>
                      <a:lnTo>
                        <a:pt x="101" y="25"/>
                      </a:lnTo>
                      <a:lnTo>
                        <a:pt x="96" y="25"/>
                      </a:lnTo>
                      <a:lnTo>
                        <a:pt x="90" y="24"/>
                      </a:lnTo>
                      <a:lnTo>
                        <a:pt x="85" y="24"/>
                      </a:lnTo>
                      <a:lnTo>
                        <a:pt x="80" y="23"/>
                      </a:lnTo>
                      <a:lnTo>
                        <a:pt x="75" y="22"/>
                      </a:lnTo>
                      <a:lnTo>
                        <a:pt x="70" y="21"/>
                      </a:lnTo>
                      <a:lnTo>
                        <a:pt x="64" y="20"/>
                      </a:lnTo>
                      <a:lnTo>
                        <a:pt x="59" y="19"/>
                      </a:lnTo>
                      <a:lnTo>
                        <a:pt x="54" y="19"/>
                      </a:lnTo>
                      <a:lnTo>
                        <a:pt x="49" y="18"/>
                      </a:lnTo>
                      <a:lnTo>
                        <a:pt x="44" y="16"/>
                      </a:lnTo>
                      <a:lnTo>
                        <a:pt x="39" y="15"/>
                      </a:lnTo>
                      <a:lnTo>
                        <a:pt x="34" y="14"/>
                      </a:lnTo>
                      <a:lnTo>
                        <a:pt x="30" y="13"/>
                      </a:lnTo>
                      <a:lnTo>
                        <a:pt x="26" y="11"/>
                      </a:lnTo>
                      <a:lnTo>
                        <a:pt x="22" y="10"/>
                      </a:lnTo>
                      <a:lnTo>
                        <a:pt x="18" y="8"/>
                      </a:lnTo>
                      <a:lnTo>
                        <a:pt x="15" y="6"/>
                      </a:lnTo>
                      <a:lnTo>
                        <a:pt x="12" y="5"/>
                      </a:lnTo>
                      <a:lnTo>
                        <a:pt x="10" y="3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5" y="9"/>
                      </a:lnTo>
                      <a:lnTo>
                        <a:pt x="8" y="11"/>
                      </a:lnTo>
                      <a:lnTo>
                        <a:pt x="11" y="13"/>
                      </a:lnTo>
                      <a:lnTo>
                        <a:pt x="15" y="14"/>
                      </a:lnTo>
                      <a:lnTo>
                        <a:pt x="19" y="16"/>
                      </a:lnTo>
                      <a:lnTo>
                        <a:pt x="23" y="18"/>
                      </a:lnTo>
                      <a:lnTo>
                        <a:pt x="27" y="19"/>
                      </a:lnTo>
                      <a:lnTo>
                        <a:pt x="32" y="21"/>
                      </a:lnTo>
                      <a:lnTo>
                        <a:pt x="37" y="22"/>
                      </a:lnTo>
                      <a:lnTo>
                        <a:pt x="42" y="23"/>
                      </a:lnTo>
                      <a:lnTo>
                        <a:pt x="47" y="25"/>
                      </a:lnTo>
                      <a:lnTo>
                        <a:pt x="52" y="26"/>
                      </a:lnTo>
                      <a:lnTo>
                        <a:pt x="58" y="26"/>
                      </a:lnTo>
                      <a:lnTo>
                        <a:pt x="63" y="27"/>
                      </a:lnTo>
                      <a:lnTo>
                        <a:pt x="68" y="28"/>
                      </a:lnTo>
                      <a:lnTo>
                        <a:pt x="74" y="29"/>
                      </a:lnTo>
                      <a:lnTo>
                        <a:pt x="79" y="30"/>
                      </a:lnTo>
                      <a:lnTo>
                        <a:pt x="85" y="31"/>
                      </a:lnTo>
                      <a:lnTo>
                        <a:pt x="90" y="31"/>
                      </a:lnTo>
                      <a:lnTo>
                        <a:pt x="95" y="32"/>
                      </a:lnTo>
                      <a:lnTo>
                        <a:pt x="100" y="32"/>
                      </a:lnTo>
                      <a:lnTo>
                        <a:pt x="106" y="32"/>
                      </a:lnTo>
                      <a:lnTo>
                        <a:pt x="110" y="33"/>
                      </a:lnTo>
                      <a:lnTo>
                        <a:pt x="115" y="33"/>
                      </a:lnTo>
                      <a:lnTo>
                        <a:pt x="120" y="33"/>
                      </a:lnTo>
                      <a:lnTo>
                        <a:pt x="124" y="33"/>
                      </a:lnTo>
                      <a:lnTo>
                        <a:pt x="128" y="33"/>
                      </a:lnTo>
                      <a:lnTo>
                        <a:pt x="131" y="33"/>
                      </a:lnTo>
                      <a:lnTo>
                        <a:pt x="135" y="33"/>
                      </a:lnTo>
                      <a:lnTo>
                        <a:pt x="138" y="32"/>
                      </a:lnTo>
                      <a:lnTo>
                        <a:pt x="141" y="32"/>
                      </a:lnTo>
                      <a:lnTo>
                        <a:pt x="140" y="32"/>
                      </a:lnTo>
                      <a:lnTo>
                        <a:pt x="141" y="32"/>
                      </a:lnTo>
                      <a:lnTo>
                        <a:pt x="143" y="31"/>
                      </a:lnTo>
                      <a:lnTo>
                        <a:pt x="144" y="30"/>
                      </a:lnTo>
                      <a:lnTo>
                        <a:pt x="145" y="29"/>
                      </a:lnTo>
                      <a:lnTo>
                        <a:pt x="145" y="27"/>
                      </a:lnTo>
                      <a:lnTo>
                        <a:pt x="144" y="26"/>
                      </a:lnTo>
                      <a:lnTo>
                        <a:pt x="143" y="26"/>
                      </a:lnTo>
                      <a:lnTo>
                        <a:pt x="141" y="25"/>
                      </a:lnTo>
                      <a:lnTo>
                        <a:pt x="140" y="25"/>
                      </a:lnTo>
                      <a:lnTo>
                        <a:pt x="140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29" name="Freeform 61">
                  <a:extLst>
                    <a:ext uri="{FF2B5EF4-FFF2-40B4-BE49-F238E27FC236}">
                      <a16:creationId xmlns:a16="http://schemas.microsoft.com/office/drawing/2014/main" id="{1A722F80-A7E5-C4FA-67D1-187404661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5" y="3479"/>
                  <a:ext cx="98" cy="109"/>
                </a:xfrm>
                <a:custGeom>
                  <a:avLst/>
                  <a:gdLst>
                    <a:gd name="T0" fmla="*/ 79 w 98"/>
                    <a:gd name="T1" fmla="*/ 5 h 109"/>
                    <a:gd name="T2" fmla="*/ 79 w 98"/>
                    <a:gd name="T3" fmla="*/ 4 h 109"/>
                    <a:gd name="T4" fmla="*/ 84 w 98"/>
                    <a:gd name="T5" fmla="*/ 14 h 109"/>
                    <a:gd name="T6" fmla="*/ 88 w 98"/>
                    <a:gd name="T7" fmla="*/ 23 h 109"/>
                    <a:gd name="T8" fmla="*/ 89 w 98"/>
                    <a:gd name="T9" fmla="*/ 32 h 109"/>
                    <a:gd name="T10" fmla="*/ 89 w 98"/>
                    <a:gd name="T11" fmla="*/ 41 h 109"/>
                    <a:gd name="T12" fmla="*/ 87 w 98"/>
                    <a:gd name="T13" fmla="*/ 49 h 109"/>
                    <a:gd name="T14" fmla="*/ 83 w 98"/>
                    <a:gd name="T15" fmla="*/ 56 h 109"/>
                    <a:gd name="T16" fmla="*/ 78 w 98"/>
                    <a:gd name="T17" fmla="*/ 64 h 109"/>
                    <a:gd name="T18" fmla="*/ 72 w 98"/>
                    <a:gd name="T19" fmla="*/ 71 h 109"/>
                    <a:gd name="T20" fmla="*/ 65 w 98"/>
                    <a:gd name="T21" fmla="*/ 77 h 109"/>
                    <a:gd name="T22" fmla="*/ 56 w 98"/>
                    <a:gd name="T23" fmla="*/ 83 h 109"/>
                    <a:gd name="T24" fmla="*/ 48 w 98"/>
                    <a:gd name="T25" fmla="*/ 88 h 109"/>
                    <a:gd name="T26" fmla="*/ 39 w 98"/>
                    <a:gd name="T27" fmla="*/ 92 h 109"/>
                    <a:gd name="T28" fmla="*/ 29 w 98"/>
                    <a:gd name="T29" fmla="*/ 96 h 109"/>
                    <a:gd name="T30" fmla="*/ 19 w 98"/>
                    <a:gd name="T31" fmla="*/ 99 h 109"/>
                    <a:gd name="T32" fmla="*/ 9 w 98"/>
                    <a:gd name="T33" fmla="*/ 100 h 109"/>
                    <a:gd name="T34" fmla="*/ 0 w 98"/>
                    <a:gd name="T35" fmla="*/ 101 h 109"/>
                    <a:gd name="T36" fmla="*/ 0 w 98"/>
                    <a:gd name="T37" fmla="*/ 108 h 109"/>
                    <a:gd name="T38" fmla="*/ 10 w 98"/>
                    <a:gd name="T39" fmla="*/ 107 h 109"/>
                    <a:gd name="T40" fmla="*/ 21 w 98"/>
                    <a:gd name="T41" fmla="*/ 105 h 109"/>
                    <a:gd name="T42" fmla="*/ 31 w 98"/>
                    <a:gd name="T43" fmla="*/ 102 h 109"/>
                    <a:gd name="T44" fmla="*/ 42 w 98"/>
                    <a:gd name="T45" fmla="*/ 99 h 109"/>
                    <a:gd name="T46" fmla="*/ 51 w 98"/>
                    <a:gd name="T47" fmla="*/ 94 h 109"/>
                    <a:gd name="T48" fmla="*/ 61 w 98"/>
                    <a:gd name="T49" fmla="*/ 89 h 109"/>
                    <a:gd name="T50" fmla="*/ 70 w 98"/>
                    <a:gd name="T51" fmla="*/ 83 h 109"/>
                    <a:gd name="T52" fmla="*/ 78 w 98"/>
                    <a:gd name="T53" fmla="*/ 76 h 109"/>
                    <a:gd name="T54" fmla="*/ 84 w 98"/>
                    <a:gd name="T55" fmla="*/ 68 h 109"/>
                    <a:gd name="T56" fmla="*/ 90 w 98"/>
                    <a:gd name="T57" fmla="*/ 60 h 109"/>
                    <a:gd name="T58" fmla="*/ 94 w 98"/>
                    <a:gd name="T59" fmla="*/ 51 h 109"/>
                    <a:gd name="T60" fmla="*/ 96 w 98"/>
                    <a:gd name="T61" fmla="*/ 41 h 109"/>
                    <a:gd name="T62" fmla="*/ 97 w 98"/>
                    <a:gd name="T63" fmla="*/ 32 h 109"/>
                    <a:gd name="T64" fmla="*/ 95 w 98"/>
                    <a:gd name="T65" fmla="*/ 22 h 109"/>
                    <a:gd name="T66" fmla="*/ 91 w 98"/>
                    <a:gd name="T67" fmla="*/ 11 h 109"/>
                    <a:gd name="T68" fmla="*/ 85 w 98"/>
                    <a:gd name="T69" fmla="*/ 1 h 109"/>
                    <a:gd name="T70" fmla="*/ 85 w 98"/>
                    <a:gd name="T71" fmla="*/ 0 h 109"/>
                    <a:gd name="T72" fmla="*/ 85 w 98"/>
                    <a:gd name="T73" fmla="*/ 1 h 109"/>
                    <a:gd name="T74" fmla="*/ 84 w 98"/>
                    <a:gd name="T75" fmla="*/ 0 h 109"/>
                    <a:gd name="T76" fmla="*/ 83 w 98"/>
                    <a:gd name="T77" fmla="*/ 0 h 109"/>
                    <a:gd name="T78" fmla="*/ 81 w 98"/>
                    <a:gd name="T79" fmla="*/ 0 h 109"/>
                    <a:gd name="T80" fmla="*/ 80 w 98"/>
                    <a:gd name="T81" fmla="*/ 0 h 109"/>
                    <a:gd name="T82" fmla="*/ 79 w 98"/>
                    <a:gd name="T83" fmla="*/ 1 h 109"/>
                    <a:gd name="T84" fmla="*/ 78 w 98"/>
                    <a:gd name="T85" fmla="*/ 2 h 109"/>
                    <a:gd name="T86" fmla="*/ 78 w 98"/>
                    <a:gd name="T87" fmla="*/ 3 h 109"/>
                    <a:gd name="T88" fmla="*/ 79 w 98"/>
                    <a:gd name="T89" fmla="*/ 4 h 109"/>
                    <a:gd name="T90" fmla="*/ 79 w 98"/>
                    <a:gd name="T91" fmla="*/ 5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98" h="109">
                      <a:moveTo>
                        <a:pt x="79" y="5"/>
                      </a:moveTo>
                      <a:lnTo>
                        <a:pt x="79" y="4"/>
                      </a:lnTo>
                      <a:lnTo>
                        <a:pt x="84" y="14"/>
                      </a:lnTo>
                      <a:lnTo>
                        <a:pt x="88" y="23"/>
                      </a:lnTo>
                      <a:lnTo>
                        <a:pt x="89" y="32"/>
                      </a:lnTo>
                      <a:lnTo>
                        <a:pt x="89" y="41"/>
                      </a:lnTo>
                      <a:lnTo>
                        <a:pt x="87" y="49"/>
                      </a:lnTo>
                      <a:lnTo>
                        <a:pt x="83" y="56"/>
                      </a:lnTo>
                      <a:lnTo>
                        <a:pt x="78" y="64"/>
                      </a:lnTo>
                      <a:lnTo>
                        <a:pt x="72" y="71"/>
                      </a:lnTo>
                      <a:lnTo>
                        <a:pt x="65" y="77"/>
                      </a:lnTo>
                      <a:lnTo>
                        <a:pt x="56" y="83"/>
                      </a:lnTo>
                      <a:lnTo>
                        <a:pt x="48" y="88"/>
                      </a:lnTo>
                      <a:lnTo>
                        <a:pt x="39" y="92"/>
                      </a:lnTo>
                      <a:lnTo>
                        <a:pt x="29" y="96"/>
                      </a:lnTo>
                      <a:lnTo>
                        <a:pt x="19" y="99"/>
                      </a:lnTo>
                      <a:lnTo>
                        <a:pt x="9" y="100"/>
                      </a:lnTo>
                      <a:lnTo>
                        <a:pt x="0" y="101"/>
                      </a:lnTo>
                      <a:lnTo>
                        <a:pt x="0" y="108"/>
                      </a:lnTo>
                      <a:lnTo>
                        <a:pt x="10" y="107"/>
                      </a:lnTo>
                      <a:lnTo>
                        <a:pt x="21" y="105"/>
                      </a:lnTo>
                      <a:lnTo>
                        <a:pt x="31" y="102"/>
                      </a:lnTo>
                      <a:lnTo>
                        <a:pt x="42" y="99"/>
                      </a:lnTo>
                      <a:lnTo>
                        <a:pt x="51" y="94"/>
                      </a:lnTo>
                      <a:lnTo>
                        <a:pt x="61" y="89"/>
                      </a:lnTo>
                      <a:lnTo>
                        <a:pt x="70" y="83"/>
                      </a:lnTo>
                      <a:lnTo>
                        <a:pt x="78" y="76"/>
                      </a:lnTo>
                      <a:lnTo>
                        <a:pt x="84" y="68"/>
                      </a:lnTo>
                      <a:lnTo>
                        <a:pt x="90" y="60"/>
                      </a:lnTo>
                      <a:lnTo>
                        <a:pt x="94" y="51"/>
                      </a:lnTo>
                      <a:lnTo>
                        <a:pt x="96" y="41"/>
                      </a:lnTo>
                      <a:lnTo>
                        <a:pt x="97" y="32"/>
                      </a:lnTo>
                      <a:lnTo>
                        <a:pt x="95" y="22"/>
                      </a:lnTo>
                      <a:lnTo>
                        <a:pt x="91" y="11"/>
                      </a:lnTo>
                      <a:lnTo>
                        <a:pt x="85" y="1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4" y="0"/>
                      </a:lnTo>
                      <a:lnTo>
                        <a:pt x="83" y="0"/>
                      </a:lnTo>
                      <a:lnTo>
                        <a:pt x="81" y="0"/>
                      </a:lnTo>
                      <a:lnTo>
                        <a:pt x="80" y="0"/>
                      </a:lnTo>
                      <a:lnTo>
                        <a:pt x="79" y="1"/>
                      </a:lnTo>
                      <a:lnTo>
                        <a:pt x="78" y="2"/>
                      </a:lnTo>
                      <a:lnTo>
                        <a:pt x="78" y="3"/>
                      </a:lnTo>
                      <a:lnTo>
                        <a:pt x="79" y="4"/>
                      </a:lnTo>
                      <a:lnTo>
                        <a:pt x="79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30" name="Freeform 62">
                  <a:extLst>
                    <a:ext uri="{FF2B5EF4-FFF2-40B4-BE49-F238E27FC236}">
                      <a16:creationId xmlns:a16="http://schemas.microsoft.com/office/drawing/2014/main" id="{13CCF4B6-0630-E843-892A-B39A0BD576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1" y="3449"/>
                  <a:ext cx="122" cy="110"/>
                </a:xfrm>
                <a:custGeom>
                  <a:avLst/>
                  <a:gdLst>
                    <a:gd name="T0" fmla="*/ 3 w 122"/>
                    <a:gd name="T1" fmla="*/ 6 h 110"/>
                    <a:gd name="T2" fmla="*/ 3 w 122"/>
                    <a:gd name="T3" fmla="*/ 6 h 110"/>
                    <a:gd name="T4" fmla="*/ 11 w 122"/>
                    <a:gd name="T5" fmla="*/ 7 h 110"/>
                    <a:gd name="T6" fmla="*/ 19 w 122"/>
                    <a:gd name="T7" fmla="*/ 9 h 110"/>
                    <a:gd name="T8" fmla="*/ 29 w 122"/>
                    <a:gd name="T9" fmla="*/ 12 h 110"/>
                    <a:gd name="T10" fmla="*/ 38 w 122"/>
                    <a:gd name="T11" fmla="*/ 16 h 110"/>
                    <a:gd name="T12" fmla="*/ 47 w 122"/>
                    <a:gd name="T13" fmla="*/ 19 h 110"/>
                    <a:gd name="T14" fmla="*/ 56 w 122"/>
                    <a:gd name="T15" fmla="*/ 24 h 110"/>
                    <a:gd name="T16" fmla="*/ 64 w 122"/>
                    <a:gd name="T17" fmla="*/ 30 h 110"/>
                    <a:gd name="T18" fmla="*/ 73 w 122"/>
                    <a:gd name="T19" fmla="*/ 36 h 110"/>
                    <a:gd name="T20" fmla="*/ 80 w 122"/>
                    <a:gd name="T21" fmla="*/ 43 h 110"/>
                    <a:gd name="T22" fmla="*/ 87 w 122"/>
                    <a:gd name="T23" fmla="*/ 50 h 110"/>
                    <a:gd name="T24" fmla="*/ 94 w 122"/>
                    <a:gd name="T25" fmla="*/ 58 h 110"/>
                    <a:gd name="T26" fmla="*/ 100 w 122"/>
                    <a:gd name="T27" fmla="*/ 67 h 110"/>
                    <a:gd name="T28" fmla="*/ 105 w 122"/>
                    <a:gd name="T29" fmla="*/ 76 h 110"/>
                    <a:gd name="T30" fmla="*/ 109 w 122"/>
                    <a:gd name="T31" fmla="*/ 86 h 110"/>
                    <a:gd name="T32" fmla="*/ 111 w 122"/>
                    <a:gd name="T33" fmla="*/ 97 h 110"/>
                    <a:gd name="T34" fmla="*/ 113 w 122"/>
                    <a:gd name="T35" fmla="*/ 109 h 110"/>
                    <a:gd name="T36" fmla="*/ 121 w 122"/>
                    <a:gd name="T37" fmla="*/ 108 h 110"/>
                    <a:gd name="T38" fmla="*/ 119 w 122"/>
                    <a:gd name="T39" fmla="*/ 96 h 110"/>
                    <a:gd name="T40" fmla="*/ 116 w 122"/>
                    <a:gd name="T41" fmla="*/ 85 h 110"/>
                    <a:gd name="T42" fmla="*/ 112 w 122"/>
                    <a:gd name="T43" fmla="*/ 74 h 110"/>
                    <a:gd name="T44" fmla="*/ 107 w 122"/>
                    <a:gd name="T45" fmla="*/ 64 h 110"/>
                    <a:gd name="T46" fmla="*/ 101 w 122"/>
                    <a:gd name="T47" fmla="*/ 55 h 110"/>
                    <a:gd name="T48" fmla="*/ 94 w 122"/>
                    <a:gd name="T49" fmla="*/ 46 h 110"/>
                    <a:gd name="T50" fmla="*/ 86 w 122"/>
                    <a:gd name="T51" fmla="*/ 38 h 110"/>
                    <a:gd name="T52" fmla="*/ 78 w 122"/>
                    <a:gd name="T53" fmla="*/ 31 h 110"/>
                    <a:gd name="T54" fmla="*/ 69 w 122"/>
                    <a:gd name="T55" fmla="*/ 25 h 110"/>
                    <a:gd name="T56" fmla="*/ 60 w 122"/>
                    <a:gd name="T57" fmla="*/ 19 h 110"/>
                    <a:gd name="T58" fmla="*/ 51 w 122"/>
                    <a:gd name="T59" fmla="*/ 14 h 110"/>
                    <a:gd name="T60" fmla="*/ 42 w 122"/>
                    <a:gd name="T61" fmla="*/ 9 h 110"/>
                    <a:gd name="T62" fmla="*/ 32 w 122"/>
                    <a:gd name="T63" fmla="*/ 6 h 110"/>
                    <a:gd name="T64" fmla="*/ 22 w 122"/>
                    <a:gd name="T65" fmla="*/ 3 h 110"/>
                    <a:gd name="T66" fmla="*/ 13 w 122"/>
                    <a:gd name="T67" fmla="*/ 1 h 110"/>
                    <a:gd name="T68" fmla="*/ 4 w 122"/>
                    <a:gd name="T69" fmla="*/ 0 h 110"/>
                    <a:gd name="T70" fmla="*/ 3 w 122"/>
                    <a:gd name="T71" fmla="*/ 0 h 110"/>
                    <a:gd name="T72" fmla="*/ 4 w 122"/>
                    <a:gd name="T73" fmla="*/ 0 h 110"/>
                    <a:gd name="T74" fmla="*/ 2 w 122"/>
                    <a:gd name="T75" fmla="*/ 0 h 110"/>
                    <a:gd name="T76" fmla="*/ 1 w 122"/>
                    <a:gd name="T77" fmla="*/ 0 h 110"/>
                    <a:gd name="T78" fmla="*/ 0 w 122"/>
                    <a:gd name="T79" fmla="*/ 1 h 110"/>
                    <a:gd name="T80" fmla="*/ 0 w 122"/>
                    <a:gd name="T81" fmla="*/ 2 h 110"/>
                    <a:gd name="T82" fmla="*/ 0 w 122"/>
                    <a:gd name="T83" fmla="*/ 3 h 110"/>
                    <a:gd name="T84" fmla="*/ 0 w 122"/>
                    <a:gd name="T85" fmla="*/ 5 h 110"/>
                    <a:gd name="T86" fmla="*/ 1 w 122"/>
                    <a:gd name="T87" fmla="*/ 6 h 110"/>
                    <a:gd name="T88" fmla="*/ 3 w 122"/>
                    <a:gd name="T89" fmla="*/ 6 h 110"/>
                    <a:gd name="T90" fmla="*/ 3 w 122"/>
                    <a:gd name="T91" fmla="*/ 6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22" h="110">
                      <a:moveTo>
                        <a:pt x="3" y="6"/>
                      </a:moveTo>
                      <a:lnTo>
                        <a:pt x="3" y="6"/>
                      </a:lnTo>
                      <a:lnTo>
                        <a:pt x="11" y="7"/>
                      </a:lnTo>
                      <a:lnTo>
                        <a:pt x="19" y="9"/>
                      </a:lnTo>
                      <a:lnTo>
                        <a:pt x="29" y="12"/>
                      </a:lnTo>
                      <a:lnTo>
                        <a:pt x="38" y="16"/>
                      </a:lnTo>
                      <a:lnTo>
                        <a:pt x="47" y="19"/>
                      </a:lnTo>
                      <a:lnTo>
                        <a:pt x="56" y="24"/>
                      </a:lnTo>
                      <a:lnTo>
                        <a:pt x="64" y="30"/>
                      </a:lnTo>
                      <a:lnTo>
                        <a:pt x="73" y="36"/>
                      </a:lnTo>
                      <a:lnTo>
                        <a:pt x="80" y="43"/>
                      </a:lnTo>
                      <a:lnTo>
                        <a:pt x="87" y="50"/>
                      </a:lnTo>
                      <a:lnTo>
                        <a:pt x="94" y="58"/>
                      </a:lnTo>
                      <a:lnTo>
                        <a:pt x="100" y="67"/>
                      </a:lnTo>
                      <a:lnTo>
                        <a:pt x="105" y="76"/>
                      </a:lnTo>
                      <a:lnTo>
                        <a:pt x="109" y="86"/>
                      </a:lnTo>
                      <a:lnTo>
                        <a:pt x="111" y="97"/>
                      </a:lnTo>
                      <a:lnTo>
                        <a:pt x="113" y="109"/>
                      </a:lnTo>
                      <a:lnTo>
                        <a:pt x="121" y="108"/>
                      </a:lnTo>
                      <a:lnTo>
                        <a:pt x="119" y="96"/>
                      </a:lnTo>
                      <a:lnTo>
                        <a:pt x="116" y="85"/>
                      </a:lnTo>
                      <a:lnTo>
                        <a:pt x="112" y="74"/>
                      </a:lnTo>
                      <a:lnTo>
                        <a:pt x="107" y="64"/>
                      </a:lnTo>
                      <a:lnTo>
                        <a:pt x="101" y="55"/>
                      </a:lnTo>
                      <a:lnTo>
                        <a:pt x="94" y="46"/>
                      </a:lnTo>
                      <a:lnTo>
                        <a:pt x="86" y="38"/>
                      </a:lnTo>
                      <a:lnTo>
                        <a:pt x="78" y="31"/>
                      </a:lnTo>
                      <a:lnTo>
                        <a:pt x="69" y="25"/>
                      </a:lnTo>
                      <a:lnTo>
                        <a:pt x="60" y="19"/>
                      </a:lnTo>
                      <a:lnTo>
                        <a:pt x="51" y="14"/>
                      </a:lnTo>
                      <a:lnTo>
                        <a:pt x="42" y="9"/>
                      </a:lnTo>
                      <a:lnTo>
                        <a:pt x="32" y="6"/>
                      </a:lnTo>
                      <a:lnTo>
                        <a:pt x="22" y="3"/>
                      </a:lnTo>
                      <a:lnTo>
                        <a:pt x="13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3" y="6"/>
                      </a:lnTo>
                      <a:lnTo>
                        <a:pt x="3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31" name="Freeform 63">
                  <a:extLst>
                    <a:ext uri="{FF2B5EF4-FFF2-40B4-BE49-F238E27FC236}">
                      <a16:creationId xmlns:a16="http://schemas.microsoft.com/office/drawing/2014/main" id="{063DF31A-5231-F352-0BC5-E4033A13D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0" y="3449"/>
                  <a:ext cx="136" cy="145"/>
                </a:xfrm>
                <a:custGeom>
                  <a:avLst/>
                  <a:gdLst>
                    <a:gd name="T0" fmla="*/ 7 w 136"/>
                    <a:gd name="T1" fmla="*/ 140 h 145"/>
                    <a:gd name="T2" fmla="*/ 8 w 136"/>
                    <a:gd name="T3" fmla="*/ 125 h 145"/>
                    <a:gd name="T4" fmla="*/ 11 w 136"/>
                    <a:gd name="T5" fmla="*/ 110 h 145"/>
                    <a:gd name="T6" fmla="*/ 14 w 136"/>
                    <a:gd name="T7" fmla="*/ 97 h 145"/>
                    <a:gd name="T8" fmla="*/ 18 w 136"/>
                    <a:gd name="T9" fmla="*/ 84 h 145"/>
                    <a:gd name="T10" fmla="*/ 23 w 136"/>
                    <a:gd name="T11" fmla="*/ 73 h 145"/>
                    <a:gd name="T12" fmla="*/ 29 w 136"/>
                    <a:gd name="T13" fmla="*/ 62 h 145"/>
                    <a:gd name="T14" fmla="*/ 35 w 136"/>
                    <a:gd name="T15" fmla="*/ 51 h 145"/>
                    <a:gd name="T16" fmla="*/ 43 w 136"/>
                    <a:gd name="T17" fmla="*/ 43 h 145"/>
                    <a:gd name="T18" fmla="*/ 52 w 136"/>
                    <a:gd name="T19" fmla="*/ 35 h 145"/>
                    <a:gd name="T20" fmla="*/ 61 w 136"/>
                    <a:gd name="T21" fmla="*/ 27 h 145"/>
                    <a:gd name="T22" fmla="*/ 71 w 136"/>
                    <a:gd name="T23" fmla="*/ 22 h 145"/>
                    <a:gd name="T24" fmla="*/ 82 w 136"/>
                    <a:gd name="T25" fmla="*/ 16 h 145"/>
                    <a:gd name="T26" fmla="*/ 94 w 136"/>
                    <a:gd name="T27" fmla="*/ 12 h 145"/>
                    <a:gd name="T28" fmla="*/ 107 w 136"/>
                    <a:gd name="T29" fmla="*/ 9 h 145"/>
                    <a:gd name="T30" fmla="*/ 120 w 136"/>
                    <a:gd name="T31" fmla="*/ 7 h 145"/>
                    <a:gd name="T32" fmla="*/ 135 w 136"/>
                    <a:gd name="T33" fmla="*/ 6 h 145"/>
                    <a:gd name="T34" fmla="*/ 127 w 136"/>
                    <a:gd name="T35" fmla="*/ 0 h 145"/>
                    <a:gd name="T36" fmla="*/ 112 w 136"/>
                    <a:gd name="T37" fmla="*/ 1 h 145"/>
                    <a:gd name="T38" fmla="*/ 98 w 136"/>
                    <a:gd name="T39" fmla="*/ 4 h 145"/>
                    <a:gd name="T40" fmla="*/ 85 w 136"/>
                    <a:gd name="T41" fmla="*/ 7 h 145"/>
                    <a:gd name="T42" fmla="*/ 73 w 136"/>
                    <a:gd name="T43" fmla="*/ 13 h 145"/>
                    <a:gd name="T44" fmla="*/ 62 w 136"/>
                    <a:gd name="T45" fmla="*/ 18 h 145"/>
                    <a:gd name="T46" fmla="*/ 51 w 136"/>
                    <a:gd name="T47" fmla="*/ 26 h 145"/>
                    <a:gd name="T48" fmla="*/ 41 w 136"/>
                    <a:gd name="T49" fmla="*/ 34 h 145"/>
                    <a:gd name="T50" fmla="*/ 33 w 136"/>
                    <a:gd name="T51" fmla="*/ 43 h 145"/>
                    <a:gd name="T52" fmla="*/ 25 w 136"/>
                    <a:gd name="T53" fmla="*/ 53 h 145"/>
                    <a:gd name="T54" fmla="*/ 18 w 136"/>
                    <a:gd name="T55" fmla="*/ 64 h 145"/>
                    <a:gd name="T56" fmla="*/ 13 w 136"/>
                    <a:gd name="T57" fmla="*/ 76 h 145"/>
                    <a:gd name="T58" fmla="*/ 8 w 136"/>
                    <a:gd name="T59" fmla="*/ 89 h 145"/>
                    <a:gd name="T60" fmla="*/ 5 w 136"/>
                    <a:gd name="T61" fmla="*/ 103 h 145"/>
                    <a:gd name="T62" fmla="*/ 2 w 136"/>
                    <a:gd name="T63" fmla="*/ 117 h 145"/>
                    <a:gd name="T64" fmla="*/ 0 w 136"/>
                    <a:gd name="T65" fmla="*/ 132 h 145"/>
                    <a:gd name="T66" fmla="*/ 3 w 136"/>
                    <a:gd name="T67" fmla="*/ 144 h 145"/>
                    <a:gd name="T68" fmla="*/ 0 w 136"/>
                    <a:gd name="T69" fmla="*/ 141 h 145"/>
                    <a:gd name="T70" fmla="*/ 2 w 136"/>
                    <a:gd name="T71" fmla="*/ 143 h 145"/>
                    <a:gd name="T72" fmla="*/ 5 w 136"/>
                    <a:gd name="T73" fmla="*/ 144 h 145"/>
                    <a:gd name="T74" fmla="*/ 7 w 136"/>
                    <a:gd name="T75" fmla="*/ 142 h 145"/>
                    <a:gd name="T76" fmla="*/ 5 w 136"/>
                    <a:gd name="T77" fmla="*/ 137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36" h="145">
                      <a:moveTo>
                        <a:pt x="5" y="137"/>
                      </a:moveTo>
                      <a:lnTo>
                        <a:pt x="7" y="140"/>
                      </a:lnTo>
                      <a:lnTo>
                        <a:pt x="8" y="132"/>
                      </a:lnTo>
                      <a:lnTo>
                        <a:pt x="8" y="125"/>
                      </a:lnTo>
                      <a:lnTo>
                        <a:pt x="9" y="118"/>
                      </a:lnTo>
                      <a:lnTo>
                        <a:pt x="11" y="110"/>
                      </a:lnTo>
                      <a:lnTo>
                        <a:pt x="12" y="104"/>
                      </a:lnTo>
                      <a:lnTo>
                        <a:pt x="14" y="97"/>
                      </a:lnTo>
                      <a:lnTo>
                        <a:pt x="16" y="91"/>
                      </a:lnTo>
                      <a:lnTo>
                        <a:pt x="18" y="84"/>
                      </a:lnTo>
                      <a:lnTo>
                        <a:pt x="20" y="78"/>
                      </a:lnTo>
                      <a:lnTo>
                        <a:pt x="23" y="73"/>
                      </a:lnTo>
                      <a:lnTo>
                        <a:pt x="26" y="67"/>
                      </a:lnTo>
                      <a:lnTo>
                        <a:pt x="29" y="62"/>
                      </a:lnTo>
                      <a:lnTo>
                        <a:pt x="32" y="56"/>
                      </a:lnTo>
                      <a:lnTo>
                        <a:pt x="35" y="51"/>
                      </a:lnTo>
                      <a:lnTo>
                        <a:pt x="39" y="47"/>
                      </a:lnTo>
                      <a:lnTo>
                        <a:pt x="43" y="43"/>
                      </a:lnTo>
                      <a:lnTo>
                        <a:pt x="48" y="38"/>
                      </a:lnTo>
                      <a:lnTo>
                        <a:pt x="52" y="35"/>
                      </a:lnTo>
                      <a:lnTo>
                        <a:pt x="56" y="31"/>
                      </a:lnTo>
                      <a:lnTo>
                        <a:pt x="61" y="27"/>
                      </a:lnTo>
                      <a:lnTo>
                        <a:pt x="66" y="24"/>
                      </a:lnTo>
                      <a:lnTo>
                        <a:pt x="71" y="22"/>
                      </a:lnTo>
                      <a:lnTo>
                        <a:pt x="77" y="18"/>
                      </a:lnTo>
                      <a:lnTo>
                        <a:pt x="82" y="16"/>
                      </a:lnTo>
                      <a:lnTo>
                        <a:pt x="88" y="14"/>
                      </a:lnTo>
                      <a:lnTo>
                        <a:pt x="94" y="12"/>
                      </a:lnTo>
                      <a:lnTo>
                        <a:pt x="100" y="11"/>
                      </a:lnTo>
                      <a:lnTo>
                        <a:pt x="107" y="9"/>
                      </a:lnTo>
                      <a:lnTo>
                        <a:pt x="114" y="8"/>
                      </a:lnTo>
                      <a:lnTo>
                        <a:pt x="120" y="7"/>
                      </a:lnTo>
                      <a:lnTo>
                        <a:pt x="127" y="7"/>
                      </a:lnTo>
                      <a:lnTo>
                        <a:pt x="135" y="6"/>
                      </a:lnTo>
                      <a:lnTo>
                        <a:pt x="135" y="0"/>
                      </a:lnTo>
                      <a:lnTo>
                        <a:pt x="127" y="0"/>
                      </a:lnTo>
                      <a:lnTo>
                        <a:pt x="120" y="0"/>
                      </a:lnTo>
                      <a:lnTo>
                        <a:pt x="112" y="1"/>
                      </a:lnTo>
                      <a:lnTo>
                        <a:pt x="105" y="3"/>
                      </a:lnTo>
                      <a:lnTo>
                        <a:pt x="98" y="4"/>
                      </a:lnTo>
                      <a:lnTo>
                        <a:pt x="92" y="6"/>
                      </a:lnTo>
                      <a:lnTo>
                        <a:pt x="85" y="7"/>
                      </a:lnTo>
                      <a:lnTo>
                        <a:pt x="79" y="10"/>
                      </a:lnTo>
                      <a:lnTo>
                        <a:pt x="73" y="13"/>
                      </a:lnTo>
                      <a:lnTo>
                        <a:pt x="68" y="15"/>
                      </a:lnTo>
                      <a:lnTo>
                        <a:pt x="62" y="18"/>
                      </a:lnTo>
                      <a:lnTo>
                        <a:pt x="56" y="22"/>
                      </a:lnTo>
                      <a:lnTo>
                        <a:pt x="51" y="26"/>
                      </a:lnTo>
                      <a:lnTo>
                        <a:pt x="46" y="29"/>
                      </a:lnTo>
                      <a:lnTo>
                        <a:pt x="41" y="34"/>
                      </a:lnTo>
                      <a:lnTo>
                        <a:pt x="37" y="38"/>
                      </a:lnTo>
                      <a:lnTo>
                        <a:pt x="33" y="43"/>
                      </a:lnTo>
                      <a:lnTo>
                        <a:pt x="29" y="48"/>
                      </a:lnTo>
                      <a:lnTo>
                        <a:pt x="25" y="53"/>
                      </a:lnTo>
                      <a:lnTo>
                        <a:pt x="22" y="59"/>
                      </a:lnTo>
                      <a:lnTo>
                        <a:pt x="18" y="64"/>
                      </a:lnTo>
                      <a:lnTo>
                        <a:pt x="16" y="70"/>
                      </a:lnTo>
                      <a:lnTo>
                        <a:pt x="13" y="76"/>
                      </a:lnTo>
                      <a:lnTo>
                        <a:pt x="10" y="82"/>
                      </a:lnTo>
                      <a:lnTo>
                        <a:pt x="8" y="89"/>
                      </a:lnTo>
                      <a:lnTo>
                        <a:pt x="6" y="96"/>
                      </a:lnTo>
                      <a:lnTo>
                        <a:pt x="5" y="103"/>
                      </a:lnTo>
                      <a:lnTo>
                        <a:pt x="3" y="110"/>
                      </a:lnTo>
                      <a:lnTo>
                        <a:pt x="2" y="117"/>
                      </a:lnTo>
                      <a:lnTo>
                        <a:pt x="1" y="125"/>
                      </a:lnTo>
                      <a:lnTo>
                        <a:pt x="0" y="132"/>
                      </a:lnTo>
                      <a:lnTo>
                        <a:pt x="0" y="140"/>
                      </a:lnTo>
                      <a:lnTo>
                        <a:pt x="3" y="144"/>
                      </a:lnTo>
                      <a:lnTo>
                        <a:pt x="0" y="140"/>
                      </a:lnTo>
                      <a:lnTo>
                        <a:pt x="0" y="141"/>
                      </a:lnTo>
                      <a:lnTo>
                        <a:pt x="1" y="143"/>
                      </a:lnTo>
                      <a:lnTo>
                        <a:pt x="2" y="143"/>
                      </a:lnTo>
                      <a:lnTo>
                        <a:pt x="3" y="144"/>
                      </a:lnTo>
                      <a:lnTo>
                        <a:pt x="5" y="144"/>
                      </a:lnTo>
                      <a:lnTo>
                        <a:pt x="6" y="143"/>
                      </a:lnTo>
                      <a:lnTo>
                        <a:pt x="7" y="142"/>
                      </a:lnTo>
                      <a:lnTo>
                        <a:pt x="7" y="140"/>
                      </a:lnTo>
                      <a:lnTo>
                        <a:pt x="5" y="13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32" name="Freeform 64">
                  <a:extLst>
                    <a:ext uri="{FF2B5EF4-FFF2-40B4-BE49-F238E27FC236}">
                      <a16:creationId xmlns:a16="http://schemas.microsoft.com/office/drawing/2014/main" id="{8634F02C-3BD4-B07D-477C-27D756133A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" y="3587"/>
                  <a:ext cx="184" cy="26"/>
                </a:xfrm>
                <a:custGeom>
                  <a:avLst/>
                  <a:gdLst>
                    <a:gd name="T0" fmla="*/ 178 w 184"/>
                    <a:gd name="T1" fmla="*/ 11 h 26"/>
                    <a:gd name="T2" fmla="*/ 166 w 184"/>
                    <a:gd name="T3" fmla="*/ 14 h 26"/>
                    <a:gd name="T4" fmla="*/ 154 w 184"/>
                    <a:gd name="T5" fmla="*/ 16 h 26"/>
                    <a:gd name="T6" fmla="*/ 142 w 184"/>
                    <a:gd name="T7" fmla="*/ 17 h 26"/>
                    <a:gd name="T8" fmla="*/ 131 w 184"/>
                    <a:gd name="T9" fmla="*/ 18 h 26"/>
                    <a:gd name="T10" fmla="*/ 120 w 184"/>
                    <a:gd name="T11" fmla="*/ 18 h 26"/>
                    <a:gd name="T12" fmla="*/ 109 w 184"/>
                    <a:gd name="T13" fmla="*/ 18 h 26"/>
                    <a:gd name="T14" fmla="*/ 98 w 184"/>
                    <a:gd name="T15" fmla="*/ 17 h 26"/>
                    <a:gd name="T16" fmla="*/ 87 w 184"/>
                    <a:gd name="T17" fmla="*/ 16 h 26"/>
                    <a:gd name="T18" fmla="*/ 76 w 184"/>
                    <a:gd name="T19" fmla="*/ 15 h 26"/>
                    <a:gd name="T20" fmla="*/ 65 w 184"/>
                    <a:gd name="T21" fmla="*/ 13 h 26"/>
                    <a:gd name="T22" fmla="*/ 55 w 184"/>
                    <a:gd name="T23" fmla="*/ 11 h 26"/>
                    <a:gd name="T24" fmla="*/ 44 w 184"/>
                    <a:gd name="T25" fmla="*/ 9 h 26"/>
                    <a:gd name="T26" fmla="*/ 33 w 184"/>
                    <a:gd name="T27" fmla="*/ 7 h 26"/>
                    <a:gd name="T28" fmla="*/ 23 w 184"/>
                    <a:gd name="T29" fmla="*/ 5 h 26"/>
                    <a:gd name="T30" fmla="*/ 12 w 184"/>
                    <a:gd name="T31" fmla="*/ 2 h 26"/>
                    <a:gd name="T32" fmla="*/ 2 w 184"/>
                    <a:gd name="T33" fmla="*/ 0 h 26"/>
                    <a:gd name="T34" fmla="*/ 5 w 184"/>
                    <a:gd name="T35" fmla="*/ 7 h 26"/>
                    <a:gd name="T36" fmla="*/ 16 w 184"/>
                    <a:gd name="T37" fmla="*/ 10 h 26"/>
                    <a:gd name="T38" fmla="*/ 26 w 184"/>
                    <a:gd name="T39" fmla="*/ 12 h 26"/>
                    <a:gd name="T40" fmla="*/ 37 w 184"/>
                    <a:gd name="T41" fmla="*/ 14 h 26"/>
                    <a:gd name="T42" fmla="*/ 48 w 184"/>
                    <a:gd name="T43" fmla="*/ 16 h 26"/>
                    <a:gd name="T44" fmla="*/ 58 w 184"/>
                    <a:gd name="T45" fmla="*/ 19 h 26"/>
                    <a:gd name="T46" fmla="*/ 69 w 184"/>
                    <a:gd name="T47" fmla="*/ 20 h 26"/>
                    <a:gd name="T48" fmla="*/ 80 w 184"/>
                    <a:gd name="T49" fmla="*/ 22 h 26"/>
                    <a:gd name="T50" fmla="*/ 91 w 184"/>
                    <a:gd name="T51" fmla="*/ 23 h 26"/>
                    <a:gd name="T52" fmla="*/ 103 w 184"/>
                    <a:gd name="T53" fmla="*/ 24 h 26"/>
                    <a:gd name="T54" fmla="*/ 114 w 184"/>
                    <a:gd name="T55" fmla="*/ 25 h 26"/>
                    <a:gd name="T56" fmla="*/ 125 w 184"/>
                    <a:gd name="T57" fmla="*/ 25 h 26"/>
                    <a:gd name="T58" fmla="*/ 137 w 184"/>
                    <a:gd name="T59" fmla="*/ 24 h 26"/>
                    <a:gd name="T60" fmla="*/ 149 w 184"/>
                    <a:gd name="T61" fmla="*/ 23 h 26"/>
                    <a:gd name="T62" fmla="*/ 161 w 184"/>
                    <a:gd name="T63" fmla="*/ 21 h 26"/>
                    <a:gd name="T64" fmla="*/ 173 w 184"/>
                    <a:gd name="T65" fmla="*/ 19 h 26"/>
                    <a:gd name="T66" fmla="*/ 178 w 184"/>
                    <a:gd name="T67" fmla="*/ 18 h 26"/>
                    <a:gd name="T68" fmla="*/ 181 w 184"/>
                    <a:gd name="T69" fmla="*/ 17 h 26"/>
                    <a:gd name="T70" fmla="*/ 183 w 184"/>
                    <a:gd name="T71" fmla="*/ 15 h 26"/>
                    <a:gd name="T72" fmla="*/ 182 w 184"/>
                    <a:gd name="T73" fmla="*/ 13 h 26"/>
                    <a:gd name="T74" fmla="*/ 179 w 184"/>
                    <a:gd name="T75" fmla="*/ 11 h 26"/>
                    <a:gd name="T76" fmla="*/ 178 w 184"/>
                    <a:gd name="T77" fmla="*/ 11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84" h="26">
                      <a:moveTo>
                        <a:pt x="178" y="11"/>
                      </a:moveTo>
                      <a:lnTo>
                        <a:pt x="178" y="11"/>
                      </a:lnTo>
                      <a:lnTo>
                        <a:pt x="171" y="13"/>
                      </a:lnTo>
                      <a:lnTo>
                        <a:pt x="166" y="14"/>
                      </a:lnTo>
                      <a:lnTo>
                        <a:pt x="160" y="15"/>
                      </a:lnTo>
                      <a:lnTo>
                        <a:pt x="154" y="16"/>
                      </a:lnTo>
                      <a:lnTo>
                        <a:pt x="148" y="16"/>
                      </a:lnTo>
                      <a:lnTo>
                        <a:pt x="142" y="17"/>
                      </a:lnTo>
                      <a:lnTo>
                        <a:pt x="136" y="18"/>
                      </a:lnTo>
                      <a:lnTo>
                        <a:pt x="131" y="18"/>
                      </a:lnTo>
                      <a:lnTo>
                        <a:pt x="125" y="18"/>
                      </a:lnTo>
                      <a:lnTo>
                        <a:pt x="120" y="18"/>
                      </a:lnTo>
                      <a:lnTo>
                        <a:pt x="114" y="18"/>
                      </a:lnTo>
                      <a:lnTo>
                        <a:pt x="109" y="18"/>
                      </a:lnTo>
                      <a:lnTo>
                        <a:pt x="103" y="18"/>
                      </a:lnTo>
                      <a:lnTo>
                        <a:pt x="98" y="17"/>
                      </a:lnTo>
                      <a:lnTo>
                        <a:pt x="92" y="17"/>
                      </a:lnTo>
                      <a:lnTo>
                        <a:pt x="87" y="16"/>
                      </a:lnTo>
                      <a:lnTo>
                        <a:pt x="82" y="16"/>
                      </a:lnTo>
                      <a:lnTo>
                        <a:pt x="76" y="15"/>
                      </a:lnTo>
                      <a:lnTo>
                        <a:pt x="71" y="14"/>
                      </a:lnTo>
                      <a:lnTo>
                        <a:pt x="65" y="13"/>
                      </a:lnTo>
                      <a:lnTo>
                        <a:pt x="60" y="12"/>
                      </a:lnTo>
                      <a:lnTo>
                        <a:pt x="55" y="11"/>
                      </a:lnTo>
                      <a:lnTo>
                        <a:pt x="49" y="10"/>
                      </a:lnTo>
                      <a:lnTo>
                        <a:pt x="44" y="9"/>
                      </a:lnTo>
                      <a:lnTo>
                        <a:pt x="39" y="8"/>
                      </a:lnTo>
                      <a:lnTo>
                        <a:pt x="33" y="7"/>
                      </a:lnTo>
                      <a:lnTo>
                        <a:pt x="28" y="6"/>
                      </a:lnTo>
                      <a:lnTo>
                        <a:pt x="23" y="5"/>
                      </a:lnTo>
                      <a:lnTo>
                        <a:pt x="18" y="3"/>
                      </a:lnTo>
                      <a:lnTo>
                        <a:pt x="12" y="2"/>
                      </a:lnTo>
                      <a:lnTo>
                        <a:pt x="7" y="1"/>
                      </a:lnTo>
                      <a:lnTo>
                        <a:pt x="2" y="0"/>
                      </a:lnTo>
                      <a:lnTo>
                        <a:pt x="0" y="6"/>
                      </a:lnTo>
                      <a:lnTo>
                        <a:pt x="5" y="7"/>
                      </a:lnTo>
                      <a:lnTo>
                        <a:pt x="10" y="8"/>
                      </a:lnTo>
                      <a:lnTo>
                        <a:pt x="16" y="10"/>
                      </a:lnTo>
                      <a:lnTo>
                        <a:pt x="21" y="11"/>
                      </a:lnTo>
                      <a:lnTo>
                        <a:pt x="26" y="12"/>
                      </a:lnTo>
                      <a:lnTo>
                        <a:pt x="31" y="13"/>
                      </a:lnTo>
                      <a:lnTo>
                        <a:pt x="37" y="14"/>
                      </a:lnTo>
                      <a:lnTo>
                        <a:pt x="42" y="16"/>
                      </a:lnTo>
                      <a:lnTo>
                        <a:pt x="48" y="16"/>
                      </a:lnTo>
                      <a:lnTo>
                        <a:pt x="53" y="18"/>
                      </a:lnTo>
                      <a:lnTo>
                        <a:pt x="58" y="19"/>
                      </a:lnTo>
                      <a:lnTo>
                        <a:pt x="64" y="19"/>
                      </a:lnTo>
                      <a:lnTo>
                        <a:pt x="69" y="20"/>
                      </a:lnTo>
                      <a:lnTo>
                        <a:pt x="75" y="21"/>
                      </a:lnTo>
                      <a:lnTo>
                        <a:pt x="80" y="22"/>
                      </a:lnTo>
                      <a:lnTo>
                        <a:pt x="86" y="23"/>
                      </a:lnTo>
                      <a:lnTo>
                        <a:pt x="91" y="23"/>
                      </a:lnTo>
                      <a:lnTo>
                        <a:pt x="97" y="24"/>
                      </a:lnTo>
                      <a:lnTo>
                        <a:pt x="103" y="24"/>
                      </a:lnTo>
                      <a:lnTo>
                        <a:pt x="108" y="24"/>
                      </a:lnTo>
                      <a:lnTo>
                        <a:pt x="114" y="25"/>
                      </a:lnTo>
                      <a:lnTo>
                        <a:pt x="120" y="25"/>
                      </a:lnTo>
                      <a:lnTo>
                        <a:pt x="125" y="25"/>
                      </a:lnTo>
                      <a:lnTo>
                        <a:pt x="131" y="24"/>
                      </a:lnTo>
                      <a:lnTo>
                        <a:pt x="137" y="24"/>
                      </a:lnTo>
                      <a:lnTo>
                        <a:pt x="143" y="23"/>
                      </a:lnTo>
                      <a:lnTo>
                        <a:pt x="149" y="23"/>
                      </a:lnTo>
                      <a:lnTo>
                        <a:pt x="155" y="22"/>
                      </a:lnTo>
                      <a:lnTo>
                        <a:pt x="161" y="21"/>
                      </a:lnTo>
                      <a:lnTo>
                        <a:pt x="167" y="20"/>
                      </a:lnTo>
                      <a:lnTo>
                        <a:pt x="173" y="19"/>
                      </a:lnTo>
                      <a:lnTo>
                        <a:pt x="179" y="18"/>
                      </a:lnTo>
                      <a:lnTo>
                        <a:pt x="178" y="18"/>
                      </a:lnTo>
                      <a:lnTo>
                        <a:pt x="179" y="18"/>
                      </a:lnTo>
                      <a:lnTo>
                        <a:pt x="181" y="17"/>
                      </a:lnTo>
                      <a:lnTo>
                        <a:pt x="183" y="16"/>
                      </a:lnTo>
                      <a:lnTo>
                        <a:pt x="183" y="15"/>
                      </a:lnTo>
                      <a:lnTo>
                        <a:pt x="183" y="14"/>
                      </a:lnTo>
                      <a:lnTo>
                        <a:pt x="182" y="13"/>
                      </a:lnTo>
                      <a:lnTo>
                        <a:pt x="181" y="12"/>
                      </a:lnTo>
                      <a:lnTo>
                        <a:pt x="179" y="11"/>
                      </a:lnTo>
                      <a:lnTo>
                        <a:pt x="178" y="11"/>
                      </a:lnTo>
                      <a:lnTo>
                        <a:pt x="178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33" name="Freeform 65">
                  <a:extLst>
                    <a:ext uri="{FF2B5EF4-FFF2-40B4-BE49-F238E27FC236}">
                      <a16:creationId xmlns:a16="http://schemas.microsoft.com/office/drawing/2014/main" id="{912D50DF-2008-0108-2578-D5520AB9C0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" y="3555"/>
                  <a:ext cx="71" cy="51"/>
                </a:xfrm>
                <a:custGeom>
                  <a:avLst/>
                  <a:gdLst>
                    <a:gd name="T0" fmla="*/ 61 w 71"/>
                    <a:gd name="T1" fmla="*/ 3 h 51"/>
                    <a:gd name="T2" fmla="*/ 61 w 71"/>
                    <a:gd name="T3" fmla="*/ 3 h 51"/>
                    <a:gd name="T4" fmla="*/ 61 w 71"/>
                    <a:gd name="T5" fmla="*/ 8 h 51"/>
                    <a:gd name="T6" fmla="*/ 59 w 71"/>
                    <a:gd name="T7" fmla="*/ 13 h 51"/>
                    <a:gd name="T8" fmla="*/ 57 w 71"/>
                    <a:gd name="T9" fmla="*/ 17 h 51"/>
                    <a:gd name="T10" fmla="*/ 53 w 71"/>
                    <a:gd name="T11" fmla="*/ 21 h 51"/>
                    <a:gd name="T12" fmla="*/ 49 w 71"/>
                    <a:gd name="T13" fmla="*/ 25 h 51"/>
                    <a:gd name="T14" fmla="*/ 44 w 71"/>
                    <a:gd name="T15" fmla="*/ 28 h 51"/>
                    <a:gd name="T16" fmla="*/ 39 w 71"/>
                    <a:gd name="T17" fmla="*/ 31 h 51"/>
                    <a:gd name="T18" fmla="*/ 34 w 71"/>
                    <a:gd name="T19" fmla="*/ 34 h 51"/>
                    <a:gd name="T20" fmla="*/ 28 w 71"/>
                    <a:gd name="T21" fmla="*/ 36 h 51"/>
                    <a:gd name="T22" fmla="*/ 23 w 71"/>
                    <a:gd name="T23" fmla="*/ 38 h 51"/>
                    <a:gd name="T24" fmla="*/ 17 w 71"/>
                    <a:gd name="T25" fmla="*/ 39 h 51"/>
                    <a:gd name="T26" fmla="*/ 12 w 71"/>
                    <a:gd name="T27" fmla="*/ 40 h 51"/>
                    <a:gd name="T28" fmla="*/ 8 w 71"/>
                    <a:gd name="T29" fmla="*/ 41 h 51"/>
                    <a:gd name="T30" fmla="*/ 4 w 71"/>
                    <a:gd name="T31" fmla="*/ 42 h 51"/>
                    <a:gd name="T32" fmla="*/ 1 w 71"/>
                    <a:gd name="T33" fmla="*/ 43 h 51"/>
                    <a:gd name="T34" fmla="*/ 0 w 71"/>
                    <a:gd name="T35" fmla="*/ 43 h 51"/>
                    <a:gd name="T36" fmla="*/ 0 w 71"/>
                    <a:gd name="T37" fmla="*/ 50 h 51"/>
                    <a:gd name="T38" fmla="*/ 3 w 71"/>
                    <a:gd name="T39" fmla="*/ 50 h 51"/>
                    <a:gd name="T40" fmla="*/ 6 w 71"/>
                    <a:gd name="T41" fmla="*/ 49 h 51"/>
                    <a:gd name="T42" fmla="*/ 9 w 71"/>
                    <a:gd name="T43" fmla="*/ 48 h 51"/>
                    <a:gd name="T44" fmla="*/ 15 w 71"/>
                    <a:gd name="T45" fmla="*/ 47 h 51"/>
                    <a:gd name="T46" fmla="*/ 20 w 71"/>
                    <a:gd name="T47" fmla="*/ 46 h 51"/>
                    <a:gd name="T48" fmla="*/ 25 w 71"/>
                    <a:gd name="T49" fmla="*/ 44 h 51"/>
                    <a:gd name="T50" fmla="*/ 32 w 71"/>
                    <a:gd name="T51" fmla="*/ 42 h 51"/>
                    <a:gd name="T52" fmla="*/ 37 w 71"/>
                    <a:gd name="T53" fmla="*/ 40 h 51"/>
                    <a:gd name="T54" fmla="*/ 43 w 71"/>
                    <a:gd name="T55" fmla="*/ 37 h 51"/>
                    <a:gd name="T56" fmla="*/ 49 w 71"/>
                    <a:gd name="T57" fmla="*/ 33 h 51"/>
                    <a:gd name="T58" fmla="*/ 54 w 71"/>
                    <a:gd name="T59" fmla="*/ 30 h 51"/>
                    <a:gd name="T60" fmla="*/ 59 w 71"/>
                    <a:gd name="T61" fmla="*/ 26 h 51"/>
                    <a:gd name="T62" fmla="*/ 63 w 71"/>
                    <a:gd name="T63" fmla="*/ 21 h 51"/>
                    <a:gd name="T64" fmla="*/ 66 w 71"/>
                    <a:gd name="T65" fmla="*/ 15 h 51"/>
                    <a:gd name="T66" fmla="*/ 68 w 71"/>
                    <a:gd name="T67" fmla="*/ 9 h 51"/>
                    <a:gd name="T68" fmla="*/ 70 w 71"/>
                    <a:gd name="T69" fmla="*/ 3 h 51"/>
                    <a:gd name="T70" fmla="*/ 69 w 71"/>
                    <a:gd name="T71" fmla="*/ 3 h 51"/>
                    <a:gd name="T72" fmla="*/ 70 w 71"/>
                    <a:gd name="T73" fmla="*/ 3 h 51"/>
                    <a:gd name="T74" fmla="*/ 69 w 71"/>
                    <a:gd name="T75" fmla="*/ 1 h 51"/>
                    <a:gd name="T76" fmla="*/ 68 w 71"/>
                    <a:gd name="T77" fmla="*/ 0 h 51"/>
                    <a:gd name="T78" fmla="*/ 67 w 71"/>
                    <a:gd name="T79" fmla="*/ 0 h 51"/>
                    <a:gd name="T80" fmla="*/ 65 w 71"/>
                    <a:gd name="T81" fmla="*/ 0 h 51"/>
                    <a:gd name="T82" fmla="*/ 64 w 71"/>
                    <a:gd name="T83" fmla="*/ 0 h 51"/>
                    <a:gd name="T84" fmla="*/ 62 w 71"/>
                    <a:gd name="T85" fmla="*/ 0 h 51"/>
                    <a:gd name="T86" fmla="*/ 62 w 71"/>
                    <a:gd name="T87" fmla="*/ 1 h 51"/>
                    <a:gd name="T88" fmla="*/ 61 w 71"/>
                    <a:gd name="T89" fmla="*/ 3 h 51"/>
                    <a:gd name="T90" fmla="*/ 61 w 71"/>
                    <a:gd name="T91" fmla="*/ 3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71" h="51">
                      <a:moveTo>
                        <a:pt x="61" y="3"/>
                      </a:moveTo>
                      <a:lnTo>
                        <a:pt x="61" y="3"/>
                      </a:lnTo>
                      <a:lnTo>
                        <a:pt x="61" y="8"/>
                      </a:lnTo>
                      <a:lnTo>
                        <a:pt x="59" y="13"/>
                      </a:lnTo>
                      <a:lnTo>
                        <a:pt x="57" y="17"/>
                      </a:lnTo>
                      <a:lnTo>
                        <a:pt x="53" y="21"/>
                      </a:lnTo>
                      <a:lnTo>
                        <a:pt x="49" y="25"/>
                      </a:lnTo>
                      <a:lnTo>
                        <a:pt x="44" y="28"/>
                      </a:lnTo>
                      <a:lnTo>
                        <a:pt x="39" y="31"/>
                      </a:lnTo>
                      <a:lnTo>
                        <a:pt x="34" y="34"/>
                      </a:lnTo>
                      <a:lnTo>
                        <a:pt x="28" y="36"/>
                      </a:lnTo>
                      <a:lnTo>
                        <a:pt x="23" y="38"/>
                      </a:lnTo>
                      <a:lnTo>
                        <a:pt x="17" y="39"/>
                      </a:lnTo>
                      <a:lnTo>
                        <a:pt x="12" y="40"/>
                      </a:lnTo>
                      <a:lnTo>
                        <a:pt x="8" y="41"/>
                      </a:lnTo>
                      <a:lnTo>
                        <a:pt x="4" y="42"/>
                      </a:lnTo>
                      <a:lnTo>
                        <a:pt x="1" y="43"/>
                      </a:lnTo>
                      <a:lnTo>
                        <a:pt x="0" y="43"/>
                      </a:lnTo>
                      <a:lnTo>
                        <a:pt x="0" y="50"/>
                      </a:lnTo>
                      <a:lnTo>
                        <a:pt x="3" y="50"/>
                      </a:lnTo>
                      <a:lnTo>
                        <a:pt x="6" y="49"/>
                      </a:lnTo>
                      <a:lnTo>
                        <a:pt x="9" y="48"/>
                      </a:lnTo>
                      <a:lnTo>
                        <a:pt x="15" y="47"/>
                      </a:lnTo>
                      <a:lnTo>
                        <a:pt x="20" y="46"/>
                      </a:lnTo>
                      <a:lnTo>
                        <a:pt x="25" y="44"/>
                      </a:lnTo>
                      <a:lnTo>
                        <a:pt x="32" y="42"/>
                      </a:lnTo>
                      <a:lnTo>
                        <a:pt x="37" y="40"/>
                      </a:lnTo>
                      <a:lnTo>
                        <a:pt x="43" y="37"/>
                      </a:lnTo>
                      <a:lnTo>
                        <a:pt x="49" y="33"/>
                      </a:lnTo>
                      <a:lnTo>
                        <a:pt x="54" y="30"/>
                      </a:lnTo>
                      <a:lnTo>
                        <a:pt x="59" y="26"/>
                      </a:lnTo>
                      <a:lnTo>
                        <a:pt x="63" y="21"/>
                      </a:lnTo>
                      <a:lnTo>
                        <a:pt x="66" y="15"/>
                      </a:lnTo>
                      <a:lnTo>
                        <a:pt x="68" y="9"/>
                      </a:lnTo>
                      <a:lnTo>
                        <a:pt x="70" y="3"/>
                      </a:lnTo>
                      <a:lnTo>
                        <a:pt x="69" y="3"/>
                      </a:lnTo>
                      <a:lnTo>
                        <a:pt x="70" y="3"/>
                      </a:lnTo>
                      <a:lnTo>
                        <a:pt x="69" y="1"/>
                      </a:lnTo>
                      <a:lnTo>
                        <a:pt x="68" y="0"/>
                      </a:lnTo>
                      <a:lnTo>
                        <a:pt x="67" y="0"/>
                      </a:lnTo>
                      <a:lnTo>
                        <a:pt x="65" y="0"/>
                      </a:lnTo>
                      <a:lnTo>
                        <a:pt x="64" y="0"/>
                      </a:lnTo>
                      <a:lnTo>
                        <a:pt x="62" y="0"/>
                      </a:lnTo>
                      <a:lnTo>
                        <a:pt x="62" y="1"/>
                      </a:lnTo>
                      <a:lnTo>
                        <a:pt x="61" y="3"/>
                      </a:lnTo>
                      <a:lnTo>
                        <a:pt x="61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34" name="Freeform 66">
                  <a:extLst>
                    <a:ext uri="{FF2B5EF4-FFF2-40B4-BE49-F238E27FC236}">
                      <a16:creationId xmlns:a16="http://schemas.microsoft.com/office/drawing/2014/main" id="{684B994B-30C5-8B49-0132-D463B928A3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" y="3416"/>
                  <a:ext cx="23" cy="23"/>
                </a:xfrm>
                <a:custGeom>
                  <a:avLst/>
                  <a:gdLst>
                    <a:gd name="T0" fmla="*/ 7 w 23"/>
                    <a:gd name="T1" fmla="*/ 22 h 23"/>
                    <a:gd name="T2" fmla="*/ 14 w 23"/>
                    <a:gd name="T3" fmla="*/ 20 h 23"/>
                    <a:gd name="T4" fmla="*/ 19 w 23"/>
                    <a:gd name="T5" fmla="*/ 17 h 23"/>
                    <a:gd name="T6" fmla="*/ 22 w 23"/>
                    <a:gd name="T7" fmla="*/ 13 h 23"/>
                    <a:gd name="T8" fmla="*/ 22 w 23"/>
                    <a:gd name="T9" fmla="*/ 8 h 23"/>
                    <a:gd name="T10" fmla="*/ 17 w 23"/>
                    <a:gd name="T11" fmla="*/ 4 h 23"/>
                    <a:gd name="T12" fmla="*/ 12 w 23"/>
                    <a:gd name="T13" fmla="*/ 1 h 23"/>
                    <a:gd name="T14" fmla="*/ 7 w 23"/>
                    <a:gd name="T15" fmla="*/ 0 h 23"/>
                    <a:gd name="T16" fmla="*/ 0 w 23"/>
                    <a:gd name="T17" fmla="*/ 0 h 23"/>
                    <a:gd name="T18" fmla="*/ 7 w 23"/>
                    <a:gd name="T19" fmla="*/ 2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3" h="23">
                      <a:moveTo>
                        <a:pt x="7" y="22"/>
                      </a:moveTo>
                      <a:lnTo>
                        <a:pt x="14" y="20"/>
                      </a:lnTo>
                      <a:lnTo>
                        <a:pt x="19" y="17"/>
                      </a:lnTo>
                      <a:lnTo>
                        <a:pt x="22" y="13"/>
                      </a:lnTo>
                      <a:lnTo>
                        <a:pt x="22" y="8"/>
                      </a:lnTo>
                      <a:lnTo>
                        <a:pt x="17" y="4"/>
                      </a:lnTo>
                      <a:lnTo>
                        <a:pt x="12" y="1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7" y="22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35" name="Freeform 67">
                  <a:extLst>
                    <a:ext uri="{FF2B5EF4-FFF2-40B4-BE49-F238E27FC236}">
                      <a16:creationId xmlns:a16="http://schemas.microsoft.com/office/drawing/2014/main" id="{6ABB2BEF-E207-C4E8-051D-1CA9EF25F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6" y="3416"/>
                  <a:ext cx="81" cy="39"/>
                </a:xfrm>
                <a:custGeom>
                  <a:avLst/>
                  <a:gdLst>
                    <a:gd name="T0" fmla="*/ 6 w 81"/>
                    <a:gd name="T1" fmla="*/ 38 h 39"/>
                    <a:gd name="T2" fmla="*/ 9 w 81"/>
                    <a:gd name="T3" fmla="*/ 34 h 39"/>
                    <a:gd name="T4" fmla="*/ 12 w 81"/>
                    <a:gd name="T5" fmla="*/ 32 h 39"/>
                    <a:gd name="T6" fmla="*/ 16 w 81"/>
                    <a:gd name="T7" fmla="*/ 29 h 39"/>
                    <a:gd name="T8" fmla="*/ 20 w 81"/>
                    <a:gd name="T9" fmla="*/ 27 h 39"/>
                    <a:gd name="T10" fmla="*/ 25 w 81"/>
                    <a:gd name="T11" fmla="*/ 24 h 39"/>
                    <a:gd name="T12" fmla="*/ 30 w 81"/>
                    <a:gd name="T13" fmla="*/ 21 h 39"/>
                    <a:gd name="T14" fmla="*/ 35 w 81"/>
                    <a:gd name="T15" fmla="*/ 20 h 39"/>
                    <a:gd name="T16" fmla="*/ 40 w 81"/>
                    <a:gd name="T17" fmla="*/ 17 h 39"/>
                    <a:gd name="T18" fmla="*/ 45 w 81"/>
                    <a:gd name="T19" fmla="*/ 15 h 39"/>
                    <a:gd name="T20" fmla="*/ 50 w 81"/>
                    <a:gd name="T21" fmla="*/ 14 h 39"/>
                    <a:gd name="T22" fmla="*/ 56 w 81"/>
                    <a:gd name="T23" fmla="*/ 12 h 39"/>
                    <a:gd name="T24" fmla="*/ 61 w 81"/>
                    <a:gd name="T25" fmla="*/ 10 h 39"/>
                    <a:gd name="T26" fmla="*/ 66 w 81"/>
                    <a:gd name="T27" fmla="*/ 9 h 39"/>
                    <a:gd name="T28" fmla="*/ 71 w 81"/>
                    <a:gd name="T29" fmla="*/ 8 h 39"/>
                    <a:gd name="T30" fmla="*/ 75 w 81"/>
                    <a:gd name="T31" fmla="*/ 7 h 39"/>
                    <a:gd name="T32" fmla="*/ 80 w 81"/>
                    <a:gd name="T33" fmla="*/ 6 h 39"/>
                    <a:gd name="T34" fmla="*/ 78 w 81"/>
                    <a:gd name="T35" fmla="*/ 0 h 39"/>
                    <a:gd name="T36" fmla="*/ 73 w 81"/>
                    <a:gd name="T37" fmla="*/ 0 h 39"/>
                    <a:gd name="T38" fmla="*/ 69 w 81"/>
                    <a:gd name="T39" fmla="*/ 1 h 39"/>
                    <a:gd name="T40" fmla="*/ 64 w 81"/>
                    <a:gd name="T41" fmla="*/ 2 h 39"/>
                    <a:gd name="T42" fmla="*/ 59 w 81"/>
                    <a:gd name="T43" fmla="*/ 4 h 39"/>
                    <a:gd name="T44" fmla="*/ 54 w 81"/>
                    <a:gd name="T45" fmla="*/ 5 h 39"/>
                    <a:gd name="T46" fmla="*/ 48 w 81"/>
                    <a:gd name="T47" fmla="*/ 7 h 39"/>
                    <a:gd name="T48" fmla="*/ 42 w 81"/>
                    <a:gd name="T49" fmla="*/ 9 h 39"/>
                    <a:gd name="T50" fmla="*/ 37 w 81"/>
                    <a:gd name="T51" fmla="*/ 11 h 39"/>
                    <a:gd name="T52" fmla="*/ 32 w 81"/>
                    <a:gd name="T53" fmla="*/ 13 h 39"/>
                    <a:gd name="T54" fmla="*/ 26 w 81"/>
                    <a:gd name="T55" fmla="*/ 16 h 39"/>
                    <a:gd name="T56" fmla="*/ 21 w 81"/>
                    <a:gd name="T57" fmla="*/ 18 h 39"/>
                    <a:gd name="T58" fmla="*/ 16 w 81"/>
                    <a:gd name="T59" fmla="*/ 21 h 39"/>
                    <a:gd name="T60" fmla="*/ 11 w 81"/>
                    <a:gd name="T61" fmla="*/ 23 h 39"/>
                    <a:gd name="T62" fmla="*/ 7 w 81"/>
                    <a:gd name="T63" fmla="*/ 27 h 39"/>
                    <a:gd name="T64" fmla="*/ 3 w 81"/>
                    <a:gd name="T65" fmla="*/ 29 h 39"/>
                    <a:gd name="T66" fmla="*/ 0 w 81"/>
                    <a:gd name="T67" fmla="*/ 32 h 39"/>
                    <a:gd name="T68" fmla="*/ 6 w 81"/>
                    <a:gd name="T69" fmla="*/ 38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1" h="39">
                      <a:moveTo>
                        <a:pt x="6" y="38"/>
                      </a:moveTo>
                      <a:lnTo>
                        <a:pt x="9" y="34"/>
                      </a:lnTo>
                      <a:lnTo>
                        <a:pt x="12" y="32"/>
                      </a:lnTo>
                      <a:lnTo>
                        <a:pt x="16" y="29"/>
                      </a:lnTo>
                      <a:lnTo>
                        <a:pt x="20" y="27"/>
                      </a:lnTo>
                      <a:lnTo>
                        <a:pt x="25" y="24"/>
                      </a:lnTo>
                      <a:lnTo>
                        <a:pt x="30" y="21"/>
                      </a:lnTo>
                      <a:lnTo>
                        <a:pt x="35" y="20"/>
                      </a:lnTo>
                      <a:lnTo>
                        <a:pt x="40" y="17"/>
                      </a:lnTo>
                      <a:lnTo>
                        <a:pt x="45" y="15"/>
                      </a:lnTo>
                      <a:lnTo>
                        <a:pt x="50" y="14"/>
                      </a:lnTo>
                      <a:lnTo>
                        <a:pt x="56" y="12"/>
                      </a:lnTo>
                      <a:lnTo>
                        <a:pt x="61" y="10"/>
                      </a:lnTo>
                      <a:lnTo>
                        <a:pt x="66" y="9"/>
                      </a:lnTo>
                      <a:lnTo>
                        <a:pt x="71" y="8"/>
                      </a:lnTo>
                      <a:lnTo>
                        <a:pt x="75" y="7"/>
                      </a:lnTo>
                      <a:lnTo>
                        <a:pt x="80" y="6"/>
                      </a:lnTo>
                      <a:lnTo>
                        <a:pt x="78" y="0"/>
                      </a:lnTo>
                      <a:lnTo>
                        <a:pt x="73" y="0"/>
                      </a:lnTo>
                      <a:lnTo>
                        <a:pt x="69" y="1"/>
                      </a:lnTo>
                      <a:lnTo>
                        <a:pt x="64" y="2"/>
                      </a:lnTo>
                      <a:lnTo>
                        <a:pt x="59" y="4"/>
                      </a:lnTo>
                      <a:lnTo>
                        <a:pt x="54" y="5"/>
                      </a:lnTo>
                      <a:lnTo>
                        <a:pt x="48" y="7"/>
                      </a:lnTo>
                      <a:lnTo>
                        <a:pt x="42" y="9"/>
                      </a:lnTo>
                      <a:lnTo>
                        <a:pt x="37" y="11"/>
                      </a:lnTo>
                      <a:lnTo>
                        <a:pt x="32" y="13"/>
                      </a:lnTo>
                      <a:lnTo>
                        <a:pt x="26" y="16"/>
                      </a:lnTo>
                      <a:lnTo>
                        <a:pt x="21" y="18"/>
                      </a:lnTo>
                      <a:lnTo>
                        <a:pt x="16" y="21"/>
                      </a:lnTo>
                      <a:lnTo>
                        <a:pt x="11" y="23"/>
                      </a:lnTo>
                      <a:lnTo>
                        <a:pt x="7" y="27"/>
                      </a:lnTo>
                      <a:lnTo>
                        <a:pt x="3" y="29"/>
                      </a:lnTo>
                      <a:lnTo>
                        <a:pt x="0" y="32"/>
                      </a:lnTo>
                      <a:lnTo>
                        <a:pt x="6" y="38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36" name="Freeform 68">
                  <a:extLst>
                    <a:ext uri="{FF2B5EF4-FFF2-40B4-BE49-F238E27FC236}">
                      <a16:creationId xmlns:a16="http://schemas.microsoft.com/office/drawing/2014/main" id="{3697A651-1DF7-C61D-509F-FEF50CFB3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4" y="3449"/>
                  <a:ext cx="22" cy="23"/>
                </a:xfrm>
                <a:custGeom>
                  <a:avLst/>
                  <a:gdLst>
                    <a:gd name="T0" fmla="*/ 3 w 22"/>
                    <a:gd name="T1" fmla="*/ 0 h 23"/>
                    <a:gd name="T2" fmla="*/ 1 w 22"/>
                    <a:gd name="T3" fmla="*/ 5 h 23"/>
                    <a:gd name="T4" fmla="*/ 0 w 22"/>
                    <a:gd name="T5" fmla="*/ 10 h 23"/>
                    <a:gd name="T6" fmla="*/ 1 w 22"/>
                    <a:gd name="T7" fmla="*/ 15 h 23"/>
                    <a:gd name="T8" fmla="*/ 4 w 22"/>
                    <a:gd name="T9" fmla="*/ 18 h 23"/>
                    <a:gd name="T10" fmla="*/ 9 w 22"/>
                    <a:gd name="T11" fmla="*/ 22 h 23"/>
                    <a:gd name="T12" fmla="*/ 13 w 22"/>
                    <a:gd name="T13" fmla="*/ 22 h 23"/>
                    <a:gd name="T14" fmla="*/ 16 w 22"/>
                    <a:gd name="T15" fmla="*/ 22 h 23"/>
                    <a:gd name="T16" fmla="*/ 21 w 22"/>
                    <a:gd name="T17" fmla="*/ 18 h 23"/>
                    <a:gd name="T18" fmla="*/ 3 w 22"/>
                    <a:gd name="T19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2" h="23">
                      <a:moveTo>
                        <a:pt x="3" y="0"/>
                      </a:moveTo>
                      <a:lnTo>
                        <a:pt x="1" y="5"/>
                      </a:lnTo>
                      <a:lnTo>
                        <a:pt x="0" y="10"/>
                      </a:lnTo>
                      <a:lnTo>
                        <a:pt x="1" y="15"/>
                      </a:lnTo>
                      <a:lnTo>
                        <a:pt x="4" y="18"/>
                      </a:lnTo>
                      <a:lnTo>
                        <a:pt x="9" y="22"/>
                      </a:lnTo>
                      <a:lnTo>
                        <a:pt x="13" y="22"/>
                      </a:lnTo>
                      <a:lnTo>
                        <a:pt x="16" y="22"/>
                      </a:lnTo>
                      <a:lnTo>
                        <a:pt x="21" y="18"/>
                      </a:lnTo>
                      <a:lnTo>
                        <a:pt x="3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37" name="Freeform 69">
                  <a:extLst>
                    <a:ext uri="{FF2B5EF4-FFF2-40B4-BE49-F238E27FC236}">
                      <a16:creationId xmlns:a16="http://schemas.microsoft.com/office/drawing/2014/main" id="{1C5B1B0F-9F0F-25B3-3EDC-D4B2CC5651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1" y="3397"/>
                  <a:ext cx="23" cy="23"/>
                </a:xfrm>
                <a:custGeom>
                  <a:avLst/>
                  <a:gdLst>
                    <a:gd name="T0" fmla="*/ 11 w 23"/>
                    <a:gd name="T1" fmla="*/ 22 h 23"/>
                    <a:gd name="T2" fmla="*/ 17 w 23"/>
                    <a:gd name="T3" fmla="*/ 20 h 23"/>
                    <a:gd name="T4" fmla="*/ 22 w 23"/>
                    <a:gd name="T5" fmla="*/ 16 h 23"/>
                    <a:gd name="T6" fmla="*/ 22 w 23"/>
                    <a:gd name="T7" fmla="*/ 11 h 23"/>
                    <a:gd name="T8" fmla="*/ 22 w 23"/>
                    <a:gd name="T9" fmla="*/ 7 h 23"/>
                    <a:gd name="T10" fmla="*/ 17 w 23"/>
                    <a:gd name="T11" fmla="*/ 4 h 23"/>
                    <a:gd name="T12" fmla="*/ 15 w 23"/>
                    <a:gd name="T13" fmla="*/ 1 h 23"/>
                    <a:gd name="T14" fmla="*/ 8 w 23"/>
                    <a:gd name="T15" fmla="*/ 0 h 23"/>
                    <a:gd name="T16" fmla="*/ 0 w 23"/>
                    <a:gd name="T17" fmla="*/ 0 h 23"/>
                    <a:gd name="T18" fmla="*/ 11 w 23"/>
                    <a:gd name="T19" fmla="*/ 2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3" h="23">
                      <a:moveTo>
                        <a:pt x="11" y="22"/>
                      </a:moveTo>
                      <a:lnTo>
                        <a:pt x="17" y="20"/>
                      </a:lnTo>
                      <a:lnTo>
                        <a:pt x="22" y="16"/>
                      </a:lnTo>
                      <a:lnTo>
                        <a:pt x="22" y="11"/>
                      </a:lnTo>
                      <a:lnTo>
                        <a:pt x="22" y="7"/>
                      </a:lnTo>
                      <a:lnTo>
                        <a:pt x="17" y="4"/>
                      </a:lnTo>
                      <a:lnTo>
                        <a:pt x="15" y="1"/>
                      </a:ln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11" y="22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38" name="Freeform 70">
                  <a:extLst>
                    <a:ext uri="{FF2B5EF4-FFF2-40B4-BE49-F238E27FC236}">
                      <a16:creationId xmlns:a16="http://schemas.microsoft.com/office/drawing/2014/main" id="{D5095159-9109-8F90-9872-6AB1E5F7B7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0" y="3397"/>
                  <a:ext cx="75" cy="40"/>
                </a:xfrm>
                <a:custGeom>
                  <a:avLst/>
                  <a:gdLst>
                    <a:gd name="T0" fmla="*/ 6 w 75"/>
                    <a:gd name="T1" fmla="*/ 39 h 40"/>
                    <a:gd name="T2" fmla="*/ 9 w 75"/>
                    <a:gd name="T3" fmla="*/ 35 h 40"/>
                    <a:gd name="T4" fmla="*/ 13 w 75"/>
                    <a:gd name="T5" fmla="*/ 32 h 40"/>
                    <a:gd name="T6" fmla="*/ 17 w 75"/>
                    <a:gd name="T7" fmla="*/ 29 h 40"/>
                    <a:gd name="T8" fmla="*/ 20 w 75"/>
                    <a:gd name="T9" fmla="*/ 27 h 40"/>
                    <a:gd name="T10" fmla="*/ 24 w 75"/>
                    <a:gd name="T11" fmla="*/ 24 h 40"/>
                    <a:gd name="T12" fmla="*/ 28 w 75"/>
                    <a:gd name="T13" fmla="*/ 22 h 40"/>
                    <a:gd name="T14" fmla="*/ 33 w 75"/>
                    <a:gd name="T15" fmla="*/ 20 h 40"/>
                    <a:gd name="T16" fmla="*/ 37 w 75"/>
                    <a:gd name="T17" fmla="*/ 18 h 40"/>
                    <a:gd name="T18" fmla="*/ 42 w 75"/>
                    <a:gd name="T19" fmla="*/ 16 h 40"/>
                    <a:gd name="T20" fmla="*/ 47 w 75"/>
                    <a:gd name="T21" fmla="*/ 15 h 40"/>
                    <a:gd name="T22" fmla="*/ 51 w 75"/>
                    <a:gd name="T23" fmla="*/ 13 h 40"/>
                    <a:gd name="T24" fmla="*/ 55 w 75"/>
                    <a:gd name="T25" fmla="*/ 12 h 40"/>
                    <a:gd name="T26" fmla="*/ 60 w 75"/>
                    <a:gd name="T27" fmla="*/ 10 h 40"/>
                    <a:gd name="T28" fmla="*/ 65 w 75"/>
                    <a:gd name="T29" fmla="*/ 9 h 40"/>
                    <a:gd name="T30" fmla="*/ 69 w 75"/>
                    <a:gd name="T31" fmla="*/ 8 h 40"/>
                    <a:gd name="T32" fmla="*/ 74 w 75"/>
                    <a:gd name="T33" fmla="*/ 7 h 40"/>
                    <a:gd name="T34" fmla="*/ 71 w 75"/>
                    <a:gd name="T35" fmla="*/ 0 h 40"/>
                    <a:gd name="T36" fmla="*/ 67 w 75"/>
                    <a:gd name="T37" fmla="*/ 1 h 40"/>
                    <a:gd name="T38" fmla="*/ 62 w 75"/>
                    <a:gd name="T39" fmla="*/ 2 h 40"/>
                    <a:gd name="T40" fmla="*/ 57 w 75"/>
                    <a:gd name="T41" fmla="*/ 3 h 40"/>
                    <a:gd name="T42" fmla="*/ 53 w 75"/>
                    <a:gd name="T43" fmla="*/ 5 h 40"/>
                    <a:gd name="T44" fmla="*/ 48 w 75"/>
                    <a:gd name="T45" fmla="*/ 7 h 40"/>
                    <a:gd name="T46" fmla="*/ 43 w 75"/>
                    <a:gd name="T47" fmla="*/ 8 h 40"/>
                    <a:gd name="T48" fmla="*/ 39 w 75"/>
                    <a:gd name="T49" fmla="*/ 10 h 40"/>
                    <a:gd name="T50" fmla="*/ 34 w 75"/>
                    <a:gd name="T51" fmla="*/ 11 h 40"/>
                    <a:gd name="T52" fmla="*/ 30 w 75"/>
                    <a:gd name="T53" fmla="*/ 14 h 40"/>
                    <a:gd name="T54" fmla="*/ 25 w 75"/>
                    <a:gd name="T55" fmla="*/ 16 h 40"/>
                    <a:gd name="T56" fmla="*/ 20 w 75"/>
                    <a:gd name="T57" fmla="*/ 18 h 40"/>
                    <a:gd name="T58" fmla="*/ 16 w 75"/>
                    <a:gd name="T59" fmla="*/ 21 h 40"/>
                    <a:gd name="T60" fmla="*/ 12 w 75"/>
                    <a:gd name="T61" fmla="*/ 23 h 40"/>
                    <a:gd name="T62" fmla="*/ 7 w 75"/>
                    <a:gd name="T63" fmla="*/ 27 h 40"/>
                    <a:gd name="T64" fmla="*/ 4 w 75"/>
                    <a:gd name="T65" fmla="*/ 30 h 40"/>
                    <a:gd name="T66" fmla="*/ 0 w 75"/>
                    <a:gd name="T67" fmla="*/ 34 h 40"/>
                    <a:gd name="T68" fmla="*/ 6 w 75"/>
                    <a:gd name="T69" fmla="*/ 39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5" h="40">
                      <a:moveTo>
                        <a:pt x="6" y="39"/>
                      </a:moveTo>
                      <a:lnTo>
                        <a:pt x="9" y="35"/>
                      </a:lnTo>
                      <a:lnTo>
                        <a:pt x="13" y="32"/>
                      </a:lnTo>
                      <a:lnTo>
                        <a:pt x="17" y="29"/>
                      </a:lnTo>
                      <a:lnTo>
                        <a:pt x="20" y="27"/>
                      </a:lnTo>
                      <a:lnTo>
                        <a:pt x="24" y="24"/>
                      </a:lnTo>
                      <a:lnTo>
                        <a:pt x="28" y="22"/>
                      </a:lnTo>
                      <a:lnTo>
                        <a:pt x="33" y="20"/>
                      </a:lnTo>
                      <a:lnTo>
                        <a:pt x="37" y="18"/>
                      </a:lnTo>
                      <a:lnTo>
                        <a:pt x="42" y="16"/>
                      </a:lnTo>
                      <a:lnTo>
                        <a:pt x="47" y="15"/>
                      </a:lnTo>
                      <a:lnTo>
                        <a:pt x="51" y="13"/>
                      </a:lnTo>
                      <a:lnTo>
                        <a:pt x="55" y="12"/>
                      </a:lnTo>
                      <a:lnTo>
                        <a:pt x="60" y="10"/>
                      </a:lnTo>
                      <a:lnTo>
                        <a:pt x="65" y="9"/>
                      </a:lnTo>
                      <a:lnTo>
                        <a:pt x="69" y="8"/>
                      </a:lnTo>
                      <a:lnTo>
                        <a:pt x="74" y="7"/>
                      </a:lnTo>
                      <a:lnTo>
                        <a:pt x="71" y="0"/>
                      </a:lnTo>
                      <a:lnTo>
                        <a:pt x="67" y="1"/>
                      </a:lnTo>
                      <a:lnTo>
                        <a:pt x="62" y="2"/>
                      </a:lnTo>
                      <a:lnTo>
                        <a:pt x="57" y="3"/>
                      </a:lnTo>
                      <a:lnTo>
                        <a:pt x="53" y="5"/>
                      </a:lnTo>
                      <a:lnTo>
                        <a:pt x="48" y="7"/>
                      </a:lnTo>
                      <a:lnTo>
                        <a:pt x="43" y="8"/>
                      </a:lnTo>
                      <a:lnTo>
                        <a:pt x="39" y="10"/>
                      </a:lnTo>
                      <a:lnTo>
                        <a:pt x="34" y="11"/>
                      </a:lnTo>
                      <a:lnTo>
                        <a:pt x="30" y="14"/>
                      </a:lnTo>
                      <a:lnTo>
                        <a:pt x="25" y="16"/>
                      </a:lnTo>
                      <a:lnTo>
                        <a:pt x="20" y="18"/>
                      </a:lnTo>
                      <a:lnTo>
                        <a:pt x="16" y="21"/>
                      </a:lnTo>
                      <a:lnTo>
                        <a:pt x="12" y="23"/>
                      </a:lnTo>
                      <a:lnTo>
                        <a:pt x="7" y="27"/>
                      </a:lnTo>
                      <a:lnTo>
                        <a:pt x="4" y="30"/>
                      </a:lnTo>
                      <a:lnTo>
                        <a:pt x="0" y="34"/>
                      </a:lnTo>
                      <a:lnTo>
                        <a:pt x="6" y="39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39" name="Freeform 71">
                  <a:extLst>
                    <a:ext uri="{FF2B5EF4-FFF2-40B4-BE49-F238E27FC236}">
                      <a16:creationId xmlns:a16="http://schemas.microsoft.com/office/drawing/2014/main" id="{E4501159-2EE5-DBDA-975A-1B33304B90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0" y="3430"/>
                  <a:ext cx="21" cy="24"/>
                </a:xfrm>
                <a:custGeom>
                  <a:avLst/>
                  <a:gdLst>
                    <a:gd name="T0" fmla="*/ 2 w 21"/>
                    <a:gd name="T1" fmla="*/ 0 h 24"/>
                    <a:gd name="T2" fmla="*/ 1 w 21"/>
                    <a:gd name="T3" fmla="*/ 5 h 24"/>
                    <a:gd name="T4" fmla="*/ 0 w 21"/>
                    <a:gd name="T5" fmla="*/ 10 h 24"/>
                    <a:gd name="T6" fmla="*/ 2 w 21"/>
                    <a:gd name="T7" fmla="*/ 15 h 24"/>
                    <a:gd name="T8" fmla="*/ 4 w 21"/>
                    <a:gd name="T9" fmla="*/ 19 h 24"/>
                    <a:gd name="T10" fmla="*/ 8 w 21"/>
                    <a:gd name="T11" fmla="*/ 21 h 24"/>
                    <a:gd name="T12" fmla="*/ 12 w 21"/>
                    <a:gd name="T13" fmla="*/ 23 h 24"/>
                    <a:gd name="T14" fmla="*/ 15 w 21"/>
                    <a:gd name="T15" fmla="*/ 21 h 24"/>
                    <a:gd name="T16" fmla="*/ 20 w 21"/>
                    <a:gd name="T17" fmla="*/ 17 h 24"/>
                    <a:gd name="T18" fmla="*/ 2 w 21"/>
                    <a:gd name="T1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24">
                      <a:moveTo>
                        <a:pt x="2" y="0"/>
                      </a:moveTo>
                      <a:lnTo>
                        <a:pt x="1" y="5"/>
                      </a:lnTo>
                      <a:lnTo>
                        <a:pt x="0" y="10"/>
                      </a:lnTo>
                      <a:lnTo>
                        <a:pt x="2" y="15"/>
                      </a:lnTo>
                      <a:lnTo>
                        <a:pt x="4" y="19"/>
                      </a:lnTo>
                      <a:lnTo>
                        <a:pt x="8" y="21"/>
                      </a:lnTo>
                      <a:lnTo>
                        <a:pt x="12" y="23"/>
                      </a:lnTo>
                      <a:lnTo>
                        <a:pt x="15" y="21"/>
                      </a:lnTo>
                      <a:lnTo>
                        <a:pt x="20" y="17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40" name="Freeform 72">
                  <a:extLst>
                    <a:ext uri="{FF2B5EF4-FFF2-40B4-BE49-F238E27FC236}">
                      <a16:creationId xmlns:a16="http://schemas.microsoft.com/office/drawing/2014/main" id="{37C6365C-C6FC-FDAB-E934-4FAAF95AF4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9" y="3384"/>
                  <a:ext cx="23" cy="23"/>
                </a:xfrm>
                <a:custGeom>
                  <a:avLst/>
                  <a:gdLst>
                    <a:gd name="T0" fmla="*/ 0 w 23"/>
                    <a:gd name="T1" fmla="*/ 22 h 23"/>
                    <a:gd name="T2" fmla="*/ 11 w 23"/>
                    <a:gd name="T3" fmla="*/ 20 h 23"/>
                    <a:gd name="T4" fmla="*/ 16 w 23"/>
                    <a:gd name="T5" fmla="*/ 17 h 23"/>
                    <a:gd name="T6" fmla="*/ 19 w 23"/>
                    <a:gd name="T7" fmla="*/ 14 h 23"/>
                    <a:gd name="T8" fmla="*/ 22 w 23"/>
                    <a:gd name="T9" fmla="*/ 10 h 23"/>
                    <a:gd name="T10" fmla="*/ 19 w 23"/>
                    <a:gd name="T11" fmla="*/ 5 h 23"/>
                    <a:gd name="T12" fmla="*/ 16 w 23"/>
                    <a:gd name="T13" fmla="*/ 2 h 23"/>
                    <a:gd name="T14" fmla="*/ 11 w 23"/>
                    <a:gd name="T15" fmla="*/ 0 h 23"/>
                    <a:gd name="T16" fmla="*/ 0 w 23"/>
                    <a:gd name="T17" fmla="*/ 0 h 23"/>
                    <a:gd name="T18" fmla="*/ 0 w 23"/>
                    <a:gd name="T19" fmla="*/ 2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3" h="23">
                      <a:moveTo>
                        <a:pt x="0" y="22"/>
                      </a:moveTo>
                      <a:lnTo>
                        <a:pt x="11" y="20"/>
                      </a:lnTo>
                      <a:lnTo>
                        <a:pt x="16" y="17"/>
                      </a:lnTo>
                      <a:lnTo>
                        <a:pt x="19" y="14"/>
                      </a:lnTo>
                      <a:lnTo>
                        <a:pt x="22" y="10"/>
                      </a:lnTo>
                      <a:lnTo>
                        <a:pt x="19" y="5"/>
                      </a:lnTo>
                      <a:lnTo>
                        <a:pt x="16" y="2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0" y="22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41" name="Freeform 73">
                  <a:extLst>
                    <a:ext uri="{FF2B5EF4-FFF2-40B4-BE49-F238E27FC236}">
                      <a16:creationId xmlns:a16="http://schemas.microsoft.com/office/drawing/2014/main" id="{58FB9461-61DD-EAA4-6B08-CAC81CD37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2" y="3384"/>
                  <a:ext cx="78" cy="36"/>
                </a:xfrm>
                <a:custGeom>
                  <a:avLst/>
                  <a:gdLst>
                    <a:gd name="T0" fmla="*/ 6 w 78"/>
                    <a:gd name="T1" fmla="*/ 35 h 36"/>
                    <a:gd name="T2" fmla="*/ 10 w 78"/>
                    <a:gd name="T3" fmla="*/ 31 h 36"/>
                    <a:gd name="T4" fmla="*/ 13 w 78"/>
                    <a:gd name="T5" fmla="*/ 28 h 36"/>
                    <a:gd name="T6" fmla="*/ 17 w 78"/>
                    <a:gd name="T7" fmla="*/ 25 h 36"/>
                    <a:gd name="T8" fmla="*/ 21 w 78"/>
                    <a:gd name="T9" fmla="*/ 22 h 36"/>
                    <a:gd name="T10" fmla="*/ 26 w 78"/>
                    <a:gd name="T11" fmla="*/ 20 h 36"/>
                    <a:gd name="T12" fmla="*/ 30 w 78"/>
                    <a:gd name="T13" fmla="*/ 17 h 36"/>
                    <a:gd name="T14" fmla="*/ 34 w 78"/>
                    <a:gd name="T15" fmla="*/ 15 h 36"/>
                    <a:gd name="T16" fmla="*/ 39 w 78"/>
                    <a:gd name="T17" fmla="*/ 13 h 36"/>
                    <a:gd name="T18" fmla="*/ 44 w 78"/>
                    <a:gd name="T19" fmla="*/ 11 h 36"/>
                    <a:gd name="T20" fmla="*/ 48 w 78"/>
                    <a:gd name="T21" fmla="*/ 10 h 36"/>
                    <a:gd name="T22" fmla="*/ 53 w 78"/>
                    <a:gd name="T23" fmla="*/ 8 h 36"/>
                    <a:gd name="T24" fmla="*/ 57 w 78"/>
                    <a:gd name="T25" fmla="*/ 8 h 36"/>
                    <a:gd name="T26" fmla="*/ 62 w 78"/>
                    <a:gd name="T27" fmla="*/ 7 h 36"/>
                    <a:gd name="T28" fmla="*/ 67 w 78"/>
                    <a:gd name="T29" fmla="*/ 6 h 36"/>
                    <a:gd name="T30" fmla="*/ 72 w 78"/>
                    <a:gd name="T31" fmla="*/ 6 h 36"/>
                    <a:gd name="T32" fmla="*/ 77 w 78"/>
                    <a:gd name="T33" fmla="*/ 6 h 36"/>
                    <a:gd name="T34" fmla="*/ 77 w 78"/>
                    <a:gd name="T35" fmla="*/ 0 h 36"/>
                    <a:gd name="T36" fmla="*/ 71 w 78"/>
                    <a:gd name="T37" fmla="*/ 0 h 36"/>
                    <a:gd name="T38" fmla="*/ 66 w 78"/>
                    <a:gd name="T39" fmla="*/ 0 h 36"/>
                    <a:gd name="T40" fmla="*/ 61 w 78"/>
                    <a:gd name="T41" fmla="*/ 0 h 36"/>
                    <a:gd name="T42" fmla="*/ 56 w 78"/>
                    <a:gd name="T43" fmla="*/ 1 h 36"/>
                    <a:gd name="T44" fmla="*/ 51 w 78"/>
                    <a:gd name="T45" fmla="*/ 2 h 36"/>
                    <a:gd name="T46" fmla="*/ 46 w 78"/>
                    <a:gd name="T47" fmla="*/ 4 h 36"/>
                    <a:gd name="T48" fmla="*/ 41 w 78"/>
                    <a:gd name="T49" fmla="*/ 5 h 36"/>
                    <a:gd name="T50" fmla="*/ 35 w 78"/>
                    <a:gd name="T51" fmla="*/ 7 h 36"/>
                    <a:gd name="T52" fmla="*/ 31 w 78"/>
                    <a:gd name="T53" fmla="*/ 9 h 36"/>
                    <a:gd name="T54" fmla="*/ 26 w 78"/>
                    <a:gd name="T55" fmla="*/ 11 h 36"/>
                    <a:gd name="T56" fmla="*/ 21 w 78"/>
                    <a:gd name="T57" fmla="*/ 14 h 36"/>
                    <a:gd name="T58" fmla="*/ 17 w 78"/>
                    <a:gd name="T59" fmla="*/ 17 h 36"/>
                    <a:gd name="T60" fmla="*/ 12 w 78"/>
                    <a:gd name="T61" fmla="*/ 20 h 36"/>
                    <a:gd name="T62" fmla="*/ 8 w 78"/>
                    <a:gd name="T63" fmla="*/ 23 h 36"/>
                    <a:gd name="T64" fmla="*/ 4 w 78"/>
                    <a:gd name="T65" fmla="*/ 27 h 36"/>
                    <a:gd name="T66" fmla="*/ 0 w 78"/>
                    <a:gd name="T67" fmla="*/ 30 h 36"/>
                    <a:gd name="T68" fmla="*/ 6 w 78"/>
                    <a:gd name="T69" fmla="*/ 35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8" h="36">
                      <a:moveTo>
                        <a:pt x="6" y="35"/>
                      </a:moveTo>
                      <a:lnTo>
                        <a:pt x="10" y="31"/>
                      </a:lnTo>
                      <a:lnTo>
                        <a:pt x="13" y="28"/>
                      </a:lnTo>
                      <a:lnTo>
                        <a:pt x="17" y="25"/>
                      </a:lnTo>
                      <a:lnTo>
                        <a:pt x="21" y="22"/>
                      </a:lnTo>
                      <a:lnTo>
                        <a:pt x="26" y="20"/>
                      </a:lnTo>
                      <a:lnTo>
                        <a:pt x="30" y="17"/>
                      </a:lnTo>
                      <a:lnTo>
                        <a:pt x="34" y="15"/>
                      </a:lnTo>
                      <a:lnTo>
                        <a:pt x="39" y="13"/>
                      </a:lnTo>
                      <a:lnTo>
                        <a:pt x="44" y="11"/>
                      </a:lnTo>
                      <a:lnTo>
                        <a:pt x="48" y="10"/>
                      </a:lnTo>
                      <a:lnTo>
                        <a:pt x="53" y="8"/>
                      </a:lnTo>
                      <a:lnTo>
                        <a:pt x="57" y="8"/>
                      </a:lnTo>
                      <a:lnTo>
                        <a:pt x="62" y="7"/>
                      </a:lnTo>
                      <a:lnTo>
                        <a:pt x="67" y="6"/>
                      </a:lnTo>
                      <a:lnTo>
                        <a:pt x="72" y="6"/>
                      </a:lnTo>
                      <a:lnTo>
                        <a:pt x="77" y="6"/>
                      </a:lnTo>
                      <a:lnTo>
                        <a:pt x="77" y="0"/>
                      </a:lnTo>
                      <a:lnTo>
                        <a:pt x="71" y="0"/>
                      </a:lnTo>
                      <a:lnTo>
                        <a:pt x="66" y="0"/>
                      </a:lnTo>
                      <a:lnTo>
                        <a:pt x="61" y="0"/>
                      </a:lnTo>
                      <a:lnTo>
                        <a:pt x="56" y="1"/>
                      </a:lnTo>
                      <a:lnTo>
                        <a:pt x="51" y="2"/>
                      </a:lnTo>
                      <a:lnTo>
                        <a:pt x="46" y="4"/>
                      </a:lnTo>
                      <a:lnTo>
                        <a:pt x="41" y="5"/>
                      </a:lnTo>
                      <a:lnTo>
                        <a:pt x="35" y="7"/>
                      </a:lnTo>
                      <a:lnTo>
                        <a:pt x="31" y="9"/>
                      </a:lnTo>
                      <a:lnTo>
                        <a:pt x="26" y="11"/>
                      </a:lnTo>
                      <a:lnTo>
                        <a:pt x="21" y="14"/>
                      </a:lnTo>
                      <a:lnTo>
                        <a:pt x="17" y="17"/>
                      </a:lnTo>
                      <a:lnTo>
                        <a:pt x="12" y="20"/>
                      </a:lnTo>
                      <a:lnTo>
                        <a:pt x="8" y="23"/>
                      </a:lnTo>
                      <a:lnTo>
                        <a:pt x="4" y="27"/>
                      </a:lnTo>
                      <a:lnTo>
                        <a:pt x="0" y="30"/>
                      </a:lnTo>
                      <a:lnTo>
                        <a:pt x="6" y="35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42" name="Freeform 74">
                  <a:extLst>
                    <a:ext uri="{FF2B5EF4-FFF2-40B4-BE49-F238E27FC236}">
                      <a16:creationId xmlns:a16="http://schemas.microsoft.com/office/drawing/2014/main" id="{6226D56B-995B-4927-3EC7-B7CC16C14C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1" y="3414"/>
                  <a:ext cx="22" cy="24"/>
                </a:xfrm>
                <a:custGeom>
                  <a:avLst/>
                  <a:gdLst>
                    <a:gd name="T0" fmla="*/ 3 w 22"/>
                    <a:gd name="T1" fmla="*/ 0 h 24"/>
                    <a:gd name="T2" fmla="*/ 1 w 22"/>
                    <a:gd name="T3" fmla="*/ 5 h 24"/>
                    <a:gd name="T4" fmla="*/ 0 w 22"/>
                    <a:gd name="T5" fmla="*/ 10 h 24"/>
                    <a:gd name="T6" fmla="*/ 3 w 22"/>
                    <a:gd name="T7" fmla="*/ 15 h 24"/>
                    <a:gd name="T8" fmla="*/ 4 w 22"/>
                    <a:gd name="T9" fmla="*/ 19 h 24"/>
                    <a:gd name="T10" fmla="*/ 9 w 22"/>
                    <a:gd name="T11" fmla="*/ 23 h 24"/>
                    <a:gd name="T12" fmla="*/ 13 w 22"/>
                    <a:gd name="T13" fmla="*/ 23 h 24"/>
                    <a:gd name="T14" fmla="*/ 16 w 22"/>
                    <a:gd name="T15" fmla="*/ 21 h 24"/>
                    <a:gd name="T16" fmla="*/ 21 w 22"/>
                    <a:gd name="T17" fmla="*/ 17 h 24"/>
                    <a:gd name="T18" fmla="*/ 3 w 22"/>
                    <a:gd name="T1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2" h="24">
                      <a:moveTo>
                        <a:pt x="3" y="0"/>
                      </a:moveTo>
                      <a:lnTo>
                        <a:pt x="1" y="5"/>
                      </a:lnTo>
                      <a:lnTo>
                        <a:pt x="0" y="10"/>
                      </a:lnTo>
                      <a:lnTo>
                        <a:pt x="3" y="15"/>
                      </a:lnTo>
                      <a:lnTo>
                        <a:pt x="4" y="19"/>
                      </a:lnTo>
                      <a:lnTo>
                        <a:pt x="9" y="23"/>
                      </a:lnTo>
                      <a:lnTo>
                        <a:pt x="13" y="23"/>
                      </a:lnTo>
                      <a:lnTo>
                        <a:pt x="16" y="21"/>
                      </a:lnTo>
                      <a:lnTo>
                        <a:pt x="21" y="17"/>
                      </a:lnTo>
                      <a:lnTo>
                        <a:pt x="3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43" name="Freeform 75">
                  <a:extLst>
                    <a:ext uri="{FF2B5EF4-FFF2-40B4-BE49-F238E27FC236}">
                      <a16:creationId xmlns:a16="http://schemas.microsoft.com/office/drawing/2014/main" id="{789499AF-9370-7768-6F24-8CC774FF1A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97" y="3370"/>
                  <a:ext cx="21" cy="22"/>
                </a:xfrm>
                <a:custGeom>
                  <a:avLst/>
                  <a:gdLst>
                    <a:gd name="T0" fmla="*/ 0 w 21"/>
                    <a:gd name="T1" fmla="*/ 21 h 22"/>
                    <a:gd name="T2" fmla="*/ 10 w 21"/>
                    <a:gd name="T3" fmla="*/ 19 h 22"/>
                    <a:gd name="T4" fmla="*/ 15 w 21"/>
                    <a:gd name="T5" fmla="*/ 18 h 22"/>
                    <a:gd name="T6" fmla="*/ 17 w 21"/>
                    <a:gd name="T7" fmla="*/ 14 h 22"/>
                    <a:gd name="T8" fmla="*/ 20 w 21"/>
                    <a:gd name="T9" fmla="*/ 9 h 22"/>
                    <a:gd name="T10" fmla="*/ 17 w 21"/>
                    <a:gd name="T11" fmla="*/ 7 h 22"/>
                    <a:gd name="T12" fmla="*/ 15 w 21"/>
                    <a:gd name="T13" fmla="*/ 2 h 22"/>
                    <a:gd name="T14" fmla="*/ 10 w 21"/>
                    <a:gd name="T15" fmla="*/ 1 h 22"/>
                    <a:gd name="T16" fmla="*/ 0 w 21"/>
                    <a:gd name="T17" fmla="*/ 0 h 22"/>
                    <a:gd name="T18" fmla="*/ 0 w 21"/>
                    <a:gd name="T19" fmla="*/ 2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22">
                      <a:moveTo>
                        <a:pt x="0" y="21"/>
                      </a:moveTo>
                      <a:lnTo>
                        <a:pt x="10" y="19"/>
                      </a:lnTo>
                      <a:lnTo>
                        <a:pt x="15" y="18"/>
                      </a:lnTo>
                      <a:lnTo>
                        <a:pt x="17" y="14"/>
                      </a:lnTo>
                      <a:lnTo>
                        <a:pt x="20" y="9"/>
                      </a:lnTo>
                      <a:lnTo>
                        <a:pt x="17" y="7"/>
                      </a:lnTo>
                      <a:lnTo>
                        <a:pt x="15" y="2"/>
                      </a:lnTo>
                      <a:lnTo>
                        <a:pt x="10" y="1"/>
                      </a:lnTo>
                      <a:lnTo>
                        <a:pt x="0" y="0"/>
                      </a:lnTo>
                      <a:lnTo>
                        <a:pt x="0" y="21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44" name="Freeform 76">
                  <a:extLst>
                    <a:ext uri="{FF2B5EF4-FFF2-40B4-BE49-F238E27FC236}">
                      <a16:creationId xmlns:a16="http://schemas.microsoft.com/office/drawing/2014/main" id="{A7FDE483-2209-C442-8A04-4306C703EB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6" y="3370"/>
                  <a:ext cx="82" cy="34"/>
                </a:xfrm>
                <a:custGeom>
                  <a:avLst/>
                  <a:gdLst>
                    <a:gd name="T0" fmla="*/ 6 w 82"/>
                    <a:gd name="T1" fmla="*/ 33 h 34"/>
                    <a:gd name="T2" fmla="*/ 9 w 82"/>
                    <a:gd name="T3" fmla="*/ 29 h 34"/>
                    <a:gd name="T4" fmla="*/ 13 w 82"/>
                    <a:gd name="T5" fmla="*/ 26 h 34"/>
                    <a:gd name="T6" fmla="*/ 17 w 82"/>
                    <a:gd name="T7" fmla="*/ 23 h 34"/>
                    <a:gd name="T8" fmla="*/ 21 w 82"/>
                    <a:gd name="T9" fmla="*/ 21 h 34"/>
                    <a:gd name="T10" fmla="*/ 26 w 82"/>
                    <a:gd name="T11" fmla="*/ 19 h 34"/>
                    <a:gd name="T12" fmla="*/ 31 w 82"/>
                    <a:gd name="T13" fmla="*/ 16 h 34"/>
                    <a:gd name="T14" fmla="*/ 36 w 82"/>
                    <a:gd name="T15" fmla="*/ 14 h 34"/>
                    <a:gd name="T16" fmla="*/ 40 w 82"/>
                    <a:gd name="T17" fmla="*/ 13 h 34"/>
                    <a:gd name="T18" fmla="*/ 45 w 82"/>
                    <a:gd name="T19" fmla="*/ 11 h 34"/>
                    <a:gd name="T20" fmla="*/ 50 w 82"/>
                    <a:gd name="T21" fmla="*/ 10 h 34"/>
                    <a:gd name="T22" fmla="*/ 55 w 82"/>
                    <a:gd name="T23" fmla="*/ 8 h 34"/>
                    <a:gd name="T24" fmla="*/ 61 w 82"/>
                    <a:gd name="T25" fmla="*/ 8 h 34"/>
                    <a:gd name="T26" fmla="*/ 66 w 82"/>
                    <a:gd name="T27" fmla="*/ 7 h 34"/>
                    <a:gd name="T28" fmla="*/ 71 w 82"/>
                    <a:gd name="T29" fmla="*/ 6 h 34"/>
                    <a:gd name="T30" fmla="*/ 76 w 82"/>
                    <a:gd name="T31" fmla="*/ 6 h 34"/>
                    <a:gd name="T32" fmla="*/ 81 w 82"/>
                    <a:gd name="T33" fmla="*/ 6 h 34"/>
                    <a:gd name="T34" fmla="*/ 81 w 82"/>
                    <a:gd name="T35" fmla="*/ 0 h 34"/>
                    <a:gd name="T36" fmla="*/ 75 w 82"/>
                    <a:gd name="T37" fmla="*/ 0 h 34"/>
                    <a:gd name="T38" fmla="*/ 70 w 82"/>
                    <a:gd name="T39" fmla="*/ 0 h 34"/>
                    <a:gd name="T40" fmla="*/ 64 w 82"/>
                    <a:gd name="T41" fmla="*/ 0 h 34"/>
                    <a:gd name="T42" fmla="*/ 59 w 82"/>
                    <a:gd name="T43" fmla="*/ 1 h 34"/>
                    <a:gd name="T44" fmla="*/ 53 w 82"/>
                    <a:gd name="T45" fmla="*/ 2 h 34"/>
                    <a:gd name="T46" fmla="*/ 48 w 82"/>
                    <a:gd name="T47" fmla="*/ 3 h 34"/>
                    <a:gd name="T48" fmla="*/ 42 w 82"/>
                    <a:gd name="T49" fmla="*/ 5 h 34"/>
                    <a:gd name="T50" fmla="*/ 38 w 82"/>
                    <a:gd name="T51" fmla="*/ 7 h 34"/>
                    <a:gd name="T52" fmla="*/ 32 w 82"/>
                    <a:gd name="T53" fmla="*/ 8 h 34"/>
                    <a:gd name="T54" fmla="*/ 27 w 82"/>
                    <a:gd name="T55" fmla="*/ 11 h 34"/>
                    <a:gd name="T56" fmla="*/ 22 w 82"/>
                    <a:gd name="T57" fmla="*/ 13 h 34"/>
                    <a:gd name="T58" fmla="*/ 17 w 82"/>
                    <a:gd name="T59" fmla="*/ 15 h 34"/>
                    <a:gd name="T60" fmla="*/ 13 w 82"/>
                    <a:gd name="T61" fmla="*/ 19 h 34"/>
                    <a:gd name="T62" fmla="*/ 8 w 82"/>
                    <a:gd name="T63" fmla="*/ 22 h 34"/>
                    <a:gd name="T64" fmla="*/ 4 w 82"/>
                    <a:gd name="T65" fmla="*/ 24 h 34"/>
                    <a:gd name="T66" fmla="*/ 0 w 82"/>
                    <a:gd name="T67" fmla="*/ 28 h 34"/>
                    <a:gd name="T68" fmla="*/ 6 w 82"/>
                    <a:gd name="T69" fmla="*/ 3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2" h="34">
                      <a:moveTo>
                        <a:pt x="6" y="33"/>
                      </a:moveTo>
                      <a:lnTo>
                        <a:pt x="9" y="29"/>
                      </a:lnTo>
                      <a:lnTo>
                        <a:pt x="13" y="26"/>
                      </a:lnTo>
                      <a:lnTo>
                        <a:pt x="17" y="23"/>
                      </a:lnTo>
                      <a:lnTo>
                        <a:pt x="21" y="21"/>
                      </a:lnTo>
                      <a:lnTo>
                        <a:pt x="26" y="19"/>
                      </a:lnTo>
                      <a:lnTo>
                        <a:pt x="31" y="16"/>
                      </a:lnTo>
                      <a:lnTo>
                        <a:pt x="36" y="14"/>
                      </a:lnTo>
                      <a:lnTo>
                        <a:pt x="40" y="13"/>
                      </a:lnTo>
                      <a:lnTo>
                        <a:pt x="45" y="11"/>
                      </a:lnTo>
                      <a:lnTo>
                        <a:pt x="50" y="10"/>
                      </a:lnTo>
                      <a:lnTo>
                        <a:pt x="55" y="8"/>
                      </a:lnTo>
                      <a:lnTo>
                        <a:pt x="61" y="8"/>
                      </a:lnTo>
                      <a:lnTo>
                        <a:pt x="66" y="7"/>
                      </a:lnTo>
                      <a:lnTo>
                        <a:pt x="71" y="6"/>
                      </a:lnTo>
                      <a:lnTo>
                        <a:pt x="76" y="6"/>
                      </a:lnTo>
                      <a:lnTo>
                        <a:pt x="81" y="6"/>
                      </a:lnTo>
                      <a:lnTo>
                        <a:pt x="81" y="0"/>
                      </a:lnTo>
                      <a:lnTo>
                        <a:pt x="75" y="0"/>
                      </a:lnTo>
                      <a:lnTo>
                        <a:pt x="70" y="0"/>
                      </a:lnTo>
                      <a:lnTo>
                        <a:pt x="64" y="0"/>
                      </a:lnTo>
                      <a:lnTo>
                        <a:pt x="59" y="1"/>
                      </a:lnTo>
                      <a:lnTo>
                        <a:pt x="53" y="2"/>
                      </a:lnTo>
                      <a:lnTo>
                        <a:pt x="48" y="3"/>
                      </a:lnTo>
                      <a:lnTo>
                        <a:pt x="42" y="5"/>
                      </a:lnTo>
                      <a:lnTo>
                        <a:pt x="38" y="7"/>
                      </a:lnTo>
                      <a:lnTo>
                        <a:pt x="32" y="8"/>
                      </a:lnTo>
                      <a:lnTo>
                        <a:pt x="27" y="11"/>
                      </a:lnTo>
                      <a:lnTo>
                        <a:pt x="22" y="13"/>
                      </a:lnTo>
                      <a:lnTo>
                        <a:pt x="17" y="15"/>
                      </a:lnTo>
                      <a:lnTo>
                        <a:pt x="13" y="19"/>
                      </a:lnTo>
                      <a:lnTo>
                        <a:pt x="8" y="22"/>
                      </a:lnTo>
                      <a:lnTo>
                        <a:pt x="4" y="24"/>
                      </a:lnTo>
                      <a:lnTo>
                        <a:pt x="0" y="28"/>
                      </a:lnTo>
                      <a:lnTo>
                        <a:pt x="6" y="33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45" name="Freeform 77">
                  <a:extLst>
                    <a:ext uri="{FF2B5EF4-FFF2-40B4-BE49-F238E27FC236}">
                      <a16:creationId xmlns:a16="http://schemas.microsoft.com/office/drawing/2014/main" id="{B10B3238-348B-F871-42AD-6942FD4A1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6" y="3397"/>
                  <a:ext cx="21" cy="23"/>
                </a:xfrm>
                <a:custGeom>
                  <a:avLst/>
                  <a:gdLst>
                    <a:gd name="T0" fmla="*/ 2 w 21"/>
                    <a:gd name="T1" fmla="*/ 0 h 23"/>
                    <a:gd name="T2" fmla="*/ 1 w 21"/>
                    <a:gd name="T3" fmla="*/ 6 h 23"/>
                    <a:gd name="T4" fmla="*/ 0 w 21"/>
                    <a:gd name="T5" fmla="*/ 10 h 23"/>
                    <a:gd name="T6" fmla="*/ 1 w 21"/>
                    <a:gd name="T7" fmla="*/ 15 h 23"/>
                    <a:gd name="T8" fmla="*/ 4 w 21"/>
                    <a:gd name="T9" fmla="*/ 18 h 23"/>
                    <a:gd name="T10" fmla="*/ 8 w 21"/>
                    <a:gd name="T11" fmla="*/ 22 h 23"/>
                    <a:gd name="T12" fmla="*/ 11 w 21"/>
                    <a:gd name="T13" fmla="*/ 22 h 23"/>
                    <a:gd name="T14" fmla="*/ 15 w 21"/>
                    <a:gd name="T15" fmla="*/ 22 h 23"/>
                    <a:gd name="T16" fmla="*/ 20 w 21"/>
                    <a:gd name="T17" fmla="*/ 18 h 23"/>
                    <a:gd name="T18" fmla="*/ 2 w 21"/>
                    <a:gd name="T19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23">
                      <a:moveTo>
                        <a:pt x="2" y="0"/>
                      </a:moveTo>
                      <a:lnTo>
                        <a:pt x="1" y="6"/>
                      </a:lnTo>
                      <a:lnTo>
                        <a:pt x="0" y="10"/>
                      </a:lnTo>
                      <a:lnTo>
                        <a:pt x="1" y="15"/>
                      </a:lnTo>
                      <a:lnTo>
                        <a:pt x="4" y="18"/>
                      </a:lnTo>
                      <a:lnTo>
                        <a:pt x="8" y="22"/>
                      </a:lnTo>
                      <a:lnTo>
                        <a:pt x="11" y="22"/>
                      </a:lnTo>
                      <a:lnTo>
                        <a:pt x="15" y="22"/>
                      </a:lnTo>
                      <a:lnTo>
                        <a:pt x="20" y="18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46" name="Freeform 78">
                  <a:extLst>
                    <a:ext uri="{FF2B5EF4-FFF2-40B4-BE49-F238E27FC236}">
                      <a16:creationId xmlns:a16="http://schemas.microsoft.com/office/drawing/2014/main" id="{0232B8DD-0BFB-5DF0-71A7-88AE2958F8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2" y="3390"/>
                  <a:ext cx="21" cy="23"/>
                </a:xfrm>
                <a:custGeom>
                  <a:avLst/>
                  <a:gdLst>
                    <a:gd name="T0" fmla="*/ 0 w 21"/>
                    <a:gd name="T1" fmla="*/ 22 h 23"/>
                    <a:gd name="T2" fmla="*/ 8 w 21"/>
                    <a:gd name="T3" fmla="*/ 20 h 23"/>
                    <a:gd name="T4" fmla="*/ 14 w 21"/>
                    <a:gd name="T5" fmla="*/ 19 h 23"/>
                    <a:gd name="T6" fmla="*/ 20 w 21"/>
                    <a:gd name="T7" fmla="*/ 14 h 23"/>
                    <a:gd name="T8" fmla="*/ 20 w 21"/>
                    <a:gd name="T9" fmla="*/ 11 h 23"/>
                    <a:gd name="T10" fmla="*/ 20 w 21"/>
                    <a:gd name="T11" fmla="*/ 7 h 23"/>
                    <a:gd name="T12" fmla="*/ 14 w 21"/>
                    <a:gd name="T13" fmla="*/ 2 h 23"/>
                    <a:gd name="T14" fmla="*/ 8 w 21"/>
                    <a:gd name="T15" fmla="*/ 1 h 23"/>
                    <a:gd name="T16" fmla="*/ 0 w 21"/>
                    <a:gd name="T17" fmla="*/ 0 h 23"/>
                    <a:gd name="T18" fmla="*/ 0 w 21"/>
                    <a:gd name="T19" fmla="*/ 2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23">
                      <a:moveTo>
                        <a:pt x="0" y="22"/>
                      </a:moveTo>
                      <a:lnTo>
                        <a:pt x="8" y="20"/>
                      </a:lnTo>
                      <a:lnTo>
                        <a:pt x="14" y="19"/>
                      </a:lnTo>
                      <a:lnTo>
                        <a:pt x="20" y="14"/>
                      </a:lnTo>
                      <a:lnTo>
                        <a:pt x="20" y="11"/>
                      </a:lnTo>
                      <a:lnTo>
                        <a:pt x="20" y="7"/>
                      </a:lnTo>
                      <a:lnTo>
                        <a:pt x="14" y="2"/>
                      </a:lnTo>
                      <a:lnTo>
                        <a:pt x="8" y="1"/>
                      </a:lnTo>
                      <a:lnTo>
                        <a:pt x="0" y="0"/>
                      </a:lnTo>
                      <a:lnTo>
                        <a:pt x="0" y="22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47" name="Freeform 79">
                  <a:extLst>
                    <a:ext uri="{FF2B5EF4-FFF2-40B4-BE49-F238E27FC236}">
                      <a16:creationId xmlns:a16="http://schemas.microsoft.com/office/drawing/2014/main" id="{8820D020-F860-A379-DE85-E10AF00424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7" y="3390"/>
                  <a:ext cx="86" cy="34"/>
                </a:xfrm>
                <a:custGeom>
                  <a:avLst/>
                  <a:gdLst>
                    <a:gd name="T0" fmla="*/ 5 w 86"/>
                    <a:gd name="T1" fmla="*/ 33 h 34"/>
                    <a:gd name="T2" fmla="*/ 8 w 86"/>
                    <a:gd name="T3" fmla="*/ 29 h 34"/>
                    <a:gd name="T4" fmla="*/ 12 w 86"/>
                    <a:gd name="T5" fmla="*/ 26 h 34"/>
                    <a:gd name="T6" fmla="*/ 16 w 86"/>
                    <a:gd name="T7" fmla="*/ 24 h 34"/>
                    <a:gd name="T8" fmla="*/ 22 w 86"/>
                    <a:gd name="T9" fmla="*/ 21 h 34"/>
                    <a:gd name="T10" fmla="*/ 27 w 86"/>
                    <a:gd name="T11" fmla="*/ 19 h 34"/>
                    <a:gd name="T12" fmla="*/ 32 w 86"/>
                    <a:gd name="T13" fmla="*/ 17 h 34"/>
                    <a:gd name="T14" fmla="*/ 38 w 86"/>
                    <a:gd name="T15" fmla="*/ 15 h 34"/>
                    <a:gd name="T16" fmla="*/ 44 w 86"/>
                    <a:gd name="T17" fmla="*/ 13 h 34"/>
                    <a:gd name="T18" fmla="*/ 50 w 86"/>
                    <a:gd name="T19" fmla="*/ 12 h 34"/>
                    <a:gd name="T20" fmla="*/ 56 w 86"/>
                    <a:gd name="T21" fmla="*/ 10 h 34"/>
                    <a:gd name="T22" fmla="*/ 61 w 86"/>
                    <a:gd name="T23" fmla="*/ 9 h 34"/>
                    <a:gd name="T24" fmla="*/ 67 w 86"/>
                    <a:gd name="T25" fmla="*/ 8 h 34"/>
                    <a:gd name="T26" fmla="*/ 72 w 86"/>
                    <a:gd name="T27" fmla="*/ 7 h 34"/>
                    <a:gd name="T28" fmla="*/ 77 w 86"/>
                    <a:gd name="T29" fmla="*/ 7 h 34"/>
                    <a:gd name="T30" fmla="*/ 80 w 86"/>
                    <a:gd name="T31" fmla="*/ 6 h 34"/>
                    <a:gd name="T32" fmla="*/ 85 w 86"/>
                    <a:gd name="T33" fmla="*/ 6 h 34"/>
                    <a:gd name="T34" fmla="*/ 85 w 86"/>
                    <a:gd name="T35" fmla="*/ 0 h 34"/>
                    <a:gd name="T36" fmla="*/ 80 w 86"/>
                    <a:gd name="T37" fmla="*/ 0 h 34"/>
                    <a:gd name="T38" fmla="*/ 76 w 86"/>
                    <a:gd name="T39" fmla="*/ 0 h 34"/>
                    <a:gd name="T40" fmla="*/ 71 w 86"/>
                    <a:gd name="T41" fmla="*/ 0 h 34"/>
                    <a:gd name="T42" fmla="*/ 65 w 86"/>
                    <a:gd name="T43" fmla="*/ 1 h 34"/>
                    <a:gd name="T44" fmla="*/ 59 w 86"/>
                    <a:gd name="T45" fmla="*/ 2 h 34"/>
                    <a:gd name="T46" fmla="*/ 54 w 86"/>
                    <a:gd name="T47" fmla="*/ 3 h 34"/>
                    <a:gd name="T48" fmla="*/ 48 w 86"/>
                    <a:gd name="T49" fmla="*/ 5 h 34"/>
                    <a:gd name="T50" fmla="*/ 41 w 86"/>
                    <a:gd name="T51" fmla="*/ 6 h 34"/>
                    <a:gd name="T52" fmla="*/ 35 w 86"/>
                    <a:gd name="T53" fmla="*/ 8 h 34"/>
                    <a:gd name="T54" fmla="*/ 29 w 86"/>
                    <a:gd name="T55" fmla="*/ 11 h 34"/>
                    <a:gd name="T56" fmla="*/ 24 w 86"/>
                    <a:gd name="T57" fmla="*/ 13 h 34"/>
                    <a:gd name="T58" fmla="*/ 17 w 86"/>
                    <a:gd name="T59" fmla="*/ 15 h 34"/>
                    <a:gd name="T60" fmla="*/ 12 w 86"/>
                    <a:gd name="T61" fmla="*/ 18 h 34"/>
                    <a:gd name="T62" fmla="*/ 7 w 86"/>
                    <a:gd name="T63" fmla="*/ 21 h 34"/>
                    <a:gd name="T64" fmla="*/ 3 w 86"/>
                    <a:gd name="T65" fmla="*/ 24 h 34"/>
                    <a:gd name="T66" fmla="*/ 0 w 86"/>
                    <a:gd name="T67" fmla="*/ 27 h 34"/>
                    <a:gd name="T68" fmla="*/ 5 w 86"/>
                    <a:gd name="T69" fmla="*/ 3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6" h="34">
                      <a:moveTo>
                        <a:pt x="5" y="33"/>
                      </a:moveTo>
                      <a:lnTo>
                        <a:pt x="8" y="29"/>
                      </a:lnTo>
                      <a:lnTo>
                        <a:pt x="12" y="26"/>
                      </a:lnTo>
                      <a:lnTo>
                        <a:pt x="16" y="24"/>
                      </a:lnTo>
                      <a:lnTo>
                        <a:pt x="22" y="21"/>
                      </a:lnTo>
                      <a:lnTo>
                        <a:pt x="27" y="19"/>
                      </a:lnTo>
                      <a:lnTo>
                        <a:pt x="32" y="17"/>
                      </a:lnTo>
                      <a:lnTo>
                        <a:pt x="38" y="15"/>
                      </a:lnTo>
                      <a:lnTo>
                        <a:pt x="44" y="13"/>
                      </a:lnTo>
                      <a:lnTo>
                        <a:pt x="50" y="12"/>
                      </a:lnTo>
                      <a:lnTo>
                        <a:pt x="56" y="10"/>
                      </a:lnTo>
                      <a:lnTo>
                        <a:pt x="61" y="9"/>
                      </a:lnTo>
                      <a:lnTo>
                        <a:pt x="67" y="8"/>
                      </a:lnTo>
                      <a:lnTo>
                        <a:pt x="72" y="7"/>
                      </a:lnTo>
                      <a:lnTo>
                        <a:pt x="77" y="7"/>
                      </a:lnTo>
                      <a:lnTo>
                        <a:pt x="80" y="6"/>
                      </a:lnTo>
                      <a:lnTo>
                        <a:pt x="85" y="6"/>
                      </a:lnTo>
                      <a:lnTo>
                        <a:pt x="85" y="0"/>
                      </a:lnTo>
                      <a:lnTo>
                        <a:pt x="80" y="0"/>
                      </a:lnTo>
                      <a:lnTo>
                        <a:pt x="76" y="0"/>
                      </a:lnTo>
                      <a:lnTo>
                        <a:pt x="71" y="0"/>
                      </a:lnTo>
                      <a:lnTo>
                        <a:pt x="65" y="1"/>
                      </a:lnTo>
                      <a:lnTo>
                        <a:pt x="59" y="2"/>
                      </a:lnTo>
                      <a:lnTo>
                        <a:pt x="54" y="3"/>
                      </a:lnTo>
                      <a:lnTo>
                        <a:pt x="48" y="5"/>
                      </a:lnTo>
                      <a:lnTo>
                        <a:pt x="41" y="6"/>
                      </a:lnTo>
                      <a:lnTo>
                        <a:pt x="35" y="8"/>
                      </a:lnTo>
                      <a:lnTo>
                        <a:pt x="29" y="11"/>
                      </a:lnTo>
                      <a:lnTo>
                        <a:pt x="24" y="13"/>
                      </a:lnTo>
                      <a:lnTo>
                        <a:pt x="17" y="15"/>
                      </a:lnTo>
                      <a:lnTo>
                        <a:pt x="12" y="18"/>
                      </a:lnTo>
                      <a:lnTo>
                        <a:pt x="7" y="21"/>
                      </a:lnTo>
                      <a:lnTo>
                        <a:pt x="3" y="24"/>
                      </a:lnTo>
                      <a:lnTo>
                        <a:pt x="0" y="27"/>
                      </a:lnTo>
                      <a:lnTo>
                        <a:pt x="5" y="33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48" name="Freeform 80">
                  <a:extLst>
                    <a:ext uri="{FF2B5EF4-FFF2-40B4-BE49-F238E27FC236}">
                      <a16:creationId xmlns:a16="http://schemas.microsoft.com/office/drawing/2014/main" id="{2EFBF45B-2A52-955D-0973-22E1160CDF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" y="3417"/>
                  <a:ext cx="21" cy="24"/>
                </a:xfrm>
                <a:custGeom>
                  <a:avLst/>
                  <a:gdLst>
                    <a:gd name="T0" fmla="*/ 3 w 21"/>
                    <a:gd name="T1" fmla="*/ 0 h 24"/>
                    <a:gd name="T2" fmla="*/ 0 w 21"/>
                    <a:gd name="T3" fmla="*/ 5 h 24"/>
                    <a:gd name="T4" fmla="*/ 0 w 21"/>
                    <a:gd name="T5" fmla="*/ 10 h 24"/>
                    <a:gd name="T6" fmla="*/ 1 w 21"/>
                    <a:gd name="T7" fmla="*/ 15 h 24"/>
                    <a:gd name="T8" fmla="*/ 3 w 21"/>
                    <a:gd name="T9" fmla="*/ 19 h 24"/>
                    <a:gd name="T10" fmla="*/ 7 w 21"/>
                    <a:gd name="T11" fmla="*/ 23 h 24"/>
                    <a:gd name="T12" fmla="*/ 12 w 21"/>
                    <a:gd name="T13" fmla="*/ 23 h 24"/>
                    <a:gd name="T14" fmla="*/ 16 w 21"/>
                    <a:gd name="T15" fmla="*/ 23 h 24"/>
                    <a:gd name="T16" fmla="*/ 20 w 21"/>
                    <a:gd name="T17" fmla="*/ 19 h 24"/>
                    <a:gd name="T18" fmla="*/ 3 w 21"/>
                    <a:gd name="T1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24">
                      <a:moveTo>
                        <a:pt x="3" y="0"/>
                      </a:move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1" y="15"/>
                      </a:lnTo>
                      <a:lnTo>
                        <a:pt x="3" y="19"/>
                      </a:lnTo>
                      <a:lnTo>
                        <a:pt x="7" y="23"/>
                      </a:lnTo>
                      <a:lnTo>
                        <a:pt x="12" y="23"/>
                      </a:lnTo>
                      <a:lnTo>
                        <a:pt x="16" y="23"/>
                      </a:lnTo>
                      <a:lnTo>
                        <a:pt x="20" y="19"/>
                      </a:lnTo>
                      <a:lnTo>
                        <a:pt x="3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49" name="Freeform 81">
                  <a:extLst>
                    <a:ext uri="{FF2B5EF4-FFF2-40B4-BE49-F238E27FC236}">
                      <a16:creationId xmlns:a16="http://schemas.microsoft.com/office/drawing/2014/main" id="{EBF203E9-AA47-FAC4-3B07-34E39F3F82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3" y="3403"/>
                  <a:ext cx="23" cy="23"/>
                </a:xfrm>
                <a:custGeom>
                  <a:avLst/>
                  <a:gdLst>
                    <a:gd name="T0" fmla="*/ 7 w 23"/>
                    <a:gd name="T1" fmla="*/ 22 h 23"/>
                    <a:gd name="T2" fmla="*/ 17 w 23"/>
                    <a:gd name="T3" fmla="*/ 20 h 23"/>
                    <a:gd name="T4" fmla="*/ 22 w 23"/>
                    <a:gd name="T5" fmla="*/ 17 h 23"/>
                    <a:gd name="T6" fmla="*/ 22 w 23"/>
                    <a:gd name="T7" fmla="*/ 13 h 23"/>
                    <a:gd name="T8" fmla="*/ 22 w 23"/>
                    <a:gd name="T9" fmla="*/ 8 h 23"/>
                    <a:gd name="T10" fmla="*/ 19 w 23"/>
                    <a:gd name="T11" fmla="*/ 5 h 23"/>
                    <a:gd name="T12" fmla="*/ 14 w 23"/>
                    <a:gd name="T13" fmla="*/ 2 h 23"/>
                    <a:gd name="T14" fmla="*/ 9 w 23"/>
                    <a:gd name="T15" fmla="*/ 0 h 23"/>
                    <a:gd name="T16" fmla="*/ 0 w 23"/>
                    <a:gd name="T17" fmla="*/ 0 h 23"/>
                    <a:gd name="T18" fmla="*/ 7 w 23"/>
                    <a:gd name="T19" fmla="*/ 2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3" h="23">
                      <a:moveTo>
                        <a:pt x="7" y="22"/>
                      </a:moveTo>
                      <a:lnTo>
                        <a:pt x="17" y="20"/>
                      </a:lnTo>
                      <a:lnTo>
                        <a:pt x="22" y="17"/>
                      </a:lnTo>
                      <a:lnTo>
                        <a:pt x="22" y="13"/>
                      </a:lnTo>
                      <a:lnTo>
                        <a:pt x="22" y="8"/>
                      </a:lnTo>
                      <a:lnTo>
                        <a:pt x="19" y="5"/>
                      </a:lnTo>
                      <a:lnTo>
                        <a:pt x="14" y="2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7" y="22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50" name="Freeform 82">
                  <a:extLst>
                    <a:ext uri="{FF2B5EF4-FFF2-40B4-BE49-F238E27FC236}">
                      <a16:creationId xmlns:a16="http://schemas.microsoft.com/office/drawing/2014/main" id="{F88DEB19-A059-46FB-B163-D510BD7462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" y="3403"/>
                  <a:ext cx="89" cy="30"/>
                </a:xfrm>
                <a:custGeom>
                  <a:avLst/>
                  <a:gdLst>
                    <a:gd name="T0" fmla="*/ 6 w 89"/>
                    <a:gd name="T1" fmla="*/ 29 h 30"/>
                    <a:gd name="T2" fmla="*/ 9 w 89"/>
                    <a:gd name="T3" fmla="*/ 26 h 30"/>
                    <a:gd name="T4" fmla="*/ 13 w 89"/>
                    <a:gd name="T5" fmla="*/ 23 h 30"/>
                    <a:gd name="T6" fmla="*/ 17 w 89"/>
                    <a:gd name="T7" fmla="*/ 21 h 30"/>
                    <a:gd name="T8" fmla="*/ 22 w 89"/>
                    <a:gd name="T9" fmla="*/ 19 h 30"/>
                    <a:gd name="T10" fmla="*/ 27 w 89"/>
                    <a:gd name="T11" fmla="*/ 17 h 30"/>
                    <a:gd name="T12" fmla="*/ 32 w 89"/>
                    <a:gd name="T13" fmla="*/ 15 h 30"/>
                    <a:gd name="T14" fmla="*/ 38 w 89"/>
                    <a:gd name="T15" fmla="*/ 14 h 30"/>
                    <a:gd name="T16" fmla="*/ 44 w 89"/>
                    <a:gd name="T17" fmla="*/ 13 h 30"/>
                    <a:gd name="T18" fmla="*/ 49 w 89"/>
                    <a:gd name="T19" fmla="*/ 12 h 30"/>
                    <a:gd name="T20" fmla="*/ 55 w 89"/>
                    <a:gd name="T21" fmla="*/ 11 h 30"/>
                    <a:gd name="T22" fmla="*/ 61 w 89"/>
                    <a:gd name="T23" fmla="*/ 10 h 30"/>
                    <a:gd name="T24" fmla="*/ 67 w 89"/>
                    <a:gd name="T25" fmla="*/ 9 h 30"/>
                    <a:gd name="T26" fmla="*/ 72 w 89"/>
                    <a:gd name="T27" fmla="*/ 8 h 30"/>
                    <a:gd name="T28" fmla="*/ 78 w 89"/>
                    <a:gd name="T29" fmla="*/ 7 h 30"/>
                    <a:gd name="T30" fmla="*/ 83 w 89"/>
                    <a:gd name="T31" fmla="*/ 6 h 30"/>
                    <a:gd name="T32" fmla="*/ 88 w 89"/>
                    <a:gd name="T33" fmla="*/ 6 h 30"/>
                    <a:gd name="T34" fmla="*/ 86 w 89"/>
                    <a:gd name="T35" fmla="*/ 0 h 30"/>
                    <a:gd name="T36" fmla="*/ 81 w 89"/>
                    <a:gd name="T37" fmla="*/ 0 h 30"/>
                    <a:gd name="T38" fmla="*/ 76 w 89"/>
                    <a:gd name="T39" fmla="*/ 1 h 30"/>
                    <a:gd name="T40" fmla="*/ 71 w 89"/>
                    <a:gd name="T41" fmla="*/ 2 h 30"/>
                    <a:gd name="T42" fmla="*/ 65 w 89"/>
                    <a:gd name="T43" fmla="*/ 3 h 30"/>
                    <a:gd name="T44" fmla="*/ 59 w 89"/>
                    <a:gd name="T45" fmla="*/ 4 h 30"/>
                    <a:gd name="T46" fmla="*/ 54 w 89"/>
                    <a:gd name="T47" fmla="*/ 4 h 30"/>
                    <a:gd name="T48" fmla="*/ 48 w 89"/>
                    <a:gd name="T49" fmla="*/ 6 h 30"/>
                    <a:gd name="T50" fmla="*/ 41 w 89"/>
                    <a:gd name="T51" fmla="*/ 6 h 30"/>
                    <a:gd name="T52" fmla="*/ 35 w 89"/>
                    <a:gd name="T53" fmla="*/ 8 h 30"/>
                    <a:gd name="T54" fmla="*/ 30 w 89"/>
                    <a:gd name="T55" fmla="*/ 10 h 30"/>
                    <a:gd name="T56" fmla="*/ 24 w 89"/>
                    <a:gd name="T57" fmla="*/ 11 h 30"/>
                    <a:gd name="T58" fmla="*/ 18 w 89"/>
                    <a:gd name="T59" fmla="*/ 13 h 30"/>
                    <a:gd name="T60" fmla="*/ 13 w 89"/>
                    <a:gd name="T61" fmla="*/ 15 h 30"/>
                    <a:gd name="T62" fmla="*/ 8 w 89"/>
                    <a:gd name="T63" fmla="*/ 18 h 30"/>
                    <a:gd name="T64" fmla="*/ 4 w 89"/>
                    <a:gd name="T65" fmla="*/ 21 h 30"/>
                    <a:gd name="T66" fmla="*/ 0 w 89"/>
                    <a:gd name="T67" fmla="*/ 24 h 30"/>
                    <a:gd name="T68" fmla="*/ 6 w 89"/>
                    <a:gd name="T69" fmla="*/ 29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9" h="30">
                      <a:moveTo>
                        <a:pt x="6" y="29"/>
                      </a:moveTo>
                      <a:lnTo>
                        <a:pt x="9" y="26"/>
                      </a:lnTo>
                      <a:lnTo>
                        <a:pt x="13" y="23"/>
                      </a:lnTo>
                      <a:lnTo>
                        <a:pt x="17" y="21"/>
                      </a:lnTo>
                      <a:lnTo>
                        <a:pt x="22" y="19"/>
                      </a:lnTo>
                      <a:lnTo>
                        <a:pt x="27" y="17"/>
                      </a:lnTo>
                      <a:lnTo>
                        <a:pt x="32" y="15"/>
                      </a:lnTo>
                      <a:lnTo>
                        <a:pt x="38" y="14"/>
                      </a:lnTo>
                      <a:lnTo>
                        <a:pt x="44" y="13"/>
                      </a:lnTo>
                      <a:lnTo>
                        <a:pt x="49" y="12"/>
                      </a:lnTo>
                      <a:lnTo>
                        <a:pt x="55" y="11"/>
                      </a:lnTo>
                      <a:lnTo>
                        <a:pt x="61" y="10"/>
                      </a:lnTo>
                      <a:lnTo>
                        <a:pt x="67" y="9"/>
                      </a:lnTo>
                      <a:lnTo>
                        <a:pt x="72" y="8"/>
                      </a:lnTo>
                      <a:lnTo>
                        <a:pt x="78" y="7"/>
                      </a:lnTo>
                      <a:lnTo>
                        <a:pt x="83" y="6"/>
                      </a:lnTo>
                      <a:lnTo>
                        <a:pt x="88" y="6"/>
                      </a:lnTo>
                      <a:lnTo>
                        <a:pt x="86" y="0"/>
                      </a:lnTo>
                      <a:lnTo>
                        <a:pt x="81" y="0"/>
                      </a:lnTo>
                      <a:lnTo>
                        <a:pt x="76" y="1"/>
                      </a:lnTo>
                      <a:lnTo>
                        <a:pt x="71" y="2"/>
                      </a:lnTo>
                      <a:lnTo>
                        <a:pt x="65" y="3"/>
                      </a:lnTo>
                      <a:lnTo>
                        <a:pt x="59" y="4"/>
                      </a:lnTo>
                      <a:lnTo>
                        <a:pt x="54" y="4"/>
                      </a:lnTo>
                      <a:lnTo>
                        <a:pt x="48" y="6"/>
                      </a:lnTo>
                      <a:lnTo>
                        <a:pt x="41" y="6"/>
                      </a:lnTo>
                      <a:lnTo>
                        <a:pt x="35" y="8"/>
                      </a:lnTo>
                      <a:lnTo>
                        <a:pt x="30" y="10"/>
                      </a:lnTo>
                      <a:lnTo>
                        <a:pt x="24" y="11"/>
                      </a:lnTo>
                      <a:lnTo>
                        <a:pt x="18" y="13"/>
                      </a:lnTo>
                      <a:lnTo>
                        <a:pt x="13" y="15"/>
                      </a:lnTo>
                      <a:lnTo>
                        <a:pt x="8" y="18"/>
                      </a:lnTo>
                      <a:lnTo>
                        <a:pt x="4" y="21"/>
                      </a:lnTo>
                      <a:lnTo>
                        <a:pt x="0" y="24"/>
                      </a:lnTo>
                      <a:lnTo>
                        <a:pt x="6" y="29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51" name="Freeform 83">
                  <a:extLst>
                    <a:ext uri="{FF2B5EF4-FFF2-40B4-BE49-F238E27FC236}">
                      <a16:creationId xmlns:a16="http://schemas.microsoft.com/office/drawing/2014/main" id="{4E90512F-0436-5798-32B3-D063878861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6" y="3429"/>
                  <a:ext cx="23" cy="24"/>
                </a:xfrm>
                <a:custGeom>
                  <a:avLst/>
                  <a:gdLst>
                    <a:gd name="T0" fmla="*/ 3 w 23"/>
                    <a:gd name="T1" fmla="*/ 0 h 24"/>
                    <a:gd name="T2" fmla="*/ 1 w 23"/>
                    <a:gd name="T3" fmla="*/ 5 h 24"/>
                    <a:gd name="T4" fmla="*/ 0 w 23"/>
                    <a:gd name="T5" fmla="*/ 10 h 24"/>
                    <a:gd name="T6" fmla="*/ 1 w 23"/>
                    <a:gd name="T7" fmla="*/ 14 h 24"/>
                    <a:gd name="T8" fmla="*/ 4 w 23"/>
                    <a:gd name="T9" fmla="*/ 19 h 24"/>
                    <a:gd name="T10" fmla="*/ 9 w 23"/>
                    <a:gd name="T11" fmla="*/ 21 h 24"/>
                    <a:gd name="T12" fmla="*/ 14 w 23"/>
                    <a:gd name="T13" fmla="*/ 23 h 24"/>
                    <a:gd name="T14" fmla="*/ 17 w 23"/>
                    <a:gd name="T15" fmla="*/ 21 h 24"/>
                    <a:gd name="T16" fmla="*/ 22 w 23"/>
                    <a:gd name="T17" fmla="*/ 17 h 24"/>
                    <a:gd name="T18" fmla="*/ 3 w 23"/>
                    <a:gd name="T1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3" h="24">
                      <a:moveTo>
                        <a:pt x="3" y="0"/>
                      </a:moveTo>
                      <a:lnTo>
                        <a:pt x="1" y="5"/>
                      </a:lnTo>
                      <a:lnTo>
                        <a:pt x="0" y="10"/>
                      </a:lnTo>
                      <a:lnTo>
                        <a:pt x="1" y="14"/>
                      </a:lnTo>
                      <a:lnTo>
                        <a:pt x="4" y="19"/>
                      </a:lnTo>
                      <a:lnTo>
                        <a:pt x="9" y="21"/>
                      </a:lnTo>
                      <a:lnTo>
                        <a:pt x="14" y="23"/>
                      </a:lnTo>
                      <a:lnTo>
                        <a:pt x="17" y="21"/>
                      </a:lnTo>
                      <a:lnTo>
                        <a:pt x="22" y="17"/>
                      </a:lnTo>
                      <a:lnTo>
                        <a:pt x="3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52" name="Freeform 84">
                  <a:extLst>
                    <a:ext uri="{FF2B5EF4-FFF2-40B4-BE49-F238E27FC236}">
                      <a16:creationId xmlns:a16="http://schemas.microsoft.com/office/drawing/2014/main" id="{4C4C7A47-3100-EFEC-ABE4-A7004AE397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1" y="3419"/>
                  <a:ext cx="24" cy="24"/>
                </a:xfrm>
                <a:custGeom>
                  <a:avLst/>
                  <a:gdLst>
                    <a:gd name="T0" fmla="*/ 0 w 24"/>
                    <a:gd name="T1" fmla="*/ 23 h 24"/>
                    <a:gd name="T2" fmla="*/ 8 w 24"/>
                    <a:gd name="T3" fmla="*/ 21 h 24"/>
                    <a:gd name="T4" fmla="*/ 17 w 24"/>
                    <a:gd name="T5" fmla="*/ 18 h 24"/>
                    <a:gd name="T6" fmla="*/ 20 w 24"/>
                    <a:gd name="T7" fmla="*/ 15 h 24"/>
                    <a:gd name="T8" fmla="*/ 23 w 24"/>
                    <a:gd name="T9" fmla="*/ 10 h 24"/>
                    <a:gd name="T10" fmla="*/ 20 w 24"/>
                    <a:gd name="T11" fmla="*/ 7 h 24"/>
                    <a:gd name="T12" fmla="*/ 17 w 24"/>
                    <a:gd name="T13" fmla="*/ 3 h 24"/>
                    <a:gd name="T14" fmla="*/ 8 w 24"/>
                    <a:gd name="T15" fmla="*/ 1 h 24"/>
                    <a:gd name="T16" fmla="*/ 0 w 24"/>
                    <a:gd name="T17" fmla="*/ 0 h 24"/>
                    <a:gd name="T18" fmla="*/ 0 w 24"/>
                    <a:gd name="T19" fmla="*/ 2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4" h="24">
                      <a:moveTo>
                        <a:pt x="0" y="23"/>
                      </a:moveTo>
                      <a:lnTo>
                        <a:pt x="8" y="21"/>
                      </a:lnTo>
                      <a:lnTo>
                        <a:pt x="17" y="18"/>
                      </a:lnTo>
                      <a:lnTo>
                        <a:pt x="20" y="15"/>
                      </a:lnTo>
                      <a:lnTo>
                        <a:pt x="23" y="10"/>
                      </a:lnTo>
                      <a:lnTo>
                        <a:pt x="20" y="7"/>
                      </a:lnTo>
                      <a:lnTo>
                        <a:pt x="17" y="3"/>
                      </a:lnTo>
                      <a:lnTo>
                        <a:pt x="8" y="1"/>
                      </a:lnTo>
                      <a:lnTo>
                        <a:pt x="0" y="0"/>
                      </a:lnTo>
                      <a:lnTo>
                        <a:pt x="0" y="23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53" name="Freeform 85">
                  <a:extLst>
                    <a:ext uri="{FF2B5EF4-FFF2-40B4-BE49-F238E27FC236}">
                      <a16:creationId xmlns:a16="http://schemas.microsoft.com/office/drawing/2014/main" id="{2D21D1FC-3610-58ED-FAD8-A8429A8EB9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7" y="3419"/>
                  <a:ext cx="95" cy="31"/>
                </a:xfrm>
                <a:custGeom>
                  <a:avLst/>
                  <a:gdLst>
                    <a:gd name="T0" fmla="*/ 6 w 95"/>
                    <a:gd name="T1" fmla="*/ 30 h 31"/>
                    <a:gd name="T2" fmla="*/ 9 w 95"/>
                    <a:gd name="T3" fmla="*/ 26 h 31"/>
                    <a:gd name="T4" fmla="*/ 13 w 95"/>
                    <a:gd name="T5" fmla="*/ 23 h 31"/>
                    <a:gd name="T6" fmla="*/ 18 w 95"/>
                    <a:gd name="T7" fmla="*/ 20 h 31"/>
                    <a:gd name="T8" fmla="*/ 23 w 95"/>
                    <a:gd name="T9" fmla="*/ 19 h 31"/>
                    <a:gd name="T10" fmla="*/ 28 w 95"/>
                    <a:gd name="T11" fmla="*/ 16 h 31"/>
                    <a:gd name="T12" fmla="*/ 34 w 95"/>
                    <a:gd name="T13" fmla="*/ 14 h 31"/>
                    <a:gd name="T14" fmla="*/ 40 w 95"/>
                    <a:gd name="T15" fmla="*/ 12 h 31"/>
                    <a:gd name="T16" fmla="*/ 47 w 95"/>
                    <a:gd name="T17" fmla="*/ 11 h 31"/>
                    <a:gd name="T18" fmla="*/ 53 w 95"/>
                    <a:gd name="T19" fmla="*/ 10 h 31"/>
                    <a:gd name="T20" fmla="*/ 60 w 95"/>
                    <a:gd name="T21" fmla="*/ 9 h 31"/>
                    <a:gd name="T22" fmla="*/ 66 w 95"/>
                    <a:gd name="T23" fmla="*/ 8 h 31"/>
                    <a:gd name="T24" fmla="*/ 72 w 95"/>
                    <a:gd name="T25" fmla="*/ 8 h 31"/>
                    <a:gd name="T26" fmla="*/ 78 w 95"/>
                    <a:gd name="T27" fmla="*/ 7 h 31"/>
                    <a:gd name="T28" fmla="*/ 83 w 95"/>
                    <a:gd name="T29" fmla="*/ 7 h 31"/>
                    <a:gd name="T30" fmla="*/ 88 w 95"/>
                    <a:gd name="T31" fmla="*/ 7 h 31"/>
                    <a:gd name="T32" fmla="*/ 94 w 95"/>
                    <a:gd name="T33" fmla="*/ 7 h 31"/>
                    <a:gd name="T34" fmla="*/ 94 w 95"/>
                    <a:gd name="T35" fmla="*/ 0 h 31"/>
                    <a:gd name="T36" fmla="*/ 88 w 95"/>
                    <a:gd name="T37" fmla="*/ 0 h 31"/>
                    <a:gd name="T38" fmla="*/ 83 w 95"/>
                    <a:gd name="T39" fmla="*/ 0 h 31"/>
                    <a:gd name="T40" fmla="*/ 77 w 95"/>
                    <a:gd name="T41" fmla="*/ 0 h 31"/>
                    <a:gd name="T42" fmla="*/ 71 w 95"/>
                    <a:gd name="T43" fmla="*/ 0 h 31"/>
                    <a:gd name="T44" fmla="*/ 65 w 95"/>
                    <a:gd name="T45" fmla="*/ 1 h 31"/>
                    <a:gd name="T46" fmla="*/ 59 w 95"/>
                    <a:gd name="T47" fmla="*/ 2 h 31"/>
                    <a:gd name="T48" fmla="*/ 52 w 95"/>
                    <a:gd name="T49" fmla="*/ 3 h 31"/>
                    <a:gd name="T50" fmla="*/ 45 w 95"/>
                    <a:gd name="T51" fmla="*/ 4 h 31"/>
                    <a:gd name="T52" fmla="*/ 38 w 95"/>
                    <a:gd name="T53" fmla="*/ 5 h 31"/>
                    <a:gd name="T54" fmla="*/ 32 w 95"/>
                    <a:gd name="T55" fmla="*/ 7 h 31"/>
                    <a:gd name="T56" fmla="*/ 26 w 95"/>
                    <a:gd name="T57" fmla="*/ 10 h 31"/>
                    <a:gd name="T58" fmla="*/ 20 w 95"/>
                    <a:gd name="T59" fmla="*/ 11 h 31"/>
                    <a:gd name="T60" fmla="*/ 14 w 95"/>
                    <a:gd name="T61" fmla="*/ 14 h 31"/>
                    <a:gd name="T62" fmla="*/ 9 w 95"/>
                    <a:gd name="T63" fmla="*/ 18 h 31"/>
                    <a:gd name="T64" fmla="*/ 4 w 95"/>
                    <a:gd name="T65" fmla="*/ 21 h 31"/>
                    <a:gd name="T66" fmla="*/ 0 w 95"/>
                    <a:gd name="T67" fmla="*/ 25 h 31"/>
                    <a:gd name="T68" fmla="*/ 6 w 95"/>
                    <a:gd name="T69" fmla="*/ 3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95" h="31">
                      <a:moveTo>
                        <a:pt x="6" y="30"/>
                      </a:moveTo>
                      <a:lnTo>
                        <a:pt x="9" y="26"/>
                      </a:lnTo>
                      <a:lnTo>
                        <a:pt x="13" y="23"/>
                      </a:lnTo>
                      <a:lnTo>
                        <a:pt x="18" y="20"/>
                      </a:lnTo>
                      <a:lnTo>
                        <a:pt x="23" y="19"/>
                      </a:lnTo>
                      <a:lnTo>
                        <a:pt x="28" y="16"/>
                      </a:lnTo>
                      <a:lnTo>
                        <a:pt x="34" y="14"/>
                      </a:lnTo>
                      <a:lnTo>
                        <a:pt x="40" y="12"/>
                      </a:lnTo>
                      <a:lnTo>
                        <a:pt x="47" y="11"/>
                      </a:lnTo>
                      <a:lnTo>
                        <a:pt x="53" y="10"/>
                      </a:lnTo>
                      <a:lnTo>
                        <a:pt x="60" y="9"/>
                      </a:lnTo>
                      <a:lnTo>
                        <a:pt x="66" y="8"/>
                      </a:lnTo>
                      <a:lnTo>
                        <a:pt x="72" y="8"/>
                      </a:lnTo>
                      <a:lnTo>
                        <a:pt x="78" y="7"/>
                      </a:lnTo>
                      <a:lnTo>
                        <a:pt x="83" y="7"/>
                      </a:lnTo>
                      <a:lnTo>
                        <a:pt x="88" y="7"/>
                      </a:lnTo>
                      <a:lnTo>
                        <a:pt x="94" y="7"/>
                      </a:lnTo>
                      <a:lnTo>
                        <a:pt x="94" y="0"/>
                      </a:lnTo>
                      <a:lnTo>
                        <a:pt x="88" y="0"/>
                      </a:lnTo>
                      <a:lnTo>
                        <a:pt x="83" y="0"/>
                      </a:lnTo>
                      <a:lnTo>
                        <a:pt x="77" y="0"/>
                      </a:lnTo>
                      <a:lnTo>
                        <a:pt x="71" y="0"/>
                      </a:lnTo>
                      <a:lnTo>
                        <a:pt x="65" y="1"/>
                      </a:lnTo>
                      <a:lnTo>
                        <a:pt x="59" y="2"/>
                      </a:lnTo>
                      <a:lnTo>
                        <a:pt x="52" y="3"/>
                      </a:lnTo>
                      <a:lnTo>
                        <a:pt x="45" y="4"/>
                      </a:lnTo>
                      <a:lnTo>
                        <a:pt x="38" y="5"/>
                      </a:lnTo>
                      <a:lnTo>
                        <a:pt x="32" y="7"/>
                      </a:lnTo>
                      <a:lnTo>
                        <a:pt x="26" y="10"/>
                      </a:lnTo>
                      <a:lnTo>
                        <a:pt x="20" y="11"/>
                      </a:lnTo>
                      <a:lnTo>
                        <a:pt x="14" y="14"/>
                      </a:lnTo>
                      <a:lnTo>
                        <a:pt x="9" y="18"/>
                      </a:lnTo>
                      <a:lnTo>
                        <a:pt x="4" y="21"/>
                      </a:lnTo>
                      <a:lnTo>
                        <a:pt x="0" y="25"/>
                      </a:lnTo>
                      <a:lnTo>
                        <a:pt x="6" y="3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54" name="Freeform 86">
                  <a:extLst>
                    <a:ext uri="{FF2B5EF4-FFF2-40B4-BE49-F238E27FC236}">
                      <a16:creationId xmlns:a16="http://schemas.microsoft.com/office/drawing/2014/main" id="{97BDEE60-CCDF-E6C0-FFC3-D40EB8DA91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7" y="3444"/>
                  <a:ext cx="21" cy="23"/>
                </a:xfrm>
                <a:custGeom>
                  <a:avLst/>
                  <a:gdLst>
                    <a:gd name="T0" fmla="*/ 2 w 21"/>
                    <a:gd name="T1" fmla="*/ 0 h 23"/>
                    <a:gd name="T2" fmla="*/ 1 w 21"/>
                    <a:gd name="T3" fmla="*/ 5 h 23"/>
                    <a:gd name="T4" fmla="*/ 0 w 21"/>
                    <a:gd name="T5" fmla="*/ 10 h 23"/>
                    <a:gd name="T6" fmla="*/ 2 w 21"/>
                    <a:gd name="T7" fmla="*/ 15 h 23"/>
                    <a:gd name="T8" fmla="*/ 4 w 21"/>
                    <a:gd name="T9" fmla="*/ 18 h 23"/>
                    <a:gd name="T10" fmla="*/ 8 w 21"/>
                    <a:gd name="T11" fmla="*/ 22 h 23"/>
                    <a:gd name="T12" fmla="*/ 12 w 21"/>
                    <a:gd name="T13" fmla="*/ 22 h 23"/>
                    <a:gd name="T14" fmla="*/ 15 w 21"/>
                    <a:gd name="T15" fmla="*/ 20 h 23"/>
                    <a:gd name="T16" fmla="*/ 20 w 21"/>
                    <a:gd name="T17" fmla="*/ 16 h 23"/>
                    <a:gd name="T18" fmla="*/ 2 w 21"/>
                    <a:gd name="T19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1" h="23">
                      <a:moveTo>
                        <a:pt x="2" y="0"/>
                      </a:moveTo>
                      <a:lnTo>
                        <a:pt x="1" y="5"/>
                      </a:lnTo>
                      <a:lnTo>
                        <a:pt x="0" y="10"/>
                      </a:lnTo>
                      <a:lnTo>
                        <a:pt x="2" y="15"/>
                      </a:lnTo>
                      <a:lnTo>
                        <a:pt x="4" y="18"/>
                      </a:lnTo>
                      <a:lnTo>
                        <a:pt x="8" y="22"/>
                      </a:lnTo>
                      <a:lnTo>
                        <a:pt x="12" y="22"/>
                      </a:lnTo>
                      <a:lnTo>
                        <a:pt x="15" y="20"/>
                      </a:lnTo>
                      <a:lnTo>
                        <a:pt x="20" y="16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55" name="Freeform 87">
                  <a:extLst>
                    <a:ext uri="{FF2B5EF4-FFF2-40B4-BE49-F238E27FC236}">
                      <a16:creationId xmlns:a16="http://schemas.microsoft.com/office/drawing/2014/main" id="{FA628CDC-7410-1C62-8DFB-5F5A55ECA0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" y="3432"/>
                  <a:ext cx="22" cy="24"/>
                </a:xfrm>
                <a:custGeom>
                  <a:avLst/>
                  <a:gdLst>
                    <a:gd name="T0" fmla="*/ 0 w 22"/>
                    <a:gd name="T1" fmla="*/ 23 h 24"/>
                    <a:gd name="T2" fmla="*/ 10 w 22"/>
                    <a:gd name="T3" fmla="*/ 21 h 24"/>
                    <a:gd name="T4" fmla="*/ 15 w 22"/>
                    <a:gd name="T5" fmla="*/ 19 h 24"/>
                    <a:gd name="T6" fmla="*/ 18 w 22"/>
                    <a:gd name="T7" fmla="*/ 15 h 24"/>
                    <a:gd name="T8" fmla="*/ 21 w 22"/>
                    <a:gd name="T9" fmla="*/ 12 h 24"/>
                    <a:gd name="T10" fmla="*/ 18 w 22"/>
                    <a:gd name="T11" fmla="*/ 7 h 24"/>
                    <a:gd name="T12" fmla="*/ 15 w 22"/>
                    <a:gd name="T13" fmla="*/ 4 h 24"/>
                    <a:gd name="T14" fmla="*/ 10 w 22"/>
                    <a:gd name="T15" fmla="*/ 1 h 24"/>
                    <a:gd name="T16" fmla="*/ 0 w 22"/>
                    <a:gd name="T17" fmla="*/ 0 h 24"/>
                    <a:gd name="T18" fmla="*/ 0 w 22"/>
                    <a:gd name="T19" fmla="*/ 2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2" h="24">
                      <a:moveTo>
                        <a:pt x="0" y="23"/>
                      </a:moveTo>
                      <a:lnTo>
                        <a:pt x="10" y="21"/>
                      </a:lnTo>
                      <a:lnTo>
                        <a:pt x="15" y="19"/>
                      </a:lnTo>
                      <a:lnTo>
                        <a:pt x="18" y="15"/>
                      </a:lnTo>
                      <a:lnTo>
                        <a:pt x="21" y="12"/>
                      </a:lnTo>
                      <a:lnTo>
                        <a:pt x="18" y="7"/>
                      </a:lnTo>
                      <a:lnTo>
                        <a:pt x="15" y="4"/>
                      </a:lnTo>
                      <a:lnTo>
                        <a:pt x="10" y="1"/>
                      </a:lnTo>
                      <a:lnTo>
                        <a:pt x="0" y="0"/>
                      </a:lnTo>
                      <a:lnTo>
                        <a:pt x="0" y="23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56" name="Freeform 88">
                  <a:extLst>
                    <a:ext uri="{FF2B5EF4-FFF2-40B4-BE49-F238E27FC236}">
                      <a16:creationId xmlns:a16="http://schemas.microsoft.com/office/drawing/2014/main" id="{2EED98D1-80E3-A743-0269-D0413D722F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" y="3432"/>
                  <a:ext cx="98" cy="34"/>
                </a:xfrm>
                <a:custGeom>
                  <a:avLst/>
                  <a:gdLst>
                    <a:gd name="T0" fmla="*/ 4 w 98"/>
                    <a:gd name="T1" fmla="*/ 33 h 34"/>
                    <a:gd name="T2" fmla="*/ 9 w 98"/>
                    <a:gd name="T3" fmla="*/ 29 h 34"/>
                    <a:gd name="T4" fmla="*/ 15 w 98"/>
                    <a:gd name="T5" fmla="*/ 26 h 34"/>
                    <a:gd name="T6" fmla="*/ 20 w 98"/>
                    <a:gd name="T7" fmla="*/ 23 h 34"/>
                    <a:gd name="T8" fmla="*/ 25 w 98"/>
                    <a:gd name="T9" fmla="*/ 20 h 34"/>
                    <a:gd name="T10" fmla="*/ 31 w 98"/>
                    <a:gd name="T11" fmla="*/ 18 h 34"/>
                    <a:gd name="T12" fmla="*/ 36 w 98"/>
                    <a:gd name="T13" fmla="*/ 16 h 34"/>
                    <a:gd name="T14" fmla="*/ 42 w 98"/>
                    <a:gd name="T15" fmla="*/ 14 h 34"/>
                    <a:gd name="T16" fmla="*/ 48 w 98"/>
                    <a:gd name="T17" fmla="*/ 13 h 34"/>
                    <a:gd name="T18" fmla="*/ 53 w 98"/>
                    <a:gd name="T19" fmla="*/ 11 h 34"/>
                    <a:gd name="T20" fmla="*/ 59 w 98"/>
                    <a:gd name="T21" fmla="*/ 10 h 34"/>
                    <a:gd name="T22" fmla="*/ 65 w 98"/>
                    <a:gd name="T23" fmla="*/ 9 h 34"/>
                    <a:gd name="T24" fmla="*/ 72 w 98"/>
                    <a:gd name="T25" fmla="*/ 8 h 34"/>
                    <a:gd name="T26" fmla="*/ 77 w 98"/>
                    <a:gd name="T27" fmla="*/ 8 h 34"/>
                    <a:gd name="T28" fmla="*/ 84 w 98"/>
                    <a:gd name="T29" fmla="*/ 7 h 34"/>
                    <a:gd name="T30" fmla="*/ 90 w 98"/>
                    <a:gd name="T31" fmla="*/ 7 h 34"/>
                    <a:gd name="T32" fmla="*/ 97 w 98"/>
                    <a:gd name="T33" fmla="*/ 7 h 34"/>
                    <a:gd name="T34" fmla="*/ 97 w 98"/>
                    <a:gd name="T35" fmla="*/ 0 h 34"/>
                    <a:gd name="T36" fmla="*/ 90 w 98"/>
                    <a:gd name="T37" fmla="*/ 0 h 34"/>
                    <a:gd name="T38" fmla="*/ 83 w 98"/>
                    <a:gd name="T39" fmla="*/ 0 h 34"/>
                    <a:gd name="T40" fmla="*/ 77 w 98"/>
                    <a:gd name="T41" fmla="*/ 0 h 34"/>
                    <a:gd name="T42" fmla="*/ 70 w 98"/>
                    <a:gd name="T43" fmla="*/ 1 h 34"/>
                    <a:gd name="T44" fmla="*/ 64 w 98"/>
                    <a:gd name="T45" fmla="*/ 2 h 34"/>
                    <a:gd name="T46" fmla="*/ 58 w 98"/>
                    <a:gd name="T47" fmla="*/ 3 h 34"/>
                    <a:gd name="T48" fmla="*/ 51 w 98"/>
                    <a:gd name="T49" fmla="*/ 4 h 34"/>
                    <a:gd name="T50" fmla="*/ 45 w 98"/>
                    <a:gd name="T51" fmla="*/ 6 h 34"/>
                    <a:gd name="T52" fmla="*/ 39 w 98"/>
                    <a:gd name="T53" fmla="*/ 8 h 34"/>
                    <a:gd name="T54" fmla="*/ 33 w 98"/>
                    <a:gd name="T55" fmla="*/ 9 h 34"/>
                    <a:gd name="T56" fmla="*/ 28 w 98"/>
                    <a:gd name="T57" fmla="*/ 11 h 34"/>
                    <a:gd name="T58" fmla="*/ 21 w 98"/>
                    <a:gd name="T59" fmla="*/ 14 h 34"/>
                    <a:gd name="T60" fmla="*/ 16 w 98"/>
                    <a:gd name="T61" fmla="*/ 17 h 34"/>
                    <a:gd name="T62" fmla="*/ 10 w 98"/>
                    <a:gd name="T63" fmla="*/ 20 h 34"/>
                    <a:gd name="T64" fmla="*/ 5 w 98"/>
                    <a:gd name="T65" fmla="*/ 24 h 34"/>
                    <a:gd name="T66" fmla="*/ 0 w 98"/>
                    <a:gd name="T67" fmla="*/ 27 h 34"/>
                    <a:gd name="T68" fmla="*/ 4 w 98"/>
                    <a:gd name="T69" fmla="*/ 33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98" h="34">
                      <a:moveTo>
                        <a:pt x="4" y="33"/>
                      </a:moveTo>
                      <a:lnTo>
                        <a:pt x="9" y="29"/>
                      </a:lnTo>
                      <a:lnTo>
                        <a:pt x="15" y="26"/>
                      </a:lnTo>
                      <a:lnTo>
                        <a:pt x="20" y="23"/>
                      </a:lnTo>
                      <a:lnTo>
                        <a:pt x="25" y="20"/>
                      </a:lnTo>
                      <a:lnTo>
                        <a:pt x="31" y="18"/>
                      </a:lnTo>
                      <a:lnTo>
                        <a:pt x="36" y="16"/>
                      </a:lnTo>
                      <a:lnTo>
                        <a:pt x="42" y="14"/>
                      </a:lnTo>
                      <a:lnTo>
                        <a:pt x="48" y="13"/>
                      </a:lnTo>
                      <a:lnTo>
                        <a:pt x="53" y="11"/>
                      </a:lnTo>
                      <a:lnTo>
                        <a:pt x="59" y="10"/>
                      </a:lnTo>
                      <a:lnTo>
                        <a:pt x="65" y="9"/>
                      </a:lnTo>
                      <a:lnTo>
                        <a:pt x="72" y="8"/>
                      </a:lnTo>
                      <a:lnTo>
                        <a:pt x="77" y="8"/>
                      </a:lnTo>
                      <a:lnTo>
                        <a:pt x="84" y="7"/>
                      </a:lnTo>
                      <a:lnTo>
                        <a:pt x="90" y="7"/>
                      </a:lnTo>
                      <a:lnTo>
                        <a:pt x="97" y="7"/>
                      </a:lnTo>
                      <a:lnTo>
                        <a:pt x="97" y="0"/>
                      </a:lnTo>
                      <a:lnTo>
                        <a:pt x="90" y="0"/>
                      </a:lnTo>
                      <a:lnTo>
                        <a:pt x="83" y="0"/>
                      </a:lnTo>
                      <a:lnTo>
                        <a:pt x="77" y="0"/>
                      </a:lnTo>
                      <a:lnTo>
                        <a:pt x="70" y="1"/>
                      </a:lnTo>
                      <a:lnTo>
                        <a:pt x="64" y="2"/>
                      </a:lnTo>
                      <a:lnTo>
                        <a:pt x="58" y="3"/>
                      </a:lnTo>
                      <a:lnTo>
                        <a:pt x="51" y="4"/>
                      </a:lnTo>
                      <a:lnTo>
                        <a:pt x="45" y="6"/>
                      </a:lnTo>
                      <a:lnTo>
                        <a:pt x="39" y="8"/>
                      </a:lnTo>
                      <a:lnTo>
                        <a:pt x="33" y="9"/>
                      </a:lnTo>
                      <a:lnTo>
                        <a:pt x="28" y="11"/>
                      </a:lnTo>
                      <a:lnTo>
                        <a:pt x="21" y="14"/>
                      </a:lnTo>
                      <a:lnTo>
                        <a:pt x="16" y="17"/>
                      </a:lnTo>
                      <a:lnTo>
                        <a:pt x="10" y="20"/>
                      </a:lnTo>
                      <a:lnTo>
                        <a:pt x="5" y="24"/>
                      </a:lnTo>
                      <a:lnTo>
                        <a:pt x="0" y="27"/>
                      </a:lnTo>
                      <a:lnTo>
                        <a:pt x="4" y="33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57" name="Freeform 89">
                  <a:extLst>
                    <a:ext uri="{FF2B5EF4-FFF2-40B4-BE49-F238E27FC236}">
                      <a16:creationId xmlns:a16="http://schemas.microsoft.com/office/drawing/2014/main" id="{87B92681-6E8B-61DA-98CE-F356286ED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0" y="3460"/>
                  <a:ext cx="23" cy="23"/>
                </a:xfrm>
                <a:custGeom>
                  <a:avLst/>
                  <a:gdLst>
                    <a:gd name="T0" fmla="*/ 5 w 23"/>
                    <a:gd name="T1" fmla="*/ 0 h 23"/>
                    <a:gd name="T2" fmla="*/ 0 w 23"/>
                    <a:gd name="T3" fmla="*/ 3 h 23"/>
                    <a:gd name="T4" fmla="*/ 0 w 23"/>
                    <a:gd name="T5" fmla="*/ 8 h 23"/>
                    <a:gd name="T6" fmla="*/ 0 w 23"/>
                    <a:gd name="T7" fmla="*/ 13 h 23"/>
                    <a:gd name="T8" fmla="*/ 1 w 23"/>
                    <a:gd name="T9" fmla="*/ 16 h 23"/>
                    <a:gd name="T10" fmla="*/ 5 w 23"/>
                    <a:gd name="T11" fmla="*/ 20 h 23"/>
                    <a:gd name="T12" fmla="*/ 11 w 23"/>
                    <a:gd name="T13" fmla="*/ 22 h 23"/>
                    <a:gd name="T14" fmla="*/ 16 w 23"/>
                    <a:gd name="T15" fmla="*/ 22 h 23"/>
                    <a:gd name="T16" fmla="*/ 22 w 23"/>
                    <a:gd name="T17" fmla="*/ 18 h 23"/>
                    <a:gd name="T18" fmla="*/ 5 w 23"/>
                    <a:gd name="T19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3" h="23">
                      <a:moveTo>
                        <a:pt x="5" y="0"/>
                      </a:moveTo>
                      <a:lnTo>
                        <a:pt x="0" y="3"/>
                      </a:lnTo>
                      <a:lnTo>
                        <a:pt x="0" y="8"/>
                      </a:lnTo>
                      <a:lnTo>
                        <a:pt x="0" y="13"/>
                      </a:lnTo>
                      <a:lnTo>
                        <a:pt x="1" y="16"/>
                      </a:lnTo>
                      <a:lnTo>
                        <a:pt x="5" y="20"/>
                      </a:lnTo>
                      <a:lnTo>
                        <a:pt x="11" y="22"/>
                      </a:lnTo>
                      <a:lnTo>
                        <a:pt x="16" y="22"/>
                      </a:lnTo>
                      <a:lnTo>
                        <a:pt x="22" y="18"/>
                      </a:lnTo>
                      <a:lnTo>
                        <a:pt x="5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58" name="Freeform 90">
                  <a:extLst>
                    <a:ext uri="{FF2B5EF4-FFF2-40B4-BE49-F238E27FC236}">
                      <a16:creationId xmlns:a16="http://schemas.microsoft.com/office/drawing/2014/main" id="{59FC39A2-18E9-C440-DF69-587794671E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" y="3447"/>
                  <a:ext cx="23" cy="21"/>
                </a:xfrm>
                <a:custGeom>
                  <a:avLst/>
                  <a:gdLst>
                    <a:gd name="T0" fmla="*/ 9 w 23"/>
                    <a:gd name="T1" fmla="*/ 20 h 21"/>
                    <a:gd name="T2" fmla="*/ 17 w 23"/>
                    <a:gd name="T3" fmla="*/ 17 h 21"/>
                    <a:gd name="T4" fmla="*/ 22 w 23"/>
                    <a:gd name="T5" fmla="*/ 14 h 21"/>
                    <a:gd name="T6" fmla="*/ 22 w 23"/>
                    <a:gd name="T7" fmla="*/ 10 h 21"/>
                    <a:gd name="T8" fmla="*/ 22 w 23"/>
                    <a:gd name="T9" fmla="*/ 8 h 21"/>
                    <a:gd name="T10" fmla="*/ 19 w 23"/>
                    <a:gd name="T11" fmla="*/ 4 h 21"/>
                    <a:gd name="T12" fmla="*/ 14 w 23"/>
                    <a:gd name="T13" fmla="*/ 1 h 21"/>
                    <a:gd name="T14" fmla="*/ 9 w 23"/>
                    <a:gd name="T15" fmla="*/ 0 h 21"/>
                    <a:gd name="T16" fmla="*/ 0 w 23"/>
                    <a:gd name="T17" fmla="*/ 0 h 21"/>
                    <a:gd name="T18" fmla="*/ 9 w 23"/>
                    <a:gd name="T19" fmla="*/ 2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3" h="21">
                      <a:moveTo>
                        <a:pt x="9" y="20"/>
                      </a:moveTo>
                      <a:lnTo>
                        <a:pt x="17" y="17"/>
                      </a:lnTo>
                      <a:lnTo>
                        <a:pt x="22" y="14"/>
                      </a:lnTo>
                      <a:lnTo>
                        <a:pt x="22" y="10"/>
                      </a:lnTo>
                      <a:lnTo>
                        <a:pt x="22" y="8"/>
                      </a:lnTo>
                      <a:lnTo>
                        <a:pt x="19" y="4"/>
                      </a:lnTo>
                      <a:lnTo>
                        <a:pt x="14" y="1"/>
                      </a:lnTo>
                      <a:lnTo>
                        <a:pt x="9" y="0"/>
                      </a:lnTo>
                      <a:lnTo>
                        <a:pt x="0" y="0"/>
                      </a:lnTo>
                      <a:lnTo>
                        <a:pt x="9" y="2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59" name="Freeform 91">
                  <a:extLst>
                    <a:ext uri="{FF2B5EF4-FFF2-40B4-BE49-F238E27FC236}">
                      <a16:creationId xmlns:a16="http://schemas.microsoft.com/office/drawing/2014/main" id="{198BE8DE-7EB0-BCEE-A3BB-2CBB07AAC5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" y="3447"/>
                  <a:ext cx="100" cy="33"/>
                </a:xfrm>
                <a:custGeom>
                  <a:avLst/>
                  <a:gdLst>
                    <a:gd name="T0" fmla="*/ 6 w 100"/>
                    <a:gd name="T1" fmla="*/ 32 h 33"/>
                    <a:gd name="T2" fmla="*/ 9 w 100"/>
                    <a:gd name="T3" fmla="*/ 28 h 33"/>
                    <a:gd name="T4" fmla="*/ 14 w 100"/>
                    <a:gd name="T5" fmla="*/ 25 h 33"/>
                    <a:gd name="T6" fmla="*/ 19 w 100"/>
                    <a:gd name="T7" fmla="*/ 22 h 33"/>
                    <a:gd name="T8" fmla="*/ 25 w 100"/>
                    <a:gd name="T9" fmla="*/ 20 h 33"/>
                    <a:gd name="T10" fmla="*/ 30 w 100"/>
                    <a:gd name="T11" fmla="*/ 18 h 33"/>
                    <a:gd name="T12" fmla="*/ 36 w 100"/>
                    <a:gd name="T13" fmla="*/ 16 h 33"/>
                    <a:gd name="T14" fmla="*/ 42 w 100"/>
                    <a:gd name="T15" fmla="*/ 15 h 33"/>
                    <a:gd name="T16" fmla="*/ 48 w 100"/>
                    <a:gd name="T17" fmla="*/ 13 h 33"/>
                    <a:gd name="T18" fmla="*/ 55 w 100"/>
                    <a:gd name="T19" fmla="*/ 12 h 33"/>
                    <a:gd name="T20" fmla="*/ 61 w 100"/>
                    <a:gd name="T21" fmla="*/ 11 h 33"/>
                    <a:gd name="T22" fmla="*/ 68 w 100"/>
                    <a:gd name="T23" fmla="*/ 10 h 33"/>
                    <a:gd name="T24" fmla="*/ 74 w 100"/>
                    <a:gd name="T25" fmla="*/ 9 h 33"/>
                    <a:gd name="T26" fmla="*/ 81 w 100"/>
                    <a:gd name="T27" fmla="*/ 8 h 33"/>
                    <a:gd name="T28" fmla="*/ 87 w 100"/>
                    <a:gd name="T29" fmla="*/ 7 h 33"/>
                    <a:gd name="T30" fmla="*/ 93 w 100"/>
                    <a:gd name="T31" fmla="*/ 6 h 33"/>
                    <a:gd name="T32" fmla="*/ 99 w 100"/>
                    <a:gd name="T33" fmla="*/ 6 h 33"/>
                    <a:gd name="T34" fmla="*/ 96 w 100"/>
                    <a:gd name="T35" fmla="*/ 0 h 33"/>
                    <a:gd name="T36" fmla="*/ 91 w 100"/>
                    <a:gd name="T37" fmla="*/ 0 h 33"/>
                    <a:gd name="T38" fmla="*/ 85 w 100"/>
                    <a:gd name="T39" fmla="*/ 1 h 33"/>
                    <a:gd name="T40" fmla="*/ 80 w 100"/>
                    <a:gd name="T41" fmla="*/ 2 h 33"/>
                    <a:gd name="T42" fmla="*/ 73 w 100"/>
                    <a:gd name="T43" fmla="*/ 3 h 33"/>
                    <a:gd name="T44" fmla="*/ 66 w 100"/>
                    <a:gd name="T45" fmla="*/ 4 h 33"/>
                    <a:gd name="T46" fmla="*/ 60 w 100"/>
                    <a:gd name="T47" fmla="*/ 5 h 33"/>
                    <a:gd name="T48" fmla="*/ 53 w 100"/>
                    <a:gd name="T49" fmla="*/ 6 h 33"/>
                    <a:gd name="T50" fmla="*/ 46 w 100"/>
                    <a:gd name="T51" fmla="*/ 7 h 33"/>
                    <a:gd name="T52" fmla="*/ 39 w 100"/>
                    <a:gd name="T53" fmla="*/ 9 h 33"/>
                    <a:gd name="T54" fmla="*/ 33 w 100"/>
                    <a:gd name="T55" fmla="*/ 10 h 33"/>
                    <a:gd name="T56" fmla="*/ 27 w 100"/>
                    <a:gd name="T57" fmla="*/ 12 h 33"/>
                    <a:gd name="T58" fmla="*/ 20 w 100"/>
                    <a:gd name="T59" fmla="*/ 15 h 33"/>
                    <a:gd name="T60" fmla="*/ 15 w 100"/>
                    <a:gd name="T61" fmla="*/ 17 h 33"/>
                    <a:gd name="T62" fmla="*/ 9 w 100"/>
                    <a:gd name="T63" fmla="*/ 20 h 33"/>
                    <a:gd name="T64" fmla="*/ 4 w 100"/>
                    <a:gd name="T65" fmla="*/ 24 h 33"/>
                    <a:gd name="T66" fmla="*/ 0 w 100"/>
                    <a:gd name="T67" fmla="*/ 27 h 33"/>
                    <a:gd name="T68" fmla="*/ 6 w 100"/>
                    <a:gd name="T69" fmla="*/ 3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00" h="33">
                      <a:moveTo>
                        <a:pt x="6" y="32"/>
                      </a:moveTo>
                      <a:lnTo>
                        <a:pt x="9" y="28"/>
                      </a:lnTo>
                      <a:lnTo>
                        <a:pt x="14" y="25"/>
                      </a:lnTo>
                      <a:lnTo>
                        <a:pt x="19" y="22"/>
                      </a:lnTo>
                      <a:lnTo>
                        <a:pt x="25" y="20"/>
                      </a:lnTo>
                      <a:lnTo>
                        <a:pt x="30" y="18"/>
                      </a:lnTo>
                      <a:lnTo>
                        <a:pt x="36" y="16"/>
                      </a:lnTo>
                      <a:lnTo>
                        <a:pt x="42" y="15"/>
                      </a:lnTo>
                      <a:lnTo>
                        <a:pt x="48" y="13"/>
                      </a:lnTo>
                      <a:lnTo>
                        <a:pt x="55" y="12"/>
                      </a:lnTo>
                      <a:lnTo>
                        <a:pt x="61" y="11"/>
                      </a:lnTo>
                      <a:lnTo>
                        <a:pt x="68" y="10"/>
                      </a:lnTo>
                      <a:lnTo>
                        <a:pt x="74" y="9"/>
                      </a:lnTo>
                      <a:lnTo>
                        <a:pt x="81" y="8"/>
                      </a:lnTo>
                      <a:lnTo>
                        <a:pt x="87" y="7"/>
                      </a:lnTo>
                      <a:lnTo>
                        <a:pt x="93" y="6"/>
                      </a:lnTo>
                      <a:lnTo>
                        <a:pt x="99" y="6"/>
                      </a:lnTo>
                      <a:lnTo>
                        <a:pt x="96" y="0"/>
                      </a:lnTo>
                      <a:lnTo>
                        <a:pt x="91" y="0"/>
                      </a:lnTo>
                      <a:lnTo>
                        <a:pt x="85" y="1"/>
                      </a:lnTo>
                      <a:lnTo>
                        <a:pt x="80" y="2"/>
                      </a:lnTo>
                      <a:lnTo>
                        <a:pt x="73" y="3"/>
                      </a:lnTo>
                      <a:lnTo>
                        <a:pt x="66" y="4"/>
                      </a:lnTo>
                      <a:lnTo>
                        <a:pt x="60" y="5"/>
                      </a:lnTo>
                      <a:lnTo>
                        <a:pt x="53" y="6"/>
                      </a:lnTo>
                      <a:lnTo>
                        <a:pt x="46" y="7"/>
                      </a:lnTo>
                      <a:lnTo>
                        <a:pt x="39" y="9"/>
                      </a:lnTo>
                      <a:lnTo>
                        <a:pt x="33" y="10"/>
                      </a:lnTo>
                      <a:lnTo>
                        <a:pt x="27" y="12"/>
                      </a:lnTo>
                      <a:lnTo>
                        <a:pt x="20" y="15"/>
                      </a:lnTo>
                      <a:lnTo>
                        <a:pt x="15" y="17"/>
                      </a:lnTo>
                      <a:lnTo>
                        <a:pt x="9" y="20"/>
                      </a:lnTo>
                      <a:lnTo>
                        <a:pt x="4" y="24"/>
                      </a:lnTo>
                      <a:lnTo>
                        <a:pt x="0" y="27"/>
                      </a:lnTo>
                      <a:lnTo>
                        <a:pt x="6" y="32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260" name="Freeform 92">
                  <a:extLst>
                    <a:ext uri="{FF2B5EF4-FFF2-40B4-BE49-F238E27FC236}">
                      <a16:creationId xmlns:a16="http://schemas.microsoft.com/office/drawing/2014/main" id="{36031423-BE26-77C4-7728-132462A104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" y="3476"/>
                  <a:ext cx="22" cy="22"/>
                </a:xfrm>
                <a:custGeom>
                  <a:avLst/>
                  <a:gdLst>
                    <a:gd name="T0" fmla="*/ 3 w 22"/>
                    <a:gd name="T1" fmla="*/ 0 h 22"/>
                    <a:gd name="T2" fmla="*/ 0 w 22"/>
                    <a:gd name="T3" fmla="*/ 4 h 22"/>
                    <a:gd name="T4" fmla="*/ 0 w 22"/>
                    <a:gd name="T5" fmla="*/ 9 h 22"/>
                    <a:gd name="T6" fmla="*/ 1 w 22"/>
                    <a:gd name="T7" fmla="*/ 12 h 22"/>
                    <a:gd name="T8" fmla="*/ 3 w 22"/>
                    <a:gd name="T9" fmla="*/ 17 h 22"/>
                    <a:gd name="T10" fmla="*/ 7 w 22"/>
                    <a:gd name="T11" fmla="*/ 19 h 22"/>
                    <a:gd name="T12" fmla="*/ 12 w 22"/>
                    <a:gd name="T13" fmla="*/ 21 h 22"/>
                    <a:gd name="T14" fmla="*/ 16 w 22"/>
                    <a:gd name="T15" fmla="*/ 19 h 22"/>
                    <a:gd name="T16" fmla="*/ 21 w 22"/>
                    <a:gd name="T17" fmla="*/ 16 h 22"/>
                    <a:gd name="T18" fmla="*/ 3 w 22"/>
                    <a:gd name="T1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2" h="22">
                      <a:moveTo>
                        <a:pt x="3" y="0"/>
                      </a:move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1" y="12"/>
                      </a:lnTo>
                      <a:lnTo>
                        <a:pt x="3" y="17"/>
                      </a:lnTo>
                      <a:lnTo>
                        <a:pt x="7" y="19"/>
                      </a:lnTo>
                      <a:lnTo>
                        <a:pt x="12" y="21"/>
                      </a:lnTo>
                      <a:lnTo>
                        <a:pt x="16" y="19"/>
                      </a:lnTo>
                      <a:lnTo>
                        <a:pt x="21" y="16"/>
                      </a:lnTo>
                      <a:lnTo>
                        <a:pt x="3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</p:grpSp>
          <p:sp>
            <p:nvSpPr>
              <p:cNvPr id="7262" name="Freeform 94">
                <a:extLst>
                  <a:ext uri="{FF2B5EF4-FFF2-40B4-BE49-F238E27FC236}">
                    <a16:creationId xmlns:a16="http://schemas.microsoft.com/office/drawing/2014/main" id="{14C54208-46C6-6520-6742-EA0696F00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" y="2585"/>
                <a:ext cx="85" cy="384"/>
              </a:xfrm>
              <a:custGeom>
                <a:avLst/>
                <a:gdLst>
                  <a:gd name="T0" fmla="*/ 6 w 85"/>
                  <a:gd name="T1" fmla="*/ 382 h 384"/>
                  <a:gd name="T2" fmla="*/ 13 w 85"/>
                  <a:gd name="T3" fmla="*/ 372 h 384"/>
                  <a:gd name="T4" fmla="*/ 18 w 85"/>
                  <a:gd name="T5" fmla="*/ 359 h 384"/>
                  <a:gd name="T6" fmla="*/ 21 w 85"/>
                  <a:gd name="T7" fmla="*/ 342 h 384"/>
                  <a:gd name="T8" fmla="*/ 22 w 85"/>
                  <a:gd name="T9" fmla="*/ 322 h 384"/>
                  <a:gd name="T10" fmla="*/ 23 w 85"/>
                  <a:gd name="T11" fmla="*/ 298 h 384"/>
                  <a:gd name="T12" fmla="*/ 24 w 85"/>
                  <a:gd name="T13" fmla="*/ 273 h 384"/>
                  <a:gd name="T14" fmla="*/ 24 w 85"/>
                  <a:gd name="T15" fmla="*/ 245 h 384"/>
                  <a:gd name="T16" fmla="*/ 25 w 85"/>
                  <a:gd name="T17" fmla="*/ 217 h 384"/>
                  <a:gd name="T18" fmla="*/ 26 w 85"/>
                  <a:gd name="T19" fmla="*/ 187 h 384"/>
                  <a:gd name="T20" fmla="*/ 28 w 85"/>
                  <a:gd name="T21" fmla="*/ 157 h 384"/>
                  <a:gd name="T22" fmla="*/ 32 w 85"/>
                  <a:gd name="T23" fmla="*/ 127 h 384"/>
                  <a:gd name="T24" fmla="*/ 38 w 85"/>
                  <a:gd name="T25" fmla="*/ 100 h 384"/>
                  <a:gd name="T26" fmla="*/ 46 w 85"/>
                  <a:gd name="T27" fmla="*/ 73 h 384"/>
                  <a:gd name="T28" fmla="*/ 55 w 85"/>
                  <a:gd name="T29" fmla="*/ 49 h 384"/>
                  <a:gd name="T30" fmla="*/ 68 w 85"/>
                  <a:gd name="T31" fmla="*/ 27 h 384"/>
                  <a:gd name="T32" fmla="*/ 84 w 85"/>
                  <a:gd name="T33" fmla="*/ 9 h 384"/>
                  <a:gd name="T34" fmla="*/ 69 w 85"/>
                  <a:gd name="T35" fmla="*/ 9 h 384"/>
                  <a:gd name="T36" fmla="*/ 54 w 85"/>
                  <a:gd name="T37" fmla="*/ 31 h 384"/>
                  <a:gd name="T38" fmla="*/ 42 w 85"/>
                  <a:gd name="T39" fmla="*/ 56 h 384"/>
                  <a:gd name="T40" fmla="*/ 33 w 85"/>
                  <a:gd name="T41" fmla="*/ 82 h 384"/>
                  <a:gd name="T42" fmla="*/ 26 w 85"/>
                  <a:gd name="T43" fmla="*/ 111 h 384"/>
                  <a:gd name="T44" fmla="*/ 21 w 85"/>
                  <a:gd name="T45" fmla="*/ 141 h 384"/>
                  <a:gd name="T46" fmla="*/ 18 w 85"/>
                  <a:gd name="T47" fmla="*/ 171 h 384"/>
                  <a:gd name="T48" fmla="*/ 16 w 85"/>
                  <a:gd name="T49" fmla="*/ 201 h 384"/>
                  <a:gd name="T50" fmla="*/ 15 w 85"/>
                  <a:gd name="T51" fmla="*/ 230 h 384"/>
                  <a:gd name="T52" fmla="*/ 14 w 85"/>
                  <a:gd name="T53" fmla="*/ 259 h 384"/>
                  <a:gd name="T54" fmla="*/ 14 w 85"/>
                  <a:gd name="T55" fmla="*/ 286 h 384"/>
                  <a:gd name="T56" fmla="*/ 13 w 85"/>
                  <a:gd name="T57" fmla="*/ 310 h 384"/>
                  <a:gd name="T58" fmla="*/ 13 w 85"/>
                  <a:gd name="T59" fmla="*/ 331 h 384"/>
                  <a:gd name="T60" fmla="*/ 10 w 85"/>
                  <a:gd name="T61" fmla="*/ 349 h 384"/>
                  <a:gd name="T62" fmla="*/ 8 w 85"/>
                  <a:gd name="T63" fmla="*/ 362 h 384"/>
                  <a:gd name="T64" fmla="*/ 4 w 85"/>
                  <a:gd name="T65" fmla="*/ 369 h 384"/>
                  <a:gd name="T66" fmla="*/ 1 w 85"/>
                  <a:gd name="T67" fmla="*/ 372 h 384"/>
                  <a:gd name="T68" fmla="*/ 0 w 85"/>
                  <a:gd name="T69" fmla="*/ 373 h 384"/>
                  <a:gd name="T70" fmla="*/ 0 w 85"/>
                  <a:gd name="T71" fmla="*/ 377 h 384"/>
                  <a:gd name="T72" fmla="*/ 1 w 85"/>
                  <a:gd name="T73" fmla="*/ 381 h 384"/>
                  <a:gd name="T74" fmla="*/ 4 w 85"/>
                  <a:gd name="T75" fmla="*/ 383 h 384"/>
                  <a:gd name="T76" fmla="*/ 7 w 85"/>
                  <a:gd name="T77" fmla="*/ 38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5" h="384">
                    <a:moveTo>
                      <a:pt x="7" y="380"/>
                    </a:moveTo>
                    <a:lnTo>
                      <a:pt x="6" y="382"/>
                    </a:lnTo>
                    <a:lnTo>
                      <a:pt x="10" y="377"/>
                    </a:lnTo>
                    <a:lnTo>
                      <a:pt x="13" y="372"/>
                    </a:lnTo>
                    <a:lnTo>
                      <a:pt x="16" y="366"/>
                    </a:lnTo>
                    <a:lnTo>
                      <a:pt x="18" y="359"/>
                    </a:lnTo>
                    <a:lnTo>
                      <a:pt x="20" y="351"/>
                    </a:lnTo>
                    <a:lnTo>
                      <a:pt x="21" y="342"/>
                    </a:lnTo>
                    <a:lnTo>
                      <a:pt x="22" y="332"/>
                    </a:lnTo>
                    <a:lnTo>
                      <a:pt x="22" y="322"/>
                    </a:lnTo>
                    <a:lnTo>
                      <a:pt x="23" y="310"/>
                    </a:lnTo>
                    <a:lnTo>
                      <a:pt x="23" y="298"/>
                    </a:lnTo>
                    <a:lnTo>
                      <a:pt x="24" y="286"/>
                    </a:lnTo>
                    <a:lnTo>
                      <a:pt x="24" y="273"/>
                    </a:lnTo>
                    <a:lnTo>
                      <a:pt x="24" y="259"/>
                    </a:lnTo>
                    <a:lnTo>
                      <a:pt x="24" y="245"/>
                    </a:lnTo>
                    <a:lnTo>
                      <a:pt x="24" y="231"/>
                    </a:lnTo>
                    <a:lnTo>
                      <a:pt x="25" y="217"/>
                    </a:lnTo>
                    <a:lnTo>
                      <a:pt x="25" y="201"/>
                    </a:lnTo>
                    <a:lnTo>
                      <a:pt x="26" y="187"/>
                    </a:lnTo>
                    <a:lnTo>
                      <a:pt x="27" y="172"/>
                    </a:lnTo>
                    <a:lnTo>
                      <a:pt x="28" y="157"/>
                    </a:lnTo>
                    <a:lnTo>
                      <a:pt x="30" y="142"/>
                    </a:lnTo>
                    <a:lnTo>
                      <a:pt x="32" y="127"/>
                    </a:lnTo>
                    <a:lnTo>
                      <a:pt x="35" y="114"/>
                    </a:lnTo>
                    <a:lnTo>
                      <a:pt x="38" y="100"/>
                    </a:lnTo>
                    <a:lnTo>
                      <a:pt x="42" y="86"/>
                    </a:lnTo>
                    <a:lnTo>
                      <a:pt x="46" y="73"/>
                    </a:lnTo>
                    <a:lnTo>
                      <a:pt x="50" y="61"/>
                    </a:lnTo>
                    <a:lnTo>
                      <a:pt x="55" y="49"/>
                    </a:lnTo>
                    <a:lnTo>
                      <a:pt x="61" y="38"/>
                    </a:lnTo>
                    <a:lnTo>
                      <a:pt x="68" y="27"/>
                    </a:lnTo>
                    <a:lnTo>
                      <a:pt x="75" y="18"/>
                    </a:lnTo>
                    <a:lnTo>
                      <a:pt x="84" y="9"/>
                    </a:lnTo>
                    <a:lnTo>
                      <a:pt x="78" y="0"/>
                    </a:lnTo>
                    <a:lnTo>
                      <a:pt x="69" y="9"/>
                    </a:lnTo>
                    <a:lnTo>
                      <a:pt x="61" y="19"/>
                    </a:lnTo>
                    <a:lnTo>
                      <a:pt x="54" y="31"/>
                    </a:lnTo>
                    <a:lnTo>
                      <a:pt x="48" y="43"/>
                    </a:lnTo>
                    <a:lnTo>
                      <a:pt x="42" y="56"/>
                    </a:lnTo>
                    <a:lnTo>
                      <a:pt x="37" y="69"/>
                    </a:lnTo>
                    <a:lnTo>
                      <a:pt x="33" y="82"/>
                    </a:lnTo>
                    <a:lnTo>
                      <a:pt x="29" y="97"/>
                    </a:lnTo>
                    <a:lnTo>
                      <a:pt x="26" y="111"/>
                    </a:lnTo>
                    <a:lnTo>
                      <a:pt x="23" y="125"/>
                    </a:lnTo>
                    <a:lnTo>
                      <a:pt x="21" y="141"/>
                    </a:lnTo>
                    <a:lnTo>
                      <a:pt x="20" y="155"/>
                    </a:lnTo>
                    <a:lnTo>
                      <a:pt x="18" y="171"/>
                    </a:lnTo>
                    <a:lnTo>
                      <a:pt x="17" y="186"/>
                    </a:lnTo>
                    <a:lnTo>
                      <a:pt x="16" y="201"/>
                    </a:lnTo>
                    <a:lnTo>
                      <a:pt x="16" y="216"/>
                    </a:lnTo>
                    <a:lnTo>
                      <a:pt x="15" y="230"/>
                    </a:lnTo>
                    <a:lnTo>
                      <a:pt x="14" y="245"/>
                    </a:lnTo>
                    <a:lnTo>
                      <a:pt x="14" y="259"/>
                    </a:lnTo>
                    <a:lnTo>
                      <a:pt x="14" y="273"/>
                    </a:lnTo>
                    <a:lnTo>
                      <a:pt x="14" y="286"/>
                    </a:lnTo>
                    <a:lnTo>
                      <a:pt x="14" y="298"/>
                    </a:lnTo>
                    <a:lnTo>
                      <a:pt x="13" y="310"/>
                    </a:lnTo>
                    <a:lnTo>
                      <a:pt x="13" y="321"/>
                    </a:lnTo>
                    <a:lnTo>
                      <a:pt x="13" y="331"/>
                    </a:lnTo>
                    <a:lnTo>
                      <a:pt x="12" y="340"/>
                    </a:lnTo>
                    <a:lnTo>
                      <a:pt x="10" y="349"/>
                    </a:lnTo>
                    <a:lnTo>
                      <a:pt x="9" y="355"/>
                    </a:lnTo>
                    <a:lnTo>
                      <a:pt x="8" y="362"/>
                    </a:lnTo>
                    <a:lnTo>
                      <a:pt x="6" y="366"/>
                    </a:lnTo>
                    <a:lnTo>
                      <a:pt x="4" y="369"/>
                    </a:lnTo>
                    <a:lnTo>
                      <a:pt x="2" y="372"/>
                    </a:lnTo>
                    <a:lnTo>
                      <a:pt x="1" y="372"/>
                    </a:lnTo>
                    <a:lnTo>
                      <a:pt x="2" y="372"/>
                    </a:lnTo>
                    <a:lnTo>
                      <a:pt x="0" y="373"/>
                    </a:lnTo>
                    <a:lnTo>
                      <a:pt x="0" y="374"/>
                    </a:lnTo>
                    <a:lnTo>
                      <a:pt x="0" y="377"/>
                    </a:lnTo>
                    <a:lnTo>
                      <a:pt x="0" y="379"/>
                    </a:lnTo>
                    <a:lnTo>
                      <a:pt x="1" y="381"/>
                    </a:lnTo>
                    <a:lnTo>
                      <a:pt x="2" y="382"/>
                    </a:lnTo>
                    <a:lnTo>
                      <a:pt x="4" y="383"/>
                    </a:lnTo>
                    <a:lnTo>
                      <a:pt x="6" y="382"/>
                    </a:lnTo>
                    <a:lnTo>
                      <a:pt x="7" y="38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63" name="Freeform 95">
                <a:extLst>
                  <a:ext uri="{FF2B5EF4-FFF2-40B4-BE49-F238E27FC236}">
                    <a16:creationId xmlns:a16="http://schemas.microsoft.com/office/drawing/2014/main" id="{AB1A7FD2-C217-982D-1497-E33F93220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" y="2368"/>
                <a:ext cx="23" cy="66"/>
              </a:xfrm>
              <a:custGeom>
                <a:avLst/>
                <a:gdLst>
                  <a:gd name="T0" fmla="*/ 15 w 23"/>
                  <a:gd name="T1" fmla="*/ 64 h 66"/>
                  <a:gd name="T2" fmla="*/ 18 w 23"/>
                  <a:gd name="T3" fmla="*/ 60 h 66"/>
                  <a:gd name="T4" fmla="*/ 19 w 23"/>
                  <a:gd name="T5" fmla="*/ 56 h 66"/>
                  <a:gd name="T6" fmla="*/ 19 w 23"/>
                  <a:gd name="T7" fmla="*/ 52 h 66"/>
                  <a:gd name="T8" fmla="*/ 20 w 23"/>
                  <a:gd name="T9" fmla="*/ 49 h 66"/>
                  <a:gd name="T10" fmla="*/ 20 w 23"/>
                  <a:gd name="T11" fmla="*/ 45 h 66"/>
                  <a:gd name="T12" fmla="*/ 20 w 23"/>
                  <a:gd name="T13" fmla="*/ 41 h 66"/>
                  <a:gd name="T14" fmla="*/ 22 w 23"/>
                  <a:gd name="T15" fmla="*/ 37 h 66"/>
                  <a:gd name="T16" fmla="*/ 22 w 23"/>
                  <a:gd name="T17" fmla="*/ 33 h 66"/>
                  <a:gd name="T18" fmla="*/ 22 w 23"/>
                  <a:gd name="T19" fmla="*/ 29 h 66"/>
                  <a:gd name="T20" fmla="*/ 20 w 23"/>
                  <a:gd name="T21" fmla="*/ 26 h 66"/>
                  <a:gd name="T22" fmla="*/ 20 w 23"/>
                  <a:gd name="T23" fmla="*/ 22 h 66"/>
                  <a:gd name="T24" fmla="*/ 20 w 23"/>
                  <a:gd name="T25" fmla="*/ 18 h 66"/>
                  <a:gd name="T26" fmla="*/ 20 w 23"/>
                  <a:gd name="T27" fmla="*/ 14 h 66"/>
                  <a:gd name="T28" fmla="*/ 19 w 23"/>
                  <a:gd name="T29" fmla="*/ 10 h 66"/>
                  <a:gd name="T30" fmla="*/ 19 w 23"/>
                  <a:gd name="T31" fmla="*/ 7 h 66"/>
                  <a:gd name="T32" fmla="*/ 18 w 23"/>
                  <a:gd name="T33" fmla="*/ 3 h 66"/>
                  <a:gd name="T34" fmla="*/ 17 w 23"/>
                  <a:gd name="T35" fmla="*/ 0 h 66"/>
                  <a:gd name="T36" fmla="*/ 0 w 23"/>
                  <a:gd name="T37" fmla="*/ 2 h 66"/>
                  <a:gd name="T38" fmla="*/ 1 w 23"/>
                  <a:gd name="T39" fmla="*/ 5 h 66"/>
                  <a:gd name="T40" fmla="*/ 2 w 23"/>
                  <a:gd name="T41" fmla="*/ 8 h 66"/>
                  <a:gd name="T42" fmla="*/ 3 w 23"/>
                  <a:gd name="T43" fmla="*/ 12 h 66"/>
                  <a:gd name="T44" fmla="*/ 3 w 23"/>
                  <a:gd name="T45" fmla="*/ 16 h 66"/>
                  <a:gd name="T46" fmla="*/ 3 w 23"/>
                  <a:gd name="T47" fmla="*/ 19 h 66"/>
                  <a:gd name="T48" fmla="*/ 4 w 23"/>
                  <a:gd name="T49" fmla="*/ 23 h 66"/>
                  <a:gd name="T50" fmla="*/ 4 w 23"/>
                  <a:gd name="T51" fmla="*/ 27 h 66"/>
                  <a:gd name="T52" fmla="*/ 4 w 23"/>
                  <a:gd name="T53" fmla="*/ 30 h 66"/>
                  <a:gd name="T54" fmla="*/ 4 w 23"/>
                  <a:gd name="T55" fmla="*/ 33 h 66"/>
                  <a:gd name="T56" fmla="*/ 4 w 23"/>
                  <a:gd name="T57" fmla="*/ 37 h 66"/>
                  <a:gd name="T58" fmla="*/ 4 w 23"/>
                  <a:gd name="T59" fmla="*/ 40 h 66"/>
                  <a:gd name="T60" fmla="*/ 3 w 23"/>
                  <a:gd name="T61" fmla="*/ 44 h 66"/>
                  <a:gd name="T62" fmla="*/ 3 w 23"/>
                  <a:gd name="T63" fmla="*/ 48 h 66"/>
                  <a:gd name="T64" fmla="*/ 3 w 23"/>
                  <a:gd name="T65" fmla="*/ 51 h 66"/>
                  <a:gd name="T66" fmla="*/ 2 w 23"/>
                  <a:gd name="T67" fmla="*/ 55 h 66"/>
                  <a:gd name="T68" fmla="*/ 1 w 23"/>
                  <a:gd name="T69" fmla="*/ 58 h 66"/>
                  <a:gd name="T70" fmla="*/ 5 w 23"/>
                  <a:gd name="T71" fmla="*/ 54 h 66"/>
                  <a:gd name="T72" fmla="*/ 1 w 23"/>
                  <a:gd name="T73" fmla="*/ 58 h 66"/>
                  <a:gd name="T74" fmla="*/ 1 w 23"/>
                  <a:gd name="T75" fmla="*/ 61 h 66"/>
                  <a:gd name="T76" fmla="*/ 3 w 23"/>
                  <a:gd name="T77" fmla="*/ 63 h 66"/>
                  <a:gd name="T78" fmla="*/ 5 w 23"/>
                  <a:gd name="T79" fmla="*/ 64 h 66"/>
                  <a:gd name="T80" fmla="*/ 8 w 23"/>
                  <a:gd name="T81" fmla="*/ 65 h 66"/>
                  <a:gd name="T82" fmla="*/ 12 w 23"/>
                  <a:gd name="T83" fmla="*/ 65 h 66"/>
                  <a:gd name="T84" fmla="*/ 15 w 23"/>
                  <a:gd name="T85" fmla="*/ 64 h 66"/>
                  <a:gd name="T86" fmla="*/ 17 w 23"/>
                  <a:gd name="T87" fmla="*/ 62 h 66"/>
                  <a:gd name="T88" fmla="*/ 18 w 23"/>
                  <a:gd name="T89" fmla="*/ 60 h 66"/>
                  <a:gd name="T90" fmla="*/ 15 w 23"/>
                  <a:gd name="T91" fmla="*/ 6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" h="66">
                    <a:moveTo>
                      <a:pt x="15" y="64"/>
                    </a:moveTo>
                    <a:lnTo>
                      <a:pt x="18" y="60"/>
                    </a:lnTo>
                    <a:lnTo>
                      <a:pt x="19" y="56"/>
                    </a:lnTo>
                    <a:lnTo>
                      <a:pt x="19" y="52"/>
                    </a:lnTo>
                    <a:lnTo>
                      <a:pt x="20" y="49"/>
                    </a:lnTo>
                    <a:lnTo>
                      <a:pt x="20" y="45"/>
                    </a:lnTo>
                    <a:lnTo>
                      <a:pt x="20" y="41"/>
                    </a:lnTo>
                    <a:lnTo>
                      <a:pt x="22" y="37"/>
                    </a:lnTo>
                    <a:lnTo>
                      <a:pt x="22" y="33"/>
                    </a:lnTo>
                    <a:lnTo>
                      <a:pt x="22" y="29"/>
                    </a:lnTo>
                    <a:lnTo>
                      <a:pt x="20" y="26"/>
                    </a:lnTo>
                    <a:lnTo>
                      <a:pt x="20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19" y="10"/>
                    </a:lnTo>
                    <a:lnTo>
                      <a:pt x="19" y="7"/>
                    </a:lnTo>
                    <a:lnTo>
                      <a:pt x="18" y="3"/>
                    </a:lnTo>
                    <a:lnTo>
                      <a:pt x="17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2" y="8"/>
                    </a:lnTo>
                    <a:lnTo>
                      <a:pt x="3" y="12"/>
                    </a:lnTo>
                    <a:lnTo>
                      <a:pt x="3" y="16"/>
                    </a:lnTo>
                    <a:lnTo>
                      <a:pt x="3" y="19"/>
                    </a:lnTo>
                    <a:lnTo>
                      <a:pt x="4" y="23"/>
                    </a:lnTo>
                    <a:lnTo>
                      <a:pt x="4" y="27"/>
                    </a:lnTo>
                    <a:lnTo>
                      <a:pt x="4" y="30"/>
                    </a:lnTo>
                    <a:lnTo>
                      <a:pt x="4" y="33"/>
                    </a:lnTo>
                    <a:lnTo>
                      <a:pt x="4" y="37"/>
                    </a:lnTo>
                    <a:lnTo>
                      <a:pt x="4" y="40"/>
                    </a:lnTo>
                    <a:lnTo>
                      <a:pt x="3" y="44"/>
                    </a:lnTo>
                    <a:lnTo>
                      <a:pt x="3" y="48"/>
                    </a:lnTo>
                    <a:lnTo>
                      <a:pt x="3" y="51"/>
                    </a:lnTo>
                    <a:lnTo>
                      <a:pt x="2" y="55"/>
                    </a:lnTo>
                    <a:lnTo>
                      <a:pt x="1" y="58"/>
                    </a:lnTo>
                    <a:lnTo>
                      <a:pt x="5" y="54"/>
                    </a:lnTo>
                    <a:lnTo>
                      <a:pt x="1" y="58"/>
                    </a:lnTo>
                    <a:lnTo>
                      <a:pt x="1" y="61"/>
                    </a:lnTo>
                    <a:lnTo>
                      <a:pt x="3" y="63"/>
                    </a:lnTo>
                    <a:lnTo>
                      <a:pt x="5" y="64"/>
                    </a:lnTo>
                    <a:lnTo>
                      <a:pt x="8" y="65"/>
                    </a:lnTo>
                    <a:lnTo>
                      <a:pt x="12" y="65"/>
                    </a:lnTo>
                    <a:lnTo>
                      <a:pt x="15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15" y="6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64" name="Freeform 96">
                <a:extLst>
                  <a:ext uri="{FF2B5EF4-FFF2-40B4-BE49-F238E27FC236}">
                    <a16:creationId xmlns:a16="http://schemas.microsoft.com/office/drawing/2014/main" id="{EB62E9BA-45CB-E0BF-9C62-FFF96ACEB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" y="2422"/>
                <a:ext cx="59" cy="55"/>
              </a:xfrm>
              <a:custGeom>
                <a:avLst/>
                <a:gdLst>
                  <a:gd name="T0" fmla="*/ 3 w 59"/>
                  <a:gd name="T1" fmla="*/ 54 h 55"/>
                  <a:gd name="T2" fmla="*/ 8 w 59"/>
                  <a:gd name="T3" fmla="*/ 51 h 55"/>
                  <a:gd name="T4" fmla="*/ 10 w 59"/>
                  <a:gd name="T5" fmla="*/ 49 h 55"/>
                  <a:gd name="T6" fmla="*/ 12 w 59"/>
                  <a:gd name="T7" fmla="*/ 46 h 55"/>
                  <a:gd name="T8" fmla="*/ 14 w 59"/>
                  <a:gd name="T9" fmla="*/ 43 h 55"/>
                  <a:gd name="T10" fmla="*/ 17 w 59"/>
                  <a:gd name="T11" fmla="*/ 40 h 55"/>
                  <a:gd name="T12" fmla="*/ 20 w 59"/>
                  <a:gd name="T13" fmla="*/ 37 h 55"/>
                  <a:gd name="T14" fmla="*/ 24 w 59"/>
                  <a:gd name="T15" fmla="*/ 35 h 55"/>
                  <a:gd name="T16" fmla="*/ 28 w 59"/>
                  <a:gd name="T17" fmla="*/ 31 h 55"/>
                  <a:gd name="T18" fmla="*/ 32 w 59"/>
                  <a:gd name="T19" fmla="*/ 28 h 55"/>
                  <a:gd name="T20" fmla="*/ 35 w 59"/>
                  <a:gd name="T21" fmla="*/ 25 h 55"/>
                  <a:gd name="T22" fmla="*/ 40 w 59"/>
                  <a:gd name="T23" fmla="*/ 22 h 55"/>
                  <a:gd name="T24" fmla="*/ 43 w 59"/>
                  <a:gd name="T25" fmla="*/ 19 h 55"/>
                  <a:gd name="T26" fmla="*/ 46 w 59"/>
                  <a:gd name="T27" fmla="*/ 17 h 55"/>
                  <a:gd name="T28" fmla="*/ 50 w 59"/>
                  <a:gd name="T29" fmla="*/ 15 h 55"/>
                  <a:gd name="T30" fmla="*/ 53 w 59"/>
                  <a:gd name="T31" fmla="*/ 13 h 55"/>
                  <a:gd name="T32" fmla="*/ 55 w 59"/>
                  <a:gd name="T33" fmla="*/ 10 h 55"/>
                  <a:gd name="T34" fmla="*/ 58 w 59"/>
                  <a:gd name="T35" fmla="*/ 9 h 55"/>
                  <a:gd name="T36" fmla="*/ 52 w 59"/>
                  <a:gd name="T37" fmla="*/ 0 h 55"/>
                  <a:gd name="T38" fmla="*/ 50 w 59"/>
                  <a:gd name="T39" fmla="*/ 1 h 55"/>
                  <a:gd name="T40" fmla="*/ 47 w 59"/>
                  <a:gd name="T41" fmla="*/ 2 h 55"/>
                  <a:gd name="T42" fmla="*/ 45 w 59"/>
                  <a:gd name="T43" fmla="*/ 5 h 55"/>
                  <a:gd name="T44" fmla="*/ 41 w 59"/>
                  <a:gd name="T45" fmla="*/ 7 h 55"/>
                  <a:gd name="T46" fmla="*/ 38 w 59"/>
                  <a:gd name="T47" fmla="*/ 10 h 55"/>
                  <a:gd name="T48" fmla="*/ 34 w 59"/>
                  <a:gd name="T49" fmla="*/ 13 h 55"/>
                  <a:gd name="T50" fmla="*/ 31 w 59"/>
                  <a:gd name="T51" fmla="*/ 16 h 55"/>
                  <a:gd name="T52" fmla="*/ 26 w 59"/>
                  <a:gd name="T53" fmla="*/ 18 h 55"/>
                  <a:gd name="T54" fmla="*/ 22 w 59"/>
                  <a:gd name="T55" fmla="*/ 21 h 55"/>
                  <a:gd name="T56" fmla="*/ 19 w 59"/>
                  <a:gd name="T57" fmla="*/ 24 h 55"/>
                  <a:gd name="T58" fmla="*/ 15 w 59"/>
                  <a:gd name="T59" fmla="*/ 28 h 55"/>
                  <a:gd name="T60" fmla="*/ 11 w 59"/>
                  <a:gd name="T61" fmla="*/ 31 h 55"/>
                  <a:gd name="T62" fmla="*/ 8 w 59"/>
                  <a:gd name="T63" fmla="*/ 35 h 55"/>
                  <a:gd name="T64" fmla="*/ 5 w 59"/>
                  <a:gd name="T65" fmla="*/ 37 h 55"/>
                  <a:gd name="T66" fmla="*/ 2 w 59"/>
                  <a:gd name="T67" fmla="*/ 40 h 55"/>
                  <a:gd name="T68" fmla="*/ 0 w 59"/>
                  <a:gd name="T69" fmla="*/ 44 h 55"/>
                  <a:gd name="T70" fmla="*/ 5 w 59"/>
                  <a:gd name="T71" fmla="*/ 42 h 55"/>
                  <a:gd name="T72" fmla="*/ 0 w 59"/>
                  <a:gd name="T73" fmla="*/ 44 h 55"/>
                  <a:gd name="T74" fmla="*/ 0 w 59"/>
                  <a:gd name="T75" fmla="*/ 46 h 55"/>
                  <a:gd name="T76" fmla="*/ 0 w 59"/>
                  <a:gd name="T77" fmla="*/ 49 h 55"/>
                  <a:gd name="T78" fmla="*/ 0 w 59"/>
                  <a:gd name="T79" fmla="*/ 51 h 55"/>
                  <a:gd name="T80" fmla="*/ 1 w 59"/>
                  <a:gd name="T81" fmla="*/ 52 h 55"/>
                  <a:gd name="T82" fmla="*/ 3 w 59"/>
                  <a:gd name="T83" fmla="*/ 54 h 55"/>
                  <a:gd name="T84" fmla="*/ 5 w 59"/>
                  <a:gd name="T85" fmla="*/ 54 h 55"/>
                  <a:gd name="T86" fmla="*/ 7 w 59"/>
                  <a:gd name="T87" fmla="*/ 53 h 55"/>
                  <a:gd name="T88" fmla="*/ 8 w 59"/>
                  <a:gd name="T89" fmla="*/ 51 h 55"/>
                  <a:gd name="T90" fmla="*/ 3 w 59"/>
                  <a:gd name="T91" fmla="*/ 5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9" h="55">
                    <a:moveTo>
                      <a:pt x="3" y="54"/>
                    </a:moveTo>
                    <a:lnTo>
                      <a:pt x="8" y="51"/>
                    </a:lnTo>
                    <a:lnTo>
                      <a:pt x="10" y="49"/>
                    </a:lnTo>
                    <a:lnTo>
                      <a:pt x="12" y="46"/>
                    </a:lnTo>
                    <a:lnTo>
                      <a:pt x="14" y="43"/>
                    </a:lnTo>
                    <a:lnTo>
                      <a:pt x="17" y="40"/>
                    </a:lnTo>
                    <a:lnTo>
                      <a:pt x="20" y="37"/>
                    </a:lnTo>
                    <a:lnTo>
                      <a:pt x="24" y="35"/>
                    </a:lnTo>
                    <a:lnTo>
                      <a:pt x="28" y="31"/>
                    </a:lnTo>
                    <a:lnTo>
                      <a:pt x="32" y="28"/>
                    </a:lnTo>
                    <a:lnTo>
                      <a:pt x="35" y="25"/>
                    </a:lnTo>
                    <a:lnTo>
                      <a:pt x="40" y="22"/>
                    </a:lnTo>
                    <a:lnTo>
                      <a:pt x="43" y="19"/>
                    </a:lnTo>
                    <a:lnTo>
                      <a:pt x="46" y="17"/>
                    </a:lnTo>
                    <a:lnTo>
                      <a:pt x="50" y="15"/>
                    </a:lnTo>
                    <a:lnTo>
                      <a:pt x="53" y="13"/>
                    </a:lnTo>
                    <a:lnTo>
                      <a:pt x="55" y="10"/>
                    </a:lnTo>
                    <a:lnTo>
                      <a:pt x="58" y="9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7" y="2"/>
                    </a:lnTo>
                    <a:lnTo>
                      <a:pt x="45" y="5"/>
                    </a:lnTo>
                    <a:lnTo>
                      <a:pt x="41" y="7"/>
                    </a:lnTo>
                    <a:lnTo>
                      <a:pt x="38" y="10"/>
                    </a:lnTo>
                    <a:lnTo>
                      <a:pt x="34" y="13"/>
                    </a:lnTo>
                    <a:lnTo>
                      <a:pt x="31" y="16"/>
                    </a:lnTo>
                    <a:lnTo>
                      <a:pt x="26" y="18"/>
                    </a:lnTo>
                    <a:lnTo>
                      <a:pt x="22" y="21"/>
                    </a:lnTo>
                    <a:lnTo>
                      <a:pt x="19" y="24"/>
                    </a:lnTo>
                    <a:lnTo>
                      <a:pt x="15" y="28"/>
                    </a:lnTo>
                    <a:lnTo>
                      <a:pt x="11" y="31"/>
                    </a:lnTo>
                    <a:lnTo>
                      <a:pt x="8" y="35"/>
                    </a:lnTo>
                    <a:lnTo>
                      <a:pt x="5" y="37"/>
                    </a:lnTo>
                    <a:lnTo>
                      <a:pt x="2" y="40"/>
                    </a:lnTo>
                    <a:lnTo>
                      <a:pt x="0" y="44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49"/>
                    </a:lnTo>
                    <a:lnTo>
                      <a:pt x="0" y="51"/>
                    </a:lnTo>
                    <a:lnTo>
                      <a:pt x="1" y="52"/>
                    </a:lnTo>
                    <a:lnTo>
                      <a:pt x="3" y="54"/>
                    </a:lnTo>
                    <a:lnTo>
                      <a:pt x="5" y="54"/>
                    </a:lnTo>
                    <a:lnTo>
                      <a:pt x="7" y="53"/>
                    </a:lnTo>
                    <a:lnTo>
                      <a:pt x="8" y="51"/>
                    </a:lnTo>
                    <a:lnTo>
                      <a:pt x="3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65" name="Freeform 97">
                <a:extLst>
                  <a:ext uri="{FF2B5EF4-FFF2-40B4-BE49-F238E27FC236}">
                    <a16:creationId xmlns:a16="http://schemas.microsoft.com/office/drawing/2014/main" id="{5FAFADBA-4474-0742-1384-2D11E189E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" y="1471"/>
                <a:ext cx="1278" cy="1151"/>
              </a:xfrm>
              <a:custGeom>
                <a:avLst/>
                <a:gdLst>
                  <a:gd name="T0" fmla="*/ 901 w 1278"/>
                  <a:gd name="T1" fmla="*/ 479 h 1151"/>
                  <a:gd name="T2" fmla="*/ 951 w 1278"/>
                  <a:gd name="T3" fmla="*/ 468 h 1151"/>
                  <a:gd name="T4" fmla="*/ 1002 w 1278"/>
                  <a:gd name="T5" fmla="*/ 460 h 1151"/>
                  <a:gd name="T6" fmla="*/ 1048 w 1278"/>
                  <a:gd name="T7" fmla="*/ 421 h 1151"/>
                  <a:gd name="T8" fmla="*/ 1084 w 1278"/>
                  <a:gd name="T9" fmla="*/ 336 h 1151"/>
                  <a:gd name="T10" fmla="*/ 1128 w 1278"/>
                  <a:gd name="T11" fmla="*/ 250 h 1151"/>
                  <a:gd name="T12" fmla="*/ 1169 w 1278"/>
                  <a:gd name="T13" fmla="*/ 167 h 1151"/>
                  <a:gd name="T14" fmla="*/ 1181 w 1278"/>
                  <a:gd name="T15" fmla="*/ 112 h 1151"/>
                  <a:gd name="T16" fmla="*/ 1186 w 1278"/>
                  <a:gd name="T17" fmla="*/ 35 h 1151"/>
                  <a:gd name="T18" fmla="*/ 1213 w 1278"/>
                  <a:gd name="T19" fmla="*/ 8 h 1151"/>
                  <a:gd name="T20" fmla="*/ 1248 w 1278"/>
                  <a:gd name="T21" fmla="*/ 8 h 1151"/>
                  <a:gd name="T22" fmla="*/ 1277 w 1278"/>
                  <a:gd name="T23" fmla="*/ 13 h 1151"/>
                  <a:gd name="T24" fmla="*/ 1252 w 1278"/>
                  <a:gd name="T25" fmla="*/ 49 h 1151"/>
                  <a:gd name="T26" fmla="*/ 1227 w 1278"/>
                  <a:gd name="T27" fmla="*/ 60 h 1151"/>
                  <a:gd name="T28" fmla="*/ 1224 w 1278"/>
                  <a:gd name="T29" fmla="*/ 209 h 1151"/>
                  <a:gd name="T30" fmla="*/ 1192 w 1278"/>
                  <a:gd name="T31" fmla="*/ 318 h 1151"/>
                  <a:gd name="T32" fmla="*/ 1159 w 1278"/>
                  <a:gd name="T33" fmla="*/ 424 h 1151"/>
                  <a:gd name="T34" fmla="*/ 1112 w 1278"/>
                  <a:gd name="T35" fmla="*/ 516 h 1151"/>
                  <a:gd name="T36" fmla="*/ 1096 w 1278"/>
                  <a:gd name="T37" fmla="*/ 548 h 1151"/>
                  <a:gd name="T38" fmla="*/ 1059 w 1278"/>
                  <a:gd name="T39" fmla="*/ 566 h 1151"/>
                  <a:gd name="T40" fmla="*/ 1008 w 1278"/>
                  <a:gd name="T41" fmla="*/ 592 h 1151"/>
                  <a:gd name="T42" fmla="*/ 952 w 1278"/>
                  <a:gd name="T43" fmla="*/ 616 h 1151"/>
                  <a:gd name="T44" fmla="*/ 895 w 1278"/>
                  <a:gd name="T45" fmla="*/ 635 h 1151"/>
                  <a:gd name="T46" fmla="*/ 870 w 1278"/>
                  <a:gd name="T47" fmla="*/ 578 h 1151"/>
                  <a:gd name="T48" fmla="*/ 856 w 1278"/>
                  <a:gd name="T49" fmla="*/ 507 h 1151"/>
                  <a:gd name="T50" fmla="*/ 222 w 1278"/>
                  <a:gd name="T51" fmla="*/ 475 h 1151"/>
                  <a:gd name="T52" fmla="*/ 153 w 1278"/>
                  <a:gd name="T53" fmla="*/ 499 h 1151"/>
                  <a:gd name="T54" fmla="*/ 89 w 1278"/>
                  <a:gd name="T55" fmla="*/ 526 h 1151"/>
                  <a:gd name="T56" fmla="*/ 40 w 1278"/>
                  <a:gd name="T57" fmla="*/ 535 h 1151"/>
                  <a:gd name="T58" fmla="*/ 23 w 1278"/>
                  <a:gd name="T59" fmla="*/ 582 h 1151"/>
                  <a:gd name="T60" fmla="*/ 23 w 1278"/>
                  <a:gd name="T61" fmla="*/ 667 h 1151"/>
                  <a:gd name="T62" fmla="*/ 36 w 1278"/>
                  <a:gd name="T63" fmla="*/ 775 h 1151"/>
                  <a:gd name="T64" fmla="*/ 55 w 1278"/>
                  <a:gd name="T65" fmla="*/ 865 h 1151"/>
                  <a:gd name="T66" fmla="*/ 62 w 1278"/>
                  <a:gd name="T67" fmla="*/ 948 h 1151"/>
                  <a:gd name="T68" fmla="*/ 27 w 1278"/>
                  <a:gd name="T69" fmla="*/ 984 h 1151"/>
                  <a:gd name="T70" fmla="*/ 4 w 1278"/>
                  <a:gd name="T71" fmla="*/ 1028 h 1151"/>
                  <a:gd name="T72" fmla="*/ 0 w 1278"/>
                  <a:gd name="T73" fmla="*/ 1068 h 1151"/>
                  <a:gd name="T74" fmla="*/ 22 w 1278"/>
                  <a:gd name="T75" fmla="*/ 1140 h 1151"/>
                  <a:gd name="T76" fmla="*/ 50 w 1278"/>
                  <a:gd name="T77" fmla="*/ 1141 h 1151"/>
                  <a:gd name="T78" fmla="*/ 66 w 1278"/>
                  <a:gd name="T79" fmla="*/ 1138 h 1151"/>
                  <a:gd name="T80" fmla="*/ 92 w 1278"/>
                  <a:gd name="T81" fmla="*/ 1125 h 1151"/>
                  <a:gd name="T82" fmla="*/ 116 w 1278"/>
                  <a:gd name="T83" fmla="*/ 1129 h 1151"/>
                  <a:gd name="T84" fmla="*/ 132 w 1278"/>
                  <a:gd name="T85" fmla="*/ 1103 h 1151"/>
                  <a:gd name="T86" fmla="*/ 127 w 1278"/>
                  <a:gd name="T87" fmla="*/ 1061 h 1151"/>
                  <a:gd name="T88" fmla="*/ 135 w 1278"/>
                  <a:gd name="T89" fmla="*/ 1019 h 1151"/>
                  <a:gd name="T90" fmla="*/ 171 w 1278"/>
                  <a:gd name="T91" fmla="*/ 1000 h 1151"/>
                  <a:gd name="T92" fmla="*/ 177 w 1278"/>
                  <a:gd name="T93" fmla="*/ 966 h 1151"/>
                  <a:gd name="T94" fmla="*/ 156 w 1278"/>
                  <a:gd name="T95" fmla="*/ 940 h 1151"/>
                  <a:gd name="T96" fmla="*/ 135 w 1278"/>
                  <a:gd name="T97" fmla="*/ 879 h 1151"/>
                  <a:gd name="T98" fmla="*/ 128 w 1278"/>
                  <a:gd name="T99" fmla="*/ 791 h 1151"/>
                  <a:gd name="T100" fmla="*/ 119 w 1278"/>
                  <a:gd name="T101" fmla="*/ 700 h 1151"/>
                  <a:gd name="T102" fmla="*/ 112 w 1278"/>
                  <a:gd name="T103" fmla="*/ 616 h 1151"/>
                  <a:gd name="T104" fmla="*/ 155 w 1278"/>
                  <a:gd name="T105" fmla="*/ 616 h 1151"/>
                  <a:gd name="T106" fmla="*/ 199 w 1278"/>
                  <a:gd name="T107" fmla="*/ 619 h 1151"/>
                  <a:gd name="T108" fmla="*/ 244 w 1278"/>
                  <a:gd name="T109" fmla="*/ 611 h 1151"/>
                  <a:gd name="T110" fmla="*/ 274 w 1278"/>
                  <a:gd name="T111" fmla="*/ 548 h 1151"/>
                  <a:gd name="T112" fmla="*/ 276 w 1278"/>
                  <a:gd name="T113" fmla="*/ 479 h 1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78" h="1151">
                    <a:moveTo>
                      <a:pt x="854" y="498"/>
                    </a:moveTo>
                    <a:lnTo>
                      <a:pt x="861" y="495"/>
                    </a:lnTo>
                    <a:lnTo>
                      <a:pt x="867" y="491"/>
                    </a:lnTo>
                    <a:lnTo>
                      <a:pt x="873" y="489"/>
                    </a:lnTo>
                    <a:lnTo>
                      <a:pt x="879" y="486"/>
                    </a:lnTo>
                    <a:lnTo>
                      <a:pt x="885" y="484"/>
                    </a:lnTo>
                    <a:lnTo>
                      <a:pt x="890" y="482"/>
                    </a:lnTo>
                    <a:lnTo>
                      <a:pt x="896" y="480"/>
                    </a:lnTo>
                    <a:lnTo>
                      <a:pt x="901" y="479"/>
                    </a:lnTo>
                    <a:lnTo>
                      <a:pt x="907" y="477"/>
                    </a:lnTo>
                    <a:lnTo>
                      <a:pt x="912" y="475"/>
                    </a:lnTo>
                    <a:lnTo>
                      <a:pt x="918" y="474"/>
                    </a:lnTo>
                    <a:lnTo>
                      <a:pt x="923" y="473"/>
                    </a:lnTo>
                    <a:lnTo>
                      <a:pt x="929" y="472"/>
                    </a:lnTo>
                    <a:lnTo>
                      <a:pt x="934" y="471"/>
                    </a:lnTo>
                    <a:lnTo>
                      <a:pt x="940" y="470"/>
                    </a:lnTo>
                    <a:lnTo>
                      <a:pt x="945" y="469"/>
                    </a:lnTo>
                    <a:lnTo>
                      <a:pt x="951" y="468"/>
                    </a:lnTo>
                    <a:lnTo>
                      <a:pt x="956" y="468"/>
                    </a:lnTo>
                    <a:lnTo>
                      <a:pt x="962" y="467"/>
                    </a:lnTo>
                    <a:lnTo>
                      <a:pt x="967" y="466"/>
                    </a:lnTo>
                    <a:lnTo>
                      <a:pt x="973" y="465"/>
                    </a:lnTo>
                    <a:lnTo>
                      <a:pt x="978" y="464"/>
                    </a:lnTo>
                    <a:lnTo>
                      <a:pt x="984" y="463"/>
                    </a:lnTo>
                    <a:lnTo>
                      <a:pt x="990" y="462"/>
                    </a:lnTo>
                    <a:lnTo>
                      <a:pt x="996" y="461"/>
                    </a:lnTo>
                    <a:lnTo>
                      <a:pt x="1002" y="460"/>
                    </a:lnTo>
                    <a:lnTo>
                      <a:pt x="1008" y="458"/>
                    </a:lnTo>
                    <a:lnTo>
                      <a:pt x="1015" y="457"/>
                    </a:lnTo>
                    <a:lnTo>
                      <a:pt x="1021" y="455"/>
                    </a:lnTo>
                    <a:lnTo>
                      <a:pt x="1027" y="453"/>
                    </a:lnTo>
                    <a:lnTo>
                      <a:pt x="1034" y="451"/>
                    </a:lnTo>
                    <a:lnTo>
                      <a:pt x="1041" y="449"/>
                    </a:lnTo>
                    <a:lnTo>
                      <a:pt x="1043" y="440"/>
                    </a:lnTo>
                    <a:lnTo>
                      <a:pt x="1046" y="430"/>
                    </a:lnTo>
                    <a:lnTo>
                      <a:pt x="1048" y="421"/>
                    </a:lnTo>
                    <a:lnTo>
                      <a:pt x="1052" y="411"/>
                    </a:lnTo>
                    <a:lnTo>
                      <a:pt x="1055" y="402"/>
                    </a:lnTo>
                    <a:lnTo>
                      <a:pt x="1059" y="392"/>
                    </a:lnTo>
                    <a:lnTo>
                      <a:pt x="1062" y="383"/>
                    </a:lnTo>
                    <a:lnTo>
                      <a:pt x="1066" y="374"/>
                    </a:lnTo>
                    <a:lnTo>
                      <a:pt x="1070" y="364"/>
                    </a:lnTo>
                    <a:lnTo>
                      <a:pt x="1075" y="355"/>
                    </a:lnTo>
                    <a:lnTo>
                      <a:pt x="1079" y="345"/>
                    </a:lnTo>
                    <a:lnTo>
                      <a:pt x="1084" y="336"/>
                    </a:lnTo>
                    <a:lnTo>
                      <a:pt x="1088" y="326"/>
                    </a:lnTo>
                    <a:lnTo>
                      <a:pt x="1094" y="317"/>
                    </a:lnTo>
                    <a:lnTo>
                      <a:pt x="1098" y="307"/>
                    </a:lnTo>
                    <a:lnTo>
                      <a:pt x="1103" y="297"/>
                    </a:lnTo>
                    <a:lnTo>
                      <a:pt x="1108" y="289"/>
                    </a:lnTo>
                    <a:lnTo>
                      <a:pt x="1113" y="279"/>
                    </a:lnTo>
                    <a:lnTo>
                      <a:pt x="1118" y="270"/>
                    </a:lnTo>
                    <a:lnTo>
                      <a:pt x="1123" y="260"/>
                    </a:lnTo>
                    <a:lnTo>
                      <a:pt x="1128" y="250"/>
                    </a:lnTo>
                    <a:lnTo>
                      <a:pt x="1133" y="241"/>
                    </a:lnTo>
                    <a:lnTo>
                      <a:pt x="1138" y="232"/>
                    </a:lnTo>
                    <a:lnTo>
                      <a:pt x="1143" y="223"/>
                    </a:lnTo>
                    <a:lnTo>
                      <a:pt x="1148" y="213"/>
                    </a:lnTo>
                    <a:lnTo>
                      <a:pt x="1152" y="204"/>
                    </a:lnTo>
                    <a:lnTo>
                      <a:pt x="1157" y="195"/>
                    </a:lnTo>
                    <a:lnTo>
                      <a:pt x="1161" y="185"/>
                    </a:lnTo>
                    <a:lnTo>
                      <a:pt x="1166" y="176"/>
                    </a:lnTo>
                    <a:lnTo>
                      <a:pt x="1169" y="167"/>
                    </a:lnTo>
                    <a:lnTo>
                      <a:pt x="1173" y="158"/>
                    </a:lnTo>
                    <a:lnTo>
                      <a:pt x="1177" y="148"/>
                    </a:lnTo>
                    <a:lnTo>
                      <a:pt x="1175" y="143"/>
                    </a:lnTo>
                    <a:lnTo>
                      <a:pt x="1174" y="137"/>
                    </a:lnTo>
                    <a:lnTo>
                      <a:pt x="1174" y="132"/>
                    </a:lnTo>
                    <a:lnTo>
                      <a:pt x="1175" y="126"/>
                    </a:lnTo>
                    <a:lnTo>
                      <a:pt x="1177" y="121"/>
                    </a:lnTo>
                    <a:lnTo>
                      <a:pt x="1178" y="116"/>
                    </a:lnTo>
                    <a:lnTo>
                      <a:pt x="1181" y="112"/>
                    </a:lnTo>
                    <a:lnTo>
                      <a:pt x="1184" y="108"/>
                    </a:lnTo>
                    <a:lnTo>
                      <a:pt x="1184" y="95"/>
                    </a:lnTo>
                    <a:lnTo>
                      <a:pt x="1184" y="83"/>
                    </a:lnTo>
                    <a:lnTo>
                      <a:pt x="1184" y="72"/>
                    </a:lnTo>
                    <a:lnTo>
                      <a:pt x="1184" y="63"/>
                    </a:lnTo>
                    <a:lnTo>
                      <a:pt x="1185" y="55"/>
                    </a:lnTo>
                    <a:lnTo>
                      <a:pt x="1185" y="47"/>
                    </a:lnTo>
                    <a:lnTo>
                      <a:pt x="1185" y="41"/>
                    </a:lnTo>
                    <a:lnTo>
                      <a:pt x="1186" y="35"/>
                    </a:lnTo>
                    <a:lnTo>
                      <a:pt x="1186" y="30"/>
                    </a:lnTo>
                    <a:lnTo>
                      <a:pt x="1188" y="26"/>
                    </a:lnTo>
                    <a:lnTo>
                      <a:pt x="1190" y="22"/>
                    </a:lnTo>
                    <a:lnTo>
                      <a:pt x="1192" y="19"/>
                    </a:lnTo>
                    <a:lnTo>
                      <a:pt x="1195" y="16"/>
                    </a:lnTo>
                    <a:lnTo>
                      <a:pt x="1198" y="13"/>
                    </a:lnTo>
                    <a:lnTo>
                      <a:pt x="1203" y="11"/>
                    </a:lnTo>
                    <a:lnTo>
                      <a:pt x="1207" y="8"/>
                    </a:lnTo>
                    <a:lnTo>
                      <a:pt x="1213" y="8"/>
                    </a:lnTo>
                    <a:lnTo>
                      <a:pt x="1218" y="8"/>
                    </a:lnTo>
                    <a:lnTo>
                      <a:pt x="1223" y="8"/>
                    </a:lnTo>
                    <a:lnTo>
                      <a:pt x="1228" y="8"/>
                    </a:lnTo>
                    <a:lnTo>
                      <a:pt x="1231" y="8"/>
                    </a:lnTo>
                    <a:lnTo>
                      <a:pt x="1235" y="8"/>
                    </a:lnTo>
                    <a:lnTo>
                      <a:pt x="1239" y="8"/>
                    </a:lnTo>
                    <a:lnTo>
                      <a:pt x="1242" y="8"/>
                    </a:lnTo>
                    <a:lnTo>
                      <a:pt x="1245" y="8"/>
                    </a:lnTo>
                    <a:lnTo>
                      <a:pt x="1248" y="8"/>
                    </a:lnTo>
                    <a:lnTo>
                      <a:pt x="1252" y="8"/>
                    </a:lnTo>
                    <a:lnTo>
                      <a:pt x="1254" y="7"/>
                    </a:lnTo>
                    <a:lnTo>
                      <a:pt x="1258" y="6"/>
                    </a:lnTo>
                    <a:lnTo>
                      <a:pt x="1261" y="4"/>
                    </a:lnTo>
                    <a:lnTo>
                      <a:pt x="1265" y="2"/>
                    </a:lnTo>
                    <a:lnTo>
                      <a:pt x="1270" y="0"/>
                    </a:lnTo>
                    <a:lnTo>
                      <a:pt x="1273" y="4"/>
                    </a:lnTo>
                    <a:lnTo>
                      <a:pt x="1275" y="9"/>
                    </a:lnTo>
                    <a:lnTo>
                      <a:pt x="1277" y="13"/>
                    </a:lnTo>
                    <a:lnTo>
                      <a:pt x="1276" y="19"/>
                    </a:lnTo>
                    <a:lnTo>
                      <a:pt x="1275" y="24"/>
                    </a:lnTo>
                    <a:lnTo>
                      <a:pt x="1272" y="28"/>
                    </a:lnTo>
                    <a:lnTo>
                      <a:pt x="1268" y="33"/>
                    </a:lnTo>
                    <a:lnTo>
                      <a:pt x="1262" y="39"/>
                    </a:lnTo>
                    <a:lnTo>
                      <a:pt x="1260" y="42"/>
                    </a:lnTo>
                    <a:lnTo>
                      <a:pt x="1257" y="44"/>
                    </a:lnTo>
                    <a:lnTo>
                      <a:pt x="1254" y="47"/>
                    </a:lnTo>
                    <a:lnTo>
                      <a:pt x="1252" y="49"/>
                    </a:lnTo>
                    <a:lnTo>
                      <a:pt x="1249" y="51"/>
                    </a:lnTo>
                    <a:lnTo>
                      <a:pt x="1247" y="52"/>
                    </a:lnTo>
                    <a:lnTo>
                      <a:pt x="1244" y="54"/>
                    </a:lnTo>
                    <a:lnTo>
                      <a:pt x="1241" y="55"/>
                    </a:lnTo>
                    <a:lnTo>
                      <a:pt x="1238" y="56"/>
                    </a:lnTo>
                    <a:lnTo>
                      <a:pt x="1235" y="57"/>
                    </a:lnTo>
                    <a:lnTo>
                      <a:pt x="1232" y="58"/>
                    </a:lnTo>
                    <a:lnTo>
                      <a:pt x="1229" y="59"/>
                    </a:lnTo>
                    <a:lnTo>
                      <a:pt x="1227" y="60"/>
                    </a:lnTo>
                    <a:lnTo>
                      <a:pt x="1224" y="60"/>
                    </a:lnTo>
                    <a:lnTo>
                      <a:pt x="1221" y="62"/>
                    </a:lnTo>
                    <a:lnTo>
                      <a:pt x="1219" y="63"/>
                    </a:lnTo>
                    <a:lnTo>
                      <a:pt x="1247" y="150"/>
                    </a:lnTo>
                    <a:lnTo>
                      <a:pt x="1242" y="162"/>
                    </a:lnTo>
                    <a:lnTo>
                      <a:pt x="1237" y="173"/>
                    </a:lnTo>
                    <a:lnTo>
                      <a:pt x="1233" y="184"/>
                    </a:lnTo>
                    <a:lnTo>
                      <a:pt x="1229" y="196"/>
                    </a:lnTo>
                    <a:lnTo>
                      <a:pt x="1224" y="209"/>
                    </a:lnTo>
                    <a:lnTo>
                      <a:pt x="1221" y="220"/>
                    </a:lnTo>
                    <a:lnTo>
                      <a:pt x="1217" y="233"/>
                    </a:lnTo>
                    <a:lnTo>
                      <a:pt x="1213" y="245"/>
                    </a:lnTo>
                    <a:lnTo>
                      <a:pt x="1209" y="257"/>
                    </a:lnTo>
                    <a:lnTo>
                      <a:pt x="1206" y="269"/>
                    </a:lnTo>
                    <a:lnTo>
                      <a:pt x="1202" y="281"/>
                    </a:lnTo>
                    <a:lnTo>
                      <a:pt x="1199" y="294"/>
                    </a:lnTo>
                    <a:lnTo>
                      <a:pt x="1195" y="306"/>
                    </a:lnTo>
                    <a:lnTo>
                      <a:pt x="1192" y="318"/>
                    </a:lnTo>
                    <a:lnTo>
                      <a:pt x="1188" y="330"/>
                    </a:lnTo>
                    <a:lnTo>
                      <a:pt x="1185" y="342"/>
                    </a:lnTo>
                    <a:lnTo>
                      <a:pt x="1181" y="355"/>
                    </a:lnTo>
                    <a:lnTo>
                      <a:pt x="1178" y="367"/>
                    </a:lnTo>
                    <a:lnTo>
                      <a:pt x="1174" y="379"/>
                    </a:lnTo>
                    <a:lnTo>
                      <a:pt x="1170" y="391"/>
                    </a:lnTo>
                    <a:lnTo>
                      <a:pt x="1167" y="402"/>
                    </a:lnTo>
                    <a:lnTo>
                      <a:pt x="1163" y="413"/>
                    </a:lnTo>
                    <a:lnTo>
                      <a:pt x="1159" y="424"/>
                    </a:lnTo>
                    <a:lnTo>
                      <a:pt x="1154" y="436"/>
                    </a:lnTo>
                    <a:lnTo>
                      <a:pt x="1150" y="446"/>
                    </a:lnTo>
                    <a:lnTo>
                      <a:pt x="1145" y="457"/>
                    </a:lnTo>
                    <a:lnTo>
                      <a:pt x="1140" y="468"/>
                    </a:lnTo>
                    <a:lnTo>
                      <a:pt x="1135" y="478"/>
                    </a:lnTo>
                    <a:lnTo>
                      <a:pt x="1130" y="488"/>
                    </a:lnTo>
                    <a:lnTo>
                      <a:pt x="1124" y="498"/>
                    </a:lnTo>
                    <a:lnTo>
                      <a:pt x="1119" y="507"/>
                    </a:lnTo>
                    <a:lnTo>
                      <a:pt x="1112" y="516"/>
                    </a:lnTo>
                    <a:lnTo>
                      <a:pt x="1112" y="519"/>
                    </a:lnTo>
                    <a:lnTo>
                      <a:pt x="1112" y="522"/>
                    </a:lnTo>
                    <a:lnTo>
                      <a:pt x="1111" y="526"/>
                    </a:lnTo>
                    <a:lnTo>
                      <a:pt x="1109" y="529"/>
                    </a:lnTo>
                    <a:lnTo>
                      <a:pt x="1107" y="534"/>
                    </a:lnTo>
                    <a:lnTo>
                      <a:pt x="1105" y="537"/>
                    </a:lnTo>
                    <a:lnTo>
                      <a:pt x="1102" y="541"/>
                    </a:lnTo>
                    <a:lnTo>
                      <a:pt x="1099" y="545"/>
                    </a:lnTo>
                    <a:lnTo>
                      <a:pt x="1096" y="548"/>
                    </a:lnTo>
                    <a:lnTo>
                      <a:pt x="1092" y="551"/>
                    </a:lnTo>
                    <a:lnTo>
                      <a:pt x="1089" y="554"/>
                    </a:lnTo>
                    <a:lnTo>
                      <a:pt x="1085" y="557"/>
                    </a:lnTo>
                    <a:lnTo>
                      <a:pt x="1081" y="559"/>
                    </a:lnTo>
                    <a:lnTo>
                      <a:pt x="1078" y="559"/>
                    </a:lnTo>
                    <a:lnTo>
                      <a:pt x="1074" y="560"/>
                    </a:lnTo>
                    <a:lnTo>
                      <a:pt x="1070" y="560"/>
                    </a:lnTo>
                    <a:lnTo>
                      <a:pt x="1065" y="563"/>
                    </a:lnTo>
                    <a:lnTo>
                      <a:pt x="1059" y="566"/>
                    </a:lnTo>
                    <a:lnTo>
                      <a:pt x="1054" y="569"/>
                    </a:lnTo>
                    <a:lnTo>
                      <a:pt x="1048" y="572"/>
                    </a:lnTo>
                    <a:lnTo>
                      <a:pt x="1043" y="575"/>
                    </a:lnTo>
                    <a:lnTo>
                      <a:pt x="1037" y="578"/>
                    </a:lnTo>
                    <a:lnTo>
                      <a:pt x="1031" y="581"/>
                    </a:lnTo>
                    <a:lnTo>
                      <a:pt x="1026" y="584"/>
                    </a:lnTo>
                    <a:lnTo>
                      <a:pt x="1020" y="587"/>
                    </a:lnTo>
                    <a:lnTo>
                      <a:pt x="1014" y="590"/>
                    </a:lnTo>
                    <a:lnTo>
                      <a:pt x="1008" y="592"/>
                    </a:lnTo>
                    <a:lnTo>
                      <a:pt x="1002" y="595"/>
                    </a:lnTo>
                    <a:lnTo>
                      <a:pt x="996" y="598"/>
                    </a:lnTo>
                    <a:lnTo>
                      <a:pt x="990" y="601"/>
                    </a:lnTo>
                    <a:lnTo>
                      <a:pt x="984" y="603"/>
                    </a:lnTo>
                    <a:lnTo>
                      <a:pt x="977" y="606"/>
                    </a:lnTo>
                    <a:lnTo>
                      <a:pt x="972" y="609"/>
                    </a:lnTo>
                    <a:lnTo>
                      <a:pt x="965" y="611"/>
                    </a:lnTo>
                    <a:lnTo>
                      <a:pt x="959" y="614"/>
                    </a:lnTo>
                    <a:lnTo>
                      <a:pt x="952" y="616"/>
                    </a:lnTo>
                    <a:lnTo>
                      <a:pt x="946" y="618"/>
                    </a:lnTo>
                    <a:lnTo>
                      <a:pt x="940" y="620"/>
                    </a:lnTo>
                    <a:lnTo>
                      <a:pt x="933" y="623"/>
                    </a:lnTo>
                    <a:lnTo>
                      <a:pt x="927" y="625"/>
                    </a:lnTo>
                    <a:lnTo>
                      <a:pt x="921" y="627"/>
                    </a:lnTo>
                    <a:lnTo>
                      <a:pt x="914" y="629"/>
                    </a:lnTo>
                    <a:lnTo>
                      <a:pt x="908" y="631"/>
                    </a:lnTo>
                    <a:lnTo>
                      <a:pt x="901" y="633"/>
                    </a:lnTo>
                    <a:lnTo>
                      <a:pt x="895" y="635"/>
                    </a:lnTo>
                    <a:lnTo>
                      <a:pt x="889" y="637"/>
                    </a:lnTo>
                    <a:lnTo>
                      <a:pt x="882" y="638"/>
                    </a:lnTo>
                    <a:lnTo>
                      <a:pt x="876" y="639"/>
                    </a:lnTo>
                    <a:lnTo>
                      <a:pt x="875" y="628"/>
                    </a:lnTo>
                    <a:lnTo>
                      <a:pt x="874" y="616"/>
                    </a:lnTo>
                    <a:lnTo>
                      <a:pt x="873" y="606"/>
                    </a:lnTo>
                    <a:lnTo>
                      <a:pt x="872" y="595"/>
                    </a:lnTo>
                    <a:lnTo>
                      <a:pt x="871" y="587"/>
                    </a:lnTo>
                    <a:lnTo>
                      <a:pt x="870" y="578"/>
                    </a:lnTo>
                    <a:lnTo>
                      <a:pt x="869" y="570"/>
                    </a:lnTo>
                    <a:lnTo>
                      <a:pt x="868" y="561"/>
                    </a:lnTo>
                    <a:lnTo>
                      <a:pt x="866" y="554"/>
                    </a:lnTo>
                    <a:lnTo>
                      <a:pt x="865" y="546"/>
                    </a:lnTo>
                    <a:lnTo>
                      <a:pt x="863" y="538"/>
                    </a:lnTo>
                    <a:lnTo>
                      <a:pt x="862" y="531"/>
                    </a:lnTo>
                    <a:lnTo>
                      <a:pt x="860" y="523"/>
                    </a:lnTo>
                    <a:lnTo>
                      <a:pt x="858" y="515"/>
                    </a:lnTo>
                    <a:lnTo>
                      <a:pt x="856" y="507"/>
                    </a:lnTo>
                    <a:lnTo>
                      <a:pt x="854" y="498"/>
                    </a:lnTo>
                    <a:lnTo>
                      <a:pt x="278" y="469"/>
                    </a:lnTo>
                    <a:lnTo>
                      <a:pt x="270" y="469"/>
                    </a:lnTo>
                    <a:lnTo>
                      <a:pt x="262" y="469"/>
                    </a:lnTo>
                    <a:lnTo>
                      <a:pt x="254" y="470"/>
                    </a:lnTo>
                    <a:lnTo>
                      <a:pt x="246" y="471"/>
                    </a:lnTo>
                    <a:lnTo>
                      <a:pt x="238" y="472"/>
                    </a:lnTo>
                    <a:lnTo>
                      <a:pt x="230" y="474"/>
                    </a:lnTo>
                    <a:lnTo>
                      <a:pt x="222" y="475"/>
                    </a:lnTo>
                    <a:lnTo>
                      <a:pt x="214" y="477"/>
                    </a:lnTo>
                    <a:lnTo>
                      <a:pt x="206" y="479"/>
                    </a:lnTo>
                    <a:lnTo>
                      <a:pt x="199" y="482"/>
                    </a:lnTo>
                    <a:lnTo>
                      <a:pt x="191" y="485"/>
                    </a:lnTo>
                    <a:lnTo>
                      <a:pt x="183" y="487"/>
                    </a:lnTo>
                    <a:lnTo>
                      <a:pt x="175" y="490"/>
                    </a:lnTo>
                    <a:lnTo>
                      <a:pt x="168" y="493"/>
                    </a:lnTo>
                    <a:lnTo>
                      <a:pt x="160" y="496"/>
                    </a:lnTo>
                    <a:lnTo>
                      <a:pt x="153" y="499"/>
                    </a:lnTo>
                    <a:lnTo>
                      <a:pt x="146" y="502"/>
                    </a:lnTo>
                    <a:lnTo>
                      <a:pt x="138" y="505"/>
                    </a:lnTo>
                    <a:lnTo>
                      <a:pt x="131" y="508"/>
                    </a:lnTo>
                    <a:lnTo>
                      <a:pt x="124" y="512"/>
                    </a:lnTo>
                    <a:lnTo>
                      <a:pt x="117" y="515"/>
                    </a:lnTo>
                    <a:lnTo>
                      <a:pt x="110" y="518"/>
                    </a:lnTo>
                    <a:lnTo>
                      <a:pt x="103" y="521"/>
                    </a:lnTo>
                    <a:lnTo>
                      <a:pt x="96" y="523"/>
                    </a:lnTo>
                    <a:lnTo>
                      <a:pt x="89" y="526"/>
                    </a:lnTo>
                    <a:lnTo>
                      <a:pt x="83" y="529"/>
                    </a:lnTo>
                    <a:lnTo>
                      <a:pt x="76" y="531"/>
                    </a:lnTo>
                    <a:lnTo>
                      <a:pt x="69" y="532"/>
                    </a:lnTo>
                    <a:lnTo>
                      <a:pt x="63" y="535"/>
                    </a:lnTo>
                    <a:lnTo>
                      <a:pt x="57" y="536"/>
                    </a:lnTo>
                    <a:lnTo>
                      <a:pt x="51" y="537"/>
                    </a:lnTo>
                    <a:lnTo>
                      <a:pt x="45" y="538"/>
                    </a:lnTo>
                    <a:lnTo>
                      <a:pt x="42" y="536"/>
                    </a:lnTo>
                    <a:lnTo>
                      <a:pt x="40" y="535"/>
                    </a:lnTo>
                    <a:lnTo>
                      <a:pt x="38" y="537"/>
                    </a:lnTo>
                    <a:lnTo>
                      <a:pt x="36" y="540"/>
                    </a:lnTo>
                    <a:lnTo>
                      <a:pt x="33" y="543"/>
                    </a:lnTo>
                    <a:lnTo>
                      <a:pt x="31" y="549"/>
                    </a:lnTo>
                    <a:lnTo>
                      <a:pt x="29" y="554"/>
                    </a:lnTo>
                    <a:lnTo>
                      <a:pt x="27" y="561"/>
                    </a:lnTo>
                    <a:lnTo>
                      <a:pt x="26" y="568"/>
                    </a:lnTo>
                    <a:lnTo>
                      <a:pt x="24" y="576"/>
                    </a:lnTo>
                    <a:lnTo>
                      <a:pt x="23" y="582"/>
                    </a:lnTo>
                    <a:lnTo>
                      <a:pt x="23" y="590"/>
                    </a:lnTo>
                    <a:lnTo>
                      <a:pt x="22" y="596"/>
                    </a:lnTo>
                    <a:lnTo>
                      <a:pt x="22" y="602"/>
                    </a:lnTo>
                    <a:lnTo>
                      <a:pt x="23" y="607"/>
                    </a:lnTo>
                    <a:lnTo>
                      <a:pt x="24" y="611"/>
                    </a:lnTo>
                    <a:lnTo>
                      <a:pt x="23" y="626"/>
                    </a:lnTo>
                    <a:lnTo>
                      <a:pt x="23" y="640"/>
                    </a:lnTo>
                    <a:lnTo>
                      <a:pt x="23" y="654"/>
                    </a:lnTo>
                    <a:lnTo>
                      <a:pt x="23" y="667"/>
                    </a:lnTo>
                    <a:lnTo>
                      <a:pt x="23" y="681"/>
                    </a:lnTo>
                    <a:lnTo>
                      <a:pt x="24" y="694"/>
                    </a:lnTo>
                    <a:lnTo>
                      <a:pt x="25" y="706"/>
                    </a:lnTo>
                    <a:lnTo>
                      <a:pt x="26" y="719"/>
                    </a:lnTo>
                    <a:lnTo>
                      <a:pt x="28" y="730"/>
                    </a:lnTo>
                    <a:lnTo>
                      <a:pt x="29" y="741"/>
                    </a:lnTo>
                    <a:lnTo>
                      <a:pt x="31" y="753"/>
                    </a:lnTo>
                    <a:lnTo>
                      <a:pt x="33" y="764"/>
                    </a:lnTo>
                    <a:lnTo>
                      <a:pt x="36" y="775"/>
                    </a:lnTo>
                    <a:lnTo>
                      <a:pt x="38" y="785"/>
                    </a:lnTo>
                    <a:lnTo>
                      <a:pt x="40" y="796"/>
                    </a:lnTo>
                    <a:lnTo>
                      <a:pt x="42" y="806"/>
                    </a:lnTo>
                    <a:lnTo>
                      <a:pt x="44" y="816"/>
                    </a:lnTo>
                    <a:lnTo>
                      <a:pt x="47" y="827"/>
                    </a:lnTo>
                    <a:lnTo>
                      <a:pt x="49" y="836"/>
                    </a:lnTo>
                    <a:lnTo>
                      <a:pt x="51" y="846"/>
                    </a:lnTo>
                    <a:lnTo>
                      <a:pt x="53" y="855"/>
                    </a:lnTo>
                    <a:lnTo>
                      <a:pt x="55" y="865"/>
                    </a:lnTo>
                    <a:lnTo>
                      <a:pt x="56" y="874"/>
                    </a:lnTo>
                    <a:lnTo>
                      <a:pt x="58" y="883"/>
                    </a:lnTo>
                    <a:lnTo>
                      <a:pt x="59" y="892"/>
                    </a:lnTo>
                    <a:lnTo>
                      <a:pt x="60" y="901"/>
                    </a:lnTo>
                    <a:lnTo>
                      <a:pt x="62" y="911"/>
                    </a:lnTo>
                    <a:lnTo>
                      <a:pt x="62" y="920"/>
                    </a:lnTo>
                    <a:lnTo>
                      <a:pt x="63" y="929"/>
                    </a:lnTo>
                    <a:lnTo>
                      <a:pt x="63" y="938"/>
                    </a:lnTo>
                    <a:lnTo>
                      <a:pt x="62" y="948"/>
                    </a:lnTo>
                    <a:lnTo>
                      <a:pt x="62" y="956"/>
                    </a:lnTo>
                    <a:lnTo>
                      <a:pt x="59" y="959"/>
                    </a:lnTo>
                    <a:lnTo>
                      <a:pt x="55" y="962"/>
                    </a:lnTo>
                    <a:lnTo>
                      <a:pt x="51" y="965"/>
                    </a:lnTo>
                    <a:lnTo>
                      <a:pt x="47" y="968"/>
                    </a:lnTo>
                    <a:lnTo>
                      <a:pt x="42" y="972"/>
                    </a:lnTo>
                    <a:lnTo>
                      <a:pt x="37" y="976"/>
                    </a:lnTo>
                    <a:lnTo>
                      <a:pt x="33" y="980"/>
                    </a:lnTo>
                    <a:lnTo>
                      <a:pt x="27" y="984"/>
                    </a:lnTo>
                    <a:lnTo>
                      <a:pt x="23" y="988"/>
                    </a:lnTo>
                    <a:lnTo>
                      <a:pt x="18" y="993"/>
                    </a:lnTo>
                    <a:lnTo>
                      <a:pt x="14" y="998"/>
                    </a:lnTo>
                    <a:lnTo>
                      <a:pt x="11" y="1003"/>
                    </a:lnTo>
                    <a:lnTo>
                      <a:pt x="8" y="1008"/>
                    </a:lnTo>
                    <a:lnTo>
                      <a:pt x="5" y="1012"/>
                    </a:lnTo>
                    <a:lnTo>
                      <a:pt x="4" y="1018"/>
                    </a:lnTo>
                    <a:lnTo>
                      <a:pt x="4" y="1023"/>
                    </a:lnTo>
                    <a:lnTo>
                      <a:pt x="4" y="1028"/>
                    </a:lnTo>
                    <a:lnTo>
                      <a:pt x="2" y="1032"/>
                    </a:lnTo>
                    <a:lnTo>
                      <a:pt x="2" y="1036"/>
                    </a:lnTo>
                    <a:lnTo>
                      <a:pt x="1" y="1040"/>
                    </a:lnTo>
                    <a:lnTo>
                      <a:pt x="1" y="1044"/>
                    </a:lnTo>
                    <a:lnTo>
                      <a:pt x="0" y="1048"/>
                    </a:lnTo>
                    <a:lnTo>
                      <a:pt x="0" y="1053"/>
                    </a:lnTo>
                    <a:lnTo>
                      <a:pt x="0" y="1057"/>
                    </a:lnTo>
                    <a:lnTo>
                      <a:pt x="0" y="1062"/>
                    </a:lnTo>
                    <a:lnTo>
                      <a:pt x="0" y="1068"/>
                    </a:lnTo>
                    <a:lnTo>
                      <a:pt x="1" y="1075"/>
                    </a:lnTo>
                    <a:lnTo>
                      <a:pt x="2" y="1082"/>
                    </a:lnTo>
                    <a:lnTo>
                      <a:pt x="4" y="1091"/>
                    </a:lnTo>
                    <a:lnTo>
                      <a:pt x="5" y="1100"/>
                    </a:lnTo>
                    <a:lnTo>
                      <a:pt x="8" y="1111"/>
                    </a:lnTo>
                    <a:lnTo>
                      <a:pt x="11" y="1122"/>
                    </a:lnTo>
                    <a:lnTo>
                      <a:pt x="14" y="1130"/>
                    </a:lnTo>
                    <a:lnTo>
                      <a:pt x="18" y="1136"/>
                    </a:lnTo>
                    <a:lnTo>
                      <a:pt x="22" y="1140"/>
                    </a:lnTo>
                    <a:lnTo>
                      <a:pt x="25" y="1144"/>
                    </a:lnTo>
                    <a:lnTo>
                      <a:pt x="29" y="1147"/>
                    </a:lnTo>
                    <a:lnTo>
                      <a:pt x="33" y="1149"/>
                    </a:lnTo>
                    <a:lnTo>
                      <a:pt x="37" y="1150"/>
                    </a:lnTo>
                    <a:lnTo>
                      <a:pt x="40" y="1150"/>
                    </a:lnTo>
                    <a:lnTo>
                      <a:pt x="44" y="1149"/>
                    </a:lnTo>
                    <a:lnTo>
                      <a:pt x="46" y="1147"/>
                    </a:lnTo>
                    <a:lnTo>
                      <a:pt x="48" y="1144"/>
                    </a:lnTo>
                    <a:lnTo>
                      <a:pt x="50" y="1141"/>
                    </a:lnTo>
                    <a:lnTo>
                      <a:pt x="51" y="1137"/>
                    </a:lnTo>
                    <a:lnTo>
                      <a:pt x="51" y="1132"/>
                    </a:lnTo>
                    <a:lnTo>
                      <a:pt x="51" y="1126"/>
                    </a:lnTo>
                    <a:lnTo>
                      <a:pt x="49" y="1120"/>
                    </a:lnTo>
                    <a:lnTo>
                      <a:pt x="52" y="1125"/>
                    </a:lnTo>
                    <a:lnTo>
                      <a:pt x="55" y="1130"/>
                    </a:lnTo>
                    <a:lnTo>
                      <a:pt x="58" y="1133"/>
                    </a:lnTo>
                    <a:lnTo>
                      <a:pt x="62" y="1136"/>
                    </a:lnTo>
                    <a:lnTo>
                      <a:pt x="66" y="1138"/>
                    </a:lnTo>
                    <a:lnTo>
                      <a:pt x="70" y="1139"/>
                    </a:lnTo>
                    <a:lnTo>
                      <a:pt x="74" y="1140"/>
                    </a:lnTo>
                    <a:lnTo>
                      <a:pt x="77" y="1140"/>
                    </a:lnTo>
                    <a:lnTo>
                      <a:pt x="81" y="1138"/>
                    </a:lnTo>
                    <a:lnTo>
                      <a:pt x="84" y="1137"/>
                    </a:lnTo>
                    <a:lnTo>
                      <a:pt x="87" y="1135"/>
                    </a:lnTo>
                    <a:lnTo>
                      <a:pt x="89" y="1132"/>
                    </a:lnTo>
                    <a:lnTo>
                      <a:pt x="91" y="1129"/>
                    </a:lnTo>
                    <a:lnTo>
                      <a:pt x="92" y="1125"/>
                    </a:lnTo>
                    <a:lnTo>
                      <a:pt x="92" y="1120"/>
                    </a:lnTo>
                    <a:lnTo>
                      <a:pt x="91" y="1115"/>
                    </a:lnTo>
                    <a:lnTo>
                      <a:pt x="94" y="1119"/>
                    </a:lnTo>
                    <a:lnTo>
                      <a:pt x="98" y="1122"/>
                    </a:lnTo>
                    <a:lnTo>
                      <a:pt x="101" y="1125"/>
                    </a:lnTo>
                    <a:lnTo>
                      <a:pt x="105" y="1127"/>
                    </a:lnTo>
                    <a:lnTo>
                      <a:pt x="109" y="1128"/>
                    </a:lnTo>
                    <a:lnTo>
                      <a:pt x="112" y="1129"/>
                    </a:lnTo>
                    <a:lnTo>
                      <a:pt x="116" y="1129"/>
                    </a:lnTo>
                    <a:lnTo>
                      <a:pt x="120" y="1128"/>
                    </a:lnTo>
                    <a:lnTo>
                      <a:pt x="123" y="1127"/>
                    </a:lnTo>
                    <a:lnTo>
                      <a:pt x="126" y="1125"/>
                    </a:lnTo>
                    <a:lnTo>
                      <a:pt x="128" y="1123"/>
                    </a:lnTo>
                    <a:lnTo>
                      <a:pt x="131" y="1120"/>
                    </a:lnTo>
                    <a:lnTo>
                      <a:pt x="132" y="1116"/>
                    </a:lnTo>
                    <a:lnTo>
                      <a:pt x="133" y="1112"/>
                    </a:lnTo>
                    <a:lnTo>
                      <a:pt x="133" y="1108"/>
                    </a:lnTo>
                    <a:lnTo>
                      <a:pt x="132" y="1103"/>
                    </a:lnTo>
                    <a:lnTo>
                      <a:pt x="132" y="1098"/>
                    </a:lnTo>
                    <a:lnTo>
                      <a:pt x="132" y="1094"/>
                    </a:lnTo>
                    <a:lnTo>
                      <a:pt x="131" y="1089"/>
                    </a:lnTo>
                    <a:lnTo>
                      <a:pt x="131" y="1084"/>
                    </a:lnTo>
                    <a:lnTo>
                      <a:pt x="130" y="1080"/>
                    </a:lnTo>
                    <a:lnTo>
                      <a:pt x="129" y="1075"/>
                    </a:lnTo>
                    <a:lnTo>
                      <a:pt x="128" y="1071"/>
                    </a:lnTo>
                    <a:lnTo>
                      <a:pt x="127" y="1066"/>
                    </a:lnTo>
                    <a:lnTo>
                      <a:pt x="127" y="1061"/>
                    </a:lnTo>
                    <a:lnTo>
                      <a:pt x="126" y="1056"/>
                    </a:lnTo>
                    <a:lnTo>
                      <a:pt x="126" y="1051"/>
                    </a:lnTo>
                    <a:lnTo>
                      <a:pt x="126" y="1046"/>
                    </a:lnTo>
                    <a:lnTo>
                      <a:pt x="126" y="1040"/>
                    </a:lnTo>
                    <a:lnTo>
                      <a:pt x="127" y="1035"/>
                    </a:lnTo>
                    <a:lnTo>
                      <a:pt x="127" y="1029"/>
                    </a:lnTo>
                    <a:lnTo>
                      <a:pt x="128" y="1023"/>
                    </a:lnTo>
                    <a:lnTo>
                      <a:pt x="131" y="1021"/>
                    </a:lnTo>
                    <a:lnTo>
                      <a:pt x="135" y="1019"/>
                    </a:lnTo>
                    <a:lnTo>
                      <a:pt x="138" y="1017"/>
                    </a:lnTo>
                    <a:lnTo>
                      <a:pt x="142" y="1014"/>
                    </a:lnTo>
                    <a:lnTo>
                      <a:pt x="146" y="1012"/>
                    </a:lnTo>
                    <a:lnTo>
                      <a:pt x="150" y="1010"/>
                    </a:lnTo>
                    <a:lnTo>
                      <a:pt x="155" y="1008"/>
                    </a:lnTo>
                    <a:lnTo>
                      <a:pt x="159" y="1006"/>
                    </a:lnTo>
                    <a:lnTo>
                      <a:pt x="163" y="1003"/>
                    </a:lnTo>
                    <a:lnTo>
                      <a:pt x="167" y="1002"/>
                    </a:lnTo>
                    <a:lnTo>
                      <a:pt x="171" y="1000"/>
                    </a:lnTo>
                    <a:lnTo>
                      <a:pt x="174" y="998"/>
                    </a:lnTo>
                    <a:lnTo>
                      <a:pt x="177" y="996"/>
                    </a:lnTo>
                    <a:lnTo>
                      <a:pt x="180" y="995"/>
                    </a:lnTo>
                    <a:lnTo>
                      <a:pt x="182" y="993"/>
                    </a:lnTo>
                    <a:lnTo>
                      <a:pt x="184" y="992"/>
                    </a:lnTo>
                    <a:lnTo>
                      <a:pt x="181" y="985"/>
                    </a:lnTo>
                    <a:lnTo>
                      <a:pt x="180" y="978"/>
                    </a:lnTo>
                    <a:lnTo>
                      <a:pt x="178" y="972"/>
                    </a:lnTo>
                    <a:lnTo>
                      <a:pt x="177" y="966"/>
                    </a:lnTo>
                    <a:lnTo>
                      <a:pt x="175" y="962"/>
                    </a:lnTo>
                    <a:lnTo>
                      <a:pt x="174" y="958"/>
                    </a:lnTo>
                    <a:lnTo>
                      <a:pt x="172" y="954"/>
                    </a:lnTo>
                    <a:lnTo>
                      <a:pt x="171" y="951"/>
                    </a:lnTo>
                    <a:lnTo>
                      <a:pt x="168" y="948"/>
                    </a:lnTo>
                    <a:lnTo>
                      <a:pt x="166" y="946"/>
                    </a:lnTo>
                    <a:lnTo>
                      <a:pt x="163" y="944"/>
                    </a:lnTo>
                    <a:lnTo>
                      <a:pt x="160" y="943"/>
                    </a:lnTo>
                    <a:lnTo>
                      <a:pt x="156" y="940"/>
                    </a:lnTo>
                    <a:lnTo>
                      <a:pt x="151" y="939"/>
                    </a:lnTo>
                    <a:lnTo>
                      <a:pt x="146" y="937"/>
                    </a:lnTo>
                    <a:lnTo>
                      <a:pt x="139" y="934"/>
                    </a:lnTo>
                    <a:lnTo>
                      <a:pt x="139" y="926"/>
                    </a:lnTo>
                    <a:lnTo>
                      <a:pt x="138" y="916"/>
                    </a:lnTo>
                    <a:lnTo>
                      <a:pt x="137" y="907"/>
                    </a:lnTo>
                    <a:lnTo>
                      <a:pt x="137" y="898"/>
                    </a:lnTo>
                    <a:lnTo>
                      <a:pt x="136" y="888"/>
                    </a:lnTo>
                    <a:lnTo>
                      <a:pt x="135" y="879"/>
                    </a:lnTo>
                    <a:lnTo>
                      <a:pt x="135" y="869"/>
                    </a:lnTo>
                    <a:lnTo>
                      <a:pt x="134" y="860"/>
                    </a:lnTo>
                    <a:lnTo>
                      <a:pt x="133" y="850"/>
                    </a:lnTo>
                    <a:lnTo>
                      <a:pt x="132" y="841"/>
                    </a:lnTo>
                    <a:lnTo>
                      <a:pt x="132" y="830"/>
                    </a:lnTo>
                    <a:lnTo>
                      <a:pt x="131" y="821"/>
                    </a:lnTo>
                    <a:lnTo>
                      <a:pt x="130" y="810"/>
                    </a:lnTo>
                    <a:lnTo>
                      <a:pt x="130" y="801"/>
                    </a:lnTo>
                    <a:lnTo>
                      <a:pt x="128" y="791"/>
                    </a:lnTo>
                    <a:lnTo>
                      <a:pt x="128" y="780"/>
                    </a:lnTo>
                    <a:lnTo>
                      <a:pt x="127" y="771"/>
                    </a:lnTo>
                    <a:lnTo>
                      <a:pt x="126" y="761"/>
                    </a:lnTo>
                    <a:lnTo>
                      <a:pt x="125" y="750"/>
                    </a:lnTo>
                    <a:lnTo>
                      <a:pt x="124" y="740"/>
                    </a:lnTo>
                    <a:lnTo>
                      <a:pt x="123" y="730"/>
                    </a:lnTo>
                    <a:lnTo>
                      <a:pt x="121" y="720"/>
                    </a:lnTo>
                    <a:lnTo>
                      <a:pt x="120" y="709"/>
                    </a:lnTo>
                    <a:lnTo>
                      <a:pt x="119" y="700"/>
                    </a:lnTo>
                    <a:lnTo>
                      <a:pt x="118" y="689"/>
                    </a:lnTo>
                    <a:lnTo>
                      <a:pt x="116" y="678"/>
                    </a:lnTo>
                    <a:lnTo>
                      <a:pt x="115" y="668"/>
                    </a:lnTo>
                    <a:lnTo>
                      <a:pt x="113" y="658"/>
                    </a:lnTo>
                    <a:lnTo>
                      <a:pt x="112" y="648"/>
                    </a:lnTo>
                    <a:lnTo>
                      <a:pt x="110" y="637"/>
                    </a:lnTo>
                    <a:lnTo>
                      <a:pt x="109" y="627"/>
                    </a:lnTo>
                    <a:lnTo>
                      <a:pt x="107" y="616"/>
                    </a:lnTo>
                    <a:lnTo>
                      <a:pt x="112" y="616"/>
                    </a:lnTo>
                    <a:lnTo>
                      <a:pt x="117" y="615"/>
                    </a:lnTo>
                    <a:lnTo>
                      <a:pt x="121" y="614"/>
                    </a:lnTo>
                    <a:lnTo>
                      <a:pt x="127" y="614"/>
                    </a:lnTo>
                    <a:lnTo>
                      <a:pt x="131" y="614"/>
                    </a:lnTo>
                    <a:lnTo>
                      <a:pt x="136" y="614"/>
                    </a:lnTo>
                    <a:lnTo>
                      <a:pt x="141" y="615"/>
                    </a:lnTo>
                    <a:lnTo>
                      <a:pt x="146" y="615"/>
                    </a:lnTo>
                    <a:lnTo>
                      <a:pt x="150" y="616"/>
                    </a:lnTo>
                    <a:lnTo>
                      <a:pt x="155" y="616"/>
                    </a:lnTo>
                    <a:lnTo>
                      <a:pt x="160" y="617"/>
                    </a:lnTo>
                    <a:lnTo>
                      <a:pt x="165" y="617"/>
                    </a:lnTo>
                    <a:lnTo>
                      <a:pt x="170" y="617"/>
                    </a:lnTo>
                    <a:lnTo>
                      <a:pt x="175" y="617"/>
                    </a:lnTo>
                    <a:lnTo>
                      <a:pt x="180" y="618"/>
                    </a:lnTo>
                    <a:lnTo>
                      <a:pt x="184" y="618"/>
                    </a:lnTo>
                    <a:lnTo>
                      <a:pt x="189" y="619"/>
                    </a:lnTo>
                    <a:lnTo>
                      <a:pt x="194" y="619"/>
                    </a:lnTo>
                    <a:lnTo>
                      <a:pt x="199" y="619"/>
                    </a:lnTo>
                    <a:lnTo>
                      <a:pt x="204" y="619"/>
                    </a:lnTo>
                    <a:lnTo>
                      <a:pt x="209" y="618"/>
                    </a:lnTo>
                    <a:lnTo>
                      <a:pt x="214" y="618"/>
                    </a:lnTo>
                    <a:lnTo>
                      <a:pt x="218" y="617"/>
                    </a:lnTo>
                    <a:lnTo>
                      <a:pt x="224" y="616"/>
                    </a:lnTo>
                    <a:lnTo>
                      <a:pt x="229" y="615"/>
                    </a:lnTo>
                    <a:lnTo>
                      <a:pt x="234" y="614"/>
                    </a:lnTo>
                    <a:lnTo>
                      <a:pt x="239" y="612"/>
                    </a:lnTo>
                    <a:lnTo>
                      <a:pt x="244" y="611"/>
                    </a:lnTo>
                    <a:lnTo>
                      <a:pt x="249" y="608"/>
                    </a:lnTo>
                    <a:lnTo>
                      <a:pt x="254" y="606"/>
                    </a:lnTo>
                    <a:lnTo>
                      <a:pt x="259" y="603"/>
                    </a:lnTo>
                    <a:lnTo>
                      <a:pt x="264" y="600"/>
                    </a:lnTo>
                    <a:lnTo>
                      <a:pt x="267" y="589"/>
                    </a:lnTo>
                    <a:lnTo>
                      <a:pt x="270" y="578"/>
                    </a:lnTo>
                    <a:lnTo>
                      <a:pt x="272" y="568"/>
                    </a:lnTo>
                    <a:lnTo>
                      <a:pt x="273" y="557"/>
                    </a:lnTo>
                    <a:lnTo>
                      <a:pt x="274" y="548"/>
                    </a:lnTo>
                    <a:lnTo>
                      <a:pt x="275" y="538"/>
                    </a:lnTo>
                    <a:lnTo>
                      <a:pt x="275" y="530"/>
                    </a:lnTo>
                    <a:lnTo>
                      <a:pt x="275" y="521"/>
                    </a:lnTo>
                    <a:lnTo>
                      <a:pt x="275" y="513"/>
                    </a:lnTo>
                    <a:lnTo>
                      <a:pt x="275" y="505"/>
                    </a:lnTo>
                    <a:lnTo>
                      <a:pt x="275" y="499"/>
                    </a:lnTo>
                    <a:lnTo>
                      <a:pt x="275" y="491"/>
                    </a:lnTo>
                    <a:lnTo>
                      <a:pt x="275" y="485"/>
                    </a:lnTo>
                    <a:lnTo>
                      <a:pt x="276" y="479"/>
                    </a:lnTo>
                    <a:lnTo>
                      <a:pt x="277" y="474"/>
                    </a:lnTo>
                    <a:lnTo>
                      <a:pt x="278" y="469"/>
                    </a:lnTo>
                    <a:lnTo>
                      <a:pt x="854" y="498"/>
                    </a:lnTo>
                  </a:path>
                </a:pathLst>
              </a:custGeom>
              <a:solidFill>
                <a:srgbClr val="FFBF8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66" name="Freeform 98">
                <a:extLst>
                  <a:ext uri="{FF2B5EF4-FFF2-40B4-BE49-F238E27FC236}">
                    <a16:creationId xmlns:a16="http://schemas.microsoft.com/office/drawing/2014/main" id="{37045CA5-B9B5-9EDA-D479-5CF5BD6C8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1913"/>
                <a:ext cx="193" cy="61"/>
              </a:xfrm>
              <a:custGeom>
                <a:avLst/>
                <a:gdLst>
                  <a:gd name="T0" fmla="*/ 186 w 193"/>
                  <a:gd name="T1" fmla="*/ 0 h 61"/>
                  <a:gd name="T2" fmla="*/ 172 w 193"/>
                  <a:gd name="T3" fmla="*/ 4 h 61"/>
                  <a:gd name="T4" fmla="*/ 160 w 193"/>
                  <a:gd name="T5" fmla="*/ 7 h 61"/>
                  <a:gd name="T6" fmla="*/ 148 w 193"/>
                  <a:gd name="T7" fmla="*/ 10 h 61"/>
                  <a:gd name="T8" fmla="*/ 135 w 193"/>
                  <a:gd name="T9" fmla="*/ 12 h 61"/>
                  <a:gd name="T10" fmla="*/ 124 w 193"/>
                  <a:gd name="T11" fmla="*/ 14 h 61"/>
                  <a:gd name="T12" fmla="*/ 113 w 193"/>
                  <a:gd name="T13" fmla="*/ 17 h 61"/>
                  <a:gd name="T14" fmla="*/ 102 w 193"/>
                  <a:gd name="T15" fmla="*/ 18 h 61"/>
                  <a:gd name="T16" fmla="*/ 91 w 193"/>
                  <a:gd name="T17" fmla="*/ 20 h 61"/>
                  <a:gd name="T18" fmla="*/ 80 w 193"/>
                  <a:gd name="T19" fmla="*/ 22 h 61"/>
                  <a:gd name="T20" fmla="*/ 69 w 193"/>
                  <a:gd name="T21" fmla="*/ 23 h 61"/>
                  <a:gd name="T22" fmla="*/ 58 w 193"/>
                  <a:gd name="T23" fmla="*/ 26 h 61"/>
                  <a:gd name="T24" fmla="*/ 47 w 193"/>
                  <a:gd name="T25" fmla="*/ 29 h 61"/>
                  <a:gd name="T26" fmla="*/ 36 w 193"/>
                  <a:gd name="T27" fmla="*/ 33 h 61"/>
                  <a:gd name="T28" fmla="*/ 24 w 193"/>
                  <a:gd name="T29" fmla="*/ 37 h 61"/>
                  <a:gd name="T30" fmla="*/ 12 w 193"/>
                  <a:gd name="T31" fmla="*/ 42 h 61"/>
                  <a:gd name="T32" fmla="*/ 0 w 193"/>
                  <a:gd name="T33" fmla="*/ 49 h 61"/>
                  <a:gd name="T34" fmla="*/ 9 w 193"/>
                  <a:gd name="T35" fmla="*/ 57 h 61"/>
                  <a:gd name="T36" fmla="*/ 21 w 193"/>
                  <a:gd name="T37" fmla="*/ 51 h 61"/>
                  <a:gd name="T38" fmla="*/ 33 w 193"/>
                  <a:gd name="T39" fmla="*/ 46 h 61"/>
                  <a:gd name="T40" fmla="*/ 44 w 193"/>
                  <a:gd name="T41" fmla="*/ 42 h 61"/>
                  <a:gd name="T42" fmla="*/ 54 w 193"/>
                  <a:gd name="T43" fmla="*/ 39 h 61"/>
                  <a:gd name="T44" fmla="*/ 65 w 193"/>
                  <a:gd name="T45" fmla="*/ 37 h 61"/>
                  <a:gd name="T46" fmla="*/ 76 w 193"/>
                  <a:gd name="T47" fmla="*/ 34 h 61"/>
                  <a:gd name="T48" fmla="*/ 87 w 193"/>
                  <a:gd name="T49" fmla="*/ 32 h 61"/>
                  <a:gd name="T50" fmla="*/ 98 w 193"/>
                  <a:gd name="T51" fmla="*/ 31 h 61"/>
                  <a:gd name="T52" fmla="*/ 108 w 193"/>
                  <a:gd name="T53" fmla="*/ 28 h 61"/>
                  <a:gd name="T54" fmla="*/ 119 w 193"/>
                  <a:gd name="T55" fmla="*/ 27 h 61"/>
                  <a:gd name="T56" fmla="*/ 131 w 193"/>
                  <a:gd name="T57" fmla="*/ 25 h 61"/>
                  <a:gd name="T58" fmla="*/ 143 w 193"/>
                  <a:gd name="T59" fmla="*/ 23 h 61"/>
                  <a:gd name="T60" fmla="*/ 155 w 193"/>
                  <a:gd name="T61" fmla="*/ 20 h 61"/>
                  <a:gd name="T62" fmla="*/ 168 w 193"/>
                  <a:gd name="T63" fmla="*/ 17 h 61"/>
                  <a:gd name="T64" fmla="*/ 182 w 193"/>
                  <a:gd name="T65" fmla="*/ 13 h 61"/>
                  <a:gd name="T66" fmla="*/ 192 w 193"/>
                  <a:gd name="T67" fmla="*/ 6 h 61"/>
                  <a:gd name="T68" fmla="*/ 190 w 193"/>
                  <a:gd name="T69" fmla="*/ 9 h 61"/>
                  <a:gd name="T70" fmla="*/ 192 w 193"/>
                  <a:gd name="T71" fmla="*/ 5 h 61"/>
                  <a:gd name="T72" fmla="*/ 191 w 193"/>
                  <a:gd name="T73" fmla="*/ 2 h 61"/>
                  <a:gd name="T74" fmla="*/ 188 w 193"/>
                  <a:gd name="T75" fmla="*/ 0 h 61"/>
                  <a:gd name="T76" fmla="*/ 183 w 193"/>
                  <a:gd name="T77" fmla="*/ 3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3" h="61">
                    <a:moveTo>
                      <a:pt x="183" y="3"/>
                    </a:moveTo>
                    <a:lnTo>
                      <a:pt x="186" y="0"/>
                    </a:lnTo>
                    <a:lnTo>
                      <a:pt x="179" y="2"/>
                    </a:lnTo>
                    <a:lnTo>
                      <a:pt x="172" y="4"/>
                    </a:lnTo>
                    <a:lnTo>
                      <a:pt x="166" y="5"/>
                    </a:lnTo>
                    <a:lnTo>
                      <a:pt x="160" y="7"/>
                    </a:lnTo>
                    <a:lnTo>
                      <a:pt x="153" y="8"/>
                    </a:lnTo>
                    <a:lnTo>
                      <a:pt x="148" y="10"/>
                    </a:lnTo>
                    <a:lnTo>
                      <a:pt x="142" y="11"/>
                    </a:lnTo>
                    <a:lnTo>
                      <a:pt x="135" y="12"/>
                    </a:lnTo>
                    <a:lnTo>
                      <a:pt x="130" y="14"/>
                    </a:lnTo>
                    <a:lnTo>
                      <a:pt x="124" y="14"/>
                    </a:lnTo>
                    <a:lnTo>
                      <a:pt x="119" y="15"/>
                    </a:lnTo>
                    <a:lnTo>
                      <a:pt x="113" y="17"/>
                    </a:lnTo>
                    <a:lnTo>
                      <a:pt x="108" y="17"/>
                    </a:lnTo>
                    <a:lnTo>
                      <a:pt x="102" y="18"/>
                    </a:lnTo>
                    <a:lnTo>
                      <a:pt x="97" y="19"/>
                    </a:lnTo>
                    <a:lnTo>
                      <a:pt x="91" y="20"/>
                    </a:lnTo>
                    <a:lnTo>
                      <a:pt x="86" y="20"/>
                    </a:lnTo>
                    <a:lnTo>
                      <a:pt x="80" y="22"/>
                    </a:lnTo>
                    <a:lnTo>
                      <a:pt x="75" y="22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8" y="26"/>
                    </a:lnTo>
                    <a:lnTo>
                      <a:pt x="53" y="28"/>
                    </a:lnTo>
                    <a:lnTo>
                      <a:pt x="47" y="29"/>
                    </a:lnTo>
                    <a:lnTo>
                      <a:pt x="42" y="31"/>
                    </a:lnTo>
                    <a:lnTo>
                      <a:pt x="36" y="33"/>
                    </a:lnTo>
                    <a:lnTo>
                      <a:pt x="30" y="35"/>
                    </a:lnTo>
                    <a:lnTo>
                      <a:pt x="24" y="37"/>
                    </a:lnTo>
                    <a:lnTo>
                      <a:pt x="18" y="40"/>
                    </a:lnTo>
                    <a:lnTo>
                      <a:pt x="12" y="42"/>
                    </a:lnTo>
                    <a:lnTo>
                      <a:pt x="6" y="45"/>
                    </a:lnTo>
                    <a:lnTo>
                      <a:pt x="0" y="49"/>
                    </a:lnTo>
                    <a:lnTo>
                      <a:pt x="3" y="60"/>
                    </a:lnTo>
                    <a:lnTo>
                      <a:pt x="9" y="57"/>
                    </a:lnTo>
                    <a:lnTo>
                      <a:pt x="15" y="54"/>
                    </a:lnTo>
                    <a:lnTo>
                      <a:pt x="21" y="51"/>
                    </a:lnTo>
                    <a:lnTo>
                      <a:pt x="27" y="48"/>
                    </a:lnTo>
                    <a:lnTo>
                      <a:pt x="33" y="46"/>
                    </a:lnTo>
                    <a:lnTo>
                      <a:pt x="38" y="44"/>
                    </a:lnTo>
                    <a:lnTo>
                      <a:pt x="44" y="42"/>
                    </a:lnTo>
                    <a:lnTo>
                      <a:pt x="49" y="40"/>
                    </a:lnTo>
                    <a:lnTo>
                      <a:pt x="54" y="39"/>
                    </a:lnTo>
                    <a:lnTo>
                      <a:pt x="60" y="37"/>
                    </a:lnTo>
                    <a:lnTo>
                      <a:pt x="65" y="37"/>
                    </a:lnTo>
                    <a:lnTo>
                      <a:pt x="71" y="35"/>
                    </a:lnTo>
                    <a:lnTo>
                      <a:pt x="76" y="34"/>
                    </a:lnTo>
                    <a:lnTo>
                      <a:pt x="82" y="33"/>
                    </a:lnTo>
                    <a:lnTo>
                      <a:pt x="87" y="32"/>
                    </a:lnTo>
                    <a:lnTo>
                      <a:pt x="92" y="31"/>
                    </a:lnTo>
                    <a:lnTo>
                      <a:pt x="98" y="31"/>
                    </a:lnTo>
                    <a:lnTo>
                      <a:pt x="103" y="30"/>
                    </a:lnTo>
                    <a:lnTo>
                      <a:pt x="108" y="28"/>
                    </a:lnTo>
                    <a:lnTo>
                      <a:pt x="114" y="28"/>
                    </a:lnTo>
                    <a:lnTo>
                      <a:pt x="119" y="27"/>
                    </a:lnTo>
                    <a:lnTo>
                      <a:pt x="125" y="26"/>
                    </a:lnTo>
                    <a:lnTo>
                      <a:pt x="131" y="25"/>
                    </a:lnTo>
                    <a:lnTo>
                      <a:pt x="137" y="24"/>
                    </a:lnTo>
                    <a:lnTo>
                      <a:pt x="143" y="23"/>
                    </a:lnTo>
                    <a:lnTo>
                      <a:pt x="149" y="22"/>
                    </a:lnTo>
                    <a:lnTo>
                      <a:pt x="155" y="20"/>
                    </a:lnTo>
                    <a:lnTo>
                      <a:pt x="161" y="19"/>
                    </a:lnTo>
                    <a:lnTo>
                      <a:pt x="168" y="17"/>
                    </a:lnTo>
                    <a:lnTo>
                      <a:pt x="175" y="15"/>
                    </a:lnTo>
                    <a:lnTo>
                      <a:pt x="182" y="13"/>
                    </a:lnTo>
                    <a:lnTo>
                      <a:pt x="188" y="11"/>
                    </a:lnTo>
                    <a:lnTo>
                      <a:pt x="192" y="6"/>
                    </a:lnTo>
                    <a:lnTo>
                      <a:pt x="188" y="11"/>
                    </a:lnTo>
                    <a:lnTo>
                      <a:pt x="190" y="9"/>
                    </a:lnTo>
                    <a:lnTo>
                      <a:pt x="192" y="8"/>
                    </a:lnTo>
                    <a:lnTo>
                      <a:pt x="192" y="5"/>
                    </a:lnTo>
                    <a:lnTo>
                      <a:pt x="192" y="3"/>
                    </a:lnTo>
                    <a:lnTo>
                      <a:pt x="191" y="2"/>
                    </a:lnTo>
                    <a:lnTo>
                      <a:pt x="190" y="0"/>
                    </a:lnTo>
                    <a:lnTo>
                      <a:pt x="188" y="0"/>
                    </a:lnTo>
                    <a:lnTo>
                      <a:pt x="186" y="0"/>
                    </a:lnTo>
                    <a:lnTo>
                      <a:pt x="183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67" name="Freeform 99">
                <a:extLst>
                  <a:ext uri="{FF2B5EF4-FFF2-40B4-BE49-F238E27FC236}">
                    <a16:creationId xmlns:a16="http://schemas.microsoft.com/office/drawing/2014/main" id="{EFE4FD72-A561-FBED-69B0-5DD04596D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612"/>
                <a:ext cx="145" cy="309"/>
              </a:xfrm>
              <a:custGeom>
                <a:avLst/>
                <a:gdLst>
                  <a:gd name="T0" fmla="*/ 135 w 145"/>
                  <a:gd name="T1" fmla="*/ 2 h 309"/>
                  <a:gd name="T2" fmla="*/ 127 w 145"/>
                  <a:gd name="T3" fmla="*/ 22 h 309"/>
                  <a:gd name="T4" fmla="*/ 120 w 145"/>
                  <a:gd name="T5" fmla="*/ 39 h 309"/>
                  <a:gd name="T6" fmla="*/ 111 w 145"/>
                  <a:gd name="T7" fmla="*/ 58 h 309"/>
                  <a:gd name="T8" fmla="*/ 101 w 145"/>
                  <a:gd name="T9" fmla="*/ 77 h 309"/>
                  <a:gd name="T10" fmla="*/ 92 w 145"/>
                  <a:gd name="T11" fmla="*/ 95 h 309"/>
                  <a:gd name="T12" fmla="*/ 82 w 145"/>
                  <a:gd name="T13" fmla="*/ 114 h 309"/>
                  <a:gd name="T14" fmla="*/ 72 w 145"/>
                  <a:gd name="T15" fmla="*/ 133 h 309"/>
                  <a:gd name="T16" fmla="*/ 62 w 145"/>
                  <a:gd name="T17" fmla="*/ 152 h 309"/>
                  <a:gd name="T18" fmla="*/ 52 w 145"/>
                  <a:gd name="T19" fmla="*/ 171 h 309"/>
                  <a:gd name="T20" fmla="*/ 43 w 145"/>
                  <a:gd name="T21" fmla="*/ 190 h 309"/>
                  <a:gd name="T22" fmla="*/ 34 w 145"/>
                  <a:gd name="T23" fmla="*/ 209 h 309"/>
                  <a:gd name="T24" fmla="*/ 25 w 145"/>
                  <a:gd name="T25" fmla="*/ 228 h 309"/>
                  <a:gd name="T26" fmla="*/ 17 w 145"/>
                  <a:gd name="T27" fmla="*/ 247 h 309"/>
                  <a:gd name="T28" fmla="*/ 10 w 145"/>
                  <a:gd name="T29" fmla="*/ 266 h 309"/>
                  <a:gd name="T30" fmla="*/ 4 w 145"/>
                  <a:gd name="T31" fmla="*/ 285 h 309"/>
                  <a:gd name="T32" fmla="*/ 0 w 145"/>
                  <a:gd name="T33" fmla="*/ 305 h 309"/>
                  <a:gd name="T34" fmla="*/ 10 w 145"/>
                  <a:gd name="T35" fmla="*/ 299 h 309"/>
                  <a:gd name="T36" fmla="*/ 16 w 145"/>
                  <a:gd name="T37" fmla="*/ 280 h 309"/>
                  <a:gd name="T38" fmla="*/ 22 w 145"/>
                  <a:gd name="T39" fmla="*/ 261 h 309"/>
                  <a:gd name="T40" fmla="*/ 30 w 145"/>
                  <a:gd name="T41" fmla="*/ 243 h 309"/>
                  <a:gd name="T42" fmla="*/ 37 w 145"/>
                  <a:gd name="T43" fmla="*/ 224 h 309"/>
                  <a:gd name="T44" fmla="*/ 46 w 145"/>
                  <a:gd name="T45" fmla="*/ 205 h 309"/>
                  <a:gd name="T46" fmla="*/ 55 w 145"/>
                  <a:gd name="T47" fmla="*/ 186 h 309"/>
                  <a:gd name="T48" fmla="*/ 65 w 145"/>
                  <a:gd name="T49" fmla="*/ 168 h 309"/>
                  <a:gd name="T50" fmla="*/ 75 w 145"/>
                  <a:gd name="T51" fmla="*/ 149 h 309"/>
                  <a:gd name="T52" fmla="*/ 85 w 145"/>
                  <a:gd name="T53" fmla="*/ 130 h 309"/>
                  <a:gd name="T54" fmla="*/ 94 w 145"/>
                  <a:gd name="T55" fmla="*/ 111 h 309"/>
                  <a:gd name="T56" fmla="*/ 104 w 145"/>
                  <a:gd name="T57" fmla="*/ 92 h 309"/>
                  <a:gd name="T58" fmla="*/ 114 w 145"/>
                  <a:gd name="T59" fmla="*/ 74 h 309"/>
                  <a:gd name="T60" fmla="*/ 123 w 145"/>
                  <a:gd name="T61" fmla="*/ 55 h 309"/>
                  <a:gd name="T62" fmla="*/ 131 w 145"/>
                  <a:gd name="T63" fmla="*/ 36 h 309"/>
                  <a:gd name="T64" fmla="*/ 139 w 145"/>
                  <a:gd name="T65" fmla="*/ 17 h 309"/>
                  <a:gd name="T66" fmla="*/ 144 w 145"/>
                  <a:gd name="T67" fmla="*/ 2 h 309"/>
                  <a:gd name="T68" fmla="*/ 144 w 145"/>
                  <a:gd name="T69" fmla="*/ 5 h 309"/>
                  <a:gd name="T70" fmla="*/ 142 w 145"/>
                  <a:gd name="T71" fmla="*/ 1 h 309"/>
                  <a:gd name="T72" fmla="*/ 139 w 145"/>
                  <a:gd name="T73" fmla="*/ 0 h 309"/>
                  <a:gd name="T74" fmla="*/ 136 w 145"/>
                  <a:gd name="T75" fmla="*/ 1 h 309"/>
                  <a:gd name="T76" fmla="*/ 135 w 145"/>
                  <a:gd name="T77" fmla="*/ 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5" h="309">
                    <a:moveTo>
                      <a:pt x="135" y="8"/>
                    </a:moveTo>
                    <a:lnTo>
                      <a:pt x="135" y="2"/>
                    </a:lnTo>
                    <a:lnTo>
                      <a:pt x="131" y="12"/>
                    </a:lnTo>
                    <a:lnTo>
                      <a:pt x="127" y="22"/>
                    </a:lnTo>
                    <a:lnTo>
                      <a:pt x="124" y="30"/>
                    </a:lnTo>
                    <a:lnTo>
                      <a:pt x="120" y="39"/>
                    </a:lnTo>
                    <a:lnTo>
                      <a:pt x="115" y="49"/>
                    </a:lnTo>
                    <a:lnTo>
                      <a:pt x="111" y="58"/>
                    </a:lnTo>
                    <a:lnTo>
                      <a:pt x="106" y="67"/>
                    </a:lnTo>
                    <a:lnTo>
                      <a:pt x="101" y="77"/>
                    </a:lnTo>
                    <a:lnTo>
                      <a:pt x="97" y="86"/>
                    </a:lnTo>
                    <a:lnTo>
                      <a:pt x="92" y="95"/>
                    </a:lnTo>
                    <a:lnTo>
                      <a:pt x="87" y="105"/>
                    </a:lnTo>
                    <a:lnTo>
                      <a:pt x="82" y="114"/>
                    </a:lnTo>
                    <a:lnTo>
                      <a:pt x="77" y="124"/>
                    </a:lnTo>
                    <a:lnTo>
                      <a:pt x="72" y="133"/>
                    </a:lnTo>
                    <a:lnTo>
                      <a:pt x="67" y="142"/>
                    </a:lnTo>
                    <a:lnTo>
                      <a:pt x="62" y="152"/>
                    </a:lnTo>
                    <a:lnTo>
                      <a:pt x="57" y="161"/>
                    </a:lnTo>
                    <a:lnTo>
                      <a:pt x="52" y="171"/>
                    </a:lnTo>
                    <a:lnTo>
                      <a:pt x="48" y="180"/>
                    </a:lnTo>
                    <a:lnTo>
                      <a:pt x="43" y="190"/>
                    </a:lnTo>
                    <a:lnTo>
                      <a:pt x="38" y="199"/>
                    </a:lnTo>
                    <a:lnTo>
                      <a:pt x="34" y="209"/>
                    </a:lnTo>
                    <a:lnTo>
                      <a:pt x="30" y="219"/>
                    </a:lnTo>
                    <a:lnTo>
                      <a:pt x="25" y="228"/>
                    </a:lnTo>
                    <a:lnTo>
                      <a:pt x="21" y="238"/>
                    </a:lnTo>
                    <a:lnTo>
                      <a:pt x="17" y="247"/>
                    </a:lnTo>
                    <a:lnTo>
                      <a:pt x="13" y="257"/>
                    </a:lnTo>
                    <a:lnTo>
                      <a:pt x="10" y="266"/>
                    </a:lnTo>
                    <a:lnTo>
                      <a:pt x="7" y="276"/>
                    </a:lnTo>
                    <a:lnTo>
                      <a:pt x="4" y="285"/>
                    </a:lnTo>
                    <a:lnTo>
                      <a:pt x="2" y="295"/>
                    </a:lnTo>
                    <a:lnTo>
                      <a:pt x="0" y="305"/>
                    </a:lnTo>
                    <a:lnTo>
                      <a:pt x="8" y="308"/>
                    </a:lnTo>
                    <a:lnTo>
                      <a:pt x="10" y="299"/>
                    </a:lnTo>
                    <a:lnTo>
                      <a:pt x="13" y="289"/>
                    </a:lnTo>
                    <a:lnTo>
                      <a:pt x="16" y="280"/>
                    </a:lnTo>
                    <a:lnTo>
                      <a:pt x="19" y="271"/>
                    </a:lnTo>
                    <a:lnTo>
                      <a:pt x="22" y="261"/>
                    </a:lnTo>
                    <a:lnTo>
                      <a:pt x="26" y="252"/>
                    </a:lnTo>
                    <a:lnTo>
                      <a:pt x="30" y="243"/>
                    </a:lnTo>
                    <a:lnTo>
                      <a:pt x="33" y="233"/>
                    </a:lnTo>
                    <a:lnTo>
                      <a:pt x="37" y="224"/>
                    </a:lnTo>
                    <a:lnTo>
                      <a:pt x="41" y="215"/>
                    </a:lnTo>
                    <a:lnTo>
                      <a:pt x="46" y="205"/>
                    </a:lnTo>
                    <a:lnTo>
                      <a:pt x="50" y="196"/>
                    </a:lnTo>
                    <a:lnTo>
                      <a:pt x="55" y="186"/>
                    </a:lnTo>
                    <a:lnTo>
                      <a:pt x="60" y="177"/>
                    </a:lnTo>
                    <a:lnTo>
                      <a:pt x="65" y="168"/>
                    </a:lnTo>
                    <a:lnTo>
                      <a:pt x="69" y="158"/>
                    </a:lnTo>
                    <a:lnTo>
                      <a:pt x="75" y="149"/>
                    </a:lnTo>
                    <a:lnTo>
                      <a:pt x="80" y="139"/>
                    </a:lnTo>
                    <a:lnTo>
                      <a:pt x="85" y="130"/>
                    </a:lnTo>
                    <a:lnTo>
                      <a:pt x="89" y="120"/>
                    </a:lnTo>
                    <a:lnTo>
                      <a:pt x="94" y="111"/>
                    </a:lnTo>
                    <a:lnTo>
                      <a:pt x="100" y="102"/>
                    </a:lnTo>
                    <a:lnTo>
                      <a:pt x="104" y="92"/>
                    </a:lnTo>
                    <a:lnTo>
                      <a:pt x="109" y="83"/>
                    </a:lnTo>
                    <a:lnTo>
                      <a:pt x="114" y="74"/>
                    </a:lnTo>
                    <a:lnTo>
                      <a:pt x="119" y="64"/>
                    </a:lnTo>
                    <a:lnTo>
                      <a:pt x="123" y="55"/>
                    </a:lnTo>
                    <a:lnTo>
                      <a:pt x="127" y="45"/>
                    </a:lnTo>
                    <a:lnTo>
                      <a:pt x="131" y="36"/>
                    </a:lnTo>
                    <a:lnTo>
                      <a:pt x="136" y="27"/>
                    </a:lnTo>
                    <a:lnTo>
                      <a:pt x="139" y="17"/>
                    </a:lnTo>
                    <a:lnTo>
                      <a:pt x="144" y="8"/>
                    </a:lnTo>
                    <a:lnTo>
                      <a:pt x="144" y="2"/>
                    </a:lnTo>
                    <a:lnTo>
                      <a:pt x="144" y="8"/>
                    </a:lnTo>
                    <a:lnTo>
                      <a:pt x="144" y="5"/>
                    </a:lnTo>
                    <a:lnTo>
                      <a:pt x="144" y="3"/>
                    </a:lnTo>
                    <a:lnTo>
                      <a:pt x="142" y="1"/>
                    </a:lnTo>
                    <a:lnTo>
                      <a:pt x="141" y="0"/>
                    </a:lnTo>
                    <a:lnTo>
                      <a:pt x="139" y="0"/>
                    </a:lnTo>
                    <a:lnTo>
                      <a:pt x="138" y="0"/>
                    </a:lnTo>
                    <a:lnTo>
                      <a:pt x="136" y="1"/>
                    </a:lnTo>
                    <a:lnTo>
                      <a:pt x="135" y="2"/>
                    </a:lnTo>
                    <a:lnTo>
                      <a:pt x="135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68" name="Freeform 100">
                <a:extLst>
                  <a:ext uri="{FF2B5EF4-FFF2-40B4-BE49-F238E27FC236}">
                    <a16:creationId xmlns:a16="http://schemas.microsoft.com/office/drawing/2014/main" id="{666712CF-690B-310C-292A-021E3DE5F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572"/>
                <a:ext cx="23" cy="49"/>
              </a:xfrm>
              <a:custGeom>
                <a:avLst/>
                <a:gdLst>
                  <a:gd name="T0" fmla="*/ 11 w 23"/>
                  <a:gd name="T1" fmla="*/ 5 h 49"/>
                  <a:gd name="T2" fmla="*/ 13 w 23"/>
                  <a:gd name="T3" fmla="*/ 1 h 49"/>
                  <a:gd name="T4" fmla="*/ 8 w 23"/>
                  <a:gd name="T5" fmla="*/ 5 h 49"/>
                  <a:gd name="T6" fmla="*/ 5 w 23"/>
                  <a:gd name="T7" fmla="*/ 10 h 49"/>
                  <a:gd name="T8" fmla="*/ 2 w 23"/>
                  <a:gd name="T9" fmla="*/ 16 h 49"/>
                  <a:gd name="T10" fmla="*/ 1 w 23"/>
                  <a:gd name="T11" fmla="*/ 22 h 49"/>
                  <a:gd name="T12" fmla="*/ 0 w 23"/>
                  <a:gd name="T13" fmla="*/ 28 h 49"/>
                  <a:gd name="T14" fmla="*/ 0 w 23"/>
                  <a:gd name="T15" fmla="*/ 35 h 49"/>
                  <a:gd name="T16" fmla="*/ 1 w 23"/>
                  <a:gd name="T17" fmla="*/ 42 h 49"/>
                  <a:gd name="T18" fmla="*/ 3 w 23"/>
                  <a:gd name="T19" fmla="*/ 48 h 49"/>
                  <a:gd name="T20" fmla="*/ 13 w 23"/>
                  <a:gd name="T21" fmla="*/ 42 h 49"/>
                  <a:gd name="T22" fmla="*/ 11 w 23"/>
                  <a:gd name="T23" fmla="*/ 38 h 49"/>
                  <a:gd name="T24" fmla="*/ 11 w 23"/>
                  <a:gd name="T25" fmla="*/ 34 h 49"/>
                  <a:gd name="T26" fmla="*/ 11 w 23"/>
                  <a:gd name="T27" fmla="*/ 29 h 49"/>
                  <a:gd name="T28" fmla="*/ 11 w 23"/>
                  <a:gd name="T29" fmla="*/ 25 h 49"/>
                  <a:gd name="T30" fmla="*/ 13 w 23"/>
                  <a:gd name="T31" fmla="*/ 21 h 49"/>
                  <a:gd name="T32" fmla="*/ 15 w 23"/>
                  <a:gd name="T33" fmla="*/ 16 h 49"/>
                  <a:gd name="T34" fmla="*/ 17 w 23"/>
                  <a:gd name="T35" fmla="*/ 13 h 49"/>
                  <a:gd name="T36" fmla="*/ 19 w 23"/>
                  <a:gd name="T37" fmla="*/ 10 h 49"/>
                  <a:gd name="T38" fmla="*/ 22 w 23"/>
                  <a:gd name="T39" fmla="*/ 6 h 49"/>
                  <a:gd name="T40" fmla="*/ 19 w 23"/>
                  <a:gd name="T41" fmla="*/ 10 h 49"/>
                  <a:gd name="T42" fmla="*/ 21 w 23"/>
                  <a:gd name="T43" fmla="*/ 8 h 49"/>
                  <a:gd name="T44" fmla="*/ 22 w 23"/>
                  <a:gd name="T45" fmla="*/ 6 h 49"/>
                  <a:gd name="T46" fmla="*/ 22 w 23"/>
                  <a:gd name="T47" fmla="*/ 4 h 49"/>
                  <a:gd name="T48" fmla="*/ 20 w 23"/>
                  <a:gd name="T49" fmla="*/ 2 h 49"/>
                  <a:gd name="T50" fmla="*/ 19 w 23"/>
                  <a:gd name="T51" fmla="*/ 0 h 49"/>
                  <a:gd name="T52" fmla="*/ 17 w 23"/>
                  <a:gd name="T53" fmla="*/ 0 h 49"/>
                  <a:gd name="T54" fmla="*/ 15 w 23"/>
                  <a:gd name="T55" fmla="*/ 0 h 49"/>
                  <a:gd name="T56" fmla="*/ 13 w 23"/>
                  <a:gd name="T57" fmla="*/ 1 h 49"/>
                  <a:gd name="T58" fmla="*/ 11 w 23"/>
                  <a:gd name="T59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3" h="49">
                    <a:moveTo>
                      <a:pt x="11" y="5"/>
                    </a:moveTo>
                    <a:lnTo>
                      <a:pt x="13" y="1"/>
                    </a:lnTo>
                    <a:lnTo>
                      <a:pt x="8" y="5"/>
                    </a:lnTo>
                    <a:lnTo>
                      <a:pt x="5" y="10"/>
                    </a:lnTo>
                    <a:lnTo>
                      <a:pt x="2" y="16"/>
                    </a:lnTo>
                    <a:lnTo>
                      <a:pt x="1" y="22"/>
                    </a:lnTo>
                    <a:lnTo>
                      <a:pt x="0" y="28"/>
                    </a:lnTo>
                    <a:lnTo>
                      <a:pt x="0" y="35"/>
                    </a:lnTo>
                    <a:lnTo>
                      <a:pt x="1" y="42"/>
                    </a:lnTo>
                    <a:lnTo>
                      <a:pt x="3" y="48"/>
                    </a:lnTo>
                    <a:lnTo>
                      <a:pt x="13" y="42"/>
                    </a:lnTo>
                    <a:lnTo>
                      <a:pt x="11" y="38"/>
                    </a:lnTo>
                    <a:lnTo>
                      <a:pt x="11" y="34"/>
                    </a:lnTo>
                    <a:lnTo>
                      <a:pt x="11" y="29"/>
                    </a:lnTo>
                    <a:lnTo>
                      <a:pt x="11" y="25"/>
                    </a:lnTo>
                    <a:lnTo>
                      <a:pt x="13" y="21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9" y="10"/>
                    </a:lnTo>
                    <a:lnTo>
                      <a:pt x="22" y="6"/>
                    </a:lnTo>
                    <a:lnTo>
                      <a:pt x="19" y="10"/>
                    </a:lnTo>
                    <a:lnTo>
                      <a:pt x="21" y="8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1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69" name="Freeform 101">
                <a:extLst>
                  <a:ext uri="{FF2B5EF4-FFF2-40B4-BE49-F238E27FC236}">
                    <a16:creationId xmlns:a16="http://schemas.microsoft.com/office/drawing/2014/main" id="{8BC20C9E-9086-4A8E-AFB6-4E843D477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472"/>
                <a:ext cx="33" cy="106"/>
              </a:xfrm>
              <a:custGeom>
                <a:avLst/>
                <a:gdLst>
                  <a:gd name="T0" fmla="*/ 26 w 33"/>
                  <a:gd name="T1" fmla="*/ 0 h 106"/>
                  <a:gd name="T2" fmla="*/ 26 w 33"/>
                  <a:gd name="T3" fmla="*/ 0 h 106"/>
                  <a:gd name="T4" fmla="*/ 20 w 33"/>
                  <a:gd name="T5" fmla="*/ 2 h 106"/>
                  <a:gd name="T6" fmla="*/ 16 w 33"/>
                  <a:gd name="T7" fmla="*/ 5 h 106"/>
                  <a:gd name="T8" fmla="*/ 12 w 33"/>
                  <a:gd name="T9" fmla="*/ 8 h 106"/>
                  <a:gd name="T10" fmla="*/ 9 w 33"/>
                  <a:gd name="T11" fmla="*/ 11 h 106"/>
                  <a:gd name="T12" fmla="*/ 6 w 33"/>
                  <a:gd name="T13" fmla="*/ 15 h 106"/>
                  <a:gd name="T14" fmla="*/ 4 w 33"/>
                  <a:gd name="T15" fmla="*/ 20 h 106"/>
                  <a:gd name="T16" fmla="*/ 3 w 33"/>
                  <a:gd name="T17" fmla="*/ 26 h 106"/>
                  <a:gd name="T18" fmla="*/ 2 w 33"/>
                  <a:gd name="T19" fmla="*/ 31 h 106"/>
                  <a:gd name="T20" fmla="*/ 1 w 33"/>
                  <a:gd name="T21" fmla="*/ 36 h 106"/>
                  <a:gd name="T22" fmla="*/ 1 w 33"/>
                  <a:gd name="T23" fmla="*/ 44 h 106"/>
                  <a:gd name="T24" fmla="*/ 1 w 33"/>
                  <a:gd name="T25" fmla="*/ 51 h 106"/>
                  <a:gd name="T26" fmla="*/ 1 w 33"/>
                  <a:gd name="T27" fmla="*/ 59 h 106"/>
                  <a:gd name="T28" fmla="*/ 1 w 33"/>
                  <a:gd name="T29" fmla="*/ 68 h 106"/>
                  <a:gd name="T30" fmla="*/ 1 w 33"/>
                  <a:gd name="T31" fmla="*/ 79 h 106"/>
                  <a:gd name="T32" fmla="*/ 0 w 33"/>
                  <a:gd name="T33" fmla="*/ 91 h 106"/>
                  <a:gd name="T34" fmla="*/ 0 w 33"/>
                  <a:gd name="T35" fmla="*/ 104 h 106"/>
                  <a:gd name="T36" fmla="*/ 8 w 33"/>
                  <a:gd name="T37" fmla="*/ 105 h 106"/>
                  <a:gd name="T38" fmla="*/ 9 w 33"/>
                  <a:gd name="T39" fmla="*/ 91 h 106"/>
                  <a:gd name="T40" fmla="*/ 9 w 33"/>
                  <a:gd name="T41" fmla="*/ 79 h 106"/>
                  <a:gd name="T42" fmla="*/ 9 w 33"/>
                  <a:gd name="T43" fmla="*/ 68 h 106"/>
                  <a:gd name="T44" fmla="*/ 9 w 33"/>
                  <a:gd name="T45" fmla="*/ 59 h 106"/>
                  <a:gd name="T46" fmla="*/ 10 w 33"/>
                  <a:gd name="T47" fmla="*/ 51 h 106"/>
                  <a:gd name="T48" fmla="*/ 10 w 33"/>
                  <a:gd name="T49" fmla="*/ 44 h 106"/>
                  <a:gd name="T50" fmla="*/ 10 w 33"/>
                  <a:gd name="T51" fmla="*/ 38 h 106"/>
                  <a:gd name="T52" fmla="*/ 11 w 33"/>
                  <a:gd name="T53" fmla="*/ 33 h 106"/>
                  <a:gd name="T54" fmla="*/ 11 w 33"/>
                  <a:gd name="T55" fmla="*/ 28 h 106"/>
                  <a:gd name="T56" fmla="*/ 12 w 33"/>
                  <a:gd name="T57" fmla="*/ 25 h 106"/>
                  <a:gd name="T58" fmla="*/ 14 w 33"/>
                  <a:gd name="T59" fmla="*/ 22 h 106"/>
                  <a:gd name="T60" fmla="*/ 15 w 33"/>
                  <a:gd name="T61" fmla="*/ 19 h 106"/>
                  <a:gd name="T62" fmla="*/ 17 w 33"/>
                  <a:gd name="T63" fmla="*/ 17 h 106"/>
                  <a:gd name="T64" fmla="*/ 20 w 33"/>
                  <a:gd name="T65" fmla="*/ 15 h 106"/>
                  <a:gd name="T66" fmla="*/ 24 w 33"/>
                  <a:gd name="T67" fmla="*/ 13 h 106"/>
                  <a:gd name="T68" fmla="*/ 29 w 33"/>
                  <a:gd name="T69" fmla="*/ 10 h 106"/>
                  <a:gd name="T70" fmla="*/ 28 w 33"/>
                  <a:gd name="T71" fmla="*/ 11 h 106"/>
                  <a:gd name="T72" fmla="*/ 29 w 33"/>
                  <a:gd name="T73" fmla="*/ 10 h 106"/>
                  <a:gd name="T74" fmla="*/ 30 w 33"/>
                  <a:gd name="T75" fmla="*/ 10 h 106"/>
                  <a:gd name="T76" fmla="*/ 31 w 33"/>
                  <a:gd name="T77" fmla="*/ 7 h 106"/>
                  <a:gd name="T78" fmla="*/ 32 w 33"/>
                  <a:gd name="T79" fmla="*/ 5 h 106"/>
                  <a:gd name="T80" fmla="*/ 32 w 33"/>
                  <a:gd name="T81" fmla="*/ 3 h 106"/>
                  <a:gd name="T82" fmla="*/ 30 w 33"/>
                  <a:gd name="T83" fmla="*/ 2 h 106"/>
                  <a:gd name="T84" fmla="*/ 29 w 33"/>
                  <a:gd name="T85" fmla="*/ 0 h 106"/>
                  <a:gd name="T86" fmla="*/ 28 w 33"/>
                  <a:gd name="T87" fmla="*/ 0 h 106"/>
                  <a:gd name="T88" fmla="*/ 26 w 33"/>
                  <a:gd name="T89" fmla="*/ 0 h 106"/>
                  <a:gd name="T90" fmla="*/ 26 w 33"/>
                  <a:gd name="T9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3" h="106">
                    <a:moveTo>
                      <a:pt x="26" y="0"/>
                    </a:moveTo>
                    <a:lnTo>
                      <a:pt x="26" y="0"/>
                    </a:lnTo>
                    <a:lnTo>
                      <a:pt x="20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9" y="11"/>
                    </a:lnTo>
                    <a:lnTo>
                      <a:pt x="6" y="15"/>
                    </a:lnTo>
                    <a:lnTo>
                      <a:pt x="4" y="20"/>
                    </a:lnTo>
                    <a:lnTo>
                      <a:pt x="3" y="26"/>
                    </a:lnTo>
                    <a:lnTo>
                      <a:pt x="2" y="31"/>
                    </a:lnTo>
                    <a:lnTo>
                      <a:pt x="1" y="36"/>
                    </a:lnTo>
                    <a:lnTo>
                      <a:pt x="1" y="44"/>
                    </a:lnTo>
                    <a:lnTo>
                      <a:pt x="1" y="51"/>
                    </a:lnTo>
                    <a:lnTo>
                      <a:pt x="1" y="59"/>
                    </a:lnTo>
                    <a:lnTo>
                      <a:pt x="1" y="68"/>
                    </a:lnTo>
                    <a:lnTo>
                      <a:pt x="1" y="79"/>
                    </a:lnTo>
                    <a:lnTo>
                      <a:pt x="0" y="91"/>
                    </a:lnTo>
                    <a:lnTo>
                      <a:pt x="0" y="104"/>
                    </a:lnTo>
                    <a:lnTo>
                      <a:pt x="8" y="105"/>
                    </a:lnTo>
                    <a:lnTo>
                      <a:pt x="9" y="91"/>
                    </a:lnTo>
                    <a:lnTo>
                      <a:pt x="9" y="79"/>
                    </a:lnTo>
                    <a:lnTo>
                      <a:pt x="9" y="68"/>
                    </a:lnTo>
                    <a:lnTo>
                      <a:pt x="9" y="59"/>
                    </a:lnTo>
                    <a:lnTo>
                      <a:pt x="10" y="51"/>
                    </a:lnTo>
                    <a:lnTo>
                      <a:pt x="10" y="44"/>
                    </a:lnTo>
                    <a:lnTo>
                      <a:pt x="10" y="38"/>
                    </a:lnTo>
                    <a:lnTo>
                      <a:pt x="11" y="33"/>
                    </a:lnTo>
                    <a:lnTo>
                      <a:pt x="11" y="28"/>
                    </a:lnTo>
                    <a:lnTo>
                      <a:pt x="12" y="25"/>
                    </a:lnTo>
                    <a:lnTo>
                      <a:pt x="14" y="22"/>
                    </a:lnTo>
                    <a:lnTo>
                      <a:pt x="15" y="19"/>
                    </a:lnTo>
                    <a:lnTo>
                      <a:pt x="17" y="17"/>
                    </a:lnTo>
                    <a:lnTo>
                      <a:pt x="20" y="15"/>
                    </a:lnTo>
                    <a:lnTo>
                      <a:pt x="24" y="13"/>
                    </a:lnTo>
                    <a:lnTo>
                      <a:pt x="29" y="10"/>
                    </a:lnTo>
                    <a:lnTo>
                      <a:pt x="28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7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0" y="2"/>
                    </a:lnTo>
                    <a:lnTo>
                      <a:pt x="29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70" name="Freeform 102">
                <a:extLst>
                  <a:ext uri="{FF2B5EF4-FFF2-40B4-BE49-F238E27FC236}">
                    <a16:creationId xmlns:a16="http://schemas.microsoft.com/office/drawing/2014/main" id="{402EA9F1-5EE5-443A-FEB8-4A667245F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462"/>
                <a:ext cx="67" cy="23"/>
              </a:xfrm>
              <a:custGeom>
                <a:avLst/>
                <a:gdLst>
                  <a:gd name="T0" fmla="*/ 64 w 67"/>
                  <a:gd name="T1" fmla="*/ 1 h 23"/>
                  <a:gd name="T2" fmla="*/ 59 w 67"/>
                  <a:gd name="T3" fmla="*/ 0 h 23"/>
                  <a:gd name="T4" fmla="*/ 55 w 67"/>
                  <a:gd name="T5" fmla="*/ 3 h 23"/>
                  <a:gd name="T6" fmla="*/ 52 w 67"/>
                  <a:gd name="T7" fmla="*/ 5 h 23"/>
                  <a:gd name="T8" fmla="*/ 49 w 67"/>
                  <a:gd name="T9" fmla="*/ 7 h 23"/>
                  <a:gd name="T10" fmla="*/ 45 w 67"/>
                  <a:gd name="T11" fmla="*/ 8 h 23"/>
                  <a:gd name="T12" fmla="*/ 43 w 67"/>
                  <a:gd name="T13" fmla="*/ 8 h 23"/>
                  <a:gd name="T14" fmla="*/ 40 w 67"/>
                  <a:gd name="T15" fmla="*/ 9 h 23"/>
                  <a:gd name="T16" fmla="*/ 37 w 67"/>
                  <a:gd name="T17" fmla="*/ 9 h 23"/>
                  <a:gd name="T18" fmla="*/ 34 w 67"/>
                  <a:gd name="T19" fmla="*/ 9 h 23"/>
                  <a:gd name="T20" fmla="*/ 31 w 67"/>
                  <a:gd name="T21" fmla="*/ 9 h 23"/>
                  <a:gd name="T22" fmla="*/ 28 w 67"/>
                  <a:gd name="T23" fmla="*/ 9 h 23"/>
                  <a:gd name="T24" fmla="*/ 24 w 67"/>
                  <a:gd name="T25" fmla="*/ 8 h 23"/>
                  <a:gd name="T26" fmla="*/ 20 w 67"/>
                  <a:gd name="T27" fmla="*/ 8 h 23"/>
                  <a:gd name="T28" fmla="*/ 16 w 67"/>
                  <a:gd name="T29" fmla="*/ 8 h 23"/>
                  <a:gd name="T30" fmla="*/ 11 w 67"/>
                  <a:gd name="T31" fmla="*/ 8 h 23"/>
                  <a:gd name="T32" fmla="*/ 6 w 67"/>
                  <a:gd name="T33" fmla="*/ 8 h 23"/>
                  <a:gd name="T34" fmla="*/ 0 w 67"/>
                  <a:gd name="T35" fmla="*/ 9 h 23"/>
                  <a:gd name="T36" fmla="*/ 1 w 67"/>
                  <a:gd name="T37" fmla="*/ 22 h 23"/>
                  <a:gd name="T38" fmla="*/ 6 w 67"/>
                  <a:gd name="T39" fmla="*/ 21 h 23"/>
                  <a:gd name="T40" fmla="*/ 11 w 67"/>
                  <a:gd name="T41" fmla="*/ 21 h 23"/>
                  <a:gd name="T42" fmla="*/ 16 w 67"/>
                  <a:gd name="T43" fmla="*/ 21 h 23"/>
                  <a:gd name="T44" fmla="*/ 20 w 67"/>
                  <a:gd name="T45" fmla="*/ 21 h 23"/>
                  <a:gd name="T46" fmla="*/ 24 w 67"/>
                  <a:gd name="T47" fmla="*/ 21 h 23"/>
                  <a:gd name="T48" fmla="*/ 28 w 67"/>
                  <a:gd name="T49" fmla="*/ 22 h 23"/>
                  <a:gd name="T50" fmla="*/ 30 w 67"/>
                  <a:gd name="T51" fmla="*/ 22 h 23"/>
                  <a:gd name="T52" fmla="*/ 34 w 67"/>
                  <a:gd name="T53" fmla="*/ 22 h 23"/>
                  <a:gd name="T54" fmla="*/ 37 w 67"/>
                  <a:gd name="T55" fmla="*/ 22 h 23"/>
                  <a:gd name="T56" fmla="*/ 41 w 67"/>
                  <a:gd name="T57" fmla="*/ 22 h 23"/>
                  <a:gd name="T58" fmla="*/ 44 w 67"/>
                  <a:gd name="T59" fmla="*/ 21 h 23"/>
                  <a:gd name="T60" fmla="*/ 48 w 67"/>
                  <a:gd name="T61" fmla="*/ 20 h 23"/>
                  <a:gd name="T62" fmla="*/ 52 w 67"/>
                  <a:gd name="T63" fmla="*/ 18 h 23"/>
                  <a:gd name="T64" fmla="*/ 55 w 67"/>
                  <a:gd name="T65" fmla="*/ 16 h 23"/>
                  <a:gd name="T66" fmla="*/ 59 w 67"/>
                  <a:gd name="T67" fmla="*/ 14 h 23"/>
                  <a:gd name="T68" fmla="*/ 64 w 67"/>
                  <a:gd name="T69" fmla="*/ 11 h 23"/>
                  <a:gd name="T70" fmla="*/ 59 w 67"/>
                  <a:gd name="T71" fmla="*/ 10 h 23"/>
                  <a:gd name="T72" fmla="*/ 64 w 67"/>
                  <a:gd name="T73" fmla="*/ 11 h 23"/>
                  <a:gd name="T74" fmla="*/ 65 w 67"/>
                  <a:gd name="T75" fmla="*/ 9 h 23"/>
                  <a:gd name="T76" fmla="*/ 66 w 67"/>
                  <a:gd name="T77" fmla="*/ 7 h 23"/>
                  <a:gd name="T78" fmla="*/ 66 w 67"/>
                  <a:gd name="T79" fmla="*/ 4 h 23"/>
                  <a:gd name="T80" fmla="*/ 65 w 67"/>
                  <a:gd name="T81" fmla="*/ 3 h 23"/>
                  <a:gd name="T82" fmla="*/ 64 w 67"/>
                  <a:gd name="T83" fmla="*/ 1 h 23"/>
                  <a:gd name="T84" fmla="*/ 63 w 67"/>
                  <a:gd name="T85" fmla="*/ 0 h 23"/>
                  <a:gd name="T86" fmla="*/ 61 w 67"/>
                  <a:gd name="T87" fmla="*/ 0 h 23"/>
                  <a:gd name="T88" fmla="*/ 59 w 67"/>
                  <a:gd name="T89" fmla="*/ 0 h 23"/>
                  <a:gd name="T90" fmla="*/ 64 w 67"/>
                  <a:gd name="T91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7" h="23">
                    <a:moveTo>
                      <a:pt x="64" y="1"/>
                    </a:moveTo>
                    <a:lnTo>
                      <a:pt x="59" y="0"/>
                    </a:lnTo>
                    <a:lnTo>
                      <a:pt x="55" y="3"/>
                    </a:lnTo>
                    <a:lnTo>
                      <a:pt x="52" y="5"/>
                    </a:lnTo>
                    <a:lnTo>
                      <a:pt x="49" y="7"/>
                    </a:lnTo>
                    <a:lnTo>
                      <a:pt x="45" y="8"/>
                    </a:lnTo>
                    <a:lnTo>
                      <a:pt x="43" y="8"/>
                    </a:lnTo>
                    <a:lnTo>
                      <a:pt x="40" y="9"/>
                    </a:lnTo>
                    <a:lnTo>
                      <a:pt x="37" y="9"/>
                    </a:lnTo>
                    <a:lnTo>
                      <a:pt x="34" y="9"/>
                    </a:lnTo>
                    <a:lnTo>
                      <a:pt x="31" y="9"/>
                    </a:lnTo>
                    <a:lnTo>
                      <a:pt x="28" y="9"/>
                    </a:lnTo>
                    <a:lnTo>
                      <a:pt x="24" y="8"/>
                    </a:lnTo>
                    <a:lnTo>
                      <a:pt x="20" y="8"/>
                    </a:lnTo>
                    <a:lnTo>
                      <a:pt x="16" y="8"/>
                    </a:lnTo>
                    <a:lnTo>
                      <a:pt x="11" y="8"/>
                    </a:lnTo>
                    <a:lnTo>
                      <a:pt x="6" y="8"/>
                    </a:lnTo>
                    <a:lnTo>
                      <a:pt x="0" y="9"/>
                    </a:lnTo>
                    <a:lnTo>
                      <a:pt x="1" y="22"/>
                    </a:lnTo>
                    <a:lnTo>
                      <a:pt x="6" y="21"/>
                    </a:lnTo>
                    <a:lnTo>
                      <a:pt x="11" y="21"/>
                    </a:lnTo>
                    <a:lnTo>
                      <a:pt x="16" y="21"/>
                    </a:lnTo>
                    <a:lnTo>
                      <a:pt x="20" y="21"/>
                    </a:lnTo>
                    <a:lnTo>
                      <a:pt x="24" y="21"/>
                    </a:lnTo>
                    <a:lnTo>
                      <a:pt x="28" y="22"/>
                    </a:lnTo>
                    <a:lnTo>
                      <a:pt x="30" y="22"/>
                    </a:lnTo>
                    <a:lnTo>
                      <a:pt x="34" y="22"/>
                    </a:lnTo>
                    <a:lnTo>
                      <a:pt x="37" y="22"/>
                    </a:lnTo>
                    <a:lnTo>
                      <a:pt x="41" y="22"/>
                    </a:lnTo>
                    <a:lnTo>
                      <a:pt x="44" y="21"/>
                    </a:lnTo>
                    <a:lnTo>
                      <a:pt x="48" y="20"/>
                    </a:lnTo>
                    <a:lnTo>
                      <a:pt x="52" y="18"/>
                    </a:lnTo>
                    <a:lnTo>
                      <a:pt x="55" y="16"/>
                    </a:lnTo>
                    <a:lnTo>
                      <a:pt x="59" y="14"/>
                    </a:lnTo>
                    <a:lnTo>
                      <a:pt x="64" y="11"/>
                    </a:lnTo>
                    <a:lnTo>
                      <a:pt x="59" y="10"/>
                    </a:lnTo>
                    <a:lnTo>
                      <a:pt x="64" y="11"/>
                    </a:lnTo>
                    <a:lnTo>
                      <a:pt x="65" y="9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64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71" name="Freeform 103">
                <a:extLst>
                  <a:ext uri="{FF2B5EF4-FFF2-40B4-BE49-F238E27FC236}">
                    <a16:creationId xmlns:a16="http://schemas.microsoft.com/office/drawing/2014/main" id="{5A4B65CA-C169-278A-D721-D3343AC7E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463"/>
                <a:ext cx="24" cy="52"/>
              </a:xfrm>
              <a:custGeom>
                <a:avLst/>
                <a:gdLst>
                  <a:gd name="T0" fmla="*/ 7 w 24"/>
                  <a:gd name="T1" fmla="*/ 49 h 52"/>
                  <a:gd name="T2" fmla="*/ 6 w 24"/>
                  <a:gd name="T3" fmla="*/ 50 h 52"/>
                  <a:gd name="T4" fmla="*/ 12 w 24"/>
                  <a:gd name="T5" fmla="*/ 44 h 52"/>
                  <a:gd name="T6" fmla="*/ 17 w 24"/>
                  <a:gd name="T7" fmla="*/ 38 h 52"/>
                  <a:gd name="T8" fmla="*/ 20 w 24"/>
                  <a:gd name="T9" fmla="*/ 31 h 52"/>
                  <a:gd name="T10" fmla="*/ 22 w 24"/>
                  <a:gd name="T11" fmla="*/ 25 h 52"/>
                  <a:gd name="T12" fmla="*/ 23 w 24"/>
                  <a:gd name="T13" fmla="*/ 18 h 52"/>
                  <a:gd name="T14" fmla="*/ 21 w 24"/>
                  <a:gd name="T15" fmla="*/ 11 h 52"/>
                  <a:gd name="T16" fmla="*/ 18 w 24"/>
                  <a:gd name="T17" fmla="*/ 5 h 52"/>
                  <a:gd name="T18" fmla="*/ 14 w 24"/>
                  <a:gd name="T19" fmla="*/ 0 h 52"/>
                  <a:gd name="T20" fmla="*/ 8 w 24"/>
                  <a:gd name="T21" fmla="*/ 8 h 52"/>
                  <a:gd name="T22" fmla="*/ 11 w 24"/>
                  <a:gd name="T23" fmla="*/ 12 h 52"/>
                  <a:gd name="T24" fmla="*/ 13 w 24"/>
                  <a:gd name="T25" fmla="*/ 16 h 52"/>
                  <a:gd name="T26" fmla="*/ 13 w 24"/>
                  <a:gd name="T27" fmla="*/ 19 h 52"/>
                  <a:gd name="T28" fmla="*/ 13 w 24"/>
                  <a:gd name="T29" fmla="*/ 22 h 52"/>
                  <a:gd name="T30" fmla="*/ 12 w 24"/>
                  <a:gd name="T31" fmla="*/ 26 h 52"/>
                  <a:gd name="T32" fmla="*/ 10 w 24"/>
                  <a:gd name="T33" fmla="*/ 30 h 52"/>
                  <a:gd name="T34" fmla="*/ 6 w 24"/>
                  <a:gd name="T35" fmla="*/ 35 h 52"/>
                  <a:gd name="T36" fmla="*/ 1 w 24"/>
                  <a:gd name="T37" fmla="*/ 41 h 52"/>
                  <a:gd name="T38" fmla="*/ 1 w 24"/>
                  <a:gd name="T39" fmla="*/ 41 h 52"/>
                  <a:gd name="T40" fmla="*/ 1 w 24"/>
                  <a:gd name="T41" fmla="*/ 41 h 52"/>
                  <a:gd name="T42" fmla="*/ 0 w 24"/>
                  <a:gd name="T43" fmla="*/ 42 h 52"/>
                  <a:gd name="T44" fmla="*/ 0 w 24"/>
                  <a:gd name="T45" fmla="*/ 44 h 52"/>
                  <a:gd name="T46" fmla="*/ 0 w 24"/>
                  <a:gd name="T47" fmla="*/ 46 h 52"/>
                  <a:gd name="T48" fmla="*/ 0 w 24"/>
                  <a:gd name="T49" fmla="*/ 48 h 52"/>
                  <a:gd name="T50" fmla="*/ 1 w 24"/>
                  <a:gd name="T51" fmla="*/ 50 h 52"/>
                  <a:gd name="T52" fmla="*/ 3 w 24"/>
                  <a:gd name="T53" fmla="*/ 51 h 52"/>
                  <a:gd name="T54" fmla="*/ 5 w 24"/>
                  <a:gd name="T55" fmla="*/ 51 h 52"/>
                  <a:gd name="T56" fmla="*/ 6 w 24"/>
                  <a:gd name="T57" fmla="*/ 50 h 52"/>
                  <a:gd name="T58" fmla="*/ 7 w 24"/>
                  <a:gd name="T59" fmla="*/ 4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4" h="52">
                    <a:moveTo>
                      <a:pt x="7" y="49"/>
                    </a:moveTo>
                    <a:lnTo>
                      <a:pt x="6" y="50"/>
                    </a:lnTo>
                    <a:lnTo>
                      <a:pt x="12" y="44"/>
                    </a:lnTo>
                    <a:lnTo>
                      <a:pt x="17" y="38"/>
                    </a:lnTo>
                    <a:lnTo>
                      <a:pt x="20" y="31"/>
                    </a:lnTo>
                    <a:lnTo>
                      <a:pt x="22" y="25"/>
                    </a:lnTo>
                    <a:lnTo>
                      <a:pt x="23" y="18"/>
                    </a:lnTo>
                    <a:lnTo>
                      <a:pt x="21" y="11"/>
                    </a:lnTo>
                    <a:lnTo>
                      <a:pt x="18" y="5"/>
                    </a:lnTo>
                    <a:lnTo>
                      <a:pt x="14" y="0"/>
                    </a:lnTo>
                    <a:lnTo>
                      <a:pt x="8" y="8"/>
                    </a:lnTo>
                    <a:lnTo>
                      <a:pt x="11" y="12"/>
                    </a:lnTo>
                    <a:lnTo>
                      <a:pt x="13" y="16"/>
                    </a:lnTo>
                    <a:lnTo>
                      <a:pt x="13" y="19"/>
                    </a:lnTo>
                    <a:lnTo>
                      <a:pt x="13" y="22"/>
                    </a:lnTo>
                    <a:lnTo>
                      <a:pt x="12" y="26"/>
                    </a:lnTo>
                    <a:lnTo>
                      <a:pt x="10" y="30"/>
                    </a:lnTo>
                    <a:lnTo>
                      <a:pt x="6" y="35"/>
                    </a:lnTo>
                    <a:lnTo>
                      <a:pt x="1" y="41"/>
                    </a:lnTo>
                    <a:lnTo>
                      <a:pt x="1" y="41"/>
                    </a:lnTo>
                    <a:lnTo>
                      <a:pt x="1" y="41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1" y="50"/>
                    </a:lnTo>
                    <a:lnTo>
                      <a:pt x="3" y="51"/>
                    </a:lnTo>
                    <a:lnTo>
                      <a:pt x="5" y="51"/>
                    </a:lnTo>
                    <a:lnTo>
                      <a:pt x="6" y="50"/>
                    </a:lnTo>
                    <a:lnTo>
                      <a:pt x="7" y="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72" name="Freeform 104">
                <a:extLst>
                  <a:ext uri="{FF2B5EF4-FFF2-40B4-BE49-F238E27FC236}">
                    <a16:creationId xmlns:a16="http://schemas.microsoft.com/office/drawing/2014/main" id="{F07C5FB0-31F7-80B3-5168-5FA64CB74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504"/>
                <a:ext cx="52" cy="35"/>
              </a:xfrm>
              <a:custGeom>
                <a:avLst/>
                <a:gdLst>
                  <a:gd name="T0" fmla="*/ 8 w 52"/>
                  <a:gd name="T1" fmla="*/ 25 h 35"/>
                  <a:gd name="T2" fmla="*/ 5 w 52"/>
                  <a:gd name="T3" fmla="*/ 34 h 35"/>
                  <a:gd name="T4" fmla="*/ 8 w 52"/>
                  <a:gd name="T5" fmla="*/ 33 h 35"/>
                  <a:gd name="T6" fmla="*/ 11 w 52"/>
                  <a:gd name="T7" fmla="*/ 31 h 35"/>
                  <a:gd name="T8" fmla="*/ 13 w 52"/>
                  <a:gd name="T9" fmla="*/ 31 h 35"/>
                  <a:gd name="T10" fmla="*/ 16 w 52"/>
                  <a:gd name="T11" fmla="*/ 30 h 35"/>
                  <a:gd name="T12" fmla="*/ 19 w 52"/>
                  <a:gd name="T13" fmla="*/ 28 h 35"/>
                  <a:gd name="T14" fmla="*/ 22 w 52"/>
                  <a:gd name="T15" fmla="*/ 28 h 35"/>
                  <a:gd name="T16" fmla="*/ 24 w 52"/>
                  <a:gd name="T17" fmla="*/ 27 h 35"/>
                  <a:gd name="T18" fmla="*/ 28 w 52"/>
                  <a:gd name="T19" fmla="*/ 25 h 35"/>
                  <a:gd name="T20" fmla="*/ 31 w 52"/>
                  <a:gd name="T21" fmla="*/ 24 h 35"/>
                  <a:gd name="T22" fmla="*/ 34 w 52"/>
                  <a:gd name="T23" fmla="*/ 22 h 35"/>
                  <a:gd name="T24" fmla="*/ 37 w 52"/>
                  <a:gd name="T25" fmla="*/ 21 h 35"/>
                  <a:gd name="T26" fmla="*/ 39 w 52"/>
                  <a:gd name="T27" fmla="*/ 19 h 35"/>
                  <a:gd name="T28" fmla="*/ 42 w 52"/>
                  <a:gd name="T29" fmla="*/ 17 h 35"/>
                  <a:gd name="T30" fmla="*/ 45 w 52"/>
                  <a:gd name="T31" fmla="*/ 14 h 35"/>
                  <a:gd name="T32" fmla="*/ 48 w 52"/>
                  <a:gd name="T33" fmla="*/ 11 h 35"/>
                  <a:gd name="T34" fmla="*/ 51 w 52"/>
                  <a:gd name="T35" fmla="*/ 8 h 35"/>
                  <a:gd name="T36" fmla="*/ 44 w 52"/>
                  <a:gd name="T37" fmla="*/ 0 h 35"/>
                  <a:gd name="T38" fmla="*/ 42 w 52"/>
                  <a:gd name="T39" fmla="*/ 2 h 35"/>
                  <a:gd name="T40" fmla="*/ 39 w 52"/>
                  <a:gd name="T41" fmla="*/ 5 h 35"/>
                  <a:gd name="T42" fmla="*/ 37 w 52"/>
                  <a:gd name="T43" fmla="*/ 7 h 35"/>
                  <a:gd name="T44" fmla="*/ 35 w 52"/>
                  <a:gd name="T45" fmla="*/ 9 h 35"/>
                  <a:gd name="T46" fmla="*/ 33 w 52"/>
                  <a:gd name="T47" fmla="*/ 11 h 35"/>
                  <a:gd name="T48" fmla="*/ 30 w 52"/>
                  <a:gd name="T49" fmla="*/ 12 h 35"/>
                  <a:gd name="T50" fmla="*/ 27 w 52"/>
                  <a:gd name="T51" fmla="*/ 13 h 35"/>
                  <a:gd name="T52" fmla="*/ 24 w 52"/>
                  <a:gd name="T53" fmla="*/ 14 h 35"/>
                  <a:gd name="T54" fmla="*/ 22 w 52"/>
                  <a:gd name="T55" fmla="*/ 16 h 35"/>
                  <a:gd name="T56" fmla="*/ 19 w 52"/>
                  <a:gd name="T57" fmla="*/ 17 h 35"/>
                  <a:gd name="T58" fmla="*/ 16 w 52"/>
                  <a:gd name="T59" fmla="*/ 17 h 35"/>
                  <a:gd name="T60" fmla="*/ 14 w 52"/>
                  <a:gd name="T61" fmla="*/ 19 h 35"/>
                  <a:gd name="T62" fmla="*/ 11 w 52"/>
                  <a:gd name="T63" fmla="*/ 19 h 35"/>
                  <a:gd name="T64" fmla="*/ 8 w 52"/>
                  <a:gd name="T65" fmla="*/ 20 h 35"/>
                  <a:gd name="T66" fmla="*/ 5 w 52"/>
                  <a:gd name="T67" fmla="*/ 22 h 35"/>
                  <a:gd name="T68" fmla="*/ 2 w 52"/>
                  <a:gd name="T69" fmla="*/ 22 h 35"/>
                  <a:gd name="T70" fmla="*/ 0 w 52"/>
                  <a:gd name="T71" fmla="*/ 30 h 35"/>
                  <a:gd name="T72" fmla="*/ 2 w 52"/>
                  <a:gd name="T73" fmla="*/ 22 h 35"/>
                  <a:gd name="T74" fmla="*/ 1 w 52"/>
                  <a:gd name="T75" fmla="*/ 23 h 35"/>
                  <a:gd name="T76" fmla="*/ 0 w 52"/>
                  <a:gd name="T77" fmla="*/ 25 h 35"/>
                  <a:gd name="T78" fmla="*/ 0 w 52"/>
                  <a:gd name="T79" fmla="*/ 28 h 35"/>
                  <a:gd name="T80" fmla="*/ 0 w 52"/>
                  <a:gd name="T81" fmla="*/ 30 h 35"/>
                  <a:gd name="T82" fmla="*/ 1 w 52"/>
                  <a:gd name="T83" fmla="*/ 31 h 35"/>
                  <a:gd name="T84" fmla="*/ 2 w 52"/>
                  <a:gd name="T85" fmla="*/ 33 h 35"/>
                  <a:gd name="T86" fmla="*/ 3 w 52"/>
                  <a:gd name="T87" fmla="*/ 34 h 35"/>
                  <a:gd name="T88" fmla="*/ 5 w 52"/>
                  <a:gd name="T89" fmla="*/ 34 h 35"/>
                  <a:gd name="T90" fmla="*/ 8 w 52"/>
                  <a:gd name="T91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2" h="35">
                    <a:moveTo>
                      <a:pt x="8" y="25"/>
                    </a:moveTo>
                    <a:lnTo>
                      <a:pt x="5" y="34"/>
                    </a:lnTo>
                    <a:lnTo>
                      <a:pt x="8" y="33"/>
                    </a:lnTo>
                    <a:lnTo>
                      <a:pt x="11" y="31"/>
                    </a:lnTo>
                    <a:lnTo>
                      <a:pt x="13" y="31"/>
                    </a:lnTo>
                    <a:lnTo>
                      <a:pt x="16" y="30"/>
                    </a:lnTo>
                    <a:lnTo>
                      <a:pt x="19" y="28"/>
                    </a:lnTo>
                    <a:lnTo>
                      <a:pt x="22" y="28"/>
                    </a:lnTo>
                    <a:lnTo>
                      <a:pt x="24" y="27"/>
                    </a:lnTo>
                    <a:lnTo>
                      <a:pt x="28" y="25"/>
                    </a:lnTo>
                    <a:lnTo>
                      <a:pt x="31" y="24"/>
                    </a:lnTo>
                    <a:lnTo>
                      <a:pt x="34" y="22"/>
                    </a:lnTo>
                    <a:lnTo>
                      <a:pt x="37" y="21"/>
                    </a:lnTo>
                    <a:lnTo>
                      <a:pt x="39" y="19"/>
                    </a:lnTo>
                    <a:lnTo>
                      <a:pt x="42" y="17"/>
                    </a:lnTo>
                    <a:lnTo>
                      <a:pt x="45" y="14"/>
                    </a:lnTo>
                    <a:lnTo>
                      <a:pt x="48" y="11"/>
                    </a:lnTo>
                    <a:lnTo>
                      <a:pt x="51" y="8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39" y="5"/>
                    </a:lnTo>
                    <a:lnTo>
                      <a:pt x="37" y="7"/>
                    </a:lnTo>
                    <a:lnTo>
                      <a:pt x="35" y="9"/>
                    </a:lnTo>
                    <a:lnTo>
                      <a:pt x="33" y="11"/>
                    </a:lnTo>
                    <a:lnTo>
                      <a:pt x="30" y="12"/>
                    </a:lnTo>
                    <a:lnTo>
                      <a:pt x="27" y="13"/>
                    </a:lnTo>
                    <a:lnTo>
                      <a:pt x="24" y="14"/>
                    </a:lnTo>
                    <a:lnTo>
                      <a:pt x="22" y="16"/>
                    </a:lnTo>
                    <a:lnTo>
                      <a:pt x="19" y="17"/>
                    </a:lnTo>
                    <a:lnTo>
                      <a:pt x="16" y="17"/>
                    </a:lnTo>
                    <a:lnTo>
                      <a:pt x="14" y="19"/>
                    </a:lnTo>
                    <a:lnTo>
                      <a:pt x="11" y="19"/>
                    </a:lnTo>
                    <a:lnTo>
                      <a:pt x="8" y="20"/>
                    </a:lnTo>
                    <a:lnTo>
                      <a:pt x="5" y="22"/>
                    </a:lnTo>
                    <a:lnTo>
                      <a:pt x="2" y="22"/>
                    </a:lnTo>
                    <a:lnTo>
                      <a:pt x="0" y="30"/>
                    </a:lnTo>
                    <a:lnTo>
                      <a:pt x="2" y="22"/>
                    </a:lnTo>
                    <a:lnTo>
                      <a:pt x="1" y="23"/>
                    </a:lnTo>
                    <a:lnTo>
                      <a:pt x="0" y="25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1" y="31"/>
                    </a:lnTo>
                    <a:lnTo>
                      <a:pt x="2" y="33"/>
                    </a:lnTo>
                    <a:lnTo>
                      <a:pt x="3" y="34"/>
                    </a:lnTo>
                    <a:lnTo>
                      <a:pt x="5" y="34"/>
                    </a:lnTo>
                    <a:lnTo>
                      <a:pt x="8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73" name="Freeform 105">
                <a:extLst>
                  <a:ext uri="{FF2B5EF4-FFF2-40B4-BE49-F238E27FC236}">
                    <a16:creationId xmlns:a16="http://schemas.microsoft.com/office/drawing/2014/main" id="{5EC6A06C-1031-9F8B-B1A5-88D77DC93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617"/>
                <a:ext cx="144" cy="374"/>
              </a:xfrm>
              <a:custGeom>
                <a:avLst/>
                <a:gdLst>
                  <a:gd name="T0" fmla="*/ 8 w 144"/>
                  <a:gd name="T1" fmla="*/ 370 h 374"/>
                  <a:gd name="T2" fmla="*/ 20 w 144"/>
                  <a:gd name="T3" fmla="*/ 351 h 374"/>
                  <a:gd name="T4" fmla="*/ 31 w 144"/>
                  <a:gd name="T5" fmla="*/ 332 h 374"/>
                  <a:gd name="T6" fmla="*/ 41 w 144"/>
                  <a:gd name="T7" fmla="*/ 311 h 374"/>
                  <a:gd name="T8" fmla="*/ 50 w 144"/>
                  <a:gd name="T9" fmla="*/ 289 h 374"/>
                  <a:gd name="T10" fmla="*/ 59 w 144"/>
                  <a:gd name="T11" fmla="*/ 267 h 374"/>
                  <a:gd name="T12" fmla="*/ 67 w 144"/>
                  <a:gd name="T13" fmla="*/ 244 h 374"/>
                  <a:gd name="T14" fmla="*/ 74 w 144"/>
                  <a:gd name="T15" fmla="*/ 220 h 374"/>
                  <a:gd name="T16" fmla="*/ 81 w 144"/>
                  <a:gd name="T17" fmla="*/ 196 h 374"/>
                  <a:gd name="T18" fmla="*/ 88 w 144"/>
                  <a:gd name="T19" fmla="*/ 172 h 374"/>
                  <a:gd name="T20" fmla="*/ 95 w 144"/>
                  <a:gd name="T21" fmla="*/ 148 h 374"/>
                  <a:gd name="T22" fmla="*/ 102 w 144"/>
                  <a:gd name="T23" fmla="*/ 123 h 374"/>
                  <a:gd name="T24" fmla="*/ 109 w 144"/>
                  <a:gd name="T25" fmla="*/ 99 h 374"/>
                  <a:gd name="T26" fmla="*/ 116 w 144"/>
                  <a:gd name="T27" fmla="*/ 75 h 374"/>
                  <a:gd name="T28" fmla="*/ 125 w 144"/>
                  <a:gd name="T29" fmla="*/ 51 h 374"/>
                  <a:gd name="T30" fmla="*/ 133 w 144"/>
                  <a:gd name="T31" fmla="*/ 28 h 374"/>
                  <a:gd name="T32" fmla="*/ 143 w 144"/>
                  <a:gd name="T33" fmla="*/ 5 h 374"/>
                  <a:gd name="T34" fmla="*/ 130 w 144"/>
                  <a:gd name="T35" fmla="*/ 11 h 374"/>
                  <a:gd name="T36" fmla="*/ 121 w 144"/>
                  <a:gd name="T37" fmla="*/ 35 h 374"/>
                  <a:gd name="T38" fmla="*/ 112 w 144"/>
                  <a:gd name="T39" fmla="*/ 58 h 374"/>
                  <a:gd name="T40" fmla="*/ 104 w 144"/>
                  <a:gd name="T41" fmla="*/ 83 h 374"/>
                  <a:gd name="T42" fmla="*/ 97 w 144"/>
                  <a:gd name="T43" fmla="*/ 107 h 374"/>
                  <a:gd name="T44" fmla="*/ 90 w 144"/>
                  <a:gd name="T45" fmla="*/ 132 h 374"/>
                  <a:gd name="T46" fmla="*/ 83 w 144"/>
                  <a:gd name="T47" fmla="*/ 156 h 374"/>
                  <a:gd name="T48" fmla="*/ 76 w 144"/>
                  <a:gd name="T49" fmla="*/ 180 h 374"/>
                  <a:gd name="T50" fmla="*/ 69 w 144"/>
                  <a:gd name="T51" fmla="*/ 204 h 374"/>
                  <a:gd name="T52" fmla="*/ 61 w 144"/>
                  <a:gd name="T53" fmla="*/ 228 h 374"/>
                  <a:gd name="T54" fmla="*/ 55 w 144"/>
                  <a:gd name="T55" fmla="*/ 251 h 374"/>
                  <a:gd name="T56" fmla="*/ 46 w 144"/>
                  <a:gd name="T57" fmla="*/ 273 h 374"/>
                  <a:gd name="T58" fmla="*/ 38 w 144"/>
                  <a:gd name="T59" fmla="*/ 295 h 374"/>
                  <a:gd name="T60" fmla="*/ 28 w 144"/>
                  <a:gd name="T61" fmla="*/ 316 h 374"/>
                  <a:gd name="T62" fmla="*/ 18 w 144"/>
                  <a:gd name="T63" fmla="*/ 335 h 374"/>
                  <a:gd name="T64" fmla="*/ 7 w 144"/>
                  <a:gd name="T65" fmla="*/ 354 h 374"/>
                  <a:gd name="T66" fmla="*/ 0 w 144"/>
                  <a:gd name="T67" fmla="*/ 367 h 374"/>
                  <a:gd name="T68" fmla="*/ 0 w 144"/>
                  <a:gd name="T69" fmla="*/ 365 h 374"/>
                  <a:gd name="T70" fmla="*/ 1 w 144"/>
                  <a:gd name="T71" fmla="*/ 370 h 374"/>
                  <a:gd name="T72" fmla="*/ 3 w 144"/>
                  <a:gd name="T73" fmla="*/ 372 h 374"/>
                  <a:gd name="T74" fmla="*/ 6 w 144"/>
                  <a:gd name="T75" fmla="*/ 372 h 374"/>
                  <a:gd name="T76" fmla="*/ 9 w 144"/>
                  <a:gd name="T77" fmla="*/ 366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4" h="374">
                    <a:moveTo>
                      <a:pt x="9" y="366"/>
                    </a:moveTo>
                    <a:lnTo>
                      <a:pt x="8" y="370"/>
                    </a:lnTo>
                    <a:lnTo>
                      <a:pt x="14" y="362"/>
                    </a:lnTo>
                    <a:lnTo>
                      <a:pt x="20" y="351"/>
                    </a:lnTo>
                    <a:lnTo>
                      <a:pt x="26" y="342"/>
                    </a:lnTo>
                    <a:lnTo>
                      <a:pt x="31" y="332"/>
                    </a:lnTo>
                    <a:lnTo>
                      <a:pt x="36" y="321"/>
                    </a:lnTo>
                    <a:lnTo>
                      <a:pt x="41" y="311"/>
                    </a:lnTo>
                    <a:lnTo>
                      <a:pt x="46" y="300"/>
                    </a:lnTo>
                    <a:lnTo>
                      <a:pt x="50" y="289"/>
                    </a:lnTo>
                    <a:lnTo>
                      <a:pt x="55" y="278"/>
                    </a:lnTo>
                    <a:lnTo>
                      <a:pt x="59" y="267"/>
                    </a:lnTo>
                    <a:lnTo>
                      <a:pt x="63" y="256"/>
                    </a:lnTo>
                    <a:lnTo>
                      <a:pt x="67" y="244"/>
                    </a:lnTo>
                    <a:lnTo>
                      <a:pt x="70" y="232"/>
                    </a:lnTo>
                    <a:lnTo>
                      <a:pt x="74" y="220"/>
                    </a:lnTo>
                    <a:lnTo>
                      <a:pt x="78" y="208"/>
                    </a:lnTo>
                    <a:lnTo>
                      <a:pt x="81" y="196"/>
                    </a:lnTo>
                    <a:lnTo>
                      <a:pt x="85" y="184"/>
                    </a:lnTo>
                    <a:lnTo>
                      <a:pt x="88" y="172"/>
                    </a:lnTo>
                    <a:lnTo>
                      <a:pt x="91" y="160"/>
                    </a:lnTo>
                    <a:lnTo>
                      <a:pt x="95" y="148"/>
                    </a:lnTo>
                    <a:lnTo>
                      <a:pt x="99" y="135"/>
                    </a:lnTo>
                    <a:lnTo>
                      <a:pt x="102" y="123"/>
                    </a:lnTo>
                    <a:lnTo>
                      <a:pt x="105" y="111"/>
                    </a:lnTo>
                    <a:lnTo>
                      <a:pt x="109" y="99"/>
                    </a:lnTo>
                    <a:lnTo>
                      <a:pt x="113" y="86"/>
                    </a:lnTo>
                    <a:lnTo>
                      <a:pt x="116" y="75"/>
                    </a:lnTo>
                    <a:lnTo>
                      <a:pt x="121" y="63"/>
                    </a:lnTo>
                    <a:lnTo>
                      <a:pt x="125" y="51"/>
                    </a:lnTo>
                    <a:lnTo>
                      <a:pt x="129" y="39"/>
                    </a:lnTo>
                    <a:lnTo>
                      <a:pt x="133" y="28"/>
                    </a:lnTo>
                    <a:lnTo>
                      <a:pt x="138" y="16"/>
                    </a:lnTo>
                    <a:lnTo>
                      <a:pt x="143" y="5"/>
                    </a:lnTo>
                    <a:lnTo>
                      <a:pt x="134" y="0"/>
                    </a:lnTo>
                    <a:lnTo>
                      <a:pt x="130" y="11"/>
                    </a:lnTo>
                    <a:lnTo>
                      <a:pt x="125" y="23"/>
                    </a:lnTo>
                    <a:lnTo>
                      <a:pt x="121" y="35"/>
                    </a:lnTo>
                    <a:lnTo>
                      <a:pt x="116" y="46"/>
                    </a:lnTo>
                    <a:lnTo>
                      <a:pt x="112" y="58"/>
                    </a:lnTo>
                    <a:lnTo>
                      <a:pt x="108" y="70"/>
                    </a:lnTo>
                    <a:lnTo>
                      <a:pt x="104" y="83"/>
                    </a:lnTo>
                    <a:lnTo>
                      <a:pt x="100" y="94"/>
                    </a:lnTo>
                    <a:lnTo>
                      <a:pt x="97" y="107"/>
                    </a:lnTo>
                    <a:lnTo>
                      <a:pt x="93" y="119"/>
                    </a:lnTo>
                    <a:lnTo>
                      <a:pt x="90" y="132"/>
                    </a:lnTo>
                    <a:lnTo>
                      <a:pt x="86" y="143"/>
                    </a:lnTo>
                    <a:lnTo>
                      <a:pt x="83" y="156"/>
                    </a:lnTo>
                    <a:lnTo>
                      <a:pt x="79" y="168"/>
                    </a:lnTo>
                    <a:lnTo>
                      <a:pt x="76" y="180"/>
                    </a:lnTo>
                    <a:lnTo>
                      <a:pt x="72" y="192"/>
                    </a:lnTo>
                    <a:lnTo>
                      <a:pt x="69" y="204"/>
                    </a:lnTo>
                    <a:lnTo>
                      <a:pt x="66" y="216"/>
                    </a:lnTo>
                    <a:lnTo>
                      <a:pt x="61" y="228"/>
                    </a:lnTo>
                    <a:lnTo>
                      <a:pt x="58" y="239"/>
                    </a:lnTo>
                    <a:lnTo>
                      <a:pt x="55" y="251"/>
                    </a:lnTo>
                    <a:lnTo>
                      <a:pt x="50" y="262"/>
                    </a:lnTo>
                    <a:lnTo>
                      <a:pt x="46" y="273"/>
                    </a:lnTo>
                    <a:lnTo>
                      <a:pt x="42" y="284"/>
                    </a:lnTo>
                    <a:lnTo>
                      <a:pt x="38" y="295"/>
                    </a:lnTo>
                    <a:lnTo>
                      <a:pt x="33" y="305"/>
                    </a:lnTo>
                    <a:lnTo>
                      <a:pt x="28" y="316"/>
                    </a:lnTo>
                    <a:lnTo>
                      <a:pt x="23" y="326"/>
                    </a:lnTo>
                    <a:lnTo>
                      <a:pt x="18" y="335"/>
                    </a:lnTo>
                    <a:lnTo>
                      <a:pt x="13" y="345"/>
                    </a:lnTo>
                    <a:lnTo>
                      <a:pt x="7" y="354"/>
                    </a:lnTo>
                    <a:lnTo>
                      <a:pt x="1" y="363"/>
                    </a:lnTo>
                    <a:lnTo>
                      <a:pt x="0" y="367"/>
                    </a:lnTo>
                    <a:lnTo>
                      <a:pt x="1" y="363"/>
                    </a:lnTo>
                    <a:lnTo>
                      <a:pt x="0" y="365"/>
                    </a:lnTo>
                    <a:lnTo>
                      <a:pt x="0" y="367"/>
                    </a:lnTo>
                    <a:lnTo>
                      <a:pt x="1" y="370"/>
                    </a:lnTo>
                    <a:lnTo>
                      <a:pt x="1" y="371"/>
                    </a:lnTo>
                    <a:lnTo>
                      <a:pt x="3" y="372"/>
                    </a:lnTo>
                    <a:lnTo>
                      <a:pt x="5" y="373"/>
                    </a:lnTo>
                    <a:lnTo>
                      <a:pt x="6" y="372"/>
                    </a:lnTo>
                    <a:lnTo>
                      <a:pt x="8" y="370"/>
                    </a:lnTo>
                    <a:lnTo>
                      <a:pt x="9" y="3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74" name="Freeform 106">
                <a:extLst>
                  <a:ext uri="{FF2B5EF4-FFF2-40B4-BE49-F238E27FC236}">
                    <a16:creationId xmlns:a16="http://schemas.microsoft.com/office/drawing/2014/main" id="{D4163AE5-7636-B733-5135-7F6D3682E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986"/>
                <a:ext cx="52" cy="51"/>
              </a:xfrm>
              <a:custGeom>
                <a:avLst/>
                <a:gdLst>
                  <a:gd name="T0" fmla="*/ 6 w 52"/>
                  <a:gd name="T1" fmla="*/ 49 h 51"/>
                  <a:gd name="T2" fmla="*/ 4 w 52"/>
                  <a:gd name="T3" fmla="*/ 49 h 51"/>
                  <a:gd name="T4" fmla="*/ 8 w 52"/>
                  <a:gd name="T5" fmla="*/ 50 h 51"/>
                  <a:gd name="T6" fmla="*/ 12 w 52"/>
                  <a:gd name="T7" fmla="*/ 49 h 51"/>
                  <a:gd name="T8" fmla="*/ 17 w 52"/>
                  <a:gd name="T9" fmla="*/ 47 h 51"/>
                  <a:gd name="T10" fmla="*/ 21 w 52"/>
                  <a:gd name="T11" fmla="*/ 45 h 51"/>
                  <a:gd name="T12" fmla="*/ 25 w 52"/>
                  <a:gd name="T13" fmla="*/ 43 h 51"/>
                  <a:gd name="T14" fmla="*/ 29 w 52"/>
                  <a:gd name="T15" fmla="*/ 40 h 51"/>
                  <a:gd name="T16" fmla="*/ 33 w 52"/>
                  <a:gd name="T17" fmla="*/ 36 h 51"/>
                  <a:gd name="T18" fmla="*/ 36 w 52"/>
                  <a:gd name="T19" fmla="*/ 33 h 51"/>
                  <a:gd name="T20" fmla="*/ 39 w 52"/>
                  <a:gd name="T21" fmla="*/ 28 h 51"/>
                  <a:gd name="T22" fmla="*/ 42 w 52"/>
                  <a:gd name="T23" fmla="*/ 25 h 51"/>
                  <a:gd name="T24" fmla="*/ 45 w 52"/>
                  <a:gd name="T25" fmla="*/ 21 h 51"/>
                  <a:gd name="T26" fmla="*/ 47 w 52"/>
                  <a:gd name="T27" fmla="*/ 16 h 51"/>
                  <a:gd name="T28" fmla="*/ 49 w 52"/>
                  <a:gd name="T29" fmla="*/ 13 h 51"/>
                  <a:gd name="T30" fmla="*/ 50 w 52"/>
                  <a:gd name="T31" fmla="*/ 8 h 51"/>
                  <a:gd name="T32" fmla="*/ 51 w 52"/>
                  <a:gd name="T33" fmla="*/ 4 h 51"/>
                  <a:gd name="T34" fmla="*/ 51 w 52"/>
                  <a:gd name="T35" fmla="*/ 0 h 51"/>
                  <a:gd name="T36" fmla="*/ 41 w 52"/>
                  <a:gd name="T37" fmla="*/ 1 h 51"/>
                  <a:gd name="T38" fmla="*/ 41 w 52"/>
                  <a:gd name="T39" fmla="*/ 2 h 51"/>
                  <a:gd name="T40" fmla="*/ 41 w 52"/>
                  <a:gd name="T41" fmla="*/ 5 h 51"/>
                  <a:gd name="T42" fmla="*/ 41 w 52"/>
                  <a:gd name="T43" fmla="*/ 7 h 51"/>
                  <a:gd name="T44" fmla="*/ 39 w 52"/>
                  <a:gd name="T45" fmla="*/ 10 h 51"/>
                  <a:gd name="T46" fmla="*/ 37 w 52"/>
                  <a:gd name="T47" fmla="*/ 14 h 51"/>
                  <a:gd name="T48" fmla="*/ 35 w 52"/>
                  <a:gd name="T49" fmla="*/ 18 h 51"/>
                  <a:gd name="T50" fmla="*/ 33 w 52"/>
                  <a:gd name="T51" fmla="*/ 21 h 51"/>
                  <a:gd name="T52" fmla="*/ 30 w 52"/>
                  <a:gd name="T53" fmla="*/ 24 h 51"/>
                  <a:gd name="T54" fmla="*/ 27 w 52"/>
                  <a:gd name="T55" fmla="*/ 27 h 51"/>
                  <a:gd name="T56" fmla="*/ 24 w 52"/>
                  <a:gd name="T57" fmla="*/ 30 h 51"/>
                  <a:gd name="T58" fmla="*/ 21 w 52"/>
                  <a:gd name="T59" fmla="*/ 33 h 51"/>
                  <a:gd name="T60" fmla="*/ 17 w 52"/>
                  <a:gd name="T61" fmla="*/ 35 h 51"/>
                  <a:gd name="T62" fmla="*/ 14 w 52"/>
                  <a:gd name="T63" fmla="*/ 36 h 51"/>
                  <a:gd name="T64" fmla="*/ 11 w 52"/>
                  <a:gd name="T65" fmla="*/ 37 h 51"/>
                  <a:gd name="T66" fmla="*/ 8 w 52"/>
                  <a:gd name="T67" fmla="*/ 38 h 51"/>
                  <a:gd name="T68" fmla="*/ 5 w 52"/>
                  <a:gd name="T69" fmla="*/ 38 h 51"/>
                  <a:gd name="T70" fmla="*/ 2 w 52"/>
                  <a:gd name="T71" fmla="*/ 38 h 51"/>
                  <a:gd name="T72" fmla="*/ 5 w 52"/>
                  <a:gd name="T73" fmla="*/ 38 h 51"/>
                  <a:gd name="T74" fmla="*/ 2 w 52"/>
                  <a:gd name="T75" fmla="*/ 38 h 51"/>
                  <a:gd name="T76" fmla="*/ 1 w 52"/>
                  <a:gd name="T77" fmla="*/ 39 h 51"/>
                  <a:gd name="T78" fmla="*/ 0 w 52"/>
                  <a:gd name="T79" fmla="*/ 41 h 51"/>
                  <a:gd name="T80" fmla="*/ 0 w 52"/>
                  <a:gd name="T81" fmla="*/ 42 h 51"/>
                  <a:gd name="T82" fmla="*/ 0 w 52"/>
                  <a:gd name="T83" fmla="*/ 44 h 51"/>
                  <a:gd name="T84" fmla="*/ 0 w 52"/>
                  <a:gd name="T85" fmla="*/ 47 h 51"/>
                  <a:gd name="T86" fmla="*/ 2 w 52"/>
                  <a:gd name="T87" fmla="*/ 48 h 51"/>
                  <a:gd name="T88" fmla="*/ 4 w 52"/>
                  <a:gd name="T89" fmla="*/ 49 h 51"/>
                  <a:gd name="T90" fmla="*/ 6 w 52"/>
                  <a:gd name="T91" fmla="*/ 4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2" h="51">
                    <a:moveTo>
                      <a:pt x="6" y="49"/>
                    </a:moveTo>
                    <a:lnTo>
                      <a:pt x="4" y="49"/>
                    </a:lnTo>
                    <a:lnTo>
                      <a:pt x="8" y="50"/>
                    </a:lnTo>
                    <a:lnTo>
                      <a:pt x="12" y="49"/>
                    </a:lnTo>
                    <a:lnTo>
                      <a:pt x="17" y="47"/>
                    </a:lnTo>
                    <a:lnTo>
                      <a:pt x="21" y="45"/>
                    </a:lnTo>
                    <a:lnTo>
                      <a:pt x="25" y="43"/>
                    </a:lnTo>
                    <a:lnTo>
                      <a:pt x="29" y="40"/>
                    </a:lnTo>
                    <a:lnTo>
                      <a:pt x="33" y="36"/>
                    </a:lnTo>
                    <a:lnTo>
                      <a:pt x="36" y="33"/>
                    </a:lnTo>
                    <a:lnTo>
                      <a:pt x="39" y="28"/>
                    </a:lnTo>
                    <a:lnTo>
                      <a:pt x="42" y="25"/>
                    </a:lnTo>
                    <a:lnTo>
                      <a:pt x="45" y="21"/>
                    </a:lnTo>
                    <a:lnTo>
                      <a:pt x="47" y="16"/>
                    </a:lnTo>
                    <a:lnTo>
                      <a:pt x="49" y="13"/>
                    </a:lnTo>
                    <a:lnTo>
                      <a:pt x="50" y="8"/>
                    </a:lnTo>
                    <a:lnTo>
                      <a:pt x="51" y="4"/>
                    </a:lnTo>
                    <a:lnTo>
                      <a:pt x="51" y="0"/>
                    </a:lnTo>
                    <a:lnTo>
                      <a:pt x="41" y="1"/>
                    </a:lnTo>
                    <a:lnTo>
                      <a:pt x="41" y="2"/>
                    </a:lnTo>
                    <a:lnTo>
                      <a:pt x="41" y="5"/>
                    </a:lnTo>
                    <a:lnTo>
                      <a:pt x="41" y="7"/>
                    </a:lnTo>
                    <a:lnTo>
                      <a:pt x="39" y="10"/>
                    </a:lnTo>
                    <a:lnTo>
                      <a:pt x="37" y="14"/>
                    </a:lnTo>
                    <a:lnTo>
                      <a:pt x="35" y="18"/>
                    </a:lnTo>
                    <a:lnTo>
                      <a:pt x="33" y="21"/>
                    </a:lnTo>
                    <a:lnTo>
                      <a:pt x="30" y="24"/>
                    </a:lnTo>
                    <a:lnTo>
                      <a:pt x="27" y="27"/>
                    </a:lnTo>
                    <a:lnTo>
                      <a:pt x="24" y="30"/>
                    </a:lnTo>
                    <a:lnTo>
                      <a:pt x="21" y="33"/>
                    </a:lnTo>
                    <a:lnTo>
                      <a:pt x="17" y="35"/>
                    </a:lnTo>
                    <a:lnTo>
                      <a:pt x="14" y="36"/>
                    </a:lnTo>
                    <a:lnTo>
                      <a:pt x="11" y="37"/>
                    </a:lnTo>
                    <a:lnTo>
                      <a:pt x="8" y="38"/>
                    </a:lnTo>
                    <a:lnTo>
                      <a:pt x="5" y="38"/>
                    </a:lnTo>
                    <a:lnTo>
                      <a:pt x="2" y="38"/>
                    </a:lnTo>
                    <a:lnTo>
                      <a:pt x="5" y="38"/>
                    </a:lnTo>
                    <a:lnTo>
                      <a:pt x="2" y="38"/>
                    </a:lnTo>
                    <a:lnTo>
                      <a:pt x="1" y="39"/>
                    </a:lnTo>
                    <a:lnTo>
                      <a:pt x="0" y="41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0" y="47"/>
                    </a:lnTo>
                    <a:lnTo>
                      <a:pt x="2" y="48"/>
                    </a:lnTo>
                    <a:lnTo>
                      <a:pt x="4" y="49"/>
                    </a:lnTo>
                    <a:lnTo>
                      <a:pt x="6" y="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75" name="Freeform 107">
                <a:extLst>
                  <a:ext uri="{FF2B5EF4-FFF2-40B4-BE49-F238E27FC236}">
                    <a16:creationId xmlns:a16="http://schemas.microsoft.com/office/drawing/2014/main" id="{512691D9-93C4-F0FE-6298-449680B68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2025"/>
                <a:ext cx="202" cy="92"/>
              </a:xfrm>
              <a:custGeom>
                <a:avLst/>
                <a:gdLst>
                  <a:gd name="T0" fmla="*/ 5 w 202"/>
                  <a:gd name="T1" fmla="*/ 91 h 92"/>
                  <a:gd name="T2" fmla="*/ 18 w 202"/>
                  <a:gd name="T3" fmla="*/ 88 h 92"/>
                  <a:gd name="T4" fmla="*/ 31 w 202"/>
                  <a:gd name="T5" fmla="*/ 84 h 92"/>
                  <a:gd name="T6" fmla="*/ 44 w 202"/>
                  <a:gd name="T7" fmla="*/ 79 h 92"/>
                  <a:gd name="T8" fmla="*/ 56 w 202"/>
                  <a:gd name="T9" fmla="*/ 76 h 92"/>
                  <a:gd name="T10" fmla="*/ 69 w 202"/>
                  <a:gd name="T11" fmla="*/ 71 h 92"/>
                  <a:gd name="T12" fmla="*/ 82 w 202"/>
                  <a:gd name="T13" fmla="*/ 66 h 92"/>
                  <a:gd name="T14" fmla="*/ 95 w 202"/>
                  <a:gd name="T15" fmla="*/ 62 h 92"/>
                  <a:gd name="T16" fmla="*/ 108 w 202"/>
                  <a:gd name="T17" fmla="*/ 57 h 92"/>
                  <a:gd name="T18" fmla="*/ 120 w 202"/>
                  <a:gd name="T19" fmla="*/ 52 h 92"/>
                  <a:gd name="T20" fmla="*/ 132 w 202"/>
                  <a:gd name="T21" fmla="*/ 46 h 92"/>
                  <a:gd name="T22" fmla="*/ 144 w 202"/>
                  <a:gd name="T23" fmla="*/ 41 h 92"/>
                  <a:gd name="T24" fmla="*/ 156 w 202"/>
                  <a:gd name="T25" fmla="*/ 35 h 92"/>
                  <a:gd name="T26" fmla="*/ 167 w 202"/>
                  <a:gd name="T27" fmla="*/ 28 h 92"/>
                  <a:gd name="T28" fmla="*/ 179 w 202"/>
                  <a:gd name="T29" fmla="*/ 22 h 92"/>
                  <a:gd name="T30" fmla="*/ 189 w 202"/>
                  <a:gd name="T31" fmla="*/ 16 h 92"/>
                  <a:gd name="T32" fmla="*/ 201 w 202"/>
                  <a:gd name="T33" fmla="*/ 11 h 92"/>
                  <a:gd name="T34" fmla="*/ 192 w 202"/>
                  <a:gd name="T35" fmla="*/ 3 h 92"/>
                  <a:gd name="T36" fmla="*/ 181 w 202"/>
                  <a:gd name="T37" fmla="*/ 9 h 92"/>
                  <a:gd name="T38" fmla="*/ 170 w 202"/>
                  <a:gd name="T39" fmla="*/ 15 h 92"/>
                  <a:gd name="T40" fmla="*/ 159 w 202"/>
                  <a:gd name="T41" fmla="*/ 21 h 92"/>
                  <a:gd name="T42" fmla="*/ 146 w 202"/>
                  <a:gd name="T43" fmla="*/ 27 h 92"/>
                  <a:gd name="T44" fmla="*/ 135 w 202"/>
                  <a:gd name="T45" fmla="*/ 33 h 92"/>
                  <a:gd name="T46" fmla="*/ 123 w 202"/>
                  <a:gd name="T47" fmla="*/ 38 h 92"/>
                  <a:gd name="T48" fmla="*/ 111 w 202"/>
                  <a:gd name="T49" fmla="*/ 43 h 92"/>
                  <a:gd name="T50" fmla="*/ 98 w 202"/>
                  <a:gd name="T51" fmla="*/ 48 h 92"/>
                  <a:gd name="T52" fmla="*/ 86 w 202"/>
                  <a:gd name="T53" fmla="*/ 53 h 92"/>
                  <a:gd name="T54" fmla="*/ 73 w 202"/>
                  <a:gd name="T55" fmla="*/ 58 h 92"/>
                  <a:gd name="T56" fmla="*/ 60 w 202"/>
                  <a:gd name="T57" fmla="*/ 63 h 92"/>
                  <a:gd name="T58" fmla="*/ 48 w 202"/>
                  <a:gd name="T59" fmla="*/ 66 h 92"/>
                  <a:gd name="T60" fmla="*/ 35 w 202"/>
                  <a:gd name="T61" fmla="*/ 71 h 92"/>
                  <a:gd name="T62" fmla="*/ 22 w 202"/>
                  <a:gd name="T63" fmla="*/ 74 h 92"/>
                  <a:gd name="T64" fmla="*/ 9 w 202"/>
                  <a:gd name="T65" fmla="*/ 77 h 92"/>
                  <a:gd name="T66" fmla="*/ 8 w 202"/>
                  <a:gd name="T67" fmla="*/ 85 h 92"/>
                  <a:gd name="T68" fmla="*/ 1 w 202"/>
                  <a:gd name="T69" fmla="*/ 80 h 92"/>
                  <a:gd name="T70" fmla="*/ 0 w 202"/>
                  <a:gd name="T71" fmla="*/ 84 h 92"/>
                  <a:gd name="T72" fmla="*/ 0 w 202"/>
                  <a:gd name="T73" fmla="*/ 88 h 92"/>
                  <a:gd name="T74" fmla="*/ 3 w 202"/>
                  <a:gd name="T75" fmla="*/ 91 h 92"/>
                  <a:gd name="T76" fmla="*/ 0 w 202"/>
                  <a:gd name="T77" fmla="*/ 8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2" h="92">
                    <a:moveTo>
                      <a:pt x="0" y="85"/>
                    </a:moveTo>
                    <a:lnTo>
                      <a:pt x="5" y="91"/>
                    </a:lnTo>
                    <a:lnTo>
                      <a:pt x="11" y="89"/>
                    </a:lnTo>
                    <a:lnTo>
                      <a:pt x="18" y="88"/>
                    </a:lnTo>
                    <a:lnTo>
                      <a:pt x="24" y="86"/>
                    </a:lnTo>
                    <a:lnTo>
                      <a:pt x="31" y="84"/>
                    </a:lnTo>
                    <a:lnTo>
                      <a:pt x="37" y="82"/>
                    </a:lnTo>
                    <a:lnTo>
                      <a:pt x="44" y="79"/>
                    </a:lnTo>
                    <a:lnTo>
                      <a:pt x="50" y="77"/>
                    </a:lnTo>
                    <a:lnTo>
                      <a:pt x="56" y="76"/>
                    </a:lnTo>
                    <a:lnTo>
                      <a:pt x="63" y="74"/>
                    </a:lnTo>
                    <a:lnTo>
                      <a:pt x="69" y="71"/>
                    </a:lnTo>
                    <a:lnTo>
                      <a:pt x="76" y="69"/>
                    </a:lnTo>
                    <a:lnTo>
                      <a:pt x="82" y="66"/>
                    </a:lnTo>
                    <a:lnTo>
                      <a:pt x="88" y="64"/>
                    </a:lnTo>
                    <a:lnTo>
                      <a:pt x="95" y="62"/>
                    </a:lnTo>
                    <a:lnTo>
                      <a:pt x="101" y="59"/>
                    </a:lnTo>
                    <a:lnTo>
                      <a:pt x="108" y="57"/>
                    </a:lnTo>
                    <a:lnTo>
                      <a:pt x="113" y="54"/>
                    </a:lnTo>
                    <a:lnTo>
                      <a:pt x="120" y="52"/>
                    </a:lnTo>
                    <a:lnTo>
                      <a:pt x="126" y="49"/>
                    </a:lnTo>
                    <a:lnTo>
                      <a:pt x="132" y="46"/>
                    </a:lnTo>
                    <a:lnTo>
                      <a:pt x="138" y="44"/>
                    </a:lnTo>
                    <a:lnTo>
                      <a:pt x="144" y="41"/>
                    </a:lnTo>
                    <a:lnTo>
                      <a:pt x="150" y="38"/>
                    </a:lnTo>
                    <a:lnTo>
                      <a:pt x="156" y="35"/>
                    </a:lnTo>
                    <a:lnTo>
                      <a:pt x="162" y="32"/>
                    </a:lnTo>
                    <a:lnTo>
                      <a:pt x="167" y="28"/>
                    </a:lnTo>
                    <a:lnTo>
                      <a:pt x="173" y="25"/>
                    </a:lnTo>
                    <a:lnTo>
                      <a:pt x="179" y="22"/>
                    </a:lnTo>
                    <a:lnTo>
                      <a:pt x="184" y="19"/>
                    </a:lnTo>
                    <a:lnTo>
                      <a:pt x="189" y="16"/>
                    </a:lnTo>
                    <a:lnTo>
                      <a:pt x="195" y="13"/>
                    </a:lnTo>
                    <a:lnTo>
                      <a:pt x="201" y="11"/>
                    </a:lnTo>
                    <a:lnTo>
                      <a:pt x="197" y="0"/>
                    </a:lnTo>
                    <a:lnTo>
                      <a:pt x="192" y="3"/>
                    </a:lnTo>
                    <a:lnTo>
                      <a:pt x="186" y="6"/>
                    </a:lnTo>
                    <a:lnTo>
                      <a:pt x="181" y="9"/>
                    </a:lnTo>
                    <a:lnTo>
                      <a:pt x="175" y="12"/>
                    </a:lnTo>
                    <a:lnTo>
                      <a:pt x="170" y="15"/>
                    </a:lnTo>
                    <a:lnTo>
                      <a:pt x="164" y="18"/>
                    </a:lnTo>
                    <a:lnTo>
                      <a:pt x="159" y="21"/>
                    </a:lnTo>
                    <a:lnTo>
                      <a:pt x="153" y="24"/>
                    </a:lnTo>
                    <a:lnTo>
                      <a:pt x="146" y="27"/>
                    </a:lnTo>
                    <a:lnTo>
                      <a:pt x="141" y="30"/>
                    </a:lnTo>
                    <a:lnTo>
                      <a:pt x="135" y="33"/>
                    </a:lnTo>
                    <a:lnTo>
                      <a:pt x="129" y="35"/>
                    </a:lnTo>
                    <a:lnTo>
                      <a:pt x="123" y="38"/>
                    </a:lnTo>
                    <a:lnTo>
                      <a:pt x="117" y="41"/>
                    </a:lnTo>
                    <a:lnTo>
                      <a:pt x="111" y="43"/>
                    </a:lnTo>
                    <a:lnTo>
                      <a:pt x="105" y="46"/>
                    </a:lnTo>
                    <a:lnTo>
                      <a:pt x="98" y="48"/>
                    </a:lnTo>
                    <a:lnTo>
                      <a:pt x="92" y="51"/>
                    </a:lnTo>
                    <a:lnTo>
                      <a:pt x="86" y="53"/>
                    </a:lnTo>
                    <a:lnTo>
                      <a:pt x="80" y="56"/>
                    </a:lnTo>
                    <a:lnTo>
                      <a:pt x="73" y="58"/>
                    </a:lnTo>
                    <a:lnTo>
                      <a:pt x="67" y="60"/>
                    </a:lnTo>
                    <a:lnTo>
                      <a:pt x="60" y="63"/>
                    </a:lnTo>
                    <a:lnTo>
                      <a:pt x="54" y="65"/>
                    </a:lnTo>
                    <a:lnTo>
                      <a:pt x="48" y="66"/>
                    </a:lnTo>
                    <a:lnTo>
                      <a:pt x="41" y="68"/>
                    </a:lnTo>
                    <a:lnTo>
                      <a:pt x="35" y="71"/>
                    </a:lnTo>
                    <a:lnTo>
                      <a:pt x="29" y="73"/>
                    </a:lnTo>
                    <a:lnTo>
                      <a:pt x="22" y="74"/>
                    </a:lnTo>
                    <a:lnTo>
                      <a:pt x="16" y="76"/>
                    </a:lnTo>
                    <a:lnTo>
                      <a:pt x="9" y="77"/>
                    </a:lnTo>
                    <a:lnTo>
                      <a:pt x="3" y="79"/>
                    </a:lnTo>
                    <a:lnTo>
                      <a:pt x="8" y="85"/>
                    </a:lnTo>
                    <a:lnTo>
                      <a:pt x="3" y="79"/>
                    </a:lnTo>
                    <a:lnTo>
                      <a:pt x="1" y="80"/>
                    </a:lnTo>
                    <a:lnTo>
                      <a:pt x="0" y="82"/>
                    </a:lnTo>
                    <a:lnTo>
                      <a:pt x="0" y="84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1" y="90"/>
                    </a:lnTo>
                    <a:lnTo>
                      <a:pt x="3" y="91"/>
                    </a:lnTo>
                    <a:lnTo>
                      <a:pt x="5" y="91"/>
                    </a:lnTo>
                    <a:lnTo>
                      <a:pt x="0" y="8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76" name="Freeform 108">
                <a:extLst>
                  <a:ext uri="{FF2B5EF4-FFF2-40B4-BE49-F238E27FC236}">
                    <a16:creationId xmlns:a16="http://schemas.microsoft.com/office/drawing/2014/main" id="{8CACAEB1-4113-B715-28A1-C0A3E1EC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1963"/>
                <a:ext cx="30" cy="149"/>
              </a:xfrm>
              <a:custGeom>
                <a:avLst/>
                <a:gdLst>
                  <a:gd name="T0" fmla="*/ 2 w 30"/>
                  <a:gd name="T1" fmla="*/ 0 h 149"/>
                  <a:gd name="T2" fmla="*/ 0 w 30"/>
                  <a:gd name="T3" fmla="*/ 6 h 149"/>
                  <a:gd name="T4" fmla="*/ 1 w 30"/>
                  <a:gd name="T5" fmla="*/ 15 h 149"/>
                  <a:gd name="T6" fmla="*/ 3 w 30"/>
                  <a:gd name="T7" fmla="*/ 23 h 149"/>
                  <a:gd name="T8" fmla="*/ 5 w 30"/>
                  <a:gd name="T9" fmla="*/ 31 h 149"/>
                  <a:gd name="T10" fmla="*/ 6 w 30"/>
                  <a:gd name="T11" fmla="*/ 39 h 149"/>
                  <a:gd name="T12" fmla="*/ 8 w 30"/>
                  <a:gd name="T13" fmla="*/ 47 h 149"/>
                  <a:gd name="T14" fmla="*/ 10 w 30"/>
                  <a:gd name="T15" fmla="*/ 54 h 149"/>
                  <a:gd name="T16" fmla="*/ 11 w 30"/>
                  <a:gd name="T17" fmla="*/ 62 h 149"/>
                  <a:gd name="T18" fmla="*/ 12 w 30"/>
                  <a:gd name="T19" fmla="*/ 69 h 149"/>
                  <a:gd name="T20" fmla="*/ 13 w 30"/>
                  <a:gd name="T21" fmla="*/ 78 h 149"/>
                  <a:gd name="T22" fmla="*/ 15 w 30"/>
                  <a:gd name="T23" fmla="*/ 86 h 149"/>
                  <a:gd name="T24" fmla="*/ 16 w 30"/>
                  <a:gd name="T25" fmla="*/ 94 h 149"/>
                  <a:gd name="T26" fmla="*/ 17 w 30"/>
                  <a:gd name="T27" fmla="*/ 104 h 149"/>
                  <a:gd name="T28" fmla="*/ 18 w 30"/>
                  <a:gd name="T29" fmla="*/ 114 h 149"/>
                  <a:gd name="T30" fmla="*/ 18 w 30"/>
                  <a:gd name="T31" fmla="*/ 124 h 149"/>
                  <a:gd name="T32" fmla="*/ 19 w 30"/>
                  <a:gd name="T33" fmla="*/ 135 h 149"/>
                  <a:gd name="T34" fmla="*/ 20 w 30"/>
                  <a:gd name="T35" fmla="*/ 148 h 149"/>
                  <a:gd name="T36" fmla="*/ 29 w 30"/>
                  <a:gd name="T37" fmla="*/ 147 h 149"/>
                  <a:gd name="T38" fmla="*/ 28 w 30"/>
                  <a:gd name="T39" fmla="*/ 134 h 149"/>
                  <a:gd name="T40" fmla="*/ 27 w 30"/>
                  <a:gd name="T41" fmla="*/ 123 h 149"/>
                  <a:gd name="T42" fmla="*/ 27 w 30"/>
                  <a:gd name="T43" fmla="*/ 112 h 149"/>
                  <a:gd name="T44" fmla="*/ 26 w 30"/>
                  <a:gd name="T45" fmla="*/ 102 h 149"/>
                  <a:gd name="T46" fmla="*/ 25 w 30"/>
                  <a:gd name="T47" fmla="*/ 93 h 149"/>
                  <a:gd name="T48" fmla="*/ 23 w 30"/>
                  <a:gd name="T49" fmla="*/ 83 h 149"/>
                  <a:gd name="T50" fmla="*/ 22 w 30"/>
                  <a:gd name="T51" fmla="*/ 75 h 149"/>
                  <a:gd name="T52" fmla="*/ 21 w 30"/>
                  <a:gd name="T53" fmla="*/ 67 h 149"/>
                  <a:gd name="T54" fmla="*/ 19 w 30"/>
                  <a:gd name="T55" fmla="*/ 59 h 149"/>
                  <a:gd name="T56" fmla="*/ 18 w 30"/>
                  <a:gd name="T57" fmla="*/ 51 h 149"/>
                  <a:gd name="T58" fmla="*/ 17 w 30"/>
                  <a:gd name="T59" fmla="*/ 44 h 149"/>
                  <a:gd name="T60" fmla="*/ 15 w 30"/>
                  <a:gd name="T61" fmla="*/ 36 h 149"/>
                  <a:gd name="T62" fmla="*/ 13 w 30"/>
                  <a:gd name="T63" fmla="*/ 28 h 149"/>
                  <a:gd name="T64" fmla="*/ 11 w 30"/>
                  <a:gd name="T65" fmla="*/ 20 h 149"/>
                  <a:gd name="T66" fmla="*/ 10 w 30"/>
                  <a:gd name="T67" fmla="*/ 12 h 149"/>
                  <a:gd name="T68" fmla="*/ 8 w 30"/>
                  <a:gd name="T69" fmla="*/ 3 h 149"/>
                  <a:gd name="T70" fmla="*/ 5 w 30"/>
                  <a:gd name="T71" fmla="*/ 10 h 149"/>
                  <a:gd name="T72" fmla="*/ 8 w 30"/>
                  <a:gd name="T73" fmla="*/ 3 h 149"/>
                  <a:gd name="T74" fmla="*/ 7 w 30"/>
                  <a:gd name="T75" fmla="*/ 1 h 149"/>
                  <a:gd name="T76" fmla="*/ 6 w 30"/>
                  <a:gd name="T77" fmla="*/ 0 h 149"/>
                  <a:gd name="T78" fmla="*/ 4 w 30"/>
                  <a:gd name="T79" fmla="*/ 0 h 149"/>
                  <a:gd name="T80" fmla="*/ 3 w 30"/>
                  <a:gd name="T81" fmla="*/ 0 h 149"/>
                  <a:gd name="T82" fmla="*/ 1 w 30"/>
                  <a:gd name="T83" fmla="*/ 0 h 149"/>
                  <a:gd name="T84" fmla="*/ 0 w 30"/>
                  <a:gd name="T85" fmla="*/ 2 h 149"/>
                  <a:gd name="T86" fmla="*/ 0 w 30"/>
                  <a:gd name="T87" fmla="*/ 4 h 149"/>
                  <a:gd name="T88" fmla="*/ 0 w 30"/>
                  <a:gd name="T89" fmla="*/ 6 h 149"/>
                  <a:gd name="T90" fmla="*/ 2 w 30"/>
                  <a:gd name="T91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0" h="149">
                    <a:moveTo>
                      <a:pt x="2" y="0"/>
                    </a:moveTo>
                    <a:lnTo>
                      <a:pt x="0" y="6"/>
                    </a:lnTo>
                    <a:lnTo>
                      <a:pt x="1" y="15"/>
                    </a:lnTo>
                    <a:lnTo>
                      <a:pt x="3" y="23"/>
                    </a:lnTo>
                    <a:lnTo>
                      <a:pt x="5" y="31"/>
                    </a:lnTo>
                    <a:lnTo>
                      <a:pt x="6" y="39"/>
                    </a:lnTo>
                    <a:lnTo>
                      <a:pt x="8" y="47"/>
                    </a:lnTo>
                    <a:lnTo>
                      <a:pt x="10" y="54"/>
                    </a:lnTo>
                    <a:lnTo>
                      <a:pt x="11" y="62"/>
                    </a:lnTo>
                    <a:lnTo>
                      <a:pt x="12" y="69"/>
                    </a:lnTo>
                    <a:lnTo>
                      <a:pt x="13" y="78"/>
                    </a:lnTo>
                    <a:lnTo>
                      <a:pt x="15" y="86"/>
                    </a:lnTo>
                    <a:lnTo>
                      <a:pt x="16" y="94"/>
                    </a:lnTo>
                    <a:lnTo>
                      <a:pt x="17" y="104"/>
                    </a:lnTo>
                    <a:lnTo>
                      <a:pt x="18" y="114"/>
                    </a:lnTo>
                    <a:lnTo>
                      <a:pt x="18" y="124"/>
                    </a:lnTo>
                    <a:lnTo>
                      <a:pt x="19" y="135"/>
                    </a:lnTo>
                    <a:lnTo>
                      <a:pt x="20" y="148"/>
                    </a:lnTo>
                    <a:lnTo>
                      <a:pt x="29" y="147"/>
                    </a:lnTo>
                    <a:lnTo>
                      <a:pt x="28" y="134"/>
                    </a:lnTo>
                    <a:lnTo>
                      <a:pt x="27" y="123"/>
                    </a:lnTo>
                    <a:lnTo>
                      <a:pt x="27" y="112"/>
                    </a:lnTo>
                    <a:lnTo>
                      <a:pt x="26" y="102"/>
                    </a:lnTo>
                    <a:lnTo>
                      <a:pt x="25" y="93"/>
                    </a:lnTo>
                    <a:lnTo>
                      <a:pt x="23" y="83"/>
                    </a:lnTo>
                    <a:lnTo>
                      <a:pt x="22" y="75"/>
                    </a:lnTo>
                    <a:lnTo>
                      <a:pt x="21" y="67"/>
                    </a:lnTo>
                    <a:lnTo>
                      <a:pt x="19" y="59"/>
                    </a:lnTo>
                    <a:lnTo>
                      <a:pt x="18" y="51"/>
                    </a:lnTo>
                    <a:lnTo>
                      <a:pt x="17" y="44"/>
                    </a:lnTo>
                    <a:lnTo>
                      <a:pt x="15" y="36"/>
                    </a:lnTo>
                    <a:lnTo>
                      <a:pt x="13" y="28"/>
                    </a:lnTo>
                    <a:lnTo>
                      <a:pt x="11" y="20"/>
                    </a:lnTo>
                    <a:lnTo>
                      <a:pt x="10" y="12"/>
                    </a:lnTo>
                    <a:lnTo>
                      <a:pt x="8" y="3"/>
                    </a:lnTo>
                    <a:lnTo>
                      <a:pt x="5" y="10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77" name="Freeform 109">
                <a:extLst>
                  <a:ext uri="{FF2B5EF4-FFF2-40B4-BE49-F238E27FC236}">
                    <a16:creationId xmlns:a16="http://schemas.microsoft.com/office/drawing/2014/main" id="{D31C476F-9F76-CD41-8ABC-666F4F63B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" y="1934"/>
                <a:ext cx="238" cy="81"/>
              </a:xfrm>
              <a:custGeom>
                <a:avLst/>
                <a:gdLst>
                  <a:gd name="T0" fmla="*/ 4 w 238"/>
                  <a:gd name="T1" fmla="*/ 80 h 81"/>
                  <a:gd name="T2" fmla="*/ 17 w 238"/>
                  <a:gd name="T3" fmla="*/ 77 h 81"/>
                  <a:gd name="T4" fmla="*/ 29 w 238"/>
                  <a:gd name="T5" fmla="*/ 74 h 81"/>
                  <a:gd name="T6" fmla="*/ 42 w 238"/>
                  <a:gd name="T7" fmla="*/ 69 h 81"/>
                  <a:gd name="T8" fmla="*/ 56 w 238"/>
                  <a:gd name="T9" fmla="*/ 64 h 81"/>
                  <a:gd name="T10" fmla="*/ 70 w 238"/>
                  <a:gd name="T11" fmla="*/ 58 h 81"/>
                  <a:gd name="T12" fmla="*/ 84 w 238"/>
                  <a:gd name="T13" fmla="*/ 53 h 81"/>
                  <a:gd name="T14" fmla="*/ 98 w 238"/>
                  <a:gd name="T15" fmla="*/ 47 h 81"/>
                  <a:gd name="T16" fmla="*/ 113 w 238"/>
                  <a:gd name="T17" fmla="*/ 40 h 81"/>
                  <a:gd name="T18" fmla="*/ 128 w 238"/>
                  <a:gd name="T19" fmla="*/ 34 h 81"/>
                  <a:gd name="T20" fmla="*/ 143 w 238"/>
                  <a:gd name="T21" fmla="*/ 29 h 81"/>
                  <a:gd name="T22" fmla="*/ 158 w 238"/>
                  <a:gd name="T23" fmla="*/ 24 h 81"/>
                  <a:gd name="T24" fmla="*/ 173 w 238"/>
                  <a:gd name="T25" fmla="*/ 19 h 81"/>
                  <a:gd name="T26" fmla="*/ 189 w 238"/>
                  <a:gd name="T27" fmla="*/ 16 h 81"/>
                  <a:gd name="T28" fmla="*/ 205 w 238"/>
                  <a:gd name="T29" fmla="*/ 13 h 81"/>
                  <a:gd name="T30" fmla="*/ 220 w 238"/>
                  <a:gd name="T31" fmla="*/ 11 h 81"/>
                  <a:gd name="T32" fmla="*/ 236 w 238"/>
                  <a:gd name="T33" fmla="*/ 11 h 81"/>
                  <a:gd name="T34" fmla="*/ 228 w 238"/>
                  <a:gd name="T35" fmla="*/ 0 h 81"/>
                  <a:gd name="T36" fmla="*/ 212 w 238"/>
                  <a:gd name="T37" fmla="*/ 0 h 81"/>
                  <a:gd name="T38" fmla="*/ 195 w 238"/>
                  <a:gd name="T39" fmla="*/ 2 h 81"/>
                  <a:gd name="T40" fmla="*/ 180 w 238"/>
                  <a:gd name="T41" fmla="*/ 6 h 81"/>
                  <a:gd name="T42" fmla="*/ 163 w 238"/>
                  <a:gd name="T43" fmla="*/ 10 h 81"/>
                  <a:gd name="T44" fmla="*/ 148 w 238"/>
                  <a:gd name="T45" fmla="*/ 15 h 81"/>
                  <a:gd name="T46" fmla="*/ 133 w 238"/>
                  <a:gd name="T47" fmla="*/ 21 h 81"/>
                  <a:gd name="T48" fmla="*/ 118 w 238"/>
                  <a:gd name="T49" fmla="*/ 26 h 81"/>
                  <a:gd name="T50" fmla="*/ 103 w 238"/>
                  <a:gd name="T51" fmla="*/ 32 h 81"/>
                  <a:gd name="T52" fmla="*/ 88 w 238"/>
                  <a:gd name="T53" fmla="*/ 39 h 81"/>
                  <a:gd name="T54" fmla="*/ 74 w 238"/>
                  <a:gd name="T55" fmla="*/ 45 h 81"/>
                  <a:gd name="T56" fmla="*/ 60 w 238"/>
                  <a:gd name="T57" fmla="*/ 50 h 81"/>
                  <a:gd name="T58" fmla="*/ 46 w 238"/>
                  <a:gd name="T59" fmla="*/ 56 h 81"/>
                  <a:gd name="T60" fmla="*/ 33 w 238"/>
                  <a:gd name="T61" fmla="*/ 61 h 81"/>
                  <a:gd name="T62" fmla="*/ 21 w 238"/>
                  <a:gd name="T63" fmla="*/ 64 h 81"/>
                  <a:gd name="T64" fmla="*/ 9 w 238"/>
                  <a:gd name="T65" fmla="*/ 67 h 81"/>
                  <a:gd name="T66" fmla="*/ 7 w 238"/>
                  <a:gd name="T67" fmla="*/ 70 h 81"/>
                  <a:gd name="T68" fmla="*/ 1 w 238"/>
                  <a:gd name="T69" fmla="*/ 69 h 81"/>
                  <a:gd name="T70" fmla="*/ 0 w 238"/>
                  <a:gd name="T71" fmla="*/ 72 h 81"/>
                  <a:gd name="T72" fmla="*/ 0 w 238"/>
                  <a:gd name="T73" fmla="*/ 77 h 81"/>
                  <a:gd name="T74" fmla="*/ 2 w 238"/>
                  <a:gd name="T75" fmla="*/ 80 h 81"/>
                  <a:gd name="T76" fmla="*/ 0 w 238"/>
                  <a:gd name="T77" fmla="*/ 7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38" h="81">
                    <a:moveTo>
                      <a:pt x="0" y="77"/>
                    </a:moveTo>
                    <a:lnTo>
                      <a:pt x="4" y="80"/>
                    </a:lnTo>
                    <a:lnTo>
                      <a:pt x="11" y="79"/>
                    </a:lnTo>
                    <a:lnTo>
                      <a:pt x="17" y="77"/>
                    </a:lnTo>
                    <a:lnTo>
                      <a:pt x="23" y="75"/>
                    </a:lnTo>
                    <a:lnTo>
                      <a:pt x="29" y="74"/>
                    </a:lnTo>
                    <a:lnTo>
                      <a:pt x="35" y="72"/>
                    </a:lnTo>
                    <a:lnTo>
                      <a:pt x="42" y="69"/>
                    </a:lnTo>
                    <a:lnTo>
                      <a:pt x="49" y="66"/>
                    </a:lnTo>
                    <a:lnTo>
                      <a:pt x="56" y="64"/>
                    </a:lnTo>
                    <a:lnTo>
                      <a:pt x="63" y="61"/>
                    </a:lnTo>
                    <a:lnTo>
                      <a:pt x="70" y="58"/>
                    </a:lnTo>
                    <a:lnTo>
                      <a:pt x="77" y="56"/>
                    </a:lnTo>
                    <a:lnTo>
                      <a:pt x="84" y="53"/>
                    </a:lnTo>
                    <a:lnTo>
                      <a:pt x="91" y="50"/>
                    </a:lnTo>
                    <a:lnTo>
                      <a:pt x="98" y="47"/>
                    </a:lnTo>
                    <a:lnTo>
                      <a:pt x="106" y="43"/>
                    </a:lnTo>
                    <a:lnTo>
                      <a:pt x="113" y="40"/>
                    </a:lnTo>
                    <a:lnTo>
                      <a:pt x="121" y="37"/>
                    </a:lnTo>
                    <a:lnTo>
                      <a:pt x="128" y="34"/>
                    </a:lnTo>
                    <a:lnTo>
                      <a:pt x="136" y="32"/>
                    </a:lnTo>
                    <a:lnTo>
                      <a:pt x="143" y="29"/>
                    </a:lnTo>
                    <a:lnTo>
                      <a:pt x="151" y="26"/>
                    </a:lnTo>
                    <a:lnTo>
                      <a:pt x="158" y="24"/>
                    </a:lnTo>
                    <a:lnTo>
                      <a:pt x="166" y="21"/>
                    </a:lnTo>
                    <a:lnTo>
                      <a:pt x="173" y="19"/>
                    </a:lnTo>
                    <a:lnTo>
                      <a:pt x="181" y="17"/>
                    </a:lnTo>
                    <a:lnTo>
                      <a:pt x="189" y="16"/>
                    </a:lnTo>
                    <a:lnTo>
                      <a:pt x="197" y="14"/>
                    </a:lnTo>
                    <a:lnTo>
                      <a:pt x="205" y="13"/>
                    </a:lnTo>
                    <a:lnTo>
                      <a:pt x="212" y="12"/>
                    </a:lnTo>
                    <a:lnTo>
                      <a:pt x="220" y="11"/>
                    </a:lnTo>
                    <a:lnTo>
                      <a:pt x="228" y="11"/>
                    </a:lnTo>
                    <a:lnTo>
                      <a:pt x="236" y="11"/>
                    </a:lnTo>
                    <a:lnTo>
                      <a:pt x="237" y="0"/>
                    </a:lnTo>
                    <a:lnTo>
                      <a:pt x="228" y="0"/>
                    </a:lnTo>
                    <a:lnTo>
                      <a:pt x="220" y="0"/>
                    </a:lnTo>
                    <a:lnTo>
                      <a:pt x="212" y="0"/>
                    </a:lnTo>
                    <a:lnTo>
                      <a:pt x="203" y="1"/>
                    </a:lnTo>
                    <a:lnTo>
                      <a:pt x="195" y="2"/>
                    </a:lnTo>
                    <a:lnTo>
                      <a:pt x="188" y="4"/>
                    </a:lnTo>
                    <a:lnTo>
                      <a:pt x="180" y="6"/>
                    </a:lnTo>
                    <a:lnTo>
                      <a:pt x="172" y="8"/>
                    </a:lnTo>
                    <a:lnTo>
                      <a:pt x="163" y="10"/>
                    </a:lnTo>
                    <a:lnTo>
                      <a:pt x="156" y="13"/>
                    </a:lnTo>
                    <a:lnTo>
                      <a:pt x="148" y="15"/>
                    </a:lnTo>
                    <a:lnTo>
                      <a:pt x="140" y="18"/>
                    </a:lnTo>
                    <a:lnTo>
                      <a:pt x="133" y="21"/>
                    </a:lnTo>
                    <a:lnTo>
                      <a:pt x="125" y="24"/>
                    </a:lnTo>
                    <a:lnTo>
                      <a:pt x="118" y="26"/>
                    </a:lnTo>
                    <a:lnTo>
                      <a:pt x="110" y="29"/>
                    </a:lnTo>
                    <a:lnTo>
                      <a:pt x="103" y="32"/>
                    </a:lnTo>
                    <a:lnTo>
                      <a:pt x="95" y="36"/>
                    </a:lnTo>
                    <a:lnTo>
                      <a:pt x="88" y="39"/>
                    </a:lnTo>
                    <a:lnTo>
                      <a:pt x="81" y="42"/>
                    </a:lnTo>
                    <a:lnTo>
                      <a:pt x="74" y="45"/>
                    </a:lnTo>
                    <a:lnTo>
                      <a:pt x="67" y="48"/>
                    </a:lnTo>
                    <a:lnTo>
                      <a:pt x="60" y="50"/>
                    </a:lnTo>
                    <a:lnTo>
                      <a:pt x="53" y="53"/>
                    </a:lnTo>
                    <a:lnTo>
                      <a:pt x="46" y="56"/>
                    </a:lnTo>
                    <a:lnTo>
                      <a:pt x="40" y="58"/>
                    </a:lnTo>
                    <a:lnTo>
                      <a:pt x="33" y="61"/>
                    </a:lnTo>
                    <a:lnTo>
                      <a:pt x="27" y="63"/>
                    </a:lnTo>
                    <a:lnTo>
                      <a:pt x="21" y="64"/>
                    </a:lnTo>
                    <a:lnTo>
                      <a:pt x="15" y="66"/>
                    </a:lnTo>
                    <a:lnTo>
                      <a:pt x="9" y="67"/>
                    </a:lnTo>
                    <a:lnTo>
                      <a:pt x="3" y="68"/>
                    </a:lnTo>
                    <a:lnTo>
                      <a:pt x="7" y="70"/>
                    </a:lnTo>
                    <a:lnTo>
                      <a:pt x="3" y="68"/>
                    </a:lnTo>
                    <a:lnTo>
                      <a:pt x="1" y="69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7"/>
                    </a:lnTo>
                    <a:lnTo>
                      <a:pt x="1" y="78"/>
                    </a:lnTo>
                    <a:lnTo>
                      <a:pt x="2" y="80"/>
                    </a:lnTo>
                    <a:lnTo>
                      <a:pt x="4" y="80"/>
                    </a:lnTo>
                    <a:lnTo>
                      <a:pt x="0" y="7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78" name="Freeform 110">
                <a:extLst>
                  <a:ext uri="{FF2B5EF4-FFF2-40B4-BE49-F238E27FC236}">
                    <a16:creationId xmlns:a16="http://schemas.microsoft.com/office/drawing/2014/main" id="{0198473E-70DD-7A19-CF64-E434594BE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" y="1999"/>
                <a:ext cx="31" cy="90"/>
              </a:xfrm>
              <a:custGeom>
                <a:avLst/>
                <a:gdLst>
                  <a:gd name="T0" fmla="*/ 10 w 31"/>
                  <a:gd name="T1" fmla="*/ 83 h 90"/>
                  <a:gd name="T2" fmla="*/ 10 w 31"/>
                  <a:gd name="T3" fmla="*/ 80 h 90"/>
                  <a:gd name="T4" fmla="*/ 9 w 31"/>
                  <a:gd name="T5" fmla="*/ 77 h 90"/>
                  <a:gd name="T6" fmla="*/ 9 w 31"/>
                  <a:gd name="T7" fmla="*/ 73 h 90"/>
                  <a:gd name="T8" fmla="*/ 9 w 31"/>
                  <a:gd name="T9" fmla="*/ 67 h 90"/>
                  <a:gd name="T10" fmla="*/ 9 w 31"/>
                  <a:gd name="T11" fmla="*/ 61 h 90"/>
                  <a:gd name="T12" fmla="*/ 9 w 31"/>
                  <a:gd name="T13" fmla="*/ 54 h 90"/>
                  <a:gd name="T14" fmla="*/ 10 w 31"/>
                  <a:gd name="T15" fmla="*/ 47 h 90"/>
                  <a:gd name="T16" fmla="*/ 11 w 31"/>
                  <a:gd name="T17" fmla="*/ 40 h 90"/>
                  <a:gd name="T18" fmla="*/ 13 w 31"/>
                  <a:gd name="T19" fmla="*/ 33 h 90"/>
                  <a:gd name="T20" fmla="*/ 15 w 31"/>
                  <a:gd name="T21" fmla="*/ 27 h 90"/>
                  <a:gd name="T22" fmla="*/ 16 w 31"/>
                  <a:gd name="T23" fmla="*/ 21 h 90"/>
                  <a:gd name="T24" fmla="*/ 18 w 31"/>
                  <a:gd name="T25" fmla="*/ 17 h 90"/>
                  <a:gd name="T26" fmla="*/ 20 w 31"/>
                  <a:gd name="T27" fmla="*/ 13 h 90"/>
                  <a:gd name="T28" fmla="*/ 22 w 31"/>
                  <a:gd name="T29" fmla="*/ 12 h 90"/>
                  <a:gd name="T30" fmla="*/ 22 w 31"/>
                  <a:gd name="T31" fmla="*/ 11 h 90"/>
                  <a:gd name="T32" fmla="*/ 22 w 31"/>
                  <a:gd name="T33" fmla="*/ 11 h 90"/>
                  <a:gd name="T34" fmla="*/ 23 w 31"/>
                  <a:gd name="T35" fmla="*/ 12 h 90"/>
                  <a:gd name="T36" fmla="*/ 30 w 31"/>
                  <a:gd name="T37" fmla="*/ 4 h 90"/>
                  <a:gd name="T38" fmla="*/ 26 w 31"/>
                  <a:gd name="T39" fmla="*/ 0 h 90"/>
                  <a:gd name="T40" fmla="*/ 21 w 31"/>
                  <a:gd name="T41" fmla="*/ 0 h 90"/>
                  <a:gd name="T42" fmla="*/ 16 w 31"/>
                  <a:gd name="T43" fmla="*/ 2 h 90"/>
                  <a:gd name="T44" fmla="*/ 14 w 31"/>
                  <a:gd name="T45" fmla="*/ 6 h 90"/>
                  <a:gd name="T46" fmla="*/ 11 w 31"/>
                  <a:gd name="T47" fmla="*/ 10 h 90"/>
                  <a:gd name="T48" fmla="*/ 9 w 31"/>
                  <a:gd name="T49" fmla="*/ 16 h 90"/>
                  <a:gd name="T50" fmla="*/ 6 w 31"/>
                  <a:gd name="T51" fmla="*/ 23 h 90"/>
                  <a:gd name="T52" fmla="*/ 5 w 31"/>
                  <a:gd name="T53" fmla="*/ 30 h 90"/>
                  <a:gd name="T54" fmla="*/ 3 w 31"/>
                  <a:gd name="T55" fmla="*/ 37 h 90"/>
                  <a:gd name="T56" fmla="*/ 2 w 31"/>
                  <a:gd name="T57" fmla="*/ 45 h 90"/>
                  <a:gd name="T58" fmla="*/ 1 w 31"/>
                  <a:gd name="T59" fmla="*/ 52 h 90"/>
                  <a:gd name="T60" fmla="*/ 0 w 31"/>
                  <a:gd name="T61" fmla="*/ 60 h 90"/>
                  <a:gd name="T62" fmla="*/ 0 w 31"/>
                  <a:gd name="T63" fmla="*/ 67 h 90"/>
                  <a:gd name="T64" fmla="*/ 0 w 31"/>
                  <a:gd name="T65" fmla="*/ 74 h 90"/>
                  <a:gd name="T66" fmla="*/ 1 w 31"/>
                  <a:gd name="T67" fmla="*/ 80 h 90"/>
                  <a:gd name="T68" fmla="*/ 2 w 31"/>
                  <a:gd name="T69" fmla="*/ 85 h 90"/>
                  <a:gd name="T70" fmla="*/ 2 w 31"/>
                  <a:gd name="T71" fmla="*/ 82 h 90"/>
                  <a:gd name="T72" fmla="*/ 2 w 31"/>
                  <a:gd name="T73" fmla="*/ 85 h 90"/>
                  <a:gd name="T74" fmla="*/ 3 w 31"/>
                  <a:gd name="T75" fmla="*/ 88 h 90"/>
                  <a:gd name="T76" fmla="*/ 5 w 31"/>
                  <a:gd name="T77" fmla="*/ 89 h 90"/>
                  <a:gd name="T78" fmla="*/ 6 w 31"/>
                  <a:gd name="T79" fmla="*/ 89 h 90"/>
                  <a:gd name="T80" fmla="*/ 8 w 31"/>
                  <a:gd name="T81" fmla="*/ 88 h 90"/>
                  <a:gd name="T82" fmla="*/ 9 w 31"/>
                  <a:gd name="T83" fmla="*/ 87 h 90"/>
                  <a:gd name="T84" fmla="*/ 10 w 31"/>
                  <a:gd name="T85" fmla="*/ 85 h 90"/>
                  <a:gd name="T86" fmla="*/ 10 w 31"/>
                  <a:gd name="T87" fmla="*/ 82 h 90"/>
                  <a:gd name="T88" fmla="*/ 10 w 31"/>
                  <a:gd name="T89" fmla="*/ 80 h 90"/>
                  <a:gd name="T90" fmla="*/ 10 w 31"/>
                  <a:gd name="T91" fmla="*/ 8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1" h="90">
                    <a:moveTo>
                      <a:pt x="10" y="83"/>
                    </a:moveTo>
                    <a:lnTo>
                      <a:pt x="10" y="80"/>
                    </a:lnTo>
                    <a:lnTo>
                      <a:pt x="9" y="77"/>
                    </a:lnTo>
                    <a:lnTo>
                      <a:pt x="9" y="73"/>
                    </a:lnTo>
                    <a:lnTo>
                      <a:pt x="9" y="67"/>
                    </a:lnTo>
                    <a:lnTo>
                      <a:pt x="9" y="61"/>
                    </a:lnTo>
                    <a:lnTo>
                      <a:pt x="9" y="54"/>
                    </a:lnTo>
                    <a:lnTo>
                      <a:pt x="10" y="47"/>
                    </a:lnTo>
                    <a:lnTo>
                      <a:pt x="11" y="40"/>
                    </a:lnTo>
                    <a:lnTo>
                      <a:pt x="13" y="33"/>
                    </a:lnTo>
                    <a:lnTo>
                      <a:pt x="15" y="27"/>
                    </a:lnTo>
                    <a:lnTo>
                      <a:pt x="16" y="21"/>
                    </a:lnTo>
                    <a:lnTo>
                      <a:pt x="18" y="17"/>
                    </a:lnTo>
                    <a:lnTo>
                      <a:pt x="20" y="13"/>
                    </a:lnTo>
                    <a:lnTo>
                      <a:pt x="22" y="12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3" y="12"/>
                    </a:lnTo>
                    <a:lnTo>
                      <a:pt x="30" y="4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1" y="10"/>
                    </a:lnTo>
                    <a:lnTo>
                      <a:pt x="9" y="16"/>
                    </a:lnTo>
                    <a:lnTo>
                      <a:pt x="6" y="23"/>
                    </a:lnTo>
                    <a:lnTo>
                      <a:pt x="5" y="30"/>
                    </a:lnTo>
                    <a:lnTo>
                      <a:pt x="3" y="37"/>
                    </a:lnTo>
                    <a:lnTo>
                      <a:pt x="2" y="45"/>
                    </a:lnTo>
                    <a:lnTo>
                      <a:pt x="1" y="52"/>
                    </a:lnTo>
                    <a:lnTo>
                      <a:pt x="0" y="60"/>
                    </a:lnTo>
                    <a:lnTo>
                      <a:pt x="0" y="67"/>
                    </a:lnTo>
                    <a:lnTo>
                      <a:pt x="0" y="74"/>
                    </a:lnTo>
                    <a:lnTo>
                      <a:pt x="1" y="80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5"/>
                    </a:lnTo>
                    <a:lnTo>
                      <a:pt x="3" y="88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7"/>
                    </a:lnTo>
                    <a:lnTo>
                      <a:pt x="10" y="85"/>
                    </a:lnTo>
                    <a:lnTo>
                      <a:pt x="10" y="82"/>
                    </a:lnTo>
                    <a:lnTo>
                      <a:pt x="10" y="80"/>
                    </a:lnTo>
                    <a:lnTo>
                      <a:pt x="10" y="8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79" name="Freeform 111">
                <a:extLst>
                  <a:ext uri="{FF2B5EF4-FFF2-40B4-BE49-F238E27FC236}">
                    <a16:creationId xmlns:a16="http://schemas.microsoft.com/office/drawing/2014/main" id="{480AC718-B525-2B8A-46AF-CCF362D3F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" y="2081"/>
                <a:ext cx="49" cy="353"/>
              </a:xfrm>
              <a:custGeom>
                <a:avLst/>
                <a:gdLst>
                  <a:gd name="T0" fmla="*/ 47 w 49"/>
                  <a:gd name="T1" fmla="*/ 347 h 353"/>
                  <a:gd name="T2" fmla="*/ 48 w 49"/>
                  <a:gd name="T3" fmla="*/ 328 h 353"/>
                  <a:gd name="T4" fmla="*/ 48 w 49"/>
                  <a:gd name="T5" fmla="*/ 309 h 353"/>
                  <a:gd name="T6" fmla="*/ 46 w 49"/>
                  <a:gd name="T7" fmla="*/ 290 h 353"/>
                  <a:gd name="T8" fmla="*/ 44 w 49"/>
                  <a:gd name="T9" fmla="*/ 271 h 353"/>
                  <a:gd name="T10" fmla="*/ 40 w 49"/>
                  <a:gd name="T11" fmla="*/ 252 h 353"/>
                  <a:gd name="T12" fmla="*/ 36 w 49"/>
                  <a:gd name="T13" fmla="*/ 233 h 353"/>
                  <a:gd name="T14" fmla="*/ 32 w 49"/>
                  <a:gd name="T15" fmla="*/ 213 h 353"/>
                  <a:gd name="T16" fmla="*/ 28 w 49"/>
                  <a:gd name="T17" fmla="*/ 194 h 353"/>
                  <a:gd name="T18" fmla="*/ 23 w 49"/>
                  <a:gd name="T19" fmla="*/ 173 h 353"/>
                  <a:gd name="T20" fmla="*/ 19 w 49"/>
                  <a:gd name="T21" fmla="*/ 152 h 353"/>
                  <a:gd name="T22" fmla="*/ 15 w 49"/>
                  <a:gd name="T23" fmla="*/ 130 h 353"/>
                  <a:gd name="T24" fmla="*/ 12 w 49"/>
                  <a:gd name="T25" fmla="*/ 106 h 353"/>
                  <a:gd name="T26" fmla="*/ 10 w 49"/>
                  <a:gd name="T27" fmla="*/ 82 h 353"/>
                  <a:gd name="T28" fmla="*/ 9 w 49"/>
                  <a:gd name="T29" fmla="*/ 56 h 353"/>
                  <a:gd name="T30" fmla="*/ 9 w 49"/>
                  <a:gd name="T31" fmla="*/ 29 h 353"/>
                  <a:gd name="T32" fmla="*/ 10 w 49"/>
                  <a:gd name="T33" fmla="*/ 0 h 353"/>
                  <a:gd name="T34" fmla="*/ 0 w 49"/>
                  <a:gd name="T35" fmla="*/ 14 h 353"/>
                  <a:gd name="T36" fmla="*/ 0 w 49"/>
                  <a:gd name="T37" fmla="*/ 43 h 353"/>
                  <a:gd name="T38" fmla="*/ 0 w 49"/>
                  <a:gd name="T39" fmla="*/ 70 h 353"/>
                  <a:gd name="T40" fmla="*/ 2 w 49"/>
                  <a:gd name="T41" fmla="*/ 96 h 353"/>
                  <a:gd name="T42" fmla="*/ 5 w 49"/>
                  <a:gd name="T43" fmla="*/ 120 h 353"/>
                  <a:gd name="T44" fmla="*/ 8 w 49"/>
                  <a:gd name="T45" fmla="*/ 143 h 353"/>
                  <a:gd name="T46" fmla="*/ 12 w 49"/>
                  <a:gd name="T47" fmla="*/ 166 h 353"/>
                  <a:gd name="T48" fmla="*/ 17 w 49"/>
                  <a:gd name="T49" fmla="*/ 186 h 353"/>
                  <a:gd name="T50" fmla="*/ 21 w 49"/>
                  <a:gd name="T51" fmla="*/ 207 h 353"/>
                  <a:gd name="T52" fmla="*/ 25 w 49"/>
                  <a:gd name="T53" fmla="*/ 227 h 353"/>
                  <a:gd name="T54" fmla="*/ 30 w 49"/>
                  <a:gd name="T55" fmla="*/ 246 h 353"/>
                  <a:gd name="T56" fmla="*/ 33 w 49"/>
                  <a:gd name="T57" fmla="*/ 264 h 353"/>
                  <a:gd name="T58" fmla="*/ 36 w 49"/>
                  <a:gd name="T59" fmla="*/ 282 h 353"/>
                  <a:gd name="T60" fmla="*/ 38 w 49"/>
                  <a:gd name="T61" fmla="*/ 301 h 353"/>
                  <a:gd name="T62" fmla="*/ 39 w 49"/>
                  <a:gd name="T63" fmla="*/ 318 h 353"/>
                  <a:gd name="T64" fmla="*/ 38 w 49"/>
                  <a:gd name="T65" fmla="*/ 336 h 353"/>
                  <a:gd name="T66" fmla="*/ 40 w 49"/>
                  <a:gd name="T67" fmla="*/ 341 h 353"/>
                  <a:gd name="T68" fmla="*/ 38 w 49"/>
                  <a:gd name="T69" fmla="*/ 348 h 353"/>
                  <a:gd name="T70" fmla="*/ 40 w 49"/>
                  <a:gd name="T71" fmla="*/ 351 h 353"/>
                  <a:gd name="T72" fmla="*/ 44 w 49"/>
                  <a:gd name="T73" fmla="*/ 352 h 353"/>
                  <a:gd name="T74" fmla="*/ 46 w 49"/>
                  <a:gd name="T75" fmla="*/ 349 h 353"/>
                  <a:gd name="T76" fmla="*/ 45 w 49"/>
                  <a:gd name="T77" fmla="*/ 351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9" h="353">
                    <a:moveTo>
                      <a:pt x="45" y="351"/>
                    </a:moveTo>
                    <a:lnTo>
                      <a:pt x="47" y="347"/>
                    </a:lnTo>
                    <a:lnTo>
                      <a:pt x="48" y="337"/>
                    </a:lnTo>
                    <a:lnTo>
                      <a:pt x="48" y="328"/>
                    </a:lnTo>
                    <a:lnTo>
                      <a:pt x="48" y="318"/>
                    </a:lnTo>
                    <a:lnTo>
                      <a:pt x="48" y="309"/>
                    </a:lnTo>
                    <a:lnTo>
                      <a:pt x="47" y="299"/>
                    </a:lnTo>
                    <a:lnTo>
                      <a:pt x="46" y="290"/>
                    </a:lnTo>
                    <a:lnTo>
                      <a:pt x="45" y="280"/>
                    </a:lnTo>
                    <a:lnTo>
                      <a:pt x="44" y="271"/>
                    </a:lnTo>
                    <a:lnTo>
                      <a:pt x="42" y="262"/>
                    </a:lnTo>
                    <a:lnTo>
                      <a:pt x="40" y="252"/>
                    </a:lnTo>
                    <a:lnTo>
                      <a:pt x="38" y="243"/>
                    </a:lnTo>
                    <a:lnTo>
                      <a:pt x="36" y="233"/>
                    </a:lnTo>
                    <a:lnTo>
                      <a:pt x="34" y="224"/>
                    </a:lnTo>
                    <a:lnTo>
                      <a:pt x="32" y="213"/>
                    </a:lnTo>
                    <a:lnTo>
                      <a:pt x="30" y="204"/>
                    </a:lnTo>
                    <a:lnTo>
                      <a:pt x="28" y="194"/>
                    </a:lnTo>
                    <a:lnTo>
                      <a:pt x="25" y="183"/>
                    </a:lnTo>
                    <a:lnTo>
                      <a:pt x="23" y="173"/>
                    </a:lnTo>
                    <a:lnTo>
                      <a:pt x="21" y="163"/>
                    </a:lnTo>
                    <a:lnTo>
                      <a:pt x="19" y="152"/>
                    </a:lnTo>
                    <a:lnTo>
                      <a:pt x="17" y="141"/>
                    </a:lnTo>
                    <a:lnTo>
                      <a:pt x="15" y="130"/>
                    </a:lnTo>
                    <a:lnTo>
                      <a:pt x="14" y="119"/>
                    </a:lnTo>
                    <a:lnTo>
                      <a:pt x="12" y="106"/>
                    </a:lnTo>
                    <a:lnTo>
                      <a:pt x="11" y="94"/>
                    </a:lnTo>
                    <a:lnTo>
                      <a:pt x="10" y="82"/>
                    </a:lnTo>
                    <a:lnTo>
                      <a:pt x="9" y="69"/>
                    </a:lnTo>
                    <a:lnTo>
                      <a:pt x="9" y="56"/>
                    </a:lnTo>
                    <a:lnTo>
                      <a:pt x="9" y="43"/>
                    </a:lnTo>
                    <a:lnTo>
                      <a:pt x="9" y="29"/>
                    </a:lnTo>
                    <a:lnTo>
                      <a:pt x="9" y="15"/>
                    </a:lnTo>
                    <a:lnTo>
                      <a:pt x="10" y="0"/>
                    </a:lnTo>
                    <a:lnTo>
                      <a:pt x="1" y="0"/>
                    </a:lnTo>
                    <a:lnTo>
                      <a:pt x="0" y="14"/>
                    </a:lnTo>
                    <a:lnTo>
                      <a:pt x="0" y="28"/>
                    </a:lnTo>
                    <a:lnTo>
                      <a:pt x="0" y="43"/>
                    </a:lnTo>
                    <a:lnTo>
                      <a:pt x="0" y="57"/>
                    </a:lnTo>
                    <a:lnTo>
                      <a:pt x="0" y="70"/>
                    </a:lnTo>
                    <a:lnTo>
                      <a:pt x="1" y="83"/>
                    </a:lnTo>
                    <a:lnTo>
                      <a:pt x="2" y="96"/>
                    </a:lnTo>
                    <a:lnTo>
                      <a:pt x="3" y="108"/>
                    </a:lnTo>
                    <a:lnTo>
                      <a:pt x="5" y="120"/>
                    </a:lnTo>
                    <a:lnTo>
                      <a:pt x="6" y="132"/>
                    </a:lnTo>
                    <a:lnTo>
                      <a:pt x="8" y="143"/>
                    </a:lnTo>
                    <a:lnTo>
                      <a:pt x="10" y="155"/>
                    </a:lnTo>
                    <a:lnTo>
                      <a:pt x="12" y="166"/>
                    </a:lnTo>
                    <a:lnTo>
                      <a:pt x="14" y="176"/>
                    </a:lnTo>
                    <a:lnTo>
                      <a:pt x="17" y="186"/>
                    </a:lnTo>
                    <a:lnTo>
                      <a:pt x="19" y="196"/>
                    </a:lnTo>
                    <a:lnTo>
                      <a:pt x="21" y="207"/>
                    </a:lnTo>
                    <a:lnTo>
                      <a:pt x="24" y="217"/>
                    </a:lnTo>
                    <a:lnTo>
                      <a:pt x="25" y="227"/>
                    </a:lnTo>
                    <a:lnTo>
                      <a:pt x="28" y="236"/>
                    </a:lnTo>
                    <a:lnTo>
                      <a:pt x="30" y="246"/>
                    </a:lnTo>
                    <a:lnTo>
                      <a:pt x="32" y="255"/>
                    </a:lnTo>
                    <a:lnTo>
                      <a:pt x="33" y="264"/>
                    </a:lnTo>
                    <a:lnTo>
                      <a:pt x="34" y="273"/>
                    </a:lnTo>
                    <a:lnTo>
                      <a:pt x="36" y="282"/>
                    </a:lnTo>
                    <a:lnTo>
                      <a:pt x="37" y="291"/>
                    </a:lnTo>
                    <a:lnTo>
                      <a:pt x="38" y="301"/>
                    </a:lnTo>
                    <a:lnTo>
                      <a:pt x="38" y="309"/>
                    </a:lnTo>
                    <a:lnTo>
                      <a:pt x="39" y="318"/>
                    </a:lnTo>
                    <a:lnTo>
                      <a:pt x="39" y="327"/>
                    </a:lnTo>
                    <a:lnTo>
                      <a:pt x="38" y="336"/>
                    </a:lnTo>
                    <a:lnTo>
                      <a:pt x="38" y="345"/>
                    </a:lnTo>
                    <a:lnTo>
                      <a:pt x="40" y="341"/>
                    </a:lnTo>
                    <a:lnTo>
                      <a:pt x="38" y="345"/>
                    </a:lnTo>
                    <a:lnTo>
                      <a:pt x="38" y="348"/>
                    </a:lnTo>
                    <a:lnTo>
                      <a:pt x="38" y="350"/>
                    </a:lnTo>
                    <a:lnTo>
                      <a:pt x="40" y="351"/>
                    </a:lnTo>
                    <a:lnTo>
                      <a:pt x="41" y="352"/>
                    </a:lnTo>
                    <a:lnTo>
                      <a:pt x="44" y="352"/>
                    </a:lnTo>
                    <a:lnTo>
                      <a:pt x="45" y="351"/>
                    </a:lnTo>
                    <a:lnTo>
                      <a:pt x="46" y="349"/>
                    </a:lnTo>
                    <a:lnTo>
                      <a:pt x="47" y="347"/>
                    </a:lnTo>
                    <a:lnTo>
                      <a:pt x="45" y="3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80" name="Freeform 112">
                <a:extLst>
                  <a:ext uri="{FF2B5EF4-FFF2-40B4-BE49-F238E27FC236}">
                    <a16:creationId xmlns:a16="http://schemas.microsoft.com/office/drawing/2014/main" id="{CEADFF36-DE48-01DE-66BF-E8B180124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" y="2422"/>
                <a:ext cx="67" cy="77"/>
              </a:xfrm>
              <a:custGeom>
                <a:avLst/>
                <a:gdLst>
                  <a:gd name="T0" fmla="*/ 9 w 67"/>
                  <a:gd name="T1" fmla="*/ 70 h 77"/>
                  <a:gd name="T2" fmla="*/ 9 w 67"/>
                  <a:gd name="T3" fmla="*/ 69 h 77"/>
                  <a:gd name="T4" fmla="*/ 9 w 67"/>
                  <a:gd name="T5" fmla="*/ 66 h 77"/>
                  <a:gd name="T6" fmla="*/ 10 w 67"/>
                  <a:gd name="T7" fmla="*/ 62 h 77"/>
                  <a:gd name="T8" fmla="*/ 12 w 67"/>
                  <a:gd name="T9" fmla="*/ 58 h 77"/>
                  <a:gd name="T10" fmla="*/ 14 w 67"/>
                  <a:gd name="T11" fmla="*/ 54 h 77"/>
                  <a:gd name="T12" fmla="*/ 18 w 67"/>
                  <a:gd name="T13" fmla="*/ 49 h 77"/>
                  <a:gd name="T14" fmla="*/ 22 w 67"/>
                  <a:gd name="T15" fmla="*/ 45 h 77"/>
                  <a:gd name="T16" fmla="*/ 26 w 67"/>
                  <a:gd name="T17" fmla="*/ 40 h 77"/>
                  <a:gd name="T18" fmla="*/ 30 w 67"/>
                  <a:gd name="T19" fmla="*/ 36 h 77"/>
                  <a:gd name="T20" fmla="*/ 36 w 67"/>
                  <a:gd name="T21" fmla="*/ 32 h 77"/>
                  <a:gd name="T22" fmla="*/ 41 w 67"/>
                  <a:gd name="T23" fmla="*/ 28 h 77"/>
                  <a:gd name="T24" fmla="*/ 45 w 67"/>
                  <a:gd name="T25" fmla="*/ 24 h 77"/>
                  <a:gd name="T26" fmla="*/ 51 w 67"/>
                  <a:gd name="T27" fmla="*/ 20 h 77"/>
                  <a:gd name="T28" fmla="*/ 55 w 67"/>
                  <a:gd name="T29" fmla="*/ 17 h 77"/>
                  <a:gd name="T30" fmla="*/ 59 w 67"/>
                  <a:gd name="T31" fmla="*/ 14 h 77"/>
                  <a:gd name="T32" fmla="*/ 63 w 67"/>
                  <a:gd name="T33" fmla="*/ 11 h 77"/>
                  <a:gd name="T34" fmla="*/ 66 w 67"/>
                  <a:gd name="T35" fmla="*/ 9 h 77"/>
                  <a:gd name="T36" fmla="*/ 60 w 67"/>
                  <a:gd name="T37" fmla="*/ 0 h 77"/>
                  <a:gd name="T38" fmla="*/ 58 w 67"/>
                  <a:gd name="T39" fmla="*/ 2 h 77"/>
                  <a:gd name="T40" fmla="*/ 54 w 67"/>
                  <a:gd name="T41" fmla="*/ 4 h 77"/>
                  <a:gd name="T42" fmla="*/ 50 w 67"/>
                  <a:gd name="T43" fmla="*/ 7 h 77"/>
                  <a:gd name="T44" fmla="*/ 46 w 67"/>
                  <a:gd name="T45" fmla="*/ 10 h 77"/>
                  <a:gd name="T46" fmla="*/ 41 w 67"/>
                  <a:gd name="T47" fmla="*/ 14 h 77"/>
                  <a:gd name="T48" fmla="*/ 36 w 67"/>
                  <a:gd name="T49" fmla="*/ 18 h 77"/>
                  <a:gd name="T50" fmla="*/ 30 w 67"/>
                  <a:gd name="T51" fmla="*/ 22 h 77"/>
                  <a:gd name="T52" fmla="*/ 26 w 67"/>
                  <a:gd name="T53" fmla="*/ 27 h 77"/>
                  <a:gd name="T54" fmla="*/ 20 w 67"/>
                  <a:gd name="T55" fmla="*/ 31 h 77"/>
                  <a:gd name="T56" fmla="*/ 16 w 67"/>
                  <a:gd name="T57" fmla="*/ 36 h 77"/>
                  <a:gd name="T58" fmla="*/ 11 w 67"/>
                  <a:gd name="T59" fmla="*/ 41 h 77"/>
                  <a:gd name="T60" fmla="*/ 7 w 67"/>
                  <a:gd name="T61" fmla="*/ 46 h 77"/>
                  <a:gd name="T62" fmla="*/ 4 w 67"/>
                  <a:gd name="T63" fmla="*/ 51 h 77"/>
                  <a:gd name="T64" fmla="*/ 1 w 67"/>
                  <a:gd name="T65" fmla="*/ 57 h 77"/>
                  <a:gd name="T66" fmla="*/ 0 w 67"/>
                  <a:gd name="T67" fmla="*/ 64 h 77"/>
                  <a:gd name="T68" fmla="*/ 0 w 67"/>
                  <a:gd name="T69" fmla="*/ 70 h 77"/>
                  <a:gd name="T70" fmla="*/ 0 w 67"/>
                  <a:gd name="T71" fmla="*/ 69 h 77"/>
                  <a:gd name="T72" fmla="*/ 0 w 67"/>
                  <a:gd name="T73" fmla="*/ 70 h 77"/>
                  <a:gd name="T74" fmla="*/ 0 w 67"/>
                  <a:gd name="T75" fmla="*/ 73 h 77"/>
                  <a:gd name="T76" fmla="*/ 1 w 67"/>
                  <a:gd name="T77" fmla="*/ 75 h 77"/>
                  <a:gd name="T78" fmla="*/ 2 w 67"/>
                  <a:gd name="T79" fmla="*/ 76 h 77"/>
                  <a:gd name="T80" fmla="*/ 5 w 67"/>
                  <a:gd name="T81" fmla="*/ 76 h 77"/>
                  <a:gd name="T82" fmla="*/ 6 w 67"/>
                  <a:gd name="T83" fmla="*/ 75 h 77"/>
                  <a:gd name="T84" fmla="*/ 8 w 67"/>
                  <a:gd name="T85" fmla="*/ 73 h 77"/>
                  <a:gd name="T86" fmla="*/ 8 w 67"/>
                  <a:gd name="T87" fmla="*/ 72 h 77"/>
                  <a:gd name="T88" fmla="*/ 9 w 67"/>
                  <a:gd name="T89" fmla="*/ 69 h 77"/>
                  <a:gd name="T90" fmla="*/ 9 w 67"/>
                  <a:gd name="T91" fmla="*/ 7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7" h="77">
                    <a:moveTo>
                      <a:pt x="9" y="70"/>
                    </a:moveTo>
                    <a:lnTo>
                      <a:pt x="9" y="69"/>
                    </a:lnTo>
                    <a:lnTo>
                      <a:pt x="9" y="66"/>
                    </a:lnTo>
                    <a:lnTo>
                      <a:pt x="10" y="62"/>
                    </a:lnTo>
                    <a:lnTo>
                      <a:pt x="12" y="58"/>
                    </a:lnTo>
                    <a:lnTo>
                      <a:pt x="14" y="54"/>
                    </a:lnTo>
                    <a:lnTo>
                      <a:pt x="18" y="49"/>
                    </a:lnTo>
                    <a:lnTo>
                      <a:pt x="22" y="45"/>
                    </a:lnTo>
                    <a:lnTo>
                      <a:pt x="26" y="40"/>
                    </a:lnTo>
                    <a:lnTo>
                      <a:pt x="30" y="36"/>
                    </a:lnTo>
                    <a:lnTo>
                      <a:pt x="36" y="32"/>
                    </a:lnTo>
                    <a:lnTo>
                      <a:pt x="41" y="28"/>
                    </a:lnTo>
                    <a:lnTo>
                      <a:pt x="45" y="24"/>
                    </a:lnTo>
                    <a:lnTo>
                      <a:pt x="51" y="20"/>
                    </a:lnTo>
                    <a:lnTo>
                      <a:pt x="55" y="17"/>
                    </a:lnTo>
                    <a:lnTo>
                      <a:pt x="59" y="14"/>
                    </a:lnTo>
                    <a:lnTo>
                      <a:pt x="63" y="11"/>
                    </a:lnTo>
                    <a:lnTo>
                      <a:pt x="66" y="9"/>
                    </a:lnTo>
                    <a:lnTo>
                      <a:pt x="60" y="0"/>
                    </a:lnTo>
                    <a:lnTo>
                      <a:pt x="58" y="2"/>
                    </a:lnTo>
                    <a:lnTo>
                      <a:pt x="54" y="4"/>
                    </a:lnTo>
                    <a:lnTo>
                      <a:pt x="50" y="7"/>
                    </a:lnTo>
                    <a:lnTo>
                      <a:pt x="46" y="10"/>
                    </a:lnTo>
                    <a:lnTo>
                      <a:pt x="41" y="14"/>
                    </a:lnTo>
                    <a:lnTo>
                      <a:pt x="36" y="18"/>
                    </a:lnTo>
                    <a:lnTo>
                      <a:pt x="30" y="22"/>
                    </a:lnTo>
                    <a:lnTo>
                      <a:pt x="26" y="27"/>
                    </a:lnTo>
                    <a:lnTo>
                      <a:pt x="20" y="31"/>
                    </a:lnTo>
                    <a:lnTo>
                      <a:pt x="16" y="36"/>
                    </a:lnTo>
                    <a:lnTo>
                      <a:pt x="11" y="41"/>
                    </a:lnTo>
                    <a:lnTo>
                      <a:pt x="7" y="46"/>
                    </a:lnTo>
                    <a:lnTo>
                      <a:pt x="4" y="51"/>
                    </a:lnTo>
                    <a:lnTo>
                      <a:pt x="1" y="57"/>
                    </a:lnTo>
                    <a:lnTo>
                      <a:pt x="0" y="64"/>
                    </a:lnTo>
                    <a:lnTo>
                      <a:pt x="0" y="70"/>
                    </a:lnTo>
                    <a:lnTo>
                      <a:pt x="0" y="69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1" y="75"/>
                    </a:lnTo>
                    <a:lnTo>
                      <a:pt x="2" y="76"/>
                    </a:lnTo>
                    <a:lnTo>
                      <a:pt x="5" y="76"/>
                    </a:lnTo>
                    <a:lnTo>
                      <a:pt x="6" y="75"/>
                    </a:lnTo>
                    <a:lnTo>
                      <a:pt x="8" y="73"/>
                    </a:lnTo>
                    <a:lnTo>
                      <a:pt x="8" y="72"/>
                    </a:lnTo>
                    <a:lnTo>
                      <a:pt x="9" y="69"/>
                    </a:lnTo>
                    <a:lnTo>
                      <a:pt x="9" y="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81" name="Freeform 113">
                <a:extLst>
                  <a:ext uri="{FF2B5EF4-FFF2-40B4-BE49-F238E27FC236}">
                    <a16:creationId xmlns:a16="http://schemas.microsoft.com/office/drawing/2014/main" id="{62EC05D5-C285-9DD0-DBEF-DA3F141F6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" y="2493"/>
                <a:ext cx="23" cy="107"/>
              </a:xfrm>
              <a:custGeom>
                <a:avLst/>
                <a:gdLst>
                  <a:gd name="T0" fmla="*/ 22 w 23"/>
                  <a:gd name="T1" fmla="*/ 97 h 107"/>
                  <a:gd name="T2" fmla="*/ 22 w 23"/>
                  <a:gd name="T3" fmla="*/ 98 h 107"/>
                  <a:gd name="T4" fmla="*/ 18 w 23"/>
                  <a:gd name="T5" fmla="*/ 86 h 107"/>
                  <a:gd name="T6" fmla="*/ 16 w 23"/>
                  <a:gd name="T7" fmla="*/ 76 h 107"/>
                  <a:gd name="T8" fmla="*/ 13 w 23"/>
                  <a:gd name="T9" fmla="*/ 67 h 107"/>
                  <a:gd name="T10" fmla="*/ 12 w 23"/>
                  <a:gd name="T11" fmla="*/ 59 h 107"/>
                  <a:gd name="T12" fmla="*/ 11 w 23"/>
                  <a:gd name="T13" fmla="*/ 51 h 107"/>
                  <a:gd name="T14" fmla="*/ 10 w 23"/>
                  <a:gd name="T15" fmla="*/ 45 h 107"/>
                  <a:gd name="T16" fmla="*/ 10 w 23"/>
                  <a:gd name="T17" fmla="*/ 40 h 107"/>
                  <a:gd name="T18" fmla="*/ 10 w 23"/>
                  <a:gd name="T19" fmla="*/ 35 h 107"/>
                  <a:gd name="T20" fmla="*/ 10 w 23"/>
                  <a:gd name="T21" fmla="*/ 30 h 107"/>
                  <a:gd name="T22" fmla="*/ 10 w 23"/>
                  <a:gd name="T23" fmla="*/ 27 h 107"/>
                  <a:gd name="T24" fmla="*/ 11 w 23"/>
                  <a:gd name="T25" fmla="*/ 23 h 107"/>
                  <a:gd name="T26" fmla="*/ 11 w 23"/>
                  <a:gd name="T27" fmla="*/ 19 h 107"/>
                  <a:gd name="T28" fmla="*/ 12 w 23"/>
                  <a:gd name="T29" fmla="*/ 15 h 107"/>
                  <a:gd name="T30" fmla="*/ 13 w 23"/>
                  <a:gd name="T31" fmla="*/ 10 h 107"/>
                  <a:gd name="T32" fmla="*/ 13 w 23"/>
                  <a:gd name="T33" fmla="*/ 6 h 107"/>
                  <a:gd name="T34" fmla="*/ 15 w 23"/>
                  <a:gd name="T35" fmla="*/ 1 h 107"/>
                  <a:gd name="T36" fmla="*/ 5 w 23"/>
                  <a:gd name="T37" fmla="*/ 0 h 107"/>
                  <a:gd name="T38" fmla="*/ 4 w 23"/>
                  <a:gd name="T39" fmla="*/ 4 h 107"/>
                  <a:gd name="T40" fmla="*/ 3 w 23"/>
                  <a:gd name="T41" fmla="*/ 8 h 107"/>
                  <a:gd name="T42" fmla="*/ 2 w 23"/>
                  <a:gd name="T43" fmla="*/ 13 h 107"/>
                  <a:gd name="T44" fmla="*/ 1 w 23"/>
                  <a:gd name="T45" fmla="*/ 16 h 107"/>
                  <a:gd name="T46" fmla="*/ 1 w 23"/>
                  <a:gd name="T47" fmla="*/ 21 h 107"/>
                  <a:gd name="T48" fmla="*/ 0 w 23"/>
                  <a:gd name="T49" fmla="*/ 25 h 107"/>
                  <a:gd name="T50" fmla="*/ 0 w 23"/>
                  <a:gd name="T51" fmla="*/ 29 h 107"/>
                  <a:gd name="T52" fmla="*/ 0 w 23"/>
                  <a:gd name="T53" fmla="*/ 35 h 107"/>
                  <a:gd name="T54" fmla="*/ 0 w 23"/>
                  <a:gd name="T55" fmla="*/ 40 h 107"/>
                  <a:gd name="T56" fmla="*/ 0 w 23"/>
                  <a:gd name="T57" fmla="*/ 46 h 107"/>
                  <a:gd name="T58" fmla="*/ 1 w 23"/>
                  <a:gd name="T59" fmla="*/ 53 h 107"/>
                  <a:gd name="T60" fmla="*/ 2 w 23"/>
                  <a:gd name="T61" fmla="*/ 61 h 107"/>
                  <a:gd name="T62" fmla="*/ 4 w 23"/>
                  <a:gd name="T63" fmla="*/ 69 h 107"/>
                  <a:gd name="T64" fmla="*/ 6 w 23"/>
                  <a:gd name="T65" fmla="*/ 78 h 107"/>
                  <a:gd name="T66" fmla="*/ 9 w 23"/>
                  <a:gd name="T67" fmla="*/ 89 h 107"/>
                  <a:gd name="T68" fmla="*/ 12 w 23"/>
                  <a:gd name="T69" fmla="*/ 101 h 107"/>
                  <a:gd name="T70" fmla="*/ 12 w 23"/>
                  <a:gd name="T71" fmla="*/ 102 h 107"/>
                  <a:gd name="T72" fmla="*/ 12 w 23"/>
                  <a:gd name="T73" fmla="*/ 101 h 107"/>
                  <a:gd name="T74" fmla="*/ 13 w 23"/>
                  <a:gd name="T75" fmla="*/ 103 h 107"/>
                  <a:gd name="T76" fmla="*/ 15 w 23"/>
                  <a:gd name="T77" fmla="*/ 105 h 107"/>
                  <a:gd name="T78" fmla="*/ 16 w 23"/>
                  <a:gd name="T79" fmla="*/ 106 h 107"/>
                  <a:gd name="T80" fmla="*/ 18 w 23"/>
                  <a:gd name="T81" fmla="*/ 105 h 107"/>
                  <a:gd name="T82" fmla="*/ 20 w 23"/>
                  <a:gd name="T83" fmla="*/ 104 h 107"/>
                  <a:gd name="T84" fmla="*/ 22 w 23"/>
                  <a:gd name="T85" fmla="*/ 103 h 107"/>
                  <a:gd name="T86" fmla="*/ 22 w 23"/>
                  <a:gd name="T87" fmla="*/ 100 h 107"/>
                  <a:gd name="T88" fmla="*/ 22 w 23"/>
                  <a:gd name="T89" fmla="*/ 98 h 107"/>
                  <a:gd name="T90" fmla="*/ 22 w 23"/>
                  <a:gd name="T91" fmla="*/ 9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" h="107">
                    <a:moveTo>
                      <a:pt x="22" y="97"/>
                    </a:moveTo>
                    <a:lnTo>
                      <a:pt x="22" y="98"/>
                    </a:lnTo>
                    <a:lnTo>
                      <a:pt x="18" y="86"/>
                    </a:lnTo>
                    <a:lnTo>
                      <a:pt x="16" y="76"/>
                    </a:lnTo>
                    <a:lnTo>
                      <a:pt x="13" y="67"/>
                    </a:lnTo>
                    <a:lnTo>
                      <a:pt x="12" y="59"/>
                    </a:lnTo>
                    <a:lnTo>
                      <a:pt x="11" y="51"/>
                    </a:lnTo>
                    <a:lnTo>
                      <a:pt x="10" y="45"/>
                    </a:lnTo>
                    <a:lnTo>
                      <a:pt x="10" y="40"/>
                    </a:lnTo>
                    <a:lnTo>
                      <a:pt x="10" y="35"/>
                    </a:lnTo>
                    <a:lnTo>
                      <a:pt x="10" y="30"/>
                    </a:lnTo>
                    <a:lnTo>
                      <a:pt x="10" y="27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12" y="15"/>
                    </a:lnTo>
                    <a:lnTo>
                      <a:pt x="13" y="10"/>
                    </a:lnTo>
                    <a:lnTo>
                      <a:pt x="13" y="6"/>
                    </a:lnTo>
                    <a:lnTo>
                      <a:pt x="15" y="1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1" y="16"/>
                    </a:lnTo>
                    <a:lnTo>
                      <a:pt x="1" y="21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1" y="53"/>
                    </a:lnTo>
                    <a:lnTo>
                      <a:pt x="2" y="61"/>
                    </a:lnTo>
                    <a:lnTo>
                      <a:pt x="4" y="69"/>
                    </a:lnTo>
                    <a:lnTo>
                      <a:pt x="6" y="78"/>
                    </a:lnTo>
                    <a:lnTo>
                      <a:pt x="9" y="89"/>
                    </a:lnTo>
                    <a:lnTo>
                      <a:pt x="12" y="101"/>
                    </a:lnTo>
                    <a:lnTo>
                      <a:pt x="12" y="102"/>
                    </a:lnTo>
                    <a:lnTo>
                      <a:pt x="12" y="101"/>
                    </a:lnTo>
                    <a:lnTo>
                      <a:pt x="13" y="103"/>
                    </a:lnTo>
                    <a:lnTo>
                      <a:pt x="15" y="105"/>
                    </a:lnTo>
                    <a:lnTo>
                      <a:pt x="16" y="106"/>
                    </a:lnTo>
                    <a:lnTo>
                      <a:pt x="18" y="105"/>
                    </a:lnTo>
                    <a:lnTo>
                      <a:pt x="20" y="104"/>
                    </a:lnTo>
                    <a:lnTo>
                      <a:pt x="22" y="103"/>
                    </a:lnTo>
                    <a:lnTo>
                      <a:pt x="22" y="100"/>
                    </a:lnTo>
                    <a:lnTo>
                      <a:pt x="22" y="98"/>
                    </a:lnTo>
                    <a:lnTo>
                      <a:pt x="22" y="9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82" name="Freeform 114">
                <a:extLst>
                  <a:ext uri="{FF2B5EF4-FFF2-40B4-BE49-F238E27FC236}">
                    <a16:creationId xmlns:a16="http://schemas.microsoft.com/office/drawing/2014/main" id="{1D5BF463-4C0B-268D-CB44-1B1B8E54A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" y="2586"/>
                <a:ext cx="50" cy="41"/>
              </a:xfrm>
              <a:custGeom>
                <a:avLst/>
                <a:gdLst>
                  <a:gd name="T0" fmla="*/ 46 w 50"/>
                  <a:gd name="T1" fmla="*/ 2 h 41"/>
                  <a:gd name="T2" fmla="*/ 38 w 50"/>
                  <a:gd name="T3" fmla="*/ 7 h 41"/>
                  <a:gd name="T4" fmla="*/ 39 w 50"/>
                  <a:gd name="T5" fmla="*/ 12 h 41"/>
                  <a:gd name="T6" fmla="*/ 39 w 50"/>
                  <a:gd name="T7" fmla="*/ 17 h 41"/>
                  <a:gd name="T8" fmla="*/ 39 w 50"/>
                  <a:gd name="T9" fmla="*/ 20 h 41"/>
                  <a:gd name="T10" fmla="*/ 39 w 50"/>
                  <a:gd name="T11" fmla="*/ 23 h 41"/>
                  <a:gd name="T12" fmla="*/ 38 w 50"/>
                  <a:gd name="T13" fmla="*/ 25 h 41"/>
                  <a:gd name="T14" fmla="*/ 36 w 50"/>
                  <a:gd name="T15" fmla="*/ 27 h 41"/>
                  <a:gd name="T16" fmla="*/ 35 w 50"/>
                  <a:gd name="T17" fmla="*/ 27 h 41"/>
                  <a:gd name="T18" fmla="*/ 32 w 50"/>
                  <a:gd name="T19" fmla="*/ 28 h 41"/>
                  <a:gd name="T20" fmla="*/ 29 w 50"/>
                  <a:gd name="T21" fmla="*/ 28 h 41"/>
                  <a:gd name="T22" fmla="*/ 27 w 50"/>
                  <a:gd name="T23" fmla="*/ 28 h 41"/>
                  <a:gd name="T24" fmla="*/ 24 w 50"/>
                  <a:gd name="T25" fmla="*/ 26 h 41"/>
                  <a:gd name="T26" fmla="*/ 21 w 50"/>
                  <a:gd name="T27" fmla="*/ 25 h 41"/>
                  <a:gd name="T28" fmla="*/ 17 w 50"/>
                  <a:gd name="T29" fmla="*/ 20 h 41"/>
                  <a:gd name="T30" fmla="*/ 14 w 50"/>
                  <a:gd name="T31" fmla="*/ 17 h 41"/>
                  <a:gd name="T32" fmla="*/ 11 w 50"/>
                  <a:gd name="T33" fmla="*/ 11 h 41"/>
                  <a:gd name="T34" fmla="*/ 8 w 50"/>
                  <a:gd name="T35" fmla="*/ 5 h 41"/>
                  <a:gd name="T36" fmla="*/ 0 w 50"/>
                  <a:gd name="T37" fmla="*/ 10 h 41"/>
                  <a:gd name="T38" fmla="*/ 3 w 50"/>
                  <a:gd name="T39" fmla="*/ 17 h 41"/>
                  <a:gd name="T40" fmla="*/ 7 w 50"/>
                  <a:gd name="T41" fmla="*/ 24 h 41"/>
                  <a:gd name="T42" fmla="*/ 12 w 50"/>
                  <a:gd name="T43" fmla="*/ 29 h 41"/>
                  <a:gd name="T44" fmla="*/ 16 w 50"/>
                  <a:gd name="T45" fmla="*/ 33 h 41"/>
                  <a:gd name="T46" fmla="*/ 20 w 50"/>
                  <a:gd name="T47" fmla="*/ 36 h 41"/>
                  <a:gd name="T48" fmla="*/ 24 w 50"/>
                  <a:gd name="T49" fmla="*/ 39 h 41"/>
                  <a:gd name="T50" fmla="*/ 29 w 50"/>
                  <a:gd name="T51" fmla="*/ 40 h 41"/>
                  <a:gd name="T52" fmla="*/ 34 w 50"/>
                  <a:gd name="T53" fmla="*/ 40 h 41"/>
                  <a:gd name="T54" fmla="*/ 38 w 50"/>
                  <a:gd name="T55" fmla="*/ 38 h 41"/>
                  <a:gd name="T56" fmla="*/ 42 w 50"/>
                  <a:gd name="T57" fmla="*/ 36 h 41"/>
                  <a:gd name="T58" fmla="*/ 44 w 50"/>
                  <a:gd name="T59" fmla="*/ 32 h 41"/>
                  <a:gd name="T60" fmla="*/ 47 w 50"/>
                  <a:gd name="T61" fmla="*/ 27 h 41"/>
                  <a:gd name="T62" fmla="*/ 48 w 50"/>
                  <a:gd name="T63" fmla="*/ 22 h 41"/>
                  <a:gd name="T64" fmla="*/ 49 w 50"/>
                  <a:gd name="T65" fmla="*/ 17 h 41"/>
                  <a:gd name="T66" fmla="*/ 47 w 50"/>
                  <a:gd name="T67" fmla="*/ 10 h 41"/>
                  <a:gd name="T68" fmla="*/ 46 w 50"/>
                  <a:gd name="T69" fmla="*/ 3 h 41"/>
                  <a:gd name="T70" fmla="*/ 38 w 50"/>
                  <a:gd name="T71" fmla="*/ 8 h 41"/>
                  <a:gd name="T72" fmla="*/ 46 w 50"/>
                  <a:gd name="T73" fmla="*/ 3 h 41"/>
                  <a:gd name="T74" fmla="*/ 44 w 50"/>
                  <a:gd name="T75" fmla="*/ 1 h 41"/>
                  <a:gd name="T76" fmla="*/ 43 w 50"/>
                  <a:gd name="T77" fmla="*/ 0 h 41"/>
                  <a:gd name="T78" fmla="*/ 42 w 50"/>
                  <a:gd name="T79" fmla="*/ 0 h 41"/>
                  <a:gd name="T80" fmla="*/ 40 w 50"/>
                  <a:gd name="T81" fmla="*/ 0 h 41"/>
                  <a:gd name="T82" fmla="*/ 38 w 50"/>
                  <a:gd name="T83" fmla="*/ 2 h 41"/>
                  <a:gd name="T84" fmla="*/ 38 w 50"/>
                  <a:gd name="T85" fmla="*/ 3 h 41"/>
                  <a:gd name="T86" fmla="*/ 37 w 50"/>
                  <a:gd name="T87" fmla="*/ 5 h 41"/>
                  <a:gd name="T88" fmla="*/ 38 w 50"/>
                  <a:gd name="T89" fmla="*/ 7 h 41"/>
                  <a:gd name="T90" fmla="*/ 46 w 50"/>
                  <a:gd name="T91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0" h="41">
                    <a:moveTo>
                      <a:pt x="46" y="2"/>
                    </a:moveTo>
                    <a:lnTo>
                      <a:pt x="38" y="7"/>
                    </a:lnTo>
                    <a:lnTo>
                      <a:pt x="39" y="12"/>
                    </a:lnTo>
                    <a:lnTo>
                      <a:pt x="39" y="17"/>
                    </a:lnTo>
                    <a:lnTo>
                      <a:pt x="39" y="20"/>
                    </a:lnTo>
                    <a:lnTo>
                      <a:pt x="39" y="23"/>
                    </a:lnTo>
                    <a:lnTo>
                      <a:pt x="38" y="25"/>
                    </a:lnTo>
                    <a:lnTo>
                      <a:pt x="36" y="27"/>
                    </a:lnTo>
                    <a:lnTo>
                      <a:pt x="35" y="27"/>
                    </a:lnTo>
                    <a:lnTo>
                      <a:pt x="32" y="28"/>
                    </a:lnTo>
                    <a:lnTo>
                      <a:pt x="29" y="28"/>
                    </a:lnTo>
                    <a:lnTo>
                      <a:pt x="27" y="28"/>
                    </a:lnTo>
                    <a:lnTo>
                      <a:pt x="24" y="26"/>
                    </a:lnTo>
                    <a:lnTo>
                      <a:pt x="21" y="25"/>
                    </a:lnTo>
                    <a:lnTo>
                      <a:pt x="17" y="20"/>
                    </a:lnTo>
                    <a:lnTo>
                      <a:pt x="14" y="17"/>
                    </a:lnTo>
                    <a:lnTo>
                      <a:pt x="11" y="11"/>
                    </a:lnTo>
                    <a:lnTo>
                      <a:pt x="8" y="5"/>
                    </a:lnTo>
                    <a:lnTo>
                      <a:pt x="0" y="10"/>
                    </a:lnTo>
                    <a:lnTo>
                      <a:pt x="3" y="17"/>
                    </a:lnTo>
                    <a:lnTo>
                      <a:pt x="7" y="24"/>
                    </a:lnTo>
                    <a:lnTo>
                      <a:pt x="12" y="29"/>
                    </a:lnTo>
                    <a:lnTo>
                      <a:pt x="16" y="33"/>
                    </a:lnTo>
                    <a:lnTo>
                      <a:pt x="20" y="36"/>
                    </a:lnTo>
                    <a:lnTo>
                      <a:pt x="24" y="39"/>
                    </a:lnTo>
                    <a:lnTo>
                      <a:pt x="29" y="40"/>
                    </a:lnTo>
                    <a:lnTo>
                      <a:pt x="34" y="40"/>
                    </a:lnTo>
                    <a:lnTo>
                      <a:pt x="38" y="38"/>
                    </a:lnTo>
                    <a:lnTo>
                      <a:pt x="42" y="36"/>
                    </a:lnTo>
                    <a:lnTo>
                      <a:pt x="44" y="32"/>
                    </a:lnTo>
                    <a:lnTo>
                      <a:pt x="47" y="27"/>
                    </a:lnTo>
                    <a:lnTo>
                      <a:pt x="48" y="22"/>
                    </a:lnTo>
                    <a:lnTo>
                      <a:pt x="49" y="17"/>
                    </a:lnTo>
                    <a:lnTo>
                      <a:pt x="47" y="10"/>
                    </a:lnTo>
                    <a:lnTo>
                      <a:pt x="46" y="3"/>
                    </a:lnTo>
                    <a:lnTo>
                      <a:pt x="38" y="8"/>
                    </a:lnTo>
                    <a:lnTo>
                      <a:pt x="46" y="3"/>
                    </a:lnTo>
                    <a:lnTo>
                      <a:pt x="44" y="1"/>
                    </a:lnTo>
                    <a:lnTo>
                      <a:pt x="43" y="0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8" y="2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8" y="7"/>
                    </a:lnTo>
                    <a:lnTo>
                      <a:pt x="46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83" name="Freeform 115">
                <a:extLst>
                  <a:ext uri="{FF2B5EF4-FFF2-40B4-BE49-F238E27FC236}">
                    <a16:creationId xmlns:a16="http://schemas.microsoft.com/office/drawing/2014/main" id="{C3811258-6A2E-B968-E4EF-5D042709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" y="2578"/>
                <a:ext cx="53" cy="38"/>
              </a:xfrm>
              <a:custGeom>
                <a:avLst/>
                <a:gdLst>
                  <a:gd name="T0" fmla="*/ 50 w 53"/>
                  <a:gd name="T1" fmla="*/ 2 h 38"/>
                  <a:gd name="T2" fmla="*/ 42 w 53"/>
                  <a:gd name="T3" fmla="*/ 7 h 38"/>
                  <a:gd name="T4" fmla="*/ 42 w 53"/>
                  <a:gd name="T5" fmla="*/ 11 h 38"/>
                  <a:gd name="T6" fmla="*/ 42 w 53"/>
                  <a:gd name="T7" fmla="*/ 15 h 38"/>
                  <a:gd name="T8" fmla="*/ 42 w 53"/>
                  <a:gd name="T9" fmla="*/ 17 h 38"/>
                  <a:gd name="T10" fmla="*/ 40 w 53"/>
                  <a:gd name="T11" fmla="*/ 20 h 38"/>
                  <a:gd name="T12" fmla="*/ 39 w 53"/>
                  <a:gd name="T13" fmla="*/ 21 h 38"/>
                  <a:gd name="T14" fmla="*/ 37 w 53"/>
                  <a:gd name="T15" fmla="*/ 23 h 38"/>
                  <a:gd name="T16" fmla="*/ 34 w 53"/>
                  <a:gd name="T17" fmla="*/ 24 h 38"/>
                  <a:gd name="T18" fmla="*/ 32 w 53"/>
                  <a:gd name="T19" fmla="*/ 25 h 38"/>
                  <a:gd name="T20" fmla="*/ 29 w 53"/>
                  <a:gd name="T21" fmla="*/ 25 h 38"/>
                  <a:gd name="T22" fmla="*/ 25 w 53"/>
                  <a:gd name="T23" fmla="*/ 24 h 38"/>
                  <a:gd name="T24" fmla="*/ 22 w 53"/>
                  <a:gd name="T25" fmla="*/ 24 h 38"/>
                  <a:gd name="T26" fmla="*/ 19 w 53"/>
                  <a:gd name="T27" fmla="*/ 21 h 38"/>
                  <a:gd name="T28" fmla="*/ 15 w 53"/>
                  <a:gd name="T29" fmla="*/ 19 h 38"/>
                  <a:gd name="T30" fmla="*/ 12 w 53"/>
                  <a:gd name="T31" fmla="*/ 16 h 38"/>
                  <a:gd name="T32" fmla="*/ 10 w 53"/>
                  <a:gd name="T33" fmla="*/ 12 h 38"/>
                  <a:gd name="T34" fmla="*/ 8 w 53"/>
                  <a:gd name="T35" fmla="*/ 8 h 38"/>
                  <a:gd name="T36" fmla="*/ 0 w 53"/>
                  <a:gd name="T37" fmla="*/ 14 h 38"/>
                  <a:gd name="T38" fmla="*/ 2 w 53"/>
                  <a:gd name="T39" fmla="*/ 20 h 38"/>
                  <a:gd name="T40" fmla="*/ 6 w 53"/>
                  <a:gd name="T41" fmla="*/ 25 h 38"/>
                  <a:gd name="T42" fmla="*/ 11 w 53"/>
                  <a:gd name="T43" fmla="*/ 30 h 38"/>
                  <a:gd name="T44" fmla="*/ 15 w 53"/>
                  <a:gd name="T45" fmla="*/ 33 h 38"/>
                  <a:gd name="T46" fmla="*/ 19 w 53"/>
                  <a:gd name="T47" fmla="*/ 35 h 38"/>
                  <a:gd name="T48" fmla="*/ 24 w 53"/>
                  <a:gd name="T49" fmla="*/ 37 h 38"/>
                  <a:gd name="T50" fmla="*/ 28 w 53"/>
                  <a:gd name="T51" fmla="*/ 37 h 38"/>
                  <a:gd name="T52" fmla="*/ 33 w 53"/>
                  <a:gd name="T53" fmla="*/ 37 h 38"/>
                  <a:gd name="T54" fmla="*/ 37 w 53"/>
                  <a:gd name="T55" fmla="*/ 36 h 38"/>
                  <a:gd name="T56" fmla="*/ 41 w 53"/>
                  <a:gd name="T57" fmla="*/ 33 h 38"/>
                  <a:gd name="T58" fmla="*/ 44 w 53"/>
                  <a:gd name="T59" fmla="*/ 31 h 38"/>
                  <a:gd name="T60" fmla="*/ 48 w 53"/>
                  <a:gd name="T61" fmla="*/ 27 h 38"/>
                  <a:gd name="T62" fmla="*/ 50 w 53"/>
                  <a:gd name="T63" fmla="*/ 22 h 38"/>
                  <a:gd name="T64" fmla="*/ 52 w 53"/>
                  <a:gd name="T65" fmla="*/ 16 h 38"/>
                  <a:gd name="T66" fmla="*/ 52 w 53"/>
                  <a:gd name="T67" fmla="*/ 10 h 38"/>
                  <a:gd name="T68" fmla="*/ 50 w 53"/>
                  <a:gd name="T69" fmla="*/ 4 h 38"/>
                  <a:gd name="T70" fmla="*/ 43 w 53"/>
                  <a:gd name="T71" fmla="*/ 9 h 38"/>
                  <a:gd name="T72" fmla="*/ 50 w 53"/>
                  <a:gd name="T73" fmla="*/ 4 h 38"/>
                  <a:gd name="T74" fmla="*/ 50 w 53"/>
                  <a:gd name="T75" fmla="*/ 2 h 38"/>
                  <a:gd name="T76" fmla="*/ 49 w 53"/>
                  <a:gd name="T77" fmla="*/ 0 h 38"/>
                  <a:gd name="T78" fmla="*/ 47 w 53"/>
                  <a:gd name="T79" fmla="*/ 0 h 38"/>
                  <a:gd name="T80" fmla="*/ 45 w 53"/>
                  <a:gd name="T81" fmla="*/ 0 h 38"/>
                  <a:gd name="T82" fmla="*/ 44 w 53"/>
                  <a:gd name="T83" fmla="*/ 0 h 38"/>
                  <a:gd name="T84" fmla="*/ 43 w 53"/>
                  <a:gd name="T85" fmla="*/ 2 h 38"/>
                  <a:gd name="T86" fmla="*/ 42 w 53"/>
                  <a:gd name="T87" fmla="*/ 4 h 38"/>
                  <a:gd name="T88" fmla="*/ 42 w 53"/>
                  <a:gd name="T89" fmla="*/ 7 h 38"/>
                  <a:gd name="T90" fmla="*/ 50 w 53"/>
                  <a:gd name="T9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38">
                    <a:moveTo>
                      <a:pt x="50" y="2"/>
                    </a:moveTo>
                    <a:lnTo>
                      <a:pt x="42" y="7"/>
                    </a:lnTo>
                    <a:lnTo>
                      <a:pt x="42" y="11"/>
                    </a:lnTo>
                    <a:lnTo>
                      <a:pt x="42" y="15"/>
                    </a:lnTo>
                    <a:lnTo>
                      <a:pt x="42" y="17"/>
                    </a:lnTo>
                    <a:lnTo>
                      <a:pt x="40" y="20"/>
                    </a:lnTo>
                    <a:lnTo>
                      <a:pt x="39" y="21"/>
                    </a:lnTo>
                    <a:lnTo>
                      <a:pt x="37" y="23"/>
                    </a:lnTo>
                    <a:lnTo>
                      <a:pt x="34" y="24"/>
                    </a:lnTo>
                    <a:lnTo>
                      <a:pt x="32" y="25"/>
                    </a:lnTo>
                    <a:lnTo>
                      <a:pt x="29" y="25"/>
                    </a:lnTo>
                    <a:lnTo>
                      <a:pt x="25" y="24"/>
                    </a:lnTo>
                    <a:lnTo>
                      <a:pt x="22" y="24"/>
                    </a:lnTo>
                    <a:lnTo>
                      <a:pt x="19" y="21"/>
                    </a:lnTo>
                    <a:lnTo>
                      <a:pt x="15" y="19"/>
                    </a:lnTo>
                    <a:lnTo>
                      <a:pt x="12" y="16"/>
                    </a:lnTo>
                    <a:lnTo>
                      <a:pt x="10" y="12"/>
                    </a:lnTo>
                    <a:lnTo>
                      <a:pt x="8" y="8"/>
                    </a:lnTo>
                    <a:lnTo>
                      <a:pt x="0" y="14"/>
                    </a:lnTo>
                    <a:lnTo>
                      <a:pt x="2" y="20"/>
                    </a:lnTo>
                    <a:lnTo>
                      <a:pt x="6" y="25"/>
                    </a:lnTo>
                    <a:lnTo>
                      <a:pt x="11" y="30"/>
                    </a:lnTo>
                    <a:lnTo>
                      <a:pt x="15" y="33"/>
                    </a:lnTo>
                    <a:lnTo>
                      <a:pt x="19" y="35"/>
                    </a:lnTo>
                    <a:lnTo>
                      <a:pt x="24" y="37"/>
                    </a:lnTo>
                    <a:lnTo>
                      <a:pt x="28" y="37"/>
                    </a:lnTo>
                    <a:lnTo>
                      <a:pt x="33" y="37"/>
                    </a:lnTo>
                    <a:lnTo>
                      <a:pt x="37" y="36"/>
                    </a:lnTo>
                    <a:lnTo>
                      <a:pt x="41" y="33"/>
                    </a:lnTo>
                    <a:lnTo>
                      <a:pt x="44" y="31"/>
                    </a:lnTo>
                    <a:lnTo>
                      <a:pt x="48" y="27"/>
                    </a:lnTo>
                    <a:lnTo>
                      <a:pt x="50" y="22"/>
                    </a:lnTo>
                    <a:lnTo>
                      <a:pt x="52" y="16"/>
                    </a:lnTo>
                    <a:lnTo>
                      <a:pt x="52" y="10"/>
                    </a:lnTo>
                    <a:lnTo>
                      <a:pt x="50" y="4"/>
                    </a:lnTo>
                    <a:lnTo>
                      <a:pt x="43" y="9"/>
                    </a:lnTo>
                    <a:lnTo>
                      <a:pt x="50" y="4"/>
                    </a:lnTo>
                    <a:lnTo>
                      <a:pt x="50" y="2"/>
                    </a:lnTo>
                    <a:lnTo>
                      <a:pt x="49" y="0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3" y="2"/>
                    </a:lnTo>
                    <a:lnTo>
                      <a:pt x="42" y="4"/>
                    </a:lnTo>
                    <a:lnTo>
                      <a:pt x="42" y="7"/>
                    </a:lnTo>
                    <a:lnTo>
                      <a:pt x="50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84" name="Freeform 116">
                <a:extLst>
                  <a:ext uri="{FF2B5EF4-FFF2-40B4-BE49-F238E27FC236}">
                    <a16:creationId xmlns:a16="http://schemas.microsoft.com/office/drawing/2014/main" id="{73C6F819-5603-F9FA-A2AA-D100AD893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" y="2567"/>
                <a:ext cx="51" cy="38"/>
              </a:xfrm>
              <a:custGeom>
                <a:avLst/>
                <a:gdLst>
                  <a:gd name="T0" fmla="*/ 40 w 51"/>
                  <a:gd name="T1" fmla="*/ 5 h 38"/>
                  <a:gd name="T2" fmla="*/ 40 w 51"/>
                  <a:gd name="T3" fmla="*/ 6 h 38"/>
                  <a:gd name="T4" fmla="*/ 40 w 51"/>
                  <a:gd name="T5" fmla="*/ 10 h 38"/>
                  <a:gd name="T6" fmla="*/ 40 w 51"/>
                  <a:gd name="T7" fmla="*/ 13 h 38"/>
                  <a:gd name="T8" fmla="*/ 40 w 51"/>
                  <a:gd name="T9" fmla="*/ 16 h 38"/>
                  <a:gd name="T10" fmla="*/ 39 w 51"/>
                  <a:gd name="T11" fmla="*/ 18 h 38"/>
                  <a:gd name="T12" fmla="*/ 37 w 51"/>
                  <a:gd name="T13" fmla="*/ 21 h 38"/>
                  <a:gd name="T14" fmla="*/ 36 w 51"/>
                  <a:gd name="T15" fmla="*/ 23 h 38"/>
                  <a:gd name="T16" fmla="*/ 33 w 51"/>
                  <a:gd name="T17" fmla="*/ 23 h 38"/>
                  <a:gd name="T18" fmla="*/ 31 w 51"/>
                  <a:gd name="T19" fmla="*/ 24 h 38"/>
                  <a:gd name="T20" fmla="*/ 27 w 51"/>
                  <a:gd name="T21" fmla="*/ 25 h 38"/>
                  <a:gd name="T22" fmla="*/ 25 w 51"/>
                  <a:gd name="T23" fmla="*/ 25 h 38"/>
                  <a:gd name="T24" fmla="*/ 21 w 51"/>
                  <a:gd name="T25" fmla="*/ 24 h 38"/>
                  <a:gd name="T26" fmla="*/ 18 w 51"/>
                  <a:gd name="T27" fmla="*/ 23 h 38"/>
                  <a:gd name="T28" fmla="*/ 15 w 51"/>
                  <a:gd name="T29" fmla="*/ 21 h 38"/>
                  <a:gd name="T30" fmla="*/ 12 w 51"/>
                  <a:gd name="T31" fmla="*/ 20 h 38"/>
                  <a:gd name="T32" fmla="*/ 9 w 51"/>
                  <a:gd name="T33" fmla="*/ 16 h 38"/>
                  <a:gd name="T34" fmla="*/ 6 w 51"/>
                  <a:gd name="T35" fmla="*/ 13 h 38"/>
                  <a:gd name="T36" fmla="*/ 0 w 51"/>
                  <a:gd name="T37" fmla="*/ 20 h 38"/>
                  <a:gd name="T38" fmla="*/ 2 w 51"/>
                  <a:gd name="T39" fmla="*/ 25 h 38"/>
                  <a:gd name="T40" fmla="*/ 7 w 51"/>
                  <a:gd name="T41" fmla="*/ 29 h 38"/>
                  <a:gd name="T42" fmla="*/ 11 w 51"/>
                  <a:gd name="T43" fmla="*/ 32 h 38"/>
                  <a:gd name="T44" fmla="*/ 15 w 51"/>
                  <a:gd name="T45" fmla="*/ 34 h 38"/>
                  <a:gd name="T46" fmla="*/ 19 w 51"/>
                  <a:gd name="T47" fmla="*/ 36 h 38"/>
                  <a:gd name="T48" fmla="*/ 24 w 51"/>
                  <a:gd name="T49" fmla="*/ 37 h 38"/>
                  <a:gd name="T50" fmla="*/ 28 w 51"/>
                  <a:gd name="T51" fmla="*/ 37 h 38"/>
                  <a:gd name="T52" fmla="*/ 33 w 51"/>
                  <a:gd name="T53" fmla="*/ 36 h 38"/>
                  <a:gd name="T54" fmla="*/ 37 w 51"/>
                  <a:gd name="T55" fmla="*/ 34 h 38"/>
                  <a:gd name="T56" fmla="*/ 40 w 51"/>
                  <a:gd name="T57" fmla="*/ 32 h 38"/>
                  <a:gd name="T58" fmla="*/ 44 w 51"/>
                  <a:gd name="T59" fmla="*/ 29 h 38"/>
                  <a:gd name="T60" fmla="*/ 46 w 51"/>
                  <a:gd name="T61" fmla="*/ 25 h 38"/>
                  <a:gd name="T62" fmla="*/ 48 w 51"/>
                  <a:gd name="T63" fmla="*/ 21 h 38"/>
                  <a:gd name="T64" fmla="*/ 50 w 51"/>
                  <a:gd name="T65" fmla="*/ 15 h 38"/>
                  <a:gd name="T66" fmla="*/ 50 w 51"/>
                  <a:gd name="T67" fmla="*/ 10 h 38"/>
                  <a:gd name="T68" fmla="*/ 49 w 51"/>
                  <a:gd name="T69" fmla="*/ 4 h 38"/>
                  <a:gd name="T70" fmla="*/ 49 w 51"/>
                  <a:gd name="T71" fmla="*/ 5 h 38"/>
                  <a:gd name="T72" fmla="*/ 49 w 51"/>
                  <a:gd name="T73" fmla="*/ 4 h 38"/>
                  <a:gd name="T74" fmla="*/ 48 w 51"/>
                  <a:gd name="T75" fmla="*/ 1 h 38"/>
                  <a:gd name="T76" fmla="*/ 47 w 51"/>
                  <a:gd name="T77" fmla="*/ 0 h 38"/>
                  <a:gd name="T78" fmla="*/ 45 w 51"/>
                  <a:gd name="T79" fmla="*/ 0 h 38"/>
                  <a:gd name="T80" fmla="*/ 44 w 51"/>
                  <a:gd name="T81" fmla="*/ 0 h 38"/>
                  <a:gd name="T82" fmla="*/ 42 w 51"/>
                  <a:gd name="T83" fmla="*/ 0 h 38"/>
                  <a:gd name="T84" fmla="*/ 41 w 51"/>
                  <a:gd name="T85" fmla="*/ 2 h 38"/>
                  <a:gd name="T86" fmla="*/ 40 w 51"/>
                  <a:gd name="T87" fmla="*/ 4 h 38"/>
                  <a:gd name="T88" fmla="*/ 40 w 51"/>
                  <a:gd name="T89" fmla="*/ 6 h 38"/>
                  <a:gd name="T90" fmla="*/ 40 w 51"/>
                  <a:gd name="T91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38">
                    <a:moveTo>
                      <a:pt x="40" y="5"/>
                    </a:moveTo>
                    <a:lnTo>
                      <a:pt x="40" y="6"/>
                    </a:lnTo>
                    <a:lnTo>
                      <a:pt x="40" y="10"/>
                    </a:lnTo>
                    <a:lnTo>
                      <a:pt x="40" y="13"/>
                    </a:lnTo>
                    <a:lnTo>
                      <a:pt x="40" y="16"/>
                    </a:lnTo>
                    <a:lnTo>
                      <a:pt x="39" y="18"/>
                    </a:lnTo>
                    <a:lnTo>
                      <a:pt x="37" y="21"/>
                    </a:lnTo>
                    <a:lnTo>
                      <a:pt x="36" y="23"/>
                    </a:lnTo>
                    <a:lnTo>
                      <a:pt x="33" y="23"/>
                    </a:lnTo>
                    <a:lnTo>
                      <a:pt x="31" y="24"/>
                    </a:lnTo>
                    <a:lnTo>
                      <a:pt x="27" y="25"/>
                    </a:lnTo>
                    <a:lnTo>
                      <a:pt x="25" y="25"/>
                    </a:lnTo>
                    <a:lnTo>
                      <a:pt x="21" y="24"/>
                    </a:lnTo>
                    <a:lnTo>
                      <a:pt x="18" y="23"/>
                    </a:lnTo>
                    <a:lnTo>
                      <a:pt x="15" y="21"/>
                    </a:lnTo>
                    <a:lnTo>
                      <a:pt x="12" y="20"/>
                    </a:lnTo>
                    <a:lnTo>
                      <a:pt x="9" y="16"/>
                    </a:lnTo>
                    <a:lnTo>
                      <a:pt x="6" y="13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7" y="29"/>
                    </a:lnTo>
                    <a:lnTo>
                      <a:pt x="11" y="32"/>
                    </a:lnTo>
                    <a:lnTo>
                      <a:pt x="15" y="34"/>
                    </a:lnTo>
                    <a:lnTo>
                      <a:pt x="19" y="36"/>
                    </a:lnTo>
                    <a:lnTo>
                      <a:pt x="24" y="37"/>
                    </a:lnTo>
                    <a:lnTo>
                      <a:pt x="28" y="37"/>
                    </a:lnTo>
                    <a:lnTo>
                      <a:pt x="33" y="36"/>
                    </a:lnTo>
                    <a:lnTo>
                      <a:pt x="37" y="34"/>
                    </a:lnTo>
                    <a:lnTo>
                      <a:pt x="40" y="32"/>
                    </a:lnTo>
                    <a:lnTo>
                      <a:pt x="44" y="29"/>
                    </a:lnTo>
                    <a:lnTo>
                      <a:pt x="46" y="25"/>
                    </a:lnTo>
                    <a:lnTo>
                      <a:pt x="48" y="21"/>
                    </a:lnTo>
                    <a:lnTo>
                      <a:pt x="50" y="15"/>
                    </a:lnTo>
                    <a:lnTo>
                      <a:pt x="50" y="10"/>
                    </a:lnTo>
                    <a:lnTo>
                      <a:pt x="49" y="4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48" y="1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1" y="2"/>
                    </a:lnTo>
                    <a:lnTo>
                      <a:pt x="40" y="4"/>
                    </a:lnTo>
                    <a:lnTo>
                      <a:pt x="40" y="6"/>
                    </a:lnTo>
                    <a:lnTo>
                      <a:pt x="4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85" name="Freeform 117">
                <a:extLst>
                  <a:ext uri="{FF2B5EF4-FFF2-40B4-BE49-F238E27FC236}">
                    <a16:creationId xmlns:a16="http://schemas.microsoft.com/office/drawing/2014/main" id="{7329002A-16B8-7E0C-FAB5-645B3205B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" y="2487"/>
                <a:ext cx="24" cy="87"/>
              </a:xfrm>
              <a:custGeom>
                <a:avLst/>
                <a:gdLst>
                  <a:gd name="T0" fmla="*/ 8 w 24"/>
                  <a:gd name="T1" fmla="*/ 0 h 87"/>
                  <a:gd name="T2" fmla="*/ 4 w 24"/>
                  <a:gd name="T3" fmla="*/ 4 h 87"/>
                  <a:gd name="T4" fmla="*/ 2 w 24"/>
                  <a:gd name="T5" fmla="*/ 10 h 87"/>
                  <a:gd name="T6" fmla="*/ 1 w 24"/>
                  <a:gd name="T7" fmla="*/ 17 h 87"/>
                  <a:gd name="T8" fmla="*/ 0 w 24"/>
                  <a:gd name="T9" fmla="*/ 23 h 87"/>
                  <a:gd name="T10" fmla="*/ 0 w 24"/>
                  <a:gd name="T11" fmla="*/ 29 h 87"/>
                  <a:gd name="T12" fmla="*/ 0 w 24"/>
                  <a:gd name="T13" fmla="*/ 34 h 87"/>
                  <a:gd name="T14" fmla="*/ 0 w 24"/>
                  <a:gd name="T15" fmla="*/ 40 h 87"/>
                  <a:gd name="T16" fmla="*/ 1 w 24"/>
                  <a:gd name="T17" fmla="*/ 45 h 87"/>
                  <a:gd name="T18" fmla="*/ 2 w 24"/>
                  <a:gd name="T19" fmla="*/ 50 h 87"/>
                  <a:gd name="T20" fmla="*/ 3 w 24"/>
                  <a:gd name="T21" fmla="*/ 54 h 87"/>
                  <a:gd name="T22" fmla="*/ 4 w 24"/>
                  <a:gd name="T23" fmla="*/ 59 h 87"/>
                  <a:gd name="T24" fmla="*/ 6 w 24"/>
                  <a:gd name="T25" fmla="*/ 64 h 87"/>
                  <a:gd name="T26" fmla="*/ 7 w 24"/>
                  <a:gd name="T27" fmla="*/ 68 h 87"/>
                  <a:gd name="T28" fmla="*/ 8 w 24"/>
                  <a:gd name="T29" fmla="*/ 72 h 87"/>
                  <a:gd name="T30" fmla="*/ 9 w 24"/>
                  <a:gd name="T31" fmla="*/ 77 h 87"/>
                  <a:gd name="T32" fmla="*/ 9 w 24"/>
                  <a:gd name="T33" fmla="*/ 81 h 87"/>
                  <a:gd name="T34" fmla="*/ 9 w 24"/>
                  <a:gd name="T35" fmla="*/ 86 h 87"/>
                  <a:gd name="T36" fmla="*/ 23 w 24"/>
                  <a:gd name="T37" fmla="*/ 85 h 87"/>
                  <a:gd name="T38" fmla="*/ 23 w 24"/>
                  <a:gd name="T39" fmla="*/ 80 h 87"/>
                  <a:gd name="T40" fmla="*/ 21 w 24"/>
                  <a:gd name="T41" fmla="*/ 75 h 87"/>
                  <a:gd name="T42" fmla="*/ 21 w 24"/>
                  <a:gd name="T43" fmla="*/ 70 h 87"/>
                  <a:gd name="T44" fmla="*/ 20 w 24"/>
                  <a:gd name="T45" fmla="*/ 66 h 87"/>
                  <a:gd name="T46" fmla="*/ 18 w 24"/>
                  <a:gd name="T47" fmla="*/ 61 h 87"/>
                  <a:gd name="T48" fmla="*/ 17 w 24"/>
                  <a:gd name="T49" fmla="*/ 56 h 87"/>
                  <a:gd name="T50" fmla="*/ 16 w 24"/>
                  <a:gd name="T51" fmla="*/ 52 h 87"/>
                  <a:gd name="T52" fmla="*/ 15 w 24"/>
                  <a:gd name="T53" fmla="*/ 48 h 87"/>
                  <a:gd name="T54" fmla="*/ 14 w 24"/>
                  <a:gd name="T55" fmla="*/ 43 h 87"/>
                  <a:gd name="T56" fmla="*/ 13 w 24"/>
                  <a:gd name="T57" fmla="*/ 38 h 87"/>
                  <a:gd name="T58" fmla="*/ 13 w 24"/>
                  <a:gd name="T59" fmla="*/ 34 h 87"/>
                  <a:gd name="T60" fmla="*/ 13 w 24"/>
                  <a:gd name="T61" fmla="*/ 29 h 87"/>
                  <a:gd name="T62" fmla="*/ 13 w 24"/>
                  <a:gd name="T63" fmla="*/ 24 h 87"/>
                  <a:gd name="T64" fmla="*/ 13 w 24"/>
                  <a:gd name="T65" fmla="*/ 18 h 87"/>
                  <a:gd name="T66" fmla="*/ 15 w 24"/>
                  <a:gd name="T67" fmla="*/ 13 h 87"/>
                  <a:gd name="T68" fmla="*/ 16 w 24"/>
                  <a:gd name="T69" fmla="*/ 7 h 87"/>
                  <a:gd name="T70" fmla="*/ 13 w 24"/>
                  <a:gd name="T71" fmla="*/ 10 h 87"/>
                  <a:gd name="T72" fmla="*/ 16 w 24"/>
                  <a:gd name="T73" fmla="*/ 7 h 87"/>
                  <a:gd name="T74" fmla="*/ 16 w 24"/>
                  <a:gd name="T75" fmla="*/ 4 h 87"/>
                  <a:gd name="T76" fmla="*/ 15 w 24"/>
                  <a:gd name="T77" fmla="*/ 2 h 87"/>
                  <a:gd name="T78" fmla="*/ 13 w 24"/>
                  <a:gd name="T79" fmla="*/ 1 h 87"/>
                  <a:gd name="T80" fmla="*/ 12 w 24"/>
                  <a:gd name="T81" fmla="*/ 0 h 87"/>
                  <a:gd name="T82" fmla="*/ 9 w 24"/>
                  <a:gd name="T83" fmla="*/ 0 h 87"/>
                  <a:gd name="T84" fmla="*/ 7 w 24"/>
                  <a:gd name="T85" fmla="*/ 0 h 87"/>
                  <a:gd name="T86" fmla="*/ 5 w 24"/>
                  <a:gd name="T87" fmla="*/ 2 h 87"/>
                  <a:gd name="T88" fmla="*/ 4 w 24"/>
                  <a:gd name="T89" fmla="*/ 4 h 87"/>
                  <a:gd name="T90" fmla="*/ 8 w 24"/>
                  <a:gd name="T9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" h="87">
                    <a:moveTo>
                      <a:pt x="8" y="0"/>
                    </a:moveTo>
                    <a:lnTo>
                      <a:pt x="4" y="4"/>
                    </a:lnTo>
                    <a:lnTo>
                      <a:pt x="2" y="10"/>
                    </a:lnTo>
                    <a:lnTo>
                      <a:pt x="1" y="17"/>
                    </a:lnTo>
                    <a:lnTo>
                      <a:pt x="0" y="23"/>
                    </a:lnTo>
                    <a:lnTo>
                      <a:pt x="0" y="29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1" y="45"/>
                    </a:lnTo>
                    <a:lnTo>
                      <a:pt x="2" y="50"/>
                    </a:lnTo>
                    <a:lnTo>
                      <a:pt x="3" y="54"/>
                    </a:lnTo>
                    <a:lnTo>
                      <a:pt x="4" y="59"/>
                    </a:lnTo>
                    <a:lnTo>
                      <a:pt x="6" y="64"/>
                    </a:lnTo>
                    <a:lnTo>
                      <a:pt x="7" y="68"/>
                    </a:lnTo>
                    <a:lnTo>
                      <a:pt x="8" y="72"/>
                    </a:lnTo>
                    <a:lnTo>
                      <a:pt x="9" y="77"/>
                    </a:lnTo>
                    <a:lnTo>
                      <a:pt x="9" y="81"/>
                    </a:lnTo>
                    <a:lnTo>
                      <a:pt x="9" y="86"/>
                    </a:lnTo>
                    <a:lnTo>
                      <a:pt x="23" y="85"/>
                    </a:lnTo>
                    <a:lnTo>
                      <a:pt x="23" y="80"/>
                    </a:lnTo>
                    <a:lnTo>
                      <a:pt x="21" y="75"/>
                    </a:lnTo>
                    <a:lnTo>
                      <a:pt x="21" y="70"/>
                    </a:lnTo>
                    <a:lnTo>
                      <a:pt x="20" y="66"/>
                    </a:lnTo>
                    <a:lnTo>
                      <a:pt x="18" y="61"/>
                    </a:lnTo>
                    <a:lnTo>
                      <a:pt x="17" y="56"/>
                    </a:lnTo>
                    <a:lnTo>
                      <a:pt x="16" y="52"/>
                    </a:lnTo>
                    <a:lnTo>
                      <a:pt x="15" y="48"/>
                    </a:lnTo>
                    <a:lnTo>
                      <a:pt x="14" y="43"/>
                    </a:lnTo>
                    <a:lnTo>
                      <a:pt x="13" y="38"/>
                    </a:lnTo>
                    <a:lnTo>
                      <a:pt x="13" y="34"/>
                    </a:lnTo>
                    <a:lnTo>
                      <a:pt x="13" y="29"/>
                    </a:lnTo>
                    <a:lnTo>
                      <a:pt x="13" y="24"/>
                    </a:lnTo>
                    <a:lnTo>
                      <a:pt x="13" y="18"/>
                    </a:lnTo>
                    <a:lnTo>
                      <a:pt x="15" y="13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5" y="2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86" name="Freeform 118">
                <a:extLst>
                  <a:ext uri="{FF2B5EF4-FFF2-40B4-BE49-F238E27FC236}">
                    <a16:creationId xmlns:a16="http://schemas.microsoft.com/office/drawing/2014/main" id="{278C47A5-00CB-1C68-003F-BEAD963D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" y="2399"/>
                <a:ext cx="55" cy="66"/>
              </a:xfrm>
              <a:custGeom>
                <a:avLst/>
                <a:gdLst>
                  <a:gd name="T0" fmla="*/ 0 w 55"/>
                  <a:gd name="T1" fmla="*/ 5 h 66"/>
                  <a:gd name="T2" fmla="*/ 3 w 55"/>
                  <a:gd name="T3" fmla="*/ 10 h 66"/>
                  <a:gd name="T4" fmla="*/ 10 w 55"/>
                  <a:gd name="T5" fmla="*/ 13 h 66"/>
                  <a:gd name="T6" fmla="*/ 15 w 55"/>
                  <a:gd name="T7" fmla="*/ 14 h 66"/>
                  <a:gd name="T8" fmla="*/ 20 w 55"/>
                  <a:gd name="T9" fmla="*/ 16 h 66"/>
                  <a:gd name="T10" fmla="*/ 23 w 55"/>
                  <a:gd name="T11" fmla="*/ 18 h 66"/>
                  <a:gd name="T12" fmla="*/ 26 w 55"/>
                  <a:gd name="T13" fmla="*/ 20 h 66"/>
                  <a:gd name="T14" fmla="*/ 29 w 55"/>
                  <a:gd name="T15" fmla="*/ 21 h 66"/>
                  <a:gd name="T16" fmla="*/ 31 w 55"/>
                  <a:gd name="T17" fmla="*/ 23 h 66"/>
                  <a:gd name="T18" fmla="*/ 33 w 55"/>
                  <a:gd name="T19" fmla="*/ 25 h 66"/>
                  <a:gd name="T20" fmla="*/ 34 w 55"/>
                  <a:gd name="T21" fmla="*/ 27 h 66"/>
                  <a:gd name="T22" fmla="*/ 35 w 55"/>
                  <a:gd name="T23" fmla="*/ 30 h 66"/>
                  <a:gd name="T24" fmla="*/ 36 w 55"/>
                  <a:gd name="T25" fmla="*/ 34 h 66"/>
                  <a:gd name="T26" fmla="*/ 37 w 55"/>
                  <a:gd name="T27" fmla="*/ 38 h 66"/>
                  <a:gd name="T28" fmla="*/ 39 w 55"/>
                  <a:gd name="T29" fmla="*/ 43 h 66"/>
                  <a:gd name="T30" fmla="*/ 40 w 55"/>
                  <a:gd name="T31" fmla="*/ 50 h 66"/>
                  <a:gd name="T32" fmla="*/ 43 w 55"/>
                  <a:gd name="T33" fmla="*/ 56 h 66"/>
                  <a:gd name="T34" fmla="*/ 45 w 55"/>
                  <a:gd name="T35" fmla="*/ 65 h 66"/>
                  <a:gd name="T36" fmla="*/ 54 w 55"/>
                  <a:gd name="T37" fmla="*/ 61 h 66"/>
                  <a:gd name="T38" fmla="*/ 52 w 55"/>
                  <a:gd name="T39" fmla="*/ 53 h 66"/>
                  <a:gd name="T40" fmla="*/ 49 w 55"/>
                  <a:gd name="T41" fmla="*/ 46 h 66"/>
                  <a:gd name="T42" fmla="*/ 48 w 55"/>
                  <a:gd name="T43" fmla="*/ 40 h 66"/>
                  <a:gd name="T44" fmla="*/ 46 w 55"/>
                  <a:gd name="T45" fmla="*/ 35 h 66"/>
                  <a:gd name="T46" fmla="*/ 45 w 55"/>
                  <a:gd name="T47" fmla="*/ 29 h 66"/>
                  <a:gd name="T48" fmla="*/ 43 w 55"/>
                  <a:gd name="T49" fmla="*/ 25 h 66"/>
                  <a:gd name="T50" fmla="*/ 42 w 55"/>
                  <a:gd name="T51" fmla="*/ 21 h 66"/>
                  <a:gd name="T52" fmla="*/ 39 w 55"/>
                  <a:gd name="T53" fmla="*/ 18 h 66"/>
                  <a:gd name="T54" fmla="*/ 37 w 55"/>
                  <a:gd name="T55" fmla="*/ 14 h 66"/>
                  <a:gd name="T56" fmla="*/ 34 w 55"/>
                  <a:gd name="T57" fmla="*/ 12 h 66"/>
                  <a:gd name="T58" fmla="*/ 31 w 55"/>
                  <a:gd name="T59" fmla="*/ 9 h 66"/>
                  <a:gd name="T60" fmla="*/ 27 w 55"/>
                  <a:gd name="T61" fmla="*/ 7 h 66"/>
                  <a:gd name="T62" fmla="*/ 23 w 55"/>
                  <a:gd name="T63" fmla="*/ 5 h 66"/>
                  <a:gd name="T64" fmla="*/ 18 w 55"/>
                  <a:gd name="T65" fmla="*/ 3 h 66"/>
                  <a:gd name="T66" fmla="*/ 12 w 55"/>
                  <a:gd name="T67" fmla="*/ 2 h 66"/>
                  <a:gd name="T68" fmla="*/ 5 w 55"/>
                  <a:gd name="T69" fmla="*/ 0 h 66"/>
                  <a:gd name="T70" fmla="*/ 9 w 55"/>
                  <a:gd name="T71" fmla="*/ 5 h 66"/>
                  <a:gd name="T72" fmla="*/ 5 w 55"/>
                  <a:gd name="T73" fmla="*/ 0 h 66"/>
                  <a:gd name="T74" fmla="*/ 3 w 55"/>
                  <a:gd name="T75" fmla="*/ 0 h 66"/>
                  <a:gd name="T76" fmla="*/ 2 w 55"/>
                  <a:gd name="T77" fmla="*/ 0 h 66"/>
                  <a:gd name="T78" fmla="*/ 1 w 55"/>
                  <a:gd name="T79" fmla="*/ 2 h 66"/>
                  <a:gd name="T80" fmla="*/ 0 w 55"/>
                  <a:gd name="T81" fmla="*/ 3 h 66"/>
                  <a:gd name="T82" fmla="*/ 0 w 55"/>
                  <a:gd name="T83" fmla="*/ 6 h 66"/>
                  <a:gd name="T84" fmla="*/ 0 w 55"/>
                  <a:gd name="T85" fmla="*/ 8 h 66"/>
                  <a:gd name="T86" fmla="*/ 1 w 55"/>
                  <a:gd name="T87" fmla="*/ 9 h 66"/>
                  <a:gd name="T88" fmla="*/ 3 w 55"/>
                  <a:gd name="T89" fmla="*/ 10 h 66"/>
                  <a:gd name="T90" fmla="*/ 0 w 55"/>
                  <a:gd name="T91" fmla="*/ 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5" h="66">
                    <a:moveTo>
                      <a:pt x="0" y="5"/>
                    </a:moveTo>
                    <a:lnTo>
                      <a:pt x="3" y="10"/>
                    </a:lnTo>
                    <a:lnTo>
                      <a:pt x="10" y="13"/>
                    </a:lnTo>
                    <a:lnTo>
                      <a:pt x="15" y="14"/>
                    </a:lnTo>
                    <a:lnTo>
                      <a:pt x="20" y="16"/>
                    </a:lnTo>
                    <a:lnTo>
                      <a:pt x="23" y="18"/>
                    </a:lnTo>
                    <a:lnTo>
                      <a:pt x="26" y="20"/>
                    </a:lnTo>
                    <a:lnTo>
                      <a:pt x="29" y="21"/>
                    </a:lnTo>
                    <a:lnTo>
                      <a:pt x="31" y="23"/>
                    </a:lnTo>
                    <a:lnTo>
                      <a:pt x="33" y="25"/>
                    </a:lnTo>
                    <a:lnTo>
                      <a:pt x="34" y="27"/>
                    </a:lnTo>
                    <a:lnTo>
                      <a:pt x="35" y="30"/>
                    </a:lnTo>
                    <a:lnTo>
                      <a:pt x="36" y="34"/>
                    </a:lnTo>
                    <a:lnTo>
                      <a:pt x="37" y="38"/>
                    </a:lnTo>
                    <a:lnTo>
                      <a:pt x="39" y="43"/>
                    </a:lnTo>
                    <a:lnTo>
                      <a:pt x="40" y="50"/>
                    </a:lnTo>
                    <a:lnTo>
                      <a:pt x="43" y="56"/>
                    </a:lnTo>
                    <a:lnTo>
                      <a:pt x="45" y="65"/>
                    </a:lnTo>
                    <a:lnTo>
                      <a:pt x="54" y="61"/>
                    </a:lnTo>
                    <a:lnTo>
                      <a:pt x="52" y="53"/>
                    </a:lnTo>
                    <a:lnTo>
                      <a:pt x="49" y="46"/>
                    </a:lnTo>
                    <a:lnTo>
                      <a:pt x="48" y="40"/>
                    </a:lnTo>
                    <a:lnTo>
                      <a:pt x="46" y="35"/>
                    </a:lnTo>
                    <a:lnTo>
                      <a:pt x="45" y="29"/>
                    </a:lnTo>
                    <a:lnTo>
                      <a:pt x="43" y="25"/>
                    </a:lnTo>
                    <a:lnTo>
                      <a:pt x="42" y="21"/>
                    </a:lnTo>
                    <a:lnTo>
                      <a:pt x="39" y="18"/>
                    </a:lnTo>
                    <a:lnTo>
                      <a:pt x="37" y="14"/>
                    </a:lnTo>
                    <a:lnTo>
                      <a:pt x="34" y="12"/>
                    </a:lnTo>
                    <a:lnTo>
                      <a:pt x="31" y="9"/>
                    </a:lnTo>
                    <a:lnTo>
                      <a:pt x="27" y="7"/>
                    </a:lnTo>
                    <a:lnTo>
                      <a:pt x="23" y="5"/>
                    </a:lnTo>
                    <a:lnTo>
                      <a:pt x="18" y="3"/>
                    </a:lnTo>
                    <a:lnTo>
                      <a:pt x="12" y="2"/>
                    </a:lnTo>
                    <a:lnTo>
                      <a:pt x="5" y="0"/>
                    </a:lnTo>
                    <a:lnTo>
                      <a:pt x="9" y="5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3" y="10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87" name="Freeform 119">
                <a:extLst>
                  <a:ext uri="{FF2B5EF4-FFF2-40B4-BE49-F238E27FC236}">
                    <a16:creationId xmlns:a16="http://schemas.microsoft.com/office/drawing/2014/main" id="{7DD803C3-50A6-A064-58D6-7669270B3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" y="2081"/>
                <a:ext cx="45" cy="325"/>
              </a:xfrm>
              <a:custGeom>
                <a:avLst/>
                <a:gdLst>
                  <a:gd name="T0" fmla="*/ 0 w 45"/>
                  <a:gd name="T1" fmla="*/ 6 h 325"/>
                  <a:gd name="T2" fmla="*/ 3 w 45"/>
                  <a:gd name="T3" fmla="*/ 27 h 325"/>
                  <a:gd name="T4" fmla="*/ 7 w 45"/>
                  <a:gd name="T5" fmla="*/ 48 h 325"/>
                  <a:gd name="T6" fmla="*/ 9 w 45"/>
                  <a:gd name="T7" fmla="*/ 68 h 325"/>
                  <a:gd name="T8" fmla="*/ 12 w 45"/>
                  <a:gd name="T9" fmla="*/ 89 h 325"/>
                  <a:gd name="T10" fmla="*/ 15 w 45"/>
                  <a:gd name="T11" fmla="*/ 109 h 325"/>
                  <a:gd name="T12" fmla="*/ 17 w 45"/>
                  <a:gd name="T13" fmla="*/ 129 h 325"/>
                  <a:gd name="T14" fmla="*/ 19 w 45"/>
                  <a:gd name="T15" fmla="*/ 150 h 325"/>
                  <a:gd name="T16" fmla="*/ 22 w 45"/>
                  <a:gd name="T17" fmla="*/ 170 h 325"/>
                  <a:gd name="T18" fmla="*/ 23 w 45"/>
                  <a:gd name="T19" fmla="*/ 189 h 325"/>
                  <a:gd name="T20" fmla="*/ 25 w 45"/>
                  <a:gd name="T21" fmla="*/ 210 h 325"/>
                  <a:gd name="T22" fmla="*/ 26 w 45"/>
                  <a:gd name="T23" fmla="*/ 229 h 325"/>
                  <a:gd name="T24" fmla="*/ 28 w 45"/>
                  <a:gd name="T25" fmla="*/ 249 h 325"/>
                  <a:gd name="T26" fmla="*/ 29 w 45"/>
                  <a:gd name="T27" fmla="*/ 268 h 325"/>
                  <a:gd name="T28" fmla="*/ 31 w 45"/>
                  <a:gd name="T29" fmla="*/ 287 h 325"/>
                  <a:gd name="T30" fmla="*/ 33 w 45"/>
                  <a:gd name="T31" fmla="*/ 305 h 325"/>
                  <a:gd name="T32" fmla="*/ 34 w 45"/>
                  <a:gd name="T33" fmla="*/ 324 h 325"/>
                  <a:gd name="T34" fmla="*/ 43 w 45"/>
                  <a:gd name="T35" fmla="*/ 313 h 325"/>
                  <a:gd name="T36" fmla="*/ 41 w 45"/>
                  <a:gd name="T37" fmla="*/ 295 h 325"/>
                  <a:gd name="T38" fmla="*/ 40 w 45"/>
                  <a:gd name="T39" fmla="*/ 276 h 325"/>
                  <a:gd name="T40" fmla="*/ 39 w 45"/>
                  <a:gd name="T41" fmla="*/ 257 h 325"/>
                  <a:gd name="T42" fmla="*/ 37 w 45"/>
                  <a:gd name="T43" fmla="*/ 238 h 325"/>
                  <a:gd name="T44" fmla="*/ 35 w 45"/>
                  <a:gd name="T45" fmla="*/ 218 h 325"/>
                  <a:gd name="T46" fmla="*/ 34 w 45"/>
                  <a:gd name="T47" fmla="*/ 199 h 325"/>
                  <a:gd name="T48" fmla="*/ 32 w 45"/>
                  <a:gd name="T49" fmla="*/ 178 h 325"/>
                  <a:gd name="T50" fmla="*/ 30 w 45"/>
                  <a:gd name="T51" fmla="*/ 159 h 325"/>
                  <a:gd name="T52" fmla="*/ 28 w 45"/>
                  <a:gd name="T53" fmla="*/ 138 h 325"/>
                  <a:gd name="T54" fmla="*/ 26 w 45"/>
                  <a:gd name="T55" fmla="*/ 118 h 325"/>
                  <a:gd name="T56" fmla="*/ 23 w 45"/>
                  <a:gd name="T57" fmla="*/ 97 h 325"/>
                  <a:gd name="T58" fmla="*/ 20 w 45"/>
                  <a:gd name="T59" fmla="*/ 76 h 325"/>
                  <a:gd name="T60" fmla="*/ 18 w 45"/>
                  <a:gd name="T61" fmla="*/ 56 h 325"/>
                  <a:gd name="T62" fmla="*/ 15 w 45"/>
                  <a:gd name="T63" fmla="*/ 35 h 325"/>
                  <a:gd name="T64" fmla="*/ 11 w 45"/>
                  <a:gd name="T65" fmla="*/ 14 h 325"/>
                  <a:gd name="T66" fmla="*/ 5 w 45"/>
                  <a:gd name="T67" fmla="*/ 10 h 325"/>
                  <a:gd name="T68" fmla="*/ 9 w 45"/>
                  <a:gd name="T69" fmla="*/ 2 h 325"/>
                  <a:gd name="T70" fmla="*/ 6 w 45"/>
                  <a:gd name="T71" fmla="*/ 0 h 325"/>
                  <a:gd name="T72" fmla="*/ 2 w 45"/>
                  <a:gd name="T73" fmla="*/ 0 h 325"/>
                  <a:gd name="T74" fmla="*/ 0 w 45"/>
                  <a:gd name="T75" fmla="*/ 3 h 325"/>
                  <a:gd name="T76" fmla="*/ 4 w 45"/>
                  <a:gd name="T77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5" h="325">
                    <a:moveTo>
                      <a:pt x="4" y="0"/>
                    </a:moveTo>
                    <a:lnTo>
                      <a:pt x="0" y="6"/>
                    </a:lnTo>
                    <a:lnTo>
                      <a:pt x="1" y="16"/>
                    </a:lnTo>
                    <a:lnTo>
                      <a:pt x="3" y="27"/>
                    </a:lnTo>
                    <a:lnTo>
                      <a:pt x="5" y="38"/>
                    </a:lnTo>
                    <a:lnTo>
                      <a:pt x="7" y="48"/>
                    </a:lnTo>
                    <a:lnTo>
                      <a:pt x="8" y="58"/>
                    </a:lnTo>
                    <a:lnTo>
                      <a:pt x="9" y="68"/>
                    </a:lnTo>
                    <a:lnTo>
                      <a:pt x="11" y="79"/>
                    </a:lnTo>
                    <a:lnTo>
                      <a:pt x="12" y="89"/>
                    </a:lnTo>
                    <a:lnTo>
                      <a:pt x="14" y="99"/>
                    </a:lnTo>
                    <a:lnTo>
                      <a:pt x="15" y="109"/>
                    </a:lnTo>
                    <a:lnTo>
                      <a:pt x="16" y="120"/>
                    </a:lnTo>
                    <a:lnTo>
                      <a:pt x="17" y="129"/>
                    </a:lnTo>
                    <a:lnTo>
                      <a:pt x="18" y="140"/>
                    </a:lnTo>
                    <a:lnTo>
                      <a:pt x="19" y="150"/>
                    </a:lnTo>
                    <a:lnTo>
                      <a:pt x="20" y="159"/>
                    </a:lnTo>
                    <a:lnTo>
                      <a:pt x="22" y="170"/>
                    </a:lnTo>
                    <a:lnTo>
                      <a:pt x="22" y="180"/>
                    </a:lnTo>
                    <a:lnTo>
                      <a:pt x="23" y="189"/>
                    </a:lnTo>
                    <a:lnTo>
                      <a:pt x="24" y="200"/>
                    </a:lnTo>
                    <a:lnTo>
                      <a:pt x="25" y="210"/>
                    </a:lnTo>
                    <a:lnTo>
                      <a:pt x="26" y="219"/>
                    </a:lnTo>
                    <a:lnTo>
                      <a:pt x="26" y="229"/>
                    </a:lnTo>
                    <a:lnTo>
                      <a:pt x="27" y="238"/>
                    </a:lnTo>
                    <a:lnTo>
                      <a:pt x="28" y="249"/>
                    </a:lnTo>
                    <a:lnTo>
                      <a:pt x="29" y="258"/>
                    </a:lnTo>
                    <a:lnTo>
                      <a:pt x="29" y="268"/>
                    </a:lnTo>
                    <a:lnTo>
                      <a:pt x="30" y="277"/>
                    </a:lnTo>
                    <a:lnTo>
                      <a:pt x="31" y="287"/>
                    </a:lnTo>
                    <a:lnTo>
                      <a:pt x="32" y="296"/>
                    </a:lnTo>
                    <a:lnTo>
                      <a:pt x="33" y="305"/>
                    </a:lnTo>
                    <a:lnTo>
                      <a:pt x="33" y="315"/>
                    </a:lnTo>
                    <a:lnTo>
                      <a:pt x="34" y="324"/>
                    </a:lnTo>
                    <a:lnTo>
                      <a:pt x="44" y="323"/>
                    </a:lnTo>
                    <a:lnTo>
                      <a:pt x="43" y="313"/>
                    </a:lnTo>
                    <a:lnTo>
                      <a:pt x="42" y="304"/>
                    </a:lnTo>
                    <a:lnTo>
                      <a:pt x="41" y="295"/>
                    </a:lnTo>
                    <a:lnTo>
                      <a:pt x="40" y="285"/>
                    </a:lnTo>
                    <a:lnTo>
                      <a:pt x="40" y="276"/>
                    </a:lnTo>
                    <a:lnTo>
                      <a:pt x="39" y="266"/>
                    </a:lnTo>
                    <a:lnTo>
                      <a:pt x="39" y="257"/>
                    </a:lnTo>
                    <a:lnTo>
                      <a:pt x="37" y="247"/>
                    </a:lnTo>
                    <a:lnTo>
                      <a:pt x="37" y="238"/>
                    </a:lnTo>
                    <a:lnTo>
                      <a:pt x="36" y="228"/>
                    </a:lnTo>
                    <a:lnTo>
                      <a:pt x="35" y="218"/>
                    </a:lnTo>
                    <a:lnTo>
                      <a:pt x="34" y="208"/>
                    </a:lnTo>
                    <a:lnTo>
                      <a:pt x="34" y="199"/>
                    </a:lnTo>
                    <a:lnTo>
                      <a:pt x="33" y="189"/>
                    </a:lnTo>
                    <a:lnTo>
                      <a:pt x="32" y="178"/>
                    </a:lnTo>
                    <a:lnTo>
                      <a:pt x="31" y="169"/>
                    </a:lnTo>
                    <a:lnTo>
                      <a:pt x="30" y="159"/>
                    </a:lnTo>
                    <a:lnTo>
                      <a:pt x="29" y="148"/>
                    </a:lnTo>
                    <a:lnTo>
                      <a:pt x="28" y="138"/>
                    </a:lnTo>
                    <a:lnTo>
                      <a:pt x="27" y="128"/>
                    </a:lnTo>
                    <a:lnTo>
                      <a:pt x="26" y="118"/>
                    </a:lnTo>
                    <a:lnTo>
                      <a:pt x="25" y="107"/>
                    </a:lnTo>
                    <a:lnTo>
                      <a:pt x="23" y="97"/>
                    </a:lnTo>
                    <a:lnTo>
                      <a:pt x="22" y="87"/>
                    </a:lnTo>
                    <a:lnTo>
                      <a:pt x="20" y="76"/>
                    </a:lnTo>
                    <a:lnTo>
                      <a:pt x="19" y="66"/>
                    </a:lnTo>
                    <a:lnTo>
                      <a:pt x="18" y="56"/>
                    </a:lnTo>
                    <a:lnTo>
                      <a:pt x="16" y="46"/>
                    </a:lnTo>
                    <a:lnTo>
                      <a:pt x="15" y="35"/>
                    </a:lnTo>
                    <a:lnTo>
                      <a:pt x="13" y="24"/>
                    </a:lnTo>
                    <a:lnTo>
                      <a:pt x="11" y="14"/>
                    </a:lnTo>
                    <a:lnTo>
                      <a:pt x="9" y="4"/>
                    </a:lnTo>
                    <a:lnTo>
                      <a:pt x="5" y="10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88" name="Freeform 120">
                <a:extLst>
                  <a:ext uri="{FF2B5EF4-FFF2-40B4-BE49-F238E27FC236}">
                    <a16:creationId xmlns:a16="http://schemas.microsoft.com/office/drawing/2014/main" id="{F2D80301-063D-55BF-E323-78F56E6E1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" y="2063"/>
                <a:ext cx="165" cy="32"/>
              </a:xfrm>
              <a:custGeom>
                <a:avLst/>
                <a:gdLst>
                  <a:gd name="T0" fmla="*/ 156 w 165"/>
                  <a:gd name="T1" fmla="*/ 0 h 32"/>
                  <a:gd name="T2" fmla="*/ 147 w 165"/>
                  <a:gd name="T3" fmla="*/ 6 h 32"/>
                  <a:gd name="T4" fmla="*/ 137 w 165"/>
                  <a:gd name="T5" fmla="*/ 11 h 32"/>
                  <a:gd name="T6" fmla="*/ 127 w 165"/>
                  <a:gd name="T7" fmla="*/ 14 h 32"/>
                  <a:gd name="T8" fmla="*/ 117 w 165"/>
                  <a:gd name="T9" fmla="*/ 16 h 32"/>
                  <a:gd name="T10" fmla="*/ 107 w 165"/>
                  <a:gd name="T11" fmla="*/ 18 h 32"/>
                  <a:gd name="T12" fmla="*/ 98 w 165"/>
                  <a:gd name="T13" fmla="*/ 19 h 32"/>
                  <a:gd name="T14" fmla="*/ 88 w 165"/>
                  <a:gd name="T15" fmla="*/ 19 h 32"/>
                  <a:gd name="T16" fmla="*/ 79 w 165"/>
                  <a:gd name="T17" fmla="*/ 18 h 32"/>
                  <a:gd name="T18" fmla="*/ 69 w 165"/>
                  <a:gd name="T19" fmla="*/ 17 h 32"/>
                  <a:gd name="T20" fmla="*/ 59 w 165"/>
                  <a:gd name="T21" fmla="*/ 16 h 32"/>
                  <a:gd name="T22" fmla="*/ 49 w 165"/>
                  <a:gd name="T23" fmla="*/ 16 h 32"/>
                  <a:gd name="T24" fmla="*/ 39 w 165"/>
                  <a:gd name="T25" fmla="*/ 15 h 32"/>
                  <a:gd name="T26" fmla="*/ 29 w 165"/>
                  <a:gd name="T27" fmla="*/ 15 h 32"/>
                  <a:gd name="T28" fmla="*/ 20 w 165"/>
                  <a:gd name="T29" fmla="*/ 15 h 32"/>
                  <a:gd name="T30" fmla="*/ 9 w 165"/>
                  <a:gd name="T31" fmla="*/ 15 h 32"/>
                  <a:gd name="T32" fmla="*/ 0 w 165"/>
                  <a:gd name="T33" fmla="*/ 16 h 32"/>
                  <a:gd name="T34" fmla="*/ 5 w 165"/>
                  <a:gd name="T35" fmla="*/ 27 h 32"/>
                  <a:gd name="T36" fmla="*/ 15 w 165"/>
                  <a:gd name="T37" fmla="*/ 26 h 32"/>
                  <a:gd name="T38" fmla="*/ 25 w 165"/>
                  <a:gd name="T39" fmla="*/ 26 h 32"/>
                  <a:gd name="T40" fmla="*/ 34 w 165"/>
                  <a:gd name="T41" fmla="*/ 27 h 32"/>
                  <a:gd name="T42" fmla="*/ 44 w 165"/>
                  <a:gd name="T43" fmla="*/ 27 h 32"/>
                  <a:gd name="T44" fmla="*/ 53 w 165"/>
                  <a:gd name="T45" fmla="*/ 28 h 32"/>
                  <a:gd name="T46" fmla="*/ 63 w 165"/>
                  <a:gd name="T47" fmla="*/ 29 h 32"/>
                  <a:gd name="T48" fmla="*/ 73 w 165"/>
                  <a:gd name="T49" fmla="*/ 30 h 32"/>
                  <a:gd name="T50" fmla="*/ 83 w 165"/>
                  <a:gd name="T51" fmla="*/ 30 h 32"/>
                  <a:gd name="T52" fmla="*/ 93 w 165"/>
                  <a:gd name="T53" fmla="*/ 31 h 32"/>
                  <a:gd name="T54" fmla="*/ 103 w 165"/>
                  <a:gd name="T55" fmla="*/ 30 h 32"/>
                  <a:gd name="T56" fmla="*/ 114 w 165"/>
                  <a:gd name="T57" fmla="*/ 28 h 32"/>
                  <a:gd name="T58" fmla="*/ 124 w 165"/>
                  <a:gd name="T59" fmla="*/ 27 h 32"/>
                  <a:gd name="T60" fmla="*/ 134 w 165"/>
                  <a:gd name="T61" fmla="*/ 23 h 32"/>
                  <a:gd name="T62" fmla="*/ 145 w 165"/>
                  <a:gd name="T63" fmla="*/ 19 h 32"/>
                  <a:gd name="T64" fmla="*/ 155 w 165"/>
                  <a:gd name="T65" fmla="*/ 14 h 32"/>
                  <a:gd name="T66" fmla="*/ 163 w 165"/>
                  <a:gd name="T67" fmla="*/ 8 h 32"/>
                  <a:gd name="T68" fmla="*/ 162 w 165"/>
                  <a:gd name="T69" fmla="*/ 9 h 32"/>
                  <a:gd name="T70" fmla="*/ 164 w 165"/>
                  <a:gd name="T71" fmla="*/ 5 h 32"/>
                  <a:gd name="T72" fmla="*/ 162 w 165"/>
                  <a:gd name="T73" fmla="*/ 1 h 32"/>
                  <a:gd name="T74" fmla="*/ 159 w 165"/>
                  <a:gd name="T75" fmla="*/ 0 h 32"/>
                  <a:gd name="T76" fmla="*/ 154 w 165"/>
                  <a:gd name="T7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5" h="32">
                    <a:moveTo>
                      <a:pt x="154" y="3"/>
                    </a:moveTo>
                    <a:lnTo>
                      <a:pt x="156" y="0"/>
                    </a:lnTo>
                    <a:lnTo>
                      <a:pt x="152" y="3"/>
                    </a:lnTo>
                    <a:lnTo>
                      <a:pt x="147" y="6"/>
                    </a:lnTo>
                    <a:lnTo>
                      <a:pt x="142" y="8"/>
                    </a:lnTo>
                    <a:lnTo>
                      <a:pt x="137" y="11"/>
                    </a:lnTo>
                    <a:lnTo>
                      <a:pt x="132" y="12"/>
                    </a:lnTo>
                    <a:lnTo>
                      <a:pt x="127" y="14"/>
                    </a:lnTo>
                    <a:lnTo>
                      <a:pt x="122" y="15"/>
                    </a:lnTo>
                    <a:lnTo>
                      <a:pt x="117" y="16"/>
                    </a:lnTo>
                    <a:lnTo>
                      <a:pt x="112" y="17"/>
                    </a:lnTo>
                    <a:lnTo>
                      <a:pt x="107" y="18"/>
                    </a:lnTo>
                    <a:lnTo>
                      <a:pt x="103" y="18"/>
                    </a:lnTo>
                    <a:lnTo>
                      <a:pt x="98" y="19"/>
                    </a:lnTo>
                    <a:lnTo>
                      <a:pt x="93" y="19"/>
                    </a:lnTo>
                    <a:lnTo>
                      <a:pt x="88" y="19"/>
                    </a:lnTo>
                    <a:lnTo>
                      <a:pt x="83" y="19"/>
                    </a:lnTo>
                    <a:lnTo>
                      <a:pt x="79" y="18"/>
                    </a:lnTo>
                    <a:lnTo>
                      <a:pt x="73" y="18"/>
                    </a:lnTo>
                    <a:lnTo>
                      <a:pt x="69" y="17"/>
                    </a:lnTo>
                    <a:lnTo>
                      <a:pt x="64" y="17"/>
                    </a:lnTo>
                    <a:lnTo>
                      <a:pt x="59" y="16"/>
                    </a:lnTo>
                    <a:lnTo>
                      <a:pt x="54" y="16"/>
                    </a:lnTo>
                    <a:lnTo>
                      <a:pt x="49" y="16"/>
                    </a:lnTo>
                    <a:lnTo>
                      <a:pt x="44" y="16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29" y="15"/>
                    </a:lnTo>
                    <a:lnTo>
                      <a:pt x="25" y="15"/>
                    </a:lnTo>
                    <a:lnTo>
                      <a:pt x="20" y="15"/>
                    </a:lnTo>
                    <a:lnTo>
                      <a:pt x="15" y="15"/>
                    </a:lnTo>
                    <a:lnTo>
                      <a:pt x="9" y="15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1" y="28"/>
                    </a:lnTo>
                    <a:lnTo>
                      <a:pt x="5" y="27"/>
                    </a:lnTo>
                    <a:lnTo>
                      <a:pt x="10" y="27"/>
                    </a:lnTo>
                    <a:lnTo>
                      <a:pt x="15" y="26"/>
                    </a:lnTo>
                    <a:lnTo>
                      <a:pt x="20" y="26"/>
                    </a:lnTo>
                    <a:lnTo>
                      <a:pt x="25" y="26"/>
                    </a:lnTo>
                    <a:lnTo>
                      <a:pt x="29" y="26"/>
                    </a:lnTo>
                    <a:lnTo>
                      <a:pt x="34" y="27"/>
                    </a:lnTo>
                    <a:lnTo>
                      <a:pt x="39" y="27"/>
                    </a:lnTo>
                    <a:lnTo>
                      <a:pt x="44" y="27"/>
                    </a:lnTo>
                    <a:lnTo>
                      <a:pt x="49" y="28"/>
                    </a:lnTo>
                    <a:lnTo>
                      <a:pt x="53" y="28"/>
                    </a:lnTo>
                    <a:lnTo>
                      <a:pt x="59" y="28"/>
                    </a:lnTo>
                    <a:lnTo>
                      <a:pt x="63" y="29"/>
                    </a:lnTo>
                    <a:lnTo>
                      <a:pt x="68" y="29"/>
                    </a:lnTo>
                    <a:lnTo>
                      <a:pt x="73" y="30"/>
                    </a:lnTo>
                    <a:lnTo>
                      <a:pt x="78" y="30"/>
                    </a:lnTo>
                    <a:lnTo>
                      <a:pt x="83" y="30"/>
                    </a:lnTo>
                    <a:lnTo>
                      <a:pt x="88" y="31"/>
                    </a:lnTo>
                    <a:lnTo>
                      <a:pt x="93" y="31"/>
                    </a:lnTo>
                    <a:lnTo>
                      <a:pt x="98" y="30"/>
                    </a:lnTo>
                    <a:lnTo>
                      <a:pt x="103" y="30"/>
                    </a:lnTo>
                    <a:lnTo>
                      <a:pt x="108" y="30"/>
                    </a:lnTo>
                    <a:lnTo>
                      <a:pt x="114" y="28"/>
                    </a:lnTo>
                    <a:lnTo>
                      <a:pt x="118" y="28"/>
                    </a:lnTo>
                    <a:lnTo>
                      <a:pt x="124" y="27"/>
                    </a:lnTo>
                    <a:lnTo>
                      <a:pt x="129" y="25"/>
                    </a:lnTo>
                    <a:lnTo>
                      <a:pt x="134" y="23"/>
                    </a:lnTo>
                    <a:lnTo>
                      <a:pt x="139" y="22"/>
                    </a:lnTo>
                    <a:lnTo>
                      <a:pt x="145" y="19"/>
                    </a:lnTo>
                    <a:lnTo>
                      <a:pt x="150" y="16"/>
                    </a:lnTo>
                    <a:lnTo>
                      <a:pt x="155" y="14"/>
                    </a:lnTo>
                    <a:lnTo>
                      <a:pt x="161" y="11"/>
                    </a:lnTo>
                    <a:lnTo>
                      <a:pt x="163" y="8"/>
                    </a:lnTo>
                    <a:lnTo>
                      <a:pt x="161" y="11"/>
                    </a:lnTo>
                    <a:lnTo>
                      <a:pt x="162" y="9"/>
                    </a:lnTo>
                    <a:lnTo>
                      <a:pt x="164" y="7"/>
                    </a:lnTo>
                    <a:lnTo>
                      <a:pt x="164" y="5"/>
                    </a:lnTo>
                    <a:lnTo>
                      <a:pt x="163" y="2"/>
                    </a:lnTo>
                    <a:lnTo>
                      <a:pt x="162" y="1"/>
                    </a:lnTo>
                    <a:lnTo>
                      <a:pt x="160" y="0"/>
                    </a:lnTo>
                    <a:lnTo>
                      <a:pt x="159" y="0"/>
                    </a:lnTo>
                    <a:lnTo>
                      <a:pt x="156" y="0"/>
                    </a:lnTo>
                    <a:lnTo>
                      <a:pt x="154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89" name="Freeform 121">
                <a:extLst>
                  <a:ext uri="{FF2B5EF4-FFF2-40B4-BE49-F238E27FC236}">
                    <a16:creationId xmlns:a16="http://schemas.microsoft.com/office/drawing/2014/main" id="{DAF5CDAB-9D96-BFA2-9BCA-3C39861BE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" y="1934"/>
                <a:ext cx="23" cy="139"/>
              </a:xfrm>
              <a:custGeom>
                <a:avLst/>
                <a:gdLst>
                  <a:gd name="T0" fmla="*/ 17 w 23"/>
                  <a:gd name="T1" fmla="*/ 11 h 139"/>
                  <a:gd name="T2" fmla="*/ 13 w 23"/>
                  <a:gd name="T3" fmla="*/ 3 h 139"/>
                  <a:gd name="T4" fmla="*/ 12 w 23"/>
                  <a:gd name="T5" fmla="*/ 9 h 139"/>
                  <a:gd name="T6" fmla="*/ 11 w 23"/>
                  <a:gd name="T7" fmla="*/ 15 h 139"/>
                  <a:gd name="T8" fmla="*/ 10 w 23"/>
                  <a:gd name="T9" fmla="*/ 21 h 139"/>
                  <a:gd name="T10" fmla="*/ 10 w 23"/>
                  <a:gd name="T11" fmla="*/ 27 h 139"/>
                  <a:gd name="T12" fmla="*/ 10 w 23"/>
                  <a:gd name="T13" fmla="*/ 35 h 139"/>
                  <a:gd name="T14" fmla="*/ 10 w 23"/>
                  <a:gd name="T15" fmla="*/ 41 h 139"/>
                  <a:gd name="T16" fmla="*/ 10 w 23"/>
                  <a:gd name="T17" fmla="*/ 49 h 139"/>
                  <a:gd name="T18" fmla="*/ 10 w 23"/>
                  <a:gd name="T19" fmla="*/ 57 h 139"/>
                  <a:gd name="T20" fmla="*/ 10 w 23"/>
                  <a:gd name="T21" fmla="*/ 65 h 139"/>
                  <a:gd name="T22" fmla="*/ 10 w 23"/>
                  <a:gd name="T23" fmla="*/ 74 h 139"/>
                  <a:gd name="T24" fmla="*/ 9 w 23"/>
                  <a:gd name="T25" fmla="*/ 83 h 139"/>
                  <a:gd name="T26" fmla="*/ 9 w 23"/>
                  <a:gd name="T27" fmla="*/ 92 h 139"/>
                  <a:gd name="T28" fmla="*/ 7 w 23"/>
                  <a:gd name="T29" fmla="*/ 102 h 139"/>
                  <a:gd name="T30" fmla="*/ 5 w 23"/>
                  <a:gd name="T31" fmla="*/ 112 h 139"/>
                  <a:gd name="T32" fmla="*/ 3 w 23"/>
                  <a:gd name="T33" fmla="*/ 123 h 139"/>
                  <a:gd name="T34" fmla="*/ 0 w 23"/>
                  <a:gd name="T35" fmla="*/ 133 h 139"/>
                  <a:gd name="T36" fmla="*/ 8 w 23"/>
                  <a:gd name="T37" fmla="*/ 138 h 139"/>
                  <a:gd name="T38" fmla="*/ 11 w 23"/>
                  <a:gd name="T39" fmla="*/ 126 h 139"/>
                  <a:gd name="T40" fmla="*/ 14 w 23"/>
                  <a:gd name="T41" fmla="*/ 115 h 139"/>
                  <a:gd name="T42" fmla="*/ 16 w 23"/>
                  <a:gd name="T43" fmla="*/ 105 h 139"/>
                  <a:gd name="T44" fmla="*/ 17 w 23"/>
                  <a:gd name="T45" fmla="*/ 94 h 139"/>
                  <a:gd name="T46" fmla="*/ 18 w 23"/>
                  <a:gd name="T47" fmla="*/ 84 h 139"/>
                  <a:gd name="T48" fmla="*/ 19 w 23"/>
                  <a:gd name="T49" fmla="*/ 75 h 139"/>
                  <a:gd name="T50" fmla="*/ 19 w 23"/>
                  <a:gd name="T51" fmla="*/ 66 h 139"/>
                  <a:gd name="T52" fmla="*/ 19 w 23"/>
                  <a:gd name="T53" fmla="*/ 57 h 139"/>
                  <a:gd name="T54" fmla="*/ 19 w 23"/>
                  <a:gd name="T55" fmla="*/ 49 h 139"/>
                  <a:gd name="T56" fmla="*/ 19 w 23"/>
                  <a:gd name="T57" fmla="*/ 41 h 139"/>
                  <a:gd name="T58" fmla="*/ 19 w 23"/>
                  <a:gd name="T59" fmla="*/ 35 h 139"/>
                  <a:gd name="T60" fmla="*/ 19 w 23"/>
                  <a:gd name="T61" fmla="*/ 27 h 139"/>
                  <a:gd name="T62" fmla="*/ 19 w 23"/>
                  <a:gd name="T63" fmla="*/ 22 h 139"/>
                  <a:gd name="T64" fmla="*/ 20 w 23"/>
                  <a:gd name="T65" fmla="*/ 16 h 139"/>
                  <a:gd name="T66" fmla="*/ 20 w 23"/>
                  <a:gd name="T67" fmla="*/ 12 h 139"/>
                  <a:gd name="T68" fmla="*/ 21 w 23"/>
                  <a:gd name="T69" fmla="*/ 8 h 139"/>
                  <a:gd name="T70" fmla="*/ 18 w 23"/>
                  <a:gd name="T71" fmla="*/ 0 h 139"/>
                  <a:gd name="T72" fmla="*/ 21 w 23"/>
                  <a:gd name="T73" fmla="*/ 8 h 139"/>
                  <a:gd name="T74" fmla="*/ 22 w 23"/>
                  <a:gd name="T75" fmla="*/ 5 h 139"/>
                  <a:gd name="T76" fmla="*/ 21 w 23"/>
                  <a:gd name="T77" fmla="*/ 3 h 139"/>
                  <a:gd name="T78" fmla="*/ 20 w 23"/>
                  <a:gd name="T79" fmla="*/ 2 h 139"/>
                  <a:gd name="T80" fmla="*/ 19 w 23"/>
                  <a:gd name="T81" fmla="*/ 0 h 139"/>
                  <a:gd name="T82" fmla="*/ 17 w 23"/>
                  <a:gd name="T83" fmla="*/ 0 h 139"/>
                  <a:gd name="T84" fmla="*/ 16 w 23"/>
                  <a:gd name="T85" fmla="*/ 0 h 139"/>
                  <a:gd name="T86" fmla="*/ 14 w 23"/>
                  <a:gd name="T87" fmla="*/ 1 h 139"/>
                  <a:gd name="T88" fmla="*/ 13 w 23"/>
                  <a:gd name="T89" fmla="*/ 3 h 139"/>
                  <a:gd name="T90" fmla="*/ 17 w 23"/>
                  <a:gd name="T91" fmla="*/ 11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" h="139">
                    <a:moveTo>
                      <a:pt x="17" y="11"/>
                    </a:moveTo>
                    <a:lnTo>
                      <a:pt x="13" y="3"/>
                    </a:lnTo>
                    <a:lnTo>
                      <a:pt x="12" y="9"/>
                    </a:lnTo>
                    <a:lnTo>
                      <a:pt x="11" y="15"/>
                    </a:lnTo>
                    <a:lnTo>
                      <a:pt x="10" y="21"/>
                    </a:lnTo>
                    <a:lnTo>
                      <a:pt x="10" y="27"/>
                    </a:lnTo>
                    <a:lnTo>
                      <a:pt x="10" y="35"/>
                    </a:lnTo>
                    <a:lnTo>
                      <a:pt x="10" y="41"/>
                    </a:lnTo>
                    <a:lnTo>
                      <a:pt x="10" y="49"/>
                    </a:lnTo>
                    <a:lnTo>
                      <a:pt x="10" y="57"/>
                    </a:lnTo>
                    <a:lnTo>
                      <a:pt x="10" y="65"/>
                    </a:lnTo>
                    <a:lnTo>
                      <a:pt x="10" y="74"/>
                    </a:lnTo>
                    <a:lnTo>
                      <a:pt x="9" y="83"/>
                    </a:lnTo>
                    <a:lnTo>
                      <a:pt x="9" y="92"/>
                    </a:lnTo>
                    <a:lnTo>
                      <a:pt x="7" y="102"/>
                    </a:lnTo>
                    <a:lnTo>
                      <a:pt x="5" y="112"/>
                    </a:lnTo>
                    <a:lnTo>
                      <a:pt x="3" y="123"/>
                    </a:lnTo>
                    <a:lnTo>
                      <a:pt x="0" y="133"/>
                    </a:lnTo>
                    <a:lnTo>
                      <a:pt x="8" y="138"/>
                    </a:lnTo>
                    <a:lnTo>
                      <a:pt x="11" y="126"/>
                    </a:lnTo>
                    <a:lnTo>
                      <a:pt x="14" y="115"/>
                    </a:lnTo>
                    <a:lnTo>
                      <a:pt x="16" y="105"/>
                    </a:lnTo>
                    <a:lnTo>
                      <a:pt x="17" y="94"/>
                    </a:lnTo>
                    <a:lnTo>
                      <a:pt x="18" y="84"/>
                    </a:lnTo>
                    <a:lnTo>
                      <a:pt x="19" y="75"/>
                    </a:lnTo>
                    <a:lnTo>
                      <a:pt x="19" y="66"/>
                    </a:lnTo>
                    <a:lnTo>
                      <a:pt x="19" y="57"/>
                    </a:lnTo>
                    <a:lnTo>
                      <a:pt x="19" y="49"/>
                    </a:lnTo>
                    <a:lnTo>
                      <a:pt x="19" y="41"/>
                    </a:lnTo>
                    <a:lnTo>
                      <a:pt x="19" y="35"/>
                    </a:lnTo>
                    <a:lnTo>
                      <a:pt x="19" y="27"/>
                    </a:lnTo>
                    <a:lnTo>
                      <a:pt x="19" y="22"/>
                    </a:lnTo>
                    <a:lnTo>
                      <a:pt x="20" y="16"/>
                    </a:lnTo>
                    <a:lnTo>
                      <a:pt x="20" y="12"/>
                    </a:lnTo>
                    <a:lnTo>
                      <a:pt x="21" y="8"/>
                    </a:lnTo>
                    <a:lnTo>
                      <a:pt x="18" y="0"/>
                    </a:lnTo>
                    <a:lnTo>
                      <a:pt x="21" y="8"/>
                    </a:lnTo>
                    <a:lnTo>
                      <a:pt x="22" y="5"/>
                    </a:lnTo>
                    <a:lnTo>
                      <a:pt x="21" y="3"/>
                    </a:lnTo>
                    <a:lnTo>
                      <a:pt x="20" y="2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4" y="1"/>
                    </a:lnTo>
                    <a:lnTo>
                      <a:pt x="13" y="3"/>
                    </a:lnTo>
                    <a:lnTo>
                      <a:pt x="17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90" name="Freeform 122">
                <a:extLst>
                  <a:ext uri="{FF2B5EF4-FFF2-40B4-BE49-F238E27FC236}">
                    <a16:creationId xmlns:a16="http://schemas.microsoft.com/office/drawing/2014/main" id="{FEE748A6-E01A-9940-C6DF-2E13E79C0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" y="2580"/>
                <a:ext cx="21" cy="23"/>
              </a:xfrm>
              <a:custGeom>
                <a:avLst/>
                <a:gdLst>
                  <a:gd name="T0" fmla="*/ 0 w 21"/>
                  <a:gd name="T1" fmla="*/ 12 h 23"/>
                  <a:gd name="T2" fmla="*/ 2 w 21"/>
                  <a:gd name="T3" fmla="*/ 18 h 23"/>
                  <a:gd name="T4" fmla="*/ 6 w 21"/>
                  <a:gd name="T5" fmla="*/ 20 h 23"/>
                  <a:gd name="T6" fmla="*/ 10 w 21"/>
                  <a:gd name="T7" fmla="*/ 22 h 23"/>
                  <a:gd name="T8" fmla="*/ 14 w 21"/>
                  <a:gd name="T9" fmla="*/ 20 h 23"/>
                  <a:gd name="T10" fmla="*/ 17 w 21"/>
                  <a:gd name="T11" fmla="*/ 16 h 23"/>
                  <a:gd name="T12" fmla="*/ 20 w 21"/>
                  <a:gd name="T13" fmla="*/ 11 h 23"/>
                  <a:gd name="T14" fmla="*/ 20 w 21"/>
                  <a:gd name="T15" fmla="*/ 5 h 23"/>
                  <a:gd name="T16" fmla="*/ 18 w 21"/>
                  <a:gd name="T17" fmla="*/ 0 h 23"/>
                  <a:gd name="T18" fmla="*/ 0 w 21"/>
                  <a:gd name="T1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0" y="12"/>
                    </a:moveTo>
                    <a:lnTo>
                      <a:pt x="2" y="18"/>
                    </a:lnTo>
                    <a:lnTo>
                      <a:pt x="6" y="20"/>
                    </a:lnTo>
                    <a:lnTo>
                      <a:pt x="10" y="22"/>
                    </a:lnTo>
                    <a:lnTo>
                      <a:pt x="14" y="20"/>
                    </a:lnTo>
                    <a:lnTo>
                      <a:pt x="17" y="16"/>
                    </a:lnTo>
                    <a:lnTo>
                      <a:pt x="20" y="11"/>
                    </a:lnTo>
                    <a:lnTo>
                      <a:pt x="20" y="5"/>
                    </a:lnTo>
                    <a:lnTo>
                      <a:pt x="18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91" name="Freeform 123">
                <a:extLst>
                  <a:ext uri="{FF2B5EF4-FFF2-40B4-BE49-F238E27FC236}">
                    <a16:creationId xmlns:a16="http://schemas.microsoft.com/office/drawing/2014/main" id="{7ECA1F29-286A-4324-CD58-ADE365D0F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" y="2531"/>
                <a:ext cx="21" cy="57"/>
              </a:xfrm>
              <a:custGeom>
                <a:avLst/>
                <a:gdLst>
                  <a:gd name="T0" fmla="*/ 0 w 21"/>
                  <a:gd name="T1" fmla="*/ 6 h 57"/>
                  <a:gd name="T2" fmla="*/ 0 w 21"/>
                  <a:gd name="T3" fmla="*/ 6 h 57"/>
                  <a:gd name="T4" fmla="*/ 1 w 21"/>
                  <a:gd name="T5" fmla="*/ 12 h 57"/>
                  <a:gd name="T6" fmla="*/ 1 w 21"/>
                  <a:gd name="T7" fmla="*/ 19 h 57"/>
                  <a:gd name="T8" fmla="*/ 2 w 21"/>
                  <a:gd name="T9" fmla="*/ 25 h 57"/>
                  <a:gd name="T10" fmla="*/ 4 w 21"/>
                  <a:gd name="T11" fmla="*/ 31 h 57"/>
                  <a:gd name="T12" fmla="*/ 5 w 21"/>
                  <a:gd name="T13" fmla="*/ 37 h 57"/>
                  <a:gd name="T14" fmla="*/ 7 w 21"/>
                  <a:gd name="T15" fmla="*/ 44 h 57"/>
                  <a:gd name="T16" fmla="*/ 9 w 21"/>
                  <a:gd name="T17" fmla="*/ 50 h 57"/>
                  <a:gd name="T18" fmla="*/ 11 w 21"/>
                  <a:gd name="T19" fmla="*/ 56 h 57"/>
                  <a:gd name="T20" fmla="*/ 20 w 21"/>
                  <a:gd name="T21" fmla="*/ 50 h 57"/>
                  <a:gd name="T22" fmla="*/ 17 w 21"/>
                  <a:gd name="T23" fmla="*/ 45 h 57"/>
                  <a:gd name="T24" fmla="*/ 15 w 21"/>
                  <a:gd name="T25" fmla="*/ 40 h 57"/>
                  <a:gd name="T26" fmla="*/ 14 w 21"/>
                  <a:gd name="T27" fmla="*/ 34 h 57"/>
                  <a:gd name="T28" fmla="*/ 13 w 21"/>
                  <a:gd name="T29" fmla="*/ 28 h 57"/>
                  <a:gd name="T30" fmla="*/ 12 w 21"/>
                  <a:gd name="T31" fmla="*/ 22 h 57"/>
                  <a:gd name="T32" fmla="*/ 11 w 21"/>
                  <a:gd name="T33" fmla="*/ 17 h 57"/>
                  <a:gd name="T34" fmla="*/ 10 w 21"/>
                  <a:gd name="T35" fmla="*/ 11 h 57"/>
                  <a:gd name="T36" fmla="*/ 10 w 21"/>
                  <a:gd name="T37" fmla="*/ 5 h 57"/>
                  <a:gd name="T38" fmla="*/ 10 w 21"/>
                  <a:gd name="T39" fmla="*/ 6 h 57"/>
                  <a:gd name="T40" fmla="*/ 10 w 21"/>
                  <a:gd name="T41" fmla="*/ 5 h 57"/>
                  <a:gd name="T42" fmla="*/ 8 w 21"/>
                  <a:gd name="T43" fmla="*/ 3 h 57"/>
                  <a:gd name="T44" fmla="*/ 7 w 21"/>
                  <a:gd name="T45" fmla="*/ 0 h 57"/>
                  <a:gd name="T46" fmla="*/ 6 w 21"/>
                  <a:gd name="T47" fmla="*/ 0 h 57"/>
                  <a:gd name="T48" fmla="*/ 4 w 21"/>
                  <a:gd name="T49" fmla="*/ 0 h 57"/>
                  <a:gd name="T50" fmla="*/ 2 w 21"/>
                  <a:gd name="T51" fmla="*/ 0 h 57"/>
                  <a:gd name="T52" fmla="*/ 1 w 21"/>
                  <a:gd name="T53" fmla="*/ 2 h 57"/>
                  <a:gd name="T54" fmla="*/ 0 w 21"/>
                  <a:gd name="T55" fmla="*/ 4 h 57"/>
                  <a:gd name="T56" fmla="*/ 0 w 21"/>
                  <a:gd name="T57" fmla="*/ 6 h 57"/>
                  <a:gd name="T58" fmla="*/ 0 w 21"/>
                  <a:gd name="T59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1" h="57">
                    <a:moveTo>
                      <a:pt x="0" y="6"/>
                    </a:moveTo>
                    <a:lnTo>
                      <a:pt x="0" y="6"/>
                    </a:lnTo>
                    <a:lnTo>
                      <a:pt x="1" y="12"/>
                    </a:lnTo>
                    <a:lnTo>
                      <a:pt x="1" y="19"/>
                    </a:lnTo>
                    <a:lnTo>
                      <a:pt x="2" y="25"/>
                    </a:lnTo>
                    <a:lnTo>
                      <a:pt x="4" y="31"/>
                    </a:lnTo>
                    <a:lnTo>
                      <a:pt x="5" y="37"/>
                    </a:lnTo>
                    <a:lnTo>
                      <a:pt x="7" y="44"/>
                    </a:lnTo>
                    <a:lnTo>
                      <a:pt x="9" y="50"/>
                    </a:lnTo>
                    <a:lnTo>
                      <a:pt x="11" y="56"/>
                    </a:lnTo>
                    <a:lnTo>
                      <a:pt x="20" y="50"/>
                    </a:lnTo>
                    <a:lnTo>
                      <a:pt x="17" y="45"/>
                    </a:lnTo>
                    <a:lnTo>
                      <a:pt x="15" y="40"/>
                    </a:lnTo>
                    <a:lnTo>
                      <a:pt x="14" y="34"/>
                    </a:lnTo>
                    <a:lnTo>
                      <a:pt x="13" y="28"/>
                    </a:lnTo>
                    <a:lnTo>
                      <a:pt x="12" y="22"/>
                    </a:lnTo>
                    <a:lnTo>
                      <a:pt x="11" y="17"/>
                    </a:lnTo>
                    <a:lnTo>
                      <a:pt x="10" y="11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92" name="Freeform 124">
                <a:extLst>
                  <a:ext uri="{FF2B5EF4-FFF2-40B4-BE49-F238E27FC236}">
                    <a16:creationId xmlns:a16="http://schemas.microsoft.com/office/drawing/2014/main" id="{D8421EA6-393A-FA87-3034-B9298968E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" y="2497"/>
                <a:ext cx="21" cy="41"/>
              </a:xfrm>
              <a:custGeom>
                <a:avLst/>
                <a:gdLst>
                  <a:gd name="T0" fmla="*/ 6 w 21"/>
                  <a:gd name="T1" fmla="*/ 0 h 41"/>
                  <a:gd name="T2" fmla="*/ 4 w 21"/>
                  <a:gd name="T3" fmla="*/ 6 h 41"/>
                  <a:gd name="T4" fmla="*/ 3 w 21"/>
                  <a:gd name="T5" fmla="*/ 12 h 41"/>
                  <a:gd name="T6" fmla="*/ 2 w 21"/>
                  <a:gd name="T7" fmla="*/ 17 h 41"/>
                  <a:gd name="T8" fmla="*/ 1 w 21"/>
                  <a:gd name="T9" fmla="*/ 21 h 41"/>
                  <a:gd name="T10" fmla="*/ 1 w 21"/>
                  <a:gd name="T11" fmla="*/ 25 h 41"/>
                  <a:gd name="T12" fmla="*/ 0 w 21"/>
                  <a:gd name="T13" fmla="*/ 30 h 41"/>
                  <a:gd name="T14" fmla="*/ 0 w 21"/>
                  <a:gd name="T15" fmla="*/ 35 h 41"/>
                  <a:gd name="T16" fmla="*/ 0 w 21"/>
                  <a:gd name="T17" fmla="*/ 40 h 41"/>
                  <a:gd name="T18" fmla="*/ 14 w 21"/>
                  <a:gd name="T19" fmla="*/ 40 h 41"/>
                  <a:gd name="T20" fmla="*/ 14 w 21"/>
                  <a:gd name="T21" fmla="*/ 35 h 41"/>
                  <a:gd name="T22" fmla="*/ 14 w 21"/>
                  <a:gd name="T23" fmla="*/ 30 h 41"/>
                  <a:gd name="T24" fmla="*/ 14 w 21"/>
                  <a:gd name="T25" fmla="*/ 26 h 41"/>
                  <a:gd name="T26" fmla="*/ 15 w 21"/>
                  <a:gd name="T27" fmla="*/ 22 h 41"/>
                  <a:gd name="T28" fmla="*/ 16 w 21"/>
                  <a:gd name="T29" fmla="*/ 18 h 41"/>
                  <a:gd name="T30" fmla="*/ 17 w 21"/>
                  <a:gd name="T31" fmla="*/ 14 h 41"/>
                  <a:gd name="T32" fmla="*/ 18 w 21"/>
                  <a:gd name="T33" fmla="*/ 8 h 41"/>
                  <a:gd name="T34" fmla="*/ 20 w 21"/>
                  <a:gd name="T35" fmla="*/ 2 h 41"/>
                  <a:gd name="T36" fmla="*/ 6 w 21"/>
                  <a:gd name="T3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" h="41">
                    <a:moveTo>
                      <a:pt x="6" y="0"/>
                    </a:moveTo>
                    <a:lnTo>
                      <a:pt x="4" y="6"/>
                    </a:lnTo>
                    <a:lnTo>
                      <a:pt x="3" y="12"/>
                    </a:lnTo>
                    <a:lnTo>
                      <a:pt x="2" y="17"/>
                    </a:lnTo>
                    <a:lnTo>
                      <a:pt x="1" y="21"/>
                    </a:lnTo>
                    <a:lnTo>
                      <a:pt x="1" y="25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14" y="40"/>
                    </a:lnTo>
                    <a:lnTo>
                      <a:pt x="14" y="35"/>
                    </a:lnTo>
                    <a:lnTo>
                      <a:pt x="14" y="30"/>
                    </a:lnTo>
                    <a:lnTo>
                      <a:pt x="14" y="26"/>
                    </a:lnTo>
                    <a:lnTo>
                      <a:pt x="15" y="22"/>
                    </a:lnTo>
                    <a:lnTo>
                      <a:pt x="16" y="18"/>
                    </a:lnTo>
                    <a:lnTo>
                      <a:pt x="17" y="14"/>
                    </a:lnTo>
                    <a:lnTo>
                      <a:pt x="18" y="8"/>
                    </a:lnTo>
                    <a:lnTo>
                      <a:pt x="20" y="2"/>
                    </a:lnTo>
                    <a:lnTo>
                      <a:pt x="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93" name="Freeform 125">
                <a:extLst>
                  <a:ext uri="{FF2B5EF4-FFF2-40B4-BE49-F238E27FC236}">
                    <a16:creationId xmlns:a16="http://schemas.microsoft.com/office/drawing/2014/main" id="{60B4F151-D421-2DD0-20B1-1B7853929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" y="2492"/>
                <a:ext cx="23" cy="23"/>
              </a:xfrm>
              <a:custGeom>
                <a:avLst/>
                <a:gdLst>
                  <a:gd name="T0" fmla="*/ 22 w 23"/>
                  <a:gd name="T1" fmla="*/ 22 h 23"/>
                  <a:gd name="T2" fmla="*/ 22 w 23"/>
                  <a:gd name="T3" fmla="*/ 12 h 23"/>
                  <a:gd name="T4" fmla="*/ 19 w 23"/>
                  <a:gd name="T5" fmla="*/ 7 h 23"/>
                  <a:gd name="T6" fmla="*/ 16 w 23"/>
                  <a:gd name="T7" fmla="*/ 2 h 23"/>
                  <a:gd name="T8" fmla="*/ 12 w 23"/>
                  <a:gd name="T9" fmla="*/ 0 h 23"/>
                  <a:gd name="T10" fmla="*/ 8 w 23"/>
                  <a:gd name="T11" fmla="*/ 0 h 23"/>
                  <a:gd name="T12" fmla="*/ 4 w 23"/>
                  <a:gd name="T13" fmla="*/ 2 h 23"/>
                  <a:gd name="T14" fmla="*/ 1 w 23"/>
                  <a:gd name="T15" fmla="*/ 7 h 23"/>
                  <a:gd name="T16" fmla="*/ 0 w 23"/>
                  <a:gd name="T17" fmla="*/ 14 h 23"/>
                  <a:gd name="T18" fmla="*/ 22 w 23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22" y="22"/>
                    </a:moveTo>
                    <a:lnTo>
                      <a:pt x="22" y="12"/>
                    </a:lnTo>
                    <a:lnTo>
                      <a:pt x="19" y="7"/>
                    </a:lnTo>
                    <a:lnTo>
                      <a:pt x="16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1" y="7"/>
                    </a:lnTo>
                    <a:lnTo>
                      <a:pt x="0" y="14"/>
                    </a:lnTo>
                    <a:lnTo>
                      <a:pt x="22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94" name="Freeform 126">
                <a:extLst>
                  <a:ext uri="{FF2B5EF4-FFF2-40B4-BE49-F238E27FC236}">
                    <a16:creationId xmlns:a16="http://schemas.microsoft.com/office/drawing/2014/main" id="{10F77CB1-7992-6003-C9DA-E684D393C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" y="2587"/>
                <a:ext cx="22" cy="23"/>
              </a:xfrm>
              <a:custGeom>
                <a:avLst/>
                <a:gdLst>
                  <a:gd name="T0" fmla="*/ 0 w 22"/>
                  <a:gd name="T1" fmla="*/ 12 h 23"/>
                  <a:gd name="T2" fmla="*/ 2 w 22"/>
                  <a:gd name="T3" fmla="*/ 18 h 23"/>
                  <a:gd name="T4" fmla="*/ 6 w 22"/>
                  <a:gd name="T5" fmla="*/ 22 h 23"/>
                  <a:gd name="T6" fmla="*/ 10 w 22"/>
                  <a:gd name="T7" fmla="*/ 22 h 23"/>
                  <a:gd name="T8" fmla="*/ 14 w 22"/>
                  <a:gd name="T9" fmla="*/ 20 h 23"/>
                  <a:gd name="T10" fmla="*/ 17 w 22"/>
                  <a:gd name="T11" fmla="*/ 18 h 23"/>
                  <a:gd name="T12" fmla="*/ 19 w 22"/>
                  <a:gd name="T13" fmla="*/ 12 h 23"/>
                  <a:gd name="T14" fmla="*/ 21 w 22"/>
                  <a:gd name="T15" fmla="*/ 6 h 23"/>
                  <a:gd name="T16" fmla="*/ 19 w 22"/>
                  <a:gd name="T17" fmla="*/ 0 h 23"/>
                  <a:gd name="T18" fmla="*/ 0 w 22"/>
                  <a:gd name="T1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0" y="12"/>
                    </a:moveTo>
                    <a:lnTo>
                      <a:pt x="2" y="18"/>
                    </a:lnTo>
                    <a:lnTo>
                      <a:pt x="6" y="22"/>
                    </a:lnTo>
                    <a:lnTo>
                      <a:pt x="10" y="22"/>
                    </a:lnTo>
                    <a:lnTo>
                      <a:pt x="14" y="20"/>
                    </a:lnTo>
                    <a:lnTo>
                      <a:pt x="17" y="18"/>
                    </a:lnTo>
                    <a:lnTo>
                      <a:pt x="19" y="12"/>
                    </a:lnTo>
                    <a:lnTo>
                      <a:pt x="21" y="6"/>
                    </a:lnTo>
                    <a:lnTo>
                      <a:pt x="19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95" name="Freeform 127">
                <a:extLst>
                  <a:ext uri="{FF2B5EF4-FFF2-40B4-BE49-F238E27FC236}">
                    <a16:creationId xmlns:a16="http://schemas.microsoft.com/office/drawing/2014/main" id="{EEE9066B-684B-A550-4914-AF368B6F4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" y="2532"/>
                <a:ext cx="22" cy="60"/>
              </a:xfrm>
              <a:custGeom>
                <a:avLst/>
                <a:gdLst>
                  <a:gd name="T0" fmla="*/ 0 w 22"/>
                  <a:gd name="T1" fmla="*/ 6 h 60"/>
                  <a:gd name="T2" fmla="*/ 0 w 22"/>
                  <a:gd name="T3" fmla="*/ 6 h 60"/>
                  <a:gd name="T4" fmla="*/ 0 w 22"/>
                  <a:gd name="T5" fmla="*/ 10 h 60"/>
                  <a:gd name="T6" fmla="*/ 1 w 22"/>
                  <a:gd name="T7" fmla="*/ 13 h 60"/>
                  <a:gd name="T8" fmla="*/ 1 w 22"/>
                  <a:gd name="T9" fmla="*/ 16 h 60"/>
                  <a:gd name="T10" fmla="*/ 2 w 22"/>
                  <a:gd name="T11" fmla="*/ 19 h 60"/>
                  <a:gd name="T12" fmla="*/ 2 w 22"/>
                  <a:gd name="T13" fmla="*/ 22 h 60"/>
                  <a:gd name="T14" fmla="*/ 3 w 22"/>
                  <a:gd name="T15" fmla="*/ 25 h 60"/>
                  <a:gd name="T16" fmla="*/ 4 w 22"/>
                  <a:gd name="T17" fmla="*/ 29 h 60"/>
                  <a:gd name="T18" fmla="*/ 5 w 22"/>
                  <a:gd name="T19" fmla="*/ 32 h 60"/>
                  <a:gd name="T20" fmla="*/ 5 w 22"/>
                  <a:gd name="T21" fmla="*/ 36 h 60"/>
                  <a:gd name="T22" fmla="*/ 7 w 22"/>
                  <a:gd name="T23" fmla="*/ 39 h 60"/>
                  <a:gd name="T24" fmla="*/ 8 w 22"/>
                  <a:gd name="T25" fmla="*/ 42 h 60"/>
                  <a:gd name="T26" fmla="*/ 9 w 22"/>
                  <a:gd name="T27" fmla="*/ 45 h 60"/>
                  <a:gd name="T28" fmla="*/ 10 w 22"/>
                  <a:gd name="T29" fmla="*/ 49 h 60"/>
                  <a:gd name="T30" fmla="*/ 11 w 22"/>
                  <a:gd name="T31" fmla="*/ 52 h 60"/>
                  <a:gd name="T32" fmla="*/ 12 w 22"/>
                  <a:gd name="T33" fmla="*/ 56 h 60"/>
                  <a:gd name="T34" fmla="*/ 12 w 22"/>
                  <a:gd name="T35" fmla="*/ 59 h 60"/>
                  <a:gd name="T36" fmla="*/ 21 w 22"/>
                  <a:gd name="T37" fmla="*/ 54 h 60"/>
                  <a:gd name="T38" fmla="*/ 19 w 22"/>
                  <a:gd name="T39" fmla="*/ 50 h 60"/>
                  <a:gd name="T40" fmla="*/ 19 w 22"/>
                  <a:gd name="T41" fmla="*/ 47 h 60"/>
                  <a:gd name="T42" fmla="*/ 18 w 22"/>
                  <a:gd name="T43" fmla="*/ 44 h 60"/>
                  <a:gd name="T44" fmla="*/ 17 w 22"/>
                  <a:gd name="T45" fmla="*/ 41 h 60"/>
                  <a:gd name="T46" fmla="*/ 16 w 22"/>
                  <a:gd name="T47" fmla="*/ 38 h 60"/>
                  <a:gd name="T48" fmla="*/ 15 w 22"/>
                  <a:gd name="T49" fmla="*/ 34 h 60"/>
                  <a:gd name="T50" fmla="*/ 14 w 22"/>
                  <a:gd name="T51" fmla="*/ 31 h 60"/>
                  <a:gd name="T52" fmla="*/ 12 w 22"/>
                  <a:gd name="T53" fmla="*/ 28 h 60"/>
                  <a:gd name="T54" fmla="*/ 12 w 22"/>
                  <a:gd name="T55" fmla="*/ 25 h 60"/>
                  <a:gd name="T56" fmla="*/ 11 w 22"/>
                  <a:gd name="T57" fmla="*/ 22 h 60"/>
                  <a:gd name="T58" fmla="*/ 11 w 22"/>
                  <a:gd name="T59" fmla="*/ 19 h 60"/>
                  <a:gd name="T60" fmla="*/ 10 w 22"/>
                  <a:gd name="T61" fmla="*/ 16 h 60"/>
                  <a:gd name="T62" fmla="*/ 9 w 22"/>
                  <a:gd name="T63" fmla="*/ 14 h 60"/>
                  <a:gd name="T64" fmla="*/ 9 w 22"/>
                  <a:gd name="T65" fmla="*/ 10 h 60"/>
                  <a:gd name="T66" fmla="*/ 9 w 22"/>
                  <a:gd name="T67" fmla="*/ 8 h 60"/>
                  <a:gd name="T68" fmla="*/ 8 w 22"/>
                  <a:gd name="T69" fmla="*/ 5 h 60"/>
                  <a:gd name="T70" fmla="*/ 8 w 22"/>
                  <a:gd name="T71" fmla="*/ 4 h 60"/>
                  <a:gd name="T72" fmla="*/ 8 w 22"/>
                  <a:gd name="T73" fmla="*/ 5 h 60"/>
                  <a:gd name="T74" fmla="*/ 8 w 22"/>
                  <a:gd name="T75" fmla="*/ 2 h 60"/>
                  <a:gd name="T76" fmla="*/ 7 w 22"/>
                  <a:gd name="T77" fmla="*/ 0 h 60"/>
                  <a:gd name="T78" fmla="*/ 5 w 22"/>
                  <a:gd name="T79" fmla="*/ 0 h 60"/>
                  <a:gd name="T80" fmla="*/ 4 w 22"/>
                  <a:gd name="T81" fmla="*/ 0 h 60"/>
                  <a:gd name="T82" fmla="*/ 2 w 22"/>
                  <a:gd name="T83" fmla="*/ 0 h 60"/>
                  <a:gd name="T84" fmla="*/ 1 w 22"/>
                  <a:gd name="T85" fmla="*/ 2 h 60"/>
                  <a:gd name="T86" fmla="*/ 0 w 22"/>
                  <a:gd name="T87" fmla="*/ 3 h 60"/>
                  <a:gd name="T88" fmla="*/ 0 w 22"/>
                  <a:gd name="T89" fmla="*/ 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" h="60">
                    <a:moveTo>
                      <a:pt x="0" y="6"/>
                    </a:moveTo>
                    <a:lnTo>
                      <a:pt x="0" y="6"/>
                    </a:lnTo>
                    <a:lnTo>
                      <a:pt x="0" y="10"/>
                    </a:lnTo>
                    <a:lnTo>
                      <a:pt x="1" y="13"/>
                    </a:lnTo>
                    <a:lnTo>
                      <a:pt x="1" y="16"/>
                    </a:lnTo>
                    <a:lnTo>
                      <a:pt x="2" y="19"/>
                    </a:lnTo>
                    <a:lnTo>
                      <a:pt x="2" y="22"/>
                    </a:lnTo>
                    <a:lnTo>
                      <a:pt x="3" y="25"/>
                    </a:lnTo>
                    <a:lnTo>
                      <a:pt x="4" y="29"/>
                    </a:lnTo>
                    <a:lnTo>
                      <a:pt x="5" y="32"/>
                    </a:lnTo>
                    <a:lnTo>
                      <a:pt x="5" y="36"/>
                    </a:lnTo>
                    <a:lnTo>
                      <a:pt x="7" y="39"/>
                    </a:lnTo>
                    <a:lnTo>
                      <a:pt x="8" y="42"/>
                    </a:lnTo>
                    <a:lnTo>
                      <a:pt x="9" y="45"/>
                    </a:lnTo>
                    <a:lnTo>
                      <a:pt x="10" y="49"/>
                    </a:lnTo>
                    <a:lnTo>
                      <a:pt x="11" y="52"/>
                    </a:lnTo>
                    <a:lnTo>
                      <a:pt x="12" y="56"/>
                    </a:lnTo>
                    <a:lnTo>
                      <a:pt x="12" y="59"/>
                    </a:lnTo>
                    <a:lnTo>
                      <a:pt x="21" y="54"/>
                    </a:lnTo>
                    <a:lnTo>
                      <a:pt x="19" y="50"/>
                    </a:lnTo>
                    <a:lnTo>
                      <a:pt x="19" y="47"/>
                    </a:lnTo>
                    <a:lnTo>
                      <a:pt x="18" y="44"/>
                    </a:lnTo>
                    <a:lnTo>
                      <a:pt x="17" y="41"/>
                    </a:lnTo>
                    <a:lnTo>
                      <a:pt x="16" y="38"/>
                    </a:lnTo>
                    <a:lnTo>
                      <a:pt x="15" y="34"/>
                    </a:lnTo>
                    <a:lnTo>
                      <a:pt x="14" y="31"/>
                    </a:lnTo>
                    <a:lnTo>
                      <a:pt x="12" y="28"/>
                    </a:lnTo>
                    <a:lnTo>
                      <a:pt x="12" y="25"/>
                    </a:lnTo>
                    <a:lnTo>
                      <a:pt x="11" y="22"/>
                    </a:lnTo>
                    <a:lnTo>
                      <a:pt x="11" y="19"/>
                    </a:lnTo>
                    <a:lnTo>
                      <a:pt x="10" y="16"/>
                    </a:lnTo>
                    <a:lnTo>
                      <a:pt x="9" y="14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96" name="Freeform 128">
                <a:extLst>
                  <a:ext uri="{FF2B5EF4-FFF2-40B4-BE49-F238E27FC236}">
                    <a16:creationId xmlns:a16="http://schemas.microsoft.com/office/drawing/2014/main" id="{23153775-85EC-00CE-0D8D-A4A940914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" y="2498"/>
                <a:ext cx="22" cy="41"/>
              </a:xfrm>
              <a:custGeom>
                <a:avLst/>
                <a:gdLst>
                  <a:gd name="T0" fmla="*/ 5 w 22"/>
                  <a:gd name="T1" fmla="*/ 0 h 41"/>
                  <a:gd name="T2" fmla="*/ 4 w 22"/>
                  <a:gd name="T3" fmla="*/ 3 h 41"/>
                  <a:gd name="T4" fmla="*/ 3 w 22"/>
                  <a:gd name="T5" fmla="*/ 7 h 41"/>
                  <a:gd name="T6" fmla="*/ 2 w 22"/>
                  <a:gd name="T7" fmla="*/ 11 h 41"/>
                  <a:gd name="T8" fmla="*/ 1 w 22"/>
                  <a:gd name="T9" fmla="*/ 16 h 41"/>
                  <a:gd name="T10" fmla="*/ 0 w 22"/>
                  <a:gd name="T11" fmla="*/ 21 h 41"/>
                  <a:gd name="T12" fmla="*/ 0 w 22"/>
                  <a:gd name="T13" fmla="*/ 27 h 41"/>
                  <a:gd name="T14" fmla="*/ 1 w 22"/>
                  <a:gd name="T15" fmla="*/ 33 h 41"/>
                  <a:gd name="T16" fmla="*/ 2 w 22"/>
                  <a:gd name="T17" fmla="*/ 40 h 41"/>
                  <a:gd name="T18" fmla="*/ 18 w 22"/>
                  <a:gd name="T19" fmla="*/ 37 h 41"/>
                  <a:gd name="T20" fmla="*/ 17 w 22"/>
                  <a:gd name="T21" fmla="*/ 32 h 41"/>
                  <a:gd name="T22" fmla="*/ 16 w 22"/>
                  <a:gd name="T23" fmla="*/ 27 h 41"/>
                  <a:gd name="T24" fmla="*/ 16 w 22"/>
                  <a:gd name="T25" fmla="*/ 22 h 41"/>
                  <a:gd name="T26" fmla="*/ 17 w 22"/>
                  <a:gd name="T27" fmla="*/ 17 h 41"/>
                  <a:gd name="T28" fmla="*/ 18 w 22"/>
                  <a:gd name="T29" fmla="*/ 13 h 41"/>
                  <a:gd name="T30" fmla="*/ 19 w 22"/>
                  <a:gd name="T31" fmla="*/ 8 h 41"/>
                  <a:gd name="T32" fmla="*/ 20 w 22"/>
                  <a:gd name="T33" fmla="*/ 5 h 41"/>
                  <a:gd name="T34" fmla="*/ 21 w 22"/>
                  <a:gd name="T35" fmla="*/ 0 h 41"/>
                  <a:gd name="T36" fmla="*/ 5 w 22"/>
                  <a:gd name="T3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41">
                    <a:moveTo>
                      <a:pt x="5" y="0"/>
                    </a:moveTo>
                    <a:lnTo>
                      <a:pt x="4" y="3"/>
                    </a:lnTo>
                    <a:lnTo>
                      <a:pt x="3" y="7"/>
                    </a:lnTo>
                    <a:lnTo>
                      <a:pt x="2" y="11"/>
                    </a:lnTo>
                    <a:lnTo>
                      <a:pt x="1" y="16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1" y="33"/>
                    </a:lnTo>
                    <a:lnTo>
                      <a:pt x="2" y="40"/>
                    </a:lnTo>
                    <a:lnTo>
                      <a:pt x="18" y="37"/>
                    </a:lnTo>
                    <a:lnTo>
                      <a:pt x="17" y="32"/>
                    </a:lnTo>
                    <a:lnTo>
                      <a:pt x="16" y="27"/>
                    </a:lnTo>
                    <a:lnTo>
                      <a:pt x="16" y="22"/>
                    </a:lnTo>
                    <a:lnTo>
                      <a:pt x="17" y="17"/>
                    </a:lnTo>
                    <a:lnTo>
                      <a:pt x="18" y="13"/>
                    </a:lnTo>
                    <a:lnTo>
                      <a:pt x="19" y="8"/>
                    </a:lnTo>
                    <a:lnTo>
                      <a:pt x="20" y="5"/>
                    </a:lnTo>
                    <a:lnTo>
                      <a:pt x="21" y="0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97" name="Freeform 129">
                <a:extLst>
                  <a:ext uri="{FF2B5EF4-FFF2-40B4-BE49-F238E27FC236}">
                    <a16:creationId xmlns:a16="http://schemas.microsoft.com/office/drawing/2014/main" id="{717AC95B-B7BD-F18A-F041-C832544B9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" y="2493"/>
                <a:ext cx="22" cy="23"/>
              </a:xfrm>
              <a:custGeom>
                <a:avLst/>
                <a:gdLst>
                  <a:gd name="T0" fmla="*/ 21 w 22"/>
                  <a:gd name="T1" fmla="*/ 22 h 23"/>
                  <a:gd name="T2" fmla="*/ 19 w 22"/>
                  <a:gd name="T3" fmla="*/ 13 h 23"/>
                  <a:gd name="T4" fmla="*/ 18 w 22"/>
                  <a:gd name="T5" fmla="*/ 5 h 23"/>
                  <a:gd name="T6" fmla="*/ 14 w 22"/>
                  <a:gd name="T7" fmla="*/ 0 h 23"/>
                  <a:gd name="T8" fmla="*/ 10 w 22"/>
                  <a:gd name="T9" fmla="*/ 0 h 23"/>
                  <a:gd name="T10" fmla="*/ 6 w 22"/>
                  <a:gd name="T11" fmla="*/ 0 h 23"/>
                  <a:gd name="T12" fmla="*/ 3 w 22"/>
                  <a:gd name="T13" fmla="*/ 2 h 23"/>
                  <a:gd name="T14" fmla="*/ 1 w 22"/>
                  <a:gd name="T15" fmla="*/ 11 h 23"/>
                  <a:gd name="T16" fmla="*/ 0 w 22"/>
                  <a:gd name="T17" fmla="*/ 19 h 23"/>
                  <a:gd name="T18" fmla="*/ 21 w 22"/>
                  <a:gd name="T1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3">
                    <a:moveTo>
                      <a:pt x="21" y="22"/>
                    </a:moveTo>
                    <a:lnTo>
                      <a:pt x="19" y="13"/>
                    </a:lnTo>
                    <a:lnTo>
                      <a:pt x="18" y="5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11"/>
                    </a:lnTo>
                    <a:lnTo>
                      <a:pt x="0" y="19"/>
                    </a:lnTo>
                    <a:lnTo>
                      <a:pt x="21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98" name="Freeform 130">
                <a:extLst>
                  <a:ext uri="{FF2B5EF4-FFF2-40B4-BE49-F238E27FC236}">
                    <a16:creationId xmlns:a16="http://schemas.microsoft.com/office/drawing/2014/main" id="{BD96C570-511E-6B64-E52E-42BF19FE6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" y="1442"/>
                <a:ext cx="315" cy="687"/>
              </a:xfrm>
              <a:custGeom>
                <a:avLst/>
                <a:gdLst>
                  <a:gd name="T0" fmla="*/ 57 w 315"/>
                  <a:gd name="T1" fmla="*/ 451 h 687"/>
                  <a:gd name="T2" fmla="*/ 53 w 315"/>
                  <a:gd name="T3" fmla="*/ 408 h 687"/>
                  <a:gd name="T4" fmla="*/ 54 w 315"/>
                  <a:gd name="T5" fmla="*/ 362 h 687"/>
                  <a:gd name="T6" fmla="*/ 49 w 315"/>
                  <a:gd name="T7" fmla="*/ 345 h 687"/>
                  <a:gd name="T8" fmla="*/ 33 w 315"/>
                  <a:gd name="T9" fmla="*/ 338 h 687"/>
                  <a:gd name="T10" fmla="*/ 21 w 315"/>
                  <a:gd name="T11" fmla="*/ 314 h 687"/>
                  <a:gd name="T12" fmla="*/ 9 w 315"/>
                  <a:gd name="T13" fmla="*/ 264 h 687"/>
                  <a:gd name="T14" fmla="*/ 0 w 315"/>
                  <a:gd name="T15" fmla="*/ 203 h 687"/>
                  <a:gd name="T16" fmla="*/ 12 w 315"/>
                  <a:gd name="T17" fmla="*/ 164 h 687"/>
                  <a:gd name="T18" fmla="*/ 35 w 315"/>
                  <a:gd name="T19" fmla="*/ 152 h 687"/>
                  <a:gd name="T20" fmla="*/ 37 w 315"/>
                  <a:gd name="T21" fmla="*/ 90 h 687"/>
                  <a:gd name="T22" fmla="*/ 49 w 315"/>
                  <a:gd name="T23" fmla="*/ 44 h 687"/>
                  <a:gd name="T24" fmla="*/ 74 w 315"/>
                  <a:gd name="T25" fmla="*/ 15 h 687"/>
                  <a:gd name="T26" fmla="*/ 107 w 315"/>
                  <a:gd name="T27" fmla="*/ 1 h 687"/>
                  <a:gd name="T28" fmla="*/ 148 w 315"/>
                  <a:gd name="T29" fmla="*/ 1 h 687"/>
                  <a:gd name="T30" fmla="*/ 194 w 315"/>
                  <a:gd name="T31" fmla="*/ 14 h 687"/>
                  <a:gd name="T32" fmla="*/ 244 w 315"/>
                  <a:gd name="T33" fmla="*/ 43 h 687"/>
                  <a:gd name="T34" fmla="*/ 279 w 315"/>
                  <a:gd name="T35" fmla="*/ 99 h 687"/>
                  <a:gd name="T36" fmla="*/ 294 w 315"/>
                  <a:gd name="T37" fmla="*/ 170 h 687"/>
                  <a:gd name="T38" fmla="*/ 296 w 315"/>
                  <a:gd name="T39" fmla="*/ 216 h 687"/>
                  <a:gd name="T40" fmla="*/ 292 w 315"/>
                  <a:gd name="T41" fmla="*/ 244 h 687"/>
                  <a:gd name="T42" fmla="*/ 283 w 315"/>
                  <a:gd name="T43" fmla="*/ 273 h 687"/>
                  <a:gd name="T44" fmla="*/ 272 w 315"/>
                  <a:gd name="T45" fmla="*/ 296 h 687"/>
                  <a:gd name="T46" fmla="*/ 273 w 315"/>
                  <a:gd name="T47" fmla="*/ 315 h 687"/>
                  <a:gd name="T48" fmla="*/ 278 w 315"/>
                  <a:gd name="T49" fmla="*/ 332 h 687"/>
                  <a:gd name="T50" fmla="*/ 284 w 315"/>
                  <a:gd name="T51" fmla="*/ 344 h 687"/>
                  <a:gd name="T52" fmla="*/ 293 w 315"/>
                  <a:gd name="T53" fmla="*/ 356 h 687"/>
                  <a:gd name="T54" fmla="*/ 304 w 315"/>
                  <a:gd name="T55" fmla="*/ 377 h 687"/>
                  <a:gd name="T56" fmla="*/ 312 w 315"/>
                  <a:gd name="T57" fmla="*/ 407 h 687"/>
                  <a:gd name="T58" fmla="*/ 312 w 315"/>
                  <a:gd name="T59" fmla="*/ 443 h 687"/>
                  <a:gd name="T60" fmla="*/ 301 w 315"/>
                  <a:gd name="T61" fmla="*/ 485 h 687"/>
                  <a:gd name="T62" fmla="*/ 272 w 315"/>
                  <a:gd name="T63" fmla="*/ 529 h 687"/>
                  <a:gd name="T64" fmla="*/ 250 w 315"/>
                  <a:gd name="T65" fmla="*/ 571 h 687"/>
                  <a:gd name="T66" fmla="*/ 218 w 315"/>
                  <a:gd name="T67" fmla="*/ 587 h 687"/>
                  <a:gd name="T68" fmla="*/ 183 w 315"/>
                  <a:gd name="T69" fmla="*/ 573 h 687"/>
                  <a:gd name="T70" fmla="*/ 153 w 315"/>
                  <a:gd name="T71" fmla="*/ 541 h 687"/>
                  <a:gd name="T72" fmla="*/ 115 w 315"/>
                  <a:gd name="T73" fmla="*/ 526 h 687"/>
                  <a:gd name="T74" fmla="*/ 80 w 315"/>
                  <a:gd name="T75" fmla="*/ 507 h 687"/>
                  <a:gd name="T76" fmla="*/ 67 w 315"/>
                  <a:gd name="T77" fmla="*/ 504 h 687"/>
                  <a:gd name="T78" fmla="*/ 74 w 315"/>
                  <a:gd name="T79" fmla="*/ 576 h 687"/>
                  <a:gd name="T80" fmla="*/ 102 w 315"/>
                  <a:gd name="T81" fmla="*/ 637 h 687"/>
                  <a:gd name="T82" fmla="*/ 138 w 315"/>
                  <a:gd name="T83" fmla="*/ 680 h 687"/>
                  <a:gd name="T84" fmla="*/ 165 w 315"/>
                  <a:gd name="T85" fmla="*/ 666 h 687"/>
                  <a:gd name="T86" fmla="*/ 188 w 315"/>
                  <a:gd name="T87" fmla="*/ 639 h 687"/>
                  <a:gd name="T88" fmla="*/ 205 w 315"/>
                  <a:gd name="T89" fmla="*/ 603 h 687"/>
                  <a:gd name="T90" fmla="*/ 196 w 315"/>
                  <a:gd name="T91" fmla="*/ 581 h 687"/>
                  <a:gd name="T92" fmla="*/ 182 w 315"/>
                  <a:gd name="T93" fmla="*/ 572 h 687"/>
                  <a:gd name="T94" fmla="*/ 172 w 315"/>
                  <a:gd name="T95" fmla="*/ 559 h 687"/>
                  <a:gd name="T96" fmla="*/ 154 w 315"/>
                  <a:gd name="T97" fmla="*/ 542 h 687"/>
                  <a:gd name="T98" fmla="*/ 121 w 315"/>
                  <a:gd name="T99" fmla="*/ 528 h 687"/>
                  <a:gd name="T100" fmla="*/ 88 w 315"/>
                  <a:gd name="T101" fmla="*/ 514 h 687"/>
                  <a:gd name="T102" fmla="*/ 65 w 315"/>
                  <a:gd name="T103" fmla="*/ 484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5" h="687">
                    <a:moveTo>
                      <a:pt x="65" y="484"/>
                    </a:moveTo>
                    <a:lnTo>
                      <a:pt x="63" y="476"/>
                    </a:lnTo>
                    <a:lnTo>
                      <a:pt x="60" y="468"/>
                    </a:lnTo>
                    <a:lnTo>
                      <a:pt x="58" y="460"/>
                    </a:lnTo>
                    <a:lnTo>
                      <a:pt x="57" y="451"/>
                    </a:lnTo>
                    <a:lnTo>
                      <a:pt x="56" y="443"/>
                    </a:lnTo>
                    <a:lnTo>
                      <a:pt x="54" y="434"/>
                    </a:lnTo>
                    <a:lnTo>
                      <a:pt x="54" y="425"/>
                    </a:lnTo>
                    <a:lnTo>
                      <a:pt x="53" y="417"/>
                    </a:lnTo>
                    <a:lnTo>
                      <a:pt x="53" y="408"/>
                    </a:lnTo>
                    <a:lnTo>
                      <a:pt x="53" y="398"/>
                    </a:lnTo>
                    <a:lnTo>
                      <a:pt x="53" y="389"/>
                    </a:lnTo>
                    <a:lnTo>
                      <a:pt x="53" y="381"/>
                    </a:lnTo>
                    <a:lnTo>
                      <a:pt x="54" y="371"/>
                    </a:lnTo>
                    <a:lnTo>
                      <a:pt x="54" y="362"/>
                    </a:lnTo>
                    <a:lnTo>
                      <a:pt x="56" y="353"/>
                    </a:lnTo>
                    <a:lnTo>
                      <a:pt x="56" y="343"/>
                    </a:lnTo>
                    <a:lnTo>
                      <a:pt x="54" y="345"/>
                    </a:lnTo>
                    <a:lnTo>
                      <a:pt x="52" y="345"/>
                    </a:lnTo>
                    <a:lnTo>
                      <a:pt x="49" y="345"/>
                    </a:lnTo>
                    <a:lnTo>
                      <a:pt x="46" y="345"/>
                    </a:lnTo>
                    <a:lnTo>
                      <a:pt x="43" y="345"/>
                    </a:lnTo>
                    <a:lnTo>
                      <a:pt x="39" y="343"/>
                    </a:lnTo>
                    <a:lnTo>
                      <a:pt x="37" y="341"/>
                    </a:lnTo>
                    <a:lnTo>
                      <a:pt x="33" y="338"/>
                    </a:lnTo>
                    <a:lnTo>
                      <a:pt x="30" y="335"/>
                    </a:lnTo>
                    <a:lnTo>
                      <a:pt x="28" y="331"/>
                    </a:lnTo>
                    <a:lnTo>
                      <a:pt x="25" y="326"/>
                    </a:lnTo>
                    <a:lnTo>
                      <a:pt x="23" y="321"/>
                    </a:lnTo>
                    <a:lnTo>
                      <a:pt x="21" y="314"/>
                    </a:lnTo>
                    <a:lnTo>
                      <a:pt x="20" y="306"/>
                    </a:lnTo>
                    <a:lnTo>
                      <a:pt x="19" y="298"/>
                    </a:lnTo>
                    <a:lnTo>
                      <a:pt x="19" y="288"/>
                    </a:lnTo>
                    <a:lnTo>
                      <a:pt x="13" y="277"/>
                    </a:lnTo>
                    <a:lnTo>
                      <a:pt x="9" y="264"/>
                    </a:lnTo>
                    <a:lnTo>
                      <a:pt x="5" y="252"/>
                    </a:lnTo>
                    <a:lnTo>
                      <a:pt x="2" y="239"/>
                    </a:lnTo>
                    <a:lnTo>
                      <a:pt x="1" y="227"/>
                    </a:lnTo>
                    <a:lnTo>
                      <a:pt x="0" y="215"/>
                    </a:lnTo>
                    <a:lnTo>
                      <a:pt x="0" y="203"/>
                    </a:lnTo>
                    <a:lnTo>
                      <a:pt x="0" y="193"/>
                    </a:lnTo>
                    <a:lnTo>
                      <a:pt x="2" y="183"/>
                    </a:lnTo>
                    <a:lnTo>
                      <a:pt x="4" y="175"/>
                    </a:lnTo>
                    <a:lnTo>
                      <a:pt x="8" y="169"/>
                    </a:lnTo>
                    <a:lnTo>
                      <a:pt x="12" y="164"/>
                    </a:lnTo>
                    <a:lnTo>
                      <a:pt x="17" y="161"/>
                    </a:lnTo>
                    <a:lnTo>
                      <a:pt x="23" y="161"/>
                    </a:lnTo>
                    <a:lnTo>
                      <a:pt x="29" y="162"/>
                    </a:lnTo>
                    <a:lnTo>
                      <a:pt x="37" y="167"/>
                    </a:lnTo>
                    <a:lnTo>
                      <a:pt x="35" y="152"/>
                    </a:lnTo>
                    <a:lnTo>
                      <a:pt x="34" y="138"/>
                    </a:lnTo>
                    <a:lnTo>
                      <a:pt x="34" y="125"/>
                    </a:lnTo>
                    <a:lnTo>
                      <a:pt x="34" y="112"/>
                    </a:lnTo>
                    <a:lnTo>
                      <a:pt x="35" y="101"/>
                    </a:lnTo>
                    <a:lnTo>
                      <a:pt x="37" y="90"/>
                    </a:lnTo>
                    <a:lnTo>
                      <a:pt x="38" y="79"/>
                    </a:lnTo>
                    <a:lnTo>
                      <a:pt x="40" y="69"/>
                    </a:lnTo>
                    <a:lnTo>
                      <a:pt x="43" y="60"/>
                    </a:lnTo>
                    <a:lnTo>
                      <a:pt x="46" y="52"/>
                    </a:lnTo>
                    <a:lnTo>
                      <a:pt x="49" y="44"/>
                    </a:lnTo>
                    <a:lnTo>
                      <a:pt x="54" y="37"/>
                    </a:lnTo>
                    <a:lnTo>
                      <a:pt x="58" y="31"/>
                    </a:lnTo>
                    <a:lnTo>
                      <a:pt x="63" y="25"/>
                    </a:lnTo>
                    <a:lnTo>
                      <a:pt x="68" y="20"/>
                    </a:lnTo>
                    <a:lnTo>
                      <a:pt x="74" y="15"/>
                    </a:lnTo>
                    <a:lnTo>
                      <a:pt x="79" y="11"/>
                    </a:lnTo>
                    <a:lnTo>
                      <a:pt x="86" y="8"/>
                    </a:lnTo>
                    <a:lnTo>
                      <a:pt x="93" y="5"/>
                    </a:lnTo>
                    <a:lnTo>
                      <a:pt x="100" y="2"/>
                    </a:lnTo>
                    <a:lnTo>
                      <a:pt x="107" y="1"/>
                    </a:lnTo>
                    <a:lnTo>
                      <a:pt x="115" y="0"/>
                    </a:lnTo>
                    <a:lnTo>
                      <a:pt x="123" y="0"/>
                    </a:lnTo>
                    <a:lnTo>
                      <a:pt x="130" y="0"/>
                    </a:lnTo>
                    <a:lnTo>
                      <a:pt x="139" y="0"/>
                    </a:lnTo>
                    <a:lnTo>
                      <a:pt x="148" y="1"/>
                    </a:lnTo>
                    <a:lnTo>
                      <a:pt x="156" y="2"/>
                    </a:lnTo>
                    <a:lnTo>
                      <a:pt x="165" y="5"/>
                    </a:lnTo>
                    <a:lnTo>
                      <a:pt x="175" y="8"/>
                    </a:lnTo>
                    <a:lnTo>
                      <a:pt x="185" y="10"/>
                    </a:lnTo>
                    <a:lnTo>
                      <a:pt x="194" y="14"/>
                    </a:lnTo>
                    <a:lnTo>
                      <a:pt x="204" y="18"/>
                    </a:lnTo>
                    <a:lnTo>
                      <a:pt x="215" y="23"/>
                    </a:lnTo>
                    <a:lnTo>
                      <a:pt x="226" y="28"/>
                    </a:lnTo>
                    <a:lnTo>
                      <a:pt x="235" y="35"/>
                    </a:lnTo>
                    <a:lnTo>
                      <a:pt x="244" y="43"/>
                    </a:lnTo>
                    <a:lnTo>
                      <a:pt x="253" y="53"/>
                    </a:lnTo>
                    <a:lnTo>
                      <a:pt x="260" y="63"/>
                    </a:lnTo>
                    <a:lnTo>
                      <a:pt x="267" y="74"/>
                    </a:lnTo>
                    <a:lnTo>
                      <a:pt x="273" y="86"/>
                    </a:lnTo>
                    <a:lnTo>
                      <a:pt x="279" y="99"/>
                    </a:lnTo>
                    <a:lnTo>
                      <a:pt x="283" y="112"/>
                    </a:lnTo>
                    <a:lnTo>
                      <a:pt x="287" y="126"/>
                    </a:lnTo>
                    <a:lnTo>
                      <a:pt x="291" y="140"/>
                    </a:lnTo>
                    <a:lnTo>
                      <a:pt x="293" y="156"/>
                    </a:lnTo>
                    <a:lnTo>
                      <a:pt x="294" y="170"/>
                    </a:lnTo>
                    <a:lnTo>
                      <a:pt x="296" y="186"/>
                    </a:lnTo>
                    <a:lnTo>
                      <a:pt x="296" y="202"/>
                    </a:lnTo>
                    <a:lnTo>
                      <a:pt x="296" y="206"/>
                    </a:lnTo>
                    <a:lnTo>
                      <a:pt x="296" y="211"/>
                    </a:lnTo>
                    <a:lnTo>
                      <a:pt x="296" y="216"/>
                    </a:lnTo>
                    <a:lnTo>
                      <a:pt x="295" y="222"/>
                    </a:lnTo>
                    <a:lnTo>
                      <a:pt x="294" y="227"/>
                    </a:lnTo>
                    <a:lnTo>
                      <a:pt x="294" y="233"/>
                    </a:lnTo>
                    <a:lnTo>
                      <a:pt x="293" y="238"/>
                    </a:lnTo>
                    <a:lnTo>
                      <a:pt x="292" y="244"/>
                    </a:lnTo>
                    <a:lnTo>
                      <a:pt x="291" y="250"/>
                    </a:lnTo>
                    <a:lnTo>
                      <a:pt x="290" y="256"/>
                    </a:lnTo>
                    <a:lnTo>
                      <a:pt x="288" y="262"/>
                    </a:lnTo>
                    <a:lnTo>
                      <a:pt x="286" y="267"/>
                    </a:lnTo>
                    <a:lnTo>
                      <a:pt x="283" y="273"/>
                    </a:lnTo>
                    <a:lnTo>
                      <a:pt x="281" y="278"/>
                    </a:lnTo>
                    <a:lnTo>
                      <a:pt x="277" y="284"/>
                    </a:lnTo>
                    <a:lnTo>
                      <a:pt x="274" y="289"/>
                    </a:lnTo>
                    <a:lnTo>
                      <a:pt x="272" y="293"/>
                    </a:lnTo>
                    <a:lnTo>
                      <a:pt x="272" y="296"/>
                    </a:lnTo>
                    <a:lnTo>
                      <a:pt x="271" y="301"/>
                    </a:lnTo>
                    <a:lnTo>
                      <a:pt x="271" y="304"/>
                    </a:lnTo>
                    <a:lnTo>
                      <a:pt x="272" y="308"/>
                    </a:lnTo>
                    <a:lnTo>
                      <a:pt x="272" y="312"/>
                    </a:lnTo>
                    <a:lnTo>
                      <a:pt x="273" y="315"/>
                    </a:lnTo>
                    <a:lnTo>
                      <a:pt x="274" y="319"/>
                    </a:lnTo>
                    <a:lnTo>
                      <a:pt x="275" y="322"/>
                    </a:lnTo>
                    <a:lnTo>
                      <a:pt x="276" y="326"/>
                    </a:lnTo>
                    <a:lnTo>
                      <a:pt x="277" y="329"/>
                    </a:lnTo>
                    <a:lnTo>
                      <a:pt x="278" y="332"/>
                    </a:lnTo>
                    <a:lnTo>
                      <a:pt x="279" y="335"/>
                    </a:lnTo>
                    <a:lnTo>
                      <a:pt x="281" y="338"/>
                    </a:lnTo>
                    <a:lnTo>
                      <a:pt x="282" y="340"/>
                    </a:lnTo>
                    <a:lnTo>
                      <a:pt x="283" y="343"/>
                    </a:lnTo>
                    <a:lnTo>
                      <a:pt x="284" y="344"/>
                    </a:lnTo>
                    <a:lnTo>
                      <a:pt x="286" y="345"/>
                    </a:lnTo>
                    <a:lnTo>
                      <a:pt x="287" y="348"/>
                    </a:lnTo>
                    <a:lnTo>
                      <a:pt x="289" y="350"/>
                    </a:lnTo>
                    <a:lnTo>
                      <a:pt x="291" y="353"/>
                    </a:lnTo>
                    <a:lnTo>
                      <a:pt x="293" y="356"/>
                    </a:lnTo>
                    <a:lnTo>
                      <a:pt x="296" y="359"/>
                    </a:lnTo>
                    <a:lnTo>
                      <a:pt x="298" y="363"/>
                    </a:lnTo>
                    <a:lnTo>
                      <a:pt x="300" y="367"/>
                    </a:lnTo>
                    <a:lnTo>
                      <a:pt x="302" y="373"/>
                    </a:lnTo>
                    <a:lnTo>
                      <a:pt x="304" y="377"/>
                    </a:lnTo>
                    <a:lnTo>
                      <a:pt x="306" y="383"/>
                    </a:lnTo>
                    <a:lnTo>
                      <a:pt x="308" y="388"/>
                    </a:lnTo>
                    <a:lnTo>
                      <a:pt x="309" y="394"/>
                    </a:lnTo>
                    <a:lnTo>
                      <a:pt x="311" y="400"/>
                    </a:lnTo>
                    <a:lnTo>
                      <a:pt x="312" y="407"/>
                    </a:lnTo>
                    <a:lnTo>
                      <a:pt x="313" y="414"/>
                    </a:lnTo>
                    <a:lnTo>
                      <a:pt x="314" y="420"/>
                    </a:lnTo>
                    <a:lnTo>
                      <a:pt x="314" y="428"/>
                    </a:lnTo>
                    <a:lnTo>
                      <a:pt x="313" y="436"/>
                    </a:lnTo>
                    <a:lnTo>
                      <a:pt x="312" y="443"/>
                    </a:lnTo>
                    <a:lnTo>
                      <a:pt x="311" y="451"/>
                    </a:lnTo>
                    <a:lnTo>
                      <a:pt x="309" y="459"/>
                    </a:lnTo>
                    <a:lnTo>
                      <a:pt x="307" y="467"/>
                    </a:lnTo>
                    <a:lnTo>
                      <a:pt x="304" y="476"/>
                    </a:lnTo>
                    <a:lnTo>
                      <a:pt x="301" y="485"/>
                    </a:lnTo>
                    <a:lnTo>
                      <a:pt x="296" y="493"/>
                    </a:lnTo>
                    <a:lnTo>
                      <a:pt x="291" y="502"/>
                    </a:lnTo>
                    <a:lnTo>
                      <a:pt x="286" y="511"/>
                    </a:lnTo>
                    <a:lnTo>
                      <a:pt x="279" y="520"/>
                    </a:lnTo>
                    <a:lnTo>
                      <a:pt x="272" y="529"/>
                    </a:lnTo>
                    <a:lnTo>
                      <a:pt x="263" y="539"/>
                    </a:lnTo>
                    <a:lnTo>
                      <a:pt x="262" y="548"/>
                    </a:lnTo>
                    <a:lnTo>
                      <a:pt x="259" y="557"/>
                    </a:lnTo>
                    <a:lnTo>
                      <a:pt x="256" y="565"/>
                    </a:lnTo>
                    <a:lnTo>
                      <a:pt x="250" y="571"/>
                    </a:lnTo>
                    <a:lnTo>
                      <a:pt x="245" y="576"/>
                    </a:lnTo>
                    <a:lnTo>
                      <a:pt x="239" y="581"/>
                    </a:lnTo>
                    <a:lnTo>
                      <a:pt x="232" y="584"/>
                    </a:lnTo>
                    <a:lnTo>
                      <a:pt x="225" y="586"/>
                    </a:lnTo>
                    <a:lnTo>
                      <a:pt x="218" y="587"/>
                    </a:lnTo>
                    <a:lnTo>
                      <a:pt x="211" y="586"/>
                    </a:lnTo>
                    <a:lnTo>
                      <a:pt x="203" y="584"/>
                    </a:lnTo>
                    <a:lnTo>
                      <a:pt x="196" y="582"/>
                    </a:lnTo>
                    <a:lnTo>
                      <a:pt x="189" y="578"/>
                    </a:lnTo>
                    <a:lnTo>
                      <a:pt x="183" y="573"/>
                    </a:lnTo>
                    <a:lnTo>
                      <a:pt x="177" y="568"/>
                    </a:lnTo>
                    <a:lnTo>
                      <a:pt x="173" y="561"/>
                    </a:lnTo>
                    <a:lnTo>
                      <a:pt x="167" y="553"/>
                    </a:lnTo>
                    <a:lnTo>
                      <a:pt x="160" y="546"/>
                    </a:lnTo>
                    <a:lnTo>
                      <a:pt x="153" y="541"/>
                    </a:lnTo>
                    <a:lnTo>
                      <a:pt x="146" y="537"/>
                    </a:lnTo>
                    <a:lnTo>
                      <a:pt x="138" y="533"/>
                    </a:lnTo>
                    <a:lnTo>
                      <a:pt x="130" y="530"/>
                    </a:lnTo>
                    <a:lnTo>
                      <a:pt x="123" y="528"/>
                    </a:lnTo>
                    <a:lnTo>
                      <a:pt x="115" y="526"/>
                    </a:lnTo>
                    <a:lnTo>
                      <a:pt x="108" y="523"/>
                    </a:lnTo>
                    <a:lnTo>
                      <a:pt x="100" y="520"/>
                    </a:lnTo>
                    <a:lnTo>
                      <a:pt x="93" y="517"/>
                    </a:lnTo>
                    <a:lnTo>
                      <a:pt x="86" y="513"/>
                    </a:lnTo>
                    <a:lnTo>
                      <a:pt x="80" y="507"/>
                    </a:lnTo>
                    <a:lnTo>
                      <a:pt x="75" y="501"/>
                    </a:lnTo>
                    <a:lnTo>
                      <a:pt x="69" y="493"/>
                    </a:lnTo>
                    <a:lnTo>
                      <a:pt x="65" y="484"/>
                    </a:lnTo>
                    <a:lnTo>
                      <a:pt x="71" y="494"/>
                    </a:lnTo>
                    <a:lnTo>
                      <a:pt x="67" y="504"/>
                    </a:lnTo>
                    <a:lnTo>
                      <a:pt x="66" y="518"/>
                    </a:lnTo>
                    <a:lnTo>
                      <a:pt x="66" y="534"/>
                    </a:lnTo>
                    <a:lnTo>
                      <a:pt x="68" y="548"/>
                    </a:lnTo>
                    <a:lnTo>
                      <a:pt x="70" y="562"/>
                    </a:lnTo>
                    <a:lnTo>
                      <a:pt x="74" y="576"/>
                    </a:lnTo>
                    <a:lnTo>
                      <a:pt x="78" y="589"/>
                    </a:lnTo>
                    <a:lnTo>
                      <a:pt x="83" y="603"/>
                    </a:lnTo>
                    <a:lnTo>
                      <a:pt x="89" y="614"/>
                    </a:lnTo>
                    <a:lnTo>
                      <a:pt x="95" y="626"/>
                    </a:lnTo>
                    <a:lnTo>
                      <a:pt x="102" y="637"/>
                    </a:lnTo>
                    <a:lnTo>
                      <a:pt x="109" y="647"/>
                    </a:lnTo>
                    <a:lnTo>
                      <a:pt x="117" y="657"/>
                    </a:lnTo>
                    <a:lnTo>
                      <a:pt x="124" y="665"/>
                    </a:lnTo>
                    <a:lnTo>
                      <a:pt x="131" y="673"/>
                    </a:lnTo>
                    <a:lnTo>
                      <a:pt x="138" y="680"/>
                    </a:lnTo>
                    <a:lnTo>
                      <a:pt x="145" y="686"/>
                    </a:lnTo>
                    <a:lnTo>
                      <a:pt x="150" y="681"/>
                    </a:lnTo>
                    <a:lnTo>
                      <a:pt x="156" y="676"/>
                    </a:lnTo>
                    <a:lnTo>
                      <a:pt x="160" y="672"/>
                    </a:lnTo>
                    <a:lnTo>
                      <a:pt x="165" y="666"/>
                    </a:lnTo>
                    <a:lnTo>
                      <a:pt x="170" y="661"/>
                    </a:lnTo>
                    <a:lnTo>
                      <a:pt x="175" y="656"/>
                    </a:lnTo>
                    <a:lnTo>
                      <a:pt x="179" y="650"/>
                    </a:lnTo>
                    <a:lnTo>
                      <a:pt x="184" y="644"/>
                    </a:lnTo>
                    <a:lnTo>
                      <a:pt x="188" y="639"/>
                    </a:lnTo>
                    <a:lnTo>
                      <a:pt x="191" y="632"/>
                    </a:lnTo>
                    <a:lnTo>
                      <a:pt x="196" y="625"/>
                    </a:lnTo>
                    <a:lnTo>
                      <a:pt x="199" y="618"/>
                    </a:lnTo>
                    <a:lnTo>
                      <a:pt x="202" y="611"/>
                    </a:lnTo>
                    <a:lnTo>
                      <a:pt x="205" y="603"/>
                    </a:lnTo>
                    <a:lnTo>
                      <a:pt x="207" y="595"/>
                    </a:lnTo>
                    <a:lnTo>
                      <a:pt x="209" y="586"/>
                    </a:lnTo>
                    <a:lnTo>
                      <a:pt x="204" y="584"/>
                    </a:lnTo>
                    <a:lnTo>
                      <a:pt x="200" y="583"/>
                    </a:lnTo>
                    <a:lnTo>
                      <a:pt x="196" y="581"/>
                    </a:lnTo>
                    <a:lnTo>
                      <a:pt x="191" y="580"/>
                    </a:lnTo>
                    <a:lnTo>
                      <a:pt x="189" y="578"/>
                    </a:lnTo>
                    <a:lnTo>
                      <a:pt x="186" y="576"/>
                    </a:lnTo>
                    <a:lnTo>
                      <a:pt x="183" y="574"/>
                    </a:lnTo>
                    <a:lnTo>
                      <a:pt x="182" y="572"/>
                    </a:lnTo>
                    <a:lnTo>
                      <a:pt x="179" y="570"/>
                    </a:lnTo>
                    <a:lnTo>
                      <a:pt x="177" y="568"/>
                    </a:lnTo>
                    <a:lnTo>
                      <a:pt x="175" y="565"/>
                    </a:lnTo>
                    <a:lnTo>
                      <a:pt x="174" y="562"/>
                    </a:lnTo>
                    <a:lnTo>
                      <a:pt x="172" y="559"/>
                    </a:lnTo>
                    <a:lnTo>
                      <a:pt x="170" y="556"/>
                    </a:lnTo>
                    <a:lnTo>
                      <a:pt x="167" y="553"/>
                    </a:lnTo>
                    <a:lnTo>
                      <a:pt x="164" y="549"/>
                    </a:lnTo>
                    <a:lnTo>
                      <a:pt x="159" y="546"/>
                    </a:lnTo>
                    <a:lnTo>
                      <a:pt x="154" y="542"/>
                    </a:lnTo>
                    <a:lnTo>
                      <a:pt x="148" y="539"/>
                    </a:lnTo>
                    <a:lnTo>
                      <a:pt x="142" y="536"/>
                    </a:lnTo>
                    <a:lnTo>
                      <a:pt x="135" y="533"/>
                    </a:lnTo>
                    <a:lnTo>
                      <a:pt x="128" y="531"/>
                    </a:lnTo>
                    <a:lnTo>
                      <a:pt x="121" y="528"/>
                    </a:lnTo>
                    <a:lnTo>
                      <a:pt x="114" y="526"/>
                    </a:lnTo>
                    <a:lnTo>
                      <a:pt x="107" y="523"/>
                    </a:lnTo>
                    <a:lnTo>
                      <a:pt x="101" y="520"/>
                    </a:lnTo>
                    <a:lnTo>
                      <a:pt x="94" y="518"/>
                    </a:lnTo>
                    <a:lnTo>
                      <a:pt x="88" y="514"/>
                    </a:lnTo>
                    <a:lnTo>
                      <a:pt x="83" y="510"/>
                    </a:lnTo>
                    <a:lnTo>
                      <a:pt x="78" y="505"/>
                    </a:lnTo>
                    <a:lnTo>
                      <a:pt x="74" y="500"/>
                    </a:lnTo>
                    <a:lnTo>
                      <a:pt x="71" y="494"/>
                    </a:lnTo>
                    <a:lnTo>
                      <a:pt x="65" y="484"/>
                    </a:lnTo>
                  </a:path>
                </a:pathLst>
              </a:custGeom>
              <a:solidFill>
                <a:srgbClr val="FFC28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299" name="Freeform 131">
                <a:extLst>
                  <a:ext uri="{FF2B5EF4-FFF2-40B4-BE49-F238E27FC236}">
                    <a16:creationId xmlns:a16="http://schemas.microsoft.com/office/drawing/2014/main" id="{334B4FFD-A600-6489-F3AA-5104FF4F9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1781"/>
                <a:ext cx="24" cy="149"/>
              </a:xfrm>
              <a:custGeom>
                <a:avLst/>
                <a:gdLst>
                  <a:gd name="T0" fmla="*/ 11 w 24"/>
                  <a:gd name="T1" fmla="*/ 10 h 149"/>
                  <a:gd name="T2" fmla="*/ 3 w 24"/>
                  <a:gd name="T3" fmla="*/ 5 h 149"/>
                  <a:gd name="T4" fmla="*/ 3 w 24"/>
                  <a:gd name="T5" fmla="*/ 14 h 149"/>
                  <a:gd name="T6" fmla="*/ 1 w 24"/>
                  <a:gd name="T7" fmla="*/ 24 h 149"/>
                  <a:gd name="T8" fmla="*/ 1 w 24"/>
                  <a:gd name="T9" fmla="*/ 33 h 149"/>
                  <a:gd name="T10" fmla="*/ 0 w 24"/>
                  <a:gd name="T11" fmla="*/ 42 h 149"/>
                  <a:gd name="T12" fmla="*/ 0 w 24"/>
                  <a:gd name="T13" fmla="*/ 51 h 149"/>
                  <a:gd name="T14" fmla="*/ 0 w 24"/>
                  <a:gd name="T15" fmla="*/ 60 h 149"/>
                  <a:gd name="T16" fmla="*/ 0 w 24"/>
                  <a:gd name="T17" fmla="*/ 69 h 149"/>
                  <a:gd name="T18" fmla="*/ 0 w 24"/>
                  <a:gd name="T19" fmla="*/ 78 h 149"/>
                  <a:gd name="T20" fmla="*/ 1 w 24"/>
                  <a:gd name="T21" fmla="*/ 88 h 149"/>
                  <a:gd name="T22" fmla="*/ 1 w 24"/>
                  <a:gd name="T23" fmla="*/ 96 h 149"/>
                  <a:gd name="T24" fmla="*/ 3 w 24"/>
                  <a:gd name="T25" fmla="*/ 105 h 149"/>
                  <a:gd name="T26" fmla="*/ 4 w 24"/>
                  <a:gd name="T27" fmla="*/ 114 h 149"/>
                  <a:gd name="T28" fmla="*/ 6 w 24"/>
                  <a:gd name="T29" fmla="*/ 123 h 149"/>
                  <a:gd name="T30" fmla="*/ 8 w 24"/>
                  <a:gd name="T31" fmla="*/ 131 h 149"/>
                  <a:gd name="T32" fmla="*/ 11 w 24"/>
                  <a:gd name="T33" fmla="*/ 139 h 149"/>
                  <a:gd name="T34" fmla="*/ 14 w 24"/>
                  <a:gd name="T35" fmla="*/ 148 h 149"/>
                  <a:gd name="T36" fmla="*/ 23 w 24"/>
                  <a:gd name="T37" fmla="*/ 143 h 149"/>
                  <a:gd name="T38" fmla="*/ 20 w 24"/>
                  <a:gd name="T39" fmla="*/ 135 h 149"/>
                  <a:gd name="T40" fmla="*/ 18 w 24"/>
                  <a:gd name="T41" fmla="*/ 128 h 149"/>
                  <a:gd name="T42" fmla="*/ 15 w 24"/>
                  <a:gd name="T43" fmla="*/ 120 h 149"/>
                  <a:gd name="T44" fmla="*/ 14 w 24"/>
                  <a:gd name="T45" fmla="*/ 112 h 149"/>
                  <a:gd name="T46" fmla="*/ 13 w 24"/>
                  <a:gd name="T47" fmla="*/ 104 h 149"/>
                  <a:gd name="T48" fmla="*/ 11 w 24"/>
                  <a:gd name="T49" fmla="*/ 95 h 149"/>
                  <a:gd name="T50" fmla="*/ 10 w 24"/>
                  <a:gd name="T51" fmla="*/ 86 h 149"/>
                  <a:gd name="T52" fmla="*/ 10 w 24"/>
                  <a:gd name="T53" fmla="*/ 78 h 149"/>
                  <a:gd name="T54" fmla="*/ 9 w 24"/>
                  <a:gd name="T55" fmla="*/ 69 h 149"/>
                  <a:gd name="T56" fmla="*/ 9 w 24"/>
                  <a:gd name="T57" fmla="*/ 60 h 149"/>
                  <a:gd name="T58" fmla="*/ 9 w 24"/>
                  <a:gd name="T59" fmla="*/ 52 h 149"/>
                  <a:gd name="T60" fmla="*/ 10 w 24"/>
                  <a:gd name="T61" fmla="*/ 43 h 149"/>
                  <a:gd name="T62" fmla="*/ 11 w 24"/>
                  <a:gd name="T63" fmla="*/ 33 h 149"/>
                  <a:gd name="T64" fmla="*/ 11 w 24"/>
                  <a:gd name="T65" fmla="*/ 24 h 149"/>
                  <a:gd name="T66" fmla="*/ 13 w 24"/>
                  <a:gd name="T67" fmla="*/ 16 h 149"/>
                  <a:gd name="T68" fmla="*/ 13 w 24"/>
                  <a:gd name="T69" fmla="*/ 6 h 149"/>
                  <a:gd name="T70" fmla="*/ 6 w 24"/>
                  <a:gd name="T71" fmla="*/ 0 h 149"/>
                  <a:gd name="T72" fmla="*/ 13 w 24"/>
                  <a:gd name="T73" fmla="*/ 6 h 149"/>
                  <a:gd name="T74" fmla="*/ 13 w 24"/>
                  <a:gd name="T75" fmla="*/ 4 h 149"/>
                  <a:gd name="T76" fmla="*/ 13 w 24"/>
                  <a:gd name="T77" fmla="*/ 2 h 149"/>
                  <a:gd name="T78" fmla="*/ 11 w 24"/>
                  <a:gd name="T79" fmla="*/ 0 h 149"/>
                  <a:gd name="T80" fmla="*/ 9 w 24"/>
                  <a:gd name="T81" fmla="*/ 0 h 149"/>
                  <a:gd name="T82" fmla="*/ 7 w 24"/>
                  <a:gd name="T83" fmla="*/ 0 h 149"/>
                  <a:gd name="T84" fmla="*/ 6 w 24"/>
                  <a:gd name="T85" fmla="*/ 0 h 149"/>
                  <a:gd name="T86" fmla="*/ 4 w 24"/>
                  <a:gd name="T87" fmla="*/ 2 h 149"/>
                  <a:gd name="T88" fmla="*/ 3 w 24"/>
                  <a:gd name="T89" fmla="*/ 5 h 149"/>
                  <a:gd name="T90" fmla="*/ 11 w 24"/>
                  <a:gd name="T91" fmla="*/ 1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" h="149">
                    <a:moveTo>
                      <a:pt x="11" y="10"/>
                    </a:moveTo>
                    <a:lnTo>
                      <a:pt x="3" y="5"/>
                    </a:lnTo>
                    <a:lnTo>
                      <a:pt x="3" y="14"/>
                    </a:lnTo>
                    <a:lnTo>
                      <a:pt x="1" y="24"/>
                    </a:lnTo>
                    <a:lnTo>
                      <a:pt x="1" y="33"/>
                    </a:lnTo>
                    <a:lnTo>
                      <a:pt x="0" y="42"/>
                    </a:lnTo>
                    <a:lnTo>
                      <a:pt x="0" y="51"/>
                    </a:lnTo>
                    <a:lnTo>
                      <a:pt x="0" y="60"/>
                    </a:lnTo>
                    <a:lnTo>
                      <a:pt x="0" y="69"/>
                    </a:lnTo>
                    <a:lnTo>
                      <a:pt x="0" y="78"/>
                    </a:lnTo>
                    <a:lnTo>
                      <a:pt x="1" y="88"/>
                    </a:lnTo>
                    <a:lnTo>
                      <a:pt x="1" y="96"/>
                    </a:lnTo>
                    <a:lnTo>
                      <a:pt x="3" y="105"/>
                    </a:lnTo>
                    <a:lnTo>
                      <a:pt x="4" y="114"/>
                    </a:lnTo>
                    <a:lnTo>
                      <a:pt x="6" y="123"/>
                    </a:lnTo>
                    <a:lnTo>
                      <a:pt x="8" y="131"/>
                    </a:lnTo>
                    <a:lnTo>
                      <a:pt x="11" y="139"/>
                    </a:lnTo>
                    <a:lnTo>
                      <a:pt x="14" y="148"/>
                    </a:lnTo>
                    <a:lnTo>
                      <a:pt x="23" y="143"/>
                    </a:lnTo>
                    <a:lnTo>
                      <a:pt x="20" y="135"/>
                    </a:lnTo>
                    <a:lnTo>
                      <a:pt x="18" y="128"/>
                    </a:lnTo>
                    <a:lnTo>
                      <a:pt x="15" y="120"/>
                    </a:lnTo>
                    <a:lnTo>
                      <a:pt x="14" y="112"/>
                    </a:lnTo>
                    <a:lnTo>
                      <a:pt x="13" y="104"/>
                    </a:lnTo>
                    <a:lnTo>
                      <a:pt x="11" y="95"/>
                    </a:lnTo>
                    <a:lnTo>
                      <a:pt x="10" y="86"/>
                    </a:lnTo>
                    <a:lnTo>
                      <a:pt x="10" y="78"/>
                    </a:lnTo>
                    <a:lnTo>
                      <a:pt x="9" y="69"/>
                    </a:lnTo>
                    <a:lnTo>
                      <a:pt x="9" y="60"/>
                    </a:lnTo>
                    <a:lnTo>
                      <a:pt x="9" y="52"/>
                    </a:lnTo>
                    <a:lnTo>
                      <a:pt x="10" y="43"/>
                    </a:lnTo>
                    <a:lnTo>
                      <a:pt x="11" y="33"/>
                    </a:lnTo>
                    <a:lnTo>
                      <a:pt x="11" y="24"/>
                    </a:lnTo>
                    <a:lnTo>
                      <a:pt x="13" y="16"/>
                    </a:lnTo>
                    <a:lnTo>
                      <a:pt x="13" y="6"/>
                    </a:lnTo>
                    <a:lnTo>
                      <a:pt x="6" y="0"/>
                    </a:lnTo>
                    <a:lnTo>
                      <a:pt x="13" y="6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3" y="5"/>
                    </a:lnTo>
                    <a:lnTo>
                      <a:pt x="11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00" name="Freeform 132">
                <a:extLst>
                  <a:ext uri="{FF2B5EF4-FFF2-40B4-BE49-F238E27FC236}">
                    <a16:creationId xmlns:a16="http://schemas.microsoft.com/office/drawing/2014/main" id="{585527F6-9093-9C94-A676-43F82F17D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1725"/>
                <a:ext cx="47" cy="70"/>
              </a:xfrm>
              <a:custGeom>
                <a:avLst/>
                <a:gdLst>
                  <a:gd name="T0" fmla="*/ 0 w 47"/>
                  <a:gd name="T1" fmla="*/ 9 h 70"/>
                  <a:gd name="T2" fmla="*/ 0 w 47"/>
                  <a:gd name="T3" fmla="*/ 5 h 70"/>
                  <a:gd name="T4" fmla="*/ 0 w 47"/>
                  <a:gd name="T5" fmla="*/ 15 h 70"/>
                  <a:gd name="T6" fmla="*/ 0 w 47"/>
                  <a:gd name="T7" fmla="*/ 24 h 70"/>
                  <a:gd name="T8" fmla="*/ 2 w 47"/>
                  <a:gd name="T9" fmla="*/ 33 h 70"/>
                  <a:gd name="T10" fmla="*/ 4 w 47"/>
                  <a:gd name="T11" fmla="*/ 40 h 70"/>
                  <a:gd name="T12" fmla="*/ 7 w 47"/>
                  <a:gd name="T13" fmla="*/ 46 h 70"/>
                  <a:gd name="T14" fmla="*/ 9 w 47"/>
                  <a:gd name="T15" fmla="*/ 52 h 70"/>
                  <a:gd name="T16" fmla="*/ 13 w 47"/>
                  <a:gd name="T17" fmla="*/ 56 h 70"/>
                  <a:gd name="T18" fmla="*/ 16 w 47"/>
                  <a:gd name="T19" fmla="*/ 60 h 70"/>
                  <a:gd name="T20" fmla="*/ 19 w 47"/>
                  <a:gd name="T21" fmla="*/ 63 h 70"/>
                  <a:gd name="T22" fmla="*/ 24 w 47"/>
                  <a:gd name="T23" fmla="*/ 66 h 70"/>
                  <a:gd name="T24" fmla="*/ 28 w 47"/>
                  <a:gd name="T25" fmla="*/ 68 h 70"/>
                  <a:gd name="T26" fmla="*/ 32 w 47"/>
                  <a:gd name="T27" fmla="*/ 69 h 70"/>
                  <a:gd name="T28" fmla="*/ 35 w 47"/>
                  <a:gd name="T29" fmla="*/ 69 h 70"/>
                  <a:gd name="T30" fmla="*/ 39 w 47"/>
                  <a:gd name="T31" fmla="*/ 69 h 70"/>
                  <a:gd name="T32" fmla="*/ 42 w 47"/>
                  <a:gd name="T33" fmla="*/ 67 h 70"/>
                  <a:gd name="T34" fmla="*/ 46 w 47"/>
                  <a:gd name="T35" fmla="*/ 66 h 70"/>
                  <a:gd name="T36" fmla="*/ 41 w 47"/>
                  <a:gd name="T37" fmla="*/ 55 h 70"/>
                  <a:gd name="T38" fmla="*/ 39 w 47"/>
                  <a:gd name="T39" fmla="*/ 56 h 70"/>
                  <a:gd name="T40" fmla="*/ 38 w 47"/>
                  <a:gd name="T41" fmla="*/ 57 h 70"/>
                  <a:gd name="T42" fmla="*/ 35 w 47"/>
                  <a:gd name="T43" fmla="*/ 57 h 70"/>
                  <a:gd name="T44" fmla="*/ 33 w 47"/>
                  <a:gd name="T45" fmla="*/ 57 h 70"/>
                  <a:gd name="T46" fmla="*/ 30 w 47"/>
                  <a:gd name="T47" fmla="*/ 57 h 70"/>
                  <a:gd name="T48" fmla="*/ 27 w 47"/>
                  <a:gd name="T49" fmla="*/ 55 h 70"/>
                  <a:gd name="T50" fmla="*/ 25 w 47"/>
                  <a:gd name="T51" fmla="*/ 53 h 70"/>
                  <a:gd name="T52" fmla="*/ 23 w 47"/>
                  <a:gd name="T53" fmla="*/ 51 h 70"/>
                  <a:gd name="T54" fmla="*/ 19 w 47"/>
                  <a:gd name="T55" fmla="*/ 48 h 70"/>
                  <a:gd name="T56" fmla="*/ 17 w 47"/>
                  <a:gd name="T57" fmla="*/ 45 h 70"/>
                  <a:gd name="T58" fmla="*/ 15 w 47"/>
                  <a:gd name="T59" fmla="*/ 40 h 70"/>
                  <a:gd name="T60" fmla="*/ 13 w 47"/>
                  <a:gd name="T61" fmla="*/ 35 h 70"/>
                  <a:gd name="T62" fmla="*/ 11 w 47"/>
                  <a:gd name="T63" fmla="*/ 30 h 70"/>
                  <a:gd name="T64" fmla="*/ 10 w 47"/>
                  <a:gd name="T65" fmla="*/ 22 h 70"/>
                  <a:gd name="T66" fmla="*/ 9 w 47"/>
                  <a:gd name="T67" fmla="*/ 15 h 70"/>
                  <a:gd name="T68" fmla="*/ 9 w 47"/>
                  <a:gd name="T69" fmla="*/ 5 h 70"/>
                  <a:gd name="T70" fmla="*/ 8 w 47"/>
                  <a:gd name="T71" fmla="*/ 2 h 70"/>
                  <a:gd name="T72" fmla="*/ 9 w 47"/>
                  <a:gd name="T73" fmla="*/ 5 h 70"/>
                  <a:gd name="T74" fmla="*/ 9 w 47"/>
                  <a:gd name="T75" fmla="*/ 3 h 70"/>
                  <a:gd name="T76" fmla="*/ 7 w 47"/>
                  <a:gd name="T77" fmla="*/ 1 h 70"/>
                  <a:gd name="T78" fmla="*/ 6 w 47"/>
                  <a:gd name="T79" fmla="*/ 0 h 70"/>
                  <a:gd name="T80" fmla="*/ 4 w 47"/>
                  <a:gd name="T81" fmla="*/ 0 h 70"/>
                  <a:gd name="T82" fmla="*/ 3 w 47"/>
                  <a:gd name="T83" fmla="*/ 0 h 70"/>
                  <a:gd name="T84" fmla="*/ 1 w 47"/>
                  <a:gd name="T85" fmla="*/ 1 h 70"/>
                  <a:gd name="T86" fmla="*/ 0 w 47"/>
                  <a:gd name="T87" fmla="*/ 3 h 70"/>
                  <a:gd name="T88" fmla="*/ 0 w 47"/>
                  <a:gd name="T89" fmla="*/ 5 h 70"/>
                  <a:gd name="T90" fmla="*/ 0 w 47"/>
                  <a:gd name="T91" fmla="*/ 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7" h="70">
                    <a:moveTo>
                      <a:pt x="0" y="9"/>
                    </a:moveTo>
                    <a:lnTo>
                      <a:pt x="0" y="5"/>
                    </a:lnTo>
                    <a:lnTo>
                      <a:pt x="0" y="15"/>
                    </a:lnTo>
                    <a:lnTo>
                      <a:pt x="0" y="24"/>
                    </a:lnTo>
                    <a:lnTo>
                      <a:pt x="2" y="33"/>
                    </a:lnTo>
                    <a:lnTo>
                      <a:pt x="4" y="40"/>
                    </a:lnTo>
                    <a:lnTo>
                      <a:pt x="7" y="46"/>
                    </a:lnTo>
                    <a:lnTo>
                      <a:pt x="9" y="52"/>
                    </a:lnTo>
                    <a:lnTo>
                      <a:pt x="13" y="56"/>
                    </a:lnTo>
                    <a:lnTo>
                      <a:pt x="16" y="60"/>
                    </a:lnTo>
                    <a:lnTo>
                      <a:pt x="19" y="63"/>
                    </a:lnTo>
                    <a:lnTo>
                      <a:pt x="24" y="66"/>
                    </a:lnTo>
                    <a:lnTo>
                      <a:pt x="28" y="68"/>
                    </a:lnTo>
                    <a:lnTo>
                      <a:pt x="32" y="69"/>
                    </a:lnTo>
                    <a:lnTo>
                      <a:pt x="35" y="69"/>
                    </a:lnTo>
                    <a:lnTo>
                      <a:pt x="39" y="69"/>
                    </a:lnTo>
                    <a:lnTo>
                      <a:pt x="42" y="67"/>
                    </a:lnTo>
                    <a:lnTo>
                      <a:pt x="46" y="66"/>
                    </a:lnTo>
                    <a:lnTo>
                      <a:pt x="41" y="55"/>
                    </a:lnTo>
                    <a:lnTo>
                      <a:pt x="39" y="56"/>
                    </a:lnTo>
                    <a:lnTo>
                      <a:pt x="38" y="57"/>
                    </a:lnTo>
                    <a:lnTo>
                      <a:pt x="35" y="57"/>
                    </a:lnTo>
                    <a:lnTo>
                      <a:pt x="33" y="57"/>
                    </a:lnTo>
                    <a:lnTo>
                      <a:pt x="30" y="57"/>
                    </a:lnTo>
                    <a:lnTo>
                      <a:pt x="27" y="55"/>
                    </a:lnTo>
                    <a:lnTo>
                      <a:pt x="25" y="53"/>
                    </a:lnTo>
                    <a:lnTo>
                      <a:pt x="23" y="51"/>
                    </a:lnTo>
                    <a:lnTo>
                      <a:pt x="19" y="48"/>
                    </a:lnTo>
                    <a:lnTo>
                      <a:pt x="17" y="45"/>
                    </a:lnTo>
                    <a:lnTo>
                      <a:pt x="15" y="40"/>
                    </a:lnTo>
                    <a:lnTo>
                      <a:pt x="13" y="35"/>
                    </a:lnTo>
                    <a:lnTo>
                      <a:pt x="11" y="30"/>
                    </a:lnTo>
                    <a:lnTo>
                      <a:pt x="10" y="22"/>
                    </a:lnTo>
                    <a:lnTo>
                      <a:pt x="9" y="15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01" name="Freeform 133">
                <a:extLst>
                  <a:ext uri="{FF2B5EF4-FFF2-40B4-BE49-F238E27FC236}">
                    <a16:creationId xmlns:a16="http://schemas.microsoft.com/office/drawing/2014/main" id="{8198AEA2-1F4C-9A55-9E0F-7866CB971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" y="1597"/>
                <a:ext cx="46" cy="139"/>
              </a:xfrm>
              <a:custGeom>
                <a:avLst/>
                <a:gdLst>
                  <a:gd name="T0" fmla="*/ 36 w 46"/>
                  <a:gd name="T1" fmla="*/ 12 h 139"/>
                  <a:gd name="T2" fmla="*/ 42 w 46"/>
                  <a:gd name="T3" fmla="*/ 6 h 139"/>
                  <a:gd name="T4" fmla="*/ 34 w 46"/>
                  <a:gd name="T5" fmla="*/ 1 h 139"/>
                  <a:gd name="T6" fmla="*/ 27 w 46"/>
                  <a:gd name="T7" fmla="*/ 0 h 139"/>
                  <a:gd name="T8" fmla="*/ 20 w 46"/>
                  <a:gd name="T9" fmla="*/ 0 h 139"/>
                  <a:gd name="T10" fmla="*/ 14 w 46"/>
                  <a:gd name="T11" fmla="*/ 4 h 139"/>
                  <a:gd name="T12" fmla="*/ 9 w 46"/>
                  <a:gd name="T13" fmla="*/ 10 h 139"/>
                  <a:gd name="T14" fmla="*/ 5 w 46"/>
                  <a:gd name="T15" fmla="*/ 18 h 139"/>
                  <a:gd name="T16" fmla="*/ 2 w 46"/>
                  <a:gd name="T17" fmla="*/ 27 h 139"/>
                  <a:gd name="T18" fmla="*/ 0 w 46"/>
                  <a:gd name="T19" fmla="*/ 37 h 139"/>
                  <a:gd name="T20" fmla="*/ 0 w 46"/>
                  <a:gd name="T21" fmla="*/ 48 h 139"/>
                  <a:gd name="T22" fmla="*/ 0 w 46"/>
                  <a:gd name="T23" fmla="*/ 60 h 139"/>
                  <a:gd name="T24" fmla="*/ 1 w 46"/>
                  <a:gd name="T25" fmla="*/ 73 h 139"/>
                  <a:gd name="T26" fmla="*/ 3 w 46"/>
                  <a:gd name="T27" fmla="*/ 85 h 139"/>
                  <a:gd name="T28" fmla="*/ 6 w 46"/>
                  <a:gd name="T29" fmla="*/ 99 h 139"/>
                  <a:gd name="T30" fmla="*/ 9 w 46"/>
                  <a:gd name="T31" fmla="*/ 112 h 139"/>
                  <a:gd name="T32" fmla="*/ 14 w 46"/>
                  <a:gd name="T33" fmla="*/ 125 h 139"/>
                  <a:gd name="T34" fmla="*/ 19 w 46"/>
                  <a:gd name="T35" fmla="*/ 138 h 139"/>
                  <a:gd name="T36" fmla="*/ 27 w 46"/>
                  <a:gd name="T37" fmla="*/ 131 h 139"/>
                  <a:gd name="T38" fmla="*/ 21 w 46"/>
                  <a:gd name="T39" fmla="*/ 120 h 139"/>
                  <a:gd name="T40" fmla="*/ 17 w 46"/>
                  <a:gd name="T41" fmla="*/ 107 h 139"/>
                  <a:gd name="T42" fmla="*/ 14 w 46"/>
                  <a:gd name="T43" fmla="*/ 95 h 139"/>
                  <a:gd name="T44" fmla="*/ 11 w 46"/>
                  <a:gd name="T45" fmla="*/ 83 h 139"/>
                  <a:gd name="T46" fmla="*/ 10 w 46"/>
                  <a:gd name="T47" fmla="*/ 71 h 139"/>
                  <a:gd name="T48" fmla="*/ 9 w 46"/>
                  <a:gd name="T49" fmla="*/ 59 h 139"/>
                  <a:gd name="T50" fmla="*/ 9 w 46"/>
                  <a:gd name="T51" fmla="*/ 49 h 139"/>
                  <a:gd name="T52" fmla="*/ 9 w 46"/>
                  <a:gd name="T53" fmla="*/ 39 h 139"/>
                  <a:gd name="T54" fmla="*/ 11 w 46"/>
                  <a:gd name="T55" fmla="*/ 30 h 139"/>
                  <a:gd name="T56" fmla="*/ 13 w 46"/>
                  <a:gd name="T57" fmla="*/ 23 h 139"/>
                  <a:gd name="T58" fmla="*/ 15 w 46"/>
                  <a:gd name="T59" fmla="*/ 17 h 139"/>
                  <a:gd name="T60" fmla="*/ 19 w 46"/>
                  <a:gd name="T61" fmla="*/ 14 h 139"/>
                  <a:gd name="T62" fmla="*/ 22 w 46"/>
                  <a:gd name="T63" fmla="*/ 11 h 139"/>
                  <a:gd name="T64" fmla="*/ 27 w 46"/>
                  <a:gd name="T65" fmla="*/ 11 h 139"/>
                  <a:gd name="T66" fmla="*/ 32 w 46"/>
                  <a:gd name="T67" fmla="*/ 12 h 139"/>
                  <a:gd name="T68" fmla="*/ 38 w 46"/>
                  <a:gd name="T69" fmla="*/ 16 h 139"/>
                  <a:gd name="T70" fmla="*/ 45 w 46"/>
                  <a:gd name="T71" fmla="*/ 10 h 139"/>
                  <a:gd name="T72" fmla="*/ 38 w 46"/>
                  <a:gd name="T73" fmla="*/ 16 h 139"/>
                  <a:gd name="T74" fmla="*/ 40 w 46"/>
                  <a:gd name="T75" fmla="*/ 16 h 139"/>
                  <a:gd name="T76" fmla="*/ 42 w 46"/>
                  <a:gd name="T77" fmla="*/ 16 h 139"/>
                  <a:gd name="T78" fmla="*/ 43 w 46"/>
                  <a:gd name="T79" fmla="*/ 15 h 139"/>
                  <a:gd name="T80" fmla="*/ 44 w 46"/>
                  <a:gd name="T81" fmla="*/ 14 h 139"/>
                  <a:gd name="T82" fmla="*/ 45 w 46"/>
                  <a:gd name="T83" fmla="*/ 12 h 139"/>
                  <a:gd name="T84" fmla="*/ 45 w 46"/>
                  <a:gd name="T85" fmla="*/ 10 h 139"/>
                  <a:gd name="T86" fmla="*/ 44 w 46"/>
                  <a:gd name="T87" fmla="*/ 8 h 139"/>
                  <a:gd name="T88" fmla="*/ 42 w 46"/>
                  <a:gd name="T89" fmla="*/ 6 h 139"/>
                  <a:gd name="T90" fmla="*/ 36 w 46"/>
                  <a:gd name="T91" fmla="*/ 1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139">
                    <a:moveTo>
                      <a:pt x="36" y="12"/>
                    </a:moveTo>
                    <a:lnTo>
                      <a:pt x="42" y="6"/>
                    </a:lnTo>
                    <a:lnTo>
                      <a:pt x="34" y="1"/>
                    </a:lnTo>
                    <a:lnTo>
                      <a:pt x="27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9" y="10"/>
                    </a:lnTo>
                    <a:lnTo>
                      <a:pt x="5" y="18"/>
                    </a:lnTo>
                    <a:lnTo>
                      <a:pt x="2" y="27"/>
                    </a:lnTo>
                    <a:lnTo>
                      <a:pt x="0" y="37"/>
                    </a:lnTo>
                    <a:lnTo>
                      <a:pt x="0" y="48"/>
                    </a:lnTo>
                    <a:lnTo>
                      <a:pt x="0" y="60"/>
                    </a:lnTo>
                    <a:lnTo>
                      <a:pt x="1" y="73"/>
                    </a:lnTo>
                    <a:lnTo>
                      <a:pt x="3" y="85"/>
                    </a:lnTo>
                    <a:lnTo>
                      <a:pt x="6" y="99"/>
                    </a:lnTo>
                    <a:lnTo>
                      <a:pt x="9" y="112"/>
                    </a:lnTo>
                    <a:lnTo>
                      <a:pt x="14" y="125"/>
                    </a:lnTo>
                    <a:lnTo>
                      <a:pt x="19" y="138"/>
                    </a:lnTo>
                    <a:lnTo>
                      <a:pt x="27" y="131"/>
                    </a:lnTo>
                    <a:lnTo>
                      <a:pt x="21" y="120"/>
                    </a:lnTo>
                    <a:lnTo>
                      <a:pt x="17" y="107"/>
                    </a:lnTo>
                    <a:lnTo>
                      <a:pt x="14" y="95"/>
                    </a:lnTo>
                    <a:lnTo>
                      <a:pt x="11" y="83"/>
                    </a:lnTo>
                    <a:lnTo>
                      <a:pt x="10" y="71"/>
                    </a:lnTo>
                    <a:lnTo>
                      <a:pt x="9" y="59"/>
                    </a:lnTo>
                    <a:lnTo>
                      <a:pt x="9" y="49"/>
                    </a:lnTo>
                    <a:lnTo>
                      <a:pt x="9" y="39"/>
                    </a:lnTo>
                    <a:lnTo>
                      <a:pt x="11" y="30"/>
                    </a:lnTo>
                    <a:lnTo>
                      <a:pt x="13" y="23"/>
                    </a:lnTo>
                    <a:lnTo>
                      <a:pt x="15" y="17"/>
                    </a:lnTo>
                    <a:lnTo>
                      <a:pt x="19" y="14"/>
                    </a:lnTo>
                    <a:lnTo>
                      <a:pt x="22" y="11"/>
                    </a:lnTo>
                    <a:lnTo>
                      <a:pt x="27" y="11"/>
                    </a:lnTo>
                    <a:lnTo>
                      <a:pt x="32" y="12"/>
                    </a:lnTo>
                    <a:lnTo>
                      <a:pt x="38" y="16"/>
                    </a:lnTo>
                    <a:lnTo>
                      <a:pt x="45" y="10"/>
                    </a:lnTo>
                    <a:lnTo>
                      <a:pt x="38" y="16"/>
                    </a:lnTo>
                    <a:lnTo>
                      <a:pt x="40" y="16"/>
                    </a:lnTo>
                    <a:lnTo>
                      <a:pt x="42" y="16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5" y="12"/>
                    </a:lnTo>
                    <a:lnTo>
                      <a:pt x="45" y="10"/>
                    </a:lnTo>
                    <a:lnTo>
                      <a:pt x="44" y="8"/>
                    </a:lnTo>
                    <a:lnTo>
                      <a:pt x="42" y="6"/>
                    </a:lnTo>
                    <a:lnTo>
                      <a:pt x="36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02" name="Freeform 134">
                <a:extLst>
                  <a:ext uri="{FF2B5EF4-FFF2-40B4-BE49-F238E27FC236}">
                    <a16:creationId xmlns:a16="http://schemas.microsoft.com/office/drawing/2014/main" id="{4FA128C4-F02E-A8FA-7A1C-9DF23CAC2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436"/>
                <a:ext cx="180" cy="174"/>
              </a:xfrm>
              <a:custGeom>
                <a:avLst/>
                <a:gdLst>
                  <a:gd name="T0" fmla="*/ 176 w 180"/>
                  <a:gd name="T1" fmla="*/ 18 h 174"/>
                  <a:gd name="T2" fmla="*/ 156 w 180"/>
                  <a:gd name="T3" fmla="*/ 10 h 174"/>
                  <a:gd name="T4" fmla="*/ 137 w 180"/>
                  <a:gd name="T5" fmla="*/ 5 h 174"/>
                  <a:gd name="T6" fmla="*/ 118 w 180"/>
                  <a:gd name="T7" fmla="*/ 1 h 174"/>
                  <a:gd name="T8" fmla="*/ 101 w 180"/>
                  <a:gd name="T9" fmla="*/ 0 h 174"/>
                  <a:gd name="T10" fmla="*/ 84 w 180"/>
                  <a:gd name="T11" fmla="*/ 0 h 174"/>
                  <a:gd name="T12" fmla="*/ 69 w 180"/>
                  <a:gd name="T13" fmla="*/ 3 h 174"/>
                  <a:gd name="T14" fmla="*/ 55 w 180"/>
                  <a:gd name="T15" fmla="*/ 8 h 174"/>
                  <a:gd name="T16" fmla="*/ 41 w 180"/>
                  <a:gd name="T17" fmla="*/ 16 h 174"/>
                  <a:gd name="T18" fmla="*/ 30 w 180"/>
                  <a:gd name="T19" fmla="*/ 27 h 174"/>
                  <a:gd name="T20" fmla="*/ 20 w 180"/>
                  <a:gd name="T21" fmla="*/ 40 h 174"/>
                  <a:gd name="T22" fmla="*/ 12 w 180"/>
                  <a:gd name="T23" fmla="*/ 55 h 174"/>
                  <a:gd name="T24" fmla="*/ 6 w 180"/>
                  <a:gd name="T25" fmla="*/ 73 h 174"/>
                  <a:gd name="T26" fmla="*/ 2 w 180"/>
                  <a:gd name="T27" fmla="*/ 94 h 174"/>
                  <a:gd name="T28" fmla="*/ 0 w 180"/>
                  <a:gd name="T29" fmla="*/ 117 h 174"/>
                  <a:gd name="T30" fmla="*/ 0 w 180"/>
                  <a:gd name="T31" fmla="*/ 143 h 174"/>
                  <a:gd name="T32" fmla="*/ 2 w 180"/>
                  <a:gd name="T33" fmla="*/ 173 h 174"/>
                  <a:gd name="T34" fmla="*/ 10 w 180"/>
                  <a:gd name="T35" fmla="*/ 156 h 174"/>
                  <a:gd name="T36" fmla="*/ 9 w 180"/>
                  <a:gd name="T37" fmla="*/ 130 h 174"/>
                  <a:gd name="T38" fmla="*/ 9 w 180"/>
                  <a:gd name="T39" fmla="*/ 107 h 174"/>
                  <a:gd name="T40" fmla="*/ 12 w 180"/>
                  <a:gd name="T41" fmla="*/ 86 h 174"/>
                  <a:gd name="T42" fmla="*/ 17 w 180"/>
                  <a:gd name="T43" fmla="*/ 68 h 174"/>
                  <a:gd name="T44" fmla="*/ 23 w 180"/>
                  <a:gd name="T45" fmla="*/ 54 h 174"/>
                  <a:gd name="T46" fmla="*/ 31 w 180"/>
                  <a:gd name="T47" fmla="*/ 40 h 174"/>
                  <a:gd name="T48" fmla="*/ 41 w 180"/>
                  <a:gd name="T49" fmla="*/ 30 h 174"/>
                  <a:gd name="T50" fmla="*/ 52 w 180"/>
                  <a:gd name="T51" fmla="*/ 22 h 174"/>
                  <a:gd name="T52" fmla="*/ 64 w 180"/>
                  <a:gd name="T53" fmla="*/ 16 h 174"/>
                  <a:gd name="T54" fmla="*/ 78 w 180"/>
                  <a:gd name="T55" fmla="*/ 13 h 174"/>
                  <a:gd name="T56" fmla="*/ 93 w 180"/>
                  <a:gd name="T57" fmla="*/ 11 h 174"/>
                  <a:gd name="T58" fmla="*/ 108 w 180"/>
                  <a:gd name="T59" fmla="*/ 11 h 174"/>
                  <a:gd name="T60" fmla="*/ 126 w 180"/>
                  <a:gd name="T61" fmla="*/ 14 h 174"/>
                  <a:gd name="T62" fmla="*/ 144 w 180"/>
                  <a:gd name="T63" fmla="*/ 18 h 174"/>
                  <a:gd name="T64" fmla="*/ 163 w 180"/>
                  <a:gd name="T65" fmla="*/ 25 h 174"/>
                  <a:gd name="T66" fmla="*/ 173 w 180"/>
                  <a:gd name="T67" fmla="*/ 29 h 174"/>
                  <a:gd name="T68" fmla="*/ 175 w 180"/>
                  <a:gd name="T69" fmla="*/ 29 h 174"/>
                  <a:gd name="T70" fmla="*/ 177 w 180"/>
                  <a:gd name="T71" fmla="*/ 27 h 174"/>
                  <a:gd name="T72" fmla="*/ 179 w 180"/>
                  <a:gd name="T73" fmla="*/ 24 h 174"/>
                  <a:gd name="T74" fmla="*/ 177 w 180"/>
                  <a:gd name="T75" fmla="*/ 1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0" h="174">
                    <a:moveTo>
                      <a:pt x="176" y="18"/>
                    </a:moveTo>
                    <a:lnTo>
                      <a:pt x="176" y="18"/>
                    </a:lnTo>
                    <a:lnTo>
                      <a:pt x="166" y="14"/>
                    </a:lnTo>
                    <a:lnTo>
                      <a:pt x="156" y="10"/>
                    </a:lnTo>
                    <a:lnTo>
                      <a:pt x="146" y="8"/>
                    </a:lnTo>
                    <a:lnTo>
                      <a:pt x="137" y="5"/>
                    </a:lnTo>
                    <a:lnTo>
                      <a:pt x="127" y="2"/>
                    </a:lnTo>
                    <a:lnTo>
                      <a:pt x="118" y="1"/>
                    </a:lnTo>
                    <a:lnTo>
                      <a:pt x="110" y="0"/>
                    </a:lnTo>
                    <a:lnTo>
                      <a:pt x="101" y="0"/>
                    </a:lnTo>
                    <a:lnTo>
                      <a:pt x="92" y="0"/>
                    </a:lnTo>
                    <a:lnTo>
                      <a:pt x="84" y="0"/>
                    </a:lnTo>
                    <a:lnTo>
                      <a:pt x="77" y="1"/>
                    </a:lnTo>
                    <a:lnTo>
                      <a:pt x="69" y="3"/>
                    </a:lnTo>
                    <a:lnTo>
                      <a:pt x="61" y="5"/>
                    </a:lnTo>
                    <a:lnTo>
                      <a:pt x="55" y="8"/>
                    </a:lnTo>
                    <a:lnTo>
                      <a:pt x="48" y="12"/>
                    </a:lnTo>
                    <a:lnTo>
                      <a:pt x="41" y="16"/>
                    </a:lnTo>
                    <a:lnTo>
                      <a:pt x="35" y="21"/>
                    </a:lnTo>
                    <a:lnTo>
                      <a:pt x="30" y="27"/>
                    </a:lnTo>
                    <a:lnTo>
                      <a:pt x="25" y="32"/>
                    </a:lnTo>
                    <a:lnTo>
                      <a:pt x="20" y="40"/>
                    </a:lnTo>
                    <a:lnTo>
                      <a:pt x="16" y="47"/>
                    </a:lnTo>
                    <a:lnTo>
                      <a:pt x="12" y="55"/>
                    </a:lnTo>
                    <a:lnTo>
                      <a:pt x="9" y="64"/>
                    </a:lnTo>
                    <a:lnTo>
                      <a:pt x="6" y="73"/>
                    </a:lnTo>
                    <a:lnTo>
                      <a:pt x="4" y="83"/>
                    </a:lnTo>
                    <a:lnTo>
                      <a:pt x="2" y="94"/>
                    </a:lnTo>
                    <a:lnTo>
                      <a:pt x="0" y="105"/>
                    </a:lnTo>
                    <a:lnTo>
                      <a:pt x="0" y="117"/>
                    </a:lnTo>
                    <a:lnTo>
                      <a:pt x="0" y="130"/>
                    </a:lnTo>
                    <a:lnTo>
                      <a:pt x="0" y="143"/>
                    </a:lnTo>
                    <a:lnTo>
                      <a:pt x="1" y="158"/>
                    </a:lnTo>
                    <a:lnTo>
                      <a:pt x="2" y="173"/>
                    </a:lnTo>
                    <a:lnTo>
                      <a:pt x="11" y="170"/>
                    </a:lnTo>
                    <a:lnTo>
                      <a:pt x="10" y="156"/>
                    </a:lnTo>
                    <a:lnTo>
                      <a:pt x="9" y="143"/>
                    </a:lnTo>
                    <a:lnTo>
                      <a:pt x="9" y="130"/>
                    </a:lnTo>
                    <a:lnTo>
                      <a:pt x="9" y="118"/>
                    </a:lnTo>
                    <a:lnTo>
                      <a:pt x="9" y="107"/>
                    </a:lnTo>
                    <a:lnTo>
                      <a:pt x="11" y="96"/>
                    </a:lnTo>
                    <a:lnTo>
                      <a:pt x="12" y="86"/>
                    </a:lnTo>
                    <a:lnTo>
                      <a:pt x="15" y="77"/>
                    </a:lnTo>
                    <a:lnTo>
                      <a:pt x="17" y="68"/>
                    </a:lnTo>
                    <a:lnTo>
                      <a:pt x="20" y="60"/>
                    </a:lnTo>
                    <a:lnTo>
                      <a:pt x="23" y="54"/>
                    </a:lnTo>
                    <a:lnTo>
                      <a:pt x="27" y="46"/>
                    </a:lnTo>
                    <a:lnTo>
                      <a:pt x="31" y="40"/>
                    </a:lnTo>
                    <a:lnTo>
                      <a:pt x="35" y="35"/>
                    </a:lnTo>
                    <a:lnTo>
                      <a:pt x="41" y="30"/>
                    </a:lnTo>
                    <a:lnTo>
                      <a:pt x="46" y="26"/>
                    </a:lnTo>
                    <a:lnTo>
                      <a:pt x="52" y="22"/>
                    </a:lnTo>
                    <a:lnTo>
                      <a:pt x="57" y="19"/>
                    </a:lnTo>
                    <a:lnTo>
                      <a:pt x="64" y="16"/>
                    </a:lnTo>
                    <a:lnTo>
                      <a:pt x="71" y="14"/>
                    </a:lnTo>
                    <a:lnTo>
                      <a:pt x="78" y="13"/>
                    </a:lnTo>
                    <a:lnTo>
                      <a:pt x="85" y="11"/>
                    </a:lnTo>
                    <a:lnTo>
                      <a:pt x="93" y="11"/>
                    </a:lnTo>
                    <a:lnTo>
                      <a:pt x="100" y="11"/>
                    </a:lnTo>
                    <a:lnTo>
                      <a:pt x="108" y="11"/>
                    </a:lnTo>
                    <a:lnTo>
                      <a:pt x="117" y="13"/>
                    </a:lnTo>
                    <a:lnTo>
                      <a:pt x="126" y="14"/>
                    </a:lnTo>
                    <a:lnTo>
                      <a:pt x="134" y="16"/>
                    </a:lnTo>
                    <a:lnTo>
                      <a:pt x="144" y="18"/>
                    </a:lnTo>
                    <a:lnTo>
                      <a:pt x="154" y="21"/>
                    </a:lnTo>
                    <a:lnTo>
                      <a:pt x="163" y="25"/>
                    </a:lnTo>
                    <a:lnTo>
                      <a:pt x="173" y="29"/>
                    </a:lnTo>
                    <a:lnTo>
                      <a:pt x="173" y="29"/>
                    </a:lnTo>
                    <a:lnTo>
                      <a:pt x="173" y="29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7"/>
                    </a:lnTo>
                    <a:lnTo>
                      <a:pt x="179" y="26"/>
                    </a:lnTo>
                    <a:lnTo>
                      <a:pt x="179" y="24"/>
                    </a:lnTo>
                    <a:lnTo>
                      <a:pt x="179" y="21"/>
                    </a:lnTo>
                    <a:lnTo>
                      <a:pt x="177" y="19"/>
                    </a:lnTo>
                    <a:lnTo>
                      <a:pt x="176" y="1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03" name="Freeform 135">
                <a:extLst>
                  <a:ext uri="{FF2B5EF4-FFF2-40B4-BE49-F238E27FC236}">
                    <a16:creationId xmlns:a16="http://schemas.microsoft.com/office/drawing/2014/main" id="{74CC8DF8-207C-A4B3-59AA-BC207B8D2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455"/>
                <a:ext cx="98" cy="196"/>
              </a:xfrm>
              <a:custGeom>
                <a:avLst/>
                <a:gdLst>
                  <a:gd name="T0" fmla="*/ 97 w 98"/>
                  <a:gd name="T1" fmla="*/ 189 h 196"/>
                  <a:gd name="T2" fmla="*/ 97 w 98"/>
                  <a:gd name="T3" fmla="*/ 189 h 196"/>
                  <a:gd name="T4" fmla="*/ 97 w 98"/>
                  <a:gd name="T5" fmla="*/ 173 h 196"/>
                  <a:gd name="T6" fmla="*/ 96 w 98"/>
                  <a:gd name="T7" fmla="*/ 157 h 196"/>
                  <a:gd name="T8" fmla="*/ 95 w 98"/>
                  <a:gd name="T9" fmla="*/ 142 h 196"/>
                  <a:gd name="T10" fmla="*/ 92 w 98"/>
                  <a:gd name="T11" fmla="*/ 126 h 196"/>
                  <a:gd name="T12" fmla="*/ 89 w 98"/>
                  <a:gd name="T13" fmla="*/ 111 h 196"/>
                  <a:gd name="T14" fmla="*/ 84 w 98"/>
                  <a:gd name="T15" fmla="*/ 97 h 196"/>
                  <a:gd name="T16" fmla="*/ 80 w 98"/>
                  <a:gd name="T17" fmla="*/ 83 h 196"/>
                  <a:gd name="T18" fmla="*/ 74 w 98"/>
                  <a:gd name="T19" fmla="*/ 70 h 196"/>
                  <a:gd name="T20" fmla="*/ 67 w 98"/>
                  <a:gd name="T21" fmla="*/ 58 h 196"/>
                  <a:gd name="T22" fmla="*/ 60 w 98"/>
                  <a:gd name="T23" fmla="*/ 47 h 196"/>
                  <a:gd name="T24" fmla="*/ 52 w 98"/>
                  <a:gd name="T25" fmla="*/ 36 h 196"/>
                  <a:gd name="T26" fmla="*/ 44 w 98"/>
                  <a:gd name="T27" fmla="*/ 26 h 196"/>
                  <a:gd name="T28" fmla="*/ 34 w 98"/>
                  <a:gd name="T29" fmla="*/ 18 h 196"/>
                  <a:gd name="T30" fmla="*/ 24 w 98"/>
                  <a:gd name="T31" fmla="*/ 10 h 196"/>
                  <a:gd name="T32" fmla="*/ 13 w 98"/>
                  <a:gd name="T33" fmla="*/ 4 h 196"/>
                  <a:gd name="T34" fmla="*/ 2 w 98"/>
                  <a:gd name="T35" fmla="*/ 0 h 196"/>
                  <a:gd name="T36" fmla="*/ 0 w 98"/>
                  <a:gd name="T37" fmla="*/ 11 h 196"/>
                  <a:gd name="T38" fmla="*/ 10 w 98"/>
                  <a:gd name="T39" fmla="*/ 15 h 196"/>
                  <a:gd name="T40" fmla="*/ 20 w 98"/>
                  <a:gd name="T41" fmla="*/ 21 h 196"/>
                  <a:gd name="T42" fmla="*/ 29 w 98"/>
                  <a:gd name="T43" fmla="*/ 27 h 196"/>
                  <a:gd name="T44" fmla="*/ 38 w 98"/>
                  <a:gd name="T45" fmla="*/ 36 h 196"/>
                  <a:gd name="T46" fmla="*/ 46 w 98"/>
                  <a:gd name="T47" fmla="*/ 44 h 196"/>
                  <a:gd name="T48" fmla="*/ 54 w 98"/>
                  <a:gd name="T49" fmla="*/ 54 h 196"/>
                  <a:gd name="T50" fmla="*/ 60 w 98"/>
                  <a:gd name="T51" fmla="*/ 65 h 196"/>
                  <a:gd name="T52" fmla="*/ 66 w 98"/>
                  <a:gd name="T53" fmla="*/ 76 h 196"/>
                  <a:gd name="T54" fmla="*/ 72 w 98"/>
                  <a:gd name="T55" fmla="*/ 89 h 196"/>
                  <a:gd name="T56" fmla="*/ 76 w 98"/>
                  <a:gd name="T57" fmla="*/ 102 h 196"/>
                  <a:gd name="T58" fmla="*/ 80 w 98"/>
                  <a:gd name="T59" fmla="*/ 115 h 196"/>
                  <a:gd name="T60" fmla="*/ 83 w 98"/>
                  <a:gd name="T61" fmla="*/ 129 h 196"/>
                  <a:gd name="T62" fmla="*/ 85 w 98"/>
                  <a:gd name="T63" fmla="*/ 144 h 196"/>
                  <a:gd name="T64" fmla="*/ 87 w 98"/>
                  <a:gd name="T65" fmla="*/ 158 h 196"/>
                  <a:gd name="T66" fmla="*/ 88 w 98"/>
                  <a:gd name="T67" fmla="*/ 174 h 196"/>
                  <a:gd name="T68" fmla="*/ 88 w 98"/>
                  <a:gd name="T69" fmla="*/ 189 h 196"/>
                  <a:gd name="T70" fmla="*/ 88 w 98"/>
                  <a:gd name="T71" fmla="*/ 189 h 196"/>
                  <a:gd name="T72" fmla="*/ 88 w 98"/>
                  <a:gd name="T73" fmla="*/ 189 h 196"/>
                  <a:gd name="T74" fmla="*/ 88 w 98"/>
                  <a:gd name="T75" fmla="*/ 192 h 196"/>
                  <a:gd name="T76" fmla="*/ 89 w 98"/>
                  <a:gd name="T77" fmla="*/ 193 h 196"/>
                  <a:gd name="T78" fmla="*/ 90 w 98"/>
                  <a:gd name="T79" fmla="*/ 195 h 196"/>
                  <a:gd name="T80" fmla="*/ 92 w 98"/>
                  <a:gd name="T81" fmla="*/ 195 h 196"/>
                  <a:gd name="T82" fmla="*/ 94 w 98"/>
                  <a:gd name="T83" fmla="*/ 195 h 196"/>
                  <a:gd name="T84" fmla="*/ 95 w 98"/>
                  <a:gd name="T85" fmla="*/ 194 h 196"/>
                  <a:gd name="T86" fmla="*/ 97 w 98"/>
                  <a:gd name="T87" fmla="*/ 192 h 196"/>
                  <a:gd name="T88" fmla="*/ 97 w 98"/>
                  <a:gd name="T89" fmla="*/ 189 h 196"/>
                  <a:gd name="T90" fmla="*/ 97 w 98"/>
                  <a:gd name="T91" fmla="*/ 18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8" h="196">
                    <a:moveTo>
                      <a:pt x="97" y="189"/>
                    </a:moveTo>
                    <a:lnTo>
                      <a:pt x="97" y="189"/>
                    </a:lnTo>
                    <a:lnTo>
                      <a:pt x="97" y="173"/>
                    </a:lnTo>
                    <a:lnTo>
                      <a:pt x="96" y="157"/>
                    </a:lnTo>
                    <a:lnTo>
                      <a:pt x="95" y="142"/>
                    </a:lnTo>
                    <a:lnTo>
                      <a:pt x="92" y="126"/>
                    </a:lnTo>
                    <a:lnTo>
                      <a:pt x="89" y="111"/>
                    </a:lnTo>
                    <a:lnTo>
                      <a:pt x="84" y="97"/>
                    </a:lnTo>
                    <a:lnTo>
                      <a:pt x="80" y="83"/>
                    </a:lnTo>
                    <a:lnTo>
                      <a:pt x="74" y="70"/>
                    </a:lnTo>
                    <a:lnTo>
                      <a:pt x="67" y="58"/>
                    </a:lnTo>
                    <a:lnTo>
                      <a:pt x="60" y="47"/>
                    </a:lnTo>
                    <a:lnTo>
                      <a:pt x="52" y="36"/>
                    </a:lnTo>
                    <a:lnTo>
                      <a:pt x="44" y="26"/>
                    </a:lnTo>
                    <a:lnTo>
                      <a:pt x="34" y="18"/>
                    </a:lnTo>
                    <a:lnTo>
                      <a:pt x="24" y="10"/>
                    </a:lnTo>
                    <a:lnTo>
                      <a:pt x="13" y="4"/>
                    </a:lnTo>
                    <a:lnTo>
                      <a:pt x="2" y="0"/>
                    </a:lnTo>
                    <a:lnTo>
                      <a:pt x="0" y="11"/>
                    </a:lnTo>
                    <a:lnTo>
                      <a:pt x="10" y="15"/>
                    </a:lnTo>
                    <a:lnTo>
                      <a:pt x="20" y="21"/>
                    </a:lnTo>
                    <a:lnTo>
                      <a:pt x="29" y="27"/>
                    </a:lnTo>
                    <a:lnTo>
                      <a:pt x="38" y="36"/>
                    </a:lnTo>
                    <a:lnTo>
                      <a:pt x="46" y="44"/>
                    </a:lnTo>
                    <a:lnTo>
                      <a:pt x="54" y="54"/>
                    </a:lnTo>
                    <a:lnTo>
                      <a:pt x="60" y="65"/>
                    </a:lnTo>
                    <a:lnTo>
                      <a:pt x="66" y="76"/>
                    </a:lnTo>
                    <a:lnTo>
                      <a:pt x="72" y="89"/>
                    </a:lnTo>
                    <a:lnTo>
                      <a:pt x="76" y="102"/>
                    </a:lnTo>
                    <a:lnTo>
                      <a:pt x="80" y="115"/>
                    </a:lnTo>
                    <a:lnTo>
                      <a:pt x="83" y="129"/>
                    </a:lnTo>
                    <a:lnTo>
                      <a:pt x="85" y="144"/>
                    </a:lnTo>
                    <a:lnTo>
                      <a:pt x="87" y="158"/>
                    </a:lnTo>
                    <a:lnTo>
                      <a:pt x="88" y="174"/>
                    </a:lnTo>
                    <a:lnTo>
                      <a:pt x="88" y="189"/>
                    </a:lnTo>
                    <a:lnTo>
                      <a:pt x="88" y="189"/>
                    </a:lnTo>
                    <a:lnTo>
                      <a:pt x="88" y="189"/>
                    </a:lnTo>
                    <a:lnTo>
                      <a:pt x="88" y="192"/>
                    </a:lnTo>
                    <a:lnTo>
                      <a:pt x="89" y="193"/>
                    </a:lnTo>
                    <a:lnTo>
                      <a:pt x="90" y="195"/>
                    </a:lnTo>
                    <a:lnTo>
                      <a:pt x="92" y="195"/>
                    </a:lnTo>
                    <a:lnTo>
                      <a:pt x="94" y="195"/>
                    </a:lnTo>
                    <a:lnTo>
                      <a:pt x="95" y="194"/>
                    </a:lnTo>
                    <a:lnTo>
                      <a:pt x="97" y="192"/>
                    </a:lnTo>
                    <a:lnTo>
                      <a:pt x="97" y="189"/>
                    </a:lnTo>
                    <a:lnTo>
                      <a:pt x="97" y="18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04" name="Freeform 136">
                <a:extLst>
                  <a:ext uri="{FF2B5EF4-FFF2-40B4-BE49-F238E27FC236}">
                    <a16:creationId xmlns:a16="http://schemas.microsoft.com/office/drawing/2014/main" id="{975FBBA4-987E-AE8D-F74E-F76429E91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644"/>
                <a:ext cx="32" cy="94"/>
              </a:xfrm>
              <a:custGeom>
                <a:avLst/>
                <a:gdLst>
                  <a:gd name="T0" fmla="*/ 8 w 32"/>
                  <a:gd name="T1" fmla="*/ 89 h 94"/>
                  <a:gd name="T2" fmla="*/ 8 w 32"/>
                  <a:gd name="T3" fmla="*/ 90 h 94"/>
                  <a:gd name="T4" fmla="*/ 12 w 32"/>
                  <a:gd name="T5" fmla="*/ 85 h 94"/>
                  <a:gd name="T6" fmla="*/ 15 w 32"/>
                  <a:gd name="T7" fmla="*/ 79 h 94"/>
                  <a:gd name="T8" fmla="*/ 18 w 32"/>
                  <a:gd name="T9" fmla="*/ 74 h 94"/>
                  <a:gd name="T10" fmla="*/ 21 w 32"/>
                  <a:gd name="T11" fmla="*/ 68 h 94"/>
                  <a:gd name="T12" fmla="*/ 23 w 32"/>
                  <a:gd name="T13" fmla="*/ 62 h 94"/>
                  <a:gd name="T14" fmla="*/ 25 w 32"/>
                  <a:gd name="T15" fmla="*/ 55 h 94"/>
                  <a:gd name="T16" fmla="*/ 26 w 32"/>
                  <a:gd name="T17" fmla="*/ 50 h 94"/>
                  <a:gd name="T18" fmla="*/ 28 w 32"/>
                  <a:gd name="T19" fmla="*/ 44 h 94"/>
                  <a:gd name="T20" fmla="*/ 29 w 32"/>
                  <a:gd name="T21" fmla="*/ 38 h 94"/>
                  <a:gd name="T22" fmla="*/ 29 w 32"/>
                  <a:gd name="T23" fmla="*/ 32 h 94"/>
                  <a:gd name="T24" fmla="*/ 30 w 32"/>
                  <a:gd name="T25" fmla="*/ 26 h 94"/>
                  <a:gd name="T26" fmla="*/ 31 w 32"/>
                  <a:gd name="T27" fmla="*/ 21 h 94"/>
                  <a:gd name="T28" fmla="*/ 31 w 32"/>
                  <a:gd name="T29" fmla="*/ 15 h 94"/>
                  <a:gd name="T30" fmla="*/ 31 w 32"/>
                  <a:gd name="T31" fmla="*/ 10 h 94"/>
                  <a:gd name="T32" fmla="*/ 31 w 32"/>
                  <a:gd name="T33" fmla="*/ 5 h 94"/>
                  <a:gd name="T34" fmla="*/ 31 w 32"/>
                  <a:gd name="T35" fmla="*/ 0 h 94"/>
                  <a:gd name="T36" fmla="*/ 22 w 32"/>
                  <a:gd name="T37" fmla="*/ 0 h 94"/>
                  <a:gd name="T38" fmla="*/ 22 w 32"/>
                  <a:gd name="T39" fmla="*/ 5 h 94"/>
                  <a:gd name="T40" fmla="*/ 22 w 32"/>
                  <a:gd name="T41" fmla="*/ 10 h 94"/>
                  <a:gd name="T42" fmla="*/ 22 w 32"/>
                  <a:gd name="T43" fmla="*/ 15 h 94"/>
                  <a:gd name="T44" fmla="*/ 21 w 32"/>
                  <a:gd name="T45" fmla="*/ 19 h 94"/>
                  <a:gd name="T46" fmla="*/ 21 w 32"/>
                  <a:gd name="T47" fmla="*/ 25 h 94"/>
                  <a:gd name="T48" fmla="*/ 20 w 32"/>
                  <a:gd name="T49" fmla="*/ 30 h 94"/>
                  <a:gd name="T50" fmla="*/ 19 w 32"/>
                  <a:gd name="T51" fmla="*/ 36 h 94"/>
                  <a:gd name="T52" fmla="*/ 19 w 32"/>
                  <a:gd name="T53" fmla="*/ 41 h 94"/>
                  <a:gd name="T54" fmla="*/ 18 w 32"/>
                  <a:gd name="T55" fmla="*/ 46 h 94"/>
                  <a:gd name="T56" fmla="*/ 16 w 32"/>
                  <a:gd name="T57" fmla="*/ 52 h 94"/>
                  <a:gd name="T58" fmla="*/ 14 w 32"/>
                  <a:gd name="T59" fmla="*/ 57 h 94"/>
                  <a:gd name="T60" fmla="*/ 12 w 32"/>
                  <a:gd name="T61" fmla="*/ 63 h 94"/>
                  <a:gd name="T62" fmla="*/ 10 w 32"/>
                  <a:gd name="T63" fmla="*/ 68 h 94"/>
                  <a:gd name="T64" fmla="*/ 7 w 32"/>
                  <a:gd name="T65" fmla="*/ 73 h 94"/>
                  <a:gd name="T66" fmla="*/ 4 w 32"/>
                  <a:gd name="T67" fmla="*/ 77 h 94"/>
                  <a:gd name="T68" fmla="*/ 1 w 32"/>
                  <a:gd name="T69" fmla="*/ 82 h 94"/>
                  <a:gd name="T70" fmla="*/ 0 w 32"/>
                  <a:gd name="T71" fmla="*/ 85 h 94"/>
                  <a:gd name="T72" fmla="*/ 1 w 32"/>
                  <a:gd name="T73" fmla="*/ 82 h 94"/>
                  <a:gd name="T74" fmla="*/ 0 w 32"/>
                  <a:gd name="T75" fmla="*/ 85 h 94"/>
                  <a:gd name="T76" fmla="*/ 0 w 32"/>
                  <a:gd name="T77" fmla="*/ 87 h 94"/>
                  <a:gd name="T78" fmla="*/ 0 w 32"/>
                  <a:gd name="T79" fmla="*/ 89 h 94"/>
                  <a:gd name="T80" fmla="*/ 1 w 32"/>
                  <a:gd name="T81" fmla="*/ 91 h 94"/>
                  <a:gd name="T82" fmla="*/ 2 w 32"/>
                  <a:gd name="T83" fmla="*/ 92 h 94"/>
                  <a:gd name="T84" fmla="*/ 4 w 32"/>
                  <a:gd name="T85" fmla="*/ 93 h 94"/>
                  <a:gd name="T86" fmla="*/ 6 w 32"/>
                  <a:gd name="T87" fmla="*/ 92 h 94"/>
                  <a:gd name="T88" fmla="*/ 8 w 32"/>
                  <a:gd name="T89" fmla="*/ 90 h 94"/>
                  <a:gd name="T90" fmla="*/ 8 w 32"/>
                  <a:gd name="T91" fmla="*/ 8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2" h="94">
                    <a:moveTo>
                      <a:pt x="8" y="89"/>
                    </a:moveTo>
                    <a:lnTo>
                      <a:pt x="8" y="90"/>
                    </a:lnTo>
                    <a:lnTo>
                      <a:pt x="12" y="85"/>
                    </a:lnTo>
                    <a:lnTo>
                      <a:pt x="15" y="79"/>
                    </a:lnTo>
                    <a:lnTo>
                      <a:pt x="18" y="74"/>
                    </a:lnTo>
                    <a:lnTo>
                      <a:pt x="21" y="68"/>
                    </a:lnTo>
                    <a:lnTo>
                      <a:pt x="23" y="62"/>
                    </a:lnTo>
                    <a:lnTo>
                      <a:pt x="25" y="55"/>
                    </a:lnTo>
                    <a:lnTo>
                      <a:pt x="26" y="50"/>
                    </a:lnTo>
                    <a:lnTo>
                      <a:pt x="28" y="44"/>
                    </a:lnTo>
                    <a:lnTo>
                      <a:pt x="29" y="38"/>
                    </a:lnTo>
                    <a:lnTo>
                      <a:pt x="29" y="32"/>
                    </a:lnTo>
                    <a:lnTo>
                      <a:pt x="30" y="26"/>
                    </a:lnTo>
                    <a:lnTo>
                      <a:pt x="31" y="21"/>
                    </a:lnTo>
                    <a:lnTo>
                      <a:pt x="31" y="15"/>
                    </a:lnTo>
                    <a:lnTo>
                      <a:pt x="31" y="10"/>
                    </a:lnTo>
                    <a:lnTo>
                      <a:pt x="31" y="5"/>
                    </a:lnTo>
                    <a:lnTo>
                      <a:pt x="31" y="0"/>
                    </a:lnTo>
                    <a:lnTo>
                      <a:pt x="22" y="0"/>
                    </a:lnTo>
                    <a:lnTo>
                      <a:pt x="22" y="5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21" y="19"/>
                    </a:lnTo>
                    <a:lnTo>
                      <a:pt x="21" y="25"/>
                    </a:lnTo>
                    <a:lnTo>
                      <a:pt x="20" y="30"/>
                    </a:lnTo>
                    <a:lnTo>
                      <a:pt x="19" y="36"/>
                    </a:lnTo>
                    <a:lnTo>
                      <a:pt x="19" y="41"/>
                    </a:lnTo>
                    <a:lnTo>
                      <a:pt x="18" y="46"/>
                    </a:lnTo>
                    <a:lnTo>
                      <a:pt x="16" y="52"/>
                    </a:lnTo>
                    <a:lnTo>
                      <a:pt x="14" y="57"/>
                    </a:lnTo>
                    <a:lnTo>
                      <a:pt x="12" y="63"/>
                    </a:lnTo>
                    <a:lnTo>
                      <a:pt x="10" y="68"/>
                    </a:lnTo>
                    <a:lnTo>
                      <a:pt x="7" y="73"/>
                    </a:lnTo>
                    <a:lnTo>
                      <a:pt x="4" y="77"/>
                    </a:lnTo>
                    <a:lnTo>
                      <a:pt x="1" y="82"/>
                    </a:lnTo>
                    <a:lnTo>
                      <a:pt x="0" y="85"/>
                    </a:lnTo>
                    <a:lnTo>
                      <a:pt x="1" y="82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1" y="91"/>
                    </a:lnTo>
                    <a:lnTo>
                      <a:pt x="2" y="92"/>
                    </a:lnTo>
                    <a:lnTo>
                      <a:pt x="4" y="93"/>
                    </a:lnTo>
                    <a:lnTo>
                      <a:pt x="6" y="92"/>
                    </a:lnTo>
                    <a:lnTo>
                      <a:pt x="8" y="90"/>
                    </a:lnTo>
                    <a:lnTo>
                      <a:pt x="8" y="8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05" name="Freeform 137">
                <a:extLst>
                  <a:ext uri="{FF2B5EF4-FFF2-40B4-BE49-F238E27FC236}">
                    <a16:creationId xmlns:a16="http://schemas.microsoft.com/office/drawing/2014/main" id="{F3ABC4B8-7A0A-7808-AFF2-E30FCA221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731"/>
                <a:ext cx="21" cy="63"/>
              </a:xfrm>
              <a:custGeom>
                <a:avLst/>
                <a:gdLst>
                  <a:gd name="T0" fmla="*/ 17 w 21"/>
                  <a:gd name="T1" fmla="*/ 51 h 63"/>
                  <a:gd name="T2" fmla="*/ 19 w 21"/>
                  <a:gd name="T3" fmla="*/ 53 h 63"/>
                  <a:gd name="T4" fmla="*/ 18 w 21"/>
                  <a:gd name="T5" fmla="*/ 50 h 63"/>
                  <a:gd name="T6" fmla="*/ 17 w 21"/>
                  <a:gd name="T7" fmla="*/ 48 h 63"/>
                  <a:gd name="T8" fmla="*/ 16 w 21"/>
                  <a:gd name="T9" fmla="*/ 45 h 63"/>
                  <a:gd name="T10" fmla="*/ 15 w 21"/>
                  <a:gd name="T11" fmla="*/ 42 h 63"/>
                  <a:gd name="T12" fmla="*/ 13 w 21"/>
                  <a:gd name="T13" fmla="*/ 39 h 63"/>
                  <a:gd name="T14" fmla="*/ 12 w 21"/>
                  <a:gd name="T15" fmla="*/ 36 h 63"/>
                  <a:gd name="T16" fmla="*/ 11 w 21"/>
                  <a:gd name="T17" fmla="*/ 33 h 63"/>
                  <a:gd name="T18" fmla="*/ 11 w 21"/>
                  <a:gd name="T19" fmla="*/ 29 h 63"/>
                  <a:gd name="T20" fmla="*/ 10 w 21"/>
                  <a:gd name="T21" fmla="*/ 26 h 63"/>
                  <a:gd name="T22" fmla="*/ 9 w 21"/>
                  <a:gd name="T23" fmla="*/ 24 h 63"/>
                  <a:gd name="T24" fmla="*/ 8 w 21"/>
                  <a:gd name="T25" fmla="*/ 20 h 63"/>
                  <a:gd name="T26" fmla="*/ 8 w 21"/>
                  <a:gd name="T27" fmla="*/ 17 h 63"/>
                  <a:gd name="T28" fmla="*/ 8 w 21"/>
                  <a:gd name="T29" fmla="*/ 13 h 63"/>
                  <a:gd name="T30" fmla="*/ 9 w 21"/>
                  <a:gd name="T31" fmla="*/ 10 h 63"/>
                  <a:gd name="T32" fmla="*/ 10 w 21"/>
                  <a:gd name="T33" fmla="*/ 8 h 63"/>
                  <a:gd name="T34" fmla="*/ 10 w 21"/>
                  <a:gd name="T35" fmla="*/ 4 h 63"/>
                  <a:gd name="T36" fmla="*/ 2 w 21"/>
                  <a:gd name="T37" fmla="*/ 0 h 63"/>
                  <a:gd name="T38" fmla="*/ 1 w 21"/>
                  <a:gd name="T39" fmla="*/ 4 h 63"/>
                  <a:gd name="T40" fmla="*/ 0 w 21"/>
                  <a:gd name="T41" fmla="*/ 8 h 63"/>
                  <a:gd name="T42" fmla="*/ 0 w 21"/>
                  <a:gd name="T43" fmla="*/ 13 h 63"/>
                  <a:gd name="T44" fmla="*/ 0 w 21"/>
                  <a:gd name="T45" fmla="*/ 17 h 63"/>
                  <a:gd name="T46" fmla="*/ 0 w 21"/>
                  <a:gd name="T47" fmla="*/ 21 h 63"/>
                  <a:gd name="T48" fmla="*/ 1 w 21"/>
                  <a:gd name="T49" fmla="*/ 26 h 63"/>
                  <a:gd name="T50" fmla="*/ 1 w 21"/>
                  <a:gd name="T51" fmla="*/ 29 h 63"/>
                  <a:gd name="T52" fmla="*/ 2 w 21"/>
                  <a:gd name="T53" fmla="*/ 33 h 63"/>
                  <a:gd name="T54" fmla="*/ 3 w 21"/>
                  <a:gd name="T55" fmla="*/ 37 h 63"/>
                  <a:gd name="T56" fmla="*/ 5 w 21"/>
                  <a:gd name="T57" fmla="*/ 41 h 63"/>
                  <a:gd name="T58" fmla="*/ 6 w 21"/>
                  <a:gd name="T59" fmla="*/ 44 h 63"/>
                  <a:gd name="T60" fmla="*/ 7 w 21"/>
                  <a:gd name="T61" fmla="*/ 47 h 63"/>
                  <a:gd name="T62" fmla="*/ 8 w 21"/>
                  <a:gd name="T63" fmla="*/ 51 h 63"/>
                  <a:gd name="T64" fmla="*/ 9 w 21"/>
                  <a:gd name="T65" fmla="*/ 53 h 63"/>
                  <a:gd name="T66" fmla="*/ 10 w 21"/>
                  <a:gd name="T67" fmla="*/ 56 h 63"/>
                  <a:gd name="T68" fmla="*/ 11 w 21"/>
                  <a:gd name="T69" fmla="*/ 58 h 63"/>
                  <a:gd name="T70" fmla="*/ 13 w 21"/>
                  <a:gd name="T71" fmla="*/ 60 h 63"/>
                  <a:gd name="T72" fmla="*/ 11 w 21"/>
                  <a:gd name="T73" fmla="*/ 58 h 63"/>
                  <a:gd name="T74" fmla="*/ 12 w 21"/>
                  <a:gd name="T75" fmla="*/ 60 h 63"/>
                  <a:gd name="T76" fmla="*/ 14 w 21"/>
                  <a:gd name="T77" fmla="*/ 62 h 63"/>
                  <a:gd name="T78" fmla="*/ 16 w 21"/>
                  <a:gd name="T79" fmla="*/ 62 h 63"/>
                  <a:gd name="T80" fmla="*/ 17 w 21"/>
                  <a:gd name="T81" fmla="*/ 61 h 63"/>
                  <a:gd name="T82" fmla="*/ 18 w 21"/>
                  <a:gd name="T83" fmla="*/ 59 h 63"/>
                  <a:gd name="T84" fmla="*/ 20 w 21"/>
                  <a:gd name="T85" fmla="*/ 58 h 63"/>
                  <a:gd name="T86" fmla="*/ 20 w 21"/>
                  <a:gd name="T87" fmla="*/ 56 h 63"/>
                  <a:gd name="T88" fmla="*/ 19 w 21"/>
                  <a:gd name="T89" fmla="*/ 53 h 63"/>
                  <a:gd name="T90" fmla="*/ 17 w 21"/>
                  <a:gd name="T91" fmla="*/ 5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63">
                    <a:moveTo>
                      <a:pt x="17" y="51"/>
                    </a:moveTo>
                    <a:lnTo>
                      <a:pt x="19" y="53"/>
                    </a:lnTo>
                    <a:lnTo>
                      <a:pt x="18" y="50"/>
                    </a:lnTo>
                    <a:lnTo>
                      <a:pt x="17" y="48"/>
                    </a:lnTo>
                    <a:lnTo>
                      <a:pt x="16" y="45"/>
                    </a:lnTo>
                    <a:lnTo>
                      <a:pt x="15" y="42"/>
                    </a:lnTo>
                    <a:lnTo>
                      <a:pt x="13" y="39"/>
                    </a:lnTo>
                    <a:lnTo>
                      <a:pt x="12" y="36"/>
                    </a:lnTo>
                    <a:lnTo>
                      <a:pt x="11" y="33"/>
                    </a:lnTo>
                    <a:lnTo>
                      <a:pt x="11" y="29"/>
                    </a:lnTo>
                    <a:lnTo>
                      <a:pt x="10" y="26"/>
                    </a:lnTo>
                    <a:lnTo>
                      <a:pt x="9" y="24"/>
                    </a:lnTo>
                    <a:lnTo>
                      <a:pt x="8" y="20"/>
                    </a:lnTo>
                    <a:lnTo>
                      <a:pt x="8" y="17"/>
                    </a:lnTo>
                    <a:lnTo>
                      <a:pt x="8" y="13"/>
                    </a:lnTo>
                    <a:lnTo>
                      <a:pt x="9" y="10"/>
                    </a:lnTo>
                    <a:lnTo>
                      <a:pt x="10" y="8"/>
                    </a:lnTo>
                    <a:lnTo>
                      <a:pt x="10" y="4"/>
                    </a:lnTo>
                    <a:lnTo>
                      <a:pt x="2" y="0"/>
                    </a:lnTo>
                    <a:lnTo>
                      <a:pt x="1" y="4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1" y="26"/>
                    </a:lnTo>
                    <a:lnTo>
                      <a:pt x="1" y="29"/>
                    </a:lnTo>
                    <a:lnTo>
                      <a:pt x="2" y="33"/>
                    </a:lnTo>
                    <a:lnTo>
                      <a:pt x="3" y="37"/>
                    </a:lnTo>
                    <a:lnTo>
                      <a:pt x="5" y="41"/>
                    </a:lnTo>
                    <a:lnTo>
                      <a:pt x="6" y="44"/>
                    </a:lnTo>
                    <a:lnTo>
                      <a:pt x="7" y="47"/>
                    </a:lnTo>
                    <a:lnTo>
                      <a:pt x="8" y="51"/>
                    </a:lnTo>
                    <a:lnTo>
                      <a:pt x="9" y="53"/>
                    </a:lnTo>
                    <a:lnTo>
                      <a:pt x="10" y="56"/>
                    </a:lnTo>
                    <a:lnTo>
                      <a:pt x="11" y="58"/>
                    </a:lnTo>
                    <a:lnTo>
                      <a:pt x="13" y="60"/>
                    </a:lnTo>
                    <a:lnTo>
                      <a:pt x="11" y="58"/>
                    </a:lnTo>
                    <a:lnTo>
                      <a:pt x="12" y="60"/>
                    </a:lnTo>
                    <a:lnTo>
                      <a:pt x="14" y="62"/>
                    </a:lnTo>
                    <a:lnTo>
                      <a:pt x="16" y="62"/>
                    </a:lnTo>
                    <a:lnTo>
                      <a:pt x="17" y="61"/>
                    </a:lnTo>
                    <a:lnTo>
                      <a:pt x="18" y="59"/>
                    </a:lnTo>
                    <a:lnTo>
                      <a:pt x="20" y="58"/>
                    </a:lnTo>
                    <a:lnTo>
                      <a:pt x="20" y="56"/>
                    </a:lnTo>
                    <a:lnTo>
                      <a:pt x="19" y="53"/>
                    </a:lnTo>
                    <a:lnTo>
                      <a:pt x="17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06" name="Freeform 138">
                <a:extLst>
                  <a:ext uri="{FF2B5EF4-FFF2-40B4-BE49-F238E27FC236}">
                    <a16:creationId xmlns:a16="http://schemas.microsoft.com/office/drawing/2014/main" id="{94F0343A-B27E-B307-CD98-AF0E15FA9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781"/>
                <a:ext cx="60" cy="207"/>
              </a:xfrm>
              <a:custGeom>
                <a:avLst/>
                <a:gdLst>
                  <a:gd name="T0" fmla="*/ 7 w 60"/>
                  <a:gd name="T1" fmla="*/ 204 h 207"/>
                  <a:gd name="T2" fmla="*/ 23 w 60"/>
                  <a:gd name="T3" fmla="*/ 185 h 207"/>
                  <a:gd name="T4" fmla="*/ 35 w 60"/>
                  <a:gd name="T5" fmla="*/ 166 h 207"/>
                  <a:gd name="T6" fmla="*/ 45 w 60"/>
                  <a:gd name="T7" fmla="*/ 149 h 207"/>
                  <a:gd name="T8" fmla="*/ 52 w 60"/>
                  <a:gd name="T9" fmla="*/ 130 h 207"/>
                  <a:gd name="T10" fmla="*/ 56 w 60"/>
                  <a:gd name="T11" fmla="*/ 113 h 207"/>
                  <a:gd name="T12" fmla="*/ 58 w 60"/>
                  <a:gd name="T13" fmla="*/ 97 h 207"/>
                  <a:gd name="T14" fmla="*/ 59 w 60"/>
                  <a:gd name="T15" fmla="*/ 81 h 207"/>
                  <a:gd name="T16" fmla="*/ 57 w 60"/>
                  <a:gd name="T17" fmla="*/ 67 h 207"/>
                  <a:gd name="T18" fmla="*/ 54 w 60"/>
                  <a:gd name="T19" fmla="*/ 54 h 207"/>
                  <a:gd name="T20" fmla="*/ 51 w 60"/>
                  <a:gd name="T21" fmla="*/ 42 h 207"/>
                  <a:gd name="T22" fmla="*/ 46 w 60"/>
                  <a:gd name="T23" fmla="*/ 31 h 207"/>
                  <a:gd name="T24" fmla="*/ 42 w 60"/>
                  <a:gd name="T25" fmla="*/ 21 h 207"/>
                  <a:gd name="T26" fmla="*/ 37 w 60"/>
                  <a:gd name="T27" fmla="*/ 13 h 207"/>
                  <a:gd name="T28" fmla="*/ 32 w 60"/>
                  <a:gd name="T29" fmla="*/ 8 h 207"/>
                  <a:gd name="T30" fmla="*/ 29 w 60"/>
                  <a:gd name="T31" fmla="*/ 2 h 207"/>
                  <a:gd name="T32" fmla="*/ 26 w 60"/>
                  <a:gd name="T33" fmla="*/ 0 h 207"/>
                  <a:gd name="T34" fmla="*/ 22 w 60"/>
                  <a:gd name="T35" fmla="*/ 10 h 207"/>
                  <a:gd name="T36" fmla="*/ 24 w 60"/>
                  <a:gd name="T37" fmla="*/ 13 h 207"/>
                  <a:gd name="T38" fmla="*/ 28 w 60"/>
                  <a:gd name="T39" fmla="*/ 18 h 207"/>
                  <a:gd name="T40" fmla="*/ 32 w 60"/>
                  <a:gd name="T41" fmla="*/ 24 h 207"/>
                  <a:gd name="T42" fmla="*/ 37 w 60"/>
                  <a:gd name="T43" fmla="*/ 32 h 207"/>
                  <a:gd name="T44" fmla="*/ 41 w 60"/>
                  <a:gd name="T45" fmla="*/ 41 h 207"/>
                  <a:gd name="T46" fmla="*/ 44 w 60"/>
                  <a:gd name="T47" fmla="*/ 51 h 207"/>
                  <a:gd name="T48" fmla="*/ 47 w 60"/>
                  <a:gd name="T49" fmla="*/ 63 h 207"/>
                  <a:gd name="T50" fmla="*/ 49 w 60"/>
                  <a:gd name="T51" fmla="*/ 75 h 207"/>
                  <a:gd name="T52" fmla="*/ 49 w 60"/>
                  <a:gd name="T53" fmla="*/ 89 h 207"/>
                  <a:gd name="T54" fmla="*/ 48 w 60"/>
                  <a:gd name="T55" fmla="*/ 103 h 207"/>
                  <a:gd name="T56" fmla="*/ 46 w 60"/>
                  <a:gd name="T57" fmla="*/ 119 h 207"/>
                  <a:gd name="T58" fmla="*/ 40 w 60"/>
                  <a:gd name="T59" fmla="*/ 134 h 207"/>
                  <a:gd name="T60" fmla="*/ 32 w 60"/>
                  <a:gd name="T61" fmla="*/ 151 h 207"/>
                  <a:gd name="T62" fmla="*/ 23 w 60"/>
                  <a:gd name="T63" fmla="*/ 168 h 207"/>
                  <a:gd name="T64" fmla="*/ 9 w 60"/>
                  <a:gd name="T65" fmla="*/ 186 h 207"/>
                  <a:gd name="T66" fmla="*/ 0 w 60"/>
                  <a:gd name="T67" fmla="*/ 199 h 207"/>
                  <a:gd name="T68" fmla="*/ 0 w 60"/>
                  <a:gd name="T69" fmla="*/ 197 h 207"/>
                  <a:gd name="T70" fmla="*/ 0 w 60"/>
                  <a:gd name="T71" fmla="*/ 201 h 207"/>
                  <a:gd name="T72" fmla="*/ 2 w 60"/>
                  <a:gd name="T73" fmla="*/ 204 h 207"/>
                  <a:gd name="T74" fmla="*/ 5 w 60"/>
                  <a:gd name="T75" fmla="*/ 205 h 207"/>
                  <a:gd name="T76" fmla="*/ 8 w 60"/>
                  <a:gd name="T77" fmla="*/ 20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0" h="207">
                    <a:moveTo>
                      <a:pt x="8" y="200"/>
                    </a:moveTo>
                    <a:lnTo>
                      <a:pt x="7" y="204"/>
                    </a:lnTo>
                    <a:lnTo>
                      <a:pt x="15" y="195"/>
                    </a:lnTo>
                    <a:lnTo>
                      <a:pt x="23" y="185"/>
                    </a:lnTo>
                    <a:lnTo>
                      <a:pt x="30" y="176"/>
                    </a:lnTo>
                    <a:lnTo>
                      <a:pt x="35" y="166"/>
                    </a:lnTo>
                    <a:lnTo>
                      <a:pt x="41" y="157"/>
                    </a:lnTo>
                    <a:lnTo>
                      <a:pt x="45" y="149"/>
                    </a:lnTo>
                    <a:lnTo>
                      <a:pt x="49" y="139"/>
                    </a:lnTo>
                    <a:lnTo>
                      <a:pt x="52" y="130"/>
                    </a:lnTo>
                    <a:lnTo>
                      <a:pt x="54" y="121"/>
                    </a:lnTo>
                    <a:lnTo>
                      <a:pt x="56" y="113"/>
                    </a:lnTo>
                    <a:lnTo>
                      <a:pt x="57" y="105"/>
                    </a:lnTo>
                    <a:lnTo>
                      <a:pt x="58" y="97"/>
                    </a:lnTo>
                    <a:lnTo>
                      <a:pt x="59" y="89"/>
                    </a:lnTo>
                    <a:lnTo>
                      <a:pt x="59" y="81"/>
                    </a:lnTo>
                    <a:lnTo>
                      <a:pt x="58" y="74"/>
                    </a:lnTo>
                    <a:lnTo>
                      <a:pt x="57" y="67"/>
                    </a:lnTo>
                    <a:lnTo>
                      <a:pt x="56" y="60"/>
                    </a:lnTo>
                    <a:lnTo>
                      <a:pt x="54" y="54"/>
                    </a:lnTo>
                    <a:lnTo>
                      <a:pt x="53" y="48"/>
                    </a:lnTo>
                    <a:lnTo>
                      <a:pt x="51" y="42"/>
                    </a:lnTo>
                    <a:lnTo>
                      <a:pt x="49" y="36"/>
                    </a:lnTo>
                    <a:lnTo>
                      <a:pt x="46" y="31"/>
                    </a:lnTo>
                    <a:lnTo>
                      <a:pt x="44" y="26"/>
                    </a:lnTo>
                    <a:lnTo>
                      <a:pt x="42" y="21"/>
                    </a:lnTo>
                    <a:lnTo>
                      <a:pt x="39" y="18"/>
                    </a:lnTo>
                    <a:lnTo>
                      <a:pt x="37" y="13"/>
                    </a:lnTo>
                    <a:lnTo>
                      <a:pt x="35" y="10"/>
                    </a:lnTo>
                    <a:lnTo>
                      <a:pt x="32" y="8"/>
                    </a:lnTo>
                    <a:lnTo>
                      <a:pt x="31" y="5"/>
                    </a:lnTo>
                    <a:lnTo>
                      <a:pt x="29" y="2"/>
                    </a:lnTo>
                    <a:lnTo>
                      <a:pt x="27" y="1"/>
                    </a:lnTo>
                    <a:lnTo>
                      <a:pt x="26" y="0"/>
                    </a:lnTo>
                    <a:lnTo>
                      <a:pt x="21" y="9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4" y="13"/>
                    </a:lnTo>
                    <a:lnTo>
                      <a:pt x="26" y="16"/>
                    </a:lnTo>
                    <a:lnTo>
                      <a:pt x="28" y="18"/>
                    </a:lnTo>
                    <a:lnTo>
                      <a:pt x="30" y="21"/>
                    </a:lnTo>
                    <a:lnTo>
                      <a:pt x="32" y="24"/>
                    </a:lnTo>
                    <a:lnTo>
                      <a:pt x="35" y="28"/>
                    </a:lnTo>
                    <a:lnTo>
                      <a:pt x="37" y="32"/>
                    </a:lnTo>
                    <a:lnTo>
                      <a:pt x="39" y="37"/>
                    </a:lnTo>
                    <a:lnTo>
                      <a:pt x="41" y="41"/>
                    </a:lnTo>
                    <a:lnTo>
                      <a:pt x="42" y="46"/>
                    </a:lnTo>
                    <a:lnTo>
                      <a:pt x="44" y="51"/>
                    </a:lnTo>
                    <a:lnTo>
                      <a:pt x="46" y="57"/>
                    </a:lnTo>
                    <a:lnTo>
                      <a:pt x="47" y="63"/>
                    </a:lnTo>
                    <a:lnTo>
                      <a:pt x="48" y="69"/>
                    </a:lnTo>
                    <a:lnTo>
                      <a:pt x="49" y="75"/>
                    </a:lnTo>
                    <a:lnTo>
                      <a:pt x="49" y="82"/>
                    </a:lnTo>
                    <a:lnTo>
                      <a:pt x="49" y="89"/>
                    </a:lnTo>
                    <a:lnTo>
                      <a:pt x="49" y="96"/>
                    </a:lnTo>
                    <a:lnTo>
                      <a:pt x="48" y="103"/>
                    </a:lnTo>
                    <a:lnTo>
                      <a:pt x="47" y="111"/>
                    </a:lnTo>
                    <a:lnTo>
                      <a:pt x="46" y="119"/>
                    </a:lnTo>
                    <a:lnTo>
                      <a:pt x="43" y="126"/>
                    </a:lnTo>
                    <a:lnTo>
                      <a:pt x="40" y="134"/>
                    </a:lnTo>
                    <a:lnTo>
                      <a:pt x="37" y="143"/>
                    </a:lnTo>
                    <a:lnTo>
                      <a:pt x="32" y="151"/>
                    </a:lnTo>
                    <a:lnTo>
                      <a:pt x="28" y="159"/>
                    </a:lnTo>
                    <a:lnTo>
                      <a:pt x="23" y="168"/>
                    </a:lnTo>
                    <a:lnTo>
                      <a:pt x="16" y="177"/>
                    </a:lnTo>
                    <a:lnTo>
                      <a:pt x="9" y="186"/>
                    </a:lnTo>
                    <a:lnTo>
                      <a:pt x="1" y="195"/>
                    </a:lnTo>
                    <a:lnTo>
                      <a:pt x="0" y="199"/>
                    </a:lnTo>
                    <a:lnTo>
                      <a:pt x="1" y="195"/>
                    </a:lnTo>
                    <a:lnTo>
                      <a:pt x="0" y="197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7" y="204"/>
                    </a:lnTo>
                    <a:lnTo>
                      <a:pt x="8" y="20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07" name="Freeform 139">
                <a:extLst>
                  <a:ext uri="{FF2B5EF4-FFF2-40B4-BE49-F238E27FC236}">
                    <a16:creationId xmlns:a16="http://schemas.microsoft.com/office/drawing/2014/main" id="{BDD6F740-D545-D12B-8E63-241277B83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981"/>
                <a:ext cx="99" cy="55"/>
              </a:xfrm>
              <a:custGeom>
                <a:avLst/>
                <a:gdLst>
                  <a:gd name="T0" fmla="*/ 1 w 99"/>
                  <a:gd name="T1" fmla="*/ 27 h 55"/>
                  <a:gd name="T2" fmla="*/ 0 w 99"/>
                  <a:gd name="T3" fmla="*/ 26 h 55"/>
                  <a:gd name="T4" fmla="*/ 5 w 99"/>
                  <a:gd name="T5" fmla="*/ 33 h 55"/>
                  <a:gd name="T6" fmla="*/ 11 w 99"/>
                  <a:gd name="T7" fmla="*/ 40 h 55"/>
                  <a:gd name="T8" fmla="*/ 18 w 99"/>
                  <a:gd name="T9" fmla="*/ 45 h 55"/>
                  <a:gd name="T10" fmla="*/ 25 w 99"/>
                  <a:gd name="T11" fmla="*/ 48 h 55"/>
                  <a:gd name="T12" fmla="*/ 33 w 99"/>
                  <a:gd name="T13" fmla="*/ 51 h 55"/>
                  <a:gd name="T14" fmla="*/ 41 w 99"/>
                  <a:gd name="T15" fmla="*/ 53 h 55"/>
                  <a:gd name="T16" fmla="*/ 48 w 99"/>
                  <a:gd name="T17" fmla="*/ 54 h 55"/>
                  <a:gd name="T18" fmla="*/ 56 w 99"/>
                  <a:gd name="T19" fmla="*/ 52 h 55"/>
                  <a:gd name="T20" fmla="*/ 63 w 99"/>
                  <a:gd name="T21" fmla="*/ 51 h 55"/>
                  <a:gd name="T22" fmla="*/ 71 w 99"/>
                  <a:gd name="T23" fmla="*/ 47 h 55"/>
                  <a:gd name="T24" fmla="*/ 78 w 99"/>
                  <a:gd name="T25" fmla="*/ 43 h 55"/>
                  <a:gd name="T26" fmla="*/ 83 w 99"/>
                  <a:gd name="T27" fmla="*/ 37 h 55"/>
                  <a:gd name="T28" fmla="*/ 89 w 99"/>
                  <a:gd name="T29" fmla="*/ 29 h 55"/>
                  <a:gd name="T30" fmla="*/ 93 w 99"/>
                  <a:gd name="T31" fmla="*/ 21 h 55"/>
                  <a:gd name="T32" fmla="*/ 96 w 99"/>
                  <a:gd name="T33" fmla="*/ 11 h 55"/>
                  <a:gd name="T34" fmla="*/ 98 w 99"/>
                  <a:gd name="T35" fmla="*/ 0 h 55"/>
                  <a:gd name="T36" fmla="*/ 89 w 99"/>
                  <a:gd name="T37" fmla="*/ 0 h 55"/>
                  <a:gd name="T38" fmla="*/ 88 w 99"/>
                  <a:gd name="T39" fmla="*/ 8 h 55"/>
                  <a:gd name="T40" fmla="*/ 85 w 99"/>
                  <a:gd name="T41" fmla="*/ 16 h 55"/>
                  <a:gd name="T42" fmla="*/ 82 w 99"/>
                  <a:gd name="T43" fmla="*/ 23 h 55"/>
                  <a:gd name="T44" fmla="*/ 78 w 99"/>
                  <a:gd name="T45" fmla="*/ 28 h 55"/>
                  <a:gd name="T46" fmla="*/ 73 w 99"/>
                  <a:gd name="T47" fmla="*/ 33 h 55"/>
                  <a:gd name="T48" fmla="*/ 67 w 99"/>
                  <a:gd name="T49" fmla="*/ 37 h 55"/>
                  <a:gd name="T50" fmla="*/ 61 w 99"/>
                  <a:gd name="T51" fmla="*/ 40 h 55"/>
                  <a:gd name="T52" fmla="*/ 55 w 99"/>
                  <a:gd name="T53" fmla="*/ 41 h 55"/>
                  <a:gd name="T54" fmla="*/ 48 w 99"/>
                  <a:gd name="T55" fmla="*/ 42 h 55"/>
                  <a:gd name="T56" fmla="*/ 41 w 99"/>
                  <a:gd name="T57" fmla="*/ 41 h 55"/>
                  <a:gd name="T58" fmla="*/ 34 w 99"/>
                  <a:gd name="T59" fmla="*/ 40 h 55"/>
                  <a:gd name="T60" fmla="*/ 28 w 99"/>
                  <a:gd name="T61" fmla="*/ 37 h 55"/>
                  <a:gd name="T62" fmla="*/ 22 w 99"/>
                  <a:gd name="T63" fmla="*/ 35 h 55"/>
                  <a:gd name="T64" fmla="*/ 17 w 99"/>
                  <a:gd name="T65" fmla="*/ 30 h 55"/>
                  <a:gd name="T66" fmla="*/ 11 w 99"/>
                  <a:gd name="T67" fmla="*/ 25 h 55"/>
                  <a:gd name="T68" fmla="*/ 7 w 99"/>
                  <a:gd name="T69" fmla="*/ 19 h 55"/>
                  <a:gd name="T70" fmla="*/ 7 w 99"/>
                  <a:gd name="T71" fmla="*/ 18 h 55"/>
                  <a:gd name="T72" fmla="*/ 7 w 99"/>
                  <a:gd name="T73" fmla="*/ 19 h 55"/>
                  <a:gd name="T74" fmla="*/ 6 w 99"/>
                  <a:gd name="T75" fmla="*/ 17 h 55"/>
                  <a:gd name="T76" fmla="*/ 4 w 99"/>
                  <a:gd name="T77" fmla="*/ 17 h 55"/>
                  <a:gd name="T78" fmla="*/ 3 w 99"/>
                  <a:gd name="T79" fmla="*/ 17 h 55"/>
                  <a:gd name="T80" fmla="*/ 1 w 99"/>
                  <a:gd name="T81" fmla="*/ 18 h 55"/>
                  <a:gd name="T82" fmla="*/ 0 w 99"/>
                  <a:gd name="T83" fmla="*/ 19 h 55"/>
                  <a:gd name="T84" fmla="*/ 0 w 99"/>
                  <a:gd name="T85" fmla="*/ 21 h 55"/>
                  <a:gd name="T86" fmla="*/ 0 w 99"/>
                  <a:gd name="T87" fmla="*/ 24 h 55"/>
                  <a:gd name="T88" fmla="*/ 0 w 99"/>
                  <a:gd name="T89" fmla="*/ 26 h 55"/>
                  <a:gd name="T90" fmla="*/ 1 w 99"/>
                  <a:gd name="T91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9" h="55">
                    <a:moveTo>
                      <a:pt x="1" y="27"/>
                    </a:moveTo>
                    <a:lnTo>
                      <a:pt x="0" y="26"/>
                    </a:lnTo>
                    <a:lnTo>
                      <a:pt x="5" y="33"/>
                    </a:lnTo>
                    <a:lnTo>
                      <a:pt x="11" y="40"/>
                    </a:lnTo>
                    <a:lnTo>
                      <a:pt x="18" y="45"/>
                    </a:lnTo>
                    <a:lnTo>
                      <a:pt x="25" y="48"/>
                    </a:lnTo>
                    <a:lnTo>
                      <a:pt x="33" y="51"/>
                    </a:lnTo>
                    <a:lnTo>
                      <a:pt x="41" y="53"/>
                    </a:lnTo>
                    <a:lnTo>
                      <a:pt x="48" y="54"/>
                    </a:lnTo>
                    <a:lnTo>
                      <a:pt x="56" y="52"/>
                    </a:lnTo>
                    <a:lnTo>
                      <a:pt x="63" y="51"/>
                    </a:lnTo>
                    <a:lnTo>
                      <a:pt x="71" y="47"/>
                    </a:lnTo>
                    <a:lnTo>
                      <a:pt x="78" y="43"/>
                    </a:lnTo>
                    <a:lnTo>
                      <a:pt x="83" y="37"/>
                    </a:lnTo>
                    <a:lnTo>
                      <a:pt x="89" y="29"/>
                    </a:lnTo>
                    <a:lnTo>
                      <a:pt x="93" y="21"/>
                    </a:lnTo>
                    <a:lnTo>
                      <a:pt x="96" y="11"/>
                    </a:lnTo>
                    <a:lnTo>
                      <a:pt x="98" y="0"/>
                    </a:lnTo>
                    <a:lnTo>
                      <a:pt x="89" y="0"/>
                    </a:lnTo>
                    <a:lnTo>
                      <a:pt x="88" y="8"/>
                    </a:lnTo>
                    <a:lnTo>
                      <a:pt x="85" y="16"/>
                    </a:lnTo>
                    <a:lnTo>
                      <a:pt x="82" y="23"/>
                    </a:lnTo>
                    <a:lnTo>
                      <a:pt x="78" y="28"/>
                    </a:lnTo>
                    <a:lnTo>
                      <a:pt x="73" y="33"/>
                    </a:lnTo>
                    <a:lnTo>
                      <a:pt x="67" y="37"/>
                    </a:lnTo>
                    <a:lnTo>
                      <a:pt x="61" y="40"/>
                    </a:lnTo>
                    <a:lnTo>
                      <a:pt x="55" y="41"/>
                    </a:lnTo>
                    <a:lnTo>
                      <a:pt x="48" y="42"/>
                    </a:lnTo>
                    <a:lnTo>
                      <a:pt x="41" y="41"/>
                    </a:lnTo>
                    <a:lnTo>
                      <a:pt x="34" y="40"/>
                    </a:lnTo>
                    <a:lnTo>
                      <a:pt x="28" y="37"/>
                    </a:lnTo>
                    <a:lnTo>
                      <a:pt x="22" y="35"/>
                    </a:lnTo>
                    <a:lnTo>
                      <a:pt x="17" y="30"/>
                    </a:lnTo>
                    <a:lnTo>
                      <a:pt x="11" y="25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6" y="17"/>
                    </a:lnTo>
                    <a:lnTo>
                      <a:pt x="4" y="17"/>
                    </a:lnTo>
                    <a:lnTo>
                      <a:pt x="3" y="17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1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08" name="Freeform 140">
                <a:extLst>
                  <a:ext uri="{FF2B5EF4-FFF2-40B4-BE49-F238E27FC236}">
                    <a16:creationId xmlns:a16="http://schemas.microsoft.com/office/drawing/2014/main" id="{400B50F2-799E-CE02-C2CE-65415AE18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920"/>
                <a:ext cx="118" cy="91"/>
              </a:xfrm>
              <a:custGeom>
                <a:avLst/>
                <a:gdLst>
                  <a:gd name="T0" fmla="*/ 0 w 118"/>
                  <a:gd name="T1" fmla="*/ 8 h 91"/>
                  <a:gd name="T2" fmla="*/ 0 w 118"/>
                  <a:gd name="T3" fmla="*/ 8 h 91"/>
                  <a:gd name="T4" fmla="*/ 4 w 118"/>
                  <a:gd name="T5" fmla="*/ 18 h 91"/>
                  <a:gd name="T6" fmla="*/ 10 w 118"/>
                  <a:gd name="T7" fmla="*/ 27 h 91"/>
                  <a:gd name="T8" fmla="*/ 16 w 118"/>
                  <a:gd name="T9" fmla="*/ 34 h 91"/>
                  <a:gd name="T10" fmla="*/ 23 w 118"/>
                  <a:gd name="T11" fmla="*/ 40 h 91"/>
                  <a:gd name="T12" fmla="*/ 31 w 118"/>
                  <a:gd name="T13" fmla="*/ 45 h 91"/>
                  <a:gd name="T14" fmla="*/ 38 w 118"/>
                  <a:gd name="T15" fmla="*/ 49 h 91"/>
                  <a:gd name="T16" fmla="*/ 45 w 118"/>
                  <a:gd name="T17" fmla="*/ 51 h 91"/>
                  <a:gd name="T18" fmla="*/ 53 w 118"/>
                  <a:gd name="T19" fmla="*/ 54 h 91"/>
                  <a:gd name="T20" fmla="*/ 61 w 118"/>
                  <a:gd name="T21" fmla="*/ 56 h 91"/>
                  <a:gd name="T22" fmla="*/ 69 w 118"/>
                  <a:gd name="T23" fmla="*/ 59 h 91"/>
                  <a:gd name="T24" fmla="*/ 76 w 118"/>
                  <a:gd name="T25" fmla="*/ 62 h 91"/>
                  <a:gd name="T26" fmla="*/ 84 w 118"/>
                  <a:gd name="T27" fmla="*/ 65 h 91"/>
                  <a:gd name="T28" fmla="*/ 91 w 118"/>
                  <a:gd name="T29" fmla="*/ 70 h 91"/>
                  <a:gd name="T30" fmla="*/ 97 w 118"/>
                  <a:gd name="T31" fmla="*/ 75 h 91"/>
                  <a:gd name="T32" fmla="*/ 104 w 118"/>
                  <a:gd name="T33" fmla="*/ 81 h 91"/>
                  <a:gd name="T34" fmla="*/ 109 w 118"/>
                  <a:gd name="T35" fmla="*/ 90 h 91"/>
                  <a:gd name="T36" fmla="*/ 117 w 118"/>
                  <a:gd name="T37" fmla="*/ 81 h 91"/>
                  <a:gd name="T38" fmla="*/ 109 w 118"/>
                  <a:gd name="T39" fmla="*/ 72 h 91"/>
                  <a:gd name="T40" fmla="*/ 102 w 118"/>
                  <a:gd name="T41" fmla="*/ 65 h 91"/>
                  <a:gd name="T42" fmla="*/ 95 w 118"/>
                  <a:gd name="T43" fmla="*/ 59 h 91"/>
                  <a:gd name="T44" fmla="*/ 87 w 118"/>
                  <a:gd name="T45" fmla="*/ 55 h 91"/>
                  <a:gd name="T46" fmla="*/ 79 w 118"/>
                  <a:gd name="T47" fmla="*/ 51 h 91"/>
                  <a:gd name="T48" fmla="*/ 71 w 118"/>
                  <a:gd name="T49" fmla="*/ 48 h 91"/>
                  <a:gd name="T50" fmla="*/ 63 w 118"/>
                  <a:gd name="T51" fmla="*/ 45 h 91"/>
                  <a:gd name="T52" fmla="*/ 55 w 118"/>
                  <a:gd name="T53" fmla="*/ 43 h 91"/>
                  <a:gd name="T54" fmla="*/ 48 w 118"/>
                  <a:gd name="T55" fmla="*/ 40 h 91"/>
                  <a:gd name="T56" fmla="*/ 40 w 118"/>
                  <a:gd name="T57" fmla="*/ 37 h 91"/>
                  <a:gd name="T58" fmla="*/ 34 w 118"/>
                  <a:gd name="T59" fmla="*/ 34 h 91"/>
                  <a:gd name="T60" fmla="*/ 28 w 118"/>
                  <a:gd name="T61" fmla="*/ 30 h 91"/>
                  <a:gd name="T62" fmla="*/ 22 w 118"/>
                  <a:gd name="T63" fmla="*/ 25 h 91"/>
                  <a:gd name="T64" fmla="*/ 16 w 118"/>
                  <a:gd name="T65" fmla="*/ 19 h 91"/>
                  <a:gd name="T66" fmla="*/ 12 w 118"/>
                  <a:gd name="T67" fmla="*/ 12 h 91"/>
                  <a:gd name="T68" fmla="*/ 8 w 118"/>
                  <a:gd name="T69" fmla="*/ 3 h 91"/>
                  <a:gd name="T70" fmla="*/ 8 w 118"/>
                  <a:gd name="T71" fmla="*/ 3 h 91"/>
                  <a:gd name="T72" fmla="*/ 8 w 118"/>
                  <a:gd name="T73" fmla="*/ 3 h 91"/>
                  <a:gd name="T74" fmla="*/ 7 w 118"/>
                  <a:gd name="T75" fmla="*/ 1 h 91"/>
                  <a:gd name="T76" fmla="*/ 6 w 118"/>
                  <a:gd name="T77" fmla="*/ 0 h 91"/>
                  <a:gd name="T78" fmla="*/ 4 w 118"/>
                  <a:gd name="T79" fmla="*/ 0 h 91"/>
                  <a:gd name="T80" fmla="*/ 2 w 118"/>
                  <a:gd name="T81" fmla="*/ 0 h 91"/>
                  <a:gd name="T82" fmla="*/ 1 w 118"/>
                  <a:gd name="T83" fmla="*/ 1 h 91"/>
                  <a:gd name="T84" fmla="*/ 0 w 118"/>
                  <a:gd name="T85" fmla="*/ 3 h 91"/>
                  <a:gd name="T86" fmla="*/ 0 w 118"/>
                  <a:gd name="T87" fmla="*/ 5 h 91"/>
                  <a:gd name="T88" fmla="*/ 0 w 118"/>
                  <a:gd name="T89" fmla="*/ 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8" h="91">
                    <a:moveTo>
                      <a:pt x="0" y="8"/>
                    </a:moveTo>
                    <a:lnTo>
                      <a:pt x="0" y="8"/>
                    </a:lnTo>
                    <a:lnTo>
                      <a:pt x="4" y="18"/>
                    </a:lnTo>
                    <a:lnTo>
                      <a:pt x="10" y="27"/>
                    </a:lnTo>
                    <a:lnTo>
                      <a:pt x="16" y="34"/>
                    </a:lnTo>
                    <a:lnTo>
                      <a:pt x="23" y="40"/>
                    </a:lnTo>
                    <a:lnTo>
                      <a:pt x="31" y="45"/>
                    </a:lnTo>
                    <a:lnTo>
                      <a:pt x="38" y="49"/>
                    </a:lnTo>
                    <a:lnTo>
                      <a:pt x="45" y="51"/>
                    </a:lnTo>
                    <a:lnTo>
                      <a:pt x="53" y="54"/>
                    </a:lnTo>
                    <a:lnTo>
                      <a:pt x="61" y="56"/>
                    </a:lnTo>
                    <a:lnTo>
                      <a:pt x="69" y="59"/>
                    </a:lnTo>
                    <a:lnTo>
                      <a:pt x="76" y="62"/>
                    </a:lnTo>
                    <a:lnTo>
                      <a:pt x="84" y="65"/>
                    </a:lnTo>
                    <a:lnTo>
                      <a:pt x="91" y="70"/>
                    </a:lnTo>
                    <a:lnTo>
                      <a:pt x="97" y="75"/>
                    </a:lnTo>
                    <a:lnTo>
                      <a:pt x="104" y="81"/>
                    </a:lnTo>
                    <a:lnTo>
                      <a:pt x="109" y="90"/>
                    </a:lnTo>
                    <a:lnTo>
                      <a:pt x="117" y="81"/>
                    </a:lnTo>
                    <a:lnTo>
                      <a:pt x="109" y="72"/>
                    </a:lnTo>
                    <a:lnTo>
                      <a:pt x="102" y="65"/>
                    </a:lnTo>
                    <a:lnTo>
                      <a:pt x="95" y="59"/>
                    </a:lnTo>
                    <a:lnTo>
                      <a:pt x="87" y="55"/>
                    </a:lnTo>
                    <a:lnTo>
                      <a:pt x="79" y="51"/>
                    </a:lnTo>
                    <a:lnTo>
                      <a:pt x="71" y="48"/>
                    </a:lnTo>
                    <a:lnTo>
                      <a:pt x="63" y="45"/>
                    </a:lnTo>
                    <a:lnTo>
                      <a:pt x="55" y="43"/>
                    </a:lnTo>
                    <a:lnTo>
                      <a:pt x="48" y="40"/>
                    </a:lnTo>
                    <a:lnTo>
                      <a:pt x="40" y="37"/>
                    </a:lnTo>
                    <a:lnTo>
                      <a:pt x="34" y="34"/>
                    </a:lnTo>
                    <a:lnTo>
                      <a:pt x="28" y="30"/>
                    </a:lnTo>
                    <a:lnTo>
                      <a:pt x="22" y="25"/>
                    </a:lnTo>
                    <a:lnTo>
                      <a:pt x="16" y="19"/>
                    </a:lnTo>
                    <a:lnTo>
                      <a:pt x="12" y="12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7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09" name="Freeform 141">
                <a:extLst>
                  <a:ext uri="{FF2B5EF4-FFF2-40B4-BE49-F238E27FC236}">
                    <a16:creationId xmlns:a16="http://schemas.microsoft.com/office/drawing/2014/main" id="{F66F3E32-804A-CAF3-0CE5-2B91727B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934"/>
                <a:ext cx="22" cy="22"/>
              </a:xfrm>
              <a:custGeom>
                <a:avLst/>
                <a:gdLst>
                  <a:gd name="T0" fmla="*/ 16 w 22"/>
                  <a:gd name="T1" fmla="*/ 15 h 22"/>
                  <a:gd name="T2" fmla="*/ 15 w 22"/>
                  <a:gd name="T3" fmla="*/ 17 h 22"/>
                  <a:gd name="T4" fmla="*/ 21 w 22"/>
                  <a:gd name="T5" fmla="*/ 6 h 22"/>
                  <a:gd name="T6" fmla="*/ 7 w 22"/>
                  <a:gd name="T7" fmla="*/ 0 h 22"/>
                  <a:gd name="T8" fmla="*/ 1 w 22"/>
                  <a:gd name="T9" fmla="*/ 10 h 22"/>
                  <a:gd name="T10" fmla="*/ 0 w 22"/>
                  <a:gd name="T11" fmla="*/ 12 h 22"/>
                  <a:gd name="T12" fmla="*/ 1 w 22"/>
                  <a:gd name="T13" fmla="*/ 10 h 22"/>
                  <a:gd name="T14" fmla="*/ 0 w 22"/>
                  <a:gd name="T15" fmla="*/ 14 h 22"/>
                  <a:gd name="T16" fmla="*/ 0 w 22"/>
                  <a:gd name="T17" fmla="*/ 16 h 22"/>
                  <a:gd name="T18" fmla="*/ 2 w 22"/>
                  <a:gd name="T19" fmla="*/ 19 h 22"/>
                  <a:gd name="T20" fmla="*/ 4 w 22"/>
                  <a:gd name="T21" fmla="*/ 21 h 22"/>
                  <a:gd name="T22" fmla="*/ 7 w 22"/>
                  <a:gd name="T23" fmla="*/ 21 h 22"/>
                  <a:gd name="T24" fmla="*/ 10 w 22"/>
                  <a:gd name="T25" fmla="*/ 21 h 22"/>
                  <a:gd name="T26" fmla="*/ 13 w 22"/>
                  <a:gd name="T27" fmla="*/ 20 h 22"/>
                  <a:gd name="T28" fmla="*/ 15 w 22"/>
                  <a:gd name="T29" fmla="*/ 17 h 22"/>
                  <a:gd name="T30" fmla="*/ 16 w 22"/>
                  <a:gd name="T31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22">
                    <a:moveTo>
                      <a:pt x="16" y="15"/>
                    </a:moveTo>
                    <a:lnTo>
                      <a:pt x="15" y="17"/>
                    </a:lnTo>
                    <a:lnTo>
                      <a:pt x="21" y="6"/>
                    </a:lnTo>
                    <a:lnTo>
                      <a:pt x="7" y="0"/>
                    </a:lnTo>
                    <a:lnTo>
                      <a:pt x="1" y="10"/>
                    </a:lnTo>
                    <a:lnTo>
                      <a:pt x="0" y="12"/>
                    </a:lnTo>
                    <a:lnTo>
                      <a:pt x="1" y="10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4" y="21"/>
                    </a:lnTo>
                    <a:lnTo>
                      <a:pt x="7" y="21"/>
                    </a:lnTo>
                    <a:lnTo>
                      <a:pt x="10" y="21"/>
                    </a:lnTo>
                    <a:lnTo>
                      <a:pt x="13" y="20"/>
                    </a:lnTo>
                    <a:lnTo>
                      <a:pt x="15" y="17"/>
                    </a:lnTo>
                    <a:lnTo>
                      <a:pt x="16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10" name="Freeform 142">
                <a:extLst>
                  <a:ext uri="{FF2B5EF4-FFF2-40B4-BE49-F238E27FC236}">
                    <a16:creationId xmlns:a16="http://schemas.microsoft.com/office/drawing/2014/main" id="{8F546CCF-EA99-03EB-4E99-9A8E7275B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945"/>
                <a:ext cx="89" cy="190"/>
              </a:xfrm>
              <a:custGeom>
                <a:avLst/>
                <a:gdLst>
                  <a:gd name="T0" fmla="*/ 81 w 89"/>
                  <a:gd name="T1" fmla="*/ 178 h 190"/>
                  <a:gd name="T2" fmla="*/ 85 w 89"/>
                  <a:gd name="T3" fmla="*/ 178 h 190"/>
                  <a:gd name="T4" fmla="*/ 78 w 89"/>
                  <a:gd name="T5" fmla="*/ 172 h 190"/>
                  <a:gd name="T6" fmla="*/ 72 w 89"/>
                  <a:gd name="T7" fmla="*/ 166 h 190"/>
                  <a:gd name="T8" fmla="*/ 64 w 89"/>
                  <a:gd name="T9" fmla="*/ 158 h 190"/>
                  <a:gd name="T10" fmla="*/ 58 w 89"/>
                  <a:gd name="T11" fmla="*/ 150 h 190"/>
                  <a:gd name="T12" fmla="*/ 51 w 89"/>
                  <a:gd name="T13" fmla="*/ 140 h 190"/>
                  <a:gd name="T14" fmla="*/ 44 w 89"/>
                  <a:gd name="T15" fmla="*/ 131 h 190"/>
                  <a:gd name="T16" fmla="*/ 37 w 89"/>
                  <a:gd name="T17" fmla="*/ 120 h 190"/>
                  <a:gd name="T18" fmla="*/ 31 w 89"/>
                  <a:gd name="T19" fmla="*/ 109 h 190"/>
                  <a:gd name="T20" fmla="*/ 25 w 89"/>
                  <a:gd name="T21" fmla="*/ 97 h 190"/>
                  <a:gd name="T22" fmla="*/ 20 w 89"/>
                  <a:gd name="T23" fmla="*/ 84 h 190"/>
                  <a:gd name="T24" fmla="*/ 16 w 89"/>
                  <a:gd name="T25" fmla="*/ 71 h 190"/>
                  <a:gd name="T26" fmla="*/ 13 w 89"/>
                  <a:gd name="T27" fmla="*/ 58 h 190"/>
                  <a:gd name="T28" fmla="*/ 10 w 89"/>
                  <a:gd name="T29" fmla="*/ 44 h 190"/>
                  <a:gd name="T30" fmla="*/ 9 w 89"/>
                  <a:gd name="T31" fmla="*/ 30 h 190"/>
                  <a:gd name="T32" fmla="*/ 9 w 89"/>
                  <a:gd name="T33" fmla="*/ 16 h 190"/>
                  <a:gd name="T34" fmla="*/ 10 w 89"/>
                  <a:gd name="T35" fmla="*/ 2 h 190"/>
                  <a:gd name="T36" fmla="*/ 1 w 89"/>
                  <a:gd name="T37" fmla="*/ 0 h 190"/>
                  <a:gd name="T38" fmla="*/ 0 w 89"/>
                  <a:gd name="T39" fmla="*/ 16 h 190"/>
                  <a:gd name="T40" fmla="*/ 0 w 89"/>
                  <a:gd name="T41" fmla="*/ 32 h 190"/>
                  <a:gd name="T42" fmla="*/ 1 w 89"/>
                  <a:gd name="T43" fmla="*/ 46 h 190"/>
                  <a:gd name="T44" fmla="*/ 4 w 89"/>
                  <a:gd name="T45" fmla="*/ 61 h 190"/>
                  <a:gd name="T46" fmla="*/ 8 w 89"/>
                  <a:gd name="T47" fmla="*/ 76 h 190"/>
                  <a:gd name="T48" fmla="*/ 12 w 89"/>
                  <a:gd name="T49" fmla="*/ 90 h 190"/>
                  <a:gd name="T50" fmla="*/ 17 w 89"/>
                  <a:gd name="T51" fmla="*/ 103 h 190"/>
                  <a:gd name="T52" fmla="*/ 24 w 89"/>
                  <a:gd name="T53" fmla="*/ 115 h 190"/>
                  <a:gd name="T54" fmla="*/ 30 w 89"/>
                  <a:gd name="T55" fmla="*/ 127 h 190"/>
                  <a:gd name="T56" fmla="*/ 37 w 89"/>
                  <a:gd name="T57" fmla="*/ 138 h 190"/>
                  <a:gd name="T58" fmla="*/ 44 w 89"/>
                  <a:gd name="T59" fmla="*/ 148 h 190"/>
                  <a:gd name="T60" fmla="*/ 51 w 89"/>
                  <a:gd name="T61" fmla="*/ 158 h 190"/>
                  <a:gd name="T62" fmla="*/ 59 w 89"/>
                  <a:gd name="T63" fmla="*/ 167 h 190"/>
                  <a:gd name="T64" fmla="*/ 66 w 89"/>
                  <a:gd name="T65" fmla="*/ 175 h 190"/>
                  <a:gd name="T66" fmla="*/ 74 w 89"/>
                  <a:gd name="T67" fmla="*/ 181 h 190"/>
                  <a:gd name="T68" fmla="*/ 81 w 89"/>
                  <a:gd name="T69" fmla="*/ 188 h 190"/>
                  <a:gd name="T70" fmla="*/ 85 w 89"/>
                  <a:gd name="T71" fmla="*/ 187 h 190"/>
                  <a:gd name="T72" fmla="*/ 81 w 89"/>
                  <a:gd name="T73" fmla="*/ 188 h 190"/>
                  <a:gd name="T74" fmla="*/ 82 w 89"/>
                  <a:gd name="T75" fmla="*/ 189 h 190"/>
                  <a:gd name="T76" fmla="*/ 84 w 89"/>
                  <a:gd name="T77" fmla="*/ 189 h 190"/>
                  <a:gd name="T78" fmla="*/ 85 w 89"/>
                  <a:gd name="T79" fmla="*/ 187 h 190"/>
                  <a:gd name="T80" fmla="*/ 87 w 89"/>
                  <a:gd name="T81" fmla="*/ 186 h 190"/>
                  <a:gd name="T82" fmla="*/ 88 w 89"/>
                  <a:gd name="T83" fmla="*/ 184 h 190"/>
                  <a:gd name="T84" fmla="*/ 88 w 89"/>
                  <a:gd name="T85" fmla="*/ 181 h 190"/>
                  <a:gd name="T86" fmla="*/ 87 w 89"/>
                  <a:gd name="T87" fmla="*/ 180 h 190"/>
                  <a:gd name="T88" fmla="*/ 85 w 89"/>
                  <a:gd name="T89" fmla="*/ 178 h 190"/>
                  <a:gd name="T90" fmla="*/ 81 w 89"/>
                  <a:gd name="T91" fmla="*/ 178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9" h="190">
                    <a:moveTo>
                      <a:pt x="81" y="178"/>
                    </a:moveTo>
                    <a:lnTo>
                      <a:pt x="85" y="178"/>
                    </a:lnTo>
                    <a:lnTo>
                      <a:pt x="78" y="172"/>
                    </a:lnTo>
                    <a:lnTo>
                      <a:pt x="72" y="166"/>
                    </a:lnTo>
                    <a:lnTo>
                      <a:pt x="64" y="158"/>
                    </a:lnTo>
                    <a:lnTo>
                      <a:pt x="58" y="150"/>
                    </a:lnTo>
                    <a:lnTo>
                      <a:pt x="51" y="140"/>
                    </a:lnTo>
                    <a:lnTo>
                      <a:pt x="44" y="131"/>
                    </a:lnTo>
                    <a:lnTo>
                      <a:pt x="37" y="120"/>
                    </a:lnTo>
                    <a:lnTo>
                      <a:pt x="31" y="109"/>
                    </a:lnTo>
                    <a:lnTo>
                      <a:pt x="25" y="97"/>
                    </a:lnTo>
                    <a:lnTo>
                      <a:pt x="20" y="84"/>
                    </a:lnTo>
                    <a:lnTo>
                      <a:pt x="16" y="71"/>
                    </a:lnTo>
                    <a:lnTo>
                      <a:pt x="13" y="58"/>
                    </a:lnTo>
                    <a:lnTo>
                      <a:pt x="10" y="44"/>
                    </a:lnTo>
                    <a:lnTo>
                      <a:pt x="9" y="30"/>
                    </a:lnTo>
                    <a:lnTo>
                      <a:pt x="9" y="16"/>
                    </a:lnTo>
                    <a:lnTo>
                      <a:pt x="10" y="2"/>
                    </a:lnTo>
                    <a:lnTo>
                      <a:pt x="1" y="0"/>
                    </a:lnTo>
                    <a:lnTo>
                      <a:pt x="0" y="16"/>
                    </a:lnTo>
                    <a:lnTo>
                      <a:pt x="0" y="32"/>
                    </a:lnTo>
                    <a:lnTo>
                      <a:pt x="1" y="46"/>
                    </a:lnTo>
                    <a:lnTo>
                      <a:pt x="4" y="61"/>
                    </a:lnTo>
                    <a:lnTo>
                      <a:pt x="8" y="76"/>
                    </a:lnTo>
                    <a:lnTo>
                      <a:pt x="12" y="90"/>
                    </a:lnTo>
                    <a:lnTo>
                      <a:pt x="17" y="103"/>
                    </a:lnTo>
                    <a:lnTo>
                      <a:pt x="24" y="115"/>
                    </a:lnTo>
                    <a:lnTo>
                      <a:pt x="30" y="127"/>
                    </a:lnTo>
                    <a:lnTo>
                      <a:pt x="37" y="138"/>
                    </a:lnTo>
                    <a:lnTo>
                      <a:pt x="44" y="148"/>
                    </a:lnTo>
                    <a:lnTo>
                      <a:pt x="51" y="158"/>
                    </a:lnTo>
                    <a:lnTo>
                      <a:pt x="59" y="167"/>
                    </a:lnTo>
                    <a:lnTo>
                      <a:pt x="66" y="175"/>
                    </a:lnTo>
                    <a:lnTo>
                      <a:pt x="74" y="181"/>
                    </a:lnTo>
                    <a:lnTo>
                      <a:pt x="81" y="188"/>
                    </a:lnTo>
                    <a:lnTo>
                      <a:pt x="85" y="187"/>
                    </a:lnTo>
                    <a:lnTo>
                      <a:pt x="81" y="188"/>
                    </a:lnTo>
                    <a:lnTo>
                      <a:pt x="82" y="189"/>
                    </a:lnTo>
                    <a:lnTo>
                      <a:pt x="84" y="189"/>
                    </a:lnTo>
                    <a:lnTo>
                      <a:pt x="85" y="187"/>
                    </a:lnTo>
                    <a:lnTo>
                      <a:pt x="87" y="186"/>
                    </a:lnTo>
                    <a:lnTo>
                      <a:pt x="88" y="184"/>
                    </a:lnTo>
                    <a:lnTo>
                      <a:pt x="88" y="181"/>
                    </a:lnTo>
                    <a:lnTo>
                      <a:pt x="87" y="180"/>
                    </a:lnTo>
                    <a:lnTo>
                      <a:pt x="85" y="178"/>
                    </a:lnTo>
                    <a:lnTo>
                      <a:pt x="81" y="17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11" name="Freeform 143">
                <a:extLst>
                  <a:ext uri="{FF2B5EF4-FFF2-40B4-BE49-F238E27FC236}">
                    <a16:creationId xmlns:a16="http://schemas.microsoft.com/office/drawing/2014/main" id="{78F6D575-B920-A673-0446-8022C7F2D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2024"/>
                <a:ext cx="72" cy="108"/>
              </a:xfrm>
              <a:custGeom>
                <a:avLst/>
                <a:gdLst>
                  <a:gd name="T0" fmla="*/ 65 w 72"/>
                  <a:gd name="T1" fmla="*/ 11 h 108"/>
                  <a:gd name="T2" fmla="*/ 62 w 72"/>
                  <a:gd name="T3" fmla="*/ 4 h 108"/>
                  <a:gd name="T4" fmla="*/ 60 w 72"/>
                  <a:gd name="T5" fmla="*/ 12 h 108"/>
                  <a:gd name="T6" fmla="*/ 57 w 72"/>
                  <a:gd name="T7" fmla="*/ 19 h 108"/>
                  <a:gd name="T8" fmla="*/ 54 w 72"/>
                  <a:gd name="T9" fmla="*/ 27 h 108"/>
                  <a:gd name="T10" fmla="*/ 51 w 72"/>
                  <a:gd name="T11" fmla="*/ 34 h 108"/>
                  <a:gd name="T12" fmla="*/ 48 w 72"/>
                  <a:gd name="T13" fmla="*/ 40 h 108"/>
                  <a:gd name="T14" fmla="*/ 45 w 72"/>
                  <a:gd name="T15" fmla="*/ 47 h 108"/>
                  <a:gd name="T16" fmla="*/ 41 w 72"/>
                  <a:gd name="T17" fmla="*/ 53 h 108"/>
                  <a:gd name="T18" fmla="*/ 37 w 72"/>
                  <a:gd name="T19" fmla="*/ 59 h 108"/>
                  <a:gd name="T20" fmla="*/ 32 w 72"/>
                  <a:gd name="T21" fmla="*/ 64 h 108"/>
                  <a:gd name="T22" fmla="*/ 28 w 72"/>
                  <a:gd name="T23" fmla="*/ 69 h 108"/>
                  <a:gd name="T24" fmla="*/ 24 w 72"/>
                  <a:gd name="T25" fmla="*/ 74 h 108"/>
                  <a:gd name="T26" fmla="*/ 19 w 72"/>
                  <a:gd name="T27" fmla="*/ 79 h 108"/>
                  <a:gd name="T28" fmla="*/ 15 w 72"/>
                  <a:gd name="T29" fmla="*/ 84 h 108"/>
                  <a:gd name="T30" fmla="*/ 9 w 72"/>
                  <a:gd name="T31" fmla="*/ 89 h 108"/>
                  <a:gd name="T32" fmla="*/ 4 w 72"/>
                  <a:gd name="T33" fmla="*/ 93 h 108"/>
                  <a:gd name="T34" fmla="*/ 0 w 72"/>
                  <a:gd name="T35" fmla="*/ 98 h 108"/>
                  <a:gd name="T36" fmla="*/ 4 w 72"/>
                  <a:gd name="T37" fmla="*/ 107 h 108"/>
                  <a:gd name="T38" fmla="*/ 9 w 72"/>
                  <a:gd name="T39" fmla="*/ 102 h 108"/>
                  <a:gd name="T40" fmla="*/ 15 w 72"/>
                  <a:gd name="T41" fmla="*/ 98 h 108"/>
                  <a:gd name="T42" fmla="*/ 20 w 72"/>
                  <a:gd name="T43" fmla="*/ 93 h 108"/>
                  <a:gd name="T44" fmla="*/ 25 w 72"/>
                  <a:gd name="T45" fmla="*/ 88 h 108"/>
                  <a:gd name="T46" fmla="*/ 30 w 72"/>
                  <a:gd name="T47" fmla="*/ 83 h 108"/>
                  <a:gd name="T48" fmla="*/ 35 w 72"/>
                  <a:gd name="T49" fmla="*/ 77 h 108"/>
                  <a:gd name="T50" fmla="*/ 39 w 72"/>
                  <a:gd name="T51" fmla="*/ 72 h 108"/>
                  <a:gd name="T52" fmla="*/ 43 w 72"/>
                  <a:gd name="T53" fmla="*/ 66 h 108"/>
                  <a:gd name="T54" fmla="*/ 48 w 72"/>
                  <a:gd name="T55" fmla="*/ 60 h 108"/>
                  <a:gd name="T56" fmla="*/ 52 w 72"/>
                  <a:gd name="T57" fmla="*/ 54 h 108"/>
                  <a:gd name="T58" fmla="*/ 55 w 72"/>
                  <a:gd name="T59" fmla="*/ 47 h 108"/>
                  <a:gd name="T60" fmla="*/ 59 w 72"/>
                  <a:gd name="T61" fmla="*/ 39 h 108"/>
                  <a:gd name="T62" fmla="*/ 62 w 72"/>
                  <a:gd name="T63" fmla="*/ 32 h 108"/>
                  <a:gd name="T64" fmla="*/ 65 w 72"/>
                  <a:gd name="T65" fmla="*/ 24 h 108"/>
                  <a:gd name="T66" fmla="*/ 68 w 72"/>
                  <a:gd name="T67" fmla="*/ 16 h 108"/>
                  <a:gd name="T68" fmla="*/ 71 w 72"/>
                  <a:gd name="T69" fmla="*/ 7 h 108"/>
                  <a:gd name="T70" fmla="*/ 67 w 72"/>
                  <a:gd name="T71" fmla="*/ 0 h 108"/>
                  <a:gd name="T72" fmla="*/ 71 w 72"/>
                  <a:gd name="T73" fmla="*/ 7 h 108"/>
                  <a:gd name="T74" fmla="*/ 71 w 72"/>
                  <a:gd name="T75" fmla="*/ 4 h 108"/>
                  <a:gd name="T76" fmla="*/ 71 w 72"/>
                  <a:gd name="T77" fmla="*/ 2 h 108"/>
                  <a:gd name="T78" fmla="*/ 69 w 72"/>
                  <a:gd name="T79" fmla="*/ 1 h 108"/>
                  <a:gd name="T80" fmla="*/ 68 w 72"/>
                  <a:gd name="T81" fmla="*/ 0 h 108"/>
                  <a:gd name="T82" fmla="*/ 66 w 72"/>
                  <a:gd name="T83" fmla="*/ 0 h 108"/>
                  <a:gd name="T84" fmla="*/ 64 w 72"/>
                  <a:gd name="T85" fmla="*/ 0 h 108"/>
                  <a:gd name="T86" fmla="*/ 63 w 72"/>
                  <a:gd name="T87" fmla="*/ 2 h 108"/>
                  <a:gd name="T88" fmla="*/ 62 w 72"/>
                  <a:gd name="T89" fmla="*/ 4 h 108"/>
                  <a:gd name="T90" fmla="*/ 65 w 72"/>
                  <a:gd name="T91" fmla="*/ 1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2" h="108">
                    <a:moveTo>
                      <a:pt x="65" y="11"/>
                    </a:moveTo>
                    <a:lnTo>
                      <a:pt x="62" y="4"/>
                    </a:lnTo>
                    <a:lnTo>
                      <a:pt x="60" y="12"/>
                    </a:lnTo>
                    <a:lnTo>
                      <a:pt x="57" y="19"/>
                    </a:lnTo>
                    <a:lnTo>
                      <a:pt x="54" y="27"/>
                    </a:lnTo>
                    <a:lnTo>
                      <a:pt x="51" y="34"/>
                    </a:lnTo>
                    <a:lnTo>
                      <a:pt x="48" y="40"/>
                    </a:lnTo>
                    <a:lnTo>
                      <a:pt x="45" y="47"/>
                    </a:lnTo>
                    <a:lnTo>
                      <a:pt x="41" y="53"/>
                    </a:lnTo>
                    <a:lnTo>
                      <a:pt x="37" y="59"/>
                    </a:lnTo>
                    <a:lnTo>
                      <a:pt x="32" y="64"/>
                    </a:lnTo>
                    <a:lnTo>
                      <a:pt x="28" y="69"/>
                    </a:lnTo>
                    <a:lnTo>
                      <a:pt x="24" y="74"/>
                    </a:lnTo>
                    <a:lnTo>
                      <a:pt x="19" y="79"/>
                    </a:lnTo>
                    <a:lnTo>
                      <a:pt x="15" y="84"/>
                    </a:lnTo>
                    <a:lnTo>
                      <a:pt x="9" y="89"/>
                    </a:lnTo>
                    <a:lnTo>
                      <a:pt x="4" y="93"/>
                    </a:lnTo>
                    <a:lnTo>
                      <a:pt x="0" y="98"/>
                    </a:lnTo>
                    <a:lnTo>
                      <a:pt x="4" y="107"/>
                    </a:lnTo>
                    <a:lnTo>
                      <a:pt x="9" y="102"/>
                    </a:lnTo>
                    <a:lnTo>
                      <a:pt x="15" y="98"/>
                    </a:lnTo>
                    <a:lnTo>
                      <a:pt x="20" y="93"/>
                    </a:lnTo>
                    <a:lnTo>
                      <a:pt x="25" y="88"/>
                    </a:lnTo>
                    <a:lnTo>
                      <a:pt x="30" y="83"/>
                    </a:lnTo>
                    <a:lnTo>
                      <a:pt x="35" y="77"/>
                    </a:lnTo>
                    <a:lnTo>
                      <a:pt x="39" y="72"/>
                    </a:lnTo>
                    <a:lnTo>
                      <a:pt x="43" y="66"/>
                    </a:lnTo>
                    <a:lnTo>
                      <a:pt x="48" y="60"/>
                    </a:lnTo>
                    <a:lnTo>
                      <a:pt x="52" y="54"/>
                    </a:lnTo>
                    <a:lnTo>
                      <a:pt x="55" y="47"/>
                    </a:lnTo>
                    <a:lnTo>
                      <a:pt x="59" y="39"/>
                    </a:lnTo>
                    <a:lnTo>
                      <a:pt x="62" y="32"/>
                    </a:lnTo>
                    <a:lnTo>
                      <a:pt x="65" y="24"/>
                    </a:lnTo>
                    <a:lnTo>
                      <a:pt x="68" y="16"/>
                    </a:lnTo>
                    <a:lnTo>
                      <a:pt x="71" y="7"/>
                    </a:lnTo>
                    <a:lnTo>
                      <a:pt x="67" y="0"/>
                    </a:lnTo>
                    <a:lnTo>
                      <a:pt x="71" y="7"/>
                    </a:lnTo>
                    <a:lnTo>
                      <a:pt x="71" y="4"/>
                    </a:lnTo>
                    <a:lnTo>
                      <a:pt x="71" y="2"/>
                    </a:lnTo>
                    <a:lnTo>
                      <a:pt x="69" y="1"/>
                    </a:lnTo>
                    <a:lnTo>
                      <a:pt x="68" y="0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3" y="2"/>
                    </a:lnTo>
                    <a:lnTo>
                      <a:pt x="62" y="4"/>
                    </a:lnTo>
                    <a:lnTo>
                      <a:pt x="65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12" name="Freeform 144">
                <a:extLst>
                  <a:ext uri="{FF2B5EF4-FFF2-40B4-BE49-F238E27FC236}">
                    <a16:creationId xmlns:a16="http://schemas.microsoft.com/office/drawing/2014/main" id="{769D9897-F1CC-67C0-01F4-96FEF0873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1986"/>
                <a:ext cx="53" cy="50"/>
              </a:xfrm>
              <a:custGeom>
                <a:avLst/>
                <a:gdLst>
                  <a:gd name="T0" fmla="*/ 2 w 53"/>
                  <a:gd name="T1" fmla="*/ 10 h 50"/>
                  <a:gd name="T2" fmla="*/ 1 w 53"/>
                  <a:gd name="T3" fmla="*/ 9 h 50"/>
                  <a:gd name="T4" fmla="*/ 4 w 53"/>
                  <a:gd name="T5" fmla="*/ 14 h 50"/>
                  <a:gd name="T6" fmla="*/ 7 w 53"/>
                  <a:gd name="T7" fmla="*/ 17 h 50"/>
                  <a:gd name="T8" fmla="*/ 9 w 53"/>
                  <a:gd name="T9" fmla="*/ 20 h 50"/>
                  <a:gd name="T10" fmla="*/ 11 w 53"/>
                  <a:gd name="T11" fmla="*/ 23 h 50"/>
                  <a:gd name="T12" fmla="*/ 12 w 53"/>
                  <a:gd name="T13" fmla="*/ 25 h 50"/>
                  <a:gd name="T14" fmla="*/ 15 w 53"/>
                  <a:gd name="T15" fmla="*/ 28 h 50"/>
                  <a:gd name="T16" fmla="*/ 17 w 53"/>
                  <a:gd name="T17" fmla="*/ 31 h 50"/>
                  <a:gd name="T18" fmla="*/ 19 w 53"/>
                  <a:gd name="T19" fmla="*/ 33 h 50"/>
                  <a:gd name="T20" fmla="*/ 22 w 53"/>
                  <a:gd name="T21" fmla="*/ 35 h 50"/>
                  <a:gd name="T22" fmla="*/ 25 w 53"/>
                  <a:gd name="T23" fmla="*/ 38 h 50"/>
                  <a:gd name="T24" fmla="*/ 28 w 53"/>
                  <a:gd name="T25" fmla="*/ 40 h 50"/>
                  <a:gd name="T26" fmla="*/ 30 w 53"/>
                  <a:gd name="T27" fmla="*/ 42 h 50"/>
                  <a:gd name="T28" fmla="*/ 35 w 53"/>
                  <a:gd name="T29" fmla="*/ 44 h 50"/>
                  <a:gd name="T30" fmla="*/ 39 w 53"/>
                  <a:gd name="T31" fmla="*/ 46 h 50"/>
                  <a:gd name="T32" fmla="*/ 44 w 53"/>
                  <a:gd name="T33" fmla="*/ 47 h 50"/>
                  <a:gd name="T34" fmla="*/ 50 w 53"/>
                  <a:gd name="T35" fmla="*/ 49 h 50"/>
                  <a:gd name="T36" fmla="*/ 52 w 53"/>
                  <a:gd name="T37" fmla="*/ 37 h 50"/>
                  <a:gd name="T38" fmla="*/ 46 w 53"/>
                  <a:gd name="T39" fmla="*/ 36 h 50"/>
                  <a:gd name="T40" fmla="*/ 42 w 53"/>
                  <a:gd name="T41" fmla="*/ 34 h 50"/>
                  <a:gd name="T42" fmla="*/ 37 w 53"/>
                  <a:gd name="T43" fmla="*/ 33 h 50"/>
                  <a:gd name="T44" fmla="*/ 34 w 53"/>
                  <a:gd name="T45" fmla="*/ 31 h 50"/>
                  <a:gd name="T46" fmla="*/ 32 w 53"/>
                  <a:gd name="T47" fmla="*/ 29 h 50"/>
                  <a:gd name="T48" fmla="*/ 29 w 53"/>
                  <a:gd name="T49" fmla="*/ 28 h 50"/>
                  <a:gd name="T50" fmla="*/ 26 w 53"/>
                  <a:gd name="T51" fmla="*/ 26 h 50"/>
                  <a:gd name="T52" fmla="*/ 25 w 53"/>
                  <a:gd name="T53" fmla="*/ 25 h 50"/>
                  <a:gd name="T54" fmla="*/ 23 w 53"/>
                  <a:gd name="T55" fmla="*/ 22 h 50"/>
                  <a:gd name="T56" fmla="*/ 21 w 53"/>
                  <a:gd name="T57" fmla="*/ 20 h 50"/>
                  <a:gd name="T58" fmla="*/ 19 w 53"/>
                  <a:gd name="T59" fmla="*/ 17 h 50"/>
                  <a:gd name="T60" fmla="*/ 18 w 53"/>
                  <a:gd name="T61" fmla="*/ 14 h 50"/>
                  <a:gd name="T62" fmla="*/ 16 w 53"/>
                  <a:gd name="T63" fmla="*/ 12 h 50"/>
                  <a:gd name="T64" fmla="*/ 13 w 53"/>
                  <a:gd name="T65" fmla="*/ 8 h 50"/>
                  <a:gd name="T66" fmla="*/ 11 w 53"/>
                  <a:gd name="T67" fmla="*/ 5 h 50"/>
                  <a:gd name="T68" fmla="*/ 8 w 53"/>
                  <a:gd name="T69" fmla="*/ 1 h 50"/>
                  <a:gd name="T70" fmla="*/ 7 w 53"/>
                  <a:gd name="T71" fmla="*/ 1 h 50"/>
                  <a:gd name="T72" fmla="*/ 8 w 53"/>
                  <a:gd name="T73" fmla="*/ 1 h 50"/>
                  <a:gd name="T74" fmla="*/ 6 w 53"/>
                  <a:gd name="T75" fmla="*/ 0 h 50"/>
                  <a:gd name="T76" fmla="*/ 4 w 53"/>
                  <a:gd name="T77" fmla="*/ 0 h 50"/>
                  <a:gd name="T78" fmla="*/ 2 w 53"/>
                  <a:gd name="T79" fmla="*/ 0 h 50"/>
                  <a:gd name="T80" fmla="*/ 1 w 53"/>
                  <a:gd name="T81" fmla="*/ 1 h 50"/>
                  <a:gd name="T82" fmla="*/ 0 w 53"/>
                  <a:gd name="T83" fmla="*/ 3 h 50"/>
                  <a:gd name="T84" fmla="*/ 0 w 53"/>
                  <a:gd name="T85" fmla="*/ 5 h 50"/>
                  <a:gd name="T86" fmla="*/ 0 w 53"/>
                  <a:gd name="T87" fmla="*/ 8 h 50"/>
                  <a:gd name="T88" fmla="*/ 1 w 53"/>
                  <a:gd name="T89" fmla="*/ 9 h 50"/>
                  <a:gd name="T90" fmla="*/ 2 w 53"/>
                  <a:gd name="T91" fmla="*/ 1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50">
                    <a:moveTo>
                      <a:pt x="2" y="10"/>
                    </a:moveTo>
                    <a:lnTo>
                      <a:pt x="1" y="9"/>
                    </a:lnTo>
                    <a:lnTo>
                      <a:pt x="4" y="14"/>
                    </a:lnTo>
                    <a:lnTo>
                      <a:pt x="7" y="17"/>
                    </a:lnTo>
                    <a:lnTo>
                      <a:pt x="9" y="20"/>
                    </a:lnTo>
                    <a:lnTo>
                      <a:pt x="11" y="23"/>
                    </a:lnTo>
                    <a:lnTo>
                      <a:pt x="12" y="25"/>
                    </a:lnTo>
                    <a:lnTo>
                      <a:pt x="15" y="28"/>
                    </a:lnTo>
                    <a:lnTo>
                      <a:pt x="17" y="31"/>
                    </a:lnTo>
                    <a:lnTo>
                      <a:pt x="19" y="33"/>
                    </a:lnTo>
                    <a:lnTo>
                      <a:pt x="22" y="35"/>
                    </a:lnTo>
                    <a:lnTo>
                      <a:pt x="25" y="38"/>
                    </a:lnTo>
                    <a:lnTo>
                      <a:pt x="28" y="40"/>
                    </a:lnTo>
                    <a:lnTo>
                      <a:pt x="30" y="42"/>
                    </a:lnTo>
                    <a:lnTo>
                      <a:pt x="35" y="44"/>
                    </a:lnTo>
                    <a:lnTo>
                      <a:pt x="39" y="46"/>
                    </a:lnTo>
                    <a:lnTo>
                      <a:pt x="44" y="47"/>
                    </a:lnTo>
                    <a:lnTo>
                      <a:pt x="50" y="49"/>
                    </a:lnTo>
                    <a:lnTo>
                      <a:pt x="52" y="37"/>
                    </a:lnTo>
                    <a:lnTo>
                      <a:pt x="46" y="36"/>
                    </a:lnTo>
                    <a:lnTo>
                      <a:pt x="42" y="34"/>
                    </a:lnTo>
                    <a:lnTo>
                      <a:pt x="37" y="33"/>
                    </a:lnTo>
                    <a:lnTo>
                      <a:pt x="34" y="31"/>
                    </a:lnTo>
                    <a:lnTo>
                      <a:pt x="32" y="29"/>
                    </a:lnTo>
                    <a:lnTo>
                      <a:pt x="29" y="28"/>
                    </a:lnTo>
                    <a:lnTo>
                      <a:pt x="26" y="26"/>
                    </a:lnTo>
                    <a:lnTo>
                      <a:pt x="25" y="25"/>
                    </a:lnTo>
                    <a:lnTo>
                      <a:pt x="23" y="22"/>
                    </a:lnTo>
                    <a:lnTo>
                      <a:pt x="21" y="20"/>
                    </a:lnTo>
                    <a:lnTo>
                      <a:pt x="19" y="17"/>
                    </a:lnTo>
                    <a:lnTo>
                      <a:pt x="18" y="14"/>
                    </a:lnTo>
                    <a:lnTo>
                      <a:pt x="16" y="12"/>
                    </a:lnTo>
                    <a:lnTo>
                      <a:pt x="13" y="8"/>
                    </a:lnTo>
                    <a:lnTo>
                      <a:pt x="11" y="5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2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13" name="Freeform 145">
                <a:extLst>
                  <a:ext uri="{FF2B5EF4-FFF2-40B4-BE49-F238E27FC236}">
                    <a16:creationId xmlns:a16="http://schemas.microsoft.com/office/drawing/2014/main" id="{CC07DAEE-85F6-B29C-B1E5-E5ADB70B7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1932"/>
                <a:ext cx="101" cy="65"/>
              </a:xfrm>
              <a:custGeom>
                <a:avLst/>
                <a:gdLst>
                  <a:gd name="T0" fmla="*/ 8 w 101"/>
                  <a:gd name="T1" fmla="*/ 8 h 65"/>
                  <a:gd name="T2" fmla="*/ 0 w 101"/>
                  <a:gd name="T3" fmla="*/ 8 h 65"/>
                  <a:gd name="T4" fmla="*/ 4 w 101"/>
                  <a:gd name="T5" fmla="*/ 14 h 65"/>
                  <a:gd name="T6" fmla="*/ 8 w 101"/>
                  <a:gd name="T7" fmla="*/ 20 h 65"/>
                  <a:gd name="T8" fmla="*/ 13 w 101"/>
                  <a:gd name="T9" fmla="*/ 25 h 65"/>
                  <a:gd name="T10" fmla="*/ 19 w 101"/>
                  <a:gd name="T11" fmla="*/ 29 h 65"/>
                  <a:gd name="T12" fmla="*/ 26 w 101"/>
                  <a:gd name="T13" fmla="*/ 33 h 65"/>
                  <a:gd name="T14" fmla="*/ 32 w 101"/>
                  <a:gd name="T15" fmla="*/ 36 h 65"/>
                  <a:gd name="T16" fmla="*/ 39 w 101"/>
                  <a:gd name="T17" fmla="*/ 39 h 65"/>
                  <a:gd name="T18" fmla="*/ 46 w 101"/>
                  <a:gd name="T19" fmla="*/ 41 h 65"/>
                  <a:gd name="T20" fmla="*/ 53 w 101"/>
                  <a:gd name="T21" fmla="*/ 44 h 65"/>
                  <a:gd name="T22" fmla="*/ 60 w 101"/>
                  <a:gd name="T23" fmla="*/ 47 h 65"/>
                  <a:gd name="T24" fmla="*/ 67 w 101"/>
                  <a:gd name="T25" fmla="*/ 49 h 65"/>
                  <a:gd name="T26" fmla="*/ 73 w 101"/>
                  <a:gd name="T27" fmla="*/ 51 h 65"/>
                  <a:gd name="T28" fmla="*/ 79 w 101"/>
                  <a:gd name="T29" fmla="*/ 54 h 65"/>
                  <a:gd name="T30" fmla="*/ 85 w 101"/>
                  <a:gd name="T31" fmla="*/ 57 h 65"/>
                  <a:gd name="T32" fmla="*/ 90 w 101"/>
                  <a:gd name="T33" fmla="*/ 60 h 65"/>
                  <a:gd name="T34" fmla="*/ 94 w 101"/>
                  <a:gd name="T35" fmla="*/ 64 h 65"/>
                  <a:gd name="T36" fmla="*/ 100 w 101"/>
                  <a:gd name="T37" fmla="*/ 55 h 65"/>
                  <a:gd name="T38" fmla="*/ 94 w 101"/>
                  <a:gd name="T39" fmla="*/ 50 h 65"/>
                  <a:gd name="T40" fmla="*/ 89 w 101"/>
                  <a:gd name="T41" fmla="*/ 47 h 65"/>
                  <a:gd name="T42" fmla="*/ 82 w 101"/>
                  <a:gd name="T43" fmla="*/ 43 h 65"/>
                  <a:gd name="T44" fmla="*/ 76 w 101"/>
                  <a:gd name="T45" fmla="*/ 40 h 65"/>
                  <a:gd name="T46" fmla="*/ 69 w 101"/>
                  <a:gd name="T47" fmla="*/ 38 h 65"/>
                  <a:gd name="T48" fmla="*/ 62 w 101"/>
                  <a:gd name="T49" fmla="*/ 36 h 65"/>
                  <a:gd name="T50" fmla="*/ 56 w 101"/>
                  <a:gd name="T51" fmla="*/ 33 h 65"/>
                  <a:gd name="T52" fmla="*/ 49 w 101"/>
                  <a:gd name="T53" fmla="*/ 30 h 65"/>
                  <a:gd name="T54" fmla="*/ 41 w 101"/>
                  <a:gd name="T55" fmla="*/ 28 h 65"/>
                  <a:gd name="T56" fmla="*/ 35 w 101"/>
                  <a:gd name="T57" fmla="*/ 25 h 65"/>
                  <a:gd name="T58" fmla="*/ 29 w 101"/>
                  <a:gd name="T59" fmla="*/ 22 h 65"/>
                  <a:gd name="T60" fmla="*/ 24 w 101"/>
                  <a:gd name="T61" fmla="*/ 19 h 65"/>
                  <a:gd name="T62" fmla="*/ 18 w 101"/>
                  <a:gd name="T63" fmla="*/ 16 h 65"/>
                  <a:gd name="T64" fmla="*/ 14 w 101"/>
                  <a:gd name="T65" fmla="*/ 11 h 65"/>
                  <a:gd name="T66" fmla="*/ 10 w 101"/>
                  <a:gd name="T67" fmla="*/ 7 h 65"/>
                  <a:gd name="T68" fmla="*/ 8 w 101"/>
                  <a:gd name="T69" fmla="*/ 2 h 65"/>
                  <a:gd name="T70" fmla="*/ 0 w 101"/>
                  <a:gd name="T71" fmla="*/ 2 h 65"/>
                  <a:gd name="T72" fmla="*/ 8 w 101"/>
                  <a:gd name="T73" fmla="*/ 2 h 65"/>
                  <a:gd name="T74" fmla="*/ 6 w 101"/>
                  <a:gd name="T75" fmla="*/ 0 h 65"/>
                  <a:gd name="T76" fmla="*/ 5 w 101"/>
                  <a:gd name="T77" fmla="*/ 0 h 65"/>
                  <a:gd name="T78" fmla="*/ 4 w 101"/>
                  <a:gd name="T79" fmla="*/ 0 h 65"/>
                  <a:gd name="T80" fmla="*/ 2 w 101"/>
                  <a:gd name="T81" fmla="*/ 0 h 65"/>
                  <a:gd name="T82" fmla="*/ 1 w 101"/>
                  <a:gd name="T83" fmla="*/ 2 h 65"/>
                  <a:gd name="T84" fmla="*/ 0 w 101"/>
                  <a:gd name="T85" fmla="*/ 3 h 65"/>
                  <a:gd name="T86" fmla="*/ 0 w 101"/>
                  <a:gd name="T87" fmla="*/ 5 h 65"/>
                  <a:gd name="T88" fmla="*/ 0 w 101"/>
                  <a:gd name="T89" fmla="*/ 8 h 65"/>
                  <a:gd name="T90" fmla="*/ 8 w 101"/>
                  <a:gd name="T91" fmla="*/ 8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1" h="65">
                    <a:moveTo>
                      <a:pt x="8" y="8"/>
                    </a:moveTo>
                    <a:lnTo>
                      <a:pt x="0" y="8"/>
                    </a:lnTo>
                    <a:lnTo>
                      <a:pt x="4" y="14"/>
                    </a:lnTo>
                    <a:lnTo>
                      <a:pt x="8" y="20"/>
                    </a:lnTo>
                    <a:lnTo>
                      <a:pt x="13" y="25"/>
                    </a:lnTo>
                    <a:lnTo>
                      <a:pt x="19" y="29"/>
                    </a:lnTo>
                    <a:lnTo>
                      <a:pt x="26" y="33"/>
                    </a:lnTo>
                    <a:lnTo>
                      <a:pt x="32" y="36"/>
                    </a:lnTo>
                    <a:lnTo>
                      <a:pt x="39" y="39"/>
                    </a:lnTo>
                    <a:lnTo>
                      <a:pt x="46" y="41"/>
                    </a:lnTo>
                    <a:lnTo>
                      <a:pt x="53" y="44"/>
                    </a:lnTo>
                    <a:lnTo>
                      <a:pt x="60" y="47"/>
                    </a:lnTo>
                    <a:lnTo>
                      <a:pt x="67" y="49"/>
                    </a:lnTo>
                    <a:lnTo>
                      <a:pt x="73" y="51"/>
                    </a:lnTo>
                    <a:lnTo>
                      <a:pt x="79" y="54"/>
                    </a:lnTo>
                    <a:lnTo>
                      <a:pt x="85" y="57"/>
                    </a:lnTo>
                    <a:lnTo>
                      <a:pt x="90" y="60"/>
                    </a:lnTo>
                    <a:lnTo>
                      <a:pt x="94" y="64"/>
                    </a:lnTo>
                    <a:lnTo>
                      <a:pt x="100" y="55"/>
                    </a:lnTo>
                    <a:lnTo>
                      <a:pt x="94" y="50"/>
                    </a:lnTo>
                    <a:lnTo>
                      <a:pt x="89" y="47"/>
                    </a:lnTo>
                    <a:lnTo>
                      <a:pt x="82" y="43"/>
                    </a:lnTo>
                    <a:lnTo>
                      <a:pt x="76" y="40"/>
                    </a:lnTo>
                    <a:lnTo>
                      <a:pt x="69" y="38"/>
                    </a:lnTo>
                    <a:lnTo>
                      <a:pt x="62" y="36"/>
                    </a:lnTo>
                    <a:lnTo>
                      <a:pt x="56" y="33"/>
                    </a:lnTo>
                    <a:lnTo>
                      <a:pt x="49" y="30"/>
                    </a:lnTo>
                    <a:lnTo>
                      <a:pt x="41" y="28"/>
                    </a:lnTo>
                    <a:lnTo>
                      <a:pt x="35" y="25"/>
                    </a:lnTo>
                    <a:lnTo>
                      <a:pt x="29" y="22"/>
                    </a:lnTo>
                    <a:lnTo>
                      <a:pt x="24" y="19"/>
                    </a:lnTo>
                    <a:lnTo>
                      <a:pt x="18" y="16"/>
                    </a:lnTo>
                    <a:lnTo>
                      <a:pt x="14" y="11"/>
                    </a:lnTo>
                    <a:lnTo>
                      <a:pt x="10" y="7"/>
                    </a:lnTo>
                    <a:lnTo>
                      <a:pt x="8" y="2"/>
                    </a:lnTo>
                    <a:lnTo>
                      <a:pt x="0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8" y="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14" name="Freeform 146">
                <a:extLst>
                  <a:ext uri="{FF2B5EF4-FFF2-40B4-BE49-F238E27FC236}">
                    <a16:creationId xmlns:a16="http://schemas.microsoft.com/office/drawing/2014/main" id="{8DFB1672-30B8-EE7F-B140-B1AD5A81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1372"/>
                <a:ext cx="368" cy="539"/>
              </a:xfrm>
              <a:custGeom>
                <a:avLst/>
                <a:gdLst>
                  <a:gd name="T0" fmla="*/ 253 w 368"/>
                  <a:gd name="T1" fmla="*/ 262 h 539"/>
                  <a:gd name="T2" fmla="*/ 242 w 368"/>
                  <a:gd name="T3" fmla="*/ 291 h 539"/>
                  <a:gd name="T4" fmla="*/ 241 w 368"/>
                  <a:gd name="T5" fmla="*/ 257 h 539"/>
                  <a:gd name="T6" fmla="*/ 228 w 368"/>
                  <a:gd name="T7" fmla="*/ 225 h 539"/>
                  <a:gd name="T8" fmla="*/ 220 w 368"/>
                  <a:gd name="T9" fmla="*/ 254 h 539"/>
                  <a:gd name="T10" fmla="*/ 209 w 368"/>
                  <a:gd name="T11" fmla="*/ 288 h 539"/>
                  <a:gd name="T12" fmla="*/ 206 w 368"/>
                  <a:gd name="T13" fmla="*/ 239 h 539"/>
                  <a:gd name="T14" fmla="*/ 185 w 368"/>
                  <a:gd name="T15" fmla="*/ 203 h 539"/>
                  <a:gd name="T16" fmla="*/ 146 w 368"/>
                  <a:gd name="T17" fmla="*/ 233 h 539"/>
                  <a:gd name="T18" fmla="*/ 125 w 368"/>
                  <a:gd name="T19" fmla="*/ 301 h 539"/>
                  <a:gd name="T20" fmla="*/ 123 w 368"/>
                  <a:gd name="T21" fmla="*/ 250 h 539"/>
                  <a:gd name="T22" fmla="*/ 145 w 368"/>
                  <a:gd name="T23" fmla="*/ 186 h 539"/>
                  <a:gd name="T24" fmla="*/ 116 w 368"/>
                  <a:gd name="T25" fmla="*/ 226 h 539"/>
                  <a:gd name="T26" fmla="*/ 99 w 368"/>
                  <a:gd name="T27" fmla="*/ 285 h 539"/>
                  <a:gd name="T28" fmla="*/ 85 w 368"/>
                  <a:gd name="T29" fmla="*/ 278 h 539"/>
                  <a:gd name="T30" fmla="*/ 76 w 368"/>
                  <a:gd name="T31" fmla="*/ 238 h 539"/>
                  <a:gd name="T32" fmla="*/ 38 w 368"/>
                  <a:gd name="T33" fmla="*/ 269 h 539"/>
                  <a:gd name="T34" fmla="*/ 56 w 368"/>
                  <a:gd name="T35" fmla="*/ 351 h 539"/>
                  <a:gd name="T36" fmla="*/ 65 w 368"/>
                  <a:gd name="T37" fmla="*/ 394 h 539"/>
                  <a:gd name="T38" fmla="*/ 92 w 368"/>
                  <a:gd name="T39" fmla="*/ 415 h 539"/>
                  <a:gd name="T40" fmla="*/ 92 w 368"/>
                  <a:gd name="T41" fmla="*/ 473 h 539"/>
                  <a:gd name="T42" fmla="*/ 97 w 368"/>
                  <a:gd name="T43" fmla="*/ 529 h 539"/>
                  <a:gd name="T44" fmla="*/ 77 w 368"/>
                  <a:gd name="T45" fmla="*/ 512 h 539"/>
                  <a:gd name="T46" fmla="*/ 45 w 368"/>
                  <a:gd name="T47" fmla="*/ 476 h 539"/>
                  <a:gd name="T48" fmla="*/ 38 w 368"/>
                  <a:gd name="T49" fmla="*/ 420 h 539"/>
                  <a:gd name="T50" fmla="*/ 27 w 368"/>
                  <a:gd name="T51" fmla="*/ 432 h 539"/>
                  <a:gd name="T52" fmla="*/ 26 w 368"/>
                  <a:gd name="T53" fmla="*/ 468 h 539"/>
                  <a:gd name="T54" fmla="*/ 8 w 368"/>
                  <a:gd name="T55" fmla="*/ 446 h 539"/>
                  <a:gd name="T56" fmla="*/ 9 w 368"/>
                  <a:gd name="T57" fmla="*/ 395 h 539"/>
                  <a:gd name="T58" fmla="*/ 11 w 368"/>
                  <a:gd name="T59" fmla="*/ 332 h 539"/>
                  <a:gd name="T60" fmla="*/ 4 w 368"/>
                  <a:gd name="T61" fmla="*/ 277 h 539"/>
                  <a:gd name="T62" fmla="*/ 1 w 368"/>
                  <a:gd name="T63" fmla="*/ 192 h 539"/>
                  <a:gd name="T64" fmla="*/ 46 w 368"/>
                  <a:gd name="T65" fmla="*/ 95 h 539"/>
                  <a:gd name="T66" fmla="*/ 35 w 368"/>
                  <a:gd name="T67" fmla="*/ 82 h 539"/>
                  <a:gd name="T68" fmla="*/ 5 w 368"/>
                  <a:gd name="T69" fmla="*/ 93 h 539"/>
                  <a:gd name="T70" fmla="*/ 22 w 368"/>
                  <a:gd name="T71" fmla="*/ 67 h 539"/>
                  <a:gd name="T72" fmla="*/ 60 w 368"/>
                  <a:gd name="T73" fmla="*/ 64 h 539"/>
                  <a:gd name="T74" fmla="*/ 62 w 368"/>
                  <a:gd name="T75" fmla="*/ 39 h 539"/>
                  <a:gd name="T76" fmla="*/ 30 w 368"/>
                  <a:gd name="T77" fmla="*/ 19 h 539"/>
                  <a:gd name="T78" fmla="*/ 59 w 368"/>
                  <a:gd name="T79" fmla="*/ 21 h 539"/>
                  <a:gd name="T80" fmla="*/ 88 w 368"/>
                  <a:gd name="T81" fmla="*/ 52 h 539"/>
                  <a:gd name="T82" fmla="*/ 134 w 368"/>
                  <a:gd name="T83" fmla="*/ 31 h 539"/>
                  <a:gd name="T84" fmla="*/ 180 w 368"/>
                  <a:gd name="T85" fmla="*/ 33 h 539"/>
                  <a:gd name="T86" fmla="*/ 166 w 368"/>
                  <a:gd name="T87" fmla="*/ 15 h 539"/>
                  <a:gd name="T88" fmla="*/ 133 w 368"/>
                  <a:gd name="T89" fmla="*/ 1 h 539"/>
                  <a:gd name="T90" fmla="*/ 160 w 368"/>
                  <a:gd name="T91" fmla="*/ 6 h 539"/>
                  <a:gd name="T92" fmla="*/ 195 w 368"/>
                  <a:gd name="T93" fmla="*/ 20 h 539"/>
                  <a:gd name="T94" fmla="*/ 223 w 368"/>
                  <a:gd name="T95" fmla="*/ 8 h 539"/>
                  <a:gd name="T96" fmla="*/ 261 w 368"/>
                  <a:gd name="T97" fmla="*/ 9 h 539"/>
                  <a:gd name="T98" fmla="*/ 232 w 368"/>
                  <a:gd name="T99" fmla="*/ 16 h 539"/>
                  <a:gd name="T100" fmla="*/ 209 w 368"/>
                  <a:gd name="T101" fmla="*/ 30 h 539"/>
                  <a:gd name="T102" fmla="*/ 259 w 368"/>
                  <a:gd name="T103" fmla="*/ 35 h 539"/>
                  <a:gd name="T104" fmla="*/ 310 w 368"/>
                  <a:gd name="T105" fmla="*/ 61 h 539"/>
                  <a:gd name="T106" fmla="*/ 346 w 368"/>
                  <a:gd name="T107" fmla="*/ 111 h 539"/>
                  <a:gd name="T108" fmla="*/ 358 w 368"/>
                  <a:gd name="T109" fmla="*/ 181 h 539"/>
                  <a:gd name="T110" fmla="*/ 364 w 368"/>
                  <a:gd name="T111" fmla="*/ 248 h 539"/>
                  <a:gd name="T112" fmla="*/ 338 w 368"/>
                  <a:gd name="T113" fmla="*/ 303 h 539"/>
                  <a:gd name="T114" fmla="*/ 317 w 368"/>
                  <a:gd name="T115" fmla="*/ 322 h 539"/>
                  <a:gd name="T116" fmla="*/ 297 w 368"/>
                  <a:gd name="T117" fmla="*/ 323 h 539"/>
                  <a:gd name="T118" fmla="*/ 323 w 368"/>
                  <a:gd name="T119" fmla="*/ 286 h 539"/>
                  <a:gd name="T120" fmla="*/ 320 w 368"/>
                  <a:gd name="T121" fmla="*/ 238 h 539"/>
                  <a:gd name="T122" fmla="*/ 296 w 368"/>
                  <a:gd name="T123" fmla="*/ 256 h 539"/>
                  <a:gd name="T124" fmla="*/ 263 w 368"/>
                  <a:gd name="T125" fmla="*/ 23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8" h="539">
                    <a:moveTo>
                      <a:pt x="259" y="228"/>
                    </a:moveTo>
                    <a:lnTo>
                      <a:pt x="258" y="234"/>
                    </a:lnTo>
                    <a:lnTo>
                      <a:pt x="258" y="239"/>
                    </a:lnTo>
                    <a:lnTo>
                      <a:pt x="257" y="244"/>
                    </a:lnTo>
                    <a:lnTo>
                      <a:pt x="256" y="248"/>
                    </a:lnTo>
                    <a:lnTo>
                      <a:pt x="255" y="253"/>
                    </a:lnTo>
                    <a:lnTo>
                      <a:pt x="254" y="257"/>
                    </a:lnTo>
                    <a:lnTo>
                      <a:pt x="253" y="262"/>
                    </a:lnTo>
                    <a:lnTo>
                      <a:pt x="252" y="266"/>
                    </a:lnTo>
                    <a:lnTo>
                      <a:pt x="250" y="270"/>
                    </a:lnTo>
                    <a:lnTo>
                      <a:pt x="249" y="274"/>
                    </a:lnTo>
                    <a:lnTo>
                      <a:pt x="248" y="278"/>
                    </a:lnTo>
                    <a:lnTo>
                      <a:pt x="246" y="281"/>
                    </a:lnTo>
                    <a:lnTo>
                      <a:pt x="245" y="285"/>
                    </a:lnTo>
                    <a:lnTo>
                      <a:pt x="244" y="288"/>
                    </a:lnTo>
                    <a:lnTo>
                      <a:pt x="242" y="291"/>
                    </a:lnTo>
                    <a:lnTo>
                      <a:pt x="240" y="294"/>
                    </a:lnTo>
                    <a:lnTo>
                      <a:pt x="241" y="288"/>
                    </a:lnTo>
                    <a:lnTo>
                      <a:pt x="241" y="282"/>
                    </a:lnTo>
                    <a:lnTo>
                      <a:pt x="241" y="277"/>
                    </a:lnTo>
                    <a:lnTo>
                      <a:pt x="242" y="271"/>
                    </a:lnTo>
                    <a:lnTo>
                      <a:pt x="241" y="267"/>
                    </a:lnTo>
                    <a:lnTo>
                      <a:pt x="241" y="262"/>
                    </a:lnTo>
                    <a:lnTo>
                      <a:pt x="241" y="257"/>
                    </a:lnTo>
                    <a:lnTo>
                      <a:pt x="240" y="253"/>
                    </a:lnTo>
                    <a:lnTo>
                      <a:pt x="239" y="248"/>
                    </a:lnTo>
                    <a:lnTo>
                      <a:pt x="239" y="244"/>
                    </a:lnTo>
                    <a:lnTo>
                      <a:pt x="237" y="240"/>
                    </a:lnTo>
                    <a:lnTo>
                      <a:pt x="235" y="236"/>
                    </a:lnTo>
                    <a:lnTo>
                      <a:pt x="233" y="232"/>
                    </a:lnTo>
                    <a:lnTo>
                      <a:pt x="230" y="228"/>
                    </a:lnTo>
                    <a:lnTo>
                      <a:pt x="228" y="225"/>
                    </a:lnTo>
                    <a:lnTo>
                      <a:pt x="225" y="221"/>
                    </a:lnTo>
                    <a:lnTo>
                      <a:pt x="224" y="225"/>
                    </a:lnTo>
                    <a:lnTo>
                      <a:pt x="224" y="230"/>
                    </a:lnTo>
                    <a:lnTo>
                      <a:pt x="223" y="235"/>
                    </a:lnTo>
                    <a:lnTo>
                      <a:pt x="222" y="239"/>
                    </a:lnTo>
                    <a:lnTo>
                      <a:pt x="222" y="245"/>
                    </a:lnTo>
                    <a:lnTo>
                      <a:pt x="221" y="249"/>
                    </a:lnTo>
                    <a:lnTo>
                      <a:pt x="220" y="254"/>
                    </a:lnTo>
                    <a:lnTo>
                      <a:pt x="219" y="259"/>
                    </a:lnTo>
                    <a:lnTo>
                      <a:pt x="218" y="263"/>
                    </a:lnTo>
                    <a:lnTo>
                      <a:pt x="217" y="267"/>
                    </a:lnTo>
                    <a:lnTo>
                      <a:pt x="215" y="272"/>
                    </a:lnTo>
                    <a:lnTo>
                      <a:pt x="214" y="276"/>
                    </a:lnTo>
                    <a:lnTo>
                      <a:pt x="213" y="281"/>
                    </a:lnTo>
                    <a:lnTo>
                      <a:pt x="210" y="284"/>
                    </a:lnTo>
                    <a:lnTo>
                      <a:pt x="209" y="288"/>
                    </a:lnTo>
                    <a:lnTo>
                      <a:pt x="207" y="292"/>
                    </a:lnTo>
                    <a:lnTo>
                      <a:pt x="207" y="284"/>
                    </a:lnTo>
                    <a:lnTo>
                      <a:pt x="208" y="275"/>
                    </a:lnTo>
                    <a:lnTo>
                      <a:pt x="208" y="268"/>
                    </a:lnTo>
                    <a:lnTo>
                      <a:pt x="208" y="261"/>
                    </a:lnTo>
                    <a:lnTo>
                      <a:pt x="208" y="253"/>
                    </a:lnTo>
                    <a:lnTo>
                      <a:pt x="207" y="247"/>
                    </a:lnTo>
                    <a:lnTo>
                      <a:pt x="206" y="239"/>
                    </a:lnTo>
                    <a:lnTo>
                      <a:pt x="204" y="234"/>
                    </a:lnTo>
                    <a:lnTo>
                      <a:pt x="203" y="228"/>
                    </a:lnTo>
                    <a:lnTo>
                      <a:pt x="201" y="223"/>
                    </a:lnTo>
                    <a:lnTo>
                      <a:pt x="199" y="217"/>
                    </a:lnTo>
                    <a:lnTo>
                      <a:pt x="196" y="213"/>
                    </a:lnTo>
                    <a:lnTo>
                      <a:pt x="193" y="209"/>
                    </a:lnTo>
                    <a:lnTo>
                      <a:pt x="189" y="206"/>
                    </a:lnTo>
                    <a:lnTo>
                      <a:pt x="185" y="203"/>
                    </a:lnTo>
                    <a:lnTo>
                      <a:pt x="181" y="200"/>
                    </a:lnTo>
                    <a:lnTo>
                      <a:pt x="175" y="203"/>
                    </a:lnTo>
                    <a:lnTo>
                      <a:pt x="169" y="207"/>
                    </a:lnTo>
                    <a:lnTo>
                      <a:pt x="163" y="211"/>
                    </a:lnTo>
                    <a:lnTo>
                      <a:pt x="158" y="216"/>
                    </a:lnTo>
                    <a:lnTo>
                      <a:pt x="153" y="221"/>
                    </a:lnTo>
                    <a:lnTo>
                      <a:pt x="149" y="226"/>
                    </a:lnTo>
                    <a:lnTo>
                      <a:pt x="146" y="233"/>
                    </a:lnTo>
                    <a:lnTo>
                      <a:pt x="142" y="239"/>
                    </a:lnTo>
                    <a:lnTo>
                      <a:pt x="139" y="247"/>
                    </a:lnTo>
                    <a:lnTo>
                      <a:pt x="136" y="254"/>
                    </a:lnTo>
                    <a:lnTo>
                      <a:pt x="133" y="262"/>
                    </a:lnTo>
                    <a:lnTo>
                      <a:pt x="131" y="271"/>
                    </a:lnTo>
                    <a:lnTo>
                      <a:pt x="129" y="281"/>
                    </a:lnTo>
                    <a:lnTo>
                      <a:pt x="127" y="290"/>
                    </a:lnTo>
                    <a:lnTo>
                      <a:pt x="125" y="301"/>
                    </a:lnTo>
                    <a:lnTo>
                      <a:pt x="123" y="311"/>
                    </a:lnTo>
                    <a:lnTo>
                      <a:pt x="122" y="303"/>
                    </a:lnTo>
                    <a:lnTo>
                      <a:pt x="120" y="293"/>
                    </a:lnTo>
                    <a:lnTo>
                      <a:pt x="120" y="285"/>
                    </a:lnTo>
                    <a:lnTo>
                      <a:pt x="120" y="276"/>
                    </a:lnTo>
                    <a:lnTo>
                      <a:pt x="120" y="267"/>
                    </a:lnTo>
                    <a:lnTo>
                      <a:pt x="121" y="259"/>
                    </a:lnTo>
                    <a:lnTo>
                      <a:pt x="123" y="250"/>
                    </a:lnTo>
                    <a:lnTo>
                      <a:pt x="125" y="242"/>
                    </a:lnTo>
                    <a:lnTo>
                      <a:pt x="126" y="234"/>
                    </a:lnTo>
                    <a:lnTo>
                      <a:pt x="129" y="225"/>
                    </a:lnTo>
                    <a:lnTo>
                      <a:pt x="132" y="217"/>
                    </a:lnTo>
                    <a:lnTo>
                      <a:pt x="135" y="209"/>
                    </a:lnTo>
                    <a:lnTo>
                      <a:pt x="138" y="202"/>
                    </a:lnTo>
                    <a:lnTo>
                      <a:pt x="141" y="195"/>
                    </a:lnTo>
                    <a:lnTo>
                      <a:pt x="145" y="186"/>
                    </a:lnTo>
                    <a:lnTo>
                      <a:pt x="149" y="179"/>
                    </a:lnTo>
                    <a:lnTo>
                      <a:pt x="145" y="186"/>
                    </a:lnTo>
                    <a:lnTo>
                      <a:pt x="140" y="194"/>
                    </a:lnTo>
                    <a:lnTo>
                      <a:pt x="136" y="200"/>
                    </a:lnTo>
                    <a:lnTo>
                      <a:pt x="131" y="207"/>
                    </a:lnTo>
                    <a:lnTo>
                      <a:pt x="126" y="214"/>
                    </a:lnTo>
                    <a:lnTo>
                      <a:pt x="121" y="220"/>
                    </a:lnTo>
                    <a:lnTo>
                      <a:pt x="116" y="226"/>
                    </a:lnTo>
                    <a:lnTo>
                      <a:pt x="112" y="232"/>
                    </a:lnTo>
                    <a:lnTo>
                      <a:pt x="108" y="239"/>
                    </a:lnTo>
                    <a:lnTo>
                      <a:pt x="105" y="245"/>
                    </a:lnTo>
                    <a:lnTo>
                      <a:pt x="102" y="252"/>
                    </a:lnTo>
                    <a:lnTo>
                      <a:pt x="100" y="259"/>
                    </a:lnTo>
                    <a:lnTo>
                      <a:pt x="98" y="267"/>
                    </a:lnTo>
                    <a:lnTo>
                      <a:pt x="98" y="275"/>
                    </a:lnTo>
                    <a:lnTo>
                      <a:pt x="99" y="285"/>
                    </a:lnTo>
                    <a:lnTo>
                      <a:pt x="101" y="295"/>
                    </a:lnTo>
                    <a:lnTo>
                      <a:pt x="98" y="294"/>
                    </a:lnTo>
                    <a:lnTo>
                      <a:pt x="96" y="292"/>
                    </a:lnTo>
                    <a:lnTo>
                      <a:pt x="93" y="290"/>
                    </a:lnTo>
                    <a:lnTo>
                      <a:pt x="91" y="287"/>
                    </a:lnTo>
                    <a:lnTo>
                      <a:pt x="89" y="285"/>
                    </a:lnTo>
                    <a:lnTo>
                      <a:pt x="87" y="281"/>
                    </a:lnTo>
                    <a:lnTo>
                      <a:pt x="85" y="278"/>
                    </a:lnTo>
                    <a:lnTo>
                      <a:pt x="83" y="273"/>
                    </a:lnTo>
                    <a:lnTo>
                      <a:pt x="82" y="269"/>
                    </a:lnTo>
                    <a:lnTo>
                      <a:pt x="81" y="264"/>
                    </a:lnTo>
                    <a:lnTo>
                      <a:pt x="79" y="259"/>
                    </a:lnTo>
                    <a:lnTo>
                      <a:pt x="79" y="254"/>
                    </a:lnTo>
                    <a:lnTo>
                      <a:pt x="78" y="249"/>
                    </a:lnTo>
                    <a:lnTo>
                      <a:pt x="77" y="244"/>
                    </a:lnTo>
                    <a:lnTo>
                      <a:pt x="76" y="238"/>
                    </a:lnTo>
                    <a:lnTo>
                      <a:pt x="76" y="233"/>
                    </a:lnTo>
                    <a:lnTo>
                      <a:pt x="65" y="230"/>
                    </a:lnTo>
                    <a:lnTo>
                      <a:pt x="56" y="231"/>
                    </a:lnTo>
                    <a:lnTo>
                      <a:pt x="50" y="234"/>
                    </a:lnTo>
                    <a:lnTo>
                      <a:pt x="45" y="240"/>
                    </a:lnTo>
                    <a:lnTo>
                      <a:pt x="41" y="248"/>
                    </a:lnTo>
                    <a:lnTo>
                      <a:pt x="39" y="258"/>
                    </a:lnTo>
                    <a:lnTo>
                      <a:pt x="38" y="269"/>
                    </a:lnTo>
                    <a:lnTo>
                      <a:pt x="38" y="281"/>
                    </a:lnTo>
                    <a:lnTo>
                      <a:pt x="39" y="292"/>
                    </a:lnTo>
                    <a:lnTo>
                      <a:pt x="41" y="305"/>
                    </a:lnTo>
                    <a:lnTo>
                      <a:pt x="44" y="317"/>
                    </a:lnTo>
                    <a:lnTo>
                      <a:pt x="47" y="327"/>
                    </a:lnTo>
                    <a:lnTo>
                      <a:pt x="50" y="337"/>
                    </a:lnTo>
                    <a:lnTo>
                      <a:pt x="53" y="345"/>
                    </a:lnTo>
                    <a:lnTo>
                      <a:pt x="56" y="351"/>
                    </a:lnTo>
                    <a:lnTo>
                      <a:pt x="59" y="355"/>
                    </a:lnTo>
                    <a:lnTo>
                      <a:pt x="59" y="360"/>
                    </a:lnTo>
                    <a:lnTo>
                      <a:pt x="59" y="366"/>
                    </a:lnTo>
                    <a:lnTo>
                      <a:pt x="60" y="372"/>
                    </a:lnTo>
                    <a:lnTo>
                      <a:pt x="60" y="378"/>
                    </a:lnTo>
                    <a:lnTo>
                      <a:pt x="61" y="384"/>
                    </a:lnTo>
                    <a:lnTo>
                      <a:pt x="63" y="389"/>
                    </a:lnTo>
                    <a:lnTo>
                      <a:pt x="65" y="394"/>
                    </a:lnTo>
                    <a:lnTo>
                      <a:pt x="67" y="398"/>
                    </a:lnTo>
                    <a:lnTo>
                      <a:pt x="69" y="403"/>
                    </a:lnTo>
                    <a:lnTo>
                      <a:pt x="72" y="406"/>
                    </a:lnTo>
                    <a:lnTo>
                      <a:pt x="75" y="409"/>
                    </a:lnTo>
                    <a:lnTo>
                      <a:pt x="79" y="412"/>
                    </a:lnTo>
                    <a:lnTo>
                      <a:pt x="82" y="414"/>
                    </a:lnTo>
                    <a:lnTo>
                      <a:pt x="87" y="415"/>
                    </a:lnTo>
                    <a:lnTo>
                      <a:pt x="92" y="415"/>
                    </a:lnTo>
                    <a:lnTo>
                      <a:pt x="97" y="414"/>
                    </a:lnTo>
                    <a:lnTo>
                      <a:pt x="96" y="423"/>
                    </a:lnTo>
                    <a:lnTo>
                      <a:pt x="94" y="433"/>
                    </a:lnTo>
                    <a:lnTo>
                      <a:pt x="94" y="441"/>
                    </a:lnTo>
                    <a:lnTo>
                      <a:pt x="93" y="450"/>
                    </a:lnTo>
                    <a:lnTo>
                      <a:pt x="93" y="458"/>
                    </a:lnTo>
                    <a:lnTo>
                      <a:pt x="92" y="465"/>
                    </a:lnTo>
                    <a:lnTo>
                      <a:pt x="92" y="473"/>
                    </a:lnTo>
                    <a:lnTo>
                      <a:pt x="92" y="480"/>
                    </a:lnTo>
                    <a:lnTo>
                      <a:pt x="93" y="487"/>
                    </a:lnTo>
                    <a:lnTo>
                      <a:pt x="93" y="494"/>
                    </a:lnTo>
                    <a:lnTo>
                      <a:pt x="94" y="501"/>
                    </a:lnTo>
                    <a:lnTo>
                      <a:pt x="94" y="508"/>
                    </a:lnTo>
                    <a:lnTo>
                      <a:pt x="95" y="515"/>
                    </a:lnTo>
                    <a:lnTo>
                      <a:pt x="96" y="522"/>
                    </a:lnTo>
                    <a:lnTo>
                      <a:pt x="97" y="529"/>
                    </a:lnTo>
                    <a:lnTo>
                      <a:pt x="98" y="538"/>
                    </a:lnTo>
                    <a:lnTo>
                      <a:pt x="96" y="535"/>
                    </a:lnTo>
                    <a:lnTo>
                      <a:pt x="94" y="532"/>
                    </a:lnTo>
                    <a:lnTo>
                      <a:pt x="91" y="528"/>
                    </a:lnTo>
                    <a:lnTo>
                      <a:pt x="87" y="524"/>
                    </a:lnTo>
                    <a:lnTo>
                      <a:pt x="84" y="520"/>
                    </a:lnTo>
                    <a:lnTo>
                      <a:pt x="81" y="516"/>
                    </a:lnTo>
                    <a:lnTo>
                      <a:pt x="77" y="512"/>
                    </a:lnTo>
                    <a:lnTo>
                      <a:pt x="74" y="508"/>
                    </a:lnTo>
                    <a:lnTo>
                      <a:pt x="68" y="506"/>
                    </a:lnTo>
                    <a:lnTo>
                      <a:pt x="63" y="503"/>
                    </a:lnTo>
                    <a:lnTo>
                      <a:pt x="58" y="498"/>
                    </a:lnTo>
                    <a:lnTo>
                      <a:pt x="54" y="494"/>
                    </a:lnTo>
                    <a:lnTo>
                      <a:pt x="50" y="489"/>
                    </a:lnTo>
                    <a:lnTo>
                      <a:pt x="48" y="483"/>
                    </a:lnTo>
                    <a:lnTo>
                      <a:pt x="45" y="476"/>
                    </a:lnTo>
                    <a:lnTo>
                      <a:pt x="42" y="470"/>
                    </a:lnTo>
                    <a:lnTo>
                      <a:pt x="41" y="462"/>
                    </a:lnTo>
                    <a:lnTo>
                      <a:pt x="39" y="455"/>
                    </a:lnTo>
                    <a:lnTo>
                      <a:pt x="38" y="448"/>
                    </a:lnTo>
                    <a:lnTo>
                      <a:pt x="38" y="441"/>
                    </a:lnTo>
                    <a:lnTo>
                      <a:pt x="38" y="434"/>
                    </a:lnTo>
                    <a:lnTo>
                      <a:pt x="38" y="427"/>
                    </a:lnTo>
                    <a:lnTo>
                      <a:pt x="38" y="420"/>
                    </a:lnTo>
                    <a:lnTo>
                      <a:pt x="39" y="415"/>
                    </a:lnTo>
                    <a:lnTo>
                      <a:pt x="37" y="417"/>
                    </a:lnTo>
                    <a:lnTo>
                      <a:pt x="35" y="418"/>
                    </a:lnTo>
                    <a:lnTo>
                      <a:pt x="33" y="420"/>
                    </a:lnTo>
                    <a:lnTo>
                      <a:pt x="31" y="423"/>
                    </a:lnTo>
                    <a:lnTo>
                      <a:pt x="30" y="426"/>
                    </a:lnTo>
                    <a:lnTo>
                      <a:pt x="28" y="429"/>
                    </a:lnTo>
                    <a:lnTo>
                      <a:pt x="27" y="432"/>
                    </a:lnTo>
                    <a:lnTo>
                      <a:pt x="27" y="436"/>
                    </a:lnTo>
                    <a:lnTo>
                      <a:pt x="26" y="440"/>
                    </a:lnTo>
                    <a:lnTo>
                      <a:pt x="26" y="444"/>
                    </a:lnTo>
                    <a:lnTo>
                      <a:pt x="26" y="448"/>
                    </a:lnTo>
                    <a:lnTo>
                      <a:pt x="26" y="454"/>
                    </a:lnTo>
                    <a:lnTo>
                      <a:pt x="26" y="458"/>
                    </a:lnTo>
                    <a:lnTo>
                      <a:pt x="26" y="463"/>
                    </a:lnTo>
                    <a:lnTo>
                      <a:pt x="26" y="468"/>
                    </a:lnTo>
                    <a:lnTo>
                      <a:pt x="27" y="474"/>
                    </a:lnTo>
                    <a:lnTo>
                      <a:pt x="24" y="471"/>
                    </a:lnTo>
                    <a:lnTo>
                      <a:pt x="21" y="468"/>
                    </a:lnTo>
                    <a:lnTo>
                      <a:pt x="18" y="464"/>
                    </a:lnTo>
                    <a:lnTo>
                      <a:pt x="15" y="460"/>
                    </a:lnTo>
                    <a:lnTo>
                      <a:pt x="13" y="456"/>
                    </a:lnTo>
                    <a:lnTo>
                      <a:pt x="10" y="451"/>
                    </a:lnTo>
                    <a:lnTo>
                      <a:pt x="8" y="446"/>
                    </a:lnTo>
                    <a:lnTo>
                      <a:pt x="7" y="441"/>
                    </a:lnTo>
                    <a:lnTo>
                      <a:pt x="6" y="435"/>
                    </a:lnTo>
                    <a:lnTo>
                      <a:pt x="5" y="429"/>
                    </a:lnTo>
                    <a:lnTo>
                      <a:pt x="5" y="423"/>
                    </a:lnTo>
                    <a:lnTo>
                      <a:pt x="5" y="417"/>
                    </a:lnTo>
                    <a:lnTo>
                      <a:pt x="5" y="409"/>
                    </a:lnTo>
                    <a:lnTo>
                      <a:pt x="6" y="402"/>
                    </a:lnTo>
                    <a:lnTo>
                      <a:pt x="9" y="395"/>
                    </a:lnTo>
                    <a:lnTo>
                      <a:pt x="11" y="387"/>
                    </a:lnTo>
                    <a:lnTo>
                      <a:pt x="13" y="377"/>
                    </a:lnTo>
                    <a:lnTo>
                      <a:pt x="15" y="369"/>
                    </a:lnTo>
                    <a:lnTo>
                      <a:pt x="16" y="361"/>
                    </a:lnTo>
                    <a:lnTo>
                      <a:pt x="15" y="354"/>
                    </a:lnTo>
                    <a:lnTo>
                      <a:pt x="14" y="346"/>
                    </a:lnTo>
                    <a:lnTo>
                      <a:pt x="12" y="339"/>
                    </a:lnTo>
                    <a:lnTo>
                      <a:pt x="11" y="332"/>
                    </a:lnTo>
                    <a:lnTo>
                      <a:pt x="9" y="326"/>
                    </a:lnTo>
                    <a:lnTo>
                      <a:pt x="7" y="319"/>
                    </a:lnTo>
                    <a:lnTo>
                      <a:pt x="5" y="312"/>
                    </a:lnTo>
                    <a:lnTo>
                      <a:pt x="4" y="306"/>
                    </a:lnTo>
                    <a:lnTo>
                      <a:pt x="2" y="299"/>
                    </a:lnTo>
                    <a:lnTo>
                      <a:pt x="2" y="292"/>
                    </a:lnTo>
                    <a:lnTo>
                      <a:pt x="2" y="284"/>
                    </a:lnTo>
                    <a:lnTo>
                      <a:pt x="4" y="277"/>
                    </a:lnTo>
                    <a:lnTo>
                      <a:pt x="5" y="268"/>
                    </a:lnTo>
                    <a:lnTo>
                      <a:pt x="4" y="262"/>
                    </a:lnTo>
                    <a:lnTo>
                      <a:pt x="2" y="253"/>
                    </a:lnTo>
                    <a:lnTo>
                      <a:pt x="1" y="242"/>
                    </a:lnTo>
                    <a:lnTo>
                      <a:pt x="0" y="231"/>
                    </a:lnTo>
                    <a:lnTo>
                      <a:pt x="0" y="218"/>
                    </a:lnTo>
                    <a:lnTo>
                      <a:pt x="0" y="205"/>
                    </a:lnTo>
                    <a:lnTo>
                      <a:pt x="1" y="192"/>
                    </a:lnTo>
                    <a:lnTo>
                      <a:pt x="4" y="178"/>
                    </a:lnTo>
                    <a:lnTo>
                      <a:pt x="6" y="164"/>
                    </a:lnTo>
                    <a:lnTo>
                      <a:pt x="10" y="150"/>
                    </a:lnTo>
                    <a:lnTo>
                      <a:pt x="15" y="136"/>
                    </a:lnTo>
                    <a:lnTo>
                      <a:pt x="21" y="125"/>
                    </a:lnTo>
                    <a:lnTo>
                      <a:pt x="28" y="114"/>
                    </a:lnTo>
                    <a:lnTo>
                      <a:pt x="37" y="103"/>
                    </a:lnTo>
                    <a:lnTo>
                      <a:pt x="46" y="95"/>
                    </a:lnTo>
                    <a:lnTo>
                      <a:pt x="57" y="89"/>
                    </a:lnTo>
                    <a:lnTo>
                      <a:pt x="54" y="87"/>
                    </a:lnTo>
                    <a:lnTo>
                      <a:pt x="52" y="86"/>
                    </a:lnTo>
                    <a:lnTo>
                      <a:pt x="49" y="85"/>
                    </a:lnTo>
                    <a:lnTo>
                      <a:pt x="46" y="84"/>
                    </a:lnTo>
                    <a:lnTo>
                      <a:pt x="42" y="83"/>
                    </a:lnTo>
                    <a:lnTo>
                      <a:pt x="39" y="83"/>
                    </a:lnTo>
                    <a:lnTo>
                      <a:pt x="35" y="82"/>
                    </a:lnTo>
                    <a:lnTo>
                      <a:pt x="32" y="82"/>
                    </a:lnTo>
                    <a:lnTo>
                      <a:pt x="28" y="83"/>
                    </a:lnTo>
                    <a:lnTo>
                      <a:pt x="24" y="83"/>
                    </a:lnTo>
                    <a:lnTo>
                      <a:pt x="20" y="84"/>
                    </a:lnTo>
                    <a:lnTo>
                      <a:pt x="16" y="86"/>
                    </a:lnTo>
                    <a:lnTo>
                      <a:pt x="12" y="87"/>
                    </a:lnTo>
                    <a:lnTo>
                      <a:pt x="9" y="90"/>
                    </a:lnTo>
                    <a:lnTo>
                      <a:pt x="5" y="93"/>
                    </a:lnTo>
                    <a:lnTo>
                      <a:pt x="1" y="97"/>
                    </a:lnTo>
                    <a:lnTo>
                      <a:pt x="4" y="91"/>
                    </a:lnTo>
                    <a:lnTo>
                      <a:pt x="6" y="86"/>
                    </a:lnTo>
                    <a:lnTo>
                      <a:pt x="9" y="81"/>
                    </a:lnTo>
                    <a:lnTo>
                      <a:pt x="12" y="78"/>
                    </a:lnTo>
                    <a:lnTo>
                      <a:pt x="15" y="74"/>
                    </a:lnTo>
                    <a:lnTo>
                      <a:pt x="18" y="70"/>
                    </a:lnTo>
                    <a:lnTo>
                      <a:pt x="22" y="67"/>
                    </a:lnTo>
                    <a:lnTo>
                      <a:pt x="26" y="65"/>
                    </a:lnTo>
                    <a:lnTo>
                      <a:pt x="30" y="64"/>
                    </a:lnTo>
                    <a:lnTo>
                      <a:pt x="34" y="62"/>
                    </a:lnTo>
                    <a:lnTo>
                      <a:pt x="39" y="61"/>
                    </a:lnTo>
                    <a:lnTo>
                      <a:pt x="43" y="61"/>
                    </a:lnTo>
                    <a:lnTo>
                      <a:pt x="49" y="61"/>
                    </a:lnTo>
                    <a:lnTo>
                      <a:pt x="54" y="63"/>
                    </a:lnTo>
                    <a:lnTo>
                      <a:pt x="60" y="64"/>
                    </a:lnTo>
                    <a:lnTo>
                      <a:pt x="66" y="67"/>
                    </a:lnTo>
                    <a:lnTo>
                      <a:pt x="66" y="62"/>
                    </a:lnTo>
                    <a:lnTo>
                      <a:pt x="66" y="57"/>
                    </a:lnTo>
                    <a:lnTo>
                      <a:pt x="66" y="53"/>
                    </a:lnTo>
                    <a:lnTo>
                      <a:pt x="65" y="49"/>
                    </a:lnTo>
                    <a:lnTo>
                      <a:pt x="65" y="45"/>
                    </a:lnTo>
                    <a:lnTo>
                      <a:pt x="64" y="42"/>
                    </a:lnTo>
                    <a:lnTo>
                      <a:pt x="62" y="39"/>
                    </a:lnTo>
                    <a:lnTo>
                      <a:pt x="60" y="36"/>
                    </a:lnTo>
                    <a:lnTo>
                      <a:pt x="58" y="33"/>
                    </a:lnTo>
                    <a:lnTo>
                      <a:pt x="55" y="30"/>
                    </a:lnTo>
                    <a:lnTo>
                      <a:pt x="51" y="28"/>
                    </a:lnTo>
                    <a:lnTo>
                      <a:pt x="47" y="26"/>
                    </a:lnTo>
                    <a:lnTo>
                      <a:pt x="42" y="24"/>
                    </a:lnTo>
                    <a:lnTo>
                      <a:pt x="37" y="22"/>
                    </a:lnTo>
                    <a:lnTo>
                      <a:pt x="30" y="19"/>
                    </a:lnTo>
                    <a:lnTo>
                      <a:pt x="23" y="16"/>
                    </a:lnTo>
                    <a:lnTo>
                      <a:pt x="29" y="16"/>
                    </a:lnTo>
                    <a:lnTo>
                      <a:pt x="34" y="16"/>
                    </a:lnTo>
                    <a:lnTo>
                      <a:pt x="39" y="16"/>
                    </a:lnTo>
                    <a:lnTo>
                      <a:pt x="45" y="16"/>
                    </a:lnTo>
                    <a:lnTo>
                      <a:pt x="50" y="17"/>
                    </a:lnTo>
                    <a:lnTo>
                      <a:pt x="54" y="19"/>
                    </a:lnTo>
                    <a:lnTo>
                      <a:pt x="59" y="21"/>
                    </a:lnTo>
                    <a:lnTo>
                      <a:pt x="63" y="23"/>
                    </a:lnTo>
                    <a:lnTo>
                      <a:pt x="67" y="25"/>
                    </a:lnTo>
                    <a:lnTo>
                      <a:pt x="71" y="28"/>
                    </a:lnTo>
                    <a:lnTo>
                      <a:pt x="75" y="32"/>
                    </a:lnTo>
                    <a:lnTo>
                      <a:pt x="79" y="36"/>
                    </a:lnTo>
                    <a:lnTo>
                      <a:pt x="82" y="41"/>
                    </a:lnTo>
                    <a:lnTo>
                      <a:pt x="85" y="46"/>
                    </a:lnTo>
                    <a:lnTo>
                      <a:pt x="88" y="52"/>
                    </a:lnTo>
                    <a:lnTo>
                      <a:pt x="91" y="58"/>
                    </a:lnTo>
                    <a:lnTo>
                      <a:pt x="98" y="52"/>
                    </a:lnTo>
                    <a:lnTo>
                      <a:pt x="104" y="47"/>
                    </a:lnTo>
                    <a:lnTo>
                      <a:pt x="110" y="43"/>
                    </a:lnTo>
                    <a:lnTo>
                      <a:pt x="116" y="39"/>
                    </a:lnTo>
                    <a:lnTo>
                      <a:pt x="122" y="36"/>
                    </a:lnTo>
                    <a:lnTo>
                      <a:pt x="128" y="33"/>
                    </a:lnTo>
                    <a:lnTo>
                      <a:pt x="134" y="31"/>
                    </a:lnTo>
                    <a:lnTo>
                      <a:pt x="139" y="30"/>
                    </a:lnTo>
                    <a:lnTo>
                      <a:pt x="145" y="29"/>
                    </a:lnTo>
                    <a:lnTo>
                      <a:pt x="150" y="28"/>
                    </a:lnTo>
                    <a:lnTo>
                      <a:pt x="156" y="28"/>
                    </a:lnTo>
                    <a:lnTo>
                      <a:pt x="162" y="29"/>
                    </a:lnTo>
                    <a:lnTo>
                      <a:pt x="168" y="30"/>
                    </a:lnTo>
                    <a:lnTo>
                      <a:pt x="174" y="31"/>
                    </a:lnTo>
                    <a:lnTo>
                      <a:pt x="180" y="33"/>
                    </a:lnTo>
                    <a:lnTo>
                      <a:pt x="187" y="36"/>
                    </a:lnTo>
                    <a:lnTo>
                      <a:pt x="186" y="32"/>
                    </a:lnTo>
                    <a:lnTo>
                      <a:pt x="184" y="28"/>
                    </a:lnTo>
                    <a:lnTo>
                      <a:pt x="181" y="25"/>
                    </a:lnTo>
                    <a:lnTo>
                      <a:pt x="178" y="22"/>
                    </a:lnTo>
                    <a:lnTo>
                      <a:pt x="174" y="19"/>
                    </a:lnTo>
                    <a:lnTo>
                      <a:pt x="170" y="17"/>
                    </a:lnTo>
                    <a:lnTo>
                      <a:pt x="166" y="15"/>
                    </a:lnTo>
                    <a:lnTo>
                      <a:pt x="161" y="13"/>
                    </a:lnTo>
                    <a:lnTo>
                      <a:pt x="156" y="11"/>
                    </a:lnTo>
                    <a:lnTo>
                      <a:pt x="152" y="8"/>
                    </a:lnTo>
                    <a:lnTo>
                      <a:pt x="147" y="7"/>
                    </a:lnTo>
                    <a:lnTo>
                      <a:pt x="143" y="5"/>
                    </a:lnTo>
                    <a:lnTo>
                      <a:pt x="139" y="4"/>
                    </a:lnTo>
                    <a:lnTo>
                      <a:pt x="136" y="2"/>
                    </a:lnTo>
                    <a:lnTo>
                      <a:pt x="133" y="1"/>
                    </a:lnTo>
                    <a:lnTo>
                      <a:pt x="130" y="0"/>
                    </a:lnTo>
                    <a:lnTo>
                      <a:pt x="133" y="0"/>
                    </a:lnTo>
                    <a:lnTo>
                      <a:pt x="137" y="1"/>
                    </a:lnTo>
                    <a:lnTo>
                      <a:pt x="141" y="2"/>
                    </a:lnTo>
                    <a:lnTo>
                      <a:pt x="145" y="3"/>
                    </a:lnTo>
                    <a:lnTo>
                      <a:pt x="150" y="4"/>
                    </a:lnTo>
                    <a:lnTo>
                      <a:pt x="155" y="5"/>
                    </a:lnTo>
                    <a:lnTo>
                      <a:pt x="160" y="6"/>
                    </a:lnTo>
                    <a:lnTo>
                      <a:pt x="165" y="8"/>
                    </a:lnTo>
                    <a:lnTo>
                      <a:pt x="170" y="9"/>
                    </a:lnTo>
                    <a:lnTo>
                      <a:pt x="175" y="11"/>
                    </a:lnTo>
                    <a:lnTo>
                      <a:pt x="180" y="12"/>
                    </a:lnTo>
                    <a:lnTo>
                      <a:pt x="184" y="13"/>
                    </a:lnTo>
                    <a:lnTo>
                      <a:pt x="188" y="16"/>
                    </a:lnTo>
                    <a:lnTo>
                      <a:pt x="192" y="18"/>
                    </a:lnTo>
                    <a:lnTo>
                      <a:pt x="195" y="20"/>
                    </a:lnTo>
                    <a:lnTo>
                      <a:pt x="197" y="23"/>
                    </a:lnTo>
                    <a:lnTo>
                      <a:pt x="200" y="20"/>
                    </a:lnTo>
                    <a:lnTo>
                      <a:pt x="203" y="17"/>
                    </a:lnTo>
                    <a:lnTo>
                      <a:pt x="206" y="14"/>
                    </a:lnTo>
                    <a:lnTo>
                      <a:pt x="210" y="12"/>
                    </a:lnTo>
                    <a:lnTo>
                      <a:pt x="214" y="11"/>
                    </a:lnTo>
                    <a:lnTo>
                      <a:pt x="218" y="9"/>
                    </a:lnTo>
                    <a:lnTo>
                      <a:pt x="223" y="8"/>
                    </a:lnTo>
                    <a:lnTo>
                      <a:pt x="228" y="7"/>
                    </a:lnTo>
                    <a:lnTo>
                      <a:pt x="233" y="6"/>
                    </a:lnTo>
                    <a:lnTo>
                      <a:pt x="237" y="6"/>
                    </a:lnTo>
                    <a:lnTo>
                      <a:pt x="243" y="6"/>
                    </a:lnTo>
                    <a:lnTo>
                      <a:pt x="247" y="7"/>
                    </a:lnTo>
                    <a:lnTo>
                      <a:pt x="252" y="8"/>
                    </a:lnTo>
                    <a:lnTo>
                      <a:pt x="256" y="8"/>
                    </a:lnTo>
                    <a:lnTo>
                      <a:pt x="261" y="9"/>
                    </a:lnTo>
                    <a:lnTo>
                      <a:pt x="264" y="11"/>
                    </a:lnTo>
                    <a:lnTo>
                      <a:pt x="259" y="11"/>
                    </a:lnTo>
                    <a:lnTo>
                      <a:pt x="255" y="12"/>
                    </a:lnTo>
                    <a:lnTo>
                      <a:pt x="250" y="13"/>
                    </a:lnTo>
                    <a:lnTo>
                      <a:pt x="246" y="13"/>
                    </a:lnTo>
                    <a:lnTo>
                      <a:pt x="241" y="15"/>
                    </a:lnTo>
                    <a:lnTo>
                      <a:pt x="236" y="16"/>
                    </a:lnTo>
                    <a:lnTo>
                      <a:pt x="232" y="16"/>
                    </a:lnTo>
                    <a:lnTo>
                      <a:pt x="229" y="18"/>
                    </a:lnTo>
                    <a:lnTo>
                      <a:pt x="225" y="19"/>
                    </a:lnTo>
                    <a:lnTo>
                      <a:pt x="221" y="20"/>
                    </a:lnTo>
                    <a:lnTo>
                      <a:pt x="218" y="22"/>
                    </a:lnTo>
                    <a:lnTo>
                      <a:pt x="215" y="24"/>
                    </a:lnTo>
                    <a:lnTo>
                      <a:pt x="213" y="26"/>
                    </a:lnTo>
                    <a:lnTo>
                      <a:pt x="211" y="28"/>
                    </a:lnTo>
                    <a:lnTo>
                      <a:pt x="209" y="30"/>
                    </a:lnTo>
                    <a:lnTo>
                      <a:pt x="207" y="33"/>
                    </a:lnTo>
                    <a:lnTo>
                      <a:pt x="215" y="33"/>
                    </a:lnTo>
                    <a:lnTo>
                      <a:pt x="222" y="32"/>
                    </a:lnTo>
                    <a:lnTo>
                      <a:pt x="230" y="31"/>
                    </a:lnTo>
                    <a:lnTo>
                      <a:pt x="237" y="32"/>
                    </a:lnTo>
                    <a:lnTo>
                      <a:pt x="245" y="33"/>
                    </a:lnTo>
                    <a:lnTo>
                      <a:pt x="252" y="33"/>
                    </a:lnTo>
                    <a:lnTo>
                      <a:pt x="259" y="35"/>
                    </a:lnTo>
                    <a:lnTo>
                      <a:pt x="266" y="37"/>
                    </a:lnTo>
                    <a:lnTo>
                      <a:pt x="273" y="39"/>
                    </a:lnTo>
                    <a:lnTo>
                      <a:pt x="279" y="42"/>
                    </a:lnTo>
                    <a:lnTo>
                      <a:pt x="286" y="45"/>
                    </a:lnTo>
                    <a:lnTo>
                      <a:pt x="292" y="49"/>
                    </a:lnTo>
                    <a:lnTo>
                      <a:pt x="298" y="52"/>
                    </a:lnTo>
                    <a:lnTo>
                      <a:pt x="304" y="57"/>
                    </a:lnTo>
                    <a:lnTo>
                      <a:pt x="310" y="61"/>
                    </a:lnTo>
                    <a:lnTo>
                      <a:pt x="316" y="66"/>
                    </a:lnTo>
                    <a:lnTo>
                      <a:pt x="321" y="72"/>
                    </a:lnTo>
                    <a:lnTo>
                      <a:pt x="325" y="78"/>
                    </a:lnTo>
                    <a:lnTo>
                      <a:pt x="330" y="83"/>
                    </a:lnTo>
                    <a:lnTo>
                      <a:pt x="335" y="90"/>
                    </a:lnTo>
                    <a:lnTo>
                      <a:pt x="338" y="97"/>
                    </a:lnTo>
                    <a:lnTo>
                      <a:pt x="342" y="104"/>
                    </a:lnTo>
                    <a:lnTo>
                      <a:pt x="346" y="111"/>
                    </a:lnTo>
                    <a:lnTo>
                      <a:pt x="349" y="119"/>
                    </a:lnTo>
                    <a:lnTo>
                      <a:pt x="351" y="127"/>
                    </a:lnTo>
                    <a:lnTo>
                      <a:pt x="353" y="136"/>
                    </a:lnTo>
                    <a:lnTo>
                      <a:pt x="355" y="144"/>
                    </a:lnTo>
                    <a:lnTo>
                      <a:pt x="357" y="153"/>
                    </a:lnTo>
                    <a:lnTo>
                      <a:pt x="358" y="162"/>
                    </a:lnTo>
                    <a:lnTo>
                      <a:pt x="358" y="171"/>
                    </a:lnTo>
                    <a:lnTo>
                      <a:pt x="358" y="181"/>
                    </a:lnTo>
                    <a:lnTo>
                      <a:pt x="358" y="191"/>
                    </a:lnTo>
                    <a:lnTo>
                      <a:pt x="361" y="197"/>
                    </a:lnTo>
                    <a:lnTo>
                      <a:pt x="364" y="204"/>
                    </a:lnTo>
                    <a:lnTo>
                      <a:pt x="366" y="212"/>
                    </a:lnTo>
                    <a:lnTo>
                      <a:pt x="367" y="220"/>
                    </a:lnTo>
                    <a:lnTo>
                      <a:pt x="367" y="229"/>
                    </a:lnTo>
                    <a:lnTo>
                      <a:pt x="366" y="239"/>
                    </a:lnTo>
                    <a:lnTo>
                      <a:pt x="364" y="248"/>
                    </a:lnTo>
                    <a:lnTo>
                      <a:pt x="362" y="257"/>
                    </a:lnTo>
                    <a:lnTo>
                      <a:pt x="360" y="266"/>
                    </a:lnTo>
                    <a:lnTo>
                      <a:pt x="357" y="274"/>
                    </a:lnTo>
                    <a:lnTo>
                      <a:pt x="353" y="282"/>
                    </a:lnTo>
                    <a:lnTo>
                      <a:pt x="349" y="289"/>
                    </a:lnTo>
                    <a:lnTo>
                      <a:pt x="346" y="295"/>
                    </a:lnTo>
                    <a:lnTo>
                      <a:pt x="342" y="300"/>
                    </a:lnTo>
                    <a:lnTo>
                      <a:pt x="338" y="303"/>
                    </a:lnTo>
                    <a:lnTo>
                      <a:pt x="334" y="304"/>
                    </a:lnTo>
                    <a:lnTo>
                      <a:pt x="331" y="309"/>
                    </a:lnTo>
                    <a:lnTo>
                      <a:pt x="329" y="312"/>
                    </a:lnTo>
                    <a:lnTo>
                      <a:pt x="327" y="315"/>
                    </a:lnTo>
                    <a:lnTo>
                      <a:pt x="324" y="317"/>
                    </a:lnTo>
                    <a:lnTo>
                      <a:pt x="322" y="319"/>
                    </a:lnTo>
                    <a:lnTo>
                      <a:pt x="320" y="320"/>
                    </a:lnTo>
                    <a:lnTo>
                      <a:pt x="317" y="322"/>
                    </a:lnTo>
                    <a:lnTo>
                      <a:pt x="315" y="323"/>
                    </a:lnTo>
                    <a:lnTo>
                      <a:pt x="313" y="323"/>
                    </a:lnTo>
                    <a:lnTo>
                      <a:pt x="310" y="323"/>
                    </a:lnTo>
                    <a:lnTo>
                      <a:pt x="307" y="323"/>
                    </a:lnTo>
                    <a:lnTo>
                      <a:pt x="305" y="323"/>
                    </a:lnTo>
                    <a:lnTo>
                      <a:pt x="302" y="323"/>
                    </a:lnTo>
                    <a:lnTo>
                      <a:pt x="300" y="323"/>
                    </a:lnTo>
                    <a:lnTo>
                      <a:pt x="297" y="323"/>
                    </a:lnTo>
                    <a:lnTo>
                      <a:pt x="294" y="323"/>
                    </a:lnTo>
                    <a:lnTo>
                      <a:pt x="301" y="317"/>
                    </a:lnTo>
                    <a:lnTo>
                      <a:pt x="306" y="312"/>
                    </a:lnTo>
                    <a:lnTo>
                      <a:pt x="310" y="307"/>
                    </a:lnTo>
                    <a:lnTo>
                      <a:pt x="314" y="302"/>
                    </a:lnTo>
                    <a:lnTo>
                      <a:pt x="318" y="297"/>
                    </a:lnTo>
                    <a:lnTo>
                      <a:pt x="321" y="292"/>
                    </a:lnTo>
                    <a:lnTo>
                      <a:pt x="323" y="286"/>
                    </a:lnTo>
                    <a:lnTo>
                      <a:pt x="325" y="280"/>
                    </a:lnTo>
                    <a:lnTo>
                      <a:pt x="325" y="274"/>
                    </a:lnTo>
                    <a:lnTo>
                      <a:pt x="326" y="268"/>
                    </a:lnTo>
                    <a:lnTo>
                      <a:pt x="326" y="262"/>
                    </a:lnTo>
                    <a:lnTo>
                      <a:pt x="325" y="256"/>
                    </a:lnTo>
                    <a:lnTo>
                      <a:pt x="324" y="250"/>
                    </a:lnTo>
                    <a:lnTo>
                      <a:pt x="323" y="244"/>
                    </a:lnTo>
                    <a:lnTo>
                      <a:pt x="320" y="238"/>
                    </a:lnTo>
                    <a:lnTo>
                      <a:pt x="317" y="232"/>
                    </a:lnTo>
                    <a:lnTo>
                      <a:pt x="315" y="239"/>
                    </a:lnTo>
                    <a:lnTo>
                      <a:pt x="312" y="243"/>
                    </a:lnTo>
                    <a:lnTo>
                      <a:pt x="309" y="246"/>
                    </a:lnTo>
                    <a:lnTo>
                      <a:pt x="306" y="248"/>
                    </a:lnTo>
                    <a:lnTo>
                      <a:pt x="302" y="249"/>
                    </a:lnTo>
                    <a:lnTo>
                      <a:pt x="299" y="252"/>
                    </a:lnTo>
                    <a:lnTo>
                      <a:pt x="296" y="256"/>
                    </a:lnTo>
                    <a:lnTo>
                      <a:pt x="294" y="263"/>
                    </a:lnTo>
                    <a:lnTo>
                      <a:pt x="292" y="255"/>
                    </a:lnTo>
                    <a:lnTo>
                      <a:pt x="288" y="250"/>
                    </a:lnTo>
                    <a:lnTo>
                      <a:pt x="284" y="245"/>
                    </a:lnTo>
                    <a:lnTo>
                      <a:pt x="279" y="242"/>
                    </a:lnTo>
                    <a:lnTo>
                      <a:pt x="273" y="240"/>
                    </a:lnTo>
                    <a:lnTo>
                      <a:pt x="268" y="237"/>
                    </a:lnTo>
                    <a:lnTo>
                      <a:pt x="263" y="234"/>
                    </a:lnTo>
                    <a:lnTo>
                      <a:pt x="259" y="228"/>
                    </a:lnTo>
                  </a:path>
                </a:pathLst>
              </a:custGeom>
              <a:solidFill>
                <a:srgbClr val="CC66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15" name="Freeform 147">
                <a:extLst>
                  <a:ext uri="{FF2B5EF4-FFF2-40B4-BE49-F238E27FC236}">
                    <a16:creationId xmlns:a16="http://schemas.microsoft.com/office/drawing/2014/main" id="{6577EE31-E295-655A-673D-AF462E290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" y="1601"/>
                <a:ext cx="28" cy="73"/>
              </a:xfrm>
              <a:custGeom>
                <a:avLst/>
                <a:gdLst>
                  <a:gd name="T0" fmla="*/ 8 w 28"/>
                  <a:gd name="T1" fmla="*/ 66 h 73"/>
                  <a:gd name="T2" fmla="*/ 0 w 28"/>
                  <a:gd name="T3" fmla="*/ 63 h 73"/>
                  <a:gd name="T4" fmla="*/ 2 w 28"/>
                  <a:gd name="T5" fmla="*/ 60 h 73"/>
                  <a:gd name="T6" fmla="*/ 3 w 28"/>
                  <a:gd name="T7" fmla="*/ 57 h 73"/>
                  <a:gd name="T8" fmla="*/ 4 w 28"/>
                  <a:gd name="T9" fmla="*/ 54 h 73"/>
                  <a:gd name="T10" fmla="*/ 6 w 28"/>
                  <a:gd name="T11" fmla="*/ 51 h 73"/>
                  <a:gd name="T12" fmla="*/ 7 w 28"/>
                  <a:gd name="T13" fmla="*/ 47 h 73"/>
                  <a:gd name="T14" fmla="*/ 8 w 28"/>
                  <a:gd name="T15" fmla="*/ 44 h 73"/>
                  <a:gd name="T16" fmla="*/ 9 w 28"/>
                  <a:gd name="T17" fmla="*/ 40 h 73"/>
                  <a:gd name="T18" fmla="*/ 11 w 28"/>
                  <a:gd name="T19" fmla="*/ 36 h 73"/>
                  <a:gd name="T20" fmla="*/ 12 w 28"/>
                  <a:gd name="T21" fmla="*/ 32 h 73"/>
                  <a:gd name="T22" fmla="*/ 13 w 28"/>
                  <a:gd name="T23" fmla="*/ 28 h 73"/>
                  <a:gd name="T24" fmla="*/ 14 w 28"/>
                  <a:gd name="T25" fmla="*/ 23 h 73"/>
                  <a:gd name="T26" fmla="*/ 15 w 28"/>
                  <a:gd name="T27" fmla="*/ 19 h 73"/>
                  <a:gd name="T28" fmla="*/ 16 w 28"/>
                  <a:gd name="T29" fmla="*/ 14 h 73"/>
                  <a:gd name="T30" fmla="*/ 17 w 28"/>
                  <a:gd name="T31" fmla="*/ 10 h 73"/>
                  <a:gd name="T32" fmla="*/ 17 w 28"/>
                  <a:gd name="T33" fmla="*/ 5 h 73"/>
                  <a:gd name="T34" fmla="*/ 18 w 28"/>
                  <a:gd name="T35" fmla="*/ 0 h 73"/>
                  <a:gd name="T36" fmla="*/ 27 w 28"/>
                  <a:gd name="T37" fmla="*/ 0 h 73"/>
                  <a:gd name="T38" fmla="*/ 26 w 28"/>
                  <a:gd name="T39" fmla="*/ 6 h 73"/>
                  <a:gd name="T40" fmla="*/ 25 w 28"/>
                  <a:gd name="T41" fmla="*/ 11 h 73"/>
                  <a:gd name="T42" fmla="*/ 25 w 28"/>
                  <a:gd name="T43" fmla="*/ 16 h 73"/>
                  <a:gd name="T44" fmla="*/ 24 w 28"/>
                  <a:gd name="T45" fmla="*/ 22 h 73"/>
                  <a:gd name="T46" fmla="*/ 23 w 28"/>
                  <a:gd name="T47" fmla="*/ 26 h 73"/>
                  <a:gd name="T48" fmla="*/ 22 w 28"/>
                  <a:gd name="T49" fmla="*/ 30 h 73"/>
                  <a:gd name="T50" fmla="*/ 21 w 28"/>
                  <a:gd name="T51" fmla="*/ 36 h 73"/>
                  <a:gd name="T52" fmla="*/ 19 w 28"/>
                  <a:gd name="T53" fmla="*/ 40 h 73"/>
                  <a:gd name="T54" fmla="*/ 18 w 28"/>
                  <a:gd name="T55" fmla="*/ 44 h 73"/>
                  <a:gd name="T56" fmla="*/ 17 w 28"/>
                  <a:gd name="T57" fmla="*/ 48 h 73"/>
                  <a:gd name="T58" fmla="*/ 15 w 28"/>
                  <a:gd name="T59" fmla="*/ 52 h 73"/>
                  <a:gd name="T60" fmla="*/ 14 w 28"/>
                  <a:gd name="T61" fmla="*/ 56 h 73"/>
                  <a:gd name="T62" fmla="*/ 12 w 28"/>
                  <a:gd name="T63" fmla="*/ 59 h 73"/>
                  <a:gd name="T64" fmla="*/ 11 w 28"/>
                  <a:gd name="T65" fmla="*/ 63 h 73"/>
                  <a:gd name="T66" fmla="*/ 9 w 28"/>
                  <a:gd name="T67" fmla="*/ 66 h 73"/>
                  <a:gd name="T68" fmla="*/ 8 w 28"/>
                  <a:gd name="T69" fmla="*/ 69 h 73"/>
                  <a:gd name="T70" fmla="*/ 0 w 28"/>
                  <a:gd name="T71" fmla="*/ 65 h 73"/>
                  <a:gd name="T72" fmla="*/ 8 w 28"/>
                  <a:gd name="T73" fmla="*/ 69 h 73"/>
                  <a:gd name="T74" fmla="*/ 6 w 28"/>
                  <a:gd name="T75" fmla="*/ 71 h 73"/>
                  <a:gd name="T76" fmla="*/ 5 w 28"/>
                  <a:gd name="T77" fmla="*/ 72 h 73"/>
                  <a:gd name="T78" fmla="*/ 3 w 28"/>
                  <a:gd name="T79" fmla="*/ 72 h 73"/>
                  <a:gd name="T80" fmla="*/ 2 w 28"/>
                  <a:gd name="T81" fmla="*/ 70 h 73"/>
                  <a:gd name="T82" fmla="*/ 0 w 28"/>
                  <a:gd name="T83" fmla="*/ 69 h 73"/>
                  <a:gd name="T84" fmla="*/ 0 w 28"/>
                  <a:gd name="T85" fmla="*/ 67 h 73"/>
                  <a:gd name="T86" fmla="*/ 0 w 28"/>
                  <a:gd name="T87" fmla="*/ 65 h 73"/>
                  <a:gd name="T88" fmla="*/ 0 w 28"/>
                  <a:gd name="T89" fmla="*/ 63 h 73"/>
                  <a:gd name="T90" fmla="*/ 8 w 28"/>
                  <a:gd name="T91" fmla="*/ 6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73">
                    <a:moveTo>
                      <a:pt x="8" y="66"/>
                    </a:moveTo>
                    <a:lnTo>
                      <a:pt x="0" y="63"/>
                    </a:lnTo>
                    <a:lnTo>
                      <a:pt x="2" y="60"/>
                    </a:lnTo>
                    <a:lnTo>
                      <a:pt x="3" y="57"/>
                    </a:lnTo>
                    <a:lnTo>
                      <a:pt x="4" y="54"/>
                    </a:lnTo>
                    <a:lnTo>
                      <a:pt x="6" y="51"/>
                    </a:lnTo>
                    <a:lnTo>
                      <a:pt x="7" y="47"/>
                    </a:lnTo>
                    <a:lnTo>
                      <a:pt x="8" y="44"/>
                    </a:lnTo>
                    <a:lnTo>
                      <a:pt x="9" y="40"/>
                    </a:lnTo>
                    <a:lnTo>
                      <a:pt x="11" y="36"/>
                    </a:lnTo>
                    <a:lnTo>
                      <a:pt x="12" y="32"/>
                    </a:lnTo>
                    <a:lnTo>
                      <a:pt x="13" y="28"/>
                    </a:lnTo>
                    <a:lnTo>
                      <a:pt x="14" y="23"/>
                    </a:lnTo>
                    <a:lnTo>
                      <a:pt x="15" y="19"/>
                    </a:lnTo>
                    <a:lnTo>
                      <a:pt x="16" y="14"/>
                    </a:lnTo>
                    <a:lnTo>
                      <a:pt x="17" y="10"/>
                    </a:lnTo>
                    <a:lnTo>
                      <a:pt x="17" y="5"/>
                    </a:lnTo>
                    <a:lnTo>
                      <a:pt x="18" y="0"/>
                    </a:lnTo>
                    <a:lnTo>
                      <a:pt x="27" y="0"/>
                    </a:lnTo>
                    <a:lnTo>
                      <a:pt x="26" y="6"/>
                    </a:lnTo>
                    <a:lnTo>
                      <a:pt x="25" y="11"/>
                    </a:lnTo>
                    <a:lnTo>
                      <a:pt x="25" y="16"/>
                    </a:lnTo>
                    <a:lnTo>
                      <a:pt x="24" y="22"/>
                    </a:lnTo>
                    <a:lnTo>
                      <a:pt x="23" y="26"/>
                    </a:lnTo>
                    <a:lnTo>
                      <a:pt x="22" y="30"/>
                    </a:lnTo>
                    <a:lnTo>
                      <a:pt x="21" y="36"/>
                    </a:lnTo>
                    <a:lnTo>
                      <a:pt x="19" y="40"/>
                    </a:lnTo>
                    <a:lnTo>
                      <a:pt x="18" y="44"/>
                    </a:lnTo>
                    <a:lnTo>
                      <a:pt x="17" y="48"/>
                    </a:lnTo>
                    <a:lnTo>
                      <a:pt x="15" y="52"/>
                    </a:lnTo>
                    <a:lnTo>
                      <a:pt x="14" y="56"/>
                    </a:lnTo>
                    <a:lnTo>
                      <a:pt x="12" y="59"/>
                    </a:lnTo>
                    <a:lnTo>
                      <a:pt x="11" y="63"/>
                    </a:lnTo>
                    <a:lnTo>
                      <a:pt x="9" y="66"/>
                    </a:lnTo>
                    <a:lnTo>
                      <a:pt x="8" y="69"/>
                    </a:lnTo>
                    <a:lnTo>
                      <a:pt x="0" y="65"/>
                    </a:lnTo>
                    <a:lnTo>
                      <a:pt x="8" y="69"/>
                    </a:lnTo>
                    <a:lnTo>
                      <a:pt x="6" y="71"/>
                    </a:lnTo>
                    <a:lnTo>
                      <a:pt x="5" y="72"/>
                    </a:lnTo>
                    <a:lnTo>
                      <a:pt x="3" y="72"/>
                    </a:lnTo>
                    <a:lnTo>
                      <a:pt x="2" y="70"/>
                    </a:lnTo>
                    <a:lnTo>
                      <a:pt x="0" y="69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8" y="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16" name="Freeform 148">
                <a:extLst>
                  <a:ext uri="{FF2B5EF4-FFF2-40B4-BE49-F238E27FC236}">
                    <a16:creationId xmlns:a16="http://schemas.microsoft.com/office/drawing/2014/main" id="{B1E2E9E7-E1C6-5619-E208-D745823E6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588"/>
                <a:ext cx="27" cy="80"/>
              </a:xfrm>
              <a:custGeom>
                <a:avLst/>
                <a:gdLst>
                  <a:gd name="T0" fmla="*/ 0 w 27"/>
                  <a:gd name="T1" fmla="*/ 5 h 80"/>
                  <a:gd name="T2" fmla="*/ 7 w 27"/>
                  <a:gd name="T3" fmla="*/ 1 h 80"/>
                  <a:gd name="T4" fmla="*/ 10 w 27"/>
                  <a:gd name="T5" fmla="*/ 5 h 80"/>
                  <a:gd name="T6" fmla="*/ 13 w 27"/>
                  <a:gd name="T7" fmla="*/ 9 h 80"/>
                  <a:gd name="T8" fmla="*/ 15 w 27"/>
                  <a:gd name="T9" fmla="*/ 13 h 80"/>
                  <a:gd name="T10" fmla="*/ 18 w 27"/>
                  <a:gd name="T11" fmla="*/ 17 h 80"/>
                  <a:gd name="T12" fmla="*/ 19 w 27"/>
                  <a:gd name="T13" fmla="*/ 21 h 80"/>
                  <a:gd name="T14" fmla="*/ 22 w 27"/>
                  <a:gd name="T15" fmla="*/ 26 h 80"/>
                  <a:gd name="T16" fmla="*/ 23 w 27"/>
                  <a:gd name="T17" fmla="*/ 31 h 80"/>
                  <a:gd name="T18" fmla="*/ 24 w 27"/>
                  <a:gd name="T19" fmla="*/ 35 h 80"/>
                  <a:gd name="T20" fmla="*/ 24 w 27"/>
                  <a:gd name="T21" fmla="*/ 40 h 80"/>
                  <a:gd name="T22" fmla="*/ 25 w 27"/>
                  <a:gd name="T23" fmla="*/ 45 h 80"/>
                  <a:gd name="T24" fmla="*/ 25 w 27"/>
                  <a:gd name="T25" fmla="*/ 50 h 80"/>
                  <a:gd name="T26" fmla="*/ 26 w 27"/>
                  <a:gd name="T27" fmla="*/ 55 h 80"/>
                  <a:gd name="T28" fmla="*/ 25 w 27"/>
                  <a:gd name="T29" fmla="*/ 61 h 80"/>
                  <a:gd name="T30" fmla="*/ 25 w 27"/>
                  <a:gd name="T31" fmla="*/ 67 h 80"/>
                  <a:gd name="T32" fmla="*/ 24 w 27"/>
                  <a:gd name="T33" fmla="*/ 73 h 80"/>
                  <a:gd name="T34" fmla="*/ 24 w 27"/>
                  <a:gd name="T35" fmla="*/ 79 h 80"/>
                  <a:gd name="T36" fmla="*/ 15 w 27"/>
                  <a:gd name="T37" fmla="*/ 77 h 80"/>
                  <a:gd name="T38" fmla="*/ 15 w 27"/>
                  <a:gd name="T39" fmla="*/ 71 h 80"/>
                  <a:gd name="T40" fmla="*/ 16 w 27"/>
                  <a:gd name="T41" fmla="*/ 65 h 80"/>
                  <a:gd name="T42" fmla="*/ 16 w 27"/>
                  <a:gd name="T43" fmla="*/ 60 h 80"/>
                  <a:gd name="T44" fmla="*/ 16 w 27"/>
                  <a:gd name="T45" fmla="*/ 55 h 80"/>
                  <a:gd name="T46" fmla="*/ 16 w 27"/>
                  <a:gd name="T47" fmla="*/ 51 h 80"/>
                  <a:gd name="T48" fmla="*/ 16 w 27"/>
                  <a:gd name="T49" fmla="*/ 46 h 80"/>
                  <a:gd name="T50" fmla="*/ 16 w 27"/>
                  <a:gd name="T51" fmla="*/ 42 h 80"/>
                  <a:gd name="T52" fmla="*/ 15 w 27"/>
                  <a:gd name="T53" fmla="*/ 38 h 80"/>
                  <a:gd name="T54" fmla="*/ 14 w 27"/>
                  <a:gd name="T55" fmla="*/ 34 h 80"/>
                  <a:gd name="T56" fmla="*/ 13 w 27"/>
                  <a:gd name="T57" fmla="*/ 31 h 80"/>
                  <a:gd name="T58" fmla="*/ 12 w 27"/>
                  <a:gd name="T59" fmla="*/ 27 h 80"/>
                  <a:gd name="T60" fmla="*/ 10 w 27"/>
                  <a:gd name="T61" fmla="*/ 23 h 80"/>
                  <a:gd name="T62" fmla="*/ 9 w 27"/>
                  <a:gd name="T63" fmla="*/ 20 h 80"/>
                  <a:gd name="T64" fmla="*/ 7 w 27"/>
                  <a:gd name="T65" fmla="*/ 16 h 80"/>
                  <a:gd name="T66" fmla="*/ 4 w 27"/>
                  <a:gd name="T67" fmla="*/ 13 h 80"/>
                  <a:gd name="T68" fmla="*/ 1 w 27"/>
                  <a:gd name="T69" fmla="*/ 10 h 80"/>
                  <a:gd name="T70" fmla="*/ 8 w 27"/>
                  <a:gd name="T71" fmla="*/ 6 h 80"/>
                  <a:gd name="T72" fmla="*/ 1 w 27"/>
                  <a:gd name="T73" fmla="*/ 10 h 80"/>
                  <a:gd name="T74" fmla="*/ 0 w 27"/>
                  <a:gd name="T75" fmla="*/ 8 h 80"/>
                  <a:gd name="T76" fmla="*/ 0 w 27"/>
                  <a:gd name="T77" fmla="*/ 5 h 80"/>
                  <a:gd name="T78" fmla="*/ 0 w 27"/>
                  <a:gd name="T79" fmla="*/ 3 h 80"/>
                  <a:gd name="T80" fmla="*/ 1 w 27"/>
                  <a:gd name="T81" fmla="*/ 2 h 80"/>
                  <a:gd name="T82" fmla="*/ 2 w 27"/>
                  <a:gd name="T83" fmla="*/ 0 h 80"/>
                  <a:gd name="T84" fmla="*/ 3 w 27"/>
                  <a:gd name="T85" fmla="*/ 0 h 80"/>
                  <a:gd name="T86" fmla="*/ 5 w 27"/>
                  <a:gd name="T87" fmla="*/ 0 h 80"/>
                  <a:gd name="T88" fmla="*/ 7 w 27"/>
                  <a:gd name="T89" fmla="*/ 1 h 80"/>
                  <a:gd name="T90" fmla="*/ 0 w 27"/>
                  <a:gd name="T91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7" h="80">
                    <a:moveTo>
                      <a:pt x="0" y="5"/>
                    </a:moveTo>
                    <a:lnTo>
                      <a:pt x="7" y="1"/>
                    </a:lnTo>
                    <a:lnTo>
                      <a:pt x="10" y="5"/>
                    </a:lnTo>
                    <a:lnTo>
                      <a:pt x="13" y="9"/>
                    </a:lnTo>
                    <a:lnTo>
                      <a:pt x="15" y="13"/>
                    </a:lnTo>
                    <a:lnTo>
                      <a:pt x="18" y="17"/>
                    </a:lnTo>
                    <a:lnTo>
                      <a:pt x="19" y="21"/>
                    </a:lnTo>
                    <a:lnTo>
                      <a:pt x="22" y="26"/>
                    </a:lnTo>
                    <a:lnTo>
                      <a:pt x="23" y="31"/>
                    </a:lnTo>
                    <a:lnTo>
                      <a:pt x="24" y="35"/>
                    </a:lnTo>
                    <a:lnTo>
                      <a:pt x="24" y="40"/>
                    </a:lnTo>
                    <a:lnTo>
                      <a:pt x="25" y="45"/>
                    </a:lnTo>
                    <a:lnTo>
                      <a:pt x="25" y="50"/>
                    </a:lnTo>
                    <a:lnTo>
                      <a:pt x="26" y="55"/>
                    </a:lnTo>
                    <a:lnTo>
                      <a:pt x="25" y="61"/>
                    </a:lnTo>
                    <a:lnTo>
                      <a:pt x="25" y="67"/>
                    </a:lnTo>
                    <a:lnTo>
                      <a:pt x="24" y="73"/>
                    </a:lnTo>
                    <a:lnTo>
                      <a:pt x="24" y="79"/>
                    </a:lnTo>
                    <a:lnTo>
                      <a:pt x="15" y="77"/>
                    </a:lnTo>
                    <a:lnTo>
                      <a:pt x="15" y="71"/>
                    </a:lnTo>
                    <a:lnTo>
                      <a:pt x="16" y="65"/>
                    </a:lnTo>
                    <a:lnTo>
                      <a:pt x="16" y="60"/>
                    </a:lnTo>
                    <a:lnTo>
                      <a:pt x="16" y="55"/>
                    </a:lnTo>
                    <a:lnTo>
                      <a:pt x="16" y="51"/>
                    </a:lnTo>
                    <a:lnTo>
                      <a:pt x="16" y="46"/>
                    </a:lnTo>
                    <a:lnTo>
                      <a:pt x="16" y="42"/>
                    </a:lnTo>
                    <a:lnTo>
                      <a:pt x="15" y="38"/>
                    </a:lnTo>
                    <a:lnTo>
                      <a:pt x="14" y="34"/>
                    </a:lnTo>
                    <a:lnTo>
                      <a:pt x="13" y="31"/>
                    </a:lnTo>
                    <a:lnTo>
                      <a:pt x="12" y="27"/>
                    </a:lnTo>
                    <a:lnTo>
                      <a:pt x="10" y="23"/>
                    </a:lnTo>
                    <a:lnTo>
                      <a:pt x="9" y="20"/>
                    </a:lnTo>
                    <a:lnTo>
                      <a:pt x="7" y="16"/>
                    </a:lnTo>
                    <a:lnTo>
                      <a:pt x="4" y="13"/>
                    </a:lnTo>
                    <a:lnTo>
                      <a:pt x="1" y="10"/>
                    </a:lnTo>
                    <a:lnTo>
                      <a:pt x="8" y="6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17" name="Freeform 149">
                <a:extLst>
                  <a:ext uri="{FF2B5EF4-FFF2-40B4-BE49-F238E27FC236}">
                    <a16:creationId xmlns:a16="http://schemas.microsoft.com/office/drawing/2014/main" id="{B1A68BB4-B4E9-A537-BA88-23038AD90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595"/>
                <a:ext cx="27" cy="76"/>
              </a:xfrm>
              <a:custGeom>
                <a:avLst/>
                <a:gdLst>
                  <a:gd name="T0" fmla="*/ 8 w 27"/>
                  <a:gd name="T1" fmla="*/ 70 h 76"/>
                  <a:gd name="T2" fmla="*/ 0 w 27"/>
                  <a:gd name="T3" fmla="*/ 66 h 76"/>
                  <a:gd name="T4" fmla="*/ 2 w 27"/>
                  <a:gd name="T5" fmla="*/ 62 h 76"/>
                  <a:gd name="T6" fmla="*/ 4 w 27"/>
                  <a:gd name="T7" fmla="*/ 59 h 76"/>
                  <a:gd name="T8" fmla="*/ 5 w 27"/>
                  <a:gd name="T9" fmla="*/ 55 h 76"/>
                  <a:gd name="T10" fmla="*/ 6 w 27"/>
                  <a:gd name="T11" fmla="*/ 52 h 76"/>
                  <a:gd name="T12" fmla="*/ 8 w 27"/>
                  <a:gd name="T13" fmla="*/ 47 h 76"/>
                  <a:gd name="T14" fmla="*/ 9 w 27"/>
                  <a:gd name="T15" fmla="*/ 44 h 76"/>
                  <a:gd name="T16" fmla="*/ 10 w 27"/>
                  <a:gd name="T17" fmla="*/ 40 h 76"/>
                  <a:gd name="T18" fmla="*/ 12 w 27"/>
                  <a:gd name="T19" fmla="*/ 35 h 76"/>
                  <a:gd name="T20" fmla="*/ 13 w 27"/>
                  <a:gd name="T21" fmla="*/ 31 h 76"/>
                  <a:gd name="T22" fmla="*/ 13 w 27"/>
                  <a:gd name="T23" fmla="*/ 27 h 76"/>
                  <a:gd name="T24" fmla="*/ 14 w 27"/>
                  <a:gd name="T25" fmla="*/ 22 h 76"/>
                  <a:gd name="T26" fmla="*/ 15 w 27"/>
                  <a:gd name="T27" fmla="*/ 17 h 76"/>
                  <a:gd name="T28" fmla="*/ 16 w 27"/>
                  <a:gd name="T29" fmla="*/ 13 h 76"/>
                  <a:gd name="T30" fmla="*/ 16 w 27"/>
                  <a:gd name="T31" fmla="*/ 8 h 76"/>
                  <a:gd name="T32" fmla="*/ 17 w 27"/>
                  <a:gd name="T33" fmla="*/ 4 h 76"/>
                  <a:gd name="T34" fmla="*/ 17 w 27"/>
                  <a:gd name="T35" fmla="*/ 0 h 76"/>
                  <a:gd name="T36" fmla="*/ 26 w 27"/>
                  <a:gd name="T37" fmla="*/ 1 h 76"/>
                  <a:gd name="T38" fmla="*/ 26 w 27"/>
                  <a:gd name="T39" fmla="*/ 5 h 76"/>
                  <a:gd name="T40" fmla="*/ 25 w 27"/>
                  <a:gd name="T41" fmla="*/ 10 h 76"/>
                  <a:gd name="T42" fmla="*/ 24 w 27"/>
                  <a:gd name="T43" fmla="*/ 15 h 76"/>
                  <a:gd name="T44" fmla="*/ 24 w 27"/>
                  <a:gd name="T45" fmla="*/ 20 h 76"/>
                  <a:gd name="T46" fmla="*/ 23 w 27"/>
                  <a:gd name="T47" fmla="*/ 24 h 76"/>
                  <a:gd name="T48" fmla="*/ 22 w 27"/>
                  <a:gd name="T49" fmla="*/ 29 h 76"/>
                  <a:gd name="T50" fmla="*/ 21 w 27"/>
                  <a:gd name="T51" fmla="*/ 34 h 76"/>
                  <a:gd name="T52" fmla="*/ 20 w 27"/>
                  <a:gd name="T53" fmla="*/ 38 h 76"/>
                  <a:gd name="T54" fmla="*/ 19 w 27"/>
                  <a:gd name="T55" fmla="*/ 43 h 76"/>
                  <a:gd name="T56" fmla="*/ 17 w 27"/>
                  <a:gd name="T57" fmla="*/ 47 h 76"/>
                  <a:gd name="T58" fmla="*/ 16 w 27"/>
                  <a:gd name="T59" fmla="*/ 52 h 76"/>
                  <a:gd name="T60" fmla="*/ 15 w 27"/>
                  <a:gd name="T61" fmla="*/ 56 h 76"/>
                  <a:gd name="T62" fmla="*/ 13 w 27"/>
                  <a:gd name="T63" fmla="*/ 61 h 76"/>
                  <a:gd name="T64" fmla="*/ 11 w 27"/>
                  <a:gd name="T65" fmla="*/ 65 h 76"/>
                  <a:gd name="T66" fmla="*/ 9 w 27"/>
                  <a:gd name="T67" fmla="*/ 68 h 76"/>
                  <a:gd name="T68" fmla="*/ 7 w 27"/>
                  <a:gd name="T69" fmla="*/ 72 h 76"/>
                  <a:gd name="T70" fmla="*/ 0 w 27"/>
                  <a:gd name="T71" fmla="*/ 68 h 76"/>
                  <a:gd name="T72" fmla="*/ 7 w 27"/>
                  <a:gd name="T73" fmla="*/ 72 h 76"/>
                  <a:gd name="T74" fmla="*/ 6 w 27"/>
                  <a:gd name="T75" fmla="*/ 74 h 76"/>
                  <a:gd name="T76" fmla="*/ 4 w 27"/>
                  <a:gd name="T77" fmla="*/ 75 h 76"/>
                  <a:gd name="T78" fmla="*/ 3 w 27"/>
                  <a:gd name="T79" fmla="*/ 75 h 76"/>
                  <a:gd name="T80" fmla="*/ 1 w 27"/>
                  <a:gd name="T81" fmla="*/ 74 h 76"/>
                  <a:gd name="T82" fmla="*/ 0 w 27"/>
                  <a:gd name="T83" fmla="*/ 72 h 76"/>
                  <a:gd name="T84" fmla="*/ 0 w 27"/>
                  <a:gd name="T85" fmla="*/ 70 h 76"/>
                  <a:gd name="T86" fmla="*/ 0 w 27"/>
                  <a:gd name="T87" fmla="*/ 68 h 76"/>
                  <a:gd name="T88" fmla="*/ 0 w 27"/>
                  <a:gd name="T89" fmla="*/ 66 h 76"/>
                  <a:gd name="T90" fmla="*/ 8 w 27"/>
                  <a:gd name="T91" fmla="*/ 7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7" h="76">
                    <a:moveTo>
                      <a:pt x="8" y="70"/>
                    </a:moveTo>
                    <a:lnTo>
                      <a:pt x="0" y="66"/>
                    </a:lnTo>
                    <a:lnTo>
                      <a:pt x="2" y="62"/>
                    </a:lnTo>
                    <a:lnTo>
                      <a:pt x="4" y="59"/>
                    </a:lnTo>
                    <a:lnTo>
                      <a:pt x="5" y="55"/>
                    </a:lnTo>
                    <a:lnTo>
                      <a:pt x="6" y="52"/>
                    </a:lnTo>
                    <a:lnTo>
                      <a:pt x="8" y="47"/>
                    </a:lnTo>
                    <a:lnTo>
                      <a:pt x="9" y="44"/>
                    </a:lnTo>
                    <a:lnTo>
                      <a:pt x="10" y="40"/>
                    </a:lnTo>
                    <a:lnTo>
                      <a:pt x="12" y="35"/>
                    </a:lnTo>
                    <a:lnTo>
                      <a:pt x="13" y="31"/>
                    </a:lnTo>
                    <a:lnTo>
                      <a:pt x="13" y="27"/>
                    </a:lnTo>
                    <a:lnTo>
                      <a:pt x="14" y="22"/>
                    </a:lnTo>
                    <a:lnTo>
                      <a:pt x="15" y="17"/>
                    </a:lnTo>
                    <a:lnTo>
                      <a:pt x="16" y="13"/>
                    </a:lnTo>
                    <a:lnTo>
                      <a:pt x="16" y="8"/>
                    </a:lnTo>
                    <a:lnTo>
                      <a:pt x="17" y="4"/>
                    </a:lnTo>
                    <a:lnTo>
                      <a:pt x="17" y="0"/>
                    </a:lnTo>
                    <a:lnTo>
                      <a:pt x="26" y="1"/>
                    </a:lnTo>
                    <a:lnTo>
                      <a:pt x="26" y="5"/>
                    </a:lnTo>
                    <a:lnTo>
                      <a:pt x="25" y="10"/>
                    </a:lnTo>
                    <a:lnTo>
                      <a:pt x="24" y="15"/>
                    </a:lnTo>
                    <a:lnTo>
                      <a:pt x="24" y="20"/>
                    </a:lnTo>
                    <a:lnTo>
                      <a:pt x="23" y="24"/>
                    </a:lnTo>
                    <a:lnTo>
                      <a:pt x="22" y="29"/>
                    </a:lnTo>
                    <a:lnTo>
                      <a:pt x="21" y="34"/>
                    </a:lnTo>
                    <a:lnTo>
                      <a:pt x="20" y="38"/>
                    </a:lnTo>
                    <a:lnTo>
                      <a:pt x="19" y="43"/>
                    </a:lnTo>
                    <a:lnTo>
                      <a:pt x="17" y="47"/>
                    </a:lnTo>
                    <a:lnTo>
                      <a:pt x="16" y="52"/>
                    </a:lnTo>
                    <a:lnTo>
                      <a:pt x="15" y="56"/>
                    </a:lnTo>
                    <a:lnTo>
                      <a:pt x="13" y="61"/>
                    </a:lnTo>
                    <a:lnTo>
                      <a:pt x="11" y="65"/>
                    </a:lnTo>
                    <a:lnTo>
                      <a:pt x="9" y="68"/>
                    </a:lnTo>
                    <a:lnTo>
                      <a:pt x="7" y="72"/>
                    </a:lnTo>
                    <a:lnTo>
                      <a:pt x="0" y="68"/>
                    </a:lnTo>
                    <a:lnTo>
                      <a:pt x="7" y="72"/>
                    </a:lnTo>
                    <a:lnTo>
                      <a:pt x="6" y="74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1" y="74"/>
                    </a:lnTo>
                    <a:lnTo>
                      <a:pt x="0" y="72"/>
                    </a:lnTo>
                    <a:lnTo>
                      <a:pt x="0" y="70"/>
                    </a:lnTo>
                    <a:lnTo>
                      <a:pt x="0" y="68"/>
                    </a:lnTo>
                    <a:lnTo>
                      <a:pt x="0" y="66"/>
                    </a:lnTo>
                    <a:lnTo>
                      <a:pt x="8" y="7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18" name="Freeform 150">
                <a:extLst>
                  <a:ext uri="{FF2B5EF4-FFF2-40B4-BE49-F238E27FC236}">
                    <a16:creationId xmlns:a16="http://schemas.microsoft.com/office/drawing/2014/main" id="{B72E4651-AF7E-9560-9AE6-86D2615ED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566"/>
                <a:ext cx="39" cy="101"/>
              </a:xfrm>
              <a:custGeom>
                <a:avLst/>
                <a:gdLst>
                  <a:gd name="T0" fmla="*/ 3 w 39"/>
                  <a:gd name="T1" fmla="*/ 0 h 101"/>
                  <a:gd name="T2" fmla="*/ 5 w 39"/>
                  <a:gd name="T3" fmla="*/ 0 h 101"/>
                  <a:gd name="T4" fmla="*/ 11 w 39"/>
                  <a:gd name="T5" fmla="*/ 2 h 101"/>
                  <a:gd name="T6" fmla="*/ 15 w 39"/>
                  <a:gd name="T7" fmla="*/ 6 h 101"/>
                  <a:gd name="T8" fmla="*/ 19 w 39"/>
                  <a:gd name="T9" fmla="*/ 10 h 101"/>
                  <a:gd name="T10" fmla="*/ 23 w 39"/>
                  <a:gd name="T11" fmla="*/ 14 h 101"/>
                  <a:gd name="T12" fmla="*/ 26 w 39"/>
                  <a:gd name="T13" fmla="*/ 20 h 101"/>
                  <a:gd name="T14" fmla="*/ 29 w 39"/>
                  <a:gd name="T15" fmla="*/ 25 h 101"/>
                  <a:gd name="T16" fmla="*/ 32 w 39"/>
                  <a:gd name="T17" fmla="*/ 31 h 101"/>
                  <a:gd name="T18" fmla="*/ 34 w 39"/>
                  <a:gd name="T19" fmla="*/ 37 h 101"/>
                  <a:gd name="T20" fmla="*/ 35 w 39"/>
                  <a:gd name="T21" fmla="*/ 44 h 101"/>
                  <a:gd name="T22" fmla="*/ 36 w 39"/>
                  <a:gd name="T23" fmla="*/ 51 h 101"/>
                  <a:gd name="T24" fmla="*/ 37 w 39"/>
                  <a:gd name="T25" fmla="*/ 58 h 101"/>
                  <a:gd name="T26" fmla="*/ 38 w 39"/>
                  <a:gd name="T27" fmla="*/ 66 h 101"/>
                  <a:gd name="T28" fmla="*/ 38 w 39"/>
                  <a:gd name="T29" fmla="*/ 74 h 101"/>
                  <a:gd name="T30" fmla="*/ 38 w 39"/>
                  <a:gd name="T31" fmla="*/ 82 h 101"/>
                  <a:gd name="T32" fmla="*/ 37 w 39"/>
                  <a:gd name="T33" fmla="*/ 91 h 101"/>
                  <a:gd name="T34" fmla="*/ 36 w 39"/>
                  <a:gd name="T35" fmla="*/ 100 h 101"/>
                  <a:gd name="T36" fmla="*/ 27 w 39"/>
                  <a:gd name="T37" fmla="*/ 97 h 101"/>
                  <a:gd name="T38" fmla="*/ 27 w 39"/>
                  <a:gd name="T39" fmla="*/ 90 h 101"/>
                  <a:gd name="T40" fmla="*/ 28 w 39"/>
                  <a:gd name="T41" fmla="*/ 82 h 101"/>
                  <a:gd name="T42" fmla="*/ 28 w 39"/>
                  <a:gd name="T43" fmla="*/ 74 h 101"/>
                  <a:gd name="T44" fmla="*/ 28 w 39"/>
                  <a:gd name="T45" fmla="*/ 67 h 101"/>
                  <a:gd name="T46" fmla="*/ 28 w 39"/>
                  <a:gd name="T47" fmla="*/ 60 h 101"/>
                  <a:gd name="T48" fmla="*/ 27 w 39"/>
                  <a:gd name="T49" fmla="*/ 53 h 101"/>
                  <a:gd name="T50" fmla="*/ 26 w 39"/>
                  <a:gd name="T51" fmla="*/ 47 h 101"/>
                  <a:gd name="T52" fmla="*/ 24 w 39"/>
                  <a:gd name="T53" fmla="*/ 41 h 101"/>
                  <a:gd name="T54" fmla="*/ 23 w 39"/>
                  <a:gd name="T55" fmla="*/ 35 h 101"/>
                  <a:gd name="T56" fmla="*/ 21 w 39"/>
                  <a:gd name="T57" fmla="*/ 30 h 101"/>
                  <a:gd name="T58" fmla="*/ 18 w 39"/>
                  <a:gd name="T59" fmla="*/ 26 h 101"/>
                  <a:gd name="T60" fmla="*/ 16 w 39"/>
                  <a:gd name="T61" fmla="*/ 22 h 101"/>
                  <a:gd name="T62" fmla="*/ 13 w 39"/>
                  <a:gd name="T63" fmla="*/ 19 h 101"/>
                  <a:gd name="T64" fmla="*/ 9 w 39"/>
                  <a:gd name="T65" fmla="*/ 15 h 101"/>
                  <a:gd name="T66" fmla="*/ 6 w 39"/>
                  <a:gd name="T67" fmla="*/ 13 h 101"/>
                  <a:gd name="T68" fmla="*/ 3 w 39"/>
                  <a:gd name="T69" fmla="*/ 11 h 101"/>
                  <a:gd name="T70" fmla="*/ 5 w 39"/>
                  <a:gd name="T71" fmla="*/ 11 h 101"/>
                  <a:gd name="T72" fmla="*/ 2 w 39"/>
                  <a:gd name="T73" fmla="*/ 11 h 101"/>
                  <a:gd name="T74" fmla="*/ 1 w 39"/>
                  <a:gd name="T75" fmla="*/ 9 h 101"/>
                  <a:gd name="T76" fmla="*/ 0 w 39"/>
                  <a:gd name="T77" fmla="*/ 8 h 101"/>
                  <a:gd name="T78" fmla="*/ 0 w 39"/>
                  <a:gd name="T79" fmla="*/ 5 h 101"/>
                  <a:gd name="T80" fmla="*/ 0 w 39"/>
                  <a:gd name="T81" fmla="*/ 3 h 101"/>
                  <a:gd name="T82" fmla="*/ 1 w 39"/>
                  <a:gd name="T83" fmla="*/ 2 h 101"/>
                  <a:gd name="T84" fmla="*/ 1 w 39"/>
                  <a:gd name="T85" fmla="*/ 0 h 101"/>
                  <a:gd name="T86" fmla="*/ 4 w 39"/>
                  <a:gd name="T87" fmla="*/ 0 h 101"/>
                  <a:gd name="T88" fmla="*/ 6 w 39"/>
                  <a:gd name="T89" fmla="*/ 0 h 101"/>
                  <a:gd name="T90" fmla="*/ 3 w 39"/>
                  <a:gd name="T91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101">
                    <a:moveTo>
                      <a:pt x="3" y="0"/>
                    </a:moveTo>
                    <a:lnTo>
                      <a:pt x="5" y="0"/>
                    </a:lnTo>
                    <a:lnTo>
                      <a:pt x="11" y="2"/>
                    </a:lnTo>
                    <a:lnTo>
                      <a:pt x="15" y="6"/>
                    </a:lnTo>
                    <a:lnTo>
                      <a:pt x="19" y="10"/>
                    </a:lnTo>
                    <a:lnTo>
                      <a:pt x="23" y="14"/>
                    </a:lnTo>
                    <a:lnTo>
                      <a:pt x="26" y="20"/>
                    </a:lnTo>
                    <a:lnTo>
                      <a:pt x="29" y="25"/>
                    </a:lnTo>
                    <a:lnTo>
                      <a:pt x="32" y="31"/>
                    </a:lnTo>
                    <a:lnTo>
                      <a:pt x="34" y="37"/>
                    </a:lnTo>
                    <a:lnTo>
                      <a:pt x="35" y="44"/>
                    </a:lnTo>
                    <a:lnTo>
                      <a:pt x="36" y="51"/>
                    </a:lnTo>
                    <a:lnTo>
                      <a:pt x="37" y="58"/>
                    </a:lnTo>
                    <a:lnTo>
                      <a:pt x="38" y="66"/>
                    </a:lnTo>
                    <a:lnTo>
                      <a:pt x="38" y="74"/>
                    </a:lnTo>
                    <a:lnTo>
                      <a:pt x="38" y="82"/>
                    </a:lnTo>
                    <a:lnTo>
                      <a:pt x="37" y="91"/>
                    </a:lnTo>
                    <a:lnTo>
                      <a:pt x="36" y="100"/>
                    </a:lnTo>
                    <a:lnTo>
                      <a:pt x="27" y="97"/>
                    </a:lnTo>
                    <a:lnTo>
                      <a:pt x="27" y="90"/>
                    </a:lnTo>
                    <a:lnTo>
                      <a:pt x="28" y="82"/>
                    </a:lnTo>
                    <a:lnTo>
                      <a:pt x="28" y="74"/>
                    </a:lnTo>
                    <a:lnTo>
                      <a:pt x="28" y="67"/>
                    </a:lnTo>
                    <a:lnTo>
                      <a:pt x="28" y="60"/>
                    </a:lnTo>
                    <a:lnTo>
                      <a:pt x="27" y="53"/>
                    </a:lnTo>
                    <a:lnTo>
                      <a:pt x="26" y="47"/>
                    </a:lnTo>
                    <a:lnTo>
                      <a:pt x="24" y="41"/>
                    </a:lnTo>
                    <a:lnTo>
                      <a:pt x="23" y="35"/>
                    </a:lnTo>
                    <a:lnTo>
                      <a:pt x="21" y="30"/>
                    </a:lnTo>
                    <a:lnTo>
                      <a:pt x="18" y="26"/>
                    </a:lnTo>
                    <a:lnTo>
                      <a:pt x="16" y="22"/>
                    </a:lnTo>
                    <a:lnTo>
                      <a:pt x="13" y="19"/>
                    </a:lnTo>
                    <a:lnTo>
                      <a:pt x="9" y="15"/>
                    </a:lnTo>
                    <a:lnTo>
                      <a:pt x="6" y="13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19" name="Freeform 151">
                <a:extLst>
                  <a:ext uri="{FF2B5EF4-FFF2-40B4-BE49-F238E27FC236}">
                    <a16:creationId xmlns:a16="http://schemas.microsoft.com/office/drawing/2014/main" id="{879BE7A0-BC28-4156-1468-EE233FF9A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566"/>
                <a:ext cx="67" cy="124"/>
              </a:xfrm>
              <a:custGeom>
                <a:avLst/>
                <a:gdLst>
                  <a:gd name="T0" fmla="*/ 9 w 67"/>
                  <a:gd name="T1" fmla="*/ 115 h 124"/>
                  <a:gd name="T2" fmla="*/ 0 w 67"/>
                  <a:gd name="T3" fmla="*/ 116 h 124"/>
                  <a:gd name="T4" fmla="*/ 1 w 67"/>
                  <a:gd name="T5" fmla="*/ 105 h 124"/>
                  <a:gd name="T6" fmla="*/ 3 w 67"/>
                  <a:gd name="T7" fmla="*/ 94 h 124"/>
                  <a:gd name="T8" fmla="*/ 5 w 67"/>
                  <a:gd name="T9" fmla="*/ 85 h 124"/>
                  <a:gd name="T10" fmla="*/ 7 w 67"/>
                  <a:gd name="T11" fmla="*/ 75 h 124"/>
                  <a:gd name="T12" fmla="*/ 10 w 67"/>
                  <a:gd name="T13" fmla="*/ 65 h 124"/>
                  <a:gd name="T14" fmla="*/ 13 w 67"/>
                  <a:gd name="T15" fmla="*/ 57 h 124"/>
                  <a:gd name="T16" fmla="*/ 16 w 67"/>
                  <a:gd name="T17" fmla="*/ 49 h 124"/>
                  <a:gd name="T18" fmla="*/ 19 w 67"/>
                  <a:gd name="T19" fmla="*/ 42 h 124"/>
                  <a:gd name="T20" fmla="*/ 23 w 67"/>
                  <a:gd name="T21" fmla="*/ 35 h 124"/>
                  <a:gd name="T22" fmla="*/ 27 w 67"/>
                  <a:gd name="T23" fmla="*/ 28 h 124"/>
                  <a:gd name="T24" fmla="*/ 32 w 67"/>
                  <a:gd name="T25" fmla="*/ 22 h 124"/>
                  <a:gd name="T26" fmla="*/ 37 w 67"/>
                  <a:gd name="T27" fmla="*/ 17 h 124"/>
                  <a:gd name="T28" fmla="*/ 43 w 67"/>
                  <a:gd name="T29" fmla="*/ 11 h 124"/>
                  <a:gd name="T30" fmla="*/ 49 w 67"/>
                  <a:gd name="T31" fmla="*/ 7 h 124"/>
                  <a:gd name="T32" fmla="*/ 56 w 67"/>
                  <a:gd name="T33" fmla="*/ 3 h 124"/>
                  <a:gd name="T34" fmla="*/ 63 w 67"/>
                  <a:gd name="T35" fmla="*/ 0 h 124"/>
                  <a:gd name="T36" fmla="*/ 66 w 67"/>
                  <a:gd name="T37" fmla="*/ 11 h 124"/>
                  <a:gd name="T38" fmla="*/ 59 w 67"/>
                  <a:gd name="T39" fmla="*/ 14 h 124"/>
                  <a:gd name="T40" fmla="*/ 53 w 67"/>
                  <a:gd name="T41" fmla="*/ 17 h 124"/>
                  <a:gd name="T42" fmla="*/ 49 w 67"/>
                  <a:gd name="T43" fmla="*/ 21 h 124"/>
                  <a:gd name="T44" fmla="*/ 43 w 67"/>
                  <a:gd name="T45" fmla="*/ 25 h 124"/>
                  <a:gd name="T46" fmla="*/ 39 w 67"/>
                  <a:gd name="T47" fmla="*/ 30 h 124"/>
                  <a:gd name="T48" fmla="*/ 35 w 67"/>
                  <a:gd name="T49" fmla="*/ 35 h 124"/>
                  <a:gd name="T50" fmla="*/ 31 w 67"/>
                  <a:gd name="T51" fmla="*/ 41 h 124"/>
                  <a:gd name="T52" fmla="*/ 27 w 67"/>
                  <a:gd name="T53" fmla="*/ 48 h 124"/>
                  <a:gd name="T54" fmla="*/ 24 w 67"/>
                  <a:gd name="T55" fmla="*/ 54 h 124"/>
                  <a:gd name="T56" fmla="*/ 21 w 67"/>
                  <a:gd name="T57" fmla="*/ 62 h 124"/>
                  <a:gd name="T58" fmla="*/ 18 w 67"/>
                  <a:gd name="T59" fmla="*/ 70 h 124"/>
                  <a:gd name="T60" fmla="*/ 16 w 67"/>
                  <a:gd name="T61" fmla="*/ 78 h 124"/>
                  <a:gd name="T62" fmla="*/ 14 w 67"/>
                  <a:gd name="T63" fmla="*/ 88 h 124"/>
                  <a:gd name="T64" fmla="*/ 12 w 67"/>
                  <a:gd name="T65" fmla="*/ 97 h 124"/>
                  <a:gd name="T66" fmla="*/ 10 w 67"/>
                  <a:gd name="T67" fmla="*/ 107 h 124"/>
                  <a:gd name="T68" fmla="*/ 9 w 67"/>
                  <a:gd name="T69" fmla="*/ 118 h 124"/>
                  <a:gd name="T70" fmla="*/ 0 w 67"/>
                  <a:gd name="T71" fmla="*/ 119 h 124"/>
                  <a:gd name="T72" fmla="*/ 9 w 67"/>
                  <a:gd name="T73" fmla="*/ 118 h 124"/>
                  <a:gd name="T74" fmla="*/ 8 w 67"/>
                  <a:gd name="T75" fmla="*/ 120 h 124"/>
                  <a:gd name="T76" fmla="*/ 6 w 67"/>
                  <a:gd name="T77" fmla="*/ 122 h 124"/>
                  <a:gd name="T78" fmla="*/ 5 w 67"/>
                  <a:gd name="T79" fmla="*/ 123 h 124"/>
                  <a:gd name="T80" fmla="*/ 3 w 67"/>
                  <a:gd name="T81" fmla="*/ 123 h 124"/>
                  <a:gd name="T82" fmla="*/ 1 w 67"/>
                  <a:gd name="T83" fmla="*/ 122 h 124"/>
                  <a:gd name="T84" fmla="*/ 0 w 67"/>
                  <a:gd name="T85" fmla="*/ 120 h 124"/>
                  <a:gd name="T86" fmla="*/ 0 w 67"/>
                  <a:gd name="T87" fmla="*/ 118 h 124"/>
                  <a:gd name="T88" fmla="*/ 0 w 67"/>
                  <a:gd name="T89" fmla="*/ 116 h 124"/>
                  <a:gd name="T90" fmla="*/ 9 w 67"/>
                  <a:gd name="T91" fmla="*/ 115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7" h="124">
                    <a:moveTo>
                      <a:pt x="9" y="115"/>
                    </a:moveTo>
                    <a:lnTo>
                      <a:pt x="0" y="116"/>
                    </a:lnTo>
                    <a:lnTo>
                      <a:pt x="1" y="105"/>
                    </a:lnTo>
                    <a:lnTo>
                      <a:pt x="3" y="94"/>
                    </a:lnTo>
                    <a:lnTo>
                      <a:pt x="5" y="85"/>
                    </a:lnTo>
                    <a:lnTo>
                      <a:pt x="7" y="75"/>
                    </a:lnTo>
                    <a:lnTo>
                      <a:pt x="10" y="65"/>
                    </a:lnTo>
                    <a:lnTo>
                      <a:pt x="13" y="57"/>
                    </a:lnTo>
                    <a:lnTo>
                      <a:pt x="16" y="49"/>
                    </a:lnTo>
                    <a:lnTo>
                      <a:pt x="19" y="42"/>
                    </a:lnTo>
                    <a:lnTo>
                      <a:pt x="23" y="35"/>
                    </a:lnTo>
                    <a:lnTo>
                      <a:pt x="27" y="28"/>
                    </a:lnTo>
                    <a:lnTo>
                      <a:pt x="32" y="22"/>
                    </a:lnTo>
                    <a:lnTo>
                      <a:pt x="37" y="17"/>
                    </a:lnTo>
                    <a:lnTo>
                      <a:pt x="43" y="11"/>
                    </a:lnTo>
                    <a:lnTo>
                      <a:pt x="49" y="7"/>
                    </a:lnTo>
                    <a:lnTo>
                      <a:pt x="56" y="3"/>
                    </a:lnTo>
                    <a:lnTo>
                      <a:pt x="63" y="0"/>
                    </a:lnTo>
                    <a:lnTo>
                      <a:pt x="66" y="11"/>
                    </a:lnTo>
                    <a:lnTo>
                      <a:pt x="59" y="14"/>
                    </a:lnTo>
                    <a:lnTo>
                      <a:pt x="53" y="17"/>
                    </a:lnTo>
                    <a:lnTo>
                      <a:pt x="49" y="21"/>
                    </a:lnTo>
                    <a:lnTo>
                      <a:pt x="43" y="25"/>
                    </a:lnTo>
                    <a:lnTo>
                      <a:pt x="39" y="30"/>
                    </a:lnTo>
                    <a:lnTo>
                      <a:pt x="35" y="35"/>
                    </a:lnTo>
                    <a:lnTo>
                      <a:pt x="31" y="41"/>
                    </a:lnTo>
                    <a:lnTo>
                      <a:pt x="27" y="48"/>
                    </a:lnTo>
                    <a:lnTo>
                      <a:pt x="24" y="54"/>
                    </a:lnTo>
                    <a:lnTo>
                      <a:pt x="21" y="62"/>
                    </a:lnTo>
                    <a:lnTo>
                      <a:pt x="18" y="70"/>
                    </a:lnTo>
                    <a:lnTo>
                      <a:pt x="16" y="78"/>
                    </a:lnTo>
                    <a:lnTo>
                      <a:pt x="14" y="88"/>
                    </a:lnTo>
                    <a:lnTo>
                      <a:pt x="12" y="97"/>
                    </a:lnTo>
                    <a:lnTo>
                      <a:pt x="10" y="107"/>
                    </a:lnTo>
                    <a:lnTo>
                      <a:pt x="9" y="118"/>
                    </a:lnTo>
                    <a:lnTo>
                      <a:pt x="0" y="119"/>
                    </a:lnTo>
                    <a:lnTo>
                      <a:pt x="9" y="118"/>
                    </a:lnTo>
                    <a:lnTo>
                      <a:pt x="8" y="120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3" y="123"/>
                    </a:lnTo>
                    <a:lnTo>
                      <a:pt x="1" y="122"/>
                    </a:lnTo>
                    <a:lnTo>
                      <a:pt x="0" y="120"/>
                    </a:lnTo>
                    <a:lnTo>
                      <a:pt x="0" y="118"/>
                    </a:lnTo>
                    <a:lnTo>
                      <a:pt x="0" y="116"/>
                    </a:lnTo>
                    <a:lnTo>
                      <a:pt x="9" y="1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20" name="Freeform 152">
                <a:extLst>
                  <a:ext uri="{FF2B5EF4-FFF2-40B4-BE49-F238E27FC236}">
                    <a16:creationId xmlns:a16="http://schemas.microsoft.com/office/drawing/2014/main" id="{38BAEC41-A4FE-ECC2-DAAA-E044BDB6E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1547"/>
                <a:ext cx="39" cy="139"/>
              </a:xfrm>
              <a:custGeom>
                <a:avLst/>
                <a:gdLst>
                  <a:gd name="T0" fmla="*/ 29 w 39"/>
                  <a:gd name="T1" fmla="*/ 2 h 139"/>
                  <a:gd name="T2" fmla="*/ 36 w 39"/>
                  <a:gd name="T3" fmla="*/ 8 h 139"/>
                  <a:gd name="T4" fmla="*/ 33 w 39"/>
                  <a:gd name="T5" fmla="*/ 15 h 139"/>
                  <a:gd name="T6" fmla="*/ 29 w 39"/>
                  <a:gd name="T7" fmla="*/ 22 h 139"/>
                  <a:gd name="T8" fmla="*/ 26 w 39"/>
                  <a:gd name="T9" fmla="*/ 29 h 139"/>
                  <a:gd name="T10" fmla="*/ 23 w 39"/>
                  <a:gd name="T11" fmla="*/ 37 h 139"/>
                  <a:gd name="T12" fmla="*/ 20 w 39"/>
                  <a:gd name="T13" fmla="*/ 46 h 139"/>
                  <a:gd name="T14" fmla="*/ 17 w 39"/>
                  <a:gd name="T15" fmla="*/ 53 h 139"/>
                  <a:gd name="T16" fmla="*/ 15 w 39"/>
                  <a:gd name="T17" fmla="*/ 61 h 139"/>
                  <a:gd name="T18" fmla="*/ 13 w 39"/>
                  <a:gd name="T19" fmla="*/ 69 h 139"/>
                  <a:gd name="T20" fmla="*/ 11 w 39"/>
                  <a:gd name="T21" fmla="*/ 77 h 139"/>
                  <a:gd name="T22" fmla="*/ 10 w 39"/>
                  <a:gd name="T23" fmla="*/ 85 h 139"/>
                  <a:gd name="T24" fmla="*/ 9 w 39"/>
                  <a:gd name="T25" fmla="*/ 93 h 139"/>
                  <a:gd name="T26" fmla="*/ 9 w 39"/>
                  <a:gd name="T27" fmla="*/ 101 h 139"/>
                  <a:gd name="T28" fmla="*/ 9 w 39"/>
                  <a:gd name="T29" fmla="*/ 109 h 139"/>
                  <a:gd name="T30" fmla="*/ 9 w 39"/>
                  <a:gd name="T31" fmla="*/ 117 h 139"/>
                  <a:gd name="T32" fmla="*/ 10 w 39"/>
                  <a:gd name="T33" fmla="*/ 126 h 139"/>
                  <a:gd name="T34" fmla="*/ 12 w 39"/>
                  <a:gd name="T35" fmla="*/ 134 h 139"/>
                  <a:gd name="T36" fmla="*/ 4 w 39"/>
                  <a:gd name="T37" fmla="*/ 138 h 139"/>
                  <a:gd name="T38" fmla="*/ 2 w 39"/>
                  <a:gd name="T39" fmla="*/ 128 h 139"/>
                  <a:gd name="T40" fmla="*/ 1 w 39"/>
                  <a:gd name="T41" fmla="*/ 119 h 139"/>
                  <a:gd name="T42" fmla="*/ 0 w 39"/>
                  <a:gd name="T43" fmla="*/ 110 h 139"/>
                  <a:gd name="T44" fmla="*/ 0 w 39"/>
                  <a:gd name="T45" fmla="*/ 100 h 139"/>
                  <a:gd name="T46" fmla="*/ 0 w 39"/>
                  <a:gd name="T47" fmla="*/ 92 h 139"/>
                  <a:gd name="T48" fmla="*/ 1 w 39"/>
                  <a:gd name="T49" fmla="*/ 83 h 139"/>
                  <a:gd name="T50" fmla="*/ 2 w 39"/>
                  <a:gd name="T51" fmla="*/ 74 h 139"/>
                  <a:gd name="T52" fmla="*/ 4 w 39"/>
                  <a:gd name="T53" fmla="*/ 66 h 139"/>
                  <a:gd name="T54" fmla="*/ 6 w 39"/>
                  <a:gd name="T55" fmla="*/ 57 h 139"/>
                  <a:gd name="T56" fmla="*/ 9 w 39"/>
                  <a:gd name="T57" fmla="*/ 48 h 139"/>
                  <a:gd name="T58" fmla="*/ 12 w 39"/>
                  <a:gd name="T59" fmla="*/ 40 h 139"/>
                  <a:gd name="T60" fmla="*/ 15 w 39"/>
                  <a:gd name="T61" fmla="*/ 32 h 139"/>
                  <a:gd name="T62" fmla="*/ 18 w 39"/>
                  <a:gd name="T63" fmla="*/ 24 h 139"/>
                  <a:gd name="T64" fmla="*/ 21 w 39"/>
                  <a:gd name="T65" fmla="*/ 17 h 139"/>
                  <a:gd name="T66" fmla="*/ 25 w 39"/>
                  <a:gd name="T67" fmla="*/ 9 h 139"/>
                  <a:gd name="T68" fmla="*/ 29 w 39"/>
                  <a:gd name="T69" fmla="*/ 2 h 139"/>
                  <a:gd name="T70" fmla="*/ 36 w 39"/>
                  <a:gd name="T71" fmla="*/ 8 h 139"/>
                  <a:gd name="T72" fmla="*/ 29 w 39"/>
                  <a:gd name="T73" fmla="*/ 2 h 139"/>
                  <a:gd name="T74" fmla="*/ 31 w 39"/>
                  <a:gd name="T75" fmla="*/ 0 h 139"/>
                  <a:gd name="T76" fmla="*/ 32 w 39"/>
                  <a:gd name="T77" fmla="*/ 0 h 139"/>
                  <a:gd name="T78" fmla="*/ 34 w 39"/>
                  <a:gd name="T79" fmla="*/ 0 h 139"/>
                  <a:gd name="T80" fmla="*/ 35 w 39"/>
                  <a:gd name="T81" fmla="*/ 0 h 139"/>
                  <a:gd name="T82" fmla="*/ 36 w 39"/>
                  <a:gd name="T83" fmla="*/ 2 h 139"/>
                  <a:gd name="T84" fmla="*/ 38 w 39"/>
                  <a:gd name="T85" fmla="*/ 3 h 139"/>
                  <a:gd name="T86" fmla="*/ 38 w 39"/>
                  <a:gd name="T87" fmla="*/ 5 h 139"/>
                  <a:gd name="T88" fmla="*/ 36 w 39"/>
                  <a:gd name="T89" fmla="*/ 8 h 139"/>
                  <a:gd name="T90" fmla="*/ 29 w 39"/>
                  <a:gd name="T91" fmla="*/ 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139">
                    <a:moveTo>
                      <a:pt x="29" y="2"/>
                    </a:moveTo>
                    <a:lnTo>
                      <a:pt x="36" y="8"/>
                    </a:lnTo>
                    <a:lnTo>
                      <a:pt x="33" y="15"/>
                    </a:lnTo>
                    <a:lnTo>
                      <a:pt x="29" y="22"/>
                    </a:lnTo>
                    <a:lnTo>
                      <a:pt x="26" y="29"/>
                    </a:lnTo>
                    <a:lnTo>
                      <a:pt x="23" y="37"/>
                    </a:lnTo>
                    <a:lnTo>
                      <a:pt x="20" y="46"/>
                    </a:lnTo>
                    <a:lnTo>
                      <a:pt x="17" y="53"/>
                    </a:lnTo>
                    <a:lnTo>
                      <a:pt x="15" y="61"/>
                    </a:lnTo>
                    <a:lnTo>
                      <a:pt x="13" y="69"/>
                    </a:lnTo>
                    <a:lnTo>
                      <a:pt x="11" y="77"/>
                    </a:lnTo>
                    <a:lnTo>
                      <a:pt x="10" y="85"/>
                    </a:lnTo>
                    <a:lnTo>
                      <a:pt x="9" y="93"/>
                    </a:lnTo>
                    <a:lnTo>
                      <a:pt x="9" y="101"/>
                    </a:lnTo>
                    <a:lnTo>
                      <a:pt x="9" y="109"/>
                    </a:lnTo>
                    <a:lnTo>
                      <a:pt x="9" y="117"/>
                    </a:lnTo>
                    <a:lnTo>
                      <a:pt x="10" y="126"/>
                    </a:lnTo>
                    <a:lnTo>
                      <a:pt x="12" y="134"/>
                    </a:lnTo>
                    <a:lnTo>
                      <a:pt x="4" y="138"/>
                    </a:lnTo>
                    <a:lnTo>
                      <a:pt x="2" y="128"/>
                    </a:lnTo>
                    <a:lnTo>
                      <a:pt x="1" y="119"/>
                    </a:lnTo>
                    <a:lnTo>
                      <a:pt x="0" y="110"/>
                    </a:lnTo>
                    <a:lnTo>
                      <a:pt x="0" y="100"/>
                    </a:lnTo>
                    <a:lnTo>
                      <a:pt x="0" y="92"/>
                    </a:lnTo>
                    <a:lnTo>
                      <a:pt x="1" y="83"/>
                    </a:lnTo>
                    <a:lnTo>
                      <a:pt x="2" y="74"/>
                    </a:lnTo>
                    <a:lnTo>
                      <a:pt x="4" y="66"/>
                    </a:lnTo>
                    <a:lnTo>
                      <a:pt x="6" y="57"/>
                    </a:lnTo>
                    <a:lnTo>
                      <a:pt x="9" y="48"/>
                    </a:lnTo>
                    <a:lnTo>
                      <a:pt x="12" y="40"/>
                    </a:lnTo>
                    <a:lnTo>
                      <a:pt x="15" y="32"/>
                    </a:lnTo>
                    <a:lnTo>
                      <a:pt x="18" y="24"/>
                    </a:lnTo>
                    <a:lnTo>
                      <a:pt x="21" y="17"/>
                    </a:lnTo>
                    <a:lnTo>
                      <a:pt x="25" y="9"/>
                    </a:lnTo>
                    <a:lnTo>
                      <a:pt x="29" y="2"/>
                    </a:lnTo>
                    <a:lnTo>
                      <a:pt x="36" y="8"/>
                    </a:lnTo>
                    <a:lnTo>
                      <a:pt x="29" y="2"/>
                    </a:lnTo>
                    <a:lnTo>
                      <a:pt x="31" y="0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2"/>
                    </a:lnTo>
                    <a:lnTo>
                      <a:pt x="38" y="3"/>
                    </a:lnTo>
                    <a:lnTo>
                      <a:pt x="38" y="5"/>
                    </a:lnTo>
                    <a:lnTo>
                      <a:pt x="36" y="8"/>
                    </a:lnTo>
                    <a:lnTo>
                      <a:pt x="29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21" name="Freeform 153">
                <a:extLst>
                  <a:ext uri="{FF2B5EF4-FFF2-40B4-BE49-F238E27FC236}">
                    <a16:creationId xmlns:a16="http://schemas.microsoft.com/office/drawing/2014/main" id="{CEA6B149-549C-0EB8-B0B6-31F2AAF0E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1549"/>
                <a:ext cx="60" cy="125"/>
              </a:xfrm>
              <a:custGeom>
                <a:avLst/>
                <a:gdLst>
                  <a:gd name="T0" fmla="*/ 8 w 60"/>
                  <a:gd name="T1" fmla="*/ 112 h 125"/>
                  <a:gd name="T2" fmla="*/ 2 w 60"/>
                  <a:gd name="T3" fmla="*/ 119 h 125"/>
                  <a:gd name="T4" fmla="*/ 1 w 60"/>
                  <a:gd name="T5" fmla="*/ 109 h 125"/>
                  <a:gd name="T6" fmla="*/ 0 w 60"/>
                  <a:gd name="T7" fmla="*/ 99 h 125"/>
                  <a:gd name="T8" fmla="*/ 0 w 60"/>
                  <a:gd name="T9" fmla="*/ 90 h 125"/>
                  <a:gd name="T10" fmla="*/ 1 w 60"/>
                  <a:gd name="T11" fmla="*/ 81 h 125"/>
                  <a:gd name="T12" fmla="*/ 4 w 60"/>
                  <a:gd name="T13" fmla="*/ 73 h 125"/>
                  <a:gd name="T14" fmla="*/ 7 w 60"/>
                  <a:gd name="T15" fmla="*/ 66 h 125"/>
                  <a:gd name="T16" fmla="*/ 10 w 60"/>
                  <a:gd name="T17" fmla="*/ 59 h 125"/>
                  <a:gd name="T18" fmla="*/ 14 w 60"/>
                  <a:gd name="T19" fmla="*/ 52 h 125"/>
                  <a:gd name="T20" fmla="*/ 19 w 60"/>
                  <a:gd name="T21" fmla="*/ 45 h 125"/>
                  <a:gd name="T22" fmla="*/ 23 w 60"/>
                  <a:gd name="T23" fmla="*/ 39 h 125"/>
                  <a:gd name="T24" fmla="*/ 28 w 60"/>
                  <a:gd name="T25" fmla="*/ 33 h 125"/>
                  <a:gd name="T26" fmla="*/ 33 w 60"/>
                  <a:gd name="T27" fmla="*/ 26 h 125"/>
                  <a:gd name="T28" fmla="*/ 38 w 60"/>
                  <a:gd name="T29" fmla="*/ 20 h 125"/>
                  <a:gd name="T30" fmla="*/ 43 w 60"/>
                  <a:gd name="T31" fmla="*/ 13 h 125"/>
                  <a:gd name="T32" fmla="*/ 47 w 60"/>
                  <a:gd name="T33" fmla="*/ 7 h 125"/>
                  <a:gd name="T34" fmla="*/ 51 w 60"/>
                  <a:gd name="T35" fmla="*/ 0 h 125"/>
                  <a:gd name="T36" fmla="*/ 59 w 60"/>
                  <a:gd name="T37" fmla="*/ 5 h 125"/>
                  <a:gd name="T38" fmla="*/ 54 w 60"/>
                  <a:gd name="T39" fmla="*/ 13 h 125"/>
                  <a:gd name="T40" fmla="*/ 50 w 60"/>
                  <a:gd name="T41" fmla="*/ 21 h 125"/>
                  <a:gd name="T42" fmla="*/ 44 w 60"/>
                  <a:gd name="T43" fmla="*/ 27 h 125"/>
                  <a:gd name="T44" fmla="*/ 40 w 60"/>
                  <a:gd name="T45" fmla="*/ 34 h 125"/>
                  <a:gd name="T46" fmla="*/ 35 w 60"/>
                  <a:gd name="T47" fmla="*/ 41 h 125"/>
                  <a:gd name="T48" fmla="*/ 30 w 60"/>
                  <a:gd name="T49" fmla="*/ 47 h 125"/>
                  <a:gd name="T50" fmla="*/ 25 w 60"/>
                  <a:gd name="T51" fmla="*/ 53 h 125"/>
                  <a:gd name="T52" fmla="*/ 21 w 60"/>
                  <a:gd name="T53" fmla="*/ 59 h 125"/>
                  <a:gd name="T54" fmla="*/ 18 w 60"/>
                  <a:gd name="T55" fmla="*/ 65 h 125"/>
                  <a:gd name="T56" fmla="*/ 15 w 60"/>
                  <a:gd name="T57" fmla="*/ 71 h 125"/>
                  <a:gd name="T58" fmla="*/ 12 w 60"/>
                  <a:gd name="T59" fmla="*/ 77 h 125"/>
                  <a:gd name="T60" fmla="*/ 10 w 60"/>
                  <a:gd name="T61" fmla="*/ 84 h 125"/>
                  <a:gd name="T62" fmla="*/ 9 w 60"/>
                  <a:gd name="T63" fmla="*/ 91 h 125"/>
                  <a:gd name="T64" fmla="*/ 9 w 60"/>
                  <a:gd name="T65" fmla="*/ 99 h 125"/>
                  <a:gd name="T66" fmla="*/ 9 w 60"/>
                  <a:gd name="T67" fmla="*/ 107 h 125"/>
                  <a:gd name="T68" fmla="*/ 11 w 60"/>
                  <a:gd name="T69" fmla="*/ 116 h 125"/>
                  <a:gd name="T70" fmla="*/ 6 w 60"/>
                  <a:gd name="T71" fmla="*/ 123 h 125"/>
                  <a:gd name="T72" fmla="*/ 11 w 60"/>
                  <a:gd name="T73" fmla="*/ 116 h 125"/>
                  <a:gd name="T74" fmla="*/ 11 w 60"/>
                  <a:gd name="T75" fmla="*/ 118 h 125"/>
                  <a:gd name="T76" fmla="*/ 11 w 60"/>
                  <a:gd name="T77" fmla="*/ 121 h 125"/>
                  <a:gd name="T78" fmla="*/ 9 w 60"/>
                  <a:gd name="T79" fmla="*/ 122 h 125"/>
                  <a:gd name="T80" fmla="*/ 8 w 60"/>
                  <a:gd name="T81" fmla="*/ 123 h 125"/>
                  <a:gd name="T82" fmla="*/ 7 w 60"/>
                  <a:gd name="T83" fmla="*/ 124 h 125"/>
                  <a:gd name="T84" fmla="*/ 5 w 60"/>
                  <a:gd name="T85" fmla="*/ 123 h 125"/>
                  <a:gd name="T86" fmla="*/ 3 w 60"/>
                  <a:gd name="T87" fmla="*/ 121 h 125"/>
                  <a:gd name="T88" fmla="*/ 2 w 60"/>
                  <a:gd name="T89" fmla="*/ 119 h 125"/>
                  <a:gd name="T90" fmla="*/ 8 w 60"/>
                  <a:gd name="T91" fmla="*/ 112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0" h="125">
                    <a:moveTo>
                      <a:pt x="8" y="112"/>
                    </a:moveTo>
                    <a:lnTo>
                      <a:pt x="2" y="119"/>
                    </a:lnTo>
                    <a:lnTo>
                      <a:pt x="1" y="109"/>
                    </a:lnTo>
                    <a:lnTo>
                      <a:pt x="0" y="99"/>
                    </a:lnTo>
                    <a:lnTo>
                      <a:pt x="0" y="90"/>
                    </a:lnTo>
                    <a:lnTo>
                      <a:pt x="1" y="81"/>
                    </a:lnTo>
                    <a:lnTo>
                      <a:pt x="4" y="73"/>
                    </a:lnTo>
                    <a:lnTo>
                      <a:pt x="7" y="66"/>
                    </a:lnTo>
                    <a:lnTo>
                      <a:pt x="10" y="59"/>
                    </a:lnTo>
                    <a:lnTo>
                      <a:pt x="14" y="52"/>
                    </a:lnTo>
                    <a:lnTo>
                      <a:pt x="19" y="45"/>
                    </a:lnTo>
                    <a:lnTo>
                      <a:pt x="23" y="39"/>
                    </a:lnTo>
                    <a:lnTo>
                      <a:pt x="28" y="33"/>
                    </a:lnTo>
                    <a:lnTo>
                      <a:pt x="33" y="26"/>
                    </a:lnTo>
                    <a:lnTo>
                      <a:pt x="38" y="20"/>
                    </a:lnTo>
                    <a:lnTo>
                      <a:pt x="43" y="13"/>
                    </a:lnTo>
                    <a:lnTo>
                      <a:pt x="47" y="7"/>
                    </a:lnTo>
                    <a:lnTo>
                      <a:pt x="51" y="0"/>
                    </a:lnTo>
                    <a:lnTo>
                      <a:pt x="59" y="5"/>
                    </a:lnTo>
                    <a:lnTo>
                      <a:pt x="54" y="13"/>
                    </a:lnTo>
                    <a:lnTo>
                      <a:pt x="50" y="21"/>
                    </a:lnTo>
                    <a:lnTo>
                      <a:pt x="44" y="27"/>
                    </a:lnTo>
                    <a:lnTo>
                      <a:pt x="40" y="34"/>
                    </a:lnTo>
                    <a:lnTo>
                      <a:pt x="35" y="41"/>
                    </a:lnTo>
                    <a:lnTo>
                      <a:pt x="30" y="47"/>
                    </a:lnTo>
                    <a:lnTo>
                      <a:pt x="25" y="53"/>
                    </a:lnTo>
                    <a:lnTo>
                      <a:pt x="21" y="59"/>
                    </a:lnTo>
                    <a:lnTo>
                      <a:pt x="18" y="65"/>
                    </a:lnTo>
                    <a:lnTo>
                      <a:pt x="15" y="71"/>
                    </a:lnTo>
                    <a:lnTo>
                      <a:pt x="12" y="77"/>
                    </a:lnTo>
                    <a:lnTo>
                      <a:pt x="10" y="84"/>
                    </a:lnTo>
                    <a:lnTo>
                      <a:pt x="9" y="91"/>
                    </a:lnTo>
                    <a:lnTo>
                      <a:pt x="9" y="99"/>
                    </a:lnTo>
                    <a:lnTo>
                      <a:pt x="9" y="107"/>
                    </a:lnTo>
                    <a:lnTo>
                      <a:pt x="11" y="116"/>
                    </a:lnTo>
                    <a:lnTo>
                      <a:pt x="6" y="123"/>
                    </a:lnTo>
                    <a:lnTo>
                      <a:pt x="11" y="116"/>
                    </a:lnTo>
                    <a:lnTo>
                      <a:pt x="11" y="118"/>
                    </a:lnTo>
                    <a:lnTo>
                      <a:pt x="11" y="121"/>
                    </a:lnTo>
                    <a:lnTo>
                      <a:pt x="9" y="122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2" y="119"/>
                    </a:lnTo>
                    <a:lnTo>
                      <a:pt x="8" y="1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22" name="Freeform 154">
                <a:extLst>
                  <a:ext uri="{FF2B5EF4-FFF2-40B4-BE49-F238E27FC236}">
                    <a16:creationId xmlns:a16="http://schemas.microsoft.com/office/drawing/2014/main" id="{2E5FF804-405C-03D3-95C1-9DA1FE4BF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" y="1601"/>
                <a:ext cx="32" cy="73"/>
              </a:xfrm>
              <a:custGeom>
                <a:avLst/>
                <a:gdLst>
                  <a:gd name="T0" fmla="*/ 5 w 32"/>
                  <a:gd name="T1" fmla="*/ 0 h 73"/>
                  <a:gd name="T2" fmla="*/ 8 w 32"/>
                  <a:gd name="T3" fmla="*/ 5 h 73"/>
                  <a:gd name="T4" fmla="*/ 9 w 32"/>
                  <a:gd name="T5" fmla="*/ 10 h 73"/>
                  <a:gd name="T6" fmla="*/ 9 w 32"/>
                  <a:gd name="T7" fmla="*/ 15 h 73"/>
                  <a:gd name="T8" fmla="*/ 11 w 32"/>
                  <a:gd name="T9" fmla="*/ 21 h 73"/>
                  <a:gd name="T10" fmla="*/ 11 w 32"/>
                  <a:gd name="T11" fmla="*/ 26 h 73"/>
                  <a:gd name="T12" fmla="*/ 12 w 32"/>
                  <a:gd name="T13" fmla="*/ 30 h 73"/>
                  <a:gd name="T14" fmla="*/ 14 w 32"/>
                  <a:gd name="T15" fmla="*/ 35 h 73"/>
                  <a:gd name="T16" fmla="*/ 15 w 32"/>
                  <a:gd name="T17" fmla="*/ 39 h 73"/>
                  <a:gd name="T18" fmla="*/ 16 w 32"/>
                  <a:gd name="T19" fmla="*/ 43 h 73"/>
                  <a:gd name="T20" fmla="*/ 17 w 32"/>
                  <a:gd name="T21" fmla="*/ 47 h 73"/>
                  <a:gd name="T22" fmla="*/ 19 w 32"/>
                  <a:gd name="T23" fmla="*/ 50 h 73"/>
                  <a:gd name="T24" fmla="*/ 21 w 32"/>
                  <a:gd name="T25" fmla="*/ 53 h 73"/>
                  <a:gd name="T26" fmla="*/ 22 w 32"/>
                  <a:gd name="T27" fmla="*/ 56 h 73"/>
                  <a:gd name="T28" fmla="*/ 24 w 32"/>
                  <a:gd name="T29" fmla="*/ 58 h 73"/>
                  <a:gd name="T30" fmla="*/ 26 w 32"/>
                  <a:gd name="T31" fmla="*/ 59 h 73"/>
                  <a:gd name="T32" fmla="*/ 28 w 32"/>
                  <a:gd name="T33" fmla="*/ 60 h 73"/>
                  <a:gd name="T34" fmla="*/ 31 w 32"/>
                  <a:gd name="T35" fmla="*/ 61 h 73"/>
                  <a:gd name="T36" fmla="*/ 29 w 32"/>
                  <a:gd name="T37" fmla="*/ 72 h 73"/>
                  <a:gd name="T38" fmla="*/ 25 w 32"/>
                  <a:gd name="T39" fmla="*/ 71 h 73"/>
                  <a:gd name="T40" fmla="*/ 22 w 32"/>
                  <a:gd name="T41" fmla="*/ 69 h 73"/>
                  <a:gd name="T42" fmla="*/ 19 w 32"/>
                  <a:gd name="T43" fmla="*/ 66 h 73"/>
                  <a:gd name="T44" fmla="*/ 16 w 32"/>
                  <a:gd name="T45" fmla="*/ 64 h 73"/>
                  <a:gd name="T46" fmla="*/ 14 w 32"/>
                  <a:gd name="T47" fmla="*/ 60 h 73"/>
                  <a:gd name="T48" fmla="*/ 11 w 32"/>
                  <a:gd name="T49" fmla="*/ 56 h 73"/>
                  <a:gd name="T50" fmla="*/ 9 w 32"/>
                  <a:gd name="T51" fmla="*/ 53 h 73"/>
                  <a:gd name="T52" fmla="*/ 8 w 32"/>
                  <a:gd name="T53" fmla="*/ 48 h 73"/>
                  <a:gd name="T54" fmla="*/ 7 w 32"/>
                  <a:gd name="T55" fmla="*/ 43 h 73"/>
                  <a:gd name="T56" fmla="*/ 5 w 32"/>
                  <a:gd name="T57" fmla="*/ 38 h 73"/>
                  <a:gd name="T58" fmla="*/ 4 w 32"/>
                  <a:gd name="T59" fmla="*/ 33 h 73"/>
                  <a:gd name="T60" fmla="*/ 2 w 32"/>
                  <a:gd name="T61" fmla="*/ 28 h 73"/>
                  <a:gd name="T62" fmla="*/ 2 w 32"/>
                  <a:gd name="T63" fmla="*/ 22 h 73"/>
                  <a:gd name="T64" fmla="*/ 1 w 32"/>
                  <a:gd name="T65" fmla="*/ 17 h 73"/>
                  <a:gd name="T66" fmla="*/ 0 w 32"/>
                  <a:gd name="T67" fmla="*/ 11 h 73"/>
                  <a:gd name="T68" fmla="*/ 0 w 32"/>
                  <a:gd name="T69" fmla="*/ 5 h 73"/>
                  <a:gd name="T70" fmla="*/ 3 w 32"/>
                  <a:gd name="T71" fmla="*/ 10 h 73"/>
                  <a:gd name="T72" fmla="*/ 0 w 32"/>
                  <a:gd name="T73" fmla="*/ 5 h 73"/>
                  <a:gd name="T74" fmla="*/ 0 w 32"/>
                  <a:gd name="T75" fmla="*/ 3 h 73"/>
                  <a:gd name="T76" fmla="*/ 1 w 32"/>
                  <a:gd name="T77" fmla="*/ 1 h 73"/>
                  <a:gd name="T78" fmla="*/ 2 w 32"/>
                  <a:gd name="T79" fmla="*/ 0 h 73"/>
                  <a:gd name="T80" fmla="*/ 4 w 32"/>
                  <a:gd name="T81" fmla="*/ 0 h 73"/>
                  <a:gd name="T82" fmla="*/ 5 w 32"/>
                  <a:gd name="T83" fmla="*/ 0 h 73"/>
                  <a:gd name="T84" fmla="*/ 7 w 32"/>
                  <a:gd name="T85" fmla="*/ 1 h 73"/>
                  <a:gd name="T86" fmla="*/ 8 w 32"/>
                  <a:gd name="T87" fmla="*/ 2 h 73"/>
                  <a:gd name="T88" fmla="*/ 8 w 32"/>
                  <a:gd name="T89" fmla="*/ 5 h 73"/>
                  <a:gd name="T90" fmla="*/ 5 w 32"/>
                  <a:gd name="T9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2" h="73">
                    <a:moveTo>
                      <a:pt x="5" y="0"/>
                    </a:moveTo>
                    <a:lnTo>
                      <a:pt x="8" y="5"/>
                    </a:lnTo>
                    <a:lnTo>
                      <a:pt x="9" y="10"/>
                    </a:lnTo>
                    <a:lnTo>
                      <a:pt x="9" y="15"/>
                    </a:lnTo>
                    <a:lnTo>
                      <a:pt x="11" y="21"/>
                    </a:lnTo>
                    <a:lnTo>
                      <a:pt x="11" y="26"/>
                    </a:lnTo>
                    <a:lnTo>
                      <a:pt x="12" y="30"/>
                    </a:lnTo>
                    <a:lnTo>
                      <a:pt x="14" y="35"/>
                    </a:lnTo>
                    <a:lnTo>
                      <a:pt x="15" y="39"/>
                    </a:lnTo>
                    <a:lnTo>
                      <a:pt x="16" y="43"/>
                    </a:lnTo>
                    <a:lnTo>
                      <a:pt x="17" y="47"/>
                    </a:lnTo>
                    <a:lnTo>
                      <a:pt x="19" y="50"/>
                    </a:lnTo>
                    <a:lnTo>
                      <a:pt x="21" y="53"/>
                    </a:lnTo>
                    <a:lnTo>
                      <a:pt x="22" y="56"/>
                    </a:lnTo>
                    <a:lnTo>
                      <a:pt x="24" y="58"/>
                    </a:lnTo>
                    <a:lnTo>
                      <a:pt x="26" y="59"/>
                    </a:lnTo>
                    <a:lnTo>
                      <a:pt x="28" y="60"/>
                    </a:lnTo>
                    <a:lnTo>
                      <a:pt x="31" y="61"/>
                    </a:lnTo>
                    <a:lnTo>
                      <a:pt x="29" y="72"/>
                    </a:lnTo>
                    <a:lnTo>
                      <a:pt x="25" y="71"/>
                    </a:lnTo>
                    <a:lnTo>
                      <a:pt x="22" y="69"/>
                    </a:lnTo>
                    <a:lnTo>
                      <a:pt x="19" y="66"/>
                    </a:lnTo>
                    <a:lnTo>
                      <a:pt x="16" y="64"/>
                    </a:lnTo>
                    <a:lnTo>
                      <a:pt x="14" y="60"/>
                    </a:lnTo>
                    <a:lnTo>
                      <a:pt x="11" y="56"/>
                    </a:lnTo>
                    <a:lnTo>
                      <a:pt x="9" y="53"/>
                    </a:lnTo>
                    <a:lnTo>
                      <a:pt x="8" y="48"/>
                    </a:lnTo>
                    <a:lnTo>
                      <a:pt x="7" y="43"/>
                    </a:lnTo>
                    <a:lnTo>
                      <a:pt x="5" y="38"/>
                    </a:lnTo>
                    <a:lnTo>
                      <a:pt x="4" y="33"/>
                    </a:lnTo>
                    <a:lnTo>
                      <a:pt x="2" y="28"/>
                    </a:lnTo>
                    <a:lnTo>
                      <a:pt x="2" y="22"/>
                    </a:lnTo>
                    <a:lnTo>
                      <a:pt x="1" y="17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3" y="10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23" name="Freeform 155">
                <a:extLst>
                  <a:ext uri="{FF2B5EF4-FFF2-40B4-BE49-F238E27FC236}">
                    <a16:creationId xmlns:a16="http://schemas.microsoft.com/office/drawing/2014/main" id="{078BA40B-188E-CD29-3173-7235240F0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1597"/>
                <a:ext cx="43" cy="138"/>
              </a:xfrm>
              <a:custGeom>
                <a:avLst/>
                <a:gdLst>
                  <a:gd name="T0" fmla="*/ 19 w 43"/>
                  <a:gd name="T1" fmla="*/ 131 h 138"/>
                  <a:gd name="T2" fmla="*/ 21 w 43"/>
                  <a:gd name="T3" fmla="*/ 136 h 138"/>
                  <a:gd name="T4" fmla="*/ 17 w 43"/>
                  <a:gd name="T5" fmla="*/ 131 h 138"/>
                  <a:gd name="T6" fmla="*/ 14 w 43"/>
                  <a:gd name="T7" fmla="*/ 125 h 138"/>
                  <a:gd name="T8" fmla="*/ 11 w 43"/>
                  <a:gd name="T9" fmla="*/ 116 h 138"/>
                  <a:gd name="T10" fmla="*/ 8 w 43"/>
                  <a:gd name="T11" fmla="*/ 105 h 138"/>
                  <a:gd name="T12" fmla="*/ 5 w 43"/>
                  <a:gd name="T13" fmla="*/ 94 h 138"/>
                  <a:gd name="T14" fmla="*/ 3 w 43"/>
                  <a:gd name="T15" fmla="*/ 82 h 138"/>
                  <a:gd name="T16" fmla="*/ 1 w 43"/>
                  <a:gd name="T17" fmla="*/ 69 h 138"/>
                  <a:gd name="T18" fmla="*/ 0 w 43"/>
                  <a:gd name="T19" fmla="*/ 57 h 138"/>
                  <a:gd name="T20" fmla="*/ 0 w 43"/>
                  <a:gd name="T21" fmla="*/ 44 h 138"/>
                  <a:gd name="T22" fmla="*/ 1 w 43"/>
                  <a:gd name="T23" fmla="*/ 32 h 138"/>
                  <a:gd name="T24" fmla="*/ 3 w 43"/>
                  <a:gd name="T25" fmla="*/ 22 h 138"/>
                  <a:gd name="T26" fmla="*/ 7 w 43"/>
                  <a:gd name="T27" fmla="*/ 12 h 138"/>
                  <a:gd name="T28" fmla="*/ 13 w 43"/>
                  <a:gd name="T29" fmla="*/ 5 h 138"/>
                  <a:gd name="T30" fmla="*/ 21 w 43"/>
                  <a:gd name="T31" fmla="*/ 0 h 138"/>
                  <a:gd name="T32" fmla="*/ 30 w 43"/>
                  <a:gd name="T33" fmla="*/ 0 h 138"/>
                  <a:gd name="T34" fmla="*/ 42 w 43"/>
                  <a:gd name="T35" fmla="*/ 2 h 138"/>
                  <a:gd name="T36" fmla="*/ 39 w 43"/>
                  <a:gd name="T37" fmla="*/ 14 h 138"/>
                  <a:gd name="T38" fmla="*/ 30 w 43"/>
                  <a:gd name="T39" fmla="*/ 11 h 138"/>
                  <a:gd name="T40" fmla="*/ 22 w 43"/>
                  <a:gd name="T41" fmla="*/ 11 h 138"/>
                  <a:gd name="T42" fmla="*/ 17 w 43"/>
                  <a:gd name="T43" fmla="*/ 14 h 138"/>
                  <a:gd name="T44" fmla="*/ 14 w 43"/>
                  <a:gd name="T45" fmla="*/ 19 h 138"/>
                  <a:gd name="T46" fmla="*/ 11 w 43"/>
                  <a:gd name="T47" fmla="*/ 26 h 138"/>
                  <a:gd name="T48" fmla="*/ 9 w 43"/>
                  <a:gd name="T49" fmla="*/ 34 h 138"/>
                  <a:gd name="T50" fmla="*/ 8 w 43"/>
                  <a:gd name="T51" fmla="*/ 45 h 138"/>
                  <a:gd name="T52" fmla="*/ 8 w 43"/>
                  <a:gd name="T53" fmla="*/ 56 h 138"/>
                  <a:gd name="T54" fmla="*/ 10 w 43"/>
                  <a:gd name="T55" fmla="*/ 68 h 138"/>
                  <a:gd name="T56" fmla="*/ 11 w 43"/>
                  <a:gd name="T57" fmla="*/ 79 h 138"/>
                  <a:gd name="T58" fmla="*/ 14 w 43"/>
                  <a:gd name="T59" fmla="*/ 91 h 138"/>
                  <a:gd name="T60" fmla="*/ 16 w 43"/>
                  <a:gd name="T61" fmla="*/ 102 h 138"/>
                  <a:gd name="T62" fmla="*/ 19 w 43"/>
                  <a:gd name="T63" fmla="*/ 111 h 138"/>
                  <a:gd name="T64" fmla="*/ 22 w 43"/>
                  <a:gd name="T65" fmla="*/ 119 h 138"/>
                  <a:gd name="T66" fmla="*/ 25 w 43"/>
                  <a:gd name="T67" fmla="*/ 124 h 138"/>
                  <a:gd name="T68" fmla="*/ 26 w 43"/>
                  <a:gd name="T69" fmla="*/ 127 h 138"/>
                  <a:gd name="T70" fmla="*/ 28 w 43"/>
                  <a:gd name="T71" fmla="*/ 131 h 138"/>
                  <a:gd name="T72" fmla="*/ 26 w 43"/>
                  <a:gd name="T73" fmla="*/ 127 h 138"/>
                  <a:gd name="T74" fmla="*/ 28 w 43"/>
                  <a:gd name="T75" fmla="*/ 128 h 138"/>
                  <a:gd name="T76" fmla="*/ 28 w 43"/>
                  <a:gd name="T77" fmla="*/ 131 h 138"/>
                  <a:gd name="T78" fmla="*/ 28 w 43"/>
                  <a:gd name="T79" fmla="*/ 133 h 138"/>
                  <a:gd name="T80" fmla="*/ 27 w 43"/>
                  <a:gd name="T81" fmla="*/ 134 h 138"/>
                  <a:gd name="T82" fmla="*/ 26 w 43"/>
                  <a:gd name="T83" fmla="*/ 136 h 138"/>
                  <a:gd name="T84" fmla="*/ 25 w 43"/>
                  <a:gd name="T85" fmla="*/ 137 h 138"/>
                  <a:gd name="T86" fmla="*/ 23 w 43"/>
                  <a:gd name="T87" fmla="*/ 137 h 138"/>
                  <a:gd name="T88" fmla="*/ 21 w 43"/>
                  <a:gd name="T89" fmla="*/ 136 h 138"/>
                  <a:gd name="T90" fmla="*/ 19 w 43"/>
                  <a:gd name="T91" fmla="*/ 13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3" h="138">
                    <a:moveTo>
                      <a:pt x="19" y="131"/>
                    </a:moveTo>
                    <a:lnTo>
                      <a:pt x="21" y="136"/>
                    </a:lnTo>
                    <a:lnTo>
                      <a:pt x="17" y="131"/>
                    </a:lnTo>
                    <a:lnTo>
                      <a:pt x="14" y="125"/>
                    </a:lnTo>
                    <a:lnTo>
                      <a:pt x="11" y="116"/>
                    </a:lnTo>
                    <a:lnTo>
                      <a:pt x="8" y="105"/>
                    </a:lnTo>
                    <a:lnTo>
                      <a:pt x="5" y="94"/>
                    </a:lnTo>
                    <a:lnTo>
                      <a:pt x="3" y="82"/>
                    </a:lnTo>
                    <a:lnTo>
                      <a:pt x="1" y="69"/>
                    </a:lnTo>
                    <a:lnTo>
                      <a:pt x="0" y="57"/>
                    </a:lnTo>
                    <a:lnTo>
                      <a:pt x="0" y="44"/>
                    </a:lnTo>
                    <a:lnTo>
                      <a:pt x="1" y="32"/>
                    </a:lnTo>
                    <a:lnTo>
                      <a:pt x="3" y="22"/>
                    </a:lnTo>
                    <a:lnTo>
                      <a:pt x="7" y="12"/>
                    </a:lnTo>
                    <a:lnTo>
                      <a:pt x="13" y="5"/>
                    </a:lnTo>
                    <a:lnTo>
                      <a:pt x="21" y="0"/>
                    </a:lnTo>
                    <a:lnTo>
                      <a:pt x="30" y="0"/>
                    </a:lnTo>
                    <a:lnTo>
                      <a:pt x="42" y="2"/>
                    </a:lnTo>
                    <a:lnTo>
                      <a:pt x="39" y="14"/>
                    </a:lnTo>
                    <a:lnTo>
                      <a:pt x="30" y="11"/>
                    </a:lnTo>
                    <a:lnTo>
                      <a:pt x="22" y="11"/>
                    </a:lnTo>
                    <a:lnTo>
                      <a:pt x="17" y="14"/>
                    </a:lnTo>
                    <a:lnTo>
                      <a:pt x="14" y="19"/>
                    </a:lnTo>
                    <a:lnTo>
                      <a:pt x="11" y="26"/>
                    </a:lnTo>
                    <a:lnTo>
                      <a:pt x="9" y="34"/>
                    </a:lnTo>
                    <a:lnTo>
                      <a:pt x="8" y="45"/>
                    </a:lnTo>
                    <a:lnTo>
                      <a:pt x="8" y="56"/>
                    </a:lnTo>
                    <a:lnTo>
                      <a:pt x="10" y="68"/>
                    </a:lnTo>
                    <a:lnTo>
                      <a:pt x="11" y="79"/>
                    </a:lnTo>
                    <a:lnTo>
                      <a:pt x="14" y="91"/>
                    </a:lnTo>
                    <a:lnTo>
                      <a:pt x="16" y="102"/>
                    </a:lnTo>
                    <a:lnTo>
                      <a:pt x="19" y="111"/>
                    </a:lnTo>
                    <a:lnTo>
                      <a:pt x="22" y="119"/>
                    </a:lnTo>
                    <a:lnTo>
                      <a:pt x="25" y="124"/>
                    </a:lnTo>
                    <a:lnTo>
                      <a:pt x="26" y="127"/>
                    </a:lnTo>
                    <a:lnTo>
                      <a:pt x="28" y="131"/>
                    </a:lnTo>
                    <a:lnTo>
                      <a:pt x="26" y="127"/>
                    </a:lnTo>
                    <a:lnTo>
                      <a:pt x="28" y="128"/>
                    </a:lnTo>
                    <a:lnTo>
                      <a:pt x="28" y="131"/>
                    </a:lnTo>
                    <a:lnTo>
                      <a:pt x="28" y="133"/>
                    </a:lnTo>
                    <a:lnTo>
                      <a:pt x="27" y="134"/>
                    </a:lnTo>
                    <a:lnTo>
                      <a:pt x="26" y="136"/>
                    </a:lnTo>
                    <a:lnTo>
                      <a:pt x="25" y="137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19" y="1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24" name="Freeform 156">
                <a:extLst>
                  <a:ext uri="{FF2B5EF4-FFF2-40B4-BE49-F238E27FC236}">
                    <a16:creationId xmlns:a16="http://schemas.microsoft.com/office/drawing/2014/main" id="{6207CEBD-85DD-FA5E-97D7-35B2E876D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" y="1728"/>
                <a:ext cx="51" cy="66"/>
              </a:xfrm>
              <a:custGeom>
                <a:avLst/>
                <a:gdLst>
                  <a:gd name="T0" fmla="*/ 40 w 51"/>
                  <a:gd name="T1" fmla="*/ 56 h 66"/>
                  <a:gd name="T2" fmla="*/ 46 w 51"/>
                  <a:gd name="T3" fmla="*/ 63 h 66"/>
                  <a:gd name="T4" fmla="*/ 39 w 51"/>
                  <a:gd name="T5" fmla="*/ 65 h 66"/>
                  <a:gd name="T6" fmla="*/ 34 w 51"/>
                  <a:gd name="T7" fmla="*/ 65 h 66"/>
                  <a:gd name="T8" fmla="*/ 28 w 51"/>
                  <a:gd name="T9" fmla="*/ 63 h 66"/>
                  <a:gd name="T10" fmla="*/ 24 w 51"/>
                  <a:gd name="T11" fmla="*/ 62 h 66"/>
                  <a:gd name="T12" fmla="*/ 19 w 51"/>
                  <a:gd name="T13" fmla="*/ 59 h 66"/>
                  <a:gd name="T14" fmla="*/ 15 w 51"/>
                  <a:gd name="T15" fmla="*/ 55 h 66"/>
                  <a:gd name="T16" fmla="*/ 12 w 51"/>
                  <a:gd name="T17" fmla="*/ 51 h 66"/>
                  <a:gd name="T18" fmla="*/ 9 w 51"/>
                  <a:gd name="T19" fmla="*/ 46 h 66"/>
                  <a:gd name="T20" fmla="*/ 7 w 51"/>
                  <a:gd name="T21" fmla="*/ 40 h 66"/>
                  <a:gd name="T22" fmla="*/ 4 w 51"/>
                  <a:gd name="T23" fmla="*/ 35 h 66"/>
                  <a:gd name="T24" fmla="*/ 3 w 51"/>
                  <a:gd name="T25" fmla="*/ 29 h 66"/>
                  <a:gd name="T26" fmla="*/ 2 w 51"/>
                  <a:gd name="T27" fmla="*/ 24 h 66"/>
                  <a:gd name="T28" fmla="*/ 1 w 51"/>
                  <a:gd name="T29" fmla="*/ 17 h 66"/>
                  <a:gd name="T30" fmla="*/ 0 w 51"/>
                  <a:gd name="T31" fmla="*/ 11 h 66"/>
                  <a:gd name="T32" fmla="*/ 0 w 51"/>
                  <a:gd name="T33" fmla="*/ 5 h 66"/>
                  <a:gd name="T34" fmla="*/ 0 w 51"/>
                  <a:gd name="T35" fmla="*/ 0 h 66"/>
                  <a:gd name="T36" fmla="*/ 9 w 51"/>
                  <a:gd name="T37" fmla="*/ 0 h 66"/>
                  <a:gd name="T38" fmla="*/ 9 w 51"/>
                  <a:gd name="T39" fmla="*/ 5 h 66"/>
                  <a:gd name="T40" fmla="*/ 9 w 51"/>
                  <a:gd name="T41" fmla="*/ 10 h 66"/>
                  <a:gd name="T42" fmla="*/ 10 w 51"/>
                  <a:gd name="T43" fmla="*/ 16 h 66"/>
                  <a:gd name="T44" fmla="*/ 11 w 51"/>
                  <a:gd name="T45" fmla="*/ 21 h 66"/>
                  <a:gd name="T46" fmla="*/ 12 w 51"/>
                  <a:gd name="T47" fmla="*/ 26 h 66"/>
                  <a:gd name="T48" fmla="*/ 13 w 51"/>
                  <a:gd name="T49" fmla="*/ 31 h 66"/>
                  <a:gd name="T50" fmla="*/ 15 w 51"/>
                  <a:gd name="T51" fmla="*/ 35 h 66"/>
                  <a:gd name="T52" fmla="*/ 17 w 51"/>
                  <a:gd name="T53" fmla="*/ 40 h 66"/>
                  <a:gd name="T54" fmla="*/ 19 w 51"/>
                  <a:gd name="T55" fmla="*/ 43 h 66"/>
                  <a:gd name="T56" fmla="*/ 21 w 51"/>
                  <a:gd name="T57" fmla="*/ 46 h 66"/>
                  <a:gd name="T58" fmla="*/ 24 w 51"/>
                  <a:gd name="T59" fmla="*/ 49 h 66"/>
                  <a:gd name="T60" fmla="*/ 27 w 51"/>
                  <a:gd name="T61" fmla="*/ 51 h 66"/>
                  <a:gd name="T62" fmla="*/ 30 w 51"/>
                  <a:gd name="T63" fmla="*/ 52 h 66"/>
                  <a:gd name="T64" fmla="*/ 34 w 51"/>
                  <a:gd name="T65" fmla="*/ 53 h 66"/>
                  <a:gd name="T66" fmla="*/ 39 w 51"/>
                  <a:gd name="T67" fmla="*/ 53 h 66"/>
                  <a:gd name="T68" fmla="*/ 43 w 51"/>
                  <a:gd name="T69" fmla="*/ 52 h 66"/>
                  <a:gd name="T70" fmla="*/ 50 w 51"/>
                  <a:gd name="T71" fmla="*/ 59 h 66"/>
                  <a:gd name="T72" fmla="*/ 43 w 51"/>
                  <a:gd name="T73" fmla="*/ 52 h 66"/>
                  <a:gd name="T74" fmla="*/ 46 w 51"/>
                  <a:gd name="T75" fmla="*/ 52 h 66"/>
                  <a:gd name="T76" fmla="*/ 47 w 51"/>
                  <a:gd name="T77" fmla="*/ 53 h 66"/>
                  <a:gd name="T78" fmla="*/ 48 w 51"/>
                  <a:gd name="T79" fmla="*/ 55 h 66"/>
                  <a:gd name="T80" fmla="*/ 50 w 51"/>
                  <a:gd name="T81" fmla="*/ 56 h 66"/>
                  <a:gd name="T82" fmla="*/ 50 w 51"/>
                  <a:gd name="T83" fmla="*/ 59 h 66"/>
                  <a:gd name="T84" fmla="*/ 49 w 51"/>
                  <a:gd name="T85" fmla="*/ 61 h 66"/>
                  <a:gd name="T86" fmla="*/ 48 w 51"/>
                  <a:gd name="T87" fmla="*/ 62 h 66"/>
                  <a:gd name="T88" fmla="*/ 46 w 51"/>
                  <a:gd name="T89" fmla="*/ 63 h 66"/>
                  <a:gd name="T90" fmla="*/ 40 w 51"/>
                  <a:gd name="T91" fmla="*/ 5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1" h="66">
                    <a:moveTo>
                      <a:pt x="40" y="56"/>
                    </a:moveTo>
                    <a:lnTo>
                      <a:pt x="46" y="63"/>
                    </a:lnTo>
                    <a:lnTo>
                      <a:pt x="39" y="65"/>
                    </a:lnTo>
                    <a:lnTo>
                      <a:pt x="34" y="65"/>
                    </a:lnTo>
                    <a:lnTo>
                      <a:pt x="28" y="63"/>
                    </a:lnTo>
                    <a:lnTo>
                      <a:pt x="24" y="62"/>
                    </a:lnTo>
                    <a:lnTo>
                      <a:pt x="19" y="59"/>
                    </a:lnTo>
                    <a:lnTo>
                      <a:pt x="15" y="55"/>
                    </a:lnTo>
                    <a:lnTo>
                      <a:pt x="12" y="51"/>
                    </a:lnTo>
                    <a:lnTo>
                      <a:pt x="9" y="46"/>
                    </a:lnTo>
                    <a:lnTo>
                      <a:pt x="7" y="40"/>
                    </a:lnTo>
                    <a:lnTo>
                      <a:pt x="4" y="35"/>
                    </a:lnTo>
                    <a:lnTo>
                      <a:pt x="3" y="29"/>
                    </a:lnTo>
                    <a:lnTo>
                      <a:pt x="2" y="24"/>
                    </a:lnTo>
                    <a:lnTo>
                      <a:pt x="1" y="17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9" y="10"/>
                    </a:lnTo>
                    <a:lnTo>
                      <a:pt x="10" y="16"/>
                    </a:lnTo>
                    <a:lnTo>
                      <a:pt x="11" y="21"/>
                    </a:lnTo>
                    <a:lnTo>
                      <a:pt x="12" y="26"/>
                    </a:lnTo>
                    <a:lnTo>
                      <a:pt x="13" y="31"/>
                    </a:lnTo>
                    <a:lnTo>
                      <a:pt x="15" y="35"/>
                    </a:lnTo>
                    <a:lnTo>
                      <a:pt x="17" y="40"/>
                    </a:lnTo>
                    <a:lnTo>
                      <a:pt x="19" y="43"/>
                    </a:lnTo>
                    <a:lnTo>
                      <a:pt x="21" y="46"/>
                    </a:lnTo>
                    <a:lnTo>
                      <a:pt x="24" y="49"/>
                    </a:lnTo>
                    <a:lnTo>
                      <a:pt x="27" y="51"/>
                    </a:lnTo>
                    <a:lnTo>
                      <a:pt x="30" y="52"/>
                    </a:lnTo>
                    <a:lnTo>
                      <a:pt x="34" y="53"/>
                    </a:lnTo>
                    <a:lnTo>
                      <a:pt x="39" y="53"/>
                    </a:lnTo>
                    <a:lnTo>
                      <a:pt x="43" y="52"/>
                    </a:lnTo>
                    <a:lnTo>
                      <a:pt x="50" y="59"/>
                    </a:lnTo>
                    <a:lnTo>
                      <a:pt x="43" y="52"/>
                    </a:lnTo>
                    <a:lnTo>
                      <a:pt x="46" y="52"/>
                    </a:lnTo>
                    <a:lnTo>
                      <a:pt x="47" y="53"/>
                    </a:lnTo>
                    <a:lnTo>
                      <a:pt x="48" y="55"/>
                    </a:lnTo>
                    <a:lnTo>
                      <a:pt x="50" y="56"/>
                    </a:lnTo>
                    <a:lnTo>
                      <a:pt x="50" y="59"/>
                    </a:lnTo>
                    <a:lnTo>
                      <a:pt x="49" y="61"/>
                    </a:lnTo>
                    <a:lnTo>
                      <a:pt x="48" y="62"/>
                    </a:lnTo>
                    <a:lnTo>
                      <a:pt x="46" y="63"/>
                    </a:lnTo>
                    <a:lnTo>
                      <a:pt x="40" y="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25" name="Freeform 157">
                <a:extLst>
                  <a:ext uri="{FF2B5EF4-FFF2-40B4-BE49-F238E27FC236}">
                    <a16:creationId xmlns:a16="http://schemas.microsoft.com/office/drawing/2014/main" id="{8FD3C249-6D9A-9FE8-B211-ABD5F76B9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1784"/>
                <a:ext cx="22" cy="133"/>
              </a:xfrm>
              <a:custGeom>
                <a:avLst/>
                <a:gdLst>
                  <a:gd name="T0" fmla="*/ 19 w 22"/>
                  <a:gd name="T1" fmla="*/ 122 h 133"/>
                  <a:gd name="T2" fmla="*/ 9 w 22"/>
                  <a:gd name="T3" fmla="*/ 127 h 133"/>
                  <a:gd name="T4" fmla="*/ 8 w 22"/>
                  <a:gd name="T5" fmla="*/ 120 h 133"/>
                  <a:gd name="T6" fmla="*/ 6 w 22"/>
                  <a:gd name="T7" fmla="*/ 111 h 133"/>
                  <a:gd name="T8" fmla="*/ 4 w 22"/>
                  <a:gd name="T9" fmla="*/ 104 h 133"/>
                  <a:gd name="T10" fmla="*/ 3 w 22"/>
                  <a:gd name="T11" fmla="*/ 97 h 133"/>
                  <a:gd name="T12" fmla="*/ 2 w 22"/>
                  <a:gd name="T13" fmla="*/ 90 h 133"/>
                  <a:gd name="T14" fmla="*/ 1 w 22"/>
                  <a:gd name="T15" fmla="*/ 83 h 133"/>
                  <a:gd name="T16" fmla="*/ 0 w 22"/>
                  <a:gd name="T17" fmla="*/ 76 h 133"/>
                  <a:gd name="T18" fmla="*/ 0 w 22"/>
                  <a:gd name="T19" fmla="*/ 68 h 133"/>
                  <a:gd name="T20" fmla="*/ 0 w 22"/>
                  <a:gd name="T21" fmla="*/ 61 h 133"/>
                  <a:gd name="T22" fmla="*/ 0 w 22"/>
                  <a:gd name="T23" fmla="*/ 53 h 133"/>
                  <a:gd name="T24" fmla="*/ 0 w 22"/>
                  <a:gd name="T25" fmla="*/ 45 h 133"/>
                  <a:gd name="T26" fmla="*/ 1 w 22"/>
                  <a:gd name="T27" fmla="*/ 37 h 133"/>
                  <a:gd name="T28" fmla="*/ 2 w 22"/>
                  <a:gd name="T29" fmla="*/ 29 h 133"/>
                  <a:gd name="T30" fmla="*/ 4 w 22"/>
                  <a:gd name="T31" fmla="*/ 19 h 133"/>
                  <a:gd name="T32" fmla="*/ 5 w 22"/>
                  <a:gd name="T33" fmla="*/ 10 h 133"/>
                  <a:gd name="T34" fmla="*/ 8 w 22"/>
                  <a:gd name="T35" fmla="*/ 0 h 133"/>
                  <a:gd name="T36" fmla="*/ 20 w 22"/>
                  <a:gd name="T37" fmla="*/ 2 h 133"/>
                  <a:gd name="T38" fmla="*/ 17 w 22"/>
                  <a:gd name="T39" fmla="*/ 11 h 133"/>
                  <a:gd name="T40" fmla="*/ 16 w 22"/>
                  <a:gd name="T41" fmla="*/ 21 h 133"/>
                  <a:gd name="T42" fmla="*/ 14 w 22"/>
                  <a:gd name="T43" fmla="*/ 29 h 133"/>
                  <a:gd name="T44" fmla="*/ 13 w 22"/>
                  <a:gd name="T45" fmla="*/ 38 h 133"/>
                  <a:gd name="T46" fmla="*/ 12 w 22"/>
                  <a:gd name="T47" fmla="*/ 46 h 133"/>
                  <a:gd name="T48" fmla="*/ 12 w 22"/>
                  <a:gd name="T49" fmla="*/ 53 h 133"/>
                  <a:gd name="T50" fmla="*/ 12 w 22"/>
                  <a:gd name="T51" fmla="*/ 61 h 133"/>
                  <a:gd name="T52" fmla="*/ 12 w 22"/>
                  <a:gd name="T53" fmla="*/ 68 h 133"/>
                  <a:gd name="T54" fmla="*/ 12 w 22"/>
                  <a:gd name="T55" fmla="*/ 75 h 133"/>
                  <a:gd name="T56" fmla="*/ 13 w 22"/>
                  <a:gd name="T57" fmla="*/ 82 h 133"/>
                  <a:gd name="T58" fmla="*/ 14 w 22"/>
                  <a:gd name="T59" fmla="*/ 88 h 133"/>
                  <a:gd name="T60" fmla="*/ 15 w 22"/>
                  <a:gd name="T61" fmla="*/ 96 h 133"/>
                  <a:gd name="T62" fmla="*/ 16 w 22"/>
                  <a:gd name="T63" fmla="*/ 102 h 133"/>
                  <a:gd name="T64" fmla="*/ 18 w 22"/>
                  <a:gd name="T65" fmla="*/ 110 h 133"/>
                  <a:gd name="T66" fmla="*/ 20 w 22"/>
                  <a:gd name="T67" fmla="*/ 117 h 133"/>
                  <a:gd name="T68" fmla="*/ 21 w 22"/>
                  <a:gd name="T69" fmla="*/ 125 h 133"/>
                  <a:gd name="T70" fmla="*/ 11 w 22"/>
                  <a:gd name="T71" fmla="*/ 130 h 133"/>
                  <a:gd name="T72" fmla="*/ 21 w 22"/>
                  <a:gd name="T73" fmla="*/ 125 h 133"/>
                  <a:gd name="T74" fmla="*/ 21 w 22"/>
                  <a:gd name="T75" fmla="*/ 127 h 133"/>
                  <a:gd name="T76" fmla="*/ 20 w 22"/>
                  <a:gd name="T77" fmla="*/ 129 h 133"/>
                  <a:gd name="T78" fmla="*/ 18 w 22"/>
                  <a:gd name="T79" fmla="*/ 131 h 133"/>
                  <a:gd name="T80" fmla="*/ 16 w 22"/>
                  <a:gd name="T81" fmla="*/ 132 h 133"/>
                  <a:gd name="T82" fmla="*/ 14 w 22"/>
                  <a:gd name="T83" fmla="*/ 132 h 133"/>
                  <a:gd name="T84" fmla="*/ 12 w 22"/>
                  <a:gd name="T85" fmla="*/ 131 h 133"/>
                  <a:gd name="T86" fmla="*/ 10 w 22"/>
                  <a:gd name="T87" fmla="*/ 129 h 133"/>
                  <a:gd name="T88" fmla="*/ 9 w 22"/>
                  <a:gd name="T89" fmla="*/ 127 h 133"/>
                  <a:gd name="T90" fmla="*/ 19 w 22"/>
                  <a:gd name="T91" fmla="*/ 122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133">
                    <a:moveTo>
                      <a:pt x="19" y="122"/>
                    </a:moveTo>
                    <a:lnTo>
                      <a:pt x="9" y="127"/>
                    </a:lnTo>
                    <a:lnTo>
                      <a:pt x="8" y="120"/>
                    </a:lnTo>
                    <a:lnTo>
                      <a:pt x="6" y="111"/>
                    </a:lnTo>
                    <a:lnTo>
                      <a:pt x="4" y="104"/>
                    </a:lnTo>
                    <a:lnTo>
                      <a:pt x="3" y="97"/>
                    </a:lnTo>
                    <a:lnTo>
                      <a:pt x="2" y="90"/>
                    </a:lnTo>
                    <a:lnTo>
                      <a:pt x="1" y="83"/>
                    </a:lnTo>
                    <a:lnTo>
                      <a:pt x="0" y="76"/>
                    </a:lnTo>
                    <a:lnTo>
                      <a:pt x="0" y="68"/>
                    </a:lnTo>
                    <a:lnTo>
                      <a:pt x="0" y="61"/>
                    </a:lnTo>
                    <a:lnTo>
                      <a:pt x="0" y="53"/>
                    </a:lnTo>
                    <a:lnTo>
                      <a:pt x="0" y="45"/>
                    </a:lnTo>
                    <a:lnTo>
                      <a:pt x="1" y="37"/>
                    </a:lnTo>
                    <a:lnTo>
                      <a:pt x="2" y="29"/>
                    </a:lnTo>
                    <a:lnTo>
                      <a:pt x="4" y="19"/>
                    </a:lnTo>
                    <a:lnTo>
                      <a:pt x="5" y="10"/>
                    </a:lnTo>
                    <a:lnTo>
                      <a:pt x="8" y="0"/>
                    </a:lnTo>
                    <a:lnTo>
                      <a:pt x="20" y="2"/>
                    </a:lnTo>
                    <a:lnTo>
                      <a:pt x="17" y="11"/>
                    </a:lnTo>
                    <a:lnTo>
                      <a:pt x="16" y="21"/>
                    </a:lnTo>
                    <a:lnTo>
                      <a:pt x="14" y="29"/>
                    </a:lnTo>
                    <a:lnTo>
                      <a:pt x="13" y="38"/>
                    </a:lnTo>
                    <a:lnTo>
                      <a:pt x="12" y="46"/>
                    </a:lnTo>
                    <a:lnTo>
                      <a:pt x="12" y="53"/>
                    </a:lnTo>
                    <a:lnTo>
                      <a:pt x="12" y="61"/>
                    </a:lnTo>
                    <a:lnTo>
                      <a:pt x="12" y="68"/>
                    </a:lnTo>
                    <a:lnTo>
                      <a:pt x="12" y="75"/>
                    </a:lnTo>
                    <a:lnTo>
                      <a:pt x="13" y="82"/>
                    </a:lnTo>
                    <a:lnTo>
                      <a:pt x="14" y="88"/>
                    </a:lnTo>
                    <a:lnTo>
                      <a:pt x="15" y="96"/>
                    </a:lnTo>
                    <a:lnTo>
                      <a:pt x="16" y="102"/>
                    </a:lnTo>
                    <a:lnTo>
                      <a:pt x="18" y="110"/>
                    </a:lnTo>
                    <a:lnTo>
                      <a:pt x="20" y="117"/>
                    </a:lnTo>
                    <a:lnTo>
                      <a:pt x="21" y="125"/>
                    </a:lnTo>
                    <a:lnTo>
                      <a:pt x="11" y="130"/>
                    </a:lnTo>
                    <a:lnTo>
                      <a:pt x="21" y="125"/>
                    </a:lnTo>
                    <a:lnTo>
                      <a:pt x="21" y="127"/>
                    </a:lnTo>
                    <a:lnTo>
                      <a:pt x="20" y="129"/>
                    </a:lnTo>
                    <a:lnTo>
                      <a:pt x="18" y="131"/>
                    </a:lnTo>
                    <a:lnTo>
                      <a:pt x="16" y="132"/>
                    </a:lnTo>
                    <a:lnTo>
                      <a:pt x="14" y="132"/>
                    </a:lnTo>
                    <a:lnTo>
                      <a:pt x="12" y="131"/>
                    </a:lnTo>
                    <a:lnTo>
                      <a:pt x="10" y="129"/>
                    </a:lnTo>
                    <a:lnTo>
                      <a:pt x="9" y="127"/>
                    </a:lnTo>
                    <a:lnTo>
                      <a:pt x="19" y="1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26" name="Freeform 158">
                <a:extLst>
                  <a:ext uri="{FF2B5EF4-FFF2-40B4-BE49-F238E27FC236}">
                    <a16:creationId xmlns:a16="http://schemas.microsoft.com/office/drawing/2014/main" id="{061B17A1-F15D-C3D9-7B73-D6364A9A0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876"/>
                <a:ext cx="34" cy="38"/>
              </a:xfrm>
              <a:custGeom>
                <a:avLst/>
                <a:gdLst>
                  <a:gd name="T0" fmla="*/ 5 w 34"/>
                  <a:gd name="T1" fmla="*/ 0 h 38"/>
                  <a:gd name="T2" fmla="*/ 7 w 34"/>
                  <a:gd name="T3" fmla="*/ 1 h 38"/>
                  <a:gd name="T4" fmla="*/ 10 w 34"/>
                  <a:gd name="T5" fmla="*/ 4 h 38"/>
                  <a:gd name="T6" fmla="*/ 14 w 34"/>
                  <a:gd name="T7" fmla="*/ 8 h 38"/>
                  <a:gd name="T8" fmla="*/ 18 w 34"/>
                  <a:gd name="T9" fmla="*/ 12 h 38"/>
                  <a:gd name="T10" fmla="*/ 21 w 34"/>
                  <a:gd name="T11" fmla="*/ 16 h 38"/>
                  <a:gd name="T12" fmla="*/ 25 w 34"/>
                  <a:gd name="T13" fmla="*/ 19 h 38"/>
                  <a:gd name="T14" fmla="*/ 28 w 34"/>
                  <a:gd name="T15" fmla="*/ 23 h 38"/>
                  <a:gd name="T16" fmla="*/ 31 w 34"/>
                  <a:gd name="T17" fmla="*/ 26 h 38"/>
                  <a:gd name="T18" fmla="*/ 33 w 34"/>
                  <a:gd name="T19" fmla="*/ 29 h 38"/>
                  <a:gd name="T20" fmla="*/ 27 w 34"/>
                  <a:gd name="T21" fmla="*/ 37 h 38"/>
                  <a:gd name="T22" fmla="*/ 24 w 34"/>
                  <a:gd name="T23" fmla="*/ 34 h 38"/>
                  <a:gd name="T24" fmla="*/ 22 w 34"/>
                  <a:gd name="T25" fmla="*/ 31 h 38"/>
                  <a:gd name="T26" fmla="*/ 18 w 34"/>
                  <a:gd name="T27" fmla="*/ 28 h 38"/>
                  <a:gd name="T28" fmla="*/ 15 w 34"/>
                  <a:gd name="T29" fmla="*/ 24 h 38"/>
                  <a:gd name="T30" fmla="*/ 12 w 34"/>
                  <a:gd name="T31" fmla="*/ 20 h 38"/>
                  <a:gd name="T32" fmla="*/ 8 w 34"/>
                  <a:gd name="T33" fmla="*/ 16 h 38"/>
                  <a:gd name="T34" fmla="*/ 4 w 34"/>
                  <a:gd name="T35" fmla="*/ 12 h 38"/>
                  <a:gd name="T36" fmla="*/ 1 w 34"/>
                  <a:gd name="T37" fmla="*/ 9 h 38"/>
                  <a:gd name="T38" fmla="*/ 3 w 34"/>
                  <a:gd name="T39" fmla="*/ 10 h 38"/>
                  <a:gd name="T40" fmla="*/ 1 w 34"/>
                  <a:gd name="T41" fmla="*/ 9 h 38"/>
                  <a:gd name="T42" fmla="*/ 0 w 34"/>
                  <a:gd name="T43" fmla="*/ 7 h 38"/>
                  <a:gd name="T44" fmla="*/ 0 w 34"/>
                  <a:gd name="T45" fmla="*/ 4 h 38"/>
                  <a:gd name="T46" fmla="*/ 0 w 34"/>
                  <a:gd name="T47" fmla="*/ 2 h 38"/>
                  <a:gd name="T48" fmla="*/ 1 w 34"/>
                  <a:gd name="T49" fmla="*/ 1 h 38"/>
                  <a:gd name="T50" fmla="*/ 2 w 34"/>
                  <a:gd name="T51" fmla="*/ 0 h 38"/>
                  <a:gd name="T52" fmla="*/ 4 w 34"/>
                  <a:gd name="T53" fmla="*/ 0 h 38"/>
                  <a:gd name="T54" fmla="*/ 5 w 34"/>
                  <a:gd name="T55" fmla="*/ 0 h 38"/>
                  <a:gd name="T56" fmla="*/ 7 w 34"/>
                  <a:gd name="T57" fmla="*/ 1 h 38"/>
                  <a:gd name="T58" fmla="*/ 5 w 34"/>
                  <a:gd name="T5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38">
                    <a:moveTo>
                      <a:pt x="5" y="0"/>
                    </a:moveTo>
                    <a:lnTo>
                      <a:pt x="7" y="1"/>
                    </a:lnTo>
                    <a:lnTo>
                      <a:pt x="10" y="4"/>
                    </a:lnTo>
                    <a:lnTo>
                      <a:pt x="14" y="8"/>
                    </a:lnTo>
                    <a:lnTo>
                      <a:pt x="18" y="12"/>
                    </a:lnTo>
                    <a:lnTo>
                      <a:pt x="21" y="16"/>
                    </a:lnTo>
                    <a:lnTo>
                      <a:pt x="25" y="19"/>
                    </a:lnTo>
                    <a:lnTo>
                      <a:pt x="28" y="23"/>
                    </a:lnTo>
                    <a:lnTo>
                      <a:pt x="31" y="26"/>
                    </a:lnTo>
                    <a:lnTo>
                      <a:pt x="33" y="29"/>
                    </a:lnTo>
                    <a:lnTo>
                      <a:pt x="27" y="37"/>
                    </a:lnTo>
                    <a:lnTo>
                      <a:pt x="24" y="34"/>
                    </a:lnTo>
                    <a:lnTo>
                      <a:pt x="22" y="31"/>
                    </a:lnTo>
                    <a:lnTo>
                      <a:pt x="18" y="28"/>
                    </a:lnTo>
                    <a:lnTo>
                      <a:pt x="15" y="24"/>
                    </a:lnTo>
                    <a:lnTo>
                      <a:pt x="12" y="20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1" y="9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27" name="Freeform 159">
                <a:extLst>
                  <a:ext uri="{FF2B5EF4-FFF2-40B4-BE49-F238E27FC236}">
                    <a16:creationId xmlns:a16="http://schemas.microsoft.com/office/drawing/2014/main" id="{11284118-D4BA-AE38-3F65-1DB977037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1782"/>
                <a:ext cx="42" cy="106"/>
              </a:xfrm>
              <a:custGeom>
                <a:avLst/>
                <a:gdLst>
                  <a:gd name="T0" fmla="*/ 3 w 42"/>
                  <a:gd name="T1" fmla="*/ 0 h 106"/>
                  <a:gd name="T2" fmla="*/ 10 w 42"/>
                  <a:gd name="T3" fmla="*/ 6 h 106"/>
                  <a:gd name="T4" fmla="*/ 9 w 42"/>
                  <a:gd name="T5" fmla="*/ 11 h 106"/>
                  <a:gd name="T6" fmla="*/ 9 w 42"/>
                  <a:gd name="T7" fmla="*/ 17 h 106"/>
                  <a:gd name="T8" fmla="*/ 9 w 42"/>
                  <a:gd name="T9" fmla="*/ 24 h 106"/>
                  <a:gd name="T10" fmla="*/ 9 w 42"/>
                  <a:gd name="T11" fmla="*/ 31 h 106"/>
                  <a:gd name="T12" fmla="*/ 9 w 42"/>
                  <a:gd name="T13" fmla="*/ 37 h 106"/>
                  <a:gd name="T14" fmla="*/ 10 w 42"/>
                  <a:gd name="T15" fmla="*/ 44 h 106"/>
                  <a:gd name="T16" fmla="*/ 11 w 42"/>
                  <a:gd name="T17" fmla="*/ 51 h 106"/>
                  <a:gd name="T18" fmla="*/ 13 w 42"/>
                  <a:gd name="T19" fmla="*/ 58 h 106"/>
                  <a:gd name="T20" fmla="*/ 15 w 42"/>
                  <a:gd name="T21" fmla="*/ 65 h 106"/>
                  <a:gd name="T22" fmla="*/ 17 w 42"/>
                  <a:gd name="T23" fmla="*/ 70 h 106"/>
                  <a:gd name="T24" fmla="*/ 20 w 42"/>
                  <a:gd name="T25" fmla="*/ 76 h 106"/>
                  <a:gd name="T26" fmla="*/ 23 w 42"/>
                  <a:gd name="T27" fmla="*/ 81 h 106"/>
                  <a:gd name="T28" fmla="*/ 27 w 42"/>
                  <a:gd name="T29" fmla="*/ 85 h 106"/>
                  <a:gd name="T30" fmla="*/ 31 w 42"/>
                  <a:gd name="T31" fmla="*/ 88 h 106"/>
                  <a:gd name="T32" fmla="*/ 35 w 42"/>
                  <a:gd name="T33" fmla="*/ 91 h 106"/>
                  <a:gd name="T34" fmla="*/ 41 w 42"/>
                  <a:gd name="T35" fmla="*/ 93 h 106"/>
                  <a:gd name="T36" fmla="*/ 38 w 42"/>
                  <a:gd name="T37" fmla="*/ 105 h 106"/>
                  <a:gd name="T38" fmla="*/ 32 w 42"/>
                  <a:gd name="T39" fmla="*/ 102 h 106"/>
                  <a:gd name="T40" fmla="*/ 26 w 42"/>
                  <a:gd name="T41" fmla="*/ 99 h 106"/>
                  <a:gd name="T42" fmla="*/ 22 w 42"/>
                  <a:gd name="T43" fmla="*/ 93 h 106"/>
                  <a:gd name="T44" fmla="*/ 17 w 42"/>
                  <a:gd name="T45" fmla="*/ 89 h 106"/>
                  <a:gd name="T46" fmla="*/ 13 w 42"/>
                  <a:gd name="T47" fmla="*/ 82 h 106"/>
                  <a:gd name="T48" fmla="*/ 10 w 42"/>
                  <a:gd name="T49" fmla="*/ 76 h 106"/>
                  <a:gd name="T50" fmla="*/ 7 w 42"/>
                  <a:gd name="T51" fmla="*/ 69 h 106"/>
                  <a:gd name="T52" fmla="*/ 5 w 42"/>
                  <a:gd name="T53" fmla="*/ 62 h 106"/>
                  <a:gd name="T54" fmla="*/ 3 w 42"/>
                  <a:gd name="T55" fmla="*/ 54 h 106"/>
                  <a:gd name="T56" fmla="*/ 1 w 42"/>
                  <a:gd name="T57" fmla="*/ 47 h 106"/>
                  <a:gd name="T58" fmla="*/ 1 w 42"/>
                  <a:gd name="T59" fmla="*/ 39 h 106"/>
                  <a:gd name="T60" fmla="*/ 0 w 42"/>
                  <a:gd name="T61" fmla="*/ 31 h 106"/>
                  <a:gd name="T62" fmla="*/ 0 w 42"/>
                  <a:gd name="T63" fmla="*/ 24 h 106"/>
                  <a:gd name="T64" fmla="*/ 0 w 42"/>
                  <a:gd name="T65" fmla="*/ 17 h 106"/>
                  <a:gd name="T66" fmla="*/ 0 w 42"/>
                  <a:gd name="T67" fmla="*/ 10 h 106"/>
                  <a:gd name="T68" fmla="*/ 1 w 42"/>
                  <a:gd name="T69" fmla="*/ 4 h 106"/>
                  <a:gd name="T70" fmla="*/ 7 w 42"/>
                  <a:gd name="T71" fmla="*/ 10 h 106"/>
                  <a:gd name="T72" fmla="*/ 1 w 42"/>
                  <a:gd name="T73" fmla="*/ 4 h 106"/>
                  <a:gd name="T74" fmla="*/ 2 w 42"/>
                  <a:gd name="T75" fmla="*/ 1 h 106"/>
                  <a:gd name="T76" fmla="*/ 3 w 42"/>
                  <a:gd name="T77" fmla="*/ 0 h 106"/>
                  <a:gd name="T78" fmla="*/ 5 w 42"/>
                  <a:gd name="T79" fmla="*/ 0 h 106"/>
                  <a:gd name="T80" fmla="*/ 6 w 42"/>
                  <a:gd name="T81" fmla="*/ 0 h 106"/>
                  <a:gd name="T82" fmla="*/ 7 w 42"/>
                  <a:gd name="T83" fmla="*/ 0 h 106"/>
                  <a:gd name="T84" fmla="*/ 9 w 42"/>
                  <a:gd name="T85" fmla="*/ 2 h 106"/>
                  <a:gd name="T86" fmla="*/ 10 w 42"/>
                  <a:gd name="T87" fmla="*/ 3 h 106"/>
                  <a:gd name="T88" fmla="*/ 10 w 42"/>
                  <a:gd name="T89" fmla="*/ 6 h 106"/>
                  <a:gd name="T90" fmla="*/ 3 w 42"/>
                  <a:gd name="T9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2" h="106">
                    <a:moveTo>
                      <a:pt x="3" y="0"/>
                    </a:moveTo>
                    <a:lnTo>
                      <a:pt x="10" y="6"/>
                    </a:lnTo>
                    <a:lnTo>
                      <a:pt x="9" y="11"/>
                    </a:lnTo>
                    <a:lnTo>
                      <a:pt x="9" y="17"/>
                    </a:lnTo>
                    <a:lnTo>
                      <a:pt x="9" y="24"/>
                    </a:lnTo>
                    <a:lnTo>
                      <a:pt x="9" y="31"/>
                    </a:lnTo>
                    <a:lnTo>
                      <a:pt x="9" y="37"/>
                    </a:lnTo>
                    <a:lnTo>
                      <a:pt x="10" y="44"/>
                    </a:lnTo>
                    <a:lnTo>
                      <a:pt x="11" y="51"/>
                    </a:lnTo>
                    <a:lnTo>
                      <a:pt x="13" y="58"/>
                    </a:lnTo>
                    <a:lnTo>
                      <a:pt x="15" y="65"/>
                    </a:lnTo>
                    <a:lnTo>
                      <a:pt x="17" y="70"/>
                    </a:lnTo>
                    <a:lnTo>
                      <a:pt x="20" y="76"/>
                    </a:lnTo>
                    <a:lnTo>
                      <a:pt x="23" y="81"/>
                    </a:lnTo>
                    <a:lnTo>
                      <a:pt x="27" y="85"/>
                    </a:lnTo>
                    <a:lnTo>
                      <a:pt x="31" y="88"/>
                    </a:lnTo>
                    <a:lnTo>
                      <a:pt x="35" y="91"/>
                    </a:lnTo>
                    <a:lnTo>
                      <a:pt x="41" y="93"/>
                    </a:lnTo>
                    <a:lnTo>
                      <a:pt x="38" y="105"/>
                    </a:lnTo>
                    <a:lnTo>
                      <a:pt x="32" y="102"/>
                    </a:lnTo>
                    <a:lnTo>
                      <a:pt x="26" y="99"/>
                    </a:lnTo>
                    <a:lnTo>
                      <a:pt x="22" y="93"/>
                    </a:lnTo>
                    <a:lnTo>
                      <a:pt x="17" y="89"/>
                    </a:lnTo>
                    <a:lnTo>
                      <a:pt x="13" y="82"/>
                    </a:lnTo>
                    <a:lnTo>
                      <a:pt x="10" y="76"/>
                    </a:lnTo>
                    <a:lnTo>
                      <a:pt x="7" y="69"/>
                    </a:lnTo>
                    <a:lnTo>
                      <a:pt x="5" y="62"/>
                    </a:lnTo>
                    <a:lnTo>
                      <a:pt x="3" y="54"/>
                    </a:lnTo>
                    <a:lnTo>
                      <a:pt x="1" y="47"/>
                    </a:lnTo>
                    <a:lnTo>
                      <a:pt x="1" y="39"/>
                    </a:lnTo>
                    <a:lnTo>
                      <a:pt x="0" y="31"/>
                    </a:lnTo>
                    <a:lnTo>
                      <a:pt x="0" y="24"/>
                    </a:lnTo>
                    <a:lnTo>
                      <a:pt x="0" y="17"/>
                    </a:lnTo>
                    <a:lnTo>
                      <a:pt x="0" y="10"/>
                    </a:lnTo>
                    <a:lnTo>
                      <a:pt x="1" y="4"/>
                    </a:lnTo>
                    <a:lnTo>
                      <a:pt x="7" y="10"/>
                    </a:lnTo>
                    <a:lnTo>
                      <a:pt x="1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28" name="Freeform 160">
                <a:extLst>
                  <a:ext uri="{FF2B5EF4-FFF2-40B4-BE49-F238E27FC236}">
                    <a16:creationId xmlns:a16="http://schemas.microsoft.com/office/drawing/2014/main" id="{4A9A6A53-C0FB-4FA0-3877-E659A0C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1782"/>
                <a:ext cx="23" cy="69"/>
              </a:xfrm>
              <a:custGeom>
                <a:avLst/>
                <a:gdLst>
                  <a:gd name="T0" fmla="*/ 9 w 23"/>
                  <a:gd name="T1" fmla="*/ 57 h 69"/>
                  <a:gd name="T2" fmla="*/ 1 w 23"/>
                  <a:gd name="T3" fmla="*/ 63 h 69"/>
                  <a:gd name="T4" fmla="*/ 1 w 23"/>
                  <a:gd name="T5" fmla="*/ 57 h 69"/>
                  <a:gd name="T6" fmla="*/ 0 w 23"/>
                  <a:gd name="T7" fmla="*/ 52 h 69"/>
                  <a:gd name="T8" fmla="*/ 0 w 23"/>
                  <a:gd name="T9" fmla="*/ 47 h 69"/>
                  <a:gd name="T10" fmla="*/ 0 w 23"/>
                  <a:gd name="T11" fmla="*/ 42 h 69"/>
                  <a:gd name="T12" fmla="*/ 0 w 23"/>
                  <a:gd name="T13" fmla="*/ 37 h 69"/>
                  <a:gd name="T14" fmla="*/ 0 w 23"/>
                  <a:gd name="T15" fmla="*/ 33 h 69"/>
                  <a:gd name="T16" fmla="*/ 0 w 23"/>
                  <a:gd name="T17" fmla="*/ 28 h 69"/>
                  <a:gd name="T18" fmla="*/ 1 w 23"/>
                  <a:gd name="T19" fmla="*/ 24 h 69"/>
                  <a:gd name="T20" fmla="*/ 2 w 23"/>
                  <a:gd name="T21" fmla="*/ 20 h 69"/>
                  <a:gd name="T22" fmla="*/ 3 w 23"/>
                  <a:gd name="T23" fmla="*/ 17 h 69"/>
                  <a:gd name="T24" fmla="*/ 5 w 23"/>
                  <a:gd name="T25" fmla="*/ 13 h 69"/>
                  <a:gd name="T26" fmla="*/ 6 w 23"/>
                  <a:gd name="T27" fmla="*/ 10 h 69"/>
                  <a:gd name="T28" fmla="*/ 9 w 23"/>
                  <a:gd name="T29" fmla="*/ 7 h 69"/>
                  <a:gd name="T30" fmla="*/ 11 w 23"/>
                  <a:gd name="T31" fmla="*/ 4 h 69"/>
                  <a:gd name="T32" fmla="*/ 14 w 23"/>
                  <a:gd name="T33" fmla="*/ 2 h 69"/>
                  <a:gd name="T34" fmla="*/ 17 w 23"/>
                  <a:gd name="T35" fmla="*/ 0 h 69"/>
                  <a:gd name="T36" fmla="*/ 22 w 23"/>
                  <a:gd name="T37" fmla="*/ 10 h 69"/>
                  <a:gd name="T38" fmla="*/ 20 w 23"/>
                  <a:gd name="T39" fmla="*/ 11 h 69"/>
                  <a:gd name="T40" fmla="*/ 18 w 23"/>
                  <a:gd name="T41" fmla="*/ 12 h 69"/>
                  <a:gd name="T42" fmla="*/ 16 w 23"/>
                  <a:gd name="T43" fmla="*/ 14 h 69"/>
                  <a:gd name="T44" fmla="*/ 15 w 23"/>
                  <a:gd name="T45" fmla="*/ 16 h 69"/>
                  <a:gd name="T46" fmla="*/ 13 w 23"/>
                  <a:gd name="T47" fmla="*/ 18 h 69"/>
                  <a:gd name="T48" fmla="*/ 12 w 23"/>
                  <a:gd name="T49" fmla="*/ 21 h 69"/>
                  <a:gd name="T50" fmla="*/ 11 w 23"/>
                  <a:gd name="T51" fmla="*/ 24 h 69"/>
                  <a:gd name="T52" fmla="*/ 10 w 23"/>
                  <a:gd name="T53" fmla="*/ 27 h 69"/>
                  <a:gd name="T54" fmla="*/ 10 w 23"/>
                  <a:gd name="T55" fmla="*/ 30 h 69"/>
                  <a:gd name="T56" fmla="*/ 10 w 23"/>
                  <a:gd name="T57" fmla="*/ 34 h 69"/>
                  <a:gd name="T58" fmla="*/ 9 w 23"/>
                  <a:gd name="T59" fmla="*/ 38 h 69"/>
                  <a:gd name="T60" fmla="*/ 9 w 23"/>
                  <a:gd name="T61" fmla="*/ 42 h 69"/>
                  <a:gd name="T62" fmla="*/ 9 w 23"/>
                  <a:gd name="T63" fmla="*/ 47 h 69"/>
                  <a:gd name="T64" fmla="*/ 10 w 23"/>
                  <a:gd name="T65" fmla="*/ 51 h 69"/>
                  <a:gd name="T66" fmla="*/ 10 w 23"/>
                  <a:gd name="T67" fmla="*/ 56 h 69"/>
                  <a:gd name="T68" fmla="*/ 11 w 23"/>
                  <a:gd name="T69" fmla="*/ 61 h 69"/>
                  <a:gd name="T70" fmla="*/ 3 w 23"/>
                  <a:gd name="T71" fmla="*/ 67 h 69"/>
                  <a:gd name="T72" fmla="*/ 11 w 23"/>
                  <a:gd name="T73" fmla="*/ 61 h 69"/>
                  <a:gd name="T74" fmla="*/ 11 w 23"/>
                  <a:gd name="T75" fmla="*/ 64 h 69"/>
                  <a:gd name="T76" fmla="*/ 10 w 23"/>
                  <a:gd name="T77" fmla="*/ 65 h 69"/>
                  <a:gd name="T78" fmla="*/ 9 w 23"/>
                  <a:gd name="T79" fmla="*/ 67 h 69"/>
                  <a:gd name="T80" fmla="*/ 7 w 23"/>
                  <a:gd name="T81" fmla="*/ 68 h 69"/>
                  <a:gd name="T82" fmla="*/ 5 w 23"/>
                  <a:gd name="T83" fmla="*/ 68 h 69"/>
                  <a:gd name="T84" fmla="*/ 4 w 23"/>
                  <a:gd name="T85" fmla="*/ 67 h 69"/>
                  <a:gd name="T86" fmla="*/ 2 w 23"/>
                  <a:gd name="T87" fmla="*/ 65 h 69"/>
                  <a:gd name="T88" fmla="*/ 1 w 23"/>
                  <a:gd name="T89" fmla="*/ 63 h 69"/>
                  <a:gd name="T90" fmla="*/ 9 w 23"/>
                  <a:gd name="T91" fmla="*/ 5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" h="69">
                    <a:moveTo>
                      <a:pt x="9" y="57"/>
                    </a:moveTo>
                    <a:lnTo>
                      <a:pt x="1" y="63"/>
                    </a:lnTo>
                    <a:lnTo>
                      <a:pt x="1" y="57"/>
                    </a:lnTo>
                    <a:lnTo>
                      <a:pt x="0" y="52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0" y="28"/>
                    </a:lnTo>
                    <a:lnTo>
                      <a:pt x="1" y="24"/>
                    </a:lnTo>
                    <a:lnTo>
                      <a:pt x="2" y="20"/>
                    </a:lnTo>
                    <a:lnTo>
                      <a:pt x="3" y="17"/>
                    </a:lnTo>
                    <a:lnTo>
                      <a:pt x="5" y="13"/>
                    </a:lnTo>
                    <a:lnTo>
                      <a:pt x="6" y="10"/>
                    </a:lnTo>
                    <a:lnTo>
                      <a:pt x="9" y="7"/>
                    </a:lnTo>
                    <a:lnTo>
                      <a:pt x="11" y="4"/>
                    </a:lnTo>
                    <a:lnTo>
                      <a:pt x="14" y="2"/>
                    </a:lnTo>
                    <a:lnTo>
                      <a:pt x="17" y="0"/>
                    </a:lnTo>
                    <a:lnTo>
                      <a:pt x="22" y="10"/>
                    </a:lnTo>
                    <a:lnTo>
                      <a:pt x="20" y="11"/>
                    </a:lnTo>
                    <a:lnTo>
                      <a:pt x="18" y="12"/>
                    </a:lnTo>
                    <a:lnTo>
                      <a:pt x="16" y="14"/>
                    </a:lnTo>
                    <a:lnTo>
                      <a:pt x="15" y="16"/>
                    </a:lnTo>
                    <a:lnTo>
                      <a:pt x="13" y="18"/>
                    </a:lnTo>
                    <a:lnTo>
                      <a:pt x="12" y="21"/>
                    </a:lnTo>
                    <a:lnTo>
                      <a:pt x="11" y="24"/>
                    </a:lnTo>
                    <a:lnTo>
                      <a:pt x="10" y="27"/>
                    </a:lnTo>
                    <a:lnTo>
                      <a:pt x="10" y="30"/>
                    </a:lnTo>
                    <a:lnTo>
                      <a:pt x="10" y="34"/>
                    </a:lnTo>
                    <a:lnTo>
                      <a:pt x="9" y="38"/>
                    </a:lnTo>
                    <a:lnTo>
                      <a:pt x="9" y="42"/>
                    </a:lnTo>
                    <a:lnTo>
                      <a:pt x="9" y="47"/>
                    </a:lnTo>
                    <a:lnTo>
                      <a:pt x="10" y="51"/>
                    </a:lnTo>
                    <a:lnTo>
                      <a:pt x="10" y="56"/>
                    </a:lnTo>
                    <a:lnTo>
                      <a:pt x="11" y="61"/>
                    </a:lnTo>
                    <a:lnTo>
                      <a:pt x="3" y="67"/>
                    </a:lnTo>
                    <a:lnTo>
                      <a:pt x="11" y="61"/>
                    </a:lnTo>
                    <a:lnTo>
                      <a:pt x="11" y="64"/>
                    </a:lnTo>
                    <a:lnTo>
                      <a:pt x="10" y="65"/>
                    </a:lnTo>
                    <a:lnTo>
                      <a:pt x="9" y="67"/>
                    </a:lnTo>
                    <a:lnTo>
                      <a:pt x="7" y="68"/>
                    </a:lnTo>
                    <a:lnTo>
                      <a:pt x="5" y="68"/>
                    </a:lnTo>
                    <a:lnTo>
                      <a:pt x="4" y="67"/>
                    </a:lnTo>
                    <a:lnTo>
                      <a:pt x="2" y="65"/>
                    </a:lnTo>
                    <a:lnTo>
                      <a:pt x="1" y="63"/>
                    </a:lnTo>
                    <a:lnTo>
                      <a:pt x="9" y="5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29" name="Freeform 161">
                <a:extLst>
                  <a:ext uri="{FF2B5EF4-FFF2-40B4-BE49-F238E27FC236}">
                    <a16:creationId xmlns:a16="http://schemas.microsoft.com/office/drawing/2014/main" id="{B33EDBB8-7296-8D43-2FE1-3A693D2D6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" y="1754"/>
                <a:ext cx="30" cy="97"/>
              </a:xfrm>
              <a:custGeom>
                <a:avLst/>
                <a:gdLst>
                  <a:gd name="T0" fmla="*/ 14 w 30"/>
                  <a:gd name="T1" fmla="*/ 7 h 97"/>
                  <a:gd name="T2" fmla="*/ 14 w 30"/>
                  <a:gd name="T3" fmla="*/ 7 h 97"/>
                  <a:gd name="T4" fmla="*/ 12 w 30"/>
                  <a:gd name="T5" fmla="*/ 15 h 97"/>
                  <a:gd name="T6" fmla="*/ 10 w 30"/>
                  <a:gd name="T7" fmla="*/ 22 h 97"/>
                  <a:gd name="T8" fmla="*/ 9 w 30"/>
                  <a:gd name="T9" fmla="*/ 29 h 97"/>
                  <a:gd name="T10" fmla="*/ 9 w 30"/>
                  <a:gd name="T11" fmla="*/ 35 h 97"/>
                  <a:gd name="T12" fmla="*/ 9 w 30"/>
                  <a:gd name="T13" fmla="*/ 41 h 97"/>
                  <a:gd name="T14" fmla="*/ 9 w 30"/>
                  <a:gd name="T15" fmla="*/ 46 h 97"/>
                  <a:gd name="T16" fmla="*/ 9 w 30"/>
                  <a:gd name="T17" fmla="*/ 52 h 97"/>
                  <a:gd name="T18" fmla="*/ 10 w 30"/>
                  <a:gd name="T19" fmla="*/ 57 h 97"/>
                  <a:gd name="T20" fmla="*/ 11 w 30"/>
                  <a:gd name="T21" fmla="*/ 62 h 97"/>
                  <a:gd name="T22" fmla="*/ 14 w 30"/>
                  <a:gd name="T23" fmla="*/ 66 h 97"/>
                  <a:gd name="T24" fmla="*/ 15 w 30"/>
                  <a:gd name="T25" fmla="*/ 70 h 97"/>
                  <a:gd name="T26" fmla="*/ 18 w 30"/>
                  <a:gd name="T27" fmla="*/ 74 h 97"/>
                  <a:gd name="T28" fmla="*/ 20 w 30"/>
                  <a:gd name="T29" fmla="*/ 77 h 97"/>
                  <a:gd name="T30" fmla="*/ 23 w 30"/>
                  <a:gd name="T31" fmla="*/ 80 h 97"/>
                  <a:gd name="T32" fmla="*/ 26 w 30"/>
                  <a:gd name="T33" fmla="*/ 84 h 97"/>
                  <a:gd name="T34" fmla="*/ 29 w 30"/>
                  <a:gd name="T35" fmla="*/ 86 h 97"/>
                  <a:gd name="T36" fmla="*/ 23 w 30"/>
                  <a:gd name="T37" fmla="*/ 96 h 97"/>
                  <a:gd name="T38" fmla="*/ 20 w 30"/>
                  <a:gd name="T39" fmla="*/ 93 h 97"/>
                  <a:gd name="T40" fmla="*/ 17 w 30"/>
                  <a:gd name="T41" fmla="*/ 89 h 97"/>
                  <a:gd name="T42" fmla="*/ 14 w 30"/>
                  <a:gd name="T43" fmla="*/ 85 h 97"/>
                  <a:gd name="T44" fmla="*/ 11 w 30"/>
                  <a:gd name="T45" fmla="*/ 81 h 97"/>
                  <a:gd name="T46" fmla="*/ 9 w 30"/>
                  <a:gd name="T47" fmla="*/ 76 h 97"/>
                  <a:gd name="T48" fmla="*/ 6 w 30"/>
                  <a:gd name="T49" fmla="*/ 72 h 97"/>
                  <a:gd name="T50" fmla="*/ 3 w 30"/>
                  <a:gd name="T51" fmla="*/ 66 h 97"/>
                  <a:gd name="T52" fmla="*/ 2 w 30"/>
                  <a:gd name="T53" fmla="*/ 60 h 97"/>
                  <a:gd name="T54" fmla="*/ 1 w 30"/>
                  <a:gd name="T55" fmla="*/ 54 h 97"/>
                  <a:gd name="T56" fmla="*/ 0 w 30"/>
                  <a:gd name="T57" fmla="*/ 48 h 97"/>
                  <a:gd name="T58" fmla="*/ 0 w 30"/>
                  <a:gd name="T59" fmla="*/ 41 h 97"/>
                  <a:gd name="T60" fmla="*/ 0 w 30"/>
                  <a:gd name="T61" fmla="*/ 34 h 97"/>
                  <a:gd name="T62" fmla="*/ 0 w 30"/>
                  <a:gd name="T63" fmla="*/ 26 h 97"/>
                  <a:gd name="T64" fmla="*/ 2 w 30"/>
                  <a:gd name="T65" fmla="*/ 18 h 97"/>
                  <a:gd name="T66" fmla="*/ 4 w 30"/>
                  <a:gd name="T67" fmla="*/ 11 h 97"/>
                  <a:gd name="T68" fmla="*/ 6 w 30"/>
                  <a:gd name="T69" fmla="*/ 2 h 97"/>
                  <a:gd name="T70" fmla="*/ 6 w 30"/>
                  <a:gd name="T71" fmla="*/ 3 h 97"/>
                  <a:gd name="T72" fmla="*/ 6 w 30"/>
                  <a:gd name="T73" fmla="*/ 2 h 97"/>
                  <a:gd name="T74" fmla="*/ 7 w 30"/>
                  <a:gd name="T75" fmla="*/ 1 h 97"/>
                  <a:gd name="T76" fmla="*/ 9 w 30"/>
                  <a:gd name="T77" fmla="*/ 0 h 97"/>
                  <a:gd name="T78" fmla="*/ 10 w 30"/>
                  <a:gd name="T79" fmla="*/ 0 h 97"/>
                  <a:gd name="T80" fmla="*/ 12 w 30"/>
                  <a:gd name="T81" fmla="*/ 0 h 97"/>
                  <a:gd name="T82" fmla="*/ 14 w 30"/>
                  <a:gd name="T83" fmla="*/ 1 h 97"/>
                  <a:gd name="T84" fmla="*/ 14 w 30"/>
                  <a:gd name="T85" fmla="*/ 2 h 97"/>
                  <a:gd name="T86" fmla="*/ 15 w 30"/>
                  <a:gd name="T87" fmla="*/ 5 h 97"/>
                  <a:gd name="T88" fmla="*/ 14 w 30"/>
                  <a:gd name="T89" fmla="*/ 7 h 97"/>
                  <a:gd name="T90" fmla="*/ 14 w 30"/>
                  <a:gd name="T91" fmla="*/ 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0" h="97">
                    <a:moveTo>
                      <a:pt x="14" y="7"/>
                    </a:moveTo>
                    <a:lnTo>
                      <a:pt x="14" y="7"/>
                    </a:lnTo>
                    <a:lnTo>
                      <a:pt x="12" y="15"/>
                    </a:lnTo>
                    <a:lnTo>
                      <a:pt x="10" y="22"/>
                    </a:lnTo>
                    <a:lnTo>
                      <a:pt x="9" y="29"/>
                    </a:lnTo>
                    <a:lnTo>
                      <a:pt x="9" y="35"/>
                    </a:lnTo>
                    <a:lnTo>
                      <a:pt x="9" y="41"/>
                    </a:lnTo>
                    <a:lnTo>
                      <a:pt x="9" y="46"/>
                    </a:lnTo>
                    <a:lnTo>
                      <a:pt x="9" y="52"/>
                    </a:lnTo>
                    <a:lnTo>
                      <a:pt x="10" y="57"/>
                    </a:lnTo>
                    <a:lnTo>
                      <a:pt x="11" y="62"/>
                    </a:lnTo>
                    <a:lnTo>
                      <a:pt x="14" y="66"/>
                    </a:lnTo>
                    <a:lnTo>
                      <a:pt x="15" y="70"/>
                    </a:lnTo>
                    <a:lnTo>
                      <a:pt x="18" y="74"/>
                    </a:lnTo>
                    <a:lnTo>
                      <a:pt x="20" y="77"/>
                    </a:lnTo>
                    <a:lnTo>
                      <a:pt x="23" y="80"/>
                    </a:lnTo>
                    <a:lnTo>
                      <a:pt x="26" y="84"/>
                    </a:lnTo>
                    <a:lnTo>
                      <a:pt x="29" y="86"/>
                    </a:lnTo>
                    <a:lnTo>
                      <a:pt x="23" y="96"/>
                    </a:lnTo>
                    <a:lnTo>
                      <a:pt x="20" y="93"/>
                    </a:lnTo>
                    <a:lnTo>
                      <a:pt x="17" y="89"/>
                    </a:lnTo>
                    <a:lnTo>
                      <a:pt x="14" y="85"/>
                    </a:lnTo>
                    <a:lnTo>
                      <a:pt x="11" y="81"/>
                    </a:lnTo>
                    <a:lnTo>
                      <a:pt x="9" y="76"/>
                    </a:lnTo>
                    <a:lnTo>
                      <a:pt x="6" y="72"/>
                    </a:lnTo>
                    <a:lnTo>
                      <a:pt x="3" y="66"/>
                    </a:lnTo>
                    <a:lnTo>
                      <a:pt x="2" y="60"/>
                    </a:lnTo>
                    <a:lnTo>
                      <a:pt x="1" y="54"/>
                    </a:lnTo>
                    <a:lnTo>
                      <a:pt x="0" y="48"/>
                    </a:lnTo>
                    <a:lnTo>
                      <a:pt x="0" y="41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2" y="18"/>
                    </a:lnTo>
                    <a:lnTo>
                      <a:pt x="4" y="11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4" y="2"/>
                    </a:lnTo>
                    <a:lnTo>
                      <a:pt x="15" y="5"/>
                    </a:lnTo>
                    <a:lnTo>
                      <a:pt x="14" y="7"/>
                    </a:lnTo>
                    <a:lnTo>
                      <a:pt x="14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30" name="Freeform 162">
                <a:extLst>
                  <a:ext uri="{FF2B5EF4-FFF2-40B4-BE49-F238E27FC236}">
                    <a16:creationId xmlns:a16="http://schemas.microsoft.com/office/drawing/2014/main" id="{7BC83591-9739-A610-A433-F2BAEDDB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1636"/>
                <a:ext cx="26" cy="125"/>
              </a:xfrm>
              <a:custGeom>
                <a:avLst/>
                <a:gdLst>
                  <a:gd name="T0" fmla="*/ 13 w 26"/>
                  <a:gd name="T1" fmla="*/ 2 h 125"/>
                  <a:gd name="T2" fmla="*/ 13 w 26"/>
                  <a:gd name="T3" fmla="*/ 7 h 125"/>
                  <a:gd name="T4" fmla="*/ 11 w 26"/>
                  <a:gd name="T5" fmla="*/ 14 h 125"/>
                  <a:gd name="T6" fmla="*/ 10 w 26"/>
                  <a:gd name="T7" fmla="*/ 21 h 125"/>
                  <a:gd name="T8" fmla="*/ 10 w 26"/>
                  <a:gd name="T9" fmla="*/ 28 h 125"/>
                  <a:gd name="T10" fmla="*/ 10 w 26"/>
                  <a:gd name="T11" fmla="*/ 35 h 125"/>
                  <a:gd name="T12" fmla="*/ 12 w 26"/>
                  <a:gd name="T13" fmla="*/ 40 h 125"/>
                  <a:gd name="T14" fmla="*/ 13 w 26"/>
                  <a:gd name="T15" fmla="*/ 47 h 125"/>
                  <a:gd name="T16" fmla="*/ 15 w 26"/>
                  <a:gd name="T17" fmla="*/ 53 h 125"/>
                  <a:gd name="T18" fmla="*/ 17 w 26"/>
                  <a:gd name="T19" fmla="*/ 59 h 125"/>
                  <a:gd name="T20" fmla="*/ 19 w 26"/>
                  <a:gd name="T21" fmla="*/ 67 h 125"/>
                  <a:gd name="T22" fmla="*/ 21 w 26"/>
                  <a:gd name="T23" fmla="*/ 73 h 125"/>
                  <a:gd name="T24" fmla="*/ 23 w 26"/>
                  <a:gd name="T25" fmla="*/ 80 h 125"/>
                  <a:gd name="T26" fmla="*/ 24 w 26"/>
                  <a:gd name="T27" fmla="*/ 88 h 125"/>
                  <a:gd name="T28" fmla="*/ 25 w 26"/>
                  <a:gd name="T29" fmla="*/ 97 h 125"/>
                  <a:gd name="T30" fmla="*/ 24 w 26"/>
                  <a:gd name="T31" fmla="*/ 105 h 125"/>
                  <a:gd name="T32" fmla="*/ 23 w 26"/>
                  <a:gd name="T33" fmla="*/ 114 h 125"/>
                  <a:gd name="T34" fmla="*/ 19 w 26"/>
                  <a:gd name="T35" fmla="*/ 124 h 125"/>
                  <a:gd name="T36" fmla="*/ 10 w 26"/>
                  <a:gd name="T37" fmla="*/ 120 h 125"/>
                  <a:gd name="T38" fmla="*/ 13 w 26"/>
                  <a:gd name="T39" fmla="*/ 111 h 125"/>
                  <a:gd name="T40" fmla="*/ 14 w 26"/>
                  <a:gd name="T41" fmla="*/ 104 h 125"/>
                  <a:gd name="T42" fmla="*/ 15 w 26"/>
                  <a:gd name="T43" fmla="*/ 97 h 125"/>
                  <a:gd name="T44" fmla="*/ 14 w 26"/>
                  <a:gd name="T45" fmla="*/ 89 h 125"/>
                  <a:gd name="T46" fmla="*/ 14 w 26"/>
                  <a:gd name="T47" fmla="*/ 83 h 125"/>
                  <a:gd name="T48" fmla="*/ 12 w 26"/>
                  <a:gd name="T49" fmla="*/ 76 h 125"/>
                  <a:gd name="T50" fmla="*/ 10 w 26"/>
                  <a:gd name="T51" fmla="*/ 70 h 125"/>
                  <a:gd name="T52" fmla="*/ 8 w 26"/>
                  <a:gd name="T53" fmla="*/ 64 h 125"/>
                  <a:gd name="T54" fmla="*/ 6 w 26"/>
                  <a:gd name="T55" fmla="*/ 57 h 125"/>
                  <a:gd name="T56" fmla="*/ 3 w 26"/>
                  <a:gd name="T57" fmla="*/ 51 h 125"/>
                  <a:gd name="T58" fmla="*/ 2 w 26"/>
                  <a:gd name="T59" fmla="*/ 43 h 125"/>
                  <a:gd name="T60" fmla="*/ 1 w 26"/>
                  <a:gd name="T61" fmla="*/ 36 h 125"/>
                  <a:gd name="T62" fmla="*/ 0 w 26"/>
                  <a:gd name="T63" fmla="*/ 28 h 125"/>
                  <a:gd name="T64" fmla="*/ 0 w 26"/>
                  <a:gd name="T65" fmla="*/ 20 h 125"/>
                  <a:gd name="T66" fmla="*/ 1 w 26"/>
                  <a:gd name="T67" fmla="*/ 12 h 125"/>
                  <a:gd name="T68" fmla="*/ 4 w 26"/>
                  <a:gd name="T69" fmla="*/ 2 h 125"/>
                  <a:gd name="T70" fmla="*/ 4 w 26"/>
                  <a:gd name="T71" fmla="*/ 7 h 125"/>
                  <a:gd name="T72" fmla="*/ 4 w 26"/>
                  <a:gd name="T73" fmla="*/ 2 h 125"/>
                  <a:gd name="T74" fmla="*/ 5 w 26"/>
                  <a:gd name="T75" fmla="*/ 1 h 125"/>
                  <a:gd name="T76" fmla="*/ 7 w 26"/>
                  <a:gd name="T77" fmla="*/ 0 h 125"/>
                  <a:gd name="T78" fmla="*/ 8 w 26"/>
                  <a:gd name="T79" fmla="*/ 0 h 125"/>
                  <a:gd name="T80" fmla="*/ 10 w 26"/>
                  <a:gd name="T81" fmla="*/ 0 h 125"/>
                  <a:gd name="T82" fmla="*/ 12 w 26"/>
                  <a:gd name="T83" fmla="*/ 1 h 125"/>
                  <a:gd name="T84" fmla="*/ 13 w 26"/>
                  <a:gd name="T85" fmla="*/ 2 h 125"/>
                  <a:gd name="T86" fmla="*/ 14 w 26"/>
                  <a:gd name="T87" fmla="*/ 5 h 125"/>
                  <a:gd name="T88" fmla="*/ 13 w 26"/>
                  <a:gd name="T89" fmla="*/ 7 h 125"/>
                  <a:gd name="T90" fmla="*/ 13 w 26"/>
                  <a:gd name="T91" fmla="*/ 2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125">
                    <a:moveTo>
                      <a:pt x="13" y="2"/>
                    </a:moveTo>
                    <a:lnTo>
                      <a:pt x="13" y="7"/>
                    </a:lnTo>
                    <a:lnTo>
                      <a:pt x="11" y="14"/>
                    </a:lnTo>
                    <a:lnTo>
                      <a:pt x="10" y="21"/>
                    </a:lnTo>
                    <a:lnTo>
                      <a:pt x="10" y="28"/>
                    </a:lnTo>
                    <a:lnTo>
                      <a:pt x="10" y="35"/>
                    </a:lnTo>
                    <a:lnTo>
                      <a:pt x="12" y="40"/>
                    </a:lnTo>
                    <a:lnTo>
                      <a:pt x="13" y="47"/>
                    </a:lnTo>
                    <a:lnTo>
                      <a:pt x="15" y="53"/>
                    </a:lnTo>
                    <a:lnTo>
                      <a:pt x="17" y="59"/>
                    </a:lnTo>
                    <a:lnTo>
                      <a:pt x="19" y="67"/>
                    </a:lnTo>
                    <a:lnTo>
                      <a:pt x="21" y="73"/>
                    </a:lnTo>
                    <a:lnTo>
                      <a:pt x="23" y="80"/>
                    </a:lnTo>
                    <a:lnTo>
                      <a:pt x="24" y="88"/>
                    </a:lnTo>
                    <a:lnTo>
                      <a:pt x="25" y="97"/>
                    </a:lnTo>
                    <a:lnTo>
                      <a:pt x="24" y="105"/>
                    </a:lnTo>
                    <a:lnTo>
                      <a:pt x="23" y="114"/>
                    </a:lnTo>
                    <a:lnTo>
                      <a:pt x="19" y="124"/>
                    </a:lnTo>
                    <a:lnTo>
                      <a:pt x="10" y="120"/>
                    </a:lnTo>
                    <a:lnTo>
                      <a:pt x="13" y="111"/>
                    </a:lnTo>
                    <a:lnTo>
                      <a:pt x="14" y="104"/>
                    </a:lnTo>
                    <a:lnTo>
                      <a:pt x="15" y="97"/>
                    </a:lnTo>
                    <a:lnTo>
                      <a:pt x="14" y="89"/>
                    </a:lnTo>
                    <a:lnTo>
                      <a:pt x="14" y="83"/>
                    </a:lnTo>
                    <a:lnTo>
                      <a:pt x="12" y="76"/>
                    </a:lnTo>
                    <a:lnTo>
                      <a:pt x="10" y="70"/>
                    </a:lnTo>
                    <a:lnTo>
                      <a:pt x="8" y="64"/>
                    </a:lnTo>
                    <a:lnTo>
                      <a:pt x="6" y="57"/>
                    </a:lnTo>
                    <a:lnTo>
                      <a:pt x="3" y="51"/>
                    </a:lnTo>
                    <a:lnTo>
                      <a:pt x="2" y="43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0" y="20"/>
                    </a:lnTo>
                    <a:lnTo>
                      <a:pt x="1" y="12"/>
                    </a:lnTo>
                    <a:lnTo>
                      <a:pt x="4" y="2"/>
                    </a:lnTo>
                    <a:lnTo>
                      <a:pt x="4" y="7"/>
                    </a:lnTo>
                    <a:lnTo>
                      <a:pt x="4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5"/>
                    </a:lnTo>
                    <a:lnTo>
                      <a:pt x="13" y="7"/>
                    </a:lnTo>
                    <a:lnTo>
                      <a:pt x="13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31" name="Freeform 163">
                <a:extLst>
                  <a:ext uri="{FF2B5EF4-FFF2-40B4-BE49-F238E27FC236}">
                    <a16:creationId xmlns:a16="http://schemas.microsoft.com/office/drawing/2014/main" id="{B3DBF78D-F002-55E0-F771-EFAB8E778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" y="1457"/>
                <a:ext cx="68" cy="188"/>
              </a:xfrm>
              <a:custGeom>
                <a:avLst/>
                <a:gdLst>
                  <a:gd name="T0" fmla="*/ 64 w 68"/>
                  <a:gd name="T1" fmla="*/ 0 h 188"/>
                  <a:gd name="T2" fmla="*/ 64 w 68"/>
                  <a:gd name="T3" fmla="*/ 10 h 188"/>
                  <a:gd name="T4" fmla="*/ 53 w 68"/>
                  <a:gd name="T5" fmla="*/ 16 h 188"/>
                  <a:gd name="T6" fmla="*/ 44 w 68"/>
                  <a:gd name="T7" fmla="*/ 24 h 188"/>
                  <a:gd name="T8" fmla="*/ 36 w 68"/>
                  <a:gd name="T9" fmla="*/ 33 h 188"/>
                  <a:gd name="T10" fmla="*/ 29 w 68"/>
                  <a:gd name="T11" fmla="*/ 44 h 188"/>
                  <a:gd name="T12" fmla="*/ 23 w 68"/>
                  <a:gd name="T13" fmla="*/ 55 h 188"/>
                  <a:gd name="T14" fmla="*/ 19 w 68"/>
                  <a:gd name="T15" fmla="*/ 68 h 188"/>
                  <a:gd name="T16" fmla="*/ 15 w 68"/>
                  <a:gd name="T17" fmla="*/ 81 h 188"/>
                  <a:gd name="T18" fmla="*/ 12 w 68"/>
                  <a:gd name="T19" fmla="*/ 94 h 188"/>
                  <a:gd name="T20" fmla="*/ 10 w 68"/>
                  <a:gd name="T21" fmla="*/ 108 h 188"/>
                  <a:gd name="T22" fmla="*/ 9 w 68"/>
                  <a:gd name="T23" fmla="*/ 122 h 188"/>
                  <a:gd name="T24" fmla="*/ 9 w 68"/>
                  <a:gd name="T25" fmla="*/ 134 h 188"/>
                  <a:gd name="T26" fmla="*/ 9 w 68"/>
                  <a:gd name="T27" fmla="*/ 147 h 188"/>
                  <a:gd name="T28" fmla="*/ 9 w 68"/>
                  <a:gd name="T29" fmla="*/ 158 h 188"/>
                  <a:gd name="T30" fmla="*/ 10 w 68"/>
                  <a:gd name="T31" fmla="*/ 168 h 188"/>
                  <a:gd name="T32" fmla="*/ 12 w 68"/>
                  <a:gd name="T33" fmla="*/ 175 h 188"/>
                  <a:gd name="T34" fmla="*/ 14 w 68"/>
                  <a:gd name="T35" fmla="*/ 182 h 188"/>
                  <a:gd name="T36" fmla="*/ 6 w 68"/>
                  <a:gd name="T37" fmla="*/ 187 h 188"/>
                  <a:gd name="T38" fmla="*/ 4 w 68"/>
                  <a:gd name="T39" fmla="*/ 179 h 188"/>
                  <a:gd name="T40" fmla="*/ 2 w 68"/>
                  <a:gd name="T41" fmla="*/ 170 h 188"/>
                  <a:gd name="T42" fmla="*/ 1 w 68"/>
                  <a:gd name="T43" fmla="*/ 159 h 188"/>
                  <a:gd name="T44" fmla="*/ 0 w 68"/>
                  <a:gd name="T45" fmla="*/ 147 h 188"/>
                  <a:gd name="T46" fmla="*/ 0 w 68"/>
                  <a:gd name="T47" fmla="*/ 134 h 188"/>
                  <a:gd name="T48" fmla="*/ 0 w 68"/>
                  <a:gd name="T49" fmla="*/ 120 h 188"/>
                  <a:gd name="T50" fmla="*/ 2 w 68"/>
                  <a:gd name="T51" fmla="*/ 106 h 188"/>
                  <a:gd name="T52" fmla="*/ 4 w 68"/>
                  <a:gd name="T53" fmla="*/ 92 h 188"/>
                  <a:gd name="T54" fmla="*/ 6 w 68"/>
                  <a:gd name="T55" fmla="*/ 78 h 188"/>
                  <a:gd name="T56" fmla="*/ 10 w 68"/>
                  <a:gd name="T57" fmla="*/ 64 h 188"/>
                  <a:gd name="T58" fmla="*/ 16 w 68"/>
                  <a:gd name="T59" fmla="*/ 50 h 188"/>
                  <a:gd name="T60" fmla="*/ 22 w 68"/>
                  <a:gd name="T61" fmla="*/ 38 h 188"/>
                  <a:gd name="T62" fmla="*/ 30 w 68"/>
                  <a:gd name="T63" fmla="*/ 25 h 188"/>
                  <a:gd name="T64" fmla="*/ 38 w 68"/>
                  <a:gd name="T65" fmla="*/ 15 h 188"/>
                  <a:gd name="T66" fmla="*/ 49 w 68"/>
                  <a:gd name="T67" fmla="*/ 6 h 188"/>
                  <a:gd name="T68" fmla="*/ 60 w 68"/>
                  <a:gd name="T69" fmla="*/ 0 h 188"/>
                  <a:gd name="T70" fmla="*/ 60 w 68"/>
                  <a:gd name="T71" fmla="*/ 10 h 188"/>
                  <a:gd name="T72" fmla="*/ 60 w 68"/>
                  <a:gd name="T73" fmla="*/ 0 h 188"/>
                  <a:gd name="T74" fmla="*/ 62 w 68"/>
                  <a:gd name="T75" fmla="*/ 0 h 188"/>
                  <a:gd name="T76" fmla="*/ 64 w 68"/>
                  <a:gd name="T77" fmla="*/ 0 h 188"/>
                  <a:gd name="T78" fmla="*/ 65 w 68"/>
                  <a:gd name="T79" fmla="*/ 1 h 188"/>
                  <a:gd name="T80" fmla="*/ 66 w 68"/>
                  <a:gd name="T81" fmla="*/ 2 h 188"/>
                  <a:gd name="T82" fmla="*/ 67 w 68"/>
                  <a:gd name="T83" fmla="*/ 5 h 188"/>
                  <a:gd name="T84" fmla="*/ 66 w 68"/>
                  <a:gd name="T85" fmla="*/ 7 h 188"/>
                  <a:gd name="T86" fmla="*/ 65 w 68"/>
                  <a:gd name="T87" fmla="*/ 8 h 188"/>
                  <a:gd name="T88" fmla="*/ 64 w 68"/>
                  <a:gd name="T89" fmla="*/ 10 h 188"/>
                  <a:gd name="T90" fmla="*/ 64 w 68"/>
                  <a:gd name="T91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8" h="188">
                    <a:moveTo>
                      <a:pt x="64" y="0"/>
                    </a:moveTo>
                    <a:lnTo>
                      <a:pt x="64" y="10"/>
                    </a:lnTo>
                    <a:lnTo>
                      <a:pt x="53" y="16"/>
                    </a:lnTo>
                    <a:lnTo>
                      <a:pt x="44" y="24"/>
                    </a:lnTo>
                    <a:lnTo>
                      <a:pt x="36" y="33"/>
                    </a:lnTo>
                    <a:lnTo>
                      <a:pt x="29" y="44"/>
                    </a:lnTo>
                    <a:lnTo>
                      <a:pt x="23" y="55"/>
                    </a:lnTo>
                    <a:lnTo>
                      <a:pt x="19" y="68"/>
                    </a:lnTo>
                    <a:lnTo>
                      <a:pt x="15" y="81"/>
                    </a:lnTo>
                    <a:lnTo>
                      <a:pt x="12" y="94"/>
                    </a:lnTo>
                    <a:lnTo>
                      <a:pt x="10" y="108"/>
                    </a:lnTo>
                    <a:lnTo>
                      <a:pt x="9" y="122"/>
                    </a:lnTo>
                    <a:lnTo>
                      <a:pt x="9" y="134"/>
                    </a:lnTo>
                    <a:lnTo>
                      <a:pt x="9" y="147"/>
                    </a:lnTo>
                    <a:lnTo>
                      <a:pt x="9" y="158"/>
                    </a:lnTo>
                    <a:lnTo>
                      <a:pt x="10" y="168"/>
                    </a:lnTo>
                    <a:lnTo>
                      <a:pt x="12" y="175"/>
                    </a:lnTo>
                    <a:lnTo>
                      <a:pt x="14" y="182"/>
                    </a:lnTo>
                    <a:lnTo>
                      <a:pt x="6" y="187"/>
                    </a:lnTo>
                    <a:lnTo>
                      <a:pt x="4" y="179"/>
                    </a:lnTo>
                    <a:lnTo>
                      <a:pt x="2" y="170"/>
                    </a:lnTo>
                    <a:lnTo>
                      <a:pt x="1" y="159"/>
                    </a:lnTo>
                    <a:lnTo>
                      <a:pt x="0" y="147"/>
                    </a:lnTo>
                    <a:lnTo>
                      <a:pt x="0" y="134"/>
                    </a:lnTo>
                    <a:lnTo>
                      <a:pt x="0" y="120"/>
                    </a:lnTo>
                    <a:lnTo>
                      <a:pt x="2" y="106"/>
                    </a:lnTo>
                    <a:lnTo>
                      <a:pt x="4" y="92"/>
                    </a:lnTo>
                    <a:lnTo>
                      <a:pt x="6" y="78"/>
                    </a:lnTo>
                    <a:lnTo>
                      <a:pt x="10" y="64"/>
                    </a:lnTo>
                    <a:lnTo>
                      <a:pt x="16" y="50"/>
                    </a:lnTo>
                    <a:lnTo>
                      <a:pt x="22" y="38"/>
                    </a:lnTo>
                    <a:lnTo>
                      <a:pt x="30" y="25"/>
                    </a:lnTo>
                    <a:lnTo>
                      <a:pt x="38" y="15"/>
                    </a:lnTo>
                    <a:lnTo>
                      <a:pt x="49" y="6"/>
                    </a:lnTo>
                    <a:lnTo>
                      <a:pt x="60" y="0"/>
                    </a:lnTo>
                    <a:lnTo>
                      <a:pt x="60" y="10"/>
                    </a:lnTo>
                    <a:lnTo>
                      <a:pt x="60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5"/>
                    </a:lnTo>
                    <a:lnTo>
                      <a:pt x="66" y="7"/>
                    </a:lnTo>
                    <a:lnTo>
                      <a:pt x="65" y="8"/>
                    </a:lnTo>
                    <a:lnTo>
                      <a:pt x="64" y="10"/>
                    </a:lnTo>
                    <a:lnTo>
                      <a:pt x="6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32" name="Freeform 164">
                <a:extLst>
                  <a:ext uri="{FF2B5EF4-FFF2-40B4-BE49-F238E27FC236}">
                    <a16:creationId xmlns:a16="http://schemas.microsoft.com/office/drawing/2014/main" id="{ED320678-94AB-7125-192B-6C7C4DF1A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1450"/>
                <a:ext cx="65" cy="27"/>
              </a:xfrm>
              <a:custGeom>
                <a:avLst/>
                <a:gdLst>
                  <a:gd name="T0" fmla="*/ 8 w 65"/>
                  <a:gd name="T1" fmla="*/ 23 h 27"/>
                  <a:gd name="T2" fmla="*/ 1 w 65"/>
                  <a:gd name="T3" fmla="*/ 16 h 27"/>
                  <a:gd name="T4" fmla="*/ 5 w 65"/>
                  <a:gd name="T5" fmla="*/ 11 h 27"/>
                  <a:gd name="T6" fmla="*/ 10 w 65"/>
                  <a:gd name="T7" fmla="*/ 8 h 27"/>
                  <a:gd name="T8" fmla="*/ 14 w 65"/>
                  <a:gd name="T9" fmla="*/ 5 h 27"/>
                  <a:gd name="T10" fmla="*/ 18 w 65"/>
                  <a:gd name="T11" fmla="*/ 4 h 27"/>
                  <a:gd name="T12" fmla="*/ 23 w 65"/>
                  <a:gd name="T13" fmla="*/ 2 h 27"/>
                  <a:gd name="T14" fmla="*/ 27 w 65"/>
                  <a:gd name="T15" fmla="*/ 1 h 27"/>
                  <a:gd name="T16" fmla="*/ 31 w 65"/>
                  <a:gd name="T17" fmla="*/ 0 h 27"/>
                  <a:gd name="T18" fmla="*/ 36 w 65"/>
                  <a:gd name="T19" fmla="*/ 0 h 27"/>
                  <a:gd name="T20" fmla="*/ 40 w 65"/>
                  <a:gd name="T21" fmla="*/ 0 h 27"/>
                  <a:gd name="T22" fmla="*/ 43 w 65"/>
                  <a:gd name="T23" fmla="*/ 1 h 27"/>
                  <a:gd name="T24" fmla="*/ 47 w 65"/>
                  <a:gd name="T25" fmla="*/ 1 h 27"/>
                  <a:gd name="T26" fmla="*/ 51 w 65"/>
                  <a:gd name="T27" fmla="*/ 2 h 27"/>
                  <a:gd name="T28" fmla="*/ 54 w 65"/>
                  <a:gd name="T29" fmla="*/ 3 h 27"/>
                  <a:gd name="T30" fmla="*/ 58 w 65"/>
                  <a:gd name="T31" fmla="*/ 4 h 27"/>
                  <a:gd name="T32" fmla="*/ 61 w 65"/>
                  <a:gd name="T33" fmla="*/ 5 h 27"/>
                  <a:gd name="T34" fmla="*/ 64 w 65"/>
                  <a:gd name="T35" fmla="*/ 7 h 27"/>
                  <a:gd name="T36" fmla="*/ 60 w 65"/>
                  <a:gd name="T37" fmla="*/ 17 h 27"/>
                  <a:gd name="T38" fmla="*/ 58 w 65"/>
                  <a:gd name="T39" fmla="*/ 17 h 27"/>
                  <a:gd name="T40" fmla="*/ 55 w 65"/>
                  <a:gd name="T41" fmla="*/ 15 h 27"/>
                  <a:gd name="T42" fmla="*/ 52 w 65"/>
                  <a:gd name="T43" fmla="*/ 14 h 27"/>
                  <a:gd name="T44" fmla="*/ 49 w 65"/>
                  <a:gd name="T45" fmla="*/ 13 h 27"/>
                  <a:gd name="T46" fmla="*/ 46 w 65"/>
                  <a:gd name="T47" fmla="*/ 12 h 27"/>
                  <a:gd name="T48" fmla="*/ 42 w 65"/>
                  <a:gd name="T49" fmla="*/ 12 h 27"/>
                  <a:gd name="T50" fmla="*/ 39 w 65"/>
                  <a:gd name="T51" fmla="*/ 11 h 27"/>
                  <a:gd name="T52" fmla="*/ 36 w 65"/>
                  <a:gd name="T53" fmla="*/ 11 h 27"/>
                  <a:gd name="T54" fmla="*/ 32 w 65"/>
                  <a:gd name="T55" fmla="*/ 12 h 27"/>
                  <a:gd name="T56" fmla="*/ 29 w 65"/>
                  <a:gd name="T57" fmla="*/ 12 h 27"/>
                  <a:gd name="T58" fmla="*/ 25 w 65"/>
                  <a:gd name="T59" fmla="*/ 14 h 27"/>
                  <a:gd name="T60" fmla="*/ 21 w 65"/>
                  <a:gd name="T61" fmla="*/ 15 h 27"/>
                  <a:gd name="T62" fmla="*/ 18 w 65"/>
                  <a:gd name="T63" fmla="*/ 17 h 27"/>
                  <a:gd name="T64" fmla="*/ 14 w 65"/>
                  <a:gd name="T65" fmla="*/ 19 h 27"/>
                  <a:gd name="T66" fmla="*/ 10 w 65"/>
                  <a:gd name="T67" fmla="*/ 22 h 27"/>
                  <a:gd name="T68" fmla="*/ 7 w 65"/>
                  <a:gd name="T69" fmla="*/ 25 h 27"/>
                  <a:gd name="T70" fmla="*/ 0 w 65"/>
                  <a:gd name="T71" fmla="*/ 17 h 27"/>
                  <a:gd name="T72" fmla="*/ 7 w 65"/>
                  <a:gd name="T73" fmla="*/ 25 h 27"/>
                  <a:gd name="T74" fmla="*/ 5 w 65"/>
                  <a:gd name="T75" fmla="*/ 26 h 27"/>
                  <a:gd name="T76" fmla="*/ 3 w 65"/>
                  <a:gd name="T77" fmla="*/ 26 h 27"/>
                  <a:gd name="T78" fmla="*/ 1 w 65"/>
                  <a:gd name="T79" fmla="*/ 25 h 27"/>
                  <a:gd name="T80" fmla="*/ 0 w 65"/>
                  <a:gd name="T81" fmla="*/ 23 h 27"/>
                  <a:gd name="T82" fmla="*/ 0 w 65"/>
                  <a:gd name="T83" fmla="*/ 22 h 27"/>
                  <a:gd name="T84" fmla="*/ 0 w 65"/>
                  <a:gd name="T85" fmla="*/ 20 h 27"/>
                  <a:gd name="T86" fmla="*/ 0 w 65"/>
                  <a:gd name="T87" fmla="*/ 18 h 27"/>
                  <a:gd name="T88" fmla="*/ 1 w 65"/>
                  <a:gd name="T89" fmla="*/ 16 h 27"/>
                  <a:gd name="T90" fmla="*/ 8 w 65"/>
                  <a:gd name="T91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5" h="27">
                    <a:moveTo>
                      <a:pt x="8" y="23"/>
                    </a:moveTo>
                    <a:lnTo>
                      <a:pt x="1" y="16"/>
                    </a:lnTo>
                    <a:lnTo>
                      <a:pt x="5" y="11"/>
                    </a:lnTo>
                    <a:lnTo>
                      <a:pt x="10" y="8"/>
                    </a:lnTo>
                    <a:lnTo>
                      <a:pt x="14" y="5"/>
                    </a:lnTo>
                    <a:lnTo>
                      <a:pt x="18" y="4"/>
                    </a:lnTo>
                    <a:lnTo>
                      <a:pt x="23" y="2"/>
                    </a:lnTo>
                    <a:lnTo>
                      <a:pt x="27" y="1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0" y="0"/>
                    </a:lnTo>
                    <a:lnTo>
                      <a:pt x="43" y="1"/>
                    </a:lnTo>
                    <a:lnTo>
                      <a:pt x="47" y="1"/>
                    </a:lnTo>
                    <a:lnTo>
                      <a:pt x="51" y="2"/>
                    </a:lnTo>
                    <a:lnTo>
                      <a:pt x="54" y="3"/>
                    </a:lnTo>
                    <a:lnTo>
                      <a:pt x="58" y="4"/>
                    </a:lnTo>
                    <a:lnTo>
                      <a:pt x="61" y="5"/>
                    </a:lnTo>
                    <a:lnTo>
                      <a:pt x="64" y="7"/>
                    </a:lnTo>
                    <a:lnTo>
                      <a:pt x="60" y="17"/>
                    </a:lnTo>
                    <a:lnTo>
                      <a:pt x="58" y="17"/>
                    </a:lnTo>
                    <a:lnTo>
                      <a:pt x="55" y="15"/>
                    </a:lnTo>
                    <a:lnTo>
                      <a:pt x="52" y="14"/>
                    </a:lnTo>
                    <a:lnTo>
                      <a:pt x="49" y="13"/>
                    </a:lnTo>
                    <a:lnTo>
                      <a:pt x="46" y="12"/>
                    </a:lnTo>
                    <a:lnTo>
                      <a:pt x="42" y="12"/>
                    </a:lnTo>
                    <a:lnTo>
                      <a:pt x="39" y="11"/>
                    </a:lnTo>
                    <a:lnTo>
                      <a:pt x="36" y="11"/>
                    </a:lnTo>
                    <a:lnTo>
                      <a:pt x="32" y="12"/>
                    </a:lnTo>
                    <a:lnTo>
                      <a:pt x="29" y="12"/>
                    </a:lnTo>
                    <a:lnTo>
                      <a:pt x="25" y="14"/>
                    </a:lnTo>
                    <a:lnTo>
                      <a:pt x="21" y="15"/>
                    </a:lnTo>
                    <a:lnTo>
                      <a:pt x="18" y="17"/>
                    </a:lnTo>
                    <a:lnTo>
                      <a:pt x="14" y="19"/>
                    </a:lnTo>
                    <a:lnTo>
                      <a:pt x="10" y="22"/>
                    </a:lnTo>
                    <a:lnTo>
                      <a:pt x="7" y="25"/>
                    </a:lnTo>
                    <a:lnTo>
                      <a:pt x="0" y="17"/>
                    </a:lnTo>
                    <a:lnTo>
                      <a:pt x="7" y="25"/>
                    </a:lnTo>
                    <a:lnTo>
                      <a:pt x="5" y="26"/>
                    </a:lnTo>
                    <a:lnTo>
                      <a:pt x="3" y="26"/>
                    </a:lnTo>
                    <a:lnTo>
                      <a:pt x="1" y="25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8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33" name="Freeform 165">
                <a:extLst>
                  <a:ext uri="{FF2B5EF4-FFF2-40B4-BE49-F238E27FC236}">
                    <a16:creationId xmlns:a16="http://schemas.microsoft.com/office/drawing/2014/main" id="{957B6058-0970-0F21-F1DA-F9624EF58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1427"/>
                <a:ext cx="76" cy="46"/>
              </a:xfrm>
              <a:custGeom>
                <a:avLst/>
                <a:gdLst>
                  <a:gd name="T0" fmla="*/ 75 w 76"/>
                  <a:gd name="T1" fmla="*/ 12 h 46"/>
                  <a:gd name="T2" fmla="*/ 68 w 76"/>
                  <a:gd name="T3" fmla="*/ 17 h 46"/>
                  <a:gd name="T4" fmla="*/ 62 w 76"/>
                  <a:gd name="T5" fmla="*/ 15 h 46"/>
                  <a:gd name="T6" fmla="*/ 57 w 76"/>
                  <a:gd name="T7" fmla="*/ 12 h 46"/>
                  <a:gd name="T8" fmla="*/ 51 w 76"/>
                  <a:gd name="T9" fmla="*/ 12 h 46"/>
                  <a:gd name="T10" fmla="*/ 47 w 76"/>
                  <a:gd name="T11" fmla="*/ 11 h 46"/>
                  <a:gd name="T12" fmla="*/ 43 w 76"/>
                  <a:gd name="T13" fmla="*/ 11 h 46"/>
                  <a:gd name="T14" fmla="*/ 38 w 76"/>
                  <a:gd name="T15" fmla="*/ 12 h 46"/>
                  <a:gd name="T16" fmla="*/ 34 w 76"/>
                  <a:gd name="T17" fmla="*/ 13 h 46"/>
                  <a:gd name="T18" fmla="*/ 30 w 76"/>
                  <a:gd name="T19" fmla="*/ 15 h 46"/>
                  <a:gd name="T20" fmla="*/ 27 w 76"/>
                  <a:gd name="T21" fmla="*/ 17 h 46"/>
                  <a:gd name="T22" fmla="*/ 24 w 76"/>
                  <a:gd name="T23" fmla="*/ 20 h 46"/>
                  <a:gd name="T24" fmla="*/ 21 w 76"/>
                  <a:gd name="T25" fmla="*/ 22 h 46"/>
                  <a:gd name="T26" fmla="*/ 17 w 76"/>
                  <a:gd name="T27" fmla="*/ 26 h 46"/>
                  <a:gd name="T28" fmla="*/ 15 w 76"/>
                  <a:gd name="T29" fmla="*/ 30 h 46"/>
                  <a:gd name="T30" fmla="*/ 12 w 76"/>
                  <a:gd name="T31" fmla="*/ 35 h 46"/>
                  <a:gd name="T32" fmla="*/ 10 w 76"/>
                  <a:gd name="T33" fmla="*/ 39 h 46"/>
                  <a:gd name="T34" fmla="*/ 7 w 76"/>
                  <a:gd name="T35" fmla="*/ 45 h 46"/>
                  <a:gd name="T36" fmla="*/ 0 w 76"/>
                  <a:gd name="T37" fmla="*/ 39 h 46"/>
                  <a:gd name="T38" fmla="*/ 2 w 76"/>
                  <a:gd name="T39" fmla="*/ 33 h 46"/>
                  <a:gd name="T40" fmla="*/ 5 w 76"/>
                  <a:gd name="T41" fmla="*/ 28 h 46"/>
                  <a:gd name="T42" fmla="*/ 8 w 76"/>
                  <a:gd name="T43" fmla="*/ 22 h 46"/>
                  <a:gd name="T44" fmla="*/ 11 w 76"/>
                  <a:gd name="T45" fmla="*/ 18 h 46"/>
                  <a:gd name="T46" fmla="*/ 14 w 76"/>
                  <a:gd name="T47" fmla="*/ 14 h 46"/>
                  <a:gd name="T48" fmla="*/ 18 w 76"/>
                  <a:gd name="T49" fmla="*/ 10 h 46"/>
                  <a:gd name="T50" fmla="*/ 23 w 76"/>
                  <a:gd name="T51" fmla="*/ 7 h 46"/>
                  <a:gd name="T52" fmla="*/ 27 w 76"/>
                  <a:gd name="T53" fmla="*/ 4 h 46"/>
                  <a:gd name="T54" fmla="*/ 31 w 76"/>
                  <a:gd name="T55" fmla="*/ 2 h 46"/>
                  <a:gd name="T56" fmla="*/ 36 w 76"/>
                  <a:gd name="T57" fmla="*/ 0 h 46"/>
                  <a:gd name="T58" fmla="*/ 41 w 76"/>
                  <a:gd name="T59" fmla="*/ 0 h 46"/>
                  <a:gd name="T60" fmla="*/ 47 w 76"/>
                  <a:gd name="T61" fmla="*/ 0 h 46"/>
                  <a:gd name="T62" fmla="*/ 53 w 76"/>
                  <a:gd name="T63" fmla="*/ 0 h 46"/>
                  <a:gd name="T64" fmla="*/ 59 w 76"/>
                  <a:gd name="T65" fmla="*/ 1 h 46"/>
                  <a:gd name="T66" fmla="*/ 65 w 76"/>
                  <a:gd name="T67" fmla="*/ 3 h 46"/>
                  <a:gd name="T68" fmla="*/ 71 w 76"/>
                  <a:gd name="T69" fmla="*/ 6 h 46"/>
                  <a:gd name="T70" fmla="*/ 65 w 76"/>
                  <a:gd name="T71" fmla="*/ 11 h 46"/>
                  <a:gd name="T72" fmla="*/ 71 w 76"/>
                  <a:gd name="T73" fmla="*/ 6 h 46"/>
                  <a:gd name="T74" fmla="*/ 73 w 76"/>
                  <a:gd name="T75" fmla="*/ 7 h 46"/>
                  <a:gd name="T76" fmla="*/ 74 w 76"/>
                  <a:gd name="T77" fmla="*/ 9 h 46"/>
                  <a:gd name="T78" fmla="*/ 74 w 76"/>
                  <a:gd name="T79" fmla="*/ 12 h 46"/>
                  <a:gd name="T80" fmla="*/ 74 w 76"/>
                  <a:gd name="T81" fmla="*/ 14 h 46"/>
                  <a:gd name="T82" fmla="*/ 73 w 76"/>
                  <a:gd name="T83" fmla="*/ 16 h 46"/>
                  <a:gd name="T84" fmla="*/ 72 w 76"/>
                  <a:gd name="T85" fmla="*/ 17 h 46"/>
                  <a:gd name="T86" fmla="*/ 70 w 76"/>
                  <a:gd name="T87" fmla="*/ 17 h 46"/>
                  <a:gd name="T88" fmla="*/ 68 w 76"/>
                  <a:gd name="T89" fmla="*/ 17 h 46"/>
                  <a:gd name="T90" fmla="*/ 75 w 76"/>
                  <a:gd name="T91" fmla="*/ 1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6" h="46">
                    <a:moveTo>
                      <a:pt x="75" y="12"/>
                    </a:moveTo>
                    <a:lnTo>
                      <a:pt x="68" y="17"/>
                    </a:lnTo>
                    <a:lnTo>
                      <a:pt x="62" y="15"/>
                    </a:lnTo>
                    <a:lnTo>
                      <a:pt x="57" y="12"/>
                    </a:lnTo>
                    <a:lnTo>
                      <a:pt x="51" y="12"/>
                    </a:lnTo>
                    <a:lnTo>
                      <a:pt x="47" y="11"/>
                    </a:lnTo>
                    <a:lnTo>
                      <a:pt x="43" y="11"/>
                    </a:lnTo>
                    <a:lnTo>
                      <a:pt x="38" y="12"/>
                    </a:lnTo>
                    <a:lnTo>
                      <a:pt x="34" y="13"/>
                    </a:lnTo>
                    <a:lnTo>
                      <a:pt x="30" y="15"/>
                    </a:lnTo>
                    <a:lnTo>
                      <a:pt x="27" y="17"/>
                    </a:lnTo>
                    <a:lnTo>
                      <a:pt x="24" y="20"/>
                    </a:lnTo>
                    <a:lnTo>
                      <a:pt x="21" y="22"/>
                    </a:lnTo>
                    <a:lnTo>
                      <a:pt x="17" y="26"/>
                    </a:lnTo>
                    <a:lnTo>
                      <a:pt x="15" y="30"/>
                    </a:lnTo>
                    <a:lnTo>
                      <a:pt x="12" y="35"/>
                    </a:lnTo>
                    <a:lnTo>
                      <a:pt x="10" y="39"/>
                    </a:lnTo>
                    <a:lnTo>
                      <a:pt x="7" y="45"/>
                    </a:lnTo>
                    <a:lnTo>
                      <a:pt x="0" y="39"/>
                    </a:lnTo>
                    <a:lnTo>
                      <a:pt x="2" y="33"/>
                    </a:lnTo>
                    <a:lnTo>
                      <a:pt x="5" y="28"/>
                    </a:lnTo>
                    <a:lnTo>
                      <a:pt x="8" y="22"/>
                    </a:lnTo>
                    <a:lnTo>
                      <a:pt x="11" y="18"/>
                    </a:lnTo>
                    <a:lnTo>
                      <a:pt x="14" y="14"/>
                    </a:lnTo>
                    <a:lnTo>
                      <a:pt x="18" y="10"/>
                    </a:lnTo>
                    <a:lnTo>
                      <a:pt x="23" y="7"/>
                    </a:lnTo>
                    <a:lnTo>
                      <a:pt x="27" y="4"/>
                    </a:lnTo>
                    <a:lnTo>
                      <a:pt x="31" y="2"/>
                    </a:lnTo>
                    <a:lnTo>
                      <a:pt x="36" y="0"/>
                    </a:lnTo>
                    <a:lnTo>
                      <a:pt x="41" y="0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59" y="1"/>
                    </a:lnTo>
                    <a:lnTo>
                      <a:pt x="65" y="3"/>
                    </a:lnTo>
                    <a:lnTo>
                      <a:pt x="71" y="6"/>
                    </a:lnTo>
                    <a:lnTo>
                      <a:pt x="65" y="11"/>
                    </a:lnTo>
                    <a:lnTo>
                      <a:pt x="71" y="6"/>
                    </a:lnTo>
                    <a:lnTo>
                      <a:pt x="73" y="7"/>
                    </a:lnTo>
                    <a:lnTo>
                      <a:pt x="74" y="9"/>
                    </a:lnTo>
                    <a:lnTo>
                      <a:pt x="74" y="12"/>
                    </a:lnTo>
                    <a:lnTo>
                      <a:pt x="74" y="14"/>
                    </a:lnTo>
                    <a:lnTo>
                      <a:pt x="73" y="16"/>
                    </a:lnTo>
                    <a:lnTo>
                      <a:pt x="72" y="17"/>
                    </a:lnTo>
                    <a:lnTo>
                      <a:pt x="70" y="17"/>
                    </a:lnTo>
                    <a:lnTo>
                      <a:pt x="68" y="17"/>
                    </a:lnTo>
                    <a:lnTo>
                      <a:pt x="75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34" name="Freeform 166">
                <a:extLst>
                  <a:ext uri="{FF2B5EF4-FFF2-40B4-BE49-F238E27FC236}">
                    <a16:creationId xmlns:a16="http://schemas.microsoft.com/office/drawing/2014/main" id="{CC7C5A5E-685F-817A-EC8C-5DDF9A01D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1385"/>
                <a:ext cx="53" cy="58"/>
              </a:xfrm>
              <a:custGeom>
                <a:avLst/>
                <a:gdLst>
                  <a:gd name="T0" fmla="*/ 5 w 53"/>
                  <a:gd name="T1" fmla="*/ 11 h 58"/>
                  <a:gd name="T2" fmla="*/ 5 w 53"/>
                  <a:gd name="T3" fmla="*/ 0 h 58"/>
                  <a:gd name="T4" fmla="*/ 12 w 53"/>
                  <a:gd name="T5" fmla="*/ 2 h 58"/>
                  <a:gd name="T6" fmla="*/ 19 w 53"/>
                  <a:gd name="T7" fmla="*/ 4 h 58"/>
                  <a:gd name="T8" fmla="*/ 24 w 53"/>
                  <a:gd name="T9" fmla="*/ 7 h 58"/>
                  <a:gd name="T10" fmla="*/ 30 w 53"/>
                  <a:gd name="T11" fmla="*/ 9 h 58"/>
                  <a:gd name="T12" fmla="*/ 34 w 53"/>
                  <a:gd name="T13" fmla="*/ 11 h 58"/>
                  <a:gd name="T14" fmla="*/ 38 w 53"/>
                  <a:gd name="T15" fmla="*/ 14 h 58"/>
                  <a:gd name="T16" fmla="*/ 42 w 53"/>
                  <a:gd name="T17" fmla="*/ 17 h 58"/>
                  <a:gd name="T18" fmla="*/ 45 w 53"/>
                  <a:gd name="T19" fmla="*/ 20 h 58"/>
                  <a:gd name="T20" fmla="*/ 47 w 53"/>
                  <a:gd name="T21" fmla="*/ 24 h 58"/>
                  <a:gd name="T22" fmla="*/ 49 w 53"/>
                  <a:gd name="T23" fmla="*/ 28 h 58"/>
                  <a:gd name="T24" fmla="*/ 50 w 53"/>
                  <a:gd name="T25" fmla="*/ 32 h 58"/>
                  <a:gd name="T26" fmla="*/ 51 w 53"/>
                  <a:gd name="T27" fmla="*/ 37 h 58"/>
                  <a:gd name="T28" fmla="*/ 52 w 53"/>
                  <a:gd name="T29" fmla="*/ 41 h 58"/>
                  <a:gd name="T30" fmla="*/ 52 w 53"/>
                  <a:gd name="T31" fmla="*/ 45 h 58"/>
                  <a:gd name="T32" fmla="*/ 52 w 53"/>
                  <a:gd name="T33" fmla="*/ 51 h 58"/>
                  <a:gd name="T34" fmla="*/ 52 w 53"/>
                  <a:gd name="T35" fmla="*/ 57 h 58"/>
                  <a:gd name="T36" fmla="*/ 42 w 53"/>
                  <a:gd name="T37" fmla="*/ 55 h 58"/>
                  <a:gd name="T38" fmla="*/ 42 w 53"/>
                  <a:gd name="T39" fmla="*/ 50 h 58"/>
                  <a:gd name="T40" fmla="*/ 42 w 53"/>
                  <a:gd name="T41" fmla="*/ 45 h 58"/>
                  <a:gd name="T42" fmla="*/ 43 w 53"/>
                  <a:gd name="T43" fmla="*/ 42 h 58"/>
                  <a:gd name="T44" fmla="*/ 42 w 53"/>
                  <a:gd name="T45" fmla="*/ 38 h 58"/>
                  <a:gd name="T46" fmla="*/ 42 w 53"/>
                  <a:gd name="T47" fmla="*/ 36 h 58"/>
                  <a:gd name="T48" fmla="*/ 41 w 53"/>
                  <a:gd name="T49" fmla="*/ 33 h 58"/>
                  <a:gd name="T50" fmla="*/ 39 w 53"/>
                  <a:gd name="T51" fmla="*/ 31 h 58"/>
                  <a:gd name="T52" fmla="*/ 38 w 53"/>
                  <a:gd name="T53" fmla="*/ 28 h 58"/>
                  <a:gd name="T54" fmla="*/ 36 w 53"/>
                  <a:gd name="T55" fmla="*/ 26 h 58"/>
                  <a:gd name="T56" fmla="*/ 34 w 53"/>
                  <a:gd name="T57" fmla="*/ 24 h 58"/>
                  <a:gd name="T58" fmla="*/ 30 w 53"/>
                  <a:gd name="T59" fmla="*/ 22 h 58"/>
                  <a:gd name="T60" fmla="*/ 27 w 53"/>
                  <a:gd name="T61" fmla="*/ 19 h 58"/>
                  <a:gd name="T62" fmla="*/ 21 w 53"/>
                  <a:gd name="T63" fmla="*/ 17 h 58"/>
                  <a:gd name="T64" fmla="*/ 16 w 53"/>
                  <a:gd name="T65" fmla="*/ 15 h 58"/>
                  <a:gd name="T66" fmla="*/ 10 w 53"/>
                  <a:gd name="T67" fmla="*/ 13 h 58"/>
                  <a:gd name="T68" fmla="*/ 3 w 53"/>
                  <a:gd name="T69" fmla="*/ 11 h 58"/>
                  <a:gd name="T70" fmla="*/ 4 w 53"/>
                  <a:gd name="T71" fmla="*/ 0 h 58"/>
                  <a:gd name="T72" fmla="*/ 3 w 53"/>
                  <a:gd name="T73" fmla="*/ 11 h 58"/>
                  <a:gd name="T74" fmla="*/ 1 w 53"/>
                  <a:gd name="T75" fmla="*/ 9 h 58"/>
                  <a:gd name="T76" fmla="*/ 0 w 53"/>
                  <a:gd name="T77" fmla="*/ 8 h 58"/>
                  <a:gd name="T78" fmla="*/ 0 w 53"/>
                  <a:gd name="T79" fmla="*/ 5 h 58"/>
                  <a:gd name="T80" fmla="*/ 0 w 53"/>
                  <a:gd name="T81" fmla="*/ 3 h 58"/>
                  <a:gd name="T82" fmla="*/ 1 w 53"/>
                  <a:gd name="T83" fmla="*/ 2 h 58"/>
                  <a:gd name="T84" fmla="*/ 2 w 53"/>
                  <a:gd name="T85" fmla="*/ 0 h 58"/>
                  <a:gd name="T86" fmla="*/ 3 w 53"/>
                  <a:gd name="T87" fmla="*/ 0 h 58"/>
                  <a:gd name="T88" fmla="*/ 5 w 53"/>
                  <a:gd name="T89" fmla="*/ 0 h 58"/>
                  <a:gd name="T90" fmla="*/ 5 w 53"/>
                  <a:gd name="T91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58">
                    <a:moveTo>
                      <a:pt x="5" y="11"/>
                    </a:moveTo>
                    <a:lnTo>
                      <a:pt x="5" y="0"/>
                    </a:lnTo>
                    <a:lnTo>
                      <a:pt x="12" y="2"/>
                    </a:lnTo>
                    <a:lnTo>
                      <a:pt x="19" y="4"/>
                    </a:lnTo>
                    <a:lnTo>
                      <a:pt x="24" y="7"/>
                    </a:lnTo>
                    <a:lnTo>
                      <a:pt x="30" y="9"/>
                    </a:lnTo>
                    <a:lnTo>
                      <a:pt x="34" y="11"/>
                    </a:lnTo>
                    <a:lnTo>
                      <a:pt x="38" y="14"/>
                    </a:lnTo>
                    <a:lnTo>
                      <a:pt x="42" y="17"/>
                    </a:lnTo>
                    <a:lnTo>
                      <a:pt x="45" y="20"/>
                    </a:lnTo>
                    <a:lnTo>
                      <a:pt x="47" y="24"/>
                    </a:lnTo>
                    <a:lnTo>
                      <a:pt x="49" y="28"/>
                    </a:lnTo>
                    <a:lnTo>
                      <a:pt x="50" y="32"/>
                    </a:lnTo>
                    <a:lnTo>
                      <a:pt x="51" y="37"/>
                    </a:lnTo>
                    <a:lnTo>
                      <a:pt x="52" y="41"/>
                    </a:lnTo>
                    <a:lnTo>
                      <a:pt x="52" y="45"/>
                    </a:lnTo>
                    <a:lnTo>
                      <a:pt x="52" y="51"/>
                    </a:lnTo>
                    <a:lnTo>
                      <a:pt x="52" y="57"/>
                    </a:lnTo>
                    <a:lnTo>
                      <a:pt x="42" y="55"/>
                    </a:lnTo>
                    <a:lnTo>
                      <a:pt x="42" y="50"/>
                    </a:lnTo>
                    <a:lnTo>
                      <a:pt x="42" y="45"/>
                    </a:lnTo>
                    <a:lnTo>
                      <a:pt x="43" y="42"/>
                    </a:lnTo>
                    <a:lnTo>
                      <a:pt x="42" y="38"/>
                    </a:lnTo>
                    <a:lnTo>
                      <a:pt x="42" y="36"/>
                    </a:lnTo>
                    <a:lnTo>
                      <a:pt x="41" y="33"/>
                    </a:lnTo>
                    <a:lnTo>
                      <a:pt x="39" y="31"/>
                    </a:lnTo>
                    <a:lnTo>
                      <a:pt x="38" y="28"/>
                    </a:lnTo>
                    <a:lnTo>
                      <a:pt x="36" y="26"/>
                    </a:lnTo>
                    <a:lnTo>
                      <a:pt x="34" y="24"/>
                    </a:lnTo>
                    <a:lnTo>
                      <a:pt x="30" y="22"/>
                    </a:lnTo>
                    <a:lnTo>
                      <a:pt x="27" y="19"/>
                    </a:lnTo>
                    <a:lnTo>
                      <a:pt x="21" y="17"/>
                    </a:lnTo>
                    <a:lnTo>
                      <a:pt x="16" y="15"/>
                    </a:lnTo>
                    <a:lnTo>
                      <a:pt x="10" y="13"/>
                    </a:lnTo>
                    <a:lnTo>
                      <a:pt x="3" y="11"/>
                    </a:lnTo>
                    <a:lnTo>
                      <a:pt x="4" y="0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35" name="Freeform 167">
                <a:extLst>
                  <a:ext uri="{FF2B5EF4-FFF2-40B4-BE49-F238E27FC236}">
                    <a16:creationId xmlns:a16="http://schemas.microsoft.com/office/drawing/2014/main" id="{4BC6402D-A2D7-2233-535F-663DAA562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" y="1385"/>
                <a:ext cx="73" cy="53"/>
              </a:xfrm>
              <a:custGeom>
                <a:avLst/>
                <a:gdLst>
                  <a:gd name="T0" fmla="*/ 70 w 73"/>
                  <a:gd name="T1" fmla="*/ 51 h 53"/>
                  <a:gd name="T2" fmla="*/ 63 w 73"/>
                  <a:gd name="T3" fmla="*/ 49 h 53"/>
                  <a:gd name="T4" fmla="*/ 61 w 73"/>
                  <a:gd name="T5" fmla="*/ 43 h 53"/>
                  <a:gd name="T6" fmla="*/ 58 w 73"/>
                  <a:gd name="T7" fmla="*/ 38 h 53"/>
                  <a:gd name="T8" fmla="*/ 55 w 73"/>
                  <a:gd name="T9" fmla="*/ 33 h 53"/>
                  <a:gd name="T10" fmla="*/ 52 w 73"/>
                  <a:gd name="T11" fmla="*/ 28 h 53"/>
                  <a:gd name="T12" fmla="*/ 49 w 73"/>
                  <a:gd name="T13" fmla="*/ 25 h 53"/>
                  <a:gd name="T14" fmla="*/ 46 w 73"/>
                  <a:gd name="T15" fmla="*/ 22 h 53"/>
                  <a:gd name="T16" fmla="*/ 42 w 73"/>
                  <a:gd name="T17" fmla="*/ 19 h 53"/>
                  <a:gd name="T18" fmla="*/ 38 w 73"/>
                  <a:gd name="T19" fmla="*/ 17 h 53"/>
                  <a:gd name="T20" fmla="*/ 34 w 73"/>
                  <a:gd name="T21" fmla="*/ 15 h 53"/>
                  <a:gd name="T22" fmla="*/ 30 w 73"/>
                  <a:gd name="T23" fmla="*/ 13 h 53"/>
                  <a:gd name="T24" fmla="*/ 25 w 73"/>
                  <a:gd name="T25" fmla="*/ 12 h 53"/>
                  <a:gd name="T26" fmla="*/ 21 w 73"/>
                  <a:gd name="T27" fmla="*/ 11 h 53"/>
                  <a:gd name="T28" fmla="*/ 16 w 73"/>
                  <a:gd name="T29" fmla="*/ 10 h 53"/>
                  <a:gd name="T30" fmla="*/ 11 w 73"/>
                  <a:gd name="T31" fmla="*/ 10 h 53"/>
                  <a:gd name="T32" fmla="*/ 6 w 73"/>
                  <a:gd name="T33" fmla="*/ 10 h 53"/>
                  <a:gd name="T34" fmla="*/ 1 w 73"/>
                  <a:gd name="T35" fmla="*/ 11 h 53"/>
                  <a:gd name="T36" fmla="*/ 0 w 73"/>
                  <a:gd name="T37" fmla="*/ 0 h 53"/>
                  <a:gd name="T38" fmla="*/ 5 w 73"/>
                  <a:gd name="T39" fmla="*/ 0 h 53"/>
                  <a:gd name="T40" fmla="*/ 11 w 73"/>
                  <a:gd name="T41" fmla="*/ 0 h 53"/>
                  <a:gd name="T42" fmla="*/ 17 w 73"/>
                  <a:gd name="T43" fmla="*/ 0 h 53"/>
                  <a:gd name="T44" fmla="*/ 22 w 73"/>
                  <a:gd name="T45" fmla="*/ 0 h 53"/>
                  <a:gd name="T46" fmla="*/ 27 w 73"/>
                  <a:gd name="T47" fmla="*/ 1 h 53"/>
                  <a:gd name="T48" fmla="*/ 32 w 73"/>
                  <a:gd name="T49" fmla="*/ 2 h 53"/>
                  <a:gd name="T50" fmla="*/ 37 w 73"/>
                  <a:gd name="T51" fmla="*/ 4 h 53"/>
                  <a:gd name="T52" fmla="*/ 42 w 73"/>
                  <a:gd name="T53" fmla="*/ 6 h 53"/>
                  <a:gd name="T54" fmla="*/ 46 w 73"/>
                  <a:gd name="T55" fmla="*/ 9 h 53"/>
                  <a:gd name="T56" fmla="*/ 50 w 73"/>
                  <a:gd name="T57" fmla="*/ 13 h 53"/>
                  <a:gd name="T58" fmla="*/ 55 w 73"/>
                  <a:gd name="T59" fmla="*/ 16 h 53"/>
                  <a:gd name="T60" fmla="*/ 59 w 73"/>
                  <a:gd name="T61" fmla="*/ 20 h 53"/>
                  <a:gd name="T62" fmla="*/ 62 w 73"/>
                  <a:gd name="T63" fmla="*/ 26 h 53"/>
                  <a:gd name="T64" fmla="*/ 65 w 73"/>
                  <a:gd name="T65" fmla="*/ 31 h 53"/>
                  <a:gd name="T66" fmla="*/ 69 w 73"/>
                  <a:gd name="T67" fmla="*/ 37 h 53"/>
                  <a:gd name="T68" fmla="*/ 72 w 73"/>
                  <a:gd name="T69" fmla="*/ 44 h 53"/>
                  <a:gd name="T70" fmla="*/ 65 w 73"/>
                  <a:gd name="T71" fmla="*/ 41 h 53"/>
                  <a:gd name="T72" fmla="*/ 72 w 73"/>
                  <a:gd name="T73" fmla="*/ 44 h 53"/>
                  <a:gd name="T74" fmla="*/ 72 w 73"/>
                  <a:gd name="T75" fmla="*/ 46 h 53"/>
                  <a:gd name="T76" fmla="*/ 72 w 73"/>
                  <a:gd name="T77" fmla="*/ 48 h 53"/>
                  <a:gd name="T78" fmla="*/ 71 w 73"/>
                  <a:gd name="T79" fmla="*/ 49 h 53"/>
                  <a:gd name="T80" fmla="*/ 70 w 73"/>
                  <a:gd name="T81" fmla="*/ 51 h 53"/>
                  <a:gd name="T82" fmla="*/ 68 w 73"/>
                  <a:gd name="T83" fmla="*/ 52 h 53"/>
                  <a:gd name="T84" fmla="*/ 66 w 73"/>
                  <a:gd name="T85" fmla="*/ 52 h 53"/>
                  <a:gd name="T86" fmla="*/ 65 w 73"/>
                  <a:gd name="T87" fmla="*/ 50 h 53"/>
                  <a:gd name="T88" fmla="*/ 63 w 73"/>
                  <a:gd name="T89" fmla="*/ 49 h 53"/>
                  <a:gd name="T90" fmla="*/ 70 w 73"/>
                  <a:gd name="T9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3" h="53">
                    <a:moveTo>
                      <a:pt x="70" y="51"/>
                    </a:moveTo>
                    <a:lnTo>
                      <a:pt x="63" y="49"/>
                    </a:lnTo>
                    <a:lnTo>
                      <a:pt x="61" y="43"/>
                    </a:lnTo>
                    <a:lnTo>
                      <a:pt x="58" y="38"/>
                    </a:lnTo>
                    <a:lnTo>
                      <a:pt x="55" y="33"/>
                    </a:lnTo>
                    <a:lnTo>
                      <a:pt x="52" y="28"/>
                    </a:lnTo>
                    <a:lnTo>
                      <a:pt x="49" y="25"/>
                    </a:lnTo>
                    <a:lnTo>
                      <a:pt x="46" y="22"/>
                    </a:lnTo>
                    <a:lnTo>
                      <a:pt x="42" y="19"/>
                    </a:lnTo>
                    <a:lnTo>
                      <a:pt x="38" y="17"/>
                    </a:lnTo>
                    <a:lnTo>
                      <a:pt x="34" y="15"/>
                    </a:lnTo>
                    <a:lnTo>
                      <a:pt x="30" y="13"/>
                    </a:lnTo>
                    <a:lnTo>
                      <a:pt x="25" y="12"/>
                    </a:lnTo>
                    <a:lnTo>
                      <a:pt x="21" y="11"/>
                    </a:lnTo>
                    <a:lnTo>
                      <a:pt x="16" y="10"/>
                    </a:lnTo>
                    <a:lnTo>
                      <a:pt x="11" y="10"/>
                    </a:lnTo>
                    <a:lnTo>
                      <a:pt x="6" y="10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22" y="0"/>
                    </a:lnTo>
                    <a:lnTo>
                      <a:pt x="27" y="1"/>
                    </a:lnTo>
                    <a:lnTo>
                      <a:pt x="32" y="2"/>
                    </a:lnTo>
                    <a:lnTo>
                      <a:pt x="37" y="4"/>
                    </a:lnTo>
                    <a:lnTo>
                      <a:pt x="42" y="6"/>
                    </a:lnTo>
                    <a:lnTo>
                      <a:pt x="46" y="9"/>
                    </a:lnTo>
                    <a:lnTo>
                      <a:pt x="50" y="13"/>
                    </a:lnTo>
                    <a:lnTo>
                      <a:pt x="55" y="16"/>
                    </a:lnTo>
                    <a:lnTo>
                      <a:pt x="59" y="20"/>
                    </a:lnTo>
                    <a:lnTo>
                      <a:pt x="62" y="26"/>
                    </a:lnTo>
                    <a:lnTo>
                      <a:pt x="65" y="31"/>
                    </a:lnTo>
                    <a:lnTo>
                      <a:pt x="69" y="37"/>
                    </a:lnTo>
                    <a:lnTo>
                      <a:pt x="72" y="44"/>
                    </a:lnTo>
                    <a:lnTo>
                      <a:pt x="65" y="41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8"/>
                    </a:lnTo>
                    <a:lnTo>
                      <a:pt x="71" y="49"/>
                    </a:lnTo>
                    <a:lnTo>
                      <a:pt x="70" y="51"/>
                    </a:lnTo>
                    <a:lnTo>
                      <a:pt x="68" y="52"/>
                    </a:lnTo>
                    <a:lnTo>
                      <a:pt x="66" y="52"/>
                    </a:lnTo>
                    <a:lnTo>
                      <a:pt x="65" y="50"/>
                    </a:lnTo>
                    <a:lnTo>
                      <a:pt x="63" y="49"/>
                    </a:lnTo>
                    <a:lnTo>
                      <a:pt x="70" y="5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36" name="Freeform 168">
                <a:extLst>
                  <a:ext uri="{FF2B5EF4-FFF2-40B4-BE49-F238E27FC236}">
                    <a16:creationId xmlns:a16="http://schemas.microsoft.com/office/drawing/2014/main" id="{D5B6F0F5-CAA9-A7A7-ABB2-FCE174DD4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395"/>
                <a:ext cx="105" cy="42"/>
              </a:xfrm>
              <a:custGeom>
                <a:avLst/>
                <a:gdLst>
                  <a:gd name="T0" fmla="*/ 104 w 105"/>
                  <a:gd name="T1" fmla="*/ 11 h 42"/>
                  <a:gd name="T2" fmla="*/ 98 w 105"/>
                  <a:gd name="T3" fmla="*/ 18 h 42"/>
                  <a:gd name="T4" fmla="*/ 91 w 105"/>
                  <a:gd name="T5" fmla="*/ 16 h 42"/>
                  <a:gd name="T6" fmla="*/ 85 w 105"/>
                  <a:gd name="T7" fmla="*/ 14 h 42"/>
                  <a:gd name="T8" fmla="*/ 79 w 105"/>
                  <a:gd name="T9" fmla="*/ 12 h 42"/>
                  <a:gd name="T10" fmla="*/ 73 w 105"/>
                  <a:gd name="T11" fmla="*/ 12 h 42"/>
                  <a:gd name="T12" fmla="*/ 67 w 105"/>
                  <a:gd name="T13" fmla="*/ 11 h 42"/>
                  <a:gd name="T14" fmla="*/ 61 w 105"/>
                  <a:gd name="T15" fmla="*/ 11 h 42"/>
                  <a:gd name="T16" fmla="*/ 56 w 105"/>
                  <a:gd name="T17" fmla="*/ 11 h 42"/>
                  <a:gd name="T18" fmla="*/ 51 w 105"/>
                  <a:gd name="T19" fmla="*/ 12 h 42"/>
                  <a:gd name="T20" fmla="*/ 46 w 105"/>
                  <a:gd name="T21" fmla="*/ 14 h 42"/>
                  <a:gd name="T22" fmla="*/ 40 w 105"/>
                  <a:gd name="T23" fmla="*/ 15 h 42"/>
                  <a:gd name="T24" fmla="*/ 35 w 105"/>
                  <a:gd name="T25" fmla="*/ 18 h 42"/>
                  <a:gd name="T26" fmla="*/ 29 w 105"/>
                  <a:gd name="T27" fmla="*/ 22 h 42"/>
                  <a:gd name="T28" fmla="*/ 23 w 105"/>
                  <a:gd name="T29" fmla="*/ 25 h 42"/>
                  <a:gd name="T30" fmla="*/ 18 w 105"/>
                  <a:gd name="T31" fmla="*/ 30 h 42"/>
                  <a:gd name="T32" fmla="*/ 11 w 105"/>
                  <a:gd name="T33" fmla="*/ 34 h 42"/>
                  <a:gd name="T34" fmla="*/ 4 w 105"/>
                  <a:gd name="T35" fmla="*/ 41 h 42"/>
                  <a:gd name="T36" fmla="*/ 0 w 105"/>
                  <a:gd name="T37" fmla="*/ 31 h 42"/>
                  <a:gd name="T38" fmla="*/ 7 w 105"/>
                  <a:gd name="T39" fmla="*/ 25 h 42"/>
                  <a:gd name="T40" fmla="*/ 13 w 105"/>
                  <a:gd name="T41" fmla="*/ 19 h 42"/>
                  <a:gd name="T42" fmla="*/ 19 w 105"/>
                  <a:gd name="T43" fmla="*/ 15 h 42"/>
                  <a:gd name="T44" fmla="*/ 26 w 105"/>
                  <a:gd name="T45" fmla="*/ 11 h 42"/>
                  <a:gd name="T46" fmla="*/ 32 w 105"/>
                  <a:gd name="T47" fmla="*/ 8 h 42"/>
                  <a:gd name="T48" fmla="*/ 37 w 105"/>
                  <a:gd name="T49" fmla="*/ 5 h 42"/>
                  <a:gd name="T50" fmla="*/ 44 w 105"/>
                  <a:gd name="T51" fmla="*/ 3 h 42"/>
                  <a:gd name="T52" fmla="*/ 50 w 105"/>
                  <a:gd name="T53" fmla="*/ 1 h 42"/>
                  <a:gd name="T54" fmla="*/ 56 w 105"/>
                  <a:gd name="T55" fmla="*/ 0 h 42"/>
                  <a:gd name="T56" fmla="*/ 61 w 105"/>
                  <a:gd name="T57" fmla="*/ 0 h 42"/>
                  <a:gd name="T58" fmla="*/ 67 w 105"/>
                  <a:gd name="T59" fmla="*/ 0 h 42"/>
                  <a:gd name="T60" fmla="*/ 74 w 105"/>
                  <a:gd name="T61" fmla="*/ 0 h 42"/>
                  <a:gd name="T62" fmla="*/ 80 w 105"/>
                  <a:gd name="T63" fmla="*/ 1 h 42"/>
                  <a:gd name="T64" fmla="*/ 87 w 105"/>
                  <a:gd name="T65" fmla="*/ 3 h 42"/>
                  <a:gd name="T66" fmla="*/ 93 w 105"/>
                  <a:gd name="T67" fmla="*/ 5 h 42"/>
                  <a:gd name="T68" fmla="*/ 101 w 105"/>
                  <a:gd name="T69" fmla="*/ 7 h 42"/>
                  <a:gd name="T70" fmla="*/ 95 w 105"/>
                  <a:gd name="T71" fmla="*/ 15 h 42"/>
                  <a:gd name="T72" fmla="*/ 101 w 105"/>
                  <a:gd name="T73" fmla="*/ 7 h 42"/>
                  <a:gd name="T74" fmla="*/ 102 w 105"/>
                  <a:gd name="T75" fmla="*/ 8 h 42"/>
                  <a:gd name="T76" fmla="*/ 103 w 105"/>
                  <a:gd name="T77" fmla="*/ 10 h 42"/>
                  <a:gd name="T78" fmla="*/ 104 w 105"/>
                  <a:gd name="T79" fmla="*/ 12 h 42"/>
                  <a:gd name="T80" fmla="*/ 104 w 105"/>
                  <a:gd name="T81" fmla="*/ 15 h 42"/>
                  <a:gd name="T82" fmla="*/ 102 w 105"/>
                  <a:gd name="T83" fmla="*/ 16 h 42"/>
                  <a:gd name="T84" fmla="*/ 101 w 105"/>
                  <a:gd name="T85" fmla="*/ 18 h 42"/>
                  <a:gd name="T86" fmla="*/ 99 w 105"/>
                  <a:gd name="T87" fmla="*/ 18 h 42"/>
                  <a:gd name="T88" fmla="*/ 98 w 105"/>
                  <a:gd name="T89" fmla="*/ 18 h 42"/>
                  <a:gd name="T90" fmla="*/ 104 w 105"/>
                  <a:gd name="T91" fmla="*/ 1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5" h="42">
                    <a:moveTo>
                      <a:pt x="104" y="11"/>
                    </a:moveTo>
                    <a:lnTo>
                      <a:pt x="98" y="18"/>
                    </a:lnTo>
                    <a:lnTo>
                      <a:pt x="91" y="16"/>
                    </a:lnTo>
                    <a:lnTo>
                      <a:pt x="85" y="14"/>
                    </a:lnTo>
                    <a:lnTo>
                      <a:pt x="79" y="12"/>
                    </a:lnTo>
                    <a:lnTo>
                      <a:pt x="73" y="12"/>
                    </a:lnTo>
                    <a:lnTo>
                      <a:pt x="67" y="11"/>
                    </a:lnTo>
                    <a:lnTo>
                      <a:pt x="61" y="11"/>
                    </a:lnTo>
                    <a:lnTo>
                      <a:pt x="56" y="11"/>
                    </a:lnTo>
                    <a:lnTo>
                      <a:pt x="51" y="12"/>
                    </a:lnTo>
                    <a:lnTo>
                      <a:pt x="46" y="14"/>
                    </a:lnTo>
                    <a:lnTo>
                      <a:pt x="40" y="15"/>
                    </a:lnTo>
                    <a:lnTo>
                      <a:pt x="35" y="18"/>
                    </a:lnTo>
                    <a:lnTo>
                      <a:pt x="29" y="22"/>
                    </a:lnTo>
                    <a:lnTo>
                      <a:pt x="23" y="25"/>
                    </a:lnTo>
                    <a:lnTo>
                      <a:pt x="18" y="30"/>
                    </a:lnTo>
                    <a:lnTo>
                      <a:pt x="11" y="34"/>
                    </a:lnTo>
                    <a:lnTo>
                      <a:pt x="4" y="41"/>
                    </a:lnTo>
                    <a:lnTo>
                      <a:pt x="0" y="31"/>
                    </a:lnTo>
                    <a:lnTo>
                      <a:pt x="7" y="25"/>
                    </a:lnTo>
                    <a:lnTo>
                      <a:pt x="13" y="19"/>
                    </a:lnTo>
                    <a:lnTo>
                      <a:pt x="19" y="15"/>
                    </a:lnTo>
                    <a:lnTo>
                      <a:pt x="26" y="11"/>
                    </a:lnTo>
                    <a:lnTo>
                      <a:pt x="32" y="8"/>
                    </a:lnTo>
                    <a:lnTo>
                      <a:pt x="37" y="5"/>
                    </a:lnTo>
                    <a:lnTo>
                      <a:pt x="44" y="3"/>
                    </a:lnTo>
                    <a:lnTo>
                      <a:pt x="50" y="1"/>
                    </a:lnTo>
                    <a:lnTo>
                      <a:pt x="56" y="0"/>
                    </a:lnTo>
                    <a:lnTo>
                      <a:pt x="61" y="0"/>
                    </a:lnTo>
                    <a:lnTo>
                      <a:pt x="67" y="0"/>
                    </a:lnTo>
                    <a:lnTo>
                      <a:pt x="74" y="0"/>
                    </a:lnTo>
                    <a:lnTo>
                      <a:pt x="80" y="1"/>
                    </a:lnTo>
                    <a:lnTo>
                      <a:pt x="87" y="3"/>
                    </a:lnTo>
                    <a:lnTo>
                      <a:pt x="93" y="5"/>
                    </a:lnTo>
                    <a:lnTo>
                      <a:pt x="101" y="7"/>
                    </a:lnTo>
                    <a:lnTo>
                      <a:pt x="95" y="15"/>
                    </a:lnTo>
                    <a:lnTo>
                      <a:pt x="101" y="7"/>
                    </a:lnTo>
                    <a:lnTo>
                      <a:pt x="102" y="8"/>
                    </a:lnTo>
                    <a:lnTo>
                      <a:pt x="103" y="10"/>
                    </a:lnTo>
                    <a:lnTo>
                      <a:pt x="104" y="12"/>
                    </a:lnTo>
                    <a:lnTo>
                      <a:pt x="104" y="15"/>
                    </a:lnTo>
                    <a:lnTo>
                      <a:pt x="102" y="16"/>
                    </a:lnTo>
                    <a:lnTo>
                      <a:pt x="101" y="18"/>
                    </a:lnTo>
                    <a:lnTo>
                      <a:pt x="99" y="18"/>
                    </a:lnTo>
                    <a:lnTo>
                      <a:pt x="98" y="18"/>
                    </a:lnTo>
                    <a:lnTo>
                      <a:pt x="104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37" name="Freeform 169">
                <a:extLst>
                  <a:ext uri="{FF2B5EF4-FFF2-40B4-BE49-F238E27FC236}">
                    <a16:creationId xmlns:a16="http://schemas.microsoft.com/office/drawing/2014/main" id="{836B4E9B-F0A5-4BD5-B87A-E41E915C1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" y="1367"/>
                <a:ext cx="67" cy="46"/>
              </a:xfrm>
              <a:custGeom>
                <a:avLst/>
                <a:gdLst>
                  <a:gd name="T0" fmla="*/ 2 w 67"/>
                  <a:gd name="T1" fmla="*/ 11 h 46"/>
                  <a:gd name="T2" fmla="*/ 6 w 67"/>
                  <a:gd name="T3" fmla="*/ 0 h 46"/>
                  <a:gd name="T4" fmla="*/ 8 w 67"/>
                  <a:gd name="T5" fmla="*/ 2 h 46"/>
                  <a:gd name="T6" fmla="*/ 11 w 67"/>
                  <a:gd name="T7" fmla="*/ 3 h 46"/>
                  <a:gd name="T8" fmla="*/ 14 w 67"/>
                  <a:gd name="T9" fmla="*/ 4 h 46"/>
                  <a:gd name="T10" fmla="*/ 18 w 67"/>
                  <a:gd name="T11" fmla="*/ 6 h 46"/>
                  <a:gd name="T12" fmla="*/ 23 w 67"/>
                  <a:gd name="T13" fmla="*/ 7 h 46"/>
                  <a:gd name="T14" fmla="*/ 27 w 67"/>
                  <a:gd name="T15" fmla="*/ 9 h 46"/>
                  <a:gd name="T16" fmla="*/ 32 w 67"/>
                  <a:gd name="T17" fmla="*/ 12 h 46"/>
                  <a:gd name="T18" fmla="*/ 37 w 67"/>
                  <a:gd name="T19" fmla="*/ 14 h 46"/>
                  <a:gd name="T20" fmla="*/ 41 w 67"/>
                  <a:gd name="T21" fmla="*/ 15 h 46"/>
                  <a:gd name="T22" fmla="*/ 45 w 67"/>
                  <a:gd name="T23" fmla="*/ 18 h 46"/>
                  <a:gd name="T24" fmla="*/ 50 w 67"/>
                  <a:gd name="T25" fmla="*/ 21 h 46"/>
                  <a:gd name="T26" fmla="*/ 54 w 67"/>
                  <a:gd name="T27" fmla="*/ 24 h 46"/>
                  <a:gd name="T28" fmla="*/ 57 w 67"/>
                  <a:gd name="T29" fmla="*/ 27 h 46"/>
                  <a:gd name="T30" fmla="*/ 61 w 67"/>
                  <a:gd name="T31" fmla="*/ 31 h 46"/>
                  <a:gd name="T32" fmla="*/ 64 w 67"/>
                  <a:gd name="T33" fmla="*/ 36 h 46"/>
                  <a:gd name="T34" fmla="*/ 66 w 67"/>
                  <a:gd name="T35" fmla="*/ 41 h 46"/>
                  <a:gd name="T36" fmla="*/ 57 w 67"/>
                  <a:gd name="T37" fmla="*/ 45 h 46"/>
                  <a:gd name="T38" fmla="*/ 56 w 67"/>
                  <a:gd name="T39" fmla="*/ 42 h 46"/>
                  <a:gd name="T40" fmla="*/ 54 w 67"/>
                  <a:gd name="T41" fmla="*/ 39 h 46"/>
                  <a:gd name="T42" fmla="*/ 52 w 67"/>
                  <a:gd name="T43" fmla="*/ 36 h 46"/>
                  <a:gd name="T44" fmla="*/ 49 w 67"/>
                  <a:gd name="T45" fmla="*/ 33 h 46"/>
                  <a:gd name="T46" fmla="*/ 46 w 67"/>
                  <a:gd name="T47" fmla="*/ 31 h 46"/>
                  <a:gd name="T48" fmla="*/ 42 w 67"/>
                  <a:gd name="T49" fmla="*/ 29 h 46"/>
                  <a:gd name="T50" fmla="*/ 38 w 67"/>
                  <a:gd name="T51" fmla="*/ 27 h 46"/>
                  <a:gd name="T52" fmla="*/ 33 w 67"/>
                  <a:gd name="T53" fmla="*/ 24 h 46"/>
                  <a:gd name="T54" fmla="*/ 28 w 67"/>
                  <a:gd name="T55" fmla="*/ 22 h 46"/>
                  <a:gd name="T56" fmla="*/ 24 w 67"/>
                  <a:gd name="T57" fmla="*/ 21 h 46"/>
                  <a:gd name="T58" fmla="*/ 20 w 67"/>
                  <a:gd name="T59" fmla="*/ 18 h 46"/>
                  <a:gd name="T60" fmla="*/ 15 w 67"/>
                  <a:gd name="T61" fmla="*/ 17 h 46"/>
                  <a:gd name="T62" fmla="*/ 12 w 67"/>
                  <a:gd name="T63" fmla="*/ 15 h 46"/>
                  <a:gd name="T64" fmla="*/ 8 w 67"/>
                  <a:gd name="T65" fmla="*/ 14 h 46"/>
                  <a:gd name="T66" fmla="*/ 5 w 67"/>
                  <a:gd name="T67" fmla="*/ 12 h 46"/>
                  <a:gd name="T68" fmla="*/ 2 w 67"/>
                  <a:gd name="T69" fmla="*/ 10 h 46"/>
                  <a:gd name="T70" fmla="*/ 5 w 67"/>
                  <a:gd name="T71" fmla="*/ 0 h 46"/>
                  <a:gd name="T72" fmla="*/ 2 w 67"/>
                  <a:gd name="T73" fmla="*/ 10 h 46"/>
                  <a:gd name="T74" fmla="*/ 1 w 67"/>
                  <a:gd name="T75" fmla="*/ 9 h 46"/>
                  <a:gd name="T76" fmla="*/ 0 w 67"/>
                  <a:gd name="T77" fmla="*/ 7 h 46"/>
                  <a:gd name="T78" fmla="*/ 0 w 67"/>
                  <a:gd name="T79" fmla="*/ 5 h 46"/>
                  <a:gd name="T80" fmla="*/ 0 w 67"/>
                  <a:gd name="T81" fmla="*/ 3 h 46"/>
                  <a:gd name="T82" fmla="*/ 1 w 67"/>
                  <a:gd name="T83" fmla="*/ 1 h 46"/>
                  <a:gd name="T84" fmla="*/ 2 w 67"/>
                  <a:gd name="T85" fmla="*/ 0 h 46"/>
                  <a:gd name="T86" fmla="*/ 4 w 67"/>
                  <a:gd name="T87" fmla="*/ 0 h 46"/>
                  <a:gd name="T88" fmla="*/ 6 w 67"/>
                  <a:gd name="T89" fmla="*/ 0 h 46"/>
                  <a:gd name="T90" fmla="*/ 2 w 67"/>
                  <a:gd name="T91" fmla="*/ 1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7" h="46">
                    <a:moveTo>
                      <a:pt x="2" y="11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11" y="3"/>
                    </a:lnTo>
                    <a:lnTo>
                      <a:pt x="14" y="4"/>
                    </a:lnTo>
                    <a:lnTo>
                      <a:pt x="18" y="6"/>
                    </a:lnTo>
                    <a:lnTo>
                      <a:pt x="23" y="7"/>
                    </a:lnTo>
                    <a:lnTo>
                      <a:pt x="27" y="9"/>
                    </a:lnTo>
                    <a:lnTo>
                      <a:pt x="32" y="12"/>
                    </a:lnTo>
                    <a:lnTo>
                      <a:pt x="37" y="14"/>
                    </a:lnTo>
                    <a:lnTo>
                      <a:pt x="41" y="15"/>
                    </a:lnTo>
                    <a:lnTo>
                      <a:pt x="45" y="18"/>
                    </a:lnTo>
                    <a:lnTo>
                      <a:pt x="50" y="21"/>
                    </a:lnTo>
                    <a:lnTo>
                      <a:pt x="54" y="24"/>
                    </a:lnTo>
                    <a:lnTo>
                      <a:pt x="57" y="27"/>
                    </a:lnTo>
                    <a:lnTo>
                      <a:pt x="61" y="31"/>
                    </a:lnTo>
                    <a:lnTo>
                      <a:pt x="64" y="36"/>
                    </a:lnTo>
                    <a:lnTo>
                      <a:pt x="66" y="41"/>
                    </a:lnTo>
                    <a:lnTo>
                      <a:pt x="57" y="45"/>
                    </a:lnTo>
                    <a:lnTo>
                      <a:pt x="56" y="42"/>
                    </a:lnTo>
                    <a:lnTo>
                      <a:pt x="54" y="39"/>
                    </a:lnTo>
                    <a:lnTo>
                      <a:pt x="52" y="36"/>
                    </a:lnTo>
                    <a:lnTo>
                      <a:pt x="49" y="33"/>
                    </a:lnTo>
                    <a:lnTo>
                      <a:pt x="46" y="31"/>
                    </a:lnTo>
                    <a:lnTo>
                      <a:pt x="42" y="29"/>
                    </a:lnTo>
                    <a:lnTo>
                      <a:pt x="38" y="27"/>
                    </a:lnTo>
                    <a:lnTo>
                      <a:pt x="33" y="24"/>
                    </a:lnTo>
                    <a:lnTo>
                      <a:pt x="28" y="22"/>
                    </a:lnTo>
                    <a:lnTo>
                      <a:pt x="24" y="21"/>
                    </a:lnTo>
                    <a:lnTo>
                      <a:pt x="20" y="18"/>
                    </a:lnTo>
                    <a:lnTo>
                      <a:pt x="15" y="17"/>
                    </a:lnTo>
                    <a:lnTo>
                      <a:pt x="12" y="15"/>
                    </a:lnTo>
                    <a:lnTo>
                      <a:pt x="8" y="14"/>
                    </a:lnTo>
                    <a:lnTo>
                      <a:pt x="5" y="12"/>
                    </a:lnTo>
                    <a:lnTo>
                      <a:pt x="2" y="10"/>
                    </a:lnTo>
                    <a:lnTo>
                      <a:pt x="5" y="0"/>
                    </a:lnTo>
                    <a:lnTo>
                      <a:pt x="2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2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38" name="Freeform 170">
                <a:extLst>
                  <a:ext uri="{FF2B5EF4-FFF2-40B4-BE49-F238E27FC236}">
                    <a16:creationId xmlns:a16="http://schemas.microsoft.com/office/drawing/2014/main" id="{EEA31168-AD8E-10F8-BDC7-5E7395780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367"/>
                <a:ext cx="76" cy="36"/>
              </a:xfrm>
              <a:custGeom>
                <a:avLst/>
                <a:gdLst>
                  <a:gd name="T0" fmla="*/ 74 w 76"/>
                  <a:gd name="T1" fmla="*/ 32 h 36"/>
                  <a:gd name="T2" fmla="*/ 67 w 76"/>
                  <a:gd name="T3" fmla="*/ 32 h 36"/>
                  <a:gd name="T4" fmla="*/ 65 w 76"/>
                  <a:gd name="T5" fmla="*/ 30 h 36"/>
                  <a:gd name="T6" fmla="*/ 63 w 76"/>
                  <a:gd name="T7" fmla="*/ 29 h 36"/>
                  <a:gd name="T8" fmla="*/ 60 w 76"/>
                  <a:gd name="T9" fmla="*/ 26 h 36"/>
                  <a:gd name="T10" fmla="*/ 55 w 76"/>
                  <a:gd name="T11" fmla="*/ 24 h 36"/>
                  <a:gd name="T12" fmla="*/ 51 w 76"/>
                  <a:gd name="T13" fmla="*/ 23 h 36"/>
                  <a:gd name="T14" fmla="*/ 47 w 76"/>
                  <a:gd name="T15" fmla="*/ 21 h 36"/>
                  <a:gd name="T16" fmla="*/ 42 w 76"/>
                  <a:gd name="T17" fmla="*/ 20 h 36"/>
                  <a:gd name="T18" fmla="*/ 36 w 76"/>
                  <a:gd name="T19" fmla="*/ 18 h 36"/>
                  <a:gd name="T20" fmla="*/ 31 w 76"/>
                  <a:gd name="T21" fmla="*/ 18 h 36"/>
                  <a:gd name="T22" fmla="*/ 26 w 76"/>
                  <a:gd name="T23" fmla="*/ 16 h 36"/>
                  <a:gd name="T24" fmla="*/ 21 w 76"/>
                  <a:gd name="T25" fmla="*/ 16 h 36"/>
                  <a:gd name="T26" fmla="*/ 16 w 76"/>
                  <a:gd name="T27" fmla="*/ 15 h 36"/>
                  <a:gd name="T28" fmla="*/ 11 w 76"/>
                  <a:gd name="T29" fmla="*/ 13 h 36"/>
                  <a:gd name="T30" fmla="*/ 7 w 76"/>
                  <a:gd name="T31" fmla="*/ 13 h 36"/>
                  <a:gd name="T32" fmla="*/ 3 w 76"/>
                  <a:gd name="T33" fmla="*/ 12 h 36"/>
                  <a:gd name="T34" fmla="*/ 0 w 76"/>
                  <a:gd name="T35" fmla="*/ 10 h 36"/>
                  <a:gd name="T36" fmla="*/ 3 w 76"/>
                  <a:gd name="T37" fmla="*/ 0 h 36"/>
                  <a:gd name="T38" fmla="*/ 6 w 76"/>
                  <a:gd name="T39" fmla="*/ 1 h 36"/>
                  <a:gd name="T40" fmla="*/ 9 w 76"/>
                  <a:gd name="T41" fmla="*/ 2 h 36"/>
                  <a:gd name="T42" fmla="*/ 13 w 76"/>
                  <a:gd name="T43" fmla="*/ 2 h 36"/>
                  <a:gd name="T44" fmla="*/ 18 w 76"/>
                  <a:gd name="T45" fmla="*/ 4 h 36"/>
                  <a:gd name="T46" fmla="*/ 22 w 76"/>
                  <a:gd name="T47" fmla="*/ 5 h 36"/>
                  <a:gd name="T48" fmla="*/ 27 w 76"/>
                  <a:gd name="T49" fmla="*/ 5 h 36"/>
                  <a:gd name="T50" fmla="*/ 33 w 76"/>
                  <a:gd name="T51" fmla="*/ 7 h 36"/>
                  <a:gd name="T52" fmla="*/ 38 w 76"/>
                  <a:gd name="T53" fmla="*/ 8 h 36"/>
                  <a:gd name="T54" fmla="*/ 43 w 76"/>
                  <a:gd name="T55" fmla="*/ 9 h 36"/>
                  <a:gd name="T56" fmla="*/ 49 w 76"/>
                  <a:gd name="T57" fmla="*/ 10 h 36"/>
                  <a:gd name="T58" fmla="*/ 54 w 76"/>
                  <a:gd name="T59" fmla="*/ 12 h 36"/>
                  <a:gd name="T60" fmla="*/ 59 w 76"/>
                  <a:gd name="T61" fmla="*/ 14 h 36"/>
                  <a:gd name="T62" fmla="*/ 63 w 76"/>
                  <a:gd name="T63" fmla="*/ 16 h 36"/>
                  <a:gd name="T64" fmla="*/ 67 w 76"/>
                  <a:gd name="T65" fmla="*/ 18 h 36"/>
                  <a:gd name="T66" fmla="*/ 71 w 76"/>
                  <a:gd name="T67" fmla="*/ 21 h 36"/>
                  <a:gd name="T68" fmla="*/ 74 w 76"/>
                  <a:gd name="T69" fmla="*/ 26 h 36"/>
                  <a:gd name="T70" fmla="*/ 67 w 76"/>
                  <a:gd name="T71" fmla="*/ 26 h 36"/>
                  <a:gd name="T72" fmla="*/ 74 w 76"/>
                  <a:gd name="T73" fmla="*/ 26 h 36"/>
                  <a:gd name="T74" fmla="*/ 75 w 76"/>
                  <a:gd name="T75" fmla="*/ 28 h 36"/>
                  <a:gd name="T76" fmla="*/ 75 w 76"/>
                  <a:gd name="T77" fmla="*/ 30 h 36"/>
                  <a:gd name="T78" fmla="*/ 75 w 76"/>
                  <a:gd name="T79" fmla="*/ 32 h 36"/>
                  <a:gd name="T80" fmla="*/ 73 w 76"/>
                  <a:gd name="T81" fmla="*/ 33 h 36"/>
                  <a:gd name="T82" fmla="*/ 72 w 76"/>
                  <a:gd name="T83" fmla="*/ 34 h 36"/>
                  <a:gd name="T84" fmla="*/ 70 w 76"/>
                  <a:gd name="T85" fmla="*/ 35 h 36"/>
                  <a:gd name="T86" fmla="*/ 69 w 76"/>
                  <a:gd name="T87" fmla="*/ 34 h 36"/>
                  <a:gd name="T88" fmla="*/ 67 w 76"/>
                  <a:gd name="T89" fmla="*/ 32 h 36"/>
                  <a:gd name="T90" fmla="*/ 74 w 76"/>
                  <a:gd name="T91" fmla="*/ 3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6" h="36">
                    <a:moveTo>
                      <a:pt x="74" y="32"/>
                    </a:moveTo>
                    <a:lnTo>
                      <a:pt x="67" y="32"/>
                    </a:lnTo>
                    <a:lnTo>
                      <a:pt x="65" y="30"/>
                    </a:lnTo>
                    <a:lnTo>
                      <a:pt x="63" y="29"/>
                    </a:lnTo>
                    <a:lnTo>
                      <a:pt x="60" y="26"/>
                    </a:lnTo>
                    <a:lnTo>
                      <a:pt x="55" y="24"/>
                    </a:lnTo>
                    <a:lnTo>
                      <a:pt x="51" y="23"/>
                    </a:lnTo>
                    <a:lnTo>
                      <a:pt x="47" y="21"/>
                    </a:lnTo>
                    <a:lnTo>
                      <a:pt x="42" y="20"/>
                    </a:lnTo>
                    <a:lnTo>
                      <a:pt x="36" y="18"/>
                    </a:lnTo>
                    <a:lnTo>
                      <a:pt x="31" y="18"/>
                    </a:lnTo>
                    <a:lnTo>
                      <a:pt x="26" y="16"/>
                    </a:lnTo>
                    <a:lnTo>
                      <a:pt x="21" y="16"/>
                    </a:lnTo>
                    <a:lnTo>
                      <a:pt x="16" y="15"/>
                    </a:lnTo>
                    <a:lnTo>
                      <a:pt x="11" y="13"/>
                    </a:lnTo>
                    <a:lnTo>
                      <a:pt x="7" y="13"/>
                    </a:lnTo>
                    <a:lnTo>
                      <a:pt x="3" y="12"/>
                    </a:lnTo>
                    <a:lnTo>
                      <a:pt x="0" y="10"/>
                    </a:lnTo>
                    <a:lnTo>
                      <a:pt x="3" y="0"/>
                    </a:lnTo>
                    <a:lnTo>
                      <a:pt x="6" y="1"/>
                    </a:lnTo>
                    <a:lnTo>
                      <a:pt x="9" y="2"/>
                    </a:lnTo>
                    <a:lnTo>
                      <a:pt x="13" y="2"/>
                    </a:lnTo>
                    <a:lnTo>
                      <a:pt x="18" y="4"/>
                    </a:lnTo>
                    <a:lnTo>
                      <a:pt x="22" y="5"/>
                    </a:lnTo>
                    <a:lnTo>
                      <a:pt x="27" y="5"/>
                    </a:lnTo>
                    <a:lnTo>
                      <a:pt x="33" y="7"/>
                    </a:lnTo>
                    <a:lnTo>
                      <a:pt x="38" y="8"/>
                    </a:lnTo>
                    <a:lnTo>
                      <a:pt x="43" y="9"/>
                    </a:lnTo>
                    <a:lnTo>
                      <a:pt x="49" y="10"/>
                    </a:lnTo>
                    <a:lnTo>
                      <a:pt x="54" y="12"/>
                    </a:lnTo>
                    <a:lnTo>
                      <a:pt x="59" y="14"/>
                    </a:lnTo>
                    <a:lnTo>
                      <a:pt x="63" y="16"/>
                    </a:lnTo>
                    <a:lnTo>
                      <a:pt x="67" y="18"/>
                    </a:lnTo>
                    <a:lnTo>
                      <a:pt x="71" y="21"/>
                    </a:lnTo>
                    <a:lnTo>
                      <a:pt x="74" y="26"/>
                    </a:lnTo>
                    <a:lnTo>
                      <a:pt x="67" y="26"/>
                    </a:lnTo>
                    <a:lnTo>
                      <a:pt x="74" y="26"/>
                    </a:lnTo>
                    <a:lnTo>
                      <a:pt x="75" y="28"/>
                    </a:lnTo>
                    <a:lnTo>
                      <a:pt x="75" y="30"/>
                    </a:lnTo>
                    <a:lnTo>
                      <a:pt x="75" y="32"/>
                    </a:lnTo>
                    <a:lnTo>
                      <a:pt x="73" y="33"/>
                    </a:lnTo>
                    <a:lnTo>
                      <a:pt x="72" y="34"/>
                    </a:lnTo>
                    <a:lnTo>
                      <a:pt x="70" y="35"/>
                    </a:lnTo>
                    <a:lnTo>
                      <a:pt x="69" y="34"/>
                    </a:lnTo>
                    <a:lnTo>
                      <a:pt x="67" y="32"/>
                    </a:lnTo>
                    <a:lnTo>
                      <a:pt x="74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39" name="Freeform 171">
                <a:extLst>
                  <a:ext uri="{FF2B5EF4-FFF2-40B4-BE49-F238E27FC236}">
                    <a16:creationId xmlns:a16="http://schemas.microsoft.com/office/drawing/2014/main" id="{56FB3F7C-B0B6-9950-787C-D9CFC0837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" y="1374"/>
                <a:ext cx="75" cy="27"/>
              </a:xfrm>
              <a:custGeom>
                <a:avLst/>
                <a:gdLst>
                  <a:gd name="T0" fmla="*/ 68 w 75"/>
                  <a:gd name="T1" fmla="*/ 3 h 27"/>
                  <a:gd name="T2" fmla="*/ 68 w 75"/>
                  <a:gd name="T3" fmla="*/ 14 h 27"/>
                  <a:gd name="T4" fmla="*/ 64 w 75"/>
                  <a:gd name="T5" fmla="*/ 14 h 27"/>
                  <a:gd name="T6" fmla="*/ 60 w 75"/>
                  <a:gd name="T7" fmla="*/ 12 h 27"/>
                  <a:gd name="T8" fmla="*/ 56 w 75"/>
                  <a:gd name="T9" fmla="*/ 11 h 27"/>
                  <a:gd name="T10" fmla="*/ 52 w 75"/>
                  <a:gd name="T11" fmla="*/ 11 h 27"/>
                  <a:gd name="T12" fmla="*/ 48 w 75"/>
                  <a:gd name="T13" fmla="*/ 11 h 27"/>
                  <a:gd name="T14" fmla="*/ 43 w 75"/>
                  <a:gd name="T15" fmla="*/ 11 h 27"/>
                  <a:gd name="T16" fmla="*/ 38 w 75"/>
                  <a:gd name="T17" fmla="*/ 11 h 27"/>
                  <a:gd name="T18" fmla="*/ 34 w 75"/>
                  <a:gd name="T19" fmla="*/ 11 h 27"/>
                  <a:gd name="T20" fmla="*/ 29 w 75"/>
                  <a:gd name="T21" fmla="*/ 12 h 27"/>
                  <a:gd name="T22" fmla="*/ 25 w 75"/>
                  <a:gd name="T23" fmla="*/ 13 h 27"/>
                  <a:gd name="T24" fmla="*/ 21 w 75"/>
                  <a:gd name="T25" fmla="*/ 14 h 27"/>
                  <a:gd name="T26" fmla="*/ 17 w 75"/>
                  <a:gd name="T27" fmla="*/ 16 h 27"/>
                  <a:gd name="T28" fmla="*/ 14 w 75"/>
                  <a:gd name="T29" fmla="*/ 18 h 27"/>
                  <a:gd name="T30" fmla="*/ 11 w 75"/>
                  <a:gd name="T31" fmla="*/ 20 h 27"/>
                  <a:gd name="T32" fmla="*/ 9 w 75"/>
                  <a:gd name="T33" fmla="*/ 23 h 27"/>
                  <a:gd name="T34" fmla="*/ 6 w 75"/>
                  <a:gd name="T35" fmla="*/ 26 h 27"/>
                  <a:gd name="T36" fmla="*/ 0 w 75"/>
                  <a:gd name="T37" fmla="*/ 19 h 27"/>
                  <a:gd name="T38" fmla="*/ 2 w 75"/>
                  <a:gd name="T39" fmla="*/ 14 h 27"/>
                  <a:gd name="T40" fmla="*/ 6 w 75"/>
                  <a:gd name="T41" fmla="*/ 11 h 27"/>
                  <a:gd name="T42" fmla="*/ 10 w 75"/>
                  <a:gd name="T43" fmla="*/ 8 h 27"/>
                  <a:gd name="T44" fmla="*/ 14 w 75"/>
                  <a:gd name="T45" fmla="*/ 5 h 27"/>
                  <a:gd name="T46" fmla="*/ 19 w 75"/>
                  <a:gd name="T47" fmla="*/ 3 h 27"/>
                  <a:gd name="T48" fmla="*/ 23 w 75"/>
                  <a:gd name="T49" fmla="*/ 2 h 27"/>
                  <a:gd name="T50" fmla="*/ 28 w 75"/>
                  <a:gd name="T51" fmla="*/ 1 h 27"/>
                  <a:gd name="T52" fmla="*/ 33 w 75"/>
                  <a:gd name="T53" fmla="*/ 0 h 27"/>
                  <a:gd name="T54" fmla="*/ 38 w 75"/>
                  <a:gd name="T55" fmla="*/ 0 h 27"/>
                  <a:gd name="T56" fmla="*/ 43 w 75"/>
                  <a:gd name="T57" fmla="*/ 0 h 27"/>
                  <a:gd name="T58" fmla="*/ 48 w 75"/>
                  <a:gd name="T59" fmla="*/ 0 h 27"/>
                  <a:gd name="T60" fmla="*/ 52 w 75"/>
                  <a:gd name="T61" fmla="*/ 0 h 27"/>
                  <a:gd name="T62" fmla="*/ 58 w 75"/>
                  <a:gd name="T63" fmla="*/ 0 h 27"/>
                  <a:gd name="T64" fmla="*/ 62 w 75"/>
                  <a:gd name="T65" fmla="*/ 1 h 27"/>
                  <a:gd name="T66" fmla="*/ 66 w 75"/>
                  <a:gd name="T67" fmla="*/ 2 h 27"/>
                  <a:gd name="T68" fmla="*/ 70 w 75"/>
                  <a:gd name="T69" fmla="*/ 3 h 27"/>
                  <a:gd name="T70" fmla="*/ 70 w 75"/>
                  <a:gd name="T71" fmla="*/ 14 h 27"/>
                  <a:gd name="T72" fmla="*/ 70 w 75"/>
                  <a:gd name="T73" fmla="*/ 3 h 27"/>
                  <a:gd name="T74" fmla="*/ 72 w 75"/>
                  <a:gd name="T75" fmla="*/ 5 h 27"/>
                  <a:gd name="T76" fmla="*/ 74 w 75"/>
                  <a:gd name="T77" fmla="*/ 6 h 27"/>
                  <a:gd name="T78" fmla="*/ 74 w 75"/>
                  <a:gd name="T79" fmla="*/ 8 h 27"/>
                  <a:gd name="T80" fmla="*/ 74 w 75"/>
                  <a:gd name="T81" fmla="*/ 10 h 27"/>
                  <a:gd name="T82" fmla="*/ 73 w 75"/>
                  <a:gd name="T83" fmla="*/ 12 h 27"/>
                  <a:gd name="T84" fmla="*/ 72 w 75"/>
                  <a:gd name="T85" fmla="*/ 14 h 27"/>
                  <a:gd name="T86" fmla="*/ 70 w 75"/>
                  <a:gd name="T87" fmla="*/ 14 h 27"/>
                  <a:gd name="T88" fmla="*/ 68 w 75"/>
                  <a:gd name="T89" fmla="*/ 14 h 27"/>
                  <a:gd name="T90" fmla="*/ 68 w 75"/>
                  <a:gd name="T91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5" h="27">
                    <a:moveTo>
                      <a:pt x="68" y="3"/>
                    </a:moveTo>
                    <a:lnTo>
                      <a:pt x="68" y="14"/>
                    </a:lnTo>
                    <a:lnTo>
                      <a:pt x="64" y="14"/>
                    </a:lnTo>
                    <a:lnTo>
                      <a:pt x="60" y="12"/>
                    </a:lnTo>
                    <a:lnTo>
                      <a:pt x="56" y="11"/>
                    </a:lnTo>
                    <a:lnTo>
                      <a:pt x="52" y="11"/>
                    </a:lnTo>
                    <a:lnTo>
                      <a:pt x="48" y="11"/>
                    </a:lnTo>
                    <a:lnTo>
                      <a:pt x="43" y="11"/>
                    </a:lnTo>
                    <a:lnTo>
                      <a:pt x="38" y="11"/>
                    </a:lnTo>
                    <a:lnTo>
                      <a:pt x="34" y="11"/>
                    </a:lnTo>
                    <a:lnTo>
                      <a:pt x="29" y="12"/>
                    </a:lnTo>
                    <a:lnTo>
                      <a:pt x="25" y="13"/>
                    </a:lnTo>
                    <a:lnTo>
                      <a:pt x="21" y="14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11" y="20"/>
                    </a:lnTo>
                    <a:lnTo>
                      <a:pt x="9" y="23"/>
                    </a:lnTo>
                    <a:lnTo>
                      <a:pt x="6" y="26"/>
                    </a:lnTo>
                    <a:lnTo>
                      <a:pt x="0" y="19"/>
                    </a:lnTo>
                    <a:lnTo>
                      <a:pt x="2" y="14"/>
                    </a:lnTo>
                    <a:lnTo>
                      <a:pt x="6" y="11"/>
                    </a:lnTo>
                    <a:lnTo>
                      <a:pt x="10" y="8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3" y="2"/>
                    </a:lnTo>
                    <a:lnTo>
                      <a:pt x="28" y="1"/>
                    </a:lnTo>
                    <a:lnTo>
                      <a:pt x="33" y="0"/>
                    </a:lnTo>
                    <a:lnTo>
                      <a:pt x="38" y="0"/>
                    </a:lnTo>
                    <a:lnTo>
                      <a:pt x="43" y="0"/>
                    </a:lnTo>
                    <a:lnTo>
                      <a:pt x="48" y="0"/>
                    </a:lnTo>
                    <a:lnTo>
                      <a:pt x="52" y="0"/>
                    </a:lnTo>
                    <a:lnTo>
                      <a:pt x="58" y="0"/>
                    </a:lnTo>
                    <a:lnTo>
                      <a:pt x="62" y="1"/>
                    </a:lnTo>
                    <a:lnTo>
                      <a:pt x="66" y="2"/>
                    </a:lnTo>
                    <a:lnTo>
                      <a:pt x="70" y="3"/>
                    </a:lnTo>
                    <a:lnTo>
                      <a:pt x="70" y="14"/>
                    </a:lnTo>
                    <a:lnTo>
                      <a:pt x="70" y="3"/>
                    </a:lnTo>
                    <a:lnTo>
                      <a:pt x="72" y="5"/>
                    </a:lnTo>
                    <a:lnTo>
                      <a:pt x="74" y="6"/>
                    </a:lnTo>
                    <a:lnTo>
                      <a:pt x="74" y="8"/>
                    </a:lnTo>
                    <a:lnTo>
                      <a:pt x="74" y="10"/>
                    </a:lnTo>
                    <a:lnTo>
                      <a:pt x="73" y="12"/>
                    </a:lnTo>
                    <a:lnTo>
                      <a:pt x="72" y="14"/>
                    </a:lnTo>
                    <a:lnTo>
                      <a:pt x="70" y="14"/>
                    </a:lnTo>
                    <a:lnTo>
                      <a:pt x="68" y="14"/>
                    </a:lnTo>
                    <a:lnTo>
                      <a:pt x="68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40" name="Freeform 172">
                <a:extLst>
                  <a:ext uri="{FF2B5EF4-FFF2-40B4-BE49-F238E27FC236}">
                    <a16:creationId xmlns:a16="http://schemas.microsoft.com/office/drawing/2014/main" id="{EFA23510-2160-5DD9-4906-80330D6A2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378"/>
                <a:ext cx="64" cy="35"/>
              </a:xfrm>
              <a:custGeom>
                <a:avLst/>
                <a:gdLst>
                  <a:gd name="T0" fmla="*/ 5 w 64"/>
                  <a:gd name="T1" fmla="*/ 34 h 35"/>
                  <a:gd name="T2" fmla="*/ 0 w 64"/>
                  <a:gd name="T3" fmla="*/ 26 h 35"/>
                  <a:gd name="T4" fmla="*/ 2 w 64"/>
                  <a:gd name="T5" fmla="*/ 21 h 35"/>
                  <a:gd name="T6" fmla="*/ 5 w 64"/>
                  <a:gd name="T7" fmla="*/ 19 h 35"/>
                  <a:gd name="T8" fmla="*/ 7 w 64"/>
                  <a:gd name="T9" fmla="*/ 16 h 35"/>
                  <a:gd name="T10" fmla="*/ 10 w 64"/>
                  <a:gd name="T11" fmla="*/ 13 h 35"/>
                  <a:gd name="T12" fmla="*/ 13 w 64"/>
                  <a:gd name="T13" fmla="*/ 12 h 35"/>
                  <a:gd name="T14" fmla="*/ 17 w 64"/>
                  <a:gd name="T15" fmla="*/ 10 h 35"/>
                  <a:gd name="T16" fmla="*/ 21 w 64"/>
                  <a:gd name="T17" fmla="*/ 8 h 35"/>
                  <a:gd name="T18" fmla="*/ 25 w 64"/>
                  <a:gd name="T19" fmla="*/ 7 h 35"/>
                  <a:gd name="T20" fmla="*/ 29 w 64"/>
                  <a:gd name="T21" fmla="*/ 6 h 35"/>
                  <a:gd name="T22" fmla="*/ 33 w 64"/>
                  <a:gd name="T23" fmla="*/ 5 h 35"/>
                  <a:gd name="T24" fmla="*/ 37 w 64"/>
                  <a:gd name="T25" fmla="*/ 4 h 35"/>
                  <a:gd name="T26" fmla="*/ 42 w 64"/>
                  <a:gd name="T27" fmla="*/ 3 h 35"/>
                  <a:gd name="T28" fmla="*/ 46 w 64"/>
                  <a:gd name="T29" fmla="*/ 2 h 35"/>
                  <a:gd name="T30" fmla="*/ 51 w 64"/>
                  <a:gd name="T31" fmla="*/ 1 h 35"/>
                  <a:gd name="T32" fmla="*/ 56 w 64"/>
                  <a:gd name="T33" fmla="*/ 0 h 35"/>
                  <a:gd name="T34" fmla="*/ 61 w 64"/>
                  <a:gd name="T35" fmla="*/ 0 h 35"/>
                  <a:gd name="T36" fmla="*/ 63 w 64"/>
                  <a:gd name="T37" fmla="*/ 10 h 35"/>
                  <a:gd name="T38" fmla="*/ 57 w 64"/>
                  <a:gd name="T39" fmla="*/ 11 h 35"/>
                  <a:gd name="T40" fmla="*/ 53 w 64"/>
                  <a:gd name="T41" fmla="*/ 12 h 35"/>
                  <a:gd name="T42" fmla="*/ 48 w 64"/>
                  <a:gd name="T43" fmla="*/ 13 h 35"/>
                  <a:gd name="T44" fmla="*/ 43 w 64"/>
                  <a:gd name="T45" fmla="*/ 14 h 35"/>
                  <a:gd name="T46" fmla="*/ 39 w 64"/>
                  <a:gd name="T47" fmla="*/ 15 h 35"/>
                  <a:gd name="T48" fmla="*/ 35 w 64"/>
                  <a:gd name="T49" fmla="*/ 16 h 35"/>
                  <a:gd name="T50" fmla="*/ 30 w 64"/>
                  <a:gd name="T51" fmla="*/ 17 h 35"/>
                  <a:gd name="T52" fmla="*/ 27 w 64"/>
                  <a:gd name="T53" fmla="*/ 18 h 35"/>
                  <a:gd name="T54" fmla="*/ 23 w 64"/>
                  <a:gd name="T55" fmla="*/ 19 h 35"/>
                  <a:gd name="T56" fmla="*/ 19 w 64"/>
                  <a:gd name="T57" fmla="*/ 20 h 35"/>
                  <a:gd name="T58" fmla="*/ 17 w 64"/>
                  <a:gd name="T59" fmla="*/ 22 h 35"/>
                  <a:gd name="T60" fmla="*/ 14 w 64"/>
                  <a:gd name="T61" fmla="*/ 23 h 35"/>
                  <a:gd name="T62" fmla="*/ 12 w 64"/>
                  <a:gd name="T63" fmla="*/ 25 h 35"/>
                  <a:gd name="T64" fmla="*/ 11 w 64"/>
                  <a:gd name="T65" fmla="*/ 27 h 35"/>
                  <a:gd name="T66" fmla="*/ 9 w 64"/>
                  <a:gd name="T67" fmla="*/ 28 h 35"/>
                  <a:gd name="T68" fmla="*/ 8 w 64"/>
                  <a:gd name="T69" fmla="*/ 30 h 35"/>
                  <a:gd name="T70" fmla="*/ 4 w 64"/>
                  <a:gd name="T71" fmla="*/ 23 h 35"/>
                  <a:gd name="T72" fmla="*/ 8 w 64"/>
                  <a:gd name="T73" fmla="*/ 31 h 35"/>
                  <a:gd name="T74" fmla="*/ 7 w 64"/>
                  <a:gd name="T75" fmla="*/ 32 h 35"/>
                  <a:gd name="T76" fmla="*/ 6 w 64"/>
                  <a:gd name="T77" fmla="*/ 34 h 35"/>
                  <a:gd name="T78" fmla="*/ 4 w 64"/>
                  <a:gd name="T79" fmla="*/ 34 h 35"/>
                  <a:gd name="T80" fmla="*/ 2 w 64"/>
                  <a:gd name="T81" fmla="*/ 33 h 35"/>
                  <a:gd name="T82" fmla="*/ 1 w 64"/>
                  <a:gd name="T83" fmla="*/ 32 h 35"/>
                  <a:gd name="T84" fmla="*/ 0 w 64"/>
                  <a:gd name="T85" fmla="*/ 30 h 35"/>
                  <a:gd name="T86" fmla="*/ 0 w 64"/>
                  <a:gd name="T87" fmla="*/ 28 h 35"/>
                  <a:gd name="T88" fmla="*/ 0 w 64"/>
                  <a:gd name="T89" fmla="*/ 26 h 35"/>
                  <a:gd name="T90" fmla="*/ 5 w 64"/>
                  <a:gd name="T91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4" h="35">
                    <a:moveTo>
                      <a:pt x="5" y="34"/>
                    </a:moveTo>
                    <a:lnTo>
                      <a:pt x="0" y="26"/>
                    </a:lnTo>
                    <a:lnTo>
                      <a:pt x="2" y="21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10" y="13"/>
                    </a:lnTo>
                    <a:lnTo>
                      <a:pt x="13" y="12"/>
                    </a:lnTo>
                    <a:lnTo>
                      <a:pt x="17" y="10"/>
                    </a:lnTo>
                    <a:lnTo>
                      <a:pt x="21" y="8"/>
                    </a:lnTo>
                    <a:lnTo>
                      <a:pt x="25" y="7"/>
                    </a:lnTo>
                    <a:lnTo>
                      <a:pt x="29" y="6"/>
                    </a:lnTo>
                    <a:lnTo>
                      <a:pt x="33" y="5"/>
                    </a:lnTo>
                    <a:lnTo>
                      <a:pt x="37" y="4"/>
                    </a:lnTo>
                    <a:lnTo>
                      <a:pt x="42" y="3"/>
                    </a:lnTo>
                    <a:lnTo>
                      <a:pt x="46" y="2"/>
                    </a:lnTo>
                    <a:lnTo>
                      <a:pt x="51" y="1"/>
                    </a:lnTo>
                    <a:lnTo>
                      <a:pt x="56" y="0"/>
                    </a:lnTo>
                    <a:lnTo>
                      <a:pt x="61" y="0"/>
                    </a:lnTo>
                    <a:lnTo>
                      <a:pt x="63" y="10"/>
                    </a:lnTo>
                    <a:lnTo>
                      <a:pt x="57" y="11"/>
                    </a:lnTo>
                    <a:lnTo>
                      <a:pt x="53" y="12"/>
                    </a:lnTo>
                    <a:lnTo>
                      <a:pt x="48" y="13"/>
                    </a:lnTo>
                    <a:lnTo>
                      <a:pt x="43" y="14"/>
                    </a:lnTo>
                    <a:lnTo>
                      <a:pt x="39" y="15"/>
                    </a:lnTo>
                    <a:lnTo>
                      <a:pt x="35" y="16"/>
                    </a:lnTo>
                    <a:lnTo>
                      <a:pt x="30" y="17"/>
                    </a:lnTo>
                    <a:lnTo>
                      <a:pt x="27" y="18"/>
                    </a:lnTo>
                    <a:lnTo>
                      <a:pt x="23" y="19"/>
                    </a:lnTo>
                    <a:lnTo>
                      <a:pt x="19" y="20"/>
                    </a:lnTo>
                    <a:lnTo>
                      <a:pt x="17" y="22"/>
                    </a:lnTo>
                    <a:lnTo>
                      <a:pt x="14" y="23"/>
                    </a:lnTo>
                    <a:lnTo>
                      <a:pt x="12" y="25"/>
                    </a:lnTo>
                    <a:lnTo>
                      <a:pt x="11" y="27"/>
                    </a:lnTo>
                    <a:lnTo>
                      <a:pt x="9" y="28"/>
                    </a:lnTo>
                    <a:lnTo>
                      <a:pt x="8" y="30"/>
                    </a:lnTo>
                    <a:lnTo>
                      <a:pt x="4" y="23"/>
                    </a:lnTo>
                    <a:lnTo>
                      <a:pt x="8" y="31"/>
                    </a:lnTo>
                    <a:lnTo>
                      <a:pt x="7" y="32"/>
                    </a:lnTo>
                    <a:lnTo>
                      <a:pt x="6" y="34"/>
                    </a:lnTo>
                    <a:lnTo>
                      <a:pt x="4" y="34"/>
                    </a:lnTo>
                    <a:lnTo>
                      <a:pt x="2" y="33"/>
                    </a:lnTo>
                    <a:lnTo>
                      <a:pt x="1" y="32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5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41" name="Freeform 173">
                <a:extLst>
                  <a:ext uri="{FF2B5EF4-FFF2-40B4-BE49-F238E27FC236}">
                    <a16:creationId xmlns:a16="http://schemas.microsoft.com/office/drawing/2014/main" id="{56A4D291-04D1-3CD7-30CE-AE962EBCD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400"/>
                <a:ext cx="155" cy="171"/>
              </a:xfrm>
              <a:custGeom>
                <a:avLst/>
                <a:gdLst>
                  <a:gd name="T0" fmla="*/ 144 w 155"/>
                  <a:gd name="T1" fmla="*/ 163 h 171"/>
                  <a:gd name="T2" fmla="*/ 145 w 155"/>
                  <a:gd name="T3" fmla="*/ 145 h 171"/>
                  <a:gd name="T4" fmla="*/ 143 w 155"/>
                  <a:gd name="T5" fmla="*/ 126 h 171"/>
                  <a:gd name="T6" fmla="*/ 140 w 155"/>
                  <a:gd name="T7" fmla="*/ 109 h 171"/>
                  <a:gd name="T8" fmla="*/ 136 w 155"/>
                  <a:gd name="T9" fmla="*/ 95 h 171"/>
                  <a:gd name="T10" fmla="*/ 129 w 155"/>
                  <a:gd name="T11" fmla="*/ 80 h 171"/>
                  <a:gd name="T12" fmla="*/ 123 w 155"/>
                  <a:gd name="T13" fmla="*/ 67 h 171"/>
                  <a:gd name="T14" fmla="*/ 114 w 155"/>
                  <a:gd name="T15" fmla="*/ 55 h 171"/>
                  <a:gd name="T16" fmla="*/ 104 w 155"/>
                  <a:gd name="T17" fmla="*/ 44 h 171"/>
                  <a:gd name="T18" fmla="*/ 93 w 155"/>
                  <a:gd name="T19" fmla="*/ 35 h 171"/>
                  <a:gd name="T20" fmla="*/ 82 w 155"/>
                  <a:gd name="T21" fmla="*/ 27 h 171"/>
                  <a:gd name="T22" fmla="*/ 70 w 155"/>
                  <a:gd name="T23" fmla="*/ 21 h 171"/>
                  <a:gd name="T24" fmla="*/ 57 w 155"/>
                  <a:gd name="T25" fmla="*/ 16 h 171"/>
                  <a:gd name="T26" fmla="*/ 44 w 155"/>
                  <a:gd name="T27" fmla="*/ 13 h 171"/>
                  <a:gd name="T28" fmla="*/ 30 w 155"/>
                  <a:gd name="T29" fmla="*/ 11 h 171"/>
                  <a:gd name="T30" fmla="*/ 16 w 155"/>
                  <a:gd name="T31" fmla="*/ 11 h 171"/>
                  <a:gd name="T32" fmla="*/ 1 w 155"/>
                  <a:gd name="T33" fmla="*/ 13 h 171"/>
                  <a:gd name="T34" fmla="*/ 8 w 155"/>
                  <a:gd name="T35" fmla="*/ 0 h 171"/>
                  <a:gd name="T36" fmla="*/ 22 w 155"/>
                  <a:gd name="T37" fmla="*/ 0 h 171"/>
                  <a:gd name="T38" fmla="*/ 37 w 155"/>
                  <a:gd name="T39" fmla="*/ 0 h 171"/>
                  <a:gd name="T40" fmla="*/ 52 w 155"/>
                  <a:gd name="T41" fmla="*/ 3 h 171"/>
                  <a:gd name="T42" fmla="*/ 66 w 155"/>
                  <a:gd name="T43" fmla="*/ 8 h 171"/>
                  <a:gd name="T44" fmla="*/ 80 w 155"/>
                  <a:gd name="T45" fmla="*/ 13 h 171"/>
                  <a:gd name="T46" fmla="*/ 92 w 155"/>
                  <a:gd name="T47" fmla="*/ 21 h 171"/>
                  <a:gd name="T48" fmla="*/ 104 w 155"/>
                  <a:gd name="T49" fmla="*/ 30 h 171"/>
                  <a:gd name="T50" fmla="*/ 115 w 155"/>
                  <a:gd name="T51" fmla="*/ 41 h 171"/>
                  <a:gd name="T52" fmla="*/ 125 w 155"/>
                  <a:gd name="T53" fmla="*/ 53 h 171"/>
                  <a:gd name="T54" fmla="*/ 133 w 155"/>
                  <a:gd name="T55" fmla="*/ 67 h 171"/>
                  <a:gd name="T56" fmla="*/ 140 w 155"/>
                  <a:gd name="T57" fmla="*/ 82 h 171"/>
                  <a:gd name="T58" fmla="*/ 147 w 155"/>
                  <a:gd name="T59" fmla="*/ 98 h 171"/>
                  <a:gd name="T60" fmla="*/ 151 w 155"/>
                  <a:gd name="T61" fmla="*/ 115 h 171"/>
                  <a:gd name="T62" fmla="*/ 153 w 155"/>
                  <a:gd name="T63" fmla="*/ 134 h 171"/>
                  <a:gd name="T64" fmla="*/ 154 w 155"/>
                  <a:gd name="T65" fmla="*/ 154 h 171"/>
                  <a:gd name="T66" fmla="*/ 152 w 155"/>
                  <a:gd name="T67" fmla="*/ 160 h 171"/>
                  <a:gd name="T68" fmla="*/ 153 w 155"/>
                  <a:gd name="T69" fmla="*/ 167 h 171"/>
                  <a:gd name="T70" fmla="*/ 150 w 155"/>
                  <a:gd name="T71" fmla="*/ 170 h 171"/>
                  <a:gd name="T72" fmla="*/ 147 w 155"/>
                  <a:gd name="T73" fmla="*/ 169 h 171"/>
                  <a:gd name="T74" fmla="*/ 144 w 155"/>
                  <a:gd name="T75" fmla="*/ 166 h 171"/>
                  <a:gd name="T76" fmla="*/ 145 w 155"/>
                  <a:gd name="T77" fmla="*/ 168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5" h="171">
                    <a:moveTo>
                      <a:pt x="145" y="168"/>
                    </a:moveTo>
                    <a:lnTo>
                      <a:pt x="144" y="163"/>
                    </a:lnTo>
                    <a:lnTo>
                      <a:pt x="145" y="153"/>
                    </a:lnTo>
                    <a:lnTo>
                      <a:pt x="145" y="145"/>
                    </a:lnTo>
                    <a:lnTo>
                      <a:pt x="144" y="136"/>
                    </a:lnTo>
                    <a:lnTo>
                      <a:pt x="143" y="126"/>
                    </a:lnTo>
                    <a:lnTo>
                      <a:pt x="142" y="118"/>
                    </a:lnTo>
                    <a:lnTo>
                      <a:pt x="140" y="109"/>
                    </a:lnTo>
                    <a:lnTo>
                      <a:pt x="138" y="102"/>
                    </a:lnTo>
                    <a:lnTo>
                      <a:pt x="136" y="95"/>
                    </a:lnTo>
                    <a:lnTo>
                      <a:pt x="133" y="87"/>
                    </a:lnTo>
                    <a:lnTo>
                      <a:pt x="129" y="80"/>
                    </a:lnTo>
                    <a:lnTo>
                      <a:pt x="126" y="73"/>
                    </a:lnTo>
                    <a:lnTo>
                      <a:pt x="123" y="67"/>
                    </a:lnTo>
                    <a:lnTo>
                      <a:pt x="119" y="60"/>
                    </a:lnTo>
                    <a:lnTo>
                      <a:pt x="114" y="55"/>
                    </a:lnTo>
                    <a:lnTo>
                      <a:pt x="109" y="49"/>
                    </a:lnTo>
                    <a:lnTo>
                      <a:pt x="104" y="44"/>
                    </a:lnTo>
                    <a:lnTo>
                      <a:pt x="99" y="39"/>
                    </a:lnTo>
                    <a:lnTo>
                      <a:pt x="93" y="35"/>
                    </a:lnTo>
                    <a:lnTo>
                      <a:pt x="88" y="30"/>
                    </a:lnTo>
                    <a:lnTo>
                      <a:pt x="82" y="27"/>
                    </a:lnTo>
                    <a:lnTo>
                      <a:pt x="76" y="24"/>
                    </a:lnTo>
                    <a:lnTo>
                      <a:pt x="70" y="21"/>
                    </a:lnTo>
                    <a:lnTo>
                      <a:pt x="64" y="19"/>
                    </a:lnTo>
                    <a:lnTo>
                      <a:pt x="57" y="16"/>
                    </a:lnTo>
                    <a:lnTo>
                      <a:pt x="50" y="14"/>
                    </a:lnTo>
                    <a:lnTo>
                      <a:pt x="44" y="13"/>
                    </a:lnTo>
                    <a:lnTo>
                      <a:pt x="37" y="11"/>
                    </a:lnTo>
                    <a:lnTo>
                      <a:pt x="30" y="11"/>
                    </a:lnTo>
                    <a:lnTo>
                      <a:pt x="22" y="10"/>
                    </a:lnTo>
                    <a:lnTo>
                      <a:pt x="16" y="11"/>
                    </a:lnTo>
                    <a:lnTo>
                      <a:pt x="8" y="11"/>
                    </a:lnTo>
                    <a:lnTo>
                      <a:pt x="1" y="13"/>
                    </a:lnTo>
                    <a:lnTo>
                      <a:pt x="0" y="2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30" y="0"/>
                    </a:lnTo>
                    <a:lnTo>
                      <a:pt x="37" y="0"/>
                    </a:lnTo>
                    <a:lnTo>
                      <a:pt x="45" y="2"/>
                    </a:lnTo>
                    <a:lnTo>
                      <a:pt x="52" y="3"/>
                    </a:lnTo>
                    <a:lnTo>
                      <a:pt x="59" y="5"/>
                    </a:lnTo>
                    <a:lnTo>
                      <a:pt x="66" y="8"/>
                    </a:lnTo>
                    <a:lnTo>
                      <a:pt x="73" y="10"/>
                    </a:lnTo>
                    <a:lnTo>
                      <a:pt x="80" y="13"/>
                    </a:lnTo>
                    <a:lnTo>
                      <a:pt x="86" y="17"/>
                    </a:lnTo>
                    <a:lnTo>
                      <a:pt x="92" y="21"/>
                    </a:lnTo>
                    <a:lnTo>
                      <a:pt x="98" y="25"/>
                    </a:lnTo>
                    <a:lnTo>
                      <a:pt x="104" y="30"/>
                    </a:lnTo>
                    <a:lnTo>
                      <a:pt x="109" y="35"/>
                    </a:lnTo>
                    <a:lnTo>
                      <a:pt x="115" y="41"/>
                    </a:lnTo>
                    <a:lnTo>
                      <a:pt x="120" y="47"/>
                    </a:lnTo>
                    <a:lnTo>
                      <a:pt x="125" y="53"/>
                    </a:lnTo>
                    <a:lnTo>
                      <a:pt x="129" y="60"/>
                    </a:lnTo>
                    <a:lnTo>
                      <a:pt x="133" y="67"/>
                    </a:lnTo>
                    <a:lnTo>
                      <a:pt x="137" y="74"/>
                    </a:lnTo>
                    <a:lnTo>
                      <a:pt x="140" y="82"/>
                    </a:lnTo>
                    <a:lnTo>
                      <a:pt x="144" y="90"/>
                    </a:lnTo>
                    <a:lnTo>
                      <a:pt x="147" y="98"/>
                    </a:lnTo>
                    <a:lnTo>
                      <a:pt x="149" y="107"/>
                    </a:lnTo>
                    <a:lnTo>
                      <a:pt x="151" y="115"/>
                    </a:lnTo>
                    <a:lnTo>
                      <a:pt x="152" y="125"/>
                    </a:lnTo>
                    <a:lnTo>
                      <a:pt x="153" y="134"/>
                    </a:lnTo>
                    <a:lnTo>
                      <a:pt x="154" y="144"/>
                    </a:lnTo>
                    <a:lnTo>
                      <a:pt x="154" y="154"/>
                    </a:lnTo>
                    <a:lnTo>
                      <a:pt x="153" y="164"/>
                    </a:lnTo>
                    <a:lnTo>
                      <a:pt x="152" y="160"/>
                    </a:lnTo>
                    <a:lnTo>
                      <a:pt x="153" y="164"/>
                    </a:lnTo>
                    <a:lnTo>
                      <a:pt x="153" y="167"/>
                    </a:lnTo>
                    <a:lnTo>
                      <a:pt x="152" y="169"/>
                    </a:lnTo>
                    <a:lnTo>
                      <a:pt x="150" y="170"/>
                    </a:lnTo>
                    <a:lnTo>
                      <a:pt x="148" y="170"/>
                    </a:lnTo>
                    <a:lnTo>
                      <a:pt x="147" y="169"/>
                    </a:lnTo>
                    <a:lnTo>
                      <a:pt x="145" y="167"/>
                    </a:lnTo>
                    <a:lnTo>
                      <a:pt x="144" y="166"/>
                    </a:lnTo>
                    <a:lnTo>
                      <a:pt x="144" y="163"/>
                    </a:lnTo>
                    <a:lnTo>
                      <a:pt x="145" y="16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42" name="Freeform 174">
                <a:extLst>
                  <a:ext uri="{FF2B5EF4-FFF2-40B4-BE49-F238E27FC236}">
                    <a16:creationId xmlns:a16="http://schemas.microsoft.com/office/drawing/2014/main" id="{56396A32-D36C-A236-4EFB-0F3BE59B9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1560"/>
                <a:ext cx="44" cy="123"/>
              </a:xfrm>
              <a:custGeom>
                <a:avLst/>
                <a:gdLst>
                  <a:gd name="T0" fmla="*/ 1 w 44"/>
                  <a:gd name="T1" fmla="*/ 113 h 123"/>
                  <a:gd name="T2" fmla="*/ 4 w 44"/>
                  <a:gd name="T3" fmla="*/ 111 h 123"/>
                  <a:gd name="T4" fmla="*/ 6 w 44"/>
                  <a:gd name="T5" fmla="*/ 109 h 123"/>
                  <a:gd name="T6" fmla="*/ 10 w 44"/>
                  <a:gd name="T7" fmla="*/ 106 h 123"/>
                  <a:gd name="T8" fmla="*/ 13 w 44"/>
                  <a:gd name="T9" fmla="*/ 103 h 123"/>
                  <a:gd name="T10" fmla="*/ 17 w 44"/>
                  <a:gd name="T11" fmla="*/ 97 h 123"/>
                  <a:gd name="T12" fmla="*/ 20 w 44"/>
                  <a:gd name="T13" fmla="*/ 91 h 123"/>
                  <a:gd name="T14" fmla="*/ 24 w 44"/>
                  <a:gd name="T15" fmla="*/ 84 h 123"/>
                  <a:gd name="T16" fmla="*/ 27 w 44"/>
                  <a:gd name="T17" fmla="*/ 75 h 123"/>
                  <a:gd name="T18" fmla="*/ 29 w 44"/>
                  <a:gd name="T19" fmla="*/ 67 h 123"/>
                  <a:gd name="T20" fmla="*/ 31 w 44"/>
                  <a:gd name="T21" fmla="*/ 59 h 123"/>
                  <a:gd name="T22" fmla="*/ 32 w 44"/>
                  <a:gd name="T23" fmla="*/ 50 h 123"/>
                  <a:gd name="T24" fmla="*/ 34 w 44"/>
                  <a:gd name="T25" fmla="*/ 41 h 123"/>
                  <a:gd name="T26" fmla="*/ 33 w 44"/>
                  <a:gd name="T27" fmla="*/ 32 h 123"/>
                  <a:gd name="T28" fmla="*/ 32 w 44"/>
                  <a:gd name="T29" fmla="*/ 25 h 123"/>
                  <a:gd name="T30" fmla="*/ 31 w 44"/>
                  <a:gd name="T31" fmla="*/ 18 h 123"/>
                  <a:gd name="T32" fmla="*/ 29 w 44"/>
                  <a:gd name="T33" fmla="*/ 12 h 123"/>
                  <a:gd name="T34" fmla="*/ 25 w 44"/>
                  <a:gd name="T35" fmla="*/ 8 h 123"/>
                  <a:gd name="T36" fmla="*/ 32 w 44"/>
                  <a:gd name="T37" fmla="*/ 0 h 123"/>
                  <a:gd name="T38" fmla="*/ 37 w 44"/>
                  <a:gd name="T39" fmla="*/ 7 h 123"/>
                  <a:gd name="T40" fmla="*/ 40 w 44"/>
                  <a:gd name="T41" fmla="*/ 14 h 123"/>
                  <a:gd name="T42" fmla="*/ 41 w 44"/>
                  <a:gd name="T43" fmla="*/ 23 h 123"/>
                  <a:gd name="T44" fmla="*/ 43 w 44"/>
                  <a:gd name="T45" fmla="*/ 32 h 123"/>
                  <a:gd name="T46" fmla="*/ 43 w 44"/>
                  <a:gd name="T47" fmla="*/ 42 h 123"/>
                  <a:gd name="T48" fmla="*/ 41 w 44"/>
                  <a:gd name="T49" fmla="*/ 51 h 123"/>
                  <a:gd name="T50" fmla="*/ 40 w 44"/>
                  <a:gd name="T51" fmla="*/ 61 h 123"/>
                  <a:gd name="T52" fmla="*/ 38 w 44"/>
                  <a:gd name="T53" fmla="*/ 70 h 123"/>
                  <a:gd name="T54" fmla="*/ 35 w 44"/>
                  <a:gd name="T55" fmla="*/ 80 h 123"/>
                  <a:gd name="T56" fmla="*/ 31 w 44"/>
                  <a:gd name="T57" fmla="*/ 89 h 123"/>
                  <a:gd name="T58" fmla="*/ 28 w 44"/>
                  <a:gd name="T59" fmla="*/ 97 h 123"/>
                  <a:gd name="T60" fmla="*/ 24 w 44"/>
                  <a:gd name="T61" fmla="*/ 104 h 123"/>
                  <a:gd name="T62" fmla="*/ 20 w 44"/>
                  <a:gd name="T63" fmla="*/ 110 h 123"/>
                  <a:gd name="T64" fmla="*/ 15 w 44"/>
                  <a:gd name="T65" fmla="*/ 116 h 123"/>
                  <a:gd name="T66" fmla="*/ 10 w 44"/>
                  <a:gd name="T67" fmla="*/ 119 h 123"/>
                  <a:gd name="T68" fmla="*/ 5 w 44"/>
                  <a:gd name="T69" fmla="*/ 122 h 123"/>
                  <a:gd name="T70" fmla="*/ 8 w 44"/>
                  <a:gd name="T71" fmla="*/ 119 h 123"/>
                  <a:gd name="T72" fmla="*/ 5 w 44"/>
                  <a:gd name="T73" fmla="*/ 122 h 123"/>
                  <a:gd name="T74" fmla="*/ 3 w 44"/>
                  <a:gd name="T75" fmla="*/ 122 h 123"/>
                  <a:gd name="T76" fmla="*/ 1 w 44"/>
                  <a:gd name="T77" fmla="*/ 120 h 123"/>
                  <a:gd name="T78" fmla="*/ 1 w 44"/>
                  <a:gd name="T79" fmla="*/ 119 h 123"/>
                  <a:gd name="T80" fmla="*/ 0 w 44"/>
                  <a:gd name="T81" fmla="*/ 117 h 123"/>
                  <a:gd name="T82" fmla="*/ 0 w 44"/>
                  <a:gd name="T83" fmla="*/ 115 h 123"/>
                  <a:gd name="T84" fmla="*/ 1 w 44"/>
                  <a:gd name="T85" fmla="*/ 113 h 123"/>
                  <a:gd name="T86" fmla="*/ 1 w 44"/>
                  <a:gd name="T87" fmla="*/ 111 h 123"/>
                  <a:gd name="T88" fmla="*/ 4 w 44"/>
                  <a:gd name="T89" fmla="*/ 111 h 123"/>
                  <a:gd name="T90" fmla="*/ 1 w 44"/>
                  <a:gd name="T91" fmla="*/ 11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4" h="123">
                    <a:moveTo>
                      <a:pt x="1" y="113"/>
                    </a:moveTo>
                    <a:lnTo>
                      <a:pt x="4" y="111"/>
                    </a:lnTo>
                    <a:lnTo>
                      <a:pt x="6" y="109"/>
                    </a:lnTo>
                    <a:lnTo>
                      <a:pt x="10" y="106"/>
                    </a:lnTo>
                    <a:lnTo>
                      <a:pt x="13" y="103"/>
                    </a:lnTo>
                    <a:lnTo>
                      <a:pt x="17" y="97"/>
                    </a:lnTo>
                    <a:lnTo>
                      <a:pt x="20" y="91"/>
                    </a:lnTo>
                    <a:lnTo>
                      <a:pt x="24" y="84"/>
                    </a:lnTo>
                    <a:lnTo>
                      <a:pt x="27" y="75"/>
                    </a:lnTo>
                    <a:lnTo>
                      <a:pt x="29" y="67"/>
                    </a:lnTo>
                    <a:lnTo>
                      <a:pt x="31" y="59"/>
                    </a:lnTo>
                    <a:lnTo>
                      <a:pt x="32" y="50"/>
                    </a:lnTo>
                    <a:lnTo>
                      <a:pt x="34" y="41"/>
                    </a:lnTo>
                    <a:lnTo>
                      <a:pt x="33" y="32"/>
                    </a:lnTo>
                    <a:lnTo>
                      <a:pt x="32" y="25"/>
                    </a:lnTo>
                    <a:lnTo>
                      <a:pt x="31" y="18"/>
                    </a:lnTo>
                    <a:lnTo>
                      <a:pt x="29" y="12"/>
                    </a:lnTo>
                    <a:lnTo>
                      <a:pt x="25" y="8"/>
                    </a:lnTo>
                    <a:lnTo>
                      <a:pt x="32" y="0"/>
                    </a:lnTo>
                    <a:lnTo>
                      <a:pt x="37" y="7"/>
                    </a:lnTo>
                    <a:lnTo>
                      <a:pt x="40" y="14"/>
                    </a:lnTo>
                    <a:lnTo>
                      <a:pt x="41" y="23"/>
                    </a:lnTo>
                    <a:lnTo>
                      <a:pt x="43" y="32"/>
                    </a:lnTo>
                    <a:lnTo>
                      <a:pt x="43" y="42"/>
                    </a:lnTo>
                    <a:lnTo>
                      <a:pt x="41" y="51"/>
                    </a:lnTo>
                    <a:lnTo>
                      <a:pt x="40" y="61"/>
                    </a:lnTo>
                    <a:lnTo>
                      <a:pt x="38" y="70"/>
                    </a:lnTo>
                    <a:lnTo>
                      <a:pt x="35" y="80"/>
                    </a:lnTo>
                    <a:lnTo>
                      <a:pt x="31" y="89"/>
                    </a:lnTo>
                    <a:lnTo>
                      <a:pt x="28" y="97"/>
                    </a:lnTo>
                    <a:lnTo>
                      <a:pt x="24" y="104"/>
                    </a:lnTo>
                    <a:lnTo>
                      <a:pt x="20" y="110"/>
                    </a:lnTo>
                    <a:lnTo>
                      <a:pt x="15" y="116"/>
                    </a:lnTo>
                    <a:lnTo>
                      <a:pt x="10" y="119"/>
                    </a:lnTo>
                    <a:lnTo>
                      <a:pt x="5" y="122"/>
                    </a:lnTo>
                    <a:lnTo>
                      <a:pt x="8" y="119"/>
                    </a:lnTo>
                    <a:lnTo>
                      <a:pt x="5" y="122"/>
                    </a:lnTo>
                    <a:lnTo>
                      <a:pt x="3" y="122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0" y="117"/>
                    </a:lnTo>
                    <a:lnTo>
                      <a:pt x="0" y="115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4" y="111"/>
                    </a:lnTo>
                    <a:lnTo>
                      <a:pt x="1" y="1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43" name="Freeform 175">
                <a:extLst>
                  <a:ext uri="{FF2B5EF4-FFF2-40B4-BE49-F238E27FC236}">
                    <a16:creationId xmlns:a16="http://schemas.microsoft.com/office/drawing/2014/main" id="{40E42067-65B0-9DE9-9A8B-6D2D64CB7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1674"/>
                <a:ext cx="47" cy="28"/>
              </a:xfrm>
              <a:custGeom>
                <a:avLst/>
                <a:gdLst>
                  <a:gd name="T0" fmla="*/ 6 w 47"/>
                  <a:gd name="T1" fmla="*/ 25 h 28"/>
                  <a:gd name="T2" fmla="*/ 3 w 47"/>
                  <a:gd name="T3" fmla="*/ 15 h 28"/>
                  <a:gd name="T4" fmla="*/ 6 w 47"/>
                  <a:gd name="T5" fmla="*/ 15 h 28"/>
                  <a:gd name="T6" fmla="*/ 9 w 47"/>
                  <a:gd name="T7" fmla="*/ 15 h 28"/>
                  <a:gd name="T8" fmla="*/ 12 w 47"/>
                  <a:gd name="T9" fmla="*/ 15 h 28"/>
                  <a:gd name="T10" fmla="*/ 14 w 47"/>
                  <a:gd name="T11" fmla="*/ 16 h 28"/>
                  <a:gd name="T12" fmla="*/ 17 w 47"/>
                  <a:gd name="T13" fmla="*/ 16 h 28"/>
                  <a:gd name="T14" fmla="*/ 19 w 47"/>
                  <a:gd name="T15" fmla="*/ 16 h 28"/>
                  <a:gd name="T16" fmla="*/ 21 w 47"/>
                  <a:gd name="T17" fmla="*/ 16 h 28"/>
                  <a:gd name="T18" fmla="*/ 23 w 47"/>
                  <a:gd name="T19" fmla="*/ 15 h 28"/>
                  <a:gd name="T20" fmla="*/ 25 w 47"/>
                  <a:gd name="T21" fmla="*/ 15 h 28"/>
                  <a:gd name="T22" fmla="*/ 27 w 47"/>
                  <a:gd name="T23" fmla="*/ 13 h 28"/>
                  <a:gd name="T24" fmla="*/ 28 w 47"/>
                  <a:gd name="T25" fmla="*/ 13 h 28"/>
                  <a:gd name="T26" fmla="*/ 30 w 47"/>
                  <a:gd name="T27" fmla="*/ 11 h 28"/>
                  <a:gd name="T28" fmla="*/ 32 w 47"/>
                  <a:gd name="T29" fmla="*/ 9 h 28"/>
                  <a:gd name="T30" fmla="*/ 34 w 47"/>
                  <a:gd name="T31" fmla="*/ 7 h 28"/>
                  <a:gd name="T32" fmla="*/ 36 w 47"/>
                  <a:gd name="T33" fmla="*/ 4 h 28"/>
                  <a:gd name="T34" fmla="*/ 39 w 47"/>
                  <a:gd name="T35" fmla="*/ 0 h 28"/>
                  <a:gd name="T36" fmla="*/ 46 w 47"/>
                  <a:gd name="T37" fmla="*/ 6 h 28"/>
                  <a:gd name="T38" fmla="*/ 43 w 47"/>
                  <a:gd name="T39" fmla="*/ 10 h 28"/>
                  <a:gd name="T40" fmla="*/ 41 w 47"/>
                  <a:gd name="T41" fmla="*/ 14 h 28"/>
                  <a:gd name="T42" fmla="*/ 38 w 47"/>
                  <a:gd name="T43" fmla="*/ 18 h 28"/>
                  <a:gd name="T44" fmla="*/ 35 w 47"/>
                  <a:gd name="T45" fmla="*/ 20 h 28"/>
                  <a:gd name="T46" fmla="*/ 33 w 47"/>
                  <a:gd name="T47" fmla="*/ 22 h 28"/>
                  <a:gd name="T48" fmla="*/ 30 w 47"/>
                  <a:gd name="T49" fmla="*/ 24 h 28"/>
                  <a:gd name="T50" fmla="*/ 27 w 47"/>
                  <a:gd name="T51" fmla="*/ 25 h 28"/>
                  <a:gd name="T52" fmla="*/ 24 w 47"/>
                  <a:gd name="T53" fmla="*/ 26 h 28"/>
                  <a:gd name="T54" fmla="*/ 22 w 47"/>
                  <a:gd name="T55" fmla="*/ 27 h 28"/>
                  <a:gd name="T56" fmla="*/ 19 w 47"/>
                  <a:gd name="T57" fmla="*/ 27 h 28"/>
                  <a:gd name="T58" fmla="*/ 17 w 47"/>
                  <a:gd name="T59" fmla="*/ 27 h 28"/>
                  <a:gd name="T60" fmla="*/ 14 w 47"/>
                  <a:gd name="T61" fmla="*/ 27 h 28"/>
                  <a:gd name="T62" fmla="*/ 11 w 47"/>
                  <a:gd name="T63" fmla="*/ 27 h 28"/>
                  <a:gd name="T64" fmla="*/ 9 w 47"/>
                  <a:gd name="T65" fmla="*/ 27 h 28"/>
                  <a:gd name="T66" fmla="*/ 6 w 47"/>
                  <a:gd name="T67" fmla="*/ 27 h 28"/>
                  <a:gd name="T68" fmla="*/ 3 w 47"/>
                  <a:gd name="T69" fmla="*/ 27 h 28"/>
                  <a:gd name="T70" fmla="*/ 1 w 47"/>
                  <a:gd name="T71" fmla="*/ 16 h 28"/>
                  <a:gd name="T72" fmla="*/ 3 w 47"/>
                  <a:gd name="T73" fmla="*/ 27 h 28"/>
                  <a:gd name="T74" fmla="*/ 2 w 47"/>
                  <a:gd name="T75" fmla="*/ 26 h 28"/>
                  <a:gd name="T76" fmla="*/ 0 w 47"/>
                  <a:gd name="T77" fmla="*/ 24 h 28"/>
                  <a:gd name="T78" fmla="*/ 0 w 47"/>
                  <a:gd name="T79" fmla="*/ 23 h 28"/>
                  <a:gd name="T80" fmla="*/ 0 w 47"/>
                  <a:gd name="T81" fmla="*/ 21 h 28"/>
                  <a:gd name="T82" fmla="*/ 0 w 47"/>
                  <a:gd name="T83" fmla="*/ 18 h 28"/>
                  <a:gd name="T84" fmla="*/ 0 w 47"/>
                  <a:gd name="T85" fmla="*/ 16 h 28"/>
                  <a:gd name="T86" fmla="*/ 2 w 47"/>
                  <a:gd name="T87" fmla="*/ 16 h 28"/>
                  <a:gd name="T88" fmla="*/ 3 w 47"/>
                  <a:gd name="T89" fmla="*/ 15 h 28"/>
                  <a:gd name="T90" fmla="*/ 6 w 47"/>
                  <a:gd name="T91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7" h="28">
                    <a:moveTo>
                      <a:pt x="6" y="25"/>
                    </a:moveTo>
                    <a:lnTo>
                      <a:pt x="3" y="15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5"/>
                    </a:lnTo>
                    <a:lnTo>
                      <a:pt x="14" y="16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3" y="15"/>
                    </a:lnTo>
                    <a:lnTo>
                      <a:pt x="25" y="15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30" y="11"/>
                    </a:lnTo>
                    <a:lnTo>
                      <a:pt x="32" y="9"/>
                    </a:lnTo>
                    <a:lnTo>
                      <a:pt x="34" y="7"/>
                    </a:lnTo>
                    <a:lnTo>
                      <a:pt x="36" y="4"/>
                    </a:lnTo>
                    <a:lnTo>
                      <a:pt x="39" y="0"/>
                    </a:lnTo>
                    <a:lnTo>
                      <a:pt x="46" y="6"/>
                    </a:lnTo>
                    <a:lnTo>
                      <a:pt x="43" y="10"/>
                    </a:lnTo>
                    <a:lnTo>
                      <a:pt x="41" y="14"/>
                    </a:lnTo>
                    <a:lnTo>
                      <a:pt x="38" y="18"/>
                    </a:lnTo>
                    <a:lnTo>
                      <a:pt x="35" y="20"/>
                    </a:lnTo>
                    <a:lnTo>
                      <a:pt x="33" y="22"/>
                    </a:lnTo>
                    <a:lnTo>
                      <a:pt x="30" y="24"/>
                    </a:lnTo>
                    <a:lnTo>
                      <a:pt x="27" y="25"/>
                    </a:lnTo>
                    <a:lnTo>
                      <a:pt x="24" y="26"/>
                    </a:lnTo>
                    <a:lnTo>
                      <a:pt x="22" y="27"/>
                    </a:lnTo>
                    <a:lnTo>
                      <a:pt x="19" y="27"/>
                    </a:lnTo>
                    <a:lnTo>
                      <a:pt x="17" y="27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6" y="27"/>
                    </a:lnTo>
                    <a:lnTo>
                      <a:pt x="3" y="27"/>
                    </a:lnTo>
                    <a:lnTo>
                      <a:pt x="1" y="16"/>
                    </a:lnTo>
                    <a:lnTo>
                      <a:pt x="3" y="27"/>
                    </a:lnTo>
                    <a:lnTo>
                      <a:pt x="2" y="26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6" y="2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44" name="Freeform 176">
                <a:extLst>
                  <a:ext uri="{FF2B5EF4-FFF2-40B4-BE49-F238E27FC236}">
                    <a16:creationId xmlns:a16="http://schemas.microsoft.com/office/drawing/2014/main" id="{1F11A09D-D863-5601-2323-48C890481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1600"/>
                <a:ext cx="39" cy="101"/>
              </a:xfrm>
              <a:custGeom>
                <a:avLst/>
                <a:gdLst>
                  <a:gd name="T0" fmla="*/ 20 w 39"/>
                  <a:gd name="T1" fmla="*/ 4 h 101"/>
                  <a:gd name="T2" fmla="*/ 28 w 39"/>
                  <a:gd name="T3" fmla="*/ 2 h 101"/>
                  <a:gd name="T4" fmla="*/ 31 w 39"/>
                  <a:gd name="T5" fmla="*/ 9 h 101"/>
                  <a:gd name="T6" fmla="*/ 34 w 39"/>
                  <a:gd name="T7" fmla="*/ 15 h 101"/>
                  <a:gd name="T8" fmla="*/ 35 w 39"/>
                  <a:gd name="T9" fmla="*/ 21 h 101"/>
                  <a:gd name="T10" fmla="*/ 37 w 39"/>
                  <a:gd name="T11" fmla="*/ 28 h 101"/>
                  <a:gd name="T12" fmla="*/ 38 w 39"/>
                  <a:gd name="T13" fmla="*/ 35 h 101"/>
                  <a:gd name="T14" fmla="*/ 38 w 39"/>
                  <a:gd name="T15" fmla="*/ 41 h 101"/>
                  <a:gd name="T16" fmla="*/ 37 w 39"/>
                  <a:gd name="T17" fmla="*/ 48 h 101"/>
                  <a:gd name="T18" fmla="*/ 36 w 39"/>
                  <a:gd name="T19" fmla="*/ 54 h 101"/>
                  <a:gd name="T20" fmla="*/ 34 w 39"/>
                  <a:gd name="T21" fmla="*/ 61 h 101"/>
                  <a:gd name="T22" fmla="*/ 32 w 39"/>
                  <a:gd name="T23" fmla="*/ 67 h 101"/>
                  <a:gd name="T24" fmla="*/ 28 w 39"/>
                  <a:gd name="T25" fmla="*/ 73 h 101"/>
                  <a:gd name="T26" fmla="*/ 25 w 39"/>
                  <a:gd name="T27" fmla="*/ 78 h 101"/>
                  <a:gd name="T28" fmla="*/ 20 w 39"/>
                  <a:gd name="T29" fmla="*/ 84 h 101"/>
                  <a:gd name="T30" fmla="*/ 15 w 39"/>
                  <a:gd name="T31" fmla="*/ 89 h 101"/>
                  <a:gd name="T32" fmla="*/ 10 w 39"/>
                  <a:gd name="T33" fmla="*/ 94 h 101"/>
                  <a:gd name="T34" fmla="*/ 4 w 39"/>
                  <a:gd name="T35" fmla="*/ 100 h 101"/>
                  <a:gd name="T36" fmla="*/ 0 w 39"/>
                  <a:gd name="T37" fmla="*/ 90 h 101"/>
                  <a:gd name="T38" fmla="*/ 5 w 39"/>
                  <a:gd name="T39" fmla="*/ 86 h 101"/>
                  <a:gd name="T40" fmla="*/ 10 w 39"/>
                  <a:gd name="T41" fmla="*/ 81 h 101"/>
                  <a:gd name="T42" fmla="*/ 15 w 39"/>
                  <a:gd name="T43" fmla="*/ 76 h 101"/>
                  <a:gd name="T44" fmla="*/ 18 w 39"/>
                  <a:gd name="T45" fmla="*/ 71 h 101"/>
                  <a:gd name="T46" fmla="*/ 22 w 39"/>
                  <a:gd name="T47" fmla="*/ 66 h 101"/>
                  <a:gd name="T48" fmla="*/ 24 w 39"/>
                  <a:gd name="T49" fmla="*/ 62 h 101"/>
                  <a:gd name="T50" fmla="*/ 26 w 39"/>
                  <a:gd name="T51" fmla="*/ 56 h 101"/>
                  <a:gd name="T52" fmla="*/ 27 w 39"/>
                  <a:gd name="T53" fmla="*/ 51 h 101"/>
                  <a:gd name="T54" fmla="*/ 28 w 39"/>
                  <a:gd name="T55" fmla="*/ 46 h 101"/>
                  <a:gd name="T56" fmla="*/ 28 w 39"/>
                  <a:gd name="T57" fmla="*/ 41 h 101"/>
                  <a:gd name="T58" fmla="*/ 29 w 39"/>
                  <a:gd name="T59" fmla="*/ 36 h 101"/>
                  <a:gd name="T60" fmla="*/ 28 w 39"/>
                  <a:gd name="T61" fmla="*/ 30 h 101"/>
                  <a:gd name="T62" fmla="*/ 27 w 39"/>
                  <a:gd name="T63" fmla="*/ 25 h 101"/>
                  <a:gd name="T64" fmla="*/ 25 w 39"/>
                  <a:gd name="T65" fmla="*/ 20 h 101"/>
                  <a:gd name="T66" fmla="*/ 23 w 39"/>
                  <a:gd name="T67" fmla="*/ 14 h 101"/>
                  <a:gd name="T68" fmla="*/ 21 w 39"/>
                  <a:gd name="T69" fmla="*/ 8 h 101"/>
                  <a:gd name="T70" fmla="*/ 28 w 39"/>
                  <a:gd name="T71" fmla="*/ 7 h 101"/>
                  <a:gd name="T72" fmla="*/ 20 w 39"/>
                  <a:gd name="T73" fmla="*/ 8 h 101"/>
                  <a:gd name="T74" fmla="*/ 20 w 39"/>
                  <a:gd name="T75" fmla="*/ 6 h 101"/>
                  <a:gd name="T76" fmla="*/ 20 w 39"/>
                  <a:gd name="T77" fmla="*/ 4 h 101"/>
                  <a:gd name="T78" fmla="*/ 21 w 39"/>
                  <a:gd name="T79" fmla="*/ 2 h 101"/>
                  <a:gd name="T80" fmla="*/ 22 w 39"/>
                  <a:gd name="T81" fmla="*/ 0 h 101"/>
                  <a:gd name="T82" fmla="*/ 23 w 39"/>
                  <a:gd name="T83" fmla="*/ 0 h 101"/>
                  <a:gd name="T84" fmla="*/ 25 w 39"/>
                  <a:gd name="T85" fmla="*/ 0 h 101"/>
                  <a:gd name="T86" fmla="*/ 27 w 39"/>
                  <a:gd name="T87" fmla="*/ 0 h 101"/>
                  <a:gd name="T88" fmla="*/ 28 w 39"/>
                  <a:gd name="T89" fmla="*/ 2 h 101"/>
                  <a:gd name="T90" fmla="*/ 20 w 39"/>
                  <a:gd name="T91" fmla="*/ 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101">
                    <a:moveTo>
                      <a:pt x="20" y="4"/>
                    </a:moveTo>
                    <a:lnTo>
                      <a:pt x="28" y="2"/>
                    </a:lnTo>
                    <a:lnTo>
                      <a:pt x="31" y="9"/>
                    </a:lnTo>
                    <a:lnTo>
                      <a:pt x="34" y="15"/>
                    </a:lnTo>
                    <a:lnTo>
                      <a:pt x="35" y="21"/>
                    </a:lnTo>
                    <a:lnTo>
                      <a:pt x="37" y="28"/>
                    </a:lnTo>
                    <a:lnTo>
                      <a:pt x="38" y="35"/>
                    </a:lnTo>
                    <a:lnTo>
                      <a:pt x="38" y="41"/>
                    </a:lnTo>
                    <a:lnTo>
                      <a:pt x="37" y="48"/>
                    </a:lnTo>
                    <a:lnTo>
                      <a:pt x="36" y="54"/>
                    </a:lnTo>
                    <a:lnTo>
                      <a:pt x="34" y="61"/>
                    </a:lnTo>
                    <a:lnTo>
                      <a:pt x="32" y="67"/>
                    </a:lnTo>
                    <a:lnTo>
                      <a:pt x="28" y="73"/>
                    </a:lnTo>
                    <a:lnTo>
                      <a:pt x="25" y="78"/>
                    </a:lnTo>
                    <a:lnTo>
                      <a:pt x="20" y="84"/>
                    </a:lnTo>
                    <a:lnTo>
                      <a:pt x="15" y="89"/>
                    </a:lnTo>
                    <a:lnTo>
                      <a:pt x="10" y="94"/>
                    </a:lnTo>
                    <a:lnTo>
                      <a:pt x="4" y="100"/>
                    </a:lnTo>
                    <a:lnTo>
                      <a:pt x="0" y="90"/>
                    </a:lnTo>
                    <a:lnTo>
                      <a:pt x="5" y="86"/>
                    </a:lnTo>
                    <a:lnTo>
                      <a:pt x="10" y="81"/>
                    </a:lnTo>
                    <a:lnTo>
                      <a:pt x="15" y="76"/>
                    </a:lnTo>
                    <a:lnTo>
                      <a:pt x="18" y="71"/>
                    </a:lnTo>
                    <a:lnTo>
                      <a:pt x="22" y="66"/>
                    </a:lnTo>
                    <a:lnTo>
                      <a:pt x="24" y="62"/>
                    </a:lnTo>
                    <a:lnTo>
                      <a:pt x="26" y="56"/>
                    </a:lnTo>
                    <a:lnTo>
                      <a:pt x="27" y="51"/>
                    </a:lnTo>
                    <a:lnTo>
                      <a:pt x="28" y="46"/>
                    </a:lnTo>
                    <a:lnTo>
                      <a:pt x="28" y="41"/>
                    </a:lnTo>
                    <a:lnTo>
                      <a:pt x="29" y="36"/>
                    </a:lnTo>
                    <a:lnTo>
                      <a:pt x="28" y="30"/>
                    </a:lnTo>
                    <a:lnTo>
                      <a:pt x="27" y="25"/>
                    </a:lnTo>
                    <a:lnTo>
                      <a:pt x="25" y="20"/>
                    </a:lnTo>
                    <a:lnTo>
                      <a:pt x="23" y="14"/>
                    </a:lnTo>
                    <a:lnTo>
                      <a:pt x="21" y="8"/>
                    </a:lnTo>
                    <a:lnTo>
                      <a:pt x="28" y="7"/>
                    </a:lnTo>
                    <a:lnTo>
                      <a:pt x="20" y="8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1" y="2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8" y="2"/>
                    </a:lnTo>
                    <a:lnTo>
                      <a:pt x="2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45" name="Freeform 177">
                <a:extLst>
                  <a:ext uri="{FF2B5EF4-FFF2-40B4-BE49-F238E27FC236}">
                    <a16:creationId xmlns:a16="http://schemas.microsoft.com/office/drawing/2014/main" id="{27F44E1E-479A-DFF9-E3A1-97E9187B7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" y="1602"/>
                <a:ext cx="32" cy="41"/>
              </a:xfrm>
              <a:custGeom>
                <a:avLst/>
                <a:gdLst>
                  <a:gd name="T0" fmla="*/ 8 w 32"/>
                  <a:gd name="T1" fmla="*/ 33 h 41"/>
                  <a:gd name="T2" fmla="*/ 0 w 32"/>
                  <a:gd name="T3" fmla="*/ 32 h 41"/>
                  <a:gd name="T4" fmla="*/ 3 w 32"/>
                  <a:gd name="T5" fmla="*/ 23 h 41"/>
                  <a:gd name="T6" fmla="*/ 6 w 32"/>
                  <a:gd name="T7" fmla="*/ 17 h 41"/>
                  <a:gd name="T8" fmla="*/ 11 w 32"/>
                  <a:gd name="T9" fmla="*/ 13 h 41"/>
                  <a:gd name="T10" fmla="*/ 14 w 32"/>
                  <a:gd name="T11" fmla="*/ 12 h 41"/>
                  <a:gd name="T12" fmla="*/ 17 w 32"/>
                  <a:gd name="T13" fmla="*/ 10 h 41"/>
                  <a:gd name="T14" fmla="*/ 19 w 32"/>
                  <a:gd name="T15" fmla="*/ 9 h 41"/>
                  <a:gd name="T16" fmla="*/ 21 w 32"/>
                  <a:gd name="T17" fmla="*/ 5 h 41"/>
                  <a:gd name="T18" fmla="*/ 22 w 32"/>
                  <a:gd name="T19" fmla="*/ 0 h 41"/>
                  <a:gd name="T20" fmla="*/ 31 w 32"/>
                  <a:gd name="T21" fmla="*/ 3 h 41"/>
                  <a:gd name="T22" fmla="*/ 28 w 32"/>
                  <a:gd name="T23" fmla="*/ 11 h 41"/>
                  <a:gd name="T24" fmla="*/ 24 w 32"/>
                  <a:gd name="T25" fmla="*/ 17 h 41"/>
                  <a:gd name="T26" fmla="*/ 21 w 32"/>
                  <a:gd name="T27" fmla="*/ 20 h 41"/>
                  <a:gd name="T28" fmla="*/ 17 w 32"/>
                  <a:gd name="T29" fmla="*/ 23 h 41"/>
                  <a:gd name="T30" fmla="*/ 14 w 32"/>
                  <a:gd name="T31" fmla="*/ 24 h 41"/>
                  <a:gd name="T32" fmla="*/ 12 w 32"/>
                  <a:gd name="T33" fmla="*/ 26 h 41"/>
                  <a:gd name="T34" fmla="*/ 10 w 32"/>
                  <a:gd name="T35" fmla="*/ 29 h 41"/>
                  <a:gd name="T36" fmla="*/ 8 w 32"/>
                  <a:gd name="T37" fmla="*/ 36 h 41"/>
                  <a:gd name="T38" fmla="*/ 0 w 32"/>
                  <a:gd name="T39" fmla="*/ 35 h 41"/>
                  <a:gd name="T40" fmla="*/ 8 w 32"/>
                  <a:gd name="T41" fmla="*/ 36 h 41"/>
                  <a:gd name="T42" fmla="*/ 7 w 32"/>
                  <a:gd name="T43" fmla="*/ 38 h 41"/>
                  <a:gd name="T44" fmla="*/ 6 w 32"/>
                  <a:gd name="T45" fmla="*/ 39 h 41"/>
                  <a:gd name="T46" fmla="*/ 4 w 32"/>
                  <a:gd name="T47" fmla="*/ 40 h 41"/>
                  <a:gd name="T48" fmla="*/ 3 w 32"/>
                  <a:gd name="T49" fmla="*/ 40 h 41"/>
                  <a:gd name="T50" fmla="*/ 1 w 32"/>
                  <a:gd name="T51" fmla="*/ 38 h 41"/>
                  <a:gd name="T52" fmla="*/ 0 w 32"/>
                  <a:gd name="T53" fmla="*/ 36 h 41"/>
                  <a:gd name="T54" fmla="*/ 0 w 32"/>
                  <a:gd name="T55" fmla="*/ 35 h 41"/>
                  <a:gd name="T56" fmla="*/ 0 w 32"/>
                  <a:gd name="T57" fmla="*/ 32 h 41"/>
                  <a:gd name="T58" fmla="*/ 8 w 32"/>
                  <a:gd name="T59" fmla="*/ 33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1">
                    <a:moveTo>
                      <a:pt x="8" y="33"/>
                    </a:moveTo>
                    <a:lnTo>
                      <a:pt x="0" y="32"/>
                    </a:lnTo>
                    <a:lnTo>
                      <a:pt x="3" y="23"/>
                    </a:lnTo>
                    <a:lnTo>
                      <a:pt x="6" y="17"/>
                    </a:lnTo>
                    <a:lnTo>
                      <a:pt x="11" y="13"/>
                    </a:lnTo>
                    <a:lnTo>
                      <a:pt x="14" y="12"/>
                    </a:lnTo>
                    <a:lnTo>
                      <a:pt x="17" y="10"/>
                    </a:lnTo>
                    <a:lnTo>
                      <a:pt x="19" y="9"/>
                    </a:lnTo>
                    <a:lnTo>
                      <a:pt x="21" y="5"/>
                    </a:lnTo>
                    <a:lnTo>
                      <a:pt x="22" y="0"/>
                    </a:lnTo>
                    <a:lnTo>
                      <a:pt x="31" y="3"/>
                    </a:lnTo>
                    <a:lnTo>
                      <a:pt x="28" y="11"/>
                    </a:lnTo>
                    <a:lnTo>
                      <a:pt x="24" y="17"/>
                    </a:lnTo>
                    <a:lnTo>
                      <a:pt x="21" y="20"/>
                    </a:lnTo>
                    <a:lnTo>
                      <a:pt x="17" y="23"/>
                    </a:lnTo>
                    <a:lnTo>
                      <a:pt x="14" y="24"/>
                    </a:lnTo>
                    <a:lnTo>
                      <a:pt x="12" y="26"/>
                    </a:lnTo>
                    <a:lnTo>
                      <a:pt x="10" y="29"/>
                    </a:lnTo>
                    <a:lnTo>
                      <a:pt x="8" y="36"/>
                    </a:lnTo>
                    <a:lnTo>
                      <a:pt x="0" y="35"/>
                    </a:lnTo>
                    <a:lnTo>
                      <a:pt x="8" y="36"/>
                    </a:lnTo>
                    <a:lnTo>
                      <a:pt x="7" y="38"/>
                    </a:lnTo>
                    <a:lnTo>
                      <a:pt x="6" y="39"/>
                    </a:lnTo>
                    <a:lnTo>
                      <a:pt x="4" y="40"/>
                    </a:lnTo>
                    <a:lnTo>
                      <a:pt x="3" y="40"/>
                    </a:lnTo>
                    <a:lnTo>
                      <a:pt x="1" y="38"/>
                    </a:lnTo>
                    <a:lnTo>
                      <a:pt x="0" y="36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8" y="3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46" name="Freeform 178">
                <a:extLst>
                  <a:ext uri="{FF2B5EF4-FFF2-40B4-BE49-F238E27FC236}">
                    <a16:creationId xmlns:a16="http://schemas.microsoft.com/office/drawing/2014/main" id="{2BAF236F-D306-DB81-6B83-ECF1F1A74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595"/>
                <a:ext cx="44" cy="42"/>
              </a:xfrm>
              <a:custGeom>
                <a:avLst/>
                <a:gdLst>
                  <a:gd name="T0" fmla="*/ 0 w 44"/>
                  <a:gd name="T1" fmla="*/ 5 h 42"/>
                  <a:gd name="T2" fmla="*/ 8 w 44"/>
                  <a:gd name="T3" fmla="*/ 2 h 42"/>
                  <a:gd name="T4" fmla="*/ 10 w 44"/>
                  <a:gd name="T5" fmla="*/ 6 h 42"/>
                  <a:gd name="T6" fmla="*/ 15 w 44"/>
                  <a:gd name="T7" fmla="*/ 9 h 42"/>
                  <a:gd name="T8" fmla="*/ 20 w 44"/>
                  <a:gd name="T9" fmla="*/ 12 h 42"/>
                  <a:gd name="T10" fmla="*/ 25 w 44"/>
                  <a:gd name="T11" fmla="*/ 14 h 42"/>
                  <a:gd name="T12" fmla="*/ 31 w 44"/>
                  <a:gd name="T13" fmla="*/ 17 h 42"/>
                  <a:gd name="T14" fmla="*/ 36 w 44"/>
                  <a:gd name="T15" fmla="*/ 22 h 42"/>
                  <a:gd name="T16" fmla="*/ 41 w 44"/>
                  <a:gd name="T17" fmla="*/ 29 h 42"/>
                  <a:gd name="T18" fmla="*/ 43 w 44"/>
                  <a:gd name="T19" fmla="*/ 38 h 42"/>
                  <a:gd name="T20" fmla="*/ 34 w 44"/>
                  <a:gd name="T21" fmla="*/ 41 h 42"/>
                  <a:gd name="T22" fmla="*/ 33 w 44"/>
                  <a:gd name="T23" fmla="*/ 34 h 42"/>
                  <a:gd name="T24" fmla="*/ 30 w 44"/>
                  <a:gd name="T25" fmla="*/ 30 h 42"/>
                  <a:gd name="T26" fmla="*/ 26 w 44"/>
                  <a:gd name="T27" fmla="*/ 27 h 42"/>
                  <a:gd name="T28" fmla="*/ 22 w 44"/>
                  <a:gd name="T29" fmla="*/ 24 h 42"/>
                  <a:gd name="T30" fmla="*/ 17 w 44"/>
                  <a:gd name="T31" fmla="*/ 22 h 42"/>
                  <a:gd name="T32" fmla="*/ 11 w 44"/>
                  <a:gd name="T33" fmla="*/ 19 h 42"/>
                  <a:gd name="T34" fmla="*/ 5 w 44"/>
                  <a:gd name="T35" fmla="*/ 15 h 42"/>
                  <a:gd name="T36" fmla="*/ 0 w 44"/>
                  <a:gd name="T37" fmla="*/ 8 h 42"/>
                  <a:gd name="T38" fmla="*/ 8 w 44"/>
                  <a:gd name="T39" fmla="*/ 5 h 42"/>
                  <a:gd name="T40" fmla="*/ 0 w 44"/>
                  <a:gd name="T41" fmla="*/ 8 h 42"/>
                  <a:gd name="T42" fmla="*/ 0 w 44"/>
                  <a:gd name="T43" fmla="*/ 6 h 42"/>
                  <a:gd name="T44" fmla="*/ 0 w 44"/>
                  <a:gd name="T45" fmla="*/ 4 h 42"/>
                  <a:gd name="T46" fmla="*/ 0 w 44"/>
                  <a:gd name="T47" fmla="*/ 2 h 42"/>
                  <a:gd name="T48" fmla="*/ 1 w 44"/>
                  <a:gd name="T49" fmla="*/ 0 h 42"/>
                  <a:gd name="T50" fmla="*/ 3 w 44"/>
                  <a:gd name="T51" fmla="*/ 0 h 42"/>
                  <a:gd name="T52" fmla="*/ 4 w 44"/>
                  <a:gd name="T53" fmla="*/ 0 h 42"/>
                  <a:gd name="T54" fmla="*/ 6 w 44"/>
                  <a:gd name="T55" fmla="*/ 0 h 42"/>
                  <a:gd name="T56" fmla="*/ 8 w 44"/>
                  <a:gd name="T57" fmla="*/ 2 h 42"/>
                  <a:gd name="T58" fmla="*/ 0 w 44"/>
                  <a:gd name="T59" fmla="*/ 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42">
                    <a:moveTo>
                      <a:pt x="0" y="5"/>
                    </a:moveTo>
                    <a:lnTo>
                      <a:pt x="8" y="2"/>
                    </a:lnTo>
                    <a:lnTo>
                      <a:pt x="10" y="6"/>
                    </a:lnTo>
                    <a:lnTo>
                      <a:pt x="15" y="9"/>
                    </a:lnTo>
                    <a:lnTo>
                      <a:pt x="20" y="12"/>
                    </a:lnTo>
                    <a:lnTo>
                      <a:pt x="25" y="14"/>
                    </a:lnTo>
                    <a:lnTo>
                      <a:pt x="31" y="17"/>
                    </a:lnTo>
                    <a:lnTo>
                      <a:pt x="36" y="22"/>
                    </a:lnTo>
                    <a:lnTo>
                      <a:pt x="41" y="29"/>
                    </a:lnTo>
                    <a:lnTo>
                      <a:pt x="43" y="38"/>
                    </a:lnTo>
                    <a:lnTo>
                      <a:pt x="34" y="41"/>
                    </a:lnTo>
                    <a:lnTo>
                      <a:pt x="33" y="34"/>
                    </a:lnTo>
                    <a:lnTo>
                      <a:pt x="30" y="30"/>
                    </a:lnTo>
                    <a:lnTo>
                      <a:pt x="26" y="27"/>
                    </a:lnTo>
                    <a:lnTo>
                      <a:pt x="22" y="24"/>
                    </a:lnTo>
                    <a:lnTo>
                      <a:pt x="17" y="22"/>
                    </a:lnTo>
                    <a:lnTo>
                      <a:pt x="11" y="19"/>
                    </a:lnTo>
                    <a:lnTo>
                      <a:pt x="5" y="15"/>
                    </a:lnTo>
                    <a:lnTo>
                      <a:pt x="0" y="8"/>
                    </a:lnTo>
                    <a:lnTo>
                      <a:pt x="8" y="5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47" name="Freeform 179">
                <a:extLst>
                  <a:ext uri="{FF2B5EF4-FFF2-40B4-BE49-F238E27FC236}">
                    <a16:creationId xmlns:a16="http://schemas.microsoft.com/office/drawing/2014/main" id="{5B19D3BF-25BC-92BA-CA43-E5D5B3FD4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" y="1674"/>
                <a:ext cx="264" cy="130"/>
              </a:xfrm>
              <a:custGeom>
                <a:avLst/>
                <a:gdLst>
                  <a:gd name="T0" fmla="*/ 114 w 264"/>
                  <a:gd name="T1" fmla="*/ 76 h 130"/>
                  <a:gd name="T2" fmla="*/ 96 w 264"/>
                  <a:gd name="T3" fmla="*/ 109 h 130"/>
                  <a:gd name="T4" fmla="*/ 69 w 264"/>
                  <a:gd name="T5" fmla="*/ 126 h 130"/>
                  <a:gd name="T6" fmla="*/ 39 w 264"/>
                  <a:gd name="T7" fmla="*/ 124 h 130"/>
                  <a:gd name="T8" fmla="*/ 15 w 264"/>
                  <a:gd name="T9" fmla="*/ 98 h 130"/>
                  <a:gd name="T10" fmla="*/ 4 w 264"/>
                  <a:gd name="T11" fmla="*/ 65 h 130"/>
                  <a:gd name="T12" fmla="*/ 1 w 264"/>
                  <a:gd name="T13" fmla="*/ 57 h 130"/>
                  <a:gd name="T14" fmla="*/ 0 w 264"/>
                  <a:gd name="T15" fmla="*/ 44 h 130"/>
                  <a:gd name="T16" fmla="*/ 2 w 264"/>
                  <a:gd name="T17" fmla="*/ 29 h 130"/>
                  <a:gd name="T18" fmla="*/ 9 w 264"/>
                  <a:gd name="T19" fmla="*/ 16 h 130"/>
                  <a:gd name="T20" fmla="*/ 19 w 264"/>
                  <a:gd name="T21" fmla="*/ 10 h 130"/>
                  <a:gd name="T22" fmla="*/ 33 w 264"/>
                  <a:gd name="T23" fmla="*/ 9 h 130"/>
                  <a:gd name="T24" fmla="*/ 48 w 264"/>
                  <a:gd name="T25" fmla="*/ 8 h 130"/>
                  <a:gd name="T26" fmla="*/ 63 w 264"/>
                  <a:gd name="T27" fmla="*/ 8 h 130"/>
                  <a:gd name="T28" fmla="*/ 78 w 264"/>
                  <a:gd name="T29" fmla="*/ 7 h 130"/>
                  <a:gd name="T30" fmla="*/ 93 w 264"/>
                  <a:gd name="T31" fmla="*/ 7 h 130"/>
                  <a:gd name="T32" fmla="*/ 106 w 264"/>
                  <a:gd name="T33" fmla="*/ 8 h 130"/>
                  <a:gd name="T34" fmla="*/ 109 w 264"/>
                  <a:gd name="T35" fmla="*/ 18 h 130"/>
                  <a:gd name="T36" fmla="*/ 111 w 264"/>
                  <a:gd name="T37" fmla="*/ 30 h 130"/>
                  <a:gd name="T38" fmla="*/ 124 w 264"/>
                  <a:gd name="T39" fmla="*/ 24 h 130"/>
                  <a:gd name="T40" fmla="*/ 138 w 264"/>
                  <a:gd name="T41" fmla="*/ 24 h 130"/>
                  <a:gd name="T42" fmla="*/ 148 w 264"/>
                  <a:gd name="T43" fmla="*/ 24 h 130"/>
                  <a:gd name="T44" fmla="*/ 148 w 264"/>
                  <a:gd name="T45" fmla="*/ 13 h 130"/>
                  <a:gd name="T46" fmla="*/ 153 w 264"/>
                  <a:gd name="T47" fmla="*/ 4 h 130"/>
                  <a:gd name="T48" fmla="*/ 168 w 264"/>
                  <a:gd name="T49" fmla="*/ 3 h 130"/>
                  <a:gd name="T50" fmla="*/ 183 w 264"/>
                  <a:gd name="T51" fmla="*/ 2 h 130"/>
                  <a:gd name="T52" fmla="*/ 198 w 264"/>
                  <a:gd name="T53" fmla="*/ 2 h 130"/>
                  <a:gd name="T54" fmla="*/ 212 w 264"/>
                  <a:gd name="T55" fmla="*/ 1 h 130"/>
                  <a:gd name="T56" fmla="*/ 228 w 264"/>
                  <a:gd name="T57" fmla="*/ 0 h 130"/>
                  <a:gd name="T58" fmla="*/ 242 w 264"/>
                  <a:gd name="T59" fmla="*/ 0 h 130"/>
                  <a:gd name="T60" fmla="*/ 253 w 264"/>
                  <a:gd name="T61" fmla="*/ 6 h 130"/>
                  <a:gd name="T62" fmla="*/ 260 w 264"/>
                  <a:gd name="T63" fmla="*/ 19 h 130"/>
                  <a:gd name="T64" fmla="*/ 263 w 264"/>
                  <a:gd name="T65" fmla="*/ 35 h 130"/>
                  <a:gd name="T66" fmla="*/ 261 w 264"/>
                  <a:gd name="T67" fmla="*/ 47 h 130"/>
                  <a:gd name="T68" fmla="*/ 257 w 264"/>
                  <a:gd name="T69" fmla="*/ 54 h 130"/>
                  <a:gd name="T70" fmla="*/ 248 w 264"/>
                  <a:gd name="T71" fmla="*/ 99 h 130"/>
                  <a:gd name="T72" fmla="*/ 224 w 264"/>
                  <a:gd name="T73" fmla="*/ 119 h 130"/>
                  <a:gd name="T74" fmla="*/ 193 w 264"/>
                  <a:gd name="T75" fmla="*/ 118 h 130"/>
                  <a:gd name="T76" fmla="*/ 165 w 264"/>
                  <a:gd name="T77" fmla="*/ 97 h 130"/>
                  <a:gd name="T78" fmla="*/ 146 w 264"/>
                  <a:gd name="T79" fmla="*/ 62 h 130"/>
                  <a:gd name="T80" fmla="*/ 139 w 264"/>
                  <a:gd name="T81" fmla="*/ 41 h 130"/>
                  <a:gd name="T82" fmla="*/ 127 w 264"/>
                  <a:gd name="T83" fmla="*/ 39 h 130"/>
                  <a:gd name="T84" fmla="*/ 117 w 264"/>
                  <a:gd name="T85" fmla="*/ 4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4" h="130">
                    <a:moveTo>
                      <a:pt x="117" y="49"/>
                    </a:moveTo>
                    <a:lnTo>
                      <a:pt x="117" y="63"/>
                    </a:lnTo>
                    <a:lnTo>
                      <a:pt x="114" y="76"/>
                    </a:lnTo>
                    <a:lnTo>
                      <a:pt x="110" y="89"/>
                    </a:lnTo>
                    <a:lnTo>
                      <a:pt x="104" y="100"/>
                    </a:lnTo>
                    <a:lnTo>
                      <a:pt x="96" y="109"/>
                    </a:lnTo>
                    <a:lnTo>
                      <a:pt x="88" y="118"/>
                    </a:lnTo>
                    <a:lnTo>
                      <a:pt x="79" y="123"/>
                    </a:lnTo>
                    <a:lnTo>
                      <a:pt x="69" y="126"/>
                    </a:lnTo>
                    <a:lnTo>
                      <a:pt x="58" y="129"/>
                    </a:lnTo>
                    <a:lnTo>
                      <a:pt x="48" y="127"/>
                    </a:lnTo>
                    <a:lnTo>
                      <a:pt x="39" y="124"/>
                    </a:lnTo>
                    <a:lnTo>
                      <a:pt x="30" y="118"/>
                    </a:lnTo>
                    <a:lnTo>
                      <a:pt x="22" y="109"/>
                    </a:lnTo>
                    <a:lnTo>
                      <a:pt x="15" y="98"/>
                    </a:lnTo>
                    <a:lnTo>
                      <a:pt x="9" y="84"/>
                    </a:lnTo>
                    <a:lnTo>
                      <a:pt x="5" y="65"/>
                    </a:lnTo>
                    <a:lnTo>
                      <a:pt x="4" y="65"/>
                    </a:lnTo>
                    <a:lnTo>
                      <a:pt x="2" y="63"/>
                    </a:lnTo>
                    <a:lnTo>
                      <a:pt x="1" y="61"/>
                    </a:lnTo>
                    <a:lnTo>
                      <a:pt x="1" y="57"/>
                    </a:lnTo>
                    <a:lnTo>
                      <a:pt x="0" y="54"/>
                    </a:lnTo>
                    <a:lnTo>
                      <a:pt x="0" y="49"/>
                    </a:lnTo>
                    <a:lnTo>
                      <a:pt x="0" y="44"/>
                    </a:lnTo>
                    <a:lnTo>
                      <a:pt x="1" y="39"/>
                    </a:lnTo>
                    <a:lnTo>
                      <a:pt x="1" y="34"/>
                    </a:lnTo>
                    <a:lnTo>
                      <a:pt x="2" y="29"/>
                    </a:lnTo>
                    <a:lnTo>
                      <a:pt x="4" y="24"/>
                    </a:lnTo>
                    <a:lnTo>
                      <a:pt x="6" y="20"/>
                    </a:lnTo>
                    <a:lnTo>
                      <a:pt x="9" y="16"/>
                    </a:lnTo>
                    <a:lnTo>
                      <a:pt x="12" y="13"/>
                    </a:lnTo>
                    <a:lnTo>
                      <a:pt x="15" y="11"/>
                    </a:lnTo>
                    <a:lnTo>
                      <a:pt x="19" y="10"/>
                    </a:lnTo>
                    <a:lnTo>
                      <a:pt x="23" y="10"/>
                    </a:lnTo>
                    <a:lnTo>
                      <a:pt x="29" y="9"/>
                    </a:lnTo>
                    <a:lnTo>
                      <a:pt x="33" y="9"/>
                    </a:lnTo>
                    <a:lnTo>
                      <a:pt x="39" y="9"/>
                    </a:lnTo>
                    <a:lnTo>
                      <a:pt x="43" y="8"/>
                    </a:lnTo>
                    <a:lnTo>
                      <a:pt x="48" y="8"/>
                    </a:lnTo>
                    <a:lnTo>
                      <a:pt x="53" y="8"/>
                    </a:lnTo>
                    <a:lnTo>
                      <a:pt x="58" y="8"/>
                    </a:lnTo>
                    <a:lnTo>
                      <a:pt x="63" y="8"/>
                    </a:lnTo>
                    <a:lnTo>
                      <a:pt x="68" y="8"/>
                    </a:lnTo>
                    <a:lnTo>
                      <a:pt x="73" y="8"/>
                    </a:lnTo>
                    <a:lnTo>
                      <a:pt x="78" y="7"/>
                    </a:lnTo>
                    <a:lnTo>
                      <a:pt x="83" y="7"/>
                    </a:lnTo>
                    <a:lnTo>
                      <a:pt x="88" y="7"/>
                    </a:lnTo>
                    <a:lnTo>
                      <a:pt x="93" y="7"/>
                    </a:lnTo>
                    <a:lnTo>
                      <a:pt x="97" y="6"/>
                    </a:lnTo>
                    <a:lnTo>
                      <a:pt x="102" y="6"/>
                    </a:lnTo>
                    <a:lnTo>
                      <a:pt x="106" y="8"/>
                    </a:lnTo>
                    <a:lnTo>
                      <a:pt x="108" y="10"/>
                    </a:lnTo>
                    <a:lnTo>
                      <a:pt x="109" y="14"/>
                    </a:lnTo>
                    <a:lnTo>
                      <a:pt x="109" y="18"/>
                    </a:lnTo>
                    <a:lnTo>
                      <a:pt x="110" y="22"/>
                    </a:lnTo>
                    <a:lnTo>
                      <a:pt x="110" y="27"/>
                    </a:lnTo>
                    <a:lnTo>
                      <a:pt x="111" y="30"/>
                    </a:lnTo>
                    <a:lnTo>
                      <a:pt x="116" y="27"/>
                    </a:lnTo>
                    <a:lnTo>
                      <a:pt x="120" y="25"/>
                    </a:lnTo>
                    <a:lnTo>
                      <a:pt x="124" y="24"/>
                    </a:lnTo>
                    <a:lnTo>
                      <a:pt x="130" y="23"/>
                    </a:lnTo>
                    <a:lnTo>
                      <a:pt x="134" y="23"/>
                    </a:lnTo>
                    <a:lnTo>
                      <a:pt x="138" y="24"/>
                    </a:lnTo>
                    <a:lnTo>
                      <a:pt x="143" y="26"/>
                    </a:lnTo>
                    <a:lnTo>
                      <a:pt x="147" y="29"/>
                    </a:lnTo>
                    <a:lnTo>
                      <a:pt x="148" y="24"/>
                    </a:lnTo>
                    <a:lnTo>
                      <a:pt x="148" y="21"/>
                    </a:lnTo>
                    <a:lnTo>
                      <a:pt x="148" y="16"/>
                    </a:lnTo>
                    <a:lnTo>
                      <a:pt x="148" y="13"/>
                    </a:lnTo>
                    <a:lnTo>
                      <a:pt x="149" y="9"/>
                    </a:lnTo>
                    <a:lnTo>
                      <a:pt x="151" y="6"/>
                    </a:lnTo>
                    <a:lnTo>
                      <a:pt x="153" y="4"/>
                    </a:lnTo>
                    <a:lnTo>
                      <a:pt x="158" y="3"/>
                    </a:lnTo>
                    <a:lnTo>
                      <a:pt x="163" y="3"/>
                    </a:lnTo>
                    <a:lnTo>
                      <a:pt x="168" y="3"/>
                    </a:lnTo>
                    <a:lnTo>
                      <a:pt x="173" y="3"/>
                    </a:lnTo>
                    <a:lnTo>
                      <a:pt x="178" y="2"/>
                    </a:lnTo>
                    <a:lnTo>
                      <a:pt x="183" y="2"/>
                    </a:lnTo>
                    <a:lnTo>
                      <a:pt x="188" y="2"/>
                    </a:lnTo>
                    <a:lnTo>
                      <a:pt x="193" y="2"/>
                    </a:lnTo>
                    <a:lnTo>
                      <a:pt x="198" y="2"/>
                    </a:lnTo>
                    <a:lnTo>
                      <a:pt x="202" y="2"/>
                    </a:lnTo>
                    <a:lnTo>
                      <a:pt x="208" y="1"/>
                    </a:lnTo>
                    <a:lnTo>
                      <a:pt x="212" y="1"/>
                    </a:lnTo>
                    <a:lnTo>
                      <a:pt x="218" y="0"/>
                    </a:lnTo>
                    <a:lnTo>
                      <a:pt x="222" y="0"/>
                    </a:lnTo>
                    <a:lnTo>
                      <a:pt x="228" y="0"/>
                    </a:lnTo>
                    <a:lnTo>
                      <a:pt x="232" y="0"/>
                    </a:lnTo>
                    <a:lnTo>
                      <a:pt x="237" y="0"/>
                    </a:lnTo>
                    <a:lnTo>
                      <a:pt x="242" y="0"/>
                    </a:lnTo>
                    <a:lnTo>
                      <a:pt x="246" y="1"/>
                    </a:lnTo>
                    <a:lnTo>
                      <a:pt x="250" y="3"/>
                    </a:lnTo>
                    <a:lnTo>
                      <a:pt x="253" y="6"/>
                    </a:lnTo>
                    <a:lnTo>
                      <a:pt x="256" y="10"/>
                    </a:lnTo>
                    <a:lnTo>
                      <a:pt x="258" y="14"/>
                    </a:lnTo>
                    <a:lnTo>
                      <a:pt x="260" y="19"/>
                    </a:lnTo>
                    <a:lnTo>
                      <a:pt x="261" y="24"/>
                    </a:lnTo>
                    <a:lnTo>
                      <a:pt x="262" y="30"/>
                    </a:lnTo>
                    <a:lnTo>
                      <a:pt x="263" y="35"/>
                    </a:lnTo>
                    <a:lnTo>
                      <a:pt x="263" y="39"/>
                    </a:lnTo>
                    <a:lnTo>
                      <a:pt x="262" y="43"/>
                    </a:lnTo>
                    <a:lnTo>
                      <a:pt x="261" y="47"/>
                    </a:lnTo>
                    <a:lnTo>
                      <a:pt x="260" y="51"/>
                    </a:lnTo>
                    <a:lnTo>
                      <a:pt x="259" y="53"/>
                    </a:lnTo>
                    <a:lnTo>
                      <a:pt x="257" y="54"/>
                    </a:lnTo>
                    <a:lnTo>
                      <a:pt x="257" y="72"/>
                    </a:lnTo>
                    <a:lnTo>
                      <a:pt x="253" y="87"/>
                    </a:lnTo>
                    <a:lnTo>
                      <a:pt x="248" y="99"/>
                    </a:lnTo>
                    <a:lnTo>
                      <a:pt x="242" y="108"/>
                    </a:lnTo>
                    <a:lnTo>
                      <a:pt x="233" y="115"/>
                    </a:lnTo>
                    <a:lnTo>
                      <a:pt x="224" y="119"/>
                    </a:lnTo>
                    <a:lnTo>
                      <a:pt x="214" y="120"/>
                    </a:lnTo>
                    <a:lnTo>
                      <a:pt x="204" y="120"/>
                    </a:lnTo>
                    <a:lnTo>
                      <a:pt x="193" y="118"/>
                    </a:lnTo>
                    <a:lnTo>
                      <a:pt x="183" y="112"/>
                    </a:lnTo>
                    <a:lnTo>
                      <a:pt x="173" y="106"/>
                    </a:lnTo>
                    <a:lnTo>
                      <a:pt x="165" y="97"/>
                    </a:lnTo>
                    <a:lnTo>
                      <a:pt x="157" y="87"/>
                    </a:lnTo>
                    <a:lnTo>
                      <a:pt x="151" y="75"/>
                    </a:lnTo>
                    <a:lnTo>
                      <a:pt x="146" y="62"/>
                    </a:lnTo>
                    <a:lnTo>
                      <a:pt x="145" y="47"/>
                    </a:lnTo>
                    <a:lnTo>
                      <a:pt x="142" y="43"/>
                    </a:lnTo>
                    <a:lnTo>
                      <a:pt x="139" y="41"/>
                    </a:lnTo>
                    <a:lnTo>
                      <a:pt x="135" y="38"/>
                    </a:lnTo>
                    <a:lnTo>
                      <a:pt x="131" y="38"/>
                    </a:lnTo>
                    <a:lnTo>
                      <a:pt x="127" y="39"/>
                    </a:lnTo>
                    <a:lnTo>
                      <a:pt x="123" y="41"/>
                    </a:lnTo>
                    <a:lnTo>
                      <a:pt x="119" y="44"/>
                    </a:lnTo>
                    <a:lnTo>
                      <a:pt x="117" y="4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48" name="Freeform 180">
                <a:extLst>
                  <a:ext uri="{FF2B5EF4-FFF2-40B4-BE49-F238E27FC236}">
                    <a16:creationId xmlns:a16="http://schemas.microsoft.com/office/drawing/2014/main" id="{40490377-B7F7-5031-BAEA-F11B86FEB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1724"/>
                <a:ext cx="122" cy="86"/>
              </a:xfrm>
              <a:custGeom>
                <a:avLst/>
                <a:gdLst>
                  <a:gd name="T0" fmla="*/ 4 w 122"/>
                  <a:gd name="T1" fmla="*/ 12 h 86"/>
                  <a:gd name="T2" fmla="*/ 9 w 122"/>
                  <a:gd name="T3" fmla="*/ 16 h 86"/>
                  <a:gd name="T4" fmla="*/ 13 w 122"/>
                  <a:gd name="T5" fmla="*/ 33 h 86"/>
                  <a:gd name="T6" fmla="*/ 18 w 122"/>
                  <a:gd name="T7" fmla="*/ 46 h 86"/>
                  <a:gd name="T8" fmla="*/ 25 w 122"/>
                  <a:gd name="T9" fmla="*/ 57 h 86"/>
                  <a:gd name="T10" fmla="*/ 31 w 122"/>
                  <a:gd name="T11" fmla="*/ 64 h 86"/>
                  <a:gd name="T12" fmla="*/ 40 w 122"/>
                  <a:gd name="T13" fmla="*/ 69 h 86"/>
                  <a:gd name="T14" fmla="*/ 48 w 122"/>
                  <a:gd name="T15" fmla="*/ 72 h 86"/>
                  <a:gd name="T16" fmla="*/ 57 w 122"/>
                  <a:gd name="T17" fmla="*/ 73 h 86"/>
                  <a:gd name="T18" fmla="*/ 66 w 122"/>
                  <a:gd name="T19" fmla="*/ 72 h 86"/>
                  <a:gd name="T20" fmla="*/ 75 w 122"/>
                  <a:gd name="T21" fmla="*/ 68 h 86"/>
                  <a:gd name="T22" fmla="*/ 84 w 122"/>
                  <a:gd name="T23" fmla="*/ 63 h 86"/>
                  <a:gd name="T24" fmla="*/ 91 w 122"/>
                  <a:gd name="T25" fmla="*/ 56 h 86"/>
                  <a:gd name="T26" fmla="*/ 98 w 122"/>
                  <a:gd name="T27" fmla="*/ 48 h 86"/>
                  <a:gd name="T28" fmla="*/ 104 w 122"/>
                  <a:gd name="T29" fmla="*/ 38 h 86"/>
                  <a:gd name="T30" fmla="*/ 108 w 122"/>
                  <a:gd name="T31" fmla="*/ 26 h 86"/>
                  <a:gd name="T32" fmla="*/ 111 w 122"/>
                  <a:gd name="T33" fmla="*/ 14 h 86"/>
                  <a:gd name="T34" fmla="*/ 111 w 122"/>
                  <a:gd name="T35" fmla="*/ 0 h 86"/>
                  <a:gd name="T36" fmla="*/ 121 w 122"/>
                  <a:gd name="T37" fmla="*/ 0 h 86"/>
                  <a:gd name="T38" fmla="*/ 121 w 122"/>
                  <a:gd name="T39" fmla="*/ 15 h 86"/>
                  <a:gd name="T40" fmla="*/ 118 w 122"/>
                  <a:gd name="T41" fmla="*/ 30 h 86"/>
                  <a:gd name="T42" fmla="*/ 113 w 122"/>
                  <a:gd name="T43" fmla="*/ 43 h 86"/>
                  <a:gd name="T44" fmla="*/ 107 w 122"/>
                  <a:gd name="T45" fmla="*/ 54 h 86"/>
                  <a:gd name="T46" fmla="*/ 98 w 122"/>
                  <a:gd name="T47" fmla="*/ 64 h 86"/>
                  <a:gd name="T48" fmla="*/ 89 w 122"/>
                  <a:gd name="T49" fmla="*/ 72 h 86"/>
                  <a:gd name="T50" fmla="*/ 79 w 122"/>
                  <a:gd name="T51" fmla="*/ 78 h 86"/>
                  <a:gd name="T52" fmla="*/ 69 w 122"/>
                  <a:gd name="T53" fmla="*/ 82 h 86"/>
                  <a:gd name="T54" fmla="*/ 58 w 122"/>
                  <a:gd name="T55" fmla="*/ 85 h 86"/>
                  <a:gd name="T56" fmla="*/ 47 w 122"/>
                  <a:gd name="T57" fmla="*/ 83 h 86"/>
                  <a:gd name="T58" fmla="*/ 36 w 122"/>
                  <a:gd name="T59" fmla="*/ 79 h 86"/>
                  <a:gd name="T60" fmla="*/ 26 w 122"/>
                  <a:gd name="T61" fmla="*/ 74 h 86"/>
                  <a:gd name="T62" fmla="*/ 17 w 122"/>
                  <a:gd name="T63" fmla="*/ 64 h 86"/>
                  <a:gd name="T64" fmla="*/ 9 w 122"/>
                  <a:gd name="T65" fmla="*/ 51 h 86"/>
                  <a:gd name="T66" fmla="*/ 3 w 122"/>
                  <a:gd name="T67" fmla="*/ 36 h 86"/>
                  <a:gd name="T68" fmla="*/ 0 w 122"/>
                  <a:gd name="T69" fmla="*/ 18 h 86"/>
                  <a:gd name="T70" fmla="*/ 4 w 122"/>
                  <a:gd name="T71" fmla="*/ 23 h 86"/>
                  <a:gd name="T72" fmla="*/ 0 w 122"/>
                  <a:gd name="T73" fmla="*/ 18 h 86"/>
                  <a:gd name="T74" fmla="*/ 0 w 122"/>
                  <a:gd name="T75" fmla="*/ 16 h 86"/>
                  <a:gd name="T76" fmla="*/ 1 w 122"/>
                  <a:gd name="T77" fmla="*/ 14 h 86"/>
                  <a:gd name="T78" fmla="*/ 2 w 122"/>
                  <a:gd name="T79" fmla="*/ 12 h 86"/>
                  <a:gd name="T80" fmla="*/ 4 w 122"/>
                  <a:gd name="T81" fmla="*/ 12 h 86"/>
                  <a:gd name="T82" fmla="*/ 5 w 122"/>
                  <a:gd name="T83" fmla="*/ 12 h 86"/>
                  <a:gd name="T84" fmla="*/ 7 w 122"/>
                  <a:gd name="T85" fmla="*/ 12 h 86"/>
                  <a:gd name="T86" fmla="*/ 9 w 122"/>
                  <a:gd name="T87" fmla="*/ 14 h 86"/>
                  <a:gd name="T88" fmla="*/ 9 w 122"/>
                  <a:gd name="T89" fmla="*/ 16 h 86"/>
                  <a:gd name="T90" fmla="*/ 4 w 122"/>
                  <a:gd name="T91" fmla="*/ 12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2" h="86">
                    <a:moveTo>
                      <a:pt x="4" y="12"/>
                    </a:moveTo>
                    <a:lnTo>
                      <a:pt x="9" y="16"/>
                    </a:lnTo>
                    <a:lnTo>
                      <a:pt x="13" y="33"/>
                    </a:lnTo>
                    <a:lnTo>
                      <a:pt x="18" y="46"/>
                    </a:lnTo>
                    <a:lnTo>
                      <a:pt x="25" y="57"/>
                    </a:lnTo>
                    <a:lnTo>
                      <a:pt x="31" y="64"/>
                    </a:lnTo>
                    <a:lnTo>
                      <a:pt x="40" y="69"/>
                    </a:lnTo>
                    <a:lnTo>
                      <a:pt x="48" y="72"/>
                    </a:lnTo>
                    <a:lnTo>
                      <a:pt x="57" y="73"/>
                    </a:lnTo>
                    <a:lnTo>
                      <a:pt x="66" y="72"/>
                    </a:lnTo>
                    <a:lnTo>
                      <a:pt x="75" y="68"/>
                    </a:lnTo>
                    <a:lnTo>
                      <a:pt x="84" y="63"/>
                    </a:lnTo>
                    <a:lnTo>
                      <a:pt x="91" y="56"/>
                    </a:lnTo>
                    <a:lnTo>
                      <a:pt x="98" y="48"/>
                    </a:lnTo>
                    <a:lnTo>
                      <a:pt x="104" y="38"/>
                    </a:lnTo>
                    <a:lnTo>
                      <a:pt x="108" y="26"/>
                    </a:lnTo>
                    <a:lnTo>
                      <a:pt x="111" y="14"/>
                    </a:lnTo>
                    <a:lnTo>
                      <a:pt x="111" y="0"/>
                    </a:lnTo>
                    <a:lnTo>
                      <a:pt x="121" y="0"/>
                    </a:lnTo>
                    <a:lnTo>
                      <a:pt x="121" y="15"/>
                    </a:lnTo>
                    <a:lnTo>
                      <a:pt x="118" y="30"/>
                    </a:lnTo>
                    <a:lnTo>
                      <a:pt x="113" y="43"/>
                    </a:lnTo>
                    <a:lnTo>
                      <a:pt x="107" y="54"/>
                    </a:lnTo>
                    <a:lnTo>
                      <a:pt x="98" y="64"/>
                    </a:lnTo>
                    <a:lnTo>
                      <a:pt x="89" y="72"/>
                    </a:lnTo>
                    <a:lnTo>
                      <a:pt x="79" y="78"/>
                    </a:lnTo>
                    <a:lnTo>
                      <a:pt x="69" y="82"/>
                    </a:lnTo>
                    <a:lnTo>
                      <a:pt x="58" y="85"/>
                    </a:lnTo>
                    <a:lnTo>
                      <a:pt x="47" y="83"/>
                    </a:lnTo>
                    <a:lnTo>
                      <a:pt x="36" y="79"/>
                    </a:lnTo>
                    <a:lnTo>
                      <a:pt x="26" y="74"/>
                    </a:lnTo>
                    <a:lnTo>
                      <a:pt x="17" y="64"/>
                    </a:lnTo>
                    <a:lnTo>
                      <a:pt x="9" y="51"/>
                    </a:lnTo>
                    <a:lnTo>
                      <a:pt x="3" y="36"/>
                    </a:lnTo>
                    <a:lnTo>
                      <a:pt x="0" y="18"/>
                    </a:lnTo>
                    <a:lnTo>
                      <a:pt x="4" y="23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2" y="12"/>
                    </a:lnTo>
                    <a:lnTo>
                      <a:pt x="4" y="12"/>
                    </a:lnTo>
                    <a:lnTo>
                      <a:pt x="5" y="12"/>
                    </a:lnTo>
                    <a:lnTo>
                      <a:pt x="7" y="12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4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49" name="Freeform 181">
                <a:extLst>
                  <a:ext uri="{FF2B5EF4-FFF2-40B4-BE49-F238E27FC236}">
                    <a16:creationId xmlns:a16="http://schemas.microsoft.com/office/drawing/2014/main" id="{391C7304-B095-D722-6DE7-EDB63E837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679"/>
                <a:ext cx="30" cy="69"/>
              </a:xfrm>
              <a:custGeom>
                <a:avLst/>
                <a:gdLst>
                  <a:gd name="T0" fmla="*/ 24 w 30"/>
                  <a:gd name="T1" fmla="*/ 11 h 69"/>
                  <a:gd name="T2" fmla="*/ 24 w 30"/>
                  <a:gd name="T3" fmla="*/ 11 h 69"/>
                  <a:gd name="T4" fmla="*/ 22 w 30"/>
                  <a:gd name="T5" fmla="*/ 12 h 69"/>
                  <a:gd name="T6" fmla="*/ 19 w 30"/>
                  <a:gd name="T7" fmla="*/ 14 h 69"/>
                  <a:gd name="T8" fmla="*/ 17 w 30"/>
                  <a:gd name="T9" fmla="*/ 16 h 69"/>
                  <a:gd name="T10" fmla="*/ 15 w 30"/>
                  <a:gd name="T11" fmla="*/ 19 h 69"/>
                  <a:gd name="T12" fmla="*/ 13 w 30"/>
                  <a:gd name="T13" fmla="*/ 22 h 69"/>
                  <a:gd name="T14" fmla="*/ 12 w 30"/>
                  <a:gd name="T15" fmla="*/ 27 h 69"/>
                  <a:gd name="T16" fmla="*/ 11 w 30"/>
                  <a:gd name="T17" fmla="*/ 31 h 69"/>
                  <a:gd name="T18" fmla="*/ 10 w 30"/>
                  <a:gd name="T19" fmla="*/ 36 h 69"/>
                  <a:gd name="T20" fmla="*/ 9 w 30"/>
                  <a:gd name="T21" fmla="*/ 41 h 69"/>
                  <a:gd name="T22" fmla="*/ 9 w 30"/>
                  <a:gd name="T23" fmla="*/ 45 h 69"/>
                  <a:gd name="T24" fmla="*/ 9 w 30"/>
                  <a:gd name="T25" fmla="*/ 49 h 69"/>
                  <a:gd name="T26" fmla="*/ 10 w 30"/>
                  <a:gd name="T27" fmla="*/ 52 h 69"/>
                  <a:gd name="T28" fmla="*/ 11 w 30"/>
                  <a:gd name="T29" fmla="*/ 55 h 69"/>
                  <a:gd name="T30" fmla="*/ 11 w 30"/>
                  <a:gd name="T31" fmla="*/ 56 h 69"/>
                  <a:gd name="T32" fmla="*/ 12 w 30"/>
                  <a:gd name="T33" fmla="*/ 56 h 69"/>
                  <a:gd name="T34" fmla="*/ 10 w 30"/>
                  <a:gd name="T35" fmla="*/ 56 h 69"/>
                  <a:gd name="T36" fmla="*/ 10 w 30"/>
                  <a:gd name="T37" fmla="*/ 68 h 69"/>
                  <a:gd name="T38" fmla="*/ 5 w 30"/>
                  <a:gd name="T39" fmla="*/ 66 h 69"/>
                  <a:gd name="T40" fmla="*/ 3 w 30"/>
                  <a:gd name="T41" fmla="*/ 62 h 69"/>
                  <a:gd name="T42" fmla="*/ 1 w 30"/>
                  <a:gd name="T43" fmla="*/ 59 h 69"/>
                  <a:gd name="T44" fmla="*/ 0 w 30"/>
                  <a:gd name="T45" fmla="*/ 55 h 69"/>
                  <a:gd name="T46" fmla="*/ 0 w 30"/>
                  <a:gd name="T47" fmla="*/ 50 h 69"/>
                  <a:gd name="T48" fmla="*/ 0 w 30"/>
                  <a:gd name="T49" fmla="*/ 45 h 69"/>
                  <a:gd name="T50" fmla="*/ 0 w 30"/>
                  <a:gd name="T51" fmla="*/ 39 h 69"/>
                  <a:gd name="T52" fmla="*/ 0 w 30"/>
                  <a:gd name="T53" fmla="*/ 34 h 69"/>
                  <a:gd name="T54" fmla="*/ 1 w 30"/>
                  <a:gd name="T55" fmla="*/ 28 h 69"/>
                  <a:gd name="T56" fmla="*/ 2 w 30"/>
                  <a:gd name="T57" fmla="*/ 22 h 69"/>
                  <a:gd name="T58" fmla="*/ 4 w 30"/>
                  <a:gd name="T59" fmla="*/ 17 h 69"/>
                  <a:gd name="T60" fmla="*/ 6 w 30"/>
                  <a:gd name="T61" fmla="*/ 12 h 69"/>
                  <a:gd name="T62" fmla="*/ 9 w 30"/>
                  <a:gd name="T63" fmla="*/ 8 h 69"/>
                  <a:gd name="T64" fmla="*/ 13 w 30"/>
                  <a:gd name="T65" fmla="*/ 4 h 69"/>
                  <a:gd name="T66" fmla="*/ 17 w 30"/>
                  <a:gd name="T67" fmla="*/ 1 h 69"/>
                  <a:gd name="T68" fmla="*/ 23 w 30"/>
                  <a:gd name="T69" fmla="*/ 0 h 69"/>
                  <a:gd name="T70" fmla="*/ 23 w 30"/>
                  <a:gd name="T71" fmla="*/ 0 h 69"/>
                  <a:gd name="T72" fmla="*/ 23 w 30"/>
                  <a:gd name="T73" fmla="*/ 0 h 69"/>
                  <a:gd name="T74" fmla="*/ 24 w 30"/>
                  <a:gd name="T75" fmla="*/ 0 h 69"/>
                  <a:gd name="T76" fmla="*/ 27 w 30"/>
                  <a:gd name="T77" fmla="*/ 1 h 69"/>
                  <a:gd name="T78" fmla="*/ 28 w 30"/>
                  <a:gd name="T79" fmla="*/ 2 h 69"/>
                  <a:gd name="T80" fmla="*/ 29 w 30"/>
                  <a:gd name="T81" fmla="*/ 5 h 69"/>
                  <a:gd name="T82" fmla="*/ 29 w 30"/>
                  <a:gd name="T83" fmla="*/ 7 h 69"/>
                  <a:gd name="T84" fmla="*/ 28 w 30"/>
                  <a:gd name="T85" fmla="*/ 8 h 69"/>
                  <a:gd name="T86" fmla="*/ 26 w 30"/>
                  <a:gd name="T87" fmla="*/ 10 h 69"/>
                  <a:gd name="T88" fmla="*/ 24 w 30"/>
                  <a:gd name="T89" fmla="*/ 11 h 69"/>
                  <a:gd name="T90" fmla="*/ 24 w 30"/>
                  <a:gd name="T91" fmla="*/ 1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0" h="69">
                    <a:moveTo>
                      <a:pt x="24" y="11"/>
                    </a:moveTo>
                    <a:lnTo>
                      <a:pt x="24" y="11"/>
                    </a:lnTo>
                    <a:lnTo>
                      <a:pt x="22" y="12"/>
                    </a:lnTo>
                    <a:lnTo>
                      <a:pt x="19" y="14"/>
                    </a:lnTo>
                    <a:lnTo>
                      <a:pt x="17" y="16"/>
                    </a:lnTo>
                    <a:lnTo>
                      <a:pt x="15" y="19"/>
                    </a:lnTo>
                    <a:lnTo>
                      <a:pt x="13" y="22"/>
                    </a:lnTo>
                    <a:lnTo>
                      <a:pt x="12" y="27"/>
                    </a:lnTo>
                    <a:lnTo>
                      <a:pt x="11" y="31"/>
                    </a:lnTo>
                    <a:lnTo>
                      <a:pt x="10" y="36"/>
                    </a:lnTo>
                    <a:lnTo>
                      <a:pt x="9" y="41"/>
                    </a:lnTo>
                    <a:lnTo>
                      <a:pt x="9" y="45"/>
                    </a:lnTo>
                    <a:lnTo>
                      <a:pt x="9" y="49"/>
                    </a:lnTo>
                    <a:lnTo>
                      <a:pt x="10" y="52"/>
                    </a:lnTo>
                    <a:lnTo>
                      <a:pt x="11" y="55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0" y="56"/>
                    </a:lnTo>
                    <a:lnTo>
                      <a:pt x="10" y="68"/>
                    </a:lnTo>
                    <a:lnTo>
                      <a:pt x="5" y="66"/>
                    </a:lnTo>
                    <a:lnTo>
                      <a:pt x="3" y="62"/>
                    </a:lnTo>
                    <a:lnTo>
                      <a:pt x="1" y="59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5"/>
                    </a:lnTo>
                    <a:lnTo>
                      <a:pt x="0" y="39"/>
                    </a:lnTo>
                    <a:lnTo>
                      <a:pt x="0" y="34"/>
                    </a:lnTo>
                    <a:lnTo>
                      <a:pt x="1" y="28"/>
                    </a:lnTo>
                    <a:lnTo>
                      <a:pt x="2" y="22"/>
                    </a:lnTo>
                    <a:lnTo>
                      <a:pt x="4" y="17"/>
                    </a:lnTo>
                    <a:lnTo>
                      <a:pt x="6" y="12"/>
                    </a:lnTo>
                    <a:lnTo>
                      <a:pt x="9" y="8"/>
                    </a:lnTo>
                    <a:lnTo>
                      <a:pt x="13" y="4"/>
                    </a:lnTo>
                    <a:lnTo>
                      <a:pt x="17" y="1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4" y="0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8" y="8"/>
                    </a:lnTo>
                    <a:lnTo>
                      <a:pt x="26" y="10"/>
                    </a:lnTo>
                    <a:lnTo>
                      <a:pt x="24" y="11"/>
                    </a:lnTo>
                    <a:lnTo>
                      <a:pt x="24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50" name="Freeform 182">
                <a:extLst>
                  <a:ext uri="{FF2B5EF4-FFF2-40B4-BE49-F238E27FC236}">
                    <a16:creationId xmlns:a16="http://schemas.microsoft.com/office/drawing/2014/main" id="{33C6C2F6-05C6-E944-9069-51D85E526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" y="1676"/>
                <a:ext cx="84" cy="22"/>
              </a:xfrm>
              <a:custGeom>
                <a:avLst/>
                <a:gdLst>
                  <a:gd name="T0" fmla="*/ 78 w 84"/>
                  <a:gd name="T1" fmla="*/ 16 h 22"/>
                  <a:gd name="T2" fmla="*/ 77 w 84"/>
                  <a:gd name="T3" fmla="*/ 16 h 22"/>
                  <a:gd name="T4" fmla="*/ 73 w 84"/>
                  <a:gd name="T5" fmla="*/ 17 h 22"/>
                  <a:gd name="T6" fmla="*/ 68 w 84"/>
                  <a:gd name="T7" fmla="*/ 17 h 22"/>
                  <a:gd name="T8" fmla="*/ 63 w 84"/>
                  <a:gd name="T9" fmla="*/ 17 h 22"/>
                  <a:gd name="T10" fmla="*/ 58 w 84"/>
                  <a:gd name="T11" fmla="*/ 17 h 22"/>
                  <a:gd name="T12" fmla="*/ 53 w 84"/>
                  <a:gd name="T13" fmla="*/ 18 h 22"/>
                  <a:gd name="T14" fmla="*/ 48 w 84"/>
                  <a:gd name="T15" fmla="*/ 18 h 22"/>
                  <a:gd name="T16" fmla="*/ 43 w 84"/>
                  <a:gd name="T17" fmla="*/ 18 h 22"/>
                  <a:gd name="T18" fmla="*/ 39 w 84"/>
                  <a:gd name="T19" fmla="*/ 19 h 22"/>
                  <a:gd name="T20" fmla="*/ 34 w 84"/>
                  <a:gd name="T21" fmla="*/ 19 h 22"/>
                  <a:gd name="T22" fmla="*/ 29 w 84"/>
                  <a:gd name="T23" fmla="*/ 19 h 22"/>
                  <a:gd name="T24" fmla="*/ 24 w 84"/>
                  <a:gd name="T25" fmla="*/ 19 h 22"/>
                  <a:gd name="T26" fmla="*/ 19 w 84"/>
                  <a:gd name="T27" fmla="*/ 20 h 22"/>
                  <a:gd name="T28" fmla="*/ 14 w 84"/>
                  <a:gd name="T29" fmla="*/ 20 h 22"/>
                  <a:gd name="T30" fmla="*/ 9 w 84"/>
                  <a:gd name="T31" fmla="*/ 20 h 22"/>
                  <a:gd name="T32" fmla="*/ 5 w 84"/>
                  <a:gd name="T33" fmla="*/ 20 h 22"/>
                  <a:gd name="T34" fmla="*/ 0 w 84"/>
                  <a:gd name="T35" fmla="*/ 21 h 22"/>
                  <a:gd name="T36" fmla="*/ 0 w 84"/>
                  <a:gd name="T37" fmla="*/ 5 h 22"/>
                  <a:gd name="T38" fmla="*/ 4 w 84"/>
                  <a:gd name="T39" fmla="*/ 5 h 22"/>
                  <a:gd name="T40" fmla="*/ 9 w 84"/>
                  <a:gd name="T41" fmla="*/ 4 h 22"/>
                  <a:gd name="T42" fmla="*/ 14 w 84"/>
                  <a:gd name="T43" fmla="*/ 4 h 22"/>
                  <a:gd name="T44" fmla="*/ 19 w 84"/>
                  <a:gd name="T45" fmla="*/ 4 h 22"/>
                  <a:gd name="T46" fmla="*/ 24 w 84"/>
                  <a:gd name="T47" fmla="*/ 4 h 22"/>
                  <a:gd name="T48" fmla="*/ 28 w 84"/>
                  <a:gd name="T49" fmla="*/ 3 h 22"/>
                  <a:gd name="T50" fmla="*/ 34 w 84"/>
                  <a:gd name="T51" fmla="*/ 3 h 22"/>
                  <a:gd name="T52" fmla="*/ 38 w 84"/>
                  <a:gd name="T53" fmla="*/ 3 h 22"/>
                  <a:gd name="T54" fmla="*/ 43 w 84"/>
                  <a:gd name="T55" fmla="*/ 2 h 22"/>
                  <a:gd name="T56" fmla="*/ 48 w 84"/>
                  <a:gd name="T57" fmla="*/ 2 h 22"/>
                  <a:gd name="T58" fmla="*/ 53 w 84"/>
                  <a:gd name="T59" fmla="*/ 2 h 22"/>
                  <a:gd name="T60" fmla="*/ 58 w 84"/>
                  <a:gd name="T61" fmla="*/ 2 h 22"/>
                  <a:gd name="T62" fmla="*/ 62 w 84"/>
                  <a:gd name="T63" fmla="*/ 1 h 22"/>
                  <a:gd name="T64" fmla="*/ 68 w 84"/>
                  <a:gd name="T65" fmla="*/ 1 h 22"/>
                  <a:gd name="T66" fmla="*/ 72 w 84"/>
                  <a:gd name="T67" fmla="*/ 1 h 22"/>
                  <a:gd name="T68" fmla="*/ 77 w 84"/>
                  <a:gd name="T69" fmla="*/ 0 h 22"/>
                  <a:gd name="T70" fmla="*/ 76 w 84"/>
                  <a:gd name="T71" fmla="*/ 1 h 22"/>
                  <a:gd name="T72" fmla="*/ 77 w 84"/>
                  <a:gd name="T73" fmla="*/ 0 h 22"/>
                  <a:gd name="T74" fmla="*/ 79 w 84"/>
                  <a:gd name="T75" fmla="*/ 1 h 22"/>
                  <a:gd name="T76" fmla="*/ 81 w 84"/>
                  <a:gd name="T77" fmla="*/ 3 h 22"/>
                  <a:gd name="T78" fmla="*/ 82 w 84"/>
                  <a:gd name="T79" fmla="*/ 5 h 22"/>
                  <a:gd name="T80" fmla="*/ 83 w 84"/>
                  <a:gd name="T81" fmla="*/ 8 h 22"/>
                  <a:gd name="T82" fmla="*/ 82 w 84"/>
                  <a:gd name="T83" fmla="*/ 11 h 22"/>
                  <a:gd name="T84" fmla="*/ 81 w 84"/>
                  <a:gd name="T85" fmla="*/ 13 h 22"/>
                  <a:gd name="T86" fmla="*/ 80 w 84"/>
                  <a:gd name="T87" fmla="*/ 15 h 22"/>
                  <a:gd name="T88" fmla="*/ 77 w 84"/>
                  <a:gd name="T89" fmla="*/ 16 h 22"/>
                  <a:gd name="T90" fmla="*/ 78 w 84"/>
                  <a:gd name="T91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4" h="22">
                    <a:moveTo>
                      <a:pt x="78" y="16"/>
                    </a:moveTo>
                    <a:lnTo>
                      <a:pt x="77" y="16"/>
                    </a:lnTo>
                    <a:lnTo>
                      <a:pt x="73" y="17"/>
                    </a:lnTo>
                    <a:lnTo>
                      <a:pt x="68" y="17"/>
                    </a:lnTo>
                    <a:lnTo>
                      <a:pt x="63" y="17"/>
                    </a:lnTo>
                    <a:lnTo>
                      <a:pt x="58" y="17"/>
                    </a:lnTo>
                    <a:lnTo>
                      <a:pt x="53" y="18"/>
                    </a:lnTo>
                    <a:lnTo>
                      <a:pt x="48" y="18"/>
                    </a:lnTo>
                    <a:lnTo>
                      <a:pt x="43" y="18"/>
                    </a:lnTo>
                    <a:lnTo>
                      <a:pt x="39" y="19"/>
                    </a:lnTo>
                    <a:lnTo>
                      <a:pt x="34" y="19"/>
                    </a:lnTo>
                    <a:lnTo>
                      <a:pt x="29" y="19"/>
                    </a:lnTo>
                    <a:lnTo>
                      <a:pt x="24" y="19"/>
                    </a:lnTo>
                    <a:lnTo>
                      <a:pt x="19" y="20"/>
                    </a:lnTo>
                    <a:lnTo>
                      <a:pt x="14" y="20"/>
                    </a:lnTo>
                    <a:lnTo>
                      <a:pt x="9" y="20"/>
                    </a:lnTo>
                    <a:lnTo>
                      <a:pt x="5" y="20"/>
                    </a:lnTo>
                    <a:lnTo>
                      <a:pt x="0" y="21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4"/>
                    </a:lnTo>
                    <a:lnTo>
                      <a:pt x="14" y="4"/>
                    </a:lnTo>
                    <a:lnTo>
                      <a:pt x="19" y="4"/>
                    </a:lnTo>
                    <a:lnTo>
                      <a:pt x="24" y="4"/>
                    </a:lnTo>
                    <a:lnTo>
                      <a:pt x="28" y="3"/>
                    </a:lnTo>
                    <a:lnTo>
                      <a:pt x="34" y="3"/>
                    </a:lnTo>
                    <a:lnTo>
                      <a:pt x="38" y="3"/>
                    </a:lnTo>
                    <a:lnTo>
                      <a:pt x="43" y="2"/>
                    </a:lnTo>
                    <a:lnTo>
                      <a:pt x="48" y="2"/>
                    </a:lnTo>
                    <a:lnTo>
                      <a:pt x="53" y="2"/>
                    </a:lnTo>
                    <a:lnTo>
                      <a:pt x="58" y="2"/>
                    </a:lnTo>
                    <a:lnTo>
                      <a:pt x="62" y="1"/>
                    </a:lnTo>
                    <a:lnTo>
                      <a:pt x="68" y="1"/>
                    </a:lnTo>
                    <a:lnTo>
                      <a:pt x="72" y="1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7" y="0"/>
                    </a:lnTo>
                    <a:lnTo>
                      <a:pt x="79" y="1"/>
                    </a:lnTo>
                    <a:lnTo>
                      <a:pt x="81" y="3"/>
                    </a:lnTo>
                    <a:lnTo>
                      <a:pt x="82" y="5"/>
                    </a:lnTo>
                    <a:lnTo>
                      <a:pt x="83" y="8"/>
                    </a:lnTo>
                    <a:lnTo>
                      <a:pt x="82" y="11"/>
                    </a:lnTo>
                    <a:lnTo>
                      <a:pt x="81" y="13"/>
                    </a:lnTo>
                    <a:lnTo>
                      <a:pt x="80" y="15"/>
                    </a:lnTo>
                    <a:lnTo>
                      <a:pt x="77" y="16"/>
                    </a:lnTo>
                    <a:lnTo>
                      <a:pt x="78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51" name="Freeform 183">
                <a:extLst>
                  <a:ext uri="{FF2B5EF4-FFF2-40B4-BE49-F238E27FC236}">
                    <a16:creationId xmlns:a16="http://schemas.microsoft.com/office/drawing/2014/main" id="{91189251-11B2-A7B3-D92C-61F9A77FC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676"/>
                <a:ext cx="22" cy="36"/>
              </a:xfrm>
              <a:custGeom>
                <a:avLst/>
                <a:gdLst>
                  <a:gd name="T0" fmla="*/ 18 w 22"/>
                  <a:gd name="T1" fmla="*/ 33 h 36"/>
                  <a:gd name="T2" fmla="*/ 10 w 22"/>
                  <a:gd name="T3" fmla="*/ 31 h 36"/>
                  <a:gd name="T4" fmla="*/ 9 w 22"/>
                  <a:gd name="T5" fmla="*/ 26 h 36"/>
                  <a:gd name="T6" fmla="*/ 8 w 22"/>
                  <a:gd name="T7" fmla="*/ 22 h 36"/>
                  <a:gd name="T8" fmla="*/ 8 w 22"/>
                  <a:gd name="T9" fmla="*/ 17 h 36"/>
                  <a:gd name="T10" fmla="*/ 8 w 22"/>
                  <a:gd name="T11" fmla="*/ 14 h 36"/>
                  <a:gd name="T12" fmla="*/ 7 w 22"/>
                  <a:gd name="T13" fmla="*/ 12 h 36"/>
                  <a:gd name="T14" fmla="*/ 6 w 22"/>
                  <a:gd name="T15" fmla="*/ 11 h 36"/>
                  <a:gd name="T16" fmla="*/ 5 w 22"/>
                  <a:gd name="T17" fmla="*/ 10 h 36"/>
                  <a:gd name="T18" fmla="*/ 1 w 22"/>
                  <a:gd name="T19" fmla="*/ 11 h 36"/>
                  <a:gd name="T20" fmla="*/ 0 w 22"/>
                  <a:gd name="T21" fmla="*/ 0 h 36"/>
                  <a:gd name="T22" fmla="*/ 6 w 22"/>
                  <a:gd name="T23" fmla="*/ 0 h 36"/>
                  <a:gd name="T24" fmla="*/ 12 w 22"/>
                  <a:gd name="T25" fmla="*/ 2 h 36"/>
                  <a:gd name="T26" fmla="*/ 16 w 22"/>
                  <a:gd name="T27" fmla="*/ 7 h 36"/>
                  <a:gd name="T28" fmla="*/ 17 w 22"/>
                  <a:gd name="T29" fmla="*/ 12 h 36"/>
                  <a:gd name="T30" fmla="*/ 19 w 22"/>
                  <a:gd name="T31" fmla="*/ 16 h 36"/>
                  <a:gd name="T32" fmla="*/ 19 w 22"/>
                  <a:gd name="T33" fmla="*/ 21 h 36"/>
                  <a:gd name="T34" fmla="*/ 19 w 22"/>
                  <a:gd name="T35" fmla="*/ 24 h 36"/>
                  <a:gd name="T36" fmla="*/ 20 w 22"/>
                  <a:gd name="T37" fmla="*/ 27 h 36"/>
                  <a:gd name="T38" fmla="*/ 12 w 22"/>
                  <a:gd name="T39" fmla="*/ 25 h 36"/>
                  <a:gd name="T40" fmla="*/ 20 w 22"/>
                  <a:gd name="T41" fmla="*/ 27 h 36"/>
                  <a:gd name="T42" fmla="*/ 21 w 22"/>
                  <a:gd name="T43" fmla="*/ 29 h 36"/>
                  <a:gd name="T44" fmla="*/ 20 w 22"/>
                  <a:gd name="T45" fmla="*/ 31 h 36"/>
                  <a:gd name="T46" fmla="*/ 19 w 22"/>
                  <a:gd name="T47" fmla="*/ 33 h 36"/>
                  <a:gd name="T48" fmla="*/ 17 w 22"/>
                  <a:gd name="T49" fmla="*/ 34 h 36"/>
                  <a:gd name="T50" fmla="*/ 16 w 22"/>
                  <a:gd name="T51" fmla="*/ 35 h 36"/>
                  <a:gd name="T52" fmla="*/ 13 w 22"/>
                  <a:gd name="T53" fmla="*/ 34 h 36"/>
                  <a:gd name="T54" fmla="*/ 12 w 22"/>
                  <a:gd name="T55" fmla="*/ 33 h 36"/>
                  <a:gd name="T56" fmla="*/ 10 w 22"/>
                  <a:gd name="T57" fmla="*/ 31 h 36"/>
                  <a:gd name="T58" fmla="*/ 18 w 22"/>
                  <a:gd name="T59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36">
                    <a:moveTo>
                      <a:pt x="18" y="33"/>
                    </a:moveTo>
                    <a:lnTo>
                      <a:pt x="10" y="31"/>
                    </a:lnTo>
                    <a:lnTo>
                      <a:pt x="9" y="26"/>
                    </a:lnTo>
                    <a:lnTo>
                      <a:pt x="8" y="22"/>
                    </a:lnTo>
                    <a:lnTo>
                      <a:pt x="8" y="17"/>
                    </a:lnTo>
                    <a:lnTo>
                      <a:pt x="8" y="14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5" y="10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2" y="2"/>
                    </a:lnTo>
                    <a:lnTo>
                      <a:pt x="16" y="7"/>
                    </a:lnTo>
                    <a:lnTo>
                      <a:pt x="17" y="12"/>
                    </a:lnTo>
                    <a:lnTo>
                      <a:pt x="19" y="16"/>
                    </a:lnTo>
                    <a:lnTo>
                      <a:pt x="19" y="21"/>
                    </a:lnTo>
                    <a:lnTo>
                      <a:pt x="19" y="24"/>
                    </a:lnTo>
                    <a:lnTo>
                      <a:pt x="20" y="27"/>
                    </a:lnTo>
                    <a:lnTo>
                      <a:pt x="12" y="25"/>
                    </a:lnTo>
                    <a:lnTo>
                      <a:pt x="20" y="27"/>
                    </a:lnTo>
                    <a:lnTo>
                      <a:pt x="21" y="29"/>
                    </a:lnTo>
                    <a:lnTo>
                      <a:pt x="20" y="31"/>
                    </a:lnTo>
                    <a:lnTo>
                      <a:pt x="19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3" y="34"/>
                    </a:lnTo>
                    <a:lnTo>
                      <a:pt x="12" y="33"/>
                    </a:lnTo>
                    <a:lnTo>
                      <a:pt x="10" y="31"/>
                    </a:lnTo>
                    <a:lnTo>
                      <a:pt x="18" y="3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52" name="Freeform 184">
                <a:extLst>
                  <a:ext uri="{FF2B5EF4-FFF2-40B4-BE49-F238E27FC236}">
                    <a16:creationId xmlns:a16="http://schemas.microsoft.com/office/drawing/2014/main" id="{EEB17B95-8E23-66F9-12EB-C9680A176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693"/>
                <a:ext cx="45" cy="22"/>
              </a:xfrm>
              <a:custGeom>
                <a:avLst/>
                <a:gdLst>
                  <a:gd name="T0" fmla="*/ 44 w 45"/>
                  <a:gd name="T1" fmla="*/ 15 h 22"/>
                  <a:gd name="T2" fmla="*/ 36 w 45"/>
                  <a:gd name="T3" fmla="*/ 19 h 22"/>
                  <a:gd name="T4" fmla="*/ 33 w 45"/>
                  <a:gd name="T5" fmla="*/ 16 h 22"/>
                  <a:gd name="T6" fmla="*/ 28 w 45"/>
                  <a:gd name="T7" fmla="*/ 14 h 22"/>
                  <a:gd name="T8" fmla="*/ 25 w 45"/>
                  <a:gd name="T9" fmla="*/ 14 h 22"/>
                  <a:gd name="T10" fmla="*/ 21 w 45"/>
                  <a:gd name="T11" fmla="*/ 14 h 22"/>
                  <a:gd name="T12" fmla="*/ 17 w 45"/>
                  <a:gd name="T13" fmla="*/ 14 h 22"/>
                  <a:gd name="T14" fmla="*/ 13 w 45"/>
                  <a:gd name="T15" fmla="*/ 15 h 22"/>
                  <a:gd name="T16" fmla="*/ 9 w 45"/>
                  <a:gd name="T17" fmla="*/ 18 h 22"/>
                  <a:gd name="T18" fmla="*/ 5 w 45"/>
                  <a:gd name="T19" fmla="*/ 21 h 22"/>
                  <a:gd name="T20" fmla="*/ 0 w 45"/>
                  <a:gd name="T21" fmla="*/ 10 h 22"/>
                  <a:gd name="T22" fmla="*/ 5 w 45"/>
                  <a:gd name="T23" fmla="*/ 6 h 22"/>
                  <a:gd name="T24" fmla="*/ 9 w 45"/>
                  <a:gd name="T25" fmla="*/ 3 h 22"/>
                  <a:gd name="T26" fmla="*/ 15 w 45"/>
                  <a:gd name="T27" fmla="*/ 0 h 22"/>
                  <a:gd name="T28" fmla="*/ 20 w 45"/>
                  <a:gd name="T29" fmla="*/ 0 h 22"/>
                  <a:gd name="T30" fmla="*/ 26 w 45"/>
                  <a:gd name="T31" fmla="*/ 0 h 22"/>
                  <a:gd name="T32" fmla="*/ 31 w 45"/>
                  <a:gd name="T33" fmla="*/ 1 h 22"/>
                  <a:gd name="T34" fmla="*/ 37 w 45"/>
                  <a:gd name="T35" fmla="*/ 4 h 22"/>
                  <a:gd name="T36" fmla="*/ 41 w 45"/>
                  <a:gd name="T37" fmla="*/ 7 h 22"/>
                  <a:gd name="T38" fmla="*/ 34 w 45"/>
                  <a:gd name="T39" fmla="*/ 11 h 22"/>
                  <a:gd name="T40" fmla="*/ 41 w 45"/>
                  <a:gd name="T41" fmla="*/ 7 h 22"/>
                  <a:gd name="T42" fmla="*/ 43 w 45"/>
                  <a:gd name="T43" fmla="*/ 10 h 22"/>
                  <a:gd name="T44" fmla="*/ 44 w 45"/>
                  <a:gd name="T45" fmla="*/ 12 h 22"/>
                  <a:gd name="T46" fmla="*/ 44 w 45"/>
                  <a:gd name="T47" fmla="*/ 14 h 22"/>
                  <a:gd name="T48" fmla="*/ 42 w 45"/>
                  <a:gd name="T49" fmla="*/ 17 h 22"/>
                  <a:gd name="T50" fmla="*/ 41 w 45"/>
                  <a:gd name="T51" fmla="*/ 19 h 22"/>
                  <a:gd name="T52" fmla="*/ 39 w 45"/>
                  <a:gd name="T53" fmla="*/ 20 h 22"/>
                  <a:gd name="T54" fmla="*/ 38 w 45"/>
                  <a:gd name="T55" fmla="*/ 20 h 22"/>
                  <a:gd name="T56" fmla="*/ 36 w 45"/>
                  <a:gd name="T57" fmla="*/ 19 h 22"/>
                  <a:gd name="T58" fmla="*/ 44 w 45"/>
                  <a:gd name="T5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22">
                    <a:moveTo>
                      <a:pt x="44" y="15"/>
                    </a:moveTo>
                    <a:lnTo>
                      <a:pt x="36" y="19"/>
                    </a:lnTo>
                    <a:lnTo>
                      <a:pt x="33" y="16"/>
                    </a:lnTo>
                    <a:lnTo>
                      <a:pt x="28" y="14"/>
                    </a:lnTo>
                    <a:lnTo>
                      <a:pt x="25" y="14"/>
                    </a:lnTo>
                    <a:lnTo>
                      <a:pt x="21" y="14"/>
                    </a:lnTo>
                    <a:lnTo>
                      <a:pt x="17" y="14"/>
                    </a:lnTo>
                    <a:lnTo>
                      <a:pt x="13" y="15"/>
                    </a:lnTo>
                    <a:lnTo>
                      <a:pt x="9" y="18"/>
                    </a:lnTo>
                    <a:lnTo>
                      <a:pt x="5" y="21"/>
                    </a:lnTo>
                    <a:lnTo>
                      <a:pt x="0" y="10"/>
                    </a:lnTo>
                    <a:lnTo>
                      <a:pt x="5" y="6"/>
                    </a:lnTo>
                    <a:lnTo>
                      <a:pt x="9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1" y="1"/>
                    </a:lnTo>
                    <a:lnTo>
                      <a:pt x="37" y="4"/>
                    </a:lnTo>
                    <a:lnTo>
                      <a:pt x="41" y="7"/>
                    </a:lnTo>
                    <a:lnTo>
                      <a:pt x="34" y="11"/>
                    </a:lnTo>
                    <a:lnTo>
                      <a:pt x="41" y="7"/>
                    </a:lnTo>
                    <a:lnTo>
                      <a:pt x="43" y="10"/>
                    </a:lnTo>
                    <a:lnTo>
                      <a:pt x="44" y="12"/>
                    </a:lnTo>
                    <a:lnTo>
                      <a:pt x="44" y="14"/>
                    </a:lnTo>
                    <a:lnTo>
                      <a:pt x="42" y="17"/>
                    </a:lnTo>
                    <a:lnTo>
                      <a:pt x="41" y="19"/>
                    </a:lnTo>
                    <a:lnTo>
                      <a:pt x="39" y="20"/>
                    </a:lnTo>
                    <a:lnTo>
                      <a:pt x="38" y="20"/>
                    </a:lnTo>
                    <a:lnTo>
                      <a:pt x="36" y="19"/>
                    </a:lnTo>
                    <a:lnTo>
                      <a:pt x="44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53" name="Freeform 185">
                <a:extLst>
                  <a:ext uri="{FF2B5EF4-FFF2-40B4-BE49-F238E27FC236}">
                    <a16:creationId xmlns:a16="http://schemas.microsoft.com/office/drawing/2014/main" id="{222E7176-4287-483D-44A0-E971D4FE3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673"/>
                <a:ext cx="21" cy="33"/>
              </a:xfrm>
              <a:custGeom>
                <a:avLst/>
                <a:gdLst>
                  <a:gd name="T0" fmla="*/ 15 w 21"/>
                  <a:gd name="T1" fmla="*/ 11 h 33"/>
                  <a:gd name="T2" fmla="*/ 15 w 21"/>
                  <a:gd name="T3" fmla="*/ 11 h 33"/>
                  <a:gd name="T4" fmla="*/ 12 w 21"/>
                  <a:gd name="T5" fmla="*/ 12 h 33"/>
                  <a:gd name="T6" fmla="*/ 11 w 21"/>
                  <a:gd name="T7" fmla="*/ 12 h 33"/>
                  <a:gd name="T8" fmla="*/ 10 w 21"/>
                  <a:gd name="T9" fmla="*/ 13 h 33"/>
                  <a:gd name="T10" fmla="*/ 10 w 21"/>
                  <a:gd name="T11" fmla="*/ 15 h 33"/>
                  <a:gd name="T12" fmla="*/ 10 w 21"/>
                  <a:gd name="T13" fmla="*/ 18 h 33"/>
                  <a:gd name="T14" fmla="*/ 10 w 21"/>
                  <a:gd name="T15" fmla="*/ 22 h 33"/>
                  <a:gd name="T16" fmla="*/ 10 w 21"/>
                  <a:gd name="T17" fmla="*/ 27 h 33"/>
                  <a:gd name="T18" fmla="*/ 9 w 21"/>
                  <a:gd name="T19" fmla="*/ 32 h 33"/>
                  <a:gd name="T20" fmla="*/ 0 w 21"/>
                  <a:gd name="T21" fmla="*/ 28 h 33"/>
                  <a:gd name="T22" fmla="*/ 0 w 21"/>
                  <a:gd name="T23" fmla="*/ 26 h 33"/>
                  <a:gd name="T24" fmla="*/ 0 w 21"/>
                  <a:gd name="T25" fmla="*/ 22 h 33"/>
                  <a:gd name="T26" fmla="*/ 0 w 21"/>
                  <a:gd name="T27" fmla="*/ 18 h 33"/>
                  <a:gd name="T28" fmla="*/ 0 w 21"/>
                  <a:gd name="T29" fmla="*/ 13 h 33"/>
                  <a:gd name="T30" fmla="*/ 2 w 21"/>
                  <a:gd name="T31" fmla="*/ 9 h 33"/>
                  <a:gd name="T32" fmla="*/ 4 w 21"/>
                  <a:gd name="T33" fmla="*/ 4 h 33"/>
                  <a:gd name="T34" fmla="*/ 9 w 21"/>
                  <a:gd name="T35" fmla="*/ 1 h 33"/>
                  <a:gd name="T36" fmla="*/ 15 w 21"/>
                  <a:gd name="T37" fmla="*/ 0 h 33"/>
                  <a:gd name="T38" fmla="*/ 15 w 21"/>
                  <a:gd name="T39" fmla="*/ 0 h 33"/>
                  <a:gd name="T40" fmla="*/ 15 w 21"/>
                  <a:gd name="T41" fmla="*/ 0 h 33"/>
                  <a:gd name="T42" fmla="*/ 16 w 21"/>
                  <a:gd name="T43" fmla="*/ 0 h 33"/>
                  <a:gd name="T44" fmla="*/ 18 w 21"/>
                  <a:gd name="T45" fmla="*/ 2 h 33"/>
                  <a:gd name="T46" fmla="*/ 19 w 21"/>
                  <a:gd name="T47" fmla="*/ 4 h 33"/>
                  <a:gd name="T48" fmla="*/ 20 w 21"/>
                  <a:gd name="T49" fmla="*/ 5 h 33"/>
                  <a:gd name="T50" fmla="*/ 19 w 21"/>
                  <a:gd name="T51" fmla="*/ 7 h 33"/>
                  <a:gd name="T52" fmla="*/ 18 w 21"/>
                  <a:gd name="T53" fmla="*/ 9 h 33"/>
                  <a:gd name="T54" fmla="*/ 17 w 21"/>
                  <a:gd name="T55" fmla="*/ 10 h 33"/>
                  <a:gd name="T56" fmla="*/ 15 w 21"/>
                  <a:gd name="T57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1" h="33">
                    <a:moveTo>
                      <a:pt x="15" y="11"/>
                    </a:moveTo>
                    <a:lnTo>
                      <a:pt x="15" y="11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10" y="13"/>
                    </a:lnTo>
                    <a:lnTo>
                      <a:pt x="10" y="15"/>
                    </a:lnTo>
                    <a:lnTo>
                      <a:pt x="10" y="18"/>
                    </a:lnTo>
                    <a:lnTo>
                      <a:pt x="10" y="22"/>
                    </a:lnTo>
                    <a:lnTo>
                      <a:pt x="10" y="27"/>
                    </a:lnTo>
                    <a:lnTo>
                      <a:pt x="9" y="32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2" y="9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19" y="7"/>
                    </a:lnTo>
                    <a:lnTo>
                      <a:pt x="18" y="9"/>
                    </a:lnTo>
                    <a:lnTo>
                      <a:pt x="17" y="10"/>
                    </a:lnTo>
                    <a:lnTo>
                      <a:pt x="15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54" name="Freeform 186">
                <a:extLst>
                  <a:ext uri="{FF2B5EF4-FFF2-40B4-BE49-F238E27FC236}">
                    <a16:creationId xmlns:a16="http://schemas.microsoft.com/office/drawing/2014/main" id="{FA6A80DD-EE5D-09C3-4E7A-1AF286D26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668"/>
                <a:ext cx="85" cy="23"/>
              </a:xfrm>
              <a:custGeom>
                <a:avLst/>
                <a:gdLst>
                  <a:gd name="T0" fmla="*/ 79 w 85"/>
                  <a:gd name="T1" fmla="*/ 16 h 23"/>
                  <a:gd name="T2" fmla="*/ 78 w 85"/>
                  <a:gd name="T3" fmla="*/ 16 h 23"/>
                  <a:gd name="T4" fmla="*/ 74 w 85"/>
                  <a:gd name="T5" fmla="*/ 16 h 23"/>
                  <a:gd name="T6" fmla="*/ 68 w 85"/>
                  <a:gd name="T7" fmla="*/ 17 h 23"/>
                  <a:gd name="T8" fmla="*/ 64 w 85"/>
                  <a:gd name="T9" fmla="*/ 17 h 23"/>
                  <a:gd name="T10" fmla="*/ 59 w 85"/>
                  <a:gd name="T11" fmla="*/ 17 h 23"/>
                  <a:gd name="T12" fmla="*/ 54 w 85"/>
                  <a:gd name="T13" fmla="*/ 18 h 23"/>
                  <a:gd name="T14" fmla="*/ 49 w 85"/>
                  <a:gd name="T15" fmla="*/ 18 h 23"/>
                  <a:gd name="T16" fmla="*/ 44 w 85"/>
                  <a:gd name="T17" fmla="*/ 18 h 23"/>
                  <a:gd name="T18" fmla="*/ 39 w 85"/>
                  <a:gd name="T19" fmla="*/ 18 h 23"/>
                  <a:gd name="T20" fmla="*/ 34 w 85"/>
                  <a:gd name="T21" fmla="*/ 19 h 23"/>
                  <a:gd name="T22" fmla="*/ 29 w 85"/>
                  <a:gd name="T23" fmla="*/ 19 h 23"/>
                  <a:gd name="T24" fmla="*/ 24 w 85"/>
                  <a:gd name="T25" fmla="*/ 20 h 23"/>
                  <a:gd name="T26" fmla="*/ 19 w 85"/>
                  <a:gd name="T27" fmla="*/ 20 h 23"/>
                  <a:gd name="T28" fmla="*/ 15 w 85"/>
                  <a:gd name="T29" fmla="*/ 20 h 23"/>
                  <a:gd name="T30" fmla="*/ 9 w 85"/>
                  <a:gd name="T31" fmla="*/ 20 h 23"/>
                  <a:gd name="T32" fmla="*/ 5 w 85"/>
                  <a:gd name="T33" fmla="*/ 22 h 23"/>
                  <a:gd name="T34" fmla="*/ 0 w 85"/>
                  <a:gd name="T35" fmla="*/ 22 h 23"/>
                  <a:gd name="T36" fmla="*/ 0 w 85"/>
                  <a:gd name="T37" fmla="*/ 5 h 23"/>
                  <a:gd name="T38" fmla="*/ 4 w 85"/>
                  <a:gd name="T39" fmla="*/ 5 h 23"/>
                  <a:gd name="T40" fmla="*/ 9 w 85"/>
                  <a:gd name="T41" fmla="*/ 5 h 23"/>
                  <a:gd name="T42" fmla="*/ 14 w 85"/>
                  <a:gd name="T43" fmla="*/ 5 h 23"/>
                  <a:gd name="T44" fmla="*/ 19 w 85"/>
                  <a:gd name="T45" fmla="*/ 4 h 23"/>
                  <a:gd name="T46" fmla="*/ 24 w 85"/>
                  <a:gd name="T47" fmla="*/ 4 h 23"/>
                  <a:gd name="T48" fmla="*/ 28 w 85"/>
                  <a:gd name="T49" fmla="*/ 3 h 23"/>
                  <a:gd name="T50" fmla="*/ 34 w 85"/>
                  <a:gd name="T51" fmla="*/ 3 h 23"/>
                  <a:gd name="T52" fmla="*/ 38 w 85"/>
                  <a:gd name="T53" fmla="*/ 3 h 23"/>
                  <a:gd name="T54" fmla="*/ 44 w 85"/>
                  <a:gd name="T55" fmla="*/ 3 h 23"/>
                  <a:gd name="T56" fmla="*/ 48 w 85"/>
                  <a:gd name="T57" fmla="*/ 2 h 23"/>
                  <a:gd name="T58" fmla="*/ 53 w 85"/>
                  <a:gd name="T59" fmla="*/ 2 h 23"/>
                  <a:gd name="T60" fmla="*/ 59 w 85"/>
                  <a:gd name="T61" fmla="*/ 1 h 23"/>
                  <a:gd name="T62" fmla="*/ 63 w 85"/>
                  <a:gd name="T63" fmla="*/ 1 h 23"/>
                  <a:gd name="T64" fmla="*/ 68 w 85"/>
                  <a:gd name="T65" fmla="*/ 1 h 23"/>
                  <a:gd name="T66" fmla="*/ 73 w 85"/>
                  <a:gd name="T67" fmla="*/ 1 h 23"/>
                  <a:gd name="T68" fmla="*/ 78 w 85"/>
                  <a:gd name="T69" fmla="*/ 0 h 23"/>
                  <a:gd name="T70" fmla="*/ 78 w 85"/>
                  <a:gd name="T71" fmla="*/ 1 h 23"/>
                  <a:gd name="T72" fmla="*/ 78 w 85"/>
                  <a:gd name="T73" fmla="*/ 0 h 23"/>
                  <a:gd name="T74" fmla="*/ 80 w 85"/>
                  <a:gd name="T75" fmla="*/ 1 h 23"/>
                  <a:gd name="T76" fmla="*/ 82 w 85"/>
                  <a:gd name="T77" fmla="*/ 3 h 23"/>
                  <a:gd name="T78" fmla="*/ 83 w 85"/>
                  <a:gd name="T79" fmla="*/ 5 h 23"/>
                  <a:gd name="T80" fmla="*/ 84 w 85"/>
                  <a:gd name="T81" fmla="*/ 8 h 23"/>
                  <a:gd name="T82" fmla="*/ 83 w 85"/>
                  <a:gd name="T83" fmla="*/ 11 h 23"/>
                  <a:gd name="T84" fmla="*/ 82 w 85"/>
                  <a:gd name="T85" fmla="*/ 13 h 23"/>
                  <a:gd name="T86" fmla="*/ 81 w 85"/>
                  <a:gd name="T87" fmla="*/ 15 h 23"/>
                  <a:gd name="T88" fmla="*/ 78 w 85"/>
                  <a:gd name="T89" fmla="*/ 16 h 23"/>
                  <a:gd name="T90" fmla="*/ 79 w 85"/>
                  <a:gd name="T91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5" h="23">
                    <a:moveTo>
                      <a:pt x="79" y="16"/>
                    </a:moveTo>
                    <a:lnTo>
                      <a:pt x="78" y="16"/>
                    </a:lnTo>
                    <a:lnTo>
                      <a:pt x="74" y="16"/>
                    </a:lnTo>
                    <a:lnTo>
                      <a:pt x="68" y="17"/>
                    </a:lnTo>
                    <a:lnTo>
                      <a:pt x="64" y="17"/>
                    </a:lnTo>
                    <a:lnTo>
                      <a:pt x="59" y="17"/>
                    </a:lnTo>
                    <a:lnTo>
                      <a:pt x="54" y="18"/>
                    </a:lnTo>
                    <a:lnTo>
                      <a:pt x="49" y="18"/>
                    </a:lnTo>
                    <a:lnTo>
                      <a:pt x="44" y="18"/>
                    </a:lnTo>
                    <a:lnTo>
                      <a:pt x="39" y="18"/>
                    </a:lnTo>
                    <a:lnTo>
                      <a:pt x="34" y="19"/>
                    </a:lnTo>
                    <a:lnTo>
                      <a:pt x="29" y="19"/>
                    </a:lnTo>
                    <a:lnTo>
                      <a:pt x="24" y="20"/>
                    </a:lnTo>
                    <a:lnTo>
                      <a:pt x="19" y="20"/>
                    </a:lnTo>
                    <a:lnTo>
                      <a:pt x="15" y="20"/>
                    </a:lnTo>
                    <a:lnTo>
                      <a:pt x="9" y="20"/>
                    </a:lnTo>
                    <a:lnTo>
                      <a:pt x="5" y="22"/>
                    </a:lnTo>
                    <a:lnTo>
                      <a:pt x="0" y="22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14" y="5"/>
                    </a:lnTo>
                    <a:lnTo>
                      <a:pt x="19" y="4"/>
                    </a:lnTo>
                    <a:lnTo>
                      <a:pt x="24" y="4"/>
                    </a:lnTo>
                    <a:lnTo>
                      <a:pt x="28" y="3"/>
                    </a:lnTo>
                    <a:lnTo>
                      <a:pt x="34" y="3"/>
                    </a:lnTo>
                    <a:lnTo>
                      <a:pt x="38" y="3"/>
                    </a:lnTo>
                    <a:lnTo>
                      <a:pt x="44" y="3"/>
                    </a:lnTo>
                    <a:lnTo>
                      <a:pt x="48" y="2"/>
                    </a:lnTo>
                    <a:lnTo>
                      <a:pt x="53" y="2"/>
                    </a:lnTo>
                    <a:lnTo>
                      <a:pt x="59" y="1"/>
                    </a:lnTo>
                    <a:lnTo>
                      <a:pt x="63" y="1"/>
                    </a:lnTo>
                    <a:lnTo>
                      <a:pt x="68" y="1"/>
                    </a:lnTo>
                    <a:lnTo>
                      <a:pt x="73" y="1"/>
                    </a:lnTo>
                    <a:lnTo>
                      <a:pt x="78" y="0"/>
                    </a:lnTo>
                    <a:lnTo>
                      <a:pt x="78" y="1"/>
                    </a:lnTo>
                    <a:lnTo>
                      <a:pt x="78" y="0"/>
                    </a:lnTo>
                    <a:lnTo>
                      <a:pt x="80" y="1"/>
                    </a:lnTo>
                    <a:lnTo>
                      <a:pt x="82" y="3"/>
                    </a:lnTo>
                    <a:lnTo>
                      <a:pt x="83" y="5"/>
                    </a:lnTo>
                    <a:lnTo>
                      <a:pt x="84" y="8"/>
                    </a:lnTo>
                    <a:lnTo>
                      <a:pt x="83" y="11"/>
                    </a:lnTo>
                    <a:lnTo>
                      <a:pt x="82" y="13"/>
                    </a:lnTo>
                    <a:lnTo>
                      <a:pt x="81" y="15"/>
                    </a:lnTo>
                    <a:lnTo>
                      <a:pt x="78" y="16"/>
                    </a:lnTo>
                    <a:lnTo>
                      <a:pt x="79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55" name="Freeform 187">
                <a:extLst>
                  <a:ext uri="{FF2B5EF4-FFF2-40B4-BE49-F238E27FC236}">
                    <a16:creationId xmlns:a16="http://schemas.microsoft.com/office/drawing/2014/main" id="{6AB25C99-174B-0DBF-AE58-E4E122D3E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668"/>
                <a:ext cx="31" cy="69"/>
              </a:xfrm>
              <a:custGeom>
                <a:avLst/>
                <a:gdLst>
                  <a:gd name="T0" fmla="*/ 15 w 31"/>
                  <a:gd name="T1" fmla="*/ 61 h 69"/>
                  <a:gd name="T2" fmla="*/ 18 w 31"/>
                  <a:gd name="T3" fmla="*/ 56 h 69"/>
                  <a:gd name="T4" fmla="*/ 18 w 31"/>
                  <a:gd name="T5" fmla="*/ 56 h 69"/>
                  <a:gd name="T6" fmla="*/ 18 w 31"/>
                  <a:gd name="T7" fmla="*/ 55 h 69"/>
                  <a:gd name="T8" fmla="*/ 19 w 31"/>
                  <a:gd name="T9" fmla="*/ 53 h 69"/>
                  <a:gd name="T10" fmla="*/ 20 w 31"/>
                  <a:gd name="T11" fmla="*/ 50 h 69"/>
                  <a:gd name="T12" fmla="*/ 20 w 31"/>
                  <a:gd name="T13" fmla="*/ 45 h 69"/>
                  <a:gd name="T14" fmla="*/ 20 w 31"/>
                  <a:gd name="T15" fmla="*/ 42 h 69"/>
                  <a:gd name="T16" fmla="*/ 19 w 31"/>
                  <a:gd name="T17" fmla="*/ 37 h 69"/>
                  <a:gd name="T18" fmla="*/ 19 w 31"/>
                  <a:gd name="T19" fmla="*/ 32 h 69"/>
                  <a:gd name="T20" fmla="*/ 17 w 31"/>
                  <a:gd name="T21" fmla="*/ 28 h 69"/>
                  <a:gd name="T22" fmla="*/ 16 w 31"/>
                  <a:gd name="T23" fmla="*/ 22 h 69"/>
                  <a:gd name="T24" fmla="*/ 14 w 31"/>
                  <a:gd name="T25" fmla="*/ 19 h 69"/>
                  <a:gd name="T26" fmla="*/ 12 w 31"/>
                  <a:gd name="T27" fmla="*/ 16 h 69"/>
                  <a:gd name="T28" fmla="*/ 9 w 31"/>
                  <a:gd name="T29" fmla="*/ 13 h 69"/>
                  <a:gd name="T30" fmla="*/ 7 w 31"/>
                  <a:gd name="T31" fmla="*/ 12 h 69"/>
                  <a:gd name="T32" fmla="*/ 4 w 31"/>
                  <a:gd name="T33" fmla="*/ 11 h 69"/>
                  <a:gd name="T34" fmla="*/ 1 w 31"/>
                  <a:gd name="T35" fmla="*/ 11 h 69"/>
                  <a:gd name="T36" fmla="*/ 0 w 31"/>
                  <a:gd name="T37" fmla="*/ 0 h 69"/>
                  <a:gd name="T38" fmla="*/ 5 w 31"/>
                  <a:gd name="T39" fmla="*/ 0 h 69"/>
                  <a:gd name="T40" fmla="*/ 10 w 31"/>
                  <a:gd name="T41" fmla="*/ 1 h 69"/>
                  <a:gd name="T42" fmla="*/ 15 w 31"/>
                  <a:gd name="T43" fmla="*/ 4 h 69"/>
                  <a:gd name="T44" fmla="*/ 19 w 31"/>
                  <a:gd name="T45" fmla="*/ 8 h 69"/>
                  <a:gd name="T46" fmla="*/ 22 w 31"/>
                  <a:gd name="T47" fmla="*/ 12 h 69"/>
                  <a:gd name="T48" fmla="*/ 25 w 31"/>
                  <a:gd name="T49" fmla="*/ 18 h 69"/>
                  <a:gd name="T50" fmla="*/ 27 w 31"/>
                  <a:gd name="T51" fmla="*/ 23 h 69"/>
                  <a:gd name="T52" fmla="*/ 28 w 31"/>
                  <a:gd name="T53" fmla="*/ 29 h 69"/>
                  <a:gd name="T54" fmla="*/ 30 w 31"/>
                  <a:gd name="T55" fmla="*/ 35 h 69"/>
                  <a:gd name="T56" fmla="*/ 30 w 31"/>
                  <a:gd name="T57" fmla="*/ 41 h 69"/>
                  <a:gd name="T58" fmla="*/ 30 w 31"/>
                  <a:gd name="T59" fmla="*/ 46 h 69"/>
                  <a:gd name="T60" fmla="*/ 30 w 31"/>
                  <a:gd name="T61" fmla="*/ 51 h 69"/>
                  <a:gd name="T62" fmla="*/ 28 w 31"/>
                  <a:gd name="T63" fmla="*/ 57 h 69"/>
                  <a:gd name="T64" fmla="*/ 27 w 31"/>
                  <a:gd name="T65" fmla="*/ 61 h 69"/>
                  <a:gd name="T66" fmla="*/ 25 w 31"/>
                  <a:gd name="T67" fmla="*/ 64 h 69"/>
                  <a:gd name="T68" fmla="*/ 21 w 31"/>
                  <a:gd name="T69" fmla="*/ 68 h 69"/>
                  <a:gd name="T70" fmla="*/ 24 w 31"/>
                  <a:gd name="T71" fmla="*/ 61 h 69"/>
                  <a:gd name="T72" fmla="*/ 21 w 31"/>
                  <a:gd name="T73" fmla="*/ 68 h 69"/>
                  <a:gd name="T74" fmla="*/ 19 w 31"/>
                  <a:gd name="T75" fmla="*/ 68 h 69"/>
                  <a:gd name="T76" fmla="*/ 17 w 31"/>
                  <a:gd name="T77" fmla="*/ 67 h 69"/>
                  <a:gd name="T78" fmla="*/ 16 w 31"/>
                  <a:gd name="T79" fmla="*/ 65 h 69"/>
                  <a:gd name="T80" fmla="*/ 15 w 31"/>
                  <a:gd name="T81" fmla="*/ 64 h 69"/>
                  <a:gd name="T82" fmla="*/ 15 w 31"/>
                  <a:gd name="T83" fmla="*/ 61 h 69"/>
                  <a:gd name="T84" fmla="*/ 15 w 31"/>
                  <a:gd name="T85" fmla="*/ 59 h 69"/>
                  <a:gd name="T86" fmla="*/ 16 w 31"/>
                  <a:gd name="T87" fmla="*/ 57 h 69"/>
                  <a:gd name="T88" fmla="*/ 18 w 31"/>
                  <a:gd name="T89" fmla="*/ 56 h 69"/>
                  <a:gd name="T90" fmla="*/ 15 w 31"/>
                  <a:gd name="T91" fmla="*/ 6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1" h="69">
                    <a:moveTo>
                      <a:pt x="15" y="61"/>
                    </a:moveTo>
                    <a:lnTo>
                      <a:pt x="18" y="56"/>
                    </a:lnTo>
                    <a:lnTo>
                      <a:pt x="18" y="56"/>
                    </a:lnTo>
                    <a:lnTo>
                      <a:pt x="18" y="55"/>
                    </a:lnTo>
                    <a:lnTo>
                      <a:pt x="19" y="53"/>
                    </a:lnTo>
                    <a:lnTo>
                      <a:pt x="20" y="50"/>
                    </a:lnTo>
                    <a:lnTo>
                      <a:pt x="20" y="45"/>
                    </a:lnTo>
                    <a:lnTo>
                      <a:pt x="20" y="42"/>
                    </a:lnTo>
                    <a:lnTo>
                      <a:pt x="19" y="37"/>
                    </a:lnTo>
                    <a:lnTo>
                      <a:pt x="19" y="32"/>
                    </a:lnTo>
                    <a:lnTo>
                      <a:pt x="17" y="28"/>
                    </a:lnTo>
                    <a:lnTo>
                      <a:pt x="16" y="22"/>
                    </a:lnTo>
                    <a:lnTo>
                      <a:pt x="14" y="19"/>
                    </a:lnTo>
                    <a:lnTo>
                      <a:pt x="12" y="16"/>
                    </a:lnTo>
                    <a:lnTo>
                      <a:pt x="9" y="13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1"/>
                    </a:lnTo>
                    <a:lnTo>
                      <a:pt x="15" y="4"/>
                    </a:lnTo>
                    <a:lnTo>
                      <a:pt x="19" y="8"/>
                    </a:lnTo>
                    <a:lnTo>
                      <a:pt x="22" y="12"/>
                    </a:lnTo>
                    <a:lnTo>
                      <a:pt x="25" y="18"/>
                    </a:lnTo>
                    <a:lnTo>
                      <a:pt x="27" y="23"/>
                    </a:lnTo>
                    <a:lnTo>
                      <a:pt x="28" y="29"/>
                    </a:lnTo>
                    <a:lnTo>
                      <a:pt x="30" y="35"/>
                    </a:lnTo>
                    <a:lnTo>
                      <a:pt x="30" y="41"/>
                    </a:lnTo>
                    <a:lnTo>
                      <a:pt x="30" y="46"/>
                    </a:lnTo>
                    <a:lnTo>
                      <a:pt x="30" y="51"/>
                    </a:lnTo>
                    <a:lnTo>
                      <a:pt x="28" y="57"/>
                    </a:lnTo>
                    <a:lnTo>
                      <a:pt x="27" y="61"/>
                    </a:lnTo>
                    <a:lnTo>
                      <a:pt x="25" y="64"/>
                    </a:lnTo>
                    <a:lnTo>
                      <a:pt x="21" y="68"/>
                    </a:lnTo>
                    <a:lnTo>
                      <a:pt x="24" y="61"/>
                    </a:lnTo>
                    <a:lnTo>
                      <a:pt x="21" y="68"/>
                    </a:lnTo>
                    <a:lnTo>
                      <a:pt x="19" y="68"/>
                    </a:lnTo>
                    <a:lnTo>
                      <a:pt x="17" y="67"/>
                    </a:lnTo>
                    <a:lnTo>
                      <a:pt x="16" y="65"/>
                    </a:lnTo>
                    <a:lnTo>
                      <a:pt x="15" y="64"/>
                    </a:lnTo>
                    <a:lnTo>
                      <a:pt x="15" y="61"/>
                    </a:lnTo>
                    <a:lnTo>
                      <a:pt x="15" y="59"/>
                    </a:lnTo>
                    <a:lnTo>
                      <a:pt x="16" y="57"/>
                    </a:lnTo>
                    <a:lnTo>
                      <a:pt x="18" y="56"/>
                    </a:lnTo>
                    <a:lnTo>
                      <a:pt x="15" y="6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56" name="Freeform 188">
                <a:extLst>
                  <a:ext uri="{FF2B5EF4-FFF2-40B4-BE49-F238E27FC236}">
                    <a16:creationId xmlns:a16="http://schemas.microsoft.com/office/drawing/2014/main" id="{67F0381F-DBAE-4F53-DB21-6FB99CD6F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" y="1715"/>
                <a:ext cx="123" cy="88"/>
              </a:xfrm>
              <a:custGeom>
                <a:avLst/>
                <a:gdLst>
                  <a:gd name="T0" fmla="*/ 9 w 123"/>
                  <a:gd name="T1" fmla="*/ 3 h 88"/>
                  <a:gd name="T2" fmla="*/ 9 w 123"/>
                  <a:gd name="T3" fmla="*/ 5 h 88"/>
                  <a:gd name="T4" fmla="*/ 11 w 123"/>
                  <a:gd name="T5" fmla="*/ 19 h 88"/>
                  <a:gd name="T6" fmla="*/ 15 w 123"/>
                  <a:gd name="T7" fmla="*/ 32 h 88"/>
                  <a:gd name="T8" fmla="*/ 21 w 123"/>
                  <a:gd name="T9" fmla="*/ 43 h 88"/>
                  <a:gd name="T10" fmla="*/ 28 w 123"/>
                  <a:gd name="T11" fmla="*/ 53 h 88"/>
                  <a:gd name="T12" fmla="*/ 36 w 123"/>
                  <a:gd name="T13" fmla="*/ 61 h 88"/>
                  <a:gd name="T14" fmla="*/ 45 w 123"/>
                  <a:gd name="T15" fmla="*/ 68 h 88"/>
                  <a:gd name="T16" fmla="*/ 54 w 123"/>
                  <a:gd name="T17" fmla="*/ 72 h 88"/>
                  <a:gd name="T18" fmla="*/ 64 w 123"/>
                  <a:gd name="T19" fmla="*/ 75 h 88"/>
                  <a:gd name="T20" fmla="*/ 73 w 123"/>
                  <a:gd name="T21" fmla="*/ 75 h 88"/>
                  <a:gd name="T22" fmla="*/ 82 w 123"/>
                  <a:gd name="T23" fmla="*/ 74 h 88"/>
                  <a:gd name="T24" fmla="*/ 90 w 123"/>
                  <a:gd name="T25" fmla="*/ 70 h 88"/>
                  <a:gd name="T26" fmla="*/ 98 w 123"/>
                  <a:gd name="T27" fmla="*/ 64 h 88"/>
                  <a:gd name="T28" fmla="*/ 103 w 123"/>
                  <a:gd name="T29" fmla="*/ 55 h 88"/>
                  <a:gd name="T30" fmla="*/ 108 w 123"/>
                  <a:gd name="T31" fmla="*/ 44 h 88"/>
                  <a:gd name="T32" fmla="*/ 111 w 123"/>
                  <a:gd name="T33" fmla="*/ 30 h 88"/>
                  <a:gd name="T34" fmla="*/ 112 w 123"/>
                  <a:gd name="T35" fmla="*/ 12 h 88"/>
                  <a:gd name="T36" fmla="*/ 122 w 123"/>
                  <a:gd name="T37" fmla="*/ 12 h 88"/>
                  <a:gd name="T38" fmla="*/ 121 w 123"/>
                  <a:gd name="T39" fmla="*/ 32 h 88"/>
                  <a:gd name="T40" fmla="*/ 117 w 123"/>
                  <a:gd name="T41" fmla="*/ 48 h 88"/>
                  <a:gd name="T42" fmla="*/ 112 w 123"/>
                  <a:gd name="T43" fmla="*/ 62 h 88"/>
                  <a:gd name="T44" fmla="*/ 104 w 123"/>
                  <a:gd name="T45" fmla="*/ 72 h 88"/>
                  <a:gd name="T46" fmla="*/ 95 w 123"/>
                  <a:gd name="T47" fmla="*/ 80 h 88"/>
                  <a:gd name="T48" fmla="*/ 85 w 123"/>
                  <a:gd name="T49" fmla="*/ 85 h 88"/>
                  <a:gd name="T50" fmla="*/ 74 w 123"/>
                  <a:gd name="T51" fmla="*/ 87 h 88"/>
                  <a:gd name="T52" fmla="*/ 62 w 123"/>
                  <a:gd name="T53" fmla="*/ 86 h 88"/>
                  <a:gd name="T54" fmla="*/ 51 w 123"/>
                  <a:gd name="T55" fmla="*/ 83 h 88"/>
                  <a:gd name="T56" fmla="*/ 40 w 123"/>
                  <a:gd name="T57" fmla="*/ 78 h 88"/>
                  <a:gd name="T58" fmla="*/ 30 w 123"/>
                  <a:gd name="T59" fmla="*/ 70 h 88"/>
                  <a:gd name="T60" fmla="*/ 20 w 123"/>
                  <a:gd name="T61" fmla="*/ 60 h 88"/>
                  <a:gd name="T62" fmla="*/ 12 w 123"/>
                  <a:gd name="T63" fmla="*/ 50 h 88"/>
                  <a:gd name="T64" fmla="*/ 6 w 123"/>
                  <a:gd name="T65" fmla="*/ 36 h 88"/>
                  <a:gd name="T66" fmla="*/ 2 w 123"/>
                  <a:gd name="T67" fmla="*/ 22 h 88"/>
                  <a:gd name="T68" fmla="*/ 0 w 123"/>
                  <a:gd name="T69" fmla="*/ 6 h 88"/>
                  <a:gd name="T70" fmla="*/ 0 w 123"/>
                  <a:gd name="T71" fmla="*/ 7 h 88"/>
                  <a:gd name="T72" fmla="*/ 0 w 123"/>
                  <a:gd name="T73" fmla="*/ 6 h 88"/>
                  <a:gd name="T74" fmla="*/ 0 w 123"/>
                  <a:gd name="T75" fmla="*/ 3 h 88"/>
                  <a:gd name="T76" fmla="*/ 1 w 123"/>
                  <a:gd name="T77" fmla="*/ 1 h 88"/>
                  <a:gd name="T78" fmla="*/ 2 w 123"/>
                  <a:gd name="T79" fmla="*/ 0 h 88"/>
                  <a:gd name="T80" fmla="*/ 4 w 123"/>
                  <a:gd name="T81" fmla="*/ 0 h 88"/>
                  <a:gd name="T82" fmla="*/ 6 w 123"/>
                  <a:gd name="T83" fmla="*/ 0 h 88"/>
                  <a:gd name="T84" fmla="*/ 8 w 123"/>
                  <a:gd name="T85" fmla="*/ 1 h 88"/>
                  <a:gd name="T86" fmla="*/ 9 w 123"/>
                  <a:gd name="T87" fmla="*/ 3 h 88"/>
                  <a:gd name="T88" fmla="*/ 9 w 123"/>
                  <a:gd name="T89" fmla="*/ 5 h 88"/>
                  <a:gd name="T90" fmla="*/ 9 w 123"/>
                  <a:gd name="T91" fmla="*/ 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3" h="88">
                    <a:moveTo>
                      <a:pt x="9" y="3"/>
                    </a:moveTo>
                    <a:lnTo>
                      <a:pt x="9" y="5"/>
                    </a:lnTo>
                    <a:lnTo>
                      <a:pt x="11" y="19"/>
                    </a:lnTo>
                    <a:lnTo>
                      <a:pt x="15" y="32"/>
                    </a:lnTo>
                    <a:lnTo>
                      <a:pt x="21" y="43"/>
                    </a:lnTo>
                    <a:lnTo>
                      <a:pt x="28" y="53"/>
                    </a:lnTo>
                    <a:lnTo>
                      <a:pt x="36" y="61"/>
                    </a:lnTo>
                    <a:lnTo>
                      <a:pt x="45" y="68"/>
                    </a:lnTo>
                    <a:lnTo>
                      <a:pt x="54" y="72"/>
                    </a:lnTo>
                    <a:lnTo>
                      <a:pt x="64" y="75"/>
                    </a:lnTo>
                    <a:lnTo>
                      <a:pt x="73" y="75"/>
                    </a:lnTo>
                    <a:lnTo>
                      <a:pt x="82" y="74"/>
                    </a:lnTo>
                    <a:lnTo>
                      <a:pt x="90" y="70"/>
                    </a:lnTo>
                    <a:lnTo>
                      <a:pt x="98" y="64"/>
                    </a:lnTo>
                    <a:lnTo>
                      <a:pt x="103" y="55"/>
                    </a:lnTo>
                    <a:lnTo>
                      <a:pt x="108" y="44"/>
                    </a:lnTo>
                    <a:lnTo>
                      <a:pt x="111" y="30"/>
                    </a:lnTo>
                    <a:lnTo>
                      <a:pt x="112" y="12"/>
                    </a:lnTo>
                    <a:lnTo>
                      <a:pt x="122" y="12"/>
                    </a:lnTo>
                    <a:lnTo>
                      <a:pt x="121" y="32"/>
                    </a:lnTo>
                    <a:lnTo>
                      <a:pt x="117" y="48"/>
                    </a:lnTo>
                    <a:lnTo>
                      <a:pt x="112" y="62"/>
                    </a:lnTo>
                    <a:lnTo>
                      <a:pt x="104" y="72"/>
                    </a:lnTo>
                    <a:lnTo>
                      <a:pt x="95" y="80"/>
                    </a:lnTo>
                    <a:lnTo>
                      <a:pt x="85" y="85"/>
                    </a:lnTo>
                    <a:lnTo>
                      <a:pt x="74" y="87"/>
                    </a:lnTo>
                    <a:lnTo>
                      <a:pt x="62" y="86"/>
                    </a:lnTo>
                    <a:lnTo>
                      <a:pt x="51" y="83"/>
                    </a:lnTo>
                    <a:lnTo>
                      <a:pt x="40" y="78"/>
                    </a:lnTo>
                    <a:lnTo>
                      <a:pt x="30" y="70"/>
                    </a:lnTo>
                    <a:lnTo>
                      <a:pt x="20" y="60"/>
                    </a:lnTo>
                    <a:lnTo>
                      <a:pt x="12" y="50"/>
                    </a:lnTo>
                    <a:lnTo>
                      <a:pt x="6" y="36"/>
                    </a:lnTo>
                    <a:lnTo>
                      <a:pt x="2" y="22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57" name="Freeform 189">
                <a:extLst>
                  <a:ext uri="{FF2B5EF4-FFF2-40B4-BE49-F238E27FC236}">
                    <a16:creationId xmlns:a16="http://schemas.microsoft.com/office/drawing/2014/main" id="{2D113147-A998-5CC0-D4C9-30F7B0E50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708"/>
                <a:ext cx="36" cy="24"/>
              </a:xfrm>
              <a:custGeom>
                <a:avLst/>
                <a:gdLst>
                  <a:gd name="T0" fmla="*/ 0 w 36"/>
                  <a:gd name="T1" fmla="*/ 16 h 24"/>
                  <a:gd name="T2" fmla="*/ 0 w 36"/>
                  <a:gd name="T3" fmla="*/ 14 h 24"/>
                  <a:gd name="T4" fmla="*/ 2 w 36"/>
                  <a:gd name="T5" fmla="*/ 8 h 24"/>
                  <a:gd name="T6" fmla="*/ 7 w 36"/>
                  <a:gd name="T7" fmla="*/ 3 h 24"/>
                  <a:gd name="T8" fmla="*/ 12 w 36"/>
                  <a:gd name="T9" fmla="*/ 0 h 24"/>
                  <a:gd name="T10" fmla="*/ 17 w 36"/>
                  <a:gd name="T11" fmla="*/ 0 h 24"/>
                  <a:gd name="T12" fmla="*/ 22 w 36"/>
                  <a:gd name="T13" fmla="*/ 0 h 24"/>
                  <a:gd name="T14" fmla="*/ 27 w 36"/>
                  <a:gd name="T15" fmla="*/ 3 h 24"/>
                  <a:gd name="T16" fmla="*/ 31 w 36"/>
                  <a:gd name="T17" fmla="*/ 7 h 24"/>
                  <a:gd name="T18" fmla="*/ 35 w 36"/>
                  <a:gd name="T19" fmla="*/ 13 h 24"/>
                  <a:gd name="T20" fmla="*/ 25 w 36"/>
                  <a:gd name="T21" fmla="*/ 16 h 24"/>
                  <a:gd name="T22" fmla="*/ 25 w 36"/>
                  <a:gd name="T23" fmla="*/ 15 h 24"/>
                  <a:gd name="T24" fmla="*/ 22 w 36"/>
                  <a:gd name="T25" fmla="*/ 13 h 24"/>
                  <a:gd name="T26" fmla="*/ 20 w 36"/>
                  <a:gd name="T27" fmla="*/ 12 h 24"/>
                  <a:gd name="T28" fmla="*/ 18 w 36"/>
                  <a:gd name="T29" fmla="*/ 12 h 24"/>
                  <a:gd name="T30" fmla="*/ 14 w 36"/>
                  <a:gd name="T31" fmla="*/ 12 h 24"/>
                  <a:gd name="T32" fmla="*/ 12 w 36"/>
                  <a:gd name="T33" fmla="*/ 13 h 24"/>
                  <a:gd name="T34" fmla="*/ 10 w 36"/>
                  <a:gd name="T35" fmla="*/ 15 h 24"/>
                  <a:gd name="T36" fmla="*/ 9 w 36"/>
                  <a:gd name="T37" fmla="*/ 18 h 24"/>
                  <a:gd name="T38" fmla="*/ 9 w 36"/>
                  <a:gd name="T39" fmla="*/ 16 h 24"/>
                  <a:gd name="T40" fmla="*/ 9 w 36"/>
                  <a:gd name="T41" fmla="*/ 18 h 24"/>
                  <a:gd name="T42" fmla="*/ 8 w 36"/>
                  <a:gd name="T43" fmla="*/ 20 h 24"/>
                  <a:gd name="T44" fmla="*/ 7 w 36"/>
                  <a:gd name="T45" fmla="*/ 22 h 24"/>
                  <a:gd name="T46" fmla="*/ 5 w 36"/>
                  <a:gd name="T47" fmla="*/ 23 h 24"/>
                  <a:gd name="T48" fmla="*/ 3 w 36"/>
                  <a:gd name="T49" fmla="*/ 22 h 24"/>
                  <a:gd name="T50" fmla="*/ 2 w 36"/>
                  <a:gd name="T51" fmla="*/ 21 h 24"/>
                  <a:gd name="T52" fmla="*/ 0 w 36"/>
                  <a:gd name="T53" fmla="*/ 19 h 24"/>
                  <a:gd name="T54" fmla="*/ 0 w 36"/>
                  <a:gd name="T55" fmla="*/ 17 h 24"/>
                  <a:gd name="T56" fmla="*/ 0 w 36"/>
                  <a:gd name="T57" fmla="*/ 14 h 24"/>
                  <a:gd name="T58" fmla="*/ 0 w 36"/>
                  <a:gd name="T59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6" h="24">
                    <a:moveTo>
                      <a:pt x="0" y="16"/>
                    </a:moveTo>
                    <a:lnTo>
                      <a:pt x="0" y="14"/>
                    </a:lnTo>
                    <a:lnTo>
                      <a:pt x="2" y="8"/>
                    </a:lnTo>
                    <a:lnTo>
                      <a:pt x="7" y="3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2" y="0"/>
                    </a:lnTo>
                    <a:lnTo>
                      <a:pt x="27" y="3"/>
                    </a:lnTo>
                    <a:lnTo>
                      <a:pt x="31" y="7"/>
                    </a:lnTo>
                    <a:lnTo>
                      <a:pt x="35" y="13"/>
                    </a:lnTo>
                    <a:lnTo>
                      <a:pt x="25" y="16"/>
                    </a:lnTo>
                    <a:lnTo>
                      <a:pt x="25" y="15"/>
                    </a:lnTo>
                    <a:lnTo>
                      <a:pt x="22" y="13"/>
                    </a:lnTo>
                    <a:lnTo>
                      <a:pt x="20" y="12"/>
                    </a:lnTo>
                    <a:lnTo>
                      <a:pt x="18" y="12"/>
                    </a:lnTo>
                    <a:lnTo>
                      <a:pt x="14" y="12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8" y="20"/>
                    </a:lnTo>
                    <a:lnTo>
                      <a:pt x="7" y="22"/>
                    </a:lnTo>
                    <a:lnTo>
                      <a:pt x="5" y="23"/>
                    </a:lnTo>
                    <a:lnTo>
                      <a:pt x="3" y="22"/>
                    </a:lnTo>
                    <a:lnTo>
                      <a:pt x="2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58" name="Freeform 190">
                <a:extLst>
                  <a:ext uri="{FF2B5EF4-FFF2-40B4-BE49-F238E27FC236}">
                    <a16:creationId xmlns:a16="http://schemas.microsoft.com/office/drawing/2014/main" id="{1FD85F96-C98A-9C40-1957-FA22C3362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809"/>
                <a:ext cx="171" cy="132"/>
              </a:xfrm>
              <a:custGeom>
                <a:avLst/>
                <a:gdLst>
                  <a:gd name="T0" fmla="*/ 102 w 171"/>
                  <a:gd name="T1" fmla="*/ 52 h 132"/>
                  <a:gd name="T2" fmla="*/ 84 w 171"/>
                  <a:gd name="T3" fmla="*/ 48 h 132"/>
                  <a:gd name="T4" fmla="*/ 69 w 171"/>
                  <a:gd name="T5" fmla="*/ 42 h 132"/>
                  <a:gd name="T6" fmla="*/ 55 w 171"/>
                  <a:gd name="T7" fmla="*/ 35 h 132"/>
                  <a:gd name="T8" fmla="*/ 42 w 171"/>
                  <a:gd name="T9" fmla="*/ 28 h 132"/>
                  <a:gd name="T10" fmla="*/ 30 w 171"/>
                  <a:gd name="T11" fmla="*/ 20 h 132"/>
                  <a:gd name="T12" fmla="*/ 18 w 171"/>
                  <a:gd name="T13" fmla="*/ 15 h 132"/>
                  <a:gd name="T14" fmla="*/ 6 w 171"/>
                  <a:gd name="T15" fmla="*/ 12 h 132"/>
                  <a:gd name="T16" fmla="*/ 2 w 171"/>
                  <a:gd name="T17" fmla="*/ 18 h 132"/>
                  <a:gd name="T18" fmla="*/ 9 w 171"/>
                  <a:gd name="T19" fmla="*/ 29 h 132"/>
                  <a:gd name="T20" fmla="*/ 14 w 171"/>
                  <a:gd name="T21" fmla="*/ 38 h 132"/>
                  <a:gd name="T22" fmla="*/ 18 w 171"/>
                  <a:gd name="T23" fmla="*/ 47 h 132"/>
                  <a:gd name="T24" fmla="*/ 24 w 171"/>
                  <a:gd name="T25" fmla="*/ 58 h 132"/>
                  <a:gd name="T26" fmla="*/ 33 w 171"/>
                  <a:gd name="T27" fmla="*/ 71 h 132"/>
                  <a:gd name="T28" fmla="*/ 43 w 171"/>
                  <a:gd name="T29" fmla="*/ 84 h 132"/>
                  <a:gd name="T30" fmla="*/ 52 w 171"/>
                  <a:gd name="T31" fmla="*/ 97 h 132"/>
                  <a:gd name="T32" fmla="*/ 62 w 171"/>
                  <a:gd name="T33" fmla="*/ 108 h 132"/>
                  <a:gd name="T34" fmla="*/ 73 w 171"/>
                  <a:gd name="T35" fmla="*/ 117 h 132"/>
                  <a:gd name="T36" fmla="*/ 85 w 171"/>
                  <a:gd name="T37" fmla="*/ 125 h 132"/>
                  <a:gd name="T38" fmla="*/ 99 w 171"/>
                  <a:gd name="T39" fmla="*/ 130 h 132"/>
                  <a:gd name="T40" fmla="*/ 115 w 171"/>
                  <a:gd name="T41" fmla="*/ 130 h 132"/>
                  <a:gd name="T42" fmla="*/ 130 w 171"/>
                  <a:gd name="T43" fmla="*/ 125 h 132"/>
                  <a:gd name="T44" fmla="*/ 143 w 171"/>
                  <a:gd name="T45" fmla="*/ 115 h 132"/>
                  <a:gd name="T46" fmla="*/ 154 w 171"/>
                  <a:gd name="T47" fmla="*/ 101 h 132"/>
                  <a:gd name="T48" fmla="*/ 162 w 171"/>
                  <a:gd name="T49" fmla="*/ 83 h 132"/>
                  <a:gd name="T50" fmla="*/ 167 w 171"/>
                  <a:gd name="T51" fmla="*/ 62 h 132"/>
                  <a:gd name="T52" fmla="*/ 170 w 171"/>
                  <a:gd name="T53" fmla="*/ 39 h 132"/>
                  <a:gd name="T54" fmla="*/ 168 w 171"/>
                  <a:gd name="T55" fmla="*/ 13 h 132"/>
                  <a:gd name="T56" fmla="*/ 164 w 171"/>
                  <a:gd name="T57" fmla="*/ 4 h 132"/>
                  <a:gd name="T58" fmla="*/ 160 w 171"/>
                  <a:gd name="T59" fmla="*/ 12 h 132"/>
                  <a:gd name="T60" fmla="*/ 157 w 171"/>
                  <a:gd name="T61" fmla="*/ 20 h 132"/>
                  <a:gd name="T62" fmla="*/ 153 w 171"/>
                  <a:gd name="T63" fmla="*/ 29 h 132"/>
                  <a:gd name="T64" fmla="*/ 148 w 171"/>
                  <a:gd name="T65" fmla="*/ 37 h 132"/>
                  <a:gd name="T66" fmla="*/ 142 w 171"/>
                  <a:gd name="T67" fmla="*/ 43 h 132"/>
                  <a:gd name="T68" fmla="*/ 132 w 171"/>
                  <a:gd name="T69" fmla="*/ 49 h 132"/>
                  <a:gd name="T70" fmla="*/ 119 w 171"/>
                  <a:gd name="T71" fmla="*/ 5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1" h="132">
                    <a:moveTo>
                      <a:pt x="112" y="53"/>
                    </a:moveTo>
                    <a:lnTo>
                      <a:pt x="102" y="52"/>
                    </a:lnTo>
                    <a:lnTo>
                      <a:pt x="93" y="50"/>
                    </a:lnTo>
                    <a:lnTo>
                      <a:pt x="84" y="48"/>
                    </a:lnTo>
                    <a:lnTo>
                      <a:pt x="76" y="46"/>
                    </a:lnTo>
                    <a:lnTo>
                      <a:pt x="69" y="42"/>
                    </a:lnTo>
                    <a:lnTo>
                      <a:pt x="62" y="39"/>
                    </a:lnTo>
                    <a:lnTo>
                      <a:pt x="55" y="35"/>
                    </a:lnTo>
                    <a:lnTo>
                      <a:pt x="48" y="32"/>
                    </a:lnTo>
                    <a:lnTo>
                      <a:pt x="42" y="28"/>
                    </a:lnTo>
                    <a:lnTo>
                      <a:pt x="36" y="24"/>
                    </a:lnTo>
                    <a:lnTo>
                      <a:pt x="30" y="20"/>
                    </a:lnTo>
                    <a:lnTo>
                      <a:pt x="24" y="17"/>
                    </a:lnTo>
                    <a:lnTo>
                      <a:pt x="18" y="15"/>
                    </a:lnTo>
                    <a:lnTo>
                      <a:pt x="12" y="13"/>
                    </a:lnTo>
                    <a:lnTo>
                      <a:pt x="6" y="12"/>
                    </a:lnTo>
                    <a:lnTo>
                      <a:pt x="0" y="11"/>
                    </a:lnTo>
                    <a:lnTo>
                      <a:pt x="2" y="18"/>
                    </a:lnTo>
                    <a:lnTo>
                      <a:pt x="6" y="24"/>
                    </a:lnTo>
                    <a:lnTo>
                      <a:pt x="9" y="29"/>
                    </a:lnTo>
                    <a:lnTo>
                      <a:pt x="12" y="33"/>
                    </a:lnTo>
                    <a:lnTo>
                      <a:pt x="14" y="38"/>
                    </a:lnTo>
                    <a:lnTo>
                      <a:pt x="16" y="42"/>
                    </a:lnTo>
                    <a:lnTo>
                      <a:pt x="18" y="47"/>
                    </a:lnTo>
                    <a:lnTo>
                      <a:pt x="19" y="51"/>
                    </a:lnTo>
                    <a:lnTo>
                      <a:pt x="24" y="58"/>
                    </a:lnTo>
                    <a:lnTo>
                      <a:pt x="29" y="65"/>
                    </a:lnTo>
                    <a:lnTo>
                      <a:pt x="33" y="71"/>
                    </a:lnTo>
                    <a:lnTo>
                      <a:pt x="38" y="78"/>
                    </a:lnTo>
                    <a:lnTo>
                      <a:pt x="43" y="84"/>
                    </a:lnTo>
                    <a:lnTo>
                      <a:pt x="47" y="91"/>
                    </a:lnTo>
                    <a:lnTo>
                      <a:pt x="52" y="97"/>
                    </a:lnTo>
                    <a:lnTo>
                      <a:pt x="57" y="102"/>
                    </a:lnTo>
                    <a:lnTo>
                      <a:pt x="62" y="108"/>
                    </a:lnTo>
                    <a:lnTo>
                      <a:pt x="68" y="113"/>
                    </a:lnTo>
                    <a:lnTo>
                      <a:pt x="73" y="117"/>
                    </a:lnTo>
                    <a:lnTo>
                      <a:pt x="79" y="122"/>
                    </a:lnTo>
                    <a:lnTo>
                      <a:pt x="85" y="125"/>
                    </a:lnTo>
                    <a:lnTo>
                      <a:pt x="92" y="128"/>
                    </a:lnTo>
                    <a:lnTo>
                      <a:pt x="99" y="130"/>
                    </a:lnTo>
                    <a:lnTo>
                      <a:pt x="107" y="131"/>
                    </a:lnTo>
                    <a:lnTo>
                      <a:pt x="115" y="130"/>
                    </a:lnTo>
                    <a:lnTo>
                      <a:pt x="123" y="128"/>
                    </a:lnTo>
                    <a:lnTo>
                      <a:pt x="130" y="125"/>
                    </a:lnTo>
                    <a:lnTo>
                      <a:pt x="137" y="121"/>
                    </a:lnTo>
                    <a:lnTo>
                      <a:pt x="143" y="115"/>
                    </a:lnTo>
                    <a:lnTo>
                      <a:pt x="149" y="109"/>
                    </a:lnTo>
                    <a:lnTo>
                      <a:pt x="154" y="101"/>
                    </a:lnTo>
                    <a:lnTo>
                      <a:pt x="158" y="92"/>
                    </a:lnTo>
                    <a:lnTo>
                      <a:pt x="162" y="83"/>
                    </a:lnTo>
                    <a:lnTo>
                      <a:pt x="165" y="74"/>
                    </a:lnTo>
                    <a:lnTo>
                      <a:pt x="167" y="62"/>
                    </a:lnTo>
                    <a:lnTo>
                      <a:pt x="168" y="51"/>
                    </a:lnTo>
                    <a:lnTo>
                      <a:pt x="170" y="39"/>
                    </a:lnTo>
                    <a:lnTo>
                      <a:pt x="170" y="26"/>
                    </a:lnTo>
                    <a:lnTo>
                      <a:pt x="168" y="13"/>
                    </a:lnTo>
                    <a:lnTo>
                      <a:pt x="167" y="0"/>
                    </a:lnTo>
                    <a:lnTo>
                      <a:pt x="164" y="4"/>
                    </a:lnTo>
                    <a:lnTo>
                      <a:pt x="162" y="8"/>
                    </a:lnTo>
                    <a:lnTo>
                      <a:pt x="160" y="12"/>
                    </a:lnTo>
                    <a:lnTo>
                      <a:pt x="158" y="17"/>
                    </a:lnTo>
                    <a:lnTo>
                      <a:pt x="157" y="20"/>
                    </a:lnTo>
                    <a:lnTo>
                      <a:pt x="155" y="25"/>
                    </a:lnTo>
                    <a:lnTo>
                      <a:pt x="153" y="29"/>
                    </a:lnTo>
                    <a:lnTo>
                      <a:pt x="151" y="33"/>
                    </a:lnTo>
                    <a:lnTo>
                      <a:pt x="148" y="37"/>
                    </a:lnTo>
                    <a:lnTo>
                      <a:pt x="145" y="40"/>
                    </a:lnTo>
                    <a:lnTo>
                      <a:pt x="142" y="43"/>
                    </a:lnTo>
                    <a:lnTo>
                      <a:pt x="137" y="46"/>
                    </a:lnTo>
                    <a:lnTo>
                      <a:pt x="132" y="49"/>
                    </a:lnTo>
                    <a:lnTo>
                      <a:pt x="126" y="50"/>
                    </a:lnTo>
                    <a:lnTo>
                      <a:pt x="119" y="52"/>
                    </a:lnTo>
                    <a:lnTo>
                      <a:pt x="112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59" name="Freeform 191">
                <a:extLst>
                  <a:ext uri="{FF2B5EF4-FFF2-40B4-BE49-F238E27FC236}">
                    <a16:creationId xmlns:a16="http://schemas.microsoft.com/office/drawing/2014/main" id="{AF948A73-A187-D3F1-17A9-E034F54AA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809"/>
                <a:ext cx="171" cy="132"/>
              </a:xfrm>
              <a:custGeom>
                <a:avLst/>
                <a:gdLst>
                  <a:gd name="T0" fmla="*/ 112 w 171"/>
                  <a:gd name="T1" fmla="*/ 53 h 132"/>
                  <a:gd name="T2" fmla="*/ 93 w 171"/>
                  <a:gd name="T3" fmla="*/ 50 h 132"/>
                  <a:gd name="T4" fmla="*/ 76 w 171"/>
                  <a:gd name="T5" fmla="*/ 46 h 132"/>
                  <a:gd name="T6" fmla="*/ 62 w 171"/>
                  <a:gd name="T7" fmla="*/ 39 h 132"/>
                  <a:gd name="T8" fmla="*/ 48 w 171"/>
                  <a:gd name="T9" fmla="*/ 32 h 132"/>
                  <a:gd name="T10" fmla="*/ 36 w 171"/>
                  <a:gd name="T11" fmla="*/ 24 h 132"/>
                  <a:gd name="T12" fmla="*/ 24 w 171"/>
                  <a:gd name="T13" fmla="*/ 17 h 132"/>
                  <a:gd name="T14" fmla="*/ 12 w 171"/>
                  <a:gd name="T15" fmla="*/ 13 h 132"/>
                  <a:gd name="T16" fmla="*/ 0 w 171"/>
                  <a:gd name="T17" fmla="*/ 11 h 132"/>
                  <a:gd name="T18" fmla="*/ 2 w 171"/>
                  <a:gd name="T19" fmla="*/ 18 h 132"/>
                  <a:gd name="T20" fmla="*/ 9 w 171"/>
                  <a:gd name="T21" fmla="*/ 29 h 132"/>
                  <a:gd name="T22" fmla="*/ 14 w 171"/>
                  <a:gd name="T23" fmla="*/ 38 h 132"/>
                  <a:gd name="T24" fmla="*/ 18 w 171"/>
                  <a:gd name="T25" fmla="*/ 47 h 132"/>
                  <a:gd name="T26" fmla="*/ 19 w 171"/>
                  <a:gd name="T27" fmla="*/ 51 h 132"/>
                  <a:gd name="T28" fmla="*/ 29 w 171"/>
                  <a:gd name="T29" fmla="*/ 65 h 132"/>
                  <a:gd name="T30" fmla="*/ 38 w 171"/>
                  <a:gd name="T31" fmla="*/ 78 h 132"/>
                  <a:gd name="T32" fmla="*/ 47 w 171"/>
                  <a:gd name="T33" fmla="*/ 91 h 132"/>
                  <a:gd name="T34" fmla="*/ 57 w 171"/>
                  <a:gd name="T35" fmla="*/ 102 h 132"/>
                  <a:gd name="T36" fmla="*/ 68 w 171"/>
                  <a:gd name="T37" fmla="*/ 113 h 132"/>
                  <a:gd name="T38" fmla="*/ 79 w 171"/>
                  <a:gd name="T39" fmla="*/ 122 h 132"/>
                  <a:gd name="T40" fmla="*/ 92 w 171"/>
                  <a:gd name="T41" fmla="*/ 128 h 132"/>
                  <a:gd name="T42" fmla="*/ 107 w 171"/>
                  <a:gd name="T43" fmla="*/ 131 h 132"/>
                  <a:gd name="T44" fmla="*/ 115 w 171"/>
                  <a:gd name="T45" fmla="*/ 130 h 132"/>
                  <a:gd name="T46" fmla="*/ 130 w 171"/>
                  <a:gd name="T47" fmla="*/ 125 h 132"/>
                  <a:gd name="T48" fmla="*/ 143 w 171"/>
                  <a:gd name="T49" fmla="*/ 115 h 132"/>
                  <a:gd name="T50" fmla="*/ 154 w 171"/>
                  <a:gd name="T51" fmla="*/ 101 h 132"/>
                  <a:gd name="T52" fmla="*/ 162 w 171"/>
                  <a:gd name="T53" fmla="*/ 83 h 132"/>
                  <a:gd name="T54" fmla="*/ 167 w 171"/>
                  <a:gd name="T55" fmla="*/ 62 h 132"/>
                  <a:gd name="T56" fmla="*/ 170 w 171"/>
                  <a:gd name="T57" fmla="*/ 39 h 132"/>
                  <a:gd name="T58" fmla="*/ 168 w 171"/>
                  <a:gd name="T59" fmla="*/ 13 h 132"/>
                  <a:gd name="T60" fmla="*/ 167 w 171"/>
                  <a:gd name="T61" fmla="*/ 0 h 132"/>
                  <a:gd name="T62" fmla="*/ 162 w 171"/>
                  <a:gd name="T63" fmla="*/ 8 h 132"/>
                  <a:gd name="T64" fmla="*/ 158 w 171"/>
                  <a:gd name="T65" fmla="*/ 17 h 132"/>
                  <a:gd name="T66" fmla="*/ 155 w 171"/>
                  <a:gd name="T67" fmla="*/ 25 h 132"/>
                  <a:gd name="T68" fmla="*/ 151 w 171"/>
                  <a:gd name="T69" fmla="*/ 33 h 132"/>
                  <a:gd name="T70" fmla="*/ 145 w 171"/>
                  <a:gd name="T71" fmla="*/ 40 h 132"/>
                  <a:gd name="T72" fmla="*/ 137 w 171"/>
                  <a:gd name="T73" fmla="*/ 46 h 132"/>
                  <a:gd name="T74" fmla="*/ 126 w 171"/>
                  <a:gd name="T75" fmla="*/ 50 h 132"/>
                  <a:gd name="T76" fmla="*/ 112 w 171"/>
                  <a:gd name="T77" fmla="*/ 53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1" h="132">
                    <a:moveTo>
                      <a:pt x="112" y="53"/>
                    </a:moveTo>
                    <a:lnTo>
                      <a:pt x="112" y="53"/>
                    </a:lnTo>
                    <a:lnTo>
                      <a:pt x="102" y="52"/>
                    </a:lnTo>
                    <a:lnTo>
                      <a:pt x="93" y="50"/>
                    </a:lnTo>
                    <a:lnTo>
                      <a:pt x="84" y="48"/>
                    </a:lnTo>
                    <a:lnTo>
                      <a:pt x="76" y="46"/>
                    </a:lnTo>
                    <a:lnTo>
                      <a:pt x="69" y="42"/>
                    </a:lnTo>
                    <a:lnTo>
                      <a:pt x="62" y="39"/>
                    </a:lnTo>
                    <a:lnTo>
                      <a:pt x="55" y="35"/>
                    </a:lnTo>
                    <a:lnTo>
                      <a:pt x="48" y="32"/>
                    </a:lnTo>
                    <a:lnTo>
                      <a:pt x="42" y="28"/>
                    </a:lnTo>
                    <a:lnTo>
                      <a:pt x="36" y="24"/>
                    </a:lnTo>
                    <a:lnTo>
                      <a:pt x="30" y="20"/>
                    </a:lnTo>
                    <a:lnTo>
                      <a:pt x="24" y="17"/>
                    </a:lnTo>
                    <a:lnTo>
                      <a:pt x="18" y="15"/>
                    </a:lnTo>
                    <a:lnTo>
                      <a:pt x="12" y="13"/>
                    </a:lnTo>
                    <a:lnTo>
                      <a:pt x="6" y="12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18"/>
                    </a:lnTo>
                    <a:lnTo>
                      <a:pt x="6" y="24"/>
                    </a:lnTo>
                    <a:lnTo>
                      <a:pt x="9" y="29"/>
                    </a:lnTo>
                    <a:lnTo>
                      <a:pt x="12" y="33"/>
                    </a:lnTo>
                    <a:lnTo>
                      <a:pt x="14" y="38"/>
                    </a:lnTo>
                    <a:lnTo>
                      <a:pt x="16" y="42"/>
                    </a:lnTo>
                    <a:lnTo>
                      <a:pt x="18" y="47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24" y="58"/>
                    </a:lnTo>
                    <a:lnTo>
                      <a:pt x="29" y="65"/>
                    </a:lnTo>
                    <a:lnTo>
                      <a:pt x="33" y="71"/>
                    </a:lnTo>
                    <a:lnTo>
                      <a:pt x="38" y="78"/>
                    </a:lnTo>
                    <a:lnTo>
                      <a:pt x="43" y="84"/>
                    </a:lnTo>
                    <a:lnTo>
                      <a:pt x="47" y="91"/>
                    </a:lnTo>
                    <a:lnTo>
                      <a:pt x="52" y="97"/>
                    </a:lnTo>
                    <a:lnTo>
                      <a:pt x="57" y="102"/>
                    </a:lnTo>
                    <a:lnTo>
                      <a:pt x="62" y="108"/>
                    </a:lnTo>
                    <a:lnTo>
                      <a:pt x="68" y="113"/>
                    </a:lnTo>
                    <a:lnTo>
                      <a:pt x="73" y="117"/>
                    </a:lnTo>
                    <a:lnTo>
                      <a:pt x="79" y="122"/>
                    </a:lnTo>
                    <a:lnTo>
                      <a:pt x="85" y="125"/>
                    </a:lnTo>
                    <a:lnTo>
                      <a:pt x="92" y="128"/>
                    </a:lnTo>
                    <a:lnTo>
                      <a:pt x="99" y="130"/>
                    </a:lnTo>
                    <a:lnTo>
                      <a:pt x="107" y="131"/>
                    </a:lnTo>
                    <a:lnTo>
                      <a:pt x="107" y="131"/>
                    </a:lnTo>
                    <a:lnTo>
                      <a:pt x="115" y="130"/>
                    </a:lnTo>
                    <a:lnTo>
                      <a:pt x="123" y="128"/>
                    </a:lnTo>
                    <a:lnTo>
                      <a:pt x="130" y="125"/>
                    </a:lnTo>
                    <a:lnTo>
                      <a:pt x="137" y="121"/>
                    </a:lnTo>
                    <a:lnTo>
                      <a:pt x="143" y="115"/>
                    </a:lnTo>
                    <a:lnTo>
                      <a:pt x="149" y="109"/>
                    </a:lnTo>
                    <a:lnTo>
                      <a:pt x="154" y="101"/>
                    </a:lnTo>
                    <a:lnTo>
                      <a:pt x="158" y="92"/>
                    </a:lnTo>
                    <a:lnTo>
                      <a:pt x="162" y="83"/>
                    </a:lnTo>
                    <a:lnTo>
                      <a:pt x="165" y="74"/>
                    </a:lnTo>
                    <a:lnTo>
                      <a:pt x="167" y="62"/>
                    </a:lnTo>
                    <a:lnTo>
                      <a:pt x="168" y="51"/>
                    </a:lnTo>
                    <a:lnTo>
                      <a:pt x="170" y="39"/>
                    </a:lnTo>
                    <a:lnTo>
                      <a:pt x="170" y="26"/>
                    </a:lnTo>
                    <a:lnTo>
                      <a:pt x="168" y="13"/>
                    </a:lnTo>
                    <a:lnTo>
                      <a:pt x="167" y="0"/>
                    </a:lnTo>
                    <a:lnTo>
                      <a:pt x="167" y="0"/>
                    </a:lnTo>
                    <a:lnTo>
                      <a:pt x="164" y="4"/>
                    </a:lnTo>
                    <a:lnTo>
                      <a:pt x="162" y="8"/>
                    </a:lnTo>
                    <a:lnTo>
                      <a:pt x="160" y="12"/>
                    </a:lnTo>
                    <a:lnTo>
                      <a:pt x="158" y="17"/>
                    </a:lnTo>
                    <a:lnTo>
                      <a:pt x="157" y="20"/>
                    </a:lnTo>
                    <a:lnTo>
                      <a:pt x="155" y="25"/>
                    </a:lnTo>
                    <a:lnTo>
                      <a:pt x="153" y="29"/>
                    </a:lnTo>
                    <a:lnTo>
                      <a:pt x="151" y="33"/>
                    </a:lnTo>
                    <a:lnTo>
                      <a:pt x="148" y="37"/>
                    </a:lnTo>
                    <a:lnTo>
                      <a:pt x="145" y="40"/>
                    </a:lnTo>
                    <a:lnTo>
                      <a:pt x="142" y="43"/>
                    </a:lnTo>
                    <a:lnTo>
                      <a:pt x="137" y="46"/>
                    </a:lnTo>
                    <a:lnTo>
                      <a:pt x="132" y="49"/>
                    </a:lnTo>
                    <a:lnTo>
                      <a:pt x="126" y="50"/>
                    </a:lnTo>
                    <a:lnTo>
                      <a:pt x="119" y="52"/>
                    </a:lnTo>
                    <a:lnTo>
                      <a:pt x="112" y="53"/>
                    </a:lnTo>
                  </a:path>
                </a:pathLst>
              </a:custGeom>
              <a:noFill/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60" name="Freeform 192">
                <a:extLst>
                  <a:ext uri="{FF2B5EF4-FFF2-40B4-BE49-F238E27FC236}">
                    <a16:creationId xmlns:a16="http://schemas.microsoft.com/office/drawing/2014/main" id="{F838A541-FAD8-FC46-A06C-226537A11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54"/>
                <a:ext cx="95" cy="47"/>
              </a:xfrm>
              <a:custGeom>
                <a:avLst/>
                <a:gdLst>
                  <a:gd name="T0" fmla="*/ 91 w 95"/>
                  <a:gd name="T1" fmla="*/ 6 h 47"/>
                  <a:gd name="T2" fmla="*/ 92 w 95"/>
                  <a:gd name="T3" fmla="*/ 11 h 47"/>
                  <a:gd name="T4" fmla="*/ 93 w 95"/>
                  <a:gd name="T5" fmla="*/ 15 h 47"/>
                  <a:gd name="T6" fmla="*/ 94 w 95"/>
                  <a:gd name="T7" fmla="*/ 19 h 47"/>
                  <a:gd name="T8" fmla="*/ 94 w 95"/>
                  <a:gd name="T9" fmla="*/ 23 h 47"/>
                  <a:gd name="T10" fmla="*/ 94 w 95"/>
                  <a:gd name="T11" fmla="*/ 27 h 47"/>
                  <a:gd name="T12" fmla="*/ 92 w 95"/>
                  <a:gd name="T13" fmla="*/ 30 h 47"/>
                  <a:gd name="T14" fmla="*/ 92 w 95"/>
                  <a:gd name="T15" fmla="*/ 33 h 47"/>
                  <a:gd name="T16" fmla="*/ 91 w 95"/>
                  <a:gd name="T17" fmla="*/ 36 h 47"/>
                  <a:gd name="T18" fmla="*/ 87 w 95"/>
                  <a:gd name="T19" fmla="*/ 39 h 47"/>
                  <a:gd name="T20" fmla="*/ 82 w 95"/>
                  <a:gd name="T21" fmla="*/ 42 h 47"/>
                  <a:gd name="T22" fmla="*/ 76 w 95"/>
                  <a:gd name="T23" fmla="*/ 44 h 47"/>
                  <a:gd name="T24" fmla="*/ 70 w 95"/>
                  <a:gd name="T25" fmla="*/ 45 h 47"/>
                  <a:gd name="T26" fmla="*/ 64 w 95"/>
                  <a:gd name="T27" fmla="*/ 46 h 47"/>
                  <a:gd name="T28" fmla="*/ 56 w 95"/>
                  <a:gd name="T29" fmla="*/ 46 h 47"/>
                  <a:gd name="T30" fmla="*/ 49 w 95"/>
                  <a:gd name="T31" fmla="*/ 45 h 47"/>
                  <a:gd name="T32" fmla="*/ 41 w 95"/>
                  <a:gd name="T33" fmla="*/ 44 h 47"/>
                  <a:gd name="T34" fmla="*/ 34 w 95"/>
                  <a:gd name="T35" fmla="*/ 43 h 47"/>
                  <a:gd name="T36" fmla="*/ 27 w 95"/>
                  <a:gd name="T37" fmla="*/ 41 h 47"/>
                  <a:gd name="T38" fmla="*/ 20 w 95"/>
                  <a:gd name="T39" fmla="*/ 39 h 47"/>
                  <a:gd name="T40" fmla="*/ 14 w 95"/>
                  <a:gd name="T41" fmla="*/ 37 h 47"/>
                  <a:gd name="T42" fmla="*/ 9 w 95"/>
                  <a:gd name="T43" fmla="*/ 34 h 47"/>
                  <a:gd name="T44" fmla="*/ 5 w 95"/>
                  <a:gd name="T45" fmla="*/ 32 h 47"/>
                  <a:gd name="T46" fmla="*/ 1 w 95"/>
                  <a:gd name="T47" fmla="*/ 29 h 47"/>
                  <a:gd name="T48" fmla="*/ 0 w 95"/>
                  <a:gd name="T49" fmla="*/ 26 h 47"/>
                  <a:gd name="T50" fmla="*/ 0 w 95"/>
                  <a:gd name="T51" fmla="*/ 21 h 47"/>
                  <a:gd name="T52" fmla="*/ 0 w 95"/>
                  <a:gd name="T53" fmla="*/ 18 h 47"/>
                  <a:gd name="T54" fmla="*/ 0 w 95"/>
                  <a:gd name="T55" fmla="*/ 15 h 47"/>
                  <a:gd name="T56" fmla="*/ 1 w 95"/>
                  <a:gd name="T57" fmla="*/ 12 h 47"/>
                  <a:gd name="T58" fmla="*/ 2 w 95"/>
                  <a:gd name="T59" fmla="*/ 9 h 47"/>
                  <a:gd name="T60" fmla="*/ 3 w 95"/>
                  <a:gd name="T61" fmla="*/ 6 h 47"/>
                  <a:gd name="T62" fmla="*/ 4 w 95"/>
                  <a:gd name="T63" fmla="*/ 3 h 47"/>
                  <a:gd name="T64" fmla="*/ 5 w 95"/>
                  <a:gd name="T65" fmla="*/ 0 h 47"/>
                  <a:gd name="T66" fmla="*/ 12 w 95"/>
                  <a:gd name="T67" fmla="*/ 3 h 47"/>
                  <a:gd name="T68" fmla="*/ 18 w 95"/>
                  <a:gd name="T69" fmla="*/ 6 h 47"/>
                  <a:gd name="T70" fmla="*/ 24 w 95"/>
                  <a:gd name="T71" fmla="*/ 8 h 47"/>
                  <a:gd name="T72" fmla="*/ 30 w 95"/>
                  <a:gd name="T73" fmla="*/ 10 h 47"/>
                  <a:gd name="T74" fmla="*/ 35 w 95"/>
                  <a:gd name="T75" fmla="*/ 12 h 47"/>
                  <a:gd name="T76" fmla="*/ 41 w 95"/>
                  <a:gd name="T77" fmla="*/ 13 h 47"/>
                  <a:gd name="T78" fmla="*/ 47 w 95"/>
                  <a:gd name="T79" fmla="*/ 15 h 47"/>
                  <a:gd name="T80" fmla="*/ 52 w 95"/>
                  <a:gd name="T81" fmla="*/ 15 h 47"/>
                  <a:gd name="T82" fmla="*/ 58 w 95"/>
                  <a:gd name="T83" fmla="*/ 15 h 47"/>
                  <a:gd name="T84" fmla="*/ 63 w 95"/>
                  <a:gd name="T85" fmla="*/ 15 h 47"/>
                  <a:gd name="T86" fmla="*/ 68 w 95"/>
                  <a:gd name="T87" fmla="*/ 15 h 47"/>
                  <a:gd name="T88" fmla="*/ 73 w 95"/>
                  <a:gd name="T89" fmla="*/ 15 h 47"/>
                  <a:gd name="T90" fmla="*/ 77 w 95"/>
                  <a:gd name="T91" fmla="*/ 13 h 47"/>
                  <a:gd name="T92" fmla="*/ 82 w 95"/>
                  <a:gd name="T93" fmla="*/ 12 h 47"/>
                  <a:gd name="T94" fmla="*/ 86 w 95"/>
                  <a:gd name="T95" fmla="*/ 9 h 47"/>
                  <a:gd name="T96" fmla="*/ 91 w 95"/>
                  <a:gd name="T97" fmla="*/ 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5" h="47">
                    <a:moveTo>
                      <a:pt x="91" y="6"/>
                    </a:moveTo>
                    <a:lnTo>
                      <a:pt x="92" y="11"/>
                    </a:lnTo>
                    <a:lnTo>
                      <a:pt x="93" y="15"/>
                    </a:lnTo>
                    <a:lnTo>
                      <a:pt x="94" y="19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2" y="30"/>
                    </a:lnTo>
                    <a:lnTo>
                      <a:pt x="92" y="33"/>
                    </a:lnTo>
                    <a:lnTo>
                      <a:pt x="91" y="36"/>
                    </a:lnTo>
                    <a:lnTo>
                      <a:pt x="87" y="39"/>
                    </a:lnTo>
                    <a:lnTo>
                      <a:pt x="82" y="42"/>
                    </a:lnTo>
                    <a:lnTo>
                      <a:pt x="76" y="44"/>
                    </a:lnTo>
                    <a:lnTo>
                      <a:pt x="70" y="45"/>
                    </a:lnTo>
                    <a:lnTo>
                      <a:pt x="64" y="46"/>
                    </a:lnTo>
                    <a:lnTo>
                      <a:pt x="56" y="46"/>
                    </a:lnTo>
                    <a:lnTo>
                      <a:pt x="49" y="45"/>
                    </a:lnTo>
                    <a:lnTo>
                      <a:pt x="41" y="44"/>
                    </a:lnTo>
                    <a:lnTo>
                      <a:pt x="34" y="43"/>
                    </a:lnTo>
                    <a:lnTo>
                      <a:pt x="27" y="41"/>
                    </a:lnTo>
                    <a:lnTo>
                      <a:pt x="20" y="39"/>
                    </a:lnTo>
                    <a:lnTo>
                      <a:pt x="14" y="37"/>
                    </a:lnTo>
                    <a:lnTo>
                      <a:pt x="9" y="34"/>
                    </a:lnTo>
                    <a:lnTo>
                      <a:pt x="5" y="32"/>
                    </a:lnTo>
                    <a:lnTo>
                      <a:pt x="1" y="29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5" y="0"/>
                    </a:lnTo>
                    <a:lnTo>
                      <a:pt x="12" y="3"/>
                    </a:lnTo>
                    <a:lnTo>
                      <a:pt x="18" y="6"/>
                    </a:lnTo>
                    <a:lnTo>
                      <a:pt x="24" y="8"/>
                    </a:lnTo>
                    <a:lnTo>
                      <a:pt x="30" y="10"/>
                    </a:lnTo>
                    <a:lnTo>
                      <a:pt x="35" y="12"/>
                    </a:lnTo>
                    <a:lnTo>
                      <a:pt x="41" y="13"/>
                    </a:lnTo>
                    <a:lnTo>
                      <a:pt x="47" y="15"/>
                    </a:lnTo>
                    <a:lnTo>
                      <a:pt x="52" y="15"/>
                    </a:lnTo>
                    <a:lnTo>
                      <a:pt x="58" y="15"/>
                    </a:lnTo>
                    <a:lnTo>
                      <a:pt x="63" y="15"/>
                    </a:lnTo>
                    <a:lnTo>
                      <a:pt x="68" y="15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2" y="12"/>
                    </a:lnTo>
                    <a:lnTo>
                      <a:pt x="86" y="9"/>
                    </a:lnTo>
                    <a:lnTo>
                      <a:pt x="91" y="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61" name="Freeform 193">
                <a:extLst>
                  <a:ext uri="{FF2B5EF4-FFF2-40B4-BE49-F238E27FC236}">
                    <a16:creationId xmlns:a16="http://schemas.microsoft.com/office/drawing/2014/main" id="{A85C262F-9392-7380-2787-E1E2CB21B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1854"/>
                <a:ext cx="95" cy="47"/>
              </a:xfrm>
              <a:custGeom>
                <a:avLst/>
                <a:gdLst>
                  <a:gd name="T0" fmla="*/ 91 w 95"/>
                  <a:gd name="T1" fmla="*/ 6 h 47"/>
                  <a:gd name="T2" fmla="*/ 91 w 95"/>
                  <a:gd name="T3" fmla="*/ 6 h 47"/>
                  <a:gd name="T4" fmla="*/ 92 w 95"/>
                  <a:gd name="T5" fmla="*/ 11 h 47"/>
                  <a:gd name="T6" fmla="*/ 93 w 95"/>
                  <a:gd name="T7" fmla="*/ 15 h 47"/>
                  <a:gd name="T8" fmla="*/ 94 w 95"/>
                  <a:gd name="T9" fmla="*/ 19 h 47"/>
                  <a:gd name="T10" fmla="*/ 94 w 95"/>
                  <a:gd name="T11" fmla="*/ 23 h 47"/>
                  <a:gd name="T12" fmla="*/ 94 w 95"/>
                  <a:gd name="T13" fmla="*/ 27 h 47"/>
                  <a:gd name="T14" fmla="*/ 92 w 95"/>
                  <a:gd name="T15" fmla="*/ 30 h 47"/>
                  <a:gd name="T16" fmla="*/ 92 w 95"/>
                  <a:gd name="T17" fmla="*/ 33 h 47"/>
                  <a:gd name="T18" fmla="*/ 91 w 95"/>
                  <a:gd name="T19" fmla="*/ 36 h 47"/>
                  <a:gd name="T20" fmla="*/ 91 w 95"/>
                  <a:gd name="T21" fmla="*/ 36 h 47"/>
                  <a:gd name="T22" fmla="*/ 87 w 95"/>
                  <a:gd name="T23" fmla="*/ 39 h 47"/>
                  <a:gd name="T24" fmla="*/ 82 w 95"/>
                  <a:gd name="T25" fmla="*/ 42 h 47"/>
                  <a:gd name="T26" fmla="*/ 76 w 95"/>
                  <a:gd name="T27" fmla="*/ 44 h 47"/>
                  <a:gd name="T28" fmla="*/ 70 w 95"/>
                  <a:gd name="T29" fmla="*/ 45 h 47"/>
                  <a:gd name="T30" fmla="*/ 64 w 95"/>
                  <a:gd name="T31" fmla="*/ 46 h 47"/>
                  <a:gd name="T32" fmla="*/ 56 w 95"/>
                  <a:gd name="T33" fmla="*/ 46 h 47"/>
                  <a:gd name="T34" fmla="*/ 49 w 95"/>
                  <a:gd name="T35" fmla="*/ 45 h 47"/>
                  <a:gd name="T36" fmla="*/ 41 w 95"/>
                  <a:gd name="T37" fmla="*/ 44 h 47"/>
                  <a:gd name="T38" fmla="*/ 34 w 95"/>
                  <a:gd name="T39" fmla="*/ 43 h 47"/>
                  <a:gd name="T40" fmla="*/ 27 w 95"/>
                  <a:gd name="T41" fmla="*/ 41 h 47"/>
                  <a:gd name="T42" fmla="*/ 20 w 95"/>
                  <a:gd name="T43" fmla="*/ 39 h 47"/>
                  <a:gd name="T44" fmla="*/ 14 w 95"/>
                  <a:gd name="T45" fmla="*/ 37 h 47"/>
                  <a:gd name="T46" fmla="*/ 9 w 95"/>
                  <a:gd name="T47" fmla="*/ 34 h 47"/>
                  <a:gd name="T48" fmla="*/ 5 w 95"/>
                  <a:gd name="T49" fmla="*/ 32 h 47"/>
                  <a:gd name="T50" fmla="*/ 1 w 95"/>
                  <a:gd name="T51" fmla="*/ 29 h 47"/>
                  <a:gd name="T52" fmla="*/ 0 w 95"/>
                  <a:gd name="T53" fmla="*/ 26 h 47"/>
                  <a:gd name="T54" fmla="*/ 0 w 95"/>
                  <a:gd name="T55" fmla="*/ 26 h 47"/>
                  <a:gd name="T56" fmla="*/ 0 w 95"/>
                  <a:gd name="T57" fmla="*/ 21 h 47"/>
                  <a:gd name="T58" fmla="*/ 0 w 95"/>
                  <a:gd name="T59" fmla="*/ 18 h 47"/>
                  <a:gd name="T60" fmla="*/ 0 w 95"/>
                  <a:gd name="T61" fmla="*/ 15 h 47"/>
                  <a:gd name="T62" fmla="*/ 1 w 95"/>
                  <a:gd name="T63" fmla="*/ 12 h 47"/>
                  <a:gd name="T64" fmla="*/ 2 w 95"/>
                  <a:gd name="T65" fmla="*/ 9 h 47"/>
                  <a:gd name="T66" fmla="*/ 3 w 95"/>
                  <a:gd name="T67" fmla="*/ 6 h 47"/>
                  <a:gd name="T68" fmla="*/ 4 w 95"/>
                  <a:gd name="T69" fmla="*/ 3 h 47"/>
                  <a:gd name="T70" fmla="*/ 5 w 95"/>
                  <a:gd name="T71" fmla="*/ 0 h 47"/>
                  <a:gd name="T72" fmla="*/ 5 w 95"/>
                  <a:gd name="T73" fmla="*/ 0 h 47"/>
                  <a:gd name="T74" fmla="*/ 12 w 95"/>
                  <a:gd name="T75" fmla="*/ 3 h 47"/>
                  <a:gd name="T76" fmla="*/ 18 w 95"/>
                  <a:gd name="T77" fmla="*/ 6 h 47"/>
                  <a:gd name="T78" fmla="*/ 24 w 95"/>
                  <a:gd name="T79" fmla="*/ 8 h 47"/>
                  <a:gd name="T80" fmla="*/ 30 w 95"/>
                  <a:gd name="T81" fmla="*/ 10 h 47"/>
                  <a:gd name="T82" fmla="*/ 35 w 95"/>
                  <a:gd name="T83" fmla="*/ 12 h 47"/>
                  <a:gd name="T84" fmla="*/ 41 w 95"/>
                  <a:gd name="T85" fmla="*/ 13 h 47"/>
                  <a:gd name="T86" fmla="*/ 47 w 95"/>
                  <a:gd name="T87" fmla="*/ 15 h 47"/>
                  <a:gd name="T88" fmla="*/ 52 w 95"/>
                  <a:gd name="T89" fmla="*/ 15 h 47"/>
                  <a:gd name="T90" fmla="*/ 58 w 95"/>
                  <a:gd name="T91" fmla="*/ 15 h 47"/>
                  <a:gd name="T92" fmla="*/ 63 w 95"/>
                  <a:gd name="T93" fmla="*/ 15 h 47"/>
                  <a:gd name="T94" fmla="*/ 68 w 95"/>
                  <a:gd name="T95" fmla="*/ 15 h 47"/>
                  <a:gd name="T96" fmla="*/ 73 w 95"/>
                  <a:gd name="T97" fmla="*/ 15 h 47"/>
                  <a:gd name="T98" fmla="*/ 77 w 95"/>
                  <a:gd name="T99" fmla="*/ 13 h 47"/>
                  <a:gd name="T100" fmla="*/ 82 w 95"/>
                  <a:gd name="T101" fmla="*/ 12 h 47"/>
                  <a:gd name="T102" fmla="*/ 86 w 95"/>
                  <a:gd name="T103" fmla="*/ 9 h 47"/>
                  <a:gd name="T104" fmla="*/ 91 w 95"/>
                  <a:gd name="T105" fmla="*/ 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5" h="47">
                    <a:moveTo>
                      <a:pt x="91" y="6"/>
                    </a:moveTo>
                    <a:lnTo>
                      <a:pt x="91" y="6"/>
                    </a:lnTo>
                    <a:lnTo>
                      <a:pt x="92" y="11"/>
                    </a:lnTo>
                    <a:lnTo>
                      <a:pt x="93" y="15"/>
                    </a:lnTo>
                    <a:lnTo>
                      <a:pt x="94" y="19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2" y="30"/>
                    </a:lnTo>
                    <a:lnTo>
                      <a:pt x="92" y="33"/>
                    </a:lnTo>
                    <a:lnTo>
                      <a:pt x="91" y="36"/>
                    </a:lnTo>
                    <a:lnTo>
                      <a:pt x="91" y="36"/>
                    </a:lnTo>
                    <a:lnTo>
                      <a:pt x="87" y="39"/>
                    </a:lnTo>
                    <a:lnTo>
                      <a:pt x="82" y="42"/>
                    </a:lnTo>
                    <a:lnTo>
                      <a:pt x="76" y="44"/>
                    </a:lnTo>
                    <a:lnTo>
                      <a:pt x="70" y="45"/>
                    </a:lnTo>
                    <a:lnTo>
                      <a:pt x="64" y="46"/>
                    </a:lnTo>
                    <a:lnTo>
                      <a:pt x="56" y="46"/>
                    </a:lnTo>
                    <a:lnTo>
                      <a:pt x="49" y="45"/>
                    </a:lnTo>
                    <a:lnTo>
                      <a:pt x="41" y="44"/>
                    </a:lnTo>
                    <a:lnTo>
                      <a:pt x="34" y="43"/>
                    </a:lnTo>
                    <a:lnTo>
                      <a:pt x="27" y="41"/>
                    </a:lnTo>
                    <a:lnTo>
                      <a:pt x="20" y="39"/>
                    </a:lnTo>
                    <a:lnTo>
                      <a:pt x="14" y="37"/>
                    </a:lnTo>
                    <a:lnTo>
                      <a:pt x="9" y="34"/>
                    </a:lnTo>
                    <a:lnTo>
                      <a:pt x="5" y="32"/>
                    </a:lnTo>
                    <a:lnTo>
                      <a:pt x="1" y="29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2" y="3"/>
                    </a:lnTo>
                    <a:lnTo>
                      <a:pt x="18" y="6"/>
                    </a:lnTo>
                    <a:lnTo>
                      <a:pt x="24" y="8"/>
                    </a:lnTo>
                    <a:lnTo>
                      <a:pt x="30" y="10"/>
                    </a:lnTo>
                    <a:lnTo>
                      <a:pt x="35" y="12"/>
                    </a:lnTo>
                    <a:lnTo>
                      <a:pt x="41" y="13"/>
                    </a:lnTo>
                    <a:lnTo>
                      <a:pt x="47" y="15"/>
                    </a:lnTo>
                    <a:lnTo>
                      <a:pt x="52" y="15"/>
                    </a:lnTo>
                    <a:lnTo>
                      <a:pt x="58" y="15"/>
                    </a:lnTo>
                    <a:lnTo>
                      <a:pt x="63" y="15"/>
                    </a:lnTo>
                    <a:lnTo>
                      <a:pt x="68" y="15"/>
                    </a:lnTo>
                    <a:lnTo>
                      <a:pt x="73" y="15"/>
                    </a:lnTo>
                    <a:lnTo>
                      <a:pt x="77" y="13"/>
                    </a:lnTo>
                    <a:lnTo>
                      <a:pt x="82" y="12"/>
                    </a:lnTo>
                    <a:lnTo>
                      <a:pt x="86" y="9"/>
                    </a:lnTo>
                    <a:lnTo>
                      <a:pt x="91" y="6"/>
                    </a:lnTo>
                  </a:path>
                </a:pathLst>
              </a:custGeom>
              <a:noFill/>
              <a:ln w="12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62" name="Freeform 194">
                <a:extLst>
                  <a:ext uri="{FF2B5EF4-FFF2-40B4-BE49-F238E27FC236}">
                    <a16:creationId xmlns:a16="http://schemas.microsoft.com/office/drawing/2014/main" id="{D2FF2453-3262-EA53-8041-39837CC81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1922"/>
                <a:ext cx="216" cy="576"/>
              </a:xfrm>
              <a:custGeom>
                <a:avLst/>
                <a:gdLst>
                  <a:gd name="T0" fmla="*/ 109 w 216"/>
                  <a:gd name="T1" fmla="*/ 0 h 576"/>
                  <a:gd name="T2" fmla="*/ 134 w 216"/>
                  <a:gd name="T3" fmla="*/ 0 h 576"/>
                  <a:gd name="T4" fmla="*/ 160 w 216"/>
                  <a:gd name="T5" fmla="*/ 10 h 576"/>
                  <a:gd name="T6" fmla="*/ 181 w 216"/>
                  <a:gd name="T7" fmla="*/ 19 h 576"/>
                  <a:gd name="T8" fmla="*/ 203 w 216"/>
                  <a:gd name="T9" fmla="*/ 19 h 576"/>
                  <a:gd name="T10" fmla="*/ 211 w 216"/>
                  <a:gd name="T11" fmla="*/ 60 h 576"/>
                  <a:gd name="T12" fmla="*/ 215 w 216"/>
                  <a:gd name="T13" fmla="*/ 99 h 576"/>
                  <a:gd name="T14" fmla="*/ 211 w 216"/>
                  <a:gd name="T15" fmla="*/ 134 h 576"/>
                  <a:gd name="T16" fmla="*/ 207 w 216"/>
                  <a:gd name="T17" fmla="*/ 170 h 576"/>
                  <a:gd name="T18" fmla="*/ 193 w 216"/>
                  <a:gd name="T19" fmla="*/ 209 h 576"/>
                  <a:gd name="T20" fmla="*/ 181 w 216"/>
                  <a:gd name="T21" fmla="*/ 244 h 576"/>
                  <a:gd name="T22" fmla="*/ 171 w 216"/>
                  <a:gd name="T23" fmla="*/ 285 h 576"/>
                  <a:gd name="T24" fmla="*/ 160 w 216"/>
                  <a:gd name="T25" fmla="*/ 319 h 576"/>
                  <a:gd name="T26" fmla="*/ 149 w 216"/>
                  <a:gd name="T27" fmla="*/ 360 h 576"/>
                  <a:gd name="T28" fmla="*/ 138 w 216"/>
                  <a:gd name="T29" fmla="*/ 415 h 576"/>
                  <a:gd name="T30" fmla="*/ 131 w 216"/>
                  <a:gd name="T31" fmla="*/ 455 h 576"/>
                  <a:gd name="T32" fmla="*/ 120 w 216"/>
                  <a:gd name="T33" fmla="*/ 484 h 576"/>
                  <a:gd name="T34" fmla="*/ 91 w 216"/>
                  <a:gd name="T35" fmla="*/ 525 h 576"/>
                  <a:gd name="T36" fmla="*/ 65 w 216"/>
                  <a:gd name="T37" fmla="*/ 555 h 576"/>
                  <a:gd name="T38" fmla="*/ 43 w 216"/>
                  <a:gd name="T39" fmla="*/ 560 h 576"/>
                  <a:gd name="T40" fmla="*/ 21 w 216"/>
                  <a:gd name="T41" fmla="*/ 569 h 576"/>
                  <a:gd name="T42" fmla="*/ 7 w 216"/>
                  <a:gd name="T43" fmla="*/ 560 h 576"/>
                  <a:gd name="T44" fmla="*/ 7 w 216"/>
                  <a:gd name="T45" fmla="*/ 530 h 576"/>
                  <a:gd name="T46" fmla="*/ 32 w 216"/>
                  <a:gd name="T47" fmla="*/ 484 h 576"/>
                  <a:gd name="T48" fmla="*/ 0 w 216"/>
                  <a:gd name="T49" fmla="*/ 470 h 576"/>
                  <a:gd name="T50" fmla="*/ 3 w 216"/>
                  <a:gd name="T51" fmla="*/ 415 h 576"/>
                  <a:gd name="T52" fmla="*/ 14 w 216"/>
                  <a:gd name="T53" fmla="*/ 415 h 576"/>
                  <a:gd name="T54" fmla="*/ 21 w 216"/>
                  <a:gd name="T55" fmla="*/ 415 h 576"/>
                  <a:gd name="T56" fmla="*/ 25 w 216"/>
                  <a:gd name="T57" fmla="*/ 374 h 576"/>
                  <a:gd name="T58" fmla="*/ 25 w 216"/>
                  <a:gd name="T59" fmla="*/ 345 h 576"/>
                  <a:gd name="T60" fmla="*/ 33 w 216"/>
                  <a:gd name="T61" fmla="*/ 315 h 576"/>
                  <a:gd name="T62" fmla="*/ 47 w 216"/>
                  <a:gd name="T63" fmla="*/ 285 h 576"/>
                  <a:gd name="T64" fmla="*/ 61 w 216"/>
                  <a:gd name="T65" fmla="*/ 250 h 576"/>
                  <a:gd name="T66" fmla="*/ 73 w 216"/>
                  <a:gd name="T67" fmla="*/ 214 h 576"/>
                  <a:gd name="T68" fmla="*/ 87 w 216"/>
                  <a:gd name="T69" fmla="*/ 180 h 576"/>
                  <a:gd name="T70" fmla="*/ 94 w 216"/>
                  <a:gd name="T71" fmla="*/ 140 h 576"/>
                  <a:gd name="T72" fmla="*/ 101 w 216"/>
                  <a:gd name="T73" fmla="*/ 104 h 576"/>
                  <a:gd name="T74" fmla="*/ 105 w 216"/>
                  <a:gd name="T75" fmla="*/ 74 h 576"/>
                  <a:gd name="T76" fmla="*/ 109 w 216"/>
                  <a:gd name="T77" fmla="*/ 45 h 576"/>
                  <a:gd name="T78" fmla="*/ 116 w 216"/>
                  <a:gd name="T79" fmla="*/ 15 h 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6" h="576">
                    <a:moveTo>
                      <a:pt x="94" y="5"/>
                    </a:moveTo>
                    <a:lnTo>
                      <a:pt x="109" y="0"/>
                    </a:lnTo>
                    <a:lnTo>
                      <a:pt x="123" y="0"/>
                    </a:lnTo>
                    <a:lnTo>
                      <a:pt x="134" y="0"/>
                    </a:lnTo>
                    <a:lnTo>
                      <a:pt x="145" y="10"/>
                    </a:lnTo>
                    <a:lnTo>
                      <a:pt x="160" y="10"/>
                    </a:lnTo>
                    <a:lnTo>
                      <a:pt x="171" y="19"/>
                    </a:lnTo>
                    <a:lnTo>
                      <a:pt x="181" y="19"/>
                    </a:lnTo>
                    <a:lnTo>
                      <a:pt x="193" y="19"/>
                    </a:lnTo>
                    <a:lnTo>
                      <a:pt x="203" y="19"/>
                    </a:lnTo>
                    <a:lnTo>
                      <a:pt x="207" y="45"/>
                    </a:lnTo>
                    <a:lnTo>
                      <a:pt x="211" y="60"/>
                    </a:lnTo>
                    <a:lnTo>
                      <a:pt x="215" y="85"/>
                    </a:lnTo>
                    <a:lnTo>
                      <a:pt x="215" y="99"/>
                    </a:lnTo>
                    <a:lnTo>
                      <a:pt x="215" y="115"/>
                    </a:lnTo>
                    <a:lnTo>
                      <a:pt x="211" y="134"/>
                    </a:lnTo>
                    <a:lnTo>
                      <a:pt x="211" y="150"/>
                    </a:lnTo>
                    <a:lnTo>
                      <a:pt x="207" y="170"/>
                    </a:lnTo>
                    <a:lnTo>
                      <a:pt x="207" y="184"/>
                    </a:lnTo>
                    <a:lnTo>
                      <a:pt x="193" y="209"/>
                    </a:lnTo>
                    <a:lnTo>
                      <a:pt x="189" y="225"/>
                    </a:lnTo>
                    <a:lnTo>
                      <a:pt x="181" y="244"/>
                    </a:lnTo>
                    <a:lnTo>
                      <a:pt x="178" y="264"/>
                    </a:lnTo>
                    <a:lnTo>
                      <a:pt x="171" y="285"/>
                    </a:lnTo>
                    <a:lnTo>
                      <a:pt x="163" y="305"/>
                    </a:lnTo>
                    <a:lnTo>
                      <a:pt x="160" y="319"/>
                    </a:lnTo>
                    <a:lnTo>
                      <a:pt x="156" y="335"/>
                    </a:lnTo>
                    <a:lnTo>
                      <a:pt x="149" y="360"/>
                    </a:lnTo>
                    <a:lnTo>
                      <a:pt x="141" y="415"/>
                    </a:lnTo>
                    <a:lnTo>
                      <a:pt x="138" y="415"/>
                    </a:lnTo>
                    <a:lnTo>
                      <a:pt x="134" y="415"/>
                    </a:lnTo>
                    <a:lnTo>
                      <a:pt x="131" y="455"/>
                    </a:lnTo>
                    <a:lnTo>
                      <a:pt x="127" y="470"/>
                    </a:lnTo>
                    <a:lnTo>
                      <a:pt x="120" y="484"/>
                    </a:lnTo>
                    <a:lnTo>
                      <a:pt x="101" y="514"/>
                    </a:lnTo>
                    <a:lnTo>
                      <a:pt x="91" y="525"/>
                    </a:lnTo>
                    <a:lnTo>
                      <a:pt x="76" y="544"/>
                    </a:lnTo>
                    <a:lnTo>
                      <a:pt x="65" y="555"/>
                    </a:lnTo>
                    <a:lnTo>
                      <a:pt x="54" y="555"/>
                    </a:lnTo>
                    <a:lnTo>
                      <a:pt x="43" y="560"/>
                    </a:lnTo>
                    <a:lnTo>
                      <a:pt x="33" y="565"/>
                    </a:lnTo>
                    <a:lnTo>
                      <a:pt x="21" y="569"/>
                    </a:lnTo>
                    <a:lnTo>
                      <a:pt x="11" y="575"/>
                    </a:lnTo>
                    <a:lnTo>
                      <a:pt x="7" y="560"/>
                    </a:lnTo>
                    <a:lnTo>
                      <a:pt x="7" y="544"/>
                    </a:lnTo>
                    <a:lnTo>
                      <a:pt x="7" y="530"/>
                    </a:lnTo>
                    <a:lnTo>
                      <a:pt x="3" y="514"/>
                    </a:lnTo>
                    <a:lnTo>
                      <a:pt x="32" y="484"/>
                    </a:lnTo>
                    <a:lnTo>
                      <a:pt x="0" y="484"/>
                    </a:lnTo>
                    <a:lnTo>
                      <a:pt x="0" y="470"/>
                    </a:lnTo>
                    <a:lnTo>
                      <a:pt x="0" y="455"/>
                    </a:lnTo>
                    <a:lnTo>
                      <a:pt x="3" y="415"/>
                    </a:lnTo>
                    <a:lnTo>
                      <a:pt x="7" y="415"/>
                    </a:lnTo>
                    <a:lnTo>
                      <a:pt x="14" y="415"/>
                    </a:lnTo>
                    <a:lnTo>
                      <a:pt x="18" y="415"/>
                    </a:lnTo>
                    <a:lnTo>
                      <a:pt x="21" y="415"/>
                    </a:lnTo>
                    <a:lnTo>
                      <a:pt x="25" y="415"/>
                    </a:lnTo>
                    <a:lnTo>
                      <a:pt x="25" y="374"/>
                    </a:lnTo>
                    <a:lnTo>
                      <a:pt x="25" y="360"/>
                    </a:lnTo>
                    <a:lnTo>
                      <a:pt x="25" y="345"/>
                    </a:lnTo>
                    <a:lnTo>
                      <a:pt x="29" y="330"/>
                    </a:lnTo>
                    <a:lnTo>
                      <a:pt x="33" y="315"/>
                    </a:lnTo>
                    <a:lnTo>
                      <a:pt x="40" y="299"/>
                    </a:lnTo>
                    <a:lnTo>
                      <a:pt x="47" y="285"/>
                    </a:lnTo>
                    <a:lnTo>
                      <a:pt x="51" y="269"/>
                    </a:lnTo>
                    <a:lnTo>
                      <a:pt x="61" y="250"/>
                    </a:lnTo>
                    <a:lnTo>
                      <a:pt x="65" y="230"/>
                    </a:lnTo>
                    <a:lnTo>
                      <a:pt x="73" y="214"/>
                    </a:lnTo>
                    <a:lnTo>
                      <a:pt x="80" y="200"/>
                    </a:lnTo>
                    <a:lnTo>
                      <a:pt x="87" y="180"/>
                    </a:lnTo>
                    <a:lnTo>
                      <a:pt x="91" y="159"/>
                    </a:lnTo>
                    <a:lnTo>
                      <a:pt x="94" y="140"/>
                    </a:lnTo>
                    <a:lnTo>
                      <a:pt x="98" y="120"/>
                    </a:lnTo>
                    <a:lnTo>
                      <a:pt x="101" y="104"/>
                    </a:lnTo>
                    <a:lnTo>
                      <a:pt x="101" y="90"/>
                    </a:lnTo>
                    <a:lnTo>
                      <a:pt x="105" y="74"/>
                    </a:lnTo>
                    <a:lnTo>
                      <a:pt x="109" y="60"/>
                    </a:lnTo>
                    <a:lnTo>
                      <a:pt x="109" y="45"/>
                    </a:lnTo>
                    <a:lnTo>
                      <a:pt x="113" y="30"/>
                    </a:lnTo>
                    <a:lnTo>
                      <a:pt x="116" y="15"/>
                    </a:lnTo>
                    <a:lnTo>
                      <a:pt x="127" y="5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63" name="Freeform 195">
                <a:extLst>
                  <a:ext uri="{FF2B5EF4-FFF2-40B4-BE49-F238E27FC236}">
                    <a16:creationId xmlns:a16="http://schemas.microsoft.com/office/drawing/2014/main" id="{5FD16FF8-A4A3-788F-269C-CFF7A0181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486"/>
                <a:ext cx="69" cy="157"/>
              </a:xfrm>
              <a:custGeom>
                <a:avLst/>
                <a:gdLst>
                  <a:gd name="T0" fmla="*/ 11 w 69"/>
                  <a:gd name="T1" fmla="*/ 25 h 157"/>
                  <a:gd name="T2" fmla="*/ 28 w 69"/>
                  <a:gd name="T3" fmla="*/ 0 h 157"/>
                  <a:gd name="T4" fmla="*/ 39 w 69"/>
                  <a:gd name="T5" fmla="*/ 0 h 157"/>
                  <a:gd name="T6" fmla="*/ 48 w 69"/>
                  <a:gd name="T7" fmla="*/ 14 h 157"/>
                  <a:gd name="T8" fmla="*/ 52 w 69"/>
                  <a:gd name="T9" fmla="*/ 30 h 157"/>
                  <a:gd name="T10" fmla="*/ 55 w 69"/>
                  <a:gd name="T11" fmla="*/ 45 h 157"/>
                  <a:gd name="T12" fmla="*/ 43 w 69"/>
                  <a:gd name="T13" fmla="*/ 55 h 157"/>
                  <a:gd name="T14" fmla="*/ 55 w 69"/>
                  <a:gd name="T15" fmla="*/ 65 h 157"/>
                  <a:gd name="T16" fmla="*/ 68 w 69"/>
                  <a:gd name="T17" fmla="*/ 75 h 157"/>
                  <a:gd name="T18" fmla="*/ 63 w 69"/>
                  <a:gd name="T19" fmla="*/ 90 h 157"/>
                  <a:gd name="T20" fmla="*/ 52 w 69"/>
                  <a:gd name="T21" fmla="*/ 96 h 157"/>
                  <a:gd name="T22" fmla="*/ 39 w 69"/>
                  <a:gd name="T23" fmla="*/ 100 h 157"/>
                  <a:gd name="T24" fmla="*/ 52 w 69"/>
                  <a:gd name="T25" fmla="*/ 116 h 157"/>
                  <a:gd name="T26" fmla="*/ 63 w 69"/>
                  <a:gd name="T27" fmla="*/ 125 h 157"/>
                  <a:gd name="T28" fmla="*/ 68 w 69"/>
                  <a:gd name="T29" fmla="*/ 141 h 157"/>
                  <a:gd name="T30" fmla="*/ 59 w 69"/>
                  <a:gd name="T31" fmla="*/ 156 h 157"/>
                  <a:gd name="T32" fmla="*/ 48 w 69"/>
                  <a:gd name="T33" fmla="*/ 156 h 157"/>
                  <a:gd name="T34" fmla="*/ 35 w 69"/>
                  <a:gd name="T35" fmla="*/ 156 h 157"/>
                  <a:gd name="T36" fmla="*/ 24 w 69"/>
                  <a:gd name="T37" fmla="*/ 156 h 157"/>
                  <a:gd name="T38" fmla="*/ 11 w 69"/>
                  <a:gd name="T39" fmla="*/ 146 h 157"/>
                  <a:gd name="T40" fmla="*/ 0 w 69"/>
                  <a:gd name="T41" fmla="*/ 13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157">
                    <a:moveTo>
                      <a:pt x="11" y="25"/>
                    </a:moveTo>
                    <a:lnTo>
                      <a:pt x="28" y="0"/>
                    </a:lnTo>
                    <a:lnTo>
                      <a:pt x="39" y="0"/>
                    </a:lnTo>
                    <a:lnTo>
                      <a:pt x="48" y="14"/>
                    </a:lnTo>
                    <a:lnTo>
                      <a:pt x="52" y="30"/>
                    </a:lnTo>
                    <a:lnTo>
                      <a:pt x="55" y="45"/>
                    </a:lnTo>
                    <a:lnTo>
                      <a:pt x="43" y="55"/>
                    </a:lnTo>
                    <a:lnTo>
                      <a:pt x="55" y="65"/>
                    </a:lnTo>
                    <a:lnTo>
                      <a:pt x="68" y="75"/>
                    </a:lnTo>
                    <a:lnTo>
                      <a:pt x="63" y="90"/>
                    </a:lnTo>
                    <a:lnTo>
                      <a:pt x="52" y="96"/>
                    </a:lnTo>
                    <a:lnTo>
                      <a:pt x="39" y="100"/>
                    </a:lnTo>
                    <a:lnTo>
                      <a:pt x="52" y="116"/>
                    </a:lnTo>
                    <a:lnTo>
                      <a:pt x="63" y="125"/>
                    </a:lnTo>
                    <a:lnTo>
                      <a:pt x="68" y="141"/>
                    </a:lnTo>
                    <a:lnTo>
                      <a:pt x="59" y="156"/>
                    </a:lnTo>
                    <a:lnTo>
                      <a:pt x="48" y="156"/>
                    </a:lnTo>
                    <a:lnTo>
                      <a:pt x="35" y="156"/>
                    </a:lnTo>
                    <a:lnTo>
                      <a:pt x="24" y="156"/>
                    </a:lnTo>
                    <a:lnTo>
                      <a:pt x="11" y="146"/>
                    </a:lnTo>
                    <a:lnTo>
                      <a:pt x="0" y="136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64" name="Freeform 196">
                <a:extLst>
                  <a:ext uri="{FF2B5EF4-FFF2-40B4-BE49-F238E27FC236}">
                    <a16:creationId xmlns:a16="http://schemas.microsoft.com/office/drawing/2014/main" id="{B9B77A1E-C5E7-614B-5A78-8280E467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537"/>
                <a:ext cx="38" cy="23"/>
              </a:xfrm>
              <a:custGeom>
                <a:avLst/>
                <a:gdLst>
                  <a:gd name="T0" fmla="*/ 37 w 38"/>
                  <a:gd name="T1" fmla="*/ 0 h 23"/>
                  <a:gd name="T2" fmla="*/ 22 w 38"/>
                  <a:gd name="T3" fmla="*/ 7 h 23"/>
                  <a:gd name="T4" fmla="*/ 10 w 38"/>
                  <a:gd name="T5" fmla="*/ 14 h 23"/>
                  <a:gd name="T6" fmla="*/ 0 w 38"/>
                  <a:gd name="T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" h="23">
                    <a:moveTo>
                      <a:pt x="37" y="0"/>
                    </a:moveTo>
                    <a:lnTo>
                      <a:pt x="22" y="7"/>
                    </a:lnTo>
                    <a:lnTo>
                      <a:pt x="10" y="14"/>
                    </a:lnTo>
                    <a:lnTo>
                      <a:pt x="0" y="22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65" name="Freeform 197">
                <a:extLst>
                  <a:ext uri="{FF2B5EF4-FFF2-40B4-BE49-F238E27FC236}">
                    <a16:creationId xmlns:a16="http://schemas.microsoft.com/office/drawing/2014/main" id="{0B8F851D-1DBF-8D52-03F8-E208F5E6D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586"/>
                <a:ext cx="39" cy="23"/>
              </a:xfrm>
              <a:custGeom>
                <a:avLst/>
                <a:gdLst>
                  <a:gd name="T0" fmla="*/ 38 w 39"/>
                  <a:gd name="T1" fmla="*/ 0 h 23"/>
                  <a:gd name="T2" fmla="*/ 22 w 39"/>
                  <a:gd name="T3" fmla="*/ 7 h 23"/>
                  <a:gd name="T4" fmla="*/ 11 w 39"/>
                  <a:gd name="T5" fmla="*/ 14 h 23"/>
                  <a:gd name="T6" fmla="*/ 0 w 39"/>
                  <a:gd name="T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23">
                    <a:moveTo>
                      <a:pt x="38" y="0"/>
                    </a:moveTo>
                    <a:lnTo>
                      <a:pt x="22" y="7"/>
                    </a:lnTo>
                    <a:lnTo>
                      <a:pt x="11" y="14"/>
                    </a:lnTo>
                    <a:lnTo>
                      <a:pt x="0" y="22"/>
                    </a:lnTo>
                  </a:path>
                </a:pathLst>
              </a:custGeom>
              <a:noFill/>
              <a:ln w="25400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</p:grpSp>
        <p:grpSp>
          <p:nvGrpSpPr>
            <p:cNvPr id="7582" name="Group 414">
              <a:extLst>
                <a:ext uri="{FF2B5EF4-FFF2-40B4-BE49-F238E27FC236}">
                  <a16:creationId xmlns:a16="http://schemas.microsoft.com/office/drawing/2014/main" id="{1DF58B18-2898-2EE6-DCB4-8465C1FF05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12" y="1446"/>
              <a:ext cx="1483" cy="2168"/>
              <a:chOff x="4212" y="1446"/>
              <a:chExt cx="1483" cy="2168"/>
            </a:xfrm>
          </p:grpSpPr>
          <p:sp>
            <p:nvSpPr>
              <p:cNvPr id="7367" name="Freeform 199">
                <a:extLst>
                  <a:ext uri="{FF2B5EF4-FFF2-40B4-BE49-F238E27FC236}">
                    <a16:creationId xmlns:a16="http://schemas.microsoft.com/office/drawing/2014/main" id="{E0F426ED-F9E1-4DF4-0859-29CCDF86C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842"/>
                <a:ext cx="740" cy="673"/>
              </a:xfrm>
              <a:custGeom>
                <a:avLst/>
                <a:gdLst>
                  <a:gd name="T0" fmla="*/ 404 w 740"/>
                  <a:gd name="T1" fmla="*/ 118 h 673"/>
                  <a:gd name="T2" fmla="*/ 404 w 740"/>
                  <a:gd name="T3" fmla="*/ 164 h 673"/>
                  <a:gd name="T4" fmla="*/ 404 w 740"/>
                  <a:gd name="T5" fmla="*/ 210 h 673"/>
                  <a:gd name="T6" fmla="*/ 404 w 740"/>
                  <a:gd name="T7" fmla="*/ 256 h 673"/>
                  <a:gd name="T8" fmla="*/ 404 w 740"/>
                  <a:gd name="T9" fmla="*/ 302 h 673"/>
                  <a:gd name="T10" fmla="*/ 405 w 740"/>
                  <a:gd name="T11" fmla="*/ 348 h 673"/>
                  <a:gd name="T12" fmla="*/ 687 w 740"/>
                  <a:gd name="T13" fmla="*/ 487 h 673"/>
                  <a:gd name="T14" fmla="*/ 737 w 740"/>
                  <a:gd name="T15" fmla="*/ 534 h 673"/>
                  <a:gd name="T16" fmla="*/ 727 w 740"/>
                  <a:gd name="T17" fmla="*/ 578 h 673"/>
                  <a:gd name="T18" fmla="*/ 671 w 740"/>
                  <a:gd name="T19" fmla="*/ 617 h 673"/>
                  <a:gd name="T20" fmla="*/ 586 w 740"/>
                  <a:gd name="T21" fmla="*/ 647 h 673"/>
                  <a:gd name="T22" fmla="*/ 485 w 740"/>
                  <a:gd name="T23" fmla="*/ 666 h 673"/>
                  <a:gd name="T24" fmla="*/ 384 w 740"/>
                  <a:gd name="T25" fmla="*/ 671 h 673"/>
                  <a:gd name="T26" fmla="*/ 319 w 740"/>
                  <a:gd name="T27" fmla="*/ 669 h 673"/>
                  <a:gd name="T28" fmla="*/ 260 w 740"/>
                  <a:gd name="T29" fmla="*/ 664 h 673"/>
                  <a:gd name="T30" fmla="*/ 203 w 740"/>
                  <a:gd name="T31" fmla="*/ 656 h 673"/>
                  <a:gd name="T32" fmla="*/ 149 w 740"/>
                  <a:gd name="T33" fmla="*/ 644 h 673"/>
                  <a:gd name="T34" fmla="*/ 101 w 740"/>
                  <a:gd name="T35" fmla="*/ 629 h 673"/>
                  <a:gd name="T36" fmla="*/ 58 w 740"/>
                  <a:gd name="T37" fmla="*/ 612 h 673"/>
                  <a:gd name="T38" fmla="*/ 18 w 740"/>
                  <a:gd name="T39" fmla="*/ 581 h 673"/>
                  <a:gd name="T40" fmla="*/ 0 w 740"/>
                  <a:gd name="T41" fmla="*/ 540 h 673"/>
                  <a:gd name="T42" fmla="*/ 22 w 740"/>
                  <a:gd name="T43" fmla="*/ 504 h 673"/>
                  <a:gd name="T44" fmla="*/ 338 w 740"/>
                  <a:gd name="T45" fmla="*/ 373 h 673"/>
                  <a:gd name="T46" fmla="*/ 355 w 740"/>
                  <a:gd name="T47" fmla="*/ 84 h 673"/>
                  <a:gd name="T48" fmla="*/ 375 w 740"/>
                  <a:gd name="T49" fmla="*/ 83 h 673"/>
                  <a:gd name="T50" fmla="*/ 396 w 740"/>
                  <a:gd name="T51" fmla="*/ 82 h 673"/>
                  <a:gd name="T52" fmla="*/ 526 w 740"/>
                  <a:gd name="T53" fmla="*/ 12 h 673"/>
                  <a:gd name="T54" fmla="*/ 520 w 740"/>
                  <a:gd name="T55" fmla="*/ 36 h 673"/>
                  <a:gd name="T56" fmla="*/ 505 w 740"/>
                  <a:gd name="T57" fmla="*/ 55 h 673"/>
                  <a:gd name="T58" fmla="*/ 483 w 740"/>
                  <a:gd name="T59" fmla="*/ 67 h 673"/>
                  <a:gd name="T60" fmla="*/ 446 w 740"/>
                  <a:gd name="T61" fmla="*/ 75 h 673"/>
                  <a:gd name="T62" fmla="*/ 399 w 740"/>
                  <a:gd name="T63" fmla="*/ 81 h 673"/>
                  <a:gd name="T64" fmla="*/ 350 w 740"/>
                  <a:gd name="T65" fmla="*/ 85 h 673"/>
                  <a:gd name="T66" fmla="*/ 303 w 740"/>
                  <a:gd name="T67" fmla="*/ 85 h 673"/>
                  <a:gd name="T68" fmla="*/ 265 w 740"/>
                  <a:gd name="T69" fmla="*/ 83 h 673"/>
                  <a:gd name="T70" fmla="*/ 240 w 740"/>
                  <a:gd name="T71" fmla="*/ 79 h 673"/>
                  <a:gd name="T72" fmla="*/ 222 w 740"/>
                  <a:gd name="T73" fmla="*/ 68 h 673"/>
                  <a:gd name="T74" fmla="*/ 210 w 740"/>
                  <a:gd name="T75" fmla="*/ 49 h 673"/>
                  <a:gd name="T76" fmla="*/ 207 w 740"/>
                  <a:gd name="T77" fmla="*/ 27 h 673"/>
                  <a:gd name="T78" fmla="*/ 241 w 740"/>
                  <a:gd name="T79" fmla="*/ 22 h 673"/>
                  <a:gd name="T80" fmla="*/ 296 w 740"/>
                  <a:gd name="T81" fmla="*/ 25 h 673"/>
                  <a:gd name="T82" fmla="*/ 350 w 740"/>
                  <a:gd name="T83" fmla="*/ 25 h 673"/>
                  <a:gd name="T84" fmla="*/ 400 w 740"/>
                  <a:gd name="T85" fmla="*/ 21 h 673"/>
                  <a:gd name="T86" fmla="*/ 449 w 740"/>
                  <a:gd name="T87" fmla="*/ 16 h 673"/>
                  <a:gd name="T88" fmla="*/ 492 w 740"/>
                  <a:gd name="T89" fmla="*/ 8 h 673"/>
                  <a:gd name="T90" fmla="*/ 510 w 740"/>
                  <a:gd name="T91" fmla="*/ 157 h 673"/>
                  <a:gd name="T92" fmla="*/ 484 w 740"/>
                  <a:gd name="T93" fmla="*/ 172 h 673"/>
                  <a:gd name="T94" fmla="*/ 481 w 740"/>
                  <a:gd name="T95" fmla="*/ 204 h 673"/>
                  <a:gd name="T96" fmla="*/ 503 w 740"/>
                  <a:gd name="T97" fmla="*/ 224 h 673"/>
                  <a:gd name="T98" fmla="*/ 531 w 740"/>
                  <a:gd name="T99" fmla="*/ 215 h 673"/>
                  <a:gd name="T100" fmla="*/ 540 w 740"/>
                  <a:gd name="T101" fmla="*/ 184 h 673"/>
                  <a:gd name="T102" fmla="*/ 522 w 740"/>
                  <a:gd name="T103" fmla="*/ 160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40" h="673">
                    <a:moveTo>
                      <a:pt x="404" y="81"/>
                    </a:moveTo>
                    <a:lnTo>
                      <a:pt x="404" y="90"/>
                    </a:lnTo>
                    <a:lnTo>
                      <a:pt x="404" y="99"/>
                    </a:lnTo>
                    <a:lnTo>
                      <a:pt x="404" y="109"/>
                    </a:lnTo>
                    <a:lnTo>
                      <a:pt x="404" y="118"/>
                    </a:lnTo>
                    <a:lnTo>
                      <a:pt x="404" y="127"/>
                    </a:lnTo>
                    <a:lnTo>
                      <a:pt x="404" y="136"/>
                    </a:lnTo>
                    <a:lnTo>
                      <a:pt x="404" y="145"/>
                    </a:lnTo>
                    <a:lnTo>
                      <a:pt x="404" y="155"/>
                    </a:lnTo>
                    <a:lnTo>
                      <a:pt x="404" y="164"/>
                    </a:lnTo>
                    <a:lnTo>
                      <a:pt x="404" y="173"/>
                    </a:lnTo>
                    <a:lnTo>
                      <a:pt x="404" y="182"/>
                    </a:lnTo>
                    <a:lnTo>
                      <a:pt x="404" y="191"/>
                    </a:lnTo>
                    <a:lnTo>
                      <a:pt x="404" y="201"/>
                    </a:lnTo>
                    <a:lnTo>
                      <a:pt x="404" y="210"/>
                    </a:lnTo>
                    <a:lnTo>
                      <a:pt x="404" y="219"/>
                    </a:lnTo>
                    <a:lnTo>
                      <a:pt x="404" y="228"/>
                    </a:lnTo>
                    <a:lnTo>
                      <a:pt x="404" y="237"/>
                    </a:lnTo>
                    <a:lnTo>
                      <a:pt x="404" y="246"/>
                    </a:lnTo>
                    <a:lnTo>
                      <a:pt x="404" y="256"/>
                    </a:lnTo>
                    <a:lnTo>
                      <a:pt x="404" y="265"/>
                    </a:lnTo>
                    <a:lnTo>
                      <a:pt x="404" y="274"/>
                    </a:lnTo>
                    <a:lnTo>
                      <a:pt x="404" y="283"/>
                    </a:lnTo>
                    <a:lnTo>
                      <a:pt x="404" y="292"/>
                    </a:lnTo>
                    <a:lnTo>
                      <a:pt x="404" y="302"/>
                    </a:lnTo>
                    <a:lnTo>
                      <a:pt x="404" y="311"/>
                    </a:lnTo>
                    <a:lnTo>
                      <a:pt x="404" y="320"/>
                    </a:lnTo>
                    <a:lnTo>
                      <a:pt x="405" y="329"/>
                    </a:lnTo>
                    <a:lnTo>
                      <a:pt x="405" y="338"/>
                    </a:lnTo>
                    <a:lnTo>
                      <a:pt x="405" y="348"/>
                    </a:lnTo>
                    <a:lnTo>
                      <a:pt x="405" y="357"/>
                    </a:lnTo>
                    <a:lnTo>
                      <a:pt x="405" y="366"/>
                    </a:lnTo>
                    <a:lnTo>
                      <a:pt x="405" y="375"/>
                    </a:lnTo>
                    <a:lnTo>
                      <a:pt x="668" y="477"/>
                    </a:lnTo>
                    <a:lnTo>
                      <a:pt x="687" y="487"/>
                    </a:lnTo>
                    <a:lnTo>
                      <a:pt x="703" y="496"/>
                    </a:lnTo>
                    <a:lnTo>
                      <a:pt x="715" y="506"/>
                    </a:lnTo>
                    <a:lnTo>
                      <a:pt x="725" y="515"/>
                    </a:lnTo>
                    <a:lnTo>
                      <a:pt x="732" y="525"/>
                    </a:lnTo>
                    <a:lnTo>
                      <a:pt x="737" y="534"/>
                    </a:lnTo>
                    <a:lnTo>
                      <a:pt x="739" y="543"/>
                    </a:lnTo>
                    <a:lnTo>
                      <a:pt x="739" y="552"/>
                    </a:lnTo>
                    <a:lnTo>
                      <a:pt x="737" y="561"/>
                    </a:lnTo>
                    <a:lnTo>
                      <a:pt x="733" y="570"/>
                    </a:lnTo>
                    <a:lnTo>
                      <a:pt x="727" y="578"/>
                    </a:lnTo>
                    <a:lnTo>
                      <a:pt x="719" y="587"/>
                    </a:lnTo>
                    <a:lnTo>
                      <a:pt x="709" y="595"/>
                    </a:lnTo>
                    <a:lnTo>
                      <a:pt x="698" y="602"/>
                    </a:lnTo>
                    <a:lnTo>
                      <a:pt x="686" y="610"/>
                    </a:lnTo>
                    <a:lnTo>
                      <a:pt x="671" y="617"/>
                    </a:lnTo>
                    <a:lnTo>
                      <a:pt x="656" y="624"/>
                    </a:lnTo>
                    <a:lnTo>
                      <a:pt x="640" y="630"/>
                    </a:lnTo>
                    <a:lnTo>
                      <a:pt x="623" y="636"/>
                    </a:lnTo>
                    <a:lnTo>
                      <a:pt x="605" y="642"/>
                    </a:lnTo>
                    <a:lnTo>
                      <a:pt x="586" y="647"/>
                    </a:lnTo>
                    <a:lnTo>
                      <a:pt x="567" y="652"/>
                    </a:lnTo>
                    <a:lnTo>
                      <a:pt x="546" y="656"/>
                    </a:lnTo>
                    <a:lnTo>
                      <a:pt x="526" y="660"/>
                    </a:lnTo>
                    <a:lnTo>
                      <a:pt x="506" y="663"/>
                    </a:lnTo>
                    <a:lnTo>
                      <a:pt x="485" y="666"/>
                    </a:lnTo>
                    <a:lnTo>
                      <a:pt x="465" y="668"/>
                    </a:lnTo>
                    <a:lnTo>
                      <a:pt x="444" y="670"/>
                    </a:lnTo>
                    <a:lnTo>
                      <a:pt x="423" y="671"/>
                    </a:lnTo>
                    <a:lnTo>
                      <a:pt x="403" y="672"/>
                    </a:lnTo>
                    <a:lnTo>
                      <a:pt x="384" y="671"/>
                    </a:lnTo>
                    <a:lnTo>
                      <a:pt x="365" y="671"/>
                    </a:lnTo>
                    <a:lnTo>
                      <a:pt x="354" y="671"/>
                    </a:lnTo>
                    <a:lnTo>
                      <a:pt x="342" y="670"/>
                    </a:lnTo>
                    <a:lnTo>
                      <a:pt x="330" y="670"/>
                    </a:lnTo>
                    <a:lnTo>
                      <a:pt x="319" y="669"/>
                    </a:lnTo>
                    <a:lnTo>
                      <a:pt x="306" y="669"/>
                    </a:lnTo>
                    <a:lnTo>
                      <a:pt x="294" y="668"/>
                    </a:lnTo>
                    <a:lnTo>
                      <a:pt x="283" y="667"/>
                    </a:lnTo>
                    <a:lnTo>
                      <a:pt x="271" y="665"/>
                    </a:lnTo>
                    <a:lnTo>
                      <a:pt x="260" y="664"/>
                    </a:lnTo>
                    <a:lnTo>
                      <a:pt x="248" y="663"/>
                    </a:lnTo>
                    <a:lnTo>
                      <a:pt x="237" y="661"/>
                    </a:lnTo>
                    <a:lnTo>
                      <a:pt x="226" y="660"/>
                    </a:lnTo>
                    <a:lnTo>
                      <a:pt x="214" y="658"/>
                    </a:lnTo>
                    <a:lnTo>
                      <a:pt x="203" y="656"/>
                    </a:lnTo>
                    <a:lnTo>
                      <a:pt x="192" y="653"/>
                    </a:lnTo>
                    <a:lnTo>
                      <a:pt x="181" y="651"/>
                    </a:lnTo>
                    <a:lnTo>
                      <a:pt x="170" y="649"/>
                    </a:lnTo>
                    <a:lnTo>
                      <a:pt x="160" y="646"/>
                    </a:lnTo>
                    <a:lnTo>
                      <a:pt x="149" y="644"/>
                    </a:lnTo>
                    <a:lnTo>
                      <a:pt x="139" y="641"/>
                    </a:lnTo>
                    <a:lnTo>
                      <a:pt x="129" y="638"/>
                    </a:lnTo>
                    <a:lnTo>
                      <a:pt x="120" y="635"/>
                    </a:lnTo>
                    <a:lnTo>
                      <a:pt x="110" y="632"/>
                    </a:lnTo>
                    <a:lnTo>
                      <a:pt x="101" y="629"/>
                    </a:lnTo>
                    <a:lnTo>
                      <a:pt x="92" y="626"/>
                    </a:lnTo>
                    <a:lnTo>
                      <a:pt x="84" y="622"/>
                    </a:lnTo>
                    <a:lnTo>
                      <a:pt x="75" y="619"/>
                    </a:lnTo>
                    <a:lnTo>
                      <a:pt x="67" y="615"/>
                    </a:lnTo>
                    <a:lnTo>
                      <a:pt x="58" y="612"/>
                    </a:lnTo>
                    <a:lnTo>
                      <a:pt x="51" y="608"/>
                    </a:lnTo>
                    <a:lnTo>
                      <a:pt x="44" y="604"/>
                    </a:lnTo>
                    <a:lnTo>
                      <a:pt x="37" y="600"/>
                    </a:lnTo>
                    <a:lnTo>
                      <a:pt x="26" y="590"/>
                    </a:lnTo>
                    <a:lnTo>
                      <a:pt x="18" y="581"/>
                    </a:lnTo>
                    <a:lnTo>
                      <a:pt x="10" y="572"/>
                    </a:lnTo>
                    <a:lnTo>
                      <a:pt x="5" y="564"/>
                    </a:lnTo>
                    <a:lnTo>
                      <a:pt x="2" y="556"/>
                    </a:lnTo>
                    <a:lnTo>
                      <a:pt x="0" y="548"/>
                    </a:lnTo>
                    <a:lnTo>
                      <a:pt x="0" y="540"/>
                    </a:lnTo>
                    <a:lnTo>
                      <a:pt x="2" y="533"/>
                    </a:lnTo>
                    <a:lnTo>
                      <a:pt x="5" y="526"/>
                    </a:lnTo>
                    <a:lnTo>
                      <a:pt x="9" y="518"/>
                    </a:lnTo>
                    <a:lnTo>
                      <a:pt x="15" y="511"/>
                    </a:lnTo>
                    <a:lnTo>
                      <a:pt x="22" y="504"/>
                    </a:lnTo>
                    <a:lnTo>
                      <a:pt x="30" y="497"/>
                    </a:lnTo>
                    <a:lnTo>
                      <a:pt x="40" y="490"/>
                    </a:lnTo>
                    <a:lnTo>
                      <a:pt x="51" y="483"/>
                    </a:lnTo>
                    <a:lnTo>
                      <a:pt x="64" y="475"/>
                    </a:lnTo>
                    <a:lnTo>
                      <a:pt x="338" y="373"/>
                    </a:lnTo>
                    <a:lnTo>
                      <a:pt x="339" y="85"/>
                    </a:lnTo>
                    <a:lnTo>
                      <a:pt x="343" y="85"/>
                    </a:lnTo>
                    <a:lnTo>
                      <a:pt x="347" y="85"/>
                    </a:lnTo>
                    <a:lnTo>
                      <a:pt x="351" y="85"/>
                    </a:lnTo>
                    <a:lnTo>
                      <a:pt x="355" y="84"/>
                    </a:lnTo>
                    <a:lnTo>
                      <a:pt x="359" y="84"/>
                    </a:lnTo>
                    <a:lnTo>
                      <a:pt x="363" y="84"/>
                    </a:lnTo>
                    <a:lnTo>
                      <a:pt x="367" y="84"/>
                    </a:lnTo>
                    <a:lnTo>
                      <a:pt x="371" y="84"/>
                    </a:lnTo>
                    <a:lnTo>
                      <a:pt x="375" y="83"/>
                    </a:lnTo>
                    <a:lnTo>
                      <a:pt x="379" y="83"/>
                    </a:lnTo>
                    <a:lnTo>
                      <a:pt x="384" y="83"/>
                    </a:lnTo>
                    <a:lnTo>
                      <a:pt x="388" y="82"/>
                    </a:lnTo>
                    <a:lnTo>
                      <a:pt x="392" y="82"/>
                    </a:lnTo>
                    <a:lnTo>
                      <a:pt x="396" y="82"/>
                    </a:lnTo>
                    <a:lnTo>
                      <a:pt x="400" y="81"/>
                    </a:lnTo>
                    <a:lnTo>
                      <a:pt x="404" y="81"/>
                    </a:lnTo>
                    <a:lnTo>
                      <a:pt x="524" y="0"/>
                    </a:lnTo>
                    <a:lnTo>
                      <a:pt x="525" y="6"/>
                    </a:lnTo>
                    <a:lnTo>
                      <a:pt x="526" y="12"/>
                    </a:lnTo>
                    <a:lnTo>
                      <a:pt x="526" y="17"/>
                    </a:lnTo>
                    <a:lnTo>
                      <a:pt x="525" y="22"/>
                    </a:lnTo>
                    <a:lnTo>
                      <a:pt x="524" y="27"/>
                    </a:lnTo>
                    <a:lnTo>
                      <a:pt x="522" y="31"/>
                    </a:lnTo>
                    <a:lnTo>
                      <a:pt x="520" y="36"/>
                    </a:lnTo>
                    <a:lnTo>
                      <a:pt x="518" y="40"/>
                    </a:lnTo>
                    <a:lnTo>
                      <a:pt x="515" y="44"/>
                    </a:lnTo>
                    <a:lnTo>
                      <a:pt x="512" y="48"/>
                    </a:lnTo>
                    <a:lnTo>
                      <a:pt x="509" y="51"/>
                    </a:lnTo>
                    <a:lnTo>
                      <a:pt x="505" y="55"/>
                    </a:lnTo>
                    <a:lnTo>
                      <a:pt x="501" y="58"/>
                    </a:lnTo>
                    <a:lnTo>
                      <a:pt x="497" y="60"/>
                    </a:lnTo>
                    <a:lnTo>
                      <a:pt x="494" y="62"/>
                    </a:lnTo>
                    <a:lnTo>
                      <a:pt x="490" y="64"/>
                    </a:lnTo>
                    <a:lnTo>
                      <a:pt x="483" y="67"/>
                    </a:lnTo>
                    <a:lnTo>
                      <a:pt x="477" y="68"/>
                    </a:lnTo>
                    <a:lnTo>
                      <a:pt x="470" y="70"/>
                    </a:lnTo>
                    <a:lnTo>
                      <a:pt x="462" y="72"/>
                    </a:lnTo>
                    <a:lnTo>
                      <a:pt x="454" y="74"/>
                    </a:lnTo>
                    <a:lnTo>
                      <a:pt x="446" y="75"/>
                    </a:lnTo>
                    <a:lnTo>
                      <a:pt x="437" y="77"/>
                    </a:lnTo>
                    <a:lnTo>
                      <a:pt x="427" y="78"/>
                    </a:lnTo>
                    <a:lnTo>
                      <a:pt x="418" y="79"/>
                    </a:lnTo>
                    <a:lnTo>
                      <a:pt x="409" y="80"/>
                    </a:lnTo>
                    <a:lnTo>
                      <a:pt x="399" y="81"/>
                    </a:lnTo>
                    <a:lnTo>
                      <a:pt x="389" y="82"/>
                    </a:lnTo>
                    <a:lnTo>
                      <a:pt x="379" y="83"/>
                    </a:lnTo>
                    <a:lnTo>
                      <a:pt x="370" y="84"/>
                    </a:lnTo>
                    <a:lnTo>
                      <a:pt x="360" y="84"/>
                    </a:lnTo>
                    <a:lnTo>
                      <a:pt x="350" y="85"/>
                    </a:lnTo>
                    <a:lnTo>
                      <a:pt x="341" y="85"/>
                    </a:lnTo>
                    <a:lnTo>
                      <a:pt x="331" y="85"/>
                    </a:lnTo>
                    <a:lnTo>
                      <a:pt x="322" y="85"/>
                    </a:lnTo>
                    <a:lnTo>
                      <a:pt x="313" y="85"/>
                    </a:lnTo>
                    <a:lnTo>
                      <a:pt x="303" y="85"/>
                    </a:lnTo>
                    <a:lnTo>
                      <a:pt x="295" y="85"/>
                    </a:lnTo>
                    <a:lnTo>
                      <a:pt x="287" y="85"/>
                    </a:lnTo>
                    <a:lnTo>
                      <a:pt x="279" y="84"/>
                    </a:lnTo>
                    <a:lnTo>
                      <a:pt x="272" y="84"/>
                    </a:lnTo>
                    <a:lnTo>
                      <a:pt x="265" y="83"/>
                    </a:lnTo>
                    <a:lnTo>
                      <a:pt x="259" y="83"/>
                    </a:lnTo>
                    <a:lnTo>
                      <a:pt x="253" y="82"/>
                    </a:lnTo>
                    <a:lnTo>
                      <a:pt x="248" y="81"/>
                    </a:lnTo>
                    <a:lnTo>
                      <a:pt x="244" y="80"/>
                    </a:lnTo>
                    <a:lnTo>
                      <a:pt x="240" y="79"/>
                    </a:lnTo>
                    <a:lnTo>
                      <a:pt x="238" y="78"/>
                    </a:lnTo>
                    <a:lnTo>
                      <a:pt x="233" y="76"/>
                    </a:lnTo>
                    <a:lnTo>
                      <a:pt x="229" y="73"/>
                    </a:lnTo>
                    <a:lnTo>
                      <a:pt x="225" y="71"/>
                    </a:lnTo>
                    <a:lnTo>
                      <a:pt x="222" y="68"/>
                    </a:lnTo>
                    <a:lnTo>
                      <a:pt x="219" y="64"/>
                    </a:lnTo>
                    <a:lnTo>
                      <a:pt x="216" y="61"/>
                    </a:lnTo>
                    <a:lnTo>
                      <a:pt x="214" y="57"/>
                    </a:lnTo>
                    <a:lnTo>
                      <a:pt x="212" y="53"/>
                    </a:lnTo>
                    <a:lnTo>
                      <a:pt x="210" y="49"/>
                    </a:lnTo>
                    <a:lnTo>
                      <a:pt x="209" y="45"/>
                    </a:lnTo>
                    <a:lnTo>
                      <a:pt x="208" y="41"/>
                    </a:lnTo>
                    <a:lnTo>
                      <a:pt x="207" y="36"/>
                    </a:lnTo>
                    <a:lnTo>
                      <a:pt x="207" y="32"/>
                    </a:lnTo>
                    <a:lnTo>
                      <a:pt x="207" y="27"/>
                    </a:lnTo>
                    <a:lnTo>
                      <a:pt x="207" y="22"/>
                    </a:lnTo>
                    <a:lnTo>
                      <a:pt x="208" y="18"/>
                    </a:lnTo>
                    <a:lnTo>
                      <a:pt x="219" y="19"/>
                    </a:lnTo>
                    <a:lnTo>
                      <a:pt x="230" y="20"/>
                    </a:lnTo>
                    <a:lnTo>
                      <a:pt x="241" y="22"/>
                    </a:lnTo>
                    <a:lnTo>
                      <a:pt x="252" y="23"/>
                    </a:lnTo>
                    <a:lnTo>
                      <a:pt x="263" y="23"/>
                    </a:lnTo>
                    <a:lnTo>
                      <a:pt x="274" y="24"/>
                    </a:lnTo>
                    <a:lnTo>
                      <a:pt x="285" y="24"/>
                    </a:lnTo>
                    <a:lnTo>
                      <a:pt x="296" y="25"/>
                    </a:lnTo>
                    <a:lnTo>
                      <a:pt x="308" y="25"/>
                    </a:lnTo>
                    <a:lnTo>
                      <a:pt x="318" y="25"/>
                    </a:lnTo>
                    <a:lnTo>
                      <a:pt x="329" y="25"/>
                    </a:lnTo>
                    <a:lnTo>
                      <a:pt x="339" y="25"/>
                    </a:lnTo>
                    <a:lnTo>
                      <a:pt x="350" y="25"/>
                    </a:lnTo>
                    <a:lnTo>
                      <a:pt x="360" y="24"/>
                    </a:lnTo>
                    <a:lnTo>
                      <a:pt x="370" y="24"/>
                    </a:lnTo>
                    <a:lnTo>
                      <a:pt x="380" y="23"/>
                    </a:lnTo>
                    <a:lnTo>
                      <a:pt x="390" y="22"/>
                    </a:lnTo>
                    <a:lnTo>
                      <a:pt x="400" y="21"/>
                    </a:lnTo>
                    <a:lnTo>
                      <a:pt x="410" y="20"/>
                    </a:lnTo>
                    <a:lnTo>
                      <a:pt x="420" y="19"/>
                    </a:lnTo>
                    <a:lnTo>
                      <a:pt x="429" y="18"/>
                    </a:lnTo>
                    <a:lnTo>
                      <a:pt x="439" y="17"/>
                    </a:lnTo>
                    <a:lnTo>
                      <a:pt x="449" y="16"/>
                    </a:lnTo>
                    <a:lnTo>
                      <a:pt x="458" y="14"/>
                    </a:lnTo>
                    <a:lnTo>
                      <a:pt x="467" y="13"/>
                    </a:lnTo>
                    <a:lnTo>
                      <a:pt x="475" y="11"/>
                    </a:lnTo>
                    <a:lnTo>
                      <a:pt x="484" y="9"/>
                    </a:lnTo>
                    <a:lnTo>
                      <a:pt x="492" y="8"/>
                    </a:lnTo>
                    <a:lnTo>
                      <a:pt x="500" y="6"/>
                    </a:lnTo>
                    <a:lnTo>
                      <a:pt x="508" y="4"/>
                    </a:lnTo>
                    <a:lnTo>
                      <a:pt x="516" y="2"/>
                    </a:lnTo>
                    <a:lnTo>
                      <a:pt x="524" y="0"/>
                    </a:lnTo>
                    <a:lnTo>
                      <a:pt x="510" y="157"/>
                    </a:lnTo>
                    <a:lnTo>
                      <a:pt x="503" y="158"/>
                    </a:lnTo>
                    <a:lnTo>
                      <a:pt x="498" y="160"/>
                    </a:lnTo>
                    <a:lnTo>
                      <a:pt x="492" y="163"/>
                    </a:lnTo>
                    <a:lnTo>
                      <a:pt x="488" y="167"/>
                    </a:lnTo>
                    <a:lnTo>
                      <a:pt x="484" y="172"/>
                    </a:lnTo>
                    <a:lnTo>
                      <a:pt x="481" y="178"/>
                    </a:lnTo>
                    <a:lnTo>
                      <a:pt x="480" y="184"/>
                    </a:lnTo>
                    <a:lnTo>
                      <a:pt x="479" y="191"/>
                    </a:lnTo>
                    <a:lnTo>
                      <a:pt x="480" y="198"/>
                    </a:lnTo>
                    <a:lnTo>
                      <a:pt x="481" y="204"/>
                    </a:lnTo>
                    <a:lnTo>
                      <a:pt x="484" y="210"/>
                    </a:lnTo>
                    <a:lnTo>
                      <a:pt x="488" y="215"/>
                    </a:lnTo>
                    <a:lnTo>
                      <a:pt x="492" y="219"/>
                    </a:lnTo>
                    <a:lnTo>
                      <a:pt x="498" y="222"/>
                    </a:lnTo>
                    <a:lnTo>
                      <a:pt x="503" y="224"/>
                    </a:lnTo>
                    <a:lnTo>
                      <a:pt x="510" y="225"/>
                    </a:lnTo>
                    <a:lnTo>
                      <a:pt x="516" y="224"/>
                    </a:lnTo>
                    <a:lnTo>
                      <a:pt x="522" y="222"/>
                    </a:lnTo>
                    <a:lnTo>
                      <a:pt x="527" y="219"/>
                    </a:lnTo>
                    <a:lnTo>
                      <a:pt x="531" y="215"/>
                    </a:lnTo>
                    <a:lnTo>
                      <a:pt x="535" y="210"/>
                    </a:lnTo>
                    <a:lnTo>
                      <a:pt x="538" y="204"/>
                    </a:lnTo>
                    <a:lnTo>
                      <a:pt x="540" y="198"/>
                    </a:lnTo>
                    <a:lnTo>
                      <a:pt x="540" y="191"/>
                    </a:lnTo>
                    <a:lnTo>
                      <a:pt x="540" y="184"/>
                    </a:lnTo>
                    <a:lnTo>
                      <a:pt x="538" y="178"/>
                    </a:lnTo>
                    <a:lnTo>
                      <a:pt x="535" y="172"/>
                    </a:lnTo>
                    <a:lnTo>
                      <a:pt x="531" y="167"/>
                    </a:lnTo>
                    <a:lnTo>
                      <a:pt x="527" y="163"/>
                    </a:lnTo>
                    <a:lnTo>
                      <a:pt x="522" y="160"/>
                    </a:lnTo>
                    <a:lnTo>
                      <a:pt x="516" y="158"/>
                    </a:lnTo>
                    <a:lnTo>
                      <a:pt x="510" y="157"/>
                    </a:lnTo>
                    <a:lnTo>
                      <a:pt x="404" y="8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68" name="Freeform 200">
                <a:extLst>
                  <a:ext uri="{FF2B5EF4-FFF2-40B4-BE49-F238E27FC236}">
                    <a16:creationId xmlns:a16="http://schemas.microsoft.com/office/drawing/2014/main" id="{B9C90898-A4DF-0B37-070F-F82EBD0CD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2923"/>
                <a:ext cx="18" cy="300"/>
              </a:xfrm>
              <a:custGeom>
                <a:avLst/>
                <a:gdLst>
                  <a:gd name="T0" fmla="*/ 3 w 18"/>
                  <a:gd name="T1" fmla="*/ 294 h 300"/>
                  <a:gd name="T2" fmla="*/ 3 w 18"/>
                  <a:gd name="T3" fmla="*/ 276 h 300"/>
                  <a:gd name="T4" fmla="*/ 3 w 18"/>
                  <a:gd name="T5" fmla="*/ 257 h 300"/>
                  <a:gd name="T6" fmla="*/ 3 w 18"/>
                  <a:gd name="T7" fmla="*/ 239 h 300"/>
                  <a:gd name="T8" fmla="*/ 3 w 18"/>
                  <a:gd name="T9" fmla="*/ 221 h 300"/>
                  <a:gd name="T10" fmla="*/ 3 w 18"/>
                  <a:gd name="T11" fmla="*/ 202 h 300"/>
                  <a:gd name="T12" fmla="*/ 3 w 18"/>
                  <a:gd name="T13" fmla="*/ 184 h 300"/>
                  <a:gd name="T14" fmla="*/ 3 w 18"/>
                  <a:gd name="T15" fmla="*/ 165 h 300"/>
                  <a:gd name="T16" fmla="*/ 0 w 18"/>
                  <a:gd name="T17" fmla="*/ 147 h 300"/>
                  <a:gd name="T18" fmla="*/ 0 w 18"/>
                  <a:gd name="T19" fmla="*/ 129 h 300"/>
                  <a:gd name="T20" fmla="*/ 0 w 18"/>
                  <a:gd name="T21" fmla="*/ 110 h 300"/>
                  <a:gd name="T22" fmla="*/ 0 w 18"/>
                  <a:gd name="T23" fmla="*/ 92 h 300"/>
                  <a:gd name="T24" fmla="*/ 0 w 18"/>
                  <a:gd name="T25" fmla="*/ 74 h 300"/>
                  <a:gd name="T26" fmla="*/ 0 w 18"/>
                  <a:gd name="T27" fmla="*/ 55 h 300"/>
                  <a:gd name="T28" fmla="*/ 0 w 18"/>
                  <a:gd name="T29" fmla="*/ 37 h 300"/>
                  <a:gd name="T30" fmla="*/ 0 w 18"/>
                  <a:gd name="T31" fmla="*/ 18 h 300"/>
                  <a:gd name="T32" fmla="*/ 0 w 18"/>
                  <a:gd name="T33" fmla="*/ 0 h 300"/>
                  <a:gd name="T34" fmla="*/ 17 w 18"/>
                  <a:gd name="T35" fmla="*/ 9 h 300"/>
                  <a:gd name="T36" fmla="*/ 17 w 18"/>
                  <a:gd name="T37" fmla="*/ 28 h 300"/>
                  <a:gd name="T38" fmla="*/ 17 w 18"/>
                  <a:gd name="T39" fmla="*/ 46 h 300"/>
                  <a:gd name="T40" fmla="*/ 17 w 18"/>
                  <a:gd name="T41" fmla="*/ 64 h 300"/>
                  <a:gd name="T42" fmla="*/ 17 w 18"/>
                  <a:gd name="T43" fmla="*/ 83 h 300"/>
                  <a:gd name="T44" fmla="*/ 17 w 18"/>
                  <a:gd name="T45" fmla="*/ 101 h 300"/>
                  <a:gd name="T46" fmla="*/ 17 w 18"/>
                  <a:gd name="T47" fmla="*/ 120 h 300"/>
                  <a:gd name="T48" fmla="*/ 17 w 18"/>
                  <a:gd name="T49" fmla="*/ 138 h 300"/>
                  <a:gd name="T50" fmla="*/ 17 w 18"/>
                  <a:gd name="T51" fmla="*/ 156 h 300"/>
                  <a:gd name="T52" fmla="*/ 17 w 18"/>
                  <a:gd name="T53" fmla="*/ 175 h 300"/>
                  <a:gd name="T54" fmla="*/ 17 w 18"/>
                  <a:gd name="T55" fmla="*/ 193 h 300"/>
                  <a:gd name="T56" fmla="*/ 17 w 18"/>
                  <a:gd name="T57" fmla="*/ 211 h 300"/>
                  <a:gd name="T58" fmla="*/ 17 w 18"/>
                  <a:gd name="T59" fmla="*/ 230 h 300"/>
                  <a:gd name="T60" fmla="*/ 17 w 18"/>
                  <a:gd name="T61" fmla="*/ 248 h 300"/>
                  <a:gd name="T62" fmla="*/ 17 w 18"/>
                  <a:gd name="T63" fmla="*/ 267 h 300"/>
                  <a:gd name="T64" fmla="*/ 17 w 18"/>
                  <a:gd name="T65" fmla="*/ 285 h 300"/>
                  <a:gd name="T66" fmla="*/ 12 w 18"/>
                  <a:gd name="T67" fmla="*/ 290 h 300"/>
                  <a:gd name="T68" fmla="*/ 17 w 18"/>
                  <a:gd name="T69" fmla="*/ 296 h 300"/>
                  <a:gd name="T70" fmla="*/ 12 w 18"/>
                  <a:gd name="T71" fmla="*/ 299 h 300"/>
                  <a:gd name="T72" fmla="*/ 7 w 18"/>
                  <a:gd name="T73" fmla="*/ 299 h 300"/>
                  <a:gd name="T74" fmla="*/ 3 w 18"/>
                  <a:gd name="T75" fmla="*/ 296 h 300"/>
                  <a:gd name="T76" fmla="*/ 7 w 18"/>
                  <a:gd name="T77" fmla="*/ 299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" h="300">
                    <a:moveTo>
                      <a:pt x="7" y="299"/>
                    </a:moveTo>
                    <a:lnTo>
                      <a:pt x="3" y="294"/>
                    </a:lnTo>
                    <a:lnTo>
                      <a:pt x="3" y="285"/>
                    </a:lnTo>
                    <a:lnTo>
                      <a:pt x="3" y="276"/>
                    </a:lnTo>
                    <a:lnTo>
                      <a:pt x="3" y="267"/>
                    </a:lnTo>
                    <a:lnTo>
                      <a:pt x="3" y="257"/>
                    </a:lnTo>
                    <a:lnTo>
                      <a:pt x="3" y="248"/>
                    </a:lnTo>
                    <a:lnTo>
                      <a:pt x="3" y="239"/>
                    </a:lnTo>
                    <a:lnTo>
                      <a:pt x="3" y="230"/>
                    </a:lnTo>
                    <a:lnTo>
                      <a:pt x="3" y="221"/>
                    </a:lnTo>
                    <a:lnTo>
                      <a:pt x="3" y="211"/>
                    </a:lnTo>
                    <a:lnTo>
                      <a:pt x="3" y="202"/>
                    </a:lnTo>
                    <a:lnTo>
                      <a:pt x="3" y="193"/>
                    </a:lnTo>
                    <a:lnTo>
                      <a:pt x="3" y="184"/>
                    </a:lnTo>
                    <a:lnTo>
                      <a:pt x="3" y="175"/>
                    </a:lnTo>
                    <a:lnTo>
                      <a:pt x="3" y="165"/>
                    </a:lnTo>
                    <a:lnTo>
                      <a:pt x="3" y="156"/>
                    </a:lnTo>
                    <a:lnTo>
                      <a:pt x="0" y="147"/>
                    </a:lnTo>
                    <a:lnTo>
                      <a:pt x="0" y="138"/>
                    </a:lnTo>
                    <a:lnTo>
                      <a:pt x="0" y="129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0" y="101"/>
                    </a:lnTo>
                    <a:lnTo>
                      <a:pt x="0" y="92"/>
                    </a:lnTo>
                    <a:lnTo>
                      <a:pt x="0" y="83"/>
                    </a:lnTo>
                    <a:lnTo>
                      <a:pt x="0" y="74"/>
                    </a:lnTo>
                    <a:lnTo>
                      <a:pt x="0" y="64"/>
                    </a:lnTo>
                    <a:lnTo>
                      <a:pt x="0" y="55"/>
                    </a:lnTo>
                    <a:lnTo>
                      <a:pt x="0" y="46"/>
                    </a:lnTo>
                    <a:lnTo>
                      <a:pt x="0" y="37"/>
                    </a:lnTo>
                    <a:lnTo>
                      <a:pt x="0" y="28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17" y="9"/>
                    </a:lnTo>
                    <a:lnTo>
                      <a:pt x="17" y="18"/>
                    </a:lnTo>
                    <a:lnTo>
                      <a:pt x="17" y="28"/>
                    </a:lnTo>
                    <a:lnTo>
                      <a:pt x="17" y="37"/>
                    </a:lnTo>
                    <a:lnTo>
                      <a:pt x="17" y="46"/>
                    </a:lnTo>
                    <a:lnTo>
                      <a:pt x="17" y="55"/>
                    </a:lnTo>
                    <a:lnTo>
                      <a:pt x="17" y="64"/>
                    </a:lnTo>
                    <a:lnTo>
                      <a:pt x="17" y="74"/>
                    </a:lnTo>
                    <a:lnTo>
                      <a:pt x="17" y="83"/>
                    </a:lnTo>
                    <a:lnTo>
                      <a:pt x="17" y="92"/>
                    </a:lnTo>
                    <a:lnTo>
                      <a:pt x="17" y="101"/>
                    </a:lnTo>
                    <a:lnTo>
                      <a:pt x="17" y="110"/>
                    </a:lnTo>
                    <a:lnTo>
                      <a:pt x="17" y="120"/>
                    </a:lnTo>
                    <a:lnTo>
                      <a:pt x="17" y="129"/>
                    </a:lnTo>
                    <a:lnTo>
                      <a:pt x="17" y="138"/>
                    </a:lnTo>
                    <a:lnTo>
                      <a:pt x="17" y="147"/>
                    </a:lnTo>
                    <a:lnTo>
                      <a:pt x="17" y="156"/>
                    </a:lnTo>
                    <a:lnTo>
                      <a:pt x="17" y="165"/>
                    </a:lnTo>
                    <a:lnTo>
                      <a:pt x="17" y="175"/>
                    </a:lnTo>
                    <a:lnTo>
                      <a:pt x="17" y="184"/>
                    </a:lnTo>
                    <a:lnTo>
                      <a:pt x="17" y="193"/>
                    </a:lnTo>
                    <a:lnTo>
                      <a:pt x="17" y="202"/>
                    </a:lnTo>
                    <a:lnTo>
                      <a:pt x="17" y="211"/>
                    </a:lnTo>
                    <a:lnTo>
                      <a:pt x="17" y="221"/>
                    </a:lnTo>
                    <a:lnTo>
                      <a:pt x="17" y="230"/>
                    </a:lnTo>
                    <a:lnTo>
                      <a:pt x="17" y="239"/>
                    </a:lnTo>
                    <a:lnTo>
                      <a:pt x="17" y="248"/>
                    </a:lnTo>
                    <a:lnTo>
                      <a:pt x="17" y="257"/>
                    </a:lnTo>
                    <a:lnTo>
                      <a:pt x="17" y="267"/>
                    </a:lnTo>
                    <a:lnTo>
                      <a:pt x="17" y="276"/>
                    </a:lnTo>
                    <a:lnTo>
                      <a:pt x="17" y="285"/>
                    </a:lnTo>
                    <a:lnTo>
                      <a:pt x="17" y="294"/>
                    </a:lnTo>
                    <a:lnTo>
                      <a:pt x="12" y="290"/>
                    </a:lnTo>
                    <a:lnTo>
                      <a:pt x="17" y="294"/>
                    </a:lnTo>
                    <a:lnTo>
                      <a:pt x="17" y="296"/>
                    </a:lnTo>
                    <a:lnTo>
                      <a:pt x="15" y="298"/>
                    </a:lnTo>
                    <a:lnTo>
                      <a:pt x="12" y="299"/>
                    </a:lnTo>
                    <a:lnTo>
                      <a:pt x="11" y="299"/>
                    </a:lnTo>
                    <a:lnTo>
                      <a:pt x="7" y="299"/>
                    </a:lnTo>
                    <a:lnTo>
                      <a:pt x="4" y="298"/>
                    </a:lnTo>
                    <a:lnTo>
                      <a:pt x="3" y="296"/>
                    </a:lnTo>
                    <a:lnTo>
                      <a:pt x="3" y="294"/>
                    </a:lnTo>
                    <a:lnTo>
                      <a:pt x="7" y="29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69" name="Freeform 201">
                <a:extLst>
                  <a:ext uri="{FF2B5EF4-FFF2-40B4-BE49-F238E27FC236}">
                    <a16:creationId xmlns:a16="http://schemas.microsoft.com/office/drawing/2014/main" id="{FE0D54D5-8AB6-8466-EE68-0399BD507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3213"/>
                <a:ext cx="272" cy="112"/>
              </a:xfrm>
              <a:custGeom>
                <a:avLst/>
                <a:gdLst>
                  <a:gd name="T0" fmla="*/ 264 w 272"/>
                  <a:gd name="T1" fmla="*/ 110 h 112"/>
                  <a:gd name="T2" fmla="*/ 265 w 272"/>
                  <a:gd name="T3" fmla="*/ 111 h 112"/>
                  <a:gd name="T4" fmla="*/ 0 w 272"/>
                  <a:gd name="T5" fmla="*/ 9 h 112"/>
                  <a:gd name="T6" fmla="*/ 4 w 272"/>
                  <a:gd name="T7" fmla="*/ 0 h 112"/>
                  <a:gd name="T8" fmla="*/ 268 w 272"/>
                  <a:gd name="T9" fmla="*/ 102 h 112"/>
                  <a:gd name="T10" fmla="*/ 268 w 272"/>
                  <a:gd name="T11" fmla="*/ 102 h 112"/>
                  <a:gd name="T12" fmla="*/ 268 w 272"/>
                  <a:gd name="T13" fmla="*/ 102 h 112"/>
                  <a:gd name="T14" fmla="*/ 270 w 272"/>
                  <a:gd name="T15" fmla="*/ 103 h 112"/>
                  <a:gd name="T16" fmla="*/ 271 w 272"/>
                  <a:gd name="T17" fmla="*/ 104 h 112"/>
                  <a:gd name="T18" fmla="*/ 271 w 272"/>
                  <a:gd name="T19" fmla="*/ 106 h 112"/>
                  <a:gd name="T20" fmla="*/ 271 w 272"/>
                  <a:gd name="T21" fmla="*/ 108 h 112"/>
                  <a:gd name="T22" fmla="*/ 270 w 272"/>
                  <a:gd name="T23" fmla="*/ 109 h 112"/>
                  <a:gd name="T24" fmla="*/ 268 w 272"/>
                  <a:gd name="T25" fmla="*/ 110 h 112"/>
                  <a:gd name="T26" fmla="*/ 267 w 272"/>
                  <a:gd name="T27" fmla="*/ 111 h 112"/>
                  <a:gd name="T28" fmla="*/ 265 w 272"/>
                  <a:gd name="T29" fmla="*/ 111 h 112"/>
                  <a:gd name="T30" fmla="*/ 264 w 272"/>
                  <a:gd name="T31" fmla="*/ 11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2" h="112">
                    <a:moveTo>
                      <a:pt x="264" y="110"/>
                    </a:moveTo>
                    <a:lnTo>
                      <a:pt x="265" y="111"/>
                    </a:lnTo>
                    <a:lnTo>
                      <a:pt x="0" y="9"/>
                    </a:lnTo>
                    <a:lnTo>
                      <a:pt x="4" y="0"/>
                    </a:lnTo>
                    <a:lnTo>
                      <a:pt x="268" y="102"/>
                    </a:lnTo>
                    <a:lnTo>
                      <a:pt x="268" y="102"/>
                    </a:lnTo>
                    <a:lnTo>
                      <a:pt x="268" y="102"/>
                    </a:lnTo>
                    <a:lnTo>
                      <a:pt x="270" y="103"/>
                    </a:lnTo>
                    <a:lnTo>
                      <a:pt x="271" y="104"/>
                    </a:lnTo>
                    <a:lnTo>
                      <a:pt x="271" y="106"/>
                    </a:lnTo>
                    <a:lnTo>
                      <a:pt x="271" y="108"/>
                    </a:lnTo>
                    <a:lnTo>
                      <a:pt x="270" y="109"/>
                    </a:lnTo>
                    <a:lnTo>
                      <a:pt x="268" y="110"/>
                    </a:lnTo>
                    <a:lnTo>
                      <a:pt x="267" y="111"/>
                    </a:lnTo>
                    <a:lnTo>
                      <a:pt x="265" y="111"/>
                    </a:lnTo>
                    <a:lnTo>
                      <a:pt x="264" y="1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70" name="Freeform 202">
                <a:extLst>
                  <a:ext uri="{FF2B5EF4-FFF2-40B4-BE49-F238E27FC236}">
                    <a16:creationId xmlns:a16="http://schemas.microsoft.com/office/drawing/2014/main" id="{E62F0B2D-B713-1253-B935-B3FC16119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3315"/>
                <a:ext cx="385" cy="204"/>
              </a:xfrm>
              <a:custGeom>
                <a:avLst/>
                <a:gdLst>
                  <a:gd name="T0" fmla="*/ 5 w 385"/>
                  <a:gd name="T1" fmla="*/ 193 h 204"/>
                  <a:gd name="T2" fmla="*/ 43 w 385"/>
                  <a:gd name="T3" fmla="*/ 194 h 204"/>
                  <a:gd name="T4" fmla="*/ 83 w 385"/>
                  <a:gd name="T5" fmla="*/ 192 h 204"/>
                  <a:gd name="T6" fmla="*/ 124 w 385"/>
                  <a:gd name="T7" fmla="*/ 188 h 204"/>
                  <a:gd name="T8" fmla="*/ 165 w 385"/>
                  <a:gd name="T9" fmla="*/ 182 h 204"/>
                  <a:gd name="T10" fmla="*/ 205 w 385"/>
                  <a:gd name="T11" fmla="*/ 174 h 204"/>
                  <a:gd name="T12" fmla="*/ 242 w 385"/>
                  <a:gd name="T13" fmla="*/ 164 h 204"/>
                  <a:gd name="T14" fmla="*/ 278 w 385"/>
                  <a:gd name="T15" fmla="*/ 153 h 204"/>
                  <a:gd name="T16" fmla="*/ 309 w 385"/>
                  <a:gd name="T17" fmla="*/ 140 h 204"/>
                  <a:gd name="T18" fmla="*/ 335 w 385"/>
                  <a:gd name="T19" fmla="*/ 125 h 204"/>
                  <a:gd name="T20" fmla="*/ 354 w 385"/>
                  <a:gd name="T21" fmla="*/ 110 h 204"/>
                  <a:gd name="T22" fmla="*/ 368 w 385"/>
                  <a:gd name="T23" fmla="*/ 94 h 204"/>
                  <a:gd name="T24" fmla="*/ 373 w 385"/>
                  <a:gd name="T25" fmla="*/ 79 h 204"/>
                  <a:gd name="T26" fmla="*/ 371 w 385"/>
                  <a:gd name="T27" fmla="*/ 63 h 204"/>
                  <a:gd name="T28" fmla="*/ 360 w 385"/>
                  <a:gd name="T29" fmla="*/ 45 h 204"/>
                  <a:gd name="T30" fmla="*/ 339 w 385"/>
                  <a:gd name="T31" fmla="*/ 27 h 204"/>
                  <a:gd name="T32" fmla="*/ 306 w 385"/>
                  <a:gd name="T33" fmla="*/ 8 h 204"/>
                  <a:gd name="T34" fmla="*/ 329 w 385"/>
                  <a:gd name="T35" fmla="*/ 10 h 204"/>
                  <a:gd name="T36" fmla="*/ 357 w 385"/>
                  <a:gd name="T37" fmla="*/ 29 h 204"/>
                  <a:gd name="T38" fmla="*/ 375 w 385"/>
                  <a:gd name="T39" fmla="*/ 49 h 204"/>
                  <a:gd name="T40" fmla="*/ 384 w 385"/>
                  <a:gd name="T41" fmla="*/ 70 h 204"/>
                  <a:gd name="T42" fmla="*/ 380 w 385"/>
                  <a:gd name="T43" fmla="*/ 90 h 204"/>
                  <a:gd name="T44" fmla="*/ 369 w 385"/>
                  <a:gd name="T45" fmla="*/ 108 h 204"/>
                  <a:gd name="T46" fmla="*/ 351 w 385"/>
                  <a:gd name="T47" fmla="*/ 125 h 204"/>
                  <a:gd name="T48" fmla="*/ 327 w 385"/>
                  <a:gd name="T49" fmla="*/ 141 h 204"/>
                  <a:gd name="T50" fmla="*/ 298 w 385"/>
                  <a:gd name="T51" fmla="*/ 155 h 204"/>
                  <a:gd name="T52" fmla="*/ 264 w 385"/>
                  <a:gd name="T53" fmla="*/ 167 h 204"/>
                  <a:gd name="T54" fmla="*/ 227 w 385"/>
                  <a:gd name="T55" fmla="*/ 179 h 204"/>
                  <a:gd name="T56" fmla="*/ 187 w 385"/>
                  <a:gd name="T57" fmla="*/ 188 h 204"/>
                  <a:gd name="T58" fmla="*/ 147 w 385"/>
                  <a:gd name="T59" fmla="*/ 195 h 204"/>
                  <a:gd name="T60" fmla="*/ 104 w 385"/>
                  <a:gd name="T61" fmla="*/ 200 h 204"/>
                  <a:gd name="T62" fmla="*/ 63 w 385"/>
                  <a:gd name="T63" fmla="*/ 203 h 204"/>
                  <a:gd name="T64" fmla="*/ 24 w 385"/>
                  <a:gd name="T65" fmla="*/ 203 h 204"/>
                  <a:gd name="T66" fmla="*/ 5 w 385"/>
                  <a:gd name="T67" fmla="*/ 202 h 204"/>
                  <a:gd name="T68" fmla="*/ 3 w 385"/>
                  <a:gd name="T69" fmla="*/ 202 h 204"/>
                  <a:gd name="T70" fmla="*/ 1 w 385"/>
                  <a:gd name="T71" fmla="*/ 199 h 204"/>
                  <a:gd name="T72" fmla="*/ 1 w 385"/>
                  <a:gd name="T73" fmla="*/ 196 h 204"/>
                  <a:gd name="T74" fmla="*/ 3 w 385"/>
                  <a:gd name="T75" fmla="*/ 193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85" h="204">
                    <a:moveTo>
                      <a:pt x="5" y="193"/>
                    </a:moveTo>
                    <a:lnTo>
                      <a:pt x="5" y="193"/>
                    </a:lnTo>
                    <a:lnTo>
                      <a:pt x="24" y="194"/>
                    </a:lnTo>
                    <a:lnTo>
                      <a:pt x="43" y="194"/>
                    </a:lnTo>
                    <a:lnTo>
                      <a:pt x="63" y="193"/>
                    </a:lnTo>
                    <a:lnTo>
                      <a:pt x="83" y="192"/>
                    </a:lnTo>
                    <a:lnTo>
                      <a:pt x="104" y="191"/>
                    </a:lnTo>
                    <a:lnTo>
                      <a:pt x="124" y="188"/>
                    </a:lnTo>
                    <a:lnTo>
                      <a:pt x="145" y="185"/>
                    </a:lnTo>
                    <a:lnTo>
                      <a:pt x="165" y="182"/>
                    </a:lnTo>
                    <a:lnTo>
                      <a:pt x="185" y="178"/>
                    </a:lnTo>
                    <a:lnTo>
                      <a:pt x="205" y="174"/>
                    </a:lnTo>
                    <a:lnTo>
                      <a:pt x="224" y="169"/>
                    </a:lnTo>
                    <a:lnTo>
                      <a:pt x="242" y="164"/>
                    </a:lnTo>
                    <a:lnTo>
                      <a:pt x="261" y="158"/>
                    </a:lnTo>
                    <a:lnTo>
                      <a:pt x="278" y="153"/>
                    </a:lnTo>
                    <a:lnTo>
                      <a:pt x="294" y="146"/>
                    </a:lnTo>
                    <a:lnTo>
                      <a:pt x="309" y="140"/>
                    </a:lnTo>
                    <a:lnTo>
                      <a:pt x="322" y="133"/>
                    </a:lnTo>
                    <a:lnTo>
                      <a:pt x="335" y="125"/>
                    </a:lnTo>
                    <a:lnTo>
                      <a:pt x="345" y="118"/>
                    </a:lnTo>
                    <a:lnTo>
                      <a:pt x="354" y="110"/>
                    </a:lnTo>
                    <a:lnTo>
                      <a:pt x="362" y="102"/>
                    </a:lnTo>
                    <a:lnTo>
                      <a:pt x="368" y="94"/>
                    </a:lnTo>
                    <a:lnTo>
                      <a:pt x="371" y="86"/>
                    </a:lnTo>
                    <a:lnTo>
                      <a:pt x="373" y="79"/>
                    </a:lnTo>
                    <a:lnTo>
                      <a:pt x="373" y="71"/>
                    </a:lnTo>
                    <a:lnTo>
                      <a:pt x="371" y="63"/>
                    </a:lnTo>
                    <a:lnTo>
                      <a:pt x="367" y="54"/>
                    </a:lnTo>
                    <a:lnTo>
                      <a:pt x="360" y="45"/>
                    </a:lnTo>
                    <a:lnTo>
                      <a:pt x="351" y="36"/>
                    </a:lnTo>
                    <a:lnTo>
                      <a:pt x="339" y="27"/>
                    </a:lnTo>
                    <a:lnTo>
                      <a:pt x="324" y="18"/>
                    </a:lnTo>
                    <a:lnTo>
                      <a:pt x="306" y="8"/>
                    </a:lnTo>
                    <a:lnTo>
                      <a:pt x="310" y="0"/>
                    </a:lnTo>
                    <a:lnTo>
                      <a:pt x="329" y="10"/>
                    </a:lnTo>
                    <a:lnTo>
                      <a:pt x="344" y="19"/>
                    </a:lnTo>
                    <a:lnTo>
                      <a:pt x="357" y="29"/>
                    </a:lnTo>
                    <a:lnTo>
                      <a:pt x="367" y="39"/>
                    </a:lnTo>
                    <a:lnTo>
                      <a:pt x="375" y="49"/>
                    </a:lnTo>
                    <a:lnTo>
                      <a:pt x="380" y="59"/>
                    </a:lnTo>
                    <a:lnTo>
                      <a:pt x="384" y="70"/>
                    </a:lnTo>
                    <a:lnTo>
                      <a:pt x="384" y="80"/>
                    </a:lnTo>
                    <a:lnTo>
                      <a:pt x="380" y="90"/>
                    </a:lnTo>
                    <a:lnTo>
                      <a:pt x="376" y="99"/>
                    </a:lnTo>
                    <a:lnTo>
                      <a:pt x="369" y="108"/>
                    </a:lnTo>
                    <a:lnTo>
                      <a:pt x="361" y="117"/>
                    </a:lnTo>
                    <a:lnTo>
                      <a:pt x="351" y="125"/>
                    </a:lnTo>
                    <a:lnTo>
                      <a:pt x="340" y="133"/>
                    </a:lnTo>
                    <a:lnTo>
                      <a:pt x="327" y="141"/>
                    </a:lnTo>
                    <a:lnTo>
                      <a:pt x="313" y="148"/>
                    </a:lnTo>
                    <a:lnTo>
                      <a:pt x="298" y="155"/>
                    </a:lnTo>
                    <a:lnTo>
                      <a:pt x="281" y="162"/>
                    </a:lnTo>
                    <a:lnTo>
                      <a:pt x="264" y="167"/>
                    </a:lnTo>
                    <a:lnTo>
                      <a:pt x="245" y="173"/>
                    </a:lnTo>
                    <a:lnTo>
                      <a:pt x="227" y="179"/>
                    </a:lnTo>
                    <a:lnTo>
                      <a:pt x="207" y="183"/>
                    </a:lnTo>
                    <a:lnTo>
                      <a:pt x="187" y="188"/>
                    </a:lnTo>
                    <a:lnTo>
                      <a:pt x="167" y="192"/>
                    </a:lnTo>
                    <a:lnTo>
                      <a:pt x="147" y="195"/>
                    </a:lnTo>
                    <a:lnTo>
                      <a:pt x="125" y="198"/>
                    </a:lnTo>
                    <a:lnTo>
                      <a:pt x="104" y="200"/>
                    </a:lnTo>
                    <a:lnTo>
                      <a:pt x="84" y="202"/>
                    </a:lnTo>
                    <a:lnTo>
                      <a:pt x="63" y="203"/>
                    </a:lnTo>
                    <a:lnTo>
                      <a:pt x="43" y="203"/>
                    </a:lnTo>
                    <a:lnTo>
                      <a:pt x="2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199"/>
                    </a:lnTo>
                    <a:lnTo>
                      <a:pt x="0" y="197"/>
                    </a:lnTo>
                    <a:lnTo>
                      <a:pt x="1" y="196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5" y="19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71" name="Freeform 203">
                <a:extLst>
                  <a:ext uri="{FF2B5EF4-FFF2-40B4-BE49-F238E27FC236}">
                    <a16:creationId xmlns:a16="http://schemas.microsoft.com/office/drawing/2014/main" id="{2E78E658-42C7-5E37-EB5C-7F9AFF0B0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3437"/>
                <a:ext cx="332" cy="81"/>
              </a:xfrm>
              <a:custGeom>
                <a:avLst/>
                <a:gdLst>
                  <a:gd name="T0" fmla="*/ 7 w 332"/>
                  <a:gd name="T1" fmla="*/ 1 h 81"/>
                  <a:gd name="T2" fmla="*/ 20 w 332"/>
                  <a:gd name="T3" fmla="*/ 9 h 81"/>
                  <a:gd name="T4" fmla="*/ 35 w 332"/>
                  <a:gd name="T5" fmla="*/ 16 h 81"/>
                  <a:gd name="T6" fmla="*/ 51 w 332"/>
                  <a:gd name="T7" fmla="*/ 23 h 81"/>
                  <a:gd name="T8" fmla="*/ 69 w 332"/>
                  <a:gd name="T9" fmla="*/ 29 h 81"/>
                  <a:gd name="T10" fmla="*/ 88 w 332"/>
                  <a:gd name="T11" fmla="*/ 36 h 81"/>
                  <a:gd name="T12" fmla="*/ 107 w 332"/>
                  <a:gd name="T13" fmla="*/ 41 h 81"/>
                  <a:gd name="T14" fmla="*/ 128 w 332"/>
                  <a:gd name="T15" fmla="*/ 47 h 81"/>
                  <a:gd name="T16" fmla="*/ 149 w 332"/>
                  <a:gd name="T17" fmla="*/ 52 h 81"/>
                  <a:gd name="T18" fmla="*/ 170 w 332"/>
                  <a:gd name="T19" fmla="*/ 56 h 81"/>
                  <a:gd name="T20" fmla="*/ 192 w 332"/>
                  <a:gd name="T21" fmla="*/ 60 h 81"/>
                  <a:gd name="T22" fmla="*/ 215 w 332"/>
                  <a:gd name="T23" fmla="*/ 63 h 81"/>
                  <a:gd name="T24" fmla="*/ 238 w 332"/>
                  <a:gd name="T25" fmla="*/ 66 h 81"/>
                  <a:gd name="T26" fmla="*/ 262 w 332"/>
                  <a:gd name="T27" fmla="*/ 68 h 81"/>
                  <a:gd name="T28" fmla="*/ 285 w 332"/>
                  <a:gd name="T29" fmla="*/ 70 h 81"/>
                  <a:gd name="T30" fmla="*/ 308 w 332"/>
                  <a:gd name="T31" fmla="*/ 71 h 81"/>
                  <a:gd name="T32" fmla="*/ 331 w 332"/>
                  <a:gd name="T33" fmla="*/ 71 h 81"/>
                  <a:gd name="T34" fmla="*/ 320 w 332"/>
                  <a:gd name="T35" fmla="*/ 80 h 81"/>
                  <a:gd name="T36" fmla="*/ 296 w 332"/>
                  <a:gd name="T37" fmla="*/ 80 h 81"/>
                  <a:gd name="T38" fmla="*/ 273 w 332"/>
                  <a:gd name="T39" fmla="*/ 78 h 81"/>
                  <a:gd name="T40" fmla="*/ 249 w 332"/>
                  <a:gd name="T41" fmla="*/ 76 h 81"/>
                  <a:gd name="T42" fmla="*/ 225 w 332"/>
                  <a:gd name="T43" fmla="*/ 74 h 81"/>
                  <a:gd name="T44" fmla="*/ 202 w 332"/>
                  <a:gd name="T45" fmla="*/ 71 h 81"/>
                  <a:gd name="T46" fmla="*/ 180 w 332"/>
                  <a:gd name="T47" fmla="*/ 67 h 81"/>
                  <a:gd name="T48" fmla="*/ 157 w 332"/>
                  <a:gd name="T49" fmla="*/ 63 h 81"/>
                  <a:gd name="T50" fmla="*/ 136 w 332"/>
                  <a:gd name="T51" fmla="*/ 59 h 81"/>
                  <a:gd name="T52" fmla="*/ 115 w 332"/>
                  <a:gd name="T53" fmla="*/ 53 h 81"/>
                  <a:gd name="T54" fmla="*/ 95 w 332"/>
                  <a:gd name="T55" fmla="*/ 48 h 81"/>
                  <a:gd name="T56" fmla="*/ 75 w 332"/>
                  <a:gd name="T57" fmla="*/ 42 h 81"/>
                  <a:gd name="T58" fmla="*/ 57 w 332"/>
                  <a:gd name="T59" fmla="*/ 35 h 81"/>
                  <a:gd name="T60" fmla="*/ 39 w 332"/>
                  <a:gd name="T61" fmla="*/ 28 h 81"/>
                  <a:gd name="T62" fmla="*/ 23 w 332"/>
                  <a:gd name="T63" fmla="*/ 21 h 81"/>
                  <a:gd name="T64" fmla="*/ 9 w 332"/>
                  <a:gd name="T65" fmla="*/ 13 h 81"/>
                  <a:gd name="T66" fmla="*/ 1 w 332"/>
                  <a:gd name="T67" fmla="*/ 9 h 81"/>
                  <a:gd name="T68" fmla="*/ 0 w 332"/>
                  <a:gd name="T69" fmla="*/ 8 h 81"/>
                  <a:gd name="T70" fmla="*/ 0 w 332"/>
                  <a:gd name="T71" fmla="*/ 4 h 81"/>
                  <a:gd name="T72" fmla="*/ 1 w 332"/>
                  <a:gd name="T73" fmla="*/ 2 h 81"/>
                  <a:gd name="T74" fmla="*/ 5 w 332"/>
                  <a:gd name="T75" fmla="*/ 0 h 81"/>
                  <a:gd name="T76" fmla="*/ 7 w 332"/>
                  <a:gd name="T77" fmla="*/ 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32" h="81">
                    <a:moveTo>
                      <a:pt x="7" y="2"/>
                    </a:moveTo>
                    <a:lnTo>
                      <a:pt x="7" y="1"/>
                    </a:lnTo>
                    <a:lnTo>
                      <a:pt x="13" y="5"/>
                    </a:lnTo>
                    <a:lnTo>
                      <a:pt x="20" y="9"/>
                    </a:lnTo>
                    <a:lnTo>
                      <a:pt x="28" y="12"/>
                    </a:lnTo>
                    <a:lnTo>
                      <a:pt x="35" y="16"/>
                    </a:lnTo>
                    <a:lnTo>
                      <a:pt x="43" y="19"/>
                    </a:lnTo>
                    <a:lnTo>
                      <a:pt x="51" y="23"/>
                    </a:lnTo>
                    <a:lnTo>
                      <a:pt x="60" y="26"/>
                    </a:lnTo>
                    <a:lnTo>
                      <a:pt x="69" y="29"/>
                    </a:lnTo>
                    <a:lnTo>
                      <a:pt x="78" y="33"/>
                    </a:lnTo>
                    <a:lnTo>
                      <a:pt x="88" y="36"/>
                    </a:lnTo>
                    <a:lnTo>
                      <a:pt x="98" y="39"/>
                    </a:lnTo>
                    <a:lnTo>
                      <a:pt x="107" y="41"/>
                    </a:lnTo>
                    <a:lnTo>
                      <a:pt x="117" y="44"/>
                    </a:lnTo>
                    <a:lnTo>
                      <a:pt x="128" y="47"/>
                    </a:lnTo>
                    <a:lnTo>
                      <a:pt x="138" y="49"/>
                    </a:lnTo>
                    <a:lnTo>
                      <a:pt x="149" y="52"/>
                    </a:lnTo>
                    <a:lnTo>
                      <a:pt x="159" y="54"/>
                    </a:lnTo>
                    <a:lnTo>
                      <a:pt x="170" y="56"/>
                    </a:lnTo>
                    <a:lnTo>
                      <a:pt x="181" y="58"/>
                    </a:lnTo>
                    <a:lnTo>
                      <a:pt x="192" y="60"/>
                    </a:lnTo>
                    <a:lnTo>
                      <a:pt x="203" y="61"/>
                    </a:lnTo>
                    <a:lnTo>
                      <a:pt x="215" y="63"/>
                    </a:lnTo>
                    <a:lnTo>
                      <a:pt x="226" y="65"/>
                    </a:lnTo>
                    <a:lnTo>
                      <a:pt x="238" y="66"/>
                    </a:lnTo>
                    <a:lnTo>
                      <a:pt x="250" y="67"/>
                    </a:lnTo>
                    <a:lnTo>
                      <a:pt x="262" y="68"/>
                    </a:lnTo>
                    <a:lnTo>
                      <a:pt x="273" y="69"/>
                    </a:lnTo>
                    <a:lnTo>
                      <a:pt x="285" y="70"/>
                    </a:lnTo>
                    <a:lnTo>
                      <a:pt x="296" y="70"/>
                    </a:lnTo>
                    <a:lnTo>
                      <a:pt x="308" y="71"/>
                    </a:lnTo>
                    <a:lnTo>
                      <a:pt x="320" y="71"/>
                    </a:lnTo>
                    <a:lnTo>
                      <a:pt x="331" y="71"/>
                    </a:lnTo>
                    <a:lnTo>
                      <a:pt x="331" y="80"/>
                    </a:lnTo>
                    <a:lnTo>
                      <a:pt x="320" y="80"/>
                    </a:lnTo>
                    <a:lnTo>
                      <a:pt x="308" y="80"/>
                    </a:lnTo>
                    <a:lnTo>
                      <a:pt x="296" y="80"/>
                    </a:lnTo>
                    <a:lnTo>
                      <a:pt x="284" y="79"/>
                    </a:lnTo>
                    <a:lnTo>
                      <a:pt x="273" y="78"/>
                    </a:lnTo>
                    <a:lnTo>
                      <a:pt x="261" y="78"/>
                    </a:lnTo>
                    <a:lnTo>
                      <a:pt x="249" y="76"/>
                    </a:lnTo>
                    <a:lnTo>
                      <a:pt x="237" y="75"/>
                    </a:lnTo>
                    <a:lnTo>
                      <a:pt x="225" y="74"/>
                    </a:lnTo>
                    <a:lnTo>
                      <a:pt x="213" y="73"/>
                    </a:lnTo>
                    <a:lnTo>
                      <a:pt x="202" y="71"/>
                    </a:lnTo>
                    <a:lnTo>
                      <a:pt x="191" y="69"/>
                    </a:lnTo>
                    <a:lnTo>
                      <a:pt x="180" y="67"/>
                    </a:lnTo>
                    <a:lnTo>
                      <a:pt x="168" y="65"/>
                    </a:lnTo>
                    <a:lnTo>
                      <a:pt x="157" y="63"/>
                    </a:lnTo>
                    <a:lnTo>
                      <a:pt x="147" y="61"/>
                    </a:lnTo>
                    <a:lnTo>
                      <a:pt x="136" y="59"/>
                    </a:lnTo>
                    <a:lnTo>
                      <a:pt x="126" y="56"/>
                    </a:lnTo>
                    <a:lnTo>
                      <a:pt x="115" y="53"/>
                    </a:lnTo>
                    <a:lnTo>
                      <a:pt x="105" y="50"/>
                    </a:lnTo>
                    <a:lnTo>
                      <a:pt x="95" y="48"/>
                    </a:lnTo>
                    <a:lnTo>
                      <a:pt x="85" y="45"/>
                    </a:lnTo>
                    <a:lnTo>
                      <a:pt x="75" y="42"/>
                    </a:lnTo>
                    <a:lnTo>
                      <a:pt x="66" y="38"/>
                    </a:lnTo>
                    <a:lnTo>
                      <a:pt x="57" y="35"/>
                    </a:lnTo>
                    <a:lnTo>
                      <a:pt x="48" y="32"/>
                    </a:lnTo>
                    <a:lnTo>
                      <a:pt x="39" y="28"/>
                    </a:lnTo>
                    <a:lnTo>
                      <a:pt x="31" y="24"/>
                    </a:lnTo>
                    <a:lnTo>
                      <a:pt x="23" y="21"/>
                    </a:lnTo>
                    <a:lnTo>
                      <a:pt x="16" y="17"/>
                    </a:lnTo>
                    <a:lnTo>
                      <a:pt x="9" y="13"/>
                    </a:lnTo>
                    <a:lnTo>
                      <a:pt x="2" y="9"/>
                    </a:lnTo>
                    <a:lnTo>
                      <a:pt x="1" y="9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7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72" name="Freeform 204">
                <a:extLst>
                  <a:ext uri="{FF2B5EF4-FFF2-40B4-BE49-F238E27FC236}">
                    <a16:creationId xmlns:a16="http://schemas.microsoft.com/office/drawing/2014/main" id="{6D1C8220-40B0-A587-01D5-10C363396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211"/>
                <a:ext cx="282" cy="111"/>
              </a:xfrm>
              <a:custGeom>
                <a:avLst/>
                <a:gdLst>
                  <a:gd name="T0" fmla="*/ 281 w 282"/>
                  <a:gd name="T1" fmla="*/ 4 h 111"/>
                  <a:gd name="T2" fmla="*/ 278 w 282"/>
                  <a:gd name="T3" fmla="*/ 9 h 111"/>
                  <a:gd name="T4" fmla="*/ 4 w 282"/>
                  <a:gd name="T5" fmla="*/ 110 h 111"/>
                  <a:gd name="T6" fmla="*/ 0 w 282"/>
                  <a:gd name="T7" fmla="*/ 101 h 111"/>
                  <a:gd name="T8" fmla="*/ 275 w 282"/>
                  <a:gd name="T9" fmla="*/ 0 h 111"/>
                  <a:gd name="T10" fmla="*/ 272 w 282"/>
                  <a:gd name="T11" fmla="*/ 4 h 111"/>
                  <a:gd name="T12" fmla="*/ 275 w 282"/>
                  <a:gd name="T13" fmla="*/ 0 h 111"/>
                  <a:gd name="T14" fmla="*/ 277 w 282"/>
                  <a:gd name="T15" fmla="*/ 0 h 111"/>
                  <a:gd name="T16" fmla="*/ 279 w 282"/>
                  <a:gd name="T17" fmla="*/ 0 h 111"/>
                  <a:gd name="T18" fmla="*/ 280 w 282"/>
                  <a:gd name="T19" fmla="*/ 1 h 111"/>
                  <a:gd name="T20" fmla="*/ 281 w 282"/>
                  <a:gd name="T21" fmla="*/ 3 h 111"/>
                  <a:gd name="T22" fmla="*/ 281 w 282"/>
                  <a:gd name="T23" fmla="*/ 5 h 111"/>
                  <a:gd name="T24" fmla="*/ 281 w 282"/>
                  <a:gd name="T25" fmla="*/ 6 h 111"/>
                  <a:gd name="T26" fmla="*/ 280 w 282"/>
                  <a:gd name="T27" fmla="*/ 8 h 111"/>
                  <a:gd name="T28" fmla="*/ 278 w 282"/>
                  <a:gd name="T29" fmla="*/ 9 h 111"/>
                  <a:gd name="T30" fmla="*/ 281 w 282"/>
                  <a:gd name="T31" fmla="*/ 4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2" h="111">
                    <a:moveTo>
                      <a:pt x="281" y="4"/>
                    </a:moveTo>
                    <a:lnTo>
                      <a:pt x="278" y="9"/>
                    </a:lnTo>
                    <a:lnTo>
                      <a:pt x="4" y="110"/>
                    </a:lnTo>
                    <a:lnTo>
                      <a:pt x="0" y="101"/>
                    </a:lnTo>
                    <a:lnTo>
                      <a:pt x="275" y="0"/>
                    </a:lnTo>
                    <a:lnTo>
                      <a:pt x="272" y="4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1"/>
                    </a:lnTo>
                    <a:lnTo>
                      <a:pt x="281" y="3"/>
                    </a:lnTo>
                    <a:lnTo>
                      <a:pt x="281" y="5"/>
                    </a:lnTo>
                    <a:lnTo>
                      <a:pt x="281" y="6"/>
                    </a:lnTo>
                    <a:lnTo>
                      <a:pt x="280" y="8"/>
                    </a:lnTo>
                    <a:lnTo>
                      <a:pt x="278" y="9"/>
                    </a:lnTo>
                    <a:lnTo>
                      <a:pt x="281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73" name="Freeform 205">
                <a:extLst>
                  <a:ext uri="{FF2B5EF4-FFF2-40B4-BE49-F238E27FC236}">
                    <a16:creationId xmlns:a16="http://schemas.microsoft.com/office/drawing/2014/main" id="{183FB14F-6833-A635-9737-62559CF79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2922"/>
                <a:ext cx="17" cy="294"/>
              </a:xfrm>
              <a:custGeom>
                <a:avLst/>
                <a:gdLst>
                  <a:gd name="T0" fmla="*/ 9 w 17"/>
                  <a:gd name="T1" fmla="*/ 10 h 294"/>
                  <a:gd name="T2" fmla="*/ 16 w 17"/>
                  <a:gd name="T3" fmla="*/ 5 h 294"/>
                  <a:gd name="T4" fmla="*/ 16 w 17"/>
                  <a:gd name="T5" fmla="*/ 293 h 294"/>
                  <a:gd name="T6" fmla="*/ 0 w 17"/>
                  <a:gd name="T7" fmla="*/ 293 h 294"/>
                  <a:gd name="T8" fmla="*/ 0 w 17"/>
                  <a:gd name="T9" fmla="*/ 5 h 294"/>
                  <a:gd name="T10" fmla="*/ 7 w 17"/>
                  <a:gd name="T11" fmla="*/ 0 h 294"/>
                  <a:gd name="T12" fmla="*/ 0 w 17"/>
                  <a:gd name="T13" fmla="*/ 5 h 294"/>
                  <a:gd name="T14" fmla="*/ 0 w 17"/>
                  <a:gd name="T15" fmla="*/ 3 h 294"/>
                  <a:gd name="T16" fmla="*/ 2 w 17"/>
                  <a:gd name="T17" fmla="*/ 2 h 294"/>
                  <a:gd name="T18" fmla="*/ 5 w 17"/>
                  <a:gd name="T19" fmla="*/ 1 h 294"/>
                  <a:gd name="T20" fmla="*/ 9 w 17"/>
                  <a:gd name="T21" fmla="*/ 0 h 294"/>
                  <a:gd name="T22" fmla="*/ 11 w 17"/>
                  <a:gd name="T23" fmla="*/ 1 h 294"/>
                  <a:gd name="T24" fmla="*/ 14 w 17"/>
                  <a:gd name="T25" fmla="*/ 2 h 294"/>
                  <a:gd name="T26" fmla="*/ 16 w 17"/>
                  <a:gd name="T27" fmla="*/ 3 h 294"/>
                  <a:gd name="T28" fmla="*/ 16 w 17"/>
                  <a:gd name="T29" fmla="*/ 5 h 294"/>
                  <a:gd name="T30" fmla="*/ 9 w 17"/>
                  <a:gd name="T31" fmla="*/ 1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294">
                    <a:moveTo>
                      <a:pt x="9" y="10"/>
                    </a:moveTo>
                    <a:lnTo>
                      <a:pt x="16" y="5"/>
                    </a:lnTo>
                    <a:lnTo>
                      <a:pt x="16" y="293"/>
                    </a:lnTo>
                    <a:lnTo>
                      <a:pt x="0" y="293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4" y="2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9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74" name="Freeform 206">
                <a:extLst>
                  <a:ext uri="{FF2B5EF4-FFF2-40B4-BE49-F238E27FC236}">
                    <a16:creationId xmlns:a16="http://schemas.microsoft.com/office/drawing/2014/main" id="{A2218570-D9E1-8728-7176-DC30E6AE0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918"/>
                <a:ext cx="73" cy="17"/>
              </a:xfrm>
              <a:custGeom>
                <a:avLst/>
                <a:gdLst>
                  <a:gd name="T0" fmla="*/ 61 w 73"/>
                  <a:gd name="T1" fmla="*/ 6 h 17"/>
                  <a:gd name="T2" fmla="*/ 66 w 73"/>
                  <a:gd name="T3" fmla="*/ 11 h 17"/>
                  <a:gd name="T4" fmla="*/ 62 w 73"/>
                  <a:gd name="T5" fmla="*/ 11 h 17"/>
                  <a:gd name="T6" fmla="*/ 58 w 73"/>
                  <a:gd name="T7" fmla="*/ 11 h 17"/>
                  <a:gd name="T8" fmla="*/ 54 w 73"/>
                  <a:gd name="T9" fmla="*/ 13 h 17"/>
                  <a:gd name="T10" fmla="*/ 50 w 73"/>
                  <a:gd name="T11" fmla="*/ 13 h 17"/>
                  <a:gd name="T12" fmla="*/ 46 w 73"/>
                  <a:gd name="T13" fmla="*/ 14 h 17"/>
                  <a:gd name="T14" fmla="*/ 42 w 73"/>
                  <a:gd name="T15" fmla="*/ 14 h 17"/>
                  <a:gd name="T16" fmla="*/ 38 w 73"/>
                  <a:gd name="T17" fmla="*/ 14 h 17"/>
                  <a:gd name="T18" fmla="*/ 33 w 73"/>
                  <a:gd name="T19" fmla="*/ 14 h 17"/>
                  <a:gd name="T20" fmla="*/ 29 w 73"/>
                  <a:gd name="T21" fmla="*/ 14 h 17"/>
                  <a:gd name="T22" fmla="*/ 25 w 73"/>
                  <a:gd name="T23" fmla="*/ 15 h 17"/>
                  <a:gd name="T24" fmla="*/ 21 w 73"/>
                  <a:gd name="T25" fmla="*/ 15 h 17"/>
                  <a:gd name="T26" fmla="*/ 17 w 73"/>
                  <a:gd name="T27" fmla="*/ 15 h 17"/>
                  <a:gd name="T28" fmla="*/ 13 w 73"/>
                  <a:gd name="T29" fmla="*/ 15 h 17"/>
                  <a:gd name="T30" fmla="*/ 9 w 73"/>
                  <a:gd name="T31" fmla="*/ 15 h 17"/>
                  <a:gd name="T32" fmla="*/ 5 w 73"/>
                  <a:gd name="T33" fmla="*/ 16 h 17"/>
                  <a:gd name="T34" fmla="*/ 1 w 73"/>
                  <a:gd name="T35" fmla="*/ 16 h 17"/>
                  <a:gd name="T36" fmla="*/ 0 w 73"/>
                  <a:gd name="T37" fmla="*/ 5 h 17"/>
                  <a:gd name="T38" fmla="*/ 4 w 73"/>
                  <a:gd name="T39" fmla="*/ 5 h 17"/>
                  <a:gd name="T40" fmla="*/ 9 w 73"/>
                  <a:gd name="T41" fmla="*/ 5 h 17"/>
                  <a:gd name="T42" fmla="*/ 13 w 73"/>
                  <a:gd name="T43" fmla="*/ 5 h 17"/>
                  <a:gd name="T44" fmla="*/ 17 w 73"/>
                  <a:gd name="T45" fmla="*/ 5 h 17"/>
                  <a:gd name="T46" fmla="*/ 21 w 73"/>
                  <a:gd name="T47" fmla="*/ 3 h 17"/>
                  <a:gd name="T48" fmla="*/ 25 w 73"/>
                  <a:gd name="T49" fmla="*/ 3 h 17"/>
                  <a:gd name="T50" fmla="*/ 29 w 73"/>
                  <a:gd name="T51" fmla="*/ 3 h 17"/>
                  <a:gd name="T52" fmla="*/ 33 w 73"/>
                  <a:gd name="T53" fmla="*/ 3 h 17"/>
                  <a:gd name="T54" fmla="*/ 37 w 73"/>
                  <a:gd name="T55" fmla="*/ 3 h 17"/>
                  <a:gd name="T56" fmla="*/ 41 w 73"/>
                  <a:gd name="T57" fmla="*/ 2 h 17"/>
                  <a:gd name="T58" fmla="*/ 45 w 73"/>
                  <a:gd name="T59" fmla="*/ 2 h 17"/>
                  <a:gd name="T60" fmla="*/ 49 w 73"/>
                  <a:gd name="T61" fmla="*/ 2 h 17"/>
                  <a:gd name="T62" fmla="*/ 53 w 73"/>
                  <a:gd name="T63" fmla="*/ 1 h 17"/>
                  <a:gd name="T64" fmla="*/ 57 w 73"/>
                  <a:gd name="T65" fmla="*/ 1 h 17"/>
                  <a:gd name="T66" fmla="*/ 61 w 73"/>
                  <a:gd name="T67" fmla="*/ 1 h 17"/>
                  <a:gd name="T68" fmla="*/ 65 w 73"/>
                  <a:gd name="T69" fmla="*/ 0 h 17"/>
                  <a:gd name="T70" fmla="*/ 72 w 73"/>
                  <a:gd name="T71" fmla="*/ 6 h 17"/>
                  <a:gd name="T72" fmla="*/ 65 w 73"/>
                  <a:gd name="T73" fmla="*/ 0 h 17"/>
                  <a:gd name="T74" fmla="*/ 67 w 73"/>
                  <a:gd name="T75" fmla="*/ 0 h 17"/>
                  <a:gd name="T76" fmla="*/ 69 w 73"/>
                  <a:gd name="T77" fmla="*/ 1 h 17"/>
                  <a:gd name="T78" fmla="*/ 70 w 73"/>
                  <a:gd name="T79" fmla="*/ 3 h 17"/>
                  <a:gd name="T80" fmla="*/ 70 w 73"/>
                  <a:gd name="T81" fmla="*/ 5 h 17"/>
                  <a:gd name="T82" fmla="*/ 70 w 73"/>
                  <a:gd name="T83" fmla="*/ 7 h 17"/>
                  <a:gd name="T84" fmla="*/ 70 w 73"/>
                  <a:gd name="T85" fmla="*/ 9 h 17"/>
                  <a:gd name="T86" fmla="*/ 68 w 73"/>
                  <a:gd name="T87" fmla="*/ 10 h 17"/>
                  <a:gd name="T88" fmla="*/ 66 w 73"/>
                  <a:gd name="T89" fmla="*/ 11 h 17"/>
                  <a:gd name="T90" fmla="*/ 61 w 73"/>
                  <a:gd name="T91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3" h="17">
                    <a:moveTo>
                      <a:pt x="61" y="6"/>
                    </a:moveTo>
                    <a:lnTo>
                      <a:pt x="66" y="11"/>
                    </a:lnTo>
                    <a:lnTo>
                      <a:pt x="62" y="11"/>
                    </a:lnTo>
                    <a:lnTo>
                      <a:pt x="58" y="11"/>
                    </a:lnTo>
                    <a:lnTo>
                      <a:pt x="54" y="13"/>
                    </a:lnTo>
                    <a:lnTo>
                      <a:pt x="50" y="13"/>
                    </a:lnTo>
                    <a:lnTo>
                      <a:pt x="46" y="14"/>
                    </a:lnTo>
                    <a:lnTo>
                      <a:pt x="42" y="14"/>
                    </a:lnTo>
                    <a:lnTo>
                      <a:pt x="38" y="14"/>
                    </a:lnTo>
                    <a:lnTo>
                      <a:pt x="33" y="14"/>
                    </a:lnTo>
                    <a:lnTo>
                      <a:pt x="29" y="14"/>
                    </a:lnTo>
                    <a:lnTo>
                      <a:pt x="25" y="15"/>
                    </a:lnTo>
                    <a:lnTo>
                      <a:pt x="21" y="15"/>
                    </a:lnTo>
                    <a:lnTo>
                      <a:pt x="17" y="15"/>
                    </a:lnTo>
                    <a:lnTo>
                      <a:pt x="13" y="15"/>
                    </a:lnTo>
                    <a:lnTo>
                      <a:pt x="9" y="15"/>
                    </a:lnTo>
                    <a:lnTo>
                      <a:pt x="5" y="16"/>
                    </a:lnTo>
                    <a:lnTo>
                      <a:pt x="1" y="16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5"/>
                    </a:lnTo>
                    <a:lnTo>
                      <a:pt x="13" y="5"/>
                    </a:lnTo>
                    <a:lnTo>
                      <a:pt x="17" y="5"/>
                    </a:lnTo>
                    <a:lnTo>
                      <a:pt x="21" y="3"/>
                    </a:lnTo>
                    <a:lnTo>
                      <a:pt x="25" y="3"/>
                    </a:lnTo>
                    <a:lnTo>
                      <a:pt x="29" y="3"/>
                    </a:lnTo>
                    <a:lnTo>
                      <a:pt x="33" y="3"/>
                    </a:lnTo>
                    <a:lnTo>
                      <a:pt x="37" y="3"/>
                    </a:lnTo>
                    <a:lnTo>
                      <a:pt x="41" y="2"/>
                    </a:lnTo>
                    <a:lnTo>
                      <a:pt x="45" y="2"/>
                    </a:lnTo>
                    <a:lnTo>
                      <a:pt x="49" y="2"/>
                    </a:lnTo>
                    <a:lnTo>
                      <a:pt x="53" y="1"/>
                    </a:lnTo>
                    <a:lnTo>
                      <a:pt x="57" y="1"/>
                    </a:lnTo>
                    <a:lnTo>
                      <a:pt x="61" y="1"/>
                    </a:lnTo>
                    <a:lnTo>
                      <a:pt x="65" y="0"/>
                    </a:lnTo>
                    <a:lnTo>
                      <a:pt x="72" y="6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9" y="1"/>
                    </a:lnTo>
                    <a:lnTo>
                      <a:pt x="70" y="3"/>
                    </a:lnTo>
                    <a:lnTo>
                      <a:pt x="70" y="5"/>
                    </a:lnTo>
                    <a:lnTo>
                      <a:pt x="70" y="7"/>
                    </a:lnTo>
                    <a:lnTo>
                      <a:pt x="70" y="9"/>
                    </a:lnTo>
                    <a:lnTo>
                      <a:pt x="68" y="10"/>
                    </a:lnTo>
                    <a:lnTo>
                      <a:pt x="66" y="11"/>
                    </a:lnTo>
                    <a:lnTo>
                      <a:pt x="61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75" name="Freeform 207">
                <a:extLst>
                  <a:ext uri="{FF2B5EF4-FFF2-40B4-BE49-F238E27FC236}">
                    <a16:creationId xmlns:a16="http://schemas.microsoft.com/office/drawing/2014/main" id="{6F7FEC33-B9BC-544F-ADD6-5B0EEB475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" y="2841"/>
                <a:ext cx="47" cy="71"/>
              </a:xfrm>
              <a:custGeom>
                <a:avLst/>
                <a:gdLst>
                  <a:gd name="T0" fmla="*/ 3 w 47"/>
                  <a:gd name="T1" fmla="*/ 61 h 71"/>
                  <a:gd name="T2" fmla="*/ 3 w 47"/>
                  <a:gd name="T3" fmla="*/ 61 h 71"/>
                  <a:gd name="T4" fmla="*/ 6 w 47"/>
                  <a:gd name="T5" fmla="*/ 59 h 71"/>
                  <a:gd name="T6" fmla="*/ 10 w 47"/>
                  <a:gd name="T7" fmla="*/ 57 h 71"/>
                  <a:gd name="T8" fmla="*/ 14 w 47"/>
                  <a:gd name="T9" fmla="*/ 55 h 71"/>
                  <a:gd name="T10" fmla="*/ 17 w 47"/>
                  <a:gd name="T11" fmla="*/ 52 h 71"/>
                  <a:gd name="T12" fmla="*/ 20 w 47"/>
                  <a:gd name="T13" fmla="*/ 49 h 71"/>
                  <a:gd name="T14" fmla="*/ 23 w 47"/>
                  <a:gd name="T15" fmla="*/ 46 h 71"/>
                  <a:gd name="T16" fmla="*/ 26 w 47"/>
                  <a:gd name="T17" fmla="*/ 42 h 71"/>
                  <a:gd name="T18" fmla="*/ 29 w 47"/>
                  <a:gd name="T19" fmla="*/ 39 h 71"/>
                  <a:gd name="T20" fmla="*/ 31 w 47"/>
                  <a:gd name="T21" fmla="*/ 35 h 71"/>
                  <a:gd name="T22" fmla="*/ 33 w 47"/>
                  <a:gd name="T23" fmla="*/ 30 h 71"/>
                  <a:gd name="T24" fmla="*/ 34 w 47"/>
                  <a:gd name="T25" fmla="*/ 27 h 71"/>
                  <a:gd name="T26" fmla="*/ 35 w 47"/>
                  <a:gd name="T27" fmla="*/ 22 h 71"/>
                  <a:gd name="T28" fmla="*/ 36 w 47"/>
                  <a:gd name="T29" fmla="*/ 17 h 71"/>
                  <a:gd name="T30" fmla="*/ 36 w 47"/>
                  <a:gd name="T31" fmla="*/ 13 h 71"/>
                  <a:gd name="T32" fmla="*/ 35 w 47"/>
                  <a:gd name="T33" fmla="*/ 8 h 71"/>
                  <a:gd name="T34" fmla="*/ 34 w 47"/>
                  <a:gd name="T35" fmla="*/ 3 h 71"/>
                  <a:gd name="T36" fmla="*/ 43 w 47"/>
                  <a:gd name="T37" fmla="*/ 0 h 71"/>
                  <a:gd name="T38" fmla="*/ 46 w 47"/>
                  <a:gd name="T39" fmla="*/ 6 h 71"/>
                  <a:gd name="T40" fmla="*/ 46 w 47"/>
                  <a:gd name="T41" fmla="*/ 12 h 71"/>
                  <a:gd name="T42" fmla="*/ 46 w 47"/>
                  <a:gd name="T43" fmla="*/ 18 h 71"/>
                  <a:gd name="T44" fmla="*/ 46 w 47"/>
                  <a:gd name="T45" fmla="*/ 24 h 71"/>
                  <a:gd name="T46" fmla="*/ 43 w 47"/>
                  <a:gd name="T47" fmla="*/ 29 h 71"/>
                  <a:gd name="T48" fmla="*/ 42 w 47"/>
                  <a:gd name="T49" fmla="*/ 34 h 71"/>
                  <a:gd name="T50" fmla="*/ 39 w 47"/>
                  <a:gd name="T51" fmla="*/ 39 h 71"/>
                  <a:gd name="T52" fmla="*/ 37 w 47"/>
                  <a:gd name="T53" fmla="*/ 43 h 71"/>
                  <a:gd name="T54" fmla="*/ 34 w 47"/>
                  <a:gd name="T55" fmla="*/ 48 h 71"/>
                  <a:gd name="T56" fmla="*/ 30 w 47"/>
                  <a:gd name="T57" fmla="*/ 52 h 71"/>
                  <a:gd name="T58" fmla="*/ 27 w 47"/>
                  <a:gd name="T59" fmla="*/ 56 h 71"/>
                  <a:gd name="T60" fmla="*/ 23 w 47"/>
                  <a:gd name="T61" fmla="*/ 59 h 71"/>
                  <a:gd name="T62" fmla="*/ 19 w 47"/>
                  <a:gd name="T63" fmla="*/ 63 h 71"/>
                  <a:gd name="T64" fmla="*/ 15 w 47"/>
                  <a:gd name="T65" fmla="*/ 65 h 71"/>
                  <a:gd name="T66" fmla="*/ 11 w 47"/>
                  <a:gd name="T67" fmla="*/ 68 h 71"/>
                  <a:gd name="T68" fmla="*/ 6 w 47"/>
                  <a:gd name="T69" fmla="*/ 70 h 71"/>
                  <a:gd name="T70" fmla="*/ 6 w 47"/>
                  <a:gd name="T71" fmla="*/ 70 h 71"/>
                  <a:gd name="T72" fmla="*/ 6 w 47"/>
                  <a:gd name="T73" fmla="*/ 70 h 71"/>
                  <a:gd name="T74" fmla="*/ 4 w 47"/>
                  <a:gd name="T75" fmla="*/ 70 h 71"/>
                  <a:gd name="T76" fmla="*/ 3 w 47"/>
                  <a:gd name="T77" fmla="*/ 70 h 71"/>
                  <a:gd name="T78" fmla="*/ 1 w 47"/>
                  <a:gd name="T79" fmla="*/ 69 h 71"/>
                  <a:gd name="T80" fmla="*/ 0 w 47"/>
                  <a:gd name="T81" fmla="*/ 67 h 71"/>
                  <a:gd name="T82" fmla="*/ 0 w 47"/>
                  <a:gd name="T83" fmla="*/ 65 h 71"/>
                  <a:gd name="T84" fmla="*/ 0 w 47"/>
                  <a:gd name="T85" fmla="*/ 64 h 71"/>
                  <a:gd name="T86" fmla="*/ 1 w 47"/>
                  <a:gd name="T87" fmla="*/ 62 h 71"/>
                  <a:gd name="T88" fmla="*/ 3 w 47"/>
                  <a:gd name="T89" fmla="*/ 6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7" h="71">
                    <a:moveTo>
                      <a:pt x="3" y="61"/>
                    </a:moveTo>
                    <a:lnTo>
                      <a:pt x="3" y="61"/>
                    </a:lnTo>
                    <a:lnTo>
                      <a:pt x="6" y="59"/>
                    </a:lnTo>
                    <a:lnTo>
                      <a:pt x="10" y="57"/>
                    </a:lnTo>
                    <a:lnTo>
                      <a:pt x="14" y="55"/>
                    </a:lnTo>
                    <a:lnTo>
                      <a:pt x="17" y="52"/>
                    </a:lnTo>
                    <a:lnTo>
                      <a:pt x="20" y="49"/>
                    </a:lnTo>
                    <a:lnTo>
                      <a:pt x="23" y="46"/>
                    </a:lnTo>
                    <a:lnTo>
                      <a:pt x="26" y="42"/>
                    </a:lnTo>
                    <a:lnTo>
                      <a:pt x="29" y="39"/>
                    </a:lnTo>
                    <a:lnTo>
                      <a:pt x="31" y="35"/>
                    </a:lnTo>
                    <a:lnTo>
                      <a:pt x="33" y="30"/>
                    </a:lnTo>
                    <a:lnTo>
                      <a:pt x="34" y="27"/>
                    </a:lnTo>
                    <a:lnTo>
                      <a:pt x="35" y="22"/>
                    </a:lnTo>
                    <a:lnTo>
                      <a:pt x="36" y="17"/>
                    </a:lnTo>
                    <a:lnTo>
                      <a:pt x="36" y="13"/>
                    </a:lnTo>
                    <a:lnTo>
                      <a:pt x="35" y="8"/>
                    </a:lnTo>
                    <a:lnTo>
                      <a:pt x="34" y="3"/>
                    </a:lnTo>
                    <a:lnTo>
                      <a:pt x="43" y="0"/>
                    </a:lnTo>
                    <a:lnTo>
                      <a:pt x="46" y="6"/>
                    </a:lnTo>
                    <a:lnTo>
                      <a:pt x="46" y="12"/>
                    </a:lnTo>
                    <a:lnTo>
                      <a:pt x="46" y="18"/>
                    </a:lnTo>
                    <a:lnTo>
                      <a:pt x="46" y="24"/>
                    </a:lnTo>
                    <a:lnTo>
                      <a:pt x="43" y="29"/>
                    </a:lnTo>
                    <a:lnTo>
                      <a:pt x="42" y="34"/>
                    </a:lnTo>
                    <a:lnTo>
                      <a:pt x="39" y="39"/>
                    </a:lnTo>
                    <a:lnTo>
                      <a:pt x="37" y="43"/>
                    </a:lnTo>
                    <a:lnTo>
                      <a:pt x="34" y="48"/>
                    </a:lnTo>
                    <a:lnTo>
                      <a:pt x="30" y="52"/>
                    </a:lnTo>
                    <a:lnTo>
                      <a:pt x="27" y="56"/>
                    </a:lnTo>
                    <a:lnTo>
                      <a:pt x="23" y="59"/>
                    </a:lnTo>
                    <a:lnTo>
                      <a:pt x="19" y="63"/>
                    </a:lnTo>
                    <a:lnTo>
                      <a:pt x="15" y="65"/>
                    </a:lnTo>
                    <a:lnTo>
                      <a:pt x="11" y="68"/>
                    </a:lnTo>
                    <a:lnTo>
                      <a:pt x="6" y="70"/>
                    </a:lnTo>
                    <a:lnTo>
                      <a:pt x="6" y="70"/>
                    </a:lnTo>
                    <a:lnTo>
                      <a:pt x="6" y="70"/>
                    </a:lnTo>
                    <a:lnTo>
                      <a:pt x="4" y="70"/>
                    </a:lnTo>
                    <a:lnTo>
                      <a:pt x="3" y="70"/>
                    </a:lnTo>
                    <a:lnTo>
                      <a:pt x="1" y="69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1" y="62"/>
                    </a:lnTo>
                    <a:lnTo>
                      <a:pt x="3" y="6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76" name="Freeform 208">
                <a:extLst>
                  <a:ext uri="{FF2B5EF4-FFF2-40B4-BE49-F238E27FC236}">
                    <a16:creationId xmlns:a16="http://schemas.microsoft.com/office/drawing/2014/main" id="{D80ACE6F-9514-7118-725A-B4D64CB96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02"/>
                <a:ext cx="259" cy="31"/>
              </a:xfrm>
              <a:custGeom>
                <a:avLst/>
                <a:gdLst>
                  <a:gd name="T0" fmla="*/ 7 w 259"/>
                  <a:gd name="T1" fmla="*/ 13 h 31"/>
                  <a:gd name="T2" fmla="*/ 12 w 259"/>
                  <a:gd name="T3" fmla="*/ 15 h 31"/>
                  <a:gd name="T4" fmla="*/ 21 w 259"/>
                  <a:gd name="T5" fmla="*/ 17 h 31"/>
                  <a:gd name="T6" fmla="*/ 33 w 259"/>
                  <a:gd name="T7" fmla="*/ 19 h 31"/>
                  <a:gd name="T8" fmla="*/ 46 w 259"/>
                  <a:gd name="T9" fmla="*/ 20 h 31"/>
                  <a:gd name="T10" fmla="*/ 62 w 259"/>
                  <a:gd name="T11" fmla="*/ 20 h 31"/>
                  <a:gd name="T12" fmla="*/ 80 w 259"/>
                  <a:gd name="T13" fmla="*/ 21 h 31"/>
                  <a:gd name="T14" fmla="*/ 98 w 259"/>
                  <a:gd name="T15" fmla="*/ 20 h 31"/>
                  <a:gd name="T16" fmla="*/ 117 w 259"/>
                  <a:gd name="T17" fmla="*/ 20 h 31"/>
                  <a:gd name="T18" fmla="*/ 137 w 259"/>
                  <a:gd name="T19" fmla="*/ 19 h 31"/>
                  <a:gd name="T20" fmla="*/ 156 w 259"/>
                  <a:gd name="T21" fmla="*/ 17 h 31"/>
                  <a:gd name="T22" fmla="*/ 175 w 259"/>
                  <a:gd name="T23" fmla="*/ 15 h 31"/>
                  <a:gd name="T24" fmla="*/ 193 w 259"/>
                  <a:gd name="T25" fmla="*/ 13 h 31"/>
                  <a:gd name="T26" fmla="*/ 212 w 259"/>
                  <a:gd name="T27" fmla="*/ 11 h 31"/>
                  <a:gd name="T28" fmla="*/ 228 w 259"/>
                  <a:gd name="T29" fmla="*/ 7 h 31"/>
                  <a:gd name="T30" fmla="*/ 243 w 259"/>
                  <a:gd name="T31" fmla="*/ 4 h 31"/>
                  <a:gd name="T32" fmla="*/ 255 w 259"/>
                  <a:gd name="T33" fmla="*/ 0 h 31"/>
                  <a:gd name="T34" fmla="*/ 252 w 259"/>
                  <a:gd name="T35" fmla="*/ 11 h 31"/>
                  <a:gd name="T36" fmla="*/ 238 w 259"/>
                  <a:gd name="T37" fmla="*/ 15 h 31"/>
                  <a:gd name="T38" fmla="*/ 222 w 259"/>
                  <a:gd name="T39" fmla="*/ 19 h 31"/>
                  <a:gd name="T40" fmla="*/ 205 w 259"/>
                  <a:gd name="T41" fmla="*/ 21 h 31"/>
                  <a:gd name="T42" fmla="*/ 185 w 259"/>
                  <a:gd name="T43" fmla="*/ 24 h 31"/>
                  <a:gd name="T44" fmla="*/ 166 w 259"/>
                  <a:gd name="T45" fmla="*/ 26 h 31"/>
                  <a:gd name="T46" fmla="*/ 147 w 259"/>
                  <a:gd name="T47" fmla="*/ 28 h 31"/>
                  <a:gd name="T48" fmla="*/ 127 w 259"/>
                  <a:gd name="T49" fmla="*/ 29 h 31"/>
                  <a:gd name="T50" fmla="*/ 108 w 259"/>
                  <a:gd name="T51" fmla="*/ 30 h 31"/>
                  <a:gd name="T52" fmla="*/ 89 w 259"/>
                  <a:gd name="T53" fmla="*/ 30 h 31"/>
                  <a:gd name="T54" fmla="*/ 71 w 259"/>
                  <a:gd name="T55" fmla="*/ 30 h 31"/>
                  <a:gd name="T56" fmla="*/ 54 w 259"/>
                  <a:gd name="T57" fmla="*/ 30 h 31"/>
                  <a:gd name="T58" fmla="*/ 39 w 259"/>
                  <a:gd name="T59" fmla="*/ 29 h 31"/>
                  <a:gd name="T60" fmla="*/ 26 w 259"/>
                  <a:gd name="T61" fmla="*/ 27 h 31"/>
                  <a:gd name="T62" fmla="*/ 15 w 259"/>
                  <a:gd name="T63" fmla="*/ 26 h 31"/>
                  <a:gd name="T64" fmla="*/ 6 w 259"/>
                  <a:gd name="T65" fmla="*/ 23 h 31"/>
                  <a:gd name="T66" fmla="*/ 3 w 259"/>
                  <a:gd name="T67" fmla="*/ 22 h 31"/>
                  <a:gd name="T68" fmla="*/ 1 w 259"/>
                  <a:gd name="T69" fmla="*/ 21 h 31"/>
                  <a:gd name="T70" fmla="*/ 0 w 259"/>
                  <a:gd name="T71" fmla="*/ 17 h 31"/>
                  <a:gd name="T72" fmla="*/ 1 w 259"/>
                  <a:gd name="T73" fmla="*/ 14 h 31"/>
                  <a:gd name="T74" fmla="*/ 5 w 259"/>
                  <a:gd name="T75" fmla="*/ 13 h 31"/>
                  <a:gd name="T76" fmla="*/ 6 w 259"/>
                  <a:gd name="T77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9" h="31">
                    <a:moveTo>
                      <a:pt x="6" y="13"/>
                    </a:moveTo>
                    <a:lnTo>
                      <a:pt x="7" y="13"/>
                    </a:lnTo>
                    <a:lnTo>
                      <a:pt x="9" y="14"/>
                    </a:lnTo>
                    <a:lnTo>
                      <a:pt x="12" y="15"/>
                    </a:lnTo>
                    <a:lnTo>
                      <a:pt x="16" y="16"/>
                    </a:lnTo>
                    <a:lnTo>
                      <a:pt x="21" y="17"/>
                    </a:lnTo>
                    <a:lnTo>
                      <a:pt x="27" y="18"/>
                    </a:lnTo>
                    <a:lnTo>
                      <a:pt x="33" y="19"/>
                    </a:lnTo>
                    <a:lnTo>
                      <a:pt x="40" y="19"/>
                    </a:lnTo>
                    <a:lnTo>
                      <a:pt x="46" y="20"/>
                    </a:lnTo>
                    <a:lnTo>
                      <a:pt x="54" y="20"/>
                    </a:lnTo>
                    <a:lnTo>
                      <a:pt x="62" y="20"/>
                    </a:lnTo>
                    <a:lnTo>
                      <a:pt x="71" y="21"/>
                    </a:lnTo>
                    <a:lnTo>
                      <a:pt x="80" y="21"/>
                    </a:lnTo>
                    <a:lnTo>
                      <a:pt x="89" y="21"/>
                    </a:lnTo>
                    <a:lnTo>
                      <a:pt x="98" y="20"/>
                    </a:lnTo>
                    <a:lnTo>
                      <a:pt x="108" y="20"/>
                    </a:lnTo>
                    <a:lnTo>
                      <a:pt x="117" y="20"/>
                    </a:lnTo>
                    <a:lnTo>
                      <a:pt x="127" y="19"/>
                    </a:lnTo>
                    <a:lnTo>
                      <a:pt x="137" y="19"/>
                    </a:lnTo>
                    <a:lnTo>
                      <a:pt x="146" y="18"/>
                    </a:lnTo>
                    <a:lnTo>
                      <a:pt x="156" y="17"/>
                    </a:lnTo>
                    <a:lnTo>
                      <a:pt x="165" y="17"/>
                    </a:lnTo>
                    <a:lnTo>
                      <a:pt x="175" y="15"/>
                    </a:lnTo>
                    <a:lnTo>
                      <a:pt x="184" y="15"/>
                    </a:lnTo>
                    <a:lnTo>
                      <a:pt x="193" y="13"/>
                    </a:lnTo>
                    <a:lnTo>
                      <a:pt x="203" y="12"/>
                    </a:lnTo>
                    <a:lnTo>
                      <a:pt x="212" y="11"/>
                    </a:lnTo>
                    <a:lnTo>
                      <a:pt x="220" y="9"/>
                    </a:lnTo>
                    <a:lnTo>
                      <a:pt x="228" y="7"/>
                    </a:lnTo>
                    <a:lnTo>
                      <a:pt x="236" y="6"/>
                    </a:lnTo>
                    <a:lnTo>
                      <a:pt x="243" y="4"/>
                    </a:lnTo>
                    <a:lnTo>
                      <a:pt x="249" y="2"/>
                    </a:lnTo>
                    <a:lnTo>
                      <a:pt x="255" y="0"/>
                    </a:lnTo>
                    <a:lnTo>
                      <a:pt x="258" y="9"/>
                    </a:lnTo>
                    <a:lnTo>
                      <a:pt x="252" y="11"/>
                    </a:lnTo>
                    <a:lnTo>
                      <a:pt x="245" y="13"/>
                    </a:lnTo>
                    <a:lnTo>
                      <a:pt x="238" y="15"/>
                    </a:lnTo>
                    <a:lnTo>
                      <a:pt x="230" y="17"/>
                    </a:lnTo>
                    <a:lnTo>
                      <a:pt x="222" y="19"/>
                    </a:lnTo>
                    <a:lnTo>
                      <a:pt x="213" y="20"/>
                    </a:lnTo>
                    <a:lnTo>
                      <a:pt x="205" y="21"/>
                    </a:lnTo>
                    <a:lnTo>
                      <a:pt x="196" y="23"/>
                    </a:lnTo>
                    <a:lnTo>
                      <a:pt x="185" y="24"/>
                    </a:lnTo>
                    <a:lnTo>
                      <a:pt x="176" y="25"/>
                    </a:lnTo>
                    <a:lnTo>
                      <a:pt x="166" y="26"/>
                    </a:lnTo>
                    <a:lnTo>
                      <a:pt x="157" y="27"/>
                    </a:lnTo>
                    <a:lnTo>
                      <a:pt x="147" y="28"/>
                    </a:lnTo>
                    <a:lnTo>
                      <a:pt x="137" y="28"/>
                    </a:lnTo>
                    <a:lnTo>
                      <a:pt x="127" y="29"/>
                    </a:lnTo>
                    <a:lnTo>
                      <a:pt x="117" y="29"/>
                    </a:lnTo>
                    <a:lnTo>
                      <a:pt x="108" y="30"/>
                    </a:lnTo>
                    <a:lnTo>
                      <a:pt x="98" y="30"/>
                    </a:lnTo>
                    <a:lnTo>
                      <a:pt x="89" y="30"/>
                    </a:lnTo>
                    <a:lnTo>
                      <a:pt x="80" y="30"/>
                    </a:lnTo>
                    <a:lnTo>
                      <a:pt x="71" y="30"/>
                    </a:lnTo>
                    <a:lnTo>
                      <a:pt x="62" y="30"/>
                    </a:lnTo>
                    <a:lnTo>
                      <a:pt x="54" y="30"/>
                    </a:lnTo>
                    <a:lnTo>
                      <a:pt x="46" y="29"/>
                    </a:lnTo>
                    <a:lnTo>
                      <a:pt x="39" y="29"/>
                    </a:lnTo>
                    <a:lnTo>
                      <a:pt x="32" y="28"/>
                    </a:lnTo>
                    <a:lnTo>
                      <a:pt x="26" y="27"/>
                    </a:lnTo>
                    <a:lnTo>
                      <a:pt x="20" y="27"/>
                    </a:lnTo>
                    <a:lnTo>
                      <a:pt x="15" y="26"/>
                    </a:lnTo>
                    <a:lnTo>
                      <a:pt x="10" y="25"/>
                    </a:lnTo>
                    <a:lnTo>
                      <a:pt x="6" y="23"/>
                    </a:lnTo>
                    <a:lnTo>
                      <a:pt x="2" y="22"/>
                    </a:lnTo>
                    <a:lnTo>
                      <a:pt x="3" y="22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6" y="1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77" name="Freeform 209">
                <a:extLst>
                  <a:ext uri="{FF2B5EF4-FFF2-40B4-BE49-F238E27FC236}">
                    <a16:creationId xmlns:a16="http://schemas.microsoft.com/office/drawing/2014/main" id="{87B9B87F-6FC4-95D0-06E3-6B5DD3537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838"/>
                <a:ext cx="323" cy="35"/>
              </a:xfrm>
              <a:custGeom>
                <a:avLst/>
                <a:gdLst>
                  <a:gd name="T0" fmla="*/ 318 w 323"/>
                  <a:gd name="T1" fmla="*/ 9 h 35"/>
                  <a:gd name="T2" fmla="*/ 303 w 323"/>
                  <a:gd name="T3" fmla="*/ 13 h 35"/>
                  <a:gd name="T4" fmla="*/ 286 w 323"/>
                  <a:gd name="T5" fmla="*/ 16 h 35"/>
                  <a:gd name="T6" fmla="*/ 269 w 323"/>
                  <a:gd name="T7" fmla="*/ 20 h 35"/>
                  <a:gd name="T8" fmla="*/ 251 w 323"/>
                  <a:gd name="T9" fmla="*/ 23 h 35"/>
                  <a:gd name="T10" fmla="*/ 233 w 323"/>
                  <a:gd name="T11" fmla="*/ 26 h 35"/>
                  <a:gd name="T12" fmla="*/ 213 w 323"/>
                  <a:gd name="T13" fmla="*/ 28 h 35"/>
                  <a:gd name="T14" fmla="*/ 194 w 323"/>
                  <a:gd name="T15" fmla="*/ 30 h 35"/>
                  <a:gd name="T16" fmla="*/ 174 w 323"/>
                  <a:gd name="T17" fmla="*/ 32 h 35"/>
                  <a:gd name="T18" fmla="*/ 153 w 323"/>
                  <a:gd name="T19" fmla="*/ 33 h 35"/>
                  <a:gd name="T20" fmla="*/ 132 w 323"/>
                  <a:gd name="T21" fmla="*/ 34 h 35"/>
                  <a:gd name="T22" fmla="*/ 111 w 323"/>
                  <a:gd name="T23" fmla="*/ 34 h 35"/>
                  <a:gd name="T24" fmla="*/ 88 w 323"/>
                  <a:gd name="T25" fmla="*/ 34 h 35"/>
                  <a:gd name="T26" fmla="*/ 67 w 323"/>
                  <a:gd name="T27" fmla="*/ 33 h 35"/>
                  <a:gd name="T28" fmla="*/ 45 w 323"/>
                  <a:gd name="T29" fmla="*/ 31 h 35"/>
                  <a:gd name="T30" fmla="*/ 23 w 323"/>
                  <a:gd name="T31" fmla="*/ 29 h 35"/>
                  <a:gd name="T32" fmla="*/ 0 w 323"/>
                  <a:gd name="T33" fmla="*/ 26 h 35"/>
                  <a:gd name="T34" fmla="*/ 13 w 323"/>
                  <a:gd name="T35" fmla="*/ 18 h 35"/>
                  <a:gd name="T36" fmla="*/ 35 w 323"/>
                  <a:gd name="T37" fmla="*/ 21 h 35"/>
                  <a:gd name="T38" fmla="*/ 56 w 323"/>
                  <a:gd name="T39" fmla="*/ 23 h 35"/>
                  <a:gd name="T40" fmla="*/ 78 w 323"/>
                  <a:gd name="T41" fmla="*/ 24 h 35"/>
                  <a:gd name="T42" fmla="*/ 100 w 323"/>
                  <a:gd name="T43" fmla="*/ 24 h 35"/>
                  <a:gd name="T44" fmla="*/ 122 w 323"/>
                  <a:gd name="T45" fmla="*/ 24 h 35"/>
                  <a:gd name="T46" fmla="*/ 143 w 323"/>
                  <a:gd name="T47" fmla="*/ 24 h 35"/>
                  <a:gd name="T48" fmla="*/ 163 w 323"/>
                  <a:gd name="T49" fmla="*/ 23 h 35"/>
                  <a:gd name="T50" fmla="*/ 183 w 323"/>
                  <a:gd name="T51" fmla="*/ 21 h 35"/>
                  <a:gd name="T52" fmla="*/ 202 w 323"/>
                  <a:gd name="T53" fmla="*/ 20 h 35"/>
                  <a:gd name="T54" fmla="*/ 223 w 323"/>
                  <a:gd name="T55" fmla="*/ 17 h 35"/>
                  <a:gd name="T56" fmla="*/ 241 w 323"/>
                  <a:gd name="T57" fmla="*/ 15 h 35"/>
                  <a:gd name="T58" fmla="*/ 259 w 323"/>
                  <a:gd name="T59" fmla="*/ 12 h 35"/>
                  <a:gd name="T60" fmla="*/ 276 w 323"/>
                  <a:gd name="T61" fmla="*/ 9 h 35"/>
                  <a:gd name="T62" fmla="*/ 292 w 323"/>
                  <a:gd name="T63" fmla="*/ 5 h 35"/>
                  <a:gd name="T64" fmla="*/ 308 w 323"/>
                  <a:gd name="T65" fmla="*/ 2 h 35"/>
                  <a:gd name="T66" fmla="*/ 322 w 323"/>
                  <a:gd name="T67" fmla="*/ 3 h 35"/>
                  <a:gd name="T68" fmla="*/ 318 w 323"/>
                  <a:gd name="T69" fmla="*/ 0 h 35"/>
                  <a:gd name="T70" fmla="*/ 322 w 323"/>
                  <a:gd name="T71" fmla="*/ 2 h 35"/>
                  <a:gd name="T72" fmla="*/ 322 w 323"/>
                  <a:gd name="T73" fmla="*/ 5 h 35"/>
                  <a:gd name="T74" fmla="*/ 320 w 323"/>
                  <a:gd name="T75" fmla="*/ 8 h 35"/>
                  <a:gd name="T76" fmla="*/ 312 w 323"/>
                  <a:gd name="T77" fmla="*/ 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23" h="35">
                    <a:moveTo>
                      <a:pt x="312" y="6"/>
                    </a:moveTo>
                    <a:lnTo>
                      <a:pt x="318" y="9"/>
                    </a:lnTo>
                    <a:lnTo>
                      <a:pt x="310" y="11"/>
                    </a:lnTo>
                    <a:lnTo>
                      <a:pt x="303" y="13"/>
                    </a:lnTo>
                    <a:lnTo>
                      <a:pt x="294" y="15"/>
                    </a:lnTo>
                    <a:lnTo>
                      <a:pt x="286" y="16"/>
                    </a:lnTo>
                    <a:lnTo>
                      <a:pt x="278" y="18"/>
                    </a:lnTo>
                    <a:lnTo>
                      <a:pt x="269" y="20"/>
                    </a:lnTo>
                    <a:lnTo>
                      <a:pt x="260" y="21"/>
                    </a:lnTo>
                    <a:lnTo>
                      <a:pt x="251" y="23"/>
                    </a:lnTo>
                    <a:lnTo>
                      <a:pt x="242" y="24"/>
                    </a:lnTo>
                    <a:lnTo>
                      <a:pt x="233" y="26"/>
                    </a:lnTo>
                    <a:lnTo>
                      <a:pt x="224" y="27"/>
                    </a:lnTo>
                    <a:lnTo>
                      <a:pt x="213" y="28"/>
                    </a:lnTo>
                    <a:lnTo>
                      <a:pt x="203" y="29"/>
                    </a:lnTo>
                    <a:lnTo>
                      <a:pt x="194" y="30"/>
                    </a:lnTo>
                    <a:lnTo>
                      <a:pt x="184" y="31"/>
                    </a:lnTo>
                    <a:lnTo>
                      <a:pt x="174" y="32"/>
                    </a:lnTo>
                    <a:lnTo>
                      <a:pt x="164" y="33"/>
                    </a:lnTo>
                    <a:lnTo>
                      <a:pt x="153" y="33"/>
                    </a:lnTo>
                    <a:lnTo>
                      <a:pt x="143" y="33"/>
                    </a:lnTo>
                    <a:lnTo>
                      <a:pt x="132" y="34"/>
                    </a:lnTo>
                    <a:lnTo>
                      <a:pt x="122" y="34"/>
                    </a:lnTo>
                    <a:lnTo>
                      <a:pt x="111" y="34"/>
                    </a:lnTo>
                    <a:lnTo>
                      <a:pt x="100" y="34"/>
                    </a:lnTo>
                    <a:lnTo>
                      <a:pt x="88" y="34"/>
                    </a:lnTo>
                    <a:lnTo>
                      <a:pt x="78" y="33"/>
                    </a:lnTo>
                    <a:lnTo>
                      <a:pt x="67" y="33"/>
                    </a:lnTo>
                    <a:lnTo>
                      <a:pt x="56" y="32"/>
                    </a:lnTo>
                    <a:lnTo>
                      <a:pt x="45" y="31"/>
                    </a:lnTo>
                    <a:lnTo>
                      <a:pt x="34" y="30"/>
                    </a:lnTo>
                    <a:lnTo>
                      <a:pt x="23" y="29"/>
                    </a:lnTo>
                    <a:lnTo>
                      <a:pt x="12" y="28"/>
                    </a:lnTo>
                    <a:lnTo>
                      <a:pt x="0" y="26"/>
                    </a:lnTo>
                    <a:lnTo>
                      <a:pt x="2" y="17"/>
                    </a:lnTo>
                    <a:lnTo>
                      <a:pt x="13" y="18"/>
                    </a:lnTo>
                    <a:lnTo>
                      <a:pt x="24" y="20"/>
                    </a:lnTo>
                    <a:lnTo>
                      <a:pt x="35" y="21"/>
                    </a:lnTo>
                    <a:lnTo>
                      <a:pt x="45" y="22"/>
                    </a:lnTo>
                    <a:lnTo>
                      <a:pt x="56" y="23"/>
                    </a:lnTo>
                    <a:lnTo>
                      <a:pt x="67" y="23"/>
                    </a:lnTo>
                    <a:lnTo>
                      <a:pt x="78" y="24"/>
                    </a:lnTo>
                    <a:lnTo>
                      <a:pt x="89" y="24"/>
                    </a:lnTo>
                    <a:lnTo>
                      <a:pt x="100" y="24"/>
                    </a:lnTo>
                    <a:lnTo>
                      <a:pt x="111" y="24"/>
                    </a:lnTo>
                    <a:lnTo>
                      <a:pt x="122" y="24"/>
                    </a:lnTo>
                    <a:lnTo>
                      <a:pt x="132" y="24"/>
                    </a:lnTo>
                    <a:lnTo>
                      <a:pt x="143" y="24"/>
                    </a:lnTo>
                    <a:lnTo>
                      <a:pt x="153" y="24"/>
                    </a:lnTo>
                    <a:lnTo>
                      <a:pt x="163" y="23"/>
                    </a:lnTo>
                    <a:lnTo>
                      <a:pt x="173" y="22"/>
                    </a:lnTo>
                    <a:lnTo>
                      <a:pt x="183" y="21"/>
                    </a:lnTo>
                    <a:lnTo>
                      <a:pt x="193" y="21"/>
                    </a:lnTo>
                    <a:lnTo>
                      <a:pt x="202" y="20"/>
                    </a:lnTo>
                    <a:lnTo>
                      <a:pt x="212" y="19"/>
                    </a:lnTo>
                    <a:lnTo>
                      <a:pt x="223" y="17"/>
                    </a:lnTo>
                    <a:lnTo>
                      <a:pt x="232" y="16"/>
                    </a:lnTo>
                    <a:lnTo>
                      <a:pt x="241" y="15"/>
                    </a:lnTo>
                    <a:lnTo>
                      <a:pt x="250" y="13"/>
                    </a:lnTo>
                    <a:lnTo>
                      <a:pt x="259" y="12"/>
                    </a:lnTo>
                    <a:lnTo>
                      <a:pt x="267" y="10"/>
                    </a:lnTo>
                    <a:lnTo>
                      <a:pt x="276" y="9"/>
                    </a:lnTo>
                    <a:lnTo>
                      <a:pt x="284" y="7"/>
                    </a:lnTo>
                    <a:lnTo>
                      <a:pt x="292" y="5"/>
                    </a:lnTo>
                    <a:lnTo>
                      <a:pt x="300" y="3"/>
                    </a:lnTo>
                    <a:lnTo>
                      <a:pt x="308" y="2"/>
                    </a:lnTo>
                    <a:lnTo>
                      <a:pt x="316" y="0"/>
                    </a:lnTo>
                    <a:lnTo>
                      <a:pt x="322" y="3"/>
                    </a:lnTo>
                    <a:lnTo>
                      <a:pt x="316" y="0"/>
                    </a:lnTo>
                    <a:lnTo>
                      <a:pt x="318" y="0"/>
                    </a:lnTo>
                    <a:lnTo>
                      <a:pt x="319" y="0"/>
                    </a:lnTo>
                    <a:lnTo>
                      <a:pt x="322" y="2"/>
                    </a:lnTo>
                    <a:lnTo>
                      <a:pt x="322" y="3"/>
                    </a:lnTo>
                    <a:lnTo>
                      <a:pt x="322" y="5"/>
                    </a:lnTo>
                    <a:lnTo>
                      <a:pt x="322" y="7"/>
                    </a:lnTo>
                    <a:lnTo>
                      <a:pt x="320" y="8"/>
                    </a:lnTo>
                    <a:lnTo>
                      <a:pt x="318" y="9"/>
                    </a:lnTo>
                    <a:lnTo>
                      <a:pt x="312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78" name="Freeform 210">
                <a:extLst>
                  <a:ext uri="{FF2B5EF4-FFF2-40B4-BE49-F238E27FC236}">
                    <a16:creationId xmlns:a16="http://schemas.microsoft.com/office/drawing/2014/main" id="{6CE5B078-4295-8F21-EC95-6B5D3FDA3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" y="2994"/>
                <a:ext cx="37" cy="40"/>
              </a:xfrm>
              <a:custGeom>
                <a:avLst/>
                <a:gdLst>
                  <a:gd name="T0" fmla="*/ 0 w 37"/>
                  <a:gd name="T1" fmla="*/ 39 h 40"/>
                  <a:gd name="T2" fmla="*/ 0 w 37"/>
                  <a:gd name="T3" fmla="*/ 39 h 40"/>
                  <a:gd name="T4" fmla="*/ 1 w 37"/>
                  <a:gd name="T5" fmla="*/ 31 h 40"/>
                  <a:gd name="T6" fmla="*/ 3 w 37"/>
                  <a:gd name="T7" fmla="*/ 24 h 40"/>
                  <a:gd name="T8" fmla="*/ 6 w 37"/>
                  <a:gd name="T9" fmla="*/ 17 h 40"/>
                  <a:gd name="T10" fmla="*/ 10 w 37"/>
                  <a:gd name="T11" fmla="*/ 12 h 40"/>
                  <a:gd name="T12" fmla="*/ 16 w 37"/>
                  <a:gd name="T13" fmla="*/ 7 h 40"/>
                  <a:gd name="T14" fmla="*/ 22 w 37"/>
                  <a:gd name="T15" fmla="*/ 3 h 40"/>
                  <a:gd name="T16" fmla="*/ 28 w 37"/>
                  <a:gd name="T17" fmla="*/ 1 h 40"/>
                  <a:gd name="T18" fmla="*/ 36 w 37"/>
                  <a:gd name="T19" fmla="*/ 0 h 40"/>
                  <a:gd name="T20" fmla="*/ 36 w 37"/>
                  <a:gd name="T21" fmla="*/ 10 h 40"/>
                  <a:gd name="T22" fmla="*/ 30 w 37"/>
                  <a:gd name="T23" fmla="*/ 10 h 40"/>
                  <a:gd name="T24" fmla="*/ 25 w 37"/>
                  <a:gd name="T25" fmla="*/ 12 h 40"/>
                  <a:gd name="T26" fmla="*/ 21 w 37"/>
                  <a:gd name="T27" fmla="*/ 15 h 40"/>
                  <a:gd name="T28" fmla="*/ 17 w 37"/>
                  <a:gd name="T29" fmla="*/ 18 h 40"/>
                  <a:gd name="T30" fmla="*/ 14 w 37"/>
                  <a:gd name="T31" fmla="*/ 23 h 40"/>
                  <a:gd name="T32" fmla="*/ 12 w 37"/>
                  <a:gd name="T33" fmla="*/ 27 h 40"/>
                  <a:gd name="T34" fmla="*/ 10 w 37"/>
                  <a:gd name="T35" fmla="*/ 33 h 40"/>
                  <a:gd name="T36" fmla="*/ 10 w 37"/>
                  <a:gd name="T37" fmla="*/ 39 h 40"/>
                  <a:gd name="T38" fmla="*/ 10 w 37"/>
                  <a:gd name="T39" fmla="*/ 39 h 40"/>
                  <a:gd name="T40" fmla="*/ 0 w 37"/>
                  <a:gd name="T41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40">
                    <a:moveTo>
                      <a:pt x="0" y="39"/>
                    </a:moveTo>
                    <a:lnTo>
                      <a:pt x="0" y="39"/>
                    </a:lnTo>
                    <a:lnTo>
                      <a:pt x="1" y="31"/>
                    </a:lnTo>
                    <a:lnTo>
                      <a:pt x="3" y="24"/>
                    </a:lnTo>
                    <a:lnTo>
                      <a:pt x="6" y="17"/>
                    </a:lnTo>
                    <a:lnTo>
                      <a:pt x="10" y="12"/>
                    </a:lnTo>
                    <a:lnTo>
                      <a:pt x="16" y="7"/>
                    </a:lnTo>
                    <a:lnTo>
                      <a:pt x="22" y="3"/>
                    </a:lnTo>
                    <a:lnTo>
                      <a:pt x="28" y="1"/>
                    </a:lnTo>
                    <a:lnTo>
                      <a:pt x="36" y="0"/>
                    </a:lnTo>
                    <a:lnTo>
                      <a:pt x="36" y="10"/>
                    </a:lnTo>
                    <a:lnTo>
                      <a:pt x="30" y="10"/>
                    </a:lnTo>
                    <a:lnTo>
                      <a:pt x="25" y="12"/>
                    </a:lnTo>
                    <a:lnTo>
                      <a:pt x="21" y="15"/>
                    </a:lnTo>
                    <a:lnTo>
                      <a:pt x="17" y="18"/>
                    </a:lnTo>
                    <a:lnTo>
                      <a:pt x="14" y="23"/>
                    </a:lnTo>
                    <a:lnTo>
                      <a:pt x="12" y="27"/>
                    </a:lnTo>
                    <a:lnTo>
                      <a:pt x="10" y="33"/>
                    </a:lnTo>
                    <a:lnTo>
                      <a:pt x="10" y="39"/>
                    </a:lnTo>
                    <a:lnTo>
                      <a:pt x="10" y="39"/>
                    </a:lnTo>
                    <a:lnTo>
                      <a:pt x="0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79" name="Freeform 211">
                <a:extLst>
                  <a:ext uri="{FF2B5EF4-FFF2-40B4-BE49-F238E27FC236}">
                    <a16:creationId xmlns:a16="http://schemas.microsoft.com/office/drawing/2014/main" id="{6803ECB1-76AD-EA90-2D2C-AB4870F85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" y="3033"/>
                <a:ext cx="37" cy="40"/>
              </a:xfrm>
              <a:custGeom>
                <a:avLst/>
                <a:gdLst>
                  <a:gd name="T0" fmla="*/ 36 w 37"/>
                  <a:gd name="T1" fmla="*/ 39 h 40"/>
                  <a:gd name="T2" fmla="*/ 36 w 37"/>
                  <a:gd name="T3" fmla="*/ 39 h 40"/>
                  <a:gd name="T4" fmla="*/ 28 w 37"/>
                  <a:gd name="T5" fmla="*/ 38 h 40"/>
                  <a:gd name="T6" fmla="*/ 22 w 37"/>
                  <a:gd name="T7" fmla="*/ 36 h 40"/>
                  <a:gd name="T8" fmla="*/ 16 w 37"/>
                  <a:gd name="T9" fmla="*/ 32 h 40"/>
                  <a:gd name="T10" fmla="*/ 10 w 37"/>
                  <a:gd name="T11" fmla="*/ 27 h 40"/>
                  <a:gd name="T12" fmla="*/ 6 w 37"/>
                  <a:gd name="T13" fmla="*/ 21 h 40"/>
                  <a:gd name="T14" fmla="*/ 3 w 37"/>
                  <a:gd name="T15" fmla="*/ 15 h 40"/>
                  <a:gd name="T16" fmla="*/ 1 w 37"/>
                  <a:gd name="T17" fmla="*/ 7 h 40"/>
                  <a:gd name="T18" fmla="*/ 0 w 37"/>
                  <a:gd name="T19" fmla="*/ 0 h 40"/>
                  <a:gd name="T20" fmla="*/ 10 w 37"/>
                  <a:gd name="T21" fmla="*/ 0 h 40"/>
                  <a:gd name="T22" fmla="*/ 10 w 37"/>
                  <a:gd name="T23" fmla="*/ 6 h 40"/>
                  <a:gd name="T24" fmla="*/ 12 w 37"/>
                  <a:gd name="T25" fmla="*/ 11 h 40"/>
                  <a:gd name="T26" fmla="*/ 14 w 37"/>
                  <a:gd name="T27" fmla="*/ 16 h 40"/>
                  <a:gd name="T28" fmla="*/ 17 w 37"/>
                  <a:gd name="T29" fmla="*/ 21 h 40"/>
                  <a:gd name="T30" fmla="*/ 21 w 37"/>
                  <a:gd name="T31" fmla="*/ 24 h 40"/>
                  <a:gd name="T32" fmla="*/ 25 w 37"/>
                  <a:gd name="T33" fmla="*/ 27 h 40"/>
                  <a:gd name="T34" fmla="*/ 30 w 37"/>
                  <a:gd name="T35" fmla="*/ 28 h 40"/>
                  <a:gd name="T36" fmla="*/ 36 w 37"/>
                  <a:gd name="T37" fmla="*/ 29 h 40"/>
                  <a:gd name="T38" fmla="*/ 36 w 37"/>
                  <a:gd name="T39" fmla="*/ 29 h 40"/>
                  <a:gd name="T40" fmla="*/ 36 w 37"/>
                  <a:gd name="T41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40">
                    <a:moveTo>
                      <a:pt x="36" y="39"/>
                    </a:moveTo>
                    <a:lnTo>
                      <a:pt x="36" y="39"/>
                    </a:lnTo>
                    <a:lnTo>
                      <a:pt x="28" y="38"/>
                    </a:lnTo>
                    <a:lnTo>
                      <a:pt x="22" y="36"/>
                    </a:lnTo>
                    <a:lnTo>
                      <a:pt x="16" y="32"/>
                    </a:lnTo>
                    <a:lnTo>
                      <a:pt x="10" y="27"/>
                    </a:lnTo>
                    <a:lnTo>
                      <a:pt x="6" y="21"/>
                    </a:lnTo>
                    <a:lnTo>
                      <a:pt x="3" y="15"/>
                    </a:lnTo>
                    <a:lnTo>
                      <a:pt x="1" y="7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2" y="11"/>
                    </a:lnTo>
                    <a:lnTo>
                      <a:pt x="14" y="16"/>
                    </a:lnTo>
                    <a:lnTo>
                      <a:pt x="17" y="21"/>
                    </a:lnTo>
                    <a:lnTo>
                      <a:pt x="21" y="24"/>
                    </a:lnTo>
                    <a:lnTo>
                      <a:pt x="25" y="27"/>
                    </a:lnTo>
                    <a:lnTo>
                      <a:pt x="30" y="28"/>
                    </a:lnTo>
                    <a:lnTo>
                      <a:pt x="36" y="29"/>
                    </a:lnTo>
                    <a:lnTo>
                      <a:pt x="36" y="29"/>
                    </a:lnTo>
                    <a:lnTo>
                      <a:pt x="36" y="3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80" name="Freeform 212">
                <a:extLst>
                  <a:ext uri="{FF2B5EF4-FFF2-40B4-BE49-F238E27FC236}">
                    <a16:creationId xmlns:a16="http://schemas.microsoft.com/office/drawing/2014/main" id="{29B2576E-F78A-DD3A-3B83-05EE4B057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3033"/>
                <a:ext cx="37" cy="40"/>
              </a:xfrm>
              <a:custGeom>
                <a:avLst/>
                <a:gdLst>
                  <a:gd name="T0" fmla="*/ 36 w 37"/>
                  <a:gd name="T1" fmla="*/ 0 h 40"/>
                  <a:gd name="T2" fmla="*/ 36 w 37"/>
                  <a:gd name="T3" fmla="*/ 0 h 40"/>
                  <a:gd name="T4" fmla="*/ 36 w 37"/>
                  <a:gd name="T5" fmla="*/ 7 h 40"/>
                  <a:gd name="T6" fmla="*/ 33 w 37"/>
                  <a:gd name="T7" fmla="*/ 15 h 40"/>
                  <a:gd name="T8" fmla="*/ 29 w 37"/>
                  <a:gd name="T9" fmla="*/ 21 h 40"/>
                  <a:gd name="T10" fmla="*/ 25 w 37"/>
                  <a:gd name="T11" fmla="*/ 27 h 40"/>
                  <a:gd name="T12" fmla="*/ 20 w 37"/>
                  <a:gd name="T13" fmla="*/ 32 h 40"/>
                  <a:gd name="T14" fmla="*/ 14 w 37"/>
                  <a:gd name="T15" fmla="*/ 36 h 40"/>
                  <a:gd name="T16" fmla="*/ 7 w 37"/>
                  <a:gd name="T17" fmla="*/ 38 h 40"/>
                  <a:gd name="T18" fmla="*/ 0 w 37"/>
                  <a:gd name="T19" fmla="*/ 39 h 40"/>
                  <a:gd name="T20" fmla="*/ 0 w 37"/>
                  <a:gd name="T21" fmla="*/ 29 h 40"/>
                  <a:gd name="T22" fmla="*/ 5 w 37"/>
                  <a:gd name="T23" fmla="*/ 28 h 40"/>
                  <a:gd name="T24" fmla="*/ 10 w 37"/>
                  <a:gd name="T25" fmla="*/ 27 h 40"/>
                  <a:gd name="T26" fmla="*/ 14 w 37"/>
                  <a:gd name="T27" fmla="*/ 24 h 40"/>
                  <a:gd name="T28" fmla="*/ 18 w 37"/>
                  <a:gd name="T29" fmla="*/ 21 h 40"/>
                  <a:gd name="T30" fmla="*/ 21 w 37"/>
                  <a:gd name="T31" fmla="*/ 16 h 40"/>
                  <a:gd name="T32" fmla="*/ 24 w 37"/>
                  <a:gd name="T33" fmla="*/ 11 h 40"/>
                  <a:gd name="T34" fmla="*/ 25 w 37"/>
                  <a:gd name="T35" fmla="*/ 6 h 40"/>
                  <a:gd name="T36" fmla="*/ 26 w 37"/>
                  <a:gd name="T37" fmla="*/ 0 h 40"/>
                  <a:gd name="T38" fmla="*/ 26 w 37"/>
                  <a:gd name="T39" fmla="*/ 0 h 40"/>
                  <a:gd name="T40" fmla="*/ 36 w 37"/>
                  <a:gd name="T4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40">
                    <a:moveTo>
                      <a:pt x="36" y="0"/>
                    </a:moveTo>
                    <a:lnTo>
                      <a:pt x="36" y="0"/>
                    </a:lnTo>
                    <a:lnTo>
                      <a:pt x="36" y="7"/>
                    </a:lnTo>
                    <a:lnTo>
                      <a:pt x="33" y="15"/>
                    </a:lnTo>
                    <a:lnTo>
                      <a:pt x="29" y="21"/>
                    </a:lnTo>
                    <a:lnTo>
                      <a:pt x="25" y="27"/>
                    </a:lnTo>
                    <a:lnTo>
                      <a:pt x="20" y="32"/>
                    </a:lnTo>
                    <a:lnTo>
                      <a:pt x="14" y="36"/>
                    </a:lnTo>
                    <a:lnTo>
                      <a:pt x="7" y="38"/>
                    </a:lnTo>
                    <a:lnTo>
                      <a:pt x="0" y="39"/>
                    </a:lnTo>
                    <a:lnTo>
                      <a:pt x="0" y="29"/>
                    </a:lnTo>
                    <a:lnTo>
                      <a:pt x="5" y="28"/>
                    </a:lnTo>
                    <a:lnTo>
                      <a:pt x="10" y="27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1" y="16"/>
                    </a:lnTo>
                    <a:lnTo>
                      <a:pt x="24" y="11"/>
                    </a:lnTo>
                    <a:lnTo>
                      <a:pt x="25" y="6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3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81" name="Freeform 213">
                <a:extLst>
                  <a:ext uri="{FF2B5EF4-FFF2-40B4-BE49-F238E27FC236}">
                    <a16:creationId xmlns:a16="http://schemas.microsoft.com/office/drawing/2014/main" id="{62E7769E-21BD-2C28-DD93-0BB8F57C4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2994"/>
                <a:ext cx="37" cy="40"/>
              </a:xfrm>
              <a:custGeom>
                <a:avLst/>
                <a:gdLst>
                  <a:gd name="T0" fmla="*/ 0 w 37"/>
                  <a:gd name="T1" fmla="*/ 0 h 40"/>
                  <a:gd name="T2" fmla="*/ 0 w 37"/>
                  <a:gd name="T3" fmla="*/ 0 h 40"/>
                  <a:gd name="T4" fmla="*/ 7 w 37"/>
                  <a:gd name="T5" fmla="*/ 1 h 40"/>
                  <a:gd name="T6" fmla="*/ 14 w 37"/>
                  <a:gd name="T7" fmla="*/ 3 h 40"/>
                  <a:gd name="T8" fmla="*/ 20 w 37"/>
                  <a:gd name="T9" fmla="*/ 7 h 40"/>
                  <a:gd name="T10" fmla="*/ 25 w 37"/>
                  <a:gd name="T11" fmla="*/ 12 h 40"/>
                  <a:gd name="T12" fmla="*/ 29 w 37"/>
                  <a:gd name="T13" fmla="*/ 17 h 40"/>
                  <a:gd name="T14" fmla="*/ 33 w 37"/>
                  <a:gd name="T15" fmla="*/ 24 h 40"/>
                  <a:gd name="T16" fmla="*/ 36 w 37"/>
                  <a:gd name="T17" fmla="*/ 31 h 40"/>
                  <a:gd name="T18" fmla="*/ 36 w 37"/>
                  <a:gd name="T19" fmla="*/ 39 h 40"/>
                  <a:gd name="T20" fmla="*/ 26 w 37"/>
                  <a:gd name="T21" fmla="*/ 39 h 40"/>
                  <a:gd name="T22" fmla="*/ 25 w 37"/>
                  <a:gd name="T23" fmla="*/ 33 h 40"/>
                  <a:gd name="T24" fmla="*/ 24 w 37"/>
                  <a:gd name="T25" fmla="*/ 27 h 40"/>
                  <a:gd name="T26" fmla="*/ 21 w 37"/>
                  <a:gd name="T27" fmla="*/ 23 h 40"/>
                  <a:gd name="T28" fmla="*/ 18 w 37"/>
                  <a:gd name="T29" fmla="*/ 18 h 40"/>
                  <a:gd name="T30" fmla="*/ 14 w 37"/>
                  <a:gd name="T31" fmla="*/ 15 h 40"/>
                  <a:gd name="T32" fmla="*/ 10 w 37"/>
                  <a:gd name="T33" fmla="*/ 12 h 40"/>
                  <a:gd name="T34" fmla="*/ 5 w 37"/>
                  <a:gd name="T35" fmla="*/ 10 h 40"/>
                  <a:gd name="T36" fmla="*/ 0 w 37"/>
                  <a:gd name="T37" fmla="*/ 10 h 40"/>
                  <a:gd name="T38" fmla="*/ 0 w 37"/>
                  <a:gd name="T39" fmla="*/ 10 h 40"/>
                  <a:gd name="T40" fmla="*/ 0 w 37"/>
                  <a:gd name="T4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7" h="40">
                    <a:moveTo>
                      <a:pt x="0" y="0"/>
                    </a:moveTo>
                    <a:lnTo>
                      <a:pt x="0" y="0"/>
                    </a:lnTo>
                    <a:lnTo>
                      <a:pt x="7" y="1"/>
                    </a:lnTo>
                    <a:lnTo>
                      <a:pt x="14" y="3"/>
                    </a:lnTo>
                    <a:lnTo>
                      <a:pt x="20" y="7"/>
                    </a:lnTo>
                    <a:lnTo>
                      <a:pt x="25" y="12"/>
                    </a:lnTo>
                    <a:lnTo>
                      <a:pt x="29" y="17"/>
                    </a:lnTo>
                    <a:lnTo>
                      <a:pt x="33" y="24"/>
                    </a:lnTo>
                    <a:lnTo>
                      <a:pt x="36" y="31"/>
                    </a:lnTo>
                    <a:lnTo>
                      <a:pt x="36" y="39"/>
                    </a:lnTo>
                    <a:lnTo>
                      <a:pt x="26" y="39"/>
                    </a:lnTo>
                    <a:lnTo>
                      <a:pt x="25" y="33"/>
                    </a:lnTo>
                    <a:lnTo>
                      <a:pt x="24" y="27"/>
                    </a:lnTo>
                    <a:lnTo>
                      <a:pt x="21" y="23"/>
                    </a:lnTo>
                    <a:lnTo>
                      <a:pt x="18" y="18"/>
                    </a:lnTo>
                    <a:lnTo>
                      <a:pt x="14" y="15"/>
                    </a:lnTo>
                    <a:lnTo>
                      <a:pt x="10" y="12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82" name="Freeform 214">
                <a:extLst>
                  <a:ext uri="{FF2B5EF4-FFF2-40B4-BE49-F238E27FC236}">
                    <a16:creationId xmlns:a16="http://schemas.microsoft.com/office/drawing/2014/main" id="{B9CE2F83-7FD2-06C4-6D61-69143E195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686"/>
                <a:ext cx="654" cy="181"/>
              </a:xfrm>
              <a:custGeom>
                <a:avLst/>
                <a:gdLst>
                  <a:gd name="T0" fmla="*/ 648 w 654"/>
                  <a:gd name="T1" fmla="*/ 45 h 181"/>
                  <a:gd name="T2" fmla="*/ 633 w 654"/>
                  <a:gd name="T3" fmla="*/ 66 h 181"/>
                  <a:gd name="T4" fmla="*/ 611 w 654"/>
                  <a:gd name="T5" fmla="*/ 90 h 181"/>
                  <a:gd name="T6" fmla="*/ 585 w 654"/>
                  <a:gd name="T7" fmla="*/ 113 h 181"/>
                  <a:gd name="T8" fmla="*/ 558 w 654"/>
                  <a:gd name="T9" fmla="*/ 130 h 181"/>
                  <a:gd name="T10" fmla="*/ 527 w 654"/>
                  <a:gd name="T11" fmla="*/ 144 h 181"/>
                  <a:gd name="T12" fmla="*/ 481 w 654"/>
                  <a:gd name="T13" fmla="*/ 159 h 181"/>
                  <a:gd name="T14" fmla="*/ 431 w 654"/>
                  <a:gd name="T15" fmla="*/ 170 h 181"/>
                  <a:gd name="T16" fmla="*/ 377 w 654"/>
                  <a:gd name="T17" fmla="*/ 176 h 181"/>
                  <a:gd name="T18" fmla="*/ 322 w 654"/>
                  <a:gd name="T19" fmla="*/ 180 h 181"/>
                  <a:gd name="T20" fmla="*/ 266 w 654"/>
                  <a:gd name="T21" fmla="*/ 180 h 181"/>
                  <a:gd name="T22" fmla="*/ 212 w 654"/>
                  <a:gd name="T23" fmla="*/ 178 h 181"/>
                  <a:gd name="T24" fmla="*/ 158 w 654"/>
                  <a:gd name="T25" fmla="*/ 173 h 181"/>
                  <a:gd name="T26" fmla="*/ 109 w 654"/>
                  <a:gd name="T27" fmla="*/ 167 h 181"/>
                  <a:gd name="T28" fmla="*/ 64 w 654"/>
                  <a:gd name="T29" fmla="*/ 159 h 181"/>
                  <a:gd name="T30" fmla="*/ 24 w 654"/>
                  <a:gd name="T31" fmla="*/ 151 h 181"/>
                  <a:gd name="T32" fmla="*/ 6 w 654"/>
                  <a:gd name="T33" fmla="*/ 137 h 181"/>
                  <a:gd name="T34" fmla="*/ 1 w 654"/>
                  <a:gd name="T35" fmla="*/ 122 h 181"/>
                  <a:gd name="T36" fmla="*/ 0 w 654"/>
                  <a:gd name="T37" fmla="*/ 108 h 181"/>
                  <a:gd name="T38" fmla="*/ 3 w 654"/>
                  <a:gd name="T39" fmla="*/ 95 h 181"/>
                  <a:gd name="T40" fmla="*/ 8 w 654"/>
                  <a:gd name="T41" fmla="*/ 82 h 181"/>
                  <a:gd name="T42" fmla="*/ 21 w 654"/>
                  <a:gd name="T43" fmla="*/ 72 h 181"/>
                  <a:gd name="T44" fmla="*/ 49 w 654"/>
                  <a:gd name="T45" fmla="*/ 70 h 181"/>
                  <a:gd name="T46" fmla="*/ 78 w 654"/>
                  <a:gd name="T47" fmla="*/ 68 h 181"/>
                  <a:gd name="T48" fmla="*/ 109 w 654"/>
                  <a:gd name="T49" fmla="*/ 67 h 181"/>
                  <a:gd name="T50" fmla="*/ 142 w 654"/>
                  <a:gd name="T51" fmla="*/ 66 h 181"/>
                  <a:gd name="T52" fmla="*/ 178 w 654"/>
                  <a:gd name="T53" fmla="*/ 64 h 181"/>
                  <a:gd name="T54" fmla="*/ 215 w 654"/>
                  <a:gd name="T55" fmla="*/ 60 h 181"/>
                  <a:gd name="T56" fmla="*/ 255 w 654"/>
                  <a:gd name="T57" fmla="*/ 53 h 181"/>
                  <a:gd name="T58" fmla="*/ 300 w 654"/>
                  <a:gd name="T59" fmla="*/ 44 h 181"/>
                  <a:gd name="T60" fmla="*/ 346 w 654"/>
                  <a:gd name="T61" fmla="*/ 30 h 181"/>
                  <a:gd name="T62" fmla="*/ 397 w 654"/>
                  <a:gd name="T63" fmla="*/ 11 h 181"/>
                  <a:gd name="T64" fmla="*/ 428 w 654"/>
                  <a:gd name="T65" fmla="*/ 7 h 181"/>
                  <a:gd name="T66" fmla="*/ 450 w 654"/>
                  <a:gd name="T67" fmla="*/ 11 h 181"/>
                  <a:gd name="T68" fmla="*/ 472 w 654"/>
                  <a:gd name="T69" fmla="*/ 15 h 181"/>
                  <a:gd name="T70" fmla="*/ 493 w 654"/>
                  <a:gd name="T71" fmla="*/ 17 h 181"/>
                  <a:gd name="T72" fmla="*/ 514 w 654"/>
                  <a:gd name="T73" fmla="*/ 19 h 181"/>
                  <a:gd name="T74" fmla="*/ 533 w 654"/>
                  <a:gd name="T75" fmla="*/ 19 h 181"/>
                  <a:gd name="T76" fmla="*/ 551 w 654"/>
                  <a:gd name="T77" fmla="*/ 19 h 181"/>
                  <a:gd name="T78" fmla="*/ 568 w 654"/>
                  <a:gd name="T79" fmla="*/ 16 h 181"/>
                  <a:gd name="T80" fmla="*/ 583 w 654"/>
                  <a:gd name="T81" fmla="*/ 13 h 181"/>
                  <a:gd name="T82" fmla="*/ 599 w 654"/>
                  <a:gd name="T83" fmla="*/ 7 h 181"/>
                  <a:gd name="T84" fmla="*/ 611 w 654"/>
                  <a:gd name="T85" fmla="*/ 0 h 181"/>
                  <a:gd name="T86" fmla="*/ 613 w 654"/>
                  <a:gd name="T87" fmla="*/ 5 h 181"/>
                  <a:gd name="T88" fmla="*/ 619 w 654"/>
                  <a:gd name="T89" fmla="*/ 12 h 181"/>
                  <a:gd name="T90" fmla="*/ 628 w 654"/>
                  <a:gd name="T91" fmla="*/ 20 h 181"/>
                  <a:gd name="T92" fmla="*/ 638 w 654"/>
                  <a:gd name="T93" fmla="*/ 28 h 181"/>
                  <a:gd name="T94" fmla="*/ 649 w 654"/>
                  <a:gd name="T95" fmla="*/ 33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54" h="181">
                    <a:moveTo>
                      <a:pt x="653" y="35"/>
                    </a:moveTo>
                    <a:lnTo>
                      <a:pt x="651" y="39"/>
                    </a:lnTo>
                    <a:lnTo>
                      <a:pt x="648" y="45"/>
                    </a:lnTo>
                    <a:lnTo>
                      <a:pt x="644" y="51"/>
                    </a:lnTo>
                    <a:lnTo>
                      <a:pt x="639" y="58"/>
                    </a:lnTo>
                    <a:lnTo>
                      <a:pt x="633" y="66"/>
                    </a:lnTo>
                    <a:lnTo>
                      <a:pt x="626" y="74"/>
                    </a:lnTo>
                    <a:lnTo>
                      <a:pt x="619" y="82"/>
                    </a:lnTo>
                    <a:lnTo>
                      <a:pt x="611" y="90"/>
                    </a:lnTo>
                    <a:lnTo>
                      <a:pt x="603" y="98"/>
                    </a:lnTo>
                    <a:lnTo>
                      <a:pt x="594" y="105"/>
                    </a:lnTo>
                    <a:lnTo>
                      <a:pt x="585" y="113"/>
                    </a:lnTo>
                    <a:lnTo>
                      <a:pt x="576" y="119"/>
                    </a:lnTo>
                    <a:lnTo>
                      <a:pt x="567" y="125"/>
                    </a:lnTo>
                    <a:lnTo>
                      <a:pt x="558" y="130"/>
                    </a:lnTo>
                    <a:lnTo>
                      <a:pt x="550" y="135"/>
                    </a:lnTo>
                    <a:lnTo>
                      <a:pt x="541" y="138"/>
                    </a:lnTo>
                    <a:lnTo>
                      <a:pt x="527" y="144"/>
                    </a:lnTo>
                    <a:lnTo>
                      <a:pt x="513" y="149"/>
                    </a:lnTo>
                    <a:lnTo>
                      <a:pt x="497" y="154"/>
                    </a:lnTo>
                    <a:lnTo>
                      <a:pt x="481" y="159"/>
                    </a:lnTo>
                    <a:lnTo>
                      <a:pt x="464" y="163"/>
                    </a:lnTo>
                    <a:lnTo>
                      <a:pt x="448" y="166"/>
                    </a:lnTo>
                    <a:lnTo>
                      <a:pt x="431" y="170"/>
                    </a:lnTo>
                    <a:lnTo>
                      <a:pt x="413" y="172"/>
                    </a:lnTo>
                    <a:lnTo>
                      <a:pt x="396" y="175"/>
                    </a:lnTo>
                    <a:lnTo>
                      <a:pt x="377" y="176"/>
                    </a:lnTo>
                    <a:lnTo>
                      <a:pt x="359" y="178"/>
                    </a:lnTo>
                    <a:lnTo>
                      <a:pt x="341" y="179"/>
                    </a:lnTo>
                    <a:lnTo>
                      <a:pt x="322" y="180"/>
                    </a:lnTo>
                    <a:lnTo>
                      <a:pt x="304" y="180"/>
                    </a:lnTo>
                    <a:lnTo>
                      <a:pt x="285" y="180"/>
                    </a:lnTo>
                    <a:lnTo>
                      <a:pt x="266" y="180"/>
                    </a:lnTo>
                    <a:lnTo>
                      <a:pt x="248" y="179"/>
                    </a:lnTo>
                    <a:lnTo>
                      <a:pt x="230" y="179"/>
                    </a:lnTo>
                    <a:lnTo>
                      <a:pt x="212" y="178"/>
                    </a:lnTo>
                    <a:lnTo>
                      <a:pt x="194" y="176"/>
                    </a:lnTo>
                    <a:lnTo>
                      <a:pt x="176" y="175"/>
                    </a:lnTo>
                    <a:lnTo>
                      <a:pt x="158" y="173"/>
                    </a:lnTo>
                    <a:lnTo>
                      <a:pt x="141" y="171"/>
                    </a:lnTo>
                    <a:lnTo>
                      <a:pt x="125" y="169"/>
                    </a:lnTo>
                    <a:lnTo>
                      <a:pt x="109" y="167"/>
                    </a:lnTo>
                    <a:lnTo>
                      <a:pt x="93" y="164"/>
                    </a:lnTo>
                    <a:lnTo>
                      <a:pt x="79" y="162"/>
                    </a:lnTo>
                    <a:lnTo>
                      <a:pt x="64" y="159"/>
                    </a:lnTo>
                    <a:lnTo>
                      <a:pt x="50" y="156"/>
                    </a:lnTo>
                    <a:lnTo>
                      <a:pt x="37" y="153"/>
                    </a:lnTo>
                    <a:lnTo>
                      <a:pt x="24" y="151"/>
                    </a:lnTo>
                    <a:lnTo>
                      <a:pt x="13" y="147"/>
                    </a:lnTo>
                    <a:lnTo>
                      <a:pt x="9" y="142"/>
                    </a:lnTo>
                    <a:lnTo>
                      <a:pt x="6" y="137"/>
                    </a:lnTo>
                    <a:lnTo>
                      <a:pt x="4" y="132"/>
                    </a:lnTo>
                    <a:lnTo>
                      <a:pt x="2" y="127"/>
                    </a:lnTo>
                    <a:lnTo>
                      <a:pt x="1" y="122"/>
                    </a:lnTo>
                    <a:lnTo>
                      <a:pt x="0" y="117"/>
                    </a:lnTo>
                    <a:lnTo>
                      <a:pt x="0" y="112"/>
                    </a:lnTo>
                    <a:lnTo>
                      <a:pt x="0" y="108"/>
                    </a:lnTo>
                    <a:lnTo>
                      <a:pt x="0" y="103"/>
                    </a:lnTo>
                    <a:lnTo>
                      <a:pt x="1" y="99"/>
                    </a:lnTo>
                    <a:lnTo>
                      <a:pt x="3" y="95"/>
                    </a:lnTo>
                    <a:lnTo>
                      <a:pt x="4" y="90"/>
                    </a:lnTo>
                    <a:lnTo>
                      <a:pt x="6" y="86"/>
                    </a:lnTo>
                    <a:lnTo>
                      <a:pt x="8" y="82"/>
                    </a:lnTo>
                    <a:lnTo>
                      <a:pt x="10" y="78"/>
                    </a:lnTo>
                    <a:lnTo>
                      <a:pt x="13" y="74"/>
                    </a:lnTo>
                    <a:lnTo>
                      <a:pt x="21" y="72"/>
                    </a:lnTo>
                    <a:lnTo>
                      <a:pt x="30" y="71"/>
                    </a:lnTo>
                    <a:lnTo>
                      <a:pt x="39" y="70"/>
                    </a:lnTo>
                    <a:lnTo>
                      <a:pt x="49" y="70"/>
                    </a:lnTo>
                    <a:lnTo>
                      <a:pt x="59" y="69"/>
                    </a:lnTo>
                    <a:lnTo>
                      <a:pt x="68" y="69"/>
                    </a:lnTo>
                    <a:lnTo>
                      <a:pt x="78" y="68"/>
                    </a:lnTo>
                    <a:lnTo>
                      <a:pt x="88" y="68"/>
                    </a:lnTo>
                    <a:lnTo>
                      <a:pt x="98" y="68"/>
                    </a:lnTo>
                    <a:lnTo>
                      <a:pt x="109" y="67"/>
                    </a:lnTo>
                    <a:lnTo>
                      <a:pt x="119" y="67"/>
                    </a:lnTo>
                    <a:lnTo>
                      <a:pt x="131" y="67"/>
                    </a:lnTo>
                    <a:lnTo>
                      <a:pt x="142" y="66"/>
                    </a:lnTo>
                    <a:lnTo>
                      <a:pt x="153" y="66"/>
                    </a:lnTo>
                    <a:lnTo>
                      <a:pt x="166" y="65"/>
                    </a:lnTo>
                    <a:lnTo>
                      <a:pt x="178" y="64"/>
                    </a:lnTo>
                    <a:lnTo>
                      <a:pt x="190" y="63"/>
                    </a:lnTo>
                    <a:lnTo>
                      <a:pt x="202" y="61"/>
                    </a:lnTo>
                    <a:lnTo>
                      <a:pt x="215" y="60"/>
                    </a:lnTo>
                    <a:lnTo>
                      <a:pt x="228" y="58"/>
                    </a:lnTo>
                    <a:lnTo>
                      <a:pt x="242" y="56"/>
                    </a:lnTo>
                    <a:lnTo>
                      <a:pt x="255" y="53"/>
                    </a:lnTo>
                    <a:lnTo>
                      <a:pt x="270" y="51"/>
                    </a:lnTo>
                    <a:lnTo>
                      <a:pt x="285" y="47"/>
                    </a:lnTo>
                    <a:lnTo>
                      <a:pt x="300" y="44"/>
                    </a:lnTo>
                    <a:lnTo>
                      <a:pt x="315" y="40"/>
                    </a:lnTo>
                    <a:lnTo>
                      <a:pt x="330" y="35"/>
                    </a:lnTo>
                    <a:lnTo>
                      <a:pt x="346" y="30"/>
                    </a:lnTo>
                    <a:lnTo>
                      <a:pt x="362" y="24"/>
                    </a:lnTo>
                    <a:lnTo>
                      <a:pt x="379" y="18"/>
                    </a:lnTo>
                    <a:lnTo>
                      <a:pt x="397" y="11"/>
                    </a:lnTo>
                    <a:lnTo>
                      <a:pt x="414" y="4"/>
                    </a:lnTo>
                    <a:lnTo>
                      <a:pt x="421" y="6"/>
                    </a:lnTo>
                    <a:lnTo>
                      <a:pt x="428" y="7"/>
                    </a:lnTo>
                    <a:lnTo>
                      <a:pt x="436" y="8"/>
                    </a:lnTo>
                    <a:lnTo>
                      <a:pt x="443" y="10"/>
                    </a:lnTo>
                    <a:lnTo>
                      <a:pt x="450" y="11"/>
                    </a:lnTo>
                    <a:lnTo>
                      <a:pt x="457" y="12"/>
                    </a:lnTo>
                    <a:lnTo>
                      <a:pt x="465" y="14"/>
                    </a:lnTo>
                    <a:lnTo>
                      <a:pt x="472" y="15"/>
                    </a:lnTo>
                    <a:lnTo>
                      <a:pt x="479" y="15"/>
                    </a:lnTo>
                    <a:lnTo>
                      <a:pt x="486" y="16"/>
                    </a:lnTo>
                    <a:lnTo>
                      <a:pt x="493" y="17"/>
                    </a:lnTo>
                    <a:lnTo>
                      <a:pt x="500" y="18"/>
                    </a:lnTo>
                    <a:lnTo>
                      <a:pt x="507" y="18"/>
                    </a:lnTo>
                    <a:lnTo>
                      <a:pt x="514" y="19"/>
                    </a:lnTo>
                    <a:lnTo>
                      <a:pt x="520" y="19"/>
                    </a:lnTo>
                    <a:lnTo>
                      <a:pt x="526" y="19"/>
                    </a:lnTo>
                    <a:lnTo>
                      <a:pt x="533" y="19"/>
                    </a:lnTo>
                    <a:lnTo>
                      <a:pt x="539" y="19"/>
                    </a:lnTo>
                    <a:lnTo>
                      <a:pt x="545" y="19"/>
                    </a:lnTo>
                    <a:lnTo>
                      <a:pt x="551" y="19"/>
                    </a:lnTo>
                    <a:lnTo>
                      <a:pt x="557" y="18"/>
                    </a:lnTo>
                    <a:lnTo>
                      <a:pt x="562" y="17"/>
                    </a:lnTo>
                    <a:lnTo>
                      <a:pt x="568" y="16"/>
                    </a:lnTo>
                    <a:lnTo>
                      <a:pt x="573" y="15"/>
                    </a:lnTo>
                    <a:lnTo>
                      <a:pt x="578" y="14"/>
                    </a:lnTo>
                    <a:lnTo>
                      <a:pt x="583" y="13"/>
                    </a:lnTo>
                    <a:lnTo>
                      <a:pt x="588" y="11"/>
                    </a:lnTo>
                    <a:lnTo>
                      <a:pt x="593" y="9"/>
                    </a:lnTo>
                    <a:lnTo>
                      <a:pt x="599" y="7"/>
                    </a:lnTo>
                    <a:lnTo>
                      <a:pt x="603" y="5"/>
                    </a:lnTo>
                    <a:lnTo>
                      <a:pt x="607" y="2"/>
                    </a:lnTo>
                    <a:lnTo>
                      <a:pt x="611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3" y="5"/>
                    </a:lnTo>
                    <a:lnTo>
                      <a:pt x="615" y="7"/>
                    </a:lnTo>
                    <a:lnTo>
                      <a:pt x="617" y="9"/>
                    </a:lnTo>
                    <a:lnTo>
                      <a:pt x="619" y="12"/>
                    </a:lnTo>
                    <a:lnTo>
                      <a:pt x="622" y="15"/>
                    </a:lnTo>
                    <a:lnTo>
                      <a:pt x="625" y="17"/>
                    </a:lnTo>
                    <a:lnTo>
                      <a:pt x="628" y="20"/>
                    </a:lnTo>
                    <a:lnTo>
                      <a:pt x="631" y="23"/>
                    </a:lnTo>
                    <a:lnTo>
                      <a:pt x="635" y="25"/>
                    </a:lnTo>
                    <a:lnTo>
                      <a:pt x="638" y="28"/>
                    </a:lnTo>
                    <a:lnTo>
                      <a:pt x="642" y="30"/>
                    </a:lnTo>
                    <a:lnTo>
                      <a:pt x="645" y="32"/>
                    </a:lnTo>
                    <a:lnTo>
                      <a:pt x="649" y="33"/>
                    </a:lnTo>
                    <a:lnTo>
                      <a:pt x="653" y="35"/>
                    </a:lnTo>
                  </a:path>
                </a:pathLst>
              </a:custGeom>
              <a:solidFill>
                <a:srgbClr val="7F7F7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83" name="Freeform 215">
                <a:extLst>
                  <a:ext uri="{FF2B5EF4-FFF2-40B4-BE49-F238E27FC236}">
                    <a16:creationId xmlns:a16="http://schemas.microsoft.com/office/drawing/2014/main" id="{83751974-7D62-C06A-3602-945723344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2719"/>
                <a:ext cx="121" cy="110"/>
              </a:xfrm>
              <a:custGeom>
                <a:avLst/>
                <a:gdLst>
                  <a:gd name="T0" fmla="*/ 2 w 121"/>
                  <a:gd name="T1" fmla="*/ 100 h 110"/>
                  <a:gd name="T2" fmla="*/ 3 w 121"/>
                  <a:gd name="T3" fmla="*/ 100 h 110"/>
                  <a:gd name="T4" fmla="*/ 11 w 121"/>
                  <a:gd name="T5" fmla="*/ 97 h 110"/>
                  <a:gd name="T6" fmla="*/ 19 w 121"/>
                  <a:gd name="T7" fmla="*/ 93 h 110"/>
                  <a:gd name="T8" fmla="*/ 28 w 121"/>
                  <a:gd name="T9" fmla="*/ 88 h 110"/>
                  <a:gd name="T10" fmla="*/ 36 w 121"/>
                  <a:gd name="T11" fmla="*/ 82 h 110"/>
                  <a:gd name="T12" fmla="*/ 45 w 121"/>
                  <a:gd name="T13" fmla="*/ 76 h 110"/>
                  <a:gd name="T14" fmla="*/ 54 w 121"/>
                  <a:gd name="T15" fmla="*/ 69 h 110"/>
                  <a:gd name="T16" fmla="*/ 62 w 121"/>
                  <a:gd name="T17" fmla="*/ 61 h 110"/>
                  <a:gd name="T18" fmla="*/ 70 w 121"/>
                  <a:gd name="T19" fmla="*/ 53 h 110"/>
                  <a:gd name="T20" fmla="*/ 78 w 121"/>
                  <a:gd name="T21" fmla="*/ 45 h 110"/>
                  <a:gd name="T22" fmla="*/ 85 w 121"/>
                  <a:gd name="T23" fmla="*/ 37 h 110"/>
                  <a:gd name="T24" fmla="*/ 91 w 121"/>
                  <a:gd name="T25" fmla="*/ 29 h 110"/>
                  <a:gd name="T26" fmla="*/ 97 w 121"/>
                  <a:gd name="T27" fmla="*/ 22 h 110"/>
                  <a:gd name="T28" fmla="*/ 102 w 121"/>
                  <a:gd name="T29" fmla="*/ 15 h 110"/>
                  <a:gd name="T30" fmla="*/ 106 w 121"/>
                  <a:gd name="T31" fmla="*/ 9 h 110"/>
                  <a:gd name="T32" fmla="*/ 109 w 121"/>
                  <a:gd name="T33" fmla="*/ 4 h 110"/>
                  <a:gd name="T34" fmla="*/ 111 w 121"/>
                  <a:gd name="T35" fmla="*/ 0 h 110"/>
                  <a:gd name="T36" fmla="*/ 120 w 121"/>
                  <a:gd name="T37" fmla="*/ 3 h 110"/>
                  <a:gd name="T38" fmla="*/ 117 w 121"/>
                  <a:gd name="T39" fmla="*/ 9 h 110"/>
                  <a:gd name="T40" fmla="*/ 113 w 121"/>
                  <a:gd name="T41" fmla="*/ 15 h 110"/>
                  <a:gd name="T42" fmla="*/ 109 w 121"/>
                  <a:gd name="T43" fmla="*/ 21 h 110"/>
                  <a:gd name="T44" fmla="*/ 104 w 121"/>
                  <a:gd name="T45" fmla="*/ 28 h 110"/>
                  <a:gd name="T46" fmla="*/ 98 w 121"/>
                  <a:gd name="T47" fmla="*/ 36 h 110"/>
                  <a:gd name="T48" fmla="*/ 91 w 121"/>
                  <a:gd name="T49" fmla="*/ 44 h 110"/>
                  <a:gd name="T50" fmla="*/ 84 w 121"/>
                  <a:gd name="T51" fmla="*/ 52 h 110"/>
                  <a:gd name="T52" fmla="*/ 76 w 121"/>
                  <a:gd name="T53" fmla="*/ 61 h 110"/>
                  <a:gd name="T54" fmla="*/ 68 w 121"/>
                  <a:gd name="T55" fmla="*/ 68 h 110"/>
                  <a:gd name="T56" fmla="*/ 60 w 121"/>
                  <a:gd name="T57" fmla="*/ 76 h 110"/>
                  <a:gd name="T58" fmla="*/ 51 w 121"/>
                  <a:gd name="T59" fmla="*/ 84 h 110"/>
                  <a:gd name="T60" fmla="*/ 42 w 121"/>
                  <a:gd name="T61" fmla="*/ 91 h 110"/>
                  <a:gd name="T62" fmla="*/ 32 w 121"/>
                  <a:gd name="T63" fmla="*/ 97 h 110"/>
                  <a:gd name="T64" fmla="*/ 23 w 121"/>
                  <a:gd name="T65" fmla="*/ 102 h 110"/>
                  <a:gd name="T66" fmla="*/ 14 w 121"/>
                  <a:gd name="T67" fmla="*/ 106 h 110"/>
                  <a:gd name="T68" fmla="*/ 5 w 121"/>
                  <a:gd name="T69" fmla="*/ 109 h 110"/>
                  <a:gd name="T70" fmla="*/ 6 w 121"/>
                  <a:gd name="T71" fmla="*/ 109 h 110"/>
                  <a:gd name="T72" fmla="*/ 5 w 121"/>
                  <a:gd name="T73" fmla="*/ 109 h 110"/>
                  <a:gd name="T74" fmla="*/ 3 w 121"/>
                  <a:gd name="T75" fmla="*/ 109 h 110"/>
                  <a:gd name="T76" fmla="*/ 2 w 121"/>
                  <a:gd name="T77" fmla="*/ 109 h 110"/>
                  <a:gd name="T78" fmla="*/ 0 w 121"/>
                  <a:gd name="T79" fmla="*/ 107 h 110"/>
                  <a:gd name="T80" fmla="*/ 0 w 121"/>
                  <a:gd name="T81" fmla="*/ 105 h 110"/>
                  <a:gd name="T82" fmla="*/ 0 w 121"/>
                  <a:gd name="T83" fmla="*/ 104 h 110"/>
                  <a:gd name="T84" fmla="*/ 0 w 121"/>
                  <a:gd name="T85" fmla="*/ 102 h 110"/>
                  <a:gd name="T86" fmla="*/ 1 w 121"/>
                  <a:gd name="T87" fmla="*/ 101 h 110"/>
                  <a:gd name="T88" fmla="*/ 3 w 121"/>
                  <a:gd name="T89" fmla="*/ 100 h 110"/>
                  <a:gd name="T90" fmla="*/ 2 w 121"/>
                  <a:gd name="T91" fmla="*/ 10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1" h="110">
                    <a:moveTo>
                      <a:pt x="2" y="100"/>
                    </a:moveTo>
                    <a:lnTo>
                      <a:pt x="3" y="100"/>
                    </a:lnTo>
                    <a:lnTo>
                      <a:pt x="11" y="97"/>
                    </a:lnTo>
                    <a:lnTo>
                      <a:pt x="19" y="93"/>
                    </a:lnTo>
                    <a:lnTo>
                      <a:pt x="28" y="88"/>
                    </a:lnTo>
                    <a:lnTo>
                      <a:pt x="36" y="82"/>
                    </a:lnTo>
                    <a:lnTo>
                      <a:pt x="45" y="76"/>
                    </a:lnTo>
                    <a:lnTo>
                      <a:pt x="54" y="69"/>
                    </a:lnTo>
                    <a:lnTo>
                      <a:pt x="62" y="61"/>
                    </a:lnTo>
                    <a:lnTo>
                      <a:pt x="70" y="53"/>
                    </a:lnTo>
                    <a:lnTo>
                      <a:pt x="78" y="45"/>
                    </a:lnTo>
                    <a:lnTo>
                      <a:pt x="85" y="37"/>
                    </a:lnTo>
                    <a:lnTo>
                      <a:pt x="91" y="29"/>
                    </a:lnTo>
                    <a:lnTo>
                      <a:pt x="97" y="22"/>
                    </a:lnTo>
                    <a:lnTo>
                      <a:pt x="102" y="15"/>
                    </a:lnTo>
                    <a:lnTo>
                      <a:pt x="106" y="9"/>
                    </a:lnTo>
                    <a:lnTo>
                      <a:pt x="109" y="4"/>
                    </a:lnTo>
                    <a:lnTo>
                      <a:pt x="111" y="0"/>
                    </a:lnTo>
                    <a:lnTo>
                      <a:pt x="120" y="3"/>
                    </a:lnTo>
                    <a:lnTo>
                      <a:pt x="117" y="9"/>
                    </a:lnTo>
                    <a:lnTo>
                      <a:pt x="113" y="15"/>
                    </a:lnTo>
                    <a:lnTo>
                      <a:pt x="109" y="21"/>
                    </a:lnTo>
                    <a:lnTo>
                      <a:pt x="104" y="28"/>
                    </a:lnTo>
                    <a:lnTo>
                      <a:pt x="98" y="36"/>
                    </a:lnTo>
                    <a:lnTo>
                      <a:pt x="91" y="44"/>
                    </a:lnTo>
                    <a:lnTo>
                      <a:pt x="84" y="52"/>
                    </a:lnTo>
                    <a:lnTo>
                      <a:pt x="76" y="61"/>
                    </a:lnTo>
                    <a:lnTo>
                      <a:pt x="68" y="68"/>
                    </a:lnTo>
                    <a:lnTo>
                      <a:pt x="60" y="76"/>
                    </a:lnTo>
                    <a:lnTo>
                      <a:pt x="51" y="84"/>
                    </a:lnTo>
                    <a:lnTo>
                      <a:pt x="42" y="91"/>
                    </a:lnTo>
                    <a:lnTo>
                      <a:pt x="32" y="97"/>
                    </a:lnTo>
                    <a:lnTo>
                      <a:pt x="23" y="102"/>
                    </a:lnTo>
                    <a:lnTo>
                      <a:pt x="14" y="106"/>
                    </a:lnTo>
                    <a:lnTo>
                      <a:pt x="5" y="109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3" y="109"/>
                    </a:lnTo>
                    <a:lnTo>
                      <a:pt x="2" y="109"/>
                    </a:lnTo>
                    <a:lnTo>
                      <a:pt x="0" y="107"/>
                    </a:lnTo>
                    <a:lnTo>
                      <a:pt x="0" y="105"/>
                    </a:lnTo>
                    <a:lnTo>
                      <a:pt x="0" y="104"/>
                    </a:lnTo>
                    <a:lnTo>
                      <a:pt x="0" y="102"/>
                    </a:lnTo>
                    <a:lnTo>
                      <a:pt x="1" y="101"/>
                    </a:lnTo>
                    <a:lnTo>
                      <a:pt x="3" y="100"/>
                    </a:lnTo>
                    <a:lnTo>
                      <a:pt x="2" y="10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84" name="Freeform 216">
                <a:extLst>
                  <a:ext uri="{FF2B5EF4-FFF2-40B4-BE49-F238E27FC236}">
                    <a16:creationId xmlns:a16="http://schemas.microsoft.com/office/drawing/2014/main" id="{5F2D479B-64D0-CD1E-479C-8164B0862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819"/>
                <a:ext cx="535" cy="53"/>
              </a:xfrm>
              <a:custGeom>
                <a:avLst/>
                <a:gdLst>
                  <a:gd name="T0" fmla="*/ 6 w 535"/>
                  <a:gd name="T1" fmla="*/ 9 h 53"/>
                  <a:gd name="T2" fmla="*/ 29 w 535"/>
                  <a:gd name="T3" fmla="*/ 15 h 53"/>
                  <a:gd name="T4" fmla="*/ 56 w 535"/>
                  <a:gd name="T5" fmla="*/ 21 h 53"/>
                  <a:gd name="T6" fmla="*/ 86 w 535"/>
                  <a:gd name="T7" fmla="*/ 26 h 53"/>
                  <a:gd name="T8" fmla="*/ 117 w 535"/>
                  <a:gd name="T9" fmla="*/ 31 h 53"/>
                  <a:gd name="T10" fmla="*/ 151 w 535"/>
                  <a:gd name="T11" fmla="*/ 35 h 53"/>
                  <a:gd name="T12" fmla="*/ 185 w 535"/>
                  <a:gd name="T13" fmla="*/ 38 h 53"/>
                  <a:gd name="T14" fmla="*/ 222 w 535"/>
                  <a:gd name="T15" fmla="*/ 41 h 53"/>
                  <a:gd name="T16" fmla="*/ 258 w 535"/>
                  <a:gd name="T17" fmla="*/ 42 h 53"/>
                  <a:gd name="T18" fmla="*/ 295 w 535"/>
                  <a:gd name="T19" fmla="*/ 42 h 53"/>
                  <a:gd name="T20" fmla="*/ 331 w 535"/>
                  <a:gd name="T21" fmla="*/ 41 h 53"/>
                  <a:gd name="T22" fmla="*/ 369 w 535"/>
                  <a:gd name="T23" fmla="*/ 39 h 53"/>
                  <a:gd name="T24" fmla="*/ 404 w 535"/>
                  <a:gd name="T25" fmla="*/ 34 h 53"/>
                  <a:gd name="T26" fmla="*/ 438 w 535"/>
                  <a:gd name="T27" fmla="*/ 28 h 53"/>
                  <a:gd name="T28" fmla="*/ 471 w 535"/>
                  <a:gd name="T29" fmla="*/ 21 h 53"/>
                  <a:gd name="T30" fmla="*/ 502 w 535"/>
                  <a:gd name="T31" fmla="*/ 11 h 53"/>
                  <a:gd name="T32" fmla="*/ 530 w 535"/>
                  <a:gd name="T33" fmla="*/ 0 h 53"/>
                  <a:gd name="T34" fmla="*/ 520 w 535"/>
                  <a:gd name="T35" fmla="*/ 15 h 53"/>
                  <a:gd name="T36" fmla="*/ 489 w 535"/>
                  <a:gd name="T37" fmla="*/ 26 h 53"/>
                  <a:gd name="T38" fmla="*/ 456 w 535"/>
                  <a:gd name="T39" fmla="*/ 35 h 53"/>
                  <a:gd name="T40" fmla="*/ 423 w 535"/>
                  <a:gd name="T41" fmla="*/ 42 h 53"/>
                  <a:gd name="T42" fmla="*/ 387 w 535"/>
                  <a:gd name="T43" fmla="*/ 47 h 53"/>
                  <a:gd name="T44" fmla="*/ 351 w 535"/>
                  <a:gd name="T45" fmla="*/ 50 h 53"/>
                  <a:gd name="T46" fmla="*/ 313 w 535"/>
                  <a:gd name="T47" fmla="*/ 52 h 53"/>
                  <a:gd name="T48" fmla="*/ 276 w 535"/>
                  <a:gd name="T49" fmla="*/ 52 h 53"/>
                  <a:gd name="T50" fmla="*/ 240 w 535"/>
                  <a:gd name="T51" fmla="*/ 51 h 53"/>
                  <a:gd name="T52" fmla="*/ 204 w 535"/>
                  <a:gd name="T53" fmla="*/ 50 h 53"/>
                  <a:gd name="T54" fmla="*/ 167 w 535"/>
                  <a:gd name="T55" fmla="*/ 47 h 53"/>
                  <a:gd name="T56" fmla="*/ 133 w 535"/>
                  <a:gd name="T57" fmla="*/ 43 h 53"/>
                  <a:gd name="T58" fmla="*/ 100 w 535"/>
                  <a:gd name="T59" fmla="*/ 39 h 53"/>
                  <a:gd name="T60" fmla="*/ 70 w 535"/>
                  <a:gd name="T61" fmla="*/ 34 h 53"/>
                  <a:gd name="T62" fmla="*/ 41 w 535"/>
                  <a:gd name="T63" fmla="*/ 28 h 53"/>
                  <a:gd name="T64" fmla="*/ 15 w 535"/>
                  <a:gd name="T65" fmla="*/ 22 h 53"/>
                  <a:gd name="T66" fmla="*/ 1 w 535"/>
                  <a:gd name="T67" fmla="*/ 18 h 53"/>
                  <a:gd name="T68" fmla="*/ 2 w 535"/>
                  <a:gd name="T69" fmla="*/ 18 h 53"/>
                  <a:gd name="T70" fmla="*/ 0 w 535"/>
                  <a:gd name="T71" fmla="*/ 15 h 53"/>
                  <a:gd name="T72" fmla="*/ 1 w 535"/>
                  <a:gd name="T73" fmla="*/ 12 h 53"/>
                  <a:gd name="T74" fmla="*/ 4 w 535"/>
                  <a:gd name="T75" fmla="*/ 9 h 53"/>
                  <a:gd name="T76" fmla="*/ 8 w 535"/>
                  <a:gd name="T77" fmla="*/ 1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5" h="53">
                    <a:moveTo>
                      <a:pt x="8" y="11"/>
                    </a:moveTo>
                    <a:lnTo>
                      <a:pt x="6" y="9"/>
                    </a:lnTo>
                    <a:lnTo>
                      <a:pt x="17" y="13"/>
                    </a:lnTo>
                    <a:lnTo>
                      <a:pt x="29" y="15"/>
                    </a:lnTo>
                    <a:lnTo>
                      <a:pt x="42" y="18"/>
                    </a:lnTo>
                    <a:lnTo>
                      <a:pt x="56" y="21"/>
                    </a:lnTo>
                    <a:lnTo>
                      <a:pt x="71" y="24"/>
                    </a:lnTo>
                    <a:lnTo>
                      <a:pt x="86" y="26"/>
                    </a:lnTo>
                    <a:lnTo>
                      <a:pt x="102" y="29"/>
                    </a:lnTo>
                    <a:lnTo>
                      <a:pt x="117" y="31"/>
                    </a:lnTo>
                    <a:lnTo>
                      <a:pt x="134" y="33"/>
                    </a:lnTo>
                    <a:lnTo>
                      <a:pt x="151" y="35"/>
                    </a:lnTo>
                    <a:lnTo>
                      <a:pt x="168" y="37"/>
                    </a:lnTo>
                    <a:lnTo>
                      <a:pt x="185" y="38"/>
                    </a:lnTo>
                    <a:lnTo>
                      <a:pt x="204" y="40"/>
                    </a:lnTo>
                    <a:lnTo>
                      <a:pt x="222" y="41"/>
                    </a:lnTo>
                    <a:lnTo>
                      <a:pt x="240" y="41"/>
                    </a:lnTo>
                    <a:lnTo>
                      <a:pt x="258" y="42"/>
                    </a:lnTo>
                    <a:lnTo>
                      <a:pt x="276" y="42"/>
                    </a:lnTo>
                    <a:lnTo>
                      <a:pt x="295" y="42"/>
                    </a:lnTo>
                    <a:lnTo>
                      <a:pt x="313" y="42"/>
                    </a:lnTo>
                    <a:lnTo>
                      <a:pt x="331" y="41"/>
                    </a:lnTo>
                    <a:lnTo>
                      <a:pt x="351" y="40"/>
                    </a:lnTo>
                    <a:lnTo>
                      <a:pt x="369" y="39"/>
                    </a:lnTo>
                    <a:lnTo>
                      <a:pt x="386" y="37"/>
                    </a:lnTo>
                    <a:lnTo>
                      <a:pt x="404" y="34"/>
                    </a:lnTo>
                    <a:lnTo>
                      <a:pt x="421" y="32"/>
                    </a:lnTo>
                    <a:lnTo>
                      <a:pt x="438" y="28"/>
                    </a:lnTo>
                    <a:lnTo>
                      <a:pt x="454" y="25"/>
                    </a:lnTo>
                    <a:lnTo>
                      <a:pt x="471" y="21"/>
                    </a:lnTo>
                    <a:lnTo>
                      <a:pt x="487" y="16"/>
                    </a:lnTo>
                    <a:lnTo>
                      <a:pt x="502" y="11"/>
                    </a:lnTo>
                    <a:lnTo>
                      <a:pt x="517" y="6"/>
                    </a:lnTo>
                    <a:lnTo>
                      <a:pt x="530" y="0"/>
                    </a:lnTo>
                    <a:lnTo>
                      <a:pt x="534" y="9"/>
                    </a:lnTo>
                    <a:lnTo>
                      <a:pt x="520" y="15"/>
                    </a:lnTo>
                    <a:lnTo>
                      <a:pt x="505" y="21"/>
                    </a:lnTo>
                    <a:lnTo>
                      <a:pt x="489" y="26"/>
                    </a:lnTo>
                    <a:lnTo>
                      <a:pt x="474" y="31"/>
                    </a:lnTo>
                    <a:lnTo>
                      <a:pt x="456" y="35"/>
                    </a:lnTo>
                    <a:lnTo>
                      <a:pt x="440" y="38"/>
                    </a:lnTo>
                    <a:lnTo>
                      <a:pt x="423" y="42"/>
                    </a:lnTo>
                    <a:lnTo>
                      <a:pt x="405" y="44"/>
                    </a:lnTo>
                    <a:lnTo>
                      <a:pt x="387" y="47"/>
                    </a:lnTo>
                    <a:lnTo>
                      <a:pt x="369" y="48"/>
                    </a:lnTo>
                    <a:lnTo>
                      <a:pt x="351" y="50"/>
                    </a:lnTo>
                    <a:lnTo>
                      <a:pt x="332" y="51"/>
                    </a:lnTo>
                    <a:lnTo>
                      <a:pt x="313" y="52"/>
                    </a:lnTo>
                    <a:lnTo>
                      <a:pt x="295" y="52"/>
                    </a:lnTo>
                    <a:lnTo>
                      <a:pt x="276" y="52"/>
                    </a:lnTo>
                    <a:lnTo>
                      <a:pt x="258" y="52"/>
                    </a:lnTo>
                    <a:lnTo>
                      <a:pt x="240" y="51"/>
                    </a:lnTo>
                    <a:lnTo>
                      <a:pt x="221" y="51"/>
                    </a:lnTo>
                    <a:lnTo>
                      <a:pt x="204" y="50"/>
                    </a:lnTo>
                    <a:lnTo>
                      <a:pt x="184" y="48"/>
                    </a:lnTo>
                    <a:lnTo>
                      <a:pt x="167" y="47"/>
                    </a:lnTo>
                    <a:lnTo>
                      <a:pt x="150" y="45"/>
                    </a:lnTo>
                    <a:lnTo>
                      <a:pt x="133" y="43"/>
                    </a:lnTo>
                    <a:lnTo>
                      <a:pt x="116" y="41"/>
                    </a:lnTo>
                    <a:lnTo>
                      <a:pt x="100" y="39"/>
                    </a:lnTo>
                    <a:lnTo>
                      <a:pt x="85" y="36"/>
                    </a:lnTo>
                    <a:lnTo>
                      <a:pt x="70" y="34"/>
                    </a:lnTo>
                    <a:lnTo>
                      <a:pt x="54" y="31"/>
                    </a:lnTo>
                    <a:lnTo>
                      <a:pt x="41" y="28"/>
                    </a:lnTo>
                    <a:lnTo>
                      <a:pt x="28" y="25"/>
                    </a:lnTo>
                    <a:lnTo>
                      <a:pt x="15" y="22"/>
                    </a:lnTo>
                    <a:lnTo>
                      <a:pt x="4" y="19"/>
                    </a:lnTo>
                    <a:lnTo>
                      <a:pt x="1" y="18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2"/>
                    </a:lnTo>
                    <a:lnTo>
                      <a:pt x="2" y="10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85" name="Freeform 217">
                <a:extLst>
                  <a:ext uri="{FF2B5EF4-FFF2-40B4-BE49-F238E27FC236}">
                    <a16:creationId xmlns:a16="http://schemas.microsoft.com/office/drawing/2014/main" id="{DB01A8D1-AD83-7B62-E92C-A7949C1F8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685"/>
                <a:ext cx="407" cy="80"/>
              </a:xfrm>
              <a:custGeom>
                <a:avLst/>
                <a:gdLst>
                  <a:gd name="T0" fmla="*/ 403 w 407"/>
                  <a:gd name="T1" fmla="*/ 10 h 80"/>
                  <a:gd name="T2" fmla="*/ 368 w 407"/>
                  <a:gd name="T3" fmla="*/ 24 h 80"/>
                  <a:gd name="T4" fmla="*/ 335 w 407"/>
                  <a:gd name="T5" fmla="*/ 36 h 80"/>
                  <a:gd name="T6" fmla="*/ 304 w 407"/>
                  <a:gd name="T7" fmla="*/ 46 h 80"/>
                  <a:gd name="T8" fmla="*/ 274 w 407"/>
                  <a:gd name="T9" fmla="*/ 53 h 80"/>
                  <a:gd name="T10" fmla="*/ 244 w 407"/>
                  <a:gd name="T11" fmla="*/ 59 h 80"/>
                  <a:gd name="T12" fmla="*/ 217 w 407"/>
                  <a:gd name="T13" fmla="*/ 64 h 80"/>
                  <a:gd name="T14" fmla="*/ 191 w 407"/>
                  <a:gd name="T15" fmla="*/ 67 h 80"/>
                  <a:gd name="T16" fmla="*/ 166 w 407"/>
                  <a:gd name="T17" fmla="*/ 70 h 80"/>
                  <a:gd name="T18" fmla="*/ 142 w 407"/>
                  <a:gd name="T19" fmla="*/ 71 h 80"/>
                  <a:gd name="T20" fmla="*/ 119 w 407"/>
                  <a:gd name="T21" fmla="*/ 73 h 80"/>
                  <a:gd name="T22" fmla="*/ 97 w 407"/>
                  <a:gd name="T23" fmla="*/ 73 h 80"/>
                  <a:gd name="T24" fmla="*/ 76 w 407"/>
                  <a:gd name="T25" fmla="*/ 74 h 80"/>
                  <a:gd name="T26" fmla="*/ 57 w 407"/>
                  <a:gd name="T27" fmla="*/ 75 h 80"/>
                  <a:gd name="T28" fmla="*/ 38 w 407"/>
                  <a:gd name="T29" fmla="*/ 75 h 80"/>
                  <a:gd name="T30" fmla="*/ 20 w 407"/>
                  <a:gd name="T31" fmla="*/ 77 h 80"/>
                  <a:gd name="T32" fmla="*/ 2 w 407"/>
                  <a:gd name="T33" fmla="*/ 79 h 80"/>
                  <a:gd name="T34" fmla="*/ 10 w 407"/>
                  <a:gd name="T35" fmla="*/ 68 h 80"/>
                  <a:gd name="T36" fmla="*/ 28 w 407"/>
                  <a:gd name="T37" fmla="*/ 66 h 80"/>
                  <a:gd name="T38" fmla="*/ 47 w 407"/>
                  <a:gd name="T39" fmla="*/ 65 h 80"/>
                  <a:gd name="T40" fmla="*/ 66 w 407"/>
                  <a:gd name="T41" fmla="*/ 64 h 80"/>
                  <a:gd name="T42" fmla="*/ 86 w 407"/>
                  <a:gd name="T43" fmla="*/ 64 h 80"/>
                  <a:gd name="T44" fmla="*/ 107 w 407"/>
                  <a:gd name="T45" fmla="*/ 63 h 80"/>
                  <a:gd name="T46" fmla="*/ 129 w 407"/>
                  <a:gd name="T47" fmla="*/ 62 h 80"/>
                  <a:gd name="T48" fmla="*/ 153 w 407"/>
                  <a:gd name="T49" fmla="*/ 61 h 80"/>
                  <a:gd name="T50" fmla="*/ 177 w 407"/>
                  <a:gd name="T51" fmla="*/ 59 h 80"/>
                  <a:gd name="T52" fmla="*/ 203 w 407"/>
                  <a:gd name="T53" fmla="*/ 56 h 80"/>
                  <a:gd name="T54" fmla="*/ 229 w 407"/>
                  <a:gd name="T55" fmla="*/ 52 h 80"/>
                  <a:gd name="T56" fmla="*/ 257 w 407"/>
                  <a:gd name="T57" fmla="*/ 47 h 80"/>
                  <a:gd name="T58" fmla="*/ 286 w 407"/>
                  <a:gd name="T59" fmla="*/ 40 h 80"/>
                  <a:gd name="T60" fmla="*/ 317 w 407"/>
                  <a:gd name="T61" fmla="*/ 31 h 80"/>
                  <a:gd name="T62" fmla="*/ 349 w 407"/>
                  <a:gd name="T63" fmla="*/ 20 h 80"/>
                  <a:gd name="T64" fmla="*/ 382 w 407"/>
                  <a:gd name="T65" fmla="*/ 7 h 80"/>
                  <a:gd name="T66" fmla="*/ 402 w 407"/>
                  <a:gd name="T67" fmla="*/ 0 h 80"/>
                  <a:gd name="T68" fmla="*/ 401 w 407"/>
                  <a:gd name="T69" fmla="*/ 0 h 80"/>
                  <a:gd name="T70" fmla="*/ 404 w 407"/>
                  <a:gd name="T71" fmla="*/ 2 h 80"/>
                  <a:gd name="T72" fmla="*/ 406 w 407"/>
                  <a:gd name="T73" fmla="*/ 5 h 80"/>
                  <a:gd name="T74" fmla="*/ 404 w 407"/>
                  <a:gd name="T75" fmla="*/ 8 h 80"/>
                  <a:gd name="T76" fmla="*/ 400 w 407"/>
                  <a:gd name="T77" fmla="*/ 1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07" h="80">
                    <a:moveTo>
                      <a:pt x="400" y="10"/>
                    </a:moveTo>
                    <a:lnTo>
                      <a:pt x="403" y="10"/>
                    </a:lnTo>
                    <a:lnTo>
                      <a:pt x="385" y="17"/>
                    </a:lnTo>
                    <a:lnTo>
                      <a:pt x="368" y="24"/>
                    </a:lnTo>
                    <a:lnTo>
                      <a:pt x="352" y="30"/>
                    </a:lnTo>
                    <a:lnTo>
                      <a:pt x="335" y="36"/>
                    </a:lnTo>
                    <a:lnTo>
                      <a:pt x="319" y="41"/>
                    </a:lnTo>
                    <a:lnTo>
                      <a:pt x="304" y="46"/>
                    </a:lnTo>
                    <a:lnTo>
                      <a:pt x="289" y="50"/>
                    </a:lnTo>
                    <a:lnTo>
                      <a:pt x="274" y="53"/>
                    </a:lnTo>
                    <a:lnTo>
                      <a:pt x="259" y="57"/>
                    </a:lnTo>
                    <a:lnTo>
                      <a:pt x="244" y="59"/>
                    </a:lnTo>
                    <a:lnTo>
                      <a:pt x="230" y="62"/>
                    </a:lnTo>
                    <a:lnTo>
                      <a:pt x="217" y="64"/>
                    </a:lnTo>
                    <a:lnTo>
                      <a:pt x="204" y="66"/>
                    </a:lnTo>
                    <a:lnTo>
                      <a:pt x="191" y="67"/>
                    </a:lnTo>
                    <a:lnTo>
                      <a:pt x="178" y="69"/>
                    </a:lnTo>
                    <a:lnTo>
                      <a:pt x="166" y="70"/>
                    </a:lnTo>
                    <a:lnTo>
                      <a:pt x="154" y="71"/>
                    </a:lnTo>
                    <a:lnTo>
                      <a:pt x="142" y="71"/>
                    </a:lnTo>
                    <a:lnTo>
                      <a:pt x="130" y="72"/>
                    </a:lnTo>
                    <a:lnTo>
                      <a:pt x="119" y="73"/>
                    </a:lnTo>
                    <a:lnTo>
                      <a:pt x="108" y="73"/>
                    </a:lnTo>
                    <a:lnTo>
                      <a:pt x="97" y="73"/>
                    </a:lnTo>
                    <a:lnTo>
                      <a:pt x="86" y="74"/>
                    </a:lnTo>
                    <a:lnTo>
                      <a:pt x="76" y="74"/>
                    </a:lnTo>
                    <a:lnTo>
                      <a:pt x="66" y="74"/>
                    </a:lnTo>
                    <a:lnTo>
                      <a:pt x="57" y="75"/>
                    </a:lnTo>
                    <a:lnTo>
                      <a:pt x="47" y="75"/>
                    </a:lnTo>
                    <a:lnTo>
                      <a:pt x="38" y="75"/>
                    </a:lnTo>
                    <a:lnTo>
                      <a:pt x="29" y="76"/>
                    </a:lnTo>
                    <a:lnTo>
                      <a:pt x="20" y="77"/>
                    </a:lnTo>
                    <a:lnTo>
                      <a:pt x="11" y="78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0" y="68"/>
                    </a:lnTo>
                    <a:lnTo>
                      <a:pt x="19" y="67"/>
                    </a:lnTo>
                    <a:lnTo>
                      <a:pt x="28" y="66"/>
                    </a:lnTo>
                    <a:lnTo>
                      <a:pt x="37" y="66"/>
                    </a:lnTo>
                    <a:lnTo>
                      <a:pt x="47" y="65"/>
                    </a:lnTo>
                    <a:lnTo>
                      <a:pt x="56" y="65"/>
                    </a:lnTo>
                    <a:lnTo>
                      <a:pt x="66" y="64"/>
                    </a:lnTo>
                    <a:lnTo>
                      <a:pt x="76" y="64"/>
                    </a:lnTo>
                    <a:lnTo>
                      <a:pt x="86" y="64"/>
                    </a:lnTo>
                    <a:lnTo>
                      <a:pt x="97" y="63"/>
                    </a:lnTo>
                    <a:lnTo>
                      <a:pt x="107" y="63"/>
                    </a:lnTo>
                    <a:lnTo>
                      <a:pt x="118" y="63"/>
                    </a:lnTo>
                    <a:lnTo>
                      <a:pt x="129" y="62"/>
                    </a:lnTo>
                    <a:lnTo>
                      <a:pt x="142" y="62"/>
                    </a:lnTo>
                    <a:lnTo>
                      <a:pt x="153" y="61"/>
                    </a:lnTo>
                    <a:lnTo>
                      <a:pt x="165" y="60"/>
                    </a:lnTo>
                    <a:lnTo>
                      <a:pt x="177" y="59"/>
                    </a:lnTo>
                    <a:lnTo>
                      <a:pt x="190" y="58"/>
                    </a:lnTo>
                    <a:lnTo>
                      <a:pt x="203" y="56"/>
                    </a:lnTo>
                    <a:lnTo>
                      <a:pt x="216" y="54"/>
                    </a:lnTo>
                    <a:lnTo>
                      <a:pt x="229" y="52"/>
                    </a:lnTo>
                    <a:lnTo>
                      <a:pt x="243" y="50"/>
                    </a:lnTo>
                    <a:lnTo>
                      <a:pt x="257" y="47"/>
                    </a:lnTo>
                    <a:lnTo>
                      <a:pt x="272" y="43"/>
                    </a:lnTo>
                    <a:lnTo>
                      <a:pt x="286" y="40"/>
                    </a:lnTo>
                    <a:lnTo>
                      <a:pt x="302" y="36"/>
                    </a:lnTo>
                    <a:lnTo>
                      <a:pt x="317" y="31"/>
                    </a:lnTo>
                    <a:lnTo>
                      <a:pt x="332" y="26"/>
                    </a:lnTo>
                    <a:lnTo>
                      <a:pt x="349" y="20"/>
                    </a:lnTo>
                    <a:lnTo>
                      <a:pt x="365" y="14"/>
                    </a:lnTo>
                    <a:lnTo>
                      <a:pt x="382" y="7"/>
                    </a:lnTo>
                    <a:lnTo>
                      <a:pt x="399" y="0"/>
                    </a:lnTo>
                    <a:lnTo>
                      <a:pt x="402" y="0"/>
                    </a:lnTo>
                    <a:lnTo>
                      <a:pt x="399" y="0"/>
                    </a:lnTo>
                    <a:lnTo>
                      <a:pt x="401" y="0"/>
                    </a:lnTo>
                    <a:lnTo>
                      <a:pt x="403" y="0"/>
                    </a:lnTo>
                    <a:lnTo>
                      <a:pt x="404" y="2"/>
                    </a:lnTo>
                    <a:lnTo>
                      <a:pt x="406" y="3"/>
                    </a:lnTo>
                    <a:lnTo>
                      <a:pt x="406" y="5"/>
                    </a:lnTo>
                    <a:lnTo>
                      <a:pt x="406" y="7"/>
                    </a:lnTo>
                    <a:lnTo>
                      <a:pt x="404" y="8"/>
                    </a:lnTo>
                    <a:lnTo>
                      <a:pt x="403" y="10"/>
                    </a:lnTo>
                    <a:lnTo>
                      <a:pt x="400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86" name="Freeform 218">
                <a:extLst>
                  <a:ext uri="{FF2B5EF4-FFF2-40B4-BE49-F238E27FC236}">
                    <a16:creationId xmlns:a16="http://schemas.microsoft.com/office/drawing/2014/main" id="{A0175182-6487-C45B-6DBA-B4631DEB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2681"/>
                <a:ext cx="203" cy="30"/>
              </a:xfrm>
              <a:custGeom>
                <a:avLst/>
                <a:gdLst>
                  <a:gd name="T0" fmla="*/ 198 w 203"/>
                  <a:gd name="T1" fmla="*/ 9 h 30"/>
                  <a:gd name="T2" fmla="*/ 190 w 203"/>
                  <a:gd name="T3" fmla="*/ 14 h 30"/>
                  <a:gd name="T4" fmla="*/ 181 w 203"/>
                  <a:gd name="T5" fmla="*/ 19 h 30"/>
                  <a:gd name="T6" fmla="*/ 171 w 203"/>
                  <a:gd name="T7" fmla="*/ 23 h 30"/>
                  <a:gd name="T8" fmla="*/ 160 w 203"/>
                  <a:gd name="T9" fmla="*/ 25 h 30"/>
                  <a:gd name="T10" fmla="*/ 149 w 203"/>
                  <a:gd name="T11" fmla="*/ 27 h 30"/>
                  <a:gd name="T12" fmla="*/ 137 w 203"/>
                  <a:gd name="T13" fmla="*/ 28 h 30"/>
                  <a:gd name="T14" fmla="*/ 125 w 203"/>
                  <a:gd name="T15" fmla="*/ 29 h 30"/>
                  <a:gd name="T16" fmla="*/ 112 w 203"/>
                  <a:gd name="T17" fmla="*/ 29 h 30"/>
                  <a:gd name="T18" fmla="*/ 99 w 203"/>
                  <a:gd name="T19" fmla="*/ 29 h 30"/>
                  <a:gd name="T20" fmla="*/ 86 w 203"/>
                  <a:gd name="T21" fmla="*/ 28 h 30"/>
                  <a:gd name="T22" fmla="*/ 72 w 203"/>
                  <a:gd name="T23" fmla="*/ 26 h 30"/>
                  <a:gd name="T24" fmla="*/ 58 w 203"/>
                  <a:gd name="T25" fmla="*/ 24 h 30"/>
                  <a:gd name="T26" fmla="*/ 44 w 203"/>
                  <a:gd name="T27" fmla="*/ 22 h 30"/>
                  <a:gd name="T28" fmla="*/ 29 w 203"/>
                  <a:gd name="T29" fmla="*/ 20 h 30"/>
                  <a:gd name="T30" fmla="*/ 15 w 203"/>
                  <a:gd name="T31" fmla="*/ 17 h 30"/>
                  <a:gd name="T32" fmla="*/ 0 w 203"/>
                  <a:gd name="T33" fmla="*/ 14 h 30"/>
                  <a:gd name="T34" fmla="*/ 9 w 203"/>
                  <a:gd name="T35" fmla="*/ 6 h 30"/>
                  <a:gd name="T36" fmla="*/ 24 w 203"/>
                  <a:gd name="T37" fmla="*/ 8 h 30"/>
                  <a:gd name="T38" fmla="*/ 38 w 203"/>
                  <a:gd name="T39" fmla="*/ 11 h 30"/>
                  <a:gd name="T40" fmla="*/ 52 w 203"/>
                  <a:gd name="T41" fmla="*/ 14 h 30"/>
                  <a:gd name="T42" fmla="*/ 66 w 203"/>
                  <a:gd name="T43" fmla="*/ 16 h 30"/>
                  <a:gd name="T44" fmla="*/ 80 w 203"/>
                  <a:gd name="T45" fmla="*/ 17 h 30"/>
                  <a:gd name="T46" fmla="*/ 93 w 203"/>
                  <a:gd name="T47" fmla="*/ 18 h 30"/>
                  <a:gd name="T48" fmla="*/ 106 w 203"/>
                  <a:gd name="T49" fmla="*/ 19 h 30"/>
                  <a:gd name="T50" fmla="*/ 119 w 203"/>
                  <a:gd name="T51" fmla="*/ 19 h 30"/>
                  <a:gd name="T52" fmla="*/ 131 w 203"/>
                  <a:gd name="T53" fmla="*/ 19 h 30"/>
                  <a:gd name="T54" fmla="*/ 142 w 203"/>
                  <a:gd name="T55" fmla="*/ 18 h 30"/>
                  <a:gd name="T56" fmla="*/ 153 w 203"/>
                  <a:gd name="T57" fmla="*/ 16 h 30"/>
                  <a:gd name="T58" fmla="*/ 163 w 203"/>
                  <a:gd name="T59" fmla="*/ 14 h 30"/>
                  <a:gd name="T60" fmla="*/ 173 w 203"/>
                  <a:gd name="T61" fmla="*/ 11 h 30"/>
                  <a:gd name="T62" fmla="*/ 182 w 203"/>
                  <a:gd name="T63" fmla="*/ 7 h 30"/>
                  <a:gd name="T64" fmla="*/ 189 w 203"/>
                  <a:gd name="T65" fmla="*/ 3 h 30"/>
                  <a:gd name="T66" fmla="*/ 202 w 203"/>
                  <a:gd name="T67" fmla="*/ 5 h 30"/>
                  <a:gd name="T68" fmla="*/ 195 w 203"/>
                  <a:gd name="T69" fmla="*/ 0 h 30"/>
                  <a:gd name="T70" fmla="*/ 198 w 203"/>
                  <a:gd name="T71" fmla="*/ 1 h 30"/>
                  <a:gd name="T72" fmla="*/ 200 w 203"/>
                  <a:gd name="T73" fmla="*/ 4 h 30"/>
                  <a:gd name="T74" fmla="*/ 200 w 203"/>
                  <a:gd name="T75" fmla="*/ 7 h 30"/>
                  <a:gd name="T76" fmla="*/ 191 w 203"/>
                  <a:gd name="T77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3" h="30">
                    <a:moveTo>
                      <a:pt x="191" y="5"/>
                    </a:moveTo>
                    <a:lnTo>
                      <a:pt x="198" y="9"/>
                    </a:lnTo>
                    <a:lnTo>
                      <a:pt x="194" y="12"/>
                    </a:lnTo>
                    <a:lnTo>
                      <a:pt x="190" y="14"/>
                    </a:lnTo>
                    <a:lnTo>
                      <a:pt x="185" y="17"/>
                    </a:lnTo>
                    <a:lnTo>
                      <a:pt x="181" y="19"/>
                    </a:lnTo>
                    <a:lnTo>
                      <a:pt x="176" y="21"/>
                    </a:lnTo>
                    <a:lnTo>
                      <a:pt x="171" y="23"/>
                    </a:lnTo>
                    <a:lnTo>
                      <a:pt x="165" y="24"/>
                    </a:lnTo>
                    <a:lnTo>
                      <a:pt x="160" y="25"/>
                    </a:lnTo>
                    <a:lnTo>
                      <a:pt x="154" y="26"/>
                    </a:lnTo>
                    <a:lnTo>
                      <a:pt x="149" y="27"/>
                    </a:lnTo>
                    <a:lnTo>
                      <a:pt x="143" y="28"/>
                    </a:lnTo>
                    <a:lnTo>
                      <a:pt x="137" y="28"/>
                    </a:lnTo>
                    <a:lnTo>
                      <a:pt x="131" y="29"/>
                    </a:lnTo>
                    <a:lnTo>
                      <a:pt x="125" y="29"/>
                    </a:lnTo>
                    <a:lnTo>
                      <a:pt x="119" y="29"/>
                    </a:lnTo>
                    <a:lnTo>
                      <a:pt x="112" y="29"/>
                    </a:lnTo>
                    <a:lnTo>
                      <a:pt x="106" y="29"/>
                    </a:lnTo>
                    <a:lnTo>
                      <a:pt x="99" y="29"/>
                    </a:lnTo>
                    <a:lnTo>
                      <a:pt x="93" y="28"/>
                    </a:lnTo>
                    <a:lnTo>
                      <a:pt x="86" y="28"/>
                    </a:lnTo>
                    <a:lnTo>
                      <a:pt x="79" y="27"/>
                    </a:lnTo>
                    <a:lnTo>
                      <a:pt x="72" y="26"/>
                    </a:lnTo>
                    <a:lnTo>
                      <a:pt x="65" y="25"/>
                    </a:lnTo>
                    <a:lnTo>
                      <a:pt x="58" y="24"/>
                    </a:lnTo>
                    <a:lnTo>
                      <a:pt x="51" y="24"/>
                    </a:lnTo>
                    <a:lnTo>
                      <a:pt x="44" y="22"/>
                    </a:lnTo>
                    <a:lnTo>
                      <a:pt x="36" y="21"/>
                    </a:lnTo>
                    <a:lnTo>
                      <a:pt x="29" y="20"/>
                    </a:lnTo>
                    <a:lnTo>
                      <a:pt x="22" y="18"/>
                    </a:lnTo>
                    <a:lnTo>
                      <a:pt x="15" y="17"/>
                    </a:lnTo>
                    <a:lnTo>
                      <a:pt x="7" y="16"/>
                    </a:lnTo>
                    <a:lnTo>
                      <a:pt x="0" y="14"/>
                    </a:lnTo>
                    <a:lnTo>
                      <a:pt x="2" y="4"/>
                    </a:lnTo>
                    <a:lnTo>
                      <a:pt x="9" y="6"/>
                    </a:lnTo>
                    <a:lnTo>
                      <a:pt x="16" y="7"/>
                    </a:lnTo>
                    <a:lnTo>
                      <a:pt x="24" y="8"/>
                    </a:lnTo>
                    <a:lnTo>
                      <a:pt x="31" y="10"/>
                    </a:lnTo>
                    <a:lnTo>
                      <a:pt x="38" y="11"/>
                    </a:lnTo>
                    <a:lnTo>
                      <a:pt x="45" y="12"/>
                    </a:lnTo>
                    <a:lnTo>
                      <a:pt x="52" y="14"/>
                    </a:lnTo>
                    <a:lnTo>
                      <a:pt x="59" y="15"/>
                    </a:lnTo>
                    <a:lnTo>
                      <a:pt x="66" y="16"/>
                    </a:lnTo>
                    <a:lnTo>
                      <a:pt x="73" y="16"/>
                    </a:lnTo>
                    <a:lnTo>
                      <a:pt x="80" y="17"/>
                    </a:lnTo>
                    <a:lnTo>
                      <a:pt x="87" y="18"/>
                    </a:lnTo>
                    <a:lnTo>
                      <a:pt x="93" y="18"/>
                    </a:lnTo>
                    <a:lnTo>
                      <a:pt x="100" y="19"/>
                    </a:lnTo>
                    <a:lnTo>
                      <a:pt x="106" y="19"/>
                    </a:lnTo>
                    <a:lnTo>
                      <a:pt x="112" y="19"/>
                    </a:lnTo>
                    <a:lnTo>
                      <a:pt x="119" y="19"/>
                    </a:lnTo>
                    <a:lnTo>
                      <a:pt x="125" y="19"/>
                    </a:lnTo>
                    <a:lnTo>
                      <a:pt x="131" y="19"/>
                    </a:lnTo>
                    <a:lnTo>
                      <a:pt x="136" y="19"/>
                    </a:lnTo>
                    <a:lnTo>
                      <a:pt x="142" y="18"/>
                    </a:lnTo>
                    <a:lnTo>
                      <a:pt x="148" y="17"/>
                    </a:lnTo>
                    <a:lnTo>
                      <a:pt x="153" y="16"/>
                    </a:lnTo>
                    <a:lnTo>
                      <a:pt x="158" y="15"/>
                    </a:lnTo>
                    <a:lnTo>
                      <a:pt x="163" y="14"/>
                    </a:lnTo>
                    <a:lnTo>
                      <a:pt x="168" y="13"/>
                    </a:lnTo>
                    <a:lnTo>
                      <a:pt x="173" y="11"/>
                    </a:lnTo>
                    <a:lnTo>
                      <a:pt x="177" y="9"/>
                    </a:lnTo>
                    <a:lnTo>
                      <a:pt x="182" y="7"/>
                    </a:lnTo>
                    <a:lnTo>
                      <a:pt x="186" y="5"/>
                    </a:lnTo>
                    <a:lnTo>
                      <a:pt x="189" y="3"/>
                    </a:lnTo>
                    <a:lnTo>
                      <a:pt x="193" y="1"/>
                    </a:lnTo>
                    <a:lnTo>
                      <a:pt x="202" y="5"/>
                    </a:lnTo>
                    <a:lnTo>
                      <a:pt x="193" y="1"/>
                    </a:lnTo>
                    <a:lnTo>
                      <a:pt x="195" y="0"/>
                    </a:lnTo>
                    <a:lnTo>
                      <a:pt x="197" y="0"/>
                    </a:lnTo>
                    <a:lnTo>
                      <a:pt x="198" y="1"/>
                    </a:lnTo>
                    <a:lnTo>
                      <a:pt x="200" y="2"/>
                    </a:lnTo>
                    <a:lnTo>
                      <a:pt x="200" y="4"/>
                    </a:lnTo>
                    <a:lnTo>
                      <a:pt x="200" y="6"/>
                    </a:lnTo>
                    <a:lnTo>
                      <a:pt x="200" y="7"/>
                    </a:lnTo>
                    <a:lnTo>
                      <a:pt x="198" y="9"/>
                    </a:lnTo>
                    <a:lnTo>
                      <a:pt x="191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87" name="Freeform 219">
                <a:extLst>
                  <a:ext uri="{FF2B5EF4-FFF2-40B4-BE49-F238E27FC236}">
                    <a16:creationId xmlns:a16="http://schemas.microsoft.com/office/drawing/2014/main" id="{9A11F56B-9F5A-7B23-B5DA-59FC82696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1" y="2685"/>
                <a:ext cx="53" cy="42"/>
              </a:xfrm>
              <a:custGeom>
                <a:avLst/>
                <a:gdLst>
                  <a:gd name="T0" fmla="*/ 43 w 53"/>
                  <a:gd name="T1" fmla="*/ 34 h 42"/>
                  <a:gd name="T2" fmla="*/ 46 w 53"/>
                  <a:gd name="T3" fmla="*/ 41 h 42"/>
                  <a:gd name="T4" fmla="*/ 42 w 53"/>
                  <a:gd name="T5" fmla="*/ 39 h 42"/>
                  <a:gd name="T6" fmla="*/ 38 w 53"/>
                  <a:gd name="T7" fmla="*/ 37 h 42"/>
                  <a:gd name="T8" fmla="*/ 34 w 53"/>
                  <a:gd name="T9" fmla="*/ 35 h 42"/>
                  <a:gd name="T10" fmla="*/ 30 w 53"/>
                  <a:gd name="T11" fmla="*/ 33 h 42"/>
                  <a:gd name="T12" fmla="*/ 26 w 53"/>
                  <a:gd name="T13" fmla="*/ 31 h 42"/>
                  <a:gd name="T14" fmla="*/ 23 w 53"/>
                  <a:gd name="T15" fmla="*/ 28 h 42"/>
                  <a:gd name="T16" fmla="*/ 19 w 53"/>
                  <a:gd name="T17" fmla="*/ 25 h 42"/>
                  <a:gd name="T18" fmla="*/ 16 w 53"/>
                  <a:gd name="T19" fmla="*/ 22 h 42"/>
                  <a:gd name="T20" fmla="*/ 13 w 53"/>
                  <a:gd name="T21" fmla="*/ 19 h 42"/>
                  <a:gd name="T22" fmla="*/ 10 w 53"/>
                  <a:gd name="T23" fmla="*/ 16 h 42"/>
                  <a:gd name="T24" fmla="*/ 7 w 53"/>
                  <a:gd name="T25" fmla="*/ 14 h 42"/>
                  <a:gd name="T26" fmla="*/ 5 w 53"/>
                  <a:gd name="T27" fmla="*/ 11 h 42"/>
                  <a:gd name="T28" fmla="*/ 3 w 53"/>
                  <a:gd name="T29" fmla="*/ 9 h 42"/>
                  <a:gd name="T30" fmla="*/ 2 w 53"/>
                  <a:gd name="T31" fmla="*/ 6 h 42"/>
                  <a:gd name="T32" fmla="*/ 1 w 53"/>
                  <a:gd name="T33" fmla="*/ 4 h 42"/>
                  <a:gd name="T34" fmla="*/ 0 w 53"/>
                  <a:gd name="T35" fmla="*/ 1 h 42"/>
                  <a:gd name="T36" fmla="*/ 10 w 53"/>
                  <a:gd name="T37" fmla="*/ 1 h 42"/>
                  <a:gd name="T38" fmla="*/ 9 w 53"/>
                  <a:gd name="T39" fmla="*/ 0 h 42"/>
                  <a:gd name="T40" fmla="*/ 10 w 53"/>
                  <a:gd name="T41" fmla="*/ 1 h 42"/>
                  <a:gd name="T42" fmla="*/ 11 w 53"/>
                  <a:gd name="T43" fmla="*/ 3 h 42"/>
                  <a:gd name="T44" fmla="*/ 12 w 53"/>
                  <a:gd name="T45" fmla="*/ 5 h 42"/>
                  <a:gd name="T46" fmla="*/ 14 w 53"/>
                  <a:gd name="T47" fmla="*/ 7 h 42"/>
                  <a:gd name="T48" fmla="*/ 16 w 53"/>
                  <a:gd name="T49" fmla="*/ 9 h 42"/>
                  <a:gd name="T50" fmla="*/ 19 w 53"/>
                  <a:gd name="T51" fmla="*/ 12 h 42"/>
                  <a:gd name="T52" fmla="*/ 22 w 53"/>
                  <a:gd name="T53" fmla="*/ 15 h 42"/>
                  <a:gd name="T54" fmla="*/ 25 w 53"/>
                  <a:gd name="T55" fmla="*/ 17 h 42"/>
                  <a:gd name="T56" fmla="*/ 28 w 53"/>
                  <a:gd name="T57" fmla="*/ 20 h 42"/>
                  <a:gd name="T58" fmla="*/ 31 w 53"/>
                  <a:gd name="T59" fmla="*/ 22 h 42"/>
                  <a:gd name="T60" fmla="*/ 35 w 53"/>
                  <a:gd name="T61" fmla="*/ 24 h 42"/>
                  <a:gd name="T62" fmla="*/ 38 w 53"/>
                  <a:gd name="T63" fmla="*/ 26 h 42"/>
                  <a:gd name="T64" fmla="*/ 41 w 53"/>
                  <a:gd name="T65" fmla="*/ 28 h 42"/>
                  <a:gd name="T66" fmla="*/ 45 w 53"/>
                  <a:gd name="T67" fmla="*/ 30 h 42"/>
                  <a:gd name="T68" fmla="*/ 48 w 53"/>
                  <a:gd name="T69" fmla="*/ 31 h 42"/>
                  <a:gd name="T70" fmla="*/ 52 w 53"/>
                  <a:gd name="T71" fmla="*/ 37 h 42"/>
                  <a:gd name="T72" fmla="*/ 48 w 53"/>
                  <a:gd name="T73" fmla="*/ 31 h 42"/>
                  <a:gd name="T74" fmla="*/ 50 w 53"/>
                  <a:gd name="T75" fmla="*/ 32 h 42"/>
                  <a:gd name="T76" fmla="*/ 52 w 53"/>
                  <a:gd name="T77" fmla="*/ 33 h 42"/>
                  <a:gd name="T78" fmla="*/ 52 w 53"/>
                  <a:gd name="T79" fmla="*/ 35 h 42"/>
                  <a:gd name="T80" fmla="*/ 52 w 53"/>
                  <a:gd name="T81" fmla="*/ 37 h 42"/>
                  <a:gd name="T82" fmla="*/ 52 w 53"/>
                  <a:gd name="T83" fmla="*/ 38 h 42"/>
                  <a:gd name="T84" fmla="*/ 49 w 53"/>
                  <a:gd name="T85" fmla="*/ 40 h 42"/>
                  <a:gd name="T86" fmla="*/ 48 w 53"/>
                  <a:gd name="T87" fmla="*/ 41 h 42"/>
                  <a:gd name="T88" fmla="*/ 46 w 53"/>
                  <a:gd name="T89" fmla="*/ 41 h 42"/>
                  <a:gd name="T90" fmla="*/ 43 w 53"/>
                  <a:gd name="T9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42">
                    <a:moveTo>
                      <a:pt x="43" y="34"/>
                    </a:moveTo>
                    <a:lnTo>
                      <a:pt x="46" y="41"/>
                    </a:lnTo>
                    <a:lnTo>
                      <a:pt x="42" y="39"/>
                    </a:lnTo>
                    <a:lnTo>
                      <a:pt x="38" y="37"/>
                    </a:lnTo>
                    <a:lnTo>
                      <a:pt x="34" y="35"/>
                    </a:lnTo>
                    <a:lnTo>
                      <a:pt x="30" y="33"/>
                    </a:lnTo>
                    <a:lnTo>
                      <a:pt x="26" y="31"/>
                    </a:lnTo>
                    <a:lnTo>
                      <a:pt x="23" y="28"/>
                    </a:lnTo>
                    <a:lnTo>
                      <a:pt x="19" y="25"/>
                    </a:lnTo>
                    <a:lnTo>
                      <a:pt x="16" y="22"/>
                    </a:lnTo>
                    <a:lnTo>
                      <a:pt x="13" y="19"/>
                    </a:lnTo>
                    <a:lnTo>
                      <a:pt x="10" y="16"/>
                    </a:lnTo>
                    <a:lnTo>
                      <a:pt x="7" y="14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2" y="6"/>
                    </a:lnTo>
                    <a:lnTo>
                      <a:pt x="1" y="4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1" y="3"/>
                    </a:lnTo>
                    <a:lnTo>
                      <a:pt x="12" y="5"/>
                    </a:lnTo>
                    <a:lnTo>
                      <a:pt x="14" y="7"/>
                    </a:lnTo>
                    <a:lnTo>
                      <a:pt x="16" y="9"/>
                    </a:lnTo>
                    <a:lnTo>
                      <a:pt x="19" y="12"/>
                    </a:lnTo>
                    <a:lnTo>
                      <a:pt x="22" y="15"/>
                    </a:lnTo>
                    <a:lnTo>
                      <a:pt x="25" y="17"/>
                    </a:lnTo>
                    <a:lnTo>
                      <a:pt x="28" y="20"/>
                    </a:lnTo>
                    <a:lnTo>
                      <a:pt x="31" y="22"/>
                    </a:lnTo>
                    <a:lnTo>
                      <a:pt x="35" y="24"/>
                    </a:lnTo>
                    <a:lnTo>
                      <a:pt x="38" y="26"/>
                    </a:lnTo>
                    <a:lnTo>
                      <a:pt x="41" y="28"/>
                    </a:lnTo>
                    <a:lnTo>
                      <a:pt x="45" y="30"/>
                    </a:lnTo>
                    <a:lnTo>
                      <a:pt x="48" y="31"/>
                    </a:lnTo>
                    <a:lnTo>
                      <a:pt x="52" y="37"/>
                    </a:lnTo>
                    <a:lnTo>
                      <a:pt x="48" y="31"/>
                    </a:lnTo>
                    <a:lnTo>
                      <a:pt x="50" y="32"/>
                    </a:lnTo>
                    <a:lnTo>
                      <a:pt x="52" y="33"/>
                    </a:lnTo>
                    <a:lnTo>
                      <a:pt x="52" y="35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49" y="40"/>
                    </a:lnTo>
                    <a:lnTo>
                      <a:pt x="48" y="41"/>
                    </a:lnTo>
                    <a:lnTo>
                      <a:pt x="46" y="41"/>
                    </a:lnTo>
                    <a:lnTo>
                      <a:pt x="43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88" name="Freeform 220">
                <a:extLst>
                  <a:ext uri="{FF2B5EF4-FFF2-40B4-BE49-F238E27FC236}">
                    <a16:creationId xmlns:a16="http://schemas.microsoft.com/office/drawing/2014/main" id="{9858F272-1A49-5D27-F067-597105ED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320"/>
                <a:ext cx="155" cy="259"/>
              </a:xfrm>
              <a:custGeom>
                <a:avLst/>
                <a:gdLst>
                  <a:gd name="T0" fmla="*/ 94 w 155"/>
                  <a:gd name="T1" fmla="*/ 8 h 259"/>
                  <a:gd name="T2" fmla="*/ 90 w 155"/>
                  <a:gd name="T3" fmla="*/ 22 h 259"/>
                  <a:gd name="T4" fmla="*/ 89 w 155"/>
                  <a:gd name="T5" fmla="*/ 34 h 259"/>
                  <a:gd name="T6" fmla="*/ 91 w 155"/>
                  <a:gd name="T7" fmla="*/ 44 h 259"/>
                  <a:gd name="T8" fmla="*/ 94 w 155"/>
                  <a:gd name="T9" fmla="*/ 52 h 259"/>
                  <a:gd name="T10" fmla="*/ 97 w 155"/>
                  <a:gd name="T11" fmla="*/ 59 h 259"/>
                  <a:gd name="T12" fmla="*/ 99 w 155"/>
                  <a:gd name="T13" fmla="*/ 65 h 259"/>
                  <a:gd name="T14" fmla="*/ 99 w 155"/>
                  <a:gd name="T15" fmla="*/ 71 h 259"/>
                  <a:gd name="T16" fmla="*/ 93 w 155"/>
                  <a:gd name="T17" fmla="*/ 72 h 259"/>
                  <a:gd name="T18" fmla="*/ 82 w 155"/>
                  <a:gd name="T19" fmla="*/ 70 h 259"/>
                  <a:gd name="T20" fmla="*/ 73 w 155"/>
                  <a:gd name="T21" fmla="*/ 71 h 259"/>
                  <a:gd name="T22" fmla="*/ 67 w 155"/>
                  <a:gd name="T23" fmla="*/ 79 h 259"/>
                  <a:gd name="T24" fmla="*/ 66 w 155"/>
                  <a:gd name="T25" fmla="*/ 92 h 259"/>
                  <a:gd name="T26" fmla="*/ 65 w 155"/>
                  <a:gd name="T27" fmla="*/ 105 h 259"/>
                  <a:gd name="T28" fmla="*/ 63 w 155"/>
                  <a:gd name="T29" fmla="*/ 118 h 259"/>
                  <a:gd name="T30" fmla="*/ 59 w 155"/>
                  <a:gd name="T31" fmla="*/ 129 h 259"/>
                  <a:gd name="T32" fmla="*/ 55 w 155"/>
                  <a:gd name="T33" fmla="*/ 139 h 259"/>
                  <a:gd name="T34" fmla="*/ 49 w 155"/>
                  <a:gd name="T35" fmla="*/ 149 h 259"/>
                  <a:gd name="T36" fmla="*/ 44 w 155"/>
                  <a:gd name="T37" fmla="*/ 159 h 259"/>
                  <a:gd name="T38" fmla="*/ 36 w 155"/>
                  <a:gd name="T39" fmla="*/ 168 h 259"/>
                  <a:gd name="T40" fmla="*/ 30 w 155"/>
                  <a:gd name="T41" fmla="*/ 177 h 259"/>
                  <a:gd name="T42" fmla="*/ 24 w 155"/>
                  <a:gd name="T43" fmla="*/ 186 h 259"/>
                  <a:gd name="T44" fmla="*/ 18 w 155"/>
                  <a:gd name="T45" fmla="*/ 196 h 259"/>
                  <a:gd name="T46" fmla="*/ 13 w 155"/>
                  <a:gd name="T47" fmla="*/ 206 h 259"/>
                  <a:gd name="T48" fmla="*/ 8 w 155"/>
                  <a:gd name="T49" fmla="*/ 216 h 259"/>
                  <a:gd name="T50" fmla="*/ 4 w 155"/>
                  <a:gd name="T51" fmla="*/ 227 h 259"/>
                  <a:gd name="T52" fmla="*/ 1 w 155"/>
                  <a:gd name="T53" fmla="*/ 239 h 259"/>
                  <a:gd name="T54" fmla="*/ 0 w 155"/>
                  <a:gd name="T55" fmla="*/ 251 h 259"/>
                  <a:gd name="T56" fmla="*/ 3 w 155"/>
                  <a:gd name="T57" fmla="*/ 258 h 259"/>
                  <a:gd name="T58" fmla="*/ 8 w 155"/>
                  <a:gd name="T59" fmla="*/ 258 h 259"/>
                  <a:gd name="T60" fmla="*/ 14 w 155"/>
                  <a:gd name="T61" fmla="*/ 258 h 259"/>
                  <a:gd name="T62" fmla="*/ 19 w 155"/>
                  <a:gd name="T63" fmla="*/ 258 h 259"/>
                  <a:gd name="T64" fmla="*/ 24 w 155"/>
                  <a:gd name="T65" fmla="*/ 258 h 259"/>
                  <a:gd name="T66" fmla="*/ 30 w 155"/>
                  <a:gd name="T67" fmla="*/ 258 h 259"/>
                  <a:gd name="T68" fmla="*/ 35 w 155"/>
                  <a:gd name="T69" fmla="*/ 258 h 259"/>
                  <a:gd name="T70" fmla="*/ 42 w 155"/>
                  <a:gd name="T71" fmla="*/ 258 h 259"/>
                  <a:gd name="T72" fmla="*/ 49 w 155"/>
                  <a:gd name="T73" fmla="*/ 248 h 259"/>
                  <a:gd name="T74" fmla="*/ 61 w 155"/>
                  <a:gd name="T75" fmla="*/ 231 h 259"/>
                  <a:gd name="T76" fmla="*/ 73 w 155"/>
                  <a:gd name="T77" fmla="*/ 218 h 259"/>
                  <a:gd name="T78" fmla="*/ 86 w 155"/>
                  <a:gd name="T79" fmla="*/ 208 h 259"/>
                  <a:gd name="T80" fmla="*/ 99 w 155"/>
                  <a:gd name="T81" fmla="*/ 198 h 259"/>
                  <a:gd name="T82" fmla="*/ 112 w 155"/>
                  <a:gd name="T83" fmla="*/ 190 h 259"/>
                  <a:gd name="T84" fmla="*/ 126 w 155"/>
                  <a:gd name="T85" fmla="*/ 181 h 259"/>
                  <a:gd name="T86" fmla="*/ 139 w 155"/>
                  <a:gd name="T87" fmla="*/ 171 h 259"/>
                  <a:gd name="T88" fmla="*/ 145 w 155"/>
                  <a:gd name="T89" fmla="*/ 158 h 259"/>
                  <a:gd name="T90" fmla="*/ 146 w 155"/>
                  <a:gd name="T91" fmla="*/ 144 h 259"/>
                  <a:gd name="T92" fmla="*/ 148 w 155"/>
                  <a:gd name="T93" fmla="*/ 129 h 259"/>
                  <a:gd name="T94" fmla="*/ 151 w 155"/>
                  <a:gd name="T95" fmla="*/ 113 h 259"/>
                  <a:gd name="T96" fmla="*/ 153 w 155"/>
                  <a:gd name="T97" fmla="*/ 97 h 259"/>
                  <a:gd name="T98" fmla="*/ 154 w 155"/>
                  <a:gd name="T99" fmla="*/ 82 h 259"/>
                  <a:gd name="T100" fmla="*/ 154 w 155"/>
                  <a:gd name="T101" fmla="*/ 67 h 259"/>
                  <a:gd name="T102" fmla="*/ 152 w 155"/>
                  <a:gd name="T103" fmla="*/ 52 h 259"/>
                  <a:gd name="T104" fmla="*/ 149 w 155"/>
                  <a:gd name="T105" fmla="*/ 41 h 259"/>
                  <a:gd name="T106" fmla="*/ 145 w 155"/>
                  <a:gd name="T107" fmla="*/ 32 h 259"/>
                  <a:gd name="T108" fmla="*/ 138 w 155"/>
                  <a:gd name="T109" fmla="*/ 24 h 259"/>
                  <a:gd name="T110" fmla="*/ 130 w 155"/>
                  <a:gd name="T111" fmla="*/ 17 h 259"/>
                  <a:gd name="T112" fmla="*/ 122 w 155"/>
                  <a:gd name="T113" fmla="*/ 12 h 259"/>
                  <a:gd name="T114" fmla="*/ 113 w 155"/>
                  <a:gd name="T115" fmla="*/ 8 h 259"/>
                  <a:gd name="T116" fmla="*/ 106 w 155"/>
                  <a:gd name="T117" fmla="*/ 4 h 259"/>
                  <a:gd name="T118" fmla="*/ 99 w 155"/>
                  <a:gd name="T119" fmla="*/ 2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5" h="259">
                    <a:moveTo>
                      <a:pt x="97" y="0"/>
                    </a:moveTo>
                    <a:lnTo>
                      <a:pt x="94" y="8"/>
                    </a:lnTo>
                    <a:lnTo>
                      <a:pt x="91" y="16"/>
                    </a:lnTo>
                    <a:lnTo>
                      <a:pt x="90" y="22"/>
                    </a:lnTo>
                    <a:lnTo>
                      <a:pt x="89" y="29"/>
                    </a:lnTo>
                    <a:lnTo>
                      <a:pt x="89" y="34"/>
                    </a:lnTo>
                    <a:lnTo>
                      <a:pt x="90" y="39"/>
                    </a:lnTo>
                    <a:lnTo>
                      <a:pt x="91" y="44"/>
                    </a:lnTo>
                    <a:lnTo>
                      <a:pt x="93" y="48"/>
                    </a:lnTo>
                    <a:lnTo>
                      <a:pt x="94" y="52"/>
                    </a:lnTo>
                    <a:lnTo>
                      <a:pt x="96" y="55"/>
                    </a:lnTo>
                    <a:lnTo>
                      <a:pt x="97" y="59"/>
                    </a:lnTo>
                    <a:lnTo>
                      <a:pt x="98" y="62"/>
                    </a:lnTo>
                    <a:lnTo>
                      <a:pt x="99" y="65"/>
                    </a:lnTo>
                    <a:lnTo>
                      <a:pt x="99" y="68"/>
                    </a:lnTo>
                    <a:lnTo>
                      <a:pt x="99" y="71"/>
                    </a:lnTo>
                    <a:lnTo>
                      <a:pt x="97" y="74"/>
                    </a:lnTo>
                    <a:lnTo>
                      <a:pt x="93" y="72"/>
                    </a:lnTo>
                    <a:lnTo>
                      <a:pt x="88" y="70"/>
                    </a:lnTo>
                    <a:lnTo>
                      <a:pt x="82" y="70"/>
                    </a:lnTo>
                    <a:lnTo>
                      <a:pt x="77" y="70"/>
                    </a:lnTo>
                    <a:lnTo>
                      <a:pt x="73" y="71"/>
                    </a:lnTo>
                    <a:lnTo>
                      <a:pt x="69" y="74"/>
                    </a:lnTo>
                    <a:lnTo>
                      <a:pt x="67" y="79"/>
                    </a:lnTo>
                    <a:lnTo>
                      <a:pt x="66" y="85"/>
                    </a:lnTo>
                    <a:lnTo>
                      <a:pt x="66" y="92"/>
                    </a:lnTo>
                    <a:lnTo>
                      <a:pt x="66" y="99"/>
                    </a:lnTo>
                    <a:lnTo>
                      <a:pt x="65" y="105"/>
                    </a:lnTo>
                    <a:lnTo>
                      <a:pt x="64" y="112"/>
                    </a:lnTo>
                    <a:lnTo>
                      <a:pt x="63" y="118"/>
                    </a:lnTo>
                    <a:lnTo>
                      <a:pt x="61" y="123"/>
                    </a:lnTo>
                    <a:lnTo>
                      <a:pt x="59" y="129"/>
                    </a:lnTo>
                    <a:lnTo>
                      <a:pt x="57" y="134"/>
                    </a:lnTo>
                    <a:lnTo>
                      <a:pt x="55" y="139"/>
                    </a:lnTo>
                    <a:lnTo>
                      <a:pt x="52" y="144"/>
                    </a:lnTo>
                    <a:lnTo>
                      <a:pt x="49" y="149"/>
                    </a:lnTo>
                    <a:lnTo>
                      <a:pt x="47" y="154"/>
                    </a:lnTo>
                    <a:lnTo>
                      <a:pt x="44" y="159"/>
                    </a:lnTo>
                    <a:lnTo>
                      <a:pt x="40" y="163"/>
                    </a:lnTo>
                    <a:lnTo>
                      <a:pt x="36" y="168"/>
                    </a:lnTo>
                    <a:lnTo>
                      <a:pt x="33" y="173"/>
                    </a:lnTo>
                    <a:lnTo>
                      <a:pt x="30" y="177"/>
                    </a:lnTo>
                    <a:lnTo>
                      <a:pt x="27" y="182"/>
                    </a:lnTo>
                    <a:lnTo>
                      <a:pt x="24" y="186"/>
                    </a:lnTo>
                    <a:lnTo>
                      <a:pt x="21" y="191"/>
                    </a:lnTo>
                    <a:lnTo>
                      <a:pt x="18" y="196"/>
                    </a:lnTo>
                    <a:lnTo>
                      <a:pt x="15" y="201"/>
                    </a:lnTo>
                    <a:lnTo>
                      <a:pt x="13" y="206"/>
                    </a:lnTo>
                    <a:lnTo>
                      <a:pt x="10" y="211"/>
                    </a:lnTo>
                    <a:lnTo>
                      <a:pt x="8" y="216"/>
                    </a:lnTo>
                    <a:lnTo>
                      <a:pt x="6" y="221"/>
                    </a:lnTo>
                    <a:lnTo>
                      <a:pt x="4" y="227"/>
                    </a:lnTo>
                    <a:lnTo>
                      <a:pt x="3" y="233"/>
                    </a:lnTo>
                    <a:lnTo>
                      <a:pt x="1" y="239"/>
                    </a:lnTo>
                    <a:lnTo>
                      <a:pt x="1" y="245"/>
                    </a:lnTo>
                    <a:lnTo>
                      <a:pt x="0" y="251"/>
                    </a:lnTo>
                    <a:lnTo>
                      <a:pt x="0" y="258"/>
                    </a:lnTo>
                    <a:lnTo>
                      <a:pt x="3" y="258"/>
                    </a:lnTo>
                    <a:lnTo>
                      <a:pt x="5" y="258"/>
                    </a:lnTo>
                    <a:lnTo>
                      <a:pt x="8" y="258"/>
                    </a:lnTo>
                    <a:lnTo>
                      <a:pt x="11" y="258"/>
                    </a:lnTo>
                    <a:lnTo>
                      <a:pt x="14" y="258"/>
                    </a:lnTo>
                    <a:lnTo>
                      <a:pt x="16" y="258"/>
                    </a:lnTo>
                    <a:lnTo>
                      <a:pt x="19" y="258"/>
                    </a:lnTo>
                    <a:lnTo>
                      <a:pt x="22" y="258"/>
                    </a:lnTo>
                    <a:lnTo>
                      <a:pt x="24" y="258"/>
                    </a:lnTo>
                    <a:lnTo>
                      <a:pt x="27" y="258"/>
                    </a:lnTo>
                    <a:lnTo>
                      <a:pt x="30" y="258"/>
                    </a:lnTo>
                    <a:lnTo>
                      <a:pt x="32" y="258"/>
                    </a:lnTo>
                    <a:lnTo>
                      <a:pt x="35" y="258"/>
                    </a:lnTo>
                    <a:lnTo>
                      <a:pt x="38" y="258"/>
                    </a:lnTo>
                    <a:lnTo>
                      <a:pt x="42" y="258"/>
                    </a:lnTo>
                    <a:lnTo>
                      <a:pt x="44" y="258"/>
                    </a:lnTo>
                    <a:lnTo>
                      <a:pt x="49" y="248"/>
                    </a:lnTo>
                    <a:lnTo>
                      <a:pt x="55" y="239"/>
                    </a:lnTo>
                    <a:lnTo>
                      <a:pt x="61" y="231"/>
                    </a:lnTo>
                    <a:lnTo>
                      <a:pt x="67" y="224"/>
                    </a:lnTo>
                    <a:lnTo>
                      <a:pt x="73" y="218"/>
                    </a:lnTo>
                    <a:lnTo>
                      <a:pt x="79" y="213"/>
                    </a:lnTo>
                    <a:lnTo>
                      <a:pt x="86" y="208"/>
                    </a:lnTo>
                    <a:lnTo>
                      <a:pt x="92" y="203"/>
                    </a:lnTo>
                    <a:lnTo>
                      <a:pt x="99" y="198"/>
                    </a:lnTo>
                    <a:lnTo>
                      <a:pt x="106" y="194"/>
                    </a:lnTo>
                    <a:lnTo>
                      <a:pt x="112" y="190"/>
                    </a:lnTo>
                    <a:lnTo>
                      <a:pt x="120" y="186"/>
                    </a:lnTo>
                    <a:lnTo>
                      <a:pt x="126" y="181"/>
                    </a:lnTo>
                    <a:lnTo>
                      <a:pt x="133" y="176"/>
                    </a:lnTo>
                    <a:lnTo>
                      <a:pt x="139" y="171"/>
                    </a:lnTo>
                    <a:lnTo>
                      <a:pt x="145" y="165"/>
                    </a:lnTo>
                    <a:lnTo>
                      <a:pt x="145" y="158"/>
                    </a:lnTo>
                    <a:lnTo>
                      <a:pt x="146" y="151"/>
                    </a:lnTo>
                    <a:lnTo>
                      <a:pt x="146" y="144"/>
                    </a:lnTo>
                    <a:lnTo>
                      <a:pt x="147" y="137"/>
                    </a:lnTo>
                    <a:lnTo>
                      <a:pt x="148" y="129"/>
                    </a:lnTo>
                    <a:lnTo>
                      <a:pt x="150" y="121"/>
                    </a:lnTo>
                    <a:lnTo>
                      <a:pt x="151" y="113"/>
                    </a:lnTo>
                    <a:lnTo>
                      <a:pt x="152" y="105"/>
                    </a:lnTo>
                    <a:lnTo>
                      <a:pt x="153" y="97"/>
                    </a:lnTo>
                    <a:lnTo>
                      <a:pt x="153" y="89"/>
                    </a:lnTo>
                    <a:lnTo>
                      <a:pt x="154" y="82"/>
                    </a:lnTo>
                    <a:lnTo>
                      <a:pt x="154" y="74"/>
                    </a:lnTo>
                    <a:lnTo>
                      <a:pt x="154" y="67"/>
                    </a:lnTo>
                    <a:lnTo>
                      <a:pt x="153" y="59"/>
                    </a:lnTo>
                    <a:lnTo>
                      <a:pt x="152" y="52"/>
                    </a:lnTo>
                    <a:lnTo>
                      <a:pt x="150" y="46"/>
                    </a:lnTo>
                    <a:lnTo>
                      <a:pt x="149" y="41"/>
                    </a:lnTo>
                    <a:lnTo>
                      <a:pt x="147" y="36"/>
                    </a:lnTo>
                    <a:lnTo>
                      <a:pt x="145" y="32"/>
                    </a:lnTo>
                    <a:lnTo>
                      <a:pt x="142" y="28"/>
                    </a:lnTo>
                    <a:lnTo>
                      <a:pt x="138" y="24"/>
                    </a:lnTo>
                    <a:lnTo>
                      <a:pt x="134" y="20"/>
                    </a:lnTo>
                    <a:lnTo>
                      <a:pt x="130" y="17"/>
                    </a:lnTo>
                    <a:lnTo>
                      <a:pt x="126" y="15"/>
                    </a:lnTo>
                    <a:lnTo>
                      <a:pt x="122" y="12"/>
                    </a:lnTo>
                    <a:lnTo>
                      <a:pt x="118" y="10"/>
                    </a:lnTo>
                    <a:lnTo>
                      <a:pt x="113" y="8"/>
                    </a:lnTo>
                    <a:lnTo>
                      <a:pt x="109" y="6"/>
                    </a:lnTo>
                    <a:lnTo>
                      <a:pt x="106" y="4"/>
                    </a:lnTo>
                    <a:lnTo>
                      <a:pt x="102" y="3"/>
                    </a:lnTo>
                    <a:lnTo>
                      <a:pt x="99" y="2"/>
                    </a:lnTo>
                    <a:lnTo>
                      <a:pt x="97" y="0"/>
                    </a:lnTo>
                  </a:path>
                </a:pathLst>
              </a:custGeom>
              <a:solidFill>
                <a:srgbClr val="E50065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89" name="Freeform 221">
                <a:extLst>
                  <a:ext uri="{FF2B5EF4-FFF2-40B4-BE49-F238E27FC236}">
                    <a16:creationId xmlns:a16="http://schemas.microsoft.com/office/drawing/2014/main" id="{6C3AA622-7CB4-1179-B897-2A615B07F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2318"/>
                <a:ext cx="21" cy="83"/>
              </a:xfrm>
              <a:custGeom>
                <a:avLst/>
                <a:gdLst>
                  <a:gd name="T0" fmla="*/ 16 w 21"/>
                  <a:gd name="T1" fmla="*/ 72 h 83"/>
                  <a:gd name="T2" fmla="*/ 9 w 21"/>
                  <a:gd name="T3" fmla="*/ 74 h 83"/>
                  <a:gd name="T4" fmla="*/ 10 w 21"/>
                  <a:gd name="T5" fmla="*/ 72 h 83"/>
                  <a:gd name="T6" fmla="*/ 10 w 21"/>
                  <a:gd name="T7" fmla="*/ 70 h 83"/>
                  <a:gd name="T8" fmla="*/ 10 w 21"/>
                  <a:gd name="T9" fmla="*/ 68 h 83"/>
                  <a:gd name="T10" fmla="*/ 9 w 21"/>
                  <a:gd name="T11" fmla="*/ 65 h 83"/>
                  <a:gd name="T12" fmla="*/ 8 w 21"/>
                  <a:gd name="T13" fmla="*/ 63 h 83"/>
                  <a:gd name="T14" fmla="*/ 7 w 21"/>
                  <a:gd name="T15" fmla="*/ 59 h 83"/>
                  <a:gd name="T16" fmla="*/ 6 w 21"/>
                  <a:gd name="T17" fmla="*/ 56 h 83"/>
                  <a:gd name="T18" fmla="*/ 4 w 21"/>
                  <a:gd name="T19" fmla="*/ 52 h 83"/>
                  <a:gd name="T20" fmla="*/ 2 w 21"/>
                  <a:gd name="T21" fmla="*/ 47 h 83"/>
                  <a:gd name="T22" fmla="*/ 1 w 21"/>
                  <a:gd name="T23" fmla="*/ 42 h 83"/>
                  <a:gd name="T24" fmla="*/ 0 w 21"/>
                  <a:gd name="T25" fmla="*/ 36 h 83"/>
                  <a:gd name="T26" fmla="*/ 0 w 21"/>
                  <a:gd name="T27" fmla="*/ 30 h 83"/>
                  <a:gd name="T28" fmla="*/ 1 w 21"/>
                  <a:gd name="T29" fmla="*/ 24 h 83"/>
                  <a:gd name="T30" fmla="*/ 2 w 21"/>
                  <a:gd name="T31" fmla="*/ 16 h 83"/>
                  <a:gd name="T32" fmla="*/ 5 w 21"/>
                  <a:gd name="T33" fmla="*/ 9 h 83"/>
                  <a:gd name="T34" fmla="*/ 9 w 21"/>
                  <a:gd name="T35" fmla="*/ 0 h 83"/>
                  <a:gd name="T36" fmla="*/ 18 w 21"/>
                  <a:gd name="T37" fmla="*/ 5 h 83"/>
                  <a:gd name="T38" fmla="*/ 15 w 21"/>
                  <a:gd name="T39" fmla="*/ 12 h 83"/>
                  <a:gd name="T40" fmla="*/ 12 w 21"/>
                  <a:gd name="T41" fmla="*/ 19 h 83"/>
                  <a:gd name="T42" fmla="*/ 11 w 21"/>
                  <a:gd name="T43" fmla="*/ 25 h 83"/>
                  <a:gd name="T44" fmla="*/ 11 w 21"/>
                  <a:gd name="T45" fmla="*/ 31 h 83"/>
                  <a:gd name="T46" fmla="*/ 11 w 21"/>
                  <a:gd name="T47" fmla="*/ 36 h 83"/>
                  <a:gd name="T48" fmla="*/ 11 w 21"/>
                  <a:gd name="T49" fmla="*/ 40 h 83"/>
                  <a:gd name="T50" fmla="*/ 12 w 21"/>
                  <a:gd name="T51" fmla="*/ 44 h 83"/>
                  <a:gd name="T52" fmla="*/ 13 w 21"/>
                  <a:gd name="T53" fmla="*/ 48 h 83"/>
                  <a:gd name="T54" fmla="*/ 15 w 21"/>
                  <a:gd name="T55" fmla="*/ 52 h 83"/>
                  <a:gd name="T56" fmla="*/ 16 w 21"/>
                  <a:gd name="T57" fmla="*/ 55 h 83"/>
                  <a:gd name="T58" fmla="*/ 18 w 21"/>
                  <a:gd name="T59" fmla="*/ 59 h 83"/>
                  <a:gd name="T60" fmla="*/ 19 w 21"/>
                  <a:gd name="T61" fmla="*/ 62 h 83"/>
                  <a:gd name="T62" fmla="*/ 20 w 21"/>
                  <a:gd name="T63" fmla="*/ 66 h 83"/>
                  <a:gd name="T64" fmla="*/ 20 w 21"/>
                  <a:gd name="T65" fmla="*/ 70 h 83"/>
                  <a:gd name="T66" fmla="*/ 20 w 21"/>
                  <a:gd name="T67" fmla="*/ 75 h 83"/>
                  <a:gd name="T68" fmla="*/ 18 w 21"/>
                  <a:gd name="T69" fmla="*/ 79 h 83"/>
                  <a:gd name="T70" fmla="*/ 11 w 21"/>
                  <a:gd name="T71" fmla="*/ 81 h 83"/>
                  <a:gd name="T72" fmla="*/ 18 w 21"/>
                  <a:gd name="T73" fmla="*/ 79 h 83"/>
                  <a:gd name="T74" fmla="*/ 16 w 21"/>
                  <a:gd name="T75" fmla="*/ 81 h 83"/>
                  <a:gd name="T76" fmla="*/ 15 w 21"/>
                  <a:gd name="T77" fmla="*/ 82 h 83"/>
                  <a:gd name="T78" fmla="*/ 13 w 21"/>
                  <a:gd name="T79" fmla="*/ 82 h 83"/>
                  <a:gd name="T80" fmla="*/ 11 w 21"/>
                  <a:gd name="T81" fmla="*/ 81 h 83"/>
                  <a:gd name="T82" fmla="*/ 9 w 21"/>
                  <a:gd name="T83" fmla="*/ 80 h 83"/>
                  <a:gd name="T84" fmla="*/ 8 w 21"/>
                  <a:gd name="T85" fmla="*/ 78 h 83"/>
                  <a:gd name="T86" fmla="*/ 8 w 21"/>
                  <a:gd name="T87" fmla="*/ 76 h 83"/>
                  <a:gd name="T88" fmla="*/ 9 w 21"/>
                  <a:gd name="T89" fmla="*/ 74 h 83"/>
                  <a:gd name="T90" fmla="*/ 16 w 21"/>
                  <a:gd name="T91" fmla="*/ 7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83">
                    <a:moveTo>
                      <a:pt x="16" y="72"/>
                    </a:moveTo>
                    <a:lnTo>
                      <a:pt x="9" y="74"/>
                    </a:lnTo>
                    <a:lnTo>
                      <a:pt x="10" y="72"/>
                    </a:lnTo>
                    <a:lnTo>
                      <a:pt x="10" y="70"/>
                    </a:lnTo>
                    <a:lnTo>
                      <a:pt x="10" y="68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7" y="59"/>
                    </a:lnTo>
                    <a:lnTo>
                      <a:pt x="6" y="56"/>
                    </a:lnTo>
                    <a:lnTo>
                      <a:pt x="4" y="52"/>
                    </a:lnTo>
                    <a:lnTo>
                      <a:pt x="2" y="47"/>
                    </a:lnTo>
                    <a:lnTo>
                      <a:pt x="1" y="42"/>
                    </a:lnTo>
                    <a:lnTo>
                      <a:pt x="0" y="36"/>
                    </a:lnTo>
                    <a:lnTo>
                      <a:pt x="0" y="30"/>
                    </a:lnTo>
                    <a:lnTo>
                      <a:pt x="1" y="24"/>
                    </a:lnTo>
                    <a:lnTo>
                      <a:pt x="2" y="16"/>
                    </a:lnTo>
                    <a:lnTo>
                      <a:pt x="5" y="9"/>
                    </a:lnTo>
                    <a:lnTo>
                      <a:pt x="9" y="0"/>
                    </a:lnTo>
                    <a:lnTo>
                      <a:pt x="18" y="5"/>
                    </a:lnTo>
                    <a:lnTo>
                      <a:pt x="15" y="12"/>
                    </a:lnTo>
                    <a:lnTo>
                      <a:pt x="12" y="19"/>
                    </a:lnTo>
                    <a:lnTo>
                      <a:pt x="11" y="25"/>
                    </a:lnTo>
                    <a:lnTo>
                      <a:pt x="11" y="31"/>
                    </a:lnTo>
                    <a:lnTo>
                      <a:pt x="11" y="36"/>
                    </a:lnTo>
                    <a:lnTo>
                      <a:pt x="11" y="40"/>
                    </a:lnTo>
                    <a:lnTo>
                      <a:pt x="12" y="44"/>
                    </a:lnTo>
                    <a:lnTo>
                      <a:pt x="13" y="48"/>
                    </a:lnTo>
                    <a:lnTo>
                      <a:pt x="15" y="52"/>
                    </a:lnTo>
                    <a:lnTo>
                      <a:pt x="16" y="55"/>
                    </a:lnTo>
                    <a:lnTo>
                      <a:pt x="18" y="59"/>
                    </a:lnTo>
                    <a:lnTo>
                      <a:pt x="19" y="62"/>
                    </a:lnTo>
                    <a:lnTo>
                      <a:pt x="20" y="66"/>
                    </a:lnTo>
                    <a:lnTo>
                      <a:pt x="20" y="70"/>
                    </a:lnTo>
                    <a:lnTo>
                      <a:pt x="20" y="75"/>
                    </a:lnTo>
                    <a:lnTo>
                      <a:pt x="18" y="79"/>
                    </a:lnTo>
                    <a:lnTo>
                      <a:pt x="11" y="81"/>
                    </a:lnTo>
                    <a:lnTo>
                      <a:pt x="18" y="79"/>
                    </a:lnTo>
                    <a:lnTo>
                      <a:pt x="16" y="81"/>
                    </a:lnTo>
                    <a:lnTo>
                      <a:pt x="15" y="82"/>
                    </a:lnTo>
                    <a:lnTo>
                      <a:pt x="13" y="82"/>
                    </a:lnTo>
                    <a:lnTo>
                      <a:pt x="11" y="81"/>
                    </a:lnTo>
                    <a:lnTo>
                      <a:pt x="9" y="80"/>
                    </a:lnTo>
                    <a:lnTo>
                      <a:pt x="8" y="78"/>
                    </a:lnTo>
                    <a:lnTo>
                      <a:pt x="8" y="76"/>
                    </a:lnTo>
                    <a:lnTo>
                      <a:pt x="9" y="74"/>
                    </a:lnTo>
                    <a:lnTo>
                      <a:pt x="16" y="7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90" name="Freeform 222">
                <a:extLst>
                  <a:ext uri="{FF2B5EF4-FFF2-40B4-BE49-F238E27FC236}">
                    <a16:creationId xmlns:a16="http://schemas.microsoft.com/office/drawing/2014/main" id="{3CEF32EE-F6DB-E8FF-51FC-C4B083EAA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2480"/>
                <a:ext cx="111" cy="101"/>
              </a:xfrm>
              <a:custGeom>
                <a:avLst/>
                <a:gdLst>
                  <a:gd name="T0" fmla="*/ 110 w 111"/>
                  <a:gd name="T1" fmla="*/ 5 h 101"/>
                  <a:gd name="T2" fmla="*/ 108 w 111"/>
                  <a:gd name="T3" fmla="*/ 8 h 101"/>
                  <a:gd name="T4" fmla="*/ 102 w 111"/>
                  <a:gd name="T5" fmla="*/ 15 h 101"/>
                  <a:gd name="T6" fmla="*/ 95 w 111"/>
                  <a:gd name="T7" fmla="*/ 20 h 101"/>
                  <a:gd name="T8" fmla="*/ 88 w 111"/>
                  <a:gd name="T9" fmla="*/ 25 h 101"/>
                  <a:gd name="T10" fmla="*/ 82 w 111"/>
                  <a:gd name="T11" fmla="*/ 30 h 101"/>
                  <a:gd name="T12" fmla="*/ 75 w 111"/>
                  <a:gd name="T13" fmla="*/ 34 h 101"/>
                  <a:gd name="T14" fmla="*/ 68 w 111"/>
                  <a:gd name="T15" fmla="*/ 38 h 101"/>
                  <a:gd name="T16" fmla="*/ 62 w 111"/>
                  <a:gd name="T17" fmla="*/ 43 h 101"/>
                  <a:gd name="T18" fmla="*/ 55 w 111"/>
                  <a:gd name="T19" fmla="*/ 47 h 101"/>
                  <a:gd name="T20" fmla="*/ 49 w 111"/>
                  <a:gd name="T21" fmla="*/ 52 h 101"/>
                  <a:gd name="T22" fmla="*/ 42 w 111"/>
                  <a:gd name="T23" fmla="*/ 57 h 101"/>
                  <a:gd name="T24" fmla="*/ 36 w 111"/>
                  <a:gd name="T25" fmla="*/ 62 h 101"/>
                  <a:gd name="T26" fmla="*/ 30 w 111"/>
                  <a:gd name="T27" fmla="*/ 68 h 101"/>
                  <a:gd name="T28" fmla="*/ 25 w 111"/>
                  <a:gd name="T29" fmla="*/ 74 h 101"/>
                  <a:gd name="T30" fmla="*/ 19 w 111"/>
                  <a:gd name="T31" fmla="*/ 82 h 101"/>
                  <a:gd name="T32" fmla="*/ 14 w 111"/>
                  <a:gd name="T33" fmla="*/ 91 h 101"/>
                  <a:gd name="T34" fmla="*/ 9 w 111"/>
                  <a:gd name="T35" fmla="*/ 100 h 101"/>
                  <a:gd name="T36" fmla="*/ 0 w 111"/>
                  <a:gd name="T37" fmla="*/ 96 h 101"/>
                  <a:gd name="T38" fmla="*/ 5 w 111"/>
                  <a:gd name="T39" fmla="*/ 85 h 101"/>
                  <a:gd name="T40" fmla="*/ 11 w 111"/>
                  <a:gd name="T41" fmla="*/ 77 h 101"/>
                  <a:gd name="T42" fmla="*/ 17 w 111"/>
                  <a:gd name="T43" fmla="*/ 68 h 101"/>
                  <a:gd name="T44" fmla="*/ 23 w 111"/>
                  <a:gd name="T45" fmla="*/ 61 h 101"/>
                  <a:gd name="T46" fmla="*/ 29 w 111"/>
                  <a:gd name="T47" fmla="*/ 55 h 101"/>
                  <a:gd name="T48" fmla="*/ 36 w 111"/>
                  <a:gd name="T49" fmla="*/ 49 h 101"/>
                  <a:gd name="T50" fmla="*/ 42 w 111"/>
                  <a:gd name="T51" fmla="*/ 44 h 101"/>
                  <a:gd name="T52" fmla="*/ 49 w 111"/>
                  <a:gd name="T53" fmla="*/ 39 h 101"/>
                  <a:gd name="T54" fmla="*/ 56 w 111"/>
                  <a:gd name="T55" fmla="*/ 34 h 101"/>
                  <a:gd name="T56" fmla="*/ 63 w 111"/>
                  <a:gd name="T57" fmla="*/ 30 h 101"/>
                  <a:gd name="T58" fmla="*/ 69 w 111"/>
                  <a:gd name="T59" fmla="*/ 26 h 101"/>
                  <a:gd name="T60" fmla="*/ 76 w 111"/>
                  <a:gd name="T61" fmla="*/ 21 h 101"/>
                  <a:gd name="T62" fmla="*/ 82 w 111"/>
                  <a:gd name="T63" fmla="*/ 17 h 101"/>
                  <a:gd name="T64" fmla="*/ 88 w 111"/>
                  <a:gd name="T65" fmla="*/ 12 h 101"/>
                  <a:gd name="T66" fmla="*/ 95 w 111"/>
                  <a:gd name="T67" fmla="*/ 7 h 101"/>
                  <a:gd name="T68" fmla="*/ 100 w 111"/>
                  <a:gd name="T69" fmla="*/ 1 h 101"/>
                  <a:gd name="T70" fmla="*/ 99 w 111"/>
                  <a:gd name="T71" fmla="*/ 5 h 101"/>
                  <a:gd name="T72" fmla="*/ 100 w 111"/>
                  <a:gd name="T73" fmla="*/ 1 h 101"/>
                  <a:gd name="T74" fmla="*/ 102 w 111"/>
                  <a:gd name="T75" fmla="*/ 0 h 101"/>
                  <a:gd name="T76" fmla="*/ 104 w 111"/>
                  <a:gd name="T77" fmla="*/ 0 h 101"/>
                  <a:gd name="T78" fmla="*/ 106 w 111"/>
                  <a:gd name="T79" fmla="*/ 0 h 101"/>
                  <a:gd name="T80" fmla="*/ 108 w 111"/>
                  <a:gd name="T81" fmla="*/ 1 h 101"/>
                  <a:gd name="T82" fmla="*/ 110 w 111"/>
                  <a:gd name="T83" fmla="*/ 3 h 101"/>
                  <a:gd name="T84" fmla="*/ 110 w 111"/>
                  <a:gd name="T85" fmla="*/ 4 h 101"/>
                  <a:gd name="T86" fmla="*/ 110 w 111"/>
                  <a:gd name="T87" fmla="*/ 6 h 101"/>
                  <a:gd name="T88" fmla="*/ 108 w 111"/>
                  <a:gd name="T89" fmla="*/ 8 h 101"/>
                  <a:gd name="T90" fmla="*/ 110 w 111"/>
                  <a:gd name="T91" fmla="*/ 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1" h="101">
                    <a:moveTo>
                      <a:pt x="110" y="5"/>
                    </a:moveTo>
                    <a:lnTo>
                      <a:pt x="108" y="8"/>
                    </a:lnTo>
                    <a:lnTo>
                      <a:pt x="102" y="15"/>
                    </a:lnTo>
                    <a:lnTo>
                      <a:pt x="95" y="20"/>
                    </a:lnTo>
                    <a:lnTo>
                      <a:pt x="88" y="25"/>
                    </a:lnTo>
                    <a:lnTo>
                      <a:pt x="82" y="30"/>
                    </a:lnTo>
                    <a:lnTo>
                      <a:pt x="75" y="34"/>
                    </a:lnTo>
                    <a:lnTo>
                      <a:pt x="68" y="38"/>
                    </a:lnTo>
                    <a:lnTo>
                      <a:pt x="62" y="43"/>
                    </a:lnTo>
                    <a:lnTo>
                      <a:pt x="55" y="47"/>
                    </a:lnTo>
                    <a:lnTo>
                      <a:pt x="49" y="52"/>
                    </a:lnTo>
                    <a:lnTo>
                      <a:pt x="42" y="57"/>
                    </a:lnTo>
                    <a:lnTo>
                      <a:pt x="36" y="62"/>
                    </a:lnTo>
                    <a:lnTo>
                      <a:pt x="30" y="68"/>
                    </a:lnTo>
                    <a:lnTo>
                      <a:pt x="25" y="74"/>
                    </a:lnTo>
                    <a:lnTo>
                      <a:pt x="19" y="82"/>
                    </a:lnTo>
                    <a:lnTo>
                      <a:pt x="14" y="91"/>
                    </a:lnTo>
                    <a:lnTo>
                      <a:pt x="9" y="100"/>
                    </a:lnTo>
                    <a:lnTo>
                      <a:pt x="0" y="96"/>
                    </a:lnTo>
                    <a:lnTo>
                      <a:pt x="5" y="85"/>
                    </a:lnTo>
                    <a:lnTo>
                      <a:pt x="11" y="77"/>
                    </a:lnTo>
                    <a:lnTo>
                      <a:pt x="17" y="68"/>
                    </a:lnTo>
                    <a:lnTo>
                      <a:pt x="23" y="61"/>
                    </a:lnTo>
                    <a:lnTo>
                      <a:pt x="29" y="55"/>
                    </a:lnTo>
                    <a:lnTo>
                      <a:pt x="36" y="49"/>
                    </a:lnTo>
                    <a:lnTo>
                      <a:pt x="42" y="44"/>
                    </a:lnTo>
                    <a:lnTo>
                      <a:pt x="49" y="39"/>
                    </a:lnTo>
                    <a:lnTo>
                      <a:pt x="56" y="34"/>
                    </a:lnTo>
                    <a:lnTo>
                      <a:pt x="63" y="30"/>
                    </a:lnTo>
                    <a:lnTo>
                      <a:pt x="69" y="26"/>
                    </a:lnTo>
                    <a:lnTo>
                      <a:pt x="76" y="21"/>
                    </a:lnTo>
                    <a:lnTo>
                      <a:pt x="82" y="17"/>
                    </a:lnTo>
                    <a:lnTo>
                      <a:pt x="88" y="12"/>
                    </a:lnTo>
                    <a:lnTo>
                      <a:pt x="95" y="7"/>
                    </a:lnTo>
                    <a:lnTo>
                      <a:pt x="100" y="1"/>
                    </a:lnTo>
                    <a:lnTo>
                      <a:pt x="99" y="5"/>
                    </a:lnTo>
                    <a:lnTo>
                      <a:pt x="100" y="1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8" y="1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1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91" name="Freeform 223">
                <a:extLst>
                  <a:ext uri="{FF2B5EF4-FFF2-40B4-BE49-F238E27FC236}">
                    <a16:creationId xmlns:a16="http://schemas.microsoft.com/office/drawing/2014/main" id="{128FC73A-9918-7205-D037-F534839EC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2361"/>
                <a:ext cx="20" cy="125"/>
              </a:xfrm>
              <a:custGeom>
                <a:avLst/>
                <a:gdLst>
                  <a:gd name="T0" fmla="*/ 15 w 20"/>
                  <a:gd name="T1" fmla="*/ 4 h 125"/>
                  <a:gd name="T2" fmla="*/ 15 w 20"/>
                  <a:gd name="T3" fmla="*/ 3 h 125"/>
                  <a:gd name="T4" fmla="*/ 17 w 20"/>
                  <a:gd name="T5" fmla="*/ 10 h 125"/>
                  <a:gd name="T6" fmla="*/ 18 w 20"/>
                  <a:gd name="T7" fmla="*/ 18 h 125"/>
                  <a:gd name="T8" fmla="*/ 19 w 20"/>
                  <a:gd name="T9" fmla="*/ 25 h 125"/>
                  <a:gd name="T10" fmla="*/ 19 w 20"/>
                  <a:gd name="T11" fmla="*/ 33 h 125"/>
                  <a:gd name="T12" fmla="*/ 19 w 20"/>
                  <a:gd name="T13" fmla="*/ 41 h 125"/>
                  <a:gd name="T14" fmla="*/ 19 w 20"/>
                  <a:gd name="T15" fmla="*/ 49 h 125"/>
                  <a:gd name="T16" fmla="*/ 18 w 20"/>
                  <a:gd name="T17" fmla="*/ 57 h 125"/>
                  <a:gd name="T18" fmla="*/ 17 w 20"/>
                  <a:gd name="T19" fmla="*/ 65 h 125"/>
                  <a:gd name="T20" fmla="*/ 16 w 20"/>
                  <a:gd name="T21" fmla="*/ 73 h 125"/>
                  <a:gd name="T22" fmla="*/ 14 w 20"/>
                  <a:gd name="T23" fmla="*/ 81 h 125"/>
                  <a:gd name="T24" fmla="*/ 13 w 20"/>
                  <a:gd name="T25" fmla="*/ 89 h 125"/>
                  <a:gd name="T26" fmla="*/ 12 w 20"/>
                  <a:gd name="T27" fmla="*/ 96 h 125"/>
                  <a:gd name="T28" fmla="*/ 11 w 20"/>
                  <a:gd name="T29" fmla="*/ 104 h 125"/>
                  <a:gd name="T30" fmla="*/ 11 w 20"/>
                  <a:gd name="T31" fmla="*/ 111 h 125"/>
                  <a:gd name="T32" fmla="*/ 10 w 20"/>
                  <a:gd name="T33" fmla="*/ 117 h 125"/>
                  <a:gd name="T34" fmla="*/ 10 w 20"/>
                  <a:gd name="T35" fmla="*/ 124 h 125"/>
                  <a:gd name="T36" fmla="*/ 0 w 20"/>
                  <a:gd name="T37" fmla="*/ 124 h 125"/>
                  <a:gd name="T38" fmla="*/ 0 w 20"/>
                  <a:gd name="T39" fmla="*/ 117 h 125"/>
                  <a:gd name="T40" fmla="*/ 1 w 20"/>
                  <a:gd name="T41" fmla="*/ 110 h 125"/>
                  <a:gd name="T42" fmla="*/ 2 w 20"/>
                  <a:gd name="T43" fmla="*/ 103 h 125"/>
                  <a:gd name="T44" fmla="*/ 2 w 20"/>
                  <a:gd name="T45" fmla="*/ 95 h 125"/>
                  <a:gd name="T46" fmla="*/ 3 w 20"/>
                  <a:gd name="T47" fmla="*/ 87 h 125"/>
                  <a:gd name="T48" fmla="*/ 5 w 20"/>
                  <a:gd name="T49" fmla="*/ 80 h 125"/>
                  <a:gd name="T50" fmla="*/ 6 w 20"/>
                  <a:gd name="T51" fmla="*/ 72 h 125"/>
                  <a:gd name="T52" fmla="*/ 7 w 20"/>
                  <a:gd name="T53" fmla="*/ 64 h 125"/>
                  <a:gd name="T54" fmla="*/ 8 w 20"/>
                  <a:gd name="T55" fmla="*/ 56 h 125"/>
                  <a:gd name="T56" fmla="*/ 8 w 20"/>
                  <a:gd name="T57" fmla="*/ 48 h 125"/>
                  <a:gd name="T58" fmla="*/ 9 w 20"/>
                  <a:gd name="T59" fmla="*/ 40 h 125"/>
                  <a:gd name="T60" fmla="*/ 9 w 20"/>
                  <a:gd name="T61" fmla="*/ 33 h 125"/>
                  <a:gd name="T62" fmla="*/ 9 w 20"/>
                  <a:gd name="T63" fmla="*/ 26 h 125"/>
                  <a:gd name="T64" fmla="*/ 8 w 20"/>
                  <a:gd name="T65" fmla="*/ 19 h 125"/>
                  <a:gd name="T66" fmla="*/ 7 w 20"/>
                  <a:gd name="T67" fmla="*/ 12 h 125"/>
                  <a:gd name="T68" fmla="*/ 6 w 20"/>
                  <a:gd name="T69" fmla="*/ 6 h 125"/>
                  <a:gd name="T70" fmla="*/ 6 w 20"/>
                  <a:gd name="T71" fmla="*/ 6 h 125"/>
                  <a:gd name="T72" fmla="*/ 6 w 20"/>
                  <a:gd name="T73" fmla="*/ 6 h 125"/>
                  <a:gd name="T74" fmla="*/ 5 w 20"/>
                  <a:gd name="T75" fmla="*/ 4 h 125"/>
                  <a:gd name="T76" fmla="*/ 6 w 20"/>
                  <a:gd name="T77" fmla="*/ 2 h 125"/>
                  <a:gd name="T78" fmla="*/ 7 w 20"/>
                  <a:gd name="T79" fmla="*/ 1 h 125"/>
                  <a:gd name="T80" fmla="*/ 9 w 20"/>
                  <a:gd name="T81" fmla="*/ 0 h 125"/>
                  <a:gd name="T82" fmla="*/ 11 w 20"/>
                  <a:gd name="T83" fmla="*/ 0 h 125"/>
                  <a:gd name="T84" fmla="*/ 13 w 20"/>
                  <a:gd name="T85" fmla="*/ 0 h 125"/>
                  <a:gd name="T86" fmla="*/ 14 w 20"/>
                  <a:gd name="T87" fmla="*/ 1 h 125"/>
                  <a:gd name="T88" fmla="*/ 15 w 20"/>
                  <a:gd name="T89" fmla="*/ 3 h 125"/>
                  <a:gd name="T90" fmla="*/ 15 w 20"/>
                  <a:gd name="T91" fmla="*/ 4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" h="125">
                    <a:moveTo>
                      <a:pt x="15" y="4"/>
                    </a:moveTo>
                    <a:lnTo>
                      <a:pt x="15" y="3"/>
                    </a:lnTo>
                    <a:lnTo>
                      <a:pt x="17" y="10"/>
                    </a:lnTo>
                    <a:lnTo>
                      <a:pt x="18" y="18"/>
                    </a:lnTo>
                    <a:lnTo>
                      <a:pt x="19" y="25"/>
                    </a:lnTo>
                    <a:lnTo>
                      <a:pt x="19" y="33"/>
                    </a:lnTo>
                    <a:lnTo>
                      <a:pt x="19" y="41"/>
                    </a:lnTo>
                    <a:lnTo>
                      <a:pt x="19" y="49"/>
                    </a:lnTo>
                    <a:lnTo>
                      <a:pt x="18" y="57"/>
                    </a:lnTo>
                    <a:lnTo>
                      <a:pt x="17" y="65"/>
                    </a:lnTo>
                    <a:lnTo>
                      <a:pt x="16" y="73"/>
                    </a:lnTo>
                    <a:lnTo>
                      <a:pt x="14" y="81"/>
                    </a:lnTo>
                    <a:lnTo>
                      <a:pt x="13" y="89"/>
                    </a:lnTo>
                    <a:lnTo>
                      <a:pt x="12" y="96"/>
                    </a:lnTo>
                    <a:lnTo>
                      <a:pt x="11" y="104"/>
                    </a:lnTo>
                    <a:lnTo>
                      <a:pt x="11" y="111"/>
                    </a:lnTo>
                    <a:lnTo>
                      <a:pt x="10" y="117"/>
                    </a:lnTo>
                    <a:lnTo>
                      <a:pt x="10" y="124"/>
                    </a:lnTo>
                    <a:lnTo>
                      <a:pt x="0" y="124"/>
                    </a:lnTo>
                    <a:lnTo>
                      <a:pt x="0" y="117"/>
                    </a:lnTo>
                    <a:lnTo>
                      <a:pt x="1" y="110"/>
                    </a:lnTo>
                    <a:lnTo>
                      <a:pt x="2" y="103"/>
                    </a:lnTo>
                    <a:lnTo>
                      <a:pt x="2" y="95"/>
                    </a:lnTo>
                    <a:lnTo>
                      <a:pt x="3" y="87"/>
                    </a:lnTo>
                    <a:lnTo>
                      <a:pt x="5" y="80"/>
                    </a:lnTo>
                    <a:lnTo>
                      <a:pt x="6" y="72"/>
                    </a:lnTo>
                    <a:lnTo>
                      <a:pt x="7" y="64"/>
                    </a:lnTo>
                    <a:lnTo>
                      <a:pt x="8" y="56"/>
                    </a:lnTo>
                    <a:lnTo>
                      <a:pt x="8" y="48"/>
                    </a:lnTo>
                    <a:lnTo>
                      <a:pt x="9" y="40"/>
                    </a:lnTo>
                    <a:lnTo>
                      <a:pt x="9" y="33"/>
                    </a:lnTo>
                    <a:lnTo>
                      <a:pt x="9" y="26"/>
                    </a:lnTo>
                    <a:lnTo>
                      <a:pt x="8" y="19"/>
                    </a:lnTo>
                    <a:lnTo>
                      <a:pt x="7" y="1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5" y="4"/>
                    </a:lnTo>
                    <a:lnTo>
                      <a:pt x="6" y="2"/>
                    </a:lnTo>
                    <a:lnTo>
                      <a:pt x="7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4" y="1"/>
                    </a:lnTo>
                    <a:lnTo>
                      <a:pt x="15" y="3"/>
                    </a:lnTo>
                    <a:lnTo>
                      <a:pt x="15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92" name="Freeform 224">
                <a:extLst>
                  <a:ext uri="{FF2B5EF4-FFF2-40B4-BE49-F238E27FC236}">
                    <a16:creationId xmlns:a16="http://schemas.microsoft.com/office/drawing/2014/main" id="{4DBCEE4C-5D06-F523-6189-01148345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2315"/>
                <a:ext cx="64" cy="53"/>
              </a:xfrm>
              <a:custGeom>
                <a:avLst/>
                <a:gdLst>
                  <a:gd name="T0" fmla="*/ 2 w 64"/>
                  <a:gd name="T1" fmla="*/ 3 h 53"/>
                  <a:gd name="T2" fmla="*/ 9 w 64"/>
                  <a:gd name="T3" fmla="*/ 1 h 53"/>
                  <a:gd name="T4" fmla="*/ 11 w 64"/>
                  <a:gd name="T5" fmla="*/ 2 h 53"/>
                  <a:gd name="T6" fmla="*/ 13 w 64"/>
                  <a:gd name="T7" fmla="*/ 3 h 53"/>
                  <a:gd name="T8" fmla="*/ 17 w 64"/>
                  <a:gd name="T9" fmla="*/ 4 h 53"/>
                  <a:gd name="T10" fmla="*/ 20 w 64"/>
                  <a:gd name="T11" fmla="*/ 6 h 53"/>
                  <a:gd name="T12" fmla="*/ 24 w 64"/>
                  <a:gd name="T13" fmla="*/ 8 h 53"/>
                  <a:gd name="T14" fmla="*/ 28 w 64"/>
                  <a:gd name="T15" fmla="*/ 10 h 53"/>
                  <a:gd name="T16" fmla="*/ 33 w 64"/>
                  <a:gd name="T17" fmla="*/ 12 h 53"/>
                  <a:gd name="T18" fmla="*/ 37 w 64"/>
                  <a:gd name="T19" fmla="*/ 15 h 53"/>
                  <a:gd name="T20" fmla="*/ 41 w 64"/>
                  <a:gd name="T21" fmla="*/ 18 h 53"/>
                  <a:gd name="T22" fmla="*/ 46 w 64"/>
                  <a:gd name="T23" fmla="*/ 21 h 53"/>
                  <a:gd name="T24" fmla="*/ 50 w 64"/>
                  <a:gd name="T25" fmla="*/ 25 h 53"/>
                  <a:gd name="T26" fmla="*/ 53 w 64"/>
                  <a:gd name="T27" fmla="*/ 29 h 53"/>
                  <a:gd name="T28" fmla="*/ 57 w 64"/>
                  <a:gd name="T29" fmla="*/ 34 h 53"/>
                  <a:gd name="T30" fmla="*/ 60 w 64"/>
                  <a:gd name="T31" fmla="*/ 39 h 53"/>
                  <a:gd name="T32" fmla="*/ 62 w 64"/>
                  <a:gd name="T33" fmla="*/ 44 h 53"/>
                  <a:gd name="T34" fmla="*/ 63 w 64"/>
                  <a:gd name="T35" fmla="*/ 50 h 53"/>
                  <a:gd name="T36" fmla="*/ 54 w 64"/>
                  <a:gd name="T37" fmla="*/ 52 h 53"/>
                  <a:gd name="T38" fmla="*/ 52 w 64"/>
                  <a:gd name="T39" fmla="*/ 47 h 53"/>
                  <a:gd name="T40" fmla="*/ 51 w 64"/>
                  <a:gd name="T41" fmla="*/ 43 h 53"/>
                  <a:gd name="T42" fmla="*/ 48 w 64"/>
                  <a:gd name="T43" fmla="*/ 39 h 53"/>
                  <a:gd name="T44" fmla="*/ 46 w 64"/>
                  <a:gd name="T45" fmla="*/ 36 h 53"/>
                  <a:gd name="T46" fmla="*/ 42 w 64"/>
                  <a:gd name="T47" fmla="*/ 33 h 53"/>
                  <a:gd name="T48" fmla="*/ 39 w 64"/>
                  <a:gd name="T49" fmla="*/ 29 h 53"/>
                  <a:gd name="T50" fmla="*/ 36 w 64"/>
                  <a:gd name="T51" fmla="*/ 27 h 53"/>
                  <a:gd name="T52" fmla="*/ 31 w 64"/>
                  <a:gd name="T53" fmla="*/ 24 h 53"/>
                  <a:gd name="T54" fmla="*/ 28 w 64"/>
                  <a:gd name="T55" fmla="*/ 21 h 53"/>
                  <a:gd name="T56" fmla="*/ 24 w 64"/>
                  <a:gd name="T57" fmla="*/ 19 h 53"/>
                  <a:gd name="T58" fmla="*/ 20 w 64"/>
                  <a:gd name="T59" fmla="*/ 17 h 53"/>
                  <a:gd name="T60" fmla="*/ 16 w 64"/>
                  <a:gd name="T61" fmla="*/ 16 h 53"/>
                  <a:gd name="T62" fmla="*/ 12 w 64"/>
                  <a:gd name="T63" fmla="*/ 14 h 53"/>
                  <a:gd name="T64" fmla="*/ 9 w 64"/>
                  <a:gd name="T65" fmla="*/ 12 h 53"/>
                  <a:gd name="T66" fmla="*/ 6 w 64"/>
                  <a:gd name="T67" fmla="*/ 11 h 53"/>
                  <a:gd name="T68" fmla="*/ 4 w 64"/>
                  <a:gd name="T69" fmla="*/ 10 h 53"/>
                  <a:gd name="T70" fmla="*/ 11 w 64"/>
                  <a:gd name="T71" fmla="*/ 8 h 53"/>
                  <a:gd name="T72" fmla="*/ 4 w 64"/>
                  <a:gd name="T73" fmla="*/ 10 h 53"/>
                  <a:gd name="T74" fmla="*/ 2 w 64"/>
                  <a:gd name="T75" fmla="*/ 8 h 53"/>
                  <a:gd name="T76" fmla="*/ 0 w 64"/>
                  <a:gd name="T77" fmla="*/ 7 h 53"/>
                  <a:gd name="T78" fmla="*/ 0 w 64"/>
                  <a:gd name="T79" fmla="*/ 5 h 53"/>
                  <a:gd name="T80" fmla="*/ 2 w 64"/>
                  <a:gd name="T81" fmla="*/ 3 h 53"/>
                  <a:gd name="T82" fmla="*/ 3 w 64"/>
                  <a:gd name="T83" fmla="*/ 2 h 53"/>
                  <a:gd name="T84" fmla="*/ 5 w 64"/>
                  <a:gd name="T85" fmla="*/ 1 h 53"/>
                  <a:gd name="T86" fmla="*/ 7 w 64"/>
                  <a:gd name="T87" fmla="*/ 0 h 53"/>
                  <a:gd name="T88" fmla="*/ 9 w 64"/>
                  <a:gd name="T89" fmla="*/ 1 h 53"/>
                  <a:gd name="T90" fmla="*/ 2 w 64"/>
                  <a:gd name="T9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4" h="53">
                    <a:moveTo>
                      <a:pt x="2" y="3"/>
                    </a:moveTo>
                    <a:lnTo>
                      <a:pt x="9" y="1"/>
                    </a:lnTo>
                    <a:lnTo>
                      <a:pt x="11" y="2"/>
                    </a:lnTo>
                    <a:lnTo>
                      <a:pt x="13" y="3"/>
                    </a:lnTo>
                    <a:lnTo>
                      <a:pt x="17" y="4"/>
                    </a:lnTo>
                    <a:lnTo>
                      <a:pt x="20" y="6"/>
                    </a:lnTo>
                    <a:lnTo>
                      <a:pt x="24" y="8"/>
                    </a:lnTo>
                    <a:lnTo>
                      <a:pt x="28" y="10"/>
                    </a:lnTo>
                    <a:lnTo>
                      <a:pt x="33" y="12"/>
                    </a:lnTo>
                    <a:lnTo>
                      <a:pt x="37" y="15"/>
                    </a:lnTo>
                    <a:lnTo>
                      <a:pt x="41" y="18"/>
                    </a:lnTo>
                    <a:lnTo>
                      <a:pt x="46" y="21"/>
                    </a:lnTo>
                    <a:lnTo>
                      <a:pt x="50" y="25"/>
                    </a:lnTo>
                    <a:lnTo>
                      <a:pt x="53" y="29"/>
                    </a:lnTo>
                    <a:lnTo>
                      <a:pt x="57" y="34"/>
                    </a:lnTo>
                    <a:lnTo>
                      <a:pt x="60" y="39"/>
                    </a:lnTo>
                    <a:lnTo>
                      <a:pt x="62" y="44"/>
                    </a:lnTo>
                    <a:lnTo>
                      <a:pt x="63" y="50"/>
                    </a:lnTo>
                    <a:lnTo>
                      <a:pt x="54" y="52"/>
                    </a:lnTo>
                    <a:lnTo>
                      <a:pt x="52" y="47"/>
                    </a:lnTo>
                    <a:lnTo>
                      <a:pt x="51" y="43"/>
                    </a:lnTo>
                    <a:lnTo>
                      <a:pt x="48" y="39"/>
                    </a:lnTo>
                    <a:lnTo>
                      <a:pt x="46" y="36"/>
                    </a:lnTo>
                    <a:lnTo>
                      <a:pt x="42" y="33"/>
                    </a:lnTo>
                    <a:lnTo>
                      <a:pt x="39" y="29"/>
                    </a:lnTo>
                    <a:lnTo>
                      <a:pt x="36" y="27"/>
                    </a:lnTo>
                    <a:lnTo>
                      <a:pt x="31" y="24"/>
                    </a:lnTo>
                    <a:lnTo>
                      <a:pt x="28" y="21"/>
                    </a:lnTo>
                    <a:lnTo>
                      <a:pt x="24" y="19"/>
                    </a:lnTo>
                    <a:lnTo>
                      <a:pt x="20" y="17"/>
                    </a:lnTo>
                    <a:lnTo>
                      <a:pt x="16" y="16"/>
                    </a:lnTo>
                    <a:lnTo>
                      <a:pt x="12" y="14"/>
                    </a:lnTo>
                    <a:lnTo>
                      <a:pt x="9" y="12"/>
                    </a:lnTo>
                    <a:lnTo>
                      <a:pt x="6" y="11"/>
                    </a:lnTo>
                    <a:lnTo>
                      <a:pt x="4" y="10"/>
                    </a:lnTo>
                    <a:lnTo>
                      <a:pt x="11" y="8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2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93" name="Freeform 225">
                <a:extLst>
                  <a:ext uri="{FF2B5EF4-FFF2-40B4-BE49-F238E27FC236}">
                    <a16:creationId xmlns:a16="http://schemas.microsoft.com/office/drawing/2014/main" id="{B467E6B8-3163-D2DF-B065-4B0EB7C5F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566"/>
                <a:ext cx="975" cy="774"/>
              </a:xfrm>
              <a:custGeom>
                <a:avLst/>
                <a:gdLst>
                  <a:gd name="T0" fmla="*/ 906 w 975"/>
                  <a:gd name="T1" fmla="*/ 67 h 774"/>
                  <a:gd name="T2" fmla="*/ 819 w 975"/>
                  <a:gd name="T3" fmla="*/ 50 h 774"/>
                  <a:gd name="T4" fmla="*/ 733 w 975"/>
                  <a:gd name="T5" fmla="*/ 26 h 774"/>
                  <a:gd name="T6" fmla="*/ 655 w 975"/>
                  <a:gd name="T7" fmla="*/ 6 h 774"/>
                  <a:gd name="T8" fmla="*/ 593 w 975"/>
                  <a:gd name="T9" fmla="*/ 1 h 774"/>
                  <a:gd name="T10" fmla="*/ 539 w 975"/>
                  <a:gd name="T11" fmla="*/ 8 h 774"/>
                  <a:gd name="T12" fmla="*/ 483 w 975"/>
                  <a:gd name="T13" fmla="*/ 9 h 774"/>
                  <a:gd name="T14" fmla="*/ 431 w 975"/>
                  <a:gd name="T15" fmla="*/ 10 h 774"/>
                  <a:gd name="T16" fmla="*/ 379 w 975"/>
                  <a:gd name="T17" fmla="*/ 12 h 774"/>
                  <a:gd name="T18" fmla="*/ 322 w 975"/>
                  <a:gd name="T19" fmla="*/ 18 h 774"/>
                  <a:gd name="T20" fmla="*/ 261 w 975"/>
                  <a:gd name="T21" fmla="*/ 31 h 774"/>
                  <a:gd name="T22" fmla="*/ 221 w 975"/>
                  <a:gd name="T23" fmla="*/ 53 h 774"/>
                  <a:gd name="T24" fmla="*/ 194 w 975"/>
                  <a:gd name="T25" fmla="*/ 83 h 774"/>
                  <a:gd name="T26" fmla="*/ 175 w 975"/>
                  <a:gd name="T27" fmla="*/ 120 h 774"/>
                  <a:gd name="T28" fmla="*/ 163 w 975"/>
                  <a:gd name="T29" fmla="*/ 162 h 774"/>
                  <a:gd name="T30" fmla="*/ 156 w 975"/>
                  <a:gd name="T31" fmla="*/ 207 h 774"/>
                  <a:gd name="T32" fmla="*/ 151 w 975"/>
                  <a:gd name="T33" fmla="*/ 269 h 774"/>
                  <a:gd name="T34" fmla="*/ 142 w 975"/>
                  <a:gd name="T35" fmla="*/ 332 h 774"/>
                  <a:gd name="T36" fmla="*/ 131 w 975"/>
                  <a:gd name="T37" fmla="*/ 389 h 774"/>
                  <a:gd name="T38" fmla="*/ 119 w 975"/>
                  <a:gd name="T39" fmla="*/ 438 h 774"/>
                  <a:gd name="T40" fmla="*/ 109 w 975"/>
                  <a:gd name="T41" fmla="*/ 476 h 774"/>
                  <a:gd name="T42" fmla="*/ 101 w 975"/>
                  <a:gd name="T43" fmla="*/ 510 h 774"/>
                  <a:gd name="T44" fmla="*/ 93 w 975"/>
                  <a:gd name="T45" fmla="*/ 550 h 774"/>
                  <a:gd name="T46" fmla="*/ 81 w 975"/>
                  <a:gd name="T47" fmla="*/ 590 h 774"/>
                  <a:gd name="T48" fmla="*/ 67 w 975"/>
                  <a:gd name="T49" fmla="*/ 629 h 774"/>
                  <a:gd name="T50" fmla="*/ 49 w 975"/>
                  <a:gd name="T51" fmla="*/ 662 h 774"/>
                  <a:gd name="T52" fmla="*/ 24 w 975"/>
                  <a:gd name="T53" fmla="*/ 685 h 774"/>
                  <a:gd name="T54" fmla="*/ 4 w 975"/>
                  <a:gd name="T55" fmla="*/ 694 h 774"/>
                  <a:gd name="T56" fmla="*/ 0 w 975"/>
                  <a:gd name="T57" fmla="*/ 724 h 774"/>
                  <a:gd name="T58" fmla="*/ 10 w 975"/>
                  <a:gd name="T59" fmla="*/ 755 h 774"/>
                  <a:gd name="T60" fmla="*/ 36 w 975"/>
                  <a:gd name="T61" fmla="*/ 764 h 774"/>
                  <a:gd name="T62" fmla="*/ 67 w 975"/>
                  <a:gd name="T63" fmla="*/ 769 h 774"/>
                  <a:gd name="T64" fmla="*/ 103 w 975"/>
                  <a:gd name="T65" fmla="*/ 772 h 774"/>
                  <a:gd name="T66" fmla="*/ 141 w 975"/>
                  <a:gd name="T67" fmla="*/ 773 h 774"/>
                  <a:gd name="T68" fmla="*/ 173 w 975"/>
                  <a:gd name="T69" fmla="*/ 769 h 774"/>
                  <a:gd name="T70" fmla="*/ 174 w 975"/>
                  <a:gd name="T71" fmla="*/ 742 h 774"/>
                  <a:gd name="T72" fmla="*/ 183 w 975"/>
                  <a:gd name="T73" fmla="*/ 717 h 774"/>
                  <a:gd name="T74" fmla="*/ 201 w 975"/>
                  <a:gd name="T75" fmla="*/ 709 h 774"/>
                  <a:gd name="T76" fmla="*/ 221 w 975"/>
                  <a:gd name="T77" fmla="*/ 709 h 774"/>
                  <a:gd name="T78" fmla="*/ 234 w 975"/>
                  <a:gd name="T79" fmla="*/ 663 h 774"/>
                  <a:gd name="T80" fmla="*/ 247 w 975"/>
                  <a:gd name="T81" fmla="*/ 599 h 774"/>
                  <a:gd name="T82" fmla="*/ 255 w 975"/>
                  <a:gd name="T83" fmla="*/ 521 h 774"/>
                  <a:gd name="T84" fmla="*/ 262 w 975"/>
                  <a:gd name="T85" fmla="*/ 433 h 774"/>
                  <a:gd name="T86" fmla="*/ 266 w 975"/>
                  <a:gd name="T87" fmla="*/ 338 h 774"/>
                  <a:gd name="T88" fmla="*/ 267 w 975"/>
                  <a:gd name="T89" fmla="*/ 280 h 774"/>
                  <a:gd name="T90" fmla="*/ 268 w 975"/>
                  <a:gd name="T91" fmla="*/ 229 h 774"/>
                  <a:gd name="T92" fmla="*/ 273 w 975"/>
                  <a:gd name="T93" fmla="*/ 180 h 774"/>
                  <a:gd name="T94" fmla="*/ 285 w 975"/>
                  <a:gd name="T95" fmla="*/ 137 h 774"/>
                  <a:gd name="T96" fmla="*/ 311 w 975"/>
                  <a:gd name="T97" fmla="*/ 104 h 774"/>
                  <a:gd name="T98" fmla="*/ 356 w 975"/>
                  <a:gd name="T99" fmla="*/ 88 h 774"/>
                  <a:gd name="T100" fmla="*/ 427 w 975"/>
                  <a:gd name="T101" fmla="*/ 77 h 774"/>
                  <a:gd name="T102" fmla="*/ 510 w 975"/>
                  <a:gd name="T103" fmla="*/ 65 h 774"/>
                  <a:gd name="T104" fmla="*/ 597 w 975"/>
                  <a:gd name="T105" fmla="*/ 55 h 774"/>
                  <a:gd name="T106" fmla="*/ 675 w 975"/>
                  <a:gd name="T107" fmla="*/ 49 h 774"/>
                  <a:gd name="T108" fmla="*/ 732 w 975"/>
                  <a:gd name="T109" fmla="*/ 50 h 774"/>
                  <a:gd name="T110" fmla="*/ 762 w 975"/>
                  <a:gd name="T111" fmla="*/ 78 h 774"/>
                  <a:gd name="T112" fmla="*/ 790 w 975"/>
                  <a:gd name="T113" fmla="*/ 118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75" h="774">
                    <a:moveTo>
                      <a:pt x="974" y="68"/>
                    </a:moveTo>
                    <a:lnTo>
                      <a:pt x="961" y="69"/>
                    </a:lnTo>
                    <a:lnTo>
                      <a:pt x="947" y="70"/>
                    </a:lnTo>
                    <a:lnTo>
                      <a:pt x="933" y="69"/>
                    </a:lnTo>
                    <a:lnTo>
                      <a:pt x="920" y="69"/>
                    </a:lnTo>
                    <a:lnTo>
                      <a:pt x="906" y="67"/>
                    </a:lnTo>
                    <a:lnTo>
                      <a:pt x="892" y="65"/>
                    </a:lnTo>
                    <a:lnTo>
                      <a:pt x="877" y="63"/>
                    </a:lnTo>
                    <a:lnTo>
                      <a:pt x="862" y="60"/>
                    </a:lnTo>
                    <a:lnTo>
                      <a:pt x="848" y="57"/>
                    </a:lnTo>
                    <a:lnTo>
                      <a:pt x="833" y="54"/>
                    </a:lnTo>
                    <a:lnTo>
                      <a:pt x="819" y="50"/>
                    </a:lnTo>
                    <a:lnTo>
                      <a:pt x="804" y="46"/>
                    </a:lnTo>
                    <a:lnTo>
                      <a:pt x="790" y="42"/>
                    </a:lnTo>
                    <a:lnTo>
                      <a:pt x="775" y="38"/>
                    </a:lnTo>
                    <a:lnTo>
                      <a:pt x="761" y="34"/>
                    </a:lnTo>
                    <a:lnTo>
                      <a:pt x="747" y="30"/>
                    </a:lnTo>
                    <a:lnTo>
                      <a:pt x="733" y="26"/>
                    </a:lnTo>
                    <a:lnTo>
                      <a:pt x="719" y="22"/>
                    </a:lnTo>
                    <a:lnTo>
                      <a:pt x="706" y="19"/>
                    </a:lnTo>
                    <a:lnTo>
                      <a:pt x="693" y="15"/>
                    </a:lnTo>
                    <a:lnTo>
                      <a:pt x="680" y="12"/>
                    </a:lnTo>
                    <a:lnTo>
                      <a:pt x="667" y="9"/>
                    </a:lnTo>
                    <a:lnTo>
                      <a:pt x="655" y="6"/>
                    </a:lnTo>
                    <a:lnTo>
                      <a:pt x="644" y="4"/>
                    </a:lnTo>
                    <a:lnTo>
                      <a:pt x="632" y="2"/>
                    </a:lnTo>
                    <a:lnTo>
                      <a:pt x="622" y="1"/>
                    </a:lnTo>
                    <a:lnTo>
                      <a:pt x="612" y="0"/>
                    </a:lnTo>
                    <a:lnTo>
                      <a:pt x="602" y="0"/>
                    </a:lnTo>
                    <a:lnTo>
                      <a:pt x="593" y="1"/>
                    </a:lnTo>
                    <a:lnTo>
                      <a:pt x="585" y="2"/>
                    </a:lnTo>
                    <a:lnTo>
                      <a:pt x="577" y="4"/>
                    </a:lnTo>
                    <a:lnTo>
                      <a:pt x="570" y="7"/>
                    </a:lnTo>
                    <a:lnTo>
                      <a:pt x="559" y="8"/>
                    </a:lnTo>
                    <a:lnTo>
                      <a:pt x="548" y="8"/>
                    </a:lnTo>
                    <a:lnTo>
                      <a:pt x="539" y="8"/>
                    </a:lnTo>
                    <a:lnTo>
                      <a:pt x="529" y="9"/>
                    </a:lnTo>
                    <a:lnTo>
                      <a:pt x="519" y="9"/>
                    </a:lnTo>
                    <a:lnTo>
                      <a:pt x="509" y="9"/>
                    </a:lnTo>
                    <a:lnTo>
                      <a:pt x="501" y="9"/>
                    </a:lnTo>
                    <a:lnTo>
                      <a:pt x="491" y="9"/>
                    </a:lnTo>
                    <a:lnTo>
                      <a:pt x="483" y="9"/>
                    </a:lnTo>
                    <a:lnTo>
                      <a:pt x="473" y="9"/>
                    </a:lnTo>
                    <a:lnTo>
                      <a:pt x="465" y="9"/>
                    </a:lnTo>
                    <a:lnTo>
                      <a:pt x="456" y="9"/>
                    </a:lnTo>
                    <a:lnTo>
                      <a:pt x="447" y="9"/>
                    </a:lnTo>
                    <a:lnTo>
                      <a:pt x="439" y="9"/>
                    </a:lnTo>
                    <a:lnTo>
                      <a:pt x="431" y="10"/>
                    </a:lnTo>
                    <a:lnTo>
                      <a:pt x="422" y="10"/>
                    </a:lnTo>
                    <a:lnTo>
                      <a:pt x="413" y="10"/>
                    </a:lnTo>
                    <a:lnTo>
                      <a:pt x="405" y="10"/>
                    </a:lnTo>
                    <a:lnTo>
                      <a:pt x="396" y="11"/>
                    </a:lnTo>
                    <a:lnTo>
                      <a:pt x="388" y="11"/>
                    </a:lnTo>
                    <a:lnTo>
                      <a:pt x="379" y="12"/>
                    </a:lnTo>
                    <a:lnTo>
                      <a:pt x="369" y="12"/>
                    </a:lnTo>
                    <a:lnTo>
                      <a:pt x="361" y="13"/>
                    </a:lnTo>
                    <a:lnTo>
                      <a:pt x="351" y="14"/>
                    </a:lnTo>
                    <a:lnTo>
                      <a:pt x="342" y="16"/>
                    </a:lnTo>
                    <a:lnTo>
                      <a:pt x="332" y="17"/>
                    </a:lnTo>
                    <a:lnTo>
                      <a:pt x="322" y="18"/>
                    </a:lnTo>
                    <a:lnTo>
                      <a:pt x="312" y="20"/>
                    </a:lnTo>
                    <a:lnTo>
                      <a:pt x="302" y="22"/>
                    </a:lnTo>
                    <a:lnTo>
                      <a:pt x="291" y="24"/>
                    </a:lnTo>
                    <a:lnTo>
                      <a:pt x="280" y="26"/>
                    </a:lnTo>
                    <a:lnTo>
                      <a:pt x="269" y="29"/>
                    </a:lnTo>
                    <a:lnTo>
                      <a:pt x="261" y="31"/>
                    </a:lnTo>
                    <a:lnTo>
                      <a:pt x="253" y="34"/>
                    </a:lnTo>
                    <a:lnTo>
                      <a:pt x="247" y="37"/>
                    </a:lnTo>
                    <a:lnTo>
                      <a:pt x="240" y="41"/>
                    </a:lnTo>
                    <a:lnTo>
                      <a:pt x="234" y="44"/>
                    </a:lnTo>
                    <a:lnTo>
                      <a:pt x="227" y="48"/>
                    </a:lnTo>
                    <a:lnTo>
                      <a:pt x="221" y="53"/>
                    </a:lnTo>
                    <a:lnTo>
                      <a:pt x="216" y="57"/>
                    </a:lnTo>
                    <a:lnTo>
                      <a:pt x="211" y="62"/>
                    </a:lnTo>
                    <a:lnTo>
                      <a:pt x="206" y="67"/>
                    </a:lnTo>
                    <a:lnTo>
                      <a:pt x="202" y="72"/>
                    </a:lnTo>
                    <a:lnTo>
                      <a:pt x="197" y="77"/>
                    </a:lnTo>
                    <a:lnTo>
                      <a:pt x="194" y="83"/>
                    </a:lnTo>
                    <a:lnTo>
                      <a:pt x="189" y="88"/>
                    </a:lnTo>
                    <a:lnTo>
                      <a:pt x="186" y="94"/>
                    </a:lnTo>
                    <a:lnTo>
                      <a:pt x="183" y="100"/>
                    </a:lnTo>
                    <a:lnTo>
                      <a:pt x="180" y="107"/>
                    </a:lnTo>
                    <a:lnTo>
                      <a:pt x="177" y="113"/>
                    </a:lnTo>
                    <a:lnTo>
                      <a:pt x="175" y="120"/>
                    </a:lnTo>
                    <a:lnTo>
                      <a:pt x="172" y="126"/>
                    </a:lnTo>
                    <a:lnTo>
                      <a:pt x="170" y="133"/>
                    </a:lnTo>
                    <a:lnTo>
                      <a:pt x="168" y="140"/>
                    </a:lnTo>
                    <a:lnTo>
                      <a:pt x="166" y="147"/>
                    </a:lnTo>
                    <a:lnTo>
                      <a:pt x="164" y="154"/>
                    </a:lnTo>
                    <a:lnTo>
                      <a:pt x="163" y="162"/>
                    </a:lnTo>
                    <a:lnTo>
                      <a:pt x="161" y="169"/>
                    </a:lnTo>
                    <a:lnTo>
                      <a:pt x="160" y="176"/>
                    </a:lnTo>
                    <a:lnTo>
                      <a:pt x="158" y="184"/>
                    </a:lnTo>
                    <a:lnTo>
                      <a:pt x="157" y="191"/>
                    </a:lnTo>
                    <a:lnTo>
                      <a:pt x="157" y="199"/>
                    </a:lnTo>
                    <a:lnTo>
                      <a:pt x="156" y="207"/>
                    </a:lnTo>
                    <a:lnTo>
                      <a:pt x="155" y="214"/>
                    </a:lnTo>
                    <a:lnTo>
                      <a:pt x="154" y="225"/>
                    </a:lnTo>
                    <a:lnTo>
                      <a:pt x="154" y="236"/>
                    </a:lnTo>
                    <a:lnTo>
                      <a:pt x="153" y="247"/>
                    </a:lnTo>
                    <a:lnTo>
                      <a:pt x="152" y="258"/>
                    </a:lnTo>
                    <a:lnTo>
                      <a:pt x="151" y="269"/>
                    </a:lnTo>
                    <a:lnTo>
                      <a:pt x="150" y="280"/>
                    </a:lnTo>
                    <a:lnTo>
                      <a:pt x="149" y="290"/>
                    </a:lnTo>
                    <a:lnTo>
                      <a:pt x="147" y="301"/>
                    </a:lnTo>
                    <a:lnTo>
                      <a:pt x="145" y="311"/>
                    </a:lnTo>
                    <a:lnTo>
                      <a:pt x="144" y="322"/>
                    </a:lnTo>
                    <a:lnTo>
                      <a:pt x="142" y="332"/>
                    </a:lnTo>
                    <a:lnTo>
                      <a:pt x="140" y="342"/>
                    </a:lnTo>
                    <a:lnTo>
                      <a:pt x="138" y="351"/>
                    </a:lnTo>
                    <a:lnTo>
                      <a:pt x="137" y="361"/>
                    </a:lnTo>
                    <a:lnTo>
                      <a:pt x="135" y="371"/>
                    </a:lnTo>
                    <a:lnTo>
                      <a:pt x="132" y="380"/>
                    </a:lnTo>
                    <a:lnTo>
                      <a:pt x="131" y="389"/>
                    </a:lnTo>
                    <a:lnTo>
                      <a:pt x="129" y="398"/>
                    </a:lnTo>
                    <a:lnTo>
                      <a:pt x="126" y="406"/>
                    </a:lnTo>
                    <a:lnTo>
                      <a:pt x="125" y="415"/>
                    </a:lnTo>
                    <a:lnTo>
                      <a:pt x="123" y="423"/>
                    </a:lnTo>
                    <a:lnTo>
                      <a:pt x="120" y="431"/>
                    </a:lnTo>
                    <a:lnTo>
                      <a:pt x="119" y="438"/>
                    </a:lnTo>
                    <a:lnTo>
                      <a:pt x="117" y="445"/>
                    </a:lnTo>
                    <a:lnTo>
                      <a:pt x="115" y="452"/>
                    </a:lnTo>
                    <a:lnTo>
                      <a:pt x="113" y="459"/>
                    </a:lnTo>
                    <a:lnTo>
                      <a:pt x="112" y="465"/>
                    </a:lnTo>
                    <a:lnTo>
                      <a:pt x="110" y="471"/>
                    </a:lnTo>
                    <a:lnTo>
                      <a:pt x="109" y="476"/>
                    </a:lnTo>
                    <a:lnTo>
                      <a:pt x="107" y="481"/>
                    </a:lnTo>
                    <a:lnTo>
                      <a:pt x="106" y="486"/>
                    </a:lnTo>
                    <a:lnTo>
                      <a:pt x="105" y="490"/>
                    </a:lnTo>
                    <a:lnTo>
                      <a:pt x="104" y="497"/>
                    </a:lnTo>
                    <a:lnTo>
                      <a:pt x="102" y="503"/>
                    </a:lnTo>
                    <a:lnTo>
                      <a:pt x="101" y="510"/>
                    </a:lnTo>
                    <a:lnTo>
                      <a:pt x="100" y="516"/>
                    </a:lnTo>
                    <a:lnTo>
                      <a:pt x="99" y="523"/>
                    </a:lnTo>
                    <a:lnTo>
                      <a:pt x="97" y="530"/>
                    </a:lnTo>
                    <a:lnTo>
                      <a:pt x="96" y="537"/>
                    </a:lnTo>
                    <a:lnTo>
                      <a:pt x="94" y="543"/>
                    </a:lnTo>
                    <a:lnTo>
                      <a:pt x="93" y="550"/>
                    </a:lnTo>
                    <a:lnTo>
                      <a:pt x="91" y="557"/>
                    </a:lnTo>
                    <a:lnTo>
                      <a:pt x="89" y="564"/>
                    </a:lnTo>
                    <a:lnTo>
                      <a:pt x="87" y="570"/>
                    </a:lnTo>
                    <a:lnTo>
                      <a:pt x="86" y="577"/>
                    </a:lnTo>
                    <a:lnTo>
                      <a:pt x="84" y="584"/>
                    </a:lnTo>
                    <a:lnTo>
                      <a:pt x="81" y="590"/>
                    </a:lnTo>
                    <a:lnTo>
                      <a:pt x="80" y="597"/>
                    </a:lnTo>
                    <a:lnTo>
                      <a:pt x="77" y="604"/>
                    </a:lnTo>
                    <a:lnTo>
                      <a:pt x="74" y="610"/>
                    </a:lnTo>
                    <a:lnTo>
                      <a:pt x="73" y="616"/>
                    </a:lnTo>
                    <a:lnTo>
                      <a:pt x="70" y="623"/>
                    </a:lnTo>
                    <a:lnTo>
                      <a:pt x="67" y="629"/>
                    </a:lnTo>
                    <a:lnTo>
                      <a:pt x="64" y="635"/>
                    </a:lnTo>
                    <a:lnTo>
                      <a:pt x="61" y="640"/>
                    </a:lnTo>
                    <a:lnTo>
                      <a:pt x="59" y="646"/>
                    </a:lnTo>
                    <a:lnTo>
                      <a:pt x="55" y="652"/>
                    </a:lnTo>
                    <a:lnTo>
                      <a:pt x="52" y="657"/>
                    </a:lnTo>
                    <a:lnTo>
                      <a:pt x="49" y="662"/>
                    </a:lnTo>
                    <a:lnTo>
                      <a:pt x="46" y="667"/>
                    </a:lnTo>
                    <a:lnTo>
                      <a:pt x="42" y="672"/>
                    </a:lnTo>
                    <a:lnTo>
                      <a:pt x="38" y="676"/>
                    </a:lnTo>
                    <a:lnTo>
                      <a:pt x="35" y="681"/>
                    </a:lnTo>
                    <a:lnTo>
                      <a:pt x="30" y="685"/>
                    </a:lnTo>
                    <a:lnTo>
                      <a:pt x="24" y="685"/>
                    </a:lnTo>
                    <a:lnTo>
                      <a:pt x="20" y="686"/>
                    </a:lnTo>
                    <a:lnTo>
                      <a:pt x="16" y="686"/>
                    </a:lnTo>
                    <a:lnTo>
                      <a:pt x="11" y="688"/>
                    </a:lnTo>
                    <a:lnTo>
                      <a:pt x="9" y="689"/>
                    </a:lnTo>
                    <a:lnTo>
                      <a:pt x="6" y="691"/>
                    </a:lnTo>
                    <a:lnTo>
                      <a:pt x="4" y="694"/>
                    </a:lnTo>
                    <a:lnTo>
                      <a:pt x="3" y="698"/>
                    </a:lnTo>
                    <a:lnTo>
                      <a:pt x="2" y="702"/>
                    </a:lnTo>
                    <a:lnTo>
                      <a:pt x="1" y="706"/>
                    </a:lnTo>
                    <a:lnTo>
                      <a:pt x="0" y="711"/>
                    </a:lnTo>
                    <a:lnTo>
                      <a:pt x="0" y="717"/>
                    </a:lnTo>
                    <a:lnTo>
                      <a:pt x="0" y="724"/>
                    </a:lnTo>
                    <a:lnTo>
                      <a:pt x="0" y="732"/>
                    </a:lnTo>
                    <a:lnTo>
                      <a:pt x="0" y="740"/>
                    </a:lnTo>
                    <a:lnTo>
                      <a:pt x="0" y="749"/>
                    </a:lnTo>
                    <a:lnTo>
                      <a:pt x="3" y="751"/>
                    </a:lnTo>
                    <a:lnTo>
                      <a:pt x="7" y="754"/>
                    </a:lnTo>
                    <a:lnTo>
                      <a:pt x="10" y="755"/>
                    </a:lnTo>
                    <a:lnTo>
                      <a:pt x="15" y="757"/>
                    </a:lnTo>
                    <a:lnTo>
                      <a:pt x="18" y="759"/>
                    </a:lnTo>
                    <a:lnTo>
                      <a:pt x="22" y="760"/>
                    </a:lnTo>
                    <a:lnTo>
                      <a:pt x="27" y="762"/>
                    </a:lnTo>
                    <a:lnTo>
                      <a:pt x="32" y="763"/>
                    </a:lnTo>
                    <a:lnTo>
                      <a:pt x="36" y="764"/>
                    </a:lnTo>
                    <a:lnTo>
                      <a:pt x="41" y="765"/>
                    </a:lnTo>
                    <a:lnTo>
                      <a:pt x="46" y="766"/>
                    </a:lnTo>
                    <a:lnTo>
                      <a:pt x="51" y="767"/>
                    </a:lnTo>
                    <a:lnTo>
                      <a:pt x="56" y="768"/>
                    </a:lnTo>
                    <a:lnTo>
                      <a:pt x="61" y="769"/>
                    </a:lnTo>
                    <a:lnTo>
                      <a:pt x="67" y="769"/>
                    </a:lnTo>
                    <a:lnTo>
                      <a:pt x="73" y="770"/>
                    </a:lnTo>
                    <a:lnTo>
                      <a:pt x="79" y="771"/>
                    </a:lnTo>
                    <a:lnTo>
                      <a:pt x="85" y="771"/>
                    </a:lnTo>
                    <a:lnTo>
                      <a:pt x="91" y="771"/>
                    </a:lnTo>
                    <a:lnTo>
                      <a:pt x="97" y="772"/>
                    </a:lnTo>
                    <a:lnTo>
                      <a:pt x="103" y="772"/>
                    </a:lnTo>
                    <a:lnTo>
                      <a:pt x="109" y="772"/>
                    </a:lnTo>
                    <a:lnTo>
                      <a:pt x="115" y="772"/>
                    </a:lnTo>
                    <a:lnTo>
                      <a:pt x="121" y="772"/>
                    </a:lnTo>
                    <a:lnTo>
                      <a:pt x="128" y="772"/>
                    </a:lnTo>
                    <a:lnTo>
                      <a:pt x="134" y="773"/>
                    </a:lnTo>
                    <a:lnTo>
                      <a:pt x="141" y="773"/>
                    </a:lnTo>
                    <a:lnTo>
                      <a:pt x="148" y="773"/>
                    </a:lnTo>
                    <a:lnTo>
                      <a:pt x="154" y="773"/>
                    </a:lnTo>
                    <a:lnTo>
                      <a:pt x="161" y="772"/>
                    </a:lnTo>
                    <a:lnTo>
                      <a:pt x="167" y="772"/>
                    </a:lnTo>
                    <a:lnTo>
                      <a:pt x="174" y="772"/>
                    </a:lnTo>
                    <a:lnTo>
                      <a:pt x="173" y="769"/>
                    </a:lnTo>
                    <a:lnTo>
                      <a:pt x="172" y="765"/>
                    </a:lnTo>
                    <a:lnTo>
                      <a:pt x="172" y="760"/>
                    </a:lnTo>
                    <a:lnTo>
                      <a:pt x="172" y="756"/>
                    </a:lnTo>
                    <a:lnTo>
                      <a:pt x="172" y="751"/>
                    </a:lnTo>
                    <a:lnTo>
                      <a:pt x="173" y="747"/>
                    </a:lnTo>
                    <a:lnTo>
                      <a:pt x="174" y="742"/>
                    </a:lnTo>
                    <a:lnTo>
                      <a:pt x="176" y="737"/>
                    </a:lnTo>
                    <a:lnTo>
                      <a:pt x="176" y="733"/>
                    </a:lnTo>
                    <a:lnTo>
                      <a:pt x="178" y="729"/>
                    </a:lnTo>
                    <a:lnTo>
                      <a:pt x="180" y="724"/>
                    </a:lnTo>
                    <a:lnTo>
                      <a:pt x="182" y="720"/>
                    </a:lnTo>
                    <a:lnTo>
                      <a:pt x="183" y="717"/>
                    </a:lnTo>
                    <a:lnTo>
                      <a:pt x="185" y="713"/>
                    </a:lnTo>
                    <a:lnTo>
                      <a:pt x="187" y="710"/>
                    </a:lnTo>
                    <a:lnTo>
                      <a:pt x="189" y="708"/>
                    </a:lnTo>
                    <a:lnTo>
                      <a:pt x="193" y="708"/>
                    </a:lnTo>
                    <a:lnTo>
                      <a:pt x="196" y="708"/>
                    </a:lnTo>
                    <a:lnTo>
                      <a:pt x="201" y="709"/>
                    </a:lnTo>
                    <a:lnTo>
                      <a:pt x="204" y="710"/>
                    </a:lnTo>
                    <a:lnTo>
                      <a:pt x="208" y="711"/>
                    </a:lnTo>
                    <a:lnTo>
                      <a:pt x="212" y="712"/>
                    </a:lnTo>
                    <a:lnTo>
                      <a:pt x="215" y="713"/>
                    </a:lnTo>
                    <a:lnTo>
                      <a:pt x="219" y="715"/>
                    </a:lnTo>
                    <a:lnTo>
                      <a:pt x="221" y="709"/>
                    </a:lnTo>
                    <a:lnTo>
                      <a:pt x="224" y="703"/>
                    </a:lnTo>
                    <a:lnTo>
                      <a:pt x="226" y="696"/>
                    </a:lnTo>
                    <a:lnTo>
                      <a:pt x="228" y="688"/>
                    </a:lnTo>
                    <a:lnTo>
                      <a:pt x="230" y="680"/>
                    </a:lnTo>
                    <a:lnTo>
                      <a:pt x="233" y="672"/>
                    </a:lnTo>
                    <a:lnTo>
                      <a:pt x="234" y="663"/>
                    </a:lnTo>
                    <a:lnTo>
                      <a:pt x="237" y="653"/>
                    </a:lnTo>
                    <a:lnTo>
                      <a:pt x="239" y="643"/>
                    </a:lnTo>
                    <a:lnTo>
                      <a:pt x="240" y="633"/>
                    </a:lnTo>
                    <a:lnTo>
                      <a:pt x="242" y="622"/>
                    </a:lnTo>
                    <a:lnTo>
                      <a:pt x="244" y="611"/>
                    </a:lnTo>
                    <a:lnTo>
                      <a:pt x="247" y="599"/>
                    </a:lnTo>
                    <a:lnTo>
                      <a:pt x="247" y="587"/>
                    </a:lnTo>
                    <a:lnTo>
                      <a:pt x="249" y="575"/>
                    </a:lnTo>
                    <a:lnTo>
                      <a:pt x="251" y="562"/>
                    </a:lnTo>
                    <a:lnTo>
                      <a:pt x="253" y="549"/>
                    </a:lnTo>
                    <a:lnTo>
                      <a:pt x="254" y="535"/>
                    </a:lnTo>
                    <a:lnTo>
                      <a:pt x="255" y="521"/>
                    </a:lnTo>
                    <a:lnTo>
                      <a:pt x="257" y="508"/>
                    </a:lnTo>
                    <a:lnTo>
                      <a:pt x="258" y="493"/>
                    </a:lnTo>
                    <a:lnTo>
                      <a:pt x="260" y="478"/>
                    </a:lnTo>
                    <a:lnTo>
                      <a:pt x="260" y="464"/>
                    </a:lnTo>
                    <a:lnTo>
                      <a:pt x="261" y="449"/>
                    </a:lnTo>
                    <a:lnTo>
                      <a:pt x="262" y="433"/>
                    </a:lnTo>
                    <a:lnTo>
                      <a:pt x="263" y="418"/>
                    </a:lnTo>
                    <a:lnTo>
                      <a:pt x="264" y="402"/>
                    </a:lnTo>
                    <a:lnTo>
                      <a:pt x="265" y="386"/>
                    </a:lnTo>
                    <a:lnTo>
                      <a:pt x="266" y="370"/>
                    </a:lnTo>
                    <a:lnTo>
                      <a:pt x="266" y="354"/>
                    </a:lnTo>
                    <a:lnTo>
                      <a:pt x="266" y="338"/>
                    </a:lnTo>
                    <a:lnTo>
                      <a:pt x="266" y="321"/>
                    </a:lnTo>
                    <a:lnTo>
                      <a:pt x="267" y="313"/>
                    </a:lnTo>
                    <a:lnTo>
                      <a:pt x="267" y="305"/>
                    </a:lnTo>
                    <a:lnTo>
                      <a:pt x="267" y="297"/>
                    </a:lnTo>
                    <a:lnTo>
                      <a:pt x="267" y="289"/>
                    </a:lnTo>
                    <a:lnTo>
                      <a:pt x="267" y="280"/>
                    </a:lnTo>
                    <a:lnTo>
                      <a:pt x="267" y="272"/>
                    </a:lnTo>
                    <a:lnTo>
                      <a:pt x="267" y="263"/>
                    </a:lnTo>
                    <a:lnTo>
                      <a:pt x="267" y="255"/>
                    </a:lnTo>
                    <a:lnTo>
                      <a:pt x="268" y="246"/>
                    </a:lnTo>
                    <a:lnTo>
                      <a:pt x="268" y="238"/>
                    </a:lnTo>
                    <a:lnTo>
                      <a:pt x="268" y="229"/>
                    </a:lnTo>
                    <a:lnTo>
                      <a:pt x="269" y="221"/>
                    </a:lnTo>
                    <a:lnTo>
                      <a:pt x="269" y="212"/>
                    </a:lnTo>
                    <a:lnTo>
                      <a:pt x="270" y="204"/>
                    </a:lnTo>
                    <a:lnTo>
                      <a:pt x="271" y="196"/>
                    </a:lnTo>
                    <a:lnTo>
                      <a:pt x="272" y="188"/>
                    </a:lnTo>
                    <a:lnTo>
                      <a:pt x="273" y="180"/>
                    </a:lnTo>
                    <a:lnTo>
                      <a:pt x="274" y="172"/>
                    </a:lnTo>
                    <a:lnTo>
                      <a:pt x="276" y="165"/>
                    </a:lnTo>
                    <a:lnTo>
                      <a:pt x="279" y="157"/>
                    </a:lnTo>
                    <a:lnTo>
                      <a:pt x="280" y="150"/>
                    </a:lnTo>
                    <a:lnTo>
                      <a:pt x="283" y="143"/>
                    </a:lnTo>
                    <a:lnTo>
                      <a:pt x="285" y="137"/>
                    </a:lnTo>
                    <a:lnTo>
                      <a:pt x="289" y="130"/>
                    </a:lnTo>
                    <a:lnTo>
                      <a:pt x="292" y="124"/>
                    </a:lnTo>
                    <a:lnTo>
                      <a:pt x="297" y="118"/>
                    </a:lnTo>
                    <a:lnTo>
                      <a:pt x="301" y="113"/>
                    </a:lnTo>
                    <a:lnTo>
                      <a:pt x="305" y="108"/>
                    </a:lnTo>
                    <a:lnTo>
                      <a:pt x="311" y="104"/>
                    </a:lnTo>
                    <a:lnTo>
                      <a:pt x="316" y="100"/>
                    </a:lnTo>
                    <a:lnTo>
                      <a:pt x="322" y="96"/>
                    </a:lnTo>
                    <a:lnTo>
                      <a:pt x="329" y="92"/>
                    </a:lnTo>
                    <a:lnTo>
                      <a:pt x="337" y="91"/>
                    </a:lnTo>
                    <a:lnTo>
                      <a:pt x="346" y="89"/>
                    </a:lnTo>
                    <a:lnTo>
                      <a:pt x="356" y="88"/>
                    </a:lnTo>
                    <a:lnTo>
                      <a:pt x="367" y="86"/>
                    </a:lnTo>
                    <a:lnTo>
                      <a:pt x="378" y="84"/>
                    </a:lnTo>
                    <a:lnTo>
                      <a:pt x="389" y="83"/>
                    </a:lnTo>
                    <a:lnTo>
                      <a:pt x="401" y="81"/>
                    </a:lnTo>
                    <a:lnTo>
                      <a:pt x="414" y="79"/>
                    </a:lnTo>
                    <a:lnTo>
                      <a:pt x="427" y="77"/>
                    </a:lnTo>
                    <a:lnTo>
                      <a:pt x="440" y="75"/>
                    </a:lnTo>
                    <a:lnTo>
                      <a:pt x="454" y="73"/>
                    </a:lnTo>
                    <a:lnTo>
                      <a:pt x="468" y="71"/>
                    </a:lnTo>
                    <a:lnTo>
                      <a:pt x="482" y="69"/>
                    </a:lnTo>
                    <a:lnTo>
                      <a:pt x="496" y="67"/>
                    </a:lnTo>
                    <a:lnTo>
                      <a:pt x="510" y="65"/>
                    </a:lnTo>
                    <a:lnTo>
                      <a:pt x="525" y="63"/>
                    </a:lnTo>
                    <a:lnTo>
                      <a:pt x="539" y="62"/>
                    </a:lnTo>
                    <a:lnTo>
                      <a:pt x="554" y="60"/>
                    </a:lnTo>
                    <a:lnTo>
                      <a:pt x="568" y="58"/>
                    </a:lnTo>
                    <a:lnTo>
                      <a:pt x="582" y="57"/>
                    </a:lnTo>
                    <a:lnTo>
                      <a:pt x="597" y="55"/>
                    </a:lnTo>
                    <a:lnTo>
                      <a:pt x="611" y="54"/>
                    </a:lnTo>
                    <a:lnTo>
                      <a:pt x="624" y="53"/>
                    </a:lnTo>
                    <a:lnTo>
                      <a:pt x="638" y="52"/>
                    </a:lnTo>
                    <a:lnTo>
                      <a:pt x="650" y="51"/>
                    </a:lnTo>
                    <a:lnTo>
                      <a:pt x="663" y="50"/>
                    </a:lnTo>
                    <a:lnTo>
                      <a:pt x="675" y="49"/>
                    </a:lnTo>
                    <a:lnTo>
                      <a:pt x="687" y="49"/>
                    </a:lnTo>
                    <a:lnTo>
                      <a:pt x="698" y="48"/>
                    </a:lnTo>
                    <a:lnTo>
                      <a:pt x="708" y="48"/>
                    </a:lnTo>
                    <a:lnTo>
                      <a:pt x="719" y="48"/>
                    </a:lnTo>
                    <a:lnTo>
                      <a:pt x="727" y="49"/>
                    </a:lnTo>
                    <a:lnTo>
                      <a:pt x="732" y="50"/>
                    </a:lnTo>
                    <a:lnTo>
                      <a:pt x="735" y="53"/>
                    </a:lnTo>
                    <a:lnTo>
                      <a:pt x="740" y="57"/>
                    </a:lnTo>
                    <a:lnTo>
                      <a:pt x="746" y="61"/>
                    </a:lnTo>
                    <a:lnTo>
                      <a:pt x="751" y="66"/>
                    </a:lnTo>
                    <a:lnTo>
                      <a:pt x="756" y="72"/>
                    </a:lnTo>
                    <a:lnTo>
                      <a:pt x="762" y="78"/>
                    </a:lnTo>
                    <a:lnTo>
                      <a:pt x="767" y="84"/>
                    </a:lnTo>
                    <a:lnTo>
                      <a:pt x="772" y="91"/>
                    </a:lnTo>
                    <a:lnTo>
                      <a:pt x="778" y="97"/>
                    </a:lnTo>
                    <a:lnTo>
                      <a:pt x="783" y="104"/>
                    </a:lnTo>
                    <a:lnTo>
                      <a:pt x="786" y="111"/>
                    </a:lnTo>
                    <a:lnTo>
                      <a:pt x="790" y="118"/>
                    </a:lnTo>
                    <a:lnTo>
                      <a:pt x="792" y="124"/>
                    </a:lnTo>
                    <a:lnTo>
                      <a:pt x="794" y="130"/>
                    </a:lnTo>
                    <a:lnTo>
                      <a:pt x="795" y="135"/>
                    </a:lnTo>
                    <a:lnTo>
                      <a:pt x="974" y="68"/>
                    </a:lnTo>
                  </a:path>
                </a:pathLst>
              </a:custGeom>
              <a:solidFill>
                <a:srgbClr val="407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94" name="Freeform 226">
                <a:extLst>
                  <a:ext uri="{FF2B5EF4-FFF2-40B4-BE49-F238E27FC236}">
                    <a16:creationId xmlns:a16="http://schemas.microsoft.com/office/drawing/2014/main" id="{B8EA800D-A63B-0AC2-F3ED-A8AB08DD6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561"/>
                <a:ext cx="476" cy="81"/>
              </a:xfrm>
              <a:custGeom>
                <a:avLst/>
                <a:gdLst>
                  <a:gd name="T0" fmla="*/ 3 w 476"/>
                  <a:gd name="T1" fmla="*/ 8 h 81"/>
                  <a:gd name="T2" fmla="*/ 21 w 476"/>
                  <a:gd name="T3" fmla="*/ 2 h 81"/>
                  <a:gd name="T4" fmla="*/ 42 w 476"/>
                  <a:gd name="T5" fmla="*/ 0 h 81"/>
                  <a:gd name="T6" fmla="*/ 65 w 476"/>
                  <a:gd name="T7" fmla="*/ 1 h 81"/>
                  <a:gd name="T8" fmla="*/ 91 w 476"/>
                  <a:gd name="T9" fmla="*/ 4 h 81"/>
                  <a:gd name="T10" fmla="*/ 118 w 476"/>
                  <a:gd name="T11" fmla="*/ 9 h 81"/>
                  <a:gd name="T12" fmla="*/ 148 w 476"/>
                  <a:gd name="T13" fmla="*/ 15 h 81"/>
                  <a:gd name="T14" fmla="*/ 180 w 476"/>
                  <a:gd name="T15" fmla="*/ 22 h 81"/>
                  <a:gd name="T16" fmla="*/ 212 w 476"/>
                  <a:gd name="T17" fmla="*/ 30 h 81"/>
                  <a:gd name="T18" fmla="*/ 244 w 476"/>
                  <a:gd name="T19" fmla="*/ 38 h 81"/>
                  <a:gd name="T20" fmla="*/ 278 w 476"/>
                  <a:gd name="T21" fmla="*/ 46 h 81"/>
                  <a:gd name="T22" fmla="*/ 311 w 476"/>
                  <a:gd name="T23" fmla="*/ 54 h 81"/>
                  <a:gd name="T24" fmla="*/ 346 w 476"/>
                  <a:gd name="T25" fmla="*/ 60 h 81"/>
                  <a:gd name="T26" fmla="*/ 379 w 476"/>
                  <a:gd name="T27" fmla="*/ 65 h 81"/>
                  <a:gd name="T28" fmla="*/ 412 w 476"/>
                  <a:gd name="T29" fmla="*/ 68 h 81"/>
                  <a:gd name="T30" fmla="*/ 443 w 476"/>
                  <a:gd name="T31" fmla="*/ 69 h 81"/>
                  <a:gd name="T32" fmla="*/ 473 w 476"/>
                  <a:gd name="T33" fmla="*/ 68 h 81"/>
                  <a:gd name="T34" fmla="*/ 459 w 476"/>
                  <a:gd name="T35" fmla="*/ 80 h 81"/>
                  <a:gd name="T36" fmla="*/ 427 w 476"/>
                  <a:gd name="T37" fmla="*/ 80 h 81"/>
                  <a:gd name="T38" fmla="*/ 395 w 476"/>
                  <a:gd name="T39" fmla="*/ 77 h 81"/>
                  <a:gd name="T40" fmla="*/ 361 w 476"/>
                  <a:gd name="T41" fmla="*/ 73 h 81"/>
                  <a:gd name="T42" fmla="*/ 327 w 476"/>
                  <a:gd name="T43" fmla="*/ 67 h 81"/>
                  <a:gd name="T44" fmla="*/ 293 w 476"/>
                  <a:gd name="T45" fmla="*/ 60 h 81"/>
                  <a:gd name="T46" fmla="*/ 259 w 476"/>
                  <a:gd name="T47" fmla="*/ 52 h 81"/>
                  <a:gd name="T48" fmla="*/ 226 w 476"/>
                  <a:gd name="T49" fmla="*/ 44 h 81"/>
                  <a:gd name="T50" fmla="*/ 193 w 476"/>
                  <a:gd name="T51" fmla="*/ 36 h 81"/>
                  <a:gd name="T52" fmla="*/ 162 w 476"/>
                  <a:gd name="T53" fmla="*/ 29 h 81"/>
                  <a:gd name="T54" fmla="*/ 131 w 476"/>
                  <a:gd name="T55" fmla="*/ 22 h 81"/>
                  <a:gd name="T56" fmla="*/ 103 w 476"/>
                  <a:gd name="T57" fmla="*/ 16 h 81"/>
                  <a:gd name="T58" fmla="*/ 77 w 476"/>
                  <a:gd name="T59" fmla="*/ 13 h 81"/>
                  <a:gd name="T60" fmla="*/ 53 w 476"/>
                  <a:gd name="T61" fmla="*/ 11 h 81"/>
                  <a:gd name="T62" fmla="*/ 32 w 476"/>
                  <a:gd name="T63" fmla="*/ 11 h 81"/>
                  <a:gd name="T64" fmla="*/ 14 w 476"/>
                  <a:gd name="T65" fmla="*/ 14 h 81"/>
                  <a:gd name="T66" fmla="*/ 5 w 476"/>
                  <a:gd name="T67" fmla="*/ 17 h 81"/>
                  <a:gd name="T68" fmla="*/ 4 w 476"/>
                  <a:gd name="T69" fmla="*/ 17 h 81"/>
                  <a:gd name="T70" fmla="*/ 1 w 476"/>
                  <a:gd name="T71" fmla="*/ 16 h 81"/>
                  <a:gd name="T72" fmla="*/ 0 w 476"/>
                  <a:gd name="T73" fmla="*/ 12 h 81"/>
                  <a:gd name="T74" fmla="*/ 1 w 476"/>
                  <a:gd name="T75" fmla="*/ 9 h 81"/>
                  <a:gd name="T76" fmla="*/ 4 w 476"/>
                  <a:gd name="T77" fmla="*/ 7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6" h="81">
                    <a:moveTo>
                      <a:pt x="4" y="7"/>
                    </a:moveTo>
                    <a:lnTo>
                      <a:pt x="3" y="8"/>
                    </a:lnTo>
                    <a:lnTo>
                      <a:pt x="11" y="4"/>
                    </a:lnTo>
                    <a:lnTo>
                      <a:pt x="21" y="2"/>
                    </a:lnTo>
                    <a:lnTo>
                      <a:pt x="31" y="1"/>
                    </a:lnTo>
                    <a:lnTo>
                      <a:pt x="42" y="0"/>
                    </a:lnTo>
                    <a:lnTo>
                      <a:pt x="53" y="0"/>
                    </a:lnTo>
                    <a:lnTo>
                      <a:pt x="65" y="1"/>
                    </a:lnTo>
                    <a:lnTo>
                      <a:pt x="78" y="2"/>
                    </a:lnTo>
                    <a:lnTo>
                      <a:pt x="91" y="4"/>
                    </a:lnTo>
                    <a:lnTo>
                      <a:pt x="104" y="6"/>
                    </a:lnTo>
                    <a:lnTo>
                      <a:pt x="118" y="9"/>
                    </a:lnTo>
                    <a:lnTo>
                      <a:pt x="133" y="12"/>
                    </a:lnTo>
                    <a:lnTo>
                      <a:pt x="148" y="15"/>
                    </a:lnTo>
                    <a:lnTo>
                      <a:pt x="164" y="19"/>
                    </a:lnTo>
                    <a:lnTo>
                      <a:pt x="180" y="22"/>
                    </a:lnTo>
                    <a:lnTo>
                      <a:pt x="195" y="26"/>
                    </a:lnTo>
                    <a:lnTo>
                      <a:pt x="212" y="30"/>
                    </a:lnTo>
                    <a:lnTo>
                      <a:pt x="228" y="34"/>
                    </a:lnTo>
                    <a:lnTo>
                      <a:pt x="244" y="38"/>
                    </a:lnTo>
                    <a:lnTo>
                      <a:pt x="261" y="42"/>
                    </a:lnTo>
                    <a:lnTo>
                      <a:pt x="278" y="46"/>
                    </a:lnTo>
                    <a:lnTo>
                      <a:pt x="294" y="50"/>
                    </a:lnTo>
                    <a:lnTo>
                      <a:pt x="311" y="54"/>
                    </a:lnTo>
                    <a:lnTo>
                      <a:pt x="329" y="57"/>
                    </a:lnTo>
                    <a:lnTo>
                      <a:pt x="346" y="60"/>
                    </a:lnTo>
                    <a:lnTo>
                      <a:pt x="363" y="63"/>
                    </a:lnTo>
                    <a:lnTo>
                      <a:pt x="379" y="65"/>
                    </a:lnTo>
                    <a:lnTo>
                      <a:pt x="396" y="67"/>
                    </a:lnTo>
                    <a:lnTo>
                      <a:pt x="412" y="68"/>
                    </a:lnTo>
                    <a:lnTo>
                      <a:pt x="428" y="69"/>
                    </a:lnTo>
                    <a:lnTo>
                      <a:pt x="443" y="69"/>
                    </a:lnTo>
                    <a:lnTo>
                      <a:pt x="459" y="69"/>
                    </a:lnTo>
                    <a:lnTo>
                      <a:pt x="473" y="68"/>
                    </a:lnTo>
                    <a:lnTo>
                      <a:pt x="475" y="78"/>
                    </a:lnTo>
                    <a:lnTo>
                      <a:pt x="459" y="80"/>
                    </a:lnTo>
                    <a:lnTo>
                      <a:pt x="443" y="80"/>
                    </a:lnTo>
                    <a:lnTo>
                      <a:pt x="427" y="80"/>
                    </a:lnTo>
                    <a:lnTo>
                      <a:pt x="411" y="79"/>
                    </a:lnTo>
                    <a:lnTo>
                      <a:pt x="395" y="77"/>
                    </a:lnTo>
                    <a:lnTo>
                      <a:pt x="378" y="76"/>
                    </a:lnTo>
                    <a:lnTo>
                      <a:pt x="361" y="73"/>
                    </a:lnTo>
                    <a:lnTo>
                      <a:pt x="344" y="70"/>
                    </a:lnTo>
                    <a:lnTo>
                      <a:pt x="327" y="67"/>
                    </a:lnTo>
                    <a:lnTo>
                      <a:pt x="310" y="64"/>
                    </a:lnTo>
                    <a:lnTo>
                      <a:pt x="293" y="60"/>
                    </a:lnTo>
                    <a:lnTo>
                      <a:pt x="276" y="56"/>
                    </a:lnTo>
                    <a:lnTo>
                      <a:pt x="259" y="52"/>
                    </a:lnTo>
                    <a:lnTo>
                      <a:pt x="242" y="48"/>
                    </a:lnTo>
                    <a:lnTo>
                      <a:pt x="226" y="44"/>
                    </a:lnTo>
                    <a:lnTo>
                      <a:pt x="209" y="40"/>
                    </a:lnTo>
                    <a:lnTo>
                      <a:pt x="193" y="36"/>
                    </a:lnTo>
                    <a:lnTo>
                      <a:pt x="177" y="32"/>
                    </a:lnTo>
                    <a:lnTo>
                      <a:pt x="162" y="29"/>
                    </a:lnTo>
                    <a:lnTo>
                      <a:pt x="145" y="25"/>
                    </a:lnTo>
                    <a:lnTo>
                      <a:pt x="131" y="22"/>
                    </a:lnTo>
                    <a:lnTo>
                      <a:pt x="116" y="19"/>
                    </a:lnTo>
                    <a:lnTo>
                      <a:pt x="103" y="16"/>
                    </a:lnTo>
                    <a:lnTo>
                      <a:pt x="89" y="14"/>
                    </a:lnTo>
                    <a:lnTo>
                      <a:pt x="77" y="13"/>
                    </a:lnTo>
                    <a:lnTo>
                      <a:pt x="64" y="11"/>
                    </a:lnTo>
                    <a:lnTo>
                      <a:pt x="53" y="11"/>
                    </a:lnTo>
                    <a:lnTo>
                      <a:pt x="42" y="11"/>
                    </a:lnTo>
                    <a:lnTo>
                      <a:pt x="32" y="11"/>
                    </a:lnTo>
                    <a:lnTo>
                      <a:pt x="23" y="12"/>
                    </a:lnTo>
                    <a:lnTo>
                      <a:pt x="14" y="14"/>
                    </a:lnTo>
                    <a:lnTo>
                      <a:pt x="6" y="17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1" y="9"/>
                    </a:lnTo>
                    <a:lnTo>
                      <a:pt x="3" y="8"/>
                    </a:lnTo>
                    <a:lnTo>
                      <a:pt x="4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95" name="Freeform 227">
                <a:extLst>
                  <a:ext uri="{FF2B5EF4-FFF2-40B4-BE49-F238E27FC236}">
                    <a16:creationId xmlns:a16="http://schemas.microsoft.com/office/drawing/2014/main" id="{0B50B021-2076-DA78-099B-7A3740FDB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609"/>
                <a:ext cx="473" cy="55"/>
              </a:xfrm>
              <a:custGeom>
                <a:avLst/>
                <a:gdLst>
                  <a:gd name="T0" fmla="*/ 466 w 473"/>
                  <a:gd name="T1" fmla="*/ 11 h 55"/>
                  <a:gd name="T2" fmla="*/ 444 w 473"/>
                  <a:gd name="T3" fmla="*/ 11 h 55"/>
                  <a:gd name="T4" fmla="*/ 419 w 473"/>
                  <a:gd name="T5" fmla="*/ 11 h 55"/>
                  <a:gd name="T6" fmla="*/ 391 w 473"/>
                  <a:gd name="T7" fmla="*/ 12 h 55"/>
                  <a:gd name="T8" fmla="*/ 361 w 473"/>
                  <a:gd name="T9" fmla="*/ 14 h 55"/>
                  <a:gd name="T10" fmla="*/ 330 w 473"/>
                  <a:gd name="T11" fmla="*/ 16 h 55"/>
                  <a:gd name="T12" fmla="*/ 298 w 473"/>
                  <a:gd name="T13" fmla="*/ 19 h 55"/>
                  <a:gd name="T14" fmla="*/ 263 w 473"/>
                  <a:gd name="T15" fmla="*/ 22 h 55"/>
                  <a:gd name="T16" fmla="*/ 230 w 473"/>
                  <a:gd name="T17" fmla="*/ 26 h 55"/>
                  <a:gd name="T18" fmla="*/ 197 w 473"/>
                  <a:gd name="T19" fmla="*/ 29 h 55"/>
                  <a:gd name="T20" fmla="*/ 163 w 473"/>
                  <a:gd name="T21" fmla="*/ 33 h 55"/>
                  <a:gd name="T22" fmla="*/ 132 w 473"/>
                  <a:gd name="T23" fmla="*/ 37 h 55"/>
                  <a:gd name="T24" fmla="*/ 101 w 473"/>
                  <a:gd name="T25" fmla="*/ 41 h 55"/>
                  <a:gd name="T26" fmla="*/ 73 w 473"/>
                  <a:gd name="T27" fmla="*/ 45 h 55"/>
                  <a:gd name="T28" fmla="*/ 46 w 473"/>
                  <a:gd name="T29" fmla="*/ 48 h 55"/>
                  <a:gd name="T30" fmla="*/ 22 w 473"/>
                  <a:gd name="T31" fmla="*/ 51 h 55"/>
                  <a:gd name="T32" fmla="*/ 2 w 473"/>
                  <a:gd name="T33" fmla="*/ 54 h 55"/>
                  <a:gd name="T34" fmla="*/ 10 w 473"/>
                  <a:gd name="T35" fmla="*/ 43 h 55"/>
                  <a:gd name="T36" fmla="*/ 32 w 473"/>
                  <a:gd name="T37" fmla="*/ 40 h 55"/>
                  <a:gd name="T38" fmla="*/ 57 w 473"/>
                  <a:gd name="T39" fmla="*/ 36 h 55"/>
                  <a:gd name="T40" fmla="*/ 85 w 473"/>
                  <a:gd name="T41" fmla="*/ 33 h 55"/>
                  <a:gd name="T42" fmla="*/ 115 w 473"/>
                  <a:gd name="T43" fmla="*/ 29 h 55"/>
                  <a:gd name="T44" fmla="*/ 146 w 473"/>
                  <a:gd name="T45" fmla="*/ 25 h 55"/>
                  <a:gd name="T46" fmla="*/ 179 w 473"/>
                  <a:gd name="T47" fmla="*/ 21 h 55"/>
                  <a:gd name="T48" fmla="*/ 212 w 473"/>
                  <a:gd name="T49" fmla="*/ 17 h 55"/>
                  <a:gd name="T50" fmla="*/ 246 w 473"/>
                  <a:gd name="T51" fmla="*/ 14 h 55"/>
                  <a:gd name="T52" fmla="*/ 279 w 473"/>
                  <a:gd name="T53" fmla="*/ 10 h 55"/>
                  <a:gd name="T54" fmla="*/ 313 w 473"/>
                  <a:gd name="T55" fmla="*/ 7 h 55"/>
                  <a:gd name="T56" fmla="*/ 345 w 473"/>
                  <a:gd name="T57" fmla="*/ 5 h 55"/>
                  <a:gd name="T58" fmla="*/ 376 w 473"/>
                  <a:gd name="T59" fmla="*/ 3 h 55"/>
                  <a:gd name="T60" fmla="*/ 404 w 473"/>
                  <a:gd name="T61" fmla="*/ 1 h 55"/>
                  <a:gd name="T62" fmla="*/ 432 w 473"/>
                  <a:gd name="T63" fmla="*/ 0 h 55"/>
                  <a:gd name="T64" fmla="*/ 456 w 473"/>
                  <a:gd name="T65" fmla="*/ 0 h 55"/>
                  <a:gd name="T66" fmla="*/ 468 w 473"/>
                  <a:gd name="T67" fmla="*/ 1 h 55"/>
                  <a:gd name="T68" fmla="*/ 469 w 473"/>
                  <a:gd name="T69" fmla="*/ 1 h 55"/>
                  <a:gd name="T70" fmla="*/ 471 w 473"/>
                  <a:gd name="T71" fmla="*/ 4 h 55"/>
                  <a:gd name="T72" fmla="*/ 471 w 473"/>
                  <a:gd name="T73" fmla="*/ 8 h 55"/>
                  <a:gd name="T74" fmla="*/ 469 w 473"/>
                  <a:gd name="T75" fmla="*/ 10 h 55"/>
                  <a:gd name="T76" fmla="*/ 465 w 473"/>
                  <a:gd name="T77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73" h="55">
                    <a:moveTo>
                      <a:pt x="465" y="10"/>
                    </a:moveTo>
                    <a:lnTo>
                      <a:pt x="466" y="11"/>
                    </a:lnTo>
                    <a:lnTo>
                      <a:pt x="456" y="11"/>
                    </a:lnTo>
                    <a:lnTo>
                      <a:pt x="444" y="11"/>
                    </a:lnTo>
                    <a:lnTo>
                      <a:pt x="432" y="11"/>
                    </a:lnTo>
                    <a:lnTo>
                      <a:pt x="419" y="11"/>
                    </a:lnTo>
                    <a:lnTo>
                      <a:pt x="405" y="11"/>
                    </a:lnTo>
                    <a:lnTo>
                      <a:pt x="391" y="12"/>
                    </a:lnTo>
                    <a:lnTo>
                      <a:pt x="376" y="13"/>
                    </a:lnTo>
                    <a:lnTo>
                      <a:pt x="361" y="14"/>
                    </a:lnTo>
                    <a:lnTo>
                      <a:pt x="346" y="15"/>
                    </a:lnTo>
                    <a:lnTo>
                      <a:pt x="330" y="16"/>
                    </a:lnTo>
                    <a:lnTo>
                      <a:pt x="314" y="18"/>
                    </a:lnTo>
                    <a:lnTo>
                      <a:pt x="298" y="19"/>
                    </a:lnTo>
                    <a:lnTo>
                      <a:pt x="280" y="20"/>
                    </a:lnTo>
                    <a:lnTo>
                      <a:pt x="263" y="22"/>
                    </a:lnTo>
                    <a:lnTo>
                      <a:pt x="247" y="24"/>
                    </a:lnTo>
                    <a:lnTo>
                      <a:pt x="230" y="26"/>
                    </a:lnTo>
                    <a:lnTo>
                      <a:pt x="213" y="28"/>
                    </a:lnTo>
                    <a:lnTo>
                      <a:pt x="197" y="29"/>
                    </a:lnTo>
                    <a:lnTo>
                      <a:pt x="180" y="31"/>
                    </a:lnTo>
                    <a:lnTo>
                      <a:pt x="163" y="33"/>
                    </a:lnTo>
                    <a:lnTo>
                      <a:pt x="147" y="35"/>
                    </a:lnTo>
                    <a:lnTo>
                      <a:pt x="132" y="37"/>
                    </a:lnTo>
                    <a:lnTo>
                      <a:pt x="116" y="39"/>
                    </a:lnTo>
                    <a:lnTo>
                      <a:pt x="101" y="41"/>
                    </a:lnTo>
                    <a:lnTo>
                      <a:pt x="87" y="43"/>
                    </a:lnTo>
                    <a:lnTo>
                      <a:pt x="73" y="45"/>
                    </a:lnTo>
                    <a:lnTo>
                      <a:pt x="58" y="46"/>
                    </a:lnTo>
                    <a:lnTo>
                      <a:pt x="46" y="48"/>
                    </a:lnTo>
                    <a:lnTo>
                      <a:pt x="33" y="50"/>
                    </a:lnTo>
                    <a:lnTo>
                      <a:pt x="22" y="51"/>
                    </a:lnTo>
                    <a:lnTo>
                      <a:pt x="11" y="53"/>
                    </a:lnTo>
                    <a:lnTo>
                      <a:pt x="2" y="54"/>
                    </a:lnTo>
                    <a:lnTo>
                      <a:pt x="0" y="45"/>
                    </a:lnTo>
                    <a:lnTo>
                      <a:pt x="10" y="43"/>
                    </a:lnTo>
                    <a:lnTo>
                      <a:pt x="21" y="41"/>
                    </a:lnTo>
                    <a:lnTo>
                      <a:pt x="32" y="40"/>
                    </a:lnTo>
                    <a:lnTo>
                      <a:pt x="44" y="38"/>
                    </a:lnTo>
                    <a:lnTo>
                      <a:pt x="57" y="36"/>
                    </a:lnTo>
                    <a:lnTo>
                      <a:pt x="71" y="35"/>
                    </a:lnTo>
                    <a:lnTo>
                      <a:pt x="85" y="33"/>
                    </a:lnTo>
                    <a:lnTo>
                      <a:pt x="100" y="31"/>
                    </a:lnTo>
                    <a:lnTo>
                      <a:pt x="115" y="29"/>
                    </a:lnTo>
                    <a:lnTo>
                      <a:pt x="130" y="27"/>
                    </a:lnTo>
                    <a:lnTo>
                      <a:pt x="146" y="25"/>
                    </a:lnTo>
                    <a:lnTo>
                      <a:pt x="162" y="23"/>
                    </a:lnTo>
                    <a:lnTo>
                      <a:pt x="179" y="21"/>
                    </a:lnTo>
                    <a:lnTo>
                      <a:pt x="196" y="19"/>
                    </a:lnTo>
                    <a:lnTo>
                      <a:pt x="212" y="17"/>
                    </a:lnTo>
                    <a:lnTo>
                      <a:pt x="229" y="15"/>
                    </a:lnTo>
                    <a:lnTo>
                      <a:pt x="246" y="14"/>
                    </a:lnTo>
                    <a:lnTo>
                      <a:pt x="262" y="12"/>
                    </a:lnTo>
                    <a:lnTo>
                      <a:pt x="279" y="10"/>
                    </a:lnTo>
                    <a:lnTo>
                      <a:pt x="297" y="9"/>
                    </a:lnTo>
                    <a:lnTo>
                      <a:pt x="313" y="7"/>
                    </a:lnTo>
                    <a:lnTo>
                      <a:pt x="329" y="6"/>
                    </a:lnTo>
                    <a:lnTo>
                      <a:pt x="345" y="5"/>
                    </a:lnTo>
                    <a:lnTo>
                      <a:pt x="360" y="3"/>
                    </a:lnTo>
                    <a:lnTo>
                      <a:pt x="376" y="3"/>
                    </a:lnTo>
                    <a:lnTo>
                      <a:pt x="390" y="2"/>
                    </a:lnTo>
                    <a:lnTo>
                      <a:pt x="404" y="1"/>
                    </a:lnTo>
                    <a:lnTo>
                      <a:pt x="419" y="1"/>
                    </a:lnTo>
                    <a:lnTo>
                      <a:pt x="432" y="0"/>
                    </a:lnTo>
                    <a:lnTo>
                      <a:pt x="444" y="0"/>
                    </a:lnTo>
                    <a:lnTo>
                      <a:pt x="456" y="0"/>
                    </a:lnTo>
                    <a:lnTo>
                      <a:pt x="467" y="0"/>
                    </a:lnTo>
                    <a:lnTo>
                      <a:pt x="468" y="1"/>
                    </a:lnTo>
                    <a:lnTo>
                      <a:pt x="467" y="0"/>
                    </a:lnTo>
                    <a:lnTo>
                      <a:pt x="469" y="1"/>
                    </a:lnTo>
                    <a:lnTo>
                      <a:pt x="471" y="2"/>
                    </a:lnTo>
                    <a:lnTo>
                      <a:pt x="471" y="4"/>
                    </a:lnTo>
                    <a:lnTo>
                      <a:pt x="472" y="6"/>
                    </a:lnTo>
                    <a:lnTo>
                      <a:pt x="471" y="8"/>
                    </a:lnTo>
                    <a:lnTo>
                      <a:pt x="470" y="9"/>
                    </a:lnTo>
                    <a:lnTo>
                      <a:pt x="469" y="10"/>
                    </a:lnTo>
                    <a:lnTo>
                      <a:pt x="466" y="11"/>
                    </a:lnTo>
                    <a:lnTo>
                      <a:pt x="465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96" name="Freeform 228">
                <a:extLst>
                  <a:ext uri="{FF2B5EF4-FFF2-40B4-BE49-F238E27FC236}">
                    <a16:creationId xmlns:a16="http://schemas.microsoft.com/office/drawing/2014/main" id="{E31B2E4F-FD36-C2C9-8FAF-CEAADA1C9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610"/>
                <a:ext cx="86" cy="98"/>
              </a:xfrm>
              <a:custGeom>
                <a:avLst/>
                <a:gdLst>
                  <a:gd name="T0" fmla="*/ 82 w 86"/>
                  <a:gd name="T1" fmla="*/ 96 h 98"/>
                  <a:gd name="T2" fmla="*/ 75 w 86"/>
                  <a:gd name="T3" fmla="*/ 91 h 98"/>
                  <a:gd name="T4" fmla="*/ 74 w 86"/>
                  <a:gd name="T5" fmla="*/ 87 h 98"/>
                  <a:gd name="T6" fmla="*/ 73 w 86"/>
                  <a:gd name="T7" fmla="*/ 82 h 98"/>
                  <a:gd name="T8" fmla="*/ 70 w 86"/>
                  <a:gd name="T9" fmla="*/ 76 h 98"/>
                  <a:gd name="T10" fmla="*/ 66 w 86"/>
                  <a:gd name="T11" fmla="*/ 70 h 98"/>
                  <a:gd name="T12" fmla="*/ 62 w 86"/>
                  <a:gd name="T13" fmla="*/ 63 h 98"/>
                  <a:gd name="T14" fmla="*/ 56 w 86"/>
                  <a:gd name="T15" fmla="*/ 57 h 98"/>
                  <a:gd name="T16" fmla="*/ 51 w 86"/>
                  <a:gd name="T17" fmla="*/ 50 h 98"/>
                  <a:gd name="T18" fmla="*/ 44 w 86"/>
                  <a:gd name="T19" fmla="*/ 44 h 98"/>
                  <a:gd name="T20" fmla="*/ 38 w 86"/>
                  <a:gd name="T21" fmla="*/ 37 h 98"/>
                  <a:gd name="T22" fmla="*/ 32 w 86"/>
                  <a:gd name="T23" fmla="*/ 31 h 98"/>
                  <a:gd name="T24" fmla="*/ 26 w 86"/>
                  <a:gd name="T25" fmla="*/ 26 h 98"/>
                  <a:gd name="T26" fmla="*/ 19 w 86"/>
                  <a:gd name="T27" fmla="*/ 21 h 98"/>
                  <a:gd name="T28" fmla="*/ 14 w 86"/>
                  <a:gd name="T29" fmla="*/ 17 h 98"/>
                  <a:gd name="T30" fmla="*/ 9 w 86"/>
                  <a:gd name="T31" fmla="*/ 13 h 98"/>
                  <a:gd name="T32" fmla="*/ 4 w 86"/>
                  <a:gd name="T33" fmla="*/ 11 h 98"/>
                  <a:gd name="T34" fmla="*/ 0 w 86"/>
                  <a:gd name="T35" fmla="*/ 9 h 98"/>
                  <a:gd name="T36" fmla="*/ 4 w 86"/>
                  <a:gd name="T37" fmla="*/ 0 h 98"/>
                  <a:gd name="T38" fmla="*/ 9 w 86"/>
                  <a:gd name="T39" fmla="*/ 2 h 98"/>
                  <a:gd name="T40" fmla="*/ 14 w 86"/>
                  <a:gd name="T41" fmla="*/ 5 h 98"/>
                  <a:gd name="T42" fmla="*/ 19 w 86"/>
                  <a:gd name="T43" fmla="*/ 9 h 98"/>
                  <a:gd name="T44" fmla="*/ 26 w 86"/>
                  <a:gd name="T45" fmla="*/ 13 h 98"/>
                  <a:gd name="T46" fmla="*/ 32 w 86"/>
                  <a:gd name="T47" fmla="*/ 18 h 98"/>
                  <a:gd name="T48" fmla="*/ 39 w 86"/>
                  <a:gd name="T49" fmla="*/ 24 h 98"/>
                  <a:gd name="T50" fmla="*/ 45 w 86"/>
                  <a:gd name="T51" fmla="*/ 30 h 98"/>
                  <a:gd name="T52" fmla="*/ 52 w 86"/>
                  <a:gd name="T53" fmla="*/ 36 h 98"/>
                  <a:gd name="T54" fmla="*/ 58 w 86"/>
                  <a:gd name="T55" fmla="*/ 43 h 98"/>
                  <a:gd name="T56" fmla="*/ 64 w 86"/>
                  <a:gd name="T57" fmla="*/ 50 h 98"/>
                  <a:gd name="T58" fmla="*/ 70 w 86"/>
                  <a:gd name="T59" fmla="*/ 57 h 98"/>
                  <a:gd name="T60" fmla="*/ 75 w 86"/>
                  <a:gd name="T61" fmla="*/ 64 h 98"/>
                  <a:gd name="T62" fmla="*/ 79 w 86"/>
                  <a:gd name="T63" fmla="*/ 71 h 98"/>
                  <a:gd name="T64" fmla="*/ 82 w 86"/>
                  <a:gd name="T65" fmla="*/ 78 h 98"/>
                  <a:gd name="T66" fmla="*/ 84 w 86"/>
                  <a:gd name="T67" fmla="*/ 85 h 98"/>
                  <a:gd name="T68" fmla="*/ 85 w 86"/>
                  <a:gd name="T69" fmla="*/ 91 h 98"/>
                  <a:gd name="T70" fmla="*/ 78 w 86"/>
                  <a:gd name="T71" fmla="*/ 87 h 98"/>
                  <a:gd name="T72" fmla="*/ 85 w 86"/>
                  <a:gd name="T73" fmla="*/ 91 h 98"/>
                  <a:gd name="T74" fmla="*/ 85 w 86"/>
                  <a:gd name="T75" fmla="*/ 94 h 98"/>
                  <a:gd name="T76" fmla="*/ 83 w 86"/>
                  <a:gd name="T77" fmla="*/ 95 h 98"/>
                  <a:gd name="T78" fmla="*/ 82 w 86"/>
                  <a:gd name="T79" fmla="*/ 96 h 98"/>
                  <a:gd name="T80" fmla="*/ 80 w 86"/>
                  <a:gd name="T81" fmla="*/ 97 h 98"/>
                  <a:gd name="T82" fmla="*/ 78 w 86"/>
                  <a:gd name="T83" fmla="*/ 96 h 98"/>
                  <a:gd name="T84" fmla="*/ 76 w 86"/>
                  <a:gd name="T85" fmla="*/ 95 h 98"/>
                  <a:gd name="T86" fmla="*/ 75 w 86"/>
                  <a:gd name="T87" fmla="*/ 94 h 98"/>
                  <a:gd name="T88" fmla="*/ 75 w 86"/>
                  <a:gd name="T89" fmla="*/ 91 h 98"/>
                  <a:gd name="T90" fmla="*/ 82 w 86"/>
                  <a:gd name="T91" fmla="*/ 9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6" h="98">
                    <a:moveTo>
                      <a:pt x="82" y="96"/>
                    </a:moveTo>
                    <a:lnTo>
                      <a:pt x="75" y="91"/>
                    </a:lnTo>
                    <a:lnTo>
                      <a:pt x="74" y="87"/>
                    </a:lnTo>
                    <a:lnTo>
                      <a:pt x="73" y="82"/>
                    </a:lnTo>
                    <a:lnTo>
                      <a:pt x="70" y="76"/>
                    </a:lnTo>
                    <a:lnTo>
                      <a:pt x="66" y="70"/>
                    </a:lnTo>
                    <a:lnTo>
                      <a:pt x="62" y="63"/>
                    </a:lnTo>
                    <a:lnTo>
                      <a:pt x="56" y="57"/>
                    </a:lnTo>
                    <a:lnTo>
                      <a:pt x="51" y="50"/>
                    </a:lnTo>
                    <a:lnTo>
                      <a:pt x="44" y="44"/>
                    </a:lnTo>
                    <a:lnTo>
                      <a:pt x="38" y="37"/>
                    </a:lnTo>
                    <a:lnTo>
                      <a:pt x="32" y="31"/>
                    </a:lnTo>
                    <a:lnTo>
                      <a:pt x="26" y="26"/>
                    </a:lnTo>
                    <a:lnTo>
                      <a:pt x="19" y="21"/>
                    </a:lnTo>
                    <a:lnTo>
                      <a:pt x="14" y="17"/>
                    </a:lnTo>
                    <a:lnTo>
                      <a:pt x="9" y="13"/>
                    </a:lnTo>
                    <a:lnTo>
                      <a:pt x="4" y="11"/>
                    </a:lnTo>
                    <a:lnTo>
                      <a:pt x="0" y="9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19" y="9"/>
                    </a:lnTo>
                    <a:lnTo>
                      <a:pt x="26" y="13"/>
                    </a:lnTo>
                    <a:lnTo>
                      <a:pt x="32" y="18"/>
                    </a:lnTo>
                    <a:lnTo>
                      <a:pt x="39" y="24"/>
                    </a:lnTo>
                    <a:lnTo>
                      <a:pt x="45" y="30"/>
                    </a:lnTo>
                    <a:lnTo>
                      <a:pt x="52" y="36"/>
                    </a:lnTo>
                    <a:lnTo>
                      <a:pt x="58" y="43"/>
                    </a:lnTo>
                    <a:lnTo>
                      <a:pt x="64" y="50"/>
                    </a:lnTo>
                    <a:lnTo>
                      <a:pt x="70" y="57"/>
                    </a:lnTo>
                    <a:lnTo>
                      <a:pt x="75" y="64"/>
                    </a:lnTo>
                    <a:lnTo>
                      <a:pt x="79" y="71"/>
                    </a:lnTo>
                    <a:lnTo>
                      <a:pt x="82" y="78"/>
                    </a:lnTo>
                    <a:lnTo>
                      <a:pt x="84" y="85"/>
                    </a:lnTo>
                    <a:lnTo>
                      <a:pt x="85" y="91"/>
                    </a:lnTo>
                    <a:lnTo>
                      <a:pt x="78" y="87"/>
                    </a:lnTo>
                    <a:lnTo>
                      <a:pt x="85" y="91"/>
                    </a:lnTo>
                    <a:lnTo>
                      <a:pt x="85" y="94"/>
                    </a:lnTo>
                    <a:lnTo>
                      <a:pt x="83" y="95"/>
                    </a:lnTo>
                    <a:lnTo>
                      <a:pt x="82" y="96"/>
                    </a:lnTo>
                    <a:lnTo>
                      <a:pt x="80" y="97"/>
                    </a:lnTo>
                    <a:lnTo>
                      <a:pt x="78" y="96"/>
                    </a:lnTo>
                    <a:lnTo>
                      <a:pt x="76" y="95"/>
                    </a:lnTo>
                    <a:lnTo>
                      <a:pt x="75" y="94"/>
                    </a:lnTo>
                    <a:lnTo>
                      <a:pt x="75" y="91"/>
                    </a:lnTo>
                    <a:lnTo>
                      <a:pt x="82" y="9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97" name="Freeform 229">
                <a:extLst>
                  <a:ext uri="{FF2B5EF4-FFF2-40B4-BE49-F238E27FC236}">
                    <a16:creationId xmlns:a16="http://schemas.microsoft.com/office/drawing/2014/main" id="{3EA213EE-4854-F9F8-372B-77947AE6F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" y="2629"/>
                <a:ext cx="216" cy="78"/>
              </a:xfrm>
              <a:custGeom>
                <a:avLst/>
                <a:gdLst>
                  <a:gd name="T0" fmla="*/ 209 w 216"/>
                  <a:gd name="T1" fmla="*/ 0 h 78"/>
                  <a:gd name="T2" fmla="*/ 212 w 216"/>
                  <a:gd name="T3" fmla="*/ 10 h 78"/>
                  <a:gd name="T4" fmla="*/ 5 w 216"/>
                  <a:gd name="T5" fmla="*/ 77 h 78"/>
                  <a:gd name="T6" fmla="*/ 0 w 216"/>
                  <a:gd name="T7" fmla="*/ 68 h 78"/>
                  <a:gd name="T8" fmla="*/ 208 w 216"/>
                  <a:gd name="T9" fmla="*/ 0 h 78"/>
                  <a:gd name="T10" fmla="*/ 210 w 216"/>
                  <a:gd name="T11" fmla="*/ 10 h 78"/>
                  <a:gd name="T12" fmla="*/ 208 w 216"/>
                  <a:gd name="T13" fmla="*/ 0 h 78"/>
                  <a:gd name="T14" fmla="*/ 211 w 216"/>
                  <a:gd name="T15" fmla="*/ 0 h 78"/>
                  <a:gd name="T16" fmla="*/ 212 w 216"/>
                  <a:gd name="T17" fmla="*/ 0 h 78"/>
                  <a:gd name="T18" fmla="*/ 214 w 216"/>
                  <a:gd name="T19" fmla="*/ 2 h 78"/>
                  <a:gd name="T20" fmla="*/ 215 w 216"/>
                  <a:gd name="T21" fmla="*/ 4 h 78"/>
                  <a:gd name="T22" fmla="*/ 215 w 216"/>
                  <a:gd name="T23" fmla="*/ 5 h 78"/>
                  <a:gd name="T24" fmla="*/ 215 w 216"/>
                  <a:gd name="T25" fmla="*/ 7 h 78"/>
                  <a:gd name="T26" fmla="*/ 214 w 216"/>
                  <a:gd name="T27" fmla="*/ 9 h 78"/>
                  <a:gd name="T28" fmla="*/ 212 w 216"/>
                  <a:gd name="T29" fmla="*/ 10 h 78"/>
                  <a:gd name="T30" fmla="*/ 209 w 216"/>
                  <a:gd name="T3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6" h="78">
                    <a:moveTo>
                      <a:pt x="209" y="0"/>
                    </a:moveTo>
                    <a:lnTo>
                      <a:pt x="212" y="10"/>
                    </a:lnTo>
                    <a:lnTo>
                      <a:pt x="5" y="77"/>
                    </a:lnTo>
                    <a:lnTo>
                      <a:pt x="0" y="68"/>
                    </a:lnTo>
                    <a:lnTo>
                      <a:pt x="208" y="0"/>
                    </a:lnTo>
                    <a:lnTo>
                      <a:pt x="210" y="10"/>
                    </a:lnTo>
                    <a:lnTo>
                      <a:pt x="208" y="0"/>
                    </a:lnTo>
                    <a:lnTo>
                      <a:pt x="211" y="0"/>
                    </a:lnTo>
                    <a:lnTo>
                      <a:pt x="212" y="0"/>
                    </a:lnTo>
                    <a:lnTo>
                      <a:pt x="214" y="2"/>
                    </a:lnTo>
                    <a:lnTo>
                      <a:pt x="215" y="4"/>
                    </a:lnTo>
                    <a:lnTo>
                      <a:pt x="215" y="5"/>
                    </a:lnTo>
                    <a:lnTo>
                      <a:pt x="215" y="7"/>
                    </a:lnTo>
                    <a:lnTo>
                      <a:pt x="214" y="9"/>
                    </a:lnTo>
                    <a:lnTo>
                      <a:pt x="212" y="10"/>
                    </a:lnTo>
                    <a:lnTo>
                      <a:pt x="20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98" name="Freeform 230">
                <a:extLst>
                  <a:ext uri="{FF2B5EF4-FFF2-40B4-BE49-F238E27FC236}">
                    <a16:creationId xmlns:a16="http://schemas.microsoft.com/office/drawing/2014/main" id="{9E450FC7-57FB-DC38-AD5D-D59BDC57C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611"/>
                <a:ext cx="938" cy="823"/>
              </a:xfrm>
              <a:custGeom>
                <a:avLst/>
                <a:gdLst>
                  <a:gd name="T0" fmla="*/ 398 w 938"/>
                  <a:gd name="T1" fmla="*/ 164 h 823"/>
                  <a:gd name="T2" fmla="*/ 381 w 938"/>
                  <a:gd name="T3" fmla="*/ 162 h 823"/>
                  <a:gd name="T4" fmla="*/ 357 w 938"/>
                  <a:gd name="T5" fmla="*/ 158 h 823"/>
                  <a:gd name="T6" fmla="*/ 352 w 938"/>
                  <a:gd name="T7" fmla="*/ 162 h 823"/>
                  <a:gd name="T8" fmla="*/ 371 w 938"/>
                  <a:gd name="T9" fmla="*/ 167 h 823"/>
                  <a:gd name="T10" fmla="*/ 380 w 938"/>
                  <a:gd name="T11" fmla="*/ 184 h 823"/>
                  <a:gd name="T12" fmla="*/ 358 w 938"/>
                  <a:gd name="T13" fmla="*/ 188 h 823"/>
                  <a:gd name="T14" fmla="*/ 341 w 938"/>
                  <a:gd name="T15" fmla="*/ 198 h 823"/>
                  <a:gd name="T16" fmla="*/ 373 w 938"/>
                  <a:gd name="T17" fmla="*/ 199 h 823"/>
                  <a:gd name="T18" fmla="*/ 396 w 938"/>
                  <a:gd name="T19" fmla="*/ 217 h 823"/>
                  <a:gd name="T20" fmla="*/ 410 w 938"/>
                  <a:gd name="T21" fmla="*/ 269 h 823"/>
                  <a:gd name="T22" fmla="*/ 418 w 938"/>
                  <a:gd name="T23" fmla="*/ 366 h 823"/>
                  <a:gd name="T24" fmla="*/ 425 w 938"/>
                  <a:gd name="T25" fmla="*/ 482 h 823"/>
                  <a:gd name="T26" fmla="*/ 426 w 938"/>
                  <a:gd name="T27" fmla="*/ 521 h 823"/>
                  <a:gd name="T28" fmla="*/ 428 w 938"/>
                  <a:gd name="T29" fmla="*/ 562 h 823"/>
                  <a:gd name="T30" fmla="*/ 433 w 938"/>
                  <a:gd name="T31" fmla="*/ 603 h 823"/>
                  <a:gd name="T32" fmla="*/ 444 w 938"/>
                  <a:gd name="T33" fmla="*/ 643 h 823"/>
                  <a:gd name="T34" fmla="*/ 469 w 938"/>
                  <a:gd name="T35" fmla="*/ 673 h 823"/>
                  <a:gd name="T36" fmla="*/ 483 w 938"/>
                  <a:gd name="T37" fmla="*/ 736 h 823"/>
                  <a:gd name="T38" fmla="*/ 428 w 938"/>
                  <a:gd name="T39" fmla="*/ 782 h 823"/>
                  <a:gd name="T40" fmla="*/ 326 w 938"/>
                  <a:gd name="T41" fmla="*/ 815 h 823"/>
                  <a:gd name="T42" fmla="*/ 229 w 938"/>
                  <a:gd name="T43" fmla="*/ 821 h 823"/>
                  <a:gd name="T44" fmla="*/ 129 w 938"/>
                  <a:gd name="T45" fmla="*/ 796 h 823"/>
                  <a:gd name="T46" fmla="*/ 20 w 938"/>
                  <a:gd name="T47" fmla="*/ 737 h 823"/>
                  <a:gd name="T48" fmla="*/ 3 w 938"/>
                  <a:gd name="T49" fmla="*/ 699 h 823"/>
                  <a:gd name="T50" fmla="*/ 15 w 938"/>
                  <a:gd name="T51" fmla="*/ 672 h 823"/>
                  <a:gd name="T52" fmla="*/ 39 w 938"/>
                  <a:gd name="T53" fmla="*/ 665 h 823"/>
                  <a:gd name="T54" fmla="*/ 70 w 938"/>
                  <a:gd name="T55" fmla="*/ 624 h 823"/>
                  <a:gd name="T56" fmla="*/ 90 w 938"/>
                  <a:gd name="T57" fmla="*/ 528 h 823"/>
                  <a:gd name="T58" fmla="*/ 102 w 938"/>
                  <a:gd name="T59" fmla="*/ 434 h 823"/>
                  <a:gd name="T60" fmla="*/ 108 w 938"/>
                  <a:gd name="T61" fmla="*/ 331 h 823"/>
                  <a:gd name="T62" fmla="*/ 111 w 938"/>
                  <a:gd name="T63" fmla="*/ 211 h 823"/>
                  <a:gd name="T64" fmla="*/ 119 w 938"/>
                  <a:gd name="T65" fmla="*/ 129 h 823"/>
                  <a:gd name="T66" fmla="*/ 162 w 938"/>
                  <a:gd name="T67" fmla="*/ 59 h 823"/>
                  <a:gd name="T68" fmla="*/ 307 w 938"/>
                  <a:gd name="T69" fmla="*/ 30 h 823"/>
                  <a:gd name="T70" fmla="*/ 466 w 938"/>
                  <a:gd name="T71" fmla="*/ 13 h 823"/>
                  <a:gd name="T72" fmla="*/ 589 w 938"/>
                  <a:gd name="T73" fmla="*/ 3 h 823"/>
                  <a:gd name="T74" fmla="*/ 677 w 938"/>
                  <a:gd name="T75" fmla="*/ 0 h 823"/>
                  <a:gd name="T76" fmla="*/ 730 w 938"/>
                  <a:gd name="T77" fmla="*/ 2 h 823"/>
                  <a:gd name="T78" fmla="*/ 755 w 938"/>
                  <a:gd name="T79" fmla="*/ 7 h 823"/>
                  <a:gd name="T80" fmla="*/ 806 w 938"/>
                  <a:gd name="T81" fmla="*/ 15 h 823"/>
                  <a:gd name="T82" fmla="*/ 866 w 938"/>
                  <a:gd name="T83" fmla="*/ 22 h 823"/>
                  <a:gd name="T84" fmla="*/ 918 w 938"/>
                  <a:gd name="T85" fmla="*/ 24 h 823"/>
                  <a:gd name="T86" fmla="*/ 931 w 938"/>
                  <a:gd name="T87" fmla="*/ 32 h 823"/>
                  <a:gd name="T88" fmla="*/ 925 w 938"/>
                  <a:gd name="T89" fmla="*/ 60 h 823"/>
                  <a:gd name="T90" fmla="*/ 920 w 938"/>
                  <a:gd name="T91" fmla="*/ 82 h 823"/>
                  <a:gd name="T92" fmla="*/ 875 w 938"/>
                  <a:gd name="T93" fmla="*/ 94 h 823"/>
                  <a:gd name="T94" fmla="*/ 828 w 938"/>
                  <a:gd name="T95" fmla="*/ 94 h 823"/>
                  <a:gd name="T96" fmla="*/ 783 w 938"/>
                  <a:gd name="T97" fmla="*/ 88 h 823"/>
                  <a:gd name="T98" fmla="*/ 749 w 938"/>
                  <a:gd name="T99" fmla="*/ 81 h 823"/>
                  <a:gd name="T100" fmla="*/ 720 w 938"/>
                  <a:gd name="T101" fmla="*/ 93 h 823"/>
                  <a:gd name="T102" fmla="*/ 674 w 938"/>
                  <a:gd name="T103" fmla="*/ 112 h 823"/>
                  <a:gd name="T104" fmla="*/ 606 w 938"/>
                  <a:gd name="T105" fmla="*/ 127 h 823"/>
                  <a:gd name="T106" fmla="*/ 519 w 938"/>
                  <a:gd name="T107" fmla="*/ 139 h 823"/>
                  <a:gd name="T108" fmla="*/ 412 w 938"/>
                  <a:gd name="T109" fmla="*/ 148 h 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38" h="823">
                    <a:moveTo>
                      <a:pt x="412" y="148"/>
                    </a:moveTo>
                    <a:lnTo>
                      <a:pt x="412" y="151"/>
                    </a:lnTo>
                    <a:lnTo>
                      <a:pt x="410" y="153"/>
                    </a:lnTo>
                    <a:lnTo>
                      <a:pt x="407" y="156"/>
                    </a:lnTo>
                    <a:lnTo>
                      <a:pt x="404" y="159"/>
                    </a:lnTo>
                    <a:lnTo>
                      <a:pt x="401" y="162"/>
                    </a:lnTo>
                    <a:lnTo>
                      <a:pt x="398" y="164"/>
                    </a:lnTo>
                    <a:lnTo>
                      <a:pt x="396" y="167"/>
                    </a:lnTo>
                    <a:lnTo>
                      <a:pt x="396" y="169"/>
                    </a:lnTo>
                    <a:lnTo>
                      <a:pt x="393" y="167"/>
                    </a:lnTo>
                    <a:lnTo>
                      <a:pt x="390" y="166"/>
                    </a:lnTo>
                    <a:lnTo>
                      <a:pt x="387" y="165"/>
                    </a:lnTo>
                    <a:lnTo>
                      <a:pt x="384" y="163"/>
                    </a:lnTo>
                    <a:lnTo>
                      <a:pt x="381" y="162"/>
                    </a:lnTo>
                    <a:lnTo>
                      <a:pt x="378" y="161"/>
                    </a:lnTo>
                    <a:lnTo>
                      <a:pt x="374" y="160"/>
                    </a:lnTo>
                    <a:lnTo>
                      <a:pt x="371" y="159"/>
                    </a:lnTo>
                    <a:lnTo>
                      <a:pt x="368" y="158"/>
                    </a:lnTo>
                    <a:lnTo>
                      <a:pt x="364" y="158"/>
                    </a:lnTo>
                    <a:lnTo>
                      <a:pt x="361" y="158"/>
                    </a:lnTo>
                    <a:lnTo>
                      <a:pt x="357" y="158"/>
                    </a:lnTo>
                    <a:lnTo>
                      <a:pt x="354" y="158"/>
                    </a:lnTo>
                    <a:lnTo>
                      <a:pt x="350" y="158"/>
                    </a:lnTo>
                    <a:lnTo>
                      <a:pt x="347" y="159"/>
                    </a:lnTo>
                    <a:lnTo>
                      <a:pt x="344" y="160"/>
                    </a:lnTo>
                    <a:lnTo>
                      <a:pt x="346" y="161"/>
                    </a:lnTo>
                    <a:lnTo>
                      <a:pt x="349" y="161"/>
                    </a:lnTo>
                    <a:lnTo>
                      <a:pt x="352" y="162"/>
                    </a:lnTo>
                    <a:lnTo>
                      <a:pt x="355" y="162"/>
                    </a:lnTo>
                    <a:lnTo>
                      <a:pt x="358" y="163"/>
                    </a:lnTo>
                    <a:lnTo>
                      <a:pt x="360" y="163"/>
                    </a:lnTo>
                    <a:lnTo>
                      <a:pt x="363" y="164"/>
                    </a:lnTo>
                    <a:lnTo>
                      <a:pt x="366" y="165"/>
                    </a:lnTo>
                    <a:lnTo>
                      <a:pt x="369" y="166"/>
                    </a:lnTo>
                    <a:lnTo>
                      <a:pt x="371" y="167"/>
                    </a:lnTo>
                    <a:lnTo>
                      <a:pt x="374" y="169"/>
                    </a:lnTo>
                    <a:lnTo>
                      <a:pt x="376" y="171"/>
                    </a:lnTo>
                    <a:lnTo>
                      <a:pt x="379" y="174"/>
                    </a:lnTo>
                    <a:lnTo>
                      <a:pt x="381" y="177"/>
                    </a:lnTo>
                    <a:lnTo>
                      <a:pt x="383" y="180"/>
                    </a:lnTo>
                    <a:lnTo>
                      <a:pt x="385" y="185"/>
                    </a:lnTo>
                    <a:lnTo>
                      <a:pt x="380" y="184"/>
                    </a:lnTo>
                    <a:lnTo>
                      <a:pt x="376" y="184"/>
                    </a:lnTo>
                    <a:lnTo>
                      <a:pt x="372" y="184"/>
                    </a:lnTo>
                    <a:lnTo>
                      <a:pt x="369" y="184"/>
                    </a:lnTo>
                    <a:lnTo>
                      <a:pt x="366" y="185"/>
                    </a:lnTo>
                    <a:lnTo>
                      <a:pt x="363" y="186"/>
                    </a:lnTo>
                    <a:lnTo>
                      <a:pt x="360" y="187"/>
                    </a:lnTo>
                    <a:lnTo>
                      <a:pt x="358" y="188"/>
                    </a:lnTo>
                    <a:lnTo>
                      <a:pt x="355" y="189"/>
                    </a:lnTo>
                    <a:lnTo>
                      <a:pt x="353" y="190"/>
                    </a:lnTo>
                    <a:lnTo>
                      <a:pt x="351" y="192"/>
                    </a:lnTo>
                    <a:lnTo>
                      <a:pt x="349" y="193"/>
                    </a:lnTo>
                    <a:lnTo>
                      <a:pt x="346" y="195"/>
                    </a:lnTo>
                    <a:lnTo>
                      <a:pt x="344" y="197"/>
                    </a:lnTo>
                    <a:lnTo>
                      <a:pt x="341" y="198"/>
                    </a:lnTo>
                    <a:lnTo>
                      <a:pt x="339" y="200"/>
                    </a:lnTo>
                    <a:lnTo>
                      <a:pt x="346" y="199"/>
                    </a:lnTo>
                    <a:lnTo>
                      <a:pt x="352" y="198"/>
                    </a:lnTo>
                    <a:lnTo>
                      <a:pt x="358" y="198"/>
                    </a:lnTo>
                    <a:lnTo>
                      <a:pt x="363" y="198"/>
                    </a:lnTo>
                    <a:lnTo>
                      <a:pt x="368" y="198"/>
                    </a:lnTo>
                    <a:lnTo>
                      <a:pt x="373" y="199"/>
                    </a:lnTo>
                    <a:lnTo>
                      <a:pt x="377" y="200"/>
                    </a:lnTo>
                    <a:lnTo>
                      <a:pt x="381" y="201"/>
                    </a:lnTo>
                    <a:lnTo>
                      <a:pt x="384" y="204"/>
                    </a:lnTo>
                    <a:lnTo>
                      <a:pt x="388" y="206"/>
                    </a:lnTo>
                    <a:lnTo>
                      <a:pt x="391" y="209"/>
                    </a:lnTo>
                    <a:lnTo>
                      <a:pt x="394" y="213"/>
                    </a:lnTo>
                    <a:lnTo>
                      <a:pt x="396" y="217"/>
                    </a:lnTo>
                    <a:lnTo>
                      <a:pt x="399" y="222"/>
                    </a:lnTo>
                    <a:lnTo>
                      <a:pt x="401" y="228"/>
                    </a:lnTo>
                    <a:lnTo>
                      <a:pt x="404" y="234"/>
                    </a:lnTo>
                    <a:lnTo>
                      <a:pt x="406" y="242"/>
                    </a:lnTo>
                    <a:lnTo>
                      <a:pt x="407" y="250"/>
                    </a:lnTo>
                    <a:lnTo>
                      <a:pt x="409" y="259"/>
                    </a:lnTo>
                    <a:lnTo>
                      <a:pt x="410" y="269"/>
                    </a:lnTo>
                    <a:lnTo>
                      <a:pt x="411" y="280"/>
                    </a:lnTo>
                    <a:lnTo>
                      <a:pt x="412" y="291"/>
                    </a:lnTo>
                    <a:lnTo>
                      <a:pt x="414" y="304"/>
                    </a:lnTo>
                    <a:lnTo>
                      <a:pt x="415" y="318"/>
                    </a:lnTo>
                    <a:lnTo>
                      <a:pt x="416" y="333"/>
                    </a:lnTo>
                    <a:lnTo>
                      <a:pt x="417" y="349"/>
                    </a:lnTo>
                    <a:lnTo>
                      <a:pt x="418" y="366"/>
                    </a:lnTo>
                    <a:lnTo>
                      <a:pt x="419" y="385"/>
                    </a:lnTo>
                    <a:lnTo>
                      <a:pt x="420" y="404"/>
                    </a:lnTo>
                    <a:lnTo>
                      <a:pt x="422" y="425"/>
                    </a:lnTo>
                    <a:lnTo>
                      <a:pt x="423" y="448"/>
                    </a:lnTo>
                    <a:lnTo>
                      <a:pt x="425" y="472"/>
                    </a:lnTo>
                    <a:lnTo>
                      <a:pt x="425" y="477"/>
                    </a:lnTo>
                    <a:lnTo>
                      <a:pt x="425" y="482"/>
                    </a:lnTo>
                    <a:lnTo>
                      <a:pt x="425" y="487"/>
                    </a:lnTo>
                    <a:lnTo>
                      <a:pt x="425" y="493"/>
                    </a:lnTo>
                    <a:lnTo>
                      <a:pt x="425" y="498"/>
                    </a:lnTo>
                    <a:lnTo>
                      <a:pt x="425" y="504"/>
                    </a:lnTo>
                    <a:lnTo>
                      <a:pt x="425" y="510"/>
                    </a:lnTo>
                    <a:lnTo>
                      <a:pt x="426" y="515"/>
                    </a:lnTo>
                    <a:lnTo>
                      <a:pt x="426" y="521"/>
                    </a:lnTo>
                    <a:lnTo>
                      <a:pt x="426" y="527"/>
                    </a:lnTo>
                    <a:lnTo>
                      <a:pt x="426" y="532"/>
                    </a:lnTo>
                    <a:lnTo>
                      <a:pt x="426" y="538"/>
                    </a:lnTo>
                    <a:lnTo>
                      <a:pt x="427" y="544"/>
                    </a:lnTo>
                    <a:lnTo>
                      <a:pt x="427" y="550"/>
                    </a:lnTo>
                    <a:lnTo>
                      <a:pt x="427" y="556"/>
                    </a:lnTo>
                    <a:lnTo>
                      <a:pt x="428" y="562"/>
                    </a:lnTo>
                    <a:lnTo>
                      <a:pt x="428" y="568"/>
                    </a:lnTo>
                    <a:lnTo>
                      <a:pt x="429" y="574"/>
                    </a:lnTo>
                    <a:lnTo>
                      <a:pt x="429" y="580"/>
                    </a:lnTo>
                    <a:lnTo>
                      <a:pt x="430" y="586"/>
                    </a:lnTo>
                    <a:lnTo>
                      <a:pt x="431" y="591"/>
                    </a:lnTo>
                    <a:lnTo>
                      <a:pt x="432" y="597"/>
                    </a:lnTo>
                    <a:lnTo>
                      <a:pt x="433" y="603"/>
                    </a:lnTo>
                    <a:lnTo>
                      <a:pt x="434" y="609"/>
                    </a:lnTo>
                    <a:lnTo>
                      <a:pt x="436" y="615"/>
                    </a:lnTo>
                    <a:lnTo>
                      <a:pt x="437" y="620"/>
                    </a:lnTo>
                    <a:lnTo>
                      <a:pt x="438" y="626"/>
                    </a:lnTo>
                    <a:lnTo>
                      <a:pt x="440" y="632"/>
                    </a:lnTo>
                    <a:lnTo>
                      <a:pt x="442" y="637"/>
                    </a:lnTo>
                    <a:lnTo>
                      <a:pt x="444" y="643"/>
                    </a:lnTo>
                    <a:lnTo>
                      <a:pt x="446" y="648"/>
                    </a:lnTo>
                    <a:lnTo>
                      <a:pt x="448" y="654"/>
                    </a:lnTo>
                    <a:lnTo>
                      <a:pt x="453" y="654"/>
                    </a:lnTo>
                    <a:lnTo>
                      <a:pt x="457" y="657"/>
                    </a:lnTo>
                    <a:lnTo>
                      <a:pt x="461" y="661"/>
                    </a:lnTo>
                    <a:lnTo>
                      <a:pt x="465" y="667"/>
                    </a:lnTo>
                    <a:lnTo>
                      <a:pt x="469" y="673"/>
                    </a:lnTo>
                    <a:lnTo>
                      <a:pt x="473" y="681"/>
                    </a:lnTo>
                    <a:lnTo>
                      <a:pt x="476" y="690"/>
                    </a:lnTo>
                    <a:lnTo>
                      <a:pt x="478" y="699"/>
                    </a:lnTo>
                    <a:lnTo>
                      <a:pt x="480" y="709"/>
                    </a:lnTo>
                    <a:lnTo>
                      <a:pt x="482" y="718"/>
                    </a:lnTo>
                    <a:lnTo>
                      <a:pt x="483" y="727"/>
                    </a:lnTo>
                    <a:lnTo>
                      <a:pt x="483" y="736"/>
                    </a:lnTo>
                    <a:lnTo>
                      <a:pt x="482" y="744"/>
                    </a:lnTo>
                    <a:lnTo>
                      <a:pt x="481" y="751"/>
                    </a:lnTo>
                    <a:lnTo>
                      <a:pt x="478" y="757"/>
                    </a:lnTo>
                    <a:lnTo>
                      <a:pt x="475" y="762"/>
                    </a:lnTo>
                    <a:lnTo>
                      <a:pt x="459" y="769"/>
                    </a:lnTo>
                    <a:lnTo>
                      <a:pt x="444" y="776"/>
                    </a:lnTo>
                    <a:lnTo>
                      <a:pt x="428" y="782"/>
                    </a:lnTo>
                    <a:lnTo>
                      <a:pt x="413" y="789"/>
                    </a:lnTo>
                    <a:lnTo>
                      <a:pt x="398" y="794"/>
                    </a:lnTo>
                    <a:lnTo>
                      <a:pt x="383" y="799"/>
                    </a:lnTo>
                    <a:lnTo>
                      <a:pt x="369" y="804"/>
                    </a:lnTo>
                    <a:lnTo>
                      <a:pt x="355" y="808"/>
                    </a:lnTo>
                    <a:lnTo>
                      <a:pt x="340" y="811"/>
                    </a:lnTo>
                    <a:lnTo>
                      <a:pt x="326" y="815"/>
                    </a:lnTo>
                    <a:lnTo>
                      <a:pt x="313" y="817"/>
                    </a:lnTo>
                    <a:lnTo>
                      <a:pt x="299" y="819"/>
                    </a:lnTo>
                    <a:lnTo>
                      <a:pt x="285" y="821"/>
                    </a:lnTo>
                    <a:lnTo>
                      <a:pt x="271" y="821"/>
                    </a:lnTo>
                    <a:lnTo>
                      <a:pt x="257" y="822"/>
                    </a:lnTo>
                    <a:lnTo>
                      <a:pt x="243" y="821"/>
                    </a:lnTo>
                    <a:lnTo>
                      <a:pt x="229" y="821"/>
                    </a:lnTo>
                    <a:lnTo>
                      <a:pt x="215" y="819"/>
                    </a:lnTo>
                    <a:lnTo>
                      <a:pt x="202" y="817"/>
                    </a:lnTo>
                    <a:lnTo>
                      <a:pt x="188" y="814"/>
                    </a:lnTo>
                    <a:lnTo>
                      <a:pt x="173" y="811"/>
                    </a:lnTo>
                    <a:lnTo>
                      <a:pt x="159" y="807"/>
                    </a:lnTo>
                    <a:lnTo>
                      <a:pt x="145" y="802"/>
                    </a:lnTo>
                    <a:lnTo>
                      <a:pt x="129" y="796"/>
                    </a:lnTo>
                    <a:lnTo>
                      <a:pt x="114" y="790"/>
                    </a:lnTo>
                    <a:lnTo>
                      <a:pt x="99" y="783"/>
                    </a:lnTo>
                    <a:lnTo>
                      <a:pt x="84" y="775"/>
                    </a:lnTo>
                    <a:lnTo>
                      <a:pt x="68" y="767"/>
                    </a:lnTo>
                    <a:lnTo>
                      <a:pt x="53" y="757"/>
                    </a:lnTo>
                    <a:lnTo>
                      <a:pt x="36" y="747"/>
                    </a:lnTo>
                    <a:lnTo>
                      <a:pt x="20" y="737"/>
                    </a:lnTo>
                    <a:lnTo>
                      <a:pt x="3" y="725"/>
                    </a:lnTo>
                    <a:lnTo>
                      <a:pt x="2" y="721"/>
                    </a:lnTo>
                    <a:lnTo>
                      <a:pt x="0" y="717"/>
                    </a:lnTo>
                    <a:lnTo>
                      <a:pt x="0" y="712"/>
                    </a:lnTo>
                    <a:lnTo>
                      <a:pt x="2" y="708"/>
                    </a:lnTo>
                    <a:lnTo>
                      <a:pt x="2" y="704"/>
                    </a:lnTo>
                    <a:lnTo>
                      <a:pt x="3" y="699"/>
                    </a:lnTo>
                    <a:lnTo>
                      <a:pt x="4" y="695"/>
                    </a:lnTo>
                    <a:lnTo>
                      <a:pt x="6" y="691"/>
                    </a:lnTo>
                    <a:lnTo>
                      <a:pt x="7" y="687"/>
                    </a:lnTo>
                    <a:lnTo>
                      <a:pt x="9" y="683"/>
                    </a:lnTo>
                    <a:lnTo>
                      <a:pt x="11" y="679"/>
                    </a:lnTo>
                    <a:lnTo>
                      <a:pt x="13" y="675"/>
                    </a:lnTo>
                    <a:lnTo>
                      <a:pt x="15" y="672"/>
                    </a:lnTo>
                    <a:lnTo>
                      <a:pt x="17" y="668"/>
                    </a:lnTo>
                    <a:lnTo>
                      <a:pt x="19" y="665"/>
                    </a:lnTo>
                    <a:lnTo>
                      <a:pt x="21" y="662"/>
                    </a:lnTo>
                    <a:lnTo>
                      <a:pt x="24" y="663"/>
                    </a:lnTo>
                    <a:lnTo>
                      <a:pt x="28" y="663"/>
                    </a:lnTo>
                    <a:lnTo>
                      <a:pt x="33" y="664"/>
                    </a:lnTo>
                    <a:lnTo>
                      <a:pt x="39" y="665"/>
                    </a:lnTo>
                    <a:lnTo>
                      <a:pt x="45" y="667"/>
                    </a:lnTo>
                    <a:lnTo>
                      <a:pt x="50" y="667"/>
                    </a:lnTo>
                    <a:lnTo>
                      <a:pt x="55" y="668"/>
                    </a:lnTo>
                    <a:lnTo>
                      <a:pt x="58" y="668"/>
                    </a:lnTo>
                    <a:lnTo>
                      <a:pt x="62" y="654"/>
                    </a:lnTo>
                    <a:lnTo>
                      <a:pt x="66" y="639"/>
                    </a:lnTo>
                    <a:lnTo>
                      <a:pt x="70" y="624"/>
                    </a:lnTo>
                    <a:lnTo>
                      <a:pt x="74" y="610"/>
                    </a:lnTo>
                    <a:lnTo>
                      <a:pt x="77" y="596"/>
                    </a:lnTo>
                    <a:lnTo>
                      <a:pt x="80" y="583"/>
                    </a:lnTo>
                    <a:lnTo>
                      <a:pt x="83" y="569"/>
                    </a:lnTo>
                    <a:lnTo>
                      <a:pt x="85" y="555"/>
                    </a:lnTo>
                    <a:lnTo>
                      <a:pt x="88" y="542"/>
                    </a:lnTo>
                    <a:lnTo>
                      <a:pt x="90" y="528"/>
                    </a:lnTo>
                    <a:lnTo>
                      <a:pt x="92" y="515"/>
                    </a:lnTo>
                    <a:lnTo>
                      <a:pt x="94" y="502"/>
                    </a:lnTo>
                    <a:lnTo>
                      <a:pt x="96" y="488"/>
                    </a:lnTo>
                    <a:lnTo>
                      <a:pt x="98" y="475"/>
                    </a:lnTo>
                    <a:lnTo>
                      <a:pt x="99" y="461"/>
                    </a:lnTo>
                    <a:lnTo>
                      <a:pt x="101" y="447"/>
                    </a:lnTo>
                    <a:lnTo>
                      <a:pt x="102" y="434"/>
                    </a:lnTo>
                    <a:lnTo>
                      <a:pt x="103" y="420"/>
                    </a:lnTo>
                    <a:lnTo>
                      <a:pt x="104" y="406"/>
                    </a:lnTo>
                    <a:lnTo>
                      <a:pt x="105" y="391"/>
                    </a:lnTo>
                    <a:lnTo>
                      <a:pt x="105" y="377"/>
                    </a:lnTo>
                    <a:lnTo>
                      <a:pt x="106" y="362"/>
                    </a:lnTo>
                    <a:lnTo>
                      <a:pt x="107" y="347"/>
                    </a:lnTo>
                    <a:lnTo>
                      <a:pt x="108" y="331"/>
                    </a:lnTo>
                    <a:lnTo>
                      <a:pt x="108" y="315"/>
                    </a:lnTo>
                    <a:lnTo>
                      <a:pt x="109" y="299"/>
                    </a:lnTo>
                    <a:lnTo>
                      <a:pt x="109" y="282"/>
                    </a:lnTo>
                    <a:lnTo>
                      <a:pt x="110" y="265"/>
                    </a:lnTo>
                    <a:lnTo>
                      <a:pt x="110" y="248"/>
                    </a:lnTo>
                    <a:lnTo>
                      <a:pt x="111" y="230"/>
                    </a:lnTo>
                    <a:lnTo>
                      <a:pt x="111" y="211"/>
                    </a:lnTo>
                    <a:lnTo>
                      <a:pt x="112" y="192"/>
                    </a:lnTo>
                    <a:lnTo>
                      <a:pt x="112" y="183"/>
                    </a:lnTo>
                    <a:lnTo>
                      <a:pt x="112" y="173"/>
                    </a:lnTo>
                    <a:lnTo>
                      <a:pt x="113" y="163"/>
                    </a:lnTo>
                    <a:lnTo>
                      <a:pt x="114" y="152"/>
                    </a:lnTo>
                    <a:lnTo>
                      <a:pt x="116" y="140"/>
                    </a:lnTo>
                    <a:lnTo>
                      <a:pt x="119" y="129"/>
                    </a:lnTo>
                    <a:lnTo>
                      <a:pt x="122" y="117"/>
                    </a:lnTo>
                    <a:lnTo>
                      <a:pt x="126" y="106"/>
                    </a:lnTo>
                    <a:lnTo>
                      <a:pt x="131" y="95"/>
                    </a:lnTo>
                    <a:lnTo>
                      <a:pt x="138" y="85"/>
                    </a:lnTo>
                    <a:lnTo>
                      <a:pt x="145" y="76"/>
                    </a:lnTo>
                    <a:lnTo>
                      <a:pt x="153" y="67"/>
                    </a:lnTo>
                    <a:lnTo>
                      <a:pt x="162" y="59"/>
                    </a:lnTo>
                    <a:lnTo>
                      <a:pt x="173" y="53"/>
                    </a:lnTo>
                    <a:lnTo>
                      <a:pt x="185" y="48"/>
                    </a:lnTo>
                    <a:lnTo>
                      <a:pt x="199" y="45"/>
                    </a:lnTo>
                    <a:lnTo>
                      <a:pt x="227" y="41"/>
                    </a:lnTo>
                    <a:lnTo>
                      <a:pt x="254" y="37"/>
                    </a:lnTo>
                    <a:lnTo>
                      <a:pt x="282" y="34"/>
                    </a:lnTo>
                    <a:lnTo>
                      <a:pt x="307" y="30"/>
                    </a:lnTo>
                    <a:lnTo>
                      <a:pt x="332" y="27"/>
                    </a:lnTo>
                    <a:lnTo>
                      <a:pt x="356" y="24"/>
                    </a:lnTo>
                    <a:lnTo>
                      <a:pt x="380" y="22"/>
                    </a:lnTo>
                    <a:lnTo>
                      <a:pt x="403" y="19"/>
                    </a:lnTo>
                    <a:lnTo>
                      <a:pt x="425" y="17"/>
                    </a:lnTo>
                    <a:lnTo>
                      <a:pt x="446" y="14"/>
                    </a:lnTo>
                    <a:lnTo>
                      <a:pt x="466" y="13"/>
                    </a:lnTo>
                    <a:lnTo>
                      <a:pt x="486" y="11"/>
                    </a:lnTo>
                    <a:lnTo>
                      <a:pt x="505" y="9"/>
                    </a:lnTo>
                    <a:lnTo>
                      <a:pt x="523" y="8"/>
                    </a:lnTo>
                    <a:lnTo>
                      <a:pt x="541" y="6"/>
                    </a:lnTo>
                    <a:lnTo>
                      <a:pt x="558" y="5"/>
                    </a:lnTo>
                    <a:lnTo>
                      <a:pt x="574" y="4"/>
                    </a:lnTo>
                    <a:lnTo>
                      <a:pt x="589" y="3"/>
                    </a:lnTo>
                    <a:lnTo>
                      <a:pt x="604" y="2"/>
                    </a:lnTo>
                    <a:lnTo>
                      <a:pt x="617" y="2"/>
                    </a:lnTo>
                    <a:lnTo>
                      <a:pt x="631" y="1"/>
                    </a:lnTo>
                    <a:lnTo>
                      <a:pt x="643" y="1"/>
                    </a:lnTo>
                    <a:lnTo>
                      <a:pt x="654" y="1"/>
                    </a:lnTo>
                    <a:lnTo>
                      <a:pt x="665" y="1"/>
                    </a:lnTo>
                    <a:lnTo>
                      <a:pt x="677" y="0"/>
                    </a:lnTo>
                    <a:lnTo>
                      <a:pt x="686" y="0"/>
                    </a:lnTo>
                    <a:lnTo>
                      <a:pt x="695" y="0"/>
                    </a:lnTo>
                    <a:lnTo>
                      <a:pt x="704" y="1"/>
                    </a:lnTo>
                    <a:lnTo>
                      <a:pt x="711" y="1"/>
                    </a:lnTo>
                    <a:lnTo>
                      <a:pt x="718" y="1"/>
                    </a:lnTo>
                    <a:lnTo>
                      <a:pt x="725" y="1"/>
                    </a:lnTo>
                    <a:lnTo>
                      <a:pt x="730" y="2"/>
                    </a:lnTo>
                    <a:lnTo>
                      <a:pt x="732" y="2"/>
                    </a:lnTo>
                    <a:lnTo>
                      <a:pt x="734" y="3"/>
                    </a:lnTo>
                    <a:lnTo>
                      <a:pt x="737" y="4"/>
                    </a:lnTo>
                    <a:lnTo>
                      <a:pt x="740" y="5"/>
                    </a:lnTo>
                    <a:lnTo>
                      <a:pt x="745" y="5"/>
                    </a:lnTo>
                    <a:lnTo>
                      <a:pt x="749" y="6"/>
                    </a:lnTo>
                    <a:lnTo>
                      <a:pt x="755" y="7"/>
                    </a:lnTo>
                    <a:lnTo>
                      <a:pt x="761" y="9"/>
                    </a:lnTo>
                    <a:lnTo>
                      <a:pt x="767" y="9"/>
                    </a:lnTo>
                    <a:lnTo>
                      <a:pt x="774" y="11"/>
                    </a:lnTo>
                    <a:lnTo>
                      <a:pt x="782" y="12"/>
                    </a:lnTo>
                    <a:lnTo>
                      <a:pt x="789" y="13"/>
                    </a:lnTo>
                    <a:lnTo>
                      <a:pt x="797" y="14"/>
                    </a:lnTo>
                    <a:lnTo>
                      <a:pt x="806" y="15"/>
                    </a:lnTo>
                    <a:lnTo>
                      <a:pt x="815" y="16"/>
                    </a:lnTo>
                    <a:lnTo>
                      <a:pt x="823" y="17"/>
                    </a:lnTo>
                    <a:lnTo>
                      <a:pt x="832" y="18"/>
                    </a:lnTo>
                    <a:lnTo>
                      <a:pt x="840" y="19"/>
                    </a:lnTo>
                    <a:lnTo>
                      <a:pt x="849" y="20"/>
                    </a:lnTo>
                    <a:lnTo>
                      <a:pt x="857" y="21"/>
                    </a:lnTo>
                    <a:lnTo>
                      <a:pt x="866" y="22"/>
                    </a:lnTo>
                    <a:lnTo>
                      <a:pt x="874" y="22"/>
                    </a:lnTo>
                    <a:lnTo>
                      <a:pt x="882" y="23"/>
                    </a:lnTo>
                    <a:lnTo>
                      <a:pt x="890" y="23"/>
                    </a:lnTo>
                    <a:lnTo>
                      <a:pt x="898" y="24"/>
                    </a:lnTo>
                    <a:lnTo>
                      <a:pt x="905" y="24"/>
                    </a:lnTo>
                    <a:lnTo>
                      <a:pt x="911" y="24"/>
                    </a:lnTo>
                    <a:lnTo>
                      <a:pt x="918" y="24"/>
                    </a:lnTo>
                    <a:lnTo>
                      <a:pt x="923" y="24"/>
                    </a:lnTo>
                    <a:lnTo>
                      <a:pt x="928" y="24"/>
                    </a:lnTo>
                    <a:lnTo>
                      <a:pt x="933" y="23"/>
                    </a:lnTo>
                    <a:lnTo>
                      <a:pt x="937" y="23"/>
                    </a:lnTo>
                    <a:lnTo>
                      <a:pt x="935" y="26"/>
                    </a:lnTo>
                    <a:lnTo>
                      <a:pt x="933" y="29"/>
                    </a:lnTo>
                    <a:lnTo>
                      <a:pt x="931" y="32"/>
                    </a:lnTo>
                    <a:lnTo>
                      <a:pt x="930" y="36"/>
                    </a:lnTo>
                    <a:lnTo>
                      <a:pt x="929" y="40"/>
                    </a:lnTo>
                    <a:lnTo>
                      <a:pt x="928" y="44"/>
                    </a:lnTo>
                    <a:lnTo>
                      <a:pt x="927" y="48"/>
                    </a:lnTo>
                    <a:lnTo>
                      <a:pt x="926" y="52"/>
                    </a:lnTo>
                    <a:lnTo>
                      <a:pt x="926" y="56"/>
                    </a:lnTo>
                    <a:lnTo>
                      <a:pt x="925" y="60"/>
                    </a:lnTo>
                    <a:lnTo>
                      <a:pt x="925" y="64"/>
                    </a:lnTo>
                    <a:lnTo>
                      <a:pt x="925" y="68"/>
                    </a:lnTo>
                    <a:lnTo>
                      <a:pt x="925" y="71"/>
                    </a:lnTo>
                    <a:lnTo>
                      <a:pt x="925" y="74"/>
                    </a:lnTo>
                    <a:lnTo>
                      <a:pt x="925" y="77"/>
                    </a:lnTo>
                    <a:lnTo>
                      <a:pt x="926" y="79"/>
                    </a:lnTo>
                    <a:lnTo>
                      <a:pt x="920" y="82"/>
                    </a:lnTo>
                    <a:lnTo>
                      <a:pt x="914" y="85"/>
                    </a:lnTo>
                    <a:lnTo>
                      <a:pt x="908" y="87"/>
                    </a:lnTo>
                    <a:lnTo>
                      <a:pt x="902" y="89"/>
                    </a:lnTo>
                    <a:lnTo>
                      <a:pt x="895" y="90"/>
                    </a:lnTo>
                    <a:lnTo>
                      <a:pt x="889" y="92"/>
                    </a:lnTo>
                    <a:lnTo>
                      <a:pt x="882" y="93"/>
                    </a:lnTo>
                    <a:lnTo>
                      <a:pt x="875" y="94"/>
                    </a:lnTo>
                    <a:lnTo>
                      <a:pt x="869" y="94"/>
                    </a:lnTo>
                    <a:lnTo>
                      <a:pt x="862" y="94"/>
                    </a:lnTo>
                    <a:lnTo>
                      <a:pt x="855" y="95"/>
                    </a:lnTo>
                    <a:lnTo>
                      <a:pt x="848" y="95"/>
                    </a:lnTo>
                    <a:lnTo>
                      <a:pt x="841" y="94"/>
                    </a:lnTo>
                    <a:lnTo>
                      <a:pt x="835" y="94"/>
                    </a:lnTo>
                    <a:lnTo>
                      <a:pt x="828" y="94"/>
                    </a:lnTo>
                    <a:lnTo>
                      <a:pt x="821" y="93"/>
                    </a:lnTo>
                    <a:lnTo>
                      <a:pt x="815" y="92"/>
                    </a:lnTo>
                    <a:lnTo>
                      <a:pt x="808" y="92"/>
                    </a:lnTo>
                    <a:lnTo>
                      <a:pt x="801" y="91"/>
                    </a:lnTo>
                    <a:lnTo>
                      <a:pt x="795" y="90"/>
                    </a:lnTo>
                    <a:lnTo>
                      <a:pt x="788" y="89"/>
                    </a:lnTo>
                    <a:lnTo>
                      <a:pt x="783" y="88"/>
                    </a:lnTo>
                    <a:lnTo>
                      <a:pt x="777" y="87"/>
                    </a:lnTo>
                    <a:lnTo>
                      <a:pt x="772" y="86"/>
                    </a:lnTo>
                    <a:lnTo>
                      <a:pt x="766" y="85"/>
                    </a:lnTo>
                    <a:lnTo>
                      <a:pt x="762" y="84"/>
                    </a:lnTo>
                    <a:lnTo>
                      <a:pt x="757" y="83"/>
                    </a:lnTo>
                    <a:lnTo>
                      <a:pt x="753" y="82"/>
                    </a:lnTo>
                    <a:lnTo>
                      <a:pt x="749" y="81"/>
                    </a:lnTo>
                    <a:lnTo>
                      <a:pt x="745" y="81"/>
                    </a:lnTo>
                    <a:lnTo>
                      <a:pt x="741" y="80"/>
                    </a:lnTo>
                    <a:lnTo>
                      <a:pt x="738" y="80"/>
                    </a:lnTo>
                    <a:lnTo>
                      <a:pt x="735" y="83"/>
                    </a:lnTo>
                    <a:lnTo>
                      <a:pt x="730" y="86"/>
                    </a:lnTo>
                    <a:lnTo>
                      <a:pt x="726" y="90"/>
                    </a:lnTo>
                    <a:lnTo>
                      <a:pt x="720" y="93"/>
                    </a:lnTo>
                    <a:lnTo>
                      <a:pt x="715" y="96"/>
                    </a:lnTo>
                    <a:lnTo>
                      <a:pt x="709" y="98"/>
                    </a:lnTo>
                    <a:lnTo>
                      <a:pt x="703" y="101"/>
                    </a:lnTo>
                    <a:lnTo>
                      <a:pt x="696" y="104"/>
                    </a:lnTo>
                    <a:lnTo>
                      <a:pt x="689" y="107"/>
                    </a:lnTo>
                    <a:lnTo>
                      <a:pt x="682" y="109"/>
                    </a:lnTo>
                    <a:lnTo>
                      <a:pt x="674" y="112"/>
                    </a:lnTo>
                    <a:lnTo>
                      <a:pt x="664" y="114"/>
                    </a:lnTo>
                    <a:lnTo>
                      <a:pt x="656" y="117"/>
                    </a:lnTo>
                    <a:lnTo>
                      <a:pt x="647" y="119"/>
                    </a:lnTo>
                    <a:lnTo>
                      <a:pt x="637" y="121"/>
                    </a:lnTo>
                    <a:lnTo>
                      <a:pt x="627" y="123"/>
                    </a:lnTo>
                    <a:lnTo>
                      <a:pt x="617" y="125"/>
                    </a:lnTo>
                    <a:lnTo>
                      <a:pt x="606" y="127"/>
                    </a:lnTo>
                    <a:lnTo>
                      <a:pt x="595" y="129"/>
                    </a:lnTo>
                    <a:lnTo>
                      <a:pt x="584" y="131"/>
                    </a:lnTo>
                    <a:lnTo>
                      <a:pt x="572" y="133"/>
                    </a:lnTo>
                    <a:lnTo>
                      <a:pt x="559" y="135"/>
                    </a:lnTo>
                    <a:lnTo>
                      <a:pt x="547" y="136"/>
                    </a:lnTo>
                    <a:lnTo>
                      <a:pt x="533" y="138"/>
                    </a:lnTo>
                    <a:lnTo>
                      <a:pt x="519" y="139"/>
                    </a:lnTo>
                    <a:lnTo>
                      <a:pt x="505" y="141"/>
                    </a:lnTo>
                    <a:lnTo>
                      <a:pt x="491" y="142"/>
                    </a:lnTo>
                    <a:lnTo>
                      <a:pt x="476" y="144"/>
                    </a:lnTo>
                    <a:lnTo>
                      <a:pt x="461" y="145"/>
                    </a:lnTo>
                    <a:lnTo>
                      <a:pt x="445" y="146"/>
                    </a:lnTo>
                    <a:lnTo>
                      <a:pt x="429" y="147"/>
                    </a:lnTo>
                    <a:lnTo>
                      <a:pt x="412" y="148"/>
                    </a:lnTo>
                  </a:path>
                </a:pathLst>
              </a:custGeom>
              <a:solidFill>
                <a:srgbClr val="407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399" name="Freeform 231">
                <a:extLst>
                  <a:ext uri="{FF2B5EF4-FFF2-40B4-BE49-F238E27FC236}">
                    <a16:creationId xmlns:a16="http://schemas.microsoft.com/office/drawing/2014/main" id="{3BD2548A-5B76-AF88-6596-A54EB7834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606"/>
                <a:ext cx="539" cy="56"/>
              </a:xfrm>
              <a:custGeom>
                <a:avLst/>
                <a:gdLst>
                  <a:gd name="T0" fmla="*/ 532 w 539"/>
                  <a:gd name="T1" fmla="*/ 12 h 56"/>
                  <a:gd name="T2" fmla="*/ 520 w 539"/>
                  <a:gd name="T3" fmla="*/ 11 h 56"/>
                  <a:gd name="T4" fmla="*/ 505 w 539"/>
                  <a:gd name="T5" fmla="*/ 10 h 56"/>
                  <a:gd name="T6" fmla="*/ 488 w 539"/>
                  <a:gd name="T7" fmla="*/ 10 h 56"/>
                  <a:gd name="T8" fmla="*/ 468 w 539"/>
                  <a:gd name="T9" fmla="*/ 10 h 56"/>
                  <a:gd name="T10" fmla="*/ 446 w 539"/>
                  <a:gd name="T11" fmla="*/ 11 h 56"/>
                  <a:gd name="T12" fmla="*/ 420 w 539"/>
                  <a:gd name="T13" fmla="*/ 12 h 56"/>
                  <a:gd name="T14" fmla="*/ 391 w 539"/>
                  <a:gd name="T15" fmla="*/ 13 h 56"/>
                  <a:gd name="T16" fmla="*/ 360 w 539"/>
                  <a:gd name="T17" fmla="*/ 15 h 56"/>
                  <a:gd name="T18" fmla="*/ 326 w 539"/>
                  <a:gd name="T19" fmla="*/ 18 h 56"/>
                  <a:gd name="T20" fmla="*/ 288 w 539"/>
                  <a:gd name="T21" fmla="*/ 21 h 56"/>
                  <a:gd name="T22" fmla="*/ 249 w 539"/>
                  <a:gd name="T23" fmla="*/ 24 h 56"/>
                  <a:gd name="T24" fmla="*/ 205 w 539"/>
                  <a:gd name="T25" fmla="*/ 29 h 56"/>
                  <a:gd name="T26" fmla="*/ 159 w 539"/>
                  <a:gd name="T27" fmla="*/ 34 h 56"/>
                  <a:gd name="T28" fmla="*/ 110 w 539"/>
                  <a:gd name="T29" fmla="*/ 40 h 56"/>
                  <a:gd name="T30" fmla="*/ 57 w 539"/>
                  <a:gd name="T31" fmla="*/ 47 h 56"/>
                  <a:gd name="T32" fmla="*/ 2 w 539"/>
                  <a:gd name="T33" fmla="*/ 55 h 56"/>
                  <a:gd name="T34" fmla="*/ 28 w 539"/>
                  <a:gd name="T35" fmla="*/ 41 h 56"/>
                  <a:gd name="T36" fmla="*/ 82 w 539"/>
                  <a:gd name="T37" fmla="*/ 34 h 56"/>
                  <a:gd name="T38" fmla="*/ 134 w 539"/>
                  <a:gd name="T39" fmla="*/ 27 h 56"/>
                  <a:gd name="T40" fmla="*/ 181 w 539"/>
                  <a:gd name="T41" fmla="*/ 22 h 56"/>
                  <a:gd name="T42" fmla="*/ 227 w 539"/>
                  <a:gd name="T43" fmla="*/ 17 h 56"/>
                  <a:gd name="T44" fmla="*/ 268 w 539"/>
                  <a:gd name="T45" fmla="*/ 13 h 56"/>
                  <a:gd name="T46" fmla="*/ 306 w 539"/>
                  <a:gd name="T47" fmla="*/ 9 h 56"/>
                  <a:gd name="T48" fmla="*/ 343 w 539"/>
                  <a:gd name="T49" fmla="*/ 6 h 56"/>
                  <a:gd name="T50" fmla="*/ 376 w 539"/>
                  <a:gd name="T51" fmla="*/ 4 h 56"/>
                  <a:gd name="T52" fmla="*/ 405 w 539"/>
                  <a:gd name="T53" fmla="*/ 2 h 56"/>
                  <a:gd name="T54" fmla="*/ 433 w 539"/>
                  <a:gd name="T55" fmla="*/ 1 h 56"/>
                  <a:gd name="T56" fmla="*/ 457 w 539"/>
                  <a:gd name="T57" fmla="*/ 1 h 56"/>
                  <a:gd name="T58" fmla="*/ 479 w 539"/>
                  <a:gd name="T59" fmla="*/ 0 h 56"/>
                  <a:gd name="T60" fmla="*/ 497 w 539"/>
                  <a:gd name="T61" fmla="*/ 0 h 56"/>
                  <a:gd name="T62" fmla="*/ 514 w 539"/>
                  <a:gd name="T63" fmla="*/ 1 h 56"/>
                  <a:gd name="T64" fmla="*/ 527 w 539"/>
                  <a:gd name="T65" fmla="*/ 1 h 56"/>
                  <a:gd name="T66" fmla="*/ 535 w 539"/>
                  <a:gd name="T67" fmla="*/ 2 h 56"/>
                  <a:gd name="T68" fmla="*/ 535 w 539"/>
                  <a:gd name="T69" fmla="*/ 2 h 56"/>
                  <a:gd name="T70" fmla="*/ 538 w 539"/>
                  <a:gd name="T71" fmla="*/ 5 h 56"/>
                  <a:gd name="T72" fmla="*/ 538 w 539"/>
                  <a:gd name="T73" fmla="*/ 9 h 56"/>
                  <a:gd name="T74" fmla="*/ 534 w 539"/>
                  <a:gd name="T75" fmla="*/ 11 h 56"/>
                  <a:gd name="T76" fmla="*/ 530 w 539"/>
                  <a:gd name="T77" fmla="*/ 1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539" h="56">
                    <a:moveTo>
                      <a:pt x="530" y="11"/>
                    </a:moveTo>
                    <a:lnTo>
                      <a:pt x="532" y="12"/>
                    </a:lnTo>
                    <a:lnTo>
                      <a:pt x="526" y="11"/>
                    </a:lnTo>
                    <a:lnTo>
                      <a:pt x="520" y="11"/>
                    </a:lnTo>
                    <a:lnTo>
                      <a:pt x="513" y="11"/>
                    </a:lnTo>
                    <a:lnTo>
                      <a:pt x="505" y="10"/>
                    </a:lnTo>
                    <a:lnTo>
                      <a:pt x="497" y="10"/>
                    </a:lnTo>
                    <a:lnTo>
                      <a:pt x="488" y="10"/>
                    </a:lnTo>
                    <a:lnTo>
                      <a:pt x="479" y="10"/>
                    </a:lnTo>
                    <a:lnTo>
                      <a:pt x="468" y="10"/>
                    </a:lnTo>
                    <a:lnTo>
                      <a:pt x="457" y="10"/>
                    </a:lnTo>
                    <a:lnTo>
                      <a:pt x="446" y="11"/>
                    </a:lnTo>
                    <a:lnTo>
                      <a:pt x="434" y="11"/>
                    </a:lnTo>
                    <a:lnTo>
                      <a:pt x="420" y="12"/>
                    </a:lnTo>
                    <a:lnTo>
                      <a:pt x="406" y="12"/>
                    </a:lnTo>
                    <a:lnTo>
                      <a:pt x="391" y="13"/>
                    </a:lnTo>
                    <a:lnTo>
                      <a:pt x="376" y="14"/>
                    </a:lnTo>
                    <a:lnTo>
                      <a:pt x="360" y="15"/>
                    </a:lnTo>
                    <a:lnTo>
                      <a:pt x="344" y="16"/>
                    </a:lnTo>
                    <a:lnTo>
                      <a:pt x="326" y="18"/>
                    </a:lnTo>
                    <a:lnTo>
                      <a:pt x="307" y="19"/>
                    </a:lnTo>
                    <a:lnTo>
                      <a:pt x="288" y="21"/>
                    </a:lnTo>
                    <a:lnTo>
                      <a:pt x="269" y="23"/>
                    </a:lnTo>
                    <a:lnTo>
                      <a:pt x="249" y="24"/>
                    </a:lnTo>
                    <a:lnTo>
                      <a:pt x="228" y="27"/>
                    </a:lnTo>
                    <a:lnTo>
                      <a:pt x="205" y="29"/>
                    </a:lnTo>
                    <a:lnTo>
                      <a:pt x="182" y="31"/>
                    </a:lnTo>
                    <a:lnTo>
                      <a:pt x="159" y="34"/>
                    </a:lnTo>
                    <a:lnTo>
                      <a:pt x="135" y="37"/>
                    </a:lnTo>
                    <a:lnTo>
                      <a:pt x="110" y="40"/>
                    </a:lnTo>
                    <a:lnTo>
                      <a:pt x="83" y="44"/>
                    </a:lnTo>
                    <a:lnTo>
                      <a:pt x="57" y="47"/>
                    </a:lnTo>
                    <a:lnTo>
                      <a:pt x="30" y="51"/>
                    </a:lnTo>
                    <a:lnTo>
                      <a:pt x="2" y="55"/>
                    </a:lnTo>
                    <a:lnTo>
                      <a:pt x="0" y="45"/>
                    </a:lnTo>
                    <a:lnTo>
                      <a:pt x="28" y="41"/>
                    </a:lnTo>
                    <a:lnTo>
                      <a:pt x="56" y="37"/>
                    </a:lnTo>
                    <a:lnTo>
                      <a:pt x="82" y="34"/>
                    </a:lnTo>
                    <a:lnTo>
                      <a:pt x="109" y="30"/>
                    </a:lnTo>
                    <a:lnTo>
                      <a:pt x="134" y="27"/>
                    </a:lnTo>
                    <a:lnTo>
                      <a:pt x="158" y="24"/>
                    </a:lnTo>
                    <a:lnTo>
                      <a:pt x="181" y="22"/>
                    </a:lnTo>
                    <a:lnTo>
                      <a:pt x="204" y="19"/>
                    </a:lnTo>
                    <a:lnTo>
                      <a:pt x="227" y="17"/>
                    </a:lnTo>
                    <a:lnTo>
                      <a:pt x="248" y="14"/>
                    </a:lnTo>
                    <a:lnTo>
                      <a:pt x="268" y="13"/>
                    </a:lnTo>
                    <a:lnTo>
                      <a:pt x="288" y="11"/>
                    </a:lnTo>
                    <a:lnTo>
                      <a:pt x="306" y="9"/>
                    </a:lnTo>
                    <a:lnTo>
                      <a:pt x="326" y="8"/>
                    </a:lnTo>
                    <a:lnTo>
                      <a:pt x="343" y="6"/>
                    </a:lnTo>
                    <a:lnTo>
                      <a:pt x="360" y="5"/>
                    </a:lnTo>
                    <a:lnTo>
                      <a:pt x="376" y="4"/>
                    </a:lnTo>
                    <a:lnTo>
                      <a:pt x="391" y="3"/>
                    </a:lnTo>
                    <a:lnTo>
                      <a:pt x="405" y="2"/>
                    </a:lnTo>
                    <a:lnTo>
                      <a:pt x="419" y="2"/>
                    </a:lnTo>
                    <a:lnTo>
                      <a:pt x="433" y="1"/>
                    </a:lnTo>
                    <a:lnTo>
                      <a:pt x="446" y="1"/>
                    </a:lnTo>
                    <a:lnTo>
                      <a:pt x="457" y="1"/>
                    </a:lnTo>
                    <a:lnTo>
                      <a:pt x="468" y="1"/>
                    </a:lnTo>
                    <a:lnTo>
                      <a:pt x="479" y="0"/>
                    </a:lnTo>
                    <a:lnTo>
                      <a:pt x="488" y="0"/>
                    </a:lnTo>
                    <a:lnTo>
                      <a:pt x="497" y="0"/>
                    </a:lnTo>
                    <a:lnTo>
                      <a:pt x="506" y="1"/>
                    </a:lnTo>
                    <a:lnTo>
                      <a:pt x="514" y="1"/>
                    </a:lnTo>
                    <a:lnTo>
                      <a:pt x="521" y="1"/>
                    </a:lnTo>
                    <a:lnTo>
                      <a:pt x="527" y="1"/>
                    </a:lnTo>
                    <a:lnTo>
                      <a:pt x="533" y="2"/>
                    </a:lnTo>
                    <a:lnTo>
                      <a:pt x="535" y="2"/>
                    </a:lnTo>
                    <a:lnTo>
                      <a:pt x="533" y="2"/>
                    </a:lnTo>
                    <a:lnTo>
                      <a:pt x="535" y="2"/>
                    </a:lnTo>
                    <a:lnTo>
                      <a:pt x="536" y="4"/>
                    </a:lnTo>
                    <a:lnTo>
                      <a:pt x="538" y="5"/>
                    </a:lnTo>
                    <a:lnTo>
                      <a:pt x="538" y="7"/>
                    </a:lnTo>
                    <a:lnTo>
                      <a:pt x="538" y="9"/>
                    </a:lnTo>
                    <a:lnTo>
                      <a:pt x="536" y="10"/>
                    </a:lnTo>
                    <a:lnTo>
                      <a:pt x="534" y="11"/>
                    </a:lnTo>
                    <a:lnTo>
                      <a:pt x="532" y="12"/>
                    </a:lnTo>
                    <a:lnTo>
                      <a:pt x="530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00" name="Freeform 232">
                <a:extLst>
                  <a:ext uri="{FF2B5EF4-FFF2-40B4-BE49-F238E27FC236}">
                    <a16:creationId xmlns:a16="http://schemas.microsoft.com/office/drawing/2014/main" id="{71686E7F-0F1D-74B8-AC06-520A820E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608"/>
                <a:ext cx="215" cy="33"/>
              </a:xfrm>
              <a:custGeom>
                <a:avLst/>
                <a:gdLst>
                  <a:gd name="T0" fmla="*/ 211 w 215"/>
                  <a:gd name="T1" fmla="*/ 31 h 33"/>
                  <a:gd name="T2" fmla="*/ 202 w 215"/>
                  <a:gd name="T3" fmla="*/ 32 h 33"/>
                  <a:gd name="T4" fmla="*/ 191 w 215"/>
                  <a:gd name="T5" fmla="*/ 32 h 33"/>
                  <a:gd name="T6" fmla="*/ 177 w 215"/>
                  <a:gd name="T7" fmla="*/ 32 h 33"/>
                  <a:gd name="T8" fmla="*/ 163 w 215"/>
                  <a:gd name="T9" fmla="*/ 31 h 33"/>
                  <a:gd name="T10" fmla="*/ 146 w 215"/>
                  <a:gd name="T11" fmla="*/ 30 h 33"/>
                  <a:gd name="T12" fmla="*/ 129 w 215"/>
                  <a:gd name="T13" fmla="*/ 29 h 33"/>
                  <a:gd name="T14" fmla="*/ 112 w 215"/>
                  <a:gd name="T15" fmla="*/ 27 h 33"/>
                  <a:gd name="T16" fmla="*/ 95 w 215"/>
                  <a:gd name="T17" fmla="*/ 25 h 33"/>
                  <a:gd name="T18" fmla="*/ 78 w 215"/>
                  <a:gd name="T19" fmla="*/ 23 h 33"/>
                  <a:gd name="T20" fmla="*/ 62 w 215"/>
                  <a:gd name="T21" fmla="*/ 21 h 33"/>
                  <a:gd name="T22" fmla="*/ 46 w 215"/>
                  <a:gd name="T23" fmla="*/ 19 h 33"/>
                  <a:gd name="T24" fmla="*/ 32 w 215"/>
                  <a:gd name="T25" fmla="*/ 16 h 33"/>
                  <a:gd name="T26" fmla="*/ 21 w 215"/>
                  <a:gd name="T27" fmla="*/ 14 h 33"/>
                  <a:gd name="T28" fmla="*/ 11 w 215"/>
                  <a:gd name="T29" fmla="*/ 12 h 33"/>
                  <a:gd name="T30" fmla="*/ 5 w 215"/>
                  <a:gd name="T31" fmla="*/ 11 h 33"/>
                  <a:gd name="T32" fmla="*/ 0 w 215"/>
                  <a:gd name="T33" fmla="*/ 9 h 33"/>
                  <a:gd name="T34" fmla="*/ 5 w 215"/>
                  <a:gd name="T35" fmla="*/ 1 h 33"/>
                  <a:gd name="T36" fmla="*/ 10 w 215"/>
                  <a:gd name="T37" fmla="*/ 2 h 33"/>
                  <a:gd name="T38" fmla="*/ 17 w 215"/>
                  <a:gd name="T39" fmla="*/ 4 h 33"/>
                  <a:gd name="T40" fmla="*/ 28 w 215"/>
                  <a:gd name="T41" fmla="*/ 5 h 33"/>
                  <a:gd name="T42" fmla="*/ 40 w 215"/>
                  <a:gd name="T43" fmla="*/ 8 h 33"/>
                  <a:gd name="T44" fmla="*/ 55 w 215"/>
                  <a:gd name="T45" fmla="*/ 10 h 33"/>
                  <a:gd name="T46" fmla="*/ 71 w 215"/>
                  <a:gd name="T47" fmla="*/ 12 h 33"/>
                  <a:gd name="T48" fmla="*/ 87 w 215"/>
                  <a:gd name="T49" fmla="*/ 14 h 33"/>
                  <a:gd name="T50" fmla="*/ 104 w 215"/>
                  <a:gd name="T51" fmla="*/ 16 h 33"/>
                  <a:gd name="T52" fmla="*/ 121 w 215"/>
                  <a:gd name="T53" fmla="*/ 18 h 33"/>
                  <a:gd name="T54" fmla="*/ 138 w 215"/>
                  <a:gd name="T55" fmla="*/ 20 h 33"/>
                  <a:gd name="T56" fmla="*/ 154 w 215"/>
                  <a:gd name="T57" fmla="*/ 21 h 33"/>
                  <a:gd name="T58" fmla="*/ 171 w 215"/>
                  <a:gd name="T59" fmla="*/ 22 h 33"/>
                  <a:gd name="T60" fmla="*/ 184 w 215"/>
                  <a:gd name="T61" fmla="*/ 22 h 33"/>
                  <a:gd name="T62" fmla="*/ 196 w 215"/>
                  <a:gd name="T63" fmla="*/ 22 h 33"/>
                  <a:gd name="T64" fmla="*/ 205 w 215"/>
                  <a:gd name="T65" fmla="*/ 21 h 33"/>
                  <a:gd name="T66" fmla="*/ 213 w 215"/>
                  <a:gd name="T67" fmla="*/ 29 h 33"/>
                  <a:gd name="T68" fmla="*/ 211 w 215"/>
                  <a:gd name="T69" fmla="*/ 21 h 33"/>
                  <a:gd name="T70" fmla="*/ 214 w 215"/>
                  <a:gd name="T71" fmla="*/ 23 h 33"/>
                  <a:gd name="T72" fmla="*/ 214 w 215"/>
                  <a:gd name="T73" fmla="*/ 27 h 33"/>
                  <a:gd name="T74" fmla="*/ 213 w 215"/>
                  <a:gd name="T75" fmla="*/ 30 h 33"/>
                  <a:gd name="T76" fmla="*/ 206 w 215"/>
                  <a:gd name="T77" fmla="*/ 2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15" h="33">
                    <a:moveTo>
                      <a:pt x="206" y="23"/>
                    </a:moveTo>
                    <a:lnTo>
                      <a:pt x="211" y="31"/>
                    </a:lnTo>
                    <a:lnTo>
                      <a:pt x="206" y="31"/>
                    </a:lnTo>
                    <a:lnTo>
                      <a:pt x="202" y="32"/>
                    </a:lnTo>
                    <a:lnTo>
                      <a:pt x="196" y="32"/>
                    </a:lnTo>
                    <a:lnTo>
                      <a:pt x="191" y="32"/>
                    </a:lnTo>
                    <a:lnTo>
                      <a:pt x="184" y="32"/>
                    </a:lnTo>
                    <a:lnTo>
                      <a:pt x="177" y="32"/>
                    </a:lnTo>
                    <a:lnTo>
                      <a:pt x="170" y="32"/>
                    </a:lnTo>
                    <a:lnTo>
                      <a:pt x="163" y="31"/>
                    </a:lnTo>
                    <a:lnTo>
                      <a:pt x="154" y="31"/>
                    </a:lnTo>
                    <a:lnTo>
                      <a:pt x="146" y="30"/>
                    </a:lnTo>
                    <a:lnTo>
                      <a:pt x="137" y="30"/>
                    </a:lnTo>
                    <a:lnTo>
                      <a:pt x="129" y="29"/>
                    </a:lnTo>
                    <a:lnTo>
                      <a:pt x="120" y="28"/>
                    </a:lnTo>
                    <a:lnTo>
                      <a:pt x="112" y="27"/>
                    </a:lnTo>
                    <a:lnTo>
                      <a:pt x="103" y="26"/>
                    </a:lnTo>
                    <a:lnTo>
                      <a:pt x="95" y="25"/>
                    </a:lnTo>
                    <a:lnTo>
                      <a:pt x="86" y="24"/>
                    </a:lnTo>
                    <a:lnTo>
                      <a:pt x="78" y="23"/>
                    </a:lnTo>
                    <a:lnTo>
                      <a:pt x="69" y="22"/>
                    </a:lnTo>
                    <a:lnTo>
                      <a:pt x="62" y="21"/>
                    </a:lnTo>
                    <a:lnTo>
                      <a:pt x="53" y="20"/>
                    </a:lnTo>
                    <a:lnTo>
                      <a:pt x="46" y="19"/>
                    </a:lnTo>
                    <a:lnTo>
                      <a:pt x="39" y="17"/>
                    </a:lnTo>
                    <a:lnTo>
                      <a:pt x="32" y="16"/>
                    </a:lnTo>
                    <a:lnTo>
                      <a:pt x="26" y="15"/>
                    </a:lnTo>
                    <a:lnTo>
                      <a:pt x="21" y="14"/>
                    </a:lnTo>
                    <a:lnTo>
                      <a:pt x="16" y="13"/>
                    </a:lnTo>
                    <a:lnTo>
                      <a:pt x="11" y="12"/>
                    </a:lnTo>
                    <a:lnTo>
                      <a:pt x="7" y="12"/>
                    </a:lnTo>
                    <a:lnTo>
                      <a:pt x="5" y="11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10" y="2"/>
                    </a:lnTo>
                    <a:lnTo>
                      <a:pt x="13" y="3"/>
                    </a:lnTo>
                    <a:lnTo>
                      <a:pt x="17" y="4"/>
                    </a:lnTo>
                    <a:lnTo>
                      <a:pt x="22" y="4"/>
                    </a:lnTo>
                    <a:lnTo>
                      <a:pt x="28" y="5"/>
                    </a:lnTo>
                    <a:lnTo>
                      <a:pt x="34" y="7"/>
                    </a:lnTo>
                    <a:lnTo>
                      <a:pt x="40" y="8"/>
                    </a:lnTo>
                    <a:lnTo>
                      <a:pt x="47" y="9"/>
                    </a:lnTo>
                    <a:lnTo>
                      <a:pt x="55" y="10"/>
                    </a:lnTo>
                    <a:lnTo>
                      <a:pt x="63" y="11"/>
                    </a:lnTo>
                    <a:lnTo>
                      <a:pt x="71" y="12"/>
                    </a:lnTo>
                    <a:lnTo>
                      <a:pt x="79" y="13"/>
                    </a:lnTo>
                    <a:lnTo>
                      <a:pt x="87" y="14"/>
                    </a:lnTo>
                    <a:lnTo>
                      <a:pt x="96" y="15"/>
                    </a:lnTo>
                    <a:lnTo>
                      <a:pt x="104" y="16"/>
                    </a:lnTo>
                    <a:lnTo>
                      <a:pt x="113" y="17"/>
                    </a:lnTo>
                    <a:lnTo>
                      <a:pt x="121" y="18"/>
                    </a:lnTo>
                    <a:lnTo>
                      <a:pt x="130" y="19"/>
                    </a:lnTo>
                    <a:lnTo>
                      <a:pt x="138" y="20"/>
                    </a:lnTo>
                    <a:lnTo>
                      <a:pt x="146" y="20"/>
                    </a:lnTo>
                    <a:lnTo>
                      <a:pt x="154" y="21"/>
                    </a:lnTo>
                    <a:lnTo>
                      <a:pt x="163" y="21"/>
                    </a:lnTo>
                    <a:lnTo>
                      <a:pt x="171" y="22"/>
                    </a:lnTo>
                    <a:lnTo>
                      <a:pt x="178" y="22"/>
                    </a:lnTo>
                    <a:lnTo>
                      <a:pt x="184" y="22"/>
                    </a:lnTo>
                    <a:lnTo>
                      <a:pt x="191" y="22"/>
                    </a:lnTo>
                    <a:lnTo>
                      <a:pt x="196" y="22"/>
                    </a:lnTo>
                    <a:lnTo>
                      <a:pt x="201" y="22"/>
                    </a:lnTo>
                    <a:lnTo>
                      <a:pt x="205" y="21"/>
                    </a:lnTo>
                    <a:lnTo>
                      <a:pt x="209" y="21"/>
                    </a:lnTo>
                    <a:lnTo>
                      <a:pt x="213" y="29"/>
                    </a:lnTo>
                    <a:lnTo>
                      <a:pt x="209" y="21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4" y="25"/>
                    </a:lnTo>
                    <a:lnTo>
                      <a:pt x="214" y="27"/>
                    </a:lnTo>
                    <a:lnTo>
                      <a:pt x="214" y="29"/>
                    </a:lnTo>
                    <a:lnTo>
                      <a:pt x="213" y="30"/>
                    </a:lnTo>
                    <a:lnTo>
                      <a:pt x="211" y="31"/>
                    </a:lnTo>
                    <a:lnTo>
                      <a:pt x="206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01" name="Freeform 233">
                <a:extLst>
                  <a:ext uri="{FF2B5EF4-FFF2-40B4-BE49-F238E27FC236}">
                    <a16:creationId xmlns:a16="http://schemas.microsoft.com/office/drawing/2014/main" id="{CB058402-ECF3-26D4-046C-B89F859DF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4" y="2631"/>
                <a:ext cx="21" cy="65"/>
              </a:xfrm>
              <a:custGeom>
                <a:avLst/>
                <a:gdLst>
                  <a:gd name="T0" fmla="*/ 3 w 21"/>
                  <a:gd name="T1" fmla="*/ 55 h 65"/>
                  <a:gd name="T2" fmla="*/ 1 w 21"/>
                  <a:gd name="T3" fmla="*/ 60 h 65"/>
                  <a:gd name="T4" fmla="*/ 1 w 21"/>
                  <a:gd name="T5" fmla="*/ 57 h 65"/>
                  <a:gd name="T6" fmla="*/ 0 w 21"/>
                  <a:gd name="T7" fmla="*/ 55 h 65"/>
                  <a:gd name="T8" fmla="*/ 0 w 21"/>
                  <a:gd name="T9" fmla="*/ 51 h 65"/>
                  <a:gd name="T10" fmla="*/ 0 w 21"/>
                  <a:gd name="T11" fmla="*/ 48 h 65"/>
                  <a:gd name="T12" fmla="*/ 0 w 21"/>
                  <a:gd name="T13" fmla="*/ 44 h 65"/>
                  <a:gd name="T14" fmla="*/ 1 w 21"/>
                  <a:gd name="T15" fmla="*/ 40 h 65"/>
                  <a:gd name="T16" fmla="*/ 1 w 21"/>
                  <a:gd name="T17" fmla="*/ 36 h 65"/>
                  <a:gd name="T18" fmla="*/ 2 w 21"/>
                  <a:gd name="T19" fmla="*/ 32 h 65"/>
                  <a:gd name="T20" fmla="*/ 3 w 21"/>
                  <a:gd name="T21" fmla="*/ 27 h 65"/>
                  <a:gd name="T22" fmla="*/ 3 w 21"/>
                  <a:gd name="T23" fmla="*/ 23 h 65"/>
                  <a:gd name="T24" fmla="*/ 4 w 21"/>
                  <a:gd name="T25" fmla="*/ 19 h 65"/>
                  <a:gd name="T26" fmla="*/ 6 w 21"/>
                  <a:gd name="T27" fmla="*/ 14 h 65"/>
                  <a:gd name="T28" fmla="*/ 7 w 21"/>
                  <a:gd name="T29" fmla="*/ 10 h 65"/>
                  <a:gd name="T30" fmla="*/ 9 w 21"/>
                  <a:gd name="T31" fmla="*/ 6 h 65"/>
                  <a:gd name="T32" fmla="*/ 11 w 21"/>
                  <a:gd name="T33" fmla="*/ 3 h 65"/>
                  <a:gd name="T34" fmla="*/ 13 w 21"/>
                  <a:gd name="T35" fmla="*/ 0 h 65"/>
                  <a:gd name="T36" fmla="*/ 20 w 21"/>
                  <a:gd name="T37" fmla="*/ 6 h 65"/>
                  <a:gd name="T38" fmla="*/ 19 w 21"/>
                  <a:gd name="T39" fmla="*/ 9 h 65"/>
                  <a:gd name="T40" fmla="*/ 17 w 21"/>
                  <a:gd name="T41" fmla="*/ 11 h 65"/>
                  <a:gd name="T42" fmla="*/ 16 w 21"/>
                  <a:gd name="T43" fmla="*/ 14 h 65"/>
                  <a:gd name="T44" fmla="*/ 15 w 21"/>
                  <a:gd name="T45" fmla="*/ 18 h 65"/>
                  <a:gd name="T46" fmla="*/ 13 w 21"/>
                  <a:gd name="T47" fmla="*/ 21 h 65"/>
                  <a:gd name="T48" fmla="*/ 12 w 21"/>
                  <a:gd name="T49" fmla="*/ 25 h 65"/>
                  <a:gd name="T50" fmla="*/ 11 w 21"/>
                  <a:gd name="T51" fmla="*/ 29 h 65"/>
                  <a:gd name="T52" fmla="*/ 11 w 21"/>
                  <a:gd name="T53" fmla="*/ 33 h 65"/>
                  <a:gd name="T54" fmla="*/ 10 w 21"/>
                  <a:gd name="T55" fmla="*/ 37 h 65"/>
                  <a:gd name="T56" fmla="*/ 10 w 21"/>
                  <a:gd name="T57" fmla="*/ 41 h 65"/>
                  <a:gd name="T58" fmla="*/ 10 w 21"/>
                  <a:gd name="T59" fmla="*/ 44 h 65"/>
                  <a:gd name="T60" fmla="*/ 10 w 21"/>
                  <a:gd name="T61" fmla="*/ 48 h 65"/>
                  <a:gd name="T62" fmla="*/ 10 w 21"/>
                  <a:gd name="T63" fmla="*/ 51 h 65"/>
                  <a:gd name="T64" fmla="*/ 10 w 21"/>
                  <a:gd name="T65" fmla="*/ 54 h 65"/>
                  <a:gd name="T66" fmla="*/ 10 w 21"/>
                  <a:gd name="T67" fmla="*/ 57 h 65"/>
                  <a:gd name="T68" fmla="*/ 10 w 21"/>
                  <a:gd name="T69" fmla="*/ 58 h 65"/>
                  <a:gd name="T70" fmla="*/ 8 w 21"/>
                  <a:gd name="T71" fmla="*/ 64 h 65"/>
                  <a:gd name="T72" fmla="*/ 10 w 21"/>
                  <a:gd name="T73" fmla="*/ 58 h 65"/>
                  <a:gd name="T74" fmla="*/ 10 w 21"/>
                  <a:gd name="T75" fmla="*/ 61 h 65"/>
                  <a:gd name="T76" fmla="*/ 9 w 21"/>
                  <a:gd name="T77" fmla="*/ 62 h 65"/>
                  <a:gd name="T78" fmla="*/ 8 w 21"/>
                  <a:gd name="T79" fmla="*/ 63 h 65"/>
                  <a:gd name="T80" fmla="*/ 7 w 21"/>
                  <a:gd name="T81" fmla="*/ 64 h 65"/>
                  <a:gd name="T82" fmla="*/ 5 w 21"/>
                  <a:gd name="T83" fmla="*/ 64 h 65"/>
                  <a:gd name="T84" fmla="*/ 3 w 21"/>
                  <a:gd name="T85" fmla="*/ 63 h 65"/>
                  <a:gd name="T86" fmla="*/ 2 w 21"/>
                  <a:gd name="T87" fmla="*/ 62 h 65"/>
                  <a:gd name="T88" fmla="*/ 1 w 21"/>
                  <a:gd name="T89" fmla="*/ 60 h 65"/>
                  <a:gd name="T90" fmla="*/ 3 w 21"/>
                  <a:gd name="T91" fmla="*/ 5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65">
                    <a:moveTo>
                      <a:pt x="3" y="55"/>
                    </a:moveTo>
                    <a:lnTo>
                      <a:pt x="1" y="60"/>
                    </a:lnTo>
                    <a:lnTo>
                      <a:pt x="1" y="57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1" y="40"/>
                    </a:lnTo>
                    <a:lnTo>
                      <a:pt x="1" y="36"/>
                    </a:lnTo>
                    <a:lnTo>
                      <a:pt x="2" y="32"/>
                    </a:lnTo>
                    <a:lnTo>
                      <a:pt x="3" y="27"/>
                    </a:lnTo>
                    <a:lnTo>
                      <a:pt x="3" y="23"/>
                    </a:lnTo>
                    <a:lnTo>
                      <a:pt x="4" y="19"/>
                    </a:lnTo>
                    <a:lnTo>
                      <a:pt x="6" y="14"/>
                    </a:lnTo>
                    <a:lnTo>
                      <a:pt x="7" y="10"/>
                    </a:lnTo>
                    <a:lnTo>
                      <a:pt x="9" y="6"/>
                    </a:lnTo>
                    <a:lnTo>
                      <a:pt x="11" y="3"/>
                    </a:lnTo>
                    <a:lnTo>
                      <a:pt x="13" y="0"/>
                    </a:lnTo>
                    <a:lnTo>
                      <a:pt x="20" y="6"/>
                    </a:lnTo>
                    <a:lnTo>
                      <a:pt x="19" y="9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5" y="18"/>
                    </a:lnTo>
                    <a:lnTo>
                      <a:pt x="13" y="21"/>
                    </a:lnTo>
                    <a:lnTo>
                      <a:pt x="12" y="25"/>
                    </a:lnTo>
                    <a:lnTo>
                      <a:pt x="11" y="29"/>
                    </a:lnTo>
                    <a:lnTo>
                      <a:pt x="11" y="33"/>
                    </a:lnTo>
                    <a:lnTo>
                      <a:pt x="10" y="37"/>
                    </a:lnTo>
                    <a:lnTo>
                      <a:pt x="10" y="41"/>
                    </a:lnTo>
                    <a:lnTo>
                      <a:pt x="10" y="44"/>
                    </a:lnTo>
                    <a:lnTo>
                      <a:pt x="10" y="48"/>
                    </a:lnTo>
                    <a:lnTo>
                      <a:pt x="10" y="51"/>
                    </a:lnTo>
                    <a:lnTo>
                      <a:pt x="10" y="54"/>
                    </a:lnTo>
                    <a:lnTo>
                      <a:pt x="10" y="57"/>
                    </a:lnTo>
                    <a:lnTo>
                      <a:pt x="10" y="58"/>
                    </a:lnTo>
                    <a:lnTo>
                      <a:pt x="8" y="64"/>
                    </a:lnTo>
                    <a:lnTo>
                      <a:pt x="10" y="58"/>
                    </a:lnTo>
                    <a:lnTo>
                      <a:pt x="10" y="61"/>
                    </a:lnTo>
                    <a:lnTo>
                      <a:pt x="9" y="62"/>
                    </a:lnTo>
                    <a:lnTo>
                      <a:pt x="8" y="63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1" y="60"/>
                    </a:lnTo>
                    <a:lnTo>
                      <a:pt x="3" y="5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02" name="Freeform 234">
                <a:extLst>
                  <a:ext uri="{FF2B5EF4-FFF2-40B4-BE49-F238E27FC236}">
                    <a16:creationId xmlns:a16="http://schemas.microsoft.com/office/drawing/2014/main" id="{9190F79E-653B-FEC0-DB95-58C4E5EED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9" y="2686"/>
                <a:ext cx="195" cy="26"/>
              </a:xfrm>
              <a:custGeom>
                <a:avLst/>
                <a:gdLst>
                  <a:gd name="T0" fmla="*/ 5 w 195"/>
                  <a:gd name="T1" fmla="*/ 0 h 26"/>
                  <a:gd name="T2" fmla="*/ 11 w 195"/>
                  <a:gd name="T3" fmla="*/ 1 h 26"/>
                  <a:gd name="T4" fmla="*/ 20 w 195"/>
                  <a:gd name="T5" fmla="*/ 2 h 26"/>
                  <a:gd name="T6" fmla="*/ 28 w 195"/>
                  <a:gd name="T7" fmla="*/ 4 h 26"/>
                  <a:gd name="T8" fmla="*/ 38 w 195"/>
                  <a:gd name="T9" fmla="*/ 6 h 26"/>
                  <a:gd name="T10" fmla="*/ 49 w 195"/>
                  <a:gd name="T11" fmla="*/ 8 h 26"/>
                  <a:gd name="T12" fmla="*/ 61 w 195"/>
                  <a:gd name="T13" fmla="*/ 10 h 26"/>
                  <a:gd name="T14" fmla="*/ 74 w 195"/>
                  <a:gd name="T15" fmla="*/ 12 h 26"/>
                  <a:gd name="T16" fmla="*/ 87 w 195"/>
                  <a:gd name="T17" fmla="*/ 13 h 26"/>
                  <a:gd name="T18" fmla="*/ 100 w 195"/>
                  <a:gd name="T19" fmla="*/ 14 h 26"/>
                  <a:gd name="T20" fmla="*/ 113 w 195"/>
                  <a:gd name="T21" fmla="*/ 15 h 26"/>
                  <a:gd name="T22" fmla="*/ 127 w 195"/>
                  <a:gd name="T23" fmla="*/ 15 h 26"/>
                  <a:gd name="T24" fmla="*/ 140 w 195"/>
                  <a:gd name="T25" fmla="*/ 14 h 26"/>
                  <a:gd name="T26" fmla="*/ 153 w 195"/>
                  <a:gd name="T27" fmla="*/ 12 h 26"/>
                  <a:gd name="T28" fmla="*/ 165 w 195"/>
                  <a:gd name="T29" fmla="*/ 9 h 26"/>
                  <a:gd name="T30" fmla="*/ 177 w 195"/>
                  <a:gd name="T31" fmla="*/ 5 h 26"/>
                  <a:gd name="T32" fmla="*/ 188 w 195"/>
                  <a:gd name="T33" fmla="*/ 0 h 26"/>
                  <a:gd name="T34" fmla="*/ 187 w 195"/>
                  <a:gd name="T35" fmla="*/ 12 h 26"/>
                  <a:gd name="T36" fmla="*/ 174 w 195"/>
                  <a:gd name="T37" fmla="*/ 17 h 26"/>
                  <a:gd name="T38" fmla="*/ 161 w 195"/>
                  <a:gd name="T39" fmla="*/ 20 h 26"/>
                  <a:gd name="T40" fmla="*/ 148 w 195"/>
                  <a:gd name="T41" fmla="*/ 23 h 26"/>
                  <a:gd name="T42" fmla="*/ 134 w 195"/>
                  <a:gd name="T43" fmla="*/ 24 h 26"/>
                  <a:gd name="T44" fmla="*/ 120 w 195"/>
                  <a:gd name="T45" fmla="*/ 25 h 26"/>
                  <a:gd name="T46" fmla="*/ 106 w 195"/>
                  <a:gd name="T47" fmla="*/ 24 h 26"/>
                  <a:gd name="T48" fmla="*/ 92 w 195"/>
                  <a:gd name="T49" fmla="*/ 24 h 26"/>
                  <a:gd name="T50" fmla="*/ 79 w 195"/>
                  <a:gd name="T51" fmla="*/ 22 h 26"/>
                  <a:gd name="T52" fmla="*/ 66 w 195"/>
                  <a:gd name="T53" fmla="*/ 21 h 26"/>
                  <a:gd name="T54" fmla="*/ 54 w 195"/>
                  <a:gd name="T55" fmla="*/ 19 h 26"/>
                  <a:gd name="T56" fmla="*/ 42 w 195"/>
                  <a:gd name="T57" fmla="*/ 17 h 26"/>
                  <a:gd name="T58" fmla="*/ 32 w 195"/>
                  <a:gd name="T59" fmla="*/ 15 h 26"/>
                  <a:gd name="T60" fmla="*/ 22 w 195"/>
                  <a:gd name="T61" fmla="*/ 13 h 26"/>
                  <a:gd name="T62" fmla="*/ 14 w 195"/>
                  <a:gd name="T63" fmla="*/ 11 h 26"/>
                  <a:gd name="T64" fmla="*/ 7 w 195"/>
                  <a:gd name="T65" fmla="*/ 10 h 26"/>
                  <a:gd name="T66" fmla="*/ 7 w 195"/>
                  <a:gd name="T67" fmla="*/ 9 h 26"/>
                  <a:gd name="T68" fmla="*/ 2 w 195"/>
                  <a:gd name="T69" fmla="*/ 9 h 26"/>
                  <a:gd name="T70" fmla="*/ 0 w 195"/>
                  <a:gd name="T71" fmla="*/ 6 h 26"/>
                  <a:gd name="T72" fmla="*/ 0 w 195"/>
                  <a:gd name="T73" fmla="*/ 3 h 26"/>
                  <a:gd name="T74" fmla="*/ 3 w 195"/>
                  <a:gd name="T75" fmla="*/ 0 h 26"/>
                  <a:gd name="T76" fmla="*/ 1 w 195"/>
                  <a:gd name="T77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95" h="26">
                    <a:moveTo>
                      <a:pt x="1" y="1"/>
                    </a:moveTo>
                    <a:lnTo>
                      <a:pt x="5" y="0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5" y="2"/>
                    </a:lnTo>
                    <a:lnTo>
                      <a:pt x="20" y="2"/>
                    </a:lnTo>
                    <a:lnTo>
                      <a:pt x="24" y="3"/>
                    </a:lnTo>
                    <a:lnTo>
                      <a:pt x="28" y="4"/>
                    </a:lnTo>
                    <a:lnTo>
                      <a:pt x="33" y="5"/>
                    </a:lnTo>
                    <a:lnTo>
                      <a:pt x="38" y="6"/>
                    </a:lnTo>
                    <a:lnTo>
                      <a:pt x="44" y="7"/>
                    </a:lnTo>
                    <a:lnTo>
                      <a:pt x="49" y="8"/>
                    </a:lnTo>
                    <a:lnTo>
                      <a:pt x="55" y="9"/>
                    </a:lnTo>
                    <a:lnTo>
                      <a:pt x="61" y="10"/>
                    </a:lnTo>
                    <a:lnTo>
                      <a:pt x="67" y="11"/>
                    </a:lnTo>
                    <a:lnTo>
                      <a:pt x="74" y="12"/>
                    </a:lnTo>
                    <a:lnTo>
                      <a:pt x="80" y="12"/>
                    </a:lnTo>
                    <a:lnTo>
                      <a:pt x="87" y="13"/>
                    </a:lnTo>
                    <a:lnTo>
                      <a:pt x="93" y="14"/>
                    </a:lnTo>
                    <a:lnTo>
                      <a:pt x="100" y="14"/>
                    </a:lnTo>
                    <a:lnTo>
                      <a:pt x="107" y="15"/>
                    </a:lnTo>
                    <a:lnTo>
                      <a:pt x="113" y="15"/>
                    </a:lnTo>
                    <a:lnTo>
                      <a:pt x="120" y="15"/>
                    </a:lnTo>
                    <a:lnTo>
                      <a:pt x="127" y="15"/>
                    </a:lnTo>
                    <a:lnTo>
                      <a:pt x="133" y="14"/>
                    </a:lnTo>
                    <a:lnTo>
                      <a:pt x="140" y="14"/>
                    </a:lnTo>
                    <a:lnTo>
                      <a:pt x="147" y="13"/>
                    </a:lnTo>
                    <a:lnTo>
                      <a:pt x="153" y="12"/>
                    </a:lnTo>
                    <a:lnTo>
                      <a:pt x="159" y="10"/>
                    </a:lnTo>
                    <a:lnTo>
                      <a:pt x="165" y="9"/>
                    </a:lnTo>
                    <a:lnTo>
                      <a:pt x="171" y="7"/>
                    </a:lnTo>
                    <a:lnTo>
                      <a:pt x="177" y="5"/>
                    </a:lnTo>
                    <a:lnTo>
                      <a:pt x="183" y="2"/>
                    </a:lnTo>
                    <a:lnTo>
                      <a:pt x="188" y="0"/>
                    </a:lnTo>
                    <a:lnTo>
                      <a:pt x="194" y="9"/>
                    </a:lnTo>
                    <a:lnTo>
                      <a:pt x="187" y="12"/>
                    </a:lnTo>
                    <a:lnTo>
                      <a:pt x="181" y="14"/>
                    </a:lnTo>
                    <a:lnTo>
                      <a:pt x="174" y="17"/>
                    </a:lnTo>
                    <a:lnTo>
                      <a:pt x="168" y="19"/>
                    </a:lnTo>
                    <a:lnTo>
                      <a:pt x="161" y="20"/>
                    </a:lnTo>
                    <a:lnTo>
                      <a:pt x="154" y="22"/>
                    </a:lnTo>
                    <a:lnTo>
                      <a:pt x="148" y="23"/>
                    </a:lnTo>
                    <a:lnTo>
                      <a:pt x="141" y="23"/>
                    </a:lnTo>
                    <a:lnTo>
                      <a:pt x="134" y="24"/>
                    </a:lnTo>
                    <a:lnTo>
                      <a:pt x="127" y="24"/>
                    </a:lnTo>
                    <a:lnTo>
                      <a:pt x="120" y="25"/>
                    </a:lnTo>
                    <a:lnTo>
                      <a:pt x="113" y="25"/>
                    </a:lnTo>
                    <a:lnTo>
                      <a:pt x="106" y="24"/>
                    </a:lnTo>
                    <a:lnTo>
                      <a:pt x="99" y="24"/>
                    </a:lnTo>
                    <a:lnTo>
                      <a:pt x="92" y="24"/>
                    </a:lnTo>
                    <a:lnTo>
                      <a:pt x="86" y="23"/>
                    </a:lnTo>
                    <a:lnTo>
                      <a:pt x="79" y="22"/>
                    </a:lnTo>
                    <a:lnTo>
                      <a:pt x="73" y="22"/>
                    </a:lnTo>
                    <a:lnTo>
                      <a:pt x="66" y="21"/>
                    </a:lnTo>
                    <a:lnTo>
                      <a:pt x="60" y="20"/>
                    </a:lnTo>
                    <a:lnTo>
                      <a:pt x="54" y="19"/>
                    </a:lnTo>
                    <a:lnTo>
                      <a:pt x="48" y="18"/>
                    </a:lnTo>
                    <a:lnTo>
                      <a:pt x="42" y="17"/>
                    </a:lnTo>
                    <a:lnTo>
                      <a:pt x="37" y="16"/>
                    </a:lnTo>
                    <a:lnTo>
                      <a:pt x="32" y="15"/>
                    </a:lnTo>
                    <a:lnTo>
                      <a:pt x="27" y="14"/>
                    </a:lnTo>
                    <a:lnTo>
                      <a:pt x="22" y="13"/>
                    </a:lnTo>
                    <a:lnTo>
                      <a:pt x="18" y="12"/>
                    </a:lnTo>
                    <a:lnTo>
                      <a:pt x="14" y="11"/>
                    </a:lnTo>
                    <a:lnTo>
                      <a:pt x="10" y="11"/>
                    </a:lnTo>
                    <a:lnTo>
                      <a:pt x="7" y="10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1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03" name="Freeform 235">
                <a:extLst>
                  <a:ext uri="{FF2B5EF4-FFF2-40B4-BE49-F238E27FC236}">
                    <a16:creationId xmlns:a16="http://schemas.microsoft.com/office/drawing/2014/main" id="{3BE8B22C-AAFE-D812-2887-CF26580DB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2687"/>
                <a:ext cx="335" cy="78"/>
              </a:xfrm>
              <a:custGeom>
                <a:avLst/>
                <a:gdLst>
                  <a:gd name="T0" fmla="*/ 4 w 335"/>
                  <a:gd name="T1" fmla="*/ 67 h 78"/>
                  <a:gd name="T2" fmla="*/ 37 w 335"/>
                  <a:gd name="T3" fmla="*/ 65 h 78"/>
                  <a:gd name="T4" fmla="*/ 67 w 335"/>
                  <a:gd name="T5" fmla="*/ 63 h 78"/>
                  <a:gd name="T6" fmla="*/ 96 w 335"/>
                  <a:gd name="T7" fmla="*/ 60 h 78"/>
                  <a:gd name="T8" fmla="*/ 125 w 335"/>
                  <a:gd name="T9" fmla="*/ 57 h 78"/>
                  <a:gd name="T10" fmla="*/ 151 w 335"/>
                  <a:gd name="T11" fmla="*/ 54 h 78"/>
                  <a:gd name="T12" fmla="*/ 175 w 335"/>
                  <a:gd name="T13" fmla="*/ 50 h 78"/>
                  <a:gd name="T14" fmla="*/ 198 w 335"/>
                  <a:gd name="T15" fmla="*/ 46 h 78"/>
                  <a:gd name="T16" fmla="*/ 218 w 335"/>
                  <a:gd name="T17" fmla="*/ 42 h 78"/>
                  <a:gd name="T18" fmla="*/ 239 w 335"/>
                  <a:gd name="T19" fmla="*/ 38 h 78"/>
                  <a:gd name="T20" fmla="*/ 256 w 335"/>
                  <a:gd name="T21" fmla="*/ 33 h 78"/>
                  <a:gd name="T22" fmla="*/ 272 w 335"/>
                  <a:gd name="T23" fmla="*/ 29 h 78"/>
                  <a:gd name="T24" fmla="*/ 287 w 335"/>
                  <a:gd name="T25" fmla="*/ 23 h 78"/>
                  <a:gd name="T26" fmla="*/ 299 w 335"/>
                  <a:gd name="T27" fmla="*/ 18 h 78"/>
                  <a:gd name="T28" fmla="*/ 310 w 335"/>
                  <a:gd name="T29" fmla="*/ 12 h 78"/>
                  <a:gd name="T30" fmla="*/ 320 w 335"/>
                  <a:gd name="T31" fmla="*/ 6 h 78"/>
                  <a:gd name="T32" fmla="*/ 327 w 335"/>
                  <a:gd name="T33" fmla="*/ 0 h 78"/>
                  <a:gd name="T34" fmla="*/ 329 w 335"/>
                  <a:gd name="T35" fmla="*/ 11 h 78"/>
                  <a:gd name="T36" fmla="*/ 320 w 335"/>
                  <a:gd name="T37" fmla="*/ 18 h 78"/>
                  <a:gd name="T38" fmla="*/ 309 w 335"/>
                  <a:gd name="T39" fmla="*/ 24 h 78"/>
                  <a:gd name="T40" fmla="*/ 297 w 335"/>
                  <a:gd name="T41" fmla="*/ 30 h 78"/>
                  <a:gd name="T42" fmla="*/ 282 w 335"/>
                  <a:gd name="T43" fmla="*/ 35 h 78"/>
                  <a:gd name="T44" fmla="*/ 267 w 335"/>
                  <a:gd name="T45" fmla="*/ 41 h 78"/>
                  <a:gd name="T46" fmla="*/ 250 w 335"/>
                  <a:gd name="T47" fmla="*/ 46 h 78"/>
                  <a:gd name="T48" fmla="*/ 231 w 335"/>
                  <a:gd name="T49" fmla="*/ 50 h 78"/>
                  <a:gd name="T50" fmla="*/ 210 w 335"/>
                  <a:gd name="T51" fmla="*/ 54 h 78"/>
                  <a:gd name="T52" fmla="*/ 188 w 335"/>
                  <a:gd name="T53" fmla="*/ 58 h 78"/>
                  <a:gd name="T54" fmla="*/ 164 w 335"/>
                  <a:gd name="T55" fmla="*/ 62 h 78"/>
                  <a:gd name="T56" fmla="*/ 139 w 335"/>
                  <a:gd name="T57" fmla="*/ 65 h 78"/>
                  <a:gd name="T58" fmla="*/ 112 w 335"/>
                  <a:gd name="T59" fmla="*/ 68 h 78"/>
                  <a:gd name="T60" fmla="*/ 83 w 335"/>
                  <a:gd name="T61" fmla="*/ 71 h 78"/>
                  <a:gd name="T62" fmla="*/ 53 w 335"/>
                  <a:gd name="T63" fmla="*/ 74 h 78"/>
                  <a:gd name="T64" fmla="*/ 21 w 335"/>
                  <a:gd name="T65" fmla="*/ 76 h 78"/>
                  <a:gd name="T66" fmla="*/ 9 w 335"/>
                  <a:gd name="T67" fmla="*/ 72 h 78"/>
                  <a:gd name="T68" fmla="*/ 3 w 335"/>
                  <a:gd name="T69" fmla="*/ 77 h 78"/>
                  <a:gd name="T70" fmla="*/ 0 w 335"/>
                  <a:gd name="T71" fmla="*/ 74 h 78"/>
                  <a:gd name="T72" fmla="*/ 0 w 335"/>
                  <a:gd name="T73" fmla="*/ 71 h 78"/>
                  <a:gd name="T74" fmla="*/ 2 w 335"/>
                  <a:gd name="T75" fmla="*/ 68 h 78"/>
                  <a:gd name="T76" fmla="*/ 0 w 335"/>
                  <a:gd name="T77" fmla="*/ 7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35" h="78">
                    <a:moveTo>
                      <a:pt x="0" y="72"/>
                    </a:moveTo>
                    <a:lnTo>
                      <a:pt x="4" y="67"/>
                    </a:lnTo>
                    <a:lnTo>
                      <a:pt x="21" y="66"/>
                    </a:lnTo>
                    <a:lnTo>
                      <a:pt x="37" y="65"/>
                    </a:lnTo>
                    <a:lnTo>
                      <a:pt x="52" y="64"/>
                    </a:lnTo>
                    <a:lnTo>
                      <a:pt x="67" y="63"/>
                    </a:lnTo>
                    <a:lnTo>
                      <a:pt x="82" y="61"/>
                    </a:lnTo>
                    <a:lnTo>
                      <a:pt x="96" y="60"/>
                    </a:lnTo>
                    <a:lnTo>
                      <a:pt x="111" y="58"/>
                    </a:lnTo>
                    <a:lnTo>
                      <a:pt x="125" y="57"/>
                    </a:lnTo>
                    <a:lnTo>
                      <a:pt x="138" y="55"/>
                    </a:lnTo>
                    <a:lnTo>
                      <a:pt x="151" y="54"/>
                    </a:lnTo>
                    <a:lnTo>
                      <a:pt x="163" y="52"/>
                    </a:lnTo>
                    <a:lnTo>
                      <a:pt x="175" y="50"/>
                    </a:lnTo>
                    <a:lnTo>
                      <a:pt x="186" y="48"/>
                    </a:lnTo>
                    <a:lnTo>
                      <a:pt x="198" y="46"/>
                    </a:lnTo>
                    <a:lnTo>
                      <a:pt x="208" y="44"/>
                    </a:lnTo>
                    <a:lnTo>
                      <a:pt x="218" y="42"/>
                    </a:lnTo>
                    <a:lnTo>
                      <a:pt x="229" y="40"/>
                    </a:lnTo>
                    <a:lnTo>
                      <a:pt x="239" y="38"/>
                    </a:lnTo>
                    <a:lnTo>
                      <a:pt x="248" y="36"/>
                    </a:lnTo>
                    <a:lnTo>
                      <a:pt x="256" y="33"/>
                    </a:lnTo>
                    <a:lnTo>
                      <a:pt x="265" y="31"/>
                    </a:lnTo>
                    <a:lnTo>
                      <a:pt x="272" y="29"/>
                    </a:lnTo>
                    <a:lnTo>
                      <a:pt x="280" y="26"/>
                    </a:lnTo>
                    <a:lnTo>
                      <a:pt x="287" y="23"/>
                    </a:lnTo>
                    <a:lnTo>
                      <a:pt x="293" y="21"/>
                    </a:lnTo>
                    <a:lnTo>
                      <a:pt x="299" y="18"/>
                    </a:lnTo>
                    <a:lnTo>
                      <a:pt x="305" y="15"/>
                    </a:lnTo>
                    <a:lnTo>
                      <a:pt x="310" y="12"/>
                    </a:lnTo>
                    <a:lnTo>
                      <a:pt x="315" y="9"/>
                    </a:lnTo>
                    <a:lnTo>
                      <a:pt x="320" y="6"/>
                    </a:lnTo>
                    <a:lnTo>
                      <a:pt x="324" y="3"/>
                    </a:lnTo>
                    <a:lnTo>
                      <a:pt x="327" y="0"/>
                    </a:lnTo>
                    <a:lnTo>
                      <a:pt x="334" y="8"/>
                    </a:lnTo>
                    <a:lnTo>
                      <a:pt x="329" y="11"/>
                    </a:lnTo>
                    <a:lnTo>
                      <a:pt x="325" y="15"/>
                    </a:lnTo>
                    <a:lnTo>
                      <a:pt x="320" y="18"/>
                    </a:lnTo>
                    <a:lnTo>
                      <a:pt x="315" y="21"/>
                    </a:lnTo>
                    <a:lnTo>
                      <a:pt x="309" y="24"/>
                    </a:lnTo>
                    <a:lnTo>
                      <a:pt x="303" y="27"/>
                    </a:lnTo>
                    <a:lnTo>
                      <a:pt x="297" y="30"/>
                    </a:lnTo>
                    <a:lnTo>
                      <a:pt x="290" y="33"/>
                    </a:lnTo>
                    <a:lnTo>
                      <a:pt x="282" y="35"/>
                    </a:lnTo>
                    <a:lnTo>
                      <a:pt x="275" y="38"/>
                    </a:lnTo>
                    <a:lnTo>
                      <a:pt x="267" y="41"/>
                    </a:lnTo>
                    <a:lnTo>
                      <a:pt x="259" y="43"/>
                    </a:lnTo>
                    <a:lnTo>
                      <a:pt x="250" y="46"/>
                    </a:lnTo>
                    <a:lnTo>
                      <a:pt x="241" y="48"/>
                    </a:lnTo>
                    <a:lnTo>
                      <a:pt x="231" y="50"/>
                    </a:lnTo>
                    <a:lnTo>
                      <a:pt x="220" y="52"/>
                    </a:lnTo>
                    <a:lnTo>
                      <a:pt x="210" y="54"/>
                    </a:lnTo>
                    <a:lnTo>
                      <a:pt x="199" y="56"/>
                    </a:lnTo>
                    <a:lnTo>
                      <a:pt x="188" y="58"/>
                    </a:lnTo>
                    <a:lnTo>
                      <a:pt x="176" y="60"/>
                    </a:lnTo>
                    <a:lnTo>
                      <a:pt x="164" y="62"/>
                    </a:lnTo>
                    <a:lnTo>
                      <a:pt x="152" y="64"/>
                    </a:lnTo>
                    <a:lnTo>
                      <a:pt x="139" y="65"/>
                    </a:lnTo>
                    <a:lnTo>
                      <a:pt x="126" y="67"/>
                    </a:lnTo>
                    <a:lnTo>
                      <a:pt x="112" y="68"/>
                    </a:lnTo>
                    <a:lnTo>
                      <a:pt x="97" y="70"/>
                    </a:lnTo>
                    <a:lnTo>
                      <a:pt x="83" y="71"/>
                    </a:lnTo>
                    <a:lnTo>
                      <a:pt x="68" y="73"/>
                    </a:lnTo>
                    <a:lnTo>
                      <a:pt x="53" y="74"/>
                    </a:lnTo>
                    <a:lnTo>
                      <a:pt x="37" y="75"/>
                    </a:lnTo>
                    <a:lnTo>
                      <a:pt x="21" y="76"/>
                    </a:lnTo>
                    <a:lnTo>
                      <a:pt x="5" y="77"/>
                    </a:lnTo>
                    <a:lnTo>
                      <a:pt x="9" y="72"/>
                    </a:lnTo>
                    <a:lnTo>
                      <a:pt x="5" y="77"/>
                    </a:lnTo>
                    <a:lnTo>
                      <a:pt x="3" y="77"/>
                    </a:lnTo>
                    <a:lnTo>
                      <a:pt x="1" y="76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1" y="69"/>
                    </a:lnTo>
                    <a:lnTo>
                      <a:pt x="2" y="68"/>
                    </a:lnTo>
                    <a:lnTo>
                      <a:pt x="4" y="67"/>
                    </a:lnTo>
                    <a:lnTo>
                      <a:pt x="0" y="7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04" name="Freeform 236">
                <a:extLst>
                  <a:ext uri="{FF2B5EF4-FFF2-40B4-BE49-F238E27FC236}">
                    <a16:creationId xmlns:a16="http://schemas.microsoft.com/office/drawing/2014/main" id="{5A9CEAF3-84D6-4139-DD38-188028BFC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055"/>
                <a:ext cx="777" cy="699"/>
              </a:xfrm>
              <a:custGeom>
                <a:avLst/>
                <a:gdLst>
                  <a:gd name="T0" fmla="*/ 43 w 777"/>
                  <a:gd name="T1" fmla="*/ 509 h 699"/>
                  <a:gd name="T2" fmla="*/ 17 w 777"/>
                  <a:gd name="T3" fmla="*/ 514 h 699"/>
                  <a:gd name="T4" fmla="*/ 2 w 777"/>
                  <a:gd name="T5" fmla="*/ 510 h 699"/>
                  <a:gd name="T6" fmla="*/ 19 w 777"/>
                  <a:gd name="T7" fmla="*/ 482 h 699"/>
                  <a:gd name="T8" fmla="*/ 45 w 777"/>
                  <a:gd name="T9" fmla="*/ 464 h 699"/>
                  <a:gd name="T10" fmla="*/ 67 w 777"/>
                  <a:gd name="T11" fmla="*/ 445 h 699"/>
                  <a:gd name="T12" fmla="*/ 94 w 777"/>
                  <a:gd name="T13" fmla="*/ 432 h 699"/>
                  <a:gd name="T14" fmla="*/ 93 w 777"/>
                  <a:gd name="T15" fmla="*/ 396 h 699"/>
                  <a:gd name="T16" fmla="*/ 98 w 777"/>
                  <a:gd name="T17" fmla="*/ 362 h 699"/>
                  <a:gd name="T18" fmla="*/ 102 w 777"/>
                  <a:gd name="T19" fmla="*/ 330 h 699"/>
                  <a:gd name="T20" fmla="*/ 99 w 777"/>
                  <a:gd name="T21" fmla="*/ 303 h 699"/>
                  <a:gd name="T22" fmla="*/ 81 w 777"/>
                  <a:gd name="T23" fmla="*/ 283 h 699"/>
                  <a:gd name="T24" fmla="*/ 51 w 777"/>
                  <a:gd name="T25" fmla="*/ 260 h 699"/>
                  <a:gd name="T26" fmla="*/ 43 w 777"/>
                  <a:gd name="T27" fmla="*/ 231 h 699"/>
                  <a:gd name="T28" fmla="*/ 54 w 777"/>
                  <a:gd name="T29" fmla="*/ 195 h 699"/>
                  <a:gd name="T30" fmla="*/ 45 w 777"/>
                  <a:gd name="T31" fmla="*/ 132 h 699"/>
                  <a:gd name="T32" fmla="*/ 31 w 777"/>
                  <a:gd name="T33" fmla="*/ 77 h 699"/>
                  <a:gd name="T34" fmla="*/ 51 w 777"/>
                  <a:gd name="T35" fmla="*/ 32 h 699"/>
                  <a:gd name="T36" fmla="*/ 103 w 777"/>
                  <a:gd name="T37" fmla="*/ 9 h 699"/>
                  <a:gd name="T38" fmla="*/ 145 w 777"/>
                  <a:gd name="T39" fmla="*/ 16 h 699"/>
                  <a:gd name="T40" fmla="*/ 146 w 777"/>
                  <a:gd name="T41" fmla="*/ 42 h 699"/>
                  <a:gd name="T42" fmla="*/ 147 w 777"/>
                  <a:gd name="T43" fmla="*/ 65 h 699"/>
                  <a:gd name="T44" fmla="*/ 164 w 777"/>
                  <a:gd name="T45" fmla="*/ 90 h 699"/>
                  <a:gd name="T46" fmla="*/ 225 w 777"/>
                  <a:gd name="T47" fmla="*/ 112 h 699"/>
                  <a:gd name="T48" fmla="*/ 275 w 777"/>
                  <a:gd name="T49" fmla="*/ 87 h 699"/>
                  <a:gd name="T50" fmla="*/ 325 w 777"/>
                  <a:gd name="T51" fmla="*/ 42 h 699"/>
                  <a:gd name="T52" fmla="*/ 383 w 777"/>
                  <a:gd name="T53" fmla="*/ 6 h 699"/>
                  <a:gd name="T54" fmla="*/ 458 w 777"/>
                  <a:gd name="T55" fmla="*/ 7 h 699"/>
                  <a:gd name="T56" fmla="*/ 500 w 777"/>
                  <a:gd name="T57" fmla="*/ 29 h 699"/>
                  <a:gd name="T58" fmla="*/ 532 w 777"/>
                  <a:gd name="T59" fmla="*/ 60 h 699"/>
                  <a:gd name="T60" fmla="*/ 547 w 777"/>
                  <a:gd name="T61" fmla="*/ 99 h 699"/>
                  <a:gd name="T62" fmla="*/ 563 w 777"/>
                  <a:gd name="T63" fmla="*/ 146 h 699"/>
                  <a:gd name="T64" fmla="*/ 591 w 777"/>
                  <a:gd name="T65" fmla="*/ 194 h 699"/>
                  <a:gd name="T66" fmla="*/ 623 w 777"/>
                  <a:gd name="T67" fmla="*/ 240 h 699"/>
                  <a:gd name="T68" fmla="*/ 652 w 777"/>
                  <a:gd name="T69" fmla="*/ 281 h 699"/>
                  <a:gd name="T70" fmla="*/ 670 w 777"/>
                  <a:gd name="T71" fmla="*/ 314 h 699"/>
                  <a:gd name="T72" fmla="*/ 674 w 777"/>
                  <a:gd name="T73" fmla="*/ 369 h 699"/>
                  <a:gd name="T74" fmla="*/ 686 w 777"/>
                  <a:gd name="T75" fmla="*/ 423 h 699"/>
                  <a:gd name="T76" fmla="*/ 704 w 777"/>
                  <a:gd name="T77" fmla="*/ 470 h 699"/>
                  <a:gd name="T78" fmla="*/ 728 w 777"/>
                  <a:gd name="T79" fmla="*/ 511 h 699"/>
                  <a:gd name="T80" fmla="*/ 751 w 777"/>
                  <a:gd name="T81" fmla="*/ 547 h 699"/>
                  <a:gd name="T82" fmla="*/ 768 w 777"/>
                  <a:gd name="T83" fmla="*/ 580 h 699"/>
                  <a:gd name="T84" fmla="*/ 776 w 777"/>
                  <a:gd name="T85" fmla="*/ 620 h 699"/>
                  <a:gd name="T86" fmla="*/ 770 w 777"/>
                  <a:gd name="T87" fmla="*/ 651 h 699"/>
                  <a:gd name="T88" fmla="*/ 722 w 777"/>
                  <a:gd name="T89" fmla="*/ 672 h 699"/>
                  <a:gd name="T90" fmla="*/ 663 w 777"/>
                  <a:gd name="T91" fmla="*/ 690 h 699"/>
                  <a:gd name="T92" fmla="*/ 601 w 777"/>
                  <a:gd name="T93" fmla="*/ 698 h 699"/>
                  <a:gd name="T94" fmla="*/ 539 w 777"/>
                  <a:gd name="T95" fmla="*/ 691 h 699"/>
                  <a:gd name="T96" fmla="*/ 484 w 777"/>
                  <a:gd name="T97" fmla="*/ 664 h 699"/>
                  <a:gd name="T98" fmla="*/ 457 w 777"/>
                  <a:gd name="T99" fmla="*/ 633 h 699"/>
                  <a:gd name="T100" fmla="*/ 459 w 777"/>
                  <a:gd name="T101" fmla="*/ 606 h 699"/>
                  <a:gd name="T102" fmla="*/ 467 w 777"/>
                  <a:gd name="T103" fmla="*/ 581 h 699"/>
                  <a:gd name="T104" fmla="*/ 398 w 777"/>
                  <a:gd name="T105" fmla="*/ 579 h 699"/>
                  <a:gd name="T106" fmla="*/ 316 w 777"/>
                  <a:gd name="T107" fmla="*/ 570 h 699"/>
                  <a:gd name="T108" fmla="*/ 240 w 777"/>
                  <a:gd name="T109" fmla="*/ 552 h 699"/>
                  <a:gd name="T110" fmla="*/ 164 w 777"/>
                  <a:gd name="T111" fmla="*/ 533 h 699"/>
                  <a:gd name="T112" fmla="*/ 92 w 777"/>
                  <a:gd name="T113" fmla="*/ 516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77" h="699">
                    <a:moveTo>
                      <a:pt x="54" y="511"/>
                    </a:moveTo>
                    <a:lnTo>
                      <a:pt x="54" y="510"/>
                    </a:lnTo>
                    <a:lnTo>
                      <a:pt x="52" y="509"/>
                    </a:lnTo>
                    <a:lnTo>
                      <a:pt x="50" y="508"/>
                    </a:lnTo>
                    <a:lnTo>
                      <a:pt x="47" y="508"/>
                    </a:lnTo>
                    <a:lnTo>
                      <a:pt x="43" y="509"/>
                    </a:lnTo>
                    <a:lnTo>
                      <a:pt x="39" y="509"/>
                    </a:lnTo>
                    <a:lnTo>
                      <a:pt x="35" y="510"/>
                    </a:lnTo>
                    <a:lnTo>
                      <a:pt x="30" y="511"/>
                    </a:lnTo>
                    <a:lnTo>
                      <a:pt x="26" y="512"/>
                    </a:lnTo>
                    <a:lnTo>
                      <a:pt x="21" y="513"/>
                    </a:lnTo>
                    <a:lnTo>
                      <a:pt x="17" y="514"/>
                    </a:lnTo>
                    <a:lnTo>
                      <a:pt x="12" y="515"/>
                    </a:lnTo>
                    <a:lnTo>
                      <a:pt x="8" y="515"/>
                    </a:lnTo>
                    <a:lnTo>
                      <a:pt x="5" y="515"/>
                    </a:lnTo>
                    <a:lnTo>
                      <a:pt x="2" y="515"/>
                    </a:lnTo>
                    <a:lnTo>
                      <a:pt x="0" y="514"/>
                    </a:lnTo>
                    <a:lnTo>
                      <a:pt x="2" y="510"/>
                    </a:lnTo>
                    <a:lnTo>
                      <a:pt x="4" y="505"/>
                    </a:lnTo>
                    <a:lnTo>
                      <a:pt x="7" y="500"/>
                    </a:lnTo>
                    <a:lnTo>
                      <a:pt x="9" y="495"/>
                    </a:lnTo>
                    <a:lnTo>
                      <a:pt x="13" y="490"/>
                    </a:lnTo>
                    <a:lnTo>
                      <a:pt x="16" y="486"/>
                    </a:lnTo>
                    <a:lnTo>
                      <a:pt x="19" y="482"/>
                    </a:lnTo>
                    <a:lnTo>
                      <a:pt x="23" y="478"/>
                    </a:lnTo>
                    <a:lnTo>
                      <a:pt x="27" y="475"/>
                    </a:lnTo>
                    <a:lnTo>
                      <a:pt x="31" y="471"/>
                    </a:lnTo>
                    <a:lnTo>
                      <a:pt x="35" y="468"/>
                    </a:lnTo>
                    <a:lnTo>
                      <a:pt x="40" y="466"/>
                    </a:lnTo>
                    <a:lnTo>
                      <a:pt x="45" y="464"/>
                    </a:lnTo>
                    <a:lnTo>
                      <a:pt x="50" y="463"/>
                    </a:lnTo>
                    <a:lnTo>
                      <a:pt x="55" y="462"/>
                    </a:lnTo>
                    <a:lnTo>
                      <a:pt x="61" y="462"/>
                    </a:lnTo>
                    <a:lnTo>
                      <a:pt x="61" y="456"/>
                    </a:lnTo>
                    <a:lnTo>
                      <a:pt x="63" y="450"/>
                    </a:lnTo>
                    <a:lnTo>
                      <a:pt x="67" y="445"/>
                    </a:lnTo>
                    <a:lnTo>
                      <a:pt x="71" y="441"/>
                    </a:lnTo>
                    <a:lnTo>
                      <a:pt x="76" y="438"/>
                    </a:lnTo>
                    <a:lnTo>
                      <a:pt x="82" y="436"/>
                    </a:lnTo>
                    <a:lnTo>
                      <a:pt x="88" y="436"/>
                    </a:lnTo>
                    <a:lnTo>
                      <a:pt x="95" y="438"/>
                    </a:lnTo>
                    <a:lnTo>
                      <a:pt x="94" y="432"/>
                    </a:lnTo>
                    <a:lnTo>
                      <a:pt x="93" y="426"/>
                    </a:lnTo>
                    <a:lnTo>
                      <a:pt x="92" y="420"/>
                    </a:lnTo>
                    <a:lnTo>
                      <a:pt x="92" y="414"/>
                    </a:lnTo>
                    <a:lnTo>
                      <a:pt x="92" y="408"/>
                    </a:lnTo>
                    <a:lnTo>
                      <a:pt x="92" y="402"/>
                    </a:lnTo>
                    <a:lnTo>
                      <a:pt x="93" y="396"/>
                    </a:lnTo>
                    <a:lnTo>
                      <a:pt x="93" y="390"/>
                    </a:lnTo>
                    <a:lnTo>
                      <a:pt x="94" y="384"/>
                    </a:lnTo>
                    <a:lnTo>
                      <a:pt x="95" y="379"/>
                    </a:lnTo>
                    <a:lnTo>
                      <a:pt x="96" y="373"/>
                    </a:lnTo>
                    <a:lnTo>
                      <a:pt x="97" y="367"/>
                    </a:lnTo>
                    <a:lnTo>
                      <a:pt x="98" y="362"/>
                    </a:lnTo>
                    <a:lnTo>
                      <a:pt x="99" y="356"/>
                    </a:lnTo>
                    <a:lnTo>
                      <a:pt x="100" y="351"/>
                    </a:lnTo>
                    <a:lnTo>
                      <a:pt x="100" y="345"/>
                    </a:lnTo>
                    <a:lnTo>
                      <a:pt x="101" y="340"/>
                    </a:lnTo>
                    <a:lnTo>
                      <a:pt x="102" y="335"/>
                    </a:lnTo>
                    <a:lnTo>
                      <a:pt x="102" y="330"/>
                    </a:lnTo>
                    <a:lnTo>
                      <a:pt x="102" y="325"/>
                    </a:lnTo>
                    <a:lnTo>
                      <a:pt x="102" y="321"/>
                    </a:lnTo>
                    <a:lnTo>
                      <a:pt x="102" y="316"/>
                    </a:lnTo>
                    <a:lnTo>
                      <a:pt x="101" y="312"/>
                    </a:lnTo>
                    <a:lnTo>
                      <a:pt x="100" y="308"/>
                    </a:lnTo>
                    <a:lnTo>
                      <a:pt x="99" y="303"/>
                    </a:lnTo>
                    <a:lnTo>
                      <a:pt x="97" y="300"/>
                    </a:lnTo>
                    <a:lnTo>
                      <a:pt x="95" y="296"/>
                    </a:lnTo>
                    <a:lnTo>
                      <a:pt x="92" y="292"/>
                    </a:lnTo>
                    <a:lnTo>
                      <a:pt x="89" y="289"/>
                    </a:lnTo>
                    <a:lnTo>
                      <a:pt x="85" y="286"/>
                    </a:lnTo>
                    <a:lnTo>
                      <a:pt x="81" y="283"/>
                    </a:lnTo>
                    <a:lnTo>
                      <a:pt x="76" y="280"/>
                    </a:lnTo>
                    <a:lnTo>
                      <a:pt x="70" y="276"/>
                    </a:lnTo>
                    <a:lnTo>
                      <a:pt x="64" y="272"/>
                    </a:lnTo>
                    <a:lnTo>
                      <a:pt x="59" y="268"/>
                    </a:lnTo>
                    <a:lnTo>
                      <a:pt x="55" y="264"/>
                    </a:lnTo>
                    <a:lnTo>
                      <a:pt x="51" y="260"/>
                    </a:lnTo>
                    <a:lnTo>
                      <a:pt x="49" y="255"/>
                    </a:lnTo>
                    <a:lnTo>
                      <a:pt x="46" y="251"/>
                    </a:lnTo>
                    <a:lnTo>
                      <a:pt x="45" y="246"/>
                    </a:lnTo>
                    <a:lnTo>
                      <a:pt x="44" y="241"/>
                    </a:lnTo>
                    <a:lnTo>
                      <a:pt x="43" y="236"/>
                    </a:lnTo>
                    <a:lnTo>
                      <a:pt x="43" y="231"/>
                    </a:lnTo>
                    <a:lnTo>
                      <a:pt x="44" y="226"/>
                    </a:lnTo>
                    <a:lnTo>
                      <a:pt x="45" y="221"/>
                    </a:lnTo>
                    <a:lnTo>
                      <a:pt x="47" y="216"/>
                    </a:lnTo>
                    <a:lnTo>
                      <a:pt x="50" y="210"/>
                    </a:lnTo>
                    <a:lnTo>
                      <a:pt x="53" y="205"/>
                    </a:lnTo>
                    <a:lnTo>
                      <a:pt x="54" y="195"/>
                    </a:lnTo>
                    <a:lnTo>
                      <a:pt x="55" y="184"/>
                    </a:lnTo>
                    <a:lnTo>
                      <a:pt x="54" y="174"/>
                    </a:lnTo>
                    <a:lnTo>
                      <a:pt x="52" y="163"/>
                    </a:lnTo>
                    <a:lnTo>
                      <a:pt x="50" y="152"/>
                    </a:lnTo>
                    <a:lnTo>
                      <a:pt x="48" y="142"/>
                    </a:lnTo>
                    <a:lnTo>
                      <a:pt x="45" y="132"/>
                    </a:lnTo>
                    <a:lnTo>
                      <a:pt x="42" y="121"/>
                    </a:lnTo>
                    <a:lnTo>
                      <a:pt x="39" y="112"/>
                    </a:lnTo>
                    <a:lnTo>
                      <a:pt x="36" y="103"/>
                    </a:lnTo>
                    <a:lnTo>
                      <a:pt x="34" y="94"/>
                    </a:lnTo>
                    <a:lnTo>
                      <a:pt x="32" y="85"/>
                    </a:lnTo>
                    <a:lnTo>
                      <a:pt x="31" y="77"/>
                    </a:lnTo>
                    <a:lnTo>
                      <a:pt x="30" y="70"/>
                    </a:lnTo>
                    <a:lnTo>
                      <a:pt x="31" y="64"/>
                    </a:lnTo>
                    <a:lnTo>
                      <a:pt x="33" y="58"/>
                    </a:lnTo>
                    <a:lnTo>
                      <a:pt x="38" y="48"/>
                    </a:lnTo>
                    <a:lnTo>
                      <a:pt x="44" y="39"/>
                    </a:lnTo>
                    <a:lnTo>
                      <a:pt x="51" y="32"/>
                    </a:lnTo>
                    <a:lnTo>
                      <a:pt x="59" y="26"/>
                    </a:lnTo>
                    <a:lnTo>
                      <a:pt x="68" y="20"/>
                    </a:lnTo>
                    <a:lnTo>
                      <a:pt x="76" y="16"/>
                    </a:lnTo>
                    <a:lnTo>
                      <a:pt x="85" y="12"/>
                    </a:lnTo>
                    <a:lnTo>
                      <a:pt x="94" y="10"/>
                    </a:lnTo>
                    <a:lnTo>
                      <a:pt x="103" y="9"/>
                    </a:lnTo>
                    <a:lnTo>
                      <a:pt x="111" y="8"/>
                    </a:lnTo>
                    <a:lnTo>
                      <a:pt x="120" y="8"/>
                    </a:lnTo>
                    <a:lnTo>
                      <a:pt x="127" y="9"/>
                    </a:lnTo>
                    <a:lnTo>
                      <a:pt x="134" y="10"/>
                    </a:lnTo>
                    <a:lnTo>
                      <a:pt x="140" y="13"/>
                    </a:lnTo>
                    <a:lnTo>
                      <a:pt x="145" y="16"/>
                    </a:lnTo>
                    <a:lnTo>
                      <a:pt x="149" y="19"/>
                    </a:lnTo>
                    <a:lnTo>
                      <a:pt x="148" y="24"/>
                    </a:lnTo>
                    <a:lnTo>
                      <a:pt x="147" y="29"/>
                    </a:lnTo>
                    <a:lnTo>
                      <a:pt x="147" y="33"/>
                    </a:lnTo>
                    <a:lnTo>
                      <a:pt x="146" y="38"/>
                    </a:lnTo>
                    <a:lnTo>
                      <a:pt x="146" y="42"/>
                    </a:lnTo>
                    <a:lnTo>
                      <a:pt x="146" y="46"/>
                    </a:lnTo>
                    <a:lnTo>
                      <a:pt x="146" y="50"/>
                    </a:lnTo>
                    <a:lnTo>
                      <a:pt x="146" y="54"/>
                    </a:lnTo>
                    <a:lnTo>
                      <a:pt x="146" y="58"/>
                    </a:lnTo>
                    <a:lnTo>
                      <a:pt x="146" y="62"/>
                    </a:lnTo>
                    <a:lnTo>
                      <a:pt x="147" y="65"/>
                    </a:lnTo>
                    <a:lnTo>
                      <a:pt x="148" y="69"/>
                    </a:lnTo>
                    <a:lnTo>
                      <a:pt x="149" y="72"/>
                    </a:lnTo>
                    <a:lnTo>
                      <a:pt x="149" y="75"/>
                    </a:lnTo>
                    <a:lnTo>
                      <a:pt x="151" y="78"/>
                    </a:lnTo>
                    <a:lnTo>
                      <a:pt x="152" y="80"/>
                    </a:lnTo>
                    <a:lnTo>
                      <a:pt x="164" y="90"/>
                    </a:lnTo>
                    <a:lnTo>
                      <a:pt x="175" y="98"/>
                    </a:lnTo>
                    <a:lnTo>
                      <a:pt x="185" y="104"/>
                    </a:lnTo>
                    <a:lnTo>
                      <a:pt x="196" y="109"/>
                    </a:lnTo>
                    <a:lnTo>
                      <a:pt x="206" y="111"/>
                    </a:lnTo>
                    <a:lnTo>
                      <a:pt x="216" y="112"/>
                    </a:lnTo>
                    <a:lnTo>
                      <a:pt x="225" y="112"/>
                    </a:lnTo>
                    <a:lnTo>
                      <a:pt x="233" y="110"/>
                    </a:lnTo>
                    <a:lnTo>
                      <a:pt x="242" y="107"/>
                    </a:lnTo>
                    <a:lnTo>
                      <a:pt x="250" y="103"/>
                    </a:lnTo>
                    <a:lnTo>
                      <a:pt x="259" y="99"/>
                    </a:lnTo>
                    <a:lnTo>
                      <a:pt x="267" y="93"/>
                    </a:lnTo>
                    <a:lnTo>
                      <a:pt x="275" y="87"/>
                    </a:lnTo>
                    <a:lnTo>
                      <a:pt x="283" y="80"/>
                    </a:lnTo>
                    <a:lnTo>
                      <a:pt x="291" y="73"/>
                    </a:lnTo>
                    <a:lnTo>
                      <a:pt x="299" y="65"/>
                    </a:lnTo>
                    <a:lnTo>
                      <a:pt x="307" y="57"/>
                    </a:lnTo>
                    <a:lnTo>
                      <a:pt x="316" y="50"/>
                    </a:lnTo>
                    <a:lnTo>
                      <a:pt x="325" y="42"/>
                    </a:lnTo>
                    <a:lnTo>
                      <a:pt x="334" y="35"/>
                    </a:lnTo>
                    <a:lnTo>
                      <a:pt x="343" y="28"/>
                    </a:lnTo>
                    <a:lnTo>
                      <a:pt x="353" y="22"/>
                    </a:lnTo>
                    <a:lnTo>
                      <a:pt x="362" y="16"/>
                    </a:lnTo>
                    <a:lnTo>
                      <a:pt x="372" y="11"/>
                    </a:lnTo>
                    <a:lnTo>
                      <a:pt x="383" y="6"/>
                    </a:lnTo>
                    <a:lnTo>
                      <a:pt x="394" y="3"/>
                    </a:lnTo>
                    <a:lnTo>
                      <a:pt x="405" y="1"/>
                    </a:lnTo>
                    <a:lnTo>
                      <a:pt x="417" y="0"/>
                    </a:lnTo>
                    <a:lnTo>
                      <a:pt x="430" y="1"/>
                    </a:lnTo>
                    <a:lnTo>
                      <a:pt x="443" y="3"/>
                    </a:lnTo>
                    <a:lnTo>
                      <a:pt x="458" y="7"/>
                    </a:lnTo>
                    <a:lnTo>
                      <a:pt x="473" y="12"/>
                    </a:lnTo>
                    <a:lnTo>
                      <a:pt x="478" y="14"/>
                    </a:lnTo>
                    <a:lnTo>
                      <a:pt x="483" y="17"/>
                    </a:lnTo>
                    <a:lnTo>
                      <a:pt x="489" y="21"/>
                    </a:lnTo>
                    <a:lnTo>
                      <a:pt x="494" y="25"/>
                    </a:lnTo>
                    <a:lnTo>
                      <a:pt x="500" y="29"/>
                    </a:lnTo>
                    <a:lnTo>
                      <a:pt x="506" y="33"/>
                    </a:lnTo>
                    <a:lnTo>
                      <a:pt x="512" y="38"/>
                    </a:lnTo>
                    <a:lnTo>
                      <a:pt x="517" y="43"/>
                    </a:lnTo>
                    <a:lnTo>
                      <a:pt x="522" y="48"/>
                    </a:lnTo>
                    <a:lnTo>
                      <a:pt x="527" y="54"/>
                    </a:lnTo>
                    <a:lnTo>
                      <a:pt x="532" y="60"/>
                    </a:lnTo>
                    <a:lnTo>
                      <a:pt x="536" y="66"/>
                    </a:lnTo>
                    <a:lnTo>
                      <a:pt x="539" y="72"/>
                    </a:lnTo>
                    <a:lnTo>
                      <a:pt x="542" y="79"/>
                    </a:lnTo>
                    <a:lnTo>
                      <a:pt x="545" y="85"/>
                    </a:lnTo>
                    <a:lnTo>
                      <a:pt x="546" y="92"/>
                    </a:lnTo>
                    <a:lnTo>
                      <a:pt x="547" y="99"/>
                    </a:lnTo>
                    <a:lnTo>
                      <a:pt x="548" y="107"/>
                    </a:lnTo>
                    <a:lnTo>
                      <a:pt x="550" y="115"/>
                    </a:lnTo>
                    <a:lnTo>
                      <a:pt x="553" y="123"/>
                    </a:lnTo>
                    <a:lnTo>
                      <a:pt x="556" y="130"/>
                    </a:lnTo>
                    <a:lnTo>
                      <a:pt x="559" y="138"/>
                    </a:lnTo>
                    <a:lnTo>
                      <a:pt x="563" y="146"/>
                    </a:lnTo>
                    <a:lnTo>
                      <a:pt x="567" y="154"/>
                    </a:lnTo>
                    <a:lnTo>
                      <a:pt x="571" y="162"/>
                    </a:lnTo>
                    <a:lnTo>
                      <a:pt x="575" y="170"/>
                    </a:lnTo>
                    <a:lnTo>
                      <a:pt x="580" y="178"/>
                    </a:lnTo>
                    <a:lnTo>
                      <a:pt x="586" y="186"/>
                    </a:lnTo>
                    <a:lnTo>
                      <a:pt x="591" y="194"/>
                    </a:lnTo>
                    <a:lnTo>
                      <a:pt x="596" y="202"/>
                    </a:lnTo>
                    <a:lnTo>
                      <a:pt x="602" y="210"/>
                    </a:lnTo>
                    <a:lnTo>
                      <a:pt x="607" y="217"/>
                    </a:lnTo>
                    <a:lnTo>
                      <a:pt x="612" y="225"/>
                    </a:lnTo>
                    <a:lnTo>
                      <a:pt x="618" y="232"/>
                    </a:lnTo>
                    <a:lnTo>
                      <a:pt x="623" y="240"/>
                    </a:lnTo>
                    <a:lnTo>
                      <a:pt x="628" y="247"/>
                    </a:lnTo>
                    <a:lnTo>
                      <a:pt x="633" y="254"/>
                    </a:lnTo>
                    <a:lnTo>
                      <a:pt x="638" y="261"/>
                    </a:lnTo>
                    <a:lnTo>
                      <a:pt x="643" y="268"/>
                    </a:lnTo>
                    <a:lnTo>
                      <a:pt x="648" y="274"/>
                    </a:lnTo>
                    <a:lnTo>
                      <a:pt x="652" y="281"/>
                    </a:lnTo>
                    <a:lnTo>
                      <a:pt x="656" y="287"/>
                    </a:lnTo>
                    <a:lnTo>
                      <a:pt x="660" y="293"/>
                    </a:lnTo>
                    <a:lnTo>
                      <a:pt x="663" y="298"/>
                    </a:lnTo>
                    <a:lnTo>
                      <a:pt x="666" y="304"/>
                    </a:lnTo>
                    <a:lnTo>
                      <a:pt x="668" y="309"/>
                    </a:lnTo>
                    <a:lnTo>
                      <a:pt x="670" y="314"/>
                    </a:lnTo>
                    <a:lnTo>
                      <a:pt x="672" y="319"/>
                    </a:lnTo>
                    <a:lnTo>
                      <a:pt x="672" y="329"/>
                    </a:lnTo>
                    <a:lnTo>
                      <a:pt x="672" y="339"/>
                    </a:lnTo>
                    <a:lnTo>
                      <a:pt x="672" y="349"/>
                    </a:lnTo>
                    <a:lnTo>
                      <a:pt x="673" y="359"/>
                    </a:lnTo>
                    <a:lnTo>
                      <a:pt x="674" y="369"/>
                    </a:lnTo>
                    <a:lnTo>
                      <a:pt x="675" y="378"/>
                    </a:lnTo>
                    <a:lnTo>
                      <a:pt x="677" y="388"/>
                    </a:lnTo>
                    <a:lnTo>
                      <a:pt x="679" y="397"/>
                    </a:lnTo>
                    <a:lnTo>
                      <a:pt x="681" y="406"/>
                    </a:lnTo>
                    <a:lnTo>
                      <a:pt x="683" y="414"/>
                    </a:lnTo>
                    <a:lnTo>
                      <a:pt x="686" y="423"/>
                    </a:lnTo>
                    <a:lnTo>
                      <a:pt x="688" y="431"/>
                    </a:lnTo>
                    <a:lnTo>
                      <a:pt x="691" y="439"/>
                    </a:lnTo>
                    <a:lnTo>
                      <a:pt x="694" y="447"/>
                    </a:lnTo>
                    <a:lnTo>
                      <a:pt x="698" y="455"/>
                    </a:lnTo>
                    <a:lnTo>
                      <a:pt x="701" y="463"/>
                    </a:lnTo>
                    <a:lnTo>
                      <a:pt x="704" y="470"/>
                    </a:lnTo>
                    <a:lnTo>
                      <a:pt x="708" y="477"/>
                    </a:lnTo>
                    <a:lnTo>
                      <a:pt x="713" y="485"/>
                    </a:lnTo>
                    <a:lnTo>
                      <a:pt x="716" y="492"/>
                    </a:lnTo>
                    <a:lnTo>
                      <a:pt x="720" y="498"/>
                    </a:lnTo>
                    <a:lnTo>
                      <a:pt x="724" y="505"/>
                    </a:lnTo>
                    <a:lnTo>
                      <a:pt x="728" y="511"/>
                    </a:lnTo>
                    <a:lnTo>
                      <a:pt x="731" y="518"/>
                    </a:lnTo>
                    <a:lnTo>
                      <a:pt x="735" y="524"/>
                    </a:lnTo>
                    <a:lnTo>
                      <a:pt x="739" y="530"/>
                    </a:lnTo>
                    <a:lnTo>
                      <a:pt x="743" y="536"/>
                    </a:lnTo>
                    <a:lnTo>
                      <a:pt x="747" y="541"/>
                    </a:lnTo>
                    <a:lnTo>
                      <a:pt x="751" y="547"/>
                    </a:lnTo>
                    <a:lnTo>
                      <a:pt x="754" y="552"/>
                    </a:lnTo>
                    <a:lnTo>
                      <a:pt x="758" y="557"/>
                    </a:lnTo>
                    <a:lnTo>
                      <a:pt x="761" y="563"/>
                    </a:lnTo>
                    <a:lnTo>
                      <a:pt x="764" y="568"/>
                    </a:lnTo>
                    <a:lnTo>
                      <a:pt x="766" y="574"/>
                    </a:lnTo>
                    <a:lnTo>
                      <a:pt x="768" y="580"/>
                    </a:lnTo>
                    <a:lnTo>
                      <a:pt x="770" y="587"/>
                    </a:lnTo>
                    <a:lnTo>
                      <a:pt x="771" y="594"/>
                    </a:lnTo>
                    <a:lnTo>
                      <a:pt x="773" y="600"/>
                    </a:lnTo>
                    <a:lnTo>
                      <a:pt x="774" y="607"/>
                    </a:lnTo>
                    <a:lnTo>
                      <a:pt x="775" y="614"/>
                    </a:lnTo>
                    <a:lnTo>
                      <a:pt x="776" y="620"/>
                    </a:lnTo>
                    <a:lnTo>
                      <a:pt x="776" y="626"/>
                    </a:lnTo>
                    <a:lnTo>
                      <a:pt x="776" y="632"/>
                    </a:lnTo>
                    <a:lnTo>
                      <a:pt x="775" y="638"/>
                    </a:lnTo>
                    <a:lnTo>
                      <a:pt x="774" y="643"/>
                    </a:lnTo>
                    <a:lnTo>
                      <a:pt x="772" y="647"/>
                    </a:lnTo>
                    <a:lnTo>
                      <a:pt x="770" y="651"/>
                    </a:lnTo>
                    <a:lnTo>
                      <a:pt x="767" y="654"/>
                    </a:lnTo>
                    <a:lnTo>
                      <a:pt x="758" y="658"/>
                    </a:lnTo>
                    <a:lnTo>
                      <a:pt x="750" y="661"/>
                    </a:lnTo>
                    <a:lnTo>
                      <a:pt x="741" y="665"/>
                    </a:lnTo>
                    <a:lnTo>
                      <a:pt x="732" y="669"/>
                    </a:lnTo>
                    <a:lnTo>
                      <a:pt x="722" y="672"/>
                    </a:lnTo>
                    <a:lnTo>
                      <a:pt x="713" y="676"/>
                    </a:lnTo>
                    <a:lnTo>
                      <a:pt x="702" y="679"/>
                    </a:lnTo>
                    <a:lnTo>
                      <a:pt x="693" y="682"/>
                    </a:lnTo>
                    <a:lnTo>
                      <a:pt x="683" y="685"/>
                    </a:lnTo>
                    <a:lnTo>
                      <a:pt x="673" y="688"/>
                    </a:lnTo>
                    <a:lnTo>
                      <a:pt x="663" y="690"/>
                    </a:lnTo>
                    <a:lnTo>
                      <a:pt x="653" y="692"/>
                    </a:lnTo>
                    <a:lnTo>
                      <a:pt x="642" y="694"/>
                    </a:lnTo>
                    <a:lnTo>
                      <a:pt x="632" y="696"/>
                    </a:lnTo>
                    <a:lnTo>
                      <a:pt x="622" y="697"/>
                    </a:lnTo>
                    <a:lnTo>
                      <a:pt x="611" y="697"/>
                    </a:lnTo>
                    <a:lnTo>
                      <a:pt x="601" y="698"/>
                    </a:lnTo>
                    <a:lnTo>
                      <a:pt x="591" y="698"/>
                    </a:lnTo>
                    <a:lnTo>
                      <a:pt x="580" y="697"/>
                    </a:lnTo>
                    <a:lnTo>
                      <a:pt x="569" y="697"/>
                    </a:lnTo>
                    <a:lnTo>
                      <a:pt x="559" y="695"/>
                    </a:lnTo>
                    <a:lnTo>
                      <a:pt x="549" y="693"/>
                    </a:lnTo>
                    <a:lnTo>
                      <a:pt x="539" y="691"/>
                    </a:lnTo>
                    <a:lnTo>
                      <a:pt x="530" y="688"/>
                    </a:lnTo>
                    <a:lnTo>
                      <a:pt x="520" y="684"/>
                    </a:lnTo>
                    <a:lnTo>
                      <a:pt x="511" y="680"/>
                    </a:lnTo>
                    <a:lnTo>
                      <a:pt x="501" y="676"/>
                    </a:lnTo>
                    <a:lnTo>
                      <a:pt x="492" y="670"/>
                    </a:lnTo>
                    <a:lnTo>
                      <a:pt x="484" y="664"/>
                    </a:lnTo>
                    <a:lnTo>
                      <a:pt x="475" y="658"/>
                    </a:lnTo>
                    <a:lnTo>
                      <a:pt x="467" y="650"/>
                    </a:lnTo>
                    <a:lnTo>
                      <a:pt x="459" y="642"/>
                    </a:lnTo>
                    <a:lnTo>
                      <a:pt x="458" y="639"/>
                    </a:lnTo>
                    <a:lnTo>
                      <a:pt x="457" y="636"/>
                    </a:lnTo>
                    <a:lnTo>
                      <a:pt x="457" y="633"/>
                    </a:lnTo>
                    <a:lnTo>
                      <a:pt x="457" y="629"/>
                    </a:lnTo>
                    <a:lnTo>
                      <a:pt x="457" y="624"/>
                    </a:lnTo>
                    <a:lnTo>
                      <a:pt x="457" y="620"/>
                    </a:lnTo>
                    <a:lnTo>
                      <a:pt x="457" y="615"/>
                    </a:lnTo>
                    <a:lnTo>
                      <a:pt x="458" y="610"/>
                    </a:lnTo>
                    <a:lnTo>
                      <a:pt x="459" y="606"/>
                    </a:lnTo>
                    <a:lnTo>
                      <a:pt x="459" y="601"/>
                    </a:lnTo>
                    <a:lnTo>
                      <a:pt x="460" y="596"/>
                    </a:lnTo>
                    <a:lnTo>
                      <a:pt x="462" y="592"/>
                    </a:lnTo>
                    <a:lnTo>
                      <a:pt x="463" y="588"/>
                    </a:lnTo>
                    <a:lnTo>
                      <a:pt x="465" y="584"/>
                    </a:lnTo>
                    <a:lnTo>
                      <a:pt x="467" y="581"/>
                    </a:lnTo>
                    <a:lnTo>
                      <a:pt x="469" y="578"/>
                    </a:lnTo>
                    <a:lnTo>
                      <a:pt x="455" y="579"/>
                    </a:lnTo>
                    <a:lnTo>
                      <a:pt x="440" y="580"/>
                    </a:lnTo>
                    <a:lnTo>
                      <a:pt x="425" y="580"/>
                    </a:lnTo>
                    <a:lnTo>
                      <a:pt x="412" y="580"/>
                    </a:lnTo>
                    <a:lnTo>
                      <a:pt x="398" y="579"/>
                    </a:lnTo>
                    <a:lnTo>
                      <a:pt x="384" y="578"/>
                    </a:lnTo>
                    <a:lnTo>
                      <a:pt x="370" y="577"/>
                    </a:lnTo>
                    <a:lnTo>
                      <a:pt x="357" y="576"/>
                    </a:lnTo>
                    <a:lnTo>
                      <a:pt x="344" y="574"/>
                    </a:lnTo>
                    <a:lnTo>
                      <a:pt x="330" y="572"/>
                    </a:lnTo>
                    <a:lnTo>
                      <a:pt x="316" y="570"/>
                    </a:lnTo>
                    <a:lnTo>
                      <a:pt x="303" y="567"/>
                    </a:lnTo>
                    <a:lnTo>
                      <a:pt x="290" y="565"/>
                    </a:lnTo>
                    <a:lnTo>
                      <a:pt x="278" y="562"/>
                    </a:lnTo>
                    <a:lnTo>
                      <a:pt x="265" y="559"/>
                    </a:lnTo>
                    <a:lnTo>
                      <a:pt x="252" y="556"/>
                    </a:lnTo>
                    <a:lnTo>
                      <a:pt x="240" y="552"/>
                    </a:lnTo>
                    <a:lnTo>
                      <a:pt x="227" y="549"/>
                    </a:lnTo>
                    <a:lnTo>
                      <a:pt x="215" y="546"/>
                    </a:lnTo>
                    <a:lnTo>
                      <a:pt x="202" y="543"/>
                    </a:lnTo>
                    <a:lnTo>
                      <a:pt x="189" y="539"/>
                    </a:lnTo>
                    <a:lnTo>
                      <a:pt x="177" y="536"/>
                    </a:lnTo>
                    <a:lnTo>
                      <a:pt x="164" y="533"/>
                    </a:lnTo>
                    <a:lnTo>
                      <a:pt x="152" y="530"/>
                    </a:lnTo>
                    <a:lnTo>
                      <a:pt x="140" y="527"/>
                    </a:lnTo>
                    <a:lnTo>
                      <a:pt x="128" y="524"/>
                    </a:lnTo>
                    <a:lnTo>
                      <a:pt x="116" y="521"/>
                    </a:lnTo>
                    <a:lnTo>
                      <a:pt x="104" y="519"/>
                    </a:lnTo>
                    <a:lnTo>
                      <a:pt x="92" y="516"/>
                    </a:lnTo>
                    <a:lnTo>
                      <a:pt x="79" y="514"/>
                    </a:lnTo>
                    <a:lnTo>
                      <a:pt x="67" y="512"/>
                    </a:lnTo>
                    <a:lnTo>
                      <a:pt x="54" y="511"/>
                    </a:lnTo>
                  </a:path>
                </a:pathLst>
              </a:custGeom>
              <a:solidFill>
                <a:srgbClr val="FF00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05" name="Freeform 237">
                <a:extLst>
                  <a:ext uri="{FF2B5EF4-FFF2-40B4-BE49-F238E27FC236}">
                    <a16:creationId xmlns:a16="http://schemas.microsoft.com/office/drawing/2014/main" id="{3C73566F-CADF-5A6F-C161-BEA89C2D6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486"/>
                <a:ext cx="45" cy="32"/>
              </a:xfrm>
              <a:custGeom>
                <a:avLst/>
                <a:gdLst>
                  <a:gd name="T0" fmla="*/ 44 w 45"/>
                  <a:gd name="T1" fmla="*/ 6 h 32"/>
                  <a:gd name="T2" fmla="*/ 37 w 45"/>
                  <a:gd name="T3" fmla="*/ 11 h 32"/>
                  <a:gd name="T4" fmla="*/ 32 w 45"/>
                  <a:gd name="T5" fmla="*/ 10 h 32"/>
                  <a:gd name="T6" fmla="*/ 27 w 45"/>
                  <a:gd name="T7" fmla="*/ 10 h 32"/>
                  <a:gd name="T8" fmla="*/ 22 w 45"/>
                  <a:gd name="T9" fmla="*/ 11 h 32"/>
                  <a:gd name="T10" fmla="*/ 18 w 45"/>
                  <a:gd name="T11" fmla="*/ 14 h 32"/>
                  <a:gd name="T12" fmla="*/ 15 w 45"/>
                  <a:gd name="T13" fmla="*/ 17 h 32"/>
                  <a:gd name="T14" fmla="*/ 13 w 45"/>
                  <a:gd name="T15" fmla="*/ 21 h 32"/>
                  <a:gd name="T16" fmla="*/ 11 w 45"/>
                  <a:gd name="T17" fmla="*/ 26 h 32"/>
                  <a:gd name="T18" fmla="*/ 11 w 45"/>
                  <a:gd name="T19" fmla="*/ 31 h 32"/>
                  <a:gd name="T20" fmla="*/ 0 w 45"/>
                  <a:gd name="T21" fmla="*/ 31 h 32"/>
                  <a:gd name="T22" fmla="*/ 1 w 45"/>
                  <a:gd name="T23" fmla="*/ 24 h 32"/>
                  <a:gd name="T24" fmla="*/ 4 w 45"/>
                  <a:gd name="T25" fmla="*/ 17 h 32"/>
                  <a:gd name="T26" fmla="*/ 7 w 45"/>
                  <a:gd name="T27" fmla="*/ 11 h 32"/>
                  <a:gd name="T28" fmla="*/ 12 w 45"/>
                  <a:gd name="T29" fmla="*/ 6 h 32"/>
                  <a:gd name="T30" fmla="*/ 18 w 45"/>
                  <a:gd name="T31" fmla="*/ 2 h 32"/>
                  <a:gd name="T32" fmla="*/ 25 w 45"/>
                  <a:gd name="T33" fmla="*/ 0 h 32"/>
                  <a:gd name="T34" fmla="*/ 33 w 45"/>
                  <a:gd name="T35" fmla="*/ 0 h 32"/>
                  <a:gd name="T36" fmla="*/ 41 w 45"/>
                  <a:gd name="T37" fmla="*/ 2 h 32"/>
                  <a:gd name="T38" fmla="*/ 34 w 45"/>
                  <a:gd name="T39" fmla="*/ 8 h 32"/>
                  <a:gd name="T40" fmla="*/ 41 w 45"/>
                  <a:gd name="T41" fmla="*/ 2 h 32"/>
                  <a:gd name="T42" fmla="*/ 43 w 45"/>
                  <a:gd name="T43" fmla="*/ 3 h 32"/>
                  <a:gd name="T44" fmla="*/ 44 w 45"/>
                  <a:gd name="T45" fmla="*/ 5 h 32"/>
                  <a:gd name="T46" fmla="*/ 44 w 45"/>
                  <a:gd name="T47" fmla="*/ 7 h 32"/>
                  <a:gd name="T48" fmla="*/ 44 w 45"/>
                  <a:gd name="T49" fmla="*/ 8 h 32"/>
                  <a:gd name="T50" fmla="*/ 43 w 45"/>
                  <a:gd name="T51" fmla="*/ 10 h 32"/>
                  <a:gd name="T52" fmla="*/ 41 w 45"/>
                  <a:gd name="T53" fmla="*/ 11 h 32"/>
                  <a:gd name="T54" fmla="*/ 39 w 45"/>
                  <a:gd name="T55" fmla="*/ 12 h 32"/>
                  <a:gd name="T56" fmla="*/ 37 w 45"/>
                  <a:gd name="T57" fmla="*/ 11 h 32"/>
                  <a:gd name="T58" fmla="*/ 44 w 45"/>
                  <a:gd name="T59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32">
                    <a:moveTo>
                      <a:pt x="44" y="6"/>
                    </a:moveTo>
                    <a:lnTo>
                      <a:pt x="37" y="11"/>
                    </a:lnTo>
                    <a:lnTo>
                      <a:pt x="32" y="10"/>
                    </a:lnTo>
                    <a:lnTo>
                      <a:pt x="27" y="10"/>
                    </a:lnTo>
                    <a:lnTo>
                      <a:pt x="22" y="11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3" y="21"/>
                    </a:lnTo>
                    <a:lnTo>
                      <a:pt x="11" y="26"/>
                    </a:lnTo>
                    <a:lnTo>
                      <a:pt x="11" y="31"/>
                    </a:lnTo>
                    <a:lnTo>
                      <a:pt x="0" y="31"/>
                    </a:lnTo>
                    <a:lnTo>
                      <a:pt x="1" y="24"/>
                    </a:lnTo>
                    <a:lnTo>
                      <a:pt x="4" y="17"/>
                    </a:lnTo>
                    <a:lnTo>
                      <a:pt x="7" y="11"/>
                    </a:lnTo>
                    <a:lnTo>
                      <a:pt x="12" y="6"/>
                    </a:lnTo>
                    <a:lnTo>
                      <a:pt x="18" y="2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34" y="8"/>
                    </a:lnTo>
                    <a:lnTo>
                      <a:pt x="41" y="2"/>
                    </a:lnTo>
                    <a:lnTo>
                      <a:pt x="43" y="3"/>
                    </a:lnTo>
                    <a:lnTo>
                      <a:pt x="44" y="5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3" y="10"/>
                    </a:lnTo>
                    <a:lnTo>
                      <a:pt x="41" y="11"/>
                    </a:lnTo>
                    <a:lnTo>
                      <a:pt x="39" y="12"/>
                    </a:lnTo>
                    <a:lnTo>
                      <a:pt x="37" y="11"/>
                    </a:lnTo>
                    <a:lnTo>
                      <a:pt x="44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06" name="Freeform 238">
                <a:extLst>
                  <a:ext uri="{FF2B5EF4-FFF2-40B4-BE49-F238E27FC236}">
                    <a16:creationId xmlns:a16="http://schemas.microsoft.com/office/drawing/2014/main" id="{66CE439F-493B-8EC7-5750-F35B0BE2B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2" y="2330"/>
                <a:ext cx="38" cy="165"/>
              </a:xfrm>
              <a:custGeom>
                <a:avLst/>
                <a:gdLst>
                  <a:gd name="T0" fmla="*/ 9 w 38"/>
                  <a:gd name="T1" fmla="*/ 1 h 165"/>
                  <a:gd name="T2" fmla="*/ 18 w 38"/>
                  <a:gd name="T3" fmla="*/ 7 h 165"/>
                  <a:gd name="T4" fmla="*/ 26 w 38"/>
                  <a:gd name="T5" fmla="*/ 14 h 165"/>
                  <a:gd name="T6" fmla="*/ 32 w 38"/>
                  <a:gd name="T7" fmla="*/ 22 h 165"/>
                  <a:gd name="T8" fmla="*/ 35 w 38"/>
                  <a:gd name="T9" fmla="*/ 31 h 165"/>
                  <a:gd name="T10" fmla="*/ 37 w 38"/>
                  <a:gd name="T11" fmla="*/ 40 h 165"/>
                  <a:gd name="T12" fmla="*/ 37 w 38"/>
                  <a:gd name="T13" fmla="*/ 51 h 165"/>
                  <a:gd name="T14" fmla="*/ 37 w 38"/>
                  <a:gd name="T15" fmla="*/ 61 h 165"/>
                  <a:gd name="T16" fmla="*/ 35 w 38"/>
                  <a:gd name="T17" fmla="*/ 71 h 165"/>
                  <a:gd name="T18" fmla="*/ 34 w 38"/>
                  <a:gd name="T19" fmla="*/ 82 h 165"/>
                  <a:gd name="T20" fmla="*/ 32 w 38"/>
                  <a:gd name="T21" fmla="*/ 93 h 165"/>
                  <a:gd name="T22" fmla="*/ 30 w 38"/>
                  <a:gd name="T23" fmla="*/ 104 h 165"/>
                  <a:gd name="T24" fmla="*/ 28 w 38"/>
                  <a:gd name="T25" fmla="*/ 116 h 165"/>
                  <a:gd name="T26" fmla="*/ 28 w 38"/>
                  <a:gd name="T27" fmla="*/ 127 h 165"/>
                  <a:gd name="T28" fmla="*/ 27 w 38"/>
                  <a:gd name="T29" fmla="*/ 139 h 165"/>
                  <a:gd name="T30" fmla="*/ 28 w 38"/>
                  <a:gd name="T31" fmla="*/ 150 h 165"/>
                  <a:gd name="T32" fmla="*/ 30 w 38"/>
                  <a:gd name="T33" fmla="*/ 162 h 165"/>
                  <a:gd name="T34" fmla="*/ 19 w 38"/>
                  <a:gd name="T35" fmla="*/ 158 h 165"/>
                  <a:gd name="T36" fmla="*/ 17 w 38"/>
                  <a:gd name="T37" fmla="*/ 145 h 165"/>
                  <a:gd name="T38" fmla="*/ 17 w 38"/>
                  <a:gd name="T39" fmla="*/ 133 h 165"/>
                  <a:gd name="T40" fmla="*/ 18 w 38"/>
                  <a:gd name="T41" fmla="*/ 121 h 165"/>
                  <a:gd name="T42" fmla="*/ 19 w 38"/>
                  <a:gd name="T43" fmla="*/ 108 h 165"/>
                  <a:gd name="T44" fmla="*/ 21 w 38"/>
                  <a:gd name="T45" fmla="*/ 97 h 165"/>
                  <a:gd name="T46" fmla="*/ 23 w 38"/>
                  <a:gd name="T47" fmla="*/ 86 h 165"/>
                  <a:gd name="T48" fmla="*/ 25 w 38"/>
                  <a:gd name="T49" fmla="*/ 75 h 165"/>
                  <a:gd name="T50" fmla="*/ 26 w 38"/>
                  <a:gd name="T51" fmla="*/ 65 h 165"/>
                  <a:gd name="T52" fmla="*/ 27 w 38"/>
                  <a:gd name="T53" fmla="*/ 55 h 165"/>
                  <a:gd name="T54" fmla="*/ 27 w 38"/>
                  <a:gd name="T55" fmla="*/ 46 h 165"/>
                  <a:gd name="T56" fmla="*/ 26 w 38"/>
                  <a:gd name="T57" fmla="*/ 38 h 165"/>
                  <a:gd name="T58" fmla="*/ 24 w 38"/>
                  <a:gd name="T59" fmla="*/ 30 h 165"/>
                  <a:gd name="T60" fmla="*/ 21 w 38"/>
                  <a:gd name="T61" fmla="*/ 24 h 165"/>
                  <a:gd name="T62" fmla="*/ 16 w 38"/>
                  <a:gd name="T63" fmla="*/ 18 h 165"/>
                  <a:gd name="T64" fmla="*/ 8 w 38"/>
                  <a:gd name="T65" fmla="*/ 12 h 165"/>
                  <a:gd name="T66" fmla="*/ 4 w 38"/>
                  <a:gd name="T67" fmla="*/ 10 h 165"/>
                  <a:gd name="T68" fmla="*/ 2 w 38"/>
                  <a:gd name="T69" fmla="*/ 8 h 165"/>
                  <a:gd name="T70" fmla="*/ 0 w 38"/>
                  <a:gd name="T71" fmla="*/ 5 h 165"/>
                  <a:gd name="T72" fmla="*/ 3 w 38"/>
                  <a:gd name="T73" fmla="*/ 1 h 165"/>
                  <a:gd name="T74" fmla="*/ 7 w 38"/>
                  <a:gd name="T75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8" h="165">
                    <a:moveTo>
                      <a:pt x="9" y="1"/>
                    </a:moveTo>
                    <a:lnTo>
                      <a:pt x="9" y="1"/>
                    </a:lnTo>
                    <a:lnTo>
                      <a:pt x="14" y="4"/>
                    </a:lnTo>
                    <a:lnTo>
                      <a:pt x="18" y="7"/>
                    </a:lnTo>
                    <a:lnTo>
                      <a:pt x="23" y="10"/>
                    </a:lnTo>
                    <a:lnTo>
                      <a:pt x="26" y="14"/>
                    </a:lnTo>
                    <a:lnTo>
                      <a:pt x="29" y="18"/>
                    </a:lnTo>
                    <a:lnTo>
                      <a:pt x="32" y="22"/>
                    </a:lnTo>
                    <a:lnTo>
                      <a:pt x="33" y="27"/>
                    </a:lnTo>
                    <a:lnTo>
                      <a:pt x="35" y="31"/>
                    </a:lnTo>
                    <a:lnTo>
                      <a:pt x="36" y="36"/>
                    </a:lnTo>
                    <a:lnTo>
                      <a:pt x="37" y="40"/>
                    </a:lnTo>
                    <a:lnTo>
                      <a:pt x="37" y="46"/>
                    </a:lnTo>
                    <a:lnTo>
                      <a:pt x="37" y="51"/>
                    </a:lnTo>
                    <a:lnTo>
                      <a:pt x="37" y="56"/>
                    </a:lnTo>
                    <a:lnTo>
                      <a:pt x="37" y="61"/>
                    </a:lnTo>
                    <a:lnTo>
                      <a:pt x="36" y="66"/>
                    </a:lnTo>
                    <a:lnTo>
                      <a:pt x="35" y="71"/>
                    </a:lnTo>
                    <a:lnTo>
                      <a:pt x="35" y="76"/>
                    </a:lnTo>
                    <a:lnTo>
                      <a:pt x="34" y="82"/>
                    </a:lnTo>
                    <a:lnTo>
                      <a:pt x="33" y="87"/>
                    </a:lnTo>
                    <a:lnTo>
                      <a:pt x="32" y="93"/>
                    </a:lnTo>
                    <a:lnTo>
                      <a:pt x="31" y="99"/>
                    </a:lnTo>
                    <a:lnTo>
                      <a:pt x="30" y="104"/>
                    </a:lnTo>
                    <a:lnTo>
                      <a:pt x="29" y="110"/>
                    </a:lnTo>
                    <a:lnTo>
                      <a:pt x="28" y="116"/>
                    </a:lnTo>
                    <a:lnTo>
                      <a:pt x="28" y="121"/>
                    </a:lnTo>
                    <a:lnTo>
                      <a:pt x="28" y="127"/>
                    </a:lnTo>
                    <a:lnTo>
                      <a:pt x="27" y="133"/>
                    </a:lnTo>
                    <a:lnTo>
                      <a:pt x="27" y="139"/>
                    </a:lnTo>
                    <a:lnTo>
                      <a:pt x="28" y="144"/>
                    </a:lnTo>
                    <a:lnTo>
                      <a:pt x="28" y="150"/>
                    </a:lnTo>
                    <a:lnTo>
                      <a:pt x="29" y="156"/>
                    </a:lnTo>
                    <a:lnTo>
                      <a:pt x="30" y="162"/>
                    </a:lnTo>
                    <a:lnTo>
                      <a:pt x="20" y="164"/>
                    </a:lnTo>
                    <a:lnTo>
                      <a:pt x="19" y="158"/>
                    </a:lnTo>
                    <a:lnTo>
                      <a:pt x="18" y="151"/>
                    </a:lnTo>
                    <a:lnTo>
                      <a:pt x="17" y="145"/>
                    </a:lnTo>
                    <a:lnTo>
                      <a:pt x="17" y="139"/>
                    </a:lnTo>
                    <a:lnTo>
                      <a:pt x="17" y="133"/>
                    </a:lnTo>
                    <a:lnTo>
                      <a:pt x="17" y="127"/>
                    </a:lnTo>
                    <a:lnTo>
                      <a:pt x="18" y="121"/>
                    </a:lnTo>
                    <a:lnTo>
                      <a:pt x="18" y="115"/>
                    </a:lnTo>
                    <a:lnTo>
                      <a:pt x="19" y="108"/>
                    </a:lnTo>
                    <a:lnTo>
                      <a:pt x="20" y="103"/>
                    </a:lnTo>
                    <a:lnTo>
                      <a:pt x="21" y="97"/>
                    </a:lnTo>
                    <a:lnTo>
                      <a:pt x="22" y="91"/>
                    </a:lnTo>
                    <a:lnTo>
                      <a:pt x="23" y="86"/>
                    </a:lnTo>
                    <a:lnTo>
                      <a:pt x="24" y="80"/>
                    </a:lnTo>
                    <a:lnTo>
                      <a:pt x="25" y="75"/>
                    </a:lnTo>
                    <a:lnTo>
                      <a:pt x="25" y="70"/>
                    </a:lnTo>
                    <a:lnTo>
                      <a:pt x="26" y="65"/>
                    </a:lnTo>
                    <a:lnTo>
                      <a:pt x="27" y="60"/>
                    </a:lnTo>
                    <a:lnTo>
                      <a:pt x="27" y="55"/>
                    </a:lnTo>
                    <a:lnTo>
                      <a:pt x="27" y="50"/>
                    </a:lnTo>
                    <a:lnTo>
                      <a:pt x="27" y="46"/>
                    </a:lnTo>
                    <a:lnTo>
                      <a:pt x="27" y="42"/>
                    </a:lnTo>
                    <a:lnTo>
                      <a:pt x="26" y="38"/>
                    </a:lnTo>
                    <a:lnTo>
                      <a:pt x="25" y="34"/>
                    </a:lnTo>
                    <a:lnTo>
                      <a:pt x="24" y="30"/>
                    </a:lnTo>
                    <a:lnTo>
                      <a:pt x="23" y="27"/>
                    </a:lnTo>
                    <a:lnTo>
                      <a:pt x="21" y="24"/>
                    </a:lnTo>
                    <a:lnTo>
                      <a:pt x="18" y="21"/>
                    </a:lnTo>
                    <a:lnTo>
                      <a:pt x="16" y="18"/>
                    </a:lnTo>
                    <a:lnTo>
                      <a:pt x="12" y="15"/>
                    </a:lnTo>
                    <a:lnTo>
                      <a:pt x="8" y="12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07" name="Freeform 239">
                <a:extLst>
                  <a:ext uri="{FF2B5EF4-FFF2-40B4-BE49-F238E27FC236}">
                    <a16:creationId xmlns:a16="http://schemas.microsoft.com/office/drawing/2014/main" id="{DA12B84E-45AE-155E-3230-1A58154C5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2255"/>
                <a:ext cx="41" cy="86"/>
              </a:xfrm>
              <a:custGeom>
                <a:avLst/>
                <a:gdLst>
                  <a:gd name="T0" fmla="*/ 20 w 41"/>
                  <a:gd name="T1" fmla="*/ 6 h 86"/>
                  <a:gd name="T2" fmla="*/ 19 w 41"/>
                  <a:gd name="T3" fmla="*/ 8 h 86"/>
                  <a:gd name="T4" fmla="*/ 16 w 41"/>
                  <a:gd name="T5" fmla="*/ 13 h 86"/>
                  <a:gd name="T6" fmla="*/ 14 w 41"/>
                  <a:gd name="T7" fmla="*/ 17 h 86"/>
                  <a:gd name="T8" fmla="*/ 12 w 41"/>
                  <a:gd name="T9" fmla="*/ 22 h 86"/>
                  <a:gd name="T10" fmla="*/ 11 w 41"/>
                  <a:gd name="T11" fmla="*/ 27 h 86"/>
                  <a:gd name="T12" fmla="*/ 10 w 41"/>
                  <a:gd name="T13" fmla="*/ 31 h 86"/>
                  <a:gd name="T14" fmla="*/ 10 w 41"/>
                  <a:gd name="T15" fmla="*/ 36 h 86"/>
                  <a:gd name="T16" fmla="*/ 11 w 41"/>
                  <a:gd name="T17" fmla="*/ 40 h 86"/>
                  <a:gd name="T18" fmla="*/ 12 w 41"/>
                  <a:gd name="T19" fmla="*/ 45 h 86"/>
                  <a:gd name="T20" fmla="*/ 13 w 41"/>
                  <a:gd name="T21" fmla="*/ 49 h 86"/>
                  <a:gd name="T22" fmla="*/ 15 w 41"/>
                  <a:gd name="T23" fmla="*/ 53 h 86"/>
                  <a:gd name="T24" fmla="*/ 18 w 41"/>
                  <a:gd name="T25" fmla="*/ 57 h 86"/>
                  <a:gd name="T26" fmla="*/ 21 w 41"/>
                  <a:gd name="T27" fmla="*/ 61 h 86"/>
                  <a:gd name="T28" fmla="*/ 25 w 41"/>
                  <a:gd name="T29" fmla="*/ 65 h 86"/>
                  <a:gd name="T30" fmla="*/ 29 w 41"/>
                  <a:gd name="T31" fmla="*/ 68 h 86"/>
                  <a:gd name="T32" fmla="*/ 34 w 41"/>
                  <a:gd name="T33" fmla="*/ 72 h 86"/>
                  <a:gd name="T34" fmla="*/ 40 w 41"/>
                  <a:gd name="T35" fmla="*/ 76 h 86"/>
                  <a:gd name="T36" fmla="*/ 35 w 41"/>
                  <a:gd name="T37" fmla="*/ 85 h 86"/>
                  <a:gd name="T38" fmla="*/ 29 w 41"/>
                  <a:gd name="T39" fmla="*/ 81 h 86"/>
                  <a:gd name="T40" fmla="*/ 23 w 41"/>
                  <a:gd name="T41" fmla="*/ 77 h 86"/>
                  <a:gd name="T42" fmla="*/ 18 w 41"/>
                  <a:gd name="T43" fmla="*/ 72 h 86"/>
                  <a:gd name="T44" fmla="*/ 13 w 41"/>
                  <a:gd name="T45" fmla="*/ 68 h 86"/>
                  <a:gd name="T46" fmla="*/ 9 w 41"/>
                  <a:gd name="T47" fmla="*/ 63 h 86"/>
                  <a:gd name="T48" fmla="*/ 6 w 41"/>
                  <a:gd name="T49" fmla="*/ 58 h 86"/>
                  <a:gd name="T50" fmla="*/ 4 w 41"/>
                  <a:gd name="T51" fmla="*/ 52 h 86"/>
                  <a:gd name="T52" fmla="*/ 2 w 41"/>
                  <a:gd name="T53" fmla="*/ 47 h 86"/>
                  <a:gd name="T54" fmla="*/ 1 w 41"/>
                  <a:gd name="T55" fmla="*/ 42 h 86"/>
                  <a:gd name="T56" fmla="*/ 0 w 41"/>
                  <a:gd name="T57" fmla="*/ 36 h 86"/>
                  <a:gd name="T58" fmla="*/ 0 w 41"/>
                  <a:gd name="T59" fmla="*/ 31 h 86"/>
                  <a:gd name="T60" fmla="*/ 1 w 41"/>
                  <a:gd name="T61" fmla="*/ 25 h 86"/>
                  <a:gd name="T62" fmla="*/ 2 w 41"/>
                  <a:gd name="T63" fmla="*/ 19 h 86"/>
                  <a:gd name="T64" fmla="*/ 5 w 41"/>
                  <a:gd name="T65" fmla="*/ 14 h 86"/>
                  <a:gd name="T66" fmla="*/ 7 w 41"/>
                  <a:gd name="T67" fmla="*/ 8 h 86"/>
                  <a:gd name="T68" fmla="*/ 10 w 41"/>
                  <a:gd name="T69" fmla="*/ 2 h 86"/>
                  <a:gd name="T70" fmla="*/ 10 w 41"/>
                  <a:gd name="T71" fmla="*/ 4 h 86"/>
                  <a:gd name="T72" fmla="*/ 10 w 41"/>
                  <a:gd name="T73" fmla="*/ 2 h 86"/>
                  <a:gd name="T74" fmla="*/ 12 w 41"/>
                  <a:gd name="T75" fmla="*/ 1 h 86"/>
                  <a:gd name="T76" fmla="*/ 14 w 41"/>
                  <a:gd name="T77" fmla="*/ 0 h 86"/>
                  <a:gd name="T78" fmla="*/ 16 w 41"/>
                  <a:gd name="T79" fmla="*/ 0 h 86"/>
                  <a:gd name="T80" fmla="*/ 17 w 41"/>
                  <a:gd name="T81" fmla="*/ 1 h 86"/>
                  <a:gd name="T82" fmla="*/ 19 w 41"/>
                  <a:gd name="T83" fmla="*/ 2 h 86"/>
                  <a:gd name="T84" fmla="*/ 20 w 41"/>
                  <a:gd name="T85" fmla="*/ 4 h 86"/>
                  <a:gd name="T86" fmla="*/ 20 w 41"/>
                  <a:gd name="T87" fmla="*/ 6 h 86"/>
                  <a:gd name="T88" fmla="*/ 19 w 41"/>
                  <a:gd name="T89" fmla="*/ 8 h 86"/>
                  <a:gd name="T90" fmla="*/ 20 w 41"/>
                  <a:gd name="T91" fmla="*/ 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1" h="86">
                    <a:moveTo>
                      <a:pt x="20" y="6"/>
                    </a:moveTo>
                    <a:lnTo>
                      <a:pt x="19" y="8"/>
                    </a:lnTo>
                    <a:lnTo>
                      <a:pt x="16" y="13"/>
                    </a:lnTo>
                    <a:lnTo>
                      <a:pt x="14" y="17"/>
                    </a:lnTo>
                    <a:lnTo>
                      <a:pt x="12" y="22"/>
                    </a:lnTo>
                    <a:lnTo>
                      <a:pt x="11" y="27"/>
                    </a:lnTo>
                    <a:lnTo>
                      <a:pt x="10" y="31"/>
                    </a:lnTo>
                    <a:lnTo>
                      <a:pt x="10" y="36"/>
                    </a:lnTo>
                    <a:lnTo>
                      <a:pt x="11" y="40"/>
                    </a:lnTo>
                    <a:lnTo>
                      <a:pt x="12" y="45"/>
                    </a:lnTo>
                    <a:lnTo>
                      <a:pt x="13" y="49"/>
                    </a:lnTo>
                    <a:lnTo>
                      <a:pt x="15" y="53"/>
                    </a:lnTo>
                    <a:lnTo>
                      <a:pt x="18" y="57"/>
                    </a:lnTo>
                    <a:lnTo>
                      <a:pt x="21" y="61"/>
                    </a:lnTo>
                    <a:lnTo>
                      <a:pt x="25" y="65"/>
                    </a:lnTo>
                    <a:lnTo>
                      <a:pt x="29" y="68"/>
                    </a:lnTo>
                    <a:lnTo>
                      <a:pt x="34" y="72"/>
                    </a:lnTo>
                    <a:lnTo>
                      <a:pt x="40" y="76"/>
                    </a:lnTo>
                    <a:lnTo>
                      <a:pt x="35" y="85"/>
                    </a:lnTo>
                    <a:lnTo>
                      <a:pt x="29" y="81"/>
                    </a:lnTo>
                    <a:lnTo>
                      <a:pt x="23" y="77"/>
                    </a:lnTo>
                    <a:lnTo>
                      <a:pt x="18" y="72"/>
                    </a:lnTo>
                    <a:lnTo>
                      <a:pt x="13" y="68"/>
                    </a:lnTo>
                    <a:lnTo>
                      <a:pt x="9" y="63"/>
                    </a:lnTo>
                    <a:lnTo>
                      <a:pt x="6" y="58"/>
                    </a:lnTo>
                    <a:lnTo>
                      <a:pt x="4" y="52"/>
                    </a:lnTo>
                    <a:lnTo>
                      <a:pt x="2" y="47"/>
                    </a:lnTo>
                    <a:lnTo>
                      <a:pt x="1" y="42"/>
                    </a:lnTo>
                    <a:lnTo>
                      <a:pt x="0" y="36"/>
                    </a:lnTo>
                    <a:lnTo>
                      <a:pt x="0" y="31"/>
                    </a:lnTo>
                    <a:lnTo>
                      <a:pt x="1" y="25"/>
                    </a:lnTo>
                    <a:lnTo>
                      <a:pt x="2" y="19"/>
                    </a:lnTo>
                    <a:lnTo>
                      <a:pt x="5" y="14"/>
                    </a:lnTo>
                    <a:lnTo>
                      <a:pt x="7" y="8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2" y="1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7" y="1"/>
                    </a:lnTo>
                    <a:lnTo>
                      <a:pt x="19" y="2"/>
                    </a:lnTo>
                    <a:lnTo>
                      <a:pt x="20" y="4"/>
                    </a:lnTo>
                    <a:lnTo>
                      <a:pt x="20" y="6"/>
                    </a:lnTo>
                    <a:lnTo>
                      <a:pt x="19" y="8"/>
                    </a:lnTo>
                    <a:lnTo>
                      <a:pt x="2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08" name="Freeform 240">
                <a:extLst>
                  <a:ext uri="{FF2B5EF4-FFF2-40B4-BE49-F238E27FC236}">
                    <a16:creationId xmlns:a16="http://schemas.microsoft.com/office/drawing/2014/main" id="{3855F9F3-4B1D-0846-4F8F-9D8A4943D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2108"/>
                <a:ext cx="36" cy="154"/>
              </a:xfrm>
              <a:custGeom>
                <a:avLst/>
                <a:gdLst>
                  <a:gd name="T0" fmla="*/ 13 w 36"/>
                  <a:gd name="T1" fmla="*/ 7 h 154"/>
                  <a:gd name="T2" fmla="*/ 13 w 36"/>
                  <a:gd name="T3" fmla="*/ 7 h 154"/>
                  <a:gd name="T4" fmla="*/ 11 w 36"/>
                  <a:gd name="T5" fmla="*/ 12 h 154"/>
                  <a:gd name="T6" fmla="*/ 11 w 36"/>
                  <a:gd name="T7" fmla="*/ 18 h 154"/>
                  <a:gd name="T8" fmla="*/ 11 w 36"/>
                  <a:gd name="T9" fmla="*/ 24 h 154"/>
                  <a:gd name="T10" fmla="*/ 12 w 36"/>
                  <a:gd name="T11" fmla="*/ 31 h 154"/>
                  <a:gd name="T12" fmla="*/ 14 w 36"/>
                  <a:gd name="T13" fmla="*/ 39 h 154"/>
                  <a:gd name="T14" fmla="*/ 16 w 36"/>
                  <a:gd name="T15" fmla="*/ 48 h 154"/>
                  <a:gd name="T16" fmla="*/ 19 w 36"/>
                  <a:gd name="T17" fmla="*/ 57 h 154"/>
                  <a:gd name="T18" fmla="*/ 22 w 36"/>
                  <a:gd name="T19" fmla="*/ 67 h 154"/>
                  <a:gd name="T20" fmla="*/ 25 w 36"/>
                  <a:gd name="T21" fmla="*/ 77 h 154"/>
                  <a:gd name="T22" fmla="*/ 28 w 36"/>
                  <a:gd name="T23" fmla="*/ 88 h 154"/>
                  <a:gd name="T24" fmla="*/ 30 w 36"/>
                  <a:gd name="T25" fmla="*/ 98 h 154"/>
                  <a:gd name="T26" fmla="*/ 32 w 36"/>
                  <a:gd name="T27" fmla="*/ 109 h 154"/>
                  <a:gd name="T28" fmla="*/ 34 w 36"/>
                  <a:gd name="T29" fmla="*/ 120 h 154"/>
                  <a:gd name="T30" fmla="*/ 35 w 36"/>
                  <a:gd name="T31" fmla="*/ 131 h 154"/>
                  <a:gd name="T32" fmla="*/ 34 w 36"/>
                  <a:gd name="T33" fmla="*/ 142 h 154"/>
                  <a:gd name="T34" fmla="*/ 33 w 36"/>
                  <a:gd name="T35" fmla="*/ 153 h 154"/>
                  <a:gd name="T36" fmla="*/ 23 w 36"/>
                  <a:gd name="T37" fmla="*/ 151 h 154"/>
                  <a:gd name="T38" fmla="*/ 24 w 36"/>
                  <a:gd name="T39" fmla="*/ 141 h 154"/>
                  <a:gd name="T40" fmla="*/ 24 w 36"/>
                  <a:gd name="T41" fmla="*/ 131 h 154"/>
                  <a:gd name="T42" fmla="*/ 24 w 36"/>
                  <a:gd name="T43" fmla="*/ 121 h 154"/>
                  <a:gd name="T44" fmla="*/ 22 w 36"/>
                  <a:gd name="T45" fmla="*/ 110 h 154"/>
                  <a:gd name="T46" fmla="*/ 20 w 36"/>
                  <a:gd name="T47" fmla="*/ 101 h 154"/>
                  <a:gd name="T48" fmla="*/ 18 w 36"/>
                  <a:gd name="T49" fmla="*/ 90 h 154"/>
                  <a:gd name="T50" fmla="*/ 15 w 36"/>
                  <a:gd name="T51" fmla="*/ 80 h 154"/>
                  <a:gd name="T52" fmla="*/ 12 w 36"/>
                  <a:gd name="T53" fmla="*/ 70 h 154"/>
                  <a:gd name="T54" fmla="*/ 9 w 36"/>
                  <a:gd name="T55" fmla="*/ 60 h 154"/>
                  <a:gd name="T56" fmla="*/ 6 w 36"/>
                  <a:gd name="T57" fmla="*/ 51 h 154"/>
                  <a:gd name="T58" fmla="*/ 4 w 36"/>
                  <a:gd name="T59" fmla="*/ 42 h 154"/>
                  <a:gd name="T60" fmla="*/ 2 w 36"/>
                  <a:gd name="T61" fmla="*/ 33 h 154"/>
                  <a:gd name="T62" fmla="*/ 1 w 36"/>
                  <a:gd name="T63" fmla="*/ 25 h 154"/>
                  <a:gd name="T64" fmla="*/ 0 w 36"/>
                  <a:gd name="T65" fmla="*/ 17 h 154"/>
                  <a:gd name="T66" fmla="*/ 1 w 36"/>
                  <a:gd name="T67" fmla="*/ 10 h 154"/>
                  <a:gd name="T68" fmla="*/ 4 w 36"/>
                  <a:gd name="T69" fmla="*/ 3 h 154"/>
                  <a:gd name="T70" fmla="*/ 4 w 36"/>
                  <a:gd name="T71" fmla="*/ 3 h 154"/>
                  <a:gd name="T72" fmla="*/ 4 w 36"/>
                  <a:gd name="T73" fmla="*/ 3 h 154"/>
                  <a:gd name="T74" fmla="*/ 5 w 36"/>
                  <a:gd name="T75" fmla="*/ 1 h 154"/>
                  <a:gd name="T76" fmla="*/ 7 w 36"/>
                  <a:gd name="T77" fmla="*/ 0 h 154"/>
                  <a:gd name="T78" fmla="*/ 9 w 36"/>
                  <a:gd name="T79" fmla="*/ 0 h 154"/>
                  <a:gd name="T80" fmla="*/ 11 w 36"/>
                  <a:gd name="T81" fmla="*/ 1 h 154"/>
                  <a:gd name="T82" fmla="*/ 12 w 36"/>
                  <a:gd name="T83" fmla="*/ 2 h 154"/>
                  <a:gd name="T84" fmla="*/ 13 w 36"/>
                  <a:gd name="T85" fmla="*/ 3 h 154"/>
                  <a:gd name="T86" fmla="*/ 14 w 36"/>
                  <a:gd name="T87" fmla="*/ 5 h 154"/>
                  <a:gd name="T88" fmla="*/ 13 w 36"/>
                  <a:gd name="T89" fmla="*/ 7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6" h="154">
                    <a:moveTo>
                      <a:pt x="13" y="7"/>
                    </a:moveTo>
                    <a:lnTo>
                      <a:pt x="13" y="7"/>
                    </a:lnTo>
                    <a:lnTo>
                      <a:pt x="11" y="12"/>
                    </a:lnTo>
                    <a:lnTo>
                      <a:pt x="11" y="18"/>
                    </a:lnTo>
                    <a:lnTo>
                      <a:pt x="11" y="24"/>
                    </a:lnTo>
                    <a:lnTo>
                      <a:pt x="12" y="31"/>
                    </a:lnTo>
                    <a:lnTo>
                      <a:pt x="14" y="39"/>
                    </a:lnTo>
                    <a:lnTo>
                      <a:pt x="16" y="48"/>
                    </a:lnTo>
                    <a:lnTo>
                      <a:pt x="19" y="57"/>
                    </a:lnTo>
                    <a:lnTo>
                      <a:pt x="22" y="67"/>
                    </a:lnTo>
                    <a:lnTo>
                      <a:pt x="25" y="77"/>
                    </a:lnTo>
                    <a:lnTo>
                      <a:pt x="28" y="88"/>
                    </a:lnTo>
                    <a:lnTo>
                      <a:pt x="30" y="98"/>
                    </a:lnTo>
                    <a:lnTo>
                      <a:pt x="32" y="109"/>
                    </a:lnTo>
                    <a:lnTo>
                      <a:pt x="34" y="120"/>
                    </a:lnTo>
                    <a:lnTo>
                      <a:pt x="35" y="131"/>
                    </a:lnTo>
                    <a:lnTo>
                      <a:pt x="34" y="142"/>
                    </a:lnTo>
                    <a:lnTo>
                      <a:pt x="33" y="153"/>
                    </a:lnTo>
                    <a:lnTo>
                      <a:pt x="23" y="151"/>
                    </a:lnTo>
                    <a:lnTo>
                      <a:pt x="24" y="141"/>
                    </a:lnTo>
                    <a:lnTo>
                      <a:pt x="24" y="131"/>
                    </a:lnTo>
                    <a:lnTo>
                      <a:pt x="24" y="121"/>
                    </a:lnTo>
                    <a:lnTo>
                      <a:pt x="22" y="110"/>
                    </a:lnTo>
                    <a:lnTo>
                      <a:pt x="20" y="101"/>
                    </a:lnTo>
                    <a:lnTo>
                      <a:pt x="18" y="90"/>
                    </a:lnTo>
                    <a:lnTo>
                      <a:pt x="15" y="80"/>
                    </a:lnTo>
                    <a:lnTo>
                      <a:pt x="12" y="70"/>
                    </a:lnTo>
                    <a:lnTo>
                      <a:pt x="9" y="60"/>
                    </a:lnTo>
                    <a:lnTo>
                      <a:pt x="6" y="51"/>
                    </a:lnTo>
                    <a:lnTo>
                      <a:pt x="4" y="42"/>
                    </a:lnTo>
                    <a:lnTo>
                      <a:pt x="2" y="33"/>
                    </a:lnTo>
                    <a:lnTo>
                      <a:pt x="1" y="25"/>
                    </a:lnTo>
                    <a:lnTo>
                      <a:pt x="0" y="17"/>
                    </a:lnTo>
                    <a:lnTo>
                      <a:pt x="1" y="1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3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09" name="Freeform 241">
                <a:extLst>
                  <a:ext uri="{FF2B5EF4-FFF2-40B4-BE49-F238E27FC236}">
                    <a16:creationId xmlns:a16="http://schemas.microsoft.com/office/drawing/2014/main" id="{DD0CCE72-4488-BAAB-CAE1-DB262F3A2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" y="2058"/>
                <a:ext cx="126" cy="58"/>
              </a:xfrm>
              <a:custGeom>
                <a:avLst/>
                <a:gdLst>
                  <a:gd name="T0" fmla="*/ 115 w 126"/>
                  <a:gd name="T1" fmla="*/ 15 h 58"/>
                  <a:gd name="T2" fmla="*/ 116 w 126"/>
                  <a:gd name="T3" fmla="*/ 19 h 58"/>
                  <a:gd name="T4" fmla="*/ 113 w 126"/>
                  <a:gd name="T5" fmla="*/ 17 h 58"/>
                  <a:gd name="T6" fmla="*/ 109 w 126"/>
                  <a:gd name="T7" fmla="*/ 14 h 58"/>
                  <a:gd name="T8" fmla="*/ 104 w 126"/>
                  <a:gd name="T9" fmla="*/ 12 h 58"/>
                  <a:gd name="T10" fmla="*/ 97 w 126"/>
                  <a:gd name="T11" fmla="*/ 11 h 58"/>
                  <a:gd name="T12" fmla="*/ 90 w 126"/>
                  <a:gd name="T13" fmla="*/ 10 h 58"/>
                  <a:gd name="T14" fmla="*/ 83 w 126"/>
                  <a:gd name="T15" fmla="*/ 10 h 58"/>
                  <a:gd name="T16" fmla="*/ 75 w 126"/>
                  <a:gd name="T17" fmla="*/ 11 h 58"/>
                  <a:gd name="T18" fmla="*/ 66 w 126"/>
                  <a:gd name="T19" fmla="*/ 12 h 58"/>
                  <a:gd name="T20" fmla="*/ 58 w 126"/>
                  <a:gd name="T21" fmla="*/ 14 h 58"/>
                  <a:gd name="T22" fmla="*/ 49 w 126"/>
                  <a:gd name="T23" fmla="*/ 18 h 58"/>
                  <a:gd name="T24" fmla="*/ 41 w 126"/>
                  <a:gd name="T25" fmla="*/ 22 h 58"/>
                  <a:gd name="T26" fmla="*/ 34 w 126"/>
                  <a:gd name="T27" fmla="*/ 27 h 58"/>
                  <a:gd name="T28" fmla="*/ 27 w 126"/>
                  <a:gd name="T29" fmla="*/ 33 h 58"/>
                  <a:gd name="T30" fmla="*/ 20 w 126"/>
                  <a:gd name="T31" fmla="*/ 40 h 58"/>
                  <a:gd name="T32" fmla="*/ 15 w 126"/>
                  <a:gd name="T33" fmla="*/ 48 h 58"/>
                  <a:gd name="T34" fmla="*/ 10 w 126"/>
                  <a:gd name="T35" fmla="*/ 57 h 58"/>
                  <a:gd name="T36" fmla="*/ 0 w 126"/>
                  <a:gd name="T37" fmla="*/ 53 h 58"/>
                  <a:gd name="T38" fmla="*/ 6 w 126"/>
                  <a:gd name="T39" fmla="*/ 43 h 58"/>
                  <a:gd name="T40" fmla="*/ 12 w 126"/>
                  <a:gd name="T41" fmla="*/ 33 h 58"/>
                  <a:gd name="T42" fmla="*/ 19 w 126"/>
                  <a:gd name="T43" fmla="*/ 25 h 58"/>
                  <a:gd name="T44" fmla="*/ 27 w 126"/>
                  <a:gd name="T45" fmla="*/ 19 h 58"/>
                  <a:gd name="T46" fmla="*/ 36 w 126"/>
                  <a:gd name="T47" fmla="*/ 13 h 58"/>
                  <a:gd name="T48" fmla="*/ 45 w 126"/>
                  <a:gd name="T49" fmla="*/ 8 h 58"/>
                  <a:gd name="T50" fmla="*/ 54 w 126"/>
                  <a:gd name="T51" fmla="*/ 4 h 58"/>
                  <a:gd name="T52" fmla="*/ 64 w 126"/>
                  <a:gd name="T53" fmla="*/ 2 h 58"/>
                  <a:gd name="T54" fmla="*/ 73 w 126"/>
                  <a:gd name="T55" fmla="*/ 0 h 58"/>
                  <a:gd name="T56" fmla="*/ 82 w 126"/>
                  <a:gd name="T57" fmla="*/ 0 h 58"/>
                  <a:gd name="T58" fmla="*/ 91 w 126"/>
                  <a:gd name="T59" fmla="*/ 0 h 58"/>
                  <a:gd name="T60" fmla="*/ 99 w 126"/>
                  <a:gd name="T61" fmla="*/ 1 h 58"/>
                  <a:gd name="T62" fmla="*/ 107 w 126"/>
                  <a:gd name="T63" fmla="*/ 2 h 58"/>
                  <a:gd name="T64" fmla="*/ 113 w 126"/>
                  <a:gd name="T65" fmla="*/ 5 h 58"/>
                  <a:gd name="T66" fmla="*/ 119 w 126"/>
                  <a:gd name="T67" fmla="*/ 9 h 58"/>
                  <a:gd name="T68" fmla="*/ 124 w 126"/>
                  <a:gd name="T69" fmla="*/ 13 h 58"/>
                  <a:gd name="T70" fmla="*/ 125 w 126"/>
                  <a:gd name="T71" fmla="*/ 17 h 58"/>
                  <a:gd name="T72" fmla="*/ 124 w 126"/>
                  <a:gd name="T73" fmla="*/ 13 h 58"/>
                  <a:gd name="T74" fmla="*/ 125 w 126"/>
                  <a:gd name="T75" fmla="*/ 15 h 58"/>
                  <a:gd name="T76" fmla="*/ 125 w 126"/>
                  <a:gd name="T77" fmla="*/ 17 h 58"/>
                  <a:gd name="T78" fmla="*/ 124 w 126"/>
                  <a:gd name="T79" fmla="*/ 19 h 58"/>
                  <a:gd name="T80" fmla="*/ 123 w 126"/>
                  <a:gd name="T81" fmla="*/ 20 h 58"/>
                  <a:gd name="T82" fmla="*/ 121 w 126"/>
                  <a:gd name="T83" fmla="*/ 21 h 58"/>
                  <a:gd name="T84" fmla="*/ 120 w 126"/>
                  <a:gd name="T85" fmla="*/ 21 h 58"/>
                  <a:gd name="T86" fmla="*/ 118 w 126"/>
                  <a:gd name="T87" fmla="*/ 21 h 58"/>
                  <a:gd name="T88" fmla="*/ 116 w 126"/>
                  <a:gd name="T89" fmla="*/ 19 h 58"/>
                  <a:gd name="T90" fmla="*/ 115 w 126"/>
                  <a:gd name="T91" fmla="*/ 1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6" h="58">
                    <a:moveTo>
                      <a:pt x="115" y="15"/>
                    </a:moveTo>
                    <a:lnTo>
                      <a:pt x="116" y="19"/>
                    </a:lnTo>
                    <a:lnTo>
                      <a:pt x="113" y="17"/>
                    </a:lnTo>
                    <a:lnTo>
                      <a:pt x="109" y="14"/>
                    </a:lnTo>
                    <a:lnTo>
                      <a:pt x="104" y="12"/>
                    </a:lnTo>
                    <a:lnTo>
                      <a:pt x="97" y="11"/>
                    </a:lnTo>
                    <a:lnTo>
                      <a:pt x="90" y="10"/>
                    </a:lnTo>
                    <a:lnTo>
                      <a:pt x="83" y="10"/>
                    </a:lnTo>
                    <a:lnTo>
                      <a:pt x="75" y="11"/>
                    </a:lnTo>
                    <a:lnTo>
                      <a:pt x="66" y="12"/>
                    </a:lnTo>
                    <a:lnTo>
                      <a:pt x="58" y="14"/>
                    </a:lnTo>
                    <a:lnTo>
                      <a:pt x="49" y="18"/>
                    </a:lnTo>
                    <a:lnTo>
                      <a:pt x="41" y="22"/>
                    </a:lnTo>
                    <a:lnTo>
                      <a:pt x="34" y="27"/>
                    </a:lnTo>
                    <a:lnTo>
                      <a:pt x="27" y="33"/>
                    </a:lnTo>
                    <a:lnTo>
                      <a:pt x="20" y="40"/>
                    </a:lnTo>
                    <a:lnTo>
                      <a:pt x="15" y="48"/>
                    </a:lnTo>
                    <a:lnTo>
                      <a:pt x="10" y="57"/>
                    </a:lnTo>
                    <a:lnTo>
                      <a:pt x="0" y="53"/>
                    </a:lnTo>
                    <a:lnTo>
                      <a:pt x="6" y="43"/>
                    </a:lnTo>
                    <a:lnTo>
                      <a:pt x="12" y="33"/>
                    </a:lnTo>
                    <a:lnTo>
                      <a:pt x="19" y="25"/>
                    </a:lnTo>
                    <a:lnTo>
                      <a:pt x="27" y="19"/>
                    </a:lnTo>
                    <a:lnTo>
                      <a:pt x="36" y="13"/>
                    </a:lnTo>
                    <a:lnTo>
                      <a:pt x="45" y="8"/>
                    </a:lnTo>
                    <a:lnTo>
                      <a:pt x="54" y="4"/>
                    </a:lnTo>
                    <a:lnTo>
                      <a:pt x="64" y="2"/>
                    </a:lnTo>
                    <a:lnTo>
                      <a:pt x="73" y="0"/>
                    </a:lnTo>
                    <a:lnTo>
                      <a:pt x="82" y="0"/>
                    </a:lnTo>
                    <a:lnTo>
                      <a:pt x="91" y="0"/>
                    </a:lnTo>
                    <a:lnTo>
                      <a:pt x="99" y="1"/>
                    </a:lnTo>
                    <a:lnTo>
                      <a:pt x="107" y="2"/>
                    </a:lnTo>
                    <a:lnTo>
                      <a:pt x="113" y="5"/>
                    </a:lnTo>
                    <a:lnTo>
                      <a:pt x="119" y="9"/>
                    </a:lnTo>
                    <a:lnTo>
                      <a:pt x="124" y="13"/>
                    </a:lnTo>
                    <a:lnTo>
                      <a:pt x="125" y="17"/>
                    </a:lnTo>
                    <a:lnTo>
                      <a:pt x="124" y="13"/>
                    </a:lnTo>
                    <a:lnTo>
                      <a:pt x="125" y="15"/>
                    </a:lnTo>
                    <a:lnTo>
                      <a:pt x="125" y="17"/>
                    </a:lnTo>
                    <a:lnTo>
                      <a:pt x="124" y="19"/>
                    </a:lnTo>
                    <a:lnTo>
                      <a:pt x="123" y="20"/>
                    </a:lnTo>
                    <a:lnTo>
                      <a:pt x="121" y="21"/>
                    </a:lnTo>
                    <a:lnTo>
                      <a:pt x="120" y="21"/>
                    </a:lnTo>
                    <a:lnTo>
                      <a:pt x="118" y="21"/>
                    </a:lnTo>
                    <a:lnTo>
                      <a:pt x="116" y="19"/>
                    </a:lnTo>
                    <a:lnTo>
                      <a:pt x="115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10" name="Freeform 242">
                <a:extLst>
                  <a:ext uri="{FF2B5EF4-FFF2-40B4-BE49-F238E27FC236}">
                    <a16:creationId xmlns:a16="http://schemas.microsoft.com/office/drawing/2014/main" id="{50905B80-B46A-753A-CBBE-DD3B827D5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2073"/>
                <a:ext cx="17" cy="69"/>
              </a:xfrm>
              <a:custGeom>
                <a:avLst/>
                <a:gdLst>
                  <a:gd name="T0" fmla="*/ 8 w 17"/>
                  <a:gd name="T1" fmla="*/ 66 h 69"/>
                  <a:gd name="T2" fmla="*/ 7 w 17"/>
                  <a:gd name="T3" fmla="*/ 65 h 69"/>
                  <a:gd name="T4" fmla="*/ 5 w 17"/>
                  <a:gd name="T5" fmla="*/ 62 h 69"/>
                  <a:gd name="T6" fmla="*/ 4 w 17"/>
                  <a:gd name="T7" fmla="*/ 59 h 69"/>
                  <a:gd name="T8" fmla="*/ 3 w 17"/>
                  <a:gd name="T9" fmla="*/ 55 h 69"/>
                  <a:gd name="T10" fmla="*/ 2 w 17"/>
                  <a:gd name="T11" fmla="*/ 52 h 69"/>
                  <a:gd name="T12" fmla="*/ 1 w 17"/>
                  <a:gd name="T13" fmla="*/ 48 h 69"/>
                  <a:gd name="T14" fmla="*/ 0 w 17"/>
                  <a:gd name="T15" fmla="*/ 45 h 69"/>
                  <a:gd name="T16" fmla="*/ 0 w 17"/>
                  <a:gd name="T17" fmla="*/ 41 h 69"/>
                  <a:gd name="T18" fmla="*/ 0 w 17"/>
                  <a:gd name="T19" fmla="*/ 37 h 69"/>
                  <a:gd name="T20" fmla="*/ 0 w 17"/>
                  <a:gd name="T21" fmla="*/ 32 h 69"/>
                  <a:gd name="T22" fmla="*/ 0 w 17"/>
                  <a:gd name="T23" fmla="*/ 28 h 69"/>
                  <a:gd name="T24" fmla="*/ 0 w 17"/>
                  <a:gd name="T25" fmla="*/ 24 h 69"/>
                  <a:gd name="T26" fmla="*/ 0 w 17"/>
                  <a:gd name="T27" fmla="*/ 19 h 69"/>
                  <a:gd name="T28" fmla="*/ 1 w 17"/>
                  <a:gd name="T29" fmla="*/ 14 h 69"/>
                  <a:gd name="T30" fmla="*/ 1 w 17"/>
                  <a:gd name="T31" fmla="*/ 10 h 69"/>
                  <a:gd name="T32" fmla="*/ 2 w 17"/>
                  <a:gd name="T33" fmla="*/ 5 h 69"/>
                  <a:gd name="T34" fmla="*/ 3 w 17"/>
                  <a:gd name="T35" fmla="*/ 0 h 69"/>
                  <a:gd name="T36" fmla="*/ 13 w 17"/>
                  <a:gd name="T37" fmla="*/ 2 h 69"/>
                  <a:gd name="T38" fmla="*/ 12 w 17"/>
                  <a:gd name="T39" fmla="*/ 7 h 69"/>
                  <a:gd name="T40" fmla="*/ 11 w 17"/>
                  <a:gd name="T41" fmla="*/ 11 h 69"/>
                  <a:gd name="T42" fmla="*/ 11 w 17"/>
                  <a:gd name="T43" fmla="*/ 16 h 69"/>
                  <a:gd name="T44" fmla="*/ 10 w 17"/>
                  <a:gd name="T45" fmla="*/ 20 h 69"/>
                  <a:gd name="T46" fmla="*/ 10 w 17"/>
                  <a:gd name="T47" fmla="*/ 24 h 69"/>
                  <a:gd name="T48" fmla="*/ 10 w 17"/>
                  <a:gd name="T49" fmla="*/ 28 h 69"/>
                  <a:gd name="T50" fmla="*/ 10 w 17"/>
                  <a:gd name="T51" fmla="*/ 32 h 69"/>
                  <a:gd name="T52" fmla="*/ 10 w 17"/>
                  <a:gd name="T53" fmla="*/ 36 h 69"/>
                  <a:gd name="T54" fmla="*/ 10 w 17"/>
                  <a:gd name="T55" fmla="*/ 40 h 69"/>
                  <a:gd name="T56" fmla="*/ 10 w 17"/>
                  <a:gd name="T57" fmla="*/ 43 h 69"/>
                  <a:gd name="T58" fmla="*/ 11 w 17"/>
                  <a:gd name="T59" fmla="*/ 47 h 69"/>
                  <a:gd name="T60" fmla="*/ 12 w 17"/>
                  <a:gd name="T61" fmla="*/ 50 h 69"/>
                  <a:gd name="T62" fmla="*/ 12 w 17"/>
                  <a:gd name="T63" fmla="*/ 52 h 69"/>
                  <a:gd name="T64" fmla="*/ 13 w 17"/>
                  <a:gd name="T65" fmla="*/ 55 h 69"/>
                  <a:gd name="T66" fmla="*/ 14 w 17"/>
                  <a:gd name="T67" fmla="*/ 57 h 69"/>
                  <a:gd name="T68" fmla="*/ 16 w 17"/>
                  <a:gd name="T69" fmla="*/ 59 h 69"/>
                  <a:gd name="T70" fmla="*/ 15 w 17"/>
                  <a:gd name="T71" fmla="*/ 59 h 69"/>
                  <a:gd name="T72" fmla="*/ 16 w 17"/>
                  <a:gd name="T73" fmla="*/ 59 h 69"/>
                  <a:gd name="T74" fmla="*/ 16 w 17"/>
                  <a:gd name="T75" fmla="*/ 62 h 69"/>
                  <a:gd name="T76" fmla="*/ 16 w 17"/>
                  <a:gd name="T77" fmla="*/ 64 h 69"/>
                  <a:gd name="T78" fmla="*/ 15 w 17"/>
                  <a:gd name="T79" fmla="*/ 65 h 69"/>
                  <a:gd name="T80" fmla="*/ 14 w 17"/>
                  <a:gd name="T81" fmla="*/ 67 h 69"/>
                  <a:gd name="T82" fmla="*/ 12 w 17"/>
                  <a:gd name="T83" fmla="*/ 67 h 69"/>
                  <a:gd name="T84" fmla="*/ 10 w 17"/>
                  <a:gd name="T85" fmla="*/ 68 h 69"/>
                  <a:gd name="T86" fmla="*/ 8 w 17"/>
                  <a:gd name="T87" fmla="*/ 67 h 69"/>
                  <a:gd name="T88" fmla="*/ 7 w 17"/>
                  <a:gd name="T89" fmla="*/ 65 h 69"/>
                  <a:gd name="T90" fmla="*/ 8 w 17"/>
                  <a:gd name="T91" fmla="*/ 6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69">
                    <a:moveTo>
                      <a:pt x="8" y="66"/>
                    </a:moveTo>
                    <a:lnTo>
                      <a:pt x="7" y="65"/>
                    </a:lnTo>
                    <a:lnTo>
                      <a:pt x="5" y="62"/>
                    </a:lnTo>
                    <a:lnTo>
                      <a:pt x="4" y="59"/>
                    </a:lnTo>
                    <a:lnTo>
                      <a:pt x="3" y="55"/>
                    </a:lnTo>
                    <a:lnTo>
                      <a:pt x="2" y="52"/>
                    </a:lnTo>
                    <a:lnTo>
                      <a:pt x="1" y="48"/>
                    </a:lnTo>
                    <a:lnTo>
                      <a:pt x="0" y="45"/>
                    </a:lnTo>
                    <a:lnTo>
                      <a:pt x="0" y="41"/>
                    </a:lnTo>
                    <a:lnTo>
                      <a:pt x="0" y="37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1" y="14"/>
                    </a:lnTo>
                    <a:lnTo>
                      <a:pt x="1" y="10"/>
                    </a:lnTo>
                    <a:lnTo>
                      <a:pt x="2" y="5"/>
                    </a:lnTo>
                    <a:lnTo>
                      <a:pt x="3" y="0"/>
                    </a:lnTo>
                    <a:lnTo>
                      <a:pt x="13" y="2"/>
                    </a:lnTo>
                    <a:lnTo>
                      <a:pt x="12" y="7"/>
                    </a:lnTo>
                    <a:lnTo>
                      <a:pt x="11" y="11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24"/>
                    </a:lnTo>
                    <a:lnTo>
                      <a:pt x="10" y="28"/>
                    </a:lnTo>
                    <a:lnTo>
                      <a:pt x="10" y="32"/>
                    </a:lnTo>
                    <a:lnTo>
                      <a:pt x="10" y="36"/>
                    </a:lnTo>
                    <a:lnTo>
                      <a:pt x="10" y="40"/>
                    </a:lnTo>
                    <a:lnTo>
                      <a:pt x="10" y="43"/>
                    </a:lnTo>
                    <a:lnTo>
                      <a:pt x="11" y="47"/>
                    </a:lnTo>
                    <a:lnTo>
                      <a:pt x="12" y="50"/>
                    </a:lnTo>
                    <a:lnTo>
                      <a:pt x="12" y="52"/>
                    </a:lnTo>
                    <a:lnTo>
                      <a:pt x="13" y="55"/>
                    </a:lnTo>
                    <a:lnTo>
                      <a:pt x="14" y="57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6" y="59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4" y="67"/>
                    </a:lnTo>
                    <a:lnTo>
                      <a:pt x="12" y="67"/>
                    </a:lnTo>
                    <a:lnTo>
                      <a:pt x="10" y="68"/>
                    </a:lnTo>
                    <a:lnTo>
                      <a:pt x="8" y="67"/>
                    </a:lnTo>
                    <a:lnTo>
                      <a:pt x="7" y="65"/>
                    </a:lnTo>
                    <a:lnTo>
                      <a:pt x="8" y="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11" name="Freeform 243">
                <a:extLst>
                  <a:ext uri="{FF2B5EF4-FFF2-40B4-BE49-F238E27FC236}">
                    <a16:creationId xmlns:a16="http://schemas.microsoft.com/office/drawing/2014/main" id="{F615C13B-58FD-3CB9-C689-4BFCCA5FB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2050"/>
                <a:ext cx="330" cy="123"/>
              </a:xfrm>
              <a:custGeom>
                <a:avLst/>
                <a:gdLst>
                  <a:gd name="T0" fmla="*/ 322 w 330"/>
                  <a:gd name="T1" fmla="*/ 22 h 123"/>
                  <a:gd name="T2" fmla="*/ 294 w 330"/>
                  <a:gd name="T3" fmla="*/ 13 h 123"/>
                  <a:gd name="T4" fmla="*/ 269 w 330"/>
                  <a:gd name="T5" fmla="*/ 10 h 123"/>
                  <a:gd name="T6" fmla="*/ 247 w 330"/>
                  <a:gd name="T7" fmla="*/ 13 h 123"/>
                  <a:gd name="T8" fmla="*/ 226 w 330"/>
                  <a:gd name="T9" fmla="*/ 20 h 123"/>
                  <a:gd name="T10" fmla="*/ 207 w 330"/>
                  <a:gd name="T11" fmla="*/ 31 h 123"/>
                  <a:gd name="T12" fmla="*/ 188 w 330"/>
                  <a:gd name="T13" fmla="*/ 44 h 123"/>
                  <a:gd name="T14" fmla="*/ 171 w 330"/>
                  <a:gd name="T15" fmla="*/ 59 h 123"/>
                  <a:gd name="T16" fmla="*/ 155 w 330"/>
                  <a:gd name="T17" fmla="*/ 74 h 123"/>
                  <a:gd name="T18" fmla="*/ 138 w 330"/>
                  <a:gd name="T19" fmla="*/ 89 h 123"/>
                  <a:gd name="T20" fmla="*/ 122 w 330"/>
                  <a:gd name="T21" fmla="*/ 102 h 123"/>
                  <a:gd name="T22" fmla="*/ 104 w 330"/>
                  <a:gd name="T23" fmla="*/ 113 h 123"/>
                  <a:gd name="T24" fmla="*/ 85 w 330"/>
                  <a:gd name="T25" fmla="*/ 120 h 123"/>
                  <a:gd name="T26" fmla="*/ 66 w 330"/>
                  <a:gd name="T27" fmla="*/ 122 h 123"/>
                  <a:gd name="T28" fmla="*/ 46 w 330"/>
                  <a:gd name="T29" fmla="*/ 119 h 123"/>
                  <a:gd name="T30" fmla="*/ 24 w 330"/>
                  <a:gd name="T31" fmla="*/ 108 h 123"/>
                  <a:gd name="T32" fmla="*/ 0 w 330"/>
                  <a:gd name="T33" fmla="*/ 89 h 123"/>
                  <a:gd name="T34" fmla="*/ 19 w 330"/>
                  <a:gd name="T35" fmla="*/ 91 h 123"/>
                  <a:gd name="T36" fmla="*/ 40 w 330"/>
                  <a:gd name="T37" fmla="*/ 105 h 123"/>
                  <a:gd name="T38" fmla="*/ 58 w 330"/>
                  <a:gd name="T39" fmla="*/ 111 h 123"/>
                  <a:gd name="T40" fmla="*/ 75 w 330"/>
                  <a:gd name="T41" fmla="*/ 112 h 123"/>
                  <a:gd name="T42" fmla="*/ 91 w 330"/>
                  <a:gd name="T43" fmla="*/ 108 h 123"/>
                  <a:gd name="T44" fmla="*/ 107 w 330"/>
                  <a:gd name="T45" fmla="*/ 99 h 123"/>
                  <a:gd name="T46" fmla="*/ 124 w 330"/>
                  <a:gd name="T47" fmla="*/ 88 h 123"/>
                  <a:gd name="T48" fmla="*/ 140 w 330"/>
                  <a:gd name="T49" fmla="*/ 74 h 123"/>
                  <a:gd name="T50" fmla="*/ 156 w 330"/>
                  <a:gd name="T51" fmla="*/ 59 h 123"/>
                  <a:gd name="T52" fmla="*/ 173 w 330"/>
                  <a:gd name="T53" fmla="*/ 44 h 123"/>
                  <a:gd name="T54" fmla="*/ 191 w 330"/>
                  <a:gd name="T55" fmla="*/ 29 h 123"/>
                  <a:gd name="T56" fmla="*/ 211 w 330"/>
                  <a:gd name="T57" fmla="*/ 16 h 123"/>
                  <a:gd name="T58" fmla="*/ 233 w 330"/>
                  <a:gd name="T59" fmla="*/ 6 h 123"/>
                  <a:gd name="T60" fmla="*/ 257 w 330"/>
                  <a:gd name="T61" fmla="*/ 1 h 123"/>
                  <a:gd name="T62" fmla="*/ 283 w 330"/>
                  <a:gd name="T63" fmla="*/ 1 h 123"/>
                  <a:gd name="T64" fmla="*/ 311 w 330"/>
                  <a:gd name="T65" fmla="*/ 7 h 123"/>
                  <a:gd name="T66" fmla="*/ 326 w 330"/>
                  <a:gd name="T67" fmla="*/ 12 h 123"/>
                  <a:gd name="T68" fmla="*/ 328 w 330"/>
                  <a:gd name="T69" fmla="*/ 14 h 123"/>
                  <a:gd name="T70" fmla="*/ 329 w 330"/>
                  <a:gd name="T71" fmla="*/ 17 h 123"/>
                  <a:gd name="T72" fmla="*/ 327 w 330"/>
                  <a:gd name="T73" fmla="*/ 20 h 123"/>
                  <a:gd name="T74" fmla="*/ 324 w 330"/>
                  <a:gd name="T75" fmla="*/ 2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0" h="123">
                    <a:moveTo>
                      <a:pt x="322" y="22"/>
                    </a:moveTo>
                    <a:lnTo>
                      <a:pt x="322" y="22"/>
                    </a:lnTo>
                    <a:lnTo>
                      <a:pt x="308" y="17"/>
                    </a:lnTo>
                    <a:lnTo>
                      <a:pt x="294" y="13"/>
                    </a:lnTo>
                    <a:lnTo>
                      <a:pt x="282" y="11"/>
                    </a:lnTo>
                    <a:lnTo>
                      <a:pt x="269" y="10"/>
                    </a:lnTo>
                    <a:lnTo>
                      <a:pt x="258" y="11"/>
                    </a:lnTo>
                    <a:lnTo>
                      <a:pt x="247" y="13"/>
                    </a:lnTo>
                    <a:lnTo>
                      <a:pt x="237" y="16"/>
                    </a:lnTo>
                    <a:lnTo>
                      <a:pt x="226" y="20"/>
                    </a:lnTo>
                    <a:lnTo>
                      <a:pt x="216" y="25"/>
                    </a:lnTo>
                    <a:lnTo>
                      <a:pt x="207" y="31"/>
                    </a:lnTo>
                    <a:lnTo>
                      <a:pt x="197" y="37"/>
                    </a:lnTo>
                    <a:lnTo>
                      <a:pt x="188" y="44"/>
                    </a:lnTo>
                    <a:lnTo>
                      <a:pt x="180" y="51"/>
                    </a:lnTo>
                    <a:lnTo>
                      <a:pt x="171" y="59"/>
                    </a:lnTo>
                    <a:lnTo>
                      <a:pt x="163" y="66"/>
                    </a:lnTo>
                    <a:lnTo>
                      <a:pt x="155" y="74"/>
                    </a:lnTo>
                    <a:lnTo>
                      <a:pt x="146" y="81"/>
                    </a:lnTo>
                    <a:lnTo>
                      <a:pt x="138" y="89"/>
                    </a:lnTo>
                    <a:lnTo>
                      <a:pt x="130" y="96"/>
                    </a:lnTo>
                    <a:lnTo>
                      <a:pt x="122" y="102"/>
                    </a:lnTo>
                    <a:lnTo>
                      <a:pt x="113" y="108"/>
                    </a:lnTo>
                    <a:lnTo>
                      <a:pt x="104" y="113"/>
                    </a:lnTo>
                    <a:lnTo>
                      <a:pt x="95" y="117"/>
                    </a:lnTo>
                    <a:lnTo>
                      <a:pt x="85" y="120"/>
                    </a:lnTo>
                    <a:lnTo>
                      <a:pt x="76" y="122"/>
                    </a:lnTo>
                    <a:lnTo>
                      <a:pt x="66" y="122"/>
                    </a:lnTo>
                    <a:lnTo>
                      <a:pt x="56" y="121"/>
                    </a:lnTo>
                    <a:lnTo>
                      <a:pt x="46" y="119"/>
                    </a:lnTo>
                    <a:lnTo>
                      <a:pt x="35" y="114"/>
                    </a:lnTo>
                    <a:lnTo>
                      <a:pt x="24" y="108"/>
                    </a:lnTo>
                    <a:lnTo>
                      <a:pt x="13" y="99"/>
                    </a:lnTo>
                    <a:lnTo>
                      <a:pt x="0" y="89"/>
                    </a:lnTo>
                    <a:lnTo>
                      <a:pt x="8" y="82"/>
                    </a:lnTo>
                    <a:lnTo>
                      <a:pt x="19" y="91"/>
                    </a:lnTo>
                    <a:lnTo>
                      <a:pt x="30" y="99"/>
                    </a:lnTo>
                    <a:lnTo>
                      <a:pt x="40" y="105"/>
                    </a:lnTo>
                    <a:lnTo>
                      <a:pt x="49" y="109"/>
                    </a:lnTo>
                    <a:lnTo>
                      <a:pt x="58" y="111"/>
                    </a:lnTo>
                    <a:lnTo>
                      <a:pt x="67" y="112"/>
                    </a:lnTo>
                    <a:lnTo>
                      <a:pt x="75" y="112"/>
                    </a:lnTo>
                    <a:lnTo>
                      <a:pt x="83" y="110"/>
                    </a:lnTo>
                    <a:lnTo>
                      <a:pt x="91" y="108"/>
                    </a:lnTo>
                    <a:lnTo>
                      <a:pt x="99" y="104"/>
                    </a:lnTo>
                    <a:lnTo>
                      <a:pt x="107" y="99"/>
                    </a:lnTo>
                    <a:lnTo>
                      <a:pt x="116" y="94"/>
                    </a:lnTo>
                    <a:lnTo>
                      <a:pt x="124" y="88"/>
                    </a:lnTo>
                    <a:lnTo>
                      <a:pt x="132" y="81"/>
                    </a:lnTo>
                    <a:lnTo>
                      <a:pt x="140" y="74"/>
                    </a:lnTo>
                    <a:lnTo>
                      <a:pt x="148" y="66"/>
                    </a:lnTo>
                    <a:lnTo>
                      <a:pt x="156" y="59"/>
                    </a:lnTo>
                    <a:lnTo>
                      <a:pt x="165" y="51"/>
                    </a:lnTo>
                    <a:lnTo>
                      <a:pt x="173" y="44"/>
                    </a:lnTo>
                    <a:lnTo>
                      <a:pt x="182" y="36"/>
                    </a:lnTo>
                    <a:lnTo>
                      <a:pt x="191" y="29"/>
                    </a:lnTo>
                    <a:lnTo>
                      <a:pt x="201" y="22"/>
                    </a:lnTo>
                    <a:lnTo>
                      <a:pt x="211" y="16"/>
                    </a:lnTo>
                    <a:lnTo>
                      <a:pt x="222" y="11"/>
                    </a:lnTo>
                    <a:lnTo>
                      <a:pt x="233" y="6"/>
                    </a:lnTo>
                    <a:lnTo>
                      <a:pt x="245" y="3"/>
                    </a:lnTo>
                    <a:lnTo>
                      <a:pt x="257" y="1"/>
                    </a:lnTo>
                    <a:lnTo>
                      <a:pt x="269" y="0"/>
                    </a:lnTo>
                    <a:lnTo>
                      <a:pt x="283" y="1"/>
                    </a:lnTo>
                    <a:lnTo>
                      <a:pt x="296" y="3"/>
                    </a:lnTo>
                    <a:lnTo>
                      <a:pt x="311" y="7"/>
                    </a:lnTo>
                    <a:lnTo>
                      <a:pt x="326" y="12"/>
                    </a:lnTo>
                    <a:lnTo>
                      <a:pt x="326" y="12"/>
                    </a:lnTo>
                    <a:lnTo>
                      <a:pt x="326" y="12"/>
                    </a:lnTo>
                    <a:lnTo>
                      <a:pt x="328" y="14"/>
                    </a:lnTo>
                    <a:lnTo>
                      <a:pt x="329" y="15"/>
                    </a:lnTo>
                    <a:lnTo>
                      <a:pt x="329" y="17"/>
                    </a:lnTo>
                    <a:lnTo>
                      <a:pt x="328" y="19"/>
                    </a:lnTo>
                    <a:lnTo>
                      <a:pt x="327" y="20"/>
                    </a:lnTo>
                    <a:lnTo>
                      <a:pt x="326" y="22"/>
                    </a:lnTo>
                    <a:lnTo>
                      <a:pt x="324" y="22"/>
                    </a:lnTo>
                    <a:lnTo>
                      <a:pt x="322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12" name="Freeform 244">
                <a:extLst>
                  <a:ext uri="{FF2B5EF4-FFF2-40B4-BE49-F238E27FC236}">
                    <a16:creationId xmlns:a16="http://schemas.microsoft.com/office/drawing/2014/main" id="{60418145-6ACB-EA50-3DD2-CFF9179A4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062"/>
                <a:ext cx="82" cy="91"/>
              </a:xfrm>
              <a:custGeom>
                <a:avLst/>
                <a:gdLst>
                  <a:gd name="T0" fmla="*/ 71 w 82"/>
                  <a:gd name="T1" fmla="*/ 85 h 91"/>
                  <a:gd name="T2" fmla="*/ 71 w 82"/>
                  <a:gd name="T3" fmla="*/ 85 h 91"/>
                  <a:gd name="T4" fmla="*/ 70 w 82"/>
                  <a:gd name="T5" fmla="*/ 79 h 91"/>
                  <a:gd name="T6" fmla="*/ 68 w 82"/>
                  <a:gd name="T7" fmla="*/ 74 h 91"/>
                  <a:gd name="T8" fmla="*/ 65 w 82"/>
                  <a:gd name="T9" fmla="*/ 68 h 91"/>
                  <a:gd name="T10" fmla="*/ 62 w 82"/>
                  <a:gd name="T11" fmla="*/ 62 h 91"/>
                  <a:gd name="T12" fmla="*/ 58 w 82"/>
                  <a:gd name="T13" fmla="*/ 56 h 91"/>
                  <a:gd name="T14" fmla="*/ 53 w 82"/>
                  <a:gd name="T15" fmla="*/ 50 h 91"/>
                  <a:gd name="T16" fmla="*/ 48 w 82"/>
                  <a:gd name="T17" fmla="*/ 45 h 91"/>
                  <a:gd name="T18" fmla="*/ 44 w 82"/>
                  <a:gd name="T19" fmla="*/ 40 h 91"/>
                  <a:gd name="T20" fmla="*/ 38 w 82"/>
                  <a:gd name="T21" fmla="*/ 35 h 91"/>
                  <a:gd name="T22" fmla="*/ 33 w 82"/>
                  <a:gd name="T23" fmla="*/ 30 h 91"/>
                  <a:gd name="T24" fmla="*/ 27 w 82"/>
                  <a:gd name="T25" fmla="*/ 26 h 91"/>
                  <a:gd name="T26" fmla="*/ 22 w 82"/>
                  <a:gd name="T27" fmla="*/ 22 h 91"/>
                  <a:gd name="T28" fmla="*/ 16 w 82"/>
                  <a:gd name="T29" fmla="*/ 18 h 91"/>
                  <a:gd name="T30" fmla="*/ 11 w 82"/>
                  <a:gd name="T31" fmla="*/ 15 h 91"/>
                  <a:gd name="T32" fmla="*/ 6 w 82"/>
                  <a:gd name="T33" fmla="*/ 12 h 91"/>
                  <a:gd name="T34" fmla="*/ 0 w 82"/>
                  <a:gd name="T35" fmla="*/ 10 h 91"/>
                  <a:gd name="T36" fmla="*/ 5 w 82"/>
                  <a:gd name="T37" fmla="*/ 0 h 91"/>
                  <a:gd name="T38" fmla="*/ 10 w 82"/>
                  <a:gd name="T39" fmla="*/ 3 h 91"/>
                  <a:gd name="T40" fmla="*/ 16 w 82"/>
                  <a:gd name="T41" fmla="*/ 6 h 91"/>
                  <a:gd name="T42" fmla="*/ 22 w 82"/>
                  <a:gd name="T43" fmla="*/ 10 h 91"/>
                  <a:gd name="T44" fmla="*/ 27 w 82"/>
                  <a:gd name="T45" fmla="*/ 13 h 91"/>
                  <a:gd name="T46" fmla="*/ 33 w 82"/>
                  <a:gd name="T47" fmla="*/ 18 h 91"/>
                  <a:gd name="T48" fmla="*/ 39 w 82"/>
                  <a:gd name="T49" fmla="*/ 22 h 91"/>
                  <a:gd name="T50" fmla="*/ 45 w 82"/>
                  <a:gd name="T51" fmla="*/ 27 h 91"/>
                  <a:gd name="T52" fmla="*/ 51 w 82"/>
                  <a:gd name="T53" fmla="*/ 32 h 91"/>
                  <a:gd name="T54" fmla="*/ 56 w 82"/>
                  <a:gd name="T55" fmla="*/ 38 h 91"/>
                  <a:gd name="T56" fmla="*/ 61 w 82"/>
                  <a:gd name="T57" fmla="*/ 44 h 91"/>
                  <a:gd name="T58" fmla="*/ 66 w 82"/>
                  <a:gd name="T59" fmla="*/ 50 h 91"/>
                  <a:gd name="T60" fmla="*/ 70 w 82"/>
                  <a:gd name="T61" fmla="*/ 57 h 91"/>
                  <a:gd name="T62" fmla="*/ 74 w 82"/>
                  <a:gd name="T63" fmla="*/ 63 h 91"/>
                  <a:gd name="T64" fmla="*/ 77 w 82"/>
                  <a:gd name="T65" fmla="*/ 70 h 91"/>
                  <a:gd name="T66" fmla="*/ 80 w 82"/>
                  <a:gd name="T67" fmla="*/ 77 h 91"/>
                  <a:gd name="T68" fmla="*/ 81 w 82"/>
                  <a:gd name="T69" fmla="*/ 84 h 91"/>
                  <a:gd name="T70" fmla="*/ 81 w 82"/>
                  <a:gd name="T71" fmla="*/ 84 h 91"/>
                  <a:gd name="T72" fmla="*/ 81 w 82"/>
                  <a:gd name="T73" fmla="*/ 84 h 91"/>
                  <a:gd name="T74" fmla="*/ 81 w 82"/>
                  <a:gd name="T75" fmla="*/ 86 h 91"/>
                  <a:gd name="T76" fmla="*/ 80 w 82"/>
                  <a:gd name="T77" fmla="*/ 88 h 91"/>
                  <a:gd name="T78" fmla="*/ 79 w 82"/>
                  <a:gd name="T79" fmla="*/ 89 h 91"/>
                  <a:gd name="T80" fmla="*/ 77 w 82"/>
                  <a:gd name="T81" fmla="*/ 90 h 91"/>
                  <a:gd name="T82" fmla="*/ 75 w 82"/>
                  <a:gd name="T83" fmla="*/ 90 h 91"/>
                  <a:gd name="T84" fmla="*/ 73 w 82"/>
                  <a:gd name="T85" fmla="*/ 89 h 91"/>
                  <a:gd name="T86" fmla="*/ 72 w 82"/>
                  <a:gd name="T87" fmla="*/ 87 h 91"/>
                  <a:gd name="T88" fmla="*/ 71 w 82"/>
                  <a:gd name="T89" fmla="*/ 8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2" h="91">
                    <a:moveTo>
                      <a:pt x="71" y="85"/>
                    </a:moveTo>
                    <a:lnTo>
                      <a:pt x="71" y="85"/>
                    </a:lnTo>
                    <a:lnTo>
                      <a:pt x="70" y="79"/>
                    </a:lnTo>
                    <a:lnTo>
                      <a:pt x="68" y="74"/>
                    </a:lnTo>
                    <a:lnTo>
                      <a:pt x="65" y="68"/>
                    </a:lnTo>
                    <a:lnTo>
                      <a:pt x="62" y="62"/>
                    </a:lnTo>
                    <a:lnTo>
                      <a:pt x="58" y="56"/>
                    </a:lnTo>
                    <a:lnTo>
                      <a:pt x="53" y="50"/>
                    </a:lnTo>
                    <a:lnTo>
                      <a:pt x="48" y="45"/>
                    </a:lnTo>
                    <a:lnTo>
                      <a:pt x="44" y="40"/>
                    </a:lnTo>
                    <a:lnTo>
                      <a:pt x="38" y="35"/>
                    </a:lnTo>
                    <a:lnTo>
                      <a:pt x="33" y="30"/>
                    </a:lnTo>
                    <a:lnTo>
                      <a:pt x="27" y="26"/>
                    </a:lnTo>
                    <a:lnTo>
                      <a:pt x="22" y="22"/>
                    </a:lnTo>
                    <a:lnTo>
                      <a:pt x="16" y="18"/>
                    </a:lnTo>
                    <a:lnTo>
                      <a:pt x="11" y="15"/>
                    </a:lnTo>
                    <a:lnTo>
                      <a:pt x="6" y="12"/>
                    </a:lnTo>
                    <a:lnTo>
                      <a:pt x="0" y="10"/>
                    </a:lnTo>
                    <a:lnTo>
                      <a:pt x="5" y="0"/>
                    </a:lnTo>
                    <a:lnTo>
                      <a:pt x="10" y="3"/>
                    </a:lnTo>
                    <a:lnTo>
                      <a:pt x="16" y="6"/>
                    </a:lnTo>
                    <a:lnTo>
                      <a:pt x="22" y="10"/>
                    </a:lnTo>
                    <a:lnTo>
                      <a:pt x="27" y="13"/>
                    </a:lnTo>
                    <a:lnTo>
                      <a:pt x="33" y="18"/>
                    </a:lnTo>
                    <a:lnTo>
                      <a:pt x="39" y="22"/>
                    </a:lnTo>
                    <a:lnTo>
                      <a:pt x="45" y="27"/>
                    </a:lnTo>
                    <a:lnTo>
                      <a:pt x="51" y="32"/>
                    </a:lnTo>
                    <a:lnTo>
                      <a:pt x="56" y="38"/>
                    </a:lnTo>
                    <a:lnTo>
                      <a:pt x="61" y="44"/>
                    </a:lnTo>
                    <a:lnTo>
                      <a:pt x="66" y="50"/>
                    </a:lnTo>
                    <a:lnTo>
                      <a:pt x="70" y="57"/>
                    </a:lnTo>
                    <a:lnTo>
                      <a:pt x="74" y="63"/>
                    </a:lnTo>
                    <a:lnTo>
                      <a:pt x="77" y="70"/>
                    </a:lnTo>
                    <a:lnTo>
                      <a:pt x="80" y="77"/>
                    </a:lnTo>
                    <a:lnTo>
                      <a:pt x="81" y="84"/>
                    </a:lnTo>
                    <a:lnTo>
                      <a:pt x="81" y="84"/>
                    </a:lnTo>
                    <a:lnTo>
                      <a:pt x="81" y="84"/>
                    </a:lnTo>
                    <a:lnTo>
                      <a:pt x="81" y="86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7" y="90"/>
                    </a:lnTo>
                    <a:lnTo>
                      <a:pt x="75" y="90"/>
                    </a:lnTo>
                    <a:lnTo>
                      <a:pt x="73" y="89"/>
                    </a:lnTo>
                    <a:lnTo>
                      <a:pt x="72" y="87"/>
                    </a:lnTo>
                    <a:lnTo>
                      <a:pt x="71" y="8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13" name="Freeform 245">
                <a:extLst>
                  <a:ext uri="{FF2B5EF4-FFF2-40B4-BE49-F238E27FC236}">
                    <a16:creationId xmlns:a16="http://schemas.microsoft.com/office/drawing/2014/main" id="{8E1E7DDA-CC4A-B281-E078-D66AAFF43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2146"/>
                <a:ext cx="137" cy="234"/>
              </a:xfrm>
              <a:custGeom>
                <a:avLst/>
                <a:gdLst>
                  <a:gd name="T0" fmla="*/ 125 w 137"/>
                  <a:gd name="T1" fmla="*/ 229 h 234"/>
                  <a:gd name="T2" fmla="*/ 122 w 137"/>
                  <a:gd name="T3" fmla="*/ 220 h 234"/>
                  <a:gd name="T4" fmla="*/ 116 w 137"/>
                  <a:gd name="T5" fmla="*/ 210 h 234"/>
                  <a:gd name="T6" fmla="*/ 110 w 137"/>
                  <a:gd name="T7" fmla="*/ 199 h 234"/>
                  <a:gd name="T8" fmla="*/ 101 w 137"/>
                  <a:gd name="T9" fmla="*/ 186 h 234"/>
                  <a:gd name="T10" fmla="*/ 92 w 137"/>
                  <a:gd name="T11" fmla="*/ 173 h 234"/>
                  <a:gd name="T12" fmla="*/ 82 w 137"/>
                  <a:gd name="T13" fmla="*/ 159 h 234"/>
                  <a:gd name="T14" fmla="*/ 72 w 137"/>
                  <a:gd name="T15" fmla="*/ 144 h 234"/>
                  <a:gd name="T16" fmla="*/ 61 w 137"/>
                  <a:gd name="T17" fmla="*/ 129 h 234"/>
                  <a:gd name="T18" fmla="*/ 50 w 137"/>
                  <a:gd name="T19" fmla="*/ 114 h 234"/>
                  <a:gd name="T20" fmla="*/ 40 w 137"/>
                  <a:gd name="T21" fmla="*/ 98 h 234"/>
                  <a:gd name="T22" fmla="*/ 30 w 137"/>
                  <a:gd name="T23" fmla="*/ 82 h 234"/>
                  <a:gd name="T24" fmla="*/ 21 w 137"/>
                  <a:gd name="T25" fmla="*/ 66 h 234"/>
                  <a:gd name="T26" fmla="*/ 13 w 137"/>
                  <a:gd name="T27" fmla="*/ 50 h 234"/>
                  <a:gd name="T28" fmla="*/ 7 w 137"/>
                  <a:gd name="T29" fmla="*/ 33 h 234"/>
                  <a:gd name="T30" fmla="*/ 2 w 137"/>
                  <a:gd name="T31" fmla="*/ 17 h 234"/>
                  <a:gd name="T32" fmla="*/ 0 w 137"/>
                  <a:gd name="T33" fmla="*/ 1 h 234"/>
                  <a:gd name="T34" fmla="*/ 11 w 137"/>
                  <a:gd name="T35" fmla="*/ 8 h 234"/>
                  <a:gd name="T36" fmla="*/ 14 w 137"/>
                  <a:gd name="T37" fmla="*/ 22 h 234"/>
                  <a:gd name="T38" fmla="*/ 19 w 137"/>
                  <a:gd name="T39" fmla="*/ 37 h 234"/>
                  <a:gd name="T40" fmla="*/ 26 w 137"/>
                  <a:gd name="T41" fmla="*/ 53 h 234"/>
                  <a:gd name="T42" fmla="*/ 34 w 137"/>
                  <a:gd name="T43" fmla="*/ 69 h 234"/>
                  <a:gd name="T44" fmla="*/ 43 w 137"/>
                  <a:gd name="T45" fmla="*/ 85 h 234"/>
                  <a:gd name="T46" fmla="*/ 53 w 137"/>
                  <a:gd name="T47" fmla="*/ 100 h 234"/>
                  <a:gd name="T48" fmla="*/ 64 w 137"/>
                  <a:gd name="T49" fmla="*/ 116 h 234"/>
                  <a:gd name="T50" fmla="*/ 74 w 137"/>
                  <a:gd name="T51" fmla="*/ 131 h 234"/>
                  <a:gd name="T52" fmla="*/ 85 w 137"/>
                  <a:gd name="T53" fmla="*/ 146 h 234"/>
                  <a:gd name="T54" fmla="*/ 95 w 137"/>
                  <a:gd name="T55" fmla="*/ 160 h 234"/>
                  <a:gd name="T56" fmla="*/ 105 w 137"/>
                  <a:gd name="T57" fmla="*/ 174 h 234"/>
                  <a:gd name="T58" fmla="*/ 114 w 137"/>
                  <a:gd name="T59" fmla="*/ 187 h 234"/>
                  <a:gd name="T60" fmla="*/ 122 w 137"/>
                  <a:gd name="T61" fmla="*/ 199 h 234"/>
                  <a:gd name="T62" fmla="*/ 128 w 137"/>
                  <a:gd name="T63" fmla="*/ 211 h 234"/>
                  <a:gd name="T64" fmla="*/ 133 w 137"/>
                  <a:gd name="T65" fmla="*/ 221 h 234"/>
                  <a:gd name="T66" fmla="*/ 136 w 137"/>
                  <a:gd name="T67" fmla="*/ 228 h 234"/>
                  <a:gd name="T68" fmla="*/ 136 w 137"/>
                  <a:gd name="T69" fmla="*/ 228 h 234"/>
                  <a:gd name="T70" fmla="*/ 133 w 137"/>
                  <a:gd name="T71" fmla="*/ 232 h 234"/>
                  <a:gd name="T72" fmla="*/ 129 w 137"/>
                  <a:gd name="T73" fmla="*/ 233 h 234"/>
                  <a:gd name="T74" fmla="*/ 126 w 137"/>
                  <a:gd name="T75" fmla="*/ 231 h 234"/>
                  <a:gd name="T76" fmla="*/ 125 w 137"/>
                  <a:gd name="T77" fmla="*/ 227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234">
                    <a:moveTo>
                      <a:pt x="125" y="227"/>
                    </a:moveTo>
                    <a:lnTo>
                      <a:pt x="125" y="229"/>
                    </a:lnTo>
                    <a:lnTo>
                      <a:pt x="124" y="224"/>
                    </a:lnTo>
                    <a:lnTo>
                      <a:pt x="122" y="220"/>
                    </a:lnTo>
                    <a:lnTo>
                      <a:pt x="119" y="215"/>
                    </a:lnTo>
                    <a:lnTo>
                      <a:pt x="116" y="210"/>
                    </a:lnTo>
                    <a:lnTo>
                      <a:pt x="113" y="204"/>
                    </a:lnTo>
                    <a:lnTo>
                      <a:pt x="110" y="199"/>
                    </a:lnTo>
                    <a:lnTo>
                      <a:pt x="106" y="192"/>
                    </a:lnTo>
                    <a:lnTo>
                      <a:pt x="101" y="186"/>
                    </a:lnTo>
                    <a:lnTo>
                      <a:pt x="97" y="180"/>
                    </a:lnTo>
                    <a:lnTo>
                      <a:pt x="92" y="173"/>
                    </a:lnTo>
                    <a:lnTo>
                      <a:pt x="87" y="166"/>
                    </a:lnTo>
                    <a:lnTo>
                      <a:pt x="82" y="159"/>
                    </a:lnTo>
                    <a:lnTo>
                      <a:pt x="77" y="152"/>
                    </a:lnTo>
                    <a:lnTo>
                      <a:pt x="72" y="144"/>
                    </a:lnTo>
                    <a:lnTo>
                      <a:pt x="66" y="137"/>
                    </a:lnTo>
                    <a:lnTo>
                      <a:pt x="61" y="129"/>
                    </a:lnTo>
                    <a:lnTo>
                      <a:pt x="55" y="122"/>
                    </a:lnTo>
                    <a:lnTo>
                      <a:pt x="50" y="114"/>
                    </a:lnTo>
                    <a:lnTo>
                      <a:pt x="45" y="106"/>
                    </a:lnTo>
                    <a:lnTo>
                      <a:pt x="40" y="98"/>
                    </a:lnTo>
                    <a:lnTo>
                      <a:pt x="35" y="90"/>
                    </a:lnTo>
                    <a:lnTo>
                      <a:pt x="30" y="82"/>
                    </a:lnTo>
                    <a:lnTo>
                      <a:pt x="25" y="74"/>
                    </a:lnTo>
                    <a:lnTo>
                      <a:pt x="21" y="66"/>
                    </a:lnTo>
                    <a:lnTo>
                      <a:pt x="17" y="58"/>
                    </a:lnTo>
                    <a:lnTo>
                      <a:pt x="13" y="50"/>
                    </a:lnTo>
                    <a:lnTo>
                      <a:pt x="10" y="41"/>
                    </a:lnTo>
                    <a:lnTo>
                      <a:pt x="7" y="33"/>
                    </a:lnTo>
                    <a:lnTo>
                      <a:pt x="4" y="25"/>
                    </a:lnTo>
                    <a:lnTo>
                      <a:pt x="2" y="17"/>
                    </a:lnTo>
                    <a:lnTo>
                      <a:pt x="1" y="9"/>
                    </a:lnTo>
                    <a:lnTo>
                      <a:pt x="0" y="1"/>
                    </a:lnTo>
                    <a:lnTo>
                      <a:pt x="10" y="0"/>
                    </a:lnTo>
                    <a:lnTo>
                      <a:pt x="11" y="8"/>
                    </a:lnTo>
                    <a:lnTo>
                      <a:pt x="12" y="15"/>
                    </a:lnTo>
                    <a:lnTo>
                      <a:pt x="14" y="22"/>
                    </a:lnTo>
                    <a:lnTo>
                      <a:pt x="17" y="30"/>
                    </a:lnTo>
                    <a:lnTo>
                      <a:pt x="19" y="37"/>
                    </a:lnTo>
                    <a:lnTo>
                      <a:pt x="23" y="45"/>
                    </a:lnTo>
                    <a:lnTo>
                      <a:pt x="26" y="53"/>
                    </a:lnTo>
                    <a:lnTo>
                      <a:pt x="30" y="61"/>
                    </a:lnTo>
                    <a:lnTo>
                      <a:pt x="34" y="69"/>
                    </a:lnTo>
                    <a:lnTo>
                      <a:pt x="39" y="77"/>
                    </a:lnTo>
                    <a:lnTo>
                      <a:pt x="43" y="85"/>
                    </a:lnTo>
                    <a:lnTo>
                      <a:pt x="48" y="92"/>
                    </a:lnTo>
                    <a:lnTo>
                      <a:pt x="53" y="100"/>
                    </a:lnTo>
                    <a:lnTo>
                      <a:pt x="58" y="108"/>
                    </a:lnTo>
                    <a:lnTo>
                      <a:pt x="64" y="116"/>
                    </a:lnTo>
                    <a:lnTo>
                      <a:pt x="69" y="124"/>
                    </a:lnTo>
                    <a:lnTo>
                      <a:pt x="74" y="131"/>
                    </a:lnTo>
                    <a:lnTo>
                      <a:pt x="80" y="138"/>
                    </a:lnTo>
                    <a:lnTo>
                      <a:pt x="85" y="146"/>
                    </a:lnTo>
                    <a:lnTo>
                      <a:pt x="90" y="153"/>
                    </a:lnTo>
                    <a:lnTo>
                      <a:pt x="95" y="160"/>
                    </a:lnTo>
                    <a:lnTo>
                      <a:pt x="100" y="167"/>
                    </a:lnTo>
                    <a:lnTo>
                      <a:pt x="105" y="174"/>
                    </a:lnTo>
                    <a:lnTo>
                      <a:pt x="110" y="181"/>
                    </a:lnTo>
                    <a:lnTo>
                      <a:pt x="114" y="187"/>
                    </a:lnTo>
                    <a:lnTo>
                      <a:pt x="118" y="193"/>
                    </a:lnTo>
                    <a:lnTo>
                      <a:pt x="122" y="199"/>
                    </a:lnTo>
                    <a:lnTo>
                      <a:pt x="125" y="205"/>
                    </a:lnTo>
                    <a:lnTo>
                      <a:pt x="128" y="211"/>
                    </a:lnTo>
                    <a:lnTo>
                      <a:pt x="131" y="216"/>
                    </a:lnTo>
                    <a:lnTo>
                      <a:pt x="133" y="221"/>
                    </a:lnTo>
                    <a:lnTo>
                      <a:pt x="136" y="226"/>
                    </a:lnTo>
                    <a:lnTo>
                      <a:pt x="136" y="228"/>
                    </a:lnTo>
                    <a:lnTo>
                      <a:pt x="136" y="226"/>
                    </a:lnTo>
                    <a:lnTo>
                      <a:pt x="136" y="228"/>
                    </a:lnTo>
                    <a:lnTo>
                      <a:pt x="134" y="230"/>
                    </a:lnTo>
                    <a:lnTo>
                      <a:pt x="133" y="232"/>
                    </a:lnTo>
                    <a:lnTo>
                      <a:pt x="131" y="232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6" y="231"/>
                    </a:lnTo>
                    <a:lnTo>
                      <a:pt x="125" y="229"/>
                    </a:lnTo>
                    <a:lnTo>
                      <a:pt x="125" y="2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14" name="Freeform 246">
                <a:extLst>
                  <a:ext uri="{FF2B5EF4-FFF2-40B4-BE49-F238E27FC236}">
                    <a16:creationId xmlns:a16="http://schemas.microsoft.com/office/drawing/2014/main" id="{8C860985-BBB2-6B0E-8B61-9B85286FE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9" y="2373"/>
                <a:ext cx="102" cy="251"/>
              </a:xfrm>
              <a:custGeom>
                <a:avLst/>
                <a:gdLst>
                  <a:gd name="T0" fmla="*/ 90 w 102"/>
                  <a:gd name="T1" fmla="*/ 247 h 251"/>
                  <a:gd name="T2" fmla="*/ 83 w 102"/>
                  <a:gd name="T3" fmla="*/ 237 h 251"/>
                  <a:gd name="T4" fmla="*/ 76 w 102"/>
                  <a:gd name="T5" fmla="*/ 226 h 251"/>
                  <a:gd name="T6" fmla="*/ 68 w 102"/>
                  <a:gd name="T7" fmla="*/ 215 h 251"/>
                  <a:gd name="T8" fmla="*/ 60 w 102"/>
                  <a:gd name="T9" fmla="*/ 202 h 251"/>
                  <a:gd name="T10" fmla="*/ 52 w 102"/>
                  <a:gd name="T11" fmla="*/ 189 h 251"/>
                  <a:gd name="T12" fmla="*/ 45 w 102"/>
                  <a:gd name="T13" fmla="*/ 176 h 251"/>
                  <a:gd name="T14" fmla="*/ 37 w 102"/>
                  <a:gd name="T15" fmla="*/ 162 h 251"/>
                  <a:gd name="T16" fmla="*/ 30 w 102"/>
                  <a:gd name="T17" fmla="*/ 147 h 251"/>
                  <a:gd name="T18" fmla="*/ 24 w 102"/>
                  <a:gd name="T19" fmla="*/ 131 h 251"/>
                  <a:gd name="T20" fmla="*/ 17 w 102"/>
                  <a:gd name="T21" fmla="*/ 115 h 251"/>
                  <a:gd name="T22" fmla="*/ 12 w 102"/>
                  <a:gd name="T23" fmla="*/ 98 h 251"/>
                  <a:gd name="T24" fmla="*/ 8 w 102"/>
                  <a:gd name="T25" fmla="*/ 80 h 251"/>
                  <a:gd name="T26" fmla="*/ 5 w 102"/>
                  <a:gd name="T27" fmla="*/ 61 h 251"/>
                  <a:gd name="T28" fmla="*/ 2 w 102"/>
                  <a:gd name="T29" fmla="*/ 42 h 251"/>
                  <a:gd name="T30" fmla="*/ 1 w 102"/>
                  <a:gd name="T31" fmla="*/ 22 h 251"/>
                  <a:gd name="T32" fmla="*/ 1 w 102"/>
                  <a:gd name="T33" fmla="*/ 0 h 251"/>
                  <a:gd name="T34" fmla="*/ 11 w 102"/>
                  <a:gd name="T35" fmla="*/ 11 h 251"/>
                  <a:gd name="T36" fmla="*/ 12 w 102"/>
                  <a:gd name="T37" fmla="*/ 31 h 251"/>
                  <a:gd name="T38" fmla="*/ 13 w 102"/>
                  <a:gd name="T39" fmla="*/ 50 h 251"/>
                  <a:gd name="T40" fmla="*/ 16 w 102"/>
                  <a:gd name="T41" fmla="*/ 69 h 251"/>
                  <a:gd name="T42" fmla="*/ 20 w 102"/>
                  <a:gd name="T43" fmla="*/ 86 h 251"/>
                  <a:gd name="T44" fmla="*/ 25 w 102"/>
                  <a:gd name="T45" fmla="*/ 103 h 251"/>
                  <a:gd name="T46" fmla="*/ 30 w 102"/>
                  <a:gd name="T47" fmla="*/ 120 h 251"/>
                  <a:gd name="T48" fmla="*/ 36 w 102"/>
                  <a:gd name="T49" fmla="*/ 135 h 251"/>
                  <a:gd name="T50" fmla="*/ 43 w 102"/>
                  <a:gd name="T51" fmla="*/ 150 h 251"/>
                  <a:gd name="T52" fmla="*/ 50 w 102"/>
                  <a:gd name="T53" fmla="*/ 164 h 251"/>
                  <a:gd name="T54" fmla="*/ 57 w 102"/>
                  <a:gd name="T55" fmla="*/ 178 h 251"/>
                  <a:gd name="T56" fmla="*/ 65 w 102"/>
                  <a:gd name="T57" fmla="*/ 191 h 251"/>
                  <a:gd name="T58" fmla="*/ 73 w 102"/>
                  <a:gd name="T59" fmla="*/ 203 h 251"/>
                  <a:gd name="T60" fmla="*/ 80 w 102"/>
                  <a:gd name="T61" fmla="*/ 215 h 251"/>
                  <a:gd name="T62" fmla="*/ 88 w 102"/>
                  <a:gd name="T63" fmla="*/ 226 h 251"/>
                  <a:gd name="T64" fmla="*/ 95 w 102"/>
                  <a:gd name="T65" fmla="*/ 237 h 251"/>
                  <a:gd name="T66" fmla="*/ 99 w 102"/>
                  <a:gd name="T67" fmla="*/ 243 h 251"/>
                  <a:gd name="T68" fmla="*/ 101 w 102"/>
                  <a:gd name="T69" fmla="*/ 244 h 251"/>
                  <a:gd name="T70" fmla="*/ 99 w 102"/>
                  <a:gd name="T71" fmla="*/ 247 h 251"/>
                  <a:gd name="T72" fmla="*/ 96 w 102"/>
                  <a:gd name="T73" fmla="*/ 250 h 251"/>
                  <a:gd name="T74" fmla="*/ 92 w 102"/>
                  <a:gd name="T75" fmla="*/ 249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2" h="251">
                    <a:moveTo>
                      <a:pt x="90" y="247"/>
                    </a:moveTo>
                    <a:lnTo>
                      <a:pt x="90" y="247"/>
                    </a:lnTo>
                    <a:lnTo>
                      <a:pt x="87" y="242"/>
                    </a:lnTo>
                    <a:lnTo>
                      <a:pt x="83" y="237"/>
                    </a:lnTo>
                    <a:lnTo>
                      <a:pt x="79" y="232"/>
                    </a:lnTo>
                    <a:lnTo>
                      <a:pt x="76" y="226"/>
                    </a:lnTo>
                    <a:lnTo>
                      <a:pt x="72" y="221"/>
                    </a:lnTo>
                    <a:lnTo>
                      <a:pt x="68" y="215"/>
                    </a:lnTo>
                    <a:lnTo>
                      <a:pt x="64" y="209"/>
                    </a:lnTo>
                    <a:lnTo>
                      <a:pt x="60" y="202"/>
                    </a:lnTo>
                    <a:lnTo>
                      <a:pt x="56" y="196"/>
                    </a:lnTo>
                    <a:lnTo>
                      <a:pt x="52" y="189"/>
                    </a:lnTo>
                    <a:lnTo>
                      <a:pt x="48" y="183"/>
                    </a:lnTo>
                    <a:lnTo>
                      <a:pt x="45" y="176"/>
                    </a:lnTo>
                    <a:lnTo>
                      <a:pt x="41" y="169"/>
                    </a:lnTo>
                    <a:lnTo>
                      <a:pt x="37" y="162"/>
                    </a:lnTo>
                    <a:lnTo>
                      <a:pt x="34" y="154"/>
                    </a:lnTo>
                    <a:lnTo>
                      <a:pt x="30" y="147"/>
                    </a:lnTo>
                    <a:lnTo>
                      <a:pt x="27" y="139"/>
                    </a:lnTo>
                    <a:lnTo>
                      <a:pt x="24" y="131"/>
                    </a:lnTo>
                    <a:lnTo>
                      <a:pt x="21" y="123"/>
                    </a:lnTo>
                    <a:lnTo>
                      <a:pt x="17" y="115"/>
                    </a:lnTo>
                    <a:lnTo>
                      <a:pt x="15" y="106"/>
                    </a:lnTo>
                    <a:lnTo>
                      <a:pt x="12" y="98"/>
                    </a:lnTo>
                    <a:lnTo>
                      <a:pt x="10" y="89"/>
                    </a:lnTo>
                    <a:lnTo>
                      <a:pt x="8" y="80"/>
                    </a:lnTo>
                    <a:lnTo>
                      <a:pt x="6" y="71"/>
                    </a:lnTo>
                    <a:lnTo>
                      <a:pt x="5" y="61"/>
                    </a:lnTo>
                    <a:lnTo>
                      <a:pt x="3" y="52"/>
                    </a:lnTo>
                    <a:lnTo>
                      <a:pt x="2" y="42"/>
                    </a:lnTo>
                    <a:lnTo>
                      <a:pt x="1" y="32"/>
                    </a:lnTo>
                    <a:lnTo>
                      <a:pt x="1" y="22"/>
                    </a:lnTo>
                    <a:lnTo>
                      <a:pt x="0" y="11"/>
                    </a:lnTo>
                    <a:lnTo>
                      <a:pt x="1" y="0"/>
                    </a:lnTo>
                    <a:lnTo>
                      <a:pt x="11" y="1"/>
                    </a:lnTo>
                    <a:lnTo>
                      <a:pt x="11" y="11"/>
                    </a:lnTo>
                    <a:lnTo>
                      <a:pt x="11" y="21"/>
                    </a:lnTo>
                    <a:lnTo>
                      <a:pt x="12" y="31"/>
                    </a:lnTo>
                    <a:lnTo>
                      <a:pt x="12" y="41"/>
                    </a:lnTo>
                    <a:lnTo>
                      <a:pt x="13" y="50"/>
                    </a:lnTo>
                    <a:lnTo>
                      <a:pt x="14" y="60"/>
                    </a:lnTo>
                    <a:lnTo>
                      <a:pt x="16" y="69"/>
                    </a:lnTo>
                    <a:lnTo>
                      <a:pt x="18" y="78"/>
                    </a:lnTo>
                    <a:lnTo>
                      <a:pt x="20" y="86"/>
                    </a:lnTo>
                    <a:lnTo>
                      <a:pt x="22" y="95"/>
                    </a:lnTo>
                    <a:lnTo>
                      <a:pt x="25" y="103"/>
                    </a:lnTo>
                    <a:lnTo>
                      <a:pt x="27" y="111"/>
                    </a:lnTo>
                    <a:lnTo>
                      <a:pt x="30" y="120"/>
                    </a:lnTo>
                    <a:lnTo>
                      <a:pt x="33" y="127"/>
                    </a:lnTo>
                    <a:lnTo>
                      <a:pt x="36" y="135"/>
                    </a:lnTo>
                    <a:lnTo>
                      <a:pt x="40" y="143"/>
                    </a:lnTo>
                    <a:lnTo>
                      <a:pt x="43" y="150"/>
                    </a:lnTo>
                    <a:lnTo>
                      <a:pt x="46" y="157"/>
                    </a:lnTo>
                    <a:lnTo>
                      <a:pt x="50" y="164"/>
                    </a:lnTo>
                    <a:lnTo>
                      <a:pt x="54" y="171"/>
                    </a:lnTo>
                    <a:lnTo>
                      <a:pt x="57" y="178"/>
                    </a:lnTo>
                    <a:lnTo>
                      <a:pt x="61" y="184"/>
                    </a:lnTo>
                    <a:lnTo>
                      <a:pt x="65" y="191"/>
                    </a:lnTo>
                    <a:lnTo>
                      <a:pt x="69" y="197"/>
                    </a:lnTo>
                    <a:lnTo>
                      <a:pt x="73" y="203"/>
                    </a:lnTo>
                    <a:lnTo>
                      <a:pt x="76" y="209"/>
                    </a:lnTo>
                    <a:lnTo>
                      <a:pt x="80" y="215"/>
                    </a:lnTo>
                    <a:lnTo>
                      <a:pt x="84" y="221"/>
                    </a:lnTo>
                    <a:lnTo>
                      <a:pt x="88" y="226"/>
                    </a:lnTo>
                    <a:lnTo>
                      <a:pt x="92" y="231"/>
                    </a:lnTo>
                    <a:lnTo>
                      <a:pt x="95" y="237"/>
                    </a:lnTo>
                    <a:lnTo>
                      <a:pt x="99" y="242"/>
                    </a:lnTo>
                    <a:lnTo>
                      <a:pt x="99" y="243"/>
                    </a:lnTo>
                    <a:lnTo>
                      <a:pt x="99" y="242"/>
                    </a:lnTo>
                    <a:lnTo>
                      <a:pt x="101" y="244"/>
                    </a:lnTo>
                    <a:lnTo>
                      <a:pt x="99" y="246"/>
                    </a:lnTo>
                    <a:lnTo>
                      <a:pt x="99" y="247"/>
                    </a:lnTo>
                    <a:lnTo>
                      <a:pt x="97" y="249"/>
                    </a:lnTo>
                    <a:lnTo>
                      <a:pt x="96" y="250"/>
                    </a:lnTo>
                    <a:lnTo>
                      <a:pt x="94" y="250"/>
                    </a:lnTo>
                    <a:lnTo>
                      <a:pt x="92" y="249"/>
                    </a:lnTo>
                    <a:lnTo>
                      <a:pt x="90" y="24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15" name="Freeform 247">
                <a:extLst>
                  <a:ext uri="{FF2B5EF4-FFF2-40B4-BE49-F238E27FC236}">
                    <a16:creationId xmlns:a16="http://schemas.microsoft.com/office/drawing/2014/main" id="{18ED0FE8-2763-DC72-48D1-CD07096E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0" y="2616"/>
                <a:ext cx="25" cy="99"/>
              </a:xfrm>
              <a:custGeom>
                <a:avLst/>
                <a:gdLst>
                  <a:gd name="T0" fmla="*/ 7 w 25"/>
                  <a:gd name="T1" fmla="*/ 88 h 99"/>
                  <a:gd name="T2" fmla="*/ 7 w 25"/>
                  <a:gd name="T3" fmla="*/ 89 h 99"/>
                  <a:gd name="T4" fmla="*/ 9 w 25"/>
                  <a:gd name="T5" fmla="*/ 86 h 99"/>
                  <a:gd name="T6" fmla="*/ 11 w 25"/>
                  <a:gd name="T7" fmla="*/ 84 h 99"/>
                  <a:gd name="T8" fmla="*/ 12 w 25"/>
                  <a:gd name="T9" fmla="*/ 80 h 99"/>
                  <a:gd name="T10" fmla="*/ 13 w 25"/>
                  <a:gd name="T11" fmla="*/ 76 h 99"/>
                  <a:gd name="T12" fmla="*/ 13 w 25"/>
                  <a:gd name="T13" fmla="*/ 71 h 99"/>
                  <a:gd name="T14" fmla="*/ 14 w 25"/>
                  <a:gd name="T15" fmla="*/ 65 h 99"/>
                  <a:gd name="T16" fmla="*/ 13 w 25"/>
                  <a:gd name="T17" fmla="*/ 60 h 99"/>
                  <a:gd name="T18" fmla="*/ 13 w 25"/>
                  <a:gd name="T19" fmla="*/ 53 h 99"/>
                  <a:gd name="T20" fmla="*/ 12 w 25"/>
                  <a:gd name="T21" fmla="*/ 47 h 99"/>
                  <a:gd name="T22" fmla="*/ 11 w 25"/>
                  <a:gd name="T23" fmla="*/ 40 h 99"/>
                  <a:gd name="T24" fmla="*/ 9 w 25"/>
                  <a:gd name="T25" fmla="*/ 34 h 99"/>
                  <a:gd name="T26" fmla="*/ 8 w 25"/>
                  <a:gd name="T27" fmla="*/ 27 h 99"/>
                  <a:gd name="T28" fmla="*/ 6 w 25"/>
                  <a:gd name="T29" fmla="*/ 21 h 99"/>
                  <a:gd name="T30" fmla="*/ 4 w 25"/>
                  <a:gd name="T31" fmla="*/ 15 h 99"/>
                  <a:gd name="T32" fmla="*/ 2 w 25"/>
                  <a:gd name="T33" fmla="*/ 9 h 99"/>
                  <a:gd name="T34" fmla="*/ 0 w 25"/>
                  <a:gd name="T35" fmla="*/ 4 h 99"/>
                  <a:gd name="T36" fmla="*/ 9 w 25"/>
                  <a:gd name="T37" fmla="*/ 0 h 99"/>
                  <a:gd name="T38" fmla="*/ 11 w 25"/>
                  <a:gd name="T39" fmla="*/ 5 h 99"/>
                  <a:gd name="T40" fmla="*/ 13 w 25"/>
                  <a:gd name="T41" fmla="*/ 11 h 99"/>
                  <a:gd name="T42" fmla="*/ 16 w 25"/>
                  <a:gd name="T43" fmla="*/ 18 h 99"/>
                  <a:gd name="T44" fmla="*/ 18 w 25"/>
                  <a:gd name="T45" fmla="*/ 25 h 99"/>
                  <a:gd name="T46" fmla="*/ 19 w 25"/>
                  <a:gd name="T47" fmla="*/ 31 h 99"/>
                  <a:gd name="T48" fmla="*/ 21 w 25"/>
                  <a:gd name="T49" fmla="*/ 38 h 99"/>
                  <a:gd name="T50" fmla="*/ 22 w 25"/>
                  <a:gd name="T51" fmla="*/ 45 h 99"/>
                  <a:gd name="T52" fmla="*/ 23 w 25"/>
                  <a:gd name="T53" fmla="*/ 52 h 99"/>
                  <a:gd name="T54" fmla="*/ 24 w 25"/>
                  <a:gd name="T55" fmla="*/ 59 h 99"/>
                  <a:gd name="T56" fmla="*/ 24 w 25"/>
                  <a:gd name="T57" fmla="*/ 65 h 99"/>
                  <a:gd name="T58" fmla="*/ 24 w 25"/>
                  <a:gd name="T59" fmla="*/ 72 h 99"/>
                  <a:gd name="T60" fmla="*/ 23 w 25"/>
                  <a:gd name="T61" fmla="*/ 78 h 99"/>
                  <a:gd name="T62" fmla="*/ 22 w 25"/>
                  <a:gd name="T63" fmla="*/ 83 h 99"/>
                  <a:gd name="T64" fmla="*/ 20 w 25"/>
                  <a:gd name="T65" fmla="*/ 89 h 99"/>
                  <a:gd name="T66" fmla="*/ 16 w 25"/>
                  <a:gd name="T67" fmla="*/ 93 h 99"/>
                  <a:gd name="T68" fmla="*/ 13 w 25"/>
                  <a:gd name="T69" fmla="*/ 97 h 99"/>
                  <a:gd name="T70" fmla="*/ 12 w 25"/>
                  <a:gd name="T71" fmla="*/ 97 h 99"/>
                  <a:gd name="T72" fmla="*/ 13 w 25"/>
                  <a:gd name="T73" fmla="*/ 97 h 99"/>
                  <a:gd name="T74" fmla="*/ 11 w 25"/>
                  <a:gd name="T75" fmla="*/ 98 h 99"/>
                  <a:gd name="T76" fmla="*/ 9 w 25"/>
                  <a:gd name="T77" fmla="*/ 98 h 99"/>
                  <a:gd name="T78" fmla="*/ 7 w 25"/>
                  <a:gd name="T79" fmla="*/ 97 h 99"/>
                  <a:gd name="T80" fmla="*/ 6 w 25"/>
                  <a:gd name="T81" fmla="*/ 96 h 99"/>
                  <a:gd name="T82" fmla="*/ 5 w 25"/>
                  <a:gd name="T83" fmla="*/ 94 h 99"/>
                  <a:gd name="T84" fmla="*/ 5 w 25"/>
                  <a:gd name="T85" fmla="*/ 92 h 99"/>
                  <a:gd name="T86" fmla="*/ 5 w 25"/>
                  <a:gd name="T87" fmla="*/ 90 h 99"/>
                  <a:gd name="T88" fmla="*/ 7 w 25"/>
                  <a:gd name="T89" fmla="*/ 89 h 99"/>
                  <a:gd name="T90" fmla="*/ 7 w 25"/>
                  <a:gd name="T91" fmla="*/ 8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5" h="99">
                    <a:moveTo>
                      <a:pt x="7" y="88"/>
                    </a:moveTo>
                    <a:lnTo>
                      <a:pt x="7" y="89"/>
                    </a:lnTo>
                    <a:lnTo>
                      <a:pt x="9" y="86"/>
                    </a:lnTo>
                    <a:lnTo>
                      <a:pt x="11" y="84"/>
                    </a:lnTo>
                    <a:lnTo>
                      <a:pt x="12" y="80"/>
                    </a:lnTo>
                    <a:lnTo>
                      <a:pt x="13" y="76"/>
                    </a:lnTo>
                    <a:lnTo>
                      <a:pt x="13" y="71"/>
                    </a:lnTo>
                    <a:lnTo>
                      <a:pt x="14" y="65"/>
                    </a:lnTo>
                    <a:lnTo>
                      <a:pt x="13" y="60"/>
                    </a:lnTo>
                    <a:lnTo>
                      <a:pt x="13" y="53"/>
                    </a:lnTo>
                    <a:lnTo>
                      <a:pt x="12" y="47"/>
                    </a:lnTo>
                    <a:lnTo>
                      <a:pt x="11" y="40"/>
                    </a:lnTo>
                    <a:lnTo>
                      <a:pt x="9" y="34"/>
                    </a:lnTo>
                    <a:lnTo>
                      <a:pt x="8" y="27"/>
                    </a:lnTo>
                    <a:lnTo>
                      <a:pt x="6" y="21"/>
                    </a:lnTo>
                    <a:lnTo>
                      <a:pt x="4" y="15"/>
                    </a:lnTo>
                    <a:lnTo>
                      <a:pt x="2" y="9"/>
                    </a:lnTo>
                    <a:lnTo>
                      <a:pt x="0" y="4"/>
                    </a:lnTo>
                    <a:lnTo>
                      <a:pt x="9" y="0"/>
                    </a:lnTo>
                    <a:lnTo>
                      <a:pt x="11" y="5"/>
                    </a:lnTo>
                    <a:lnTo>
                      <a:pt x="13" y="11"/>
                    </a:lnTo>
                    <a:lnTo>
                      <a:pt x="16" y="18"/>
                    </a:lnTo>
                    <a:lnTo>
                      <a:pt x="18" y="25"/>
                    </a:lnTo>
                    <a:lnTo>
                      <a:pt x="19" y="31"/>
                    </a:lnTo>
                    <a:lnTo>
                      <a:pt x="21" y="38"/>
                    </a:lnTo>
                    <a:lnTo>
                      <a:pt x="22" y="45"/>
                    </a:lnTo>
                    <a:lnTo>
                      <a:pt x="23" y="52"/>
                    </a:lnTo>
                    <a:lnTo>
                      <a:pt x="24" y="59"/>
                    </a:lnTo>
                    <a:lnTo>
                      <a:pt x="24" y="65"/>
                    </a:lnTo>
                    <a:lnTo>
                      <a:pt x="24" y="72"/>
                    </a:lnTo>
                    <a:lnTo>
                      <a:pt x="23" y="78"/>
                    </a:lnTo>
                    <a:lnTo>
                      <a:pt x="22" y="83"/>
                    </a:lnTo>
                    <a:lnTo>
                      <a:pt x="20" y="89"/>
                    </a:lnTo>
                    <a:lnTo>
                      <a:pt x="16" y="93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1" y="98"/>
                    </a:lnTo>
                    <a:lnTo>
                      <a:pt x="9" y="98"/>
                    </a:lnTo>
                    <a:lnTo>
                      <a:pt x="7" y="97"/>
                    </a:lnTo>
                    <a:lnTo>
                      <a:pt x="6" y="96"/>
                    </a:lnTo>
                    <a:lnTo>
                      <a:pt x="5" y="94"/>
                    </a:lnTo>
                    <a:lnTo>
                      <a:pt x="5" y="92"/>
                    </a:lnTo>
                    <a:lnTo>
                      <a:pt x="5" y="90"/>
                    </a:lnTo>
                    <a:lnTo>
                      <a:pt x="7" y="89"/>
                    </a:lnTo>
                    <a:lnTo>
                      <a:pt x="7" y="8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16" name="Freeform 248">
                <a:extLst>
                  <a:ext uri="{FF2B5EF4-FFF2-40B4-BE49-F238E27FC236}">
                    <a16:creationId xmlns:a16="http://schemas.microsoft.com/office/drawing/2014/main" id="{0AB17BFB-2DC6-A9DC-D7F8-DFDFF9B6B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" y="2692"/>
                <a:ext cx="318" cy="67"/>
              </a:xfrm>
              <a:custGeom>
                <a:avLst/>
                <a:gdLst>
                  <a:gd name="T0" fmla="*/ 9 w 318"/>
                  <a:gd name="T1" fmla="*/ 2 h 67"/>
                  <a:gd name="T2" fmla="*/ 25 w 318"/>
                  <a:gd name="T3" fmla="*/ 17 h 67"/>
                  <a:gd name="T4" fmla="*/ 42 w 318"/>
                  <a:gd name="T5" fmla="*/ 29 h 67"/>
                  <a:gd name="T6" fmla="*/ 60 w 318"/>
                  <a:gd name="T7" fmla="*/ 39 h 67"/>
                  <a:gd name="T8" fmla="*/ 78 w 318"/>
                  <a:gd name="T9" fmla="*/ 46 h 67"/>
                  <a:gd name="T10" fmla="*/ 97 w 318"/>
                  <a:gd name="T11" fmla="*/ 51 h 67"/>
                  <a:gd name="T12" fmla="*/ 118 w 318"/>
                  <a:gd name="T13" fmla="*/ 54 h 67"/>
                  <a:gd name="T14" fmla="*/ 138 w 318"/>
                  <a:gd name="T15" fmla="*/ 56 h 67"/>
                  <a:gd name="T16" fmla="*/ 158 w 318"/>
                  <a:gd name="T17" fmla="*/ 55 h 67"/>
                  <a:gd name="T18" fmla="*/ 178 w 318"/>
                  <a:gd name="T19" fmla="*/ 54 h 67"/>
                  <a:gd name="T20" fmla="*/ 199 w 318"/>
                  <a:gd name="T21" fmla="*/ 50 h 67"/>
                  <a:gd name="T22" fmla="*/ 219 w 318"/>
                  <a:gd name="T23" fmla="*/ 46 h 67"/>
                  <a:gd name="T24" fmla="*/ 239 w 318"/>
                  <a:gd name="T25" fmla="*/ 40 h 67"/>
                  <a:gd name="T26" fmla="*/ 258 w 318"/>
                  <a:gd name="T27" fmla="*/ 34 h 67"/>
                  <a:gd name="T28" fmla="*/ 277 w 318"/>
                  <a:gd name="T29" fmla="*/ 27 h 67"/>
                  <a:gd name="T30" fmla="*/ 295 w 318"/>
                  <a:gd name="T31" fmla="*/ 20 h 67"/>
                  <a:gd name="T32" fmla="*/ 311 w 318"/>
                  <a:gd name="T33" fmla="*/ 12 h 67"/>
                  <a:gd name="T34" fmla="*/ 307 w 318"/>
                  <a:gd name="T35" fmla="*/ 25 h 67"/>
                  <a:gd name="T36" fmla="*/ 290 w 318"/>
                  <a:gd name="T37" fmla="*/ 33 h 67"/>
                  <a:gd name="T38" fmla="*/ 271 w 318"/>
                  <a:gd name="T39" fmla="*/ 40 h 67"/>
                  <a:gd name="T40" fmla="*/ 252 w 318"/>
                  <a:gd name="T41" fmla="*/ 47 h 67"/>
                  <a:gd name="T42" fmla="*/ 232 w 318"/>
                  <a:gd name="T43" fmla="*/ 53 h 67"/>
                  <a:gd name="T44" fmla="*/ 212 w 318"/>
                  <a:gd name="T45" fmla="*/ 58 h 67"/>
                  <a:gd name="T46" fmla="*/ 190 w 318"/>
                  <a:gd name="T47" fmla="*/ 62 h 67"/>
                  <a:gd name="T48" fmla="*/ 169 w 318"/>
                  <a:gd name="T49" fmla="*/ 65 h 67"/>
                  <a:gd name="T50" fmla="*/ 148 w 318"/>
                  <a:gd name="T51" fmla="*/ 66 h 67"/>
                  <a:gd name="T52" fmla="*/ 127 w 318"/>
                  <a:gd name="T53" fmla="*/ 66 h 67"/>
                  <a:gd name="T54" fmla="*/ 107 w 318"/>
                  <a:gd name="T55" fmla="*/ 63 h 67"/>
                  <a:gd name="T56" fmla="*/ 85 w 318"/>
                  <a:gd name="T57" fmla="*/ 59 h 67"/>
                  <a:gd name="T58" fmla="*/ 65 w 318"/>
                  <a:gd name="T59" fmla="*/ 52 h 67"/>
                  <a:gd name="T60" fmla="*/ 46 w 318"/>
                  <a:gd name="T61" fmla="*/ 43 h 67"/>
                  <a:gd name="T62" fmla="*/ 27 w 318"/>
                  <a:gd name="T63" fmla="*/ 32 h 67"/>
                  <a:gd name="T64" fmla="*/ 10 w 318"/>
                  <a:gd name="T65" fmla="*/ 17 h 67"/>
                  <a:gd name="T66" fmla="*/ 1 w 318"/>
                  <a:gd name="T67" fmla="*/ 7 h 67"/>
                  <a:gd name="T68" fmla="*/ 1 w 318"/>
                  <a:gd name="T69" fmla="*/ 7 h 67"/>
                  <a:gd name="T70" fmla="*/ 1 w 318"/>
                  <a:gd name="T71" fmla="*/ 3 h 67"/>
                  <a:gd name="T72" fmla="*/ 4 w 318"/>
                  <a:gd name="T73" fmla="*/ 0 h 67"/>
                  <a:gd name="T74" fmla="*/ 7 w 318"/>
                  <a:gd name="T75" fmla="*/ 0 h 67"/>
                  <a:gd name="T76" fmla="*/ 10 w 318"/>
                  <a:gd name="T77" fmla="*/ 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8" h="67">
                    <a:moveTo>
                      <a:pt x="10" y="4"/>
                    </a:moveTo>
                    <a:lnTo>
                      <a:pt x="9" y="2"/>
                    </a:lnTo>
                    <a:lnTo>
                      <a:pt x="17" y="9"/>
                    </a:lnTo>
                    <a:lnTo>
                      <a:pt x="25" y="17"/>
                    </a:lnTo>
                    <a:lnTo>
                      <a:pt x="34" y="23"/>
                    </a:lnTo>
                    <a:lnTo>
                      <a:pt x="42" y="29"/>
                    </a:lnTo>
                    <a:lnTo>
                      <a:pt x="51" y="34"/>
                    </a:lnTo>
                    <a:lnTo>
                      <a:pt x="60" y="39"/>
                    </a:lnTo>
                    <a:lnTo>
                      <a:pt x="69" y="43"/>
                    </a:lnTo>
                    <a:lnTo>
                      <a:pt x="78" y="46"/>
                    </a:lnTo>
                    <a:lnTo>
                      <a:pt x="88" y="49"/>
                    </a:lnTo>
                    <a:lnTo>
                      <a:pt x="97" y="51"/>
                    </a:lnTo>
                    <a:lnTo>
                      <a:pt x="108" y="53"/>
                    </a:lnTo>
                    <a:lnTo>
                      <a:pt x="118" y="54"/>
                    </a:lnTo>
                    <a:lnTo>
                      <a:pt x="128" y="55"/>
                    </a:lnTo>
                    <a:lnTo>
                      <a:pt x="138" y="56"/>
                    </a:lnTo>
                    <a:lnTo>
                      <a:pt x="148" y="56"/>
                    </a:lnTo>
                    <a:lnTo>
                      <a:pt x="158" y="55"/>
                    </a:lnTo>
                    <a:lnTo>
                      <a:pt x="168" y="55"/>
                    </a:lnTo>
                    <a:lnTo>
                      <a:pt x="178" y="54"/>
                    </a:lnTo>
                    <a:lnTo>
                      <a:pt x="188" y="52"/>
                    </a:lnTo>
                    <a:lnTo>
                      <a:pt x="199" y="50"/>
                    </a:lnTo>
                    <a:lnTo>
                      <a:pt x="209" y="48"/>
                    </a:lnTo>
                    <a:lnTo>
                      <a:pt x="219" y="46"/>
                    </a:lnTo>
                    <a:lnTo>
                      <a:pt x="230" y="43"/>
                    </a:lnTo>
                    <a:lnTo>
                      <a:pt x="239" y="40"/>
                    </a:lnTo>
                    <a:lnTo>
                      <a:pt x="249" y="37"/>
                    </a:lnTo>
                    <a:lnTo>
                      <a:pt x="258" y="34"/>
                    </a:lnTo>
                    <a:lnTo>
                      <a:pt x="268" y="31"/>
                    </a:lnTo>
                    <a:lnTo>
                      <a:pt x="277" y="27"/>
                    </a:lnTo>
                    <a:lnTo>
                      <a:pt x="286" y="23"/>
                    </a:lnTo>
                    <a:lnTo>
                      <a:pt x="295" y="20"/>
                    </a:lnTo>
                    <a:lnTo>
                      <a:pt x="303" y="16"/>
                    </a:lnTo>
                    <a:lnTo>
                      <a:pt x="311" y="12"/>
                    </a:lnTo>
                    <a:lnTo>
                      <a:pt x="317" y="21"/>
                    </a:lnTo>
                    <a:lnTo>
                      <a:pt x="307" y="25"/>
                    </a:lnTo>
                    <a:lnTo>
                      <a:pt x="299" y="29"/>
                    </a:lnTo>
                    <a:lnTo>
                      <a:pt x="290" y="33"/>
                    </a:lnTo>
                    <a:lnTo>
                      <a:pt x="281" y="36"/>
                    </a:lnTo>
                    <a:lnTo>
                      <a:pt x="271" y="40"/>
                    </a:lnTo>
                    <a:lnTo>
                      <a:pt x="262" y="44"/>
                    </a:lnTo>
                    <a:lnTo>
                      <a:pt x="252" y="47"/>
                    </a:lnTo>
                    <a:lnTo>
                      <a:pt x="242" y="50"/>
                    </a:lnTo>
                    <a:lnTo>
                      <a:pt x="232" y="53"/>
                    </a:lnTo>
                    <a:lnTo>
                      <a:pt x="222" y="55"/>
                    </a:lnTo>
                    <a:lnTo>
                      <a:pt x="212" y="58"/>
                    </a:lnTo>
                    <a:lnTo>
                      <a:pt x="201" y="60"/>
                    </a:lnTo>
                    <a:lnTo>
                      <a:pt x="190" y="62"/>
                    </a:lnTo>
                    <a:lnTo>
                      <a:pt x="180" y="64"/>
                    </a:lnTo>
                    <a:lnTo>
                      <a:pt x="169" y="65"/>
                    </a:lnTo>
                    <a:lnTo>
                      <a:pt x="159" y="66"/>
                    </a:lnTo>
                    <a:lnTo>
                      <a:pt x="148" y="66"/>
                    </a:lnTo>
                    <a:lnTo>
                      <a:pt x="138" y="66"/>
                    </a:lnTo>
                    <a:lnTo>
                      <a:pt x="127" y="66"/>
                    </a:lnTo>
                    <a:lnTo>
                      <a:pt x="117" y="65"/>
                    </a:lnTo>
                    <a:lnTo>
                      <a:pt x="107" y="63"/>
                    </a:lnTo>
                    <a:lnTo>
                      <a:pt x="95" y="61"/>
                    </a:lnTo>
                    <a:lnTo>
                      <a:pt x="85" y="59"/>
                    </a:lnTo>
                    <a:lnTo>
                      <a:pt x="75" y="56"/>
                    </a:lnTo>
                    <a:lnTo>
                      <a:pt x="65" y="52"/>
                    </a:lnTo>
                    <a:lnTo>
                      <a:pt x="56" y="48"/>
                    </a:lnTo>
                    <a:lnTo>
                      <a:pt x="46" y="43"/>
                    </a:lnTo>
                    <a:lnTo>
                      <a:pt x="36" y="38"/>
                    </a:lnTo>
                    <a:lnTo>
                      <a:pt x="27" y="32"/>
                    </a:lnTo>
                    <a:lnTo>
                      <a:pt x="19" y="25"/>
                    </a:lnTo>
                    <a:lnTo>
                      <a:pt x="10" y="17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17" name="Freeform 249">
                <a:extLst>
                  <a:ext uri="{FF2B5EF4-FFF2-40B4-BE49-F238E27FC236}">
                    <a16:creationId xmlns:a16="http://schemas.microsoft.com/office/drawing/2014/main" id="{0AE834B8-81E5-9561-EB44-967438A73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4" y="2627"/>
                <a:ext cx="24" cy="73"/>
              </a:xfrm>
              <a:custGeom>
                <a:avLst/>
                <a:gdLst>
                  <a:gd name="T0" fmla="*/ 17 w 24"/>
                  <a:gd name="T1" fmla="*/ 0 h 73"/>
                  <a:gd name="T2" fmla="*/ 21 w 24"/>
                  <a:gd name="T3" fmla="*/ 9 h 73"/>
                  <a:gd name="T4" fmla="*/ 19 w 24"/>
                  <a:gd name="T5" fmla="*/ 11 h 73"/>
                  <a:gd name="T6" fmla="*/ 18 w 24"/>
                  <a:gd name="T7" fmla="*/ 14 h 73"/>
                  <a:gd name="T8" fmla="*/ 16 w 24"/>
                  <a:gd name="T9" fmla="*/ 18 h 73"/>
                  <a:gd name="T10" fmla="*/ 15 w 24"/>
                  <a:gd name="T11" fmla="*/ 22 h 73"/>
                  <a:gd name="T12" fmla="*/ 13 w 24"/>
                  <a:gd name="T13" fmla="*/ 26 h 73"/>
                  <a:gd name="T14" fmla="*/ 12 w 24"/>
                  <a:gd name="T15" fmla="*/ 30 h 73"/>
                  <a:gd name="T16" fmla="*/ 11 w 24"/>
                  <a:gd name="T17" fmla="*/ 34 h 73"/>
                  <a:gd name="T18" fmla="*/ 11 w 24"/>
                  <a:gd name="T19" fmla="*/ 39 h 73"/>
                  <a:gd name="T20" fmla="*/ 10 w 24"/>
                  <a:gd name="T21" fmla="*/ 44 h 73"/>
                  <a:gd name="T22" fmla="*/ 10 w 24"/>
                  <a:gd name="T23" fmla="*/ 48 h 73"/>
                  <a:gd name="T24" fmla="*/ 10 w 24"/>
                  <a:gd name="T25" fmla="*/ 52 h 73"/>
                  <a:gd name="T26" fmla="*/ 10 w 24"/>
                  <a:gd name="T27" fmla="*/ 56 h 73"/>
                  <a:gd name="T28" fmla="*/ 10 w 24"/>
                  <a:gd name="T29" fmla="*/ 60 h 73"/>
                  <a:gd name="T30" fmla="*/ 10 w 24"/>
                  <a:gd name="T31" fmla="*/ 64 h 73"/>
                  <a:gd name="T32" fmla="*/ 11 w 24"/>
                  <a:gd name="T33" fmla="*/ 66 h 73"/>
                  <a:gd name="T34" fmla="*/ 11 w 24"/>
                  <a:gd name="T35" fmla="*/ 69 h 73"/>
                  <a:gd name="T36" fmla="*/ 2 w 24"/>
                  <a:gd name="T37" fmla="*/ 72 h 73"/>
                  <a:gd name="T38" fmla="*/ 1 w 24"/>
                  <a:gd name="T39" fmla="*/ 68 h 73"/>
                  <a:gd name="T40" fmla="*/ 0 w 24"/>
                  <a:gd name="T41" fmla="*/ 65 h 73"/>
                  <a:gd name="T42" fmla="*/ 0 w 24"/>
                  <a:gd name="T43" fmla="*/ 61 h 73"/>
                  <a:gd name="T44" fmla="*/ 0 w 24"/>
                  <a:gd name="T45" fmla="*/ 57 h 73"/>
                  <a:gd name="T46" fmla="*/ 0 w 24"/>
                  <a:gd name="T47" fmla="*/ 52 h 73"/>
                  <a:gd name="T48" fmla="*/ 0 w 24"/>
                  <a:gd name="T49" fmla="*/ 48 h 73"/>
                  <a:gd name="T50" fmla="*/ 0 w 24"/>
                  <a:gd name="T51" fmla="*/ 43 h 73"/>
                  <a:gd name="T52" fmla="*/ 1 w 24"/>
                  <a:gd name="T53" fmla="*/ 38 h 73"/>
                  <a:gd name="T54" fmla="*/ 2 w 24"/>
                  <a:gd name="T55" fmla="*/ 33 h 73"/>
                  <a:gd name="T56" fmla="*/ 2 w 24"/>
                  <a:gd name="T57" fmla="*/ 28 h 73"/>
                  <a:gd name="T58" fmla="*/ 3 w 24"/>
                  <a:gd name="T59" fmla="*/ 23 h 73"/>
                  <a:gd name="T60" fmla="*/ 5 w 24"/>
                  <a:gd name="T61" fmla="*/ 18 h 73"/>
                  <a:gd name="T62" fmla="*/ 7 w 24"/>
                  <a:gd name="T63" fmla="*/ 14 h 73"/>
                  <a:gd name="T64" fmla="*/ 9 w 24"/>
                  <a:gd name="T65" fmla="*/ 10 h 73"/>
                  <a:gd name="T66" fmla="*/ 11 w 24"/>
                  <a:gd name="T67" fmla="*/ 6 h 73"/>
                  <a:gd name="T68" fmla="*/ 14 w 24"/>
                  <a:gd name="T69" fmla="*/ 2 h 73"/>
                  <a:gd name="T70" fmla="*/ 18 w 24"/>
                  <a:gd name="T71" fmla="*/ 11 h 73"/>
                  <a:gd name="T72" fmla="*/ 14 w 24"/>
                  <a:gd name="T73" fmla="*/ 2 h 73"/>
                  <a:gd name="T74" fmla="*/ 15 w 24"/>
                  <a:gd name="T75" fmla="*/ 1 h 73"/>
                  <a:gd name="T76" fmla="*/ 17 w 24"/>
                  <a:gd name="T77" fmla="*/ 1 h 73"/>
                  <a:gd name="T78" fmla="*/ 19 w 24"/>
                  <a:gd name="T79" fmla="*/ 1 h 73"/>
                  <a:gd name="T80" fmla="*/ 20 w 24"/>
                  <a:gd name="T81" fmla="*/ 2 h 73"/>
                  <a:gd name="T82" fmla="*/ 23 w 24"/>
                  <a:gd name="T83" fmla="*/ 3 h 73"/>
                  <a:gd name="T84" fmla="*/ 23 w 24"/>
                  <a:gd name="T85" fmla="*/ 5 h 73"/>
                  <a:gd name="T86" fmla="*/ 23 w 24"/>
                  <a:gd name="T87" fmla="*/ 7 h 73"/>
                  <a:gd name="T88" fmla="*/ 21 w 24"/>
                  <a:gd name="T89" fmla="*/ 9 h 73"/>
                  <a:gd name="T90" fmla="*/ 17 w 24"/>
                  <a:gd name="T9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4" h="73">
                    <a:moveTo>
                      <a:pt x="17" y="0"/>
                    </a:moveTo>
                    <a:lnTo>
                      <a:pt x="21" y="9"/>
                    </a:lnTo>
                    <a:lnTo>
                      <a:pt x="19" y="11"/>
                    </a:lnTo>
                    <a:lnTo>
                      <a:pt x="18" y="14"/>
                    </a:lnTo>
                    <a:lnTo>
                      <a:pt x="16" y="18"/>
                    </a:lnTo>
                    <a:lnTo>
                      <a:pt x="15" y="22"/>
                    </a:lnTo>
                    <a:lnTo>
                      <a:pt x="13" y="26"/>
                    </a:lnTo>
                    <a:lnTo>
                      <a:pt x="12" y="30"/>
                    </a:lnTo>
                    <a:lnTo>
                      <a:pt x="11" y="34"/>
                    </a:lnTo>
                    <a:lnTo>
                      <a:pt x="11" y="39"/>
                    </a:lnTo>
                    <a:lnTo>
                      <a:pt x="10" y="44"/>
                    </a:lnTo>
                    <a:lnTo>
                      <a:pt x="10" y="48"/>
                    </a:lnTo>
                    <a:lnTo>
                      <a:pt x="10" y="52"/>
                    </a:lnTo>
                    <a:lnTo>
                      <a:pt x="10" y="56"/>
                    </a:lnTo>
                    <a:lnTo>
                      <a:pt x="10" y="60"/>
                    </a:lnTo>
                    <a:lnTo>
                      <a:pt x="10" y="64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2" y="72"/>
                    </a:lnTo>
                    <a:lnTo>
                      <a:pt x="1" y="68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0" y="43"/>
                    </a:lnTo>
                    <a:lnTo>
                      <a:pt x="1" y="38"/>
                    </a:lnTo>
                    <a:lnTo>
                      <a:pt x="2" y="33"/>
                    </a:lnTo>
                    <a:lnTo>
                      <a:pt x="2" y="28"/>
                    </a:lnTo>
                    <a:lnTo>
                      <a:pt x="3" y="23"/>
                    </a:lnTo>
                    <a:lnTo>
                      <a:pt x="5" y="18"/>
                    </a:lnTo>
                    <a:lnTo>
                      <a:pt x="7" y="14"/>
                    </a:lnTo>
                    <a:lnTo>
                      <a:pt x="9" y="10"/>
                    </a:lnTo>
                    <a:lnTo>
                      <a:pt x="11" y="6"/>
                    </a:lnTo>
                    <a:lnTo>
                      <a:pt x="14" y="2"/>
                    </a:lnTo>
                    <a:lnTo>
                      <a:pt x="18" y="11"/>
                    </a:lnTo>
                    <a:lnTo>
                      <a:pt x="14" y="2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20" y="2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3" y="7"/>
                    </a:lnTo>
                    <a:lnTo>
                      <a:pt x="21" y="9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18" name="Freeform 250">
                <a:extLst>
                  <a:ext uri="{FF2B5EF4-FFF2-40B4-BE49-F238E27FC236}">
                    <a16:creationId xmlns:a16="http://schemas.microsoft.com/office/drawing/2014/main" id="{8F48AB1B-5CF2-7CED-398A-5AFDF49CF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2561"/>
                <a:ext cx="421" cy="80"/>
              </a:xfrm>
              <a:custGeom>
                <a:avLst/>
                <a:gdLst>
                  <a:gd name="T0" fmla="*/ 6 w 421"/>
                  <a:gd name="T1" fmla="*/ 0 h 80"/>
                  <a:gd name="T2" fmla="*/ 30 w 421"/>
                  <a:gd name="T3" fmla="*/ 3 h 80"/>
                  <a:gd name="T4" fmla="*/ 55 w 421"/>
                  <a:gd name="T5" fmla="*/ 8 h 80"/>
                  <a:gd name="T6" fmla="*/ 79 w 421"/>
                  <a:gd name="T7" fmla="*/ 13 h 80"/>
                  <a:gd name="T8" fmla="*/ 103 w 421"/>
                  <a:gd name="T9" fmla="*/ 19 h 80"/>
                  <a:gd name="T10" fmla="*/ 128 w 421"/>
                  <a:gd name="T11" fmla="*/ 25 h 80"/>
                  <a:gd name="T12" fmla="*/ 154 w 421"/>
                  <a:gd name="T13" fmla="*/ 32 h 80"/>
                  <a:gd name="T14" fmla="*/ 178 w 421"/>
                  <a:gd name="T15" fmla="*/ 38 h 80"/>
                  <a:gd name="T16" fmla="*/ 203 w 421"/>
                  <a:gd name="T17" fmla="*/ 45 h 80"/>
                  <a:gd name="T18" fmla="*/ 229 w 421"/>
                  <a:gd name="T19" fmla="*/ 51 h 80"/>
                  <a:gd name="T20" fmla="*/ 254 w 421"/>
                  <a:gd name="T21" fmla="*/ 56 h 80"/>
                  <a:gd name="T22" fmla="*/ 281 w 421"/>
                  <a:gd name="T23" fmla="*/ 61 h 80"/>
                  <a:gd name="T24" fmla="*/ 307 w 421"/>
                  <a:gd name="T25" fmla="*/ 65 h 80"/>
                  <a:gd name="T26" fmla="*/ 335 w 421"/>
                  <a:gd name="T27" fmla="*/ 67 h 80"/>
                  <a:gd name="T28" fmla="*/ 362 w 421"/>
                  <a:gd name="T29" fmla="*/ 69 h 80"/>
                  <a:gd name="T30" fmla="*/ 389 w 421"/>
                  <a:gd name="T31" fmla="*/ 68 h 80"/>
                  <a:gd name="T32" fmla="*/ 418 w 421"/>
                  <a:gd name="T33" fmla="*/ 66 h 80"/>
                  <a:gd name="T34" fmla="*/ 404 w 421"/>
                  <a:gd name="T35" fmla="*/ 78 h 80"/>
                  <a:gd name="T36" fmla="*/ 375 w 421"/>
                  <a:gd name="T37" fmla="*/ 79 h 80"/>
                  <a:gd name="T38" fmla="*/ 348 w 421"/>
                  <a:gd name="T39" fmla="*/ 79 h 80"/>
                  <a:gd name="T40" fmla="*/ 320 w 421"/>
                  <a:gd name="T41" fmla="*/ 76 h 80"/>
                  <a:gd name="T42" fmla="*/ 293 w 421"/>
                  <a:gd name="T43" fmla="*/ 73 h 80"/>
                  <a:gd name="T44" fmla="*/ 265 w 421"/>
                  <a:gd name="T45" fmla="*/ 69 h 80"/>
                  <a:gd name="T46" fmla="*/ 239 w 421"/>
                  <a:gd name="T47" fmla="*/ 63 h 80"/>
                  <a:gd name="T48" fmla="*/ 214 w 421"/>
                  <a:gd name="T49" fmla="*/ 58 h 80"/>
                  <a:gd name="T50" fmla="*/ 188 w 421"/>
                  <a:gd name="T51" fmla="*/ 51 h 80"/>
                  <a:gd name="T52" fmla="*/ 163 w 421"/>
                  <a:gd name="T53" fmla="*/ 45 h 80"/>
                  <a:gd name="T54" fmla="*/ 138 w 421"/>
                  <a:gd name="T55" fmla="*/ 38 h 80"/>
                  <a:gd name="T56" fmla="*/ 113 w 421"/>
                  <a:gd name="T57" fmla="*/ 32 h 80"/>
                  <a:gd name="T58" fmla="*/ 89 w 421"/>
                  <a:gd name="T59" fmla="*/ 25 h 80"/>
                  <a:gd name="T60" fmla="*/ 65 w 421"/>
                  <a:gd name="T61" fmla="*/ 20 h 80"/>
                  <a:gd name="T62" fmla="*/ 41 w 421"/>
                  <a:gd name="T63" fmla="*/ 15 h 80"/>
                  <a:gd name="T64" fmla="*/ 17 w 421"/>
                  <a:gd name="T65" fmla="*/ 11 h 80"/>
                  <a:gd name="T66" fmla="*/ 0 w 421"/>
                  <a:gd name="T67" fmla="*/ 5 h 80"/>
                  <a:gd name="T68" fmla="*/ 3 w 421"/>
                  <a:gd name="T69" fmla="*/ 9 h 80"/>
                  <a:gd name="T70" fmla="*/ 1 w 421"/>
                  <a:gd name="T71" fmla="*/ 7 h 80"/>
                  <a:gd name="T72" fmla="*/ 1 w 421"/>
                  <a:gd name="T73" fmla="*/ 3 h 80"/>
                  <a:gd name="T74" fmla="*/ 4 w 421"/>
                  <a:gd name="T75" fmla="*/ 0 h 80"/>
                  <a:gd name="T76" fmla="*/ 11 w 421"/>
                  <a:gd name="T77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21" h="80">
                    <a:moveTo>
                      <a:pt x="11" y="5"/>
                    </a:moveTo>
                    <a:lnTo>
                      <a:pt x="6" y="0"/>
                    </a:lnTo>
                    <a:lnTo>
                      <a:pt x="18" y="1"/>
                    </a:lnTo>
                    <a:lnTo>
                      <a:pt x="30" y="3"/>
                    </a:lnTo>
                    <a:lnTo>
                      <a:pt x="43" y="5"/>
                    </a:lnTo>
                    <a:lnTo>
                      <a:pt x="55" y="8"/>
                    </a:lnTo>
                    <a:lnTo>
                      <a:pt x="67" y="10"/>
                    </a:lnTo>
                    <a:lnTo>
                      <a:pt x="79" y="13"/>
                    </a:lnTo>
                    <a:lnTo>
                      <a:pt x="91" y="16"/>
                    </a:lnTo>
                    <a:lnTo>
                      <a:pt x="103" y="19"/>
                    </a:lnTo>
                    <a:lnTo>
                      <a:pt x="116" y="22"/>
                    </a:lnTo>
                    <a:lnTo>
                      <a:pt x="128" y="25"/>
                    </a:lnTo>
                    <a:lnTo>
                      <a:pt x="141" y="28"/>
                    </a:lnTo>
                    <a:lnTo>
                      <a:pt x="154" y="32"/>
                    </a:lnTo>
                    <a:lnTo>
                      <a:pt x="166" y="35"/>
                    </a:lnTo>
                    <a:lnTo>
                      <a:pt x="178" y="38"/>
                    </a:lnTo>
                    <a:lnTo>
                      <a:pt x="191" y="41"/>
                    </a:lnTo>
                    <a:lnTo>
                      <a:pt x="203" y="45"/>
                    </a:lnTo>
                    <a:lnTo>
                      <a:pt x="216" y="48"/>
                    </a:lnTo>
                    <a:lnTo>
                      <a:pt x="229" y="51"/>
                    </a:lnTo>
                    <a:lnTo>
                      <a:pt x="241" y="54"/>
                    </a:lnTo>
                    <a:lnTo>
                      <a:pt x="254" y="56"/>
                    </a:lnTo>
                    <a:lnTo>
                      <a:pt x="267" y="59"/>
                    </a:lnTo>
                    <a:lnTo>
                      <a:pt x="281" y="61"/>
                    </a:lnTo>
                    <a:lnTo>
                      <a:pt x="294" y="63"/>
                    </a:lnTo>
                    <a:lnTo>
                      <a:pt x="307" y="65"/>
                    </a:lnTo>
                    <a:lnTo>
                      <a:pt x="321" y="66"/>
                    </a:lnTo>
                    <a:lnTo>
                      <a:pt x="335" y="67"/>
                    </a:lnTo>
                    <a:lnTo>
                      <a:pt x="348" y="68"/>
                    </a:lnTo>
                    <a:lnTo>
                      <a:pt x="362" y="69"/>
                    </a:lnTo>
                    <a:lnTo>
                      <a:pt x="375" y="69"/>
                    </a:lnTo>
                    <a:lnTo>
                      <a:pt x="389" y="68"/>
                    </a:lnTo>
                    <a:lnTo>
                      <a:pt x="404" y="68"/>
                    </a:lnTo>
                    <a:lnTo>
                      <a:pt x="418" y="66"/>
                    </a:lnTo>
                    <a:lnTo>
                      <a:pt x="420" y="77"/>
                    </a:lnTo>
                    <a:lnTo>
                      <a:pt x="404" y="78"/>
                    </a:lnTo>
                    <a:lnTo>
                      <a:pt x="390" y="79"/>
                    </a:lnTo>
                    <a:lnTo>
                      <a:pt x="375" y="79"/>
                    </a:lnTo>
                    <a:lnTo>
                      <a:pt x="362" y="79"/>
                    </a:lnTo>
                    <a:lnTo>
                      <a:pt x="348" y="79"/>
                    </a:lnTo>
                    <a:lnTo>
                      <a:pt x="334" y="78"/>
                    </a:lnTo>
                    <a:lnTo>
                      <a:pt x="320" y="76"/>
                    </a:lnTo>
                    <a:lnTo>
                      <a:pt x="307" y="75"/>
                    </a:lnTo>
                    <a:lnTo>
                      <a:pt x="293" y="73"/>
                    </a:lnTo>
                    <a:lnTo>
                      <a:pt x="278" y="71"/>
                    </a:lnTo>
                    <a:lnTo>
                      <a:pt x="265" y="69"/>
                    </a:lnTo>
                    <a:lnTo>
                      <a:pt x="252" y="66"/>
                    </a:lnTo>
                    <a:lnTo>
                      <a:pt x="239" y="63"/>
                    </a:lnTo>
                    <a:lnTo>
                      <a:pt x="226" y="61"/>
                    </a:lnTo>
                    <a:lnTo>
                      <a:pt x="214" y="58"/>
                    </a:lnTo>
                    <a:lnTo>
                      <a:pt x="201" y="55"/>
                    </a:lnTo>
                    <a:lnTo>
                      <a:pt x="188" y="51"/>
                    </a:lnTo>
                    <a:lnTo>
                      <a:pt x="176" y="48"/>
                    </a:lnTo>
                    <a:lnTo>
                      <a:pt x="163" y="45"/>
                    </a:lnTo>
                    <a:lnTo>
                      <a:pt x="151" y="42"/>
                    </a:lnTo>
                    <a:lnTo>
                      <a:pt x="138" y="38"/>
                    </a:lnTo>
                    <a:lnTo>
                      <a:pt x="125" y="35"/>
                    </a:lnTo>
                    <a:lnTo>
                      <a:pt x="113" y="32"/>
                    </a:lnTo>
                    <a:lnTo>
                      <a:pt x="101" y="29"/>
                    </a:lnTo>
                    <a:lnTo>
                      <a:pt x="89" y="25"/>
                    </a:lnTo>
                    <a:lnTo>
                      <a:pt x="77" y="23"/>
                    </a:lnTo>
                    <a:lnTo>
                      <a:pt x="65" y="20"/>
                    </a:lnTo>
                    <a:lnTo>
                      <a:pt x="53" y="17"/>
                    </a:lnTo>
                    <a:lnTo>
                      <a:pt x="41" y="15"/>
                    </a:lnTo>
                    <a:lnTo>
                      <a:pt x="29" y="13"/>
                    </a:lnTo>
                    <a:lnTo>
                      <a:pt x="17" y="11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3" y="9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11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19" name="Freeform 251">
                <a:extLst>
                  <a:ext uri="{FF2B5EF4-FFF2-40B4-BE49-F238E27FC236}">
                    <a16:creationId xmlns:a16="http://schemas.microsoft.com/office/drawing/2014/main" id="{54A269E6-3C0F-1BFE-0929-86B5873D4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1630"/>
                <a:ext cx="733" cy="1396"/>
              </a:xfrm>
              <a:custGeom>
                <a:avLst/>
                <a:gdLst>
                  <a:gd name="T0" fmla="*/ 17 w 733"/>
                  <a:gd name="T1" fmla="*/ 129 h 1396"/>
                  <a:gd name="T2" fmla="*/ 15 w 733"/>
                  <a:gd name="T3" fmla="*/ 200 h 1396"/>
                  <a:gd name="T4" fmla="*/ 6 w 733"/>
                  <a:gd name="T5" fmla="*/ 260 h 1396"/>
                  <a:gd name="T6" fmla="*/ 47 w 733"/>
                  <a:gd name="T7" fmla="*/ 322 h 1396"/>
                  <a:gd name="T8" fmla="*/ 82 w 733"/>
                  <a:gd name="T9" fmla="*/ 379 h 1396"/>
                  <a:gd name="T10" fmla="*/ 116 w 733"/>
                  <a:gd name="T11" fmla="*/ 411 h 1396"/>
                  <a:gd name="T12" fmla="*/ 175 w 733"/>
                  <a:gd name="T13" fmla="*/ 412 h 1396"/>
                  <a:gd name="T14" fmla="*/ 230 w 733"/>
                  <a:gd name="T15" fmla="*/ 393 h 1396"/>
                  <a:gd name="T16" fmla="*/ 259 w 733"/>
                  <a:gd name="T17" fmla="*/ 414 h 1396"/>
                  <a:gd name="T18" fmla="*/ 268 w 733"/>
                  <a:gd name="T19" fmla="*/ 454 h 1396"/>
                  <a:gd name="T20" fmla="*/ 253 w 733"/>
                  <a:gd name="T21" fmla="*/ 464 h 1396"/>
                  <a:gd name="T22" fmla="*/ 219 w 733"/>
                  <a:gd name="T23" fmla="*/ 453 h 1396"/>
                  <a:gd name="T24" fmla="*/ 190 w 733"/>
                  <a:gd name="T25" fmla="*/ 458 h 1396"/>
                  <a:gd name="T26" fmla="*/ 190 w 733"/>
                  <a:gd name="T27" fmla="*/ 490 h 1396"/>
                  <a:gd name="T28" fmla="*/ 203 w 733"/>
                  <a:gd name="T29" fmla="*/ 512 h 1396"/>
                  <a:gd name="T30" fmla="*/ 243 w 733"/>
                  <a:gd name="T31" fmla="*/ 535 h 1396"/>
                  <a:gd name="T32" fmla="*/ 307 w 733"/>
                  <a:gd name="T33" fmla="*/ 520 h 1396"/>
                  <a:gd name="T34" fmla="*/ 363 w 733"/>
                  <a:gd name="T35" fmla="*/ 470 h 1396"/>
                  <a:gd name="T36" fmla="*/ 402 w 733"/>
                  <a:gd name="T37" fmla="*/ 440 h 1396"/>
                  <a:gd name="T38" fmla="*/ 378 w 733"/>
                  <a:gd name="T39" fmla="*/ 435 h 1396"/>
                  <a:gd name="T40" fmla="*/ 354 w 733"/>
                  <a:gd name="T41" fmla="*/ 412 h 1396"/>
                  <a:gd name="T42" fmla="*/ 349 w 733"/>
                  <a:gd name="T43" fmla="*/ 365 h 1396"/>
                  <a:gd name="T44" fmla="*/ 341 w 733"/>
                  <a:gd name="T45" fmla="*/ 317 h 1396"/>
                  <a:gd name="T46" fmla="*/ 297 w 733"/>
                  <a:gd name="T47" fmla="*/ 254 h 1396"/>
                  <a:gd name="T48" fmla="*/ 291 w 733"/>
                  <a:gd name="T49" fmla="*/ 187 h 1396"/>
                  <a:gd name="T50" fmla="*/ 310 w 733"/>
                  <a:gd name="T51" fmla="*/ 157 h 1396"/>
                  <a:gd name="T52" fmla="*/ 317 w 733"/>
                  <a:gd name="T53" fmla="*/ 137 h 1396"/>
                  <a:gd name="T54" fmla="*/ 309 w 733"/>
                  <a:gd name="T55" fmla="*/ 114 h 1396"/>
                  <a:gd name="T56" fmla="*/ 290 w 733"/>
                  <a:gd name="T57" fmla="*/ 98 h 1396"/>
                  <a:gd name="T58" fmla="*/ 250 w 733"/>
                  <a:gd name="T59" fmla="*/ 69 h 1396"/>
                  <a:gd name="T60" fmla="*/ 216 w 733"/>
                  <a:gd name="T61" fmla="*/ 39 h 1396"/>
                  <a:gd name="T62" fmla="*/ 184 w 733"/>
                  <a:gd name="T63" fmla="*/ 14 h 1396"/>
                  <a:gd name="T64" fmla="*/ 161 w 733"/>
                  <a:gd name="T65" fmla="*/ 19 h 1396"/>
                  <a:gd name="T66" fmla="*/ 92 w 733"/>
                  <a:gd name="T67" fmla="*/ 41 h 1396"/>
                  <a:gd name="T68" fmla="*/ 42 w 733"/>
                  <a:gd name="T69" fmla="*/ 45 h 1396"/>
                  <a:gd name="T70" fmla="*/ 724 w 733"/>
                  <a:gd name="T71" fmla="*/ 1125 h 1396"/>
                  <a:gd name="T72" fmla="*/ 730 w 733"/>
                  <a:gd name="T73" fmla="*/ 1188 h 1396"/>
                  <a:gd name="T74" fmla="*/ 727 w 733"/>
                  <a:gd name="T75" fmla="*/ 1238 h 1396"/>
                  <a:gd name="T76" fmla="*/ 701 w 733"/>
                  <a:gd name="T77" fmla="*/ 1256 h 1396"/>
                  <a:gd name="T78" fmla="*/ 681 w 733"/>
                  <a:gd name="T79" fmla="*/ 1259 h 1396"/>
                  <a:gd name="T80" fmla="*/ 656 w 733"/>
                  <a:gd name="T81" fmla="*/ 1276 h 1396"/>
                  <a:gd name="T82" fmla="*/ 634 w 733"/>
                  <a:gd name="T83" fmla="*/ 1280 h 1396"/>
                  <a:gd name="T84" fmla="*/ 609 w 733"/>
                  <a:gd name="T85" fmla="*/ 1300 h 1396"/>
                  <a:gd name="T86" fmla="*/ 590 w 733"/>
                  <a:gd name="T87" fmla="*/ 1304 h 1396"/>
                  <a:gd name="T88" fmla="*/ 584 w 733"/>
                  <a:gd name="T89" fmla="*/ 1342 h 1396"/>
                  <a:gd name="T90" fmla="*/ 575 w 733"/>
                  <a:gd name="T91" fmla="*/ 1382 h 1396"/>
                  <a:gd name="T92" fmla="*/ 544 w 733"/>
                  <a:gd name="T93" fmla="*/ 1392 h 1396"/>
                  <a:gd name="T94" fmla="*/ 529 w 733"/>
                  <a:gd name="T95" fmla="*/ 1363 h 1396"/>
                  <a:gd name="T96" fmla="*/ 530 w 733"/>
                  <a:gd name="T97" fmla="*/ 1326 h 1396"/>
                  <a:gd name="T98" fmla="*/ 534 w 733"/>
                  <a:gd name="T99" fmla="*/ 1284 h 1396"/>
                  <a:gd name="T100" fmla="*/ 537 w 733"/>
                  <a:gd name="T101" fmla="*/ 1205 h 1396"/>
                  <a:gd name="T102" fmla="*/ 534 w 733"/>
                  <a:gd name="T103" fmla="*/ 1174 h 1396"/>
                  <a:gd name="T104" fmla="*/ 524 w 733"/>
                  <a:gd name="T105" fmla="*/ 1199 h 1396"/>
                  <a:gd name="T106" fmla="*/ 495 w 733"/>
                  <a:gd name="T107" fmla="*/ 1238 h 1396"/>
                  <a:gd name="T108" fmla="*/ 456 w 733"/>
                  <a:gd name="T109" fmla="*/ 1252 h 1396"/>
                  <a:gd name="T110" fmla="*/ 444 w 733"/>
                  <a:gd name="T111" fmla="*/ 1223 h 1396"/>
                  <a:gd name="T112" fmla="*/ 474 w 733"/>
                  <a:gd name="T113" fmla="*/ 1187 h 1396"/>
                  <a:gd name="T114" fmla="*/ 493 w 733"/>
                  <a:gd name="T115" fmla="*/ 1126 h 1396"/>
                  <a:gd name="T116" fmla="*/ 540 w 733"/>
                  <a:gd name="T117" fmla="*/ 1099 h 1396"/>
                  <a:gd name="T118" fmla="*/ 594 w 733"/>
                  <a:gd name="T119" fmla="*/ 1117 h 1396"/>
                  <a:gd name="T120" fmla="*/ 646 w 733"/>
                  <a:gd name="T121" fmla="*/ 1121 h 1396"/>
                  <a:gd name="T122" fmla="*/ 695 w 733"/>
                  <a:gd name="T123" fmla="*/ 1115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33" h="1396">
                    <a:moveTo>
                      <a:pt x="24" y="53"/>
                    </a:moveTo>
                    <a:lnTo>
                      <a:pt x="20" y="63"/>
                    </a:lnTo>
                    <a:lnTo>
                      <a:pt x="17" y="74"/>
                    </a:lnTo>
                    <a:lnTo>
                      <a:pt x="16" y="85"/>
                    </a:lnTo>
                    <a:lnTo>
                      <a:pt x="15" y="96"/>
                    </a:lnTo>
                    <a:lnTo>
                      <a:pt x="15" y="107"/>
                    </a:lnTo>
                    <a:lnTo>
                      <a:pt x="16" y="118"/>
                    </a:lnTo>
                    <a:lnTo>
                      <a:pt x="17" y="129"/>
                    </a:lnTo>
                    <a:lnTo>
                      <a:pt x="18" y="140"/>
                    </a:lnTo>
                    <a:lnTo>
                      <a:pt x="19" y="150"/>
                    </a:lnTo>
                    <a:lnTo>
                      <a:pt x="20" y="160"/>
                    </a:lnTo>
                    <a:lnTo>
                      <a:pt x="21" y="170"/>
                    </a:lnTo>
                    <a:lnTo>
                      <a:pt x="21" y="178"/>
                    </a:lnTo>
                    <a:lnTo>
                      <a:pt x="20" y="186"/>
                    </a:lnTo>
                    <a:lnTo>
                      <a:pt x="18" y="193"/>
                    </a:lnTo>
                    <a:lnTo>
                      <a:pt x="15" y="200"/>
                    </a:lnTo>
                    <a:lnTo>
                      <a:pt x="11" y="205"/>
                    </a:lnTo>
                    <a:lnTo>
                      <a:pt x="6" y="212"/>
                    </a:lnTo>
                    <a:lnTo>
                      <a:pt x="2" y="219"/>
                    </a:lnTo>
                    <a:lnTo>
                      <a:pt x="0" y="227"/>
                    </a:lnTo>
                    <a:lnTo>
                      <a:pt x="0" y="235"/>
                    </a:lnTo>
                    <a:lnTo>
                      <a:pt x="1" y="243"/>
                    </a:lnTo>
                    <a:lnTo>
                      <a:pt x="3" y="252"/>
                    </a:lnTo>
                    <a:lnTo>
                      <a:pt x="6" y="260"/>
                    </a:lnTo>
                    <a:lnTo>
                      <a:pt x="9" y="269"/>
                    </a:lnTo>
                    <a:lnTo>
                      <a:pt x="14" y="277"/>
                    </a:lnTo>
                    <a:lnTo>
                      <a:pt x="19" y="285"/>
                    </a:lnTo>
                    <a:lnTo>
                      <a:pt x="24" y="293"/>
                    </a:lnTo>
                    <a:lnTo>
                      <a:pt x="30" y="301"/>
                    </a:lnTo>
                    <a:lnTo>
                      <a:pt x="36" y="308"/>
                    </a:lnTo>
                    <a:lnTo>
                      <a:pt x="41" y="316"/>
                    </a:lnTo>
                    <a:lnTo>
                      <a:pt x="47" y="322"/>
                    </a:lnTo>
                    <a:lnTo>
                      <a:pt x="51" y="328"/>
                    </a:lnTo>
                    <a:lnTo>
                      <a:pt x="55" y="336"/>
                    </a:lnTo>
                    <a:lnTo>
                      <a:pt x="59" y="344"/>
                    </a:lnTo>
                    <a:lnTo>
                      <a:pt x="64" y="352"/>
                    </a:lnTo>
                    <a:lnTo>
                      <a:pt x="69" y="359"/>
                    </a:lnTo>
                    <a:lnTo>
                      <a:pt x="73" y="366"/>
                    </a:lnTo>
                    <a:lnTo>
                      <a:pt x="78" y="373"/>
                    </a:lnTo>
                    <a:lnTo>
                      <a:pt x="82" y="379"/>
                    </a:lnTo>
                    <a:lnTo>
                      <a:pt x="87" y="385"/>
                    </a:lnTo>
                    <a:lnTo>
                      <a:pt x="92" y="391"/>
                    </a:lnTo>
                    <a:lnTo>
                      <a:pt x="96" y="396"/>
                    </a:lnTo>
                    <a:lnTo>
                      <a:pt x="101" y="400"/>
                    </a:lnTo>
                    <a:lnTo>
                      <a:pt x="105" y="404"/>
                    </a:lnTo>
                    <a:lnTo>
                      <a:pt x="109" y="407"/>
                    </a:lnTo>
                    <a:lnTo>
                      <a:pt x="113" y="409"/>
                    </a:lnTo>
                    <a:lnTo>
                      <a:pt x="116" y="411"/>
                    </a:lnTo>
                    <a:lnTo>
                      <a:pt x="119" y="413"/>
                    </a:lnTo>
                    <a:lnTo>
                      <a:pt x="129" y="415"/>
                    </a:lnTo>
                    <a:lnTo>
                      <a:pt x="138" y="416"/>
                    </a:lnTo>
                    <a:lnTo>
                      <a:pt x="146" y="417"/>
                    </a:lnTo>
                    <a:lnTo>
                      <a:pt x="154" y="417"/>
                    </a:lnTo>
                    <a:lnTo>
                      <a:pt x="161" y="416"/>
                    </a:lnTo>
                    <a:lnTo>
                      <a:pt x="168" y="414"/>
                    </a:lnTo>
                    <a:lnTo>
                      <a:pt x="175" y="412"/>
                    </a:lnTo>
                    <a:lnTo>
                      <a:pt x="182" y="410"/>
                    </a:lnTo>
                    <a:lnTo>
                      <a:pt x="189" y="407"/>
                    </a:lnTo>
                    <a:lnTo>
                      <a:pt x="196" y="405"/>
                    </a:lnTo>
                    <a:lnTo>
                      <a:pt x="202" y="402"/>
                    </a:lnTo>
                    <a:lnTo>
                      <a:pt x="209" y="400"/>
                    </a:lnTo>
                    <a:lnTo>
                      <a:pt x="215" y="397"/>
                    </a:lnTo>
                    <a:lnTo>
                      <a:pt x="222" y="395"/>
                    </a:lnTo>
                    <a:lnTo>
                      <a:pt x="230" y="393"/>
                    </a:lnTo>
                    <a:lnTo>
                      <a:pt x="237" y="392"/>
                    </a:lnTo>
                    <a:lnTo>
                      <a:pt x="242" y="392"/>
                    </a:lnTo>
                    <a:lnTo>
                      <a:pt x="246" y="394"/>
                    </a:lnTo>
                    <a:lnTo>
                      <a:pt x="249" y="397"/>
                    </a:lnTo>
                    <a:lnTo>
                      <a:pt x="252" y="400"/>
                    </a:lnTo>
                    <a:lnTo>
                      <a:pt x="255" y="404"/>
                    </a:lnTo>
                    <a:lnTo>
                      <a:pt x="258" y="409"/>
                    </a:lnTo>
                    <a:lnTo>
                      <a:pt x="259" y="414"/>
                    </a:lnTo>
                    <a:lnTo>
                      <a:pt x="261" y="419"/>
                    </a:lnTo>
                    <a:lnTo>
                      <a:pt x="263" y="425"/>
                    </a:lnTo>
                    <a:lnTo>
                      <a:pt x="264" y="430"/>
                    </a:lnTo>
                    <a:lnTo>
                      <a:pt x="265" y="436"/>
                    </a:lnTo>
                    <a:lnTo>
                      <a:pt x="266" y="441"/>
                    </a:lnTo>
                    <a:lnTo>
                      <a:pt x="266" y="446"/>
                    </a:lnTo>
                    <a:lnTo>
                      <a:pt x="267" y="450"/>
                    </a:lnTo>
                    <a:lnTo>
                      <a:pt x="268" y="454"/>
                    </a:lnTo>
                    <a:lnTo>
                      <a:pt x="268" y="457"/>
                    </a:lnTo>
                    <a:lnTo>
                      <a:pt x="265" y="458"/>
                    </a:lnTo>
                    <a:lnTo>
                      <a:pt x="264" y="459"/>
                    </a:lnTo>
                    <a:lnTo>
                      <a:pt x="263" y="461"/>
                    </a:lnTo>
                    <a:lnTo>
                      <a:pt x="263" y="463"/>
                    </a:lnTo>
                    <a:lnTo>
                      <a:pt x="260" y="464"/>
                    </a:lnTo>
                    <a:lnTo>
                      <a:pt x="257" y="464"/>
                    </a:lnTo>
                    <a:lnTo>
                      <a:pt x="253" y="464"/>
                    </a:lnTo>
                    <a:lnTo>
                      <a:pt x="250" y="463"/>
                    </a:lnTo>
                    <a:lnTo>
                      <a:pt x="246" y="463"/>
                    </a:lnTo>
                    <a:lnTo>
                      <a:pt x="242" y="461"/>
                    </a:lnTo>
                    <a:lnTo>
                      <a:pt x="237" y="460"/>
                    </a:lnTo>
                    <a:lnTo>
                      <a:pt x="233" y="459"/>
                    </a:lnTo>
                    <a:lnTo>
                      <a:pt x="228" y="457"/>
                    </a:lnTo>
                    <a:lnTo>
                      <a:pt x="224" y="455"/>
                    </a:lnTo>
                    <a:lnTo>
                      <a:pt x="219" y="453"/>
                    </a:lnTo>
                    <a:lnTo>
                      <a:pt x="213" y="451"/>
                    </a:lnTo>
                    <a:lnTo>
                      <a:pt x="208" y="450"/>
                    </a:lnTo>
                    <a:lnTo>
                      <a:pt x="203" y="448"/>
                    </a:lnTo>
                    <a:lnTo>
                      <a:pt x="198" y="447"/>
                    </a:lnTo>
                    <a:lnTo>
                      <a:pt x="192" y="445"/>
                    </a:lnTo>
                    <a:lnTo>
                      <a:pt x="191" y="449"/>
                    </a:lnTo>
                    <a:lnTo>
                      <a:pt x="190" y="453"/>
                    </a:lnTo>
                    <a:lnTo>
                      <a:pt x="190" y="458"/>
                    </a:lnTo>
                    <a:lnTo>
                      <a:pt x="189" y="462"/>
                    </a:lnTo>
                    <a:lnTo>
                      <a:pt x="189" y="466"/>
                    </a:lnTo>
                    <a:lnTo>
                      <a:pt x="189" y="470"/>
                    </a:lnTo>
                    <a:lnTo>
                      <a:pt x="189" y="475"/>
                    </a:lnTo>
                    <a:lnTo>
                      <a:pt x="189" y="479"/>
                    </a:lnTo>
                    <a:lnTo>
                      <a:pt x="189" y="483"/>
                    </a:lnTo>
                    <a:lnTo>
                      <a:pt x="190" y="487"/>
                    </a:lnTo>
                    <a:lnTo>
                      <a:pt x="190" y="490"/>
                    </a:lnTo>
                    <a:lnTo>
                      <a:pt x="191" y="494"/>
                    </a:lnTo>
                    <a:lnTo>
                      <a:pt x="192" y="498"/>
                    </a:lnTo>
                    <a:lnTo>
                      <a:pt x="193" y="501"/>
                    </a:lnTo>
                    <a:lnTo>
                      <a:pt x="195" y="504"/>
                    </a:lnTo>
                    <a:lnTo>
                      <a:pt x="197" y="507"/>
                    </a:lnTo>
                    <a:lnTo>
                      <a:pt x="198" y="508"/>
                    </a:lnTo>
                    <a:lnTo>
                      <a:pt x="200" y="510"/>
                    </a:lnTo>
                    <a:lnTo>
                      <a:pt x="203" y="512"/>
                    </a:lnTo>
                    <a:lnTo>
                      <a:pt x="206" y="515"/>
                    </a:lnTo>
                    <a:lnTo>
                      <a:pt x="210" y="518"/>
                    </a:lnTo>
                    <a:lnTo>
                      <a:pt x="215" y="521"/>
                    </a:lnTo>
                    <a:lnTo>
                      <a:pt x="219" y="524"/>
                    </a:lnTo>
                    <a:lnTo>
                      <a:pt x="225" y="528"/>
                    </a:lnTo>
                    <a:lnTo>
                      <a:pt x="230" y="530"/>
                    </a:lnTo>
                    <a:lnTo>
                      <a:pt x="236" y="533"/>
                    </a:lnTo>
                    <a:lnTo>
                      <a:pt x="243" y="535"/>
                    </a:lnTo>
                    <a:lnTo>
                      <a:pt x="249" y="536"/>
                    </a:lnTo>
                    <a:lnTo>
                      <a:pt x="256" y="537"/>
                    </a:lnTo>
                    <a:lnTo>
                      <a:pt x="263" y="537"/>
                    </a:lnTo>
                    <a:lnTo>
                      <a:pt x="270" y="536"/>
                    </a:lnTo>
                    <a:lnTo>
                      <a:pt x="278" y="535"/>
                    </a:lnTo>
                    <a:lnTo>
                      <a:pt x="288" y="530"/>
                    </a:lnTo>
                    <a:lnTo>
                      <a:pt x="297" y="525"/>
                    </a:lnTo>
                    <a:lnTo>
                      <a:pt x="307" y="520"/>
                    </a:lnTo>
                    <a:lnTo>
                      <a:pt x="314" y="514"/>
                    </a:lnTo>
                    <a:lnTo>
                      <a:pt x="322" y="508"/>
                    </a:lnTo>
                    <a:lnTo>
                      <a:pt x="329" y="502"/>
                    </a:lnTo>
                    <a:lnTo>
                      <a:pt x="336" y="496"/>
                    </a:lnTo>
                    <a:lnTo>
                      <a:pt x="343" y="490"/>
                    </a:lnTo>
                    <a:lnTo>
                      <a:pt x="349" y="483"/>
                    </a:lnTo>
                    <a:lnTo>
                      <a:pt x="356" y="477"/>
                    </a:lnTo>
                    <a:lnTo>
                      <a:pt x="363" y="470"/>
                    </a:lnTo>
                    <a:lnTo>
                      <a:pt x="371" y="464"/>
                    </a:lnTo>
                    <a:lnTo>
                      <a:pt x="379" y="458"/>
                    </a:lnTo>
                    <a:lnTo>
                      <a:pt x="388" y="452"/>
                    </a:lnTo>
                    <a:lnTo>
                      <a:pt x="397" y="446"/>
                    </a:lnTo>
                    <a:lnTo>
                      <a:pt x="407" y="440"/>
                    </a:lnTo>
                    <a:lnTo>
                      <a:pt x="406" y="440"/>
                    </a:lnTo>
                    <a:lnTo>
                      <a:pt x="404" y="440"/>
                    </a:lnTo>
                    <a:lnTo>
                      <a:pt x="402" y="440"/>
                    </a:lnTo>
                    <a:lnTo>
                      <a:pt x="400" y="440"/>
                    </a:lnTo>
                    <a:lnTo>
                      <a:pt x="397" y="439"/>
                    </a:lnTo>
                    <a:lnTo>
                      <a:pt x="394" y="439"/>
                    </a:lnTo>
                    <a:lnTo>
                      <a:pt x="391" y="438"/>
                    </a:lnTo>
                    <a:lnTo>
                      <a:pt x="388" y="438"/>
                    </a:lnTo>
                    <a:lnTo>
                      <a:pt x="384" y="437"/>
                    </a:lnTo>
                    <a:lnTo>
                      <a:pt x="381" y="436"/>
                    </a:lnTo>
                    <a:lnTo>
                      <a:pt x="378" y="435"/>
                    </a:lnTo>
                    <a:lnTo>
                      <a:pt x="375" y="434"/>
                    </a:lnTo>
                    <a:lnTo>
                      <a:pt x="372" y="433"/>
                    </a:lnTo>
                    <a:lnTo>
                      <a:pt x="370" y="431"/>
                    </a:lnTo>
                    <a:lnTo>
                      <a:pt x="367" y="430"/>
                    </a:lnTo>
                    <a:lnTo>
                      <a:pt x="365" y="428"/>
                    </a:lnTo>
                    <a:lnTo>
                      <a:pt x="361" y="423"/>
                    </a:lnTo>
                    <a:lnTo>
                      <a:pt x="357" y="417"/>
                    </a:lnTo>
                    <a:lnTo>
                      <a:pt x="354" y="412"/>
                    </a:lnTo>
                    <a:lnTo>
                      <a:pt x="352" y="407"/>
                    </a:lnTo>
                    <a:lnTo>
                      <a:pt x="350" y="401"/>
                    </a:lnTo>
                    <a:lnTo>
                      <a:pt x="349" y="395"/>
                    </a:lnTo>
                    <a:lnTo>
                      <a:pt x="348" y="390"/>
                    </a:lnTo>
                    <a:lnTo>
                      <a:pt x="348" y="384"/>
                    </a:lnTo>
                    <a:lnTo>
                      <a:pt x="348" y="378"/>
                    </a:lnTo>
                    <a:lnTo>
                      <a:pt x="348" y="371"/>
                    </a:lnTo>
                    <a:lnTo>
                      <a:pt x="349" y="365"/>
                    </a:lnTo>
                    <a:lnTo>
                      <a:pt x="349" y="358"/>
                    </a:lnTo>
                    <a:lnTo>
                      <a:pt x="350" y="352"/>
                    </a:lnTo>
                    <a:lnTo>
                      <a:pt x="351" y="345"/>
                    </a:lnTo>
                    <a:lnTo>
                      <a:pt x="353" y="337"/>
                    </a:lnTo>
                    <a:lnTo>
                      <a:pt x="353" y="329"/>
                    </a:lnTo>
                    <a:lnTo>
                      <a:pt x="350" y="326"/>
                    </a:lnTo>
                    <a:lnTo>
                      <a:pt x="345" y="322"/>
                    </a:lnTo>
                    <a:lnTo>
                      <a:pt x="341" y="317"/>
                    </a:lnTo>
                    <a:lnTo>
                      <a:pt x="336" y="312"/>
                    </a:lnTo>
                    <a:lnTo>
                      <a:pt x="330" y="305"/>
                    </a:lnTo>
                    <a:lnTo>
                      <a:pt x="324" y="298"/>
                    </a:lnTo>
                    <a:lnTo>
                      <a:pt x="319" y="291"/>
                    </a:lnTo>
                    <a:lnTo>
                      <a:pt x="313" y="282"/>
                    </a:lnTo>
                    <a:lnTo>
                      <a:pt x="308" y="273"/>
                    </a:lnTo>
                    <a:lnTo>
                      <a:pt x="302" y="264"/>
                    </a:lnTo>
                    <a:lnTo>
                      <a:pt x="297" y="254"/>
                    </a:lnTo>
                    <a:lnTo>
                      <a:pt x="294" y="244"/>
                    </a:lnTo>
                    <a:lnTo>
                      <a:pt x="291" y="233"/>
                    </a:lnTo>
                    <a:lnTo>
                      <a:pt x="289" y="221"/>
                    </a:lnTo>
                    <a:lnTo>
                      <a:pt x="288" y="210"/>
                    </a:lnTo>
                    <a:lnTo>
                      <a:pt x="288" y="197"/>
                    </a:lnTo>
                    <a:lnTo>
                      <a:pt x="289" y="194"/>
                    </a:lnTo>
                    <a:lnTo>
                      <a:pt x="289" y="191"/>
                    </a:lnTo>
                    <a:lnTo>
                      <a:pt x="291" y="187"/>
                    </a:lnTo>
                    <a:lnTo>
                      <a:pt x="292" y="184"/>
                    </a:lnTo>
                    <a:lnTo>
                      <a:pt x="294" y="180"/>
                    </a:lnTo>
                    <a:lnTo>
                      <a:pt x="296" y="176"/>
                    </a:lnTo>
                    <a:lnTo>
                      <a:pt x="298" y="172"/>
                    </a:lnTo>
                    <a:lnTo>
                      <a:pt x="300" y="168"/>
                    </a:lnTo>
                    <a:lnTo>
                      <a:pt x="303" y="164"/>
                    </a:lnTo>
                    <a:lnTo>
                      <a:pt x="307" y="161"/>
                    </a:lnTo>
                    <a:lnTo>
                      <a:pt x="310" y="157"/>
                    </a:lnTo>
                    <a:lnTo>
                      <a:pt x="313" y="154"/>
                    </a:lnTo>
                    <a:lnTo>
                      <a:pt x="316" y="150"/>
                    </a:lnTo>
                    <a:lnTo>
                      <a:pt x="320" y="147"/>
                    </a:lnTo>
                    <a:lnTo>
                      <a:pt x="323" y="144"/>
                    </a:lnTo>
                    <a:lnTo>
                      <a:pt x="327" y="142"/>
                    </a:lnTo>
                    <a:lnTo>
                      <a:pt x="323" y="141"/>
                    </a:lnTo>
                    <a:lnTo>
                      <a:pt x="320" y="139"/>
                    </a:lnTo>
                    <a:lnTo>
                      <a:pt x="317" y="137"/>
                    </a:lnTo>
                    <a:lnTo>
                      <a:pt x="315" y="135"/>
                    </a:lnTo>
                    <a:lnTo>
                      <a:pt x="313" y="133"/>
                    </a:lnTo>
                    <a:lnTo>
                      <a:pt x="311" y="130"/>
                    </a:lnTo>
                    <a:lnTo>
                      <a:pt x="310" y="127"/>
                    </a:lnTo>
                    <a:lnTo>
                      <a:pt x="309" y="124"/>
                    </a:lnTo>
                    <a:lnTo>
                      <a:pt x="309" y="120"/>
                    </a:lnTo>
                    <a:lnTo>
                      <a:pt x="309" y="117"/>
                    </a:lnTo>
                    <a:lnTo>
                      <a:pt x="309" y="114"/>
                    </a:lnTo>
                    <a:lnTo>
                      <a:pt x="309" y="111"/>
                    </a:lnTo>
                    <a:lnTo>
                      <a:pt x="309" y="109"/>
                    </a:lnTo>
                    <a:lnTo>
                      <a:pt x="310" y="106"/>
                    </a:lnTo>
                    <a:lnTo>
                      <a:pt x="310" y="104"/>
                    </a:lnTo>
                    <a:lnTo>
                      <a:pt x="311" y="103"/>
                    </a:lnTo>
                    <a:lnTo>
                      <a:pt x="303" y="102"/>
                    </a:lnTo>
                    <a:lnTo>
                      <a:pt x="296" y="100"/>
                    </a:lnTo>
                    <a:lnTo>
                      <a:pt x="290" y="98"/>
                    </a:lnTo>
                    <a:lnTo>
                      <a:pt x="284" y="96"/>
                    </a:lnTo>
                    <a:lnTo>
                      <a:pt x="278" y="93"/>
                    </a:lnTo>
                    <a:lnTo>
                      <a:pt x="272" y="90"/>
                    </a:lnTo>
                    <a:lnTo>
                      <a:pt x="267" y="87"/>
                    </a:lnTo>
                    <a:lnTo>
                      <a:pt x="263" y="83"/>
                    </a:lnTo>
                    <a:lnTo>
                      <a:pt x="258" y="78"/>
                    </a:lnTo>
                    <a:lnTo>
                      <a:pt x="254" y="74"/>
                    </a:lnTo>
                    <a:lnTo>
                      <a:pt x="250" y="69"/>
                    </a:lnTo>
                    <a:lnTo>
                      <a:pt x="246" y="63"/>
                    </a:lnTo>
                    <a:lnTo>
                      <a:pt x="242" y="57"/>
                    </a:lnTo>
                    <a:lnTo>
                      <a:pt x="239" y="51"/>
                    </a:lnTo>
                    <a:lnTo>
                      <a:pt x="236" y="44"/>
                    </a:lnTo>
                    <a:lnTo>
                      <a:pt x="233" y="36"/>
                    </a:lnTo>
                    <a:lnTo>
                      <a:pt x="227" y="38"/>
                    </a:lnTo>
                    <a:lnTo>
                      <a:pt x="221" y="39"/>
                    </a:lnTo>
                    <a:lnTo>
                      <a:pt x="216" y="39"/>
                    </a:lnTo>
                    <a:lnTo>
                      <a:pt x="211" y="37"/>
                    </a:lnTo>
                    <a:lnTo>
                      <a:pt x="206" y="36"/>
                    </a:lnTo>
                    <a:lnTo>
                      <a:pt x="202" y="33"/>
                    </a:lnTo>
                    <a:lnTo>
                      <a:pt x="198" y="30"/>
                    </a:lnTo>
                    <a:lnTo>
                      <a:pt x="194" y="26"/>
                    </a:lnTo>
                    <a:lnTo>
                      <a:pt x="190" y="22"/>
                    </a:lnTo>
                    <a:lnTo>
                      <a:pt x="187" y="19"/>
                    </a:lnTo>
                    <a:lnTo>
                      <a:pt x="184" y="14"/>
                    </a:lnTo>
                    <a:lnTo>
                      <a:pt x="181" y="11"/>
                    </a:lnTo>
                    <a:lnTo>
                      <a:pt x="179" y="7"/>
                    </a:lnTo>
                    <a:lnTo>
                      <a:pt x="177" y="4"/>
                    </a:lnTo>
                    <a:lnTo>
                      <a:pt x="175" y="2"/>
                    </a:lnTo>
                    <a:lnTo>
                      <a:pt x="174" y="0"/>
                    </a:lnTo>
                    <a:lnTo>
                      <a:pt x="171" y="7"/>
                    </a:lnTo>
                    <a:lnTo>
                      <a:pt x="167" y="13"/>
                    </a:lnTo>
                    <a:lnTo>
                      <a:pt x="161" y="19"/>
                    </a:lnTo>
                    <a:lnTo>
                      <a:pt x="155" y="24"/>
                    </a:lnTo>
                    <a:lnTo>
                      <a:pt x="147" y="28"/>
                    </a:lnTo>
                    <a:lnTo>
                      <a:pt x="138" y="32"/>
                    </a:lnTo>
                    <a:lnTo>
                      <a:pt x="129" y="35"/>
                    </a:lnTo>
                    <a:lnTo>
                      <a:pt x="120" y="37"/>
                    </a:lnTo>
                    <a:lnTo>
                      <a:pt x="110" y="39"/>
                    </a:lnTo>
                    <a:lnTo>
                      <a:pt x="101" y="40"/>
                    </a:lnTo>
                    <a:lnTo>
                      <a:pt x="92" y="41"/>
                    </a:lnTo>
                    <a:lnTo>
                      <a:pt x="83" y="41"/>
                    </a:lnTo>
                    <a:lnTo>
                      <a:pt x="75" y="40"/>
                    </a:lnTo>
                    <a:lnTo>
                      <a:pt x="69" y="39"/>
                    </a:lnTo>
                    <a:lnTo>
                      <a:pt x="63" y="37"/>
                    </a:lnTo>
                    <a:lnTo>
                      <a:pt x="58" y="35"/>
                    </a:lnTo>
                    <a:lnTo>
                      <a:pt x="53" y="39"/>
                    </a:lnTo>
                    <a:lnTo>
                      <a:pt x="47" y="42"/>
                    </a:lnTo>
                    <a:lnTo>
                      <a:pt x="42" y="45"/>
                    </a:lnTo>
                    <a:lnTo>
                      <a:pt x="37" y="47"/>
                    </a:lnTo>
                    <a:lnTo>
                      <a:pt x="33" y="49"/>
                    </a:lnTo>
                    <a:lnTo>
                      <a:pt x="29" y="51"/>
                    </a:lnTo>
                    <a:lnTo>
                      <a:pt x="26" y="52"/>
                    </a:lnTo>
                    <a:lnTo>
                      <a:pt x="24" y="53"/>
                    </a:lnTo>
                    <a:lnTo>
                      <a:pt x="726" y="1107"/>
                    </a:lnTo>
                    <a:lnTo>
                      <a:pt x="724" y="1117"/>
                    </a:lnTo>
                    <a:lnTo>
                      <a:pt x="724" y="1125"/>
                    </a:lnTo>
                    <a:lnTo>
                      <a:pt x="724" y="1134"/>
                    </a:lnTo>
                    <a:lnTo>
                      <a:pt x="724" y="1142"/>
                    </a:lnTo>
                    <a:lnTo>
                      <a:pt x="724" y="1150"/>
                    </a:lnTo>
                    <a:lnTo>
                      <a:pt x="725" y="1158"/>
                    </a:lnTo>
                    <a:lnTo>
                      <a:pt x="726" y="1165"/>
                    </a:lnTo>
                    <a:lnTo>
                      <a:pt x="728" y="1173"/>
                    </a:lnTo>
                    <a:lnTo>
                      <a:pt x="729" y="1180"/>
                    </a:lnTo>
                    <a:lnTo>
                      <a:pt x="730" y="1188"/>
                    </a:lnTo>
                    <a:lnTo>
                      <a:pt x="731" y="1195"/>
                    </a:lnTo>
                    <a:lnTo>
                      <a:pt x="731" y="1202"/>
                    </a:lnTo>
                    <a:lnTo>
                      <a:pt x="732" y="1209"/>
                    </a:lnTo>
                    <a:lnTo>
                      <a:pt x="731" y="1216"/>
                    </a:lnTo>
                    <a:lnTo>
                      <a:pt x="731" y="1223"/>
                    </a:lnTo>
                    <a:lnTo>
                      <a:pt x="730" y="1230"/>
                    </a:lnTo>
                    <a:lnTo>
                      <a:pt x="729" y="1234"/>
                    </a:lnTo>
                    <a:lnTo>
                      <a:pt x="727" y="1238"/>
                    </a:lnTo>
                    <a:lnTo>
                      <a:pt x="725" y="1242"/>
                    </a:lnTo>
                    <a:lnTo>
                      <a:pt x="722" y="1245"/>
                    </a:lnTo>
                    <a:lnTo>
                      <a:pt x="719" y="1248"/>
                    </a:lnTo>
                    <a:lnTo>
                      <a:pt x="716" y="1250"/>
                    </a:lnTo>
                    <a:lnTo>
                      <a:pt x="713" y="1252"/>
                    </a:lnTo>
                    <a:lnTo>
                      <a:pt x="709" y="1254"/>
                    </a:lnTo>
                    <a:lnTo>
                      <a:pt x="705" y="1255"/>
                    </a:lnTo>
                    <a:lnTo>
                      <a:pt x="701" y="1256"/>
                    </a:lnTo>
                    <a:lnTo>
                      <a:pt x="698" y="1257"/>
                    </a:lnTo>
                    <a:lnTo>
                      <a:pt x="694" y="1257"/>
                    </a:lnTo>
                    <a:lnTo>
                      <a:pt x="691" y="1256"/>
                    </a:lnTo>
                    <a:lnTo>
                      <a:pt x="688" y="1256"/>
                    </a:lnTo>
                    <a:lnTo>
                      <a:pt x="685" y="1254"/>
                    </a:lnTo>
                    <a:lnTo>
                      <a:pt x="683" y="1253"/>
                    </a:lnTo>
                    <a:lnTo>
                      <a:pt x="682" y="1256"/>
                    </a:lnTo>
                    <a:lnTo>
                      <a:pt x="681" y="1259"/>
                    </a:lnTo>
                    <a:lnTo>
                      <a:pt x="679" y="1262"/>
                    </a:lnTo>
                    <a:lnTo>
                      <a:pt x="676" y="1264"/>
                    </a:lnTo>
                    <a:lnTo>
                      <a:pt x="674" y="1267"/>
                    </a:lnTo>
                    <a:lnTo>
                      <a:pt x="670" y="1269"/>
                    </a:lnTo>
                    <a:lnTo>
                      <a:pt x="666" y="1271"/>
                    </a:lnTo>
                    <a:lnTo>
                      <a:pt x="663" y="1273"/>
                    </a:lnTo>
                    <a:lnTo>
                      <a:pt x="659" y="1274"/>
                    </a:lnTo>
                    <a:lnTo>
                      <a:pt x="656" y="1276"/>
                    </a:lnTo>
                    <a:lnTo>
                      <a:pt x="652" y="1276"/>
                    </a:lnTo>
                    <a:lnTo>
                      <a:pt x="648" y="1277"/>
                    </a:lnTo>
                    <a:lnTo>
                      <a:pt x="645" y="1277"/>
                    </a:lnTo>
                    <a:lnTo>
                      <a:pt x="641" y="1276"/>
                    </a:lnTo>
                    <a:lnTo>
                      <a:pt x="638" y="1275"/>
                    </a:lnTo>
                    <a:lnTo>
                      <a:pt x="636" y="1274"/>
                    </a:lnTo>
                    <a:lnTo>
                      <a:pt x="635" y="1277"/>
                    </a:lnTo>
                    <a:lnTo>
                      <a:pt x="634" y="1280"/>
                    </a:lnTo>
                    <a:lnTo>
                      <a:pt x="632" y="1283"/>
                    </a:lnTo>
                    <a:lnTo>
                      <a:pt x="629" y="1286"/>
                    </a:lnTo>
                    <a:lnTo>
                      <a:pt x="627" y="1289"/>
                    </a:lnTo>
                    <a:lnTo>
                      <a:pt x="624" y="1291"/>
                    </a:lnTo>
                    <a:lnTo>
                      <a:pt x="620" y="1294"/>
                    </a:lnTo>
                    <a:lnTo>
                      <a:pt x="616" y="1296"/>
                    </a:lnTo>
                    <a:lnTo>
                      <a:pt x="613" y="1298"/>
                    </a:lnTo>
                    <a:lnTo>
                      <a:pt x="609" y="1300"/>
                    </a:lnTo>
                    <a:lnTo>
                      <a:pt x="605" y="1301"/>
                    </a:lnTo>
                    <a:lnTo>
                      <a:pt x="601" y="1301"/>
                    </a:lnTo>
                    <a:lnTo>
                      <a:pt x="598" y="1302"/>
                    </a:lnTo>
                    <a:lnTo>
                      <a:pt x="595" y="1302"/>
                    </a:lnTo>
                    <a:lnTo>
                      <a:pt x="592" y="1301"/>
                    </a:lnTo>
                    <a:lnTo>
                      <a:pt x="590" y="1300"/>
                    </a:lnTo>
                    <a:lnTo>
                      <a:pt x="590" y="1301"/>
                    </a:lnTo>
                    <a:lnTo>
                      <a:pt x="590" y="1304"/>
                    </a:lnTo>
                    <a:lnTo>
                      <a:pt x="589" y="1307"/>
                    </a:lnTo>
                    <a:lnTo>
                      <a:pt x="589" y="1311"/>
                    </a:lnTo>
                    <a:lnTo>
                      <a:pt x="588" y="1316"/>
                    </a:lnTo>
                    <a:lnTo>
                      <a:pt x="587" y="1321"/>
                    </a:lnTo>
                    <a:lnTo>
                      <a:pt x="587" y="1326"/>
                    </a:lnTo>
                    <a:lnTo>
                      <a:pt x="586" y="1331"/>
                    </a:lnTo>
                    <a:lnTo>
                      <a:pt x="585" y="1337"/>
                    </a:lnTo>
                    <a:lnTo>
                      <a:pt x="584" y="1342"/>
                    </a:lnTo>
                    <a:lnTo>
                      <a:pt x="583" y="1347"/>
                    </a:lnTo>
                    <a:lnTo>
                      <a:pt x="582" y="1352"/>
                    </a:lnTo>
                    <a:lnTo>
                      <a:pt x="582" y="1357"/>
                    </a:lnTo>
                    <a:lnTo>
                      <a:pt x="581" y="1362"/>
                    </a:lnTo>
                    <a:lnTo>
                      <a:pt x="580" y="1365"/>
                    </a:lnTo>
                    <a:lnTo>
                      <a:pt x="579" y="1368"/>
                    </a:lnTo>
                    <a:lnTo>
                      <a:pt x="578" y="1376"/>
                    </a:lnTo>
                    <a:lnTo>
                      <a:pt x="575" y="1382"/>
                    </a:lnTo>
                    <a:lnTo>
                      <a:pt x="573" y="1386"/>
                    </a:lnTo>
                    <a:lnTo>
                      <a:pt x="569" y="1390"/>
                    </a:lnTo>
                    <a:lnTo>
                      <a:pt x="566" y="1393"/>
                    </a:lnTo>
                    <a:lnTo>
                      <a:pt x="562" y="1394"/>
                    </a:lnTo>
                    <a:lnTo>
                      <a:pt x="558" y="1395"/>
                    </a:lnTo>
                    <a:lnTo>
                      <a:pt x="553" y="1395"/>
                    </a:lnTo>
                    <a:lnTo>
                      <a:pt x="548" y="1394"/>
                    </a:lnTo>
                    <a:lnTo>
                      <a:pt x="544" y="1392"/>
                    </a:lnTo>
                    <a:lnTo>
                      <a:pt x="541" y="1390"/>
                    </a:lnTo>
                    <a:lnTo>
                      <a:pt x="537" y="1387"/>
                    </a:lnTo>
                    <a:lnTo>
                      <a:pt x="534" y="1383"/>
                    </a:lnTo>
                    <a:lnTo>
                      <a:pt x="532" y="1379"/>
                    </a:lnTo>
                    <a:lnTo>
                      <a:pt x="531" y="1374"/>
                    </a:lnTo>
                    <a:lnTo>
                      <a:pt x="530" y="1369"/>
                    </a:lnTo>
                    <a:lnTo>
                      <a:pt x="530" y="1366"/>
                    </a:lnTo>
                    <a:lnTo>
                      <a:pt x="529" y="1363"/>
                    </a:lnTo>
                    <a:lnTo>
                      <a:pt x="529" y="1359"/>
                    </a:lnTo>
                    <a:lnTo>
                      <a:pt x="529" y="1355"/>
                    </a:lnTo>
                    <a:lnTo>
                      <a:pt x="529" y="1350"/>
                    </a:lnTo>
                    <a:lnTo>
                      <a:pt x="529" y="1346"/>
                    </a:lnTo>
                    <a:lnTo>
                      <a:pt x="529" y="1341"/>
                    </a:lnTo>
                    <a:lnTo>
                      <a:pt x="529" y="1336"/>
                    </a:lnTo>
                    <a:lnTo>
                      <a:pt x="530" y="1331"/>
                    </a:lnTo>
                    <a:lnTo>
                      <a:pt x="530" y="1326"/>
                    </a:lnTo>
                    <a:lnTo>
                      <a:pt x="531" y="1321"/>
                    </a:lnTo>
                    <a:lnTo>
                      <a:pt x="531" y="1316"/>
                    </a:lnTo>
                    <a:lnTo>
                      <a:pt x="532" y="1312"/>
                    </a:lnTo>
                    <a:lnTo>
                      <a:pt x="533" y="1307"/>
                    </a:lnTo>
                    <a:lnTo>
                      <a:pt x="535" y="1303"/>
                    </a:lnTo>
                    <a:lnTo>
                      <a:pt x="536" y="1300"/>
                    </a:lnTo>
                    <a:lnTo>
                      <a:pt x="535" y="1292"/>
                    </a:lnTo>
                    <a:lnTo>
                      <a:pt x="534" y="1284"/>
                    </a:lnTo>
                    <a:lnTo>
                      <a:pt x="534" y="1274"/>
                    </a:lnTo>
                    <a:lnTo>
                      <a:pt x="534" y="1265"/>
                    </a:lnTo>
                    <a:lnTo>
                      <a:pt x="534" y="1255"/>
                    </a:lnTo>
                    <a:lnTo>
                      <a:pt x="535" y="1245"/>
                    </a:lnTo>
                    <a:lnTo>
                      <a:pt x="535" y="1235"/>
                    </a:lnTo>
                    <a:lnTo>
                      <a:pt x="536" y="1224"/>
                    </a:lnTo>
                    <a:lnTo>
                      <a:pt x="536" y="1215"/>
                    </a:lnTo>
                    <a:lnTo>
                      <a:pt x="537" y="1205"/>
                    </a:lnTo>
                    <a:lnTo>
                      <a:pt x="538" y="1196"/>
                    </a:lnTo>
                    <a:lnTo>
                      <a:pt x="538" y="1188"/>
                    </a:lnTo>
                    <a:lnTo>
                      <a:pt x="538" y="1180"/>
                    </a:lnTo>
                    <a:lnTo>
                      <a:pt x="538" y="1173"/>
                    </a:lnTo>
                    <a:lnTo>
                      <a:pt x="537" y="1168"/>
                    </a:lnTo>
                    <a:lnTo>
                      <a:pt x="536" y="1164"/>
                    </a:lnTo>
                    <a:lnTo>
                      <a:pt x="535" y="1169"/>
                    </a:lnTo>
                    <a:lnTo>
                      <a:pt x="534" y="1174"/>
                    </a:lnTo>
                    <a:lnTo>
                      <a:pt x="533" y="1178"/>
                    </a:lnTo>
                    <a:lnTo>
                      <a:pt x="531" y="1182"/>
                    </a:lnTo>
                    <a:lnTo>
                      <a:pt x="530" y="1185"/>
                    </a:lnTo>
                    <a:lnTo>
                      <a:pt x="529" y="1187"/>
                    </a:lnTo>
                    <a:lnTo>
                      <a:pt x="526" y="1189"/>
                    </a:lnTo>
                    <a:lnTo>
                      <a:pt x="524" y="1191"/>
                    </a:lnTo>
                    <a:lnTo>
                      <a:pt x="525" y="1194"/>
                    </a:lnTo>
                    <a:lnTo>
                      <a:pt x="524" y="1199"/>
                    </a:lnTo>
                    <a:lnTo>
                      <a:pt x="522" y="1205"/>
                    </a:lnTo>
                    <a:lnTo>
                      <a:pt x="518" y="1211"/>
                    </a:lnTo>
                    <a:lnTo>
                      <a:pt x="514" y="1216"/>
                    </a:lnTo>
                    <a:lnTo>
                      <a:pt x="510" y="1221"/>
                    </a:lnTo>
                    <a:lnTo>
                      <a:pt x="507" y="1224"/>
                    </a:lnTo>
                    <a:lnTo>
                      <a:pt x="503" y="1225"/>
                    </a:lnTo>
                    <a:lnTo>
                      <a:pt x="499" y="1232"/>
                    </a:lnTo>
                    <a:lnTo>
                      <a:pt x="495" y="1238"/>
                    </a:lnTo>
                    <a:lnTo>
                      <a:pt x="490" y="1243"/>
                    </a:lnTo>
                    <a:lnTo>
                      <a:pt x="485" y="1247"/>
                    </a:lnTo>
                    <a:lnTo>
                      <a:pt x="480" y="1250"/>
                    </a:lnTo>
                    <a:lnTo>
                      <a:pt x="475" y="1253"/>
                    </a:lnTo>
                    <a:lnTo>
                      <a:pt x="470" y="1254"/>
                    </a:lnTo>
                    <a:lnTo>
                      <a:pt x="466" y="1254"/>
                    </a:lnTo>
                    <a:lnTo>
                      <a:pt x="461" y="1254"/>
                    </a:lnTo>
                    <a:lnTo>
                      <a:pt x="456" y="1252"/>
                    </a:lnTo>
                    <a:lnTo>
                      <a:pt x="452" y="1250"/>
                    </a:lnTo>
                    <a:lnTo>
                      <a:pt x="448" y="1247"/>
                    </a:lnTo>
                    <a:lnTo>
                      <a:pt x="444" y="1244"/>
                    </a:lnTo>
                    <a:lnTo>
                      <a:pt x="440" y="1240"/>
                    </a:lnTo>
                    <a:lnTo>
                      <a:pt x="437" y="1235"/>
                    </a:lnTo>
                    <a:lnTo>
                      <a:pt x="435" y="1229"/>
                    </a:lnTo>
                    <a:lnTo>
                      <a:pt x="440" y="1226"/>
                    </a:lnTo>
                    <a:lnTo>
                      <a:pt x="444" y="1223"/>
                    </a:lnTo>
                    <a:lnTo>
                      <a:pt x="449" y="1219"/>
                    </a:lnTo>
                    <a:lnTo>
                      <a:pt x="452" y="1215"/>
                    </a:lnTo>
                    <a:lnTo>
                      <a:pt x="456" y="1211"/>
                    </a:lnTo>
                    <a:lnTo>
                      <a:pt x="459" y="1207"/>
                    </a:lnTo>
                    <a:lnTo>
                      <a:pt x="462" y="1202"/>
                    </a:lnTo>
                    <a:lnTo>
                      <a:pt x="465" y="1197"/>
                    </a:lnTo>
                    <a:lnTo>
                      <a:pt x="470" y="1193"/>
                    </a:lnTo>
                    <a:lnTo>
                      <a:pt x="474" y="1187"/>
                    </a:lnTo>
                    <a:lnTo>
                      <a:pt x="477" y="1181"/>
                    </a:lnTo>
                    <a:lnTo>
                      <a:pt x="480" y="1174"/>
                    </a:lnTo>
                    <a:lnTo>
                      <a:pt x="482" y="1166"/>
                    </a:lnTo>
                    <a:lnTo>
                      <a:pt x="484" y="1158"/>
                    </a:lnTo>
                    <a:lnTo>
                      <a:pt x="486" y="1150"/>
                    </a:lnTo>
                    <a:lnTo>
                      <a:pt x="488" y="1142"/>
                    </a:lnTo>
                    <a:lnTo>
                      <a:pt x="490" y="1134"/>
                    </a:lnTo>
                    <a:lnTo>
                      <a:pt x="493" y="1126"/>
                    </a:lnTo>
                    <a:lnTo>
                      <a:pt x="497" y="1118"/>
                    </a:lnTo>
                    <a:lnTo>
                      <a:pt x="501" y="1111"/>
                    </a:lnTo>
                    <a:lnTo>
                      <a:pt x="505" y="1105"/>
                    </a:lnTo>
                    <a:lnTo>
                      <a:pt x="511" y="1099"/>
                    </a:lnTo>
                    <a:lnTo>
                      <a:pt x="519" y="1094"/>
                    </a:lnTo>
                    <a:lnTo>
                      <a:pt x="527" y="1091"/>
                    </a:lnTo>
                    <a:lnTo>
                      <a:pt x="534" y="1095"/>
                    </a:lnTo>
                    <a:lnTo>
                      <a:pt x="540" y="1099"/>
                    </a:lnTo>
                    <a:lnTo>
                      <a:pt x="547" y="1102"/>
                    </a:lnTo>
                    <a:lnTo>
                      <a:pt x="554" y="1105"/>
                    </a:lnTo>
                    <a:lnTo>
                      <a:pt x="561" y="1108"/>
                    </a:lnTo>
                    <a:lnTo>
                      <a:pt x="567" y="1110"/>
                    </a:lnTo>
                    <a:lnTo>
                      <a:pt x="574" y="1112"/>
                    </a:lnTo>
                    <a:lnTo>
                      <a:pt x="581" y="1114"/>
                    </a:lnTo>
                    <a:lnTo>
                      <a:pt x="587" y="1116"/>
                    </a:lnTo>
                    <a:lnTo>
                      <a:pt x="594" y="1117"/>
                    </a:lnTo>
                    <a:lnTo>
                      <a:pt x="601" y="1118"/>
                    </a:lnTo>
                    <a:lnTo>
                      <a:pt x="607" y="1119"/>
                    </a:lnTo>
                    <a:lnTo>
                      <a:pt x="614" y="1120"/>
                    </a:lnTo>
                    <a:lnTo>
                      <a:pt x="620" y="1120"/>
                    </a:lnTo>
                    <a:lnTo>
                      <a:pt x="627" y="1121"/>
                    </a:lnTo>
                    <a:lnTo>
                      <a:pt x="633" y="1121"/>
                    </a:lnTo>
                    <a:lnTo>
                      <a:pt x="640" y="1121"/>
                    </a:lnTo>
                    <a:lnTo>
                      <a:pt x="646" y="1121"/>
                    </a:lnTo>
                    <a:lnTo>
                      <a:pt x="652" y="1120"/>
                    </a:lnTo>
                    <a:lnTo>
                      <a:pt x="658" y="1120"/>
                    </a:lnTo>
                    <a:lnTo>
                      <a:pt x="665" y="1119"/>
                    </a:lnTo>
                    <a:lnTo>
                      <a:pt x="670" y="1119"/>
                    </a:lnTo>
                    <a:lnTo>
                      <a:pt x="678" y="1118"/>
                    </a:lnTo>
                    <a:lnTo>
                      <a:pt x="683" y="1117"/>
                    </a:lnTo>
                    <a:lnTo>
                      <a:pt x="689" y="1116"/>
                    </a:lnTo>
                    <a:lnTo>
                      <a:pt x="695" y="1115"/>
                    </a:lnTo>
                    <a:lnTo>
                      <a:pt x="700" y="1114"/>
                    </a:lnTo>
                    <a:lnTo>
                      <a:pt x="706" y="1113"/>
                    </a:lnTo>
                    <a:lnTo>
                      <a:pt x="711" y="1111"/>
                    </a:lnTo>
                    <a:lnTo>
                      <a:pt x="716" y="1110"/>
                    </a:lnTo>
                    <a:lnTo>
                      <a:pt x="721" y="1109"/>
                    </a:lnTo>
                    <a:lnTo>
                      <a:pt x="726" y="1107"/>
                    </a:lnTo>
                    <a:lnTo>
                      <a:pt x="24" y="53"/>
                    </a:lnTo>
                  </a:path>
                </a:pathLst>
              </a:custGeom>
              <a:solidFill>
                <a:srgbClr val="FFBF8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20" name="Freeform 252">
                <a:extLst>
                  <a:ext uri="{FF2B5EF4-FFF2-40B4-BE49-F238E27FC236}">
                    <a16:creationId xmlns:a16="http://schemas.microsoft.com/office/drawing/2014/main" id="{7D4E21F3-0E5A-05C1-00E1-1ACBB9F57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1681"/>
                <a:ext cx="25" cy="160"/>
              </a:xfrm>
              <a:custGeom>
                <a:avLst/>
                <a:gdLst>
                  <a:gd name="T0" fmla="*/ 2 w 25"/>
                  <a:gd name="T1" fmla="*/ 150 h 160"/>
                  <a:gd name="T2" fmla="*/ 2 w 25"/>
                  <a:gd name="T3" fmla="*/ 150 h 160"/>
                  <a:gd name="T4" fmla="*/ 5 w 25"/>
                  <a:gd name="T5" fmla="*/ 146 h 160"/>
                  <a:gd name="T6" fmla="*/ 7 w 25"/>
                  <a:gd name="T7" fmla="*/ 141 h 160"/>
                  <a:gd name="T8" fmla="*/ 9 w 25"/>
                  <a:gd name="T9" fmla="*/ 135 h 160"/>
                  <a:gd name="T10" fmla="*/ 9 w 25"/>
                  <a:gd name="T11" fmla="*/ 127 h 160"/>
                  <a:gd name="T12" fmla="*/ 9 w 25"/>
                  <a:gd name="T13" fmla="*/ 119 h 160"/>
                  <a:gd name="T14" fmla="*/ 9 w 25"/>
                  <a:gd name="T15" fmla="*/ 110 h 160"/>
                  <a:gd name="T16" fmla="*/ 8 w 25"/>
                  <a:gd name="T17" fmla="*/ 100 h 160"/>
                  <a:gd name="T18" fmla="*/ 7 w 25"/>
                  <a:gd name="T19" fmla="*/ 89 h 160"/>
                  <a:gd name="T20" fmla="*/ 6 w 25"/>
                  <a:gd name="T21" fmla="*/ 78 h 160"/>
                  <a:gd name="T22" fmla="*/ 5 w 25"/>
                  <a:gd name="T23" fmla="*/ 67 h 160"/>
                  <a:gd name="T24" fmla="*/ 4 w 25"/>
                  <a:gd name="T25" fmla="*/ 56 h 160"/>
                  <a:gd name="T26" fmla="*/ 4 w 25"/>
                  <a:gd name="T27" fmla="*/ 44 h 160"/>
                  <a:gd name="T28" fmla="*/ 5 w 25"/>
                  <a:gd name="T29" fmla="*/ 33 h 160"/>
                  <a:gd name="T30" fmla="*/ 7 w 25"/>
                  <a:gd name="T31" fmla="*/ 22 h 160"/>
                  <a:gd name="T32" fmla="*/ 9 w 25"/>
                  <a:gd name="T33" fmla="*/ 10 h 160"/>
                  <a:gd name="T34" fmla="*/ 13 w 25"/>
                  <a:gd name="T35" fmla="*/ 0 h 160"/>
                  <a:gd name="T36" fmla="*/ 24 w 25"/>
                  <a:gd name="T37" fmla="*/ 4 h 160"/>
                  <a:gd name="T38" fmla="*/ 19 w 25"/>
                  <a:gd name="T39" fmla="*/ 14 h 160"/>
                  <a:gd name="T40" fmla="*/ 16 w 25"/>
                  <a:gd name="T41" fmla="*/ 23 h 160"/>
                  <a:gd name="T42" fmla="*/ 15 w 25"/>
                  <a:gd name="T43" fmla="*/ 34 h 160"/>
                  <a:gd name="T44" fmla="*/ 14 w 25"/>
                  <a:gd name="T45" fmla="*/ 45 h 160"/>
                  <a:gd name="T46" fmla="*/ 14 w 25"/>
                  <a:gd name="T47" fmla="*/ 56 h 160"/>
                  <a:gd name="T48" fmla="*/ 15 w 25"/>
                  <a:gd name="T49" fmla="*/ 66 h 160"/>
                  <a:gd name="T50" fmla="*/ 16 w 25"/>
                  <a:gd name="T51" fmla="*/ 78 h 160"/>
                  <a:gd name="T52" fmla="*/ 17 w 25"/>
                  <a:gd name="T53" fmla="*/ 88 h 160"/>
                  <a:gd name="T54" fmla="*/ 18 w 25"/>
                  <a:gd name="T55" fmla="*/ 99 h 160"/>
                  <a:gd name="T56" fmla="*/ 19 w 25"/>
                  <a:gd name="T57" fmla="*/ 109 h 160"/>
                  <a:gd name="T58" fmla="*/ 20 w 25"/>
                  <a:gd name="T59" fmla="*/ 118 h 160"/>
                  <a:gd name="T60" fmla="*/ 20 w 25"/>
                  <a:gd name="T61" fmla="*/ 128 h 160"/>
                  <a:gd name="T62" fmla="*/ 19 w 25"/>
                  <a:gd name="T63" fmla="*/ 136 h 160"/>
                  <a:gd name="T64" fmla="*/ 17 w 25"/>
                  <a:gd name="T65" fmla="*/ 144 h 160"/>
                  <a:gd name="T66" fmla="*/ 14 w 25"/>
                  <a:gd name="T67" fmla="*/ 151 h 160"/>
                  <a:gd name="T68" fmla="*/ 9 w 25"/>
                  <a:gd name="T69" fmla="*/ 157 h 160"/>
                  <a:gd name="T70" fmla="*/ 9 w 25"/>
                  <a:gd name="T71" fmla="*/ 157 h 160"/>
                  <a:gd name="T72" fmla="*/ 9 w 25"/>
                  <a:gd name="T73" fmla="*/ 157 h 160"/>
                  <a:gd name="T74" fmla="*/ 7 w 25"/>
                  <a:gd name="T75" fmla="*/ 159 h 160"/>
                  <a:gd name="T76" fmla="*/ 5 w 25"/>
                  <a:gd name="T77" fmla="*/ 159 h 160"/>
                  <a:gd name="T78" fmla="*/ 3 w 25"/>
                  <a:gd name="T79" fmla="*/ 158 h 160"/>
                  <a:gd name="T80" fmla="*/ 2 w 25"/>
                  <a:gd name="T81" fmla="*/ 157 h 160"/>
                  <a:gd name="T82" fmla="*/ 1 w 25"/>
                  <a:gd name="T83" fmla="*/ 155 h 160"/>
                  <a:gd name="T84" fmla="*/ 0 w 25"/>
                  <a:gd name="T85" fmla="*/ 154 h 160"/>
                  <a:gd name="T86" fmla="*/ 0 w 25"/>
                  <a:gd name="T87" fmla="*/ 152 h 160"/>
                  <a:gd name="T88" fmla="*/ 2 w 25"/>
                  <a:gd name="T89" fmla="*/ 15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" h="160">
                    <a:moveTo>
                      <a:pt x="2" y="150"/>
                    </a:moveTo>
                    <a:lnTo>
                      <a:pt x="2" y="150"/>
                    </a:lnTo>
                    <a:lnTo>
                      <a:pt x="5" y="146"/>
                    </a:lnTo>
                    <a:lnTo>
                      <a:pt x="7" y="141"/>
                    </a:lnTo>
                    <a:lnTo>
                      <a:pt x="9" y="135"/>
                    </a:lnTo>
                    <a:lnTo>
                      <a:pt x="9" y="127"/>
                    </a:lnTo>
                    <a:lnTo>
                      <a:pt x="9" y="119"/>
                    </a:lnTo>
                    <a:lnTo>
                      <a:pt x="9" y="110"/>
                    </a:lnTo>
                    <a:lnTo>
                      <a:pt x="8" y="100"/>
                    </a:lnTo>
                    <a:lnTo>
                      <a:pt x="7" y="89"/>
                    </a:lnTo>
                    <a:lnTo>
                      <a:pt x="6" y="78"/>
                    </a:lnTo>
                    <a:lnTo>
                      <a:pt x="5" y="67"/>
                    </a:lnTo>
                    <a:lnTo>
                      <a:pt x="4" y="56"/>
                    </a:lnTo>
                    <a:lnTo>
                      <a:pt x="4" y="44"/>
                    </a:lnTo>
                    <a:lnTo>
                      <a:pt x="5" y="33"/>
                    </a:lnTo>
                    <a:lnTo>
                      <a:pt x="7" y="22"/>
                    </a:lnTo>
                    <a:lnTo>
                      <a:pt x="9" y="10"/>
                    </a:lnTo>
                    <a:lnTo>
                      <a:pt x="13" y="0"/>
                    </a:lnTo>
                    <a:lnTo>
                      <a:pt x="24" y="4"/>
                    </a:lnTo>
                    <a:lnTo>
                      <a:pt x="19" y="14"/>
                    </a:lnTo>
                    <a:lnTo>
                      <a:pt x="16" y="23"/>
                    </a:lnTo>
                    <a:lnTo>
                      <a:pt x="15" y="34"/>
                    </a:lnTo>
                    <a:lnTo>
                      <a:pt x="14" y="45"/>
                    </a:lnTo>
                    <a:lnTo>
                      <a:pt x="14" y="56"/>
                    </a:lnTo>
                    <a:lnTo>
                      <a:pt x="15" y="66"/>
                    </a:lnTo>
                    <a:lnTo>
                      <a:pt x="16" y="78"/>
                    </a:lnTo>
                    <a:lnTo>
                      <a:pt x="17" y="88"/>
                    </a:lnTo>
                    <a:lnTo>
                      <a:pt x="18" y="99"/>
                    </a:lnTo>
                    <a:lnTo>
                      <a:pt x="19" y="109"/>
                    </a:lnTo>
                    <a:lnTo>
                      <a:pt x="20" y="118"/>
                    </a:lnTo>
                    <a:lnTo>
                      <a:pt x="20" y="128"/>
                    </a:lnTo>
                    <a:lnTo>
                      <a:pt x="19" y="136"/>
                    </a:lnTo>
                    <a:lnTo>
                      <a:pt x="17" y="144"/>
                    </a:lnTo>
                    <a:lnTo>
                      <a:pt x="14" y="151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9" y="157"/>
                    </a:lnTo>
                    <a:lnTo>
                      <a:pt x="7" y="159"/>
                    </a:lnTo>
                    <a:lnTo>
                      <a:pt x="5" y="159"/>
                    </a:lnTo>
                    <a:lnTo>
                      <a:pt x="3" y="158"/>
                    </a:lnTo>
                    <a:lnTo>
                      <a:pt x="2" y="157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2"/>
                    </a:lnTo>
                    <a:lnTo>
                      <a:pt x="2" y="15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21" name="Freeform 253">
                <a:extLst>
                  <a:ext uri="{FF2B5EF4-FFF2-40B4-BE49-F238E27FC236}">
                    <a16:creationId xmlns:a16="http://schemas.microsoft.com/office/drawing/2014/main" id="{22C9D8C4-7501-890D-7D3C-72685CC91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831"/>
                <a:ext cx="64" cy="133"/>
              </a:xfrm>
              <a:custGeom>
                <a:avLst/>
                <a:gdLst>
                  <a:gd name="T0" fmla="*/ 53 w 64"/>
                  <a:gd name="T1" fmla="*/ 129 h 133"/>
                  <a:gd name="T2" fmla="*/ 53 w 64"/>
                  <a:gd name="T3" fmla="*/ 130 h 133"/>
                  <a:gd name="T4" fmla="*/ 49 w 64"/>
                  <a:gd name="T5" fmla="*/ 124 h 133"/>
                  <a:gd name="T6" fmla="*/ 43 w 64"/>
                  <a:gd name="T7" fmla="*/ 118 h 133"/>
                  <a:gd name="T8" fmla="*/ 38 w 64"/>
                  <a:gd name="T9" fmla="*/ 110 h 133"/>
                  <a:gd name="T10" fmla="*/ 32 w 64"/>
                  <a:gd name="T11" fmla="*/ 103 h 133"/>
                  <a:gd name="T12" fmla="*/ 26 w 64"/>
                  <a:gd name="T13" fmla="*/ 95 h 133"/>
                  <a:gd name="T14" fmla="*/ 21 w 64"/>
                  <a:gd name="T15" fmla="*/ 87 h 133"/>
                  <a:gd name="T16" fmla="*/ 15 w 64"/>
                  <a:gd name="T17" fmla="*/ 79 h 133"/>
                  <a:gd name="T18" fmla="*/ 11 w 64"/>
                  <a:gd name="T19" fmla="*/ 70 h 133"/>
                  <a:gd name="T20" fmla="*/ 7 w 64"/>
                  <a:gd name="T21" fmla="*/ 61 h 133"/>
                  <a:gd name="T22" fmla="*/ 4 w 64"/>
                  <a:gd name="T23" fmla="*/ 52 h 133"/>
                  <a:gd name="T24" fmla="*/ 2 w 64"/>
                  <a:gd name="T25" fmla="*/ 43 h 133"/>
                  <a:gd name="T26" fmla="*/ 0 w 64"/>
                  <a:gd name="T27" fmla="*/ 34 h 133"/>
                  <a:gd name="T28" fmla="*/ 0 w 64"/>
                  <a:gd name="T29" fmla="*/ 25 h 133"/>
                  <a:gd name="T30" fmla="*/ 4 w 64"/>
                  <a:gd name="T31" fmla="*/ 17 h 133"/>
                  <a:gd name="T32" fmla="*/ 8 w 64"/>
                  <a:gd name="T33" fmla="*/ 8 h 133"/>
                  <a:gd name="T34" fmla="*/ 14 w 64"/>
                  <a:gd name="T35" fmla="*/ 0 h 133"/>
                  <a:gd name="T36" fmla="*/ 21 w 64"/>
                  <a:gd name="T37" fmla="*/ 7 h 133"/>
                  <a:gd name="T38" fmla="*/ 16 w 64"/>
                  <a:gd name="T39" fmla="*/ 13 h 133"/>
                  <a:gd name="T40" fmla="*/ 13 w 64"/>
                  <a:gd name="T41" fmla="*/ 20 h 133"/>
                  <a:gd name="T42" fmla="*/ 11 w 64"/>
                  <a:gd name="T43" fmla="*/ 27 h 133"/>
                  <a:gd name="T44" fmla="*/ 11 w 64"/>
                  <a:gd name="T45" fmla="*/ 34 h 133"/>
                  <a:gd name="T46" fmla="*/ 12 w 64"/>
                  <a:gd name="T47" fmla="*/ 41 h 133"/>
                  <a:gd name="T48" fmla="*/ 14 w 64"/>
                  <a:gd name="T49" fmla="*/ 49 h 133"/>
                  <a:gd name="T50" fmla="*/ 16 w 64"/>
                  <a:gd name="T51" fmla="*/ 57 h 133"/>
                  <a:gd name="T52" fmla="*/ 20 w 64"/>
                  <a:gd name="T53" fmla="*/ 65 h 133"/>
                  <a:gd name="T54" fmla="*/ 24 w 64"/>
                  <a:gd name="T55" fmla="*/ 73 h 133"/>
                  <a:gd name="T56" fmla="*/ 29 w 64"/>
                  <a:gd name="T57" fmla="*/ 81 h 133"/>
                  <a:gd name="T58" fmla="*/ 35 w 64"/>
                  <a:gd name="T59" fmla="*/ 89 h 133"/>
                  <a:gd name="T60" fmla="*/ 40 w 64"/>
                  <a:gd name="T61" fmla="*/ 97 h 133"/>
                  <a:gd name="T62" fmla="*/ 46 w 64"/>
                  <a:gd name="T63" fmla="*/ 104 h 133"/>
                  <a:gd name="T64" fmla="*/ 51 w 64"/>
                  <a:gd name="T65" fmla="*/ 111 h 133"/>
                  <a:gd name="T66" fmla="*/ 57 w 64"/>
                  <a:gd name="T67" fmla="*/ 118 h 133"/>
                  <a:gd name="T68" fmla="*/ 61 w 64"/>
                  <a:gd name="T69" fmla="*/ 123 h 133"/>
                  <a:gd name="T70" fmla="*/ 62 w 64"/>
                  <a:gd name="T71" fmla="*/ 125 h 133"/>
                  <a:gd name="T72" fmla="*/ 61 w 64"/>
                  <a:gd name="T73" fmla="*/ 123 h 133"/>
                  <a:gd name="T74" fmla="*/ 62 w 64"/>
                  <a:gd name="T75" fmla="*/ 125 h 133"/>
                  <a:gd name="T76" fmla="*/ 63 w 64"/>
                  <a:gd name="T77" fmla="*/ 127 h 133"/>
                  <a:gd name="T78" fmla="*/ 62 w 64"/>
                  <a:gd name="T79" fmla="*/ 129 h 133"/>
                  <a:gd name="T80" fmla="*/ 61 w 64"/>
                  <a:gd name="T81" fmla="*/ 131 h 133"/>
                  <a:gd name="T82" fmla="*/ 59 w 64"/>
                  <a:gd name="T83" fmla="*/ 132 h 133"/>
                  <a:gd name="T84" fmla="*/ 57 w 64"/>
                  <a:gd name="T85" fmla="*/ 132 h 133"/>
                  <a:gd name="T86" fmla="*/ 55 w 64"/>
                  <a:gd name="T87" fmla="*/ 132 h 133"/>
                  <a:gd name="T88" fmla="*/ 53 w 64"/>
                  <a:gd name="T89" fmla="*/ 130 h 133"/>
                  <a:gd name="T90" fmla="*/ 53 w 64"/>
                  <a:gd name="T91" fmla="*/ 129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4" h="133">
                    <a:moveTo>
                      <a:pt x="53" y="129"/>
                    </a:moveTo>
                    <a:lnTo>
                      <a:pt x="53" y="130"/>
                    </a:lnTo>
                    <a:lnTo>
                      <a:pt x="49" y="124"/>
                    </a:lnTo>
                    <a:lnTo>
                      <a:pt x="43" y="118"/>
                    </a:lnTo>
                    <a:lnTo>
                      <a:pt x="38" y="110"/>
                    </a:lnTo>
                    <a:lnTo>
                      <a:pt x="32" y="103"/>
                    </a:lnTo>
                    <a:lnTo>
                      <a:pt x="26" y="95"/>
                    </a:lnTo>
                    <a:lnTo>
                      <a:pt x="21" y="87"/>
                    </a:lnTo>
                    <a:lnTo>
                      <a:pt x="15" y="79"/>
                    </a:lnTo>
                    <a:lnTo>
                      <a:pt x="11" y="70"/>
                    </a:lnTo>
                    <a:lnTo>
                      <a:pt x="7" y="61"/>
                    </a:lnTo>
                    <a:lnTo>
                      <a:pt x="4" y="52"/>
                    </a:lnTo>
                    <a:lnTo>
                      <a:pt x="2" y="43"/>
                    </a:lnTo>
                    <a:lnTo>
                      <a:pt x="0" y="34"/>
                    </a:lnTo>
                    <a:lnTo>
                      <a:pt x="0" y="25"/>
                    </a:lnTo>
                    <a:lnTo>
                      <a:pt x="4" y="17"/>
                    </a:lnTo>
                    <a:lnTo>
                      <a:pt x="8" y="8"/>
                    </a:lnTo>
                    <a:lnTo>
                      <a:pt x="14" y="0"/>
                    </a:lnTo>
                    <a:lnTo>
                      <a:pt x="21" y="7"/>
                    </a:lnTo>
                    <a:lnTo>
                      <a:pt x="16" y="13"/>
                    </a:lnTo>
                    <a:lnTo>
                      <a:pt x="13" y="20"/>
                    </a:lnTo>
                    <a:lnTo>
                      <a:pt x="11" y="27"/>
                    </a:lnTo>
                    <a:lnTo>
                      <a:pt x="11" y="34"/>
                    </a:lnTo>
                    <a:lnTo>
                      <a:pt x="12" y="41"/>
                    </a:lnTo>
                    <a:lnTo>
                      <a:pt x="14" y="49"/>
                    </a:lnTo>
                    <a:lnTo>
                      <a:pt x="16" y="57"/>
                    </a:lnTo>
                    <a:lnTo>
                      <a:pt x="20" y="65"/>
                    </a:lnTo>
                    <a:lnTo>
                      <a:pt x="24" y="73"/>
                    </a:lnTo>
                    <a:lnTo>
                      <a:pt x="29" y="81"/>
                    </a:lnTo>
                    <a:lnTo>
                      <a:pt x="35" y="89"/>
                    </a:lnTo>
                    <a:lnTo>
                      <a:pt x="40" y="97"/>
                    </a:lnTo>
                    <a:lnTo>
                      <a:pt x="46" y="104"/>
                    </a:lnTo>
                    <a:lnTo>
                      <a:pt x="51" y="111"/>
                    </a:lnTo>
                    <a:lnTo>
                      <a:pt x="57" y="118"/>
                    </a:lnTo>
                    <a:lnTo>
                      <a:pt x="61" y="123"/>
                    </a:lnTo>
                    <a:lnTo>
                      <a:pt x="62" y="125"/>
                    </a:lnTo>
                    <a:lnTo>
                      <a:pt x="61" y="123"/>
                    </a:lnTo>
                    <a:lnTo>
                      <a:pt x="62" y="125"/>
                    </a:lnTo>
                    <a:lnTo>
                      <a:pt x="63" y="127"/>
                    </a:lnTo>
                    <a:lnTo>
                      <a:pt x="62" y="129"/>
                    </a:lnTo>
                    <a:lnTo>
                      <a:pt x="61" y="131"/>
                    </a:lnTo>
                    <a:lnTo>
                      <a:pt x="59" y="132"/>
                    </a:lnTo>
                    <a:lnTo>
                      <a:pt x="57" y="132"/>
                    </a:lnTo>
                    <a:lnTo>
                      <a:pt x="55" y="132"/>
                    </a:lnTo>
                    <a:lnTo>
                      <a:pt x="53" y="130"/>
                    </a:lnTo>
                    <a:lnTo>
                      <a:pt x="53" y="12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22" name="Freeform 254">
                <a:extLst>
                  <a:ext uri="{FF2B5EF4-FFF2-40B4-BE49-F238E27FC236}">
                    <a16:creationId xmlns:a16="http://schemas.microsoft.com/office/drawing/2014/main" id="{C7D7EAC6-C4D0-1965-9228-E75A65E58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956"/>
                <a:ext cx="78" cy="93"/>
              </a:xfrm>
              <a:custGeom>
                <a:avLst/>
                <a:gdLst>
                  <a:gd name="T0" fmla="*/ 70 w 78"/>
                  <a:gd name="T1" fmla="*/ 91 h 93"/>
                  <a:gd name="T2" fmla="*/ 70 w 78"/>
                  <a:gd name="T3" fmla="*/ 91 h 93"/>
                  <a:gd name="T4" fmla="*/ 66 w 78"/>
                  <a:gd name="T5" fmla="*/ 90 h 93"/>
                  <a:gd name="T6" fmla="*/ 62 w 78"/>
                  <a:gd name="T7" fmla="*/ 88 h 93"/>
                  <a:gd name="T8" fmla="*/ 58 w 78"/>
                  <a:gd name="T9" fmla="*/ 85 h 93"/>
                  <a:gd name="T10" fmla="*/ 54 w 78"/>
                  <a:gd name="T11" fmla="*/ 82 h 93"/>
                  <a:gd name="T12" fmla="*/ 50 w 78"/>
                  <a:gd name="T13" fmla="*/ 78 h 93"/>
                  <a:gd name="T14" fmla="*/ 45 w 78"/>
                  <a:gd name="T15" fmla="*/ 73 h 93"/>
                  <a:gd name="T16" fmla="*/ 40 w 78"/>
                  <a:gd name="T17" fmla="*/ 68 h 93"/>
                  <a:gd name="T18" fmla="*/ 35 w 78"/>
                  <a:gd name="T19" fmla="*/ 62 h 93"/>
                  <a:gd name="T20" fmla="*/ 30 w 78"/>
                  <a:gd name="T21" fmla="*/ 56 h 93"/>
                  <a:gd name="T22" fmla="*/ 25 w 78"/>
                  <a:gd name="T23" fmla="*/ 50 h 93"/>
                  <a:gd name="T24" fmla="*/ 21 w 78"/>
                  <a:gd name="T25" fmla="*/ 43 h 93"/>
                  <a:gd name="T26" fmla="*/ 17 w 78"/>
                  <a:gd name="T27" fmla="*/ 36 h 93"/>
                  <a:gd name="T28" fmla="*/ 12 w 78"/>
                  <a:gd name="T29" fmla="*/ 28 h 93"/>
                  <a:gd name="T30" fmla="*/ 8 w 78"/>
                  <a:gd name="T31" fmla="*/ 20 h 93"/>
                  <a:gd name="T32" fmla="*/ 4 w 78"/>
                  <a:gd name="T33" fmla="*/ 12 h 93"/>
                  <a:gd name="T34" fmla="*/ 0 w 78"/>
                  <a:gd name="T35" fmla="*/ 4 h 93"/>
                  <a:gd name="T36" fmla="*/ 9 w 78"/>
                  <a:gd name="T37" fmla="*/ 0 h 93"/>
                  <a:gd name="T38" fmla="*/ 13 w 78"/>
                  <a:gd name="T39" fmla="*/ 8 h 93"/>
                  <a:gd name="T40" fmla="*/ 17 w 78"/>
                  <a:gd name="T41" fmla="*/ 16 h 93"/>
                  <a:gd name="T42" fmla="*/ 21 w 78"/>
                  <a:gd name="T43" fmla="*/ 23 h 93"/>
                  <a:gd name="T44" fmla="*/ 25 w 78"/>
                  <a:gd name="T45" fmla="*/ 30 h 93"/>
                  <a:gd name="T46" fmla="*/ 29 w 78"/>
                  <a:gd name="T47" fmla="*/ 37 h 93"/>
                  <a:gd name="T48" fmla="*/ 34 w 78"/>
                  <a:gd name="T49" fmla="*/ 44 h 93"/>
                  <a:gd name="T50" fmla="*/ 38 w 78"/>
                  <a:gd name="T51" fmla="*/ 50 h 93"/>
                  <a:gd name="T52" fmla="*/ 43 w 78"/>
                  <a:gd name="T53" fmla="*/ 56 h 93"/>
                  <a:gd name="T54" fmla="*/ 48 w 78"/>
                  <a:gd name="T55" fmla="*/ 61 h 93"/>
                  <a:gd name="T56" fmla="*/ 52 w 78"/>
                  <a:gd name="T57" fmla="*/ 66 h 93"/>
                  <a:gd name="T58" fmla="*/ 56 w 78"/>
                  <a:gd name="T59" fmla="*/ 70 h 93"/>
                  <a:gd name="T60" fmla="*/ 60 w 78"/>
                  <a:gd name="T61" fmla="*/ 74 h 93"/>
                  <a:gd name="T62" fmla="*/ 64 w 78"/>
                  <a:gd name="T63" fmla="*/ 77 h 93"/>
                  <a:gd name="T64" fmla="*/ 67 w 78"/>
                  <a:gd name="T65" fmla="*/ 79 h 93"/>
                  <a:gd name="T66" fmla="*/ 71 w 78"/>
                  <a:gd name="T67" fmla="*/ 81 h 93"/>
                  <a:gd name="T68" fmla="*/ 73 w 78"/>
                  <a:gd name="T69" fmla="*/ 82 h 93"/>
                  <a:gd name="T70" fmla="*/ 73 w 78"/>
                  <a:gd name="T71" fmla="*/ 82 h 93"/>
                  <a:gd name="T72" fmla="*/ 73 w 78"/>
                  <a:gd name="T73" fmla="*/ 82 h 93"/>
                  <a:gd name="T74" fmla="*/ 75 w 78"/>
                  <a:gd name="T75" fmla="*/ 83 h 93"/>
                  <a:gd name="T76" fmla="*/ 76 w 78"/>
                  <a:gd name="T77" fmla="*/ 84 h 93"/>
                  <a:gd name="T78" fmla="*/ 77 w 78"/>
                  <a:gd name="T79" fmla="*/ 86 h 93"/>
                  <a:gd name="T80" fmla="*/ 76 w 78"/>
                  <a:gd name="T81" fmla="*/ 88 h 93"/>
                  <a:gd name="T82" fmla="*/ 76 w 78"/>
                  <a:gd name="T83" fmla="*/ 90 h 93"/>
                  <a:gd name="T84" fmla="*/ 74 w 78"/>
                  <a:gd name="T85" fmla="*/ 91 h 93"/>
                  <a:gd name="T86" fmla="*/ 72 w 78"/>
                  <a:gd name="T87" fmla="*/ 92 h 93"/>
                  <a:gd name="T88" fmla="*/ 70 w 78"/>
                  <a:gd name="T89" fmla="*/ 91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8" h="93">
                    <a:moveTo>
                      <a:pt x="70" y="91"/>
                    </a:moveTo>
                    <a:lnTo>
                      <a:pt x="70" y="91"/>
                    </a:lnTo>
                    <a:lnTo>
                      <a:pt x="66" y="90"/>
                    </a:lnTo>
                    <a:lnTo>
                      <a:pt x="62" y="88"/>
                    </a:lnTo>
                    <a:lnTo>
                      <a:pt x="58" y="85"/>
                    </a:lnTo>
                    <a:lnTo>
                      <a:pt x="54" y="82"/>
                    </a:lnTo>
                    <a:lnTo>
                      <a:pt x="50" y="78"/>
                    </a:lnTo>
                    <a:lnTo>
                      <a:pt x="45" y="73"/>
                    </a:lnTo>
                    <a:lnTo>
                      <a:pt x="40" y="68"/>
                    </a:lnTo>
                    <a:lnTo>
                      <a:pt x="35" y="62"/>
                    </a:lnTo>
                    <a:lnTo>
                      <a:pt x="30" y="56"/>
                    </a:lnTo>
                    <a:lnTo>
                      <a:pt x="25" y="50"/>
                    </a:lnTo>
                    <a:lnTo>
                      <a:pt x="21" y="43"/>
                    </a:lnTo>
                    <a:lnTo>
                      <a:pt x="17" y="36"/>
                    </a:lnTo>
                    <a:lnTo>
                      <a:pt x="12" y="28"/>
                    </a:lnTo>
                    <a:lnTo>
                      <a:pt x="8" y="20"/>
                    </a:lnTo>
                    <a:lnTo>
                      <a:pt x="4" y="12"/>
                    </a:lnTo>
                    <a:lnTo>
                      <a:pt x="0" y="4"/>
                    </a:lnTo>
                    <a:lnTo>
                      <a:pt x="9" y="0"/>
                    </a:lnTo>
                    <a:lnTo>
                      <a:pt x="13" y="8"/>
                    </a:lnTo>
                    <a:lnTo>
                      <a:pt x="17" y="16"/>
                    </a:lnTo>
                    <a:lnTo>
                      <a:pt x="21" y="23"/>
                    </a:lnTo>
                    <a:lnTo>
                      <a:pt x="25" y="30"/>
                    </a:lnTo>
                    <a:lnTo>
                      <a:pt x="29" y="37"/>
                    </a:lnTo>
                    <a:lnTo>
                      <a:pt x="34" y="44"/>
                    </a:lnTo>
                    <a:lnTo>
                      <a:pt x="38" y="50"/>
                    </a:lnTo>
                    <a:lnTo>
                      <a:pt x="43" y="56"/>
                    </a:lnTo>
                    <a:lnTo>
                      <a:pt x="48" y="61"/>
                    </a:lnTo>
                    <a:lnTo>
                      <a:pt x="52" y="66"/>
                    </a:lnTo>
                    <a:lnTo>
                      <a:pt x="56" y="70"/>
                    </a:lnTo>
                    <a:lnTo>
                      <a:pt x="60" y="74"/>
                    </a:lnTo>
                    <a:lnTo>
                      <a:pt x="64" y="77"/>
                    </a:lnTo>
                    <a:lnTo>
                      <a:pt x="67" y="79"/>
                    </a:lnTo>
                    <a:lnTo>
                      <a:pt x="71" y="81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4"/>
                    </a:lnTo>
                    <a:lnTo>
                      <a:pt x="77" y="86"/>
                    </a:lnTo>
                    <a:lnTo>
                      <a:pt x="76" y="88"/>
                    </a:lnTo>
                    <a:lnTo>
                      <a:pt x="76" y="90"/>
                    </a:lnTo>
                    <a:lnTo>
                      <a:pt x="74" y="91"/>
                    </a:lnTo>
                    <a:lnTo>
                      <a:pt x="72" y="92"/>
                    </a:lnTo>
                    <a:lnTo>
                      <a:pt x="70" y="9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23" name="Freeform 255">
                <a:extLst>
                  <a:ext uri="{FF2B5EF4-FFF2-40B4-BE49-F238E27FC236}">
                    <a16:creationId xmlns:a16="http://schemas.microsoft.com/office/drawing/2014/main" id="{F0646CE9-536C-F555-BBF1-8BF24EDE7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2017"/>
                <a:ext cx="125" cy="36"/>
              </a:xfrm>
              <a:custGeom>
                <a:avLst/>
                <a:gdLst>
                  <a:gd name="T0" fmla="*/ 118 w 125"/>
                  <a:gd name="T1" fmla="*/ 10 h 36"/>
                  <a:gd name="T2" fmla="*/ 119 w 125"/>
                  <a:gd name="T3" fmla="*/ 10 h 36"/>
                  <a:gd name="T4" fmla="*/ 111 w 125"/>
                  <a:gd name="T5" fmla="*/ 11 h 36"/>
                  <a:gd name="T6" fmla="*/ 105 w 125"/>
                  <a:gd name="T7" fmla="*/ 13 h 36"/>
                  <a:gd name="T8" fmla="*/ 98 w 125"/>
                  <a:gd name="T9" fmla="*/ 15 h 36"/>
                  <a:gd name="T10" fmla="*/ 91 w 125"/>
                  <a:gd name="T11" fmla="*/ 17 h 36"/>
                  <a:gd name="T12" fmla="*/ 85 w 125"/>
                  <a:gd name="T13" fmla="*/ 20 h 36"/>
                  <a:gd name="T14" fmla="*/ 78 w 125"/>
                  <a:gd name="T15" fmla="*/ 22 h 36"/>
                  <a:gd name="T16" fmla="*/ 72 w 125"/>
                  <a:gd name="T17" fmla="*/ 25 h 36"/>
                  <a:gd name="T18" fmla="*/ 65 w 125"/>
                  <a:gd name="T19" fmla="*/ 28 h 36"/>
                  <a:gd name="T20" fmla="*/ 58 w 125"/>
                  <a:gd name="T21" fmla="*/ 30 h 36"/>
                  <a:gd name="T22" fmla="*/ 51 w 125"/>
                  <a:gd name="T23" fmla="*/ 32 h 36"/>
                  <a:gd name="T24" fmla="*/ 44 w 125"/>
                  <a:gd name="T25" fmla="*/ 34 h 36"/>
                  <a:gd name="T26" fmla="*/ 36 w 125"/>
                  <a:gd name="T27" fmla="*/ 35 h 36"/>
                  <a:gd name="T28" fmla="*/ 28 w 125"/>
                  <a:gd name="T29" fmla="*/ 35 h 36"/>
                  <a:gd name="T30" fmla="*/ 19 w 125"/>
                  <a:gd name="T31" fmla="*/ 35 h 36"/>
                  <a:gd name="T32" fmla="*/ 10 w 125"/>
                  <a:gd name="T33" fmla="*/ 33 h 36"/>
                  <a:gd name="T34" fmla="*/ 0 w 125"/>
                  <a:gd name="T35" fmla="*/ 30 h 36"/>
                  <a:gd name="T36" fmla="*/ 3 w 125"/>
                  <a:gd name="T37" fmla="*/ 21 h 36"/>
                  <a:gd name="T38" fmla="*/ 12 w 125"/>
                  <a:gd name="T39" fmla="*/ 23 h 36"/>
                  <a:gd name="T40" fmla="*/ 20 w 125"/>
                  <a:gd name="T41" fmla="*/ 24 h 36"/>
                  <a:gd name="T42" fmla="*/ 28 w 125"/>
                  <a:gd name="T43" fmla="*/ 25 h 36"/>
                  <a:gd name="T44" fmla="*/ 35 w 125"/>
                  <a:gd name="T45" fmla="*/ 24 h 36"/>
                  <a:gd name="T46" fmla="*/ 42 w 125"/>
                  <a:gd name="T47" fmla="*/ 24 h 36"/>
                  <a:gd name="T48" fmla="*/ 49 w 125"/>
                  <a:gd name="T49" fmla="*/ 22 h 36"/>
                  <a:gd name="T50" fmla="*/ 56 w 125"/>
                  <a:gd name="T51" fmla="*/ 20 h 36"/>
                  <a:gd name="T52" fmla="*/ 62 w 125"/>
                  <a:gd name="T53" fmla="*/ 18 h 36"/>
                  <a:gd name="T54" fmla="*/ 68 w 125"/>
                  <a:gd name="T55" fmla="*/ 16 h 36"/>
                  <a:gd name="T56" fmla="*/ 75 w 125"/>
                  <a:gd name="T57" fmla="*/ 13 h 36"/>
                  <a:gd name="T58" fmla="*/ 81 w 125"/>
                  <a:gd name="T59" fmla="*/ 10 h 36"/>
                  <a:gd name="T60" fmla="*/ 88 w 125"/>
                  <a:gd name="T61" fmla="*/ 8 h 36"/>
                  <a:gd name="T62" fmla="*/ 95 w 125"/>
                  <a:gd name="T63" fmla="*/ 5 h 36"/>
                  <a:gd name="T64" fmla="*/ 102 w 125"/>
                  <a:gd name="T65" fmla="*/ 3 h 36"/>
                  <a:gd name="T66" fmla="*/ 110 w 125"/>
                  <a:gd name="T67" fmla="*/ 1 h 36"/>
                  <a:gd name="T68" fmla="*/ 117 w 125"/>
                  <a:gd name="T69" fmla="*/ 0 h 36"/>
                  <a:gd name="T70" fmla="*/ 118 w 125"/>
                  <a:gd name="T71" fmla="*/ 0 h 36"/>
                  <a:gd name="T72" fmla="*/ 117 w 125"/>
                  <a:gd name="T73" fmla="*/ 0 h 36"/>
                  <a:gd name="T74" fmla="*/ 119 w 125"/>
                  <a:gd name="T75" fmla="*/ 0 h 36"/>
                  <a:gd name="T76" fmla="*/ 121 w 125"/>
                  <a:gd name="T77" fmla="*/ 1 h 36"/>
                  <a:gd name="T78" fmla="*/ 124 w 125"/>
                  <a:gd name="T79" fmla="*/ 2 h 36"/>
                  <a:gd name="T80" fmla="*/ 124 w 125"/>
                  <a:gd name="T81" fmla="*/ 4 h 36"/>
                  <a:gd name="T82" fmla="*/ 124 w 125"/>
                  <a:gd name="T83" fmla="*/ 6 h 36"/>
                  <a:gd name="T84" fmla="*/ 122 w 125"/>
                  <a:gd name="T85" fmla="*/ 8 h 36"/>
                  <a:gd name="T86" fmla="*/ 121 w 125"/>
                  <a:gd name="T87" fmla="*/ 9 h 36"/>
                  <a:gd name="T88" fmla="*/ 119 w 125"/>
                  <a:gd name="T89" fmla="*/ 10 h 36"/>
                  <a:gd name="T90" fmla="*/ 118 w 125"/>
                  <a:gd name="T91" fmla="*/ 1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5" h="36">
                    <a:moveTo>
                      <a:pt x="118" y="10"/>
                    </a:moveTo>
                    <a:lnTo>
                      <a:pt x="119" y="10"/>
                    </a:lnTo>
                    <a:lnTo>
                      <a:pt x="111" y="11"/>
                    </a:lnTo>
                    <a:lnTo>
                      <a:pt x="105" y="13"/>
                    </a:lnTo>
                    <a:lnTo>
                      <a:pt x="98" y="15"/>
                    </a:lnTo>
                    <a:lnTo>
                      <a:pt x="91" y="17"/>
                    </a:lnTo>
                    <a:lnTo>
                      <a:pt x="85" y="20"/>
                    </a:lnTo>
                    <a:lnTo>
                      <a:pt x="78" y="22"/>
                    </a:lnTo>
                    <a:lnTo>
                      <a:pt x="72" y="25"/>
                    </a:lnTo>
                    <a:lnTo>
                      <a:pt x="65" y="28"/>
                    </a:lnTo>
                    <a:lnTo>
                      <a:pt x="58" y="30"/>
                    </a:lnTo>
                    <a:lnTo>
                      <a:pt x="51" y="32"/>
                    </a:lnTo>
                    <a:lnTo>
                      <a:pt x="44" y="34"/>
                    </a:lnTo>
                    <a:lnTo>
                      <a:pt x="36" y="35"/>
                    </a:lnTo>
                    <a:lnTo>
                      <a:pt x="28" y="35"/>
                    </a:lnTo>
                    <a:lnTo>
                      <a:pt x="19" y="35"/>
                    </a:lnTo>
                    <a:lnTo>
                      <a:pt x="10" y="33"/>
                    </a:lnTo>
                    <a:lnTo>
                      <a:pt x="0" y="30"/>
                    </a:lnTo>
                    <a:lnTo>
                      <a:pt x="3" y="21"/>
                    </a:lnTo>
                    <a:lnTo>
                      <a:pt x="12" y="23"/>
                    </a:lnTo>
                    <a:lnTo>
                      <a:pt x="20" y="24"/>
                    </a:lnTo>
                    <a:lnTo>
                      <a:pt x="28" y="25"/>
                    </a:lnTo>
                    <a:lnTo>
                      <a:pt x="35" y="24"/>
                    </a:lnTo>
                    <a:lnTo>
                      <a:pt x="42" y="24"/>
                    </a:lnTo>
                    <a:lnTo>
                      <a:pt x="49" y="22"/>
                    </a:lnTo>
                    <a:lnTo>
                      <a:pt x="56" y="20"/>
                    </a:lnTo>
                    <a:lnTo>
                      <a:pt x="62" y="18"/>
                    </a:lnTo>
                    <a:lnTo>
                      <a:pt x="68" y="16"/>
                    </a:lnTo>
                    <a:lnTo>
                      <a:pt x="75" y="13"/>
                    </a:lnTo>
                    <a:lnTo>
                      <a:pt x="81" y="10"/>
                    </a:lnTo>
                    <a:lnTo>
                      <a:pt x="88" y="8"/>
                    </a:lnTo>
                    <a:lnTo>
                      <a:pt x="95" y="5"/>
                    </a:lnTo>
                    <a:lnTo>
                      <a:pt x="102" y="3"/>
                    </a:lnTo>
                    <a:lnTo>
                      <a:pt x="110" y="1"/>
                    </a:lnTo>
                    <a:lnTo>
                      <a:pt x="117" y="0"/>
                    </a:lnTo>
                    <a:lnTo>
                      <a:pt x="118" y="0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21" y="1"/>
                    </a:lnTo>
                    <a:lnTo>
                      <a:pt x="124" y="2"/>
                    </a:lnTo>
                    <a:lnTo>
                      <a:pt x="124" y="4"/>
                    </a:lnTo>
                    <a:lnTo>
                      <a:pt x="124" y="6"/>
                    </a:lnTo>
                    <a:lnTo>
                      <a:pt x="122" y="8"/>
                    </a:lnTo>
                    <a:lnTo>
                      <a:pt x="121" y="9"/>
                    </a:lnTo>
                    <a:lnTo>
                      <a:pt x="119" y="10"/>
                    </a:lnTo>
                    <a:lnTo>
                      <a:pt x="118" y="1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24" name="Freeform 256">
                <a:extLst>
                  <a:ext uri="{FF2B5EF4-FFF2-40B4-BE49-F238E27FC236}">
                    <a16:creationId xmlns:a16="http://schemas.microsoft.com/office/drawing/2014/main" id="{A195D345-F5DE-4178-0883-154270F6D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2017"/>
                <a:ext cx="38" cy="76"/>
              </a:xfrm>
              <a:custGeom>
                <a:avLst/>
                <a:gdLst>
                  <a:gd name="T0" fmla="*/ 32 w 38"/>
                  <a:gd name="T1" fmla="*/ 65 h 76"/>
                  <a:gd name="T2" fmla="*/ 27 w 38"/>
                  <a:gd name="T3" fmla="*/ 71 h 76"/>
                  <a:gd name="T4" fmla="*/ 27 w 38"/>
                  <a:gd name="T5" fmla="*/ 68 h 76"/>
                  <a:gd name="T6" fmla="*/ 26 w 38"/>
                  <a:gd name="T7" fmla="*/ 64 h 76"/>
                  <a:gd name="T8" fmla="*/ 25 w 38"/>
                  <a:gd name="T9" fmla="*/ 60 h 76"/>
                  <a:gd name="T10" fmla="*/ 25 w 38"/>
                  <a:gd name="T11" fmla="*/ 55 h 76"/>
                  <a:gd name="T12" fmla="*/ 24 w 38"/>
                  <a:gd name="T13" fmla="*/ 50 h 76"/>
                  <a:gd name="T14" fmla="*/ 23 w 38"/>
                  <a:gd name="T15" fmla="*/ 44 h 76"/>
                  <a:gd name="T16" fmla="*/ 22 w 38"/>
                  <a:gd name="T17" fmla="*/ 39 h 76"/>
                  <a:gd name="T18" fmla="*/ 20 w 38"/>
                  <a:gd name="T19" fmla="*/ 34 h 76"/>
                  <a:gd name="T20" fmla="*/ 19 w 38"/>
                  <a:gd name="T21" fmla="*/ 29 h 76"/>
                  <a:gd name="T22" fmla="*/ 17 w 38"/>
                  <a:gd name="T23" fmla="*/ 24 h 76"/>
                  <a:gd name="T24" fmla="*/ 15 w 38"/>
                  <a:gd name="T25" fmla="*/ 20 h 76"/>
                  <a:gd name="T26" fmla="*/ 12 w 38"/>
                  <a:gd name="T27" fmla="*/ 16 h 76"/>
                  <a:gd name="T28" fmla="*/ 10 w 38"/>
                  <a:gd name="T29" fmla="*/ 13 h 76"/>
                  <a:gd name="T30" fmla="*/ 7 w 38"/>
                  <a:gd name="T31" fmla="*/ 12 h 76"/>
                  <a:gd name="T32" fmla="*/ 4 w 38"/>
                  <a:gd name="T33" fmla="*/ 10 h 76"/>
                  <a:gd name="T34" fmla="*/ 0 w 38"/>
                  <a:gd name="T35" fmla="*/ 10 h 76"/>
                  <a:gd name="T36" fmla="*/ 0 w 38"/>
                  <a:gd name="T37" fmla="*/ 0 h 76"/>
                  <a:gd name="T38" fmla="*/ 7 w 38"/>
                  <a:gd name="T39" fmla="*/ 0 h 76"/>
                  <a:gd name="T40" fmla="*/ 12 w 38"/>
                  <a:gd name="T41" fmla="*/ 3 h 76"/>
                  <a:gd name="T42" fmla="*/ 17 w 38"/>
                  <a:gd name="T43" fmla="*/ 6 h 76"/>
                  <a:gd name="T44" fmla="*/ 20 w 38"/>
                  <a:gd name="T45" fmla="*/ 10 h 76"/>
                  <a:gd name="T46" fmla="*/ 24 w 38"/>
                  <a:gd name="T47" fmla="*/ 15 h 76"/>
                  <a:gd name="T48" fmla="*/ 26 w 38"/>
                  <a:gd name="T49" fmla="*/ 20 h 76"/>
                  <a:gd name="T50" fmla="*/ 28 w 38"/>
                  <a:gd name="T51" fmla="*/ 25 h 76"/>
                  <a:gd name="T52" fmla="*/ 30 w 38"/>
                  <a:gd name="T53" fmla="*/ 31 h 76"/>
                  <a:gd name="T54" fmla="*/ 32 w 38"/>
                  <a:gd name="T55" fmla="*/ 37 h 76"/>
                  <a:gd name="T56" fmla="*/ 33 w 38"/>
                  <a:gd name="T57" fmla="*/ 43 h 76"/>
                  <a:gd name="T58" fmla="*/ 34 w 38"/>
                  <a:gd name="T59" fmla="*/ 48 h 76"/>
                  <a:gd name="T60" fmla="*/ 35 w 38"/>
                  <a:gd name="T61" fmla="*/ 53 h 76"/>
                  <a:gd name="T62" fmla="*/ 35 w 38"/>
                  <a:gd name="T63" fmla="*/ 58 h 76"/>
                  <a:gd name="T64" fmla="*/ 36 w 38"/>
                  <a:gd name="T65" fmla="*/ 62 h 76"/>
                  <a:gd name="T66" fmla="*/ 37 w 38"/>
                  <a:gd name="T67" fmla="*/ 66 h 76"/>
                  <a:gd name="T68" fmla="*/ 37 w 38"/>
                  <a:gd name="T69" fmla="*/ 69 h 76"/>
                  <a:gd name="T70" fmla="*/ 32 w 38"/>
                  <a:gd name="T71" fmla="*/ 75 h 76"/>
                  <a:gd name="T72" fmla="*/ 37 w 38"/>
                  <a:gd name="T73" fmla="*/ 69 h 76"/>
                  <a:gd name="T74" fmla="*/ 37 w 38"/>
                  <a:gd name="T75" fmla="*/ 71 h 76"/>
                  <a:gd name="T76" fmla="*/ 36 w 38"/>
                  <a:gd name="T77" fmla="*/ 73 h 76"/>
                  <a:gd name="T78" fmla="*/ 35 w 38"/>
                  <a:gd name="T79" fmla="*/ 74 h 76"/>
                  <a:gd name="T80" fmla="*/ 33 w 38"/>
                  <a:gd name="T81" fmla="*/ 75 h 76"/>
                  <a:gd name="T82" fmla="*/ 32 w 38"/>
                  <a:gd name="T83" fmla="*/ 75 h 76"/>
                  <a:gd name="T84" fmla="*/ 30 w 38"/>
                  <a:gd name="T85" fmla="*/ 74 h 76"/>
                  <a:gd name="T86" fmla="*/ 28 w 38"/>
                  <a:gd name="T87" fmla="*/ 73 h 76"/>
                  <a:gd name="T88" fmla="*/ 27 w 38"/>
                  <a:gd name="T89" fmla="*/ 71 h 76"/>
                  <a:gd name="T90" fmla="*/ 32 w 38"/>
                  <a:gd name="T91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8" h="76">
                    <a:moveTo>
                      <a:pt x="32" y="65"/>
                    </a:moveTo>
                    <a:lnTo>
                      <a:pt x="27" y="71"/>
                    </a:lnTo>
                    <a:lnTo>
                      <a:pt x="27" y="68"/>
                    </a:lnTo>
                    <a:lnTo>
                      <a:pt x="26" y="64"/>
                    </a:lnTo>
                    <a:lnTo>
                      <a:pt x="25" y="60"/>
                    </a:lnTo>
                    <a:lnTo>
                      <a:pt x="25" y="55"/>
                    </a:lnTo>
                    <a:lnTo>
                      <a:pt x="24" y="50"/>
                    </a:lnTo>
                    <a:lnTo>
                      <a:pt x="23" y="44"/>
                    </a:lnTo>
                    <a:lnTo>
                      <a:pt x="22" y="39"/>
                    </a:lnTo>
                    <a:lnTo>
                      <a:pt x="20" y="34"/>
                    </a:lnTo>
                    <a:lnTo>
                      <a:pt x="19" y="29"/>
                    </a:lnTo>
                    <a:lnTo>
                      <a:pt x="17" y="24"/>
                    </a:lnTo>
                    <a:lnTo>
                      <a:pt x="15" y="20"/>
                    </a:lnTo>
                    <a:lnTo>
                      <a:pt x="12" y="16"/>
                    </a:lnTo>
                    <a:lnTo>
                      <a:pt x="10" y="13"/>
                    </a:lnTo>
                    <a:lnTo>
                      <a:pt x="7" y="12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2" y="3"/>
                    </a:lnTo>
                    <a:lnTo>
                      <a:pt x="17" y="6"/>
                    </a:lnTo>
                    <a:lnTo>
                      <a:pt x="20" y="10"/>
                    </a:lnTo>
                    <a:lnTo>
                      <a:pt x="24" y="15"/>
                    </a:lnTo>
                    <a:lnTo>
                      <a:pt x="26" y="20"/>
                    </a:lnTo>
                    <a:lnTo>
                      <a:pt x="28" y="25"/>
                    </a:lnTo>
                    <a:lnTo>
                      <a:pt x="30" y="31"/>
                    </a:lnTo>
                    <a:lnTo>
                      <a:pt x="32" y="37"/>
                    </a:lnTo>
                    <a:lnTo>
                      <a:pt x="33" y="43"/>
                    </a:lnTo>
                    <a:lnTo>
                      <a:pt x="34" y="48"/>
                    </a:lnTo>
                    <a:lnTo>
                      <a:pt x="35" y="53"/>
                    </a:lnTo>
                    <a:lnTo>
                      <a:pt x="35" y="58"/>
                    </a:lnTo>
                    <a:lnTo>
                      <a:pt x="36" y="62"/>
                    </a:lnTo>
                    <a:lnTo>
                      <a:pt x="37" y="66"/>
                    </a:lnTo>
                    <a:lnTo>
                      <a:pt x="37" y="69"/>
                    </a:lnTo>
                    <a:lnTo>
                      <a:pt x="32" y="75"/>
                    </a:lnTo>
                    <a:lnTo>
                      <a:pt x="37" y="69"/>
                    </a:lnTo>
                    <a:lnTo>
                      <a:pt x="37" y="71"/>
                    </a:lnTo>
                    <a:lnTo>
                      <a:pt x="36" y="73"/>
                    </a:lnTo>
                    <a:lnTo>
                      <a:pt x="35" y="74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0" y="74"/>
                    </a:lnTo>
                    <a:lnTo>
                      <a:pt x="28" y="73"/>
                    </a:lnTo>
                    <a:lnTo>
                      <a:pt x="27" y="71"/>
                    </a:lnTo>
                    <a:lnTo>
                      <a:pt x="32" y="6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25" name="Freeform 257">
                <a:extLst>
                  <a:ext uri="{FF2B5EF4-FFF2-40B4-BE49-F238E27FC236}">
                    <a16:creationId xmlns:a16="http://schemas.microsoft.com/office/drawing/2014/main" id="{EE568661-6DD2-9C7F-4404-A9ACF9058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" y="2082"/>
                <a:ext cx="18" cy="17"/>
              </a:xfrm>
              <a:custGeom>
                <a:avLst/>
                <a:gdLst>
                  <a:gd name="T0" fmla="*/ 6 w 18"/>
                  <a:gd name="T1" fmla="*/ 6 h 17"/>
                  <a:gd name="T2" fmla="*/ 0 w 18"/>
                  <a:gd name="T3" fmla="*/ 12 h 17"/>
                  <a:gd name="T4" fmla="*/ 0 w 18"/>
                  <a:gd name="T5" fmla="*/ 8 h 17"/>
                  <a:gd name="T6" fmla="*/ 4 w 18"/>
                  <a:gd name="T7" fmla="*/ 4 h 17"/>
                  <a:gd name="T8" fmla="*/ 9 w 18"/>
                  <a:gd name="T9" fmla="*/ 1 h 17"/>
                  <a:gd name="T10" fmla="*/ 17 w 18"/>
                  <a:gd name="T11" fmla="*/ 0 h 17"/>
                  <a:gd name="T12" fmla="*/ 17 w 18"/>
                  <a:gd name="T13" fmla="*/ 10 h 17"/>
                  <a:gd name="T14" fmla="*/ 17 w 18"/>
                  <a:gd name="T15" fmla="*/ 10 h 17"/>
                  <a:gd name="T16" fmla="*/ 17 w 18"/>
                  <a:gd name="T17" fmla="*/ 10 h 17"/>
                  <a:gd name="T18" fmla="*/ 17 w 18"/>
                  <a:gd name="T19" fmla="*/ 10 h 17"/>
                  <a:gd name="T20" fmla="*/ 17 w 18"/>
                  <a:gd name="T21" fmla="*/ 10 h 17"/>
                  <a:gd name="T22" fmla="*/ 11 w 18"/>
                  <a:gd name="T23" fmla="*/ 16 h 17"/>
                  <a:gd name="T24" fmla="*/ 17 w 18"/>
                  <a:gd name="T25" fmla="*/ 10 h 17"/>
                  <a:gd name="T26" fmla="*/ 17 w 18"/>
                  <a:gd name="T27" fmla="*/ 12 h 17"/>
                  <a:gd name="T28" fmla="*/ 15 w 18"/>
                  <a:gd name="T29" fmla="*/ 14 h 17"/>
                  <a:gd name="T30" fmla="*/ 12 w 18"/>
                  <a:gd name="T31" fmla="*/ 15 h 17"/>
                  <a:gd name="T32" fmla="*/ 11 w 18"/>
                  <a:gd name="T33" fmla="*/ 16 h 17"/>
                  <a:gd name="T34" fmla="*/ 7 w 18"/>
                  <a:gd name="T35" fmla="*/ 16 h 17"/>
                  <a:gd name="T36" fmla="*/ 4 w 18"/>
                  <a:gd name="T37" fmla="*/ 15 h 17"/>
                  <a:gd name="T38" fmla="*/ 3 w 18"/>
                  <a:gd name="T39" fmla="*/ 14 h 17"/>
                  <a:gd name="T40" fmla="*/ 0 w 18"/>
                  <a:gd name="T41" fmla="*/ 12 h 17"/>
                  <a:gd name="T42" fmla="*/ 6 w 18"/>
                  <a:gd name="T4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6" y="6"/>
                    </a:moveTo>
                    <a:lnTo>
                      <a:pt x="0" y="12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9" y="1"/>
                    </a:lnTo>
                    <a:lnTo>
                      <a:pt x="17" y="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1" y="16"/>
                    </a:lnTo>
                    <a:lnTo>
                      <a:pt x="17" y="10"/>
                    </a:lnTo>
                    <a:lnTo>
                      <a:pt x="17" y="12"/>
                    </a:lnTo>
                    <a:lnTo>
                      <a:pt x="15" y="14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7" y="16"/>
                    </a:lnTo>
                    <a:lnTo>
                      <a:pt x="4" y="15"/>
                    </a:lnTo>
                    <a:lnTo>
                      <a:pt x="3" y="14"/>
                    </a:lnTo>
                    <a:lnTo>
                      <a:pt x="0" y="12"/>
                    </a:lnTo>
                    <a:lnTo>
                      <a:pt x="6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26" name="Freeform 258">
                <a:extLst>
                  <a:ext uri="{FF2B5EF4-FFF2-40B4-BE49-F238E27FC236}">
                    <a16:creationId xmlns:a16="http://schemas.microsoft.com/office/drawing/2014/main" id="{1BBC36AB-63FD-05BD-6345-FDAE26901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2070"/>
                <a:ext cx="78" cy="30"/>
              </a:xfrm>
              <a:custGeom>
                <a:avLst/>
                <a:gdLst>
                  <a:gd name="T0" fmla="*/ 0 w 78"/>
                  <a:gd name="T1" fmla="*/ 4 h 30"/>
                  <a:gd name="T2" fmla="*/ 6 w 78"/>
                  <a:gd name="T3" fmla="*/ 0 h 30"/>
                  <a:gd name="T4" fmla="*/ 12 w 78"/>
                  <a:gd name="T5" fmla="*/ 2 h 30"/>
                  <a:gd name="T6" fmla="*/ 18 w 78"/>
                  <a:gd name="T7" fmla="*/ 3 h 30"/>
                  <a:gd name="T8" fmla="*/ 23 w 78"/>
                  <a:gd name="T9" fmla="*/ 5 h 30"/>
                  <a:gd name="T10" fmla="*/ 28 w 78"/>
                  <a:gd name="T11" fmla="*/ 7 h 30"/>
                  <a:gd name="T12" fmla="*/ 33 w 78"/>
                  <a:gd name="T13" fmla="*/ 8 h 30"/>
                  <a:gd name="T14" fmla="*/ 38 w 78"/>
                  <a:gd name="T15" fmla="*/ 10 h 30"/>
                  <a:gd name="T16" fmla="*/ 43 w 78"/>
                  <a:gd name="T17" fmla="*/ 12 h 30"/>
                  <a:gd name="T18" fmla="*/ 47 w 78"/>
                  <a:gd name="T19" fmla="*/ 14 h 30"/>
                  <a:gd name="T20" fmla="*/ 52 w 78"/>
                  <a:gd name="T21" fmla="*/ 15 h 30"/>
                  <a:gd name="T22" fmla="*/ 56 w 78"/>
                  <a:gd name="T23" fmla="*/ 16 h 30"/>
                  <a:gd name="T24" fmla="*/ 60 w 78"/>
                  <a:gd name="T25" fmla="*/ 18 h 30"/>
                  <a:gd name="T26" fmla="*/ 63 w 78"/>
                  <a:gd name="T27" fmla="*/ 18 h 30"/>
                  <a:gd name="T28" fmla="*/ 67 w 78"/>
                  <a:gd name="T29" fmla="*/ 19 h 30"/>
                  <a:gd name="T30" fmla="*/ 69 w 78"/>
                  <a:gd name="T31" fmla="*/ 19 h 30"/>
                  <a:gd name="T32" fmla="*/ 72 w 78"/>
                  <a:gd name="T33" fmla="*/ 19 h 30"/>
                  <a:gd name="T34" fmla="*/ 74 w 78"/>
                  <a:gd name="T35" fmla="*/ 18 h 30"/>
                  <a:gd name="T36" fmla="*/ 77 w 78"/>
                  <a:gd name="T37" fmla="*/ 28 h 30"/>
                  <a:gd name="T38" fmla="*/ 74 w 78"/>
                  <a:gd name="T39" fmla="*/ 28 h 30"/>
                  <a:gd name="T40" fmla="*/ 70 w 78"/>
                  <a:gd name="T41" fmla="*/ 29 h 30"/>
                  <a:gd name="T42" fmla="*/ 66 w 78"/>
                  <a:gd name="T43" fmla="*/ 29 h 30"/>
                  <a:gd name="T44" fmla="*/ 62 w 78"/>
                  <a:gd name="T45" fmla="*/ 28 h 30"/>
                  <a:gd name="T46" fmla="*/ 57 w 78"/>
                  <a:gd name="T47" fmla="*/ 28 h 30"/>
                  <a:gd name="T48" fmla="*/ 53 w 78"/>
                  <a:gd name="T49" fmla="*/ 26 h 30"/>
                  <a:gd name="T50" fmla="*/ 49 w 78"/>
                  <a:gd name="T51" fmla="*/ 25 h 30"/>
                  <a:gd name="T52" fmla="*/ 44 w 78"/>
                  <a:gd name="T53" fmla="*/ 23 h 30"/>
                  <a:gd name="T54" fmla="*/ 39 w 78"/>
                  <a:gd name="T55" fmla="*/ 22 h 30"/>
                  <a:gd name="T56" fmla="*/ 35 w 78"/>
                  <a:gd name="T57" fmla="*/ 20 h 30"/>
                  <a:gd name="T58" fmla="*/ 30 w 78"/>
                  <a:gd name="T59" fmla="*/ 18 h 30"/>
                  <a:gd name="T60" fmla="*/ 25 w 78"/>
                  <a:gd name="T61" fmla="*/ 16 h 30"/>
                  <a:gd name="T62" fmla="*/ 20 w 78"/>
                  <a:gd name="T63" fmla="*/ 15 h 30"/>
                  <a:gd name="T64" fmla="*/ 15 w 78"/>
                  <a:gd name="T65" fmla="*/ 13 h 30"/>
                  <a:gd name="T66" fmla="*/ 9 w 78"/>
                  <a:gd name="T67" fmla="*/ 11 h 30"/>
                  <a:gd name="T68" fmla="*/ 4 w 78"/>
                  <a:gd name="T69" fmla="*/ 10 h 30"/>
                  <a:gd name="T70" fmla="*/ 10 w 78"/>
                  <a:gd name="T71" fmla="*/ 6 h 30"/>
                  <a:gd name="T72" fmla="*/ 4 w 78"/>
                  <a:gd name="T73" fmla="*/ 10 h 30"/>
                  <a:gd name="T74" fmla="*/ 2 w 78"/>
                  <a:gd name="T75" fmla="*/ 9 h 30"/>
                  <a:gd name="T76" fmla="*/ 1 w 78"/>
                  <a:gd name="T77" fmla="*/ 8 h 30"/>
                  <a:gd name="T78" fmla="*/ 0 w 78"/>
                  <a:gd name="T79" fmla="*/ 6 h 30"/>
                  <a:gd name="T80" fmla="*/ 0 w 78"/>
                  <a:gd name="T81" fmla="*/ 4 h 30"/>
                  <a:gd name="T82" fmla="*/ 1 w 78"/>
                  <a:gd name="T83" fmla="*/ 2 h 30"/>
                  <a:gd name="T84" fmla="*/ 2 w 78"/>
                  <a:gd name="T85" fmla="*/ 1 h 30"/>
                  <a:gd name="T86" fmla="*/ 4 w 78"/>
                  <a:gd name="T87" fmla="*/ 0 h 30"/>
                  <a:gd name="T88" fmla="*/ 6 w 78"/>
                  <a:gd name="T89" fmla="*/ 0 h 30"/>
                  <a:gd name="T90" fmla="*/ 0 w 78"/>
                  <a:gd name="T91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8" h="30">
                    <a:moveTo>
                      <a:pt x="0" y="4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8" y="3"/>
                    </a:lnTo>
                    <a:lnTo>
                      <a:pt x="23" y="5"/>
                    </a:lnTo>
                    <a:lnTo>
                      <a:pt x="28" y="7"/>
                    </a:lnTo>
                    <a:lnTo>
                      <a:pt x="33" y="8"/>
                    </a:lnTo>
                    <a:lnTo>
                      <a:pt x="38" y="10"/>
                    </a:lnTo>
                    <a:lnTo>
                      <a:pt x="43" y="12"/>
                    </a:lnTo>
                    <a:lnTo>
                      <a:pt x="47" y="14"/>
                    </a:lnTo>
                    <a:lnTo>
                      <a:pt x="52" y="15"/>
                    </a:lnTo>
                    <a:lnTo>
                      <a:pt x="56" y="16"/>
                    </a:lnTo>
                    <a:lnTo>
                      <a:pt x="60" y="18"/>
                    </a:lnTo>
                    <a:lnTo>
                      <a:pt x="63" y="18"/>
                    </a:lnTo>
                    <a:lnTo>
                      <a:pt x="67" y="19"/>
                    </a:lnTo>
                    <a:lnTo>
                      <a:pt x="69" y="19"/>
                    </a:lnTo>
                    <a:lnTo>
                      <a:pt x="72" y="19"/>
                    </a:lnTo>
                    <a:lnTo>
                      <a:pt x="74" y="18"/>
                    </a:lnTo>
                    <a:lnTo>
                      <a:pt x="77" y="28"/>
                    </a:lnTo>
                    <a:lnTo>
                      <a:pt x="74" y="28"/>
                    </a:lnTo>
                    <a:lnTo>
                      <a:pt x="70" y="29"/>
                    </a:lnTo>
                    <a:lnTo>
                      <a:pt x="66" y="29"/>
                    </a:lnTo>
                    <a:lnTo>
                      <a:pt x="62" y="28"/>
                    </a:lnTo>
                    <a:lnTo>
                      <a:pt x="57" y="28"/>
                    </a:lnTo>
                    <a:lnTo>
                      <a:pt x="53" y="26"/>
                    </a:lnTo>
                    <a:lnTo>
                      <a:pt x="49" y="25"/>
                    </a:lnTo>
                    <a:lnTo>
                      <a:pt x="44" y="23"/>
                    </a:lnTo>
                    <a:lnTo>
                      <a:pt x="39" y="22"/>
                    </a:lnTo>
                    <a:lnTo>
                      <a:pt x="35" y="20"/>
                    </a:lnTo>
                    <a:lnTo>
                      <a:pt x="30" y="18"/>
                    </a:lnTo>
                    <a:lnTo>
                      <a:pt x="25" y="16"/>
                    </a:lnTo>
                    <a:lnTo>
                      <a:pt x="20" y="15"/>
                    </a:lnTo>
                    <a:lnTo>
                      <a:pt x="15" y="13"/>
                    </a:lnTo>
                    <a:lnTo>
                      <a:pt x="9" y="11"/>
                    </a:lnTo>
                    <a:lnTo>
                      <a:pt x="4" y="10"/>
                    </a:lnTo>
                    <a:lnTo>
                      <a:pt x="10" y="6"/>
                    </a:lnTo>
                    <a:lnTo>
                      <a:pt x="4" y="10"/>
                    </a:lnTo>
                    <a:lnTo>
                      <a:pt x="2" y="9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0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27" name="Freeform 259">
                <a:extLst>
                  <a:ext uri="{FF2B5EF4-FFF2-40B4-BE49-F238E27FC236}">
                    <a16:creationId xmlns:a16="http://schemas.microsoft.com/office/drawing/2014/main" id="{3B200A1E-807A-1331-2D28-20505F9B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2074"/>
                <a:ext cx="19" cy="69"/>
              </a:xfrm>
              <a:custGeom>
                <a:avLst/>
                <a:gdLst>
                  <a:gd name="T0" fmla="*/ 9 w 19"/>
                  <a:gd name="T1" fmla="*/ 67 h 69"/>
                  <a:gd name="T2" fmla="*/ 8 w 19"/>
                  <a:gd name="T3" fmla="*/ 66 h 69"/>
                  <a:gd name="T4" fmla="*/ 7 w 19"/>
                  <a:gd name="T5" fmla="*/ 63 h 69"/>
                  <a:gd name="T6" fmla="*/ 5 w 19"/>
                  <a:gd name="T7" fmla="*/ 59 h 69"/>
                  <a:gd name="T8" fmla="*/ 4 w 19"/>
                  <a:gd name="T9" fmla="*/ 55 h 69"/>
                  <a:gd name="T10" fmla="*/ 2 w 19"/>
                  <a:gd name="T11" fmla="*/ 51 h 69"/>
                  <a:gd name="T12" fmla="*/ 1 w 19"/>
                  <a:gd name="T13" fmla="*/ 47 h 69"/>
                  <a:gd name="T14" fmla="*/ 1 w 19"/>
                  <a:gd name="T15" fmla="*/ 43 h 69"/>
                  <a:gd name="T16" fmla="*/ 0 w 19"/>
                  <a:gd name="T17" fmla="*/ 39 h 69"/>
                  <a:gd name="T18" fmla="*/ 0 w 19"/>
                  <a:gd name="T19" fmla="*/ 35 h 69"/>
                  <a:gd name="T20" fmla="*/ 0 w 19"/>
                  <a:gd name="T21" fmla="*/ 31 h 69"/>
                  <a:gd name="T22" fmla="*/ 0 w 19"/>
                  <a:gd name="T23" fmla="*/ 26 h 69"/>
                  <a:gd name="T24" fmla="*/ 0 w 19"/>
                  <a:gd name="T25" fmla="*/ 22 h 69"/>
                  <a:gd name="T26" fmla="*/ 0 w 19"/>
                  <a:gd name="T27" fmla="*/ 17 h 69"/>
                  <a:gd name="T28" fmla="*/ 1 w 19"/>
                  <a:gd name="T29" fmla="*/ 13 h 69"/>
                  <a:gd name="T30" fmla="*/ 1 w 19"/>
                  <a:gd name="T31" fmla="*/ 9 h 69"/>
                  <a:gd name="T32" fmla="*/ 2 w 19"/>
                  <a:gd name="T33" fmla="*/ 4 h 69"/>
                  <a:gd name="T34" fmla="*/ 3 w 19"/>
                  <a:gd name="T35" fmla="*/ 0 h 69"/>
                  <a:gd name="T36" fmla="*/ 13 w 19"/>
                  <a:gd name="T37" fmla="*/ 2 h 69"/>
                  <a:gd name="T38" fmla="*/ 12 w 19"/>
                  <a:gd name="T39" fmla="*/ 6 h 69"/>
                  <a:gd name="T40" fmla="*/ 11 w 19"/>
                  <a:gd name="T41" fmla="*/ 10 h 69"/>
                  <a:gd name="T42" fmla="*/ 11 w 19"/>
                  <a:gd name="T43" fmla="*/ 14 h 69"/>
                  <a:gd name="T44" fmla="*/ 10 w 19"/>
                  <a:gd name="T45" fmla="*/ 18 h 69"/>
                  <a:gd name="T46" fmla="*/ 10 w 19"/>
                  <a:gd name="T47" fmla="*/ 23 h 69"/>
                  <a:gd name="T48" fmla="*/ 10 w 19"/>
                  <a:gd name="T49" fmla="*/ 27 h 69"/>
                  <a:gd name="T50" fmla="*/ 10 w 19"/>
                  <a:gd name="T51" fmla="*/ 30 h 69"/>
                  <a:gd name="T52" fmla="*/ 10 w 19"/>
                  <a:gd name="T53" fmla="*/ 34 h 69"/>
                  <a:gd name="T54" fmla="*/ 10 w 19"/>
                  <a:gd name="T55" fmla="*/ 38 h 69"/>
                  <a:gd name="T56" fmla="*/ 11 w 19"/>
                  <a:gd name="T57" fmla="*/ 42 h 69"/>
                  <a:gd name="T58" fmla="*/ 11 w 19"/>
                  <a:gd name="T59" fmla="*/ 46 h 69"/>
                  <a:gd name="T60" fmla="*/ 12 w 19"/>
                  <a:gd name="T61" fmla="*/ 49 h 69"/>
                  <a:gd name="T62" fmla="*/ 13 w 19"/>
                  <a:gd name="T63" fmla="*/ 52 h 69"/>
                  <a:gd name="T64" fmla="*/ 14 w 19"/>
                  <a:gd name="T65" fmla="*/ 55 h 69"/>
                  <a:gd name="T66" fmla="*/ 16 w 19"/>
                  <a:gd name="T67" fmla="*/ 57 h 69"/>
                  <a:gd name="T68" fmla="*/ 17 w 19"/>
                  <a:gd name="T69" fmla="*/ 60 h 69"/>
                  <a:gd name="T70" fmla="*/ 16 w 19"/>
                  <a:gd name="T71" fmla="*/ 59 h 69"/>
                  <a:gd name="T72" fmla="*/ 17 w 19"/>
                  <a:gd name="T73" fmla="*/ 60 h 69"/>
                  <a:gd name="T74" fmla="*/ 18 w 19"/>
                  <a:gd name="T75" fmla="*/ 62 h 69"/>
                  <a:gd name="T76" fmla="*/ 18 w 19"/>
                  <a:gd name="T77" fmla="*/ 64 h 69"/>
                  <a:gd name="T78" fmla="*/ 17 w 19"/>
                  <a:gd name="T79" fmla="*/ 66 h 69"/>
                  <a:gd name="T80" fmla="*/ 16 w 19"/>
                  <a:gd name="T81" fmla="*/ 67 h 69"/>
                  <a:gd name="T82" fmla="*/ 14 w 19"/>
                  <a:gd name="T83" fmla="*/ 68 h 69"/>
                  <a:gd name="T84" fmla="*/ 12 w 19"/>
                  <a:gd name="T85" fmla="*/ 68 h 69"/>
                  <a:gd name="T86" fmla="*/ 10 w 19"/>
                  <a:gd name="T87" fmla="*/ 67 h 69"/>
                  <a:gd name="T88" fmla="*/ 8 w 19"/>
                  <a:gd name="T89" fmla="*/ 66 h 69"/>
                  <a:gd name="T90" fmla="*/ 9 w 19"/>
                  <a:gd name="T91" fmla="*/ 6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" h="69">
                    <a:moveTo>
                      <a:pt x="9" y="67"/>
                    </a:moveTo>
                    <a:lnTo>
                      <a:pt x="8" y="66"/>
                    </a:lnTo>
                    <a:lnTo>
                      <a:pt x="7" y="63"/>
                    </a:lnTo>
                    <a:lnTo>
                      <a:pt x="5" y="59"/>
                    </a:lnTo>
                    <a:lnTo>
                      <a:pt x="4" y="55"/>
                    </a:lnTo>
                    <a:lnTo>
                      <a:pt x="2" y="51"/>
                    </a:lnTo>
                    <a:lnTo>
                      <a:pt x="1" y="47"/>
                    </a:lnTo>
                    <a:lnTo>
                      <a:pt x="1" y="43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17"/>
                    </a:lnTo>
                    <a:lnTo>
                      <a:pt x="1" y="13"/>
                    </a:lnTo>
                    <a:lnTo>
                      <a:pt x="1" y="9"/>
                    </a:lnTo>
                    <a:lnTo>
                      <a:pt x="2" y="4"/>
                    </a:lnTo>
                    <a:lnTo>
                      <a:pt x="3" y="0"/>
                    </a:lnTo>
                    <a:lnTo>
                      <a:pt x="13" y="2"/>
                    </a:lnTo>
                    <a:lnTo>
                      <a:pt x="12" y="6"/>
                    </a:lnTo>
                    <a:lnTo>
                      <a:pt x="11" y="10"/>
                    </a:lnTo>
                    <a:lnTo>
                      <a:pt x="11" y="14"/>
                    </a:lnTo>
                    <a:lnTo>
                      <a:pt x="10" y="18"/>
                    </a:lnTo>
                    <a:lnTo>
                      <a:pt x="10" y="23"/>
                    </a:lnTo>
                    <a:lnTo>
                      <a:pt x="10" y="27"/>
                    </a:lnTo>
                    <a:lnTo>
                      <a:pt x="10" y="30"/>
                    </a:lnTo>
                    <a:lnTo>
                      <a:pt x="10" y="34"/>
                    </a:lnTo>
                    <a:lnTo>
                      <a:pt x="10" y="38"/>
                    </a:lnTo>
                    <a:lnTo>
                      <a:pt x="11" y="42"/>
                    </a:lnTo>
                    <a:lnTo>
                      <a:pt x="11" y="46"/>
                    </a:lnTo>
                    <a:lnTo>
                      <a:pt x="12" y="49"/>
                    </a:lnTo>
                    <a:lnTo>
                      <a:pt x="13" y="52"/>
                    </a:lnTo>
                    <a:lnTo>
                      <a:pt x="14" y="55"/>
                    </a:lnTo>
                    <a:lnTo>
                      <a:pt x="16" y="57"/>
                    </a:lnTo>
                    <a:lnTo>
                      <a:pt x="17" y="60"/>
                    </a:lnTo>
                    <a:lnTo>
                      <a:pt x="16" y="59"/>
                    </a:lnTo>
                    <a:lnTo>
                      <a:pt x="17" y="60"/>
                    </a:lnTo>
                    <a:lnTo>
                      <a:pt x="18" y="62"/>
                    </a:lnTo>
                    <a:lnTo>
                      <a:pt x="18" y="64"/>
                    </a:lnTo>
                    <a:lnTo>
                      <a:pt x="17" y="66"/>
                    </a:lnTo>
                    <a:lnTo>
                      <a:pt x="16" y="67"/>
                    </a:lnTo>
                    <a:lnTo>
                      <a:pt x="14" y="68"/>
                    </a:lnTo>
                    <a:lnTo>
                      <a:pt x="12" y="68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9" y="6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28" name="Freeform 260">
                <a:extLst>
                  <a:ext uri="{FF2B5EF4-FFF2-40B4-BE49-F238E27FC236}">
                    <a16:creationId xmlns:a16="http://schemas.microsoft.com/office/drawing/2014/main" id="{92CA8FF0-8E4A-BF5A-413D-472B291F2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133"/>
                <a:ext cx="92" cy="40"/>
              </a:xfrm>
              <a:custGeom>
                <a:avLst/>
                <a:gdLst>
                  <a:gd name="T0" fmla="*/ 87 w 92"/>
                  <a:gd name="T1" fmla="*/ 36 h 40"/>
                  <a:gd name="T2" fmla="*/ 86 w 92"/>
                  <a:gd name="T3" fmla="*/ 37 h 40"/>
                  <a:gd name="T4" fmla="*/ 78 w 92"/>
                  <a:gd name="T5" fmla="*/ 38 h 40"/>
                  <a:gd name="T6" fmla="*/ 70 w 92"/>
                  <a:gd name="T7" fmla="*/ 39 h 40"/>
                  <a:gd name="T8" fmla="*/ 63 w 92"/>
                  <a:gd name="T9" fmla="*/ 39 h 40"/>
                  <a:gd name="T10" fmla="*/ 55 w 92"/>
                  <a:gd name="T11" fmla="*/ 38 h 40"/>
                  <a:gd name="T12" fmla="*/ 48 w 92"/>
                  <a:gd name="T13" fmla="*/ 37 h 40"/>
                  <a:gd name="T14" fmla="*/ 42 w 92"/>
                  <a:gd name="T15" fmla="*/ 34 h 40"/>
                  <a:gd name="T16" fmla="*/ 35 w 92"/>
                  <a:gd name="T17" fmla="*/ 32 h 40"/>
                  <a:gd name="T18" fmla="*/ 29 w 92"/>
                  <a:gd name="T19" fmla="*/ 29 h 40"/>
                  <a:gd name="T20" fmla="*/ 24 w 92"/>
                  <a:gd name="T21" fmla="*/ 26 h 40"/>
                  <a:gd name="T22" fmla="*/ 19 w 92"/>
                  <a:gd name="T23" fmla="*/ 23 h 40"/>
                  <a:gd name="T24" fmla="*/ 14 w 92"/>
                  <a:gd name="T25" fmla="*/ 20 h 40"/>
                  <a:gd name="T26" fmla="*/ 10 w 92"/>
                  <a:gd name="T27" fmla="*/ 16 h 40"/>
                  <a:gd name="T28" fmla="*/ 7 w 92"/>
                  <a:gd name="T29" fmla="*/ 13 h 40"/>
                  <a:gd name="T30" fmla="*/ 4 w 92"/>
                  <a:gd name="T31" fmla="*/ 11 h 40"/>
                  <a:gd name="T32" fmla="*/ 2 w 92"/>
                  <a:gd name="T33" fmla="*/ 9 h 40"/>
                  <a:gd name="T34" fmla="*/ 0 w 92"/>
                  <a:gd name="T35" fmla="*/ 8 h 40"/>
                  <a:gd name="T36" fmla="*/ 7 w 92"/>
                  <a:gd name="T37" fmla="*/ 0 h 40"/>
                  <a:gd name="T38" fmla="*/ 9 w 92"/>
                  <a:gd name="T39" fmla="*/ 1 h 40"/>
                  <a:gd name="T40" fmla="*/ 11 w 92"/>
                  <a:gd name="T41" fmla="*/ 3 h 40"/>
                  <a:gd name="T42" fmla="*/ 13 w 92"/>
                  <a:gd name="T43" fmla="*/ 5 h 40"/>
                  <a:gd name="T44" fmla="*/ 17 w 92"/>
                  <a:gd name="T45" fmla="*/ 8 h 40"/>
                  <a:gd name="T46" fmla="*/ 20 w 92"/>
                  <a:gd name="T47" fmla="*/ 11 h 40"/>
                  <a:gd name="T48" fmla="*/ 24 w 92"/>
                  <a:gd name="T49" fmla="*/ 14 h 40"/>
                  <a:gd name="T50" fmla="*/ 29 w 92"/>
                  <a:gd name="T51" fmla="*/ 17 h 40"/>
                  <a:gd name="T52" fmla="*/ 34 w 92"/>
                  <a:gd name="T53" fmla="*/ 20 h 40"/>
                  <a:gd name="T54" fmla="*/ 40 w 92"/>
                  <a:gd name="T55" fmla="*/ 23 h 40"/>
                  <a:gd name="T56" fmla="*/ 45 w 92"/>
                  <a:gd name="T57" fmla="*/ 25 h 40"/>
                  <a:gd name="T58" fmla="*/ 51 w 92"/>
                  <a:gd name="T59" fmla="*/ 27 h 40"/>
                  <a:gd name="T60" fmla="*/ 57 w 92"/>
                  <a:gd name="T61" fmla="*/ 28 h 40"/>
                  <a:gd name="T62" fmla="*/ 63 w 92"/>
                  <a:gd name="T63" fmla="*/ 29 h 40"/>
                  <a:gd name="T64" fmla="*/ 70 w 92"/>
                  <a:gd name="T65" fmla="*/ 29 h 40"/>
                  <a:gd name="T66" fmla="*/ 76 w 92"/>
                  <a:gd name="T67" fmla="*/ 29 h 40"/>
                  <a:gd name="T68" fmla="*/ 83 w 92"/>
                  <a:gd name="T69" fmla="*/ 27 h 40"/>
                  <a:gd name="T70" fmla="*/ 83 w 92"/>
                  <a:gd name="T71" fmla="*/ 27 h 40"/>
                  <a:gd name="T72" fmla="*/ 83 w 92"/>
                  <a:gd name="T73" fmla="*/ 27 h 40"/>
                  <a:gd name="T74" fmla="*/ 85 w 92"/>
                  <a:gd name="T75" fmla="*/ 26 h 40"/>
                  <a:gd name="T76" fmla="*/ 87 w 92"/>
                  <a:gd name="T77" fmla="*/ 27 h 40"/>
                  <a:gd name="T78" fmla="*/ 89 w 92"/>
                  <a:gd name="T79" fmla="*/ 28 h 40"/>
                  <a:gd name="T80" fmla="*/ 91 w 92"/>
                  <a:gd name="T81" fmla="*/ 30 h 40"/>
                  <a:gd name="T82" fmla="*/ 91 w 92"/>
                  <a:gd name="T83" fmla="*/ 32 h 40"/>
                  <a:gd name="T84" fmla="*/ 91 w 92"/>
                  <a:gd name="T85" fmla="*/ 34 h 40"/>
                  <a:gd name="T86" fmla="*/ 88 w 92"/>
                  <a:gd name="T87" fmla="*/ 35 h 40"/>
                  <a:gd name="T88" fmla="*/ 86 w 92"/>
                  <a:gd name="T89" fmla="*/ 37 h 40"/>
                  <a:gd name="T90" fmla="*/ 87 w 92"/>
                  <a:gd name="T91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2" h="40">
                    <a:moveTo>
                      <a:pt x="87" y="36"/>
                    </a:moveTo>
                    <a:lnTo>
                      <a:pt x="86" y="37"/>
                    </a:lnTo>
                    <a:lnTo>
                      <a:pt x="78" y="38"/>
                    </a:lnTo>
                    <a:lnTo>
                      <a:pt x="70" y="39"/>
                    </a:lnTo>
                    <a:lnTo>
                      <a:pt x="63" y="39"/>
                    </a:lnTo>
                    <a:lnTo>
                      <a:pt x="55" y="38"/>
                    </a:lnTo>
                    <a:lnTo>
                      <a:pt x="48" y="37"/>
                    </a:lnTo>
                    <a:lnTo>
                      <a:pt x="42" y="34"/>
                    </a:lnTo>
                    <a:lnTo>
                      <a:pt x="35" y="32"/>
                    </a:lnTo>
                    <a:lnTo>
                      <a:pt x="29" y="29"/>
                    </a:lnTo>
                    <a:lnTo>
                      <a:pt x="24" y="26"/>
                    </a:lnTo>
                    <a:lnTo>
                      <a:pt x="19" y="23"/>
                    </a:lnTo>
                    <a:lnTo>
                      <a:pt x="14" y="20"/>
                    </a:lnTo>
                    <a:lnTo>
                      <a:pt x="10" y="16"/>
                    </a:lnTo>
                    <a:lnTo>
                      <a:pt x="7" y="13"/>
                    </a:lnTo>
                    <a:lnTo>
                      <a:pt x="4" y="11"/>
                    </a:lnTo>
                    <a:lnTo>
                      <a:pt x="2" y="9"/>
                    </a:lnTo>
                    <a:lnTo>
                      <a:pt x="0" y="8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7" y="8"/>
                    </a:lnTo>
                    <a:lnTo>
                      <a:pt x="20" y="11"/>
                    </a:lnTo>
                    <a:lnTo>
                      <a:pt x="24" y="14"/>
                    </a:lnTo>
                    <a:lnTo>
                      <a:pt x="29" y="17"/>
                    </a:lnTo>
                    <a:lnTo>
                      <a:pt x="34" y="20"/>
                    </a:lnTo>
                    <a:lnTo>
                      <a:pt x="40" y="23"/>
                    </a:lnTo>
                    <a:lnTo>
                      <a:pt x="45" y="25"/>
                    </a:lnTo>
                    <a:lnTo>
                      <a:pt x="51" y="27"/>
                    </a:lnTo>
                    <a:lnTo>
                      <a:pt x="57" y="28"/>
                    </a:lnTo>
                    <a:lnTo>
                      <a:pt x="63" y="29"/>
                    </a:lnTo>
                    <a:lnTo>
                      <a:pt x="70" y="29"/>
                    </a:lnTo>
                    <a:lnTo>
                      <a:pt x="76" y="29"/>
                    </a:lnTo>
                    <a:lnTo>
                      <a:pt x="83" y="27"/>
                    </a:lnTo>
                    <a:lnTo>
                      <a:pt x="83" y="27"/>
                    </a:lnTo>
                    <a:lnTo>
                      <a:pt x="83" y="27"/>
                    </a:lnTo>
                    <a:lnTo>
                      <a:pt x="85" y="26"/>
                    </a:lnTo>
                    <a:lnTo>
                      <a:pt x="87" y="27"/>
                    </a:lnTo>
                    <a:lnTo>
                      <a:pt x="89" y="28"/>
                    </a:lnTo>
                    <a:lnTo>
                      <a:pt x="91" y="30"/>
                    </a:lnTo>
                    <a:lnTo>
                      <a:pt x="91" y="32"/>
                    </a:lnTo>
                    <a:lnTo>
                      <a:pt x="91" y="34"/>
                    </a:lnTo>
                    <a:lnTo>
                      <a:pt x="88" y="35"/>
                    </a:lnTo>
                    <a:lnTo>
                      <a:pt x="86" y="37"/>
                    </a:lnTo>
                    <a:lnTo>
                      <a:pt x="87" y="3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29" name="Freeform 261">
                <a:extLst>
                  <a:ext uri="{FF2B5EF4-FFF2-40B4-BE49-F238E27FC236}">
                    <a16:creationId xmlns:a16="http://schemas.microsoft.com/office/drawing/2014/main" id="{FB2AEA8C-31FC-543A-A7F1-59B3DA130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065"/>
                <a:ext cx="137" cy="105"/>
              </a:xfrm>
              <a:custGeom>
                <a:avLst/>
                <a:gdLst>
                  <a:gd name="T0" fmla="*/ 130 w 137"/>
                  <a:gd name="T1" fmla="*/ 0 h 105"/>
                  <a:gd name="T2" fmla="*/ 133 w 137"/>
                  <a:gd name="T3" fmla="*/ 10 h 105"/>
                  <a:gd name="T4" fmla="*/ 122 w 137"/>
                  <a:gd name="T5" fmla="*/ 15 h 105"/>
                  <a:gd name="T6" fmla="*/ 114 w 137"/>
                  <a:gd name="T7" fmla="*/ 21 h 105"/>
                  <a:gd name="T8" fmla="*/ 105 w 137"/>
                  <a:gd name="T9" fmla="*/ 27 h 105"/>
                  <a:gd name="T10" fmla="*/ 97 w 137"/>
                  <a:gd name="T11" fmla="*/ 33 h 105"/>
                  <a:gd name="T12" fmla="*/ 90 w 137"/>
                  <a:gd name="T13" fmla="*/ 39 h 105"/>
                  <a:gd name="T14" fmla="*/ 83 w 137"/>
                  <a:gd name="T15" fmla="*/ 46 h 105"/>
                  <a:gd name="T16" fmla="*/ 76 w 137"/>
                  <a:gd name="T17" fmla="*/ 52 h 105"/>
                  <a:gd name="T18" fmla="*/ 69 w 137"/>
                  <a:gd name="T19" fmla="*/ 59 h 105"/>
                  <a:gd name="T20" fmla="*/ 62 w 137"/>
                  <a:gd name="T21" fmla="*/ 65 h 105"/>
                  <a:gd name="T22" fmla="*/ 55 w 137"/>
                  <a:gd name="T23" fmla="*/ 71 h 105"/>
                  <a:gd name="T24" fmla="*/ 48 w 137"/>
                  <a:gd name="T25" fmla="*/ 77 h 105"/>
                  <a:gd name="T26" fmla="*/ 40 w 137"/>
                  <a:gd name="T27" fmla="*/ 83 h 105"/>
                  <a:gd name="T28" fmla="*/ 32 w 137"/>
                  <a:gd name="T29" fmla="*/ 89 h 105"/>
                  <a:gd name="T30" fmla="*/ 24 w 137"/>
                  <a:gd name="T31" fmla="*/ 95 h 105"/>
                  <a:gd name="T32" fmla="*/ 14 w 137"/>
                  <a:gd name="T33" fmla="*/ 100 h 105"/>
                  <a:gd name="T34" fmla="*/ 4 w 137"/>
                  <a:gd name="T35" fmla="*/ 104 h 105"/>
                  <a:gd name="T36" fmla="*/ 0 w 137"/>
                  <a:gd name="T37" fmla="*/ 95 h 105"/>
                  <a:gd name="T38" fmla="*/ 9 w 137"/>
                  <a:gd name="T39" fmla="*/ 91 h 105"/>
                  <a:gd name="T40" fmla="*/ 18 w 137"/>
                  <a:gd name="T41" fmla="*/ 86 h 105"/>
                  <a:gd name="T42" fmla="*/ 27 w 137"/>
                  <a:gd name="T43" fmla="*/ 81 h 105"/>
                  <a:gd name="T44" fmla="*/ 34 w 137"/>
                  <a:gd name="T45" fmla="*/ 75 h 105"/>
                  <a:gd name="T46" fmla="*/ 42 w 137"/>
                  <a:gd name="T47" fmla="*/ 69 h 105"/>
                  <a:gd name="T48" fmla="*/ 49 w 137"/>
                  <a:gd name="T49" fmla="*/ 64 h 105"/>
                  <a:gd name="T50" fmla="*/ 55 w 137"/>
                  <a:gd name="T51" fmla="*/ 57 h 105"/>
                  <a:gd name="T52" fmla="*/ 62 w 137"/>
                  <a:gd name="T53" fmla="*/ 51 h 105"/>
                  <a:gd name="T54" fmla="*/ 69 w 137"/>
                  <a:gd name="T55" fmla="*/ 45 h 105"/>
                  <a:gd name="T56" fmla="*/ 76 w 137"/>
                  <a:gd name="T57" fmla="*/ 38 h 105"/>
                  <a:gd name="T58" fmla="*/ 83 w 137"/>
                  <a:gd name="T59" fmla="*/ 32 h 105"/>
                  <a:gd name="T60" fmla="*/ 91 w 137"/>
                  <a:gd name="T61" fmla="*/ 25 h 105"/>
                  <a:gd name="T62" fmla="*/ 99 w 137"/>
                  <a:gd name="T63" fmla="*/ 19 h 105"/>
                  <a:gd name="T64" fmla="*/ 108 w 137"/>
                  <a:gd name="T65" fmla="*/ 12 h 105"/>
                  <a:gd name="T66" fmla="*/ 117 w 137"/>
                  <a:gd name="T67" fmla="*/ 6 h 105"/>
                  <a:gd name="T68" fmla="*/ 128 w 137"/>
                  <a:gd name="T69" fmla="*/ 1 h 105"/>
                  <a:gd name="T70" fmla="*/ 130 w 137"/>
                  <a:gd name="T71" fmla="*/ 10 h 105"/>
                  <a:gd name="T72" fmla="*/ 128 w 137"/>
                  <a:gd name="T73" fmla="*/ 1 h 105"/>
                  <a:gd name="T74" fmla="*/ 130 w 137"/>
                  <a:gd name="T75" fmla="*/ 0 h 105"/>
                  <a:gd name="T76" fmla="*/ 132 w 137"/>
                  <a:gd name="T77" fmla="*/ 0 h 105"/>
                  <a:gd name="T78" fmla="*/ 134 w 137"/>
                  <a:gd name="T79" fmla="*/ 1 h 105"/>
                  <a:gd name="T80" fmla="*/ 136 w 137"/>
                  <a:gd name="T81" fmla="*/ 3 h 105"/>
                  <a:gd name="T82" fmla="*/ 136 w 137"/>
                  <a:gd name="T83" fmla="*/ 5 h 105"/>
                  <a:gd name="T84" fmla="*/ 136 w 137"/>
                  <a:gd name="T85" fmla="*/ 7 h 105"/>
                  <a:gd name="T86" fmla="*/ 134 w 137"/>
                  <a:gd name="T87" fmla="*/ 8 h 105"/>
                  <a:gd name="T88" fmla="*/ 133 w 137"/>
                  <a:gd name="T89" fmla="*/ 10 h 105"/>
                  <a:gd name="T90" fmla="*/ 130 w 137"/>
                  <a:gd name="T91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7" h="105">
                    <a:moveTo>
                      <a:pt x="130" y="0"/>
                    </a:moveTo>
                    <a:lnTo>
                      <a:pt x="133" y="10"/>
                    </a:lnTo>
                    <a:lnTo>
                      <a:pt x="122" y="15"/>
                    </a:lnTo>
                    <a:lnTo>
                      <a:pt x="114" y="21"/>
                    </a:lnTo>
                    <a:lnTo>
                      <a:pt x="105" y="27"/>
                    </a:lnTo>
                    <a:lnTo>
                      <a:pt x="97" y="33"/>
                    </a:lnTo>
                    <a:lnTo>
                      <a:pt x="90" y="39"/>
                    </a:lnTo>
                    <a:lnTo>
                      <a:pt x="83" y="46"/>
                    </a:lnTo>
                    <a:lnTo>
                      <a:pt x="76" y="52"/>
                    </a:lnTo>
                    <a:lnTo>
                      <a:pt x="69" y="59"/>
                    </a:lnTo>
                    <a:lnTo>
                      <a:pt x="62" y="65"/>
                    </a:lnTo>
                    <a:lnTo>
                      <a:pt x="55" y="71"/>
                    </a:lnTo>
                    <a:lnTo>
                      <a:pt x="48" y="77"/>
                    </a:lnTo>
                    <a:lnTo>
                      <a:pt x="40" y="83"/>
                    </a:lnTo>
                    <a:lnTo>
                      <a:pt x="32" y="89"/>
                    </a:lnTo>
                    <a:lnTo>
                      <a:pt x="24" y="95"/>
                    </a:lnTo>
                    <a:lnTo>
                      <a:pt x="14" y="100"/>
                    </a:lnTo>
                    <a:lnTo>
                      <a:pt x="4" y="104"/>
                    </a:lnTo>
                    <a:lnTo>
                      <a:pt x="0" y="95"/>
                    </a:lnTo>
                    <a:lnTo>
                      <a:pt x="9" y="91"/>
                    </a:lnTo>
                    <a:lnTo>
                      <a:pt x="18" y="86"/>
                    </a:lnTo>
                    <a:lnTo>
                      <a:pt x="27" y="81"/>
                    </a:lnTo>
                    <a:lnTo>
                      <a:pt x="34" y="75"/>
                    </a:lnTo>
                    <a:lnTo>
                      <a:pt x="42" y="69"/>
                    </a:lnTo>
                    <a:lnTo>
                      <a:pt x="49" y="64"/>
                    </a:lnTo>
                    <a:lnTo>
                      <a:pt x="55" y="57"/>
                    </a:lnTo>
                    <a:lnTo>
                      <a:pt x="62" y="51"/>
                    </a:lnTo>
                    <a:lnTo>
                      <a:pt x="69" y="45"/>
                    </a:lnTo>
                    <a:lnTo>
                      <a:pt x="76" y="38"/>
                    </a:lnTo>
                    <a:lnTo>
                      <a:pt x="83" y="32"/>
                    </a:lnTo>
                    <a:lnTo>
                      <a:pt x="91" y="25"/>
                    </a:lnTo>
                    <a:lnTo>
                      <a:pt x="99" y="19"/>
                    </a:lnTo>
                    <a:lnTo>
                      <a:pt x="108" y="12"/>
                    </a:lnTo>
                    <a:lnTo>
                      <a:pt x="117" y="6"/>
                    </a:lnTo>
                    <a:lnTo>
                      <a:pt x="128" y="1"/>
                    </a:lnTo>
                    <a:lnTo>
                      <a:pt x="130" y="10"/>
                    </a:lnTo>
                    <a:lnTo>
                      <a:pt x="128" y="1"/>
                    </a:lnTo>
                    <a:lnTo>
                      <a:pt x="130" y="0"/>
                    </a:lnTo>
                    <a:lnTo>
                      <a:pt x="132" y="0"/>
                    </a:lnTo>
                    <a:lnTo>
                      <a:pt x="134" y="1"/>
                    </a:lnTo>
                    <a:lnTo>
                      <a:pt x="136" y="3"/>
                    </a:lnTo>
                    <a:lnTo>
                      <a:pt x="136" y="5"/>
                    </a:lnTo>
                    <a:lnTo>
                      <a:pt x="136" y="7"/>
                    </a:lnTo>
                    <a:lnTo>
                      <a:pt x="134" y="8"/>
                    </a:lnTo>
                    <a:lnTo>
                      <a:pt x="133" y="10"/>
                    </a:lnTo>
                    <a:lnTo>
                      <a:pt x="13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30" name="Freeform 262">
                <a:extLst>
                  <a:ext uri="{FF2B5EF4-FFF2-40B4-BE49-F238E27FC236}">
                    <a16:creationId xmlns:a16="http://schemas.microsoft.com/office/drawing/2014/main" id="{6D3A527D-ACC2-ECD0-6BA9-DF7A4C01B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1" y="2053"/>
                <a:ext cx="49" cy="23"/>
              </a:xfrm>
              <a:custGeom>
                <a:avLst/>
                <a:gdLst>
                  <a:gd name="T0" fmla="*/ 9 w 49"/>
                  <a:gd name="T1" fmla="*/ 2 h 23"/>
                  <a:gd name="T2" fmla="*/ 9 w 49"/>
                  <a:gd name="T3" fmla="*/ 2 h 23"/>
                  <a:gd name="T4" fmla="*/ 10 w 49"/>
                  <a:gd name="T5" fmla="*/ 3 h 23"/>
                  <a:gd name="T6" fmla="*/ 12 w 49"/>
                  <a:gd name="T7" fmla="*/ 4 h 23"/>
                  <a:gd name="T8" fmla="*/ 14 w 49"/>
                  <a:gd name="T9" fmla="*/ 5 h 23"/>
                  <a:gd name="T10" fmla="*/ 17 w 49"/>
                  <a:gd name="T11" fmla="*/ 6 h 23"/>
                  <a:gd name="T12" fmla="*/ 20 w 49"/>
                  <a:gd name="T13" fmla="*/ 7 h 23"/>
                  <a:gd name="T14" fmla="*/ 22 w 49"/>
                  <a:gd name="T15" fmla="*/ 8 h 23"/>
                  <a:gd name="T16" fmla="*/ 25 w 49"/>
                  <a:gd name="T17" fmla="*/ 9 h 23"/>
                  <a:gd name="T18" fmla="*/ 29 w 49"/>
                  <a:gd name="T19" fmla="*/ 10 h 23"/>
                  <a:gd name="T20" fmla="*/ 32 w 49"/>
                  <a:gd name="T21" fmla="*/ 10 h 23"/>
                  <a:gd name="T22" fmla="*/ 35 w 49"/>
                  <a:gd name="T23" fmla="*/ 11 h 23"/>
                  <a:gd name="T24" fmla="*/ 38 w 49"/>
                  <a:gd name="T25" fmla="*/ 11 h 23"/>
                  <a:gd name="T26" fmla="*/ 41 w 49"/>
                  <a:gd name="T27" fmla="*/ 12 h 23"/>
                  <a:gd name="T28" fmla="*/ 43 w 49"/>
                  <a:gd name="T29" fmla="*/ 12 h 23"/>
                  <a:gd name="T30" fmla="*/ 45 w 49"/>
                  <a:gd name="T31" fmla="*/ 12 h 23"/>
                  <a:gd name="T32" fmla="*/ 48 w 49"/>
                  <a:gd name="T33" fmla="*/ 12 h 23"/>
                  <a:gd name="T34" fmla="*/ 48 w 49"/>
                  <a:gd name="T35" fmla="*/ 12 h 23"/>
                  <a:gd name="T36" fmla="*/ 48 w 49"/>
                  <a:gd name="T37" fmla="*/ 22 h 23"/>
                  <a:gd name="T38" fmla="*/ 46 w 49"/>
                  <a:gd name="T39" fmla="*/ 22 h 23"/>
                  <a:gd name="T40" fmla="*/ 44 w 49"/>
                  <a:gd name="T41" fmla="*/ 22 h 23"/>
                  <a:gd name="T42" fmla="*/ 42 w 49"/>
                  <a:gd name="T43" fmla="*/ 22 h 23"/>
                  <a:gd name="T44" fmla="*/ 39 w 49"/>
                  <a:gd name="T45" fmla="*/ 22 h 23"/>
                  <a:gd name="T46" fmla="*/ 36 w 49"/>
                  <a:gd name="T47" fmla="*/ 21 h 23"/>
                  <a:gd name="T48" fmla="*/ 33 w 49"/>
                  <a:gd name="T49" fmla="*/ 21 h 23"/>
                  <a:gd name="T50" fmla="*/ 30 w 49"/>
                  <a:gd name="T51" fmla="*/ 20 h 23"/>
                  <a:gd name="T52" fmla="*/ 27 w 49"/>
                  <a:gd name="T53" fmla="*/ 20 h 23"/>
                  <a:gd name="T54" fmla="*/ 23 w 49"/>
                  <a:gd name="T55" fmla="*/ 19 h 23"/>
                  <a:gd name="T56" fmla="*/ 20 w 49"/>
                  <a:gd name="T57" fmla="*/ 18 h 23"/>
                  <a:gd name="T58" fmla="*/ 16 w 49"/>
                  <a:gd name="T59" fmla="*/ 17 h 23"/>
                  <a:gd name="T60" fmla="*/ 13 w 49"/>
                  <a:gd name="T61" fmla="*/ 16 h 23"/>
                  <a:gd name="T62" fmla="*/ 10 w 49"/>
                  <a:gd name="T63" fmla="*/ 14 h 23"/>
                  <a:gd name="T64" fmla="*/ 7 w 49"/>
                  <a:gd name="T65" fmla="*/ 13 h 23"/>
                  <a:gd name="T66" fmla="*/ 4 w 49"/>
                  <a:gd name="T67" fmla="*/ 11 h 23"/>
                  <a:gd name="T68" fmla="*/ 1 w 49"/>
                  <a:gd name="T69" fmla="*/ 9 h 23"/>
                  <a:gd name="T70" fmla="*/ 1 w 49"/>
                  <a:gd name="T71" fmla="*/ 9 h 23"/>
                  <a:gd name="T72" fmla="*/ 1 w 49"/>
                  <a:gd name="T73" fmla="*/ 9 h 23"/>
                  <a:gd name="T74" fmla="*/ 0 w 49"/>
                  <a:gd name="T75" fmla="*/ 7 h 23"/>
                  <a:gd name="T76" fmla="*/ 0 w 49"/>
                  <a:gd name="T77" fmla="*/ 5 h 23"/>
                  <a:gd name="T78" fmla="*/ 1 w 49"/>
                  <a:gd name="T79" fmla="*/ 3 h 23"/>
                  <a:gd name="T80" fmla="*/ 2 w 49"/>
                  <a:gd name="T81" fmla="*/ 1 h 23"/>
                  <a:gd name="T82" fmla="*/ 3 w 49"/>
                  <a:gd name="T83" fmla="*/ 0 h 23"/>
                  <a:gd name="T84" fmla="*/ 5 w 49"/>
                  <a:gd name="T85" fmla="*/ 0 h 23"/>
                  <a:gd name="T86" fmla="*/ 7 w 49"/>
                  <a:gd name="T87" fmla="*/ 0 h 23"/>
                  <a:gd name="T88" fmla="*/ 9 w 49"/>
                  <a:gd name="T89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9" h="23">
                    <a:moveTo>
                      <a:pt x="9" y="2"/>
                    </a:moveTo>
                    <a:lnTo>
                      <a:pt x="9" y="2"/>
                    </a:lnTo>
                    <a:lnTo>
                      <a:pt x="10" y="3"/>
                    </a:lnTo>
                    <a:lnTo>
                      <a:pt x="12" y="4"/>
                    </a:lnTo>
                    <a:lnTo>
                      <a:pt x="14" y="5"/>
                    </a:lnTo>
                    <a:lnTo>
                      <a:pt x="17" y="6"/>
                    </a:lnTo>
                    <a:lnTo>
                      <a:pt x="20" y="7"/>
                    </a:lnTo>
                    <a:lnTo>
                      <a:pt x="22" y="8"/>
                    </a:lnTo>
                    <a:lnTo>
                      <a:pt x="25" y="9"/>
                    </a:lnTo>
                    <a:lnTo>
                      <a:pt x="29" y="10"/>
                    </a:lnTo>
                    <a:lnTo>
                      <a:pt x="32" y="10"/>
                    </a:lnTo>
                    <a:lnTo>
                      <a:pt x="35" y="11"/>
                    </a:lnTo>
                    <a:lnTo>
                      <a:pt x="38" y="11"/>
                    </a:lnTo>
                    <a:lnTo>
                      <a:pt x="41" y="12"/>
                    </a:lnTo>
                    <a:lnTo>
                      <a:pt x="43" y="12"/>
                    </a:lnTo>
                    <a:lnTo>
                      <a:pt x="45" y="12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48" y="22"/>
                    </a:lnTo>
                    <a:lnTo>
                      <a:pt x="46" y="22"/>
                    </a:lnTo>
                    <a:lnTo>
                      <a:pt x="44" y="22"/>
                    </a:lnTo>
                    <a:lnTo>
                      <a:pt x="42" y="22"/>
                    </a:lnTo>
                    <a:lnTo>
                      <a:pt x="39" y="22"/>
                    </a:lnTo>
                    <a:lnTo>
                      <a:pt x="36" y="21"/>
                    </a:lnTo>
                    <a:lnTo>
                      <a:pt x="33" y="21"/>
                    </a:lnTo>
                    <a:lnTo>
                      <a:pt x="30" y="20"/>
                    </a:lnTo>
                    <a:lnTo>
                      <a:pt x="27" y="20"/>
                    </a:lnTo>
                    <a:lnTo>
                      <a:pt x="23" y="19"/>
                    </a:lnTo>
                    <a:lnTo>
                      <a:pt x="20" y="18"/>
                    </a:lnTo>
                    <a:lnTo>
                      <a:pt x="16" y="17"/>
                    </a:lnTo>
                    <a:lnTo>
                      <a:pt x="13" y="16"/>
                    </a:lnTo>
                    <a:lnTo>
                      <a:pt x="10" y="14"/>
                    </a:lnTo>
                    <a:lnTo>
                      <a:pt x="7" y="13"/>
                    </a:lnTo>
                    <a:lnTo>
                      <a:pt x="4" y="11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31" name="Freeform 263">
                <a:extLst>
                  <a:ext uri="{FF2B5EF4-FFF2-40B4-BE49-F238E27FC236}">
                    <a16:creationId xmlns:a16="http://schemas.microsoft.com/office/drawing/2014/main" id="{431ED06F-CB73-2784-0255-2A32F281B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2" y="1954"/>
                <a:ext cx="28" cy="109"/>
              </a:xfrm>
              <a:custGeom>
                <a:avLst/>
                <a:gdLst>
                  <a:gd name="T0" fmla="*/ 15 w 28"/>
                  <a:gd name="T1" fmla="*/ 2 h 109"/>
                  <a:gd name="T2" fmla="*/ 16 w 28"/>
                  <a:gd name="T3" fmla="*/ 6 h 109"/>
                  <a:gd name="T4" fmla="*/ 15 w 28"/>
                  <a:gd name="T5" fmla="*/ 14 h 109"/>
                  <a:gd name="T6" fmla="*/ 14 w 28"/>
                  <a:gd name="T7" fmla="*/ 21 h 109"/>
                  <a:gd name="T8" fmla="*/ 13 w 28"/>
                  <a:gd name="T9" fmla="*/ 28 h 109"/>
                  <a:gd name="T10" fmla="*/ 12 w 28"/>
                  <a:gd name="T11" fmla="*/ 35 h 109"/>
                  <a:gd name="T12" fmla="*/ 11 w 28"/>
                  <a:gd name="T13" fmla="*/ 42 h 109"/>
                  <a:gd name="T14" fmla="*/ 11 w 28"/>
                  <a:gd name="T15" fmla="*/ 48 h 109"/>
                  <a:gd name="T16" fmla="*/ 11 w 28"/>
                  <a:gd name="T17" fmla="*/ 54 h 109"/>
                  <a:gd name="T18" fmla="*/ 11 w 28"/>
                  <a:gd name="T19" fmla="*/ 60 h 109"/>
                  <a:gd name="T20" fmla="*/ 11 w 28"/>
                  <a:gd name="T21" fmla="*/ 65 h 109"/>
                  <a:gd name="T22" fmla="*/ 12 w 28"/>
                  <a:gd name="T23" fmla="*/ 71 h 109"/>
                  <a:gd name="T24" fmla="*/ 13 w 28"/>
                  <a:gd name="T25" fmla="*/ 76 h 109"/>
                  <a:gd name="T26" fmla="*/ 15 w 28"/>
                  <a:gd name="T27" fmla="*/ 81 h 109"/>
                  <a:gd name="T28" fmla="*/ 17 w 28"/>
                  <a:gd name="T29" fmla="*/ 86 h 109"/>
                  <a:gd name="T30" fmla="*/ 19 w 28"/>
                  <a:gd name="T31" fmla="*/ 91 h 109"/>
                  <a:gd name="T32" fmla="*/ 23 w 28"/>
                  <a:gd name="T33" fmla="*/ 96 h 109"/>
                  <a:gd name="T34" fmla="*/ 27 w 28"/>
                  <a:gd name="T35" fmla="*/ 101 h 109"/>
                  <a:gd name="T36" fmla="*/ 19 w 28"/>
                  <a:gd name="T37" fmla="*/ 108 h 109"/>
                  <a:gd name="T38" fmla="*/ 15 w 28"/>
                  <a:gd name="T39" fmla="*/ 102 h 109"/>
                  <a:gd name="T40" fmla="*/ 11 w 28"/>
                  <a:gd name="T41" fmla="*/ 96 h 109"/>
                  <a:gd name="T42" fmla="*/ 7 w 28"/>
                  <a:gd name="T43" fmla="*/ 90 h 109"/>
                  <a:gd name="T44" fmla="*/ 5 w 28"/>
                  <a:gd name="T45" fmla="*/ 85 h 109"/>
                  <a:gd name="T46" fmla="*/ 3 w 28"/>
                  <a:gd name="T47" fmla="*/ 78 h 109"/>
                  <a:gd name="T48" fmla="*/ 2 w 28"/>
                  <a:gd name="T49" fmla="*/ 72 h 109"/>
                  <a:gd name="T50" fmla="*/ 1 w 28"/>
                  <a:gd name="T51" fmla="*/ 66 h 109"/>
                  <a:gd name="T52" fmla="*/ 0 w 28"/>
                  <a:gd name="T53" fmla="*/ 60 h 109"/>
                  <a:gd name="T54" fmla="*/ 0 w 28"/>
                  <a:gd name="T55" fmla="*/ 53 h 109"/>
                  <a:gd name="T56" fmla="*/ 1 w 28"/>
                  <a:gd name="T57" fmla="*/ 47 h 109"/>
                  <a:gd name="T58" fmla="*/ 2 w 28"/>
                  <a:gd name="T59" fmla="*/ 41 h 109"/>
                  <a:gd name="T60" fmla="*/ 2 w 28"/>
                  <a:gd name="T61" fmla="*/ 34 h 109"/>
                  <a:gd name="T62" fmla="*/ 3 w 28"/>
                  <a:gd name="T63" fmla="*/ 27 h 109"/>
                  <a:gd name="T64" fmla="*/ 4 w 28"/>
                  <a:gd name="T65" fmla="*/ 20 h 109"/>
                  <a:gd name="T66" fmla="*/ 6 w 28"/>
                  <a:gd name="T67" fmla="*/ 13 h 109"/>
                  <a:gd name="T68" fmla="*/ 7 w 28"/>
                  <a:gd name="T69" fmla="*/ 5 h 109"/>
                  <a:gd name="T70" fmla="*/ 8 w 28"/>
                  <a:gd name="T71" fmla="*/ 9 h 109"/>
                  <a:gd name="T72" fmla="*/ 7 w 28"/>
                  <a:gd name="T73" fmla="*/ 5 h 109"/>
                  <a:gd name="T74" fmla="*/ 7 w 28"/>
                  <a:gd name="T75" fmla="*/ 3 h 109"/>
                  <a:gd name="T76" fmla="*/ 9 w 28"/>
                  <a:gd name="T77" fmla="*/ 1 h 109"/>
                  <a:gd name="T78" fmla="*/ 10 w 28"/>
                  <a:gd name="T79" fmla="*/ 0 h 109"/>
                  <a:gd name="T80" fmla="*/ 12 w 28"/>
                  <a:gd name="T81" fmla="*/ 0 h 109"/>
                  <a:gd name="T82" fmla="*/ 14 w 28"/>
                  <a:gd name="T83" fmla="*/ 1 h 109"/>
                  <a:gd name="T84" fmla="*/ 15 w 28"/>
                  <a:gd name="T85" fmla="*/ 2 h 109"/>
                  <a:gd name="T86" fmla="*/ 16 w 28"/>
                  <a:gd name="T87" fmla="*/ 4 h 109"/>
                  <a:gd name="T88" fmla="*/ 16 w 28"/>
                  <a:gd name="T89" fmla="*/ 6 h 109"/>
                  <a:gd name="T90" fmla="*/ 15 w 28"/>
                  <a:gd name="T91" fmla="*/ 2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109">
                    <a:moveTo>
                      <a:pt x="15" y="2"/>
                    </a:moveTo>
                    <a:lnTo>
                      <a:pt x="16" y="6"/>
                    </a:lnTo>
                    <a:lnTo>
                      <a:pt x="15" y="14"/>
                    </a:lnTo>
                    <a:lnTo>
                      <a:pt x="14" y="21"/>
                    </a:lnTo>
                    <a:lnTo>
                      <a:pt x="13" y="28"/>
                    </a:lnTo>
                    <a:lnTo>
                      <a:pt x="12" y="35"/>
                    </a:lnTo>
                    <a:lnTo>
                      <a:pt x="11" y="42"/>
                    </a:lnTo>
                    <a:lnTo>
                      <a:pt x="11" y="48"/>
                    </a:lnTo>
                    <a:lnTo>
                      <a:pt x="11" y="54"/>
                    </a:lnTo>
                    <a:lnTo>
                      <a:pt x="11" y="60"/>
                    </a:lnTo>
                    <a:lnTo>
                      <a:pt x="11" y="65"/>
                    </a:lnTo>
                    <a:lnTo>
                      <a:pt x="12" y="71"/>
                    </a:lnTo>
                    <a:lnTo>
                      <a:pt x="13" y="76"/>
                    </a:lnTo>
                    <a:lnTo>
                      <a:pt x="15" y="81"/>
                    </a:lnTo>
                    <a:lnTo>
                      <a:pt x="17" y="86"/>
                    </a:lnTo>
                    <a:lnTo>
                      <a:pt x="19" y="91"/>
                    </a:lnTo>
                    <a:lnTo>
                      <a:pt x="23" y="96"/>
                    </a:lnTo>
                    <a:lnTo>
                      <a:pt x="27" y="101"/>
                    </a:lnTo>
                    <a:lnTo>
                      <a:pt x="19" y="108"/>
                    </a:lnTo>
                    <a:lnTo>
                      <a:pt x="15" y="102"/>
                    </a:lnTo>
                    <a:lnTo>
                      <a:pt x="11" y="96"/>
                    </a:lnTo>
                    <a:lnTo>
                      <a:pt x="7" y="90"/>
                    </a:lnTo>
                    <a:lnTo>
                      <a:pt x="5" y="85"/>
                    </a:lnTo>
                    <a:lnTo>
                      <a:pt x="3" y="78"/>
                    </a:lnTo>
                    <a:lnTo>
                      <a:pt x="2" y="72"/>
                    </a:lnTo>
                    <a:lnTo>
                      <a:pt x="1" y="66"/>
                    </a:lnTo>
                    <a:lnTo>
                      <a:pt x="0" y="60"/>
                    </a:lnTo>
                    <a:lnTo>
                      <a:pt x="0" y="53"/>
                    </a:lnTo>
                    <a:lnTo>
                      <a:pt x="1" y="47"/>
                    </a:lnTo>
                    <a:lnTo>
                      <a:pt x="2" y="41"/>
                    </a:lnTo>
                    <a:lnTo>
                      <a:pt x="2" y="34"/>
                    </a:lnTo>
                    <a:lnTo>
                      <a:pt x="3" y="27"/>
                    </a:lnTo>
                    <a:lnTo>
                      <a:pt x="4" y="20"/>
                    </a:lnTo>
                    <a:lnTo>
                      <a:pt x="6" y="13"/>
                    </a:lnTo>
                    <a:lnTo>
                      <a:pt x="7" y="5"/>
                    </a:lnTo>
                    <a:lnTo>
                      <a:pt x="8" y="9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5" y="2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5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32" name="Freeform 264">
                <a:extLst>
                  <a:ext uri="{FF2B5EF4-FFF2-40B4-BE49-F238E27FC236}">
                    <a16:creationId xmlns:a16="http://schemas.microsoft.com/office/drawing/2014/main" id="{55C26656-74AF-58B3-5D12-14E62D599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1822"/>
                <a:ext cx="74" cy="142"/>
              </a:xfrm>
              <a:custGeom>
                <a:avLst/>
                <a:gdLst>
                  <a:gd name="T0" fmla="*/ 10 w 74"/>
                  <a:gd name="T1" fmla="*/ 6 h 142"/>
                  <a:gd name="T2" fmla="*/ 10 w 74"/>
                  <a:gd name="T3" fmla="*/ 6 h 142"/>
                  <a:gd name="T4" fmla="*/ 10 w 74"/>
                  <a:gd name="T5" fmla="*/ 17 h 142"/>
                  <a:gd name="T6" fmla="*/ 11 w 74"/>
                  <a:gd name="T7" fmla="*/ 29 h 142"/>
                  <a:gd name="T8" fmla="*/ 13 w 74"/>
                  <a:gd name="T9" fmla="*/ 39 h 142"/>
                  <a:gd name="T10" fmla="*/ 16 w 74"/>
                  <a:gd name="T11" fmla="*/ 50 h 142"/>
                  <a:gd name="T12" fmla="*/ 19 w 74"/>
                  <a:gd name="T13" fmla="*/ 60 h 142"/>
                  <a:gd name="T14" fmla="*/ 23 w 74"/>
                  <a:gd name="T15" fmla="*/ 70 h 142"/>
                  <a:gd name="T16" fmla="*/ 28 w 74"/>
                  <a:gd name="T17" fmla="*/ 79 h 142"/>
                  <a:gd name="T18" fmla="*/ 33 w 74"/>
                  <a:gd name="T19" fmla="*/ 87 h 142"/>
                  <a:gd name="T20" fmla="*/ 39 w 74"/>
                  <a:gd name="T21" fmla="*/ 96 h 142"/>
                  <a:gd name="T22" fmla="*/ 44 w 74"/>
                  <a:gd name="T23" fmla="*/ 103 h 142"/>
                  <a:gd name="T24" fmla="*/ 50 w 74"/>
                  <a:gd name="T25" fmla="*/ 110 h 142"/>
                  <a:gd name="T26" fmla="*/ 55 w 74"/>
                  <a:gd name="T27" fmla="*/ 116 h 142"/>
                  <a:gd name="T28" fmla="*/ 60 w 74"/>
                  <a:gd name="T29" fmla="*/ 122 h 142"/>
                  <a:gd name="T30" fmla="*/ 65 w 74"/>
                  <a:gd name="T31" fmla="*/ 126 h 142"/>
                  <a:gd name="T32" fmla="*/ 69 w 74"/>
                  <a:gd name="T33" fmla="*/ 130 h 142"/>
                  <a:gd name="T34" fmla="*/ 73 w 74"/>
                  <a:gd name="T35" fmla="*/ 134 h 142"/>
                  <a:gd name="T36" fmla="*/ 66 w 74"/>
                  <a:gd name="T37" fmla="*/ 141 h 142"/>
                  <a:gd name="T38" fmla="*/ 63 w 74"/>
                  <a:gd name="T39" fmla="*/ 138 h 142"/>
                  <a:gd name="T40" fmla="*/ 58 w 74"/>
                  <a:gd name="T41" fmla="*/ 134 h 142"/>
                  <a:gd name="T42" fmla="*/ 53 w 74"/>
                  <a:gd name="T43" fmla="*/ 129 h 142"/>
                  <a:gd name="T44" fmla="*/ 48 w 74"/>
                  <a:gd name="T45" fmla="*/ 123 h 142"/>
                  <a:gd name="T46" fmla="*/ 42 w 74"/>
                  <a:gd name="T47" fmla="*/ 117 h 142"/>
                  <a:gd name="T48" fmla="*/ 36 w 74"/>
                  <a:gd name="T49" fmla="*/ 109 h 142"/>
                  <a:gd name="T50" fmla="*/ 30 w 74"/>
                  <a:gd name="T51" fmla="*/ 102 h 142"/>
                  <a:gd name="T52" fmla="*/ 25 w 74"/>
                  <a:gd name="T53" fmla="*/ 93 h 142"/>
                  <a:gd name="T54" fmla="*/ 19 w 74"/>
                  <a:gd name="T55" fmla="*/ 84 h 142"/>
                  <a:gd name="T56" fmla="*/ 14 w 74"/>
                  <a:gd name="T57" fmla="*/ 74 h 142"/>
                  <a:gd name="T58" fmla="*/ 10 w 74"/>
                  <a:gd name="T59" fmla="*/ 64 h 142"/>
                  <a:gd name="T60" fmla="*/ 6 w 74"/>
                  <a:gd name="T61" fmla="*/ 53 h 142"/>
                  <a:gd name="T62" fmla="*/ 3 w 74"/>
                  <a:gd name="T63" fmla="*/ 42 h 142"/>
                  <a:gd name="T64" fmla="*/ 1 w 74"/>
                  <a:gd name="T65" fmla="*/ 30 h 142"/>
                  <a:gd name="T66" fmla="*/ 0 w 74"/>
                  <a:gd name="T67" fmla="*/ 18 h 142"/>
                  <a:gd name="T68" fmla="*/ 0 w 74"/>
                  <a:gd name="T69" fmla="*/ 5 h 142"/>
                  <a:gd name="T70" fmla="*/ 0 w 74"/>
                  <a:gd name="T71" fmla="*/ 5 h 142"/>
                  <a:gd name="T72" fmla="*/ 0 w 74"/>
                  <a:gd name="T73" fmla="*/ 5 h 142"/>
                  <a:gd name="T74" fmla="*/ 1 w 74"/>
                  <a:gd name="T75" fmla="*/ 3 h 142"/>
                  <a:gd name="T76" fmla="*/ 2 w 74"/>
                  <a:gd name="T77" fmla="*/ 1 h 142"/>
                  <a:gd name="T78" fmla="*/ 3 w 74"/>
                  <a:gd name="T79" fmla="*/ 1 h 142"/>
                  <a:gd name="T80" fmla="*/ 5 w 74"/>
                  <a:gd name="T81" fmla="*/ 0 h 142"/>
                  <a:gd name="T82" fmla="*/ 7 w 74"/>
                  <a:gd name="T83" fmla="*/ 1 h 142"/>
                  <a:gd name="T84" fmla="*/ 9 w 74"/>
                  <a:gd name="T85" fmla="*/ 2 h 142"/>
                  <a:gd name="T86" fmla="*/ 10 w 74"/>
                  <a:gd name="T87" fmla="*/ 4 h 142"/>
                  <a:gd name="T88" fmla="*/ 10 w 74"/>
                  <a:gd name="T89" fmla="*/ 6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4" h="142">
                    <a:moveTo>
                      <a:pt x="10" y="6"/>
                    </a:moveTo>
                    <a:lnTo>
                      <a:pt x="10" y="6"/>
                    </a:lnTo>
                    <a:lnTo>
                      <a:pt x="10" y="17"/>
                    </a:lnTo>
                    <a:lnTo>
                      <a:pt x="11" y="29"/>
                    </a:lnTo>
                    <a:lnTo>
                      <a:pt x="13" y="39"/>
                    </a:lnTo>
                    <a:lnTo>
                      <a:pt x="16" y="50"/>
                    </a:lnTo>
                    <a:lnTo>
                      <a:pt x="19" y="60"/>
                    </a:lnTo>
                    <a:lnTo>
                      <a:pt x="23" y="70"/>
                    </a:lnTo>
                    <a:lnTo>
                      <a:pt x="28" y="79"/>
                    </a:lnTo>
                    <a:lnTo>
                      <a:pt x="33" y="87"/>
                    </a:lnTo>
                    <a:lnTo>
                      <a:pt x="39" y="96"/>
                    </a:lnTo>
                    <a:lnTo>
                      <a:pt x="44" y="103"/>
                    </a:lnTo>
                    <a:lnTo>
                      <a:pt x="50" y="110"/>
                    </a:lnTo>
                    <a:lnTo>
                      <a:pt x="55" y="116"/>
                    </a:lnTo>
                    <a:lnTo>
                      <a:pt x="60" y="122"/>
                    </a:lnTo>
                    <a:lnTo>
                      <a:pt x="65" y="126"/>
                    </a:lnTo>
                    <a:lnTo>
                      <a:pt x="69" y="130"/>
                    </a:lnTo>
                    <a:lnTo>
                      <a:pt x="73" y="134"/>
                    </a:lnTo>
                    <a:lnTo>
                      <a:pt x="66" y="141"/>
                    </a:lnTo>
                    <a:lnTo>
                      <a:pt x="63" y="138"/>
                    </a:lnTo>
                    <a:lnTo>
                      <a:pt x="58" y="134"/>
                    </a:lnTo>
                    <a:lnTo>
                      <a:pt x="53" y="129"/>
                    </a:lnTo>
                    <a:lnTo>
                      <a:pt x="48" y="123"/>
                    </a:lnTo>
                    <a:lnTo>
                      <a:pt x="42" y="117"/>
                    </a:lnTo>
                    <a:lnTo>
                      <a:pt x="36" y="109"/>
                    </a:lnTo>
                    <a:lnTo>
                      <a:pt x="30" y="102"/>
                    </a:lnTo>
                    <a:lnTo>
                      <a:pt x="25" y="93"/>
                    </a:lnTo>
                    <a:lnTo>
                      <a:pt x="19" y="84"/>
                    </a:lnTo>
                    <a:lnTo>
                      <a:pt x="14" y="74"/>
                    </a:lnTo>
                    <a:lnTo>
                      <a:pt x="10" y="64"/>
                    </a:lnTo>
                    <a:lnTo>
                      <a:pt x="6" y="53"/>
                    </a:lnTo>
                    <a:lnTo>
                      <a:pt x="3" y="42"/>
                    </a:lnTo>
                    <a:lnTo>
                      <a:pt x="1" y="30"/>
                    </a:lnTo>
                    <a:lnTo>
                      <a:pt x="0" y="1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9" y="2"/>
                    </a:lnTo>
                    <a:lnTo>
                      <a:pt x="10" y="4"/>
                    </a:lnTo>
                    <a:lnTo>
                      <a:pt x="10" y="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33" name="Freeform 265">
                <a:extLst>
                  <a:ext uri="{FF2B5EF4-FFF2-40B4-BE49-F238E27FC236}">
                    <a16:creationId xmlns:a16="http://schemas.microsoft.com/office/drawing/2014/main" id="{89B74433-73E2-D111-92BA-9E0B09EB6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1767"/>
                <a:ext cx="49" cy="62"/>
              </a:xfrm>
              <a:custGeom>
                <a:avLst/>
                <a:gdLst>
                  <a:gd name="T0" fmla="*/ 44 w 49"/>
                  <a:gd name="T1" fmla="*/ 0 h 62"/>
                  <a:gd name="T2" fmla="*/ 46 w 49"/>
                  <a:gd name="T3" fmla="*/ 9 h 62"/>
                  <a:gd name="T4" fmla="*/ 42 w 49"/>
                  <a:gd name="T5" fmla="*/ 12 h 62"/>
                  <a:gd name="T6" fmla="*/ 39 w 49"/>
                  <a:gd name="T7" fmla="*/ 14 h 62"/>
                  <a:gd name="T8" fmla="*/ 35 w 49"/>
                  <a:gd name="T9" fmla="*/ 17 h 62"/>
                  <a:gd name="T10" fmla="*/ 33 w 49"/>
                  <a:gd name="T11" fmla="*/ 20 h 62"/>
                  <a:gd name="T12" fmla="*/ 30 w 49"/>
                  <a:gd name="T13" fmla="*/ 23 h 62"/>
                  <a:gd name="T14" fmla="*/ 27 w 49"/>
                  <a:gd name="T15" fmla="*/ 27 h 62"/>
                  <a:gd name="T16" fmla="*/ 24 w 49"/>
                  <a:gd name="T17" fmla="*/ 30 h 62"/>
                  <a:gd name="T18" fmla="*/ 22 w 49"/>
                  <a:gd name="T19" fmla="*/ 34 h 62"/>
                  <a:gd name="T20" fmla="*/ 19 w 49"/>
                  <a:gd name="T21" fmla="*/ 38 h 62"/>
                  <a:gd name="T22" fmla="*/ 17 w 49"/>
                  <a:gd name="T23" fmla="*/ 41 h 62"/>
                  <a:gd name="T24" fmla="*/ 15 w 49"/>
                  <a:gd name="T25" fmla="*/ 45 h 62"/>
                  <a:gd name="T26" fmla="*/ 14 w 49"/>
                  <a:gd name="T27" fmla="*/ 48 h 62"/>
                  <a:gd name="T28" fmla="*/ 12 w 49"/>
                  <a:gd name="T29" fmla="*/ 52 h 62"/>
                  <a:gd name="T30" fmla="*/ 11 w 49"/>
                  <a:gd name="T31" fmla="*/ 55 h 62"/>
                  <a:gd name="T32" fmla="*/ 10 w 49"/>
                  <a:gd name="T33" fmla="*/ 58 h 62"/>
                  <a:gd name="T34" fmla="*/ 10 w 49"/>
                  <a:gd name="T35" fmla="*/ 61 h 62"/>
                  <a:gd name="T36" fmla="*/ 0 w 49"/>
                  <a:gd name="T37" fmla="*/ 60 h 62"/>
                  <a:gd name="T38" fmla="*/ 1 w 49"/>
                  <a:gd name="T39" fmla="*/ 56 h 62"/>
                  <a:gd name="T40" fmla="*/ 2 w 49"/>
                  <a:gd name="T41" fmla="*/ 52 h 62"/>
                  <a:gd name="T42" fmla="*/ 3 w 49"/>
                  <a:gd name="T43" fmla="*/ 49 h 62"/>
                  <a:gd name="T44" fmla="*/ 4 w 49"/>
                  <a:gd name="T45" fmla="*/ 45 h 62"/>
                  <a:gd name="T46" fmla="*/ 6 w 49"/>
                  <a:gd name="T47" fmla="*/ 41 h 62"/>
                  <a:gd name="T48" fmla="*/ 8 w 49"/>
                  <a:gd name="T49" fmla="*/ 37 h 62"/>
                  <a:gd name="T50" fmla="*/ 11 w 49"/>
                  <a:gd name="T51" fmla="*/ 32 h 62"/>
                  <a:gd name="T52" fmla="*/ 13 w 49"/>
                  <a:gd name="T53" fmla="*/ 28 h 62"/>
                  <a:gd name="T54" fmla="*/ 16 w 49"/>
                  <a:gd name="T55" fmla="*/ 24 h 62"/>
                  <a:gd name="T56" fmla="*/ 19 w 49"/>
                  <a:gd name="T57" fmla="*/ 20 h 62"/>
                  <a:gd name="T58" fmla="*/ 22 w 49"/>
                  <a:gd name="T59" fmla="*/ 17 h 62"/>
                  <a:gd name="T60" fmla="*/ 25 w 49"/>
                  <a:gd name="T61" fmla="*/ 13 h 62"/>
                  <a:gd name="T62" fmla="*/ 29 w 49"/>
                  <a:gd name="T63" fmla="*/ 9 h 62"/>
                  <a:gd name="T64" fmla="*/ 32 w 49"/>
                  <a:gd name="T65" fmla="*/ 6 h 62"/>
                  <a:gd name="T66" fmla="*/ 36 w 49"/>
                  <a:gd name="T67" fmla="*/ 3 h 62"/>
                  <a:gd name="T68" fmla="*/ 40 w 49"/>
                  <a:gd name="T69" fmla="*/ 0 h 62"/>
                  <a:gd name="T70" fmla="*/ 42 w 49"/>
                  <a:gd name="T71" fmla="*/ 10 h 62"/>
                  <a:gd name="T72" fmla="*/ 40 w 49"/>
                  <a:gd name="T73" fmla="*/ 0 h 62"/>
                  <a:gd name="T74" fmla="*/ 42 w 49"/>
                  <a:gd name="T75" fmla="*/ 0 h 62"/>
                  <a:gd name="T76" fmla="*/ 44 w 49"/>
                  <a:gd name="T77" fmla="*/ 0 h 62"/>
                  <a:gd name="T78" fmla="*/ 46 w 49"/>
                  <a:gd name="T79" fmla="*/ 0 h 62"/>
                  <a:gd name="T80" fmla="*/ 47 w 49"/>
                  <a:gd name="T81" fmla="*/ 2 h 62"/>
                  <a:gd name="T82" fmla="*/ 48 w 49"/>
                  <a:gd name="T83" fmla="*/ 4 h 62"/>
                  <a:gd name="T84" fmla="*/ 48 w 49"/>
                  <a:gd name="T85" fmla="*/ 5 h 62"/>
                  <a:gd name="T86" fmla="*/ 48 w 49"/>
                  <a:gd name="T87" fmla="*/ 7 h 62"/>
                  <a:gd name="T88" fmla="*/ 46 w 49"/>
                  <a:gd name="T89" fmla="*/ 9 h 62"/>
                  <a:gd name="T90" fmla="*/ 44 w 49"/>
                  <a:gd name="T9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9" h="62">
                    <a:moveTo>
                      <a:pt x="44" y="0"/>
                    </a:moveTo>
                    <a:lnTo>
                      <a:pt x="46" y="9"/>
                    </a:lnTo>
                    <a:lnTo>
                      <a:pt x="42" y="12"/>
                    </a:lnTo>
                    <a:lnTo>
                      <a:pt x="39" y="14"/>
                    </a:lnTo>
                    <a:lnTo>
                      <a:pt x="35" y="17"/>
                    </a:lnTo>
                    <a:lnTo>
                      <a:pt x="33" y="20"/>
                    </a:lnTo>
                    <a:lnTo>
                      <a:pt x="30" y="23"/>
                    </a:lnTo>
                    <a:lnTo>
                      <a:pt x="27" y="27"/>
                    </a:lnTo>
                    <a:lnTo>
                      <a:pt x="24" y="30"/>
                    </a:lnTo>
                    <a:lnTo>
                      <a:pt x="22" y="34"/>
                    </a:lnTo>
                    <a:lnTo>
                      <a:pt x="19" y="38"/>
                    </a:lnTo>
                    <a:lnTo>
                      <a:pt x="17" y="41"/>
                    </a:lnTo>
                    <a:lnTo>
                      <a:pt x="15" y="45"/>
                    </a:lnTo>
                    <a:lnTo>
                      <a:pt x="14" y="48"/>
                    </a:lnTo>
                    <a:lnTo>
                      <a:pt x="12" y="52"/>
                    </a:lnTo>
                    <a:lnTo>
                      <a:pt x="11" y="55"/>
                    </a:lnTo>
                    <a:lnTo>
                      <a:pt x="10" y="58"/>
                    </a:lnTo>
                    <a:lnTo>
                      <a:pt x="10" y="61"/>
                    </a:lnTo>
                    <a:lnTo>
                      <a:pt x="0" y="60"/>
                    </a:lnTo>
                    <a:lnTo>
                      <a:pt x="1" y="56"/>
                    </a:lnTo>
                    <a:lnTo>
                      <a:pt x="2" y="52"/>
                    </a:lnTo>
                    <a:lnTo>
                      <a:pt x="3" y="49"/>
                    </a:lnTo>
                    <a:lnTo>
                      <a:pt x="4" y="45"/>
                    </a:lnTo>
                    <a:lnTo>
                      <a:pt x="6" y="41"/>
                    </a:lnTo>
                    <a:lnTo>
                      <a:pt x="8" y="37"/>
                    </a:lnTo>
                    <a:lnTo>
                      <a:pt x="11" y="32"/>
                    </a:lnTo>
                    <a:lnTo>
                      <a:pt x="13" y="28"/>
                    </a:lnTo>
                    <a:lnTo>
                      <a:pt x="16" y="24"/>
                    </a:lnTo>
                    <a:lnTo>
                      <a:pt x="19" y="20"/>
                    </a:lnTo>
                    <a:lnTo>
                      <a:pt x="22" y="17"/>
                    </a:lnTo>
                    <a:lnTo>
                      <a:pt x="25" y="13"/>
                    </a:lnTo>
                    <a:lnTo>
                      <a:pt x="29" y="9"/>
                    </a:lnTo>
                    <a:lnTo>
                      <a:pt x="32" y="6"/>
                    </a:lnTo>
                    <a:lnTo>
                      <a:pt x="36" y="3"/>
                    </a:lnTo>
                    <a:lnTo>
                      <a:pt x="40" y="0"/>
                    </a:lnTo>
                    <a:lnTo>
                      <a:pt x="42" y="10"/>
                    </a:lnTo>
                    <a:lnTo>
                      <a:pt x="40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7" y="2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8" y="7"/>
                    </a:lnTo>
                    <a:lnTo>
                      <a:pt x="46" y="9"/>
                    </a:lnTo>
                    <a:lnTo>
                      <a:pt x="4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34" name="Freeform 266">
                <a:extLst>
                  <a:ext uri="{FF2B5EF4-FFF2-40B4-BE49-F238E27FC236}">
                    <a16:creationId xmlns:a16="http://schemas.microsoft.com/office/drawing/2014/main" id="{FC674279-017E-4C54-0291-AFC18E110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728"/>
                <a:ext cx="26" cy="50"/>
              </a:xfrm>
              <a:custGeom>
                <a:avLst/>
                <a:gdLst>
                  <a:gd name="T0" fmla="*/ 8 w 26"/>
                  <a:gd name="T1" fmla="*/ 0 h 50"/>
                  <a:gd name="T2" fmla="*/ 12 w 26"/>
                  <a:gd name="T3" fmla="*/ 6 h 50"/>
                  <a:gd name="T4" fmla="*/ 12 w 26"/>
                  <a:gd name="T5" fmla="*/ 8 h 50"/>
                  <a:gd name="T6" fmla="*/ 12 w 26"/>
                  <a:gd name="T7" fmla="*/ 10 h 50"/>
                  <a:gd name="T8" fmla="*/ 11 w 26"/>
                  <a:gd name="T9" fmla="*/ 11 h 50"/>
                  <a:gd name="T10" fmla="*/ 11 w 26"/>
                  <a:gd name="T11" fmla="*/ 14 h 50"/>
                  <a:gd name="T12" fmla="*/ 11 w 26"/>
                  <a:gd name="T13" fmla="*/ 16 h 50"/>
                  <a:gd name="T14" fmla="*/ 11 w 26"/>
                  <a:gd name="T15" fmla="*/ 19 h 50"/>
                  <a:gd name="T16" fmla="*/ 11 w 26"/>
                  <a:gd name="T17" fmla="*/ 22 h 50"/>
                  <a:gd name="T18" fmla="*/ 11 w 26"/>
                  <a:gd name="T19" fmla="*/ 25 h 50"/>
                  <a:gd name="T20" fmla="*/ 12 w 26"/>
                  <a:gd name="T21" fmla="*/ 27 h 50"/>
                  <a:gd name="T22" fmla="*/ 13 w 26"/>
                  <a:gd name="T23" fmla="*/ 30 h 50"/>
                  <a:gd name="T24" fmla="*/ 14 w 26"/>
                  <a:gd name="T25" fmla="*/ 32 h 50"/>
                  <a:gd name="T26" fmla="*/ 15 w 26"/>
                  <a:gd name="T27" fmla="*/ 34 h 50"/>
                  <a:gd name="T28" fmla="*/ 17 w 26"/>
                  <a:gd name="T29" fmla="*/ 35 h 50"/>
                  <a:gd name="T30" fmla="*/ 19 w 26"/>
                  <a:gd name="T31" fmla="*/ 37 h 50"/>
                  <a:gd name="T32" fmla="*/ 21 w 26"/>
                  <a:gd name="T33" fmla="*/ 38 h 50"/>
                  <a:gd name="T34" fmla="*/ 25 w 26"/>
                  <a:gd name="T35" fmla="*/ 39 h 50"/>
                  <a:gd name="T36" fmla="*/ 23 w 26"/>
                  <a:gd name="T37" fmla="*/ 49 h 50"/>
                  <a:gd name="T38" fmla="*/ 19 w 26"/>
                  <a:gd name="T39" fmla="*/ 48 h 50"/>
                  <a:gd name="T40" fmla="*/ 14 w 26"/>
                  <a:gd name="T41" fmla="*/ 46 h 50"/>
                  <a:gd name="T42" fmla="*/ 11 w 26"/>
                  <a:gd name="T43" fmla="*/ 43 h 50"/>
                  <a:gd name="T44" fmla="*/ 8 w 26"/>
                  <a:gd name="T45" fmla="*/ 40 h 50"/>
                  <a:gd name="T46" fmla="*/ 5 w 26"/>
                  <a:gd name="T47" fmla="*/ 37 h 50"/>
                  <a:gd name="T48" fmla="*/ 4 w 26"/>
                  <a:gd name="T49" fmla="*/ 34 h 50"/>
                  <a:gd name="T50" fmla="*/ 2 w 26"/>
                  <a:gd name="T51" fmla="*/ 30 h 50"/>
                  <a:gd name="T52" fmla="*/ 1 w 26"/>
                  <a:gd name="T53" fmla="*/ 27 h 50"/>
                  <a:gd name="T54" fmla="*/ 1 w 26"/>
                  <a:gd name="T55" fmla="*/ 23 h 50"/>
                  <a:gd name="T56" fmla="*/ 0 w 26"/>
                  <a:gd name="T57" fmla="*/ 19 h 50"/>
                  <a:gd name="T58" fmla="*/ 0 w 26"/>
                  <a:gd name="T59" fmla="*/ 16 h 50"/>
                  <a:gd name="T60" fmla="*/ 1 w 26"/>
                  <a:gd name="T61" fmla="*/ 13 h 50"/>
                  <a:gd name="T62" fmla="*/ 1 w 26"/>
                  <a:gd name="T63" fmla="*/ 10 h 50"/>
                  <a:gd name="T64" fmla="*/ 2 w 26"/>
                  <a:gd name="T65" fmla="*/ 7 h 50"/>
                  <a:gd name="T66" fmla="*/ 2 w 26"/>
                  <a:gd name="T67" fmla="*/ 5 h 50"/>
                  <a:gd name="T68" fmla="*/ 3 w 26"/>
                  <a:gd name="T69" fmla="*/ 3 h 50"/>
                  <a:gd name="T70" fmla="*/ 7 w 26"/>
                  <a:gd name="T71" fmla="*/ 10 h 50"/>
                  <a:gd name="T72" fmla="*/ 3 w 26"/>
                  <a:gd name="T73" fmla="*/ 3 h 50"/>
                  <a:gd name="T74" fmla="*/ 4 w 26"/>
                  <a:gd name="T75" fmla="*/ 1 h 50"/>
                  <a:gd name="T76" fmla="*/ 5 w 26"/>
                  <a:gd name="T77" fmla="*/ 0 h 50"/>
                  <a:gd name="T78" fmla="*/ 7 w 26"/>
                  <a:gd name="T79" fmla="*/ 0 h 50"/>
                  <a:gd name="T80" fmla="*/ 9 w 26"/>
                  <a:gd name="T81" fmla="*/ 0 h 50"/>
                  <a:gd name="T82" fmla="*/ 11 w 26"/>
                  <a:gd name="T83" fmla="*/ 1 h 50"/>
                  <a:gd name="T84" fmla="*/ 12 w 26"/>
                  <a:gd name="T85" fmla="*/ 2 h 50"/>
                  <a:gd name="T86" fmla="*/ 12 w 26"/>
                  <a:gd name="T87" fmla="*/ 4 h 50"/>
                  <a:gd name="T88" fmla="*/ 12 w 26"/>
                  <a:gd name="T89" fmla="*/ 6 h 50"/>
                  <a:gd name="T90" fmla="*/ 8 w 26"/>
                  <a:gd name="T9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" h="50">
                    <a:moveTo>
                      <a:pt x="8" y="0"/>
                    </a:moveTo>
                    <a:lnTo>
                      <a:pt x="12" y="6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19"/>
                    </a:lnTo>
                    <a:lnTo>
                      <a:pt x="11" y="22"/>
                    </a:lnTo>
                    <a:lnTo>
                      <a:pt x="11" y="25"/>
                    </a:lnTo>
                    <a:lnTo>
                      <a:pt x="12" y="27"/>
                    </a:lnTo>
                    <a:lnTo>
                      <a:pt x="13" y="30"/>
                    </a:lnTo>
                    <a:lnTo>
                      <a:pt x="14" y="32"/>
                    </a:lnTo>
                    <a:lnTo>
                      <a:pt x="15" y="34"/>
                    </a:lnTo>
                    <a:lnTo>
                      <a:pt x="17" y="35"/>
                    </a:lnTo>
                    <a:lnTo>
                      <a:pt x="19" y="37"/>
                    </a:lnTo>
                    <a:lnTo>
                      <a:pt x="21" y="38"/>
                    </a:lnTo>
                    <a:lnTo>
                      <a:pt x="25" y="39"/>
                    </a:lnTo>
                    <a:lnTo>
                      <a:pt x="23" y="49"/>
                    </a:lnTo>
                    <a:lnTo>
                      <a:pt x="19" y="48"/>
                    </a:lnTo>
                    <a:lnTo>
                      <a:pt x="14" y="46"/>
                    </a:lnTo>
                    <a:lnTo>
                      <a:pt x="11" y="43"/>
                    </a:lnTo>
                    <a:lnTo>
                      <a:pt x="8" y="40"/>
                    </a:lnTo>
                    <a:lnTo>
                      <a:pt x="5" y="37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1" y="27"/>
                    </a:lnTo>
                    <a:lnTo>
                      <a:pt x="1" y="23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13"/>
                    </a:lnTo>
                    <a:lnTo>
                      <a:pt x="1" y="10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7" y="10"/>
                    </a:lnTo>
                    <a:lnTo>
                      <a:pt x="3" y="3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35" name="Freeform 267">
                <a:extLst>
                  <a:ext uri="{FF2B5EF4-FFF2-40B4-BE49-F238E27FC236}">
                    <a16:creationId xmlns:a16="http://schemas.microsoft.com/office/drawing/2014/main" id="{CBE986AE-D213-79AA-0B77-DC52232A6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661"/>
                <a:ext cx="84" cy="78"/>
              </a:xfrm>
              <a:custGeom>
                <a:avLst/>
                <a:gdLst>
                  <a:gd name="T0" fmla="*/ 3 w 84"/>
                  <a:gd name="T1" fmla="*/ 0 h 78"/>
                  <a:gd name="T2" fmla="*/ 10 w 84"/>
                  <a:gd name="T3" fmla="*/ 4 h 78"/>
                  <a:gd name="T4" fmla="*/ 13 w 84"/>
                  <a:gd name="T5" fmla="*/ 11 h 78"/>
                  <a:gd name="T6" fmla="*/ 16 w 84"/>
                  <a:gd name="T7" fmla="*/ 17 h 78"/>
                  <a:gd name="T8" fmla="*/ 19 w 84"/>
                  <a:gd name="T9" fmla="*/ 23 h 78"/>
                  <a:gd name="T10" fmla="*/ 22 w 84"/>
                  <a:gd name="T11" fmla="*/ 29 h 78"/>
                  <a:gd name="T12" fmla="*/ 26 w 84"/>
                  <a:gd name="T13" fmla="*/ 34 h 78"/>
                  <a:gd name="T14" fmla="*/ 30 w 84"/>
                  <a:gd name="T15" fmla="*/ 39 h 78"/>
                  <a:gd name="T16" fmla="*/ 34 w 84"/>
                  <a:gd name="T17" fmla="*/ 44 h 78"/>
                  <a:gd name="T18" fmla="*/ 38 w 84"/>
                  <a:gd name="T19" fmla="*/ 48 h 78"/>
                  <a:gd name="T20" fmla="*/ 42 w 84"/>
                  <a:gd name="T21" fmla="*/ 51 h 78"/>
                  <a:gd name="T22" fmla="*/ 47 w 84"/>
                  <a:gd name="T23" fmla="*/ 55 h 78"/>
                  <a:gd name="T24" fmla="*/ 52 w 84"/>
                  <a:gd name="T25" fmla="*/ 58 h 78"/>
                  <a:gd name="T26" fmla="*/ 57 w 84"/>
                  <a:gd name="T27" fmla="*/ 60 h 78"/>
                  <a:gd name="T28" fmla="*/ 63 w 84"/>
                  <a:gd name="T29" fmla="*/ 62 h 78"/>
                  <a:gd name="T30" fmla="*/ 69 w 84"/>
                  <a:gd name="T31" fmla="*/ 64 h 78"/>
                  <a:gd name="T32" fmla="*/ 76 w 84"/>
                  <a:gd name="T33" fmla="*/ 66 h 78"/>
                  <a:gd name="T34" fmla="*/ 83 w 84"/>
                  <a:gd name="T35" fmla="*/ 67 h 78"/>
                  <a:gd name="T36" fmla="*/ 81 w 84"/>
                  <a:gd name="T37" fmla="*/ 77 h 78"/>
                  <a:gd name="T38" fmla="*/ 74 w 84"/>
                  <a:gd name="T39" fmla="*/ 76 h 78"/>
                  <a:gd name="T40" fmla="*/ 67 w 84"/>
                  <a:gd name="T41" fmla="*/ 74 h 78"/>
                  <a:gd name="T42" fmla="*/ 60 w 84"/>
                  <a:gd name="T43" fmla="*/ 72 h 78"/>
                  <a:gd name="T44" fmla="*/ 54 w 84"/>
                  <a:gd name="T45" fmla="*/ 70 h 78"/>
                  <a:gd name="T46" fmla="*/ 48 w 84"/>
                  <a:gd name="T47" fmla="*/ 67 h 78"/>
                  <a:gd name="T48" fmla="*/ 42 w 84"/>
                  <a:gd name="T49" fmla="*/ 64 h 78"/>
                  <a:gd name="T50" fmla="*/ 36 w 84"/>
                  <a:gd name="T51" fmla="*/ 60 h 78"/>
                  <a:gd name="T52" fmla="*/ 31 w 84"/>
                  <a:gd name="T53" fmla="*/ 56 h 78"/>
                  <a:gd name="T54" fmla="*/ 26 w 84"/>
                  <a:gd name="T55" fmla="*/ 51 h 78"/>
                  <a:gd name="T56" fmla="*/ 22 w 84"/>
                  <a:gd name="T57" fmla="*/ 46 h 78"/>
                  <a:gd name="T58" fmla="*/ 18 w 84"/>
                  <a:gd name="T59" fmla="*/ 41 h 78"/>
                  <a:gd name="T60" fmla="*/ 14 w 84"/>
                  <a:gd name="T61" fmla="*/ 35 h 78"/>
                  <a:gd name="T62" fmla="*/ 10 w 84"/>
                  <a:gd name="T63" fmla="*/ 29 h 78"/>
                  <a:gd name="T64" fmla="*/ 6 w 84"/>
                  <a:gd name="T65" fmla="*/ 22 h 78"/>
                  <a:gd name="T66" fmla="*/ 3 w 84"/>
                  <a:gd name="T67" fmla="*/ 14 h 78"/>
                  <a:gd name="T68" fmla="*/ 1 w 84"/>
                  <a:gd name="T69" fmla="*/ 7 h 78"/>
                  <a:gd name="T70" fmla="*/ 7 w 84"/>
                  <a:gd name="T71" fmla="*/ 10 h 78"/>
                  <a:gd name="T72" fmla="*/ 1 w 84"/>
                  <a:gd name="T73" fmla="*/ 7 h 78"/>
                  <a:gd name="T74" fmla="*/ 0 w 84"/>
                  <a:gd name="T75" fmla="*/ 5 h 78"/>
                  <a:gd name="T76" fmla="*/ 1 w 84"/>
                  <a:gd name="T77" fmla="*/ 3 h 78"/>
                  <a:gd name="T78" fmla="*/ 2 w 84"/>
                  <a:gd name="T79" fmla="*/ 1 h 78"/>
                  <a:gd name="T80" fmla="*/ 4 w 84"/>
                  <a:gd name="T81" fmla="*/ 0 h 78"/>
                  <a:gd name="T82" fmla="*/ 6 w 84"/>
                  <a:gd name="T83" fmla="*/ 0 h 78"/>
                  <a:gd name="T84" fmla="*/ 7 w 84"/>
                  <a:gd name="T85" fmla="*/ 1 h 78"/>
                  <a:gd name="T86" fmla="*/ 9 w 84"/>
                  <a:gd name="T87" fmla="*/ 2 h 78"/>
                  <a:gd name="T88" fmla="*/ 10 w 84"/>
                  <a:gd name="T89" fmla="*/ 4 h 78"/>
                  <a:gd name="T90" fmla="*/ 3 w 84"/>
                  <a:gd name="T9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4" h="78">
                    <a:moveTo>
                      <a:pt x="3" y="0"/>
                    </a:moveTo>
                    <a:lnTo>
                      <a:pt x="10" y="4"/>
                    </a:lnTo>
                    <a:lnTo>
                      <a:pt x="13" y="11"/>
                    </a:lnTo>
                    <a:lnTo>
                      <a:pt x="16" y="17"/>
                    </a:lnTo>
                    <a:lnTo>
                      <a:pt x="19" y="23"/>
                    </a:lnTo>
                    <a:lnTo>
                      <a:pt x="22" y="29"/>
                    </a:lnTo>
                    <a:lnTo>
                      <a:pt x="26" y="34"/>
                    </a:lnTo>
                    <a:lnTo>
                      <a:pt x="30" y="39"/>
                    </a:lnTo>
                    <a:lnTo>
                      <a:pt x="34" y="44"/>
                    </a:lnTo>
                    <a:lnTo>
                      <a:pt x="38" y="48"/>
                    </a:lnTo>
                    <a:lnTo>
                      <a:pt x="42" y="51"/>
                    </a:lnTo>
                    <a:lnTo>
                      <a:pt x="47" y="55"/>
                    </a:lnTo>
                    <a:lnTo>
                      <a:pt x="52" y="58"/>
                    </a:lnTo>
                    <a:lnTo>
                      <a:pt x="57" y="60"/>
                    </a:lnTo>
                    <a:lnTo>
                      <a:pt x="63" y="62"/>
                    </a:lnTo>
                    <a:lnTo>
                      <a:pt x="69" y="64"/>
                    </a:lnTo>
                    <a:lnTo>
                      <a:pt x="76" y="66"/>
                    </a:lnTo>
                    <a:lnTo>
                      <a:pt x="83" y="67"/>
                    </a:lnTo>
                    <a:lnTo>
                      <a:pt x="81" y="77"/>
                    </a:lnTo>
                    <a:lnTo>
                      <a:pt x="74" y="76"/>
                    </a:lnTo>
                    <a:lnTo>
                      <a:pt x="67" y="74"/>
                    </a:lnTo>
                    <a:lnTo>
                      <a:pt x="60" y="72"/>
                    </a:lnTo>
                    <a:lnTo>
                      <a:pt x="54" y="70"/>
                    </a:lnTo>
                    <a:lnTo>
                      <a:pt x="48" y="67"/>
                    </a:lnTo>
                    <a:lnTo>
                      <a:pt x="42" y="64"/>
                    </a:lnTo>
                    <a:lnTo>
                      <a:pt x="36" y="60"/>
                    </a:lnTo>
                    <a:lnTo>
                      <a:pt x="31" y="56"/>
                    </a:lnTo>
                    <a:lnTo>
                      <a:pt x="26" y="51"/>
                    </a:lnTo>
                    <a:lnTo>
                      <a:pt x="22" y="46"/>
                    </a:lnTo>
                    <a:lnTo>
                      <a:pt x="18" y="41"/>
                    </a:lnTo>
                    <a:lnTo>
                      <a:pt x="14" y="35"/>
                    </a:lnTo>
                    <a:lnTo>
                      <a:pt x="10" y="29"/>
                    </a:lnTo>
                    <a:lnTo>
                      <a:pt x="6" y="22"/>
                    </a:lnTo>
                    <a:lnTo>
                      <a:pt x="3" y="14"/>
                    </a:lnTo>
                    <a:lnTo>
                      <a:pt x="1" y="7"/>
                    </a:lnTo>
                    <a:lnTo>
                      <a:pt x="7" y="10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9" y="2"/>
                    </a:lnTo>
                    <a:lnTo>
                      <a:pt x="10" y="4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36" name="Freeform 268">
                <a:extLst>
                  <a:ext uri="{FF2B5EF4-FFF2-40B4-BE49-F238E27FC236}">
                    <a16:creationId xmlns:a16="http://schemas.microsoft.com/office/drawing/2014/main" id="{431DE513-E2BE-E9C8-5C99-AB5667712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9" y="1625"/>
                <a:ext cx="67" cy="50"/>
              </a:xfrm>
              <a:custGeom>
                <a:avLst/>
                <a:gdLst>
                  <a:gd name="T0" fmla="*/ 1 w 67"/>
                  <a:gd name="T1" fmla="*/ 4 h 50"/>
                  <a:gd name="T2" fmla="*/ 9 w 67"/>
                  <a:gd name="T3" fmla="*/ 2 h 50"/>
                  <a:gd name="T4" fmla="*/ 11 w 67"/>
                  <a:gd name="T5" fmla="*/ 4 h 50"/>
                  <a:gd name="T6" fmla="*/ 13 w 67"/>
                  <a:gd name="T7" fmla="*/ 7 h 50"/>
                  <a:gd name="T8" fmla="*/ 15 w 67"/>
                  <a:gd name="T9" fmla="*/ 10 h 50"/>
                  <a:gd name="T10" fmla="*/ 17 w 67"/>
                  <a:gd name="T11" fmla="*/ 13 h 50"/>
                  <a:gd name="T12" fmla="*/ 20 w 67"/>
                  <a:gd name="T13" fmla="*/ 17 h 50"/>
                  <a:gd name="T14" fmla="*/ 22 w 67"/>
                  <a:gd name="T15" fmla="*/ 20 h 50"/>
                  <a:gd name="T16" fmla="*/ 25 w 67"/>
                  <a:gd name="T17" fmla="*/ 24 h 50"/>
                  <a:gd name="T18" fmla="*/ 28 w 67"/>
                  <a:gd name="T19" fmla="*/ 27 h 50"/>
                  <a:gd name="T20" fmla="*/ 32 w 67"/>
                  <a:gd name="T21" fmla="*/ 31 h 50"/>
                  <a:gd name="T22" fmla="*/ 36 w 67"/>
                  <a:gd name="T23" fmla="*/ 34 h 50"/>
                  <a:gd name="T24" fmla="*/ 39 w 67"/>
                  <a:gd name="T25" fmla="*/ 36 h 50"/>
                  <a:gd name="T26" fmla="*/ 43 w 67"/>
                  <a:gd name="T27" fmla="*/ 37 h 50"/>
                  <a:gd name="T28" fmla="*/ 48 w 67"/>
                  <a:gd name="T29" fmla="*/ 39 h 50"/>
                  <a:gd name="T30" fmla="*/ 52 w 67"/>
                  <a:gd name="T31" fmla="*/ 39 h 50"/>
                  <a:gd name="T32" fmla="*/ 57 w 67"/>
                  <a:gd name="T33" fmla="*/ 38 h 50"/>
                  <a:gd name="T34" fmla="*/ 62 w 67"/>
                  <a:gd name="T35" fmla="*/ 36 h 50"/>
                  <a:gd name="T36" fmla="*/ 66 w 67"/>
                  <a:gd name="T37" fmla="*/ 46 h 50"/>
                  <a:gd name="T38" fmla="*/ 59 w 67"/>
                  <a:gd name="T39" fmla="*/ 48 h 50"/>
                  <a:gd name="T40" fmla="*/ 52 w 67"/>
                  <a:gd name="T41" fmla="*/ 49 h 50"/>
                  <a:gd name="T42" fmla="*/ 46 w 67"/>
                  <a:gd name="T43" fmla="*/ 49 h 50"/>
                  <a:gd name="T44" fmla="*/ 40 w 67"/>
                  <a:gd name="T45" fmla="*/ 47 h 50"/>
                  <a:gd name="T46" fmla="*/ 35 w 67"/>
                  <a:gd name="T47" fmla="*/ 45 h 50"/>
                  <a:gd name="T48" fmla="*/ 30 w 67"/>
                  <a:gd name="T49" fmla="*/ 42 h 50"/>
                  <a:gd name="T50" fmla="*/ 25 w 67"/>
                  <a:gd name="T51" fmla="*/ 38 h 50"/>
                  <a:gd name="T52" fmla="*/ 21 w 67"/>
                  <a:gd name="T53" fmla="*/ 35 h 50"/>
                  <a:gd name="T54" fmla="*/ 18 w 67"/>
                  <a:gd name="T55" fmla="*/ 31 h 50"/>
                  <a:gd name="T56" fmla="*/ 14 w 67"/>
                  <a:gd name="T57" fmla="*/ 27 h 50"/>
                  <a:gd name="T58" fmla="*/ 11 w 67"/>
                  <a:gd name="T59" fmla="*/ 22 h 50"/>
                  <a:gd name="T60" fmla="*/ 9 w 67"/>
                  <a:gd name="T61" fmla="*/ 19 h 50"/>
                  <a:gd name="T62" fmla="*/ 6 w 67"/>
                  <a:gd name="T63" fmla="*/ 15 h 50"/>
                  <a:gd name="T64" fmla="*/ 5 w 67"/>
                  <a:gd name="T65" fmla="*/ 12 h 50"/>
                  <a:gd name="T66" fmla="*/ 3 w 67"/>
                  <a:gd name="T67" fmla="*/ 10 h 50"/>
                  <a:gd name="T68" fmla="*/ 2 w 67"/>
                  <a:gd name="T69" fmla="*/ 9 h 50"/>
                  <a:gd name="T70" fmla="*/ 10 w 67"/>
                  <a:gd name="T71" fmla="*/ 6 h 50"/>
                  <a:gd name="T72" fmla="*/ 2 w 67"/>
                  <a:gd name="T73" fmla="*/ 9 h 50"/>
                  <a:gd name="T74" fmla="*/ 1 w 67"/>
                  <a:gd name="T75" fmla="*/ 7 h 50"/>
                  <a:gd name="T76" fmla="*/ 0 w 67"/>
                  <a:gd name="T77" fmla="*/ 5 h 50"/>
                  <a:gd name="T78" fmla="*/ 1 w 67"/>
                  <a:gd name="T79" fmla="*/ 3 h 50"/>
                  <a:gd name="T80" fmla="*/ 2 w 67"/>
                  <a:gd name="T81" fmla="*/ 2 h 50"/>
                  <a:gd name="T82" fmla="*/ 3 w 67"/>
                  <a:gd name="T83" fmla="*/ 0 h 50"/>
                  <a:gd name="T84" fmla="*/ 5 w 67"/>
                  <a:gd name="T85" fmla="*/ 0 h 50"/>
                  <a:gd name="T86" fmla="*/ 7 w 67"/>
                  <a:gd name="T87" fmla="*/ 0 h 50"/>
                  <a:gd name="T88" fmla="*/ 9 w 67"/>
                  <a:gd name="T89" fmla="*/ 1 h 50"/>
                  <a:gd name="T90" fmla="*/ 1 w 67"/>
                  <a:gd name="T91" fmla="*/ 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7" h="50">
                    <a:moveTo>
                      <a:pt x="1" y="4"/>
                    </a:moveTo>
                    <a:lnTo>
                      <a:pt x="9" y="2"/>
                    </a:lnTo>
                    <a:lnTo>
                      <a:pt x="11" y="4"/>
                    </a:lnTo>
                    <a:lnTo>
                      <a:pt x="13" y="7"/>
                    </a:lnTo>
                    <a:lnTo>
                      <a:pt x="15" y="10"/>
                    </a:lnTo>
                    <a:lnTo>
                      <a:pt x="17" y="13"/>
                    </a:lnTo>
                    <a:lnTo>
                      <a:pt x="20" y="17"/>
                    </a:lnTo>
                    <a:lnTo>
                      <a:pt x="22" y="20"/>
                    </a:lnTo>
                    <a:lnTo>
                      <a:pt x="25" y="24"/>
                    </a:lnTo>
                    <a:lnTo>
                      <a:pt x="28" y="27"/>
                    </a:lnTo>
                    <a:lnTo>
                      <a:pt x="32" y="31"/>
                    </a:lnTo>
                    <a:lnTo>
                      <a:pt x="36" y="34"/>
                    </a:lnTo>
                    <a:lnTo>
                      <a:pt x="39" y="36"/>
                    </a:lnTo>
                    <a:lnTo>
                      <a:pt x="43" y="37"/>
                    </a:lnTo>
                    <a:lnTo>
                      <a:pt x="48" y="39"/>
                    </a:lnTo>
                    <a:lnTo>
                      <a:pt x="52" y="39"/>
                    </a:lnTo>
                    <a:lnTo>
                      <a:pt x="57" y="38"/>
                    </a:lnTo>
                    <a:lnTo>
                      <a:pt x="62" y="36"/>
                    </a:lnTo>
                    <a:lnTo>
                      <a:pt x="66" y="46"/>
                    </a:lnTo>
                    <a:lnTo>
                      <a:pt x="59" y="48"/>
                    </a:lnTo>
                    <a:lnTo>
                      <a:pt x="52" y="49"/>
                    </a:lnTo>
                    <a:lnTo>
                      <a:pt x="46" y="49"/>
                    </a:lnTo>
                    <a:lnTo>
                      <a:pt x="40" y="47"/>
                    </a:lnTo>
                    <a:lnTo>
                      <a:pt x="35" y="45"/>
                    </a:lnTo>
                    <a:lnTo>
                      <a:pt x="30" y="42"/>
                    </a:lnTo>
                    <a:lnTo>
                      <a:pt x="25" y="38"/>
                    </a:lnTo>
                    <a:lnTo>
                      <a:pt x="21" y="35"/>
                    </a:lnTo>
                    <a:lnTo>
                      <a:pt x="18" y="31"/>
                    </a:lnTo>
                    <a:lnTo>
                      <a:pt x="14" y="27"/>
                    </a:lnTo>
                    <a:lnTo>
                      <a:pt x="11" y="22"/>
                    </a:lnTo>
                    <a:lnTo>
                      <a:pt x="9" y="19"/>
                    </a:lnTo>
                    <a:lnTo>
                      <a:pt x="6" y="15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10" y="6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1"/>
                    </a:lnTo>
                    <a:lnTo>
                      <a:pt x="1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37" name="Freeform 269">
                <a:extLst>
                  <a:ext uri="{FF2B5EF4-FFF2-40B4-BE49-F238E27FC236}">
                    <a16:creationId xmlns:a16="http://schemas.microsoft.com/office/drawing/2014/main" id="{1FA3EE59-03B7-98E6-0A82-6F828B28A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629"/>
                <a:ext cx="126" cy="48"/>
              </a:xfrm>
              <a:custGeom>
                <a:avLst/>
                <a:gdLst>
                  <a:gd name="T0" fmla="*/ 3 w 126"/>
                  <a:gd name="T1" fmla="*/ 32 h 48"/>
                  <a:gd name="T2" fmla="*/ 9 w 126"/>
                  <a:gd name="T3" fmla="*/ 32 h 48"/>
                  <a:gd name="T4" fmla="*/ 12 w 126"/>
                  <a:gd name="T5" fmla="*/ 34 h 48"/>
                  <a:gd name="T6" fmla="*/ 17 w 126"/>
                  <a:gd name="T7" fmla="*/ 35 h 48"/>
                  <a:gd name="T8" fmla="*/ 23 w 126"/>
                  <a:gd name="T9" fmla="*/ 36 h 48"/>
                  <a:gd name="T10" fmla="*/ 30 w 126"/>
                  <a:gd name="T11" fmla="*/ 37 h 48"/>
                  <a:gd name="T12" fmla="*/ 38 w 126"/>
                  <a:gd name="T13" fmla="*/ 37 h 48"/>
                  <a:gd name="T14" fmla="*/ 47 w 126"/>
                  <a:gd name="T15" fmla="*/ 36 h 48"/>
                  <a:gd name="T16" fmla="*/ 56 w 126"/>
                  <a:gd name="T17" fmla="*/ 35 h 48"/>
                  <a:gd name="T18" fmla="*/ 66 w 126"/>
                  <a:gd name="T19" fmla="*/ 33 h 48"/>
                  <a:gd name="T20" fmla="*/ 75 w 126"/>
                  <a:gd name="T21" fmla="*/ 31 h 48"/>
                  <a:gd name="T22" fmla="*/ 83 w 126"/>
                  <a:gd name="T23" fmla="*/ 28 h 48"/>
                  <a:gd name="T24" fmla="*/ 92 w 126"/>
                  <a:gd name="T25" fmla="*/ 25 h 48"/>
                  <a:gd name="T26" fmla="*/ 99 w 126"/>
                  <a:gd name="T27" fmla="*/ 20 h 48"/>
                  <a:gd name="T28" fmla="*/ 105 w 126"/>
                  <a:gd name="T29" fmla="*/ 16 h 48"/>
                  <a:gd name="T30" fmla="*/ 110 w 126"/>
                  <a:gd name="T31" fmla="*/ 11 h 48"/>
                  <a:gd name="T32" fmla="*/ 113 w 126"/>
                  <a:gd name="T33" fmla="*/ 6 h 48"/>
                  <a:gd name="T34" fmla="*/ 116 w 126"/>
                  <a:gd name="T35" fmla="*/ 0 h 48"/>
                  <a:gd name="T36" fmla="*/ 125 w 126"/>
                  <a:gd name="T37" fmla="*/ 2 h 48"/>
                  <a:gd name="T38" fmla="*/ 122 w 126"/>
                  <a:gd name="T39" fmla="*/ 10 h 48"/>
                  <a:gd name="T40" fmla="*/ 118 w 126"/>
                  <a:gd name="T41" fmla="*/ 18 h 48"/>
                  <a:gd name="T42" fmla="*/ 112 w 126"/>
                  <a:gd name="T43" fmla="*/ 24 h 48"/>
                  <a:gd name="T44" fmla="*/ 104 w 126"/>
                  <a:gd name="T45" fmla="*/ 29 h 48"/>
                  <a:gd name="T46" fmla="*/ 96 w 126"/>
                  <a:gd name="T47" fmla="*/ 34 h 48"/>
                  <a:gd name="T48" fmla="*/ 87 w 126"/>
                  <a:gd name="T49" fmla="*/ 37 h 48"/>
                  <a:gd name="T50" fmla="*/ 78 w 126"/>
                  <a:gd name="T51" fmla="*/ 41 h 48"/>
                  <a:gd name="T52" fmla="*/ 68 w 126"/>
                  <a:gd name="T53" fmla="*/ 43 h 48"/>
                  <a:gd name="T54" fmla="*/ 58 w 126"/>
                  <a:gd name="T55" fmla="*/ 45 h 48"/>
                  <a:gd name="T56" fmla="*/ 48 w 126"/>
                  <a:gd name="T57" fmla="*/ 46 h 48"/>
                  <a:gd name="T58" fmla="*/ 39 w 126"/>
                  <a:gd name="T59" fmla="*/ 47 h 48"/>
                  <a:gd name="T60" fmla="*/ 30 w 126"/>
                  <a:gd name="T61" fmla="*/ 47 h 48"/>
                  <a:gd name="T62" fmla="*/ 22 w 126"/>
                  <a:gd name="T63" fmla="*/ 46 h 48"/>
                  <a:gd name="T64" fmla="*/ 14 w 126"/>
                  <a:gd name="T65" fmla="*/ 45 h 48"/>
                  <a:gd name="T66" fmla="*/ 8 w 126"/>
                  <a:gd name="T67" fmla="*/ 43 h 48"/>
                  <a:gd name="T68" fmla="*/ 3 w 126"/>
                  <a:gd name="T69" fmla="*/ 40 h 48"/>
                  <a:gd name="T70" fmla="*/ 9 w 126"/>
                  <a:gd name="T71" fmla="*/ 40 h 48"/>
                  <a:gd name="T72" fmla="*/ 3 w 126"/>
                  <a:gd name="T73" fmla="*/ 40 h 48"/>
                  <a:gd name="T74" fmla="*/ 0 w 126"/>
                  <a:gd name="T75" fmla="*/ 38 h 48"/>
                  <a:gd name="T76" fmla="*/ 0 w 126"/>
                  <a:gd name="T77" fmla="*/ 37 h 48"/>
                  <a:gd name="T78" fmla="*/ 0 w 126"/>
                  <a:gd name="T79" fmla="*/ 35 h 48"/>
                  <a:gd name="T80" fmla="*/ 2 w 126"/>
                  <a:gd name="T81" fmla="*/ 33 h 48"/>
                  <a:gd name="T82" fmla="*/ 3 w 126"/>
                  <a:gd name="T83" fmla="*/ 32 h 48"/>
                  <a:gd name="T84" fmla="*/ 5 w 126"/>
                  <a:gd name="T85" fmla="*/ 31 h 48"/>
                  <a:gd name="T86" fmla="*/ 7 w 126"/>
                  <a:gd name="T87" fmla="*/ 31 h 48"/>
                  <a:gd name="T88" fmla="*/ 9 w 126"/>
                  <a:gd name="T89" fmla="*/ 32 h 48"/>
                  <a:gd name="T90" fmla="*/ 3 w 126"/>
                  <a:gd name="T91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6" h="48">
                    <a:moveTo>
                      <a:pt x="3" y="32"/>
                    </a:moveTo>
                    <a:lnTo>
                      <a:pt x="9" y="32"/>
                    </a:lnTo>
                    <a:lnTo>
                      <a:pt x="12" y="34"/>
                    </a:lnTo>
                    <a:lnTo>
                      <a:pt x="17" y="35"/>
                    </a:lnTo>
                    <a:lnTo>
                      <a:pt x="23" y="36"/>
                    </a:lnTo>
                    <a:lnTo>
                      <a:pt x="30" y="37"/>
                    </a:lnTo>
                    <a:lnTo>
                      <a:pt x="38" y="37"/>
                    </a:lnTo>
                    <a:lnTo>
                      <a:pt x="47" y="36"/>
                    </a:lnTo>
                    <a:lnTo>
                      <a:pt x="56" y="35"/>
                    </a:lnTo>
                    <a:lnTo>
                      <a:pt x="66" y="33"/>
                    </a:lnTo>
                    <a:lnTo>
                      <a:pt x="75" y="31"/>
                    </a:lnTo>
                    <a:lnTo>
                      <a:pt x="83" y="28"/>
                    </a:lnTo>
                    <a:lnTo>
                      <a:pt x="92" y="25"/>
                    </a:lnTo>
                    <a:lnTo>
                      <a:pt x="99" y="20"/>
                    </a:lnTo>
                    <a:lnTo>
                      <a:pt x="105" y="16"/>
                    </a:lnTo>
                    <a:lnTo>
                      <a:pt x="110" y="11"/>
                    </a:lnTo>
                    <a:lnTo>
                      <a:pt x="113" y="6"/>
                    </a:lnTo>
                    <a:lnTo>
                      <a:pt x="116" y="0"/>
                    </a:lnTo>
                    <a:lnTo>
                      <a:pt x="125" y="2"/>
                    </a:lnTo>
                    <a:lnTo>
                      <a:pt x="122" y="10"/>
                    </a:lnTo>
                    <a:lnTo>
                      <a:pt x="118" y="18"/>
                    </a:lnTo>
                    <a:lnTo>
                      <a:pt x="112" y="24"/>
                    </a:lnTo>
                    <a:lnTo>
                      <a:pt x="104" y="29"/>
                    </a:lnTo>
                    <a:lnTo>
                      <a:pt x="96" y="34"/>
                    </a:lnTo>
                    <a:lnTo>
                      <a:pt x="87" y="37"/>
                    </a:lnTo>
                    <a:lnTo>
                      <a:pt x="78" y="41"/>
                    </a:lnTo>
                    <a:lnTo>
                      <a:pt x="68" y="43"/>
                    </a:lnTo>
                    <a:lnTo>
                      <a:pt x="58" y="45"/>
                    </a:lnTo>
                    <a:lnTo>
                      <a:pt x="48" y="46"/>
                    </a:lnTo>
                    <a:lnTo>
                      <a:pt x="39" y="47"/>
                    </a:lnTo>
                    <a:lnTo>
                      <a:pt x="30" y="47"/>
                    </a:lnTo>
                    <a:lnTo>
                      <a:pt x="22" y="46"/>
                    </a:lnTo>
                    <a:lnTo>
                      <a:pt x="14" y="45"/>
                    </a:lnTo>
                    <a:lnTo>
                      <a:pt x="8" y="43"/>
                    </a:lnTo>
                    <a:lnTo>
                      <a:pt x="3" y="40"/>
                    </a:lnTo>
                    <a:lnTo>
                      <a:pt x="9" y="40"/>
                    </a:lnTo>
                    <a:lnTo>
                      <a:pt x="3" y="40"/>
                    </a:lnTo>
                    <a:lnTo>
                      <a:pt x="0" y="38"/>
                    </a:lnTo>
                    <a:lnTo>
                      <a:pt x="0" y="37"/>
                    </a:lnTo>
                    <a:lnTo>
                      <a:pt x="0" y="35"/>
                    </a:lnTo>
                    <a:lnTo>
                      <a:pt x="2" y="33"/>
                    </a:lnTo>
                    <a:lnTo>
                      <a:pt x="3" y="32"/>
                    </a:lnTo>
                    <a:lnTo>
                      <a:pt x="5" y="31"/>
                    </a:lnTo>
                    <a:lnTo>
                      <a:pt x="7" y="31"/>
                    </a:lnTo>
                    <a:lnTo>
                      <a:pt x="9" y="32"/>
                    </a:lnTo>
                    <a:lnTo>
                      <a:pt x="3" y="3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38" name="Freeform 270">
                <a:extLst>
                  <a:ext uri="{FF2B5EF4-FFF2-40B4-BE49-F238E27FC236}">
                    <a16:creationId xmlns:a16="http://schemas.microsoft.com/office/drawing/2014/main" id="{DCE25EF6-0894-E69C-87EB-04167123C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661"/>
                <a:ext cx="43" cy="28"/>
              </a:xfrm>
              <a:custGeom>
                <a:avLst/>
                <a:gdLst>
                  <a:gd name="T0" fmla="*/ 0 w 43"/>
                  <a:gd name="T1" fmla="*/ 20 h 28"/>
                  <a:gd name="T2" fmla="*/ 4 w 43"/>
                  <a:gd name="T3" fmla="*/ 17 h 28"/>
                  <a:gd name="T4" fmla="*/ 5 w 43"/>
                  <a:gd name="T5" fmla="*/ 16 h 28"/>
                  <a:gd name="T6" fmla="*/ 8 w 43"/>
                  <a:gd name="T7" fmla="*/ 15 h 28"/>
                  <a:gd name="T8" fmla="*/ 12 w 43"/>
                  <a:gd name="T9" fmla="*/ 13 h 28"/>
                  <a:gd name="T10" fmla="*/ 16 w 43"/>
                  <a:gd name="T11" fmla="*/ 11 h 28"/>
                  <a:gd name="T12" fmla="*/ 21 w 43"/>
                  <a:gd name="T13" fmla="*/ 9 h 28"/>
                  <a:gd name="T14" fmla="*/ 26 w 43"/>
                  <a:gd name="T15" fmla="*/ 6 h 28"/>
                  <a:gd name="T16" fmla="*/ 31 w 43"/>
                  <a:gd name="T17" fmla="*/ 3 h 28"/>
                  <a:gd name="T18" fmla="*/ 36 w 43"/>
                  <a:gd name="T19" fmla="*/ 0 h 28"/>
                  <a:gd name="T20" fmla="*/ 42 w 43"/>
                  <a:gd name="T21" fmla="*/ 8 h 28"/>
                  <a:gd name="T22" fmla="*/ 36 w 43"/>
                  <a:gd name="T23" fmla="*/ 12 h 28"/>
                  <a:gd name="T24" fmla="*/ 31 w 43"/>
                  <a:gd name="T25" fmla="*/ 15 h 28"/>
                  <a:gd name="T26" fmla="*/ 26 w 43"/>
                  <a:gd name="T27" fmla="*/ 18 h 28"/>
                  <a:gd name="T28" fmla="*/ 20 w 43"/>
                  <a:gd name="T29" fmla="*/ 21 h 28"/>
                  <a:gd name="T30" fmla="*/ 16 w 43"/>
                  <a:gd name="T31" fmla="*/ 23 h 28"/>
                  <a:gd name="T32" fmla="*/ 12 w 43"/>
                  <a:gd name="T33" fmla="*/ 25 h 28"/>
                  <a:gd name="T34" fmla="*/ 9 w 43"/>
                  <a:gd name="T35" fmla="*/ 26 h 28"/>
                  <a:gd name="T36" fmla="*/ 6 w 43"/>
                  <a:gd name="T37" fmla="*/ 27 h 28"/>
                  <a:gd name="T38" fmla="*/ 10 w 43"/>
                  <a:gd name="T39" fmla="*/ 24 h 28"/>
                  <a:gd name="T40" fmla="*/ 6 w 43"/>
                  <a:gd name="T41" fmla="*/ 27 h 28"/>
                  <a:gd name="T42" fmla="*/ 4 w 43"/>
                  <a:gd name="T43" fmla="*/ 27 h 28"/>
                  <a:gd name="T44" fmla="*/ 2 w 43"/>
                  <a:gd name="T45" fmla="*/ 26 h 28"/>
                  <a:gd name="T46" fmla="*/ 1 w 43"/>
                  <a:gd name="T47" fmla="*/ 24 h 28"/>
                  <a:gd name="T48" fmla="*/ 0 w 43"/>
                  <a:gd name="T49" fmla="*/ 23 h 28"/>
                  <a:gd name="T50" fmla="*/ 0 w 43"/>
                  <a:gd name="T51" fmla="*/ 21 h 28"/>
                  <a:gd name="T52" fmla="*/ 1 w 43"/>
                  <a:gd name="T53" fmla="*/ 19 h 28"/>
                  <a:gd name="T54" fmla="*/ 2 w 43"/>
                  <a:gd name="T55" fmla="*/ 17 h 28"/>
                  <a:gd name="T56" fmla="*/ 4 w 43"/>
                  <a:gd name="T57" fmla="*/ 17 h 28"/>
                  <a:gd name="T58" fmla="*/ 0 w 43"/>
                  <a:gd name="T59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3" h="28">
                    <a:moveTo>
                      <a:pt x="0" y="20"/>
                    </a:moveTo>
                    <a:lnTo>
                      <a:pt x="4" y="17"/>
                    </a:lnTo>
                    <a:lnTo>
                      <a:pt x="5" y="16"/>
                    </a:lnTo>
                    <a:lnTo>
                      <a:pt x="8" y="15"/>
                    </a:lnTo>
                    <a:lnTo>
                      <a:pt x="12" y="13"/>
                    </a:lnTo>
                    <a:lnTo>
                      <a:pt x="16" y="11"/>
                    </a:lnTo>
                    <a:lnTo>
                      <a:pt x="21" y="9"/>
                    </a:lnTo>
                    <a:lnTo>
                      <a:pt x="26" y="6"/>
                    </a:lnTo>
                    <a:lnTo>
                      <a:pt x="31" y="3"/>
                    </a:lnTo>
                    <a:lnTo>
                      <a:pt x="36" y="0"/>
                    </a:lnTo>
                    <a:lnTo>
                      <a:pt x="42" y="8"/>
                    </a:lnTo>
                    <a:lnTo>
                      <a:pt x="36" y="12"/>
                    </a:lnTo>
                    <a:lnTo>
                      <a:pt x="31" y="15"/>
                    </a:lnTo>
                    <a:lnTo>
                      <a:pt x="26" y="18"/>
                    </a:lnTo>
                    <a:lnTo>
                      <a:pt x="20" y="21"/>
                    </a:lnTo>
                    <a:lnTo>
                      <a:pt x="16" y="23"/>
                    </a:lnTo>
                    <a:lnTo>
                      <a:pt x="12" y="25"/>
                    </a:lnTo>
                    <a:lnTo>
                      <a:pt x="9" y="26"/>
                    </a:lnTo>
                    <a:lnTo>
                      <a:pt x="6" y="27"/>
                    </a:lnTo>
                    <a:lnTo>
                      <a:pt x="10" y="24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2" y="26"/>
                    </a:lnTo>
                    <a:lnTo>
                      <a:pt x="1" y="24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1" y="19"/>
                    </a:lnTo>
                    <a:lnTo>
                      <a:pt x="2" y="17"/>
                    </a:lnTo>
                    <a:lnTo>
                      <a:pt x="4" y="17"/>
                    </a:lnTo>
                    <a:lnTo>
                      <a:pt x="0" y="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39" name="Freeform 271">
                <a:extLst>
                  <a:ext uri="{FF2B5EF4-FFF2-40B4-BE49-F238E27FC236}">
                    <a16:creationId xmlns:a16="http://schemas.microsoft.com/office/drawing/2014/main" id="{BAD63137-6945-7293-3F93-784D8D880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8" y="2736"/>
                <a:ext cx="20" cy="130"/>
              </a:xfrm>
              <a:custGeom>
                <a:avLst/>
                <a:gdLst>
                  <a:gd name="T0" fmla="*/ 7 w 20"/>
                  <a:gd name="T1" fmla="*/ 123 h 130"/>
                  <a:gd name="T2" fmla="*/ 7 w 20"/>
                  <a:gd name="T3" fmla="*/ 123 h 130"/>
                  <a:gd name="T4" fmla="*/ 8 w 20"/>
                  <a:gd name="T5" fmla="*/ 116 h 130"/>
                  <a:gd name="T6" fmla="*/ 8 w 20"/>
                  <a:gd name="T7" fmla="*/ 110 h 130"/>
                  <a:gd name="T8" fmla="*/ 8 w 20"/>
                  <a:gd name="T9" fmla="*/ 103 h 130"/>
                  <a:gd name="T10" fmla="*/ 8 w 20"/>
                  <a:gd name="T11" fmla="*/ 96 h 130"/>
                  <a:gd name="T12" fmla="*/ 8 w 20"/>
                  <a:gd name="T13" fmla="*/ 89 h 130"/>
                  <a:gd name="T14" fmla="*/ 7 w 20"/>
                  <a:gd name="T15" fmla="*/ 82 h 130"/>
                  <a:gd name="T16" fmla="*/ 6 w 20"/>
                  <a:gd name="T17" fmla="*/ 75 h 130"/>
                  <a:gd name="T18" fmla="*/ 5 w 20"/>
                  <a:gd name="T19" fmla="*/ 68 h 130"/>
                  <a:gd name="T20" fmla="*/ 4 w 20"/>
                  <a:gd name="T21" fmla="*/ 60 h 130"/>
                  <a:gd name="T22" fmla="*/ 2 w 20"/>
                  <a:gd name="T23" fmla="*/ 53 h 130"/>
                  <a:gd name="T24" fmla="*/ 1 w 20"/>
                  <a:gd name="T25" fmla="*/ 45 h 130"/>
                  <a:gd name="T26" fmla="*/ 1 w 20"/>
                  <a:gd name="T27" fmla="*/ 36 h 130"/>
                  <a:gd name="T28" fmla="*/ 0 w 20"/>
                  <a:gd name="T29" fmla="*/ 28 h 130"/>
                  <a:gd name="T30" fmla="*/ 0 w 20"/>
                  <a:gd name="T31" fmla="*/ 19 h 130"/>
                  <a:gd name="T32" fmla="*/ 1 w 20"/>
                  <a:gd name="T33" fmla="*/ 10 h 130"/>
                  <a:gd name="T34" fmla="*/ 3 w 20"/>
                  <a:gd name="T35" fmla="*/ 0 h 130"/>
                  <a:gd name="T36" fmla="*/ 13 w 20"/>
                  <a:gd name="T37" fmla="*/ 2 h 130"/>
                  <a:gd name="T38" fmla="*/ 11 w 20"/>
                  <a:gd name="T39" fmla="*/ 11 h 130"/>
                  <a:gd name="T40" fmla="*/ 11 w 20"/>
                  <a:gd name="T41" fmla="*/ 20 h 130"/>
                  <a:gd name="T42" fmla="*/ 11 w 20"/>
                  <a:gd name="T43" fmla="*/ 28 h 130"/>
                  <a:gd name="T44" fmla="*/ 11 w 20"/>
                  <a:gd name="T45" fmla="*/ 36 h 130"/>
                  <a:gd name="T46" fmla="*/ 12 w 20"/>
                  <a:gd name="T47" fmla="*/ 44 h 130"/>
                  <a:gd name="T48" fmla="*/ 12 w 20"/>
                  <a:gd name="T49" fmla="*/ 51 h 130"/>
                  <a:gd name="T50" fmla="*/ 13 w 20"/>
                  <a:gd name="T51" fmla="*/ 59 h 130"/>
                  <a:gd name="T52" fmla="*/ 15 w 20"/>
                  <a:gd name="T53" fmla="*/ 66 h 130"/>
                  <a:gd name="T54" fmla="*/ 16 w 20"/>
                  <a:gd name="T55" fmla="*/ 74 h 130"/>
                  <a:gd name="T56" fmla="*/ 17 w 20"/>
                  <a:gd name="T57" fmla="*/ 81 h 130"/>
                  <a:gd name="T58" fmla="*/ 18 w 20"/>
                  <a:gd name="T59" fmla="*/ 88 h 130"/>
                  <a:gd name="T60" fmla="*/ 19 w 20"/>
                  <a:gd name="T61" fmla="*/ 96 h 130"/>
                  <a:gd name="T62" fmla="*/ 19 w 20"/>
                  <a:gd name="T63" fmla="*/ 103 h 130"/>
                  <a:gd name="T64" fmla="*/ 19 w 20"/>
                  <a:gd name="T65" fmla="*/ 110 h 130"/>
                  <a:gd name="T66" fmla="*/ 18 w 20"/>
                  <a:gd name="T67" fmla="*/ 118 h 130"/>
                  <a:gd name="T68" fmla="*/ 17 w 20"/>
                  <a:gd name="T69" fmla="*/ 125 h 130"/>
                  <a:gd name="T70" fmla="*/ 17 w 20"/>
                  <a:gd name="T71" fmla="*/ 125 h 130"/>
                  <a:gd name="T72" fmla="*/ 17 w 20"/>
                  <a:gd name="T73" fmla="*/ 125 h 130"/>
                  <a:gd name="T74" fmla="*/ 16 w 20"/>
                  <a:gd name="T75" fmla="*/ 127 h 130"/>
                  <a:gd name="T76" fmla="*/ 14 w 20"/>
                  <a:gd name="T77" fmla="*/ 129 h 130"/>
                  <a:gd name="T78" fmla="*/ 12 w 20"/>
                  <a:gd name="T79" fmla="*/ 129 h 130"/>
                  <a:gd name="T80" fmla="*/ 10 w 20"/>
                  <a:gd name="T81" fmla="*/ 129 h 130"/>
                  <a:gd name="T82" fmla="*/ 9 w 20"/>
                  <a:gd name="T83" fmla="*/ 128 h 130"/>
                  <a:gd name="T84" fmla="*/ 7 w 20"/>
                  <a:gd name="T85" fmla="*/ 127 h 130"/>
                  <a:gd name="T86" fmla="*/ 7 w 20"/>
                  <a:gd name="T87" fmla="*/ 125 h 130"/>
                  <a:gd name="T88" fmla="*/ 7 w 20"/>
                  <a:gd name="T89" fmla="*/ 123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130">
                    <a:moveTo>
                      <a:pt x="7" y="123"/>
                    </a:moveTo>
                    <a:lnTo>
                      <a:pt x="7" y="123"/>
                    </a:lnTo>
                    <a:lnTo>
                      <a:pt x="8" y="116"/>
                    </a:lnTo>
                    <a:lnTo>
                      <a:pt x="8" y="110"/>
                    </a:lnTo>
                    <a:lnTo>
                      <a:pt x="8" y="103"/>
                    </a:lnTo>
                    <a:lnTo>
                      <a:pt x="8" y="96"/>
                    </a:lnTo>
                    <a:lnTo>
                      <a:pt x="8" y="89"/>
                    </a:lnTo>
                    <a:lnTo>
                      <a:pt x="7" y="82"/>
                    </a:lnTo>
                    <a:lnTo>
                      <a:pt x="6" y="75"/>
                    </a:lnTo>
                    <a:lnTo>
                      <a:pt x="5" y="68"/>
                    </a:lnTo>
                    <a:lnTo>
                      <a:pt x="4" y="60"/>
                    </a:lnTo>
                    <a:lnTo>
                      <a:pt x="2" y="53"/>
                    </a:lnTo>
                    <a:lnTo>
                      <a:pt x="1" y="45"/>
                    </a:lnTo>
                    <a:lnTo>
                      <a:pt x="1" y="36"/>
                    </a:lnTo>
                    <a:lnTo>
                      <a:pt x="0" y="28"/>
                    </a:lnTo>
                    <a:lnTo>
                      <a:pt x="0" y="19"/>
                    </a:lnTo>
                    <a:lnTo>
                      <a:pt x="1" y="10"/>
                    </a:lnTo>
                    <a:lnTo>
                      <a:pt x="3" y="0"/>
                    </a:lnTo>
                    <a:lnTo>
                      <a:pt x="13" y="2"/>
                    </a:lnTo>
                    <a:lnTo>
                      <a:pt x="11" y="11"/>
                    </a:lnTo>
                    <a:lnTo>
                      <a:pt x="11" y="20"/>
                    </a:lnTo>
                    <a:lnTo>
                      <a:pt x="11" y="28"/>
                    </a:lnTo>
                    <a:lnTo>
                      <a:pt x="11" y="36"/>
                    </a:lnTo>
                    <a:lnTo>
                      <a:pt x="12" y="44"/>
                    </a:lnTo>
                    <a:lnTo>
                      <a:pt x="12" y="51"/>
                    </a:lnTo>
                    <a:lnTo>
                      <a:pt x="13" y="59"/>
                    </a:lnTo>
                    <a:lnTo>
                      <a:pt x="15" y="66"/>
                    </a:lnTo>
                    <a:lnTo>
                      <a:pt x="16" y="74"/>
                    </a:lnTo>
                    <a:lnTo>
                      <a:pt x="17" y="81"/>
                    </a:lnTo>
                    <a:lnTo>
                      <a:pt x="18" y="88"/>
                    </a:lnTo>
                    <a:lnTo>
                      <a:pt x="19" y="96"/>
                    </a:lnTo>
                    <a:lnTo>
                      <a:pt x="19" y="103"/>
                    </a:lnTo>
                    <a:lnTo>
                      <a:pt x="19" y="110"/>
                    </a:lnTo>
                    <a:lnTo>
                      <a:pt x="18" y="118"/>
                    </a:lnTo>
                    <a:lnTo>
                      <a:pt x="17" y="125"/>
                    </a:lnTo>
                    <a:lnTo>
                      <a:pt x="17" y="125"/>
                    </a:lnTo>
                    <a:lnTo>
                      <a:pt x="17" y="125"/>
                    </a:lnTo>
                    <a:lnTo>
                      <a:pt x="16" y="127"/>
                    </a:lnTo>
                    <a:lnTo>
                      <a:pt x="14" y="129"/>
                    </a:lnTo>
                    <a:lnTo>
                      <a:pt x="12" y="129"/>
                    </a:lnTo>
                    <a:lnTo>
                      <a:pt x="10" y="129"/>
                    </a:lnTo>
                    <a:lnTo>
                      <a:pt x="9" y="128"/>
                    </a:lnTo>
                    <a:lnTo>
                      <a:pt x="7" y="127"/>
                    </a:lnTo>
                    <a:lnTo>
                      <a:pt x="7" y="125"/>
                    </a:lnTo>
                    <a:lnTo>
                      <a:pt x="7" y="1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40" name="Freeform 272">
                <a:extLst>
                  <a:ext uri="{FF2B5EF4-FFF2-40B4-BE49-F238E27FC236}">
                    <a16:creationId xmlns:a16="http://schemas.microsoft.com/office/drawing/2014/main" id="{8609AB71-E24C-FF39-AF11-6F11B00E3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8" y="2859"/>
                <a:ext cx="58" cy="34"/>
              </a:xfrm>
              <a:custGeom>
                <a:avLst/>
                <a:gdLst>
                  <a:gd name="T0" fmla="*/ 0 w 58"/>
                  <a:gd name="T1" fmla="*/ 23 h 34"/>
                  <a:gd name="T2" fmla="*/ 8 w 58"/>
                  <a:gd name="T3" fmla="*/ 20 h 34"/>
                  <a:gd name="T4" fmla="*/ 10 w 58"/>
                  <a:gd name="T5" fmla="*/ 21 h 34"/>
                  <a:gd name="T6" fmla="*/ 11 w 58"/>
                  <a:gd name="T7" fmla="*/ 22 h 34"/>
                  <a:gd name="T8" fmla="*/ 14 w 58"/>
                  <a:gd name="T9" fmla="*/ 22 h 34"/>
                  <a:gd name="T10" fmla="*/ 16 w 58"/>
                  <a:gd name="T11" fmla="*/ 22 h 34"/>
                  <a:gd name="T12" fmla="*/ 19 w 58"/>
                  <a:gd name="T13" fmla="*/ 22 h 34"/>
                  <a:gd name="T14" fmla="*/ 22 w 58"/>
                  <a:gd name="T15" fmla="*/ 22 h 34"/>
                  <a:gd name="T16" fmla="*/ 26 w 58"/>
                  <a:gd name="T17" fmla="*/ 21 h 34"/>
                  <a:gd name="T18" fmla="*/ 29 w 58"/>
                  <a:gd name="T19" fmla="*/ 20 h 34"/>
                  <a:gd name="T20" fmla="*/ 32 w 58"/>
                  <a:gd name="T21" fmla="*/ 19 h 34"/>
                  <a:gd name="T22" fmla="*/ 35 w 58"/>
                  <a:gd name="T23" fmla="*/ 17 h 34"/>
                  <a:gd name="T24" fmla="*/ 38 w 58"/>
                  <a:gd name="T25" fmla="*/ 15 h 34"/>
                  <a:gd name="T26" fmla="*/ 40 w 58"/>
                  <a:gd name="T27" fmla="*/ 12 h 34"/>
                  <a:gd name="T28" fmla="*/ 43 w 58"/>
                  <a:gd name="T29" fmla="*/ 10 h 34"/>
                  <a:gd name="T30" fmla="*/ 44 w 58"/>
                  <a:gd name="T31" fmla="*/ 7 h 34"/>
                  <a:gd name="T32" fmla="*/ 46 w 58"/>
                  <a:gd name="T33" fmla="*/ 4 h 34"/>
                  <a:gd name="T34" fmla="*/ 47 w 58"/>
                  <a:gd name="T35" fmla="*/ 0 h 34"/>
                  <a:gd name="T36" fmla="*/ 57 w 58"/>
                  <a:gd name="T37" fmla="*/ 2 h 34"/>
                  <a:gd name="T38" fmla="*/ 56 w 58"/>
                  <a:gd name="T39" fmla="*/ 7 h 34"/>
                  <a:gd name="T40" fmla="*/ 53 w 58"/>
                  <a:gd name="T41" fmla="*/ 12 h 34"/>
                  <a:gd name="T42" fmla="*/ 51 w 58"/>
                  <a:gd name="T43" fmla="*/ 16 h 34"/>
                  <a:gd name="T44" fmla="*/ 48 w 58"/>
                  <a:gd name="T45" fmla="*/ 19 h 34"/>
                  <a:gd name="T46" fmla="*/ 44 w 58"/>
                  <a:gd name="T47" fmla="*/ 23 h 34"/>
                  <a:gd name="T48" fmla="*/ 41 w 58"/>
                  <a:gd name="T49" fmla="*/ 25 h 34"/>
                  <a:gd name="T50" fmla="*/ 37 w 58"/>
                  <a:gd name="T51" fmla="*/ 28 h 34"/>
                  <a:gd name="T52" fmla="*/ 32 w 58"/>
                  <a:gd name="T53" fmla="*/ 29 h 34"/>
                  <a:gd name="T54" fmla="*/ 28 w 58"/>
                  <a:gd name="T55" fmla="*/ 31 h 34"/>
                  <a:gd name="T56" fmla="*/ 25 w 58"/>
                  <a:gd name="T57" fmla="*/ 32 h 34"/>
                  <a:gd name="T58" fmla="*/ 20 w 58"/>
                  <a:gd name="T59" fmla="*/ 33 h 34"/>
                  <a:gd name="T60" fmla="*/ 16 w 58"/>
                  <a:gd name="T61" fmla="*/ 33 h 34"/>
                  <a:gd name="T62" fmla="*/ 12 w 58"/>
                  <a:gd name="T63" fmla="*/ 32 h 34"/>
                  <a:gd name="T64" fmla="*/ 8 w 58"/>
                  <a:gd name="T65" fmla="*/ 32 h 34"/>
                  <a:gd name="T66" fmla="*/ 5 w 58"/>
                  <a:gd name="T67" fmla="*/ 30 h 34"/>
                  <a:gd name="T68" fmla="*/ 2 w 58"/>
                  <a:gd name="T69" fmla="*/ 28 h 34"/>
                  <a:gd name="T70" fmla="*/ 10 w 58"/>
                  <a:gd name="T71" fmla="*/ 25 h 34"/>
                  <a:gd name="T72" fmla="*/ 2 w 58"/>
                  <a:gd name="T73" fmla="*/ 28 h 34"/>
                  <a:gd name="T74" fmla="*/ 0 w 58"/>
                  <a:gd name="T75" fmla="*/ 26 h 34"/>
                  <a:gd name="T76" fmla="*/ 0 w 58"/>
                  <a:gd name="T77" fmla="*/ 24 h 34"/>
                  <a:gd name="T78" fmla="*/ 0 w 58"/>
                  <a:gd name="T79" fmla="*/ 23 h 34"/>
                  <a:gd name="T80" fmla="*/ 1 w 58"/>
                  <a:gd name="T81" fmla="*/ 21 h 34"/>
                  <a:gd name="T82" fmla="*/ 2 w 58"/>
                  <a:gd name="T83" fmla="*/ 20 h 34"/>
                  <a:gd name="T84" fmla="*/ 4 w 58"/>
                  <a:gd name="T85" fmla="*/ 19 h 34"/>
                  <a:gd name="T86" fmla="*/ 6 w 58"/>
                  <a:gd name="T87" fmla="*/ 19 h 34"/>
                  <a:gd name="T88" fmla="*/ 8 w 58"/>
                  <a:gd name="T89" fmla="*/ 20 h 34"/>
                  <a:gd name="T90" fmla="*/ 0 w 58"/>
                  <a:gd name="T91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8" h="34">
                    <a:moveTo>
                      <a:pt x="0" y="23"/>
                    </a:moveTo>
                    <a:lnTo>
                      <a:pt x="8" y="20"/>
                    </a:lnTo>
                    <a:lnTo>
                      <a:pt x="10" y="21"/>
                    </a:lnTo>
                    <a:lnTo>
                      <a:pt x="11" y="22"/>
                    </a:lnTo>
                    <a:lnTo>
                      <a:pt x="14" y="22"/>
                    </a:lnTo>
                    <a:lnTo>
                      <a:pt x="16" y="22"/>
                    </a:lnTo>
                    <a:lnTo>
                      <a:pt x="19" y="22"/>
                    </a:lnTo>
                    <a:lnTo>
                      <a:pt x="22" y="22"/>
                    </a:lnTo>
                    <a:lnTo>
                      <a:pt x="26" y="21"/>
                    </a:lnTo>
                    <a:lnTo>
                      <a:pt x="29" y="20"/>
                    </a:lnTo>
                    <a:lnTo>
                      <a:pt x="32" y="19"/>
                    </a:lnTo>
                    <a:lnTo>
                      <a:pt x="35" y="17"/>
                    </a:lnTo>
                    <a:lnTo>
                      <a:pt x="38" y="15"/>
                    </a:lnTo>
                    <a:lnTo>
                      <a:pt x="40" y="12"/>
                    </a:lnTo>
                    <a:lnTo>
                      <a:pt x="43" y="10"/>
                    </a:lnTo>
                    <a:lnTo>
                      <a:pt x="44" y="7"/>
                    </a:lnTo>
                    <a:lnTo>
                      <a:pt x="46" y="4"/>
                    </a:lnTo>
                    <a:lnTo>
                      <a:pt x="47" y="0"/>
                    </a:lnTo>
                    <a:lnTo>
                      <a:pt x="57" y="2"/>
                    </a:lnTo>
                    <a:lnTo>
                      <a:pt x="56" y="7"/>
                    </a:lnTo>
                    <a:lnTo>
                      <a:pt x="53" y="12"/>
                    </a:lnTo>
                    <a:lnTo>
                      <a:pt x="51" y="16"/>
                    </a:lnTo>
                    <a:lnTo>
                      <a:pt x="48" y="19"/>
                    </a:lnTo>
                    <a:lnTo>
                      <a:pt x="44" y="23"/>
                    </a:lnTo>
                    <a:lnTo>
                      <a:pt x="41" y="25"/>
                    </a:lnTo>
                    <a:lnTo>
                      <a:pt x="37" y="28"/>
                    </a:lnTo>
                    <a:lnTo>
                      <a:pt x="32" y="29"/>
                    </a:lnTo>
                    <a:lnTo>
                      <a:pt x="28" y="31"/>
                    </a:lnTo>
                    <a:lnTo>
                      <a:pt x="25" y="32"/>
                    </a:lnTo>
                    <a:lnTo>
                      <a:pt x="20" y="33"/>
                    </a:lnTo>
                    <a:lnTo>
                      <a:pt x="16" y="33"/>
                    </a:lnTo>
                    <a:lnTo>
                      <a:pt x="12" y="32"/>
                    </a:lnTo>
                    <a:lnTo>
                      <a:pt x="8" y="32"/>
                    </a:lnTo>
                    <a:lnTo>
                      <a:pt x="5" y="30"/>
                    </a:lnTo>
                    <a:lnTo>
                      <a:pt x="2" y="28"/>
                    </a:lnTo>
                    <a:lnTo>
                      <a:pt x="10" y="25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4" y="19"/>
                    </a:lnTo>
                    <a:lnTo>
                      <a:pt x="6" y="19"/>
                    </a:lnTo>
                    <a:lnTo>
                      <a:pt x="8" y="20"/>
                    </a:lnTo>
                    <a:lnTo>
                      <a:pt x="0" y="2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41" name="Freeform 273">
                <a:extLst>
                  <a:ext uri="{FF2B5EF4-FFF2-40B4-BE49-F238E27FC236}">
                    <a16:creationId xmlns:a16="http://schemas.microsoft.com/office/drawing/2014/main" id="{13AA8ED0-F2C0-455A-4FE4-5C96517E0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2882"/>
                <a:ext cx="59" cy="31"/>
              </a:xfrm>
              <a:custGeom>
                <a:avLst/>
                <a:gdLst>
                  <a:gd name="T0" fmla="*/ 0 w 59"/>
                  <a:gd name="T1" fmla="*/ 21 h 31"/>
                  <a:gd name="T2" fmla="*/ 9 w 59"/>
                  <a:gd name="T3" fmla="*/ 18 h 31"/>
                  <a:gd name="T4" fmla="*/ 11 w 59"/>
                  <a:gd name="T5" fmla="*/ 19 h 31"/>
                  <a:gd name="T6" fmla="*/ 13 w 59"/>
                  <a:gd name="T7" fmla="*/ 19 h 31"/>
                  <a:gd name="T8" fmla="*/ 15 w 59"/>
                  <a:gd name="T9" fmla="*/ 20 h 31"/>
                  <a:gd name="T10" fmla="*/ 18 w 59"/>
                  <a:gd name="T11" fmla="*/ 20 h 31"/>
                  <a:gd name="T12" fmla="*/ 21 w 59"/>
                  <a:gd name="T13" fmla="*/ 19 h 31"/>
                  <a:gd name="T14" fmla="*/ 24 w 59"/>
                  <a:gd name="T15" fmla="*/ 19 h 31"/>
                  <a:gd name="T16" fmla="*/ 27 w 59"/>
                  <a:gd name="T17" fmla="*/ 18 h 31"/>
                  <a:gd name="T18" fmla="*/ 31 w 59"/>
                  <a:gd name="T19" fmla="*/ 16 h 31"/>
                  <a:gd name="T20" fmla="*/ 34 w 59"/>
                  <a:gd name="T21" fmla="*/ 15 h 31"/>
                  <a:gd name="T22" fmla="*/ 37 w 59"/>
                  <a:gd name="T23" fmla="*/ 13 h 31"/>
                  <a:gd name="T24" fmla="*/ 39 w 59"/>
                  <a:gd name="T25" fmla="*/ 11 h 31"/>
                  <a:gd name="T26" fmla="*/ 42 w 59"/>
                  <a:gd name="T27" fmla="*/ 9 h 31"/>
                  <a:gd name="T28" fmla="*/ 44 w 59"/>
                  <a:gd name="T29" fmla="*/ 6 h 31"/>
                  <a:gd name="T30" fmla="*/ 45 w 59"/>
                  <a:gd name="T31" fmla="*/ 4 h 31"/>
                  <a:gd name="T32" fmla="*/ 46 w 59"/>
                  <a:gd name="T33" fmla="*/ 2 h 31"/>
                  <a:gd name="T34" fmla="*/ 47 w 59"/>
                  <a:gd name="T35" fmla="*/ 0 h 31"/>
                  <a:gd name="T36" fmla="*/ 58 w 59"/>
                  <a:gd name="T37" fmla="*/ 2 h 31"/>
                  <a:gd name="T38" fmla="*/ 56 w 59"/>
                  <a:gd name="T39" fmla="*/ 6 h 31"/>
                  <a:gd name="T40" fmla="*/ 54 w 59"/>
                  <a:gd name="T41" fmla="*/ 9 h 31"/>
                  <a:gd name="T42" fmla="*/ 52 w 59"/>
                  <a:gd name="T43" fmla="*/ 13 h 31"/>
                  <a:gd name="T44" fmla="*/ 49 w 59"/>
                  <a:gd name="T45" fmla="*/ 16 h 31"/>
                  <a:gd name="T46" fmla="*/ 46 w 59"/>
                  <a:gd name="T47" fmla="*/ 19 h 31"/>
                  <a:gd name="T48" fmla="*/ 42 w 59"/>
                  <a:gd name="T49" fmla="*/ 21 h 31"/>
                  <a:gd name="T50" fmla="*/ 39 w 59"/>
                  <a:gd name="T51" fmla="*/ 24 h 31"/>
                  <a:gd name="T52" fmla="*/ 35 w 59"/>
                  <a:gd name="T53" fmla="*/ 26 h 31"/>
                  <a:gd name="T54" fmla="*/ 31 w 59"/>
                  <a:gd name="T55" fmla="*/ 27 h 31"/>
                  <a:gd name="T56" fmla="*/ 27 w 59"/>
                  <a:gd name="T57" fmla="*/ 29 h 31"/>
                  <a:gd name="T58" fmla="*/ 23 w 59"/>
                  <a:gd name="T59" fmla="*/ 29 h 31"/>
                  <a:gd name="T60" fmla="*/ 19 w 59"/>
                  <a:gd name="T61" fmla="*/ 30 h 31"/>
                  <a:gd name="T62" fmla="*/ 15 w 59"/>
                  <a:gd name="T63" fmla="*/ 30 h 31"/>
                  <a:gd name="T64" fmla="*/ 10 w 59"/>
                  <a:gd name="T65" fmla="*/ 29 h 31"/>
                  <a:gd name="T66" fmla="*/ 6 w 59"/>
                  <a:gd name="T67" fmla="*/ 28 h 31"/>
                  <a:gd name="T68" fmla="*/ 3 w 59"/>
                  <a:gd name="T69" fmla="*/ 26 h 31"/>
                  <a:gd name="T70" fmla="*/ 11 w 59"/>
                  <a:gd name="T71" fmla="*/ 22 h 31"/>
                  <a:gd name="T72" fmla="*/ 3 w 59"/>
                  <a:gd name="T73" fmla="*/ 26 h 31"/>
                  <a:gd name="T74" fmla="*/ 1 w 59"/>
                  <a:gd name="T75" fmla="*/ 24 h 31"/>
                  <a:gd name="T76" fmla="*/ 1 w 59"/>
                  <a:gd name="T77" fmla="*/ 22 h 31"/>
                  <a:gd name="T78" fmla="*/ 1 w 59"/>
                  <a:gd name="T79" fmla="*/ 20 h 31"/>
                  <a:gd name="T80" fmla="*/ 2 w 59"/>
                  <a:gd name="T81" fmla="*/ 18 h 31"/>
                  <a:gd name="T82" fmla="*/ 3 w 59"/>
                  <a:gd name="T83" fmla="*/ 17 h 31"/>
                  <a:gd name="T84" fmla="*/ 5 w 59"/>
                  <a:gd name="T85" fmla="*/ 17 h 31"/>
                  <a:gd name="T86" fmla="*/ 7 w 59"/>
                  <a:gd name="T87" fmla="*/ 17 h 31"/>
                  <a:gd name="T88" fmla="*/ 9 w 59"/>
                  <a:gd name="T89" fmla="*/ 18 h 31"/>
                  <a:gd name="T90" fmla="*/ 0 w 59"/>
                  <a:gd name="T91" fmla="*/ 2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9" h="31">
                    <a:moveTo>
                      <a:pt x="0" y="21"/>
                    </a:moveTo>
                    <a:lnTo>
                      <a:pt x="9" y="18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18" y="20"/>
                    </a:lnTo>
                    <a:lnTo>
                      <a:pt x="21" y="19"/>
                    </a:lnTo>
                    <a:lnTo>
                      <a:pt x="24" y="19"/>
                    </a:lnTo>
                    <a:lnTo>
                      <a:pt x="27" y="18"/>
                    </a:lnTo>
                    <a:lnTo>
                      <a:pt x="31" y="16"/>
                    </a:lnTo>
                    <a:lnTo>
                      <a:pt x="34" y="15"/>
                    </a:lnTo>
                    <a:lnTo>
                      <a:pt x="37" y="13"/>
                    </a:lnTo>
                    <a:lnTo>
                      <a:pt x="39" y="11"/>
                    </a:lnTo>
                    <a:lnTo>
                      <a:pt x="42" y="9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2"/>
                    </a:lnTo>
                    <a:lnTo>
                      <a:pt x="47" y="0"/>
                    </a:lnTo>
                    <a:lnTo>
                      <a:pt x="58" y="2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52" y="13"/>
                    </a:lnTo>
                    <a:lnTo>
                      <a:pt x="49" y="16"/>
                    </a:lnTo>
                    <a:lnTo>
                      <a:pt x="46" y="19"/>
                    </a:lnTo>
                    <a:lnTo>
                      <a:pt x="42" y="21"/>
                    </a:lnTo>
                    <a:lnTo>
                      <a:pt x="39" y="24"/>
                    </a:lnTo>
                    <a:lnTo>
                      <a:pt x="35" y="26"/>
                    </a:lnTo>
                    <a:lnTo>
                      <a:pt x="31" y="27"/>
                    </a:lnTo>
                    <a:lnTo>
                      <a:pt x="27" y="29"/>
                    </a:lnTo>
                    <a:lnTo>
                      <a:pt x="23" y="29"/>
                    </a:lnTo>
                    <a:lnTo>
                      <a:pt x="19" y="30"/>
                    </a:lnTo>
                    <a:lnTo>
                      <a:pt x="15" y="30"/>
                    </a:lnTo>
                    <a:lnTo>
                      <a:pt x="10" y="29"/>
                    </a:lnTo>
                    <a:lnTo>
                      <a:pt x="6" y="28"/>
                    </a:lnTo>
                    <a:lnTo>
                      <a:pt x="3" y="26"/>
                    </a:lnTo>
                    <a:lnTo>
                      <a:pt x="11" y="22"/>
                    </a:lnTo>
                    <a:lnTo>
                      <a:pt x="3" y="26"/>
                    </a:lnTo>
                    <a:lnTo>
                      <a:pt x="1" y="24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9" y="18"/>
                    </a:lnTo>
                    <a:lnTo>
                      <a:pt x="0" y="2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42" name="Freeform 274">
                <a:extLst>
                  <a:ext uri="{FF2B5EF4-FFF2-40B4-BE49-F238E27FC236}">
                    <a16:creationId xmlns:a16="http://schemas.microsoft.com/office/drawing/2014/main" id="{DB1F5C7A-D70D-1124-9E10-0BEFA6BB6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4" y="2903"/>
                <a:ext cx="58" cy="35"/>
              </a:xfrm>
              <a:custGeom>
                <a:avLst/>
                <a:gdLst>
                  <a:gd name="T0" fmla="*/ 0 w 58"/>
                  <a:gd name="T1" fmla="*/ 27 h 35"/>
                  <a:gd name="T2" fmla="*/ 9 w 58"/>
                  <a:gd name="T3" fmla="*/ 23 h 35"/>
                  <a:gd name="T4" fmla="*/ 10 w 58"/>
                  <a:gd name="T5" fmla="*/ 23 h 35"/>
                  <a:gd name="T6" fmla="*/ 12 w 58"/>
                  <a:gd name="T7" fmla="*/ 23 h 35"/>
                  <a:gd name="T8" fmla="*/ 14 w 58"/>
                  <a:gd name="T9" fmla="*/ 23 h 35"/>
                  <a:gd name="T10" fmla="*/ 17 w 58"/>
                  <a:gd name="T11" fmla="*/ 23 h 35"/>
                  <a:gd name="T12" fmla="*/ 20 w 58"/>
                  <a:gd name="T13" fmla="*/ 23 h 35"/>
                  <a:gd name="T14" fmla="*/ 23 w 58"/>
                  <a:gd name="T15" fmla="*/ 22 h 35"/>
                  <a:gd name="T16" fmla="*/ 27 w 58"/>
                  <a:gd name="T17" fmla="*/ 20 h 35"/>
                  <a:gd name="T18" fmla="*/ 30 w 58"/>
                  <a:gd name="T19" fmla="*/ 18 h 35"/>
                  <a:gd name="T20" fmla="*/ 33 w 58"/>
                  <a:gd name="T21" fmla="*/ 17 h 35"/>
                  <a:gd name="T22" fmla="*/ 36 w 58"/>
                  <a:gd name="T23" fmla="*/ 14 h 35"/>
                  <a:gd name="T24" fmla="*/ 39 w 58"/>
                  <a:gd name="T25" fmla="*/ 12 h 35"/>
                  <a:gd name="T26" fmla="*/ 42 w 58"/>
                  <a:gd name="T27" fmla="*/ 10 h 35"/>
                  <a:gd name="T28" fmla="*/ 44 w 58"/>
                  <a:gd name="T29" fmla="*/ 7 h 35"/>
                  <a:gd name="T30" fmla="*/ 45 w 58"/>
                  <a:gd name="T31" fmla="*/ 5 h 35"/>
                  <a:gd name="T32" fmla="*/ 46 w 58"/>
                  <a:gd name="T33" fmla="*/ 2 h 35"/>
                  <a:gd name="T34" fmla="*/ 46 w 58"/>
                  <a:gd name="T35" fmla="*/ 0 h 35"/>
                  <a:gd name="T36" fmla="*/ 57 w 58"/>
                  <a:gd name="T37" fmla="*/ 1 h 35"/>
                  <a:gd name="T38" fmla="*/ 56 w 58"/>
                  <a:gd name="T39" fmla="*/ 5 h 35"/>
                  <a:gd name="T40" fmla="*/ 54 w 58"/>
                  <a:gd name="T41" fmla="*/ 9 h 35"/>
                  <a:gd name="T42" fmla="*/ 52 w 58"/>
                  <a:gd name="T43" fmla="*/ 13 h 35"/>
                  <a:gd name="T44" fmla="*/ 49 w 58"/>
                  <a:gd name="T45" fmla="*/ 16 h 35"/>
                  <a:gd name="T46" fmla="*/ 46 w 58"/>
                  <a:gd name="T47" fmla="*/ 20 h 35"/>
                  <a:gd name="T48" fmla="*/ 43 w 58"/>
                  <a:gd name="T49" fmla="*/ 23 h 35"/>
                  <a:gd name="T50" fmla="*/ 39 w 58"/>
                  <a:gd name="T51" fmla="*/ 25 h 35"/>
                  <a:gd name="T52" fmla="*/ 35 w 58"/>
                  <a:gd name="T53" fmla="*/ 27 h 35"/>
                  <a:gd name="T54" fmla="*/ 31 w 58"/>
                  <a:gd name="T55" fmla="*/ 30 h 35"/>
                  <a:gd name="T56" fmla="*/ 27 w 58"/>
                  <a:gd name="T57" fmla="*/ 31 h 35"/>
                  <a:gd name="T58" fmla="*/ 22 w 58"/>
                  <a:gd name="T59" fmla="*/ 33 h 35"/>
                  <a:gd name="T60" fmla="*/ 18 w 58"/>
                  <a:gd name="T61" fmla="*/ 33 h 35"/>
                  <a:gd name="T62" fmla="*/ 14 w 58"/>
                  <a:gd name="T63" fmla="*/ 34 h 35"/>
                  <a:gd name="T64" fmla="*/ 10 w 58"/>
                  <a:gd name="T65" fmla="*/ 34 h 35"/>
                  <a:gd name="T66" fmla="*/ 7 w 58"/>
                  <a:gd name="T67" fmla="*/ 33 h 35"/>
                  <a:gd name="T68" fmla="*/ 3 w 58"/>
                  <a:gd name="T69" fmla="*/ 31 h 35"/>
                  <a:gd name="T70" fmla="*/ 11 w 58"/>
                  <a:gd name="T71" fmla="*/ 27 h 35"/>
                  <a:gd name="T72" fmla="*/ 3 w 58"/>
                  <a:gd name="T73" fmla="*/ 31 h 35"/>
                  <a:gd name="T74" fmla="*/ 0 w 58"/>
                  <a:gd name="T75" fmla="*/ 29 h 35"/>
                  <a:gd name="T76" fmla="*/ 0 w 58"/>
                  <a:gd name="T77" fmla="*/ 27 h 35"/>
                  <a:gd name="T78" fmla="*/ 0 w 58"/>
                  <a:gd name="T79" fmla="*/ 26 h 35"/>
                  <a:gd name="T80" fmla="*/ 2 w 58"/>
                  <a:gd name="T81" fmla="*/ 24 h 35"/>
                  <a:gd name="T82" fmla="*/ 3 w 58"/>
                  <a:gd name="T83" fmla="*/ 23 h 35"/>
                  <a:gd name="T84" fmla="*/ 5 w 58"/>
                  <a:gd name="T85" fmla="*/ 22 h 35"/>
                  <a:gd name="T86" fmla="*/ 7 w 58"/>
                  <a:gd name="T87" fmla="*/ 22 h 35"/>
                  <a:gd name="T88" fmla="*/ 9 w 58"/>
                  <a:gd name="T89" fmla="*/ 23 h 35"/>
                  <a:gd name="T90" fmla="*/ 0 w 58"/>
                  <a:gd name="T91" fmla="*/ 2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8" h="35">
                    <a:moveTo>
                      <a:pt x="0" y="27"/>
                    </a:moveTo>
                    <a:lnTo>
                      <a:pt x="9" y="23"/>
                    </a:lnTo>
                    <a:lnTo>
                      <a:pt x="10" y="23"/>
                    </a:lnTo>
                    <a:lnTo>
                      <a:pt x="12" y="23"/>
                    </a:lnTo>
                    <a:lnTo>
                      <a:pt x="14" y="23"/>
                    </a:lnTo>
                    <a:lnTo>
                      <a:pt x="17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7" y="20"/>
                    </a:lnTo>
                    <a:lnTo>
                      <a:pt x="30" y="18"/>
                    </a:lnTo>
                    <a:lnTo>
                      <a:pt x="33" y="17"/>
                    </a:lnTo>
                    <a:lnTo>
                      <a:pt x="36" y="14"/>
                    </a:lnTo>
                    <a:lnTo>
                      <a:pt x="39" y="12"/>
                    </a:lnTo>
                    <a:lnTo>
                      <a:pt x="42" y="10"/>
                    </a:lnTo>
                    <a:lnTo>
                      <a:pt x="44" y="7"/>
                    </a:lnTo>
                    <a:lnTo>
                      <a:pt x="45" y="5"/>
                    </a:lnTo>
                    <a:lnTo>
                      <a:pt x="46" y="2"/>
                    </a:lnTo>
                    <a:lnTo>
                      <a:pt x="46" y="0"/>
                    </a:lnTo>
                    <a:lnTo>
                      <a:pt x="57" y="1"/>
                    </a:lnTo>
                    <a:lnTo>
                      <a:pt x="56" y="5"/>
                    </a:lnTo>
                    <a:lnTo>
                      <a:pt x="54" y="9"/>
                    </a:lnTo>
                    <a:lnTo>
                      <a:pt x="52" y="13"/>
                    </a:lnTo>
                    <a:lnTo>
                      <a:pt x="49" y="16"/>
                    </a:lnTo>
                    <a:lnTo>
                      <a:pt x="46" y="20"/>
                    </a:lnTo>
                    <a:lnTo>
                      <a:pt x="43" y="23"/>
                    </a:lnTo>
                    <a:lnTo>
                      <a:pt x="39" y="25"/>
                    </a:lnTo>
                    <a:lnTo>
                      <a:pt x="35" y="27"/>
                    </a:lnTo>
                    <a:lnTo>
                      <a:pt x="31" y="30"/>
                    </a:lnTo>
                    <a:lnTo>
                      <a:pt x="27" y="31"/>
                    </a:lnTo>
                    <a:lnTo>
                      <a:pt x="22" y="33"/>
                    </a:lnTo>
                    <a:lnTo>
                      <a:pt x="18" y="33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7" y="33"/>
                    </a:lnTo>
                    <a:lnTo>
                      <a:pt x="3" y="31"/>
                    </a:lnTo>
                    <a:lnTo>
                      <a:pt x="11" y="27"/>
                    </a:lnTo>
                    <a:lnTo>
                      <a:pt x="3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3" y="23"/>
                    </a:lnTo>
                    <a:lnTo>
                      <a:pt x="5" y="22"/>
                    </a:lnTo>
                    <a:lnTo>
                      <a:pt x="7" y="22"/>
                    </a:lnTo>
                    <a:lnTo>
                      <a:pt x="9" y="23"/>
                    </a:lnTo>
                    <a:lnTo>
                      <a:pt x="0" y="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43" name="Freeform 275">
                <a:extLst>
                  <a:ext uri="{FF2B5EF4-FFF2-40B4-BE49-F238E27FC236}">
                    <a16:creationId xmlns:a16="http://schemas.microsoft.com/office/drawing/2014/main" id="{757897FA-F8CF-50C8-4A2A-5E15849B8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4" y="2930"/>
                <a:ext cx="22" cy="75"/>
              </a:xfrm>
              <a:custGeom>
                <a:avLst/>
                <a:gdLst>
                  <a:gd name="T0" fmla="*/ 0 w 22"/>
                  <a:gd name="T1" fmla="*/ 68 h 75"/>
                  <a:gd name="T2" fmla="*/ 0 w 22"/>
                  <a:gd name="T3" fmla="*/ 67 h 75"/>
                  <a:gd name="T4" fmla="*/ 1 w 22"/>
                  <a:gd name="T5" fmla="*/ 64 h 75"/>
                  <a:gd name="T6" fmla="*/ 2 w 22"/>
                  <a:gd name="T7" fmla="*/ 61 h 75"/>
                  <a:gd name="T8" fmla="*/ 3 w 22"/>
                  <a:gd name="T9" fmla="*/ 56 h 75"/>
                  <a:gd name="T10" fmla="*/ 4 w 22"/>
                  <a:gd name="T11" fmla="*/ 51 h 75"/>
                  <a:gd name="T12" fmla="*/ 4 w 22"/>
                  <a:gd name="T13" fmla="*/ 47 h 75"/>
                  <a:gd name="T14" fmla="*/ 5 w 22"/>
                  <a:gd name="T15" fmla="*/ 41 h 75"/>
                  <a:gd name="T16" fmla="*/ 6 w 22"/>
                  <a:gd name="T17" fmla="*/ 36 h 75"/>
                  <a:gd name="T18" fmla="*/ 7 w 22"/>
                  <a:gd name="T19" fmla="*/ 30 h 75"/>
                  <a:gd name="T20" fmla="*/ 8 w 22"/>
                  <a:gd name="T21" fmla="*/ 25 h 75"/>
                  <a:gd name="T22" fmla="*/ 8 w 22"/>
                  <a:gd name="T23" fmla="*/ 20 h 75"/>
                  <a:gd name="T24" fmla="*/ 9 w 22"/>
                  <a:gd name="T25" fmla="*/ 15 h 75"/>
                  <a:gd name="T26" fmla="*/ 10 w 22"/>
                  <a:gd name="T27" fmla="*/ 11 h 75"/>
                  <a:gd name="T28" fmla="*/ 10 w 22"/>
                  <a:gd name="T29" fmla="*/ 7 h 75"/>
                  <a:gd name="T30" fmla="*/ 11 w 22"/>
                  <a:gd name="T31" fmla="*/ 3 h 75"/>
                  <a:gd name="T32" fmla="*/ 11 w 22"/>
                  <a:gd name="T33" fmla="*/ 1 h 75"/>
                  <a:gd name="T34" fmla="*/ 11 w 22"/>
                  <a:gd name="T35" fmla="*/ 0 h 75"/>
                  <a:gd name="T36" fmla="*/ 21 w 22"/>
                  <a:gd name="T37" fmla="*/ 0 h 75"/>
                  <a:gd name="T38" fmla="*/ 21 w 22"/>
                  <a:gd name="T39" fmla="*/ 2 h 75"/>
                  <a:gd name="T40" fmla="*/ 21 w 22"/>
                  <a:gd name="T41" fmla="*/ 5 h 75"/>
                  <a:gd name="T42" fmla="*/ 20 w 22"/>
                  <a:gd name="T43" fmla="*/ 8 h 75"/>
                  <a:gd name="T44" fmla="*/ 20 w 22"/>
                  <a:gd name="T45" fmla="*/ 12 h 75"/>
                  <a:gd name="T46" fmla="*/ 19 w 22"/>
                  <a:gd name="T47" fmla="*/ 17 h 75"/>
                  <a:gd name="T48" fmla="*/ 18 w 22"/>
                  <a:gd name="T49" fmla="*/ 21 h 75"/>
                  <a:gd name="T50" fmla="*/ 18 w 22"/>
                  <a:gd name="T51" fmla="*/ 26 h 75"/>
                  <a:gd name="T52" fmla="*/ 17 w 22"/>
                  <a:gd name="T53" fmla="*/ 32 h 75"/>
                  <a:gd name="T54" fmla="*/ 16 w 22"/>
                  <a:gd name="T55" fmla="*/ 37 h 75"/>
                  <a:gd name="T56" fmla="*/ 15 w 22"/>
                  <a:gd name="T57" fmla="*/ 43 h 75"/>
                  <a:gd name="T58" fmla="*/ 14 w 22"/>
                  <a:gd name="T59" fmla="*/ 48 h 75"/>
                  <a:gd name="T60" fmla="*/ 13 w 22"/>
                  <a:gd name="T61" fmla="*/ 53 h 75"/>
                  <a:gd name="T62" fmla="*/ 12 w 22"/>
                  <a:gd name="T63" fmla="*/ 58 h 75"/>
                  <a:gd name="T64" fmla="*/ 12 w 22"/>
                  <a:gd name="T65" fmla="*/ 63 h 75"/>
                  <a:gd name="T66" fmla="*/ 11 w 22"/>
                  <a:gd name="T67" fmla="*/ 67 h 75"/>
                  <a:gd name="T68" fmla="*/ 10 w 22"/>
                  <a:gd name="T69" fmla="*/ 70 h 75"/>
                  <a:gd name="T70" fmla="*/ 10 w 22"/>
                  <a:gd name="T71" fmla="*/ 69 h 75"/>
                  <a:gd name="T72" fmla="*/ 10 w 22"/>
                  <a:gd name="T73" fmla="*/ 70 h 75"/>
                  <a:gd name="T74" fmla="*/ 9 w 22"/>
                  <a:gd name="T75" fmla="*/ 72 h 75"/>
                  <a:gd name="T76" fmla="*/ 7 w 22"/>
                  <a:gd name="T77" fmla="*/ 73 h 75"/>
                  <a:gd name="T78" fmla="*/ 5 w 22"/>
                  <a:gd name="T79" fmla="*/ 74 h 75"/>
                  <a:gd name="T80" fmla="*/ 4 w 22"/>
                  <a:gd name="T81" fmla="*/ 73 h 75"/>
                  <a:gd name="T82" fmla="*/ 2 w 22"/>
                  <a:gd name="T83" fmla="*/ 72 h 75"/>
                  <a:gd name="T84" fmla="*/ 0 w 22"/>
                  <a:gd name="T85" fmla="*/ 71 h 75"/>
                  <a:gd name="T86" fmla="*/ 0 w 22"/>
                  <a:gd name="T87" fmla="*/ 69 h 75"/>
                  <a:gd name="T88" fmla="*/ 0 w 22"/>
                  <a:gd name="T89" fmla="*/ 67 h 75"/>
                  <a:gd name="T90" fmla="*/ 0 w 22"/>
                  <a:gd name="T91" fmla="*/ 6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" h="75">
                    <a:moveTo>
                      <a:pt x="0" y="68"/>
                    </a:moveTo>
                    <a:lnTo>
                      <a:pt x="0" y="67"/>
                    </a:lnTo>
                    <a:lnTo>
                      <a:pt x="1" y="64"/>
                    </a:lnTo>
                    <a:lnTo>
                      <a:pt x="2" y="61"/>
                    </a:lnTo>
                    <a:lnTo>
                      <a:pt x="3" y="56"/>
                    </a:lnTo>
                    <a:lnTo>
                      <a:pt x="4" y="51"/>
                    </a:lnTo>
                    <a:lnTo>
                      <a:pt x="4" y="47"/>
                    </a:lnTo>
                    <a:lnTo>
                      <a:pt x="5" y="41"/>
                    </a:lnTo>
                    <a:lnTo>
                      <a:pt x="6" y="36"/>
                    </a:lnTo>
                    <a:lnTo>
                      <a:pt x="7" y="30"/>
                    </a:lnTo>
                    <a:lnTo>
                      <a:pt x="8" y="25"/>
                    </a:lnTo>
                    <a:lnTo>
                      <a:pt x="8" y="20"/>
                    </a:lnTo>
                    <a:lnTo>
                      <a:pt x="9" y="15"/>
                    </a:lnTo>
                    <a:lnTo>
                      <a:pt x="10" y="11"/>
                    </a:lnTo>
                    <a:lnTo>
                      <a:pt x="10" y="7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5"/>
                    </a:lnTo>
                    <a:lnTo>
                      <a:pt x="20" y="8"/>
                    </a:lnTo>
                    <a:lnTo>
                      <a:pt x="20" y="12"/>
                    </a:lnTo>
                    <a:lnTo>
                      <a:pt x="19" y="17"/>
                    </a:lnTo>
                    <a:lnTo>
                      <a:pt x="18" y="21"/>
                    </a:lnTo>
                    <a:lnTo>
                      <a:pt x="18" y="26"/>
                    </a:lnTo>
                    <a:lnTo>
                      <a:pt x="17" y="32"/>
                    </a:lnTo>
                    <a:lnTo>
                      <a:pt x="16" y="37"/>
                    </a:lnTo>
                    <a:lnTo>
                      <a:pt x="15" y="43"/>
                    </a:lnTo>
                    <a:lnTo>
                      <a:pt x="14" y="48"/>
                    </a:lnTo>
                    <a:lnTo>
                      <a:pt x="13" y="53"/>
                    </a:lnTo>
                    <a:lnTo>
                      <a:pt x="12" y="58"/>
                    </a:lnTo>
                    <a:lnTo>
                      <a:pt x="12" y="63"/>
                    </a:lnTo>
                    <a:lnTo>
                      <a:pt x="11" y="67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9" y="72"/>
                    </a:lnTo>
                    <a:lnTo>
                      <a:pt x="7" y="73"/>
                    </a:lnTo>
                    <a:lnTo>
                      <a:pt x="5" y="74"/>
                    </a:lnTo>
                    <a:lnTo>
                      <a:pt x="4" y="73"/>
                    </a:lnTo>
                    <a:lnTo>
                      <a:pt x="2" y="72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7"/>
                    </a:lnTo>
                    <a:lnTo>
                      <a:pt x="0" y="6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44" name="Freeform 276">
                <a:extLst>
                  <a:ext uri="{FF2B5EF4-FFF2-40B4-BE49-F238E27FC236}">
                    <a16:creationId xmlns:a16="http://schemas.microsoft.com/office/drawing/2014/main" id="{DD875F24-088C-97A8-CF0D-4F3A77168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6" y="2994"/>
                <a:ext cx="59" cy="37"/>
              </a:xfrm>
              <a:custGeom>
                <a:avLst/>
                <a:gdLst>
                  <a:gd name="T0" fmla="*/ 10 w 59"/>
                  <a:gd name="T1" fmla="*/ 5 h 37"/>
                  <a:gd name="T2" fmla="*/ 10 w 59"/>
                  <a:gd name="T3" fmla="*/ 5 h 37"/>
                  <a:gd name="T4" fmla="*/ 10 w 59"/>
                  <a:gd name="T5" fmla="*/ 9 h 37"/>
                  <a:gd name="T6" fmla="*/ 12 w 59"/>
                  <a:gd name="T7" fmla="*/ 13 h 37"/>
                  <a:gd name="T8" fmla="*/ 14 w 59"/>
                  <a:gd name="T9" fmla="*/ 16 h 37"/>
                  <a:gd name="T10" fmla="*/ 16 w 59"/>
                  <a:gd name="T11" fmla="*/ 19 h 37"/>
                  <a:gd name="T12" fmla="*/ 19 w 59"/>
                  <a:gd name="T13" fmla="*/ 22 h 37"/>
                  <a:gd name="T14" fmla="*/ 22 w 59"/>
                  <a:gd name="T15" fmla="*/ 24 h 37"/>
                  <a:gd name="T16" fmla="*/ 25 w 59"/>
                  <a:gd name="T17" fmla="*/ 25 h 37"/>
                  <a:gd name="T18" fmla="*/ 28 w 59"/>
                  <a:gd name="T19" fmla="*/ 26 h 37"/>
                  <a:gd name="T20" fmla="*/ 31 w 59"/>
                  <a:gd name="T21" fmla="*/ 26 h 37"/>
                  <a:gd name="T22" fmla="*/ 34 w 59"/>
                  <a:gd name="T23" fmla="*/ 25 h 37"/>
                  <a:gd name="T24" fmla="*/ 37 w 59"/>
                  <a:gd name="T25" fmla="*/ 24 h 37"/>
                  <a:gd name="T26" fmla="*/ 40 w 59"/>
                  <a:gd name="T27" fmla="*/ 22 h 37"/>
                  <a:gd name="T28" fmla="*/ 43 w 59"/>
                  <a:gd name="T29" fmla="*/ 20 h 37"/>
                  <a:gd name="T30" fmla="*/ 45 w 59"/>
                  <a:gd name="T31" fmla="*/ 16 h 37"/>
                  <a:gd name="T32" fmla="*/ 47 w 59"/>
                  <a:gd name="T33" fmla="*/ 10 h 37"/>
                  <a:gd name="T34" fmla="*/ 48 w 59"/>
                  <a:gd name="T35" fmla="*/ 4 h 37"/>
                  <a:gd name="T36" fmla="*/ 58 w 59"/>
                  <a:gd name="T37" fmla="*/ 5 h 37"/>
                  <a:gd name="T38" fmla="*/ 56 w 59"/>
                  <a:gd name="T39" fmla="*/ 13 h 37"/>
                  <a:gd name="T40" fmla="*/ 54 w 59"/>
                  <a:gd name="T41" fmla="*/ 20 h 37"/>
                  <a:gd name="T42" fmla="*/ 51 w 59"/>
                  <a:gd name="T43" fmla="*/ 25 h 37"/>
                  <a:gd name="T44" fmla="*/ 47 w 59"/>
                  <a:gd name="T45" fmla="*/ 30 h 37"/>
                  <a:gd name="T46" fmla="*/ 42 w 59"/>
                  <a:gd name="T47" fmla="*/ 33 h 37"/>
                  <a:gd name="T48" fmla="*/ 37 w 59"/>
                  <a:gd name="T49" fmla="*/ 35 h 37"/>
                  <a:gd name="T50" fmla="*/ 32 w 59"/>
                  <a:gd name="T51" fmla="*/ 36 h 37"/>
                  <a:gd name="T52" fmla="*/ 27 w 59"/>
                  <a:gd name="T53" fmla="*/ 36 h 37"/>
                  <a:gd name="T54" fmla="*/ 22 w 59"/>
                  <a:gd name="T55" fmla="*/ 35 h 37"/>
                  <a:gd name="T56" fmla="*/ 17 w 59"/>
                  <a:gd name="T57" fmla="*/ 33 h 37"/>
                  <a:gd name="T58" fmla="*/ 13 w 59"/>
                  <a:gd name="T59" fmla="*/ 30 h 37"/>
                  <a:gd name="T60" fmla="*/ 8 w 59"/>
                  <a:gd name="T61" fmla="*/ 26 h 37"/>
                  <a:gd name="T62" fmla="*/ 5 w 59"/>
                  <a:gd name="T63" fmla="*/ 22 h 37"/>
                  <a:gd name="T64" fmla="*/ 2 w 59"/>
                  <a:gd name="T65" fmla="*/ 17 h 37"/>
                  <a:gd name="T66" fmla="*/ 1 w 59"/>
                  <a:gd name="T67" fmla="*/ 12 h 37"/>
                  <a:gd name="T68" fmla="*/ 0 w 59"/>
                  <a:gd name="T69" fmla="*/ 6 h 37"/>
                  <a:gd name="T70" fmla="*/ 0 w 59"/>
                  <a:gd name="T71" fmla="*/ 6 h 37"/>
                  <a:gd name="T72" fmla="*/ 0 w 59"/>
                  <a:gd name="T73" fmla="*/ 6 h 37"/>
                  <a:gd name="T74" fmla="*/ 0 w 59"/>
                  <a:gd name="T75" fmla="*/ 3 h 37"/>
                  <a:gd name="T76" fmla="*/ 1 w 59"/>
                  <a:gd name="T77" fmla="*/ 2 h 37"/>
                  <a:gd name="T78" fmla="*/ 3 w 59"/>
                  <a:gd name="T79" fmla="*/ 1 h 37"/>
                  <a:gd name="T80" fmla="*/ 5 w 59"/>
                  <a:gd name="T81" fmla="*/ 0 h 37"/>
                  <a:gd name="T82" fmla="*/ 6 w 59"/>
                  <a:gd name="T83" fmla="*/ 0 h 37"/>
                  <a:gd name="T84" fmla="*/ 8 w 59"/>
                  <a:gd name="T85" fmla="*/ 1 h 37"/>
                  <a:gd name="T86" fmla="*/ 10 w 59"/>
                  <a:gd name="T87" fmla="*/ 3 h 37"/>
                  <a:gd name="T88" fmla="*/ 10 w 59"/>
                  <a:gd name="T89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9" h="37">
                    <a:moveTo>
                      <a:pt x="10" y="5"/>
                    </a:moveTo>
                    <a:lnTo>
                      <a:pt x="10" y="5"/>
                    </a:lnTo>
                    <a:lnTo>
                      <a:pt x="10" y="9"/>
                    </a:lnTo>
                    <a:lnTo>
                      <a:pt x="12" y="13"/>
                    </a:lnTo>
                    <a:lnTo>
                      <a:pt x="14" y="16"/>
                    </a:lnTo>
                    <a:lnTo>
                      <a:pt x="16" y="19"/>
                    </a:lnTo>
                    <a:lnTo>
                      <a:pt x="19" y="22"/>
                    </a:lnTo>
                    <a:lnTo>
                      <a:pt x="22" y="24"/>
                    </a:lnTo>
                    <a:lnTo>
                      <a:pt x="25" y="25"/>
                    </a:lnTo>
                    <a:lnTo>
                      <a:pt x="28" y="26"/>
                    </a:lnTo>
                    <a:lnTo>
                      <a:pt x="31" y="26"/>
                    </a:lnTo>
                    <a:lnTo>
                      <a:pt x="34" y="25"/>
                    </a:lnTo>
                    <a:lnTo>
                      <a:pt x="37" y="24"/>
                    </a:lnTo>
                    <a:lnTo>
                      <a:pt x="40" y="22"/>
                    </a:lnTo>
                    <a:lnTo>
                      <a:pt x="43" y="20"/>
                    </a:lnTo>
                    <a:lnTo>
                      <a:pt x="45" y="16"/>
                    </a:lnTo>
                    <a:lnTo>
                      <a:pt x="47" y="10"/>
                    </a:lnTo>
                    <a:lnTo>
                      <a:pt x="48" y="4"/>
                    </a:lnTo>
                    <a:lnTo>
                      <a:pt x="58" y="5"/>
                    </a:lnTo>
                    <a:lnTo>
                      <a:pt x="56" y="13"/>
                    </a:lnTo>
                    <a:lnTo>
                      <a:pt x="54" y="20"/>
                    </a:lnTo>
                    <a:lnTo>
                      <a:pt x="51" y="25"/>
                    </a:lnTo>
                    <a:lnTo>
                      <a:pt x="47" y="30"/>
                    </a:lnTo>
                    <a:lnTo>
                      <a:pt x="42" y="33"/>
                    </a:lnTo>
                    <a:lnTo>
                      <a:pt x="37" y="35"/>
                    </a:lnTo>
                    <a:lnTo>
                      <a:pt x="32" y="36"/>
                    </a:lnTo>
                    <a:lnTo>
                      <a:pt x="27" y="36"/>
                    </a:lnTo>
                    <a:lnTo>
                      <a:pt x="22" y="35"/>
                    </a:lnTo>
                    <a:lnTo>
                      <a:pt x="17" y="33"/>
                    </a:lnTo>
                    <a:lnTo>
                      <a:pt x="13" y="30"/>
                    </a:lnTo>
                    <a:lnTo>
                      <a:pt x="8" y="26"/>
                    </a:lnTo>
                    <a:lnTo>
                      <a:pt x="5" y="22"/>
                    </a:lnTo>
                    <a:lnTo>
                      <a:pt x="2" y="17"/>
                    </a:lnTo>
                    <a:lnTo>
                      <a:pt x="1" y="12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1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45" name="Freeform 277">
                <a:extLst>
                  <a:ext uri="{FF2B5EF4-FFF2-40B4-BE49-F238E27FC236}">
                    <a16:creationId xmlns:a16="http://schemas.microsoft.com/office/drawing/2014/main" id="{3AE7E857-4A42-9BD4-320B-DD430B517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2925"/>
                <a:ext cx="18" cy="76"/>
              </a:xfrm>
              <a:custGeom>
                <a:avLst/>
                <a:gdLst>
                  <a:gd name="T0" fmla="*/ 17 w 18"/>
                  <a:gd name="T1" fmla="*/ 4 h 76"/>
                  <a:gd name="T2" fmla="*/ 17 w 18"/>
                  <a:gd name="T3" fmla="*/ 7 h 76"/>
                  <a:gd name="T4" fmla="*/ 15 w 18"/>
                  <a:gd name="T5" fmla="*/ 10 h 76"/>
                  <a:gd name="T6" fmla="*/ 14 w 18"/>
                  <a:gd name="T7" fmla="*/ 13 h 76"/>
                  <a:gd name="T8" fmla="*/ 13 w 18"/>
                  <a:gd name="T9" fmla="*/ 18 h 76"/>
                  <a:gd name="T10" fmla="*/ 12 w 18"/>
                  <a:gd name="T11" fmla="*/ 22 h 76"/>
                  <a:gd name="T12" fmla="*/ 12 w 18"/>
                  <a:gd name="T13" fmla="*/ 27 h 76"/>
                  <a:gd name="T14" fmla="*/ 11 w 18"/>
                  <a:gd name="T15" fmla="*/ 31 h 76"/>
                  <a:gd name="T16" fmla="*/ 11 w 18"/>
                  <a:gd name="T17" fmla="*/ 36 h 76"/>
                  <a:gd name="T18" fmla="*/ 11 w 18"/>
                  <a:gd name="T19" fmla="*/ 41 h 76"/>
                  <a:gd name="T20" fmla="*/ 10 w 18"/>
                  <a:gd name="T21" fmla="*/ 46 h 76"/>
                  <a:gd name="T22" fmla="*/ 10 w 18"/>
                  <a:gd name="T23" fmla="*/ 51 h 76"/>
                  <a:gd name="T24" fmla="*/ 10 w 18"/>
                  <a:gd name="T25" fmla="*/ 55 h 76"/>
                  <a:gd name="T26" fmla="*/ 10 w 18"/>
                  <a:gd name="T27" fmla="*/ 60 h 76"/>
                  <a:gd name="T28" fmla="*/ 10 w 18"/>
                  <a:gd name="T29" fmla="*/ 64 h 76"/>
                  <a:gd name="T30" fmla="*/ 11 w 18"/>
                  <a:gd name="T31" fmla="*/ 68 h 76"/>
                  <a:gd name="T32" fmla="*/ 11 w 18"/>
                  <a:gd name="T33" fmla="*/ 71 h 76"/>
                  <a:gd name="T34" fmla="*/ 11 w 18"/>
                  <a:gd name="T35" fmla="*/ 74 h 76"/>
                  <a:gd name="T36" fmla="*/ 1 w 18"/>
                  <a:gd name="T37" fmla="*/ 75 h 76"/>
                  <a:gd name="T38" fmla="*/ 0 w 18"/>
                  <a:gd name="T39" fmla="*/ 72 h 76"/>
                  <a:gd name="T40" fmla="*/ 0 w 18"/>
                  <a:gd name="T41" fmla="*/ 68 h 76"/>
                  <a:gd name="T42" fmla="*/ 0 w 18"/>
                  <a:gd name="T43" fmla="*/ 64 h 76"/>
                  <a:gd name="T44" fmla="*/ 0 w 18"/>
                  <a:gd name="T45" fmla="*/ 60 h 76"/>
                  <a:gd name="T46" fmla="*/ 0 w 18"/>
                  <a:gd name="T47" fmla="*/ 55 h 76"/>
                  <a:gd name="T48" fmla="*/ 0 w 18"/>
                  <a:gd name="T49" fmla="*/ 50 h 76"/>
                  <a:gd name="T50" fmla="*/ 0 w 18"/>
                  <a:gd name="T51" fmla="*/ 45 h 76"/>
                  <a:gd name="T52" fmla="*/ 0 w 18"/>
                  <a:gd name="T53" fmla="*/ 40 h 76"/>
                  <a:gd name="T54" fmla="*/ 0 w 18"/>
                  <a:gd name="T55" fmla="*/ 35 h 76"/>
                  <a:gd name="T56" fmla="*/ 1 w 18"/>
                  <a:gd name="T57" fmla="*/ 30 h 76"/>
                  <a:gd name="T58" fmla="*/ 2 w 18"/>
                  <a:gd name="T59" fmla="*/ 25 h 76"/>
                  <a:gd name="T60" fmla="*/ 2 w 18"/>
                  <a:gd name="T61" fmla="*/ 20 h 76"/>
                  <a:gd name="T62" fmla="*/ 3 w 18"/>
                  <a:gd name="T63" fmla="*/ 16 h 76"/>
                  <a:gd name="T64" fmla="*/ 4 w 18"/>
                  <a:gd name="T65" fmla="*/ 11 h 76"/>
                  <a:gd name="T66" fmla="*/ 6 w 18"/>
                  <a:gd name="T67" fmla="*/ 7 h 76"/>
                  <a:gd name="T68" fmla="*/ 7 w 18"/>
                  <a:gd name="T69" fmla="*/ 3 h 76"/>
                  <a:gd name="T70" fmla="*/ 7 w 18"/>
                  <a:gd name="T71" fmla="*/ 6 h 76"/>
                  <a:gd name="T72" fmla="*/ 7 w 18"/>
                  <a:gd name="T73" fmla="*/ 3 h 76"/>
                  <a:gd name="T74" fmla="*/ 9 w 18"/>
                  <a:gd name="T75" fmla="*/ 1 h 76"/>
                  <a:gd name="T76" fmla="*/ 10 w 18"/>
                  <a:gd name="T77" fmla="*/ 0 h 76"/>
                  <a:gd name="T78" fmla="*/ 12 w 18"/>
                  <a:gd name="T79" fmla="*/ 0 h 76"/>
                  <a:gd name="T80" fmla="*/ 14 w 18"/>
                  <a:gd name="T81" fmla="*/ 0 h 76"/>
                  <a:gd name="T82" fmla="*/ 16 w 18"/>
                  <a:gd name="T83" fmla="*/ 1 h 76"/>
                  <a:gd name="T84" fmla="*/ 17 w 18"/>
                  <a:gd name="T85" fmla="*/ 3 h 76"/>
                  <a:gd name="T86" fmla="*/ 17 w 18"/>
                  <a:gd name="T87" fmla="*/ 5 h 76"/>
                  <a:gd name="T88" fmla="*/ 17 w 18"/>
                  <a:gd name="T89" fmla="*/ 7 h 76"/>
                  <a:gd name="T90" fmla="*/ 17 w 18"/>
                  <a:gd name="T91" fmla="*/ 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" h="76">
                    <a:moveTo>
                      <a:pt x="17" y="4"/>
                    </a:moveTo>
                    <a:lnTo>
                      <a:pt x="17" y="7"/>
                    </a:lnTo>
                    <a:lnTo>
                      <a:pt x="15" y="10"/>
                    </a:lnTo>
                    <a:lnTo>
                      <a:pt x="14" y="13"/>
                    </a:lnTo>
                    <a:lnTo>
                      <a:pt x="13" y="18"/>
                    </a:lnTo>
                    <a:lnTo>
                      <a:pt x="12" y="22"/>
                    </a:lnTo>
                    <a:lnTo>
                      <a:pt x="12" y="27"/>
                    </a:lnTo>
                    <a:lnTo>
                      <a:pt x="11" y="31"/>
                    </a:lnTo>
                    <a:lnTo>
                      <a:pt x="11" y="36"/>
                    </a:lnTo>
                    <a:lnTo>
                      <a:pt x="11" y="41"/>
                    </a:lnTo>
                    <a:lnTo>
                      <a:pt x="10" y="46"/>
                    </a:lnTo>
                    <a:lnTo>
                      <a:pt x="10" y="51"/>
                    </a:lnTo>
                    <a:lnTo>
                      <a:pt x="10" y="55"/>
                    </a:lnTo>
                    <a:lnTo>
                      <a:pt x="10" y="60"/>
                    </a:lnTo>
                    <a:lnTo>
                      <a:pt x="10" y="64"/>
                    </a:lnTo>
                    <a:lnTo>
                      <a:pt x="11" y="68"/>
                    </a:lnTo>
                    <a:lnTo>
                      <a:pt x="11" y="71"/>
                    </a:lnTo>
                    <a:lnTo>
                      <a:pt x="11" y="74"/>
                    </a:lnTo>
                    <a:lnTo>
                      <a:pt x="1" y="75"/>
                    </a:lnTo>
                    <a:lnTo>
                      <a:pt x="0" y="72"/>
                    </a:lnTo>
                    <a:lnTo>
                      <a:pt x="0" y="68"/>
                    </a:lnTo>
                    <a:lnTo>
                      <a:pt x="0" y="64"/>
                    </a:lnTo>
                    <a:lnTo>
                      <a:pt x="0" y="60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5"/>
                    </a:lnTo>
                    <a:lnTo>
                      <a:pt x="0" y="40"/>
                    </a:lnTo>
                    <a:lnTo>
                      <a:pt x="0" y="35"/>
                    </a:lnTo>
                    <a:lnTo>
                      <a:pt x="1" y="30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3" y="16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6" y="1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7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46" name="Freeform 278">
                <a:extLst>
                  <a:ext uri="{FF2B5EF4-FFF2-40B4-BE49-F238E27FC236}">
                    <a16:creationId xmlns:a16="http://schemas.microsoft.com/office/drawing/2014/main" id="{A1367652-5CE6-32BE-E723-FF855AF41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789"/>
                <a:ext cx="17" cy="143"/>
              </a:xfrm>
              <a:custGeom>
                <a:avLst/>
                <a:gdLst>
                  <a:gd name="T0" fmla="*/ 4 w 17"/>
                  <a:gd name="T1" fmla="*/ 4 h 143"/>
                  <a:gd name="T2" fmla="*/ 14 w 17"/>
                  <a:gd name="T3" fmla="*/ 3 h 143"/>
                  <a:gd name="T4" fmla="*/ 15 w 17"/>
                  <a:gd name="T5" fmla="*/ 8 h 143"/>
                  <a:gd name="T6" fmla="*/ 16 w 17"/>
                  <a:gd name="T7" fmla="*/ 14 h 143"/>
                  <a:gd name="T8" fmla="*/ 16 w 17"/>
                  <a:gd name="T9" fmla="*/ 21 h 143"/>
                  <a:gd name="T10" fmla="*/ 16 w 17"/>
                  <a:gd name="T11" fmla="*/ 29 h 143"/>
                  <a:gd name="T12" fmla="*/ 16 w 17"/>
                  <a:gd name="T13" fmla="*/ 37 h 143"/>
                  <a:gd name="T14" fmla="*/ 15 w 17"/>
                  <a:gd name="T15" fmla="*/ 46 h 143"/>
                  <a:gd name="T16" fmla="*/ 15 w 17"/>
                  <a:gd name="T17" fmla="*/ 56 h 143"/>
                  <a:gd name="T18" fmla="*/ 14 w 17"/>
                  <a:gd name="T19" fmla="*/ 66 h 143"/>
                  <a:gd name="T20" fmla="*/ 13 w 17"/>
                  <a:gd name="T21" fmla="*/ 76 h 143"/>
                  <a:gd name="T22" fmla="*/ 13 w 17"/>
                  <a:gd name="T23" fmla="*/ 86 h 143"/>
                  <a:gd name="T24" fmla="*/ 12 w 17"/>
                  <a:gd name="T25" fmla="*/ 96 h 143"/>
                  <a:gd name="T26" fmla="*/ 12 w 17"/>
                  <a:gd name="T27" fmla="*/ 106 h 143"/>
                  <a:gd name="T28" fmla="*/ 12 w 17"/>
                  <a:gd name="T29" fmla="*/ 115 h 143"/>
                  <a:gd name="T30" fmla="*/ 12 w 17"/>
                  <a:gd name="T31" fmla="*/ 124 h 143"/>
                  <a:gd name="T32" fmla="*/ 13 w 17"/>
                  <a:gd name="T33" fmla="*/ 133 h 143"/>
                  <a:gd name="T34" fmla="*/ 14 w 17"/>
                  <a:gd name="T35" fmla="*/ 140 h 143"/>
                  <a:gd name="T36" fmla="*/ 4 w 17"/>
                  <a:gd name="T37" fmla="*/ 142 h 143"/>
                  <a:gd name="T38" fmla="*/ 3 w 17"/>
                  <a:gd name="T39" fmla="*/ 134 h 143"/>
                  <a:gd name="T40" fmla="*/ 2 w 17"/>
                  <a:gd name="T41" fmla="*/ 125 h 143"/>
                  <a:gd name="T42" fmla="*/ 0 w 17"/>
                  <a:gd name="T43" fmla="*/ 116 h 143"/>
                  <a:gd name="T44" fmla="*/ 0 w 17"/>
                  <a:gd name="T45" fmla="*/ 106 h 143"/>
                  <a:gd name="T46" fmla="*/ 2 w 17"/>
                  <a:gd name="T47" fmla="*/ 96 h 143"/>
                  <a:gd name="T48" fmla="*/ 2 w 17"/>
                  <a:gd name="T49" fmla="*/ 86 h 143"/>
                  <a:gd name="T50" fmla="*/ 3 w 17"/>
                  <a:gd name="T51" fmla="*/ 75 h 143"/>
                  <a:gd name="T52" fmla="*/ 4 w 17"/>
                  <a:gd name="T53" fmla="*/ 65 h 143"/>
                  <a:gd name="T54" fmla="*/ 4 w 17"/>
                  <a:gd name="T55" fmla="*/ 55 h 143"/>
                  <a:gd name="T56" fmla="*/ 5 w 17"/>
                  <a:gd name="T57" fmla="*/ 46 h 143"/>
                  <a:gd name="T58" fmla="*/ 5 w 17"/>
                  <a:gd name="T59" fmla="*/ 37 h 143"/>
                  <a:gd name="T60" fmla="*/ 6 w 17"/>
                  <a:gd name="T61" fmla="*/ 28 h 143"/>
                  <a:gd name="T62" fmla="*/ 6 w 17"/>
                  <a:gd name="T63" fmla="*/ 21 h 143"/>
                  <a:gd name="T64" fmla="*/ 6 w 17"/>
                  <a:gd name="T65" fmla="*/ 15 h 143"/>
                  <a:gd name="T66" fmla="*/ 5 w 17"/>
                  <a:gd name="T67" fmla="*/ 10 h 143"/>
                  <a:gd name="T68" fmla="*/ 4 w 17"/>
                  <a:gd name="T69" fmla="*/ 7 h 143"/>
                  <a:gd name="T70" fmla="*/ 14 w 17"/>
                  <a:gd name="T71" fmla="*/ 6 h 143"/>
                  <a:gd name="T72" fmla="*/ 4 w 17"/>
                  <a:gd name="T73" fmla="*/ 7 h 143"/>
                  <a:gd name="T74" fmla="*/ 4 w 17"/>
                  <a:gd name="T75" fmla="*/ 5 h 143"/>
                  <a:gd name="T76" fmla="*/ 5 w 17"/>
                  <a:gd name="T77" fmla="*/ 3 h 143"/>
                  <a:gd name="T78" fmla="*/ 6 w 17"/>
                  <a:gd name="T79" fmla="*/ 1 h 143"/>
                  <a:gd name="T80" fmla="*/ 7 w 17"/>
                  <a:gd name="T81" fmla="*/ 0 h 143"/>
                  <a:gd name="T82" fmla="*/ 9 w 17"/>
                  <a:gd name="T83" fmla="*/ 0 h 143"/>
                  <a:gd name="T84" fmla="*/ 11 w 17"/>
                  <a:gd name="T85" fmla="*/ 0 h 143"/>
                  <a:gd name="T86" fmla="*/ 13 w 17"/>
                  <a:gd name="T87" fmla="*/ 1 h 143"/>
                  <a:gd name="T88" fmla="*/ 14 w 17"/>
                  <a:gd name="T89" fmla="*/ 3 h 143"/>
                  <a:gd name="T90" fmla="*/ 4 w 17"/>
                  <a:gd name="T91" fmla="*/ 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7" h="143">
                    <a:moveTo>
                      <a:pt x="4" y="4"/>
                    </a:moveTo>
                    <a:lnTo>
                      <a:pt x="14" y="3"/>
                    </a:lnTo>
                    <a:lnTo>
                      <a:pt x="15" y="8"/>
                    </a:lnTo>
                    <a:lnTo>
                      <a:pt x="16" y="14"/>
                    </a:lnTo>
                    <a:lnTo>
                      <a:pt x="16" y="21"/>
                    </a:lnTo>
                    <a:lnTo>
                      <a:pt x="16" y="29"/>
                    </a:lnTo>
                    <a:lnTo>
                      <a:pt x="16" y="37"/>
                    </a:lnTo>
                    <a:lnTo>
                      <a:pt x="15" y="46"/>
                    </a:lnTo>
                    <a:lnTo>
                      <a:pt x="15" y="56"/>
                    </a:lnTo>
                    <a:lnTo>
                      <a:pt x="14" y="66"/>
                    </a:lnTo>
                    <a:lnTo>
                      <a:pt x="13" y="76"/>
                    </a:lnTo>
                    <a:lnTo>
                      <a:pt x="13" y="86"/>
                    </a:lnTo>
                    <a:lnTo>
                      <a:pt x="12" y="96"/>
                    </a:lnTo>
                    <a:lnTo>
                      <a:pt x="12" y="106"/>
                    </a:lnTo>
                    <a:lnTo>
                      <a:pt x="12" y="115"/>
                    </a:lnTo>
                    <a:lnTo>
                      <a:pt x="12" y="124"/>
                    </a:lnTo>
                    <a:lnTo>
                      <a:pt x="13" y="133"/>
                    </a:lnTo>
                    <a:lnTo>
                      <a:pt x="14" y="140"/>
                    </a:lnTo>
                    <a:lnTo>
                      <a:pt x="4" y="142"/>
                    </a:lnTo>
                    <a:lnTo>
                      <a:pt x="3" y="134"/>
                    </a:lnTo>
                    <a:lnTo>
                      <a:pt x="2" y="125"/>
                    </a:lnTo>
                    <a:lnTo>
                      <a:pt x="0" y="116"/>
                    </a:lnTo>
                    <a:lnTo>
                      <a:pt x="0" y="106"/>
                    </a:lnTo>
                    <a:lnTo>
                      <a:pt x="2" y="96"/>
                    </a:lnTo>
                    <a:lnTo>
                      <a:pt x="2" y="86"/>
                    </a:lnTo>
                    <a:lnTo>
                      <a:pt x="3" y="75"/>
                    </a:lnTo>
                    <a:lnTo>
                      <a:pt x="4" y="65"/>
                    </a:lnTo>
                    <a:lnTo>
                      <a:pt x="4" y="55"/>
                    </a:lnTo>
                    <a:lnTo>
                      <a:pt x="5" y="46"/>
                    </a:lnTo>
                    <a:lnTo>
                      <a:pt x="5" y="37"/>
                    </a:lnTo>
                    <a:lnTo>
                      <a:pt x="6" y="28"/>
                    </a:lnTo>
                    <a:lnTo>
                      <a:pt x="6" y="21"/>
                    </a:lnTo>
                    <a:lnTo>
                      <a:pt x="6" y="15"/>
                    </a:lnTo>
                    <a:lnTo>
                      <a:pt x="5" y="10"/>
                    </a:lnTo>
                    <a:lnTo>
                      <a:pt x="4" y="7"/>
                    </a:lnTo>
                    <a:lnTo>
                      <a:pt x="14" y="6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3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4" y="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47" name="Freeform 279">
                <a:extLst>
                  <a:ext uri="{FF2B5EF4-FFF2-40B4-BE49-F238E27FC236}">
                    <a16:creationId xmlns:a16="http://schemas.microsoft.com/office/drawing/2014/main" id="{B174AC9F-AFAC-C845-37B6-C030F9D82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0" y="2793"/>
                <a:ext cx="23" cy="34"/>
              </a:xfrm>
              <a:custGeom>
                <a:avLst/>
                <a:gdLst>
                  <a:gd name="T0" fmla="*/ 1 w 23"/>
                  <a:gd name="T1" fmla="*/ 31 h 34"/>
                  <a:gd name="T2" fmla="*/ 3 w 23"/>
                  <a:gd name="T3" fmla="*/ 23 h 34"/>
                  <a:gd name="T4" fmla="*/ 4 w 23"/>
                  <a:gd name="T5" fmla="*/ 22 h 34"/>
                  <a:gd name="T6" fmla="*/ 6 w 23"/>
                  <a:gd name="T7" fmla="*/ 21 h 34"/>
                  <a:gd name="T8" fmla="*/ 7 w 23"/>
                  <a:gd name="T9" fmla="*/ 19 h 34"/>
                  <a:gd name="T10" fmla="*/ 8 w 23"/>
                  <a:gd name="T11" fmla="*/ 17 h 34"/>
                  <a:gd name="T12" fmla="*/ 9 w 23"/>
                  <a:gd name="T13" fmla="*/ 14 h 34"/>
                  <a:gd name="T14" fmla="*/ 10 w 23"/>
                  <a:gd name="T15" fmla="*/ 10 h 34"/>
                  <a:gd name="T16" fmla="*/ 11 w 23"/>
                  <a:gd name="T17" fmla="*/ 5 h 34"/>
                  <a:gd name="T18" fmla="*/ 12 w 23"/>
                  <a:gd name="T19" fmla="*/ 0 h 34"/>
                  <a:gd name="T20" fmla="*/ 22 w 23"/>
                  <a:gd name="T21" fmla="*/ 2 h 34"/>
                  <a:gd name="T22" fmla="*/ 21 w 23"/>
                  <a:gd name="T23" fmla="*/ 7 h 34"/>
                  <a:gd name="T24" fmla="*/ 20 w 23"/>
                  <a:gd name="T25" fmla="*/ 12 h 34"/>
                  <a:gd name="T26" fmla="*/ 19 w 23"/>
                  <a:gd name="T27" fmla="*/ 17 h 34"/>
                  <a:gd name="T28" fmla="*/ 17 w 23"/>
                  <a:gd name="T29" fmla="*/ 21 h 34"/>
                  <a:gd name="T30" fmla="*/ 16 w 23"/>
                  <a:gd name="T31" fmla="*/ 24 h 34"/>
                  <a:gd name="T32" fmla="*/ 14 w 23"/>
                  <a:gd name="T33" fmla="*/ 28 h 34"/>
                  <a:gd name="T34" fmla="*/ 11 w 23"/>
                  <a:gd name="T35" fmla="*/ 30 h 34"/>
                  <a:gd name="T36" fmla="*/ 7 w 23"/>
                  <a:gd name="T37" fmla="*/ 32 h 34"/>
                  <a:gd name="T38" fmla="*/ 9 w 23"/>
                  <a:gd name="T39" fmla="*/ 25 h 34"/>
                  <a:gd name="T40" fmla="*/ 7 w 23"/>
                  <a:gd name="T41" fmla="*/ 32 h 34"/>
                  <a:gd name="T42" fmla="*/ 5 w 23"/>
                  <a:gd name="T43" fmla="*/ 33 h 34"/>
                  <a:gd name="T44" fmla="*/ 3 w 23"/>
                  <a:gd name="T45" fmla="*/ 33 h 34"/>
                  <a:gd name="T46" fmla="*/ 2 w 23"/>
                  <a:gd name="T47" fmla="*/ 31 h 34"/>
                  <a:gd name="T48" fmla="*/ 1 w 23"/>
                  <a:gd name="T49" fmla="*/ 30 h 34"/>
                  <a:gd name="T50" fmla="*/ 0 w 23"/>
                  <a:gd name="T51" fmla="*/ 28 h 34"/>
                  <a:gd name="T52" fmla="*/ 0 w 23"/>
                  <a:gd name="T53" fmla="*/ 27 h 34"/>
                  <a:gd name="T54" fmla="*/ 1 w 23"/>
                  <a:gd name="T55" fmla="*/ 25 h 34"/>
                  <a:gd name="T56" fmla="*/ 3 w 23"/>
                  <a:gd name="T57" fmla="*/ 23 h 34"/>
                  <a:gd name="T58" fmla="*/ 1 w 23"/>
                  <a:gd name="T59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3" h="34">
                    <a:moveTo>
                      <a:pt x="1" y="31"/>
                    </a:moveTo>
                    <a:lnTo>
                      <a:pt x="3" y="23"/>
                    </a:lnTo>
                    <a:lnTo>
                      <a:pt x="4" y="22"/>
                    </a:lnTo>
                    <a:lnTo>
                      <a:pt x="6" y="21"/>
                    </a:lnTo>
                    <a:lnTo>
                      <a:pt x="7" y="19"/>
                    </a:lnTo>
                    <a:lnTo>
                      <a:pt x="8" y="17"/>
                    </a:lnTo>
                    <a:lnTo>
                      <a:pt x="9" y="14"/>
                    </a:lnTo>
                    <a:lnTo>
                      <a:pt x="10" y="10"/>
                    </a:lnTo>
                    <a:lnTo>
                      <a:pt x="11" y="5"/>
                    </a:lnTo>
                    <a:lnTo>
                      <a:pt x="12" y="0"/>
                    </a:lnTo>
                    <a:lnTo>
                      <a:pt x="22" y="2"/>
                    </a:lnTo>
                    <a:lnTo>
                      <a:pt x="21" y="7"/>
                    </a:lnTo>
                    <a:lnTo>
                      <a:pt x="20" y="12"/>
                    </a:lnTo>
                    <a:lnTo>
                      <a:pt x="19" y="17"/>
                    </a:lnTo>
                    <a:lnTo>
                      <a:pt x="17" y="21"/>
                    </a:lnTo>
                    <a:lnTo>
                      <a:pt x="16" y="24"/>
                    </a:lnTo>
                    <a:lnTo>
                      <a:pt x="14" y="28"/>
                    </a:lnTo>
                    <a:lnTo>
                      <a:pt x="11" y="30"/>
                    </a:lnTo>
                    <a:lnTo>
                      <a:pt x="7" y="32"/>
                    </a:lnTo>
                    <a:lnTo>
                      <a:pt x="9" y="25"/>
                    </a:lnTo>
                    <a:lnTo>
                      <a:pt x="7" y="32"/>
                    </a:lnTo>
                    <a:lnTo>
                      <a:pt x="5" y="33"/>
                    </a:lnTo>
                    <a:lnTo>
                      <a:pt x="3" y="33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1" y="25"/>
                    </a:lnTo>
                    <a:lnTo>
                      <a:pt x="3" y="23"/>
                    </a:lnTo>
                    <a:lnTo>
                      <a:pt x="1" y="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48" name="Freeform 280">
                <a:extLst>
                  <a:ext uri="{FF2B5EF4-FFF2-40B4-BE49-F238E27FC236}">
                    <a16:creationId xmlns:a16="http://schemas.microsoft.com/office/drawing/2014/main" id="{5C5E6558-387D-117E-A69A-2D4BBA014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" y="2818"/>
                <a:ext cx="34" cy="43"/>
              </a:xfrm>
              <a:custGeom>
                <a:avLst/>
                <a:gdLst>
                  <a:gd name="T0" fmla="*/ 2 w 34"/>
                  <a:gd name="T1" fmla="*/ 35 h 43"/>
                  <a:gd name="T2" fmla="*/ 7 w 34"/>
                  <a:gd name="T3" fmla="*/ 32 h 43"/>
                  <a:gd name="T4" fmla="*/ 7 w 34"/>
                  <a:gd name="T5" fmla="*/ 31 h 43"/>
                  <a:gd name="T6" fmla="*/ 10 w 34"/>
                  <a:gd name="T7" fmla="*/ 29 h 43"/>
                  <a:gd name="T8" fmla="*/ 13 w 34"/>
                  <a:gd name="T9" fmla="*/ 25 h 43"/>
                  <a:gd name="T10" fmla="*/ 17 w 34"/>
                  <a:gd name="T11" fmla="*/ 20 h 43"/>
                  <a:gd name="T12" fmla="*/ 20 w 34"/>
                  <a:gd name="T13" fmla="*/ 14 h 43"/>
                  <a:gd name="T14" fmla="*/ 22 w 34"/>
                  <a:gd name="T15" fmla="*/ 10 h 43"/>
                  <a:gd name="T16" fmla="*/ 22 w 34"/>
                  <a:gd name="T17" fmla="*/ 6 h 43"/>
                  <a:gd name="T18" fmla="*/ 23 w 34"/>
                  <a:gd name="T19" fmla="*/ 6 h 43"/>
                  <a:gd name="T20" fmla="*/ 31 w 34"/>
                  <a:gd name="T21" fmla="*/ 0 h 43"/>
                  <a:gd name="T22" fmla="*/ 33 w 34"/>
                  <a:gd name="T23" fmla="*/ 6 h 43"/>
                  <a:gd name="T24" fmla="*/ 32 w 34"/>
                  <a:gd name="T25" fmla="*/ 12 h 43"/>
                  <a:gd name="T26" fmla="*/ 29 w 34"/>
                  <a:gd name="T27" fmla="*/ 19 h 43"/>
                  <a:gd name="T28" fmla="*/ 25 w 34"/>
                  <a:gd name="T29" fmla="*/ 25 h 43"/>
                  <a:gd name="T30" fmla="*/ 21 w 34"/>
                  <a:gd name="T31" fmla="*/ 31 h 43"/>
                  <a:gd name="T32" fmla="*/ 17 w 34"/>
                  <a:gd name="T33" fmla="*/ 37 h 43"/>
                  <a:gd name="T34" fmla="*/ 12 w 34"/>
                  <a:gd name="T35" fmla="*/ 40 h 43"/>
                  <a:gd name="T36" fmla="*/ 6 w 34"/>
                  <a:gd name="T37" fmla="*/ 42 h 43"/>
                  <a:gd name="T38" fmla="*/ 11 w 34"/>
                  <a:gd name="T39" fmla="*/ 39 h 43"/>
                  <a:gd name="T40" fmla="*/ 6 w 34"/>
                  <a:gd name="T41" fmla="*/ 42 h 43"/>
                  <a:gd name="T42" fmla="*/ 4 w 34"/>
                  <a:gd name="T43" fmla="*/ 41 h 43"/>
                  <a:gd name="T44" fmla="*/ 2 w 34"/>
                  <a:gd name="T45" fmla="*/ 40 h 43"/>
                  <a:gd name="T46" fmla="*/ 2 w 34"/>
                  <a:gd name="T47" fmla="*/ 39 h 43"/>
                  <a:gd name="T48" fmla="*/ 0 w 34"/>
                  <a:gd name="T49" fmla="*/ 36 h 43"/>
                  <a:gd name="T50" fmla="*/ 2 w 34"/>
                  <a:gd name="T51" fmla="*/ 35 h 43"/>
                  <a:gd name="T52" fmla="*/ 3 w 34"/>
                  <a:gd name="T53" fmla="*/ 33 h 43"/>
                  <a:gd name="T54" fmla="*/ 5 w 34"/>
                  <a:gd name="T55" fmla="*/ 32 h 43"/>
                  <a:gd name="T56" fmla="*/ 7 w 34"/>
                  <a:gd name="T57" fmla="*/ 32 h 43"/>
                  <a:gd name="T58" fmla="*/ 2 w 34"/>
                  <a:gd name="T59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" h="43">
                    <a:moveTo>
                      <a:pt x="2" y="35"/>
                    </a:moveTo>
                    <a:lnTo>
                      <a:pt x="7" y="32"/>
                    </a:lnTo>
                    <a:lnTo>
                      <a:pt x="7" y="31"/>
                    </a:lnTo>
                    <a:lnTo>
                      <a:pt x="10" y="29"/>
                    </a:lnTo>
                    <a:lnTo>
                      <a:pt x="13" y="25"/>
                    </a:lnTo>
                    <a:lnTo>
                      <a:pt x="17" y="20"/>
                    </a:lnTo>
                    <a:lnTo>
                      <a:pt x="20" y="14"/>
                    </a:lnTo>
                    <a:lnTo>
                      <a:pt x="22" y="10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31" y="0"/>
                    </a:lnTo>
                    <a:lnTo>
                      <a:pt x="33" y="6"/>
                    </a:lnTo>
                    <a:lnTo>
                      <a:pt x="32" y="12"/>
                    </a:lnTo>
                    <a:lnTo>
                      <a:pt x="29" y="19"/>
                    </a:lnTo>
                    <a:lnTo>
                      <a:pt x="25" y="25"/>
                    </a:lnTo>
                    <a:lnTo>
                      <a:pt x="21" y="31"/>
                    </a:lnTo>
                    <a:lnTo>
                      <a:pt x="17" y="37"/>
                    </a:lnTo>
                    <a:lnTo>
                      <a:pt x="12" y="40"/>
                    </a:lnTo>
                    <a:lnTo>
                      <a:pt x="6" y="42"/>
                    </a:lnTo>
                    <a:lnTo>
                      <a:pt x="11" y="39"/>
                    </a:lnTo>
                    <a:lnTo>
                      <a:pt x="6" y="42"/>
                    </a:lnTo>
                    <a:lnTo>
                      <a:pt x="4" y="41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0" y="36"/>
                    </a:lnTo>
                    <a:lnTo>
                      <a:pt x="2" y="35"/>
                    </a:lnTo>
                    <a:lnTo>
                      <a:pt x="3" y="33"/>
                    </a:lnTo>
                    <a:lnTo>
                      <a:pt x="5" y="32"/>
                    </a:lnTo>
                    <a:lnTo>
                      <a:pt x="7" y="32"/>
                    </a:lnTo>
                    <a:lnTo>
                      <a:pt x="2" y="3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49" name="Freeform 281">
                <a:extLst>
                  <a:ext uri="{FF2B5EF4-FFF2-40B4-BE49-F238E27FC236}">
                    <a16:creationId xmlns:a16="http://schemas.microsoft.com/office/drawing/2014/main" id="{3FC7C9A2-B31D-7CD2-1418-BB556A346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2853"/>
                <a:ext cx="79" cy="37"/>
              </a:xfrm>
              <a:custGeom>
                <a:avLst/>
                <a:gdLst>
                  <a:gd name="T0" fmla="*/ 7 w 79"/>
                  <a:gd name="T1" fmla="*/ 11 h 37"/>
                  <a:gd name="T2" fmla="*/ 9 w 79"/>
                  <a:gd name="T3" fmla="*/ 4 h 37"/>
                  <a:gd name="T4" fmla="*/ 12 w 79"/>
                  <a:gd name="T5" fmla="*/ 9 h 37"/>
                  <a:gd name="T6" fmla="*/ 14 w 79"/>
                  <a:gd name="T7" fmla="*/ 13 h 37"/>
                  <a:gd name="T8" fmla="*/ 17 w 79"/>
                  <a:gd name="T9" fmla="*/ 17 h 37"/>
                  <a:gd name="T10" fmla="*/ 21 w 79"/>
                  <a:gd name="T11" fmla="*/ 20 h 37"/>
                  <a:gd name="T12" fmla="*/ 25 w 79"/>
                  <a:gd name="T13" fmla="*/ 23 h 37"/>
                  <a:gd name="T14" fmla="*/ 28 w 79"/>
                  <a:gd name="T15" fmla="*/ 25 h 37"/>
                  <a:gd name="T16" fmla="*/ 32 w 79"/>
                  <a:gd name="T17" fmla="*/ 26 h 37"/>
                  <a:gd name="T18" fmla="*/ 36 w 79"/>
                  <a:gd name="T19" fmla="*/ 26 h 37"/>
                  <a:gd name="T20" fmla="*/ 39 w 79"/>
                  <a:gd name="T21" fmla="*/ 26 h 37"/>
                  <a:gd name="T22" fmla="*/ 44 w 79"/>
                  <a:gd name="T23" fmla="*/ 25 h 37"/>
                  <a:gd name="T24" fmla="*/ 48 w 79"/>
                  <a:gd name="T25" fmla="*/ 23 h 37"/>
                  <a:gd name="T26" fmla="*/ 52 w 79"/>
                  <a:gd name="T27" fmla="*/ 20 h 37"/>
                  <a:gd name="T28" fmla="*/ 56 w 79"/>
                  <a:gd name="T29" fmla="*/ 17 h 37"/>
                  <a:gd name="T30" fmla="*/ 61 w 79"/>
                  <a:gd name="T31" fmla="*/ 12 h 37"/>
                  <a:gd name="T32" fmla="*/ 65 w 79"/>
                  <a:gd name="T33" fmla="*/ 6 h 37"/>
                  <a:gd name="T34" fmla="*/ 69 w 79"/>
                  <a:gd name="T35" fmla="*/ 0 h 37"/>
                  <a:gd name="T36" fmla="*/ 78 w 79"/>
                  <a:gd name="T37" fmla="*/ 4 h 37"/>
                  <a:gd name="T38" fmla="*/ 73 w 79"/>
                  <a:gd name="T39" fmla="*/ 12 h 37"/>
                  <a:gd name="T40" fmla="*/ 69 w 79"/>
                  <a:gd name="T41" fmla="*/ 19 h 37"/>
                  <a:gd name="T42" fmla="*/ 63 w 79"/>
                  <a:gd name="T43" fmla="*/ 24 h 37"/>
                  <a:gd name="T44" fmla="*/ 58 w 79"/>
                  <a:gd name="T45" fmla="*/ 29 h 37"/>
                  <a:gd name="T46" fmla="*/ 53 w 79"/>
                  <a:gd name="T47" fmla="*/ 32 h 37"/>
                  <a:gd name="T48" fmla="*/ 47 w 79"/>
                  <a:gd name="T49" fmla="*/ 35 h 37"/>
                  <a:gd name="T50" fmla="*/ 41 w 79"/>
                  <a:gd name="T51" fmla="*/ 36 h 37"/>
                  <a:gd name="T52" fmla="*/ 36 w 79"/>
                  <a:gd name="T53" fmla="*/ 36 h 37"/>
                  <a:gd name="T54" fmla="*/ 30 w 79"/>
                  <a:gd name="T55" fmla="*/ 36 h 37"/>
                  <a:gd name="T56" fmla="*/ 24 w 79"/>
                  <a:gd name="T57" fmla="*/ 34 h 37"/>
                  <a:gd name="T58" fmla="*/ 19 w 79"/>
                  <a:gd name="T59" fmla="*/ 32 h 37"/>
                  <a:gd name="T60" fmla="*/ 15 w 79"/>
                  <a:gd name="T61" fmla="*/ 28 h 37"/>
                  <a:gd name="T62" fmla="*/ 10 w 79"/>
                  <a:gd name="T63" fmla="*/ 24 h 37"/>
                  <a:gd name="T64" fmla="*/ 6 w 79"/>
                  <a:gd name="T65" fmla="*/ 20 h 37"/>
                  <a:gd name="T66" fmla="*/ 3 w 79"/>
                  <a:gd name="T67" fmla="*/ 14 h 37"/>
                  <a:gd name="T68" fmla="*/ 0 w 79"/>
                  <a:gd name="T69" fmla="*/ 8 h 37"/>
                  <a:gd name="T70" fmla="*/ 3 w 79"/>
                  <a:gd name="T71" fmla="*/ 1 h 37"/>
                  <a:gd name="T72" fmla="*/ 0 w 79"/>
                  <a:gd name="T73" fmla="*/ 8 h 37"/>
                  <a:gd name="T74" fmla="*/ 0 w 79"/>
                  <a:gd name="T75" fmla="*/ 6 h 37"/>
                  <a:gd name="T76" fmla="*/ 0 w 79"/>
                  <a:gd name="T77" fmla="*/ 4 h 37"/>
                  <a:gd name="T78" fmla="*/ 1 w 79"/>
                  <a:gd name="T79" fmla="*/ 3 h 37"/>
                  <a:gd name="T80" fmla="*/ 3 w 79"/>
                  <a:gd name="T81" fmla="*/ 1 h 37"/>
                  <a:gd name="T82" fmla="*/ 5 w 79"/>
                  <a:gd name="T83" fmla="*/ 1 h 37"/>
                  <a:gd name="T84" fmla="*/ 7 w 79"/>
                  <a:gd name="T85" fmla="*/ 1 h 37"/>
                  <a:gd name="T86" fmla="*/ 8 w 79"/>
                  <a:gd name="T87" fmla="*/ 2 h 37"/>
                  <a:gd name="T88" fmla="*/ 9 w 79"/>
                  <a:gd name="T89" fmla="*/ 4 h 37"/>
                  <a:gd name="T90" fmla="*/ 7 w 79"/>
                  <a:gd name="T91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9" h="37">
                    <a:moveTo>
                      <a:pt x="7" y="11"/>
                    </a:moveTo>
                    <a:lnTo>
                      <a:pt x="9" y="4"/>
                    </a:lnTo>
                    <a:lnTo>
                      <a:pt x="12" y="9"/>
                    </a:lnTo>
                    <a:lnTo>
                      <a:pt x="14" y="13"/>
                    </a:lnTo>
                    <a:lnTo>
                      <a:pt x="17" y="17"/>
                    </a:lnTo>
                    <a:lnTo>
                      <a:pt x="21" y="20"/>
                    </a:lnTo>
                    <a:lnTo>
                      <a:pt x="25" y="23"/>
                    </a:lnTo>
                    <a:lnTo>
                      <a:pt x="28" y="25"/>
                    </a:lnTo>
                    <a:lnTo>
                      <a:pt x="32" y="26"/>
                    </a:lnTo>
                    <a:lnTo>
                      <a:pt x="36" y="26"/>
                    </a:lnTo>
                    <a:lnTo>
                      <a:pt x="39" y="26"/>
                    </a:lnTo>
                    <a:lnTo>
                      <a:pt x="44" y="25"/>
                    </a:lnTo>
                    <a:lnTo>
                      <a:pt x="48" y="23"/>
                    </a:lnTo>
                    <a:lnTo>
                      <a:pt x="52" y="20"/>
                    </a:lnTo>
                    <a:lnTo>
                      <a:pt x="56" y="17"/>
                    </a:lnTo>
                    <a:lnTo>
                      <a:pt x="61" y="12"/>
                    </a:lnTo>
                    <a:lnTo>
                      <a:pt x="65" y="6"/>
                    </a:lnTo>
                    <a:lnTo>
                      <a:pt x="69" y="0"/>
                    </a:lnTo>
                    <a:lnTo>
                      <a:pt x="78" y="4"/>
                    </a:lnTo>
                    <a:lnTo>
                      <a:pt x="73" y="12"/>
                    </a:lnTo>
                    <a:lnTo>
                      <a:pt x="69" y="19"/>
                    </a:lnTo>
                    <a:lnTo>
                      <a:pt x="63" y="24"/>
                    </a:lnTo>
                    <a:lnTo>
                      <a:pt x="58" y="29"/>
                    </a:lnTo>
                    <a:lnTo>
                      <a:pt x="53" y="32"/>
                    </a:lnTo>
                    <a:lnTo>
                      <a:pt x="47" y="35"/>
                    </a:lnTo>
                    <a:lnTo>
                      <a:pt x="41" y="36"/>
                    </a:lnTo>
                    <a:lnTo>
                      <a:pt x="36" y="36"/>
                    </a:lnTo>
                    <a:lnTo>
                      <a:pt x="30" y="36"/>
                    </a:lnTo>
                    <a:lnTo>
                      <a:pt x="24" y="34"/>
                    </a:lnTo>
                    <a:lnTo>
                      <a:pt x="19" y="32"/>
                    </a:lnTo>
                    <a:lnTo>
                      <a:pt x="15" y="28"/>
                    </a:lnTo>
                    <a:lnTo>
                      <a:pt x="10" y="24"/>
                    </a:lnTo>
                    <a:lnTo>
                      <a:pt x="6" y="20"/>
                    </a:lnTo>
                    <a:lnTo>
                      <a:pt x="3" y="14"/>
                    </a:lnTo>
                    <a:lnTo>
                      <a:pt x="0" y="8"/>
                    </a:lnTo>
                    <a:lnTo>
                      <a:pt x="3" y="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9" y="4"/>
                    </a:lnTo>
                    <a:lnTo>
                      <a:pt x="7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50" name="Freeform 282">
                <a:extLst>
                  <a:ext uri="{FF2B5EF4-FFF2-40B4-BE49-F238E27FC236}">
                    <a16:creationId xmlns:a16="http://schemas.microsoft.com/office/drawing/2014/main" id="{C65C2C73-7BC9-D01C-E8DC-D74FE7883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2822"/>
                <a:ext cx="38" cy="43"/>
              </a:xfrm>
              <a:custGeom>
                <a:avLst/>
                <a:gdLst>
                  <a:gd name="T0" fmla="*/ 35 w 38"/>
                  <a:gd name="T1" fmla="*/ 9 h 43"/>
                  <a:gd name="T2" fmla="*/ 36 w 38"/>
                  <a:gd name="T3" fmla="*/ 8 h 43"/>
                  <a:gd name="T4" fmla="*/ 33 w 38"/>
                  <a:gd name="T5" fmla="*/ 13 h 43"/>
                  <a:gd name="T6" fmla="*/ 30 w 38"/>
                  <a:gd name="T7" fmla="*/ 17 h 43"/>
                  <a:gd name="T8" fmla="*/ 27 w 38"/>
                  <a:gd name="T9" fmla="*/ 22 h 43"/>
                  <a:gd name="T10" fmla="*/ 23 w 38"/>
                  <a:gd name="T11" fmla="*/ 27 h 43"/>
                  <a:gd name="T12" fmla="*/ 19 w 38"/>
                  <a:gd name="T13" fmla="*/ 31 h 43"/>
                  <a:gd name="T14" fmla="*/ 14 w 38"/>
                  <a:gd name="T15" fmla="*/ 35 h 43"/>
                  <a:gd name="T16" fmla="*/ 9 w 38"/>
                  <a:gd name="T17" fmla="*/ 39 h 43"/>
                  <a:gd name="T18" fmla="*/ 4 w 38"/>
                  <a:gd name="T19" fmla="*/ 42 h 43"/>
                  <a:gd name="T20" fmla="*/ 0 w 38"/>
                  <a:gd name="T21" fmla="*/ 32 h 43"/>
                  <a:gd name="T22" fmla="*/ 4 w 38"/>
                  <a:gd name="T23" fmla="*/ 30 h 43"/>
                  <a:gd name="T24" fmla="*/ 8 w 38"/>
                  <a:gd name="T25" fmla="*/ 27 h 43"/>
                  <a:gd name="T26" fmla="*/ 12 w 38"/>
                  <a:gd name="T27" fmla="*/ 24 h 43"/>
                  <a:gd name="T28" fmla="*/ 16 w 38"/>
                  <a:gd name="T29" fmla="*/ 20 h 43"/>
                  <a:gd name="T30" fmla="*/ 19 w 38"/>
                  <a:gd name="T31" fmla="*/ 16 h 43"/>
                  <a:gd name="T32" fmla="*/ 22 w 38"/>
                  <a:gd name="T33" fmla="*/ 12 h 43"/>
                  <a:gd name="T34" fmla="*/ 25 w 38"/>
                  <a:gd name="T35" fmla="*/ 7 h 43"/>
                  <a:gd name="T36" fmla="*/ 28 w 38"/>
                  <a:gd name="T37" fmla="*/ 2 h 43"/>
                  <a:gd name="T38" fmla="*/ 29 w 38"/>
                  <a:gd name="T39" fmla="*/ 1 h 43"/>
                  <a:gd name="T40" fmla="*/ 28 w 38"/>
                  <a:gd name="T41" fmla="*/ 2 h 43"/>
                  <a:gd name="T42" fmla="*/ 29 w 38"/>
                  <a:gd name="T43" fmla="*/ 1 h 43"/>
                  <a:gd name="T44" fmla="*/ 31 w 38"/>
                  <a:gd name="T45" fmla="*/ 0 h 43"/>
                  <a:gd name="T46" fmla="*/ 33 w 38"/>
                  <a:gd name="T47" fmla="*/ 0 h 43"/>
                  <a:gd name="T48" fmla="*/ 34 w 38"/>
                  <a:gd name="T49" fmla="*/ 1 h 43"/>
                  <a:gd name="T50" fmla="*/ 36 w 38"/>
                  <a:gd name="T51" fmla="*/ 2 h 43"/>
                  <a:gd name="T52" fmla="*/ 37 w 38"/>
                  <a:gd name="T53" fmla="*/ 4 h 43"/>
                  <a:gd name="T54" fmla="*/ 37 w 38"/>
                  <a:gd name="T55" fmla="*/ 6 h 43"/>
                  <a:gd name="T56" fmla="*/ 36 w 38"/>
                  <a:gd name="T57" fmla="*/ 8 h 43"/>
                  <a:gd name="T58" fmla="*/ 35 w 38"/>
                  <a:gd name="T59" fmla="*/ 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8" h="43">
                    <a:moveTo>
                      <a:pt x="35" y="9"/>
                    </a:moveTo>
                    <a:lnTo>
                      <a:pt x="36" y="8"/>
                    </a:lnTo>
                    <a:lnTo>
                      <a:pt x="33" y="13"/>
                    </a:lnTo>
                    <a:lnTo>
                      <a:pt x="30" y="17"/>
                    </a:lnTo>
                    <a:lnTo>
                      <a:pt x="27" y="22"/>
                    </a:lnTo>
                    <a:lnTo>
                      <a:pt x="23" y="27"/>
                    </a:lnTo>
                    <a:lnTo>
                      <a:pt x="19" y="31"/>
                    </a:lnTo>
                    <a:lnTo>
                      <a:pt x="14" y="35"/>
                    </a:lnTo>
                    <a:lnTo>
                      <a:pt x="9" y="39"/>
                    </a:lnTo>
                    <a:lnTo>
                      <a:pt x="4" y="42"/>
                    </a:lnTo>
                    <a:lnTo>
                      <a:pt x="0" y="32"/>
                    </a:lnTo>
                    <a:lnTo>
                      <a:pt x="4" y="30"/>
                    </a:lnTo>
                    <a:lnTo>
                      <a:pt x="8" y="27"/>
                    </a:lnTo>
                    <a:lnTo>
                      <a:pt x="12" y="24"/>
                    </a:lnTo>
                    <a:lnTo>
                      <a:pt x="16" y="20"/>
                    </a:lnTo>
                    <a:lnTo>
                      <a:pt x="19" y="16"/>
                    </a:lnTo>
                    <a:lnTo>
                      <a:pt x="22" y="12"/>
                    </a:lnTo>
                    <a:lnTo>
                      <a:pt x="25" y="7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6" y="2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36" y="8"/>
                    </a:lnTo>
                    <a:lnTo>
                      <a:pt x="35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51" name="Freeform 283">
                <a:extLst>
                  <a:ext uri="{FF2B5EF4-FFF2-40B4-BE49-F238E27FC236}">
                    <a16:creationId xmlns:a16="http://schemas.microsoft.com/office/drawing/2014/main" id="{EC30BE40-0581-639F-B590-9C26F40F9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1" y="2716"/>
                <a:ext cx="72" cy="116"/>
              </a:xfrm>
              <a:custGeom>
                <a:avLst/>
                <a:gdLst>
                  <a:gd name="T0" fmla="*/ 63 w 72"/>
                  <a:gd name="T1" fmla="*/ 9 h 116"/>
                  <a:gd name="T2" fmla="*/ 68 w 72"/>
                  <a:gd name="T3" fmla="*/ 10 h 116"/>
                  <a:gd name="T4" fmla="*/ 60 w 72"/>
                  <a:gd name="T5" fmla="*/ 13 h 116"/>
                  <a:gd name="T6" fmla="*/ 53 w 72"/>
                  <a:gd name="T7" fmla="*/ 17 h 116"/>
                  <a:gd name="T8" fmla="*/ 48 w 72"/>
                  <a:gd name="T9" fmla="*/ 22 h 116"/>
                  <a:gd name="T10" fmla="*/ 44 w 72"/>
                  <a:gd name="T11" fmla="*/ 28 h 116"/>
                  <a:gd name="T12" fmla="*/ 40 w 72"/>
                  <a:gd name="T13" fmla="*/ 34 h 116"/>
                  <a:gd name="T14" fmla="*/ 37 w 72"/>
                  <a:gd name="T15" fmla="*/ 41 h 116"/>
                  <a:gd name="T16" fmla="*/ 34 w 72"/>
                  <a:gd name="T17" fmla="*/ 49 h 116"/>
                  <a:gd name="T18" fmla="*/ 32 w 72"/>
                  <a:gd name="T19" fmla="*/ 57 h 116"/>
                  <a:gd name="T20" fmla="*/ 30 w 72"/>
                  <a:gd name="T21" fmla="*/ 65 h 116"/>
                  <a:gd name="T22" fmla="*/ 28 w 72"/>
                  <a:gd name="T23" fmla="*/ 74 h 116"/>
                  <a:gd name="T24" fmla="*/ 26 w 72"/>
                  <a:gd name="T25" fmla="*/ 82 h 116"/>
                  <a:gd name="T26" fmla="*/ 23 w 72"/>
                  <a:gd name="T27" fmla="*/ 90 h 116"/>
                  <a:gd name="T28" fmla="*/ 21 w 72"/>
                  <a:gd name="T29" fmla="*/ 97 h 116"/>
                  <a:gd name="T30" fmla="*/ 17 w 72"/>
                  <a:gd name="T31" fmla="*/ 104 h 116"/>
                  <a:gd name="T32" fmla="*/ 13 w 72"/>
                  <a:gd name="T33" fmla="*/ 110 h 116"/>
                  <a:gd name="T34" fmla="*/ 7 w 72"/>
                  <a:gd name="T35" fmla="*/ 115 h 116"/>
                  <a:gd name="T36" fmla="*/ 0 w 72"/>
                  <a:gd name="T37" fmla="*/ 107 h 116"/>
                  <a:gd name="T38" fmla="*/ 5 w 72"/>
                  <a:gd name="T39" fmla="*/ 103 h 116"/>
                  <a:gd name="T40" fmla="*/ 8 w 72"/>
                  <a:gd name="T41" fmla="*/ 99 h 116"/>
                  <a:gd name="T42" fmla="*/ 11 w 72"/>
                  <a:gd name="T43" fmla="*/ 93 h 116"/>
                  <a:gd name="T44" fmla="*/ 14 w 72"/>
                  <a:gd name="T45" fmla="*/ 86 h 116"/>
                  <a:gd name="T46" fmla="*/ 16 w 72"/>
                  <a:gd name="T47" fmla="*/ 79 h 116"/>
                  <a:gd name="T48" fmla="*/ 18 w 72"/>
                  <a:gd name="T49" fmla="*/ 71 h 116"/>
                  <a:gd name="T50" fmla="*/ 20 w 72"/>
                  <a:gd name="T51" fmla="*/ 63 h 116"/>
                  <a:gd name="T52" fmla="*/ 22 w 72"/>
                  <a:gd name="T53" fmla="*/ 54 h 116"/>
                  <a:gd name="T54" fmla="*/ 24 w 72"/>
                  <a:gd name="T55" fmla="*/ 46 h 116"/>
                  <a:gd name="T56" fmla="*/ 28 w 72"/>
                  <a:gd name="T57" fmla="*/ 38 h 116"/>
                  <a:gd name="T58" fmla="*/ 31 w 72"/>
                  <a:gd name="T59" fmla="*/ 30 h 116"/>
                  <a:gd name="T60" fmla="*/ 35 w 72"/>
                  <a:gd name="T61" fmla="*/ 22 h 116"/>
                  <a:gd name="T62" fmla="*/ 41 w 72"/>
                  <a:gd name="T63" fmla="*/ 15 h 116"/>
                  <a:gd name="T64" fmla="*/ 47 w 72"/>
                  <a:gd name="T65" fmla="*/ 9 h 116"/>
                  <a:gd name="T66" fmla="*/ 55 w 72"/>
                  <a:gd name="T67" fmla="*/ 4 h 116"/>
                  <a:gd name="T68" fmla="*/ 65 w 72"/>
                  <a:gd name="T69" fmla="*/ 0 h 116"/>
                  <a:gd name="T70" fmla="*/ 69 w 72"/>
                  <a:gd name="T71" fmla="*/ 1 h 116"/>
                  <a:gd name="T72" fmla="*/ 65 w 72"/>
                  <a:gd name="T73" fmla="*/ 0 h 116"/>
                  <a:gd name="T74" fmla="*/ 67 w 72"/>
                  <a:gd name="T75" fmla="*/ 0 h 116"/>
                  <a:gd name="T76" fmla="*/ 69 w 72"/>
                  <a:gd name="T77" fmla="*/ 1 h 116"/>
                  <a:gd name="T78" fmla="*/ 70 w 72"/>
                  <a:gd name="T79" fmla="*/ 2 h 116"/>
                  <a:gd name="T80" fmla="*/ 71 w 72"/>
                  <a:gd name="T81" fmla="*/ 4 h 116"/>
                  <a:gd name="T82" fmla="*/ 71 w 72"/>
                  <a:gd name="T83" fmla="*/ 6 h 116"/>
                  <a:gd name="T84" fmla="*/ 71 w 72"/>
                  <a:gd name="T85" fmla="*/ 7 h 116"/>
                  <a:gd name="T86" fmla="*/ 70 w 72"/>
                  <a:gd name="T87" fmla="*/ 9 h 116"/>
                  <a:gd name="T88" fmla="*/ 68 w 72"/>
                  <a:gd name="T89" fmla="*/ 10 h 116"/>
                  <a:gd name="T90" fmla="*/ 63 w 72"/>
                  <a:gd name="T91" fmla="*/ 9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2" h="116">
                    <a:moveTo>
                      <a:pt x="63" y="9"/>
                    </a:moveTo>
                    <a:lnTo>
                      <a:pt x="68" y="10"/>
                    </a:lnTo>
                    <a:lnTo>
                      <a:pt x="60" y="13"/>
                    </a:lnTo>
                    <a:lnTo>
                      <a:pt x="53" y="17"/>
                    </a:lnTo>
                    <a:lnTo>
                      <a:pt x="48" y="22"/>
                    </a:lnTo>
                    <a:lnTo>
                      <a:pt x="44" y="28"/>
                    </a:lnTo>
                    <a:lnTo>
                      <a:pt x="40" y="34"/>
                    </a:lnTo>
                    <a:lnTo>
                      <a:pt x="37" y="41"/>
                    </a:lnTo>
                    <a:lnTo>
                      <a:pt x="34" y="49"/>
                    </a:lnTo>
                    <a:lnTo>
                      <a:pt x="32" y="57"/>
                    </a:lnTo>
                    <a:lnTo>
                      <a:pt x="30" y="65"/>
                    </a:lnTo>
                    <a:lnTo>
                      <a:pt x="28" y="74"/>
                    </a:lnTo>
                    <a:lnTo>
                      <a:pt x="26" y="82"/>
                    </a:lnTo>
                    <a:lnTo>
                      <a:pt x="23" y="90"/>
                    </a:lnTo>
                    <a:lnTo>
                      <a:pt x="21" y="97"/>
                    </a:lnTo>
                    <a:lnTo>
                      <a:pt x="17" y="104"/>
                    </a:lnTo>
                    <a:lnTo>
                      <a:pt x="13" y="110"/>
                    </a:lnTo>
                    <a:lnTo>
                      <a:pt x="7" y="115"/>
                    </a:lnTo>
                    <a:lnTo>
                      <a:pt x="0" y="107"/>
                    </a:lnTo>
                    <a:lnTo>
                      <a:pt x="5" y="103"/>
                    </a:lnTo>
                    <a:lnTo>
                      <a:pt x="8" y="99"/>
                    </a:lnTo>
                    <a:lnTo>
                      <a:pt x="11" y="93"/>
                    </a:lnTo>
                    <a:lnTo>
                      <a:pt x="14" y="86"/>
                    </a:lnTo>
                    <a:lnTo>
                      <a:pt x="16" y="79"/>
                    </a:lnTo>
                    <a:lnTo>
                      <a:pt x="18" y="71"/>
                    </a:lnTo>
                    <a:lnTo>
                      <a:pt x="20" y="63"/>
                    </a:lnTo>
                    <a:lnTo>
                      <a:pt x="22" y="54"/>
                    </a:lnTo>
                    <a:lnTo>
                      <a:pt x="24" y="46"/>
                    </a:lnTo>
                    <a:lnTo>
                      <a:pt x="28" y="38"/>
                    </a:lnTo>
                    <a:lnTo>
                      <a:pt x="31" y="30"/>
                    </a:lnTo>
                    <a:lnTo>
                      <a:pt x="35" y="22"/>
                    </a:lnTo>
                    <a:lnTo>
                      <a:pt x="41" y="15"/>
                    </a:lnTo>
                    <a:lnTo>
                      <a:pt x="47" y="9"/>
                    </a:lnTo>
                    <a:lnTo>
                      <a:pt x="55" y="4"/>
                    </a:lnTo>
                    <a:lnTo>
                      <a:pt x="65" y="0"/>
                    </a:lnTo>
                    <a:lnTo>
                      <a:pt x="69" y="1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9" y="1"/>
                    </a:lnTo>
                    <a:lnTo>
                      <a:pt x="70" y="2"/>
                    </a:lnTo>
                    <a:lnTo>
                      <a:pt x="71" y="4"/>
                    </a:lnTo>
                    <a:lnTo>
                      <a:pt x="71" y="6"/>
                    </a:lnTo>
                    <a:lnTo>
                      <a:pt x="71" y="7"/>
                    </a:lnTo>
                    <a:lnTo>
                      <a:pt x="70" y="9"/>
                    </a:lnTo>
                    <a:lnTo>
                      <a:pt x="68" y="10"/>
                    </a:lnTo>
                    <a:lnTo>
                      <a:pt x="63" y="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52" name="Freeform 284">
                <a:extLst>
                  <a:ext uri="{FF2B5EF4-FFF2-40B4-BE49-F238E27FC236}">
                    <a16:creationId xmlns:a16="http://schemas.microsoft.com/office/drawing/2014/main" id="{4AD40503-A853-D645-19F8-F572C0EE8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6" y="2717"/>
                <a:ext cx="207" cy="40"/>
              </a:xfrm>
              <a:custGeom>
                <a:avLst/>
                <a:gdLst>
                  <a:gd name="T0" fmla="*/ 201 w 207"/>
                  <a:gd name="T1" fmla="*/ 25 h 40"/>
                  <a:gd name="T2" fmla="*/ 191 w 207"/>
                  <a:gd name="T3" fmla="*/ 28 h 40"/>
                  <a:gd name="T4" fmla="*/ 181 w 207"/>
                  <a:gd name="T5" fmla="*/ 30 h 40"/>
                  <a:gd name="T6" fmla="*/ 170 w 207"/>
                  <a:gd name="T7" fmla="*/ 33 h 40"/>
                  <a:gd name="T8" fmla="*/ 158 w 207"/>
                  <a:gd name="T9" fmla="*/ 35 h 40"/>
                  <a:gd name="T10" fmla="*/ 146 w 207"/>
                  <a:gd name="T11" fmla="*/ 37 h 40"/>
                  <a:gd name="T12" fmla="*/ 134 w 207"/>
                  <a:gd name="T13" fmla="*/ 38 h 40"/>
                  <a:gd name="T14" fmla="*/ 121 w 207"/>
                  <a:gd name="T15" fmla="*/ 39 h 40"/>
                  <a:gd name="T16" fmla="*/ 108 w 207"/>
                  <a:gd name="T17" fmla="*/ 39 h 40"/>
                  <a:gd name="T18" fmla="*/ 95 w 207"/>
                  <a:gd name="T19" fmla="*/ 39 h 40"/>
                  <a:gd name="T20" fmla="*/ 82 w 207"/>
                  <a:gd name="T21" fmla="*/ 37 h 40"/>
                  <a:gd name="T22" fmla="*/ 68 w 207"/>
                  <a:gd name="T23" fmla="*/ 35 h 40"/>
                  <a:gd name="T24" fmla="*/ 54 w 207"/>
                  <a:gd name="T25" fmla="*/ 32 h 40"/>
                  <a:gd name="T26" fmla="*/ 41 w 207"/>
                  <a:gd name="T27" fmla="*/ 28 h 40"/>
                  <a:gd name="T28" fmla="*/ 27 w 207"/>
                  <a:gd name="T29" fmla="*/ 23 h 40"/>
                  <a:gd name="T30" fmla="*/ 14 w 207"/>
                  <a:gd name="T31" fmla="*/ 16 h 40"/>
                  <a:gd name="T32" fmla="*/ 0 w 207"/>
                  <a:gd name="T33" fmla="*/ 8 h 40"/>
                  <a:gd name="T34" fmla="*/ 12 w 207"/>
                  <a:gd name="T35" fmla="*/ 4 h 40"/>
                  <a:gd name="T36" fmla="*/ 25 w 207"/>
                  <a:gd name="T37" fmla="*/ 10 h 40"/>
                  <a:gd name="T38" fmla="*/ 37 w 207"/>
                  <a:gd name="T39" fmla="*/ 16 h 40"/>
                  <a:gd name="T40" fmla="*/ 51 w 207"/>
                  <a:gd name="T41" fmla="*/ 20 h 40"/>
                  <a:gd name="T42" fmla="*/ 63 w 207"/>
                  <a:gd name="T43" fmla="*/ 24 h 40"/>
                  <a:gd name="T44" fmla="*/ 76 w 207"/>
                  <a:gd name="T45" fmla="*/ 26 h 40"/>
                  <a:gd name="T46" fmla="*/ 89 w 207"/>
                  <a:gd name="T47" fmla="*/ 28 h 40"/>
                  <a:gd name="T48" fmla="*/ 102 w 207"/>
                  <a:gd name="T49" fmla="*/ 29 h 40"/>
                  <a:gd name="T50" fmla="*/ 115 w 207"/>
                  <a:gd name="T51" fmla="*/ 29 h 40"/>
                  <a:gd name="T52" fmla="*/ 127 w 207"/>
                  <a:gd name="T53" fmla="*/ 28 h 40"/>
                  <a:gd name="T54" fmla="*/ 139 w 207"/>
                  <a:gd name="T55" fmla="*/ 27 h 40"/>
                  <a:gd name="T56" fmla="*/ 151 w 207"/>
                  <a:gd name="T57" fmla="*/ 26 h 40"/>
                  <a:gd name="T58" fmla="*/ 162 w 207"/>
                  <a:gd name="T59" fmla="*/ 24 h 40"/>
                  <a:gd name="T60" fmla="*/ 173 w 207"/>
                  <a:gd name="T61" fmla="*/ 22 h 40"/>
                  <a:gd name="T62" fmla="*/ 184 w 207"/>
                  <a:gd name="T63" fmla="*/ 19 h 40"/>
                  <a:gd name="T64" fmla="*/ 194 w 207"/>
                  <a:gd name="T65" fmla="*/ 17 h 40"/>
                  <a:gd name="T66" fmla="*/ 206 w 207"/>
                  <a:gd name="T67" fmla="*/ 21 h 40"/>
                  <a:gd name="T68" fmla="*/ 201 w 207"/>
                  <a:gd name="T69" fmla="*/ 15 h 40"/>
                  <a:gd name="T70" fmla="*/ 204 w 207"/>
                  <a:gd name="T71" fmla="*/ 17 h 40"/>
                  <a:gd name="T72" fmla="*/ 206 w 207"/>
                  <a:gd name="T73" fmla="*/ 21 h 40"/>
                  <a:gd name="T74" fmla="*/ 203 w 207"/>
                  <a:gd name="T75" fmla="*/ 24 h 40"/>
                  <a:gd name="T76" fmla="*/ 195 w 207"/>
                  <a:gd name="T77" fmla="*/ 1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7" h="40">
                    <a:moveTo>
                      <a:pt x="195" y="19"/>
                    </a:moveTo>
                    <a:lnTo>
                      <a:pt x="201" y="25"/>
                    </a:lnTo>
                    <a:lnTo>
                      <a:pt x="196" y="27"/>
                    </a:lnTo>
                    <a:lnTo>
                      <a:pt x="191" y="28"/>
                    </a:lnTo>
                    <a:lnTo>
                      <a:pt x="186" y="29"/>
                    </a:lnTo>
                    <a:lnTo>
                      <a:pt x="181" y="30"/>
                    </a:lnTo>
                    <a:lnTo>
                      <a:pt x="175" y="32"/>
                    </a:lnTo>
                    <a:lnTo>
                      <a:pt x="170" y="33"/>
                    </a:lnTo>
                    <a:lnTo>
                      <a:pt x="164" y="34"/>
                    </a:lnTo>
                    <a:lnTo>
                      <a:pt x="158" y="35"/>
                    </a:lnTo>
                    <a:lnTo>
                      <a:pt x="152" y="36"/>
                    </a:lnTo>
                    <a:lnTo>
                      <a:pt x="146" y="37"/>
                    </a:lnTo>
                    <a:lnTo>
                      <a:pt x="140" y="38"/>
                    </a:lnTo>
                    <a:lnTo>
                      <a:pt x="134" y="38"/>
                    </a:lnTo>
                    <a:lnTo>
                      <a:pt x="128" y="39"/>
                    </a:lnTo>
                    <a:lnTo>
                      <a:pt x="121" y="39"/>
                    </a:lnTo>
                    <a:lnTo>
                      <a:pt x="115" y="39"/>
                    </a:lnTo>
                    <a:lnTo>
                      <a:pt x="108" y="39"/>
                    </a:lnTo>
                    <a:lnTo>
                      <a:pt x="102" y="39"/>
                    </a:lnTo>
                    <a:lnTo>
                      <a:pt x="95" y="39"/>
                    </a:lnTo>
                    <a:lnTo>
                      <a:pt x="88" y="38"/>
                    </a:lnTo>
                    <a:lnTo>
                      <a:pt x="82" y="37"/>
                    </a:lnTo>
                    <a:lnTo>
                      <a:pt x="75" y="36"/>
                    </a:lnTo>
                    <a:lnTo>
                      <a:pt x="68" y="35"/>
                    </a:lnTo>
                    <a:lnTo>
                      <a:pt x="61" y="34"/>
                    </a:lnTo>
                    <a:lnTo>
                      <a:pt x="54" y="32"/>
                    </a:lnTo>
                    <a:lnTo>
                      <a:pt x="47" y="30"/>
                    </a:lnTo>
                    <a:lnTo>
                      <a:pt x="41" y="28"/>
                    </a:lnTo>
                    <a:lnTo>
                      <a:pt x="34" y="25"/>
                    </a:lnTo>
                    <a:lnTo>
                      <a:pt x="27" y="23"/>
                    </a:lnTo>
                    <a:lnTo>
                      <a:pt x="20" y="19"/>
                    </a:lnTo>
                    <a:lnTo>
                      <a:pt x="14" y="16"/>
                    </a:lnTo>
                    <a:lnTo>
                      <a:pt x="7" y="13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12" y="4"/>
                    </a:lnTo>
                    <a:lnTo>
                      <a:pt x="19" y="7"/>
                    </a:lnTo>
                    <a:lnTo>
                      <a:pt x="25" y="10"/>
                    </a:lnTo>
                    <a:lnTo>
                      <a:pt x="31" y="13"/>
                    </a:lnTo>
                    <a:lnTo>
                      <a:pt x="37" y="16"/>
                    </a:lnTo>
                    <a:lnTo>
                      <a:pt x="44" y="18"/>
                    </a:lnTo>
                    <a:lnTo>
                      <a:pt x="51" y="20"/>
                    </a:lnTo>
                    <a:lnTo>
                      <a:pt x="57" y="22"/>
                    </a:lnTo>
                    <a:lnTo>
                      <a:pt x="63" y="24"/>
                    </a:lnTo>
                    <a:lnTo>
                      <a:pt x="70" y="25"/>
                    </a:lnTo>
                    <a:lnTo>
                      <a:pt x="76" y="26"/>
                    </a:lnTo>
                    <a:lnTo>
                      <a:pt x="83" y="27"/>
                    </a:lnTo>
                    <a:lnTo>
                      <a:pt x="89" y="28"/>
                    </a:lnTo>
                    <a:lnTo>
                      <a:pt x="95" y="28"/>
                    </a:lnTo>
                    <a:lnTo>
                      <a:pt x="102" y="29"/>
                    </a:lnTo>
                    <a:lnTo>
                      <a:pt x="108" y="29"/>
                    </a:lnTo>
                    <a:lnTo>
                      <a:pt x="115" y="29"/>
                    </a:lnTo>
                    <a:lnTo>
                      <a:pt x="121" y="29"/>
                    </a:lnTo>
                    <a:lnTo>
                      <a:pt x="127" y="28"/>
                    </a:lnTo>
                    <a:lnTo>
                      <a:pt x="133" y="28"/>
                    </a:lnTo>
                    <a:lnTo>
                      <a:pt x="139" y="27"/>
                    </a:lnTo>
                    <a:lnTo>
                      <a:pt x="145" y="27"/>
                    </a:lnTo>
                    <a:lnTo>
                      <a:pt x="151" y="26"/>
                    </a:lnTo>
                    <a:lnTo>
                      <a:pt x="157" y="25"/>
                    </a:lnTo>
                    <a:lnTo>
                      <a:pt x="162" y="24"/>
                    </a:lnTo>
                    <a:lnTo>
                      <a:pt x="168" y="23"/>
                    </a:lnTo>
                    <a:lnTo>
                      <a:pt x="173" y="22"/>
                    </a:lnTo>
                    <a:lnTo>
                      <a:pt x="179" y="21"/>
                    </a:lnTo>
                    <a:lnTo>
                      <a:pt x="184" y="19"/>
                    </a:lnTo>
                    <a:lnTo>
                      <a:pt x="189" y="18"/>
                    </a:lnTo>
                    <a:lnTo>
                      <a:pt x="194" y="17"/>
                    </a:lnTo>
                    <a:lnTo>
                      <a:pt x="198" y="15"/>
                    </a:lnTo>
                    <a:lnTo>
                      <a:pt x="206" y="21"/>
                    </a:lnTo>
                    <a:lnTo>
                      <a:pt x="198" y="15"/>
                    </a:lnTo>
                    <a:lnTo>
                      <a:pt x="201" y="15"/>
                    </a:lnTo>
                    <a:lnTo>
                      <a:pt x="203" y="16"/>
                    </a:lnTo>
                    <a:lnTo>
                      <a:pt x="204" y="17"/>
                    </a:lnTo>
                    <a:lnTo>
                      <a:pt x="206" y="19"/>
                    </a:lnTo>
                    <a:lnTo>
                      <a:pt x="206" y="21"/>
                    </a:lnTo>
                    <a:lnTo>
                      <a:pt x="204" y="23"/>
                    </a:lnTo>
                    <a:lnTo>
                      <a:pt x="203" y="24"/>
                    </a:lnTo>
                    <a:lnTo>
                      <a:pt x="201" y="25"/>
                    </a:lnTo>
                    <a:lnTo>
                      <a:pt x="195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53" name="Freeform 285">
                <a:extLst>
                  <a:ext uri="{FF2B5EF4-FFF2-40B4-BE49-F238E27FC236}">
                    <a16:creationId xmlns:a16="http://schemas.microsoft.com/office/drawing/2014/main" id="{4208314D-6EC2-35C2-E89A-35A60507B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1446"/>
                <a:ext cx="766" cy="659"/>
              </a:xfrm>
              <a:custGeom>
                <a:avLst/>
                <a:gdLst>
                  <a:gd name="T0" fmla="*/ 195 w 766"/>
                  <a:gd name="T1" fmla="*/ 480 h 659"/>
                  <a:gd name="T2" fmla="*/ 245 w 766"/>
                  <a:gd name="T3" fmla="*/ 480 h 659"/>
                  <a:gd name="T4" fmla="*/ 307 w 766"/>
                  <a:gd name="T5" fmla="*/ 440 h 659"/>
                  <a:gd name="T6" fmla="*/ 305 w 766"/>
                  <a:gd name="T7" fmla="*/ 484 h 659"/>
                  <a:gd name="T8" fmla="*/ 235 w 766"/>
                  <a:gd name="T9" fmla="*/ 542 h 659"/>
                  <a:gd name="T10" fmla="*/ 182 w 766"/>
                  <a:gd name="T11" fmla="*/ 498 h 659"/>
                  <a:gd name="T12" fmla="*/ 165 w 766"/>
                  <a:gd name="T13" fmla="*/ 336 h 659"/>
                  <a:gd name="T14" fmla="*/ 172 w 766"/>
                  <a:gd name="T15" fmla="*/ 377 h 659"/>
                  <a:gd name="T16" fmla="*/ 208 w 766"/>
                  <a:gd name="T17" fmla="*/ 354 h 659"/>
                  <a:gd name="T18" fmla="*/ 246 w 766"/>
                  <a:gd name="T19" fmla="*/ 330 h 659"/>
                  <a:gd name="T20" fmla="*/ 230 w 766"/>
                  <a:gd name="T21" fmla="*/ 369 h 659"/>
                  <a:gd name="T22" fmla="*/ 273 w 766"/>
                  <a:gd name="T23" fmla="*/ 369 h 659"/>
                  <a:gd name="T24" fmla="*/ 258 w 766"/>
                  <a:gd name="T25" fmla="*/ 330 h 659"/>
                  <a:gd name="T26" fmla="*/ 104 w 766"/>
                  <a:gd name="T27" fmla="*/ 243 h 659"/>
                  <a:gd name="T28" fmla="*/ 33 w 766"/>
                  <a:gd name="T29" fmla="*/ 227 h 659"/>
                  <a:gd name="T30" fmla="*/ 2 w 766"/>
                  <a:gd name="T31" fmla="*/ 168 h 659"/>
                  <a:gd name="T32" fmla="*/ 11 w 766"/>
                  <a:gd name="T33" fmla="*/ 99 h 659"/>
                  <a:gd name="T34" fmla="*/ 49 w 766"/>
                  <a:gd name="T35" fmla="*/ 54 h 659"/>
                  <a:gd name="T36" fmla="*/ 116 w 766"/>
                  <a:gd name="T37" fmla="*/ 46 h 659"/>
                  <a:gd name="T38" fmla="*/ 177 w 766"/>
                  <a:gd name="T39" fmla="*/ 28 h 659"/>
                  <a:gd name="T40" fmla="*/ 249 w 766"/>
                  <a:gd name="T41" fmla="*/ 0 h 659"/>
                  <a:gd name="T42" fmla="*/ 317 w 766"/>
                  <a:gd name="T43" fmla="*/ 21 h 659"/>
                  <a:gd name="T44" fmla="*/ 363 w 766"/>
                  <a:gd name="T45" fmla="*/ 67 h 659"/>
                  <a:gd name="T46" fmla="*/ 405 w 766"/>
                  <a:gd name="T47" fmla="*/ 76 h 659"/>
                  <a:gd name="T48" fmla="*/ 439 w 766"/>
                  <a:gd name="T49" fmla="*/ 77 h 659"/>
                  <a:gd name="T50" fmla="*/ 500 w 766"/>
                  <a:gd name="T51" fmla="*/ 69 h 659"/>
                  <a:gd name="T52" fmla="*/ 567 w 766"/>
                  <a:gd name="T53" fmla="*/ 96 h 659"/>
                  <a:gd name="T54" fmla="*/ 607 w 766"/>
                  <a:gd name="T55" fmla="*/ 155 h 659"/>
                  <a:gd name="T56" fmla="*/ 610 w 766"/>
                  <a:gd name="T57" fmla="*/ 200 h 659"/>
                  <a:gd name="T58" fmla="*/ 605 w 766"/>
                  <a:gd name="T59" fmla="*/ 249 h 659"/>
                  <a:gd name="T60" fmla="*/ 609 w 766"/>
                  <a:gd name="T61" fmla="*/ 317 h 659"/>
                  <a:gd name="T62" fmla="*/ 652 w 766"/>
                  <a:gd name="T63" fmla="*/ 381 h 659"/>
                  <a:gd name="T64" fmla="*/ 710 w 766"/>
                  <a:gd name="T65" fmla="*/ 440 h 659"/>
                  <a:gd name="T66" fmla="*/ 752 w 766"/>
                  <a:gd name="T67" fmla="*/ 502 h 659"/>
                  <a:gd name="T68" fmla="*/ 765 w 766"/>
                  <a:gd name="T69" fmla="*/ 563 h 659"/>
                  <a:gd name="T70" fmla="*/ 754 w 766"/>
                  <a:gd name="T71" fmla="*/ 620 h 659"/>
                  <a:gd name="T72" fmla="*/ 712 w 766"/>
                  <a:gd name="T73" fmla="*/ 655 h 659"/>
                  <a:gd name="T74" fmla="*/ 710 w 766"/>
                  <a:gd name="T75" fmla="*/ 636 h 659"/>
                  <a:gd name="T76" fmla="*/ 706 w 766"/>
                  <a:gd name="T77" fmla="*/ 625 h 659"/>
                  <a:gd name="T78" fmla="*/ 640 w 766"/>
                  <a:gd name="T79" fmla="*/ 658 h 659"/>
                  <a:gd name="T80" fmla="*/ 585 w 766"/>
                  <a:gd name="T81" fmla="*/ 640 h 659"/>
                  <a:gd name="T82" fmla="*/ 559 w 766"/>
                  <a:gd name="T83" fmla="*/ 593 h 659"/>
                  <a:gd name="T84" fmla="*/ 516 w 766"/>
                  <a:gd name="T85" fmla="*/ 622 h 659"/>
                  <a:gd name="T86" fmla="*/ 495 w 766"/>
                  <a:gd name="T87" fmla="*/ 615 h 659"/>
                  <a:gd name="T88" fmla="*/ 505 w 766"/>
                  <a:gd name="T89" fmla="*/ 590 h 659"/>
                  <a:gd name="T90" fmla="*/ 446 w 766"/>
                  <a:gd name="T91" fmla="*/ 590 h 659"/>
                  <a:gd name="T92" fmla="*/ 399 w 766"/>
                  <a:gd name="T93" fmla="*/ 572 h 659"/>
                  <a:gd name="T94" fmla="*/ 452 w 766"/>
                  <a:gd name="T95" fmla="*/ 536 h 659"/>
                  <a:gd name="T96" fmla="*/ 419 w 766"/>
                  <a:gd name="T97" fmla="*/ 467 h 659"/>
                  <a:gd name="T98" fmla="*/ 395 w 766"/>
                  <a:gd name="T99" fmla="*/ 377 h 659"/>
                  <a:gd name="T100" fmla="*/ 414 w 766"/>
                  <a:gd name="T101" fmla="*/ 343 h 659"/>
                  <a:gd name="T102" fmla="*/ 420 w 766"/>
                  <a:gd name="T103" fmla="*/ 320 h 659"/>
                  <a:gd name="T104" fmla="*/ 414 w 766"/>
                  <a:gd name="T105" fmla="*/ 291 h 659"/>
                  <a:gd name="T106" fmla="*/ 372 w 766"/>
                  <a:gd name="T107" fmla="*/ 270 h 659"/>
                  <a:gd name="T108" fmla="*/ 325 w 766"/>
                  <a:gd name="T109" fmla="*/ 223 h 659"/>
                  <a:gd name="T110" fmla="*/ 287 w 766"/>
                  <a:gd name="T111" fmla="*/ 195 h 659"/>
                  <a:gd name="T112" fmla="*/ 246 w 766"/>
                  <a:gd name="T113" fmla="*/ 215 h 659"/>
                  <a:gd name="T114" fmla="*/ 166 w 766"/>
                  <a:gd name="T115" fmla="*/ 316 h 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66" h="659">
                    <a:moveTo>
                      <a:pt x="156" y="465"/>
                    </a:moveTo>
                    <a:lnTo>
                      <a:pt x="161" y="467"/>
                    </a:lnTo>
                    <a:lnTo>
                      <a:pt x="166" y="470"/>
                    </a:lnTo>
                    <a:lnTo>
                      <a:pt x="171" y="472"/>
                    </a:lnTo>
                    <a:lnTo>
                      <a:pt x="175" y="474"/>
                    </a:lnTo>
                    <a:lnTo>
                      <a:pt x="180" y="476"/>
                    </a:lnTo>
                    <a:lnTo>
                      <a:pt x="184" y="477"/>
                    </a:lnTo>
                    <a:lnTo>
                      <a:pt x="187" y="479"/>
                    </a:lnTo>
                    <a:lnTo>
                      <a:pt x="191" y="480"/>
                    </a:lnTo>
                    <a:lnTo>
                      <a:pt x="195" y="480"/>
                    </a:lnTo>
                    <a:lnTo>
                      <a:pt x="198" y="481"/>
                    </a:lnTo>
                    <a:lnTo>
                      <a:pt x="202" y="482"/>
                    </a:lnTo>
                    <a:lnTo>
                      <a:pt x="206" y="482"/>
                    </a:lnTo>
                    <a:lnTo>
                      <a:pt x="210" y="482"/>
                    </a:lnTo>
                    <a:lnTo>
                      <a:pt x="214" y="483"/>
                    </a:lnTo>
                    <a:lnTo>
                      <a:pt x="218" y="483"/>
                    </a:lnTo>
                    <a:lnTo>
                      <a:pt x="224" y="483"/>
                    </a:lnTo>
                    <a:lnTo>
                      <a:pt x="231" y="482"/>
                    </a:lnTo>
                    <a:lnTo>
                      <a:pt x="238" y="482"/>
                    </a:lnTo>
                    <a:lnTo>
                      <a:pt x="245" y="480"/>
                    </a:lnTo>
                    <a:lnTo>
                      <a:pt x="252" y="478"/>
                    </a:lnTo>
                    <a:lnTo>
                      <a:pt x="259" y="476"/>
                    </a:lnTo>
                    <a:lnTo>
                      <a:pt x="266" y="473"/>
                    </a:lnTo>
                    <a:lnTo>
                      <a:pt x="273" y="470"/>
                    </a:lnTo>
                    <a:lnTo>
                      <a:pt x="279" y="466"/>
                    </a:lnTo>
                    <a:lnTo>
                      <a:pt x="286" y="461"/>
                    </a:lnTo>
                    <a:lnTo>
                      <a:pt x="292" y="457"/>
                    </a:lnTo>
                    <a:lnTo>
                      <a:pt x="297" y="451"/>
                    </a:lnTo>
                    <a:lnTo>
                      <a:pt x="302" y="446"/>
                    </a:lnTo>
                    <a:lnTo>
                      <a:pt x="307" y="440"/>
                    </a:lnTo>
                    <a:lnTo>
                      <a:pt x="311" y="434"/>
                    </a:lnTo>
                    <a:lnTo>
                      <a:pt x="315" y="428"/>
                    </a:lnTo>
                    <a:lnTo>
                      <a:pt x="318" y="421"/>
                    </a:lnTo>
                    <a:lnTo>
                      <a:pt x="318" y="429"/>
                    </a:lnTo>
                    <a:lnTo>
                      <a:pt x="317" y="438"/>
                    </a:lnTo>
                    <a:lnTo>
                      <a:pt x="316" y="447"/>
                    </a:lnTo>
                    <a:lnTo>
                      <a:pt x="314" y="456"/>
                    </a:lnTo>
                    <a:lnTo>
                      <a:pt x="312" y="465"/>
                    </a:lnTo>
                    <a:lnTo>
                      <a:pt x="309" y="474"/>
                    </a:lnTo>
                    <a:lnTo>
                      <a:pt x="305" y="484"/>
                    </a:lnTo>
                    <a:lnTo>
                      <a:pt x="301" y="493"/>
                    </a:lnTo>
                    <a:lnTo>
                      <a:pt x="297" y="501"/>
                    </a:lnTo>
                    <a:lnTo>
                      <a:pt x="291" y="510"/>
                    </a:lnTo>
                    <a:lnTo>
                      <a:pt x="286" y="517"/>
                    </a:lnTo>
                    <a:lnTo>
                      <a:pt x="279" y="524"/>
                    </a:lnTo>
                    <a:lnTo>
                      <a:pt x="272" y="530"/>
                    </a:lnTo>
                    <a:lnTo>
                      <a:pt x="264" y="535"/>
                    </a:lnTo>
                    <a:lnTo>
                      <a:pt x="256" y="539"/>
                    </a:lnTo>
                    <a:lnTo>
                      <a:pt x="247" y="542"/>
                    </a:lnTo>
                    <a:lnTo>
                      <a:pt x="235" y="542"/>
                    </a:lnTo>
                    <a:lnTo>
                      <a:pt x="225" y="540"/>
                    </a:lnTo>
                    <a:lnTo>
                      <a:pt x="215" y="538"/>
                    </a:lnTo>
                    <a:lnTo>
                      <a:pt x="208" y="535"/>
                    </a:lnTo>
                    <a:lnTo>
                      <a:pt x="202" y="531"/>
                    </a:lnTo>
                    <a:lnTo>
                      <a:pt x="198" y="527"/>
                    </a:lnTo>
                    <a:lnTo>
                      <a:pt x="194" y="522"/>
                    </a:lnTo>
                    <a:lnTo>
                      <a:pt x="191" y="517"/>
                    </a:lnTo>
                    <a:lnTo>
                      <a:pt x="188" y="511"/>
                    </a:lnTo>
                    <a:lnTo>
                      <a:pt x="185" y="505"/>
                    </a:lnTo>
                    <a:lnTo>
                      <a:pt x="182" y="498"/>
                    </a:lnTo>
                    <a:lnTo>
                      <a:pt x="178" y="492"/>
                    </a:lnTo>
                    <a:lnTo>
                      <a:pt x="174" y="485"/>
                    </a:lnTo>
                    <a:lnTo>
                      <a:pt x="169" y="478"/>
                    </a:lnTo>
                    <a:lnTo>
                      <a:pt x="163" y="471"/>
                    </a:lnTo>
                    <a:lnTo>
                      <a:pt x="156" y="465"/>
                    </a:lnTo>
                    <a:lnTo>
                      <a:pt x="183" y="328"/>
                    </a:lnTo>
                    <a:lnTo>
                      <a:pt x="177" y="329"/>
                    </a:lnTo>
                    <a:lnTo>
                      <a:pt x="172" y="330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2" y="340"/>
                    </a:lnTo>
                    <a:lnTo>
                      <a:pt x="160" y="344"/>
                    </a:lnTo>
                    <a:lnTo>
                      <a:pt x="159" y="349"/>
                    </a:lnTo>
                    <a:lnTo>
                      <a:pt x="158" y="354"/>
                    </a:lnTo>
                    <a:lnTo>
                      <a:pt x="159" y="359"/>
                    </a:lnTo>
                    <a:lnTo>
                      <a:pt x="160" y="363"/>
                    </a:lnTo>
                    <a:lnTo>
                      <a:pt x="162" y="368"/>
                    </a:lnTo>
                    <a:lnTo>
                      <a:pt x="165" y="371"/>
                    </a:lnTo>
                    <a:lnTo>
                      <a:pt x="168" y="375"/>
                    </a:lnTo>
                    <a:lnTo>
                      <a:pt x="172" y="377"/>
                    </a:lnTo>
                    <a:lnTo>
                      <a:pt x="177" y="379"/>
                    </a:lnTo>
                    <a:lnTo>
                      <a:pt x="183" y="379"/>
                    </a:lnTo>
                    <a:lnTo>
                      <a:pt x="189" y="379"/>
                    </a:lnTo>
                    <a:lnTo>
                      <a:pt x="194" y="377"/>
                    </a:lnTo>
                    <a:lnTo>
                      <a:pt x="198" y="375"/>
                    </a:lnTo>
                    <a:lnTo>
                      <a:pt x="202" y="371"/>
                    </a:lnTo>
                    <a:lnTo>
                      <a:pt x="205" y="368"/>
                    </a:lnTo>
                    <a:lnTo>
                      <a:pt x="207" y="363"/>
                    </a:lnTo>
                    <a:lnTo>
                      <a:pt x="208" y="359"/>
                    </a:lnTo>
                    <a:lnTo>
                      <a:pt x="208" y="354"/>
                    </a:lnTo>
                    <a:lnTo>
                      <a:pt x="208" y="349"/>
                    </a:lnTo>
                    <a:lnTo>
                      <a:pt x="207" y="344"/>
                    </a:lnTo>
                    <a:lnTo>
                      <a:pt x="205" y="340"/>
                    </a:lnTo>
                    <a:lnTo>
                      <a:pt x="202" y="336"/>
                    </a:lnTo>
                    <a:lnTo>
                      <a:pt x="198" y="333"/>
                    </a:lnTo>
                    <a:lnTo>
                      <a:pt x="194" y="330"/>
                    </a:lnTo>
                    <a:lnTo>
                      <a:pt x="189" y="329"/>
                    </a:lnTo>
                    <a:lnTo>
                      <a:pt x="183" y="328"/>
                    </a:lnTo>
                    <a:lnTo>
                      <a:pt x="252" y="330"/>
                    </a:lnTo>
                    <a:lnTo>
                      <a:pt x="246" y="330"/>
                    </a:lnTo>
                    <a:lnTo>
                      <a:pt x="241" y="332"/>
                    </a:lnTo>
                    <a:lnTo>
                      <a:pt x="237" y="335"/>
                    </a:lnTo>
                    <a:lnTo>
                      <a:pt x="233" y="338"/>
                    </a:lnTo>
                    <a:lnTo>
                      <a:pt x="230" y="342"/>
                    </a:lnTo>
                    <a:lnTo>
                      <a:pt x="229" y="346"/>
                    </a:lnTo>
                    <a:lnTo>
                      <a:pt x="227" y="351"/>
                    </a:lnTo>
                    <a:lnTo>
                      <a:pt x="227" y="355"/>
                    </a:lnTo>
                    <a:lnTo>
                      <a:pt x="227" y="360"/>
                    </a:lnTo>
                    <a:lnTo>
                      <a:pt x="229" y="365"/>
                    </a:lnTo>
                    <a:lnTo>
                      <a:pt x="230" y="369"/>
                    </a:lnTo>
                    <a:lnTo>
                      <a:pt x="233" y="373"/>
                    </a:lnTo>
                    <a:lnTo>
                      <a:pt x="237" y="377"/>
                    </a:lnTo>
                    <a:lnTo>
                      <a:pt x="241" y="379"/>
                    </a:lnTo>
                    <a:lnTo>
                      <a:pt x="246" y="381"/>
                    </a:lnTo>
                    <a:lnTo>
                      <a:pt x="252" y="381"/>
                    </a:lnTo>
                    <a:lnTo>
                      <a:pt x="258" y="381"/>
                    </a:lnTo>
                    <a:lnTo>
                      <a:pt x="263" y="379"/>
                    </a:lnTo>
                    <a:lnTo>
                      <a:pt x="267" y="377"/>
                    </a:lnTo>
                    <a:lnTo>
                      <a:pt x="270" y="373"/>
                    </a:lnTo>
                    <a:lnTo>
                      <a:pt x="273" y="369"/>
                    </a:lnTo>
                    <a:lnTo>
                      <a:pt x="275" y="365"/>
                    </a:lnTo>
                    <a:lnTo>
                      <a:pt x="276" y="360"/>
                    </a:lnTo>
                    <a:lnTo>
                      <a:pt x="277" y="355"/>
                    </a:lnTo>
                    <a:lnTo>
                      <a:pt x="276" y="351"/>
                    </a:lnTo>
                    <a:lnTo>
                      <a:pt x="275" y="346"/>
                    </a:lnTo>
                    <a:lnTo>
                      <a:pt x="273" y="342"/>
                    </a:lnTo>
                    <a:lnTo>
                      <a:pt x="270" y="338"/>
                    </a:lnTo>
                    <a:lnTo>
                      <a:pt x="267" y="335"/>
                    </a:lnTo>
                    <a:lnTo>
                      <a:pt x="263" y="332"/>
                    </a:lnTo>
                    <a:lnTo>
                      <a:pt x="258" y="330"/>
                    </a:lnTo>
                    <a:lnTo>
                      <a:pt x="252" y="330"/>
                    </a:lnTo>
                    <a:lnTo>
                      <a:pt x="161" y="220"/>
                    </a:lnTo>
                    <a:lnTo>
                      <a:pt x="163" y="224"/>
                    </a:lnTo>
                    <a:lnTo>
                      <a:pt x="150" y="228"/>
                    </a:lnTo>
                    <a:lnTo>
                      <a:pt x="143" y="232"/>
                    </a:lnTo>
                    <a:lnTo>
                      <a:pt x="135" y="235"/>
                    </a:lnTo>
                    <a:lnTo>
                      <a:pt x="128" y="238"/>
                    </a:lnTo>
                    <a:lnTo>
                      <a:pt x="120" y="240"/>
                    </a:lnTo>
                    <a:lnTo>
                      <a:pt x="113" y="242"/>
                    </a:lnTo>
                    <a:lnTo>
                      <a:pt x="104" y="243"/>
                    </a:lnTo>
                    <a:lnTo>
                      <a:pt x="96" y="244"/>
                    </a:lnTo>
                    <a:lnTo>
                      <a:pt x="89" y="244"/>
                    </a:lnTo>
                    <a:lnTo>
                      <a:pt x="81" y="243"/>
                    </a:lnTo>
                    <a:lnTo>
                      <a:pt x="73" y="242"/>
                    </a:lnTo>
                    <a:lnTo>
                      <a:pt x="66" y="241"/>
                    </a:lnTo>
                    <a:lnTo>
                      <a:pt x="58" y="239"/>
                    </a:lnTo>
                    <a:lnTo>
                      <a:pt x="51" y="237"/>
                    </a:lnTo>
                    <a:lnTo>
                      <a:pt x="44" y="234"/>
                    </a:lnTo>
                    <a:lnTo>
                      <a:pt x="38" y="230"/>
                    </a:lnTo>
                    <a:lnTo>
                      <a:pt x="33" y="227"/>
                    </a:lnTo>
                    <a:lnTo>
                      <a:pt x="27" y="222"/>
                    </a:lnTo>
                    <a:lnTo>
                      <a:pt x="23" y="217"/>
                    </a:lnTo>
                    <a:lnTo>
                      <a:pt x="19" y="212"/>
                    </a:lnTo>
                    <a:lnTo>
                      <a:pt x="15" y="207"/>
                    </a:lnTo>
                    <a:lnTo>
                      <a:pt x="12" y="201"/>
                    </a:lnTo>
                    <a:lnTo>
                      <a:pt x="9" y="194"/>
                    </a:lnTo>
                    <a:lnTo>
                      <a:pt x="7" y="188"/>
                    </a:lnTo>
                    <a:lnTo>
                      <a:pt x="5" y="181"/>
                    </a:lnTo>
                    <a:lnTo>
                      <a:pt x="3" y="175"/>
                    </a:lnTo>
                    <a:lnTo>
                      <a:pt x="2" y="168"/>
                    </a:lnTo>
                    <a:lnTo>
                      <a:pt x="0" y="161"/>
                    </a:lnTo>
                    <a:lnTo>
                      <a:pt x="0" y="154"/>
                    </a:lnTo>
                    <a:lnTo>
                      <a:pt x="0" y="147"/>
                    </a:lnTo>
                    <a:lnTo>
                      <a:pt x="0" y="139"/>
                    </a:lnTo>
                    <a:lnTo>
                      <a:pt x="2" y="132"/>
                    </a:lnTo>
                    <a:lnTo>
                      <a:pt x="3" y="125"/>
                    </a:lnTo>
                    <a:lnTo>
                      <a:pt x="5" y="118"/>
                    </a:lnTo>
                    <a:lnTo>
                      <a:pt x="7" y="112"/>
                    </a:lnTo>
                    <a:lnTo>
                      <a:pt x="9" y="105"/>
                    </a:lnTo>
                    <a:lnTo>
                      <a:pt x="11" y="99"/>
                    </a:lnTo>
                    <a:lnTo>
                      <a:pt x="13" y="92"/>
                    </a:lnTo>
                    <a:lnTo>
                      <a:pt x="17" y="87"/>
                    </a:lnTo>
                    <a:lnTo>
                      <a:pt x="20" y="81"/>
                    </a:lnTo>
                    <a:lnTo>
                      <a:pt x="23" y="76"/>
                    </a:lnTo>
                    <a:lnTo>
                      <a:pt x="27" y="71"/>
                    </a:lnTo>
                    <a:lnTo>
                      <a:pt x="31" y="66"/>
                    </a:lnTo>
                    <a:lnTo>
                      <a:pt x="35" y="63"/>
                    </a:lnTo>
                    <a:lnTo>
                      <a:pt x="39" y="59"/>
                    </a:lnTo>
                    <a:lnTo>
                      <a:pt x="44" y="56"/>
                    </a:lnTo>
                    <a:lnTo>
                      <a:pt x="49" y="54"/>
                    </a:lnTo>
                    <a:lnTo>
                      <a:pt x="55" y="49"/>
                    </a:lnTo>
                    <a:lnTo>
                      <a:pt x="62" y="46"/>
                    </a:lnTo>
                    <a:lnTo>
                      <a:pt x="69" y="44"/>
                    </a:lnTo>
                    <a:lnTo>
                      <a:pt x="76" y="42"/>
                    </a:lnTo>
                    <a:lnTo>
                      <a:pt x="82" y="42"/>
                    </a:lnTo>
                    <a:lnTo>
                      <a:pt x="89" y="42"/>
                    </a:lnTo>
                    <a:lnTo>
                      <a:pt x="96" y="42"/>
                    </a:lnTo>
                    <a:lnTo>
                      <a:pt x="102" y="44"/>
                    </a:lnTo>
                    <a:lnTo>
                      <a:pt x="109" y="45"/>
                    </a:lnTo>
                    <a:lnTo>
                      <a:pt x="116" y="46"/>
                    </a:lnTo>
                    <a:lnTo>
                      <a:pt x="123" y="48"/>
                    </a:lnTo>
                    <a:lnTo>
                      <a:pt x="129" y="50"/>
                    </a:lnTo>
                    <a:lnTo>
                      <a:pt x="136" y="51"/>
                    </a:lnTo>
                    <a:lnTo>
                      <a:pt x="142" y="52"/>
                    </a:lnTo>
                    <a:lnTo>
                      <a:pt x="148" y="53"/>
                    </a:lnTo>
                    <a:lnTo>
                      <a:pt x="154" y="54"/>
                    </a:lnTo>
                    <a:lnTo>
                      <a:pt x="159" y="46"/>
                    </a:lnTo>
                    <a:lnTo>
                      <a:pt x="165" y="40"/>
                    </a:lnTo>
                    <a:lnTo>
                      <a:pt x="171" y="33"/>
                    </a:lnTo>
                    <a:lnTo>
                      <a:pt x="177" y="28"/>
                    </a:lnTo>
                    <a:lnTo>
                      <a:pt x="184" y="23"/>
                    </a:lnTo>
                    <a:lnTo>
                      <a:pt x="191" y="18"/>
                    </a:lnTo>
                    <a:lnTo>
                      <a:pt x="198" y="14"/>
                    </a:lnTo>
                    <a:lnTo>
                      <a:pt x="204" y="10"/>
                    </a:lnTo>
                    <a:lnTo>
                      <a:pt x="212" y="7"/>
                    </a:lnTo>
                    <a:lnTo>
                      <a:pt x="220" y="5"/>
                    </a:lnTo>
                    <a:lnTo>
                      <a:pt x="227" y="3"/>
                    </a:lnTo>
                    <a:lnTo>
                      <a:pt x="234" y="1"/>
                    </a:lnTo>
                    <a:lnTo>
                      <a:pt x="242" y="0"/>
                    </a:lnTo>
                    <a:lnTo>
                      <a:pt x="249" y="0"/>
                    </a:lnTo>
                    <a:lnTo>
                      <a:pt x="256" y="0"/>
                    </a:lnTo>
                    <a:lnTo>
                      <a:pt x="263" y="0"/>
                    </a:lnTo>
                    <a:lnTo>
                      <a:pt x="271" y="1"/>
                    </a:lnTo>
                    <a:lnTo>
                      <a:pt x="278" y="3"/>
                    </a:lnTo>
                    <a:lnTo>
                      <a:pt x="285" y="5"/>
                    </a:lnTo>
                    <a:lnTo>
                      <a:pt x="292" y="7"/>
                    </a:lnTo>
                    <a:lnTo>
                      <a:pt x="298" y="10"/>
                    </a:lnTo>
                    <a:lnTo>
                      <a:pt x="305" y="13"/>
                    </a:lnTo>
                    <a:lnTo>
                      <a:pt x="311" y="17"/>
                    </a:lnTo>
                    <a:lnTo>
                      <a:pt x="317" y="21"/>
                    </a:lnTo>
                    <a:lnTo>
                      <a:pt x="322" y="26"/>
                    </a:lnTo>
                    <a:lnTo>
                      <a:pt x="329" y="31"/>
                    </a:lnTo>
                    <a:lnTo>
                      <a:pt x="334" y="37"/>
                    </a:lnTo>
                    <a:lnTo>
                      <a:pt x="339" y="43"/>
                    </a:lnTo>
                    <a:lnTo>
                      <a:pt x="343" y="49"/>
                    </a:lnTo>
                    <a:lnTo>
                      <a:pt x="347" y="56"/>
                    </a:lnTo>
                    <a:lnTo>
                      <a:pt x="351" y="63"/>
                    </a:lnTo>
                    <a:lnTo>
                      <a:pt x="354" y="71"/>
                    </a:lnTo>
                    <a:lnTo>
                      <a:pt x="358" y="68"/>
                    </a:lnTo>
                    <a:lnTo>
                      <a:pt x="363" y="67"/>
                    </a:lnTo>
                    <a:lnTo>
                      <a:pt x="368" y="65"/>
                    </a:lnTo>
                    <a:lnTo>
                      <a:pt x="373" y="65"/>
                    </a:lnTo>
                    <a:lnTo>
                      <a:pt x="377" y="64"/>
                    </a:lnTo>
                    <a:lnTo>
                      <a:pt x="382" y="65"/>
                    </a:lnTo>
                    <a:lnTo>
                      <a:pt x="386" y="65"/>
                    </a:lnTo>
                    <a:lnTo>
                      <a:pt x="390" y="67"/>
                    </a:lnTo>
                    <a:lnTo>
                      <a:pt x="394" y="68"/>
                    </a:lnTo>
                    <a:lnTo>
                      <a:pt x="398" y="71"/>
                    </a:lnTo>
                    <a:lnTo>
                      <a:pt x="402" y="73"/>
                    </a:lnTo>
                    <a:lnTo>
                      <a:pt x="405" y="76"/>
                    </a:lnTo>
                    <a:lnTo>
                      <a:pt x="408" y="80"/>
                    </a:lnTo>
                    <a:lnTo>
                      <a:pt x="411" y="84"/>
                    </a:lnTo>
                    <a:lnTo>
                      <a:pt x="414" y="88"/>
                    </a:lnTo>
                    <a:lnTo>
                      <a:pt x="416" y="93"/>
                    </a:lnTo>
                    <a:lnTo>
                      <a:pt x="419" y="90"/>
                    </a:lnTo>
                    <a:lnTo>
                      <a:pt x="422" y="87"/>
                    </a:lnTo>
                    <a:lnTo>
                      <a:pt x="425" y="84"/>
                    </a:lnTo>
                    <a:lnTo>
                      <a:pt x="429" y="82"/>
                    </a:lnTo>
                    <a:lnTo>
                      <a:pt x="434" y="80"/>
                    </a:lnTo>
                    <a:lnTo>
                      <a:pt x="439" y="77"/>
                    </a:lnTo>
                    <a:lnTo>
                      <a:pt x="444" y="75"/>
                    </a:lnTo>
                    <a:lnTo>
                      <a:pt x="450" y="74"/>
                    </a:lnTo>
                    <a:lnTo>
                      <a:pt x="455" y="72"/>
                    </a:lnTo>
                    <a:lnTo>
                      <a:pt x="461" y="71"/>
                    </a:lnTo>
                    <a:lnTo>
                      <a:pt x="467" y="70"/>
                    </a:lnTo>
                    <a:lnTo>
                      <a:pt x="473" y="69"/>
                    </a:lnTo>
                    <a:lnTo>
                      <a:pt x="480" y="69"/>
                    </a:lnTo>
                    <a:lnTo>
                      <a:pt x="486" y="69"/>
                    </a:lnTo>
                    <a:lnTo>
                      <a:pt x="493" y="69"/>
                    </a:lnTo>
                    <a:lnTo>
                      <a:pt x="500" y="69"/>
                    </a:lnTo>
                    <a:lnTo>
                      <a:pt x="506" y="70"/>
                    </a:lnTo>
                    <a:lnTo>
                      <a:pt x="513" y="71"/>
                    </a:lnTo>
                    <a:lnTo>
                      <a:pt x="520" y="73"/>
                    </a:lnTo>
                    <a:lnTo>
                      <a:pt x="527" y="75"/>
                    </a:lnTo>
                    <a:lnTo>
                      <a:pt x="534" y="77"/>
                    </a:lnTo>
                    <a:lnTo>
                      <a:pt x="540" y="80"/>
                    </a:lnTo>
                    <a:lnTo>
                      <a:pt x="548" y="83"/>
                    </a:lnTo>
                    <a:lnTo>
                      <a:pt x="555" y="87"/>
                    </a:lnTo>
                    <a:lnTo>
                      <a:pt x="561" y="91"/>
                    </a:lnTo>
                    <a:lnTo>
                      <a:pt x="567" y="96"/>
                    </a:lnTo>
                    <a:lnTo>
                      <a:pt x="573" y="101"/>
                    </a:lnTo>
                    <a:lnTo>
                      <a:pt x="579" y="106"/>
                    </a:lnTo>
                    <a:lnTo>
                      <a:pt x="585" y="112"/>
                    </a:lnTo>
                    <a:lnTo>
                      <a:pt x="590" y="118"/>
                    </a:lnTo>
                    <a:lnTo>
                      <a:pt x="595" y="126"/>
                    </a:lnTo>
                    <a:lnTo>
                      <a:pt x="600" y="133"/>
                    </a:lnTo>
                    <a:lnTo>
                      <a:pt x="603" y="139"/>
                    </a:lnTo>
                    <a:lnTo>
                      <a:pt x="604" y="144"/>
                    </a:lnTo>
                    <a:lnTo>
                      <a:pt x="606" y="150"/>
                    </a:lnTo>
                    <a:lnTo>
                      <a:pt x="607" y="155"/>
                    </a:lnTo>
                    <a:lnTo>
                      <a:pt x="609" y="160"/>
                    </a:lnTo>
                    <a:lnTo>
                      <a:pt x="610" y="164"/>
                    </a:lnTo>
                    <a:lnTo>
                      <a:pt x="610" y="169"/>
                    </a:lnTo>
                    <a:lnTo>
                      <a:pt x="611" y="174"/>
                    </a:lnTo>
                    <a:lnTo>
                      <a:pt x="611" y="178"/>
                    </a:lnTo>
                    <a:lnTo>
                      <a:pt x="611" y="183"/>
                    </a:lnTo>
                    <a:lnTo>
                      <a:pt x="611" y="187"/>
                    </a:lnTo>
                    <a:lnTo>
                      <a:pt x="611" y="192"/>
                    </a:lnTo>
                    <a:lnTo>
                      <a:pt x="611" y="196"/>
                    </a:lnTo>
                    <a:lnTo>
                      <a:pt x="610" y="200"/>
                    </a:lnTo>
                    <a:lnTo>
                      <a:pt x="610" y="205"/>
                    </a:lnTo>
                    <a:lnTo>
                      <a:pt x="609" y="209"/>
                    </a:lnTo>
                    <a:lnTo>
                      <a:pt x="609" y="214"/>
                    </a:lnTo>
                    <a:lnTo>
                      <a:pt x="608" y="219"/>
                    </a:lnTo>
                    <a:lnTo>
                      <a:pt x="607" y="223"/>
                    </a:lnTo>
                    <a:lnTo>
                      <a:pt x="607" y="228"/>
                    </a:lnTo>
                    <a:lnTo>
                      <a:pt x="606" y="233"/>
                    </a:lnTo>
                    <a:lnTo>
                      <a:pt x="606" y="238"/>
                    </a:lnTo>
                    <a:lnTo>
                      <a:pt x="605" y="244"/>
                    </a:lnTo>
                    <a:lnTo>
                      <a:pt x="605" y="249"/>
                    </a:lnTo>
                    <a:lnTo>
                      <a:pt x="604" y="255"/>
                    </a:lnTo>
                    <a:lnTo>
                      <a:pt x="604" y="261"/>
                    </a:lnTo>
                    <a:lnTo>
                      <a:pt x="604" y="267"/>
                    </a:lnTo>
                    <a:lnTo>
                      <a:pt x="604" y="274"/>
                    </a:lnTo>
                    <a:lnTo>
                      <a:pt x="604" y="281"/>
                    </a:lnTo>
                    <a:lnTo>
                      <a:pt x="604" y="288"/>
                    </a:lnTo>
                    <a:lnTo>
                      <a:pt x="605" y="296"/>
                    </a:lnTo>
                    <a:lnTo>
                      <a:pt x="606" y="303"/>
                    </a:lnTo>
                    <a:lnTo>
                      <a:pt x="607" y="310"/>
                    </a:lnTo>
                    <a:lnTo>
                      <a:pt x="609" y="317"/>
                    </a:lnTo>
                    <a:lnTo>
                      <a:pt x="612" y="324"/>
                    </a:lnTo>
                    <a:lnTo>
                      <a:pt x="615" y="330"/>
                    </a:lnTo>
                    <a:lnTo>
                      <a:pt x="619" y="337"/>
                    </a:lnTo>
                    <a:lnTo>
                      <a:pt x="623" y="343"/>
                    </a:lnTo>
                    <a:lnTo>
                      <a:pt x="627" y="350"/>
                    </a:lnTo>
                    <a:lnTo>
                      <a:pt x="631" y="356"/>
                    </a:lnTo>
                    <a:lnTo>
                      <a:pt x="636" y="362"/>
                    </a:lnTo>
                    <a:lnTo>
                      <a:pt x="641" y="368"/>
                    </a:lnTo>
                    <a:lnTo>
                      <a:pt x="646" y="375"/>
                    </a:lnTo>
                    <a:lnTo>
                      <a:pt x="652" y="381"/>
                    </a:lnTo>
                    <a:lnTo>
                      <a:pt x="658" y="387"/>
                    </a:lnTo>
                    <a:lnTo>
                      <a:pt x="664" y="393"/>
                    </a:lnTo>
                    <a:lnTo>
                      <a:pt x="670" y="399"/>
                    </a:lnTo>
                    <a:lnTo>
                      <a:pt x="675" y="405"/>
                    </a:lnTo>
                    <a:lnTo>
                      <a:pt x="681" y="411"/>
                    </a:lnTo>
                    <a:lnTo>
                      <a:pt x="687" y="417"/>
                    </a:lnTo>
                    <a:lnTo>
                      <a:pt x="693" y="423"/>
                    </a:lnTo>
                    <a:lnTo>
                      <a:pt x="699" y="429"/>
                    </a:lnTo>
                    <a:lnTo>
                      <a:pt x="704" y="435"/>
                    </a:lnTo>
                    <a:lnTo>
                      <a:pt x="710" y="440"/>
                    </a:lnTo>
                    <a:lnTo>
                      <a:pt x="715" y="447"/>
                    </a:lnTo>
                    <a:lnTo>
                      <a:pt x="721" y="453"/>
                    </a:lnTo>
                    <a:lnTo>
                      <a:pt x="726" y="459"/>
                    </a:lnTo>
                    <a:lnTo>
                      <a:pt x="730" y="465"/>
                    </a:lnTo>
                    <a:lnTo>
                      <a:pt x="735" y="471"/>
                    </a:lnTo>
                    <a:lnTo>
                      <a:pt x="739" y="477"/>
                    </a:lnTo>
                    <a:lnTo>
                      <a:pt x="743" y="483"/>
                    </a:lnTo>
                    <a:lnTo>
                      <a:pt x="746" y="489"/>
                    </a:lnTo>
                    <a:lnTo>
                      <a:pt x="750" y="495"/>
                    </a:lnTo>
                    <a:lnTo>
                      <a:pt x="752" y="502"/>
                    </a:lnTo>
                    <a:lnTo>
                      <a:pt x="754" y="508"/>
                    </a:lnTo>
                    <a:lnTo>
                      <a:pt x="756" y="514"/>
                    </a:lnTo>
                    <a:lnTo>
                      <a:pt x="758" y="520"/>
                    </a:lnTo>
                    <a:lnTo>
                      <a:pt x="760" y="526"/>
                    </a:lnTo>
                    <a:lnTo>
                      <a:pt x="761" y="532"/>
                    </a:lnTo>
                    <a:lnTo>
                      <a:pt x="762" y="538"/>
                    </a:lnTo>
                    <a:lnTo>
                      <a:pt x="763" y="545"/>
                    </a:lnTo>
                    <a:lnTo>
                      <a:pt x="764" y="551"/>
                    </a:lnTo>
                    <a:lnTo>
                      <a:pt x="765" y="557"/>
                    </a:lnTo>
                    <a:lnTo>
                      <a:pt x="765" y="563"/>
                    </a:lnTo>
                    <a:lnTo>
                      <a:pt x="765" y="569"/>
                    </a:lnTo>
                    <a:lnTo>
                      <a:pt x="765" y="576"/>
                    </a:lnTo>
                    <a:lnTo>
                      <a:pt x="764" y="582"/>
                    </a:lnTo>
                    <a:lnTo>
                      <a:pt x="764" y="588"/>
                    </a:lnTo>
                    <a:lnTo>
                      <a:pt x="763" y="593"/>
                    </a:lnTo>
                    <a:lnTo>
                      <a:pt x="762" y="599"/>
                    </a:lnTo>
                    <a:lnTo>
                      <a:pt x="760" y="605"/>
                    </a:lnTo>
                    <a:lnTo>
                      <a:pt x="758" y="610"/>
                    </a:lnTo>
                    <a:lnTo>
                      <a:pt x="756" y="615"/>
                    </a:lnTo>
                    <a:lnTo>
                      <a:pt x="754" y="620"/>
                    </a:lnTo>
                    <a:lnTo>
                      <a:pt x="751" y="625"/>
                    </a:lnTo>
                    <a:lnTo>
                      <a:pt x="748" y="629"/>
                    </a:lnTo>
                    <a:lnTo>
                      <a:pt x="745" y="634"/>
                    </a:lnTo>
                    <a:lnTo>
                      <a:pt x="741" y="638"/>
                    </a:lnTo>
                    <a:lnTo>
                      <a:pt x="737" y="641"/>
                    </a:lnTo>
                    <a:lnTo>
                      <a:pt x="733" y="645"/>
                    </a:lnTo>
                    <a:lnTo>
                      <a:pt x="728" y="648"/>
                    </a:lnTo>
                    <a:lnTo>
                      <a:pt x="723" y="651"/>
                    </a:lnTo>
                    <a:lnTo>
                      <a:pt x="718" y="653"/>
                    </a:lnTo>
                    <a:lnTo>
                      <a:pt x="712" y="655"/>
                    </a:lnTo>
                    <a:lnTo>
                      <a:pt x="705" y="657"/>
                    </a:lnTo>
                    <a:lnTo>
                      <a:pt x="699" y="658"/>
                    </a:lnTo>
                    <a:lnTo>
                      <a:pt x="700" y="655"/>
                    </a:lnTo>
                    <a:lnTo>
                      <a:pt x="701" y="652"/>
                    </a:lnTo>
                    <a:lnTo>
                      <a:pt x="703" y="650"/>
                    </a:lnTo>
                    <a:lnTo>
                      <a:pt x="704" y="647"/>
                    </a:lnTo>
                    <a:lnTo>
                      <a:pt x="706" y="644"/>
                    </a:lnTo>
                    <a:lnTo>
                      <a:pt x="707" y="642"/>
                    </a:lnTo>
                    <a:lnTo>
                      <a:pt x="709" y="639"/>
                    </a:lnTo>
                    <a:lnTo>
                      <a:pt x="710" y="636"/>
                    </a:lnTo>
                    <a:lnTo>
                      <a:pt x="711" y="633"/>
                    </a:lnTo>
                    <a:lnTo>
                      <a:pt x="712" y="630"/>
                    </a:lnTo>
                    <a:lnTo>
                      <a:pt x="713" y="627"/>
                    </a:lnTo>
                    <a:lnTo>
                      <a:pt x="714" y="624"/>
                    </a:lnTo>
                    <a:lnTo>
                      <a:pt x="715" y="621"/>
                    </a:lnTo>
                    <a:lnTo>
                      <a:pt x="715" y="617"/>
                    </a:lnTo>
                    <a:lnTo>
                      <a:pt x="716" y="613"/>
                    </a:lnTo>
                    <a:lnTo>
                      <a:pt x="716" y="610"/>
                    </a:lnTo>
                    <a:lnTo>
                      <a:pt x="711" y="618"/>
                    </a:lnTo>
                    <a:lnTo>
                      <a:pt x="706" y="625"/>
                    </a:lnTo>
                    <a:lnTo>
                      <a:pt x="701" y="632"/>
                    </a:lnTo>
                    <a:lnTo>
                      <a:pt x="695" y="638"/>
                    </a:lnTo>
                    <a:lnTo>
                      <a:pt x="689" y="643"/>
                    </a:lnTo>
                    <a:lnTo>
                      <a:pt x="683" y="647"/>
                    </a:lnTo>
                    <a:lnTo>
                      <a:pt x="676" y="651"/>
                    </a:lnTo>
                    <a:lnTo>
                      <a:pt x="669" y="653"/>
                    </a:lnTo>
                    <a:lnTo>
                      <a:pt x="662" y="656"/>
                    </a:lnTo>
                    <a:lnTo>
                      <a:pt x="654" y="657"/>
                    </a:lnTo>
                    <a:lnTo>
                      <a:pt x="647" y="658"/>
                    </a:lnTo>
                    <a:lnTo>
                      <a:pt x="640" y="658"/>
                    </a:lnTo>
                    <a:lnTo>
                      <a:pt x="633" y="658"/>
                    </a:lnTo>
                    <a:lnTo>
                      <a:pt x="627" y="658"/>
                    </a:lnTo>
                    <a:lnTo>
                      <a:pt x="620" y="657"/>
                    </a:lnTo>
                    <a:lnTo>
                      <a:pt x="614" y="655"/>
                    </a:lnTo>
                    <a:lnTo>
                      <a:pt x="610" y="653"/>
                    </a:lnTo>
                    <a:lnTo>
                      <a:pt x="605" y="652"/>
                    </a:lnTo>
                    <a:lnTo>
                      <a:pt x="600" y="649"/>
                    </a:lnTo>
                    <a:lnTo>
                      <a:pt x="595" y="647"/>
                    </a:lnTo>
                    <a:lnTo>
                      <a:pt x="590" y="644"/>
                    </a:lnTo>
                    <a:lnTo>
                      <a:pt x="585" y="640"/>
                    </a:lnTo>
                    <a:lnTo>
                      <a:pt x="580" y="637"/>
                    </a:lnTo>
                    <a:lnTo>
                      <a:pt x="576" y="633"/>
                    </a:lnTo>
                    <a:lnTo>
                      <a:pt x="572" y="628"/>
                    </a:lnTo>
                    <a:lnTo>
                      <a:pt x="568" y="624"/>
                    </a:lnTo>
                    <a:lnTo>
                      <a:pt x="565" y="619"/>
                    </a:lnTo>
                    <a:lnTo>
                      <a:pt x="562" y="614"/>
                    </a:lnTo>
                    <a:lnTo>
                      <a:pt x="560" y="609"/>
                    </a:lnTo>
                    <a:lnTo>
                      <a:pt x="559" y="604"/>
                    </a:lnTo>
                    <a:lnTo>
                      <a:pt x="558" y="598"/>
                    </a:lnTo>
                    <a:lnTo>
                      <a:pt x="559" y="593"/>
                    </a:lnTo>
                    <a:lnTo>
                      <a:pt x="555" y="597"/>
                    </a:lnTo>
                    <a:lnTo>
                      <a:pt x="551" y="601"/>
                    </a:lnTo>
                    <a:lnTo>
                      <a:pt x="546" y="604"/>
                    </a:lnTo>
                    <a:lnTo>
                      <a:pt x="542" y="607"/>
                    </a:lnTo>
                    <a:lnTo>
                      <a:pt x="538" y="610"/>
                    </a:lnTo>
                    <a:lnTo>
                      <a:pt x="534" y="613"/>
                    </a:lnTo>
                    <a:lnTo>
                      <a:pt x="530" y="616"/>
                    </a:lnTo>
                    <a:lnTo>
                      <a:pt x="525" y="618"/>
                    </a:lnTo>
                    <a:lnTo>
                      <a:pt x="521" y="620"/>
                    </a:lnTo>
                    <a:lnTo>
                      <a:pt x="516" y="622"/>
                    </a:lnTo>
                    <a:lnTo>
                      <a:pt x="511" y="623"/>
                    </a:lnTo>
                    <a:lnTo>
                      <a:pt x="506" y="624"/>
                    </a:lnTo>
                    <a:lnTo>
                      <a:pt x="501" y="626"/>
                    </a:lnTo>
                    <a:lnTo>
                      <a:pt x="496" y="626"/>
                    </a:lnTo>
                    <a:lnTo>
                      <a:pt x="490" y="627"/>
                    </a:lnTo>
                    <a:lnTo>
                      <a:pt x="485" y="627"/>
                    </a:lnTo>
                    <a:lnTo>
                      <a:pt x="488" y="623"/>
                    </a:lnTo>
                    <a:lnTo>
                      <a:pt x="491" y="620"/>
                    </a:lnTo>
                    <a:lnTo>
                      <a:pt x="493" y="618"/>
                    </a:lnTo>
                    <a:lnTo>
                      <a:pt x="495" y="615"/>
                    </a:lnTo>
                    <a:lnTo>
                      <a:pt x="497" y="613"/>
                    </a:lnTo>
                    <a:lnTo>
                      <a:pt x="499" y="611"/>
                    </a:lnTo>
                    <a:lnTo>
                      <a:pt x="501" y="609"/>
                    </a:lnTo>
                    <a:lnTo>
                      <a:pt x="502" y="607"/>
                    </a:lnTo>
                    <a:lnTo>
                      <a:pt x="503" y="604"/>
                    </a:lnTo>
                    <a:lnTo>
                      <a:pt x="504" y="602"/>
                    </a:lnTo>
                    <a:lnTo>
                      <a:pt x="504" y="600"/>
                    </a:lnTo>
                    <a:lnTo>
                      <a:pt x="505" y="597"/>
                    </a:lnTo>
                    <a:lnTo>
                      <a:pt x="505" y="593"/>
                    </a:lnTo>
                    <a:lnTo>
                      <a:pt x="505" y="590"/>
                    </a:lnTo>
                    <a:lnTo>
                      <a:pt x="505" y="586"/>
                    </a:lnTo>
                    <a:lnTo>
                      <a:pt x="505" y="581"/>
                    </a:lnTo>
                    <a:lnTo>
                      <a:pt x="498" y="581"/>
                    </a:lnTo>
                    <a:lnTo>
                      <a:pt x="490" y="582"/>
                    </a:lnTo>
                    <a:lnTo>
                      <a:pt x="483" y="584"/>
                    </a:lnTo>
                    <a:lnTo>
                      <a:pt x="475" y="585"/>
                    </a:lnTo>
                    <a:lnTo>
                      <a:pt x="468" y="587"/>
                    </a:lnTo>
                    <a:lnTo>
                      <a:pt x="461" y="588"/>
                    </a:lnTo>
                    <a:lnTo>
                      <a:pt x="453" y="589"/>
                    </a:lnTo>
                    <a:lnTo>
                      <a:pt x="446" y="590"/>
                    </a:lnTo>
                    <a:lnTo>
                      <a:pt x="439" y="591"/>
                    </a:lnTo>
                    <a:lnTo>
                      <a:pt x="431" y="591"/>
                    </a:lnTo>
                    <a:lnTo>
                      <a:pt x="424" y="590"/>
                    </a:lnTo>
                    <a:lnTo>
                      <a:pt x="417" y="588"/>
                    </a:lnTo>
                    <a:lnTo>
                      <a:pt x="411" y="586"/>
                    </a:lnTo>
                    <a:lnTo>
                      <a:pt x="404" y="582"/>
                    </a:lnTo>
                    <a:lnTo>
                      <a:pt x="397" y="576"/>
                    </a:lnTo>
                    <a:lnTo>
                      <a:pt x="390" y="570"/>
                    </a:lnTo>
                    <a:lnTo>
                      <a:pt x="394" y="572"/>
                    </a:lnTo>
                    <a:lnTo>
                      <a:pt x="399" y="572"/>
                    </a:lnTo>
                    <a:lnTo>
                      <a:pt x="404" y="571"/>
                    </a:lnTo>
                    <a:lnTo>
                      <a:pt x="410" y="570"/>
                    </a:lnTo>
                    <a:lnTo>
                      <a:pt x="415" y="568"/>
                    </a:lnTo>
                    <a:lnTo>
                      <a:pt x="421" y="565"/>
                    </a:lnTo>
                    <a:lnTo>
                      <a:pt x="427" y="561"/>
                    </a:lnTo>
                    <a:lnTo>
                      <a:pt x="432" y="557"/>
                    </a:lnTo>
                    <a:lnTo>
                      <a:pt x="437" y="552"/>
                    </a:lnTo>
                    <a:lnTo>
                      <a:pt x="443" y="547"/>
                    </a:lnTo>
                    <a:lnTo>
                      <a:pt x="448" y="542"/>
                    </a:lnTo>
                    <a:lnTo>
                      <a:pt x="452" y="536"/>
                    </a:lnTo>
                    <a:lnTo>
                      <a:pt x="455" y="531"/>
                    </a:lnTo>
                    <a:lnTo>
                      <a:pt x="458" y="525"/>
                    </a:lnTo>
                    <a:lnTo>
                      <a:pt x="459" y="519"/>
                    </a:lnTo>
                    <a:lnTo>
                      <a:pt x="460" y="514"/>
                    </a:lnTo>
                    <a:lnTo>
                      <a:pt x="452" y="507"/>
                    </a:lnTo>
                    <a:lnTo>
                      <a:pt x="445" y="500"/>
                    </a:lnTo>
                    <a:lnTo>
                      <a:pt x="437" y="492"/>
                    </a:lnTo>
                    <a:lnTo>
                      <a:pt x="431" y="484"/>
                    </a:lnTo>
                    <a:lnTo>
                      <a:pt x="424" y="476"/>
                    </a:lnTo>
                    <a:lnTo>
                      <a:pt x="419" y="467"/>
                    </a:lnTo>
                    <a:lnTo>
                      <a:pt x="413" y="458"/>
                    </a:lnTo>
                    <a:lnTo>
                      <a:pt x="408" y="449"/>
                    </a:lnTo>
                    <a:lnTo>
                      <a:pt x="404" y="440"/>
                    </a:lnTo>
                    <a:lnTo>
                      <a:pt x="401" y="431"/>
                    </a:lnTo>
                    <a:lnTo>
                      <a:pt x="398" y="422"/>
                    </a:lnTo>
                    <a:lnTo>
                      <a:pt x="395" y="412"/>
                    </a:lnTo>
                    <a:lnTo>
                      <a:pt x="394" y="403"/>
                    </a:lnTo>
                    <a:lnTo>
                      <a:pt x="394" y="394"/>
                    </a:lnTo>
                    <a:lnTo>
                      <a:pt x="394" y="386"/>
                    </a:lnTo>
                    <a:lnTo>
                      <a:pt x="395" y="377"/>
                    </a:lnTo>
                    <a:lnTo>
                      <a:pt x="396" y="374"/>
                    </a:lnTo>
                    <a:lnTo>
                      <a:pt x="397" y="370"/>
                    </a:lnTo>
                    <a:lnTo>
                      <a:pt x="398" y="367"/>
                    </a:lnTo>
                    <a:lnTo>
                      <a:pt x="400" y="363"/>
                    </a:lnTo>
                    <a:lnTo>
                      <a:pt x="402" y="360"/>
                    </a:lnTo>
                    <a:lnTo>
                      <a:pt x="404" y="356"/>
                    </a:lnTo>
                    <a:lnTo>
                      <a:pt x="406" y="353"/>
                    </a:lnTo>
                    <a:lnTo>
                      <a:pt x="408" y="349"/>
                    </a:lnTo>
                    <a:lnTo>
                      <a:pt x="411" y="346"/>
                    </a:lnTo>
                    <a:lnTo>
                      <a:pt x="414" y="343"/>
                    </a:lnTo>
                    <a:lnTo>
                      <a:pt x="416" y="339"/>
                    </a:lnTo>
                    <a:lnTo>
                      <a:pt x="419" y="336"/>
                    </a:lnTo>
                    <a:lnTo>
                      <a:pt x="422" y="333"/>
                    </a:lnTo>
                    <a:lnTo>
                      <a:pt x="425" y="331"/>
                    </a:lnTo>
                    <a:lnTo>
                      <a:pt x="429" y="328"/>
                    </a:lnTo>
                    <a:lnTo>
                      <a:pt x="432" y="326"/>
                    </a:lnTo>
                    <a:lnTo>
                      <a:pt x="428" y="325"/>
                    </a:lnTo>
                    <a:lnTo>
                      <a:pt x="425" y="324"/>
                    </a:lnTo>
                    <a:lnTo>
                      <a:pt x="423" y="322"/>
                    </a:lnTo>
                    <a:lnTo>
                      <a:pt x="420" y="320"/>
                    </a:lnTo>
                    <a:lnTo>
                      <a:pt x="418" y="317"/>
                    </a:lnTo>
                    <a:lnTo>
                      <a:pt x="417" y="315"/>
                    </a:lnTo>
                    <a:lnTo>
                      <a:pt x="415" y="312"/>
                    </a:lnTo>
                    <a:lnTo>
                      <a:pt x="414" y="309"/>
                    </a:lnTo>
                    <a:lnTo>
                      <a:pt x="414" y="306"/>
                    </a:lnTo>
                    <a:lnTo>
                      <a:pt x="413" y="303"/>
                    </a:lnTo>
                    <a:lnTo>
                      <a:pt x="413" y="300"/>
                    </a:lnTo>
                    <a:lnTo>
                      <a:pt x="413" y="297"/>
                    </a:lnTo>
                    <a:lnTo>
                      <a:pt x="414" y="294"/>
                    </a:lnTo>
                    <a:lnTo>
                      <a:pt x="414" y="291"/>
                    </a:lnTo>
                    <a:lnTo>
                      <a:pt x="415" y="289"/>
                    </a:lnTo>
                    <a:lnTo>
                      <a:pt x="416" y="286"/>
                    </a:lnTo>
                    <a:lnTo>
                      <a:pt x="409" y="285"/>
                    </a:lnTo>
                    <a:lnTo>
                      <a:pt x="403" y="283"/>
                    </a:lnTo>
                    <a:lnTo>
                      <a:pt x="397" y="282"/>
                    </a:lnTo>
                    <a:lnTo>
                      <a:pt x="391" y="280"/>
                    </a:lnTo>
                    <a:lnTo>
                      <a:pt x="386" y="278"/>
                    </a:lnTo>
                    <a:lnTo>
                      <a:pt x="381" y="276"/>
                    </a:lnTo>
                    <a:lnTo>
                      <a:pt x="376" y="273"/>
                    </a:lnTo>
                    <a:lnTo>
                      <a:pt x="372" y="270"/>
                    </a:lnTo>
                    <a:lnTo>
                      <a:pt x="367" y="266"/>
                    </a:lnTo>
                    <a:lnTo>
                      <a:pt x="363" y="262"/>
                    </a:lnTo>
                    <a:lnTo>
                      <a:pt x="359" y="257"/>
                    </a:lnTo>
                    <a:lnTo>
                      <a:pt x="355" y="251"/>
                    </a:lnTo>
                    <a:lnTo>
                      <a:pt x="351" y="245"/>
                    </a:lnTo>
                    <a:lnTo>
                      <a:pt x="347" y="237"/>
                    </a:lnTo>
                    <a:lnTo>
                      <a:pt x="343" y="229"/>
                    </a:lnTo>
                    <a:lnTo>
                      <a:pt x="339" y="220"/>
                    </a:lnTo>
                    <a:lnTo>
                      <a:pt x="332" y="222"/>
                    </a:lnTo>
                    <a:lnTo>
                      <a:pt x="325" y="223"/>
                    </a:lnTo>
                    <a:lnTo>
                      <a:pt x="319" y="222"/>
                    </a:lnTo>
                    <a:lnTo>
                      <a:pt x="314" y="221"/>
                    </a:lnTo>
                    <a:lnTo>
                      <a:pt x="310" y="219"/>
                    </a:lnTo>
                    <a:lnTo>
                      <a:pt x="305" y="216"/>
                    </a:lnTo>
                    <a:lnTo>
                      <a:pt x="301" y="213"/>
                    </a:lnTo>
                    <a:lnTo>
                      <a:pt x="298" y="210"/>
                    </a:lnTo>
                    <a:lnTo>
                      <a:pt x="295" y="206"/>
                    </a:lnTo>
                    <a:lnTo>
                      <a:pt x="292" y="202"/>
                    </a:lnTo>
                    <a:lnTo>
                      <a:pt x="289" y="198"/>
                    </a:lnTo>
                    <a:lnTo>
                      <a:pt x="287" y="195"/>
                    </a:lnTo>
                    <a:lnTo>
                      <a:pt x="285" y="191"/>
                    </a:lnTo>
                    <a:lnTo>
                      <a:pt x="283" y="188"/>
                    </a:lnTo>
                    <a:lnTo>
                      <a:pt x="281" y="186"/>
                    </a:lnTo>
                    <a:lnTo>
                      <a:pt x="280" y="184"/>
                    </a:lnTo>
                    <a:lnTo>
                      <a:pt x="277" y="191"/>
                    </a:lnTo>
                    <a:lnTo>
                      <a:pt x="274" y="197"/>
                    </a:lnTo>
                    <a:lnTo>
                      <a:pt x="268" y="202"/>
                    </a:lnTo>
                    <a:lnTo>
                      <a:pt x="262" y="207"/>
                    </a:lnTo>
                    <a:lnTo>
                      <a:pt x="254" y="211"/>
                    </a:lnTo>
                    <a:lnTo>
                      <a:pt x="246" y="215"/>
                    </a:lnTo>
                    <a:lnTo>
                      <a:pt x="237" y="218"/>
                    </a:lnTo>
                    <a:lnTo>
                      <a:pt x="227" y="220"/>
                    </a:lnTo>
                    <a:lnTo>
                      <a:pt x="216" y="223"/>
                    </a:lnTo>
                    <a:lnTo>
                      <a:pt x="207" y="224"/>
                    </a:lnTo>
                    <a:lnTo>
                      <a:pt x="198" y="225"/>
                    </a:lnTo>
                    <a:lnTo>
                      <a:pt x="189" y="225"/>
                    </a:lnTo>
                    <a:lnTo>
                      <a:pt x="161" y="223"/>
                    </a:lnTo>
                    <a:lnTo>
                      <a:pt x="251" y="323"/>
                    </a:lnTo>
                    <a:lnTo>
                      <a:pt x="163" y="340"/>
                    </a:lnTo>
                    <a:lnTo>
                      <a:pt x="166" y="316"/>
                    </a:lnTo>
                    <a:lnTo>
                      <a:pt x="163" y="219"/>
                    </a:lnTo>
                    <a:lnTo>
                      <a:pt x="170" y="383"/>
                    </a:lnTo>
                    <a:lnTo>
                      <a:pt x="156" y="46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54" name="Freeform 286">
                <a:extLst>
                  <a:ext uri="{FF2B5EF4-FFF2-40B4-BE49-F238E27FC236}">
                    <a16:creationId xmlns:a16="http://schemas.microsoft.com/office/drawing/2014/main" id="{741A7E10-ACB4-C2EB-A2DE-82660EBE7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910"/>
                <a:ext cx="69" cy="20"/>
              </a:xfrm>
              <a:custGeom>
                <a:avLst/>
                <a:gdLst>
                  <a:gd name="T0" fmla="*/ 68 w 69"/>
                  <a:gd name="T1" fmla="*/ 19 h 20"/>
                  <a:gd name="T2" fmla="*/ 68 w 69"/>
                  <a:gd name="T3" fmla="*/ 19 h 20"/>
                  <a:gd name="T4" fmla="*/ 63 w 69"/>
                  <a:gd name="T5" fmla="*/ 19 h 20"/>
                  <a:gd name="T6" fmla="*/ 59 w 69"/>
                  <a:gd name="T7" fmla="*/ 19 h 20"/>
                  <a:gd name="T8" fmla="*/ 55 w 69"/>
                  <a:gd name="T9" fmla="*/ 19 h 20"/>
                  <a:gd name="T10" fmla="*/ 51 w 69"/>
                  <a:gd name="T11" fmla="*/ 19 h 20"/>
                  <a:gd name="T12" fmla="*/ 47 w 69"/>
                  <a:gd name="T13" fmla="*/ 19 h 20"/>
                  <a:gd name="T14" fmla="*/ 43 w 69"/>
                  <a:gd name="T15" fmla="*/ 18 h 20"/>
                  <a:gd name="T16" fmla="*/ 40 w 69"/>
                  <a:gd name="T17" fmla="*/ 17 h 20"/>
                  <a:gd name="T18" fmla="*/ 36 w 69"/>
                  <a:gd name="T19" fmla="*/ 17 h 20"/>
                  <a:gd name="T20" fmla="*/ 32 w 69"/>
                  <a:gd name="T21" fmla="*/ 16 h 20"/>
                  <a:gd name="T22" fmla="*/ 28 w 69"/>
                  <a:gd name="T23" fmla="*/ 14 h 20"/>
                  <a:gd name="T24" fmla="*/ 24 w 69"/>
                  <a:gd name="T25" fmla="*/ 13 h 20"/>
                  <a:gd name="T26" fmla="*/ 20 w 69"/>
                  <a:gd name="T27" fmla="*/ 11 h 20"/>
                  <a:gd name="T28" fmla="*/ 16 w 69"/>
                  <a:gd name="T29" fmla="*/ 9 h 20"/>
                  <a:gd name="T30" fmla="*/ 11 w 69"/>
                  <a:gd name="T31" fmla="*/ 7 h 20"/>
                  <a:gd name="T32" fmla="*/ 6 w 69"/>
                  <a:gd name="T33" fmla="*/ 4 h 20"/>
                  <a:gd name="T34" fmla="*/ 0 w 69"/>
                  <a:gd name="T35" fmla="*/ 1 h 20"/>
                  <a:gd name="T36" fmla="*/ 1 w 69"/>
                  <a:gd name="T37" fmla="*/ 0 h 20"/>
                  <a:gd name="T38" fmla="*/ 6 w 69"/>
                  <a:gd name="T39" fmla="*/ 3 h 20"/>
                  <a:gd name="T40" fmla="*/ 12 w 69"/>
                  <a:gd name="T41" fmla="*/ 5 h 20"/>
                  <a:gd name="T42" fmla="*/ 16 w 69"/>
                  <a:gd name="T43" fmla="*/ 8 h 20"/>
                  <a:gd name="T44" fmla="*/ 21 w 69"/>
                  <a:gd name="T45" fmla="*/ 9 h 20"/>
                  <a:gd name="T46" fmla="*/ 25 w 69"/>
                  <a:gd name="T47" fmla="*/ 11 h 20"/>
                  <a:gd name="T48" fmla="*/ 29 w 69"/>
                  <a:gd name="T49" fmla="*/ 12 h 20"/>
                  <a:gd name="T50" fmla="*/ 33 w 69"/>
                  <a:gd name="T51" fmla="*/ 14 h 20"/>
                  <a:gd name="T52" fmla="*/ 36 w 69"/>
                  <a:gd name="T53" fmla="*/ 15 h 20"/>
                  <a:gd name="T54" fmla="*/ 40 w 69"/>
                  <a:gd name="T55" fmla="*/ 15 h 20"/>
                  <a:gd name="T56" fmla="*/ 44 w 69"/>
                  <a:gd name="T57" fmla="*/ 16 h 20"/>
                  <a:gd name="T58" fmla="*/ 47 w 69"/>
                  <a:gd name="T59" fmla="*/ 17 h 20"/>
                  <a:gd name="T60" fmla="*/ 51 w 69"/>
                  <a:gd name="T61" fmla="*/ 17 h 20"/>
                  <a:gd name="T62" fmla="*/ 55 w 69"/>
                  <a:gd name="T63" fmla="*/ 17 h 20"/>
                  <a:gd name="T64" fmla="*/ 59 w 69"/>
                  <a:gd name="T65" fmla="*/ 18 h 20"/>
                  <a:gd name="T66" fmla="*/ 63 w 69"/>
                  <a:gd name="T67" fmla="*/ 18 h 20"/>
                  <a:gd name="T68" fmla="*/ 68 w 69"/>
                  <a:gd name="T69" fmla="*/ 18 h 20"/>
                  <a:gd name="T70" fmla="*/ 68 w 69"/>
                  <a:gd name="T71" fmla="*/ 18 h 20"/>
                  <a:gd name="T72" fmla="*/ 68 w 69"/>
                  <a:gd name="T73" fmla="*/ 18 h 20"/>
                  <a:gd name="T74" fmla="*/ 68 w 69"/>
                  <a:gd name="T75" fmla="*/ 18 h 20"/>
                  <a:gd name="T76" fmla="*/ 68 w 69"/>
                  <a:gd name="T77" fmla="*/ 19 h 20"/>
                  <a:gd name="T78" fmla="*/ 68 w 69"/>
                  <a:gd name="T79" fmla="*/ 19 h 20"/>
                  <a:gd name="T80" fmla="*/ 68 w 69"/>
                  <a:gd name="T8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9" h="20">
                    <a:moveTo>
                      <a:pt x="68" y="19"/>
                    </a:moveTo>
                    <a:lnTo>
                      <a:pt x="68" y="19"/>
                    </a:lnTo>
                    <a:lnTo>
                      <a:pt x="63" y="19"/>
                    </a:lnTo>
                    <a:lnTo>
                      <a:pt x="59" y="19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47" y="19"/>
                    </a:lnTo>
                    <a:lnTo>
                      <a:pt x="43" y="18"/>
                    </a:lnTo>
                    <a:lnTo>
                      <a:pt x="40" y="17"/>
                    </a:lnTo>
                    <a:lnTo>
                      <a:pt x="36" y="17"/>
                    </a:lnTo>
                    <a:lnTo>
                      <a:pt x="32" y="16"/>
                    </a:lnTo>
                    <a:lnTo>
                      <a:pt x="28" y="14"/>
                    </a:lnTo>
                    <a:lnTo>
                      <a:pt x="24" y="13"/>
                    </a:lnTo>
                    <a:lnTo>
                      <a:pt x="20" y="11"/>
                    </a:lnTo>
                    <a:lnTo>
                      <a:pt x="16" y="9"/>
                    </a:lnTo>
                    <a:lnTo>
                      <a:pt x="11" y="7"/>
                    </a:lnTo>
                    <a:lnTo>
                      <a:pt x="6" y="4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6" y="3"/>
                    </a:lnTo>
                    <a:lnTo>
                      <a:pt x="12" y="5"/>
                    </a:lnTo>
                    <a:lnTo>
                      <a:pt x="16" y="8"/>
                    </a:lnTo>
                    <a:lnTo>
                      <a:pt x="21" y="9"/>
                    </a:lnTo>
                    <a:lnTo>
                      <a:pt x="25" y="11"/>
                    </a:lnTo>
                    <a:lnTo>
                      <a:pt x="29" y="12"/>
                    </a:lnTo>
                    <a:lnTo>
                      <a:pt x="33" y="14"/>
                    </a:lnTo>
                    <a:lnTo>
                      <a:pt x="36" y="15"/>
                    </a:lnTo>
                    <a:lnTo>
                      <a:pt x="40" y="15"/>
                    </a:lnTo>
                    <a:lnTo>
                      <a:pt x="44" y="16"/>
                    </a:lnTo>
                    <a:lnTo>
                      <a:pt x="47" y="17"/>
                    </a:lnTo>
                    <a:lnTo>
                      <a:pt x="51" y="17"/>
                    </a:lnTo>
                    <a:lnTo>
                      <a:pt x="55" y="17"/>
                    </a:lnTo>
                    <a:lnTo>
                      <a:pt x="59" y="18"/>
                    </a:lnTo>
                    <a:lnTo>
                      <a:pt x="63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19"/>
                    </a:lnTo>
                    <a:lnTo>
                      <a:pt x="68" y="1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55" name="Freeform 287">
                <a:extLst>
                  <a:ext uri="{FF2B5EF4-FFF2-40B4-BE49-F238E27FC236}">
                    <a16:creationId xmlns:a16="http://schemas.microsoft.com/office/drawing/2014/main" id="{A28DEE75-5CE2-73CB-FBF3-BFA56A234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1866"/>
                <a:ext cx="97" cy="64"/>
              </a:xfrm>
              <a:custGeom>
                <a:avLst/>
                <a:gdLst>
                  <a:gd name="T0" fmla="*/ 94 w 97"/>
                  <a:gd name="T1" fmla="*/ 1 h 64"/>
                  <a:gd name="T2" fmla="*/ 96 w 97"/>
                  <a:gd name="T3" fmla="*/ 2 h 64"/>
                  <a:gd name="T4" fmla="*/ 92 w 97"/>
                  <a:gd name="T5" fmla="*/ 8 h 64"/>
                  <a:gd name="T6" fmla="*/ 88 w 97"/>
                  <a:gd name="T7" fmla="*/ 15 h 64"/>
                  <a:gd name="T8" fmla="*/ 84 w 97"/>
                  <a:gd name="T9" fmla="*/ 20 h 64"/>
                  <a:gd name="T10" fmla="*/ 79 w 97"/>
                  <a:gd name="T11" fmla="*/ 27 h 64"/>
                  <a:gd name="T12" fmla="*/ 74 w 97"/>
                  <a:gd name="T13" fmla="*/ 32 h 64"/>
                  <a:gd name="T14" fmla="*/ 68 w 97"/>
                  <a:gd name="T15" fmla="*/ 37 h 64"/>
                  <a:gd name="T16" fmla="*/ 62 w 97"/>
                  <a:gd name="T17" fmla="*/ 42 h 64"/>
                  <a:gd name="T18" fmla="*/ 56 w 97"/>
                  <a:gd name="T19" fmla="*/ 46 h 64"/>
                  <a:gd name="T20" fmla="*/ 49 w 97"/>
                  <a:gd name="T21" fmla="*/ 50 h 64"/>
                  <a:gd name="T22" fmla="*/ 42 w 97"/>
                  <a:gd name="T23" fmla="*/ 54 h 64"/>
                  <a:gd name="T24" fmla="*/ 35 w 97"/>
                  <a:gd name="T25" fmla="*/ 57 h 64"/>
                  <a:gd name="T26" fmla="*/ 28 w 97"/>
                  <a:gd name="T27" fmla="*/ 59 h 64"/>
                  <a:gd name="T28" fmla="*/ 21 w 97"/>
                  <a:gd name="T29" fmla="*/ 61 h 64"/>
                  <a:gd name="T30" fmla="*/ 14 w 97"/>
                  <a:gd name="T31" fmla="*/ 63 h 64"/>
                  <a:gd name="T32" fmla="*/ 7 w 97"/>
                  <a:gd name="T33" fmla="*/ 63 h 64"/>
                  <a:gd name="T34" fmla="*/ 0 w 97"/>
                  <a:gd name="T35" fmla="*/ 63 h 64"/>
                  <a:gd name="T36" fmla="*/ 0 w 97"/>
                  <a:gd name="T37" fmla="*/ 62 h 64"/>
                  <a:gd name="T38" fmla="*/ 7 w 97"/>
                  <a:gd name="T39" fmla="*/ 61 h 64"/>
                  <a:gd name="T40" fmla="*/ 14 w 97"/>
                  <a:gd name="T41" fmla="*/ 61 h 64"/>
                  <a:gd name="T42" fmla="*/ 21 w 97"/>
                  <a:gd name="T43" fmla="*/ 59 h 64"/>
                  <a:gd name="T44" fmla="*/ 28 w 97"/>
                  <a:gd name="T45" fmla="*/ 57 h 64"/>
                  <a:gd name="T46" fmla="*/ 35 w 97"/>
                  <a:gd name="T47" fmla="*/ 55 h 64"/>
                  <a:gd name="T48" fmla="*/ 42 w 97"/>
                  <a:gd name="T49" fmla="*/ 52 h 64"/>
                  <a:gd name="T50" fmla="*/ 48 w 97"/>
                  <a:gd name="T51" fmla="*/ 49 h 64"/>
                  <a:gd name="T52" fmla="*/ 55 w 97"/>
                  <a:gd name="T53" fmla="*/ 45 h 64"/>
                  <a:gd name="T54" fmla="*/ 61 w 97"/>
                  <a:gd name="T55" fmla="*/ 41 h 64"/>
                  <a:gd name="T56" fmla="*/ 67 w 97"/>
                  <a:gd name="T57" fmla="*/ 36 h 64"/>
                  <a:gd name="T58" fmla="*/ 73 w 97"/>
                  <a:gd name="T59" fmla="*/ 31 h 64"/>
                  <a:gd name="T60" fmla="*/ 78 w 97"/>
                  <a:gd name="T61" fmla="*/ 25 h 64"/>
                  <a:gd name="T62" fmla="*/ 82 w 97"/>
                  <a:gd name="T63" fmla="*/ 20 h 64"/>
                  <a:gd name="T64" fmla="*/ 87 w 97"/>
                  <a:gd name="T65" fmla="*/ 14 h 64"/>
                  <a:gd name="T66" fmla="*/ 90 w 97"/>
                  <a:gd name="T67" fmla="*/ 7 h 64"/>
                  <a:gd name="T68" fmla="*/ 94 w 97"/>
                  <a:gd name="T69" fmla="*/ 1 h 64"/>
                  <a:gd name="T70" fmla="*/ 96 w 97"/>
                  <a:gd name="T71" fmla="*/ 1 h 64"/>
                  <a:gd name="T72" fmla="*/ 94 w 97"/>
                  <a:gd name="T73" fmla="*/ 1 h 64"/>
                  <a:gd name="T74" fmla="*/ 94 w 97"/>
                  <a:gd name="T75" fmla="*/ 0 h 64"/>
                  <a:gd name="T76" fmla="*/ 96 w 97"/>
                  <a:gd name="T77" fmla="*/ 0 h 64"/>
                  <a:gd name="T78" fmla="*/ 96 w 97"/>
                  <a:gd name="T79" fmla="*/ 1 h 64"/>
                  <a:gd name="T80" fmla="*/ 96 w 97"/>
                  <a:gd name="T81" fmla="*/ 2 h 64"/>
                  <a:gd name="T82" fmla="*/ 94 w 97"/>
                  <a:gd name="T83" fmla="*/ 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7" h="64">
                    <a:moveTo>
                      <a:pt x="94" y="1"/>
                    </a:moveTo>
                    <a:lnTo>
                      <a:pt x="96" y="2"/>
                    </a:lnTo>
                    <a:lnTo>
                      <a:pt x="92" y="8"/>
                    </a:lnTo>
                    <a:lnTo>
                      <a:pt x="88" y="15"/>
                    </a:lnTo>
                    <a:lnTo>
                      <a:pt x="84" y="20"/>
                    </a:lnTo>
                    <a:lnTo>
                      <a:pt x="79" y="27"/>
                    </a:lnTo>
                    <a:lnTo>
                      <a:pt x="74" y="32"/>
                    </a:lnTo>
                    <a:lnTo>
                      <a:pt x="68" y="37"/>
                    </a:lnTo>
                    <a:lnTo>
                      <a:pt x="62" y="42"/>
                    </a:lnTo>
                    <a:lnTo>
                      <a:pt x="56" y="46"/>
                    </a:lnTo>
                    <a:lnTo>
                      <a:pt x="49" y="50"/>
                    </a:lnTo>
                    <a:lnTo>
                      <a:pt x="42" y="54"/>
                    </a:lnTo>
                    <a:lnTo>
                      <a:pt x="35" y="57"/>
                    </a:lnTo>
                    <a:lnTo>
                      <a:pt x="28" y="59"/>
                    </a:lnTo>
                    <a:lnTo>
                      <a:pt x="21" y="61"/>
                    </a:lnTo>
                    <a:lnTo>
                      <a:pt x="14" y="63"/>
                    </a:lnTo>
                    <a:lnTo>
                      <a:pt x="7" y="63"/>
                    </a:lnTo>
                    <a:lnTo>
                      <a:pt x="0" y="63"/>
                    </a:lnTo>
                    <a:lnTo>
                      <a:pt x="0" y="62"/>
                    </a:lnTo>
                    <a:lnTo>
                      <a:pt x="7" y="61"/>
                    </a:lnTo>
                    <a:lnTo>
                      <a:pt x="14" y="61"/>
                    </a:lnTo>
                    <a:lnTo>
                      <a:pt x="21" y="59"/>
                    </a:lnTo>
                    <a:lnTo>
                      <a:pt x="28" y="57"/>
                    </a:lnTo>
                    <a:lnTo>
                      <a:pt x="35" y="55"/>
                    </a:lnTo>
                    <a:lnTo>
                      <a:pt x="42" y="52"/>
                    </a:lnTo>
                    <a:lnTo>
                      <a:pt x="48" y="49"/>
                    </a:lnTo>
                    <a:lnTo>
                      <a:pt x="55" y="45"/>
                    </a:lnTo>
                    <a:lnTo>
                      <a:pt x="61" y="41"/>
                    </a:lnTo>
                    <a:lnTo>
                      <a:pt x="67" y="36"/>
                    </a:lnTo>
                    <a:lnTo>
                      <a:pt x="73" y="31"/>
                    </a:lnTo>
                    <a:lnTo>
                      <a:pt x="78" y="25"/>
                    </a:lnTo>
                    <a:lnTo>
                      <a:pt x="82" y="20"/>
                    </a:lnTo>
                    <a:lnTo>
                      <a:pt x="87" y="14"/>
                    </a:lnTo>
                    <a:lnTo>
                      <a:pt x="90" y="7"/>
                    </a:lnTo>
                    <a:lnTo>
                      <a:pt x="94" y="1"/>
                    </a:lnTo>
                    <a:lnTo>
                      <a:pt x="96" y="1"/>
                    </a:lnTo>
                    <a:lnTo>
                      <a:pt x="94" y="1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6" y="1"/>
                    </a:lnTo>
                    <a:lnTo>
                      <a:pt x="96" y="2"/>
                    </a:lnTo>
                    <a:lnTo>
                      <a:pt x="94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56" name="Freeform 288">
                <a:extLst>
                  <a:ext uri="{FF2B5EF4-FFF2-40B4-BE49-F238E27FC236}">
                    <a16:creationId xmlns:a16="http://schemas.microsoft.com/office/drawing/2014/main" id="{21C5C2E2-93C6-B0EA-CF33-65453B7F6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1867"/>
                <a:ext cx="75" cy="123"/>
              </a:xfrm>
              <a:custGeom>
                <a:avLst/>
                <a:gdLst>
                  <a:gd name="T0" fmla="*/ 1 w 75"/>
                  <a:gd name="T1" fmla="*/ 120 h 123"/>
                  <a:gd name="T2" fmla="*/ 0 w 75"/>
                  <a:gd name="T3" fmla="*/ 120 h 123"/>
                  <a:gd name="T4" fmla="*/ 10 w 75"/>
                  <a:gd name="T5" fmla="*/ 117 h 123"/>
                  <a:gd name="T6" fmla="*/ 18 w 75"/>
                  <a:gd name="T7" fmla="*/ 113 h 123"/>
                  <a:gd name="T8" fmla="*/ 26 w 75"/>
                  <a:gd name="T9" fmla="*/ 108 h 123"/>
                  <a:gd name="T10" fmla="*/ 33 w 75"/>
                  <a:gd name="T11" fmla="*/ 102 h 123"/>
                  <a:gd name="T12" fmla="*/ 39 w 75"/>
                  <a:gd name="T13" fmla="*/ 96 h 123"/>
                  <a:gd name="T14" fmla="*/ 45 w 75"/>
                  <a:gd name="T15" fmla="*/ 88 h 123"/>
                  <a:gd name="T16" fmla="*/ 50 w 75"/>
                  <a:gd name="T17" fmla="*/ 80 h 123"/>
                  <a:gd name="T18" fmla="*/ 55 w 75"/>
                  <a:gd name="T19" fmla="*/ 71 h 123"/>
                  <a:gd name="T20" fmla="*/ 59 w 75"/>
                  <a:gd name="T21" fmla="*/ 62 h 123"/>
                  <a:gd name="T22" fmla="*/ 62 w 75"/>
                  <a:gd name="T23" fmla="*/ 53 h 123"/>
                  <a:gd name="T24" fmla="*/ 65 w 75"/>
                  <a:gd name="T25" fmla="*/ 44 h 123"/>
                  <a:gd name="T26" fmla="*/ 67 w 75"/>
                  <a:gd name="T27" fmla="*/ 35 h 123"/>
                  <a:gd name="T28" fmla="*/ 69 w 75"/>
                  <a:gd name="T29" fmla="*/ 26 h 123"/>
                  <a:gd name="T30" fmla="*/ 71 w 75"/>
                  <a:gd name="T31" fmla="*/ 17 h 123"/>
                  <a:gd name="T32" fmla="*/ 71 w 75"/>
                  <a:gd name="T33" fmla="*/ 8 h 123"/>
                  <a:gd name="T34" fmla="*/ 72 w 75"/>
                  <a:gd name="T35" fmla="*/ 0 h 123"/>
                  <a:gd name="T36" fmla="*/ 74 w 75"/>
                  <a:gd name="T37" fmla="*/ 0 h 123"/>
                  <a:gd name="T38" fmla="*/ 74 w 75"/>
                  <a:gd name="T39" fmla="*/ 8 h 123"/>
                  <a:gd name="T40" fmla="*/ 72 w 75"/>
                  <a:gd name="T41" fmla="*/ 17 h 123"/>
                  <a:gd name="T42" fmla="*/ 71 w 75"/>
                  <a:gd name="T43" fmla="*/ 26 h 123"/>
                  <a:gd name="T44" fmla="*/ 69 w 75"/>
                  <a:gd name="T45" fmla="*/ 35 h 123"/>
                  <a:gd name="T46" fmla="*/ 66 w 75"/>
                  <a:gd name="T47" fmla="*/ 45 h 123"/>
                  <a:gd name="T48" fmla="*/ 63 w 75"/>
                  <a:gd name="T49" fmla="*/ 54 h 123"/>
                  <a:gd name="T50" fmla="*/ 60 w 75"/>
                  <a:gd name="T51" fmla="*/ 63 h 123"/>
                  <a:gd name="T52" fmla="*/ 56 w 75"/>
                  <a:gd name="T53" fmla="*/ 72 h 123"/>
                  <a:gd name="T54" fmla="*/ 51 w 75"/>
                  <a:gd name="T55" fmla="*/ 81 h 123"/>
                  <a:gd name="T56" fmla="*/ 46 w 75"/>
                  <a:gd name="T57" fmla="*/ 89 h 123"/>
                  <a:gd name="T58" fmla="*/ 40 w 75"/>
                  <a:gd name="T59" fmla="*/ 97 h 123"/>
                  <a:gd name="T60" fmla="*/ 34 w 75"/>
                  <a:gd name="T61" fmla="*/ 104 h 123"/>
                  <a:gd name="T62" fmla="*/ 26 w 75"/>
                  <a:gd name="T63" fmla="*/ 110 h 123"/>
                  <a:gd name="T64" fmla="*/ 19 w 75"/>
                  <a:gd name="T65" fmla="*/ 115 h 123"/>
                  <a:gd name="T66" fmla="*/ 10 w 75"/>
                  <a:gd name="T67" fmla="*/ 119 h 123"/>
                  <a:gd name="T68" fmla="*/ 1 w 75"/>
                  <a:gd name="T69" fmla="*/ 122 h 123"/>
                  <a:gd name="T70" fmla="*/ 1 w 75"/>
                  <a:gd name="T71" fmla="*/ 122 h 123"/>
                  <a:gd name="T72" fmla="*/ 1 w 75"/>
                  <a:gd name="T73" fmla="*/ 122 h 123"/>
                  <a:gd name="T74" fmla="*/ 0 w 75"/>
                  <a:gd name="T75" fmla="*/ 122 h 123"/>
                  <a:gd name="T76" fmla="*/ 0 w 75"/>
                  <a:gd name="T77" fmla="*/ 121 h 123"/>
                  <a:gd name="T78" fmla="*/ 0 w 75"/>
                  <a:gd name="T79" fmla="*/ 121 h 123"/>
                  <a:gd name="T80" fmla="*/ 0 w 75"/>
                  <a:gd name="T81" fmla="*/ 120 h 123"/>
                  <a:gd name="T82" fmla="*/ 1 w 75"/>
                  <a:gd name="T83" fmla="*/ 12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5" h="123">
                    <a:moveTo>
                      <a:pt x="1" y="120"/>
                    </a:moveTo>
                    <a:lnTo>
                      <a:pt x="0" y="120"/>
                    </a:lnTo>
                    <a:lnTo>
                      <a:pt x="10" y="117"/>
                    </a:lnTo>
                    <a:lnTo>
                      <a:pt x="18" y="113"/>
                    </a:lnTo>
                    <a:lnTo>
                      <a:pt x="26" y="108"/>
                    </a:lnTo>
                    <a:lnTo>
                      <a:pt x="33" y="102"/>
                    </a:lnTo>
                    <a:lnTo>
                      <a:pt x="39" y="96"/>
                    </a:lnTo>
                    <a:lnTo>
                      <a:pt x="45" y="88"/>
                    </a:lnTo>
                    <a:lnTo>
                      <a:pt x="50" y="80"/>
                    </a:lnTo>
                    <a:lnTo>
                      <a:pt x="55" y="71"/>
                    </a:lnTo>
                    <a:lnTo>
                      <a:pt x="59" y="62"/>
                    </a:lnTo>
                    <a:lnTo>
                      <a:pt x="62" y="53"/>
                    </a:lnTo>
                    <a:lnTo>
                      <a:pt x="65" y="44"/>
                    </a:lnTo>
                    <a:lnTo>
                      <a:pt x="67" y="35"/>
                    </a:lnTo>
                    <a:lnTo>
                      <a:pt x="69" y="26"/>
                    </a:lnTo>
                    <a:lnTo>
                      <a:pt x="71" y="17"/>
                    </a:lnTo>
                    <a:lnTo>
                      <a:pt x="71" y="8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74" y="8"/>
                    </a:lnTo>
                    <a:lnTo>
                      <a:pt x="72" y="17"/>
                    </a:lnTo>
                    <a:lnTo>
                      <a:pt x="71" y="26"/>
                    </a:lnTo>
                    <a:lnTo>
                      <a:pt x="69" y="35"/>
                    </a:lnTo>
                    <a:lnTo>
                      <a:pt x="66" y="45"/>
                    </a:lnTo>
                    <a:lnTo>
                      <a:pt x="63" y="54"/>
                    </a:lnTo>
                    <a:lnTo>
                      <a:pt x="60" y="63"/>
                    </a:lnTo>
                    <a:lnTo>
                      <a:pt x="56" y="72"/>
                    </a:lnTo>
                    <a:lnTo>
                      <a:pt x="51" y="81"/>
                    </a:lnTo>
                    <a:lnTo>
                      <a:pt x="46" y="89"/>
                    </a:lnTo>
                    <a:lnTo>
                      <a:pt x="40" y="97"/>
                    </a:lnTo>
                    <a:lnTo>
                      <a:pt x="34" y="104"/>
                    </a:lnTo>
                    <a:lnTo>
                      <a:pt x="26" y="110"/>
                    </a:lnTo>
                    <a:lnTo>
                      <a:pt x="19" y="115"/>
                    </a:lnTo>
                    <a:lnTo>
                      <a:pt x="10" y="119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1" y="1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57" name="Freeform 289">
                <a:extLst>
                  <a:ext uri="{FF2B5EF4-FFF2-40B4-BE49-F238E27FC236}">
                    <a16:creationId xmlns:a16="http://schemas.microsoft.com/office/drawing/2014/main" id="{8D51CE3C-D511-700B-968C-7274DF9B1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910"/>
                <a:ext cx="92" cy="80"/>
              </a:xfrm>
              <a:custGeom>
                <a:avLst/>
                <a:gdLst>
                  <a:gd name="T0" fmla="*/ 0 w 92"/>
                  <a:gd name="T1" fmla="*/ 1 h 80"/>
                  <a:gd name="T2" fmla="*/ 1 w 92"/>
                  <a:gd name="T3" fmla="*/ 0 h 80"/>
                  <a:gd name="T4" fmla="*/ 9 w 92"/>
                  <a:gd name="T5" fmla="*/ 7 h 80"/>
                  <a:gd name="T6" fmla="*/ 15 w 92"/>
                  <a:gd name="T7" fmla="*/ 13 h 80"/>
                  <a:gd name="T8" fmla="*/ 20 w 92"/>
                  <a:gd name="T9" fmla="*/ 20 h 80"/>
                  <a:gd name="T10" fmla="*/ 24 w 92"/>
                  <a:gd name="T11" fmla="*/ 27 h 80"/>
                  <a:gd name="T12" fmla="*/ 27 w 92"/>
                  <a:gd name="T13" fmla="*/ 34 h 80"/>
                  <a:gd name="T14" fmla="*/ 30 w 92"/>
                  <a:gd name="T15" fmla="*/ 40 h 80"/>
                  <a:gd name="T16" fmla="*/ 33 w 92"/>
                  <a:gd name="T17" fmla="*/ 47 h 80"/>
                  <a:gd name="T18" fmla="*/ 36 w 92"/>
                  <a:gd name="T19" fmla="*/ 52 h 80"/>
                  <a:gd name="T20" fmla="*/ 40 w 92"/>
                  <a:gd name="T21" fmla="*/ 58 h 80"/>
                  <a:gd name="T22" fmla="*/ 43 w 92"/>
                  <a:gd name="T23" fmla="*/ 62 h 80"/>
                  <a:gd name="T24" fmla="*/ 48 w 92"/>
                  <a:gd name="T25" fmla="*/ 67 h 80"/>
                  <a:gd name="T26" fmla="*/ 53 w 92"/>
                  <a:gd name="T27" fmla="*/ 70 h 80"/>
                  <a:gd name="T28" fmla="*/ 60 w 92"/>
                  <a:gd name="T29" fmla="*/ 73 h 80"/>
                  <a:gd name="T30" fmla="*/ 69 w 92"/>
                  <a:gd name="T31" fmla="*/ 75 h 80"/>
                  <a:gd name="T32" fmla="*/ 79 w 92"/>
                  <a:gd name="T33" fmla="*/ 77 h 80"/>
                  <a:gd name="T34" fmla="*/ 91 w 92"/>
                  <a:gd name="T35" fmla="*/ 77 h 80"/>
                  <a:gd name="T36" fmla="*/ 91 w 92"/>
                  <a:gd name="T37" fmla="*/ 79 h 80"/>
                  <a:gd name="T38" fmla="*/ 79 w 92"/>
                  <a:gd name="T39" fmla="*/ 79 h 80"/>
                  <a:gd name="T40" fmla="*/ 68 w 92"/>
                  <a:gd name="T41" fmla="*/ 77 h 80"/>
                  <a:gd name="T42" fmla="*/ 60 w 92"/>
                  <a:gd name="T43" fmla="*/ 75 h 80"/>
                  <a:gd name="T44" fmla="*/ 53 w 92"/>
                  <a:gd name="T45" fmla="*/ 72 h 80"/>
                  <a:gd name="T46" fmla="*/ 47 w 92"/>
                  <a:gd name="T47" fmla="*/ 68 h 80"/>
                  <a:gd name="T48" fmla="*/ 42 w 92"/>
                  <a:gd name="T49" fmla="*/ 64 h 80"/>
                  <a:gd name="T50" fmla="*/ 38 w 92"/>
                  <a:gd name="T51" fmla="*/ 59 h 80"/>
                  <a:gd name="T52" fmla="*/ 35 w 92"/>
                  <a:gd name="T53" fmla="*/ 53 h 80"/>
                  <a:gd name="T54" fmla="*/ 32 w 92"/>
                  <a:gd name="T55" fmla="*/ 48 h 80"/>
                  <a:gd name="T56" fmla="*/ 29 w 92"/>
                  <a:gd name="T57" fmla="*/ 41 h 80"/>
                  <a:gd name="T58" fmla="*/ 26 w 92"/>
                  <a:gd name="T59" fmla="*/ 35 h 80"/>
                  <a:gd name="T60" fmla="*/ 23 w 92"/>
                  <a:gd name="T61" fmla="*/ 28 h 80"/>
                  <a:gd name="T62" fmla="*/ 19 w 92"/>
                  <a:gd name="T63" fmla="*/ 21 h 80"/>
                  <a:gd name="T64" fmla="*/ 14 w 92"/>
                  <a:gd name="T65" fmla="*/ 15 h 80"/>
                  <a:gd name="T66" fmla="*/ 8 w 92"/>
                  <a:gd name="T67" fmla="*/ 8 h 80"/>
                  <a:gd name="T68" fmla="*/ 0 w 92"/>
                  <a:gd name="T69" fmla="*/ 1 h 80"/>
                  <a:gd name="T70" fmla="*/ 1 w 92"/>
                  <a:gd name="T71" fmla="*/ 0 h 80"/>
                  <a:gd name="T72" fmla="*/ 0 w 92"/>
                  <a:gd name="T73" fmla="*/ 1 h 80"/>
                  <a:gd name="T74" fmla="*/ 0 w 92"/>
                  <a:gd name="T75" fmla="*/ 1 h 80"/>
                  <a:gd name="T76" fmla="*/ 0 w 92"/>
                  <a:gd name="T77" fmla="*/ 0 h 80"/>
                  <a:gd name="T78" fmla="*/ 1 w 92"/>
                  <a:gd name="T79" fmla="*/ 0 h 80"/>
                  <a:gd name="T80" fmla="*/ 1 w 92"/>
                  <a:gd name="T81" fmla="*/ 0 h 80"/>
                  <a:gd name="T82" fmla="*/ 0 w 92"/>
                  <a:gd name="T83" fmla="*/ 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2" h="80">
                    <a:moveTo>
                      <a:pt x="0" y="1"/>
                    </a:moveTo>
                    <a:lnTo>
                      <a:pt x="1" y="0"/>
                    </a:lnTo>
                    <a:lnTo>
                      <a:pt x="9" y="7"/>
                    </a:lnTo>
                    <a:lnTo>
                      <a:pt x="15" y="13"/>
                    </a:lnTo>
                    <a:lnTo>
                      <a:pt x="20" y="20"/>
                    </a:lnTo>
                    <a:lnTo>
                      <a:pt x="24" y="27"/>
                    </a:lnTo>
                    <a:lnTo>
                      <a:pt x="27" y="34"/>
                    </a:lnTo>
                    <a:lnTo>
                      <a:pt x="30" y="40"/>
                    </a:lnTo>
                    <a:lnTo>
                      <a:pt x="33" y="47"/>
                    </a:lnTo>
                    <a:lnTo>
                      <a:pt x="36" y="52"/>
                    </a:lnTo>
                    <a:lnTo>
                      <a:pt x="40" y="58"/>
                    </a:lnTo>
                    <a:lnTo>
                      <a:pt x="43" y="62"/>
                    </a:lnTo>
                    <a:lnTo>
                      <a:pt x="48" y="67"/>
                    </a:lnTo>
                    <a:lnTo>
                      <a:pt x="53" y="70"/>
                    </a:lnTo>
                    <a:lnTo>
                      <a:pt x="60" y="73"/>
                    </a:lnTo>
                    <a:lnTo>
                      <a:pt x="69" y="75"/>
                    </a:lnTo>
                    <a:lnTo>
                      <a:pt x="79" y="77"/>
                    </a:lnTo>
                    <a:lnTo>
                      <a:pt x="91" y="77"/>
                    </a:lnTo>
                    <a:lnTo>
                      <a:pt x="91" y="79"/>
                    </a:lnTo>
                    <a:lnTo>
                      <a:pt x="79" y="79"/>
                    </a:lnTo>
                    <a:lnTo>
                      <a:pt x="68" y="77"/>
                    </a:lnTo>
                    <a:lnTo>
                      <a:pt x="60" y="75"/>
                    </a:lnTo>
                    <a:lnTo>
                      <a:pt x="53" y="72"/>
                    </a:lnTo>
                    <a:lnTo>
                      <a:pt x="47" y="68"/>
                    </a:lnTo>
                    <a:lnTo>
                      <a:pt x="42" y="64"/>
                    </a:lnTo>
                    <a:lnTo>
                      <a:pt x="38" y="59"/>
                    </a:lnTo>
                    <a:lnTo>
                      <a:pt x="35" y="53"/>
                    </a:lnTo>
                    <a:lnTo>
                      <a:pt x="32" y="48"/>
                    </a:lnTo>
                    <a:lnTo>
                      <a:pt x="29" y="41"/>
                    </a:lnTo>
                    <a:lnTo>
                      <a:pt x="26" y="35"/>
                    </a:lnTo>
                    <a:lnTo>
                      <a:pt x="23" y="28"/>
                    </a:lnTo>
                    <a:lnTo>
                      <a:pt x="19" y="21"/>
                    </a:lnTo>
                    <a:lnTo>
                      <a:pt x="14" y="15"/>
                    </a:lnTo>
                    <a:lnTo>
                      <a:pt x="8" y="8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58" name="Freeform 290">
                <a:extLst>
                  <a:ext uri="{FF2B5EF4-FFF2-40B4-BE49-F238E27FC236}">
                    <a16:creationId xmlns:a16="http://schemas.microsoft.com/office/drawing/2014/main" id="{CECCF1E2-7565-FD6C-33A8-27EFCFE23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773"/>
                <a:ext cx="26" cy="54"/>
              </a:xfrm>
              <a:custGeom>
                <a:avLst/>
                <a:gdLst>
                  <a:gd name="T0" fmla="*/ 25 w 26"/>
                  <a:gd name="T1" fmla="*/ 53 h 54"/>
                  <a:gd name="T2" fmla="*/ 25 w 26"/>
                  <a:gd name="T3" fmla="*/ 53 h 54"/>
                  <a:gd name="T4" fmla="*/ 19 w 26"/>
                  <a:gd name="T5" fmla="*/ 53 h 54"/>
                  <a:gd name="T6" fmla="*/ 14 w 26"/>
                  <a:gd name="T7" fmla="*/ 51 h 54"/>
                  <a:gd name="T8" fmla="*/ 10 w 26"/>
                  <a:gd name="T9" fmla="*/ 48 h 54"/>
                  <a:gd name="T10" fmla="*/ 6 w 26"/>
                  <a:gd name="T11" fmla="*/ 45 h 54"/>
                  <a:gd name="T12" fmla="*/ 3 w 26"/>
                  <a:gd name="T13" fmla="*/ 41 h 54"/>
                  <a:gd name="T14" fmla="*/ 1 w 26"/>
                  <a:gd name="T15" fmla="*/ 37 h 54"/>
                  <a:gd name="T16" fmla="*/ 0 w 26"/>
                  <a:gd name="T17" fmla="*/ 32 h 54"/>
                  <a:gd name="T18" fmla="*/ 0 w 26"/>
                  <a:gd name="T19" fmla="*/ 27 h 54"/>
                  <a:gd name="T20" fmla="*/ 0 w 26"/>
                  <a:gd name="T21" fmla="*/ 22 h 54"/>
                  <a:gd name="T22" fmla="*/ 1 w 26"/>
                  <a:gd name="T23" fmla="*/ 17 h 54"/>
                  <a:gd name="T24" fmla="*/ 3 w 26"/>
                  <a:gd name="T25" fmla="*/ 13 h 54"/>
                  <a:gd name="T26" fmla="*/ 6 w 26"/>
                  <a:gd name="T27" fmla="*/ 9 h 54"/>
                  <a:gd name="T28" fmla="*/ 10 w 26"/>
                  <a:gd name="T29" fmla="*/ 5 h 54"/>
                  <a:gd name="T30" fmla="*/ 14 w 26"/>
                  <a:gd name="T31" fmla="*/ 3 h 54"/>
                  <a:gd name="T32" fmla="*/ 19 w 26"/>
                  <a:gd name="T33" fmla="*/ 1 h 54"/>
                  <a:gd name="T34" fmla="*/ 25 w 26"/>
                  <a:gd name="T35" fmla="*/ 0 h 54"/>
                  <a:gd name="T36" fmla="*/ 25 w 26"/>
                  <a:gd name="T37" fmla="*/ 2 h 54"/>
                  <a:gd name="T38" fmla="*/ 20 w 26"/>
                  <a:gd name="T39" fmla="*/ 3 h 54"/>
                  <a:gd name="T40" fmla="*/ 15 w 26"/>
                  <a:gd name="T41" fmla="*/ 4 h 54"/>
                  <a:gd name="T42" fmla="*/ 11 w 26"/>
                  <a:gd name="T43" fmla="*/ 7 h 54"/>
                  <a:gd name="T44" fmla="*/ 7 w 26"/>
                  <a:gd name="T45" fmla="*/ 10 h 54"/>
                  <a:gd name="T46" fmla="*/ 5 w 26"/>
                  <a:gd name="T47" fmla="*/ 14 h 54"/>
                  <a:gd name="T48" fmla="*/ 3 w 26"/>
                  <a:gd name="T49" fmla="*/ 18 h 54"/>
                  <a:gd name="T50" fmla="*/ 2 w 26"/>
                  <a:gd name="T51" fmla="*/ 22 h 54"/>
                  <a:gd name="T52" fmla="*/ 1 w 26"/>
                  <a:gd name="T53" fmla="*/ 27 h 54"/>
                  <a:gd name="T54" fmla="*/ 2 w 26"/>
                  <a:gd name="T55" fmla="*/ 31 h 54"/>
                  <a:gd name="T56" fmla="*/ 3 w 26"/>
                  <a:gd name="T57" fmla="*/ 36 h 54"/>
                  <a:gd name="T58" fmla="*/ 5 w 26"/>
                  <a:gd name="T59" fmla="*/ 40 h 54"/>
                  <a:gd name="T60" fmla="*/ 7 w 26"/>
                  <a:gd name="T61" fmla="*/ 44 h 54"/>
                  <a:gd name="T62" fmla="*/ 11 w 26"/>
                  <a:gd name="T63" fmla="*/ 47 h 54"/>
                  <a:gd name="T64" fmla="*/ 15 w 26"/>
                  <a:gd name="T65" fmla="*/ 50 h 54"/>
                  <a:gd name="T66" fmla="*/ 20 w 26"/>
                  <a:gd name="T67" fmla="*/ 51 h 54"/>
                  <a:gd name="T68" fmla="*/ 25 w 26"/>
                  <a:gd name="T69" fmla="*/ 51 h 54"/>
                  <a:gd name="T70" fmla="*/ 25 w 26"/>
                  <a:gd name="T71" fmla="*/ 51 h 54"/>
                  <a:gd name="T72" fmla="*/ 25 w 26"/>
                  <a:gd name="T73" fmla="*/ 5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" h="54">
                    <a:moveTo>
                      <a:pt x="25" y="53"/>
                    </a:moveTo>
                    <a:lnTo>
                      <a:pt x="25" y="53"/>
                    </a:lnTo>
                    <a:lnTo>
                      <a:pt x="19" y="53"/>
                    </a:lnTo>
                    <a:lnTo>
                      <a:pt x="14" y="51"/>
                    </a:lnTo>
                    <a:lnTo>
                      <a:pt x="10" y="48"/>
                    </a:lnTo>
                    <a:lnTo>
                      <a:pt x="6" y="45"/>
                    </a:lnTo>
                    <a:lnTo>
                      <a:pt x="3" y="41"/>
                    </a:lnTo>
                    <a:lnTo>
                      <a:pt x="1" y="37"/>
                    </a:lnTo>
                    <a:lnTo>
                      <a:pt x="0" y="32"/>
                    </a:lnTo>
                    <a:lnTo>
                      <a:pt x="0" y="27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3" y="13"/>
                    </a:lnTo>
                    <a:lnTo>
                      <a:pt x="6" y="9"/>
                    </a:lnTo>
                    <a:lnTo>
                      <a:pt x="10" y="5"/>
                    </a:lnTo>
                    <a:lnTo>
                      <a:pt x="14" y="3"/>
                    </a:lnTo>
                    <a:lnTo>
                      <a:pt x="19" y="1"/>
                    </a:lnTo>
                    <a:lnTo>
                      <a:pt x="25" y="0"/>
                    </a:lnTo>
                    <a:lnTo>
                      <a:pt x="25" y="2"/>
                    </a:lnTo>
                    <a:lnTo>
                      <a:pt x="20" y="3"/>
                    </a:lnTo>
                    <a:lnTo>
                      <a:pt x="15" y="4"/>
                    </a:lnTo>
                    <a:lnTo>
                      <a:pt x="11" y="7"/>
                    </a:lnTo>
                    <a:lnTo>
                      <a:pt x="7" y="10"/>
                    </a:lnTo>
                    <a:lnTo>
                      <a:pt x="5" y="14"/>
                    </a:lnTo>
                    <a:lnTo>
                      <a:pt x="3" y="18"/>
                    </a:lnTo>
                    <a:lnTo>
                      <a:pt x="2" y="22"/>
                    </a:lnTo>
                    <a:lnTo>
                      <a:pt x="1" y="27"/>
                    </a:lnTo>
                    <a:lnTo>
                      <a:pt x="2" y="31"/>
                    </a:lnTo>
                    <a:lnTo>
                      <a:pt x="3" y="36"/>
                    </a:lnTo>
                    <a:lnTo>
                      <a:pt x="5" y="40"/>
                    </a:lnTo>
                    <a:lnTo>
                      <a:pt x="7" y="44"/>
                    </a:lnTo>
                    <a:lnTo>
                      <a:pt x="11" y="47"/>
                    </a:lnTo>
                    <a:lnTo>
                      <a:pt x="15" y="50"/>
                    </a:lnTo>
                    <a:lnTo>
                      <a:pt x="20" y="51"/>
                    </a:lnTo>
                    <a:lnTo>
                      <a:pt x="25" y="51"/>
                    </a:lnTo>
                    <a:lnTo>
                      <a:pt x="25" y="51"/>
                    </a:lnTo>
                    <a:lnTo>
                      <a:pt x="25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59" name="Freeform 291">
                <a:extLst>
                  <a:ext uri="{FF2B5EF4-FFF2-40B4-BE49-F238E27FC236}">
                    <a16:creationId xmlns:a16="http://schemas.microsoft.com/office/drawing/2014/main" id="{80C6C704-64A9-9BAB-7419-26B6DE7CD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773"/>
                <a:ext cx="27" cy="54"/>
              </a:xfrm>
              <a:custGeom>
                <a:avLst/>
                <a:gdLst>
                  <a:gd name="T0" fmla="*/ 0 w 27"/>
                  <a:gd name="T1" fmla="*/ 0 h 54"/>
                  <a:gd name="T2" fmla="*/ 0 w 27"/>
                  <a:gd name="T3" fmla="*/ 0 h 54"/>
                  <a:gd name="T4" fmla="*/ 6 w 27"/>
                  <a:gd name="T5" fmla="*/ 1 h 54"/>
                  <a:gd name="T6" fmla="*/ 11 w 27"/>
                  <a:gd name="T7" fmla="*/ 3 h 54"/>
                  <a:gd name="T8" fmla="*/ 16 w 27"/>
                  <a:gd name="T9" fmla="*/ 5 h 54"/>
                  <a:gd name="T10" fmla="*/ 19 w 27"/>
                  <a:gd name="T11" fmla="*/ 9 h 54"/>
                  <a:gd name="T12" fmla="*/ 22 w 27"/>
                  <a:gd name="T13" fmla="*/ 13 h 54"/>
                  <a:gd name="T14" fmla="*/ 24 w 27"/>
                  <a:gd name="T15" fmla="*/ 17 h 54"/>
                  <a:gd name="T16" fmla="*/ 25 w 27"/>
                  <a:gd name="T17" fmla="*/ 22 h 54"/>
                  <a:gd name="T18" fmla="*/ 26 w 27"/>
                  <a:gd name="T19" fmla="*/ 27 h 54"/>
                  <a:gd name="T20" fmla="*/ 25 w 27"/>
                  <a:gd name="T21" fmla="*/ 32 h 54"/>
                  <a:gd name="T22" fmla="*/ 24 w 27"/>
                  <a:gd name="T23" fmla="*/ 37 h 54"/>
                  <a:gd name="T24" fmla="*/ 22 w 27"/>
                  <a:gd name="T25" fmla="*/ 41 h 54"/>
                  <a:gd name="T26" fmla="*/ 19 w 27"/>
                  <a:gd name="T27" fmla="*/ 45 h 54"/>
                  <a:gd name="T28" fmla="*/ 16 w 27"/>
                  <a:gd name="T29" fmla="*/ 48 h 54"/>
                  <a:gd name="T30" fmla="*/ 11 w 27"/>
                  <a:gd name="T31" fmla="*/ 51 h 54"/>
                  <a:gd name="T32" fmla="*/ 6 w 27"/>
                  <a:gd name="T33" fmla="*/ 53 h 54"/>
                  <a:gd name="T34" fmla="*/ 0 w 27"/>
                  <a:gd name="T35" fmla="*/ 53 h 54"/>
                  <a:gd name="T36" fmla="*/ 0 w 27"/>
                  <a:gd name="T37" fmla="*/ 51 h 54"/>
                  <a:gd name="T38" fmla="*/ 6 w 27"/>
                  <a:gd name="T39" fmla="*/ 51 h 54"/>
                  <a:gd name="T40" fmla="*/ 11 w 27"/>
                  <a:gd name="T41" fmla="*/ 50 h 54"/>
                  <a:gd name="T42" fmla="*/ 15 w 27"/>
                  <a:gd name="T43" fmla="*/ 47 h 54"/>
                  <a:gd name="T44" fmla="*/ 18 w 27"/>
                  <a:gd name="T45" fmla="*/ 44 h 54"/>
                  <a:gd name="T46" fmla="*/ 21 w 27"/>
                  <a:gd name="T47" fmla="*/ 40 h 54"/>
                  <a:gd name="T48" fmla="*/ 23 w 27"/>
                  <a:gd name="T49" fmla="*/ 36 h 54"/>
                  <a:gd name="T50" fmla="*/ 24 w 27"/>
                  <a:gd name="T51" fmla="*/ 31 h 54"/>
                  <a:gd name="T52" fmla="*/ 25 w 27"/>
                  <a:gd name="T53" fmla="*/ 27 h 54"/>
                  <a:gd name="T54" fmla="*/ 24 w 27"/>
                  <a:gd name="T55" fmla="*/ 22 h 54"/>
                  <a:gd name="T56" fmla="*/ 23 w 27"/>
                  <a:gd name="T57" fmla="*/ 18 h 54"/>
                  <a:gd name="T58" fmla="*/ 21 w 27"/>
                  <a:gd name="T59" fmla="*/ 14 h 54"/>
                  <a:gd name="T60" fmla="*/ 18 w 27"/>
                  <a:gd name="T61" fmla="*/ 10 h 54"/>
                  <a:gd name="T62" fmla="*/ 15 w 27"/>
                  <a:gd name="T63" fmla="*/ 7 h 54"/>
                  <a:gd name="T64" fmla="*/ 11 w 27"/>
                  <a:gd name="T65" fmla="*/ 4 h 54"/>
                  <a:gd name="T66" fmla="*/ 6 w 27"/>
                  <a:gd name="T67" fmla="*/ 3 h 54"/>
                  <a:gd name="T68" fmla="*/ 0 w 27"/>
                  <a:gd name="T69" fmla="*/ 2 h 54"/>
                  <a:gd name="T70" fmla="*/ 0 w 27"/>
                  <a:gd name="T71" fmla="*/ 2 h 54"/>
                  <a:gd name="T72" fmla="*/ 0 w 27"/>
                  <a:gd name="T7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54">
                    <a:moveTo>
                      <a:pt x="0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1" y="3"/>
                    </a:lnTo>
                    <a:lnTo>
                      <a:pt x="16" y="5"/>
                    </a:lnTo>
                    <a:lnTo>
                      <a:pt x="19" y="9"/>
                    </a:lnTo>
                    <a:lnTo>
                      <a:pt x="22" y="13"/>
                    </a:lnTo>
                    <a:lnTo>
                      <a:pt x="24" y="17"/>
                    </a:lnTo>
                    <a:lnTo>
                      <a:pt x="25" y="22"/>
                    </a:lnTo>
                    <a:lnTo>
                      <a:pt x="26" y="27"/>
                    </a:lnTo>
                    <a:lnTo>
                      <a:pt x="25" y="32"/>
                    </a:lnTo>
                    <a:lnTo>
                      <a:pt x="24" y="37"/>
                    </a:lnTo>
                    <a:lnTo>
                      <a:pt x="22" y="41"/>
                    </a:lnTo>
                    <a:lnTo>
                      <a:pt x="19" y="45"/>
                    </a:lnTo>
                    <a:lnTo>
                      <a:pt x="16" y="48"/>
                    </a:lnTo>
                    <a:lnTo>
                      <a:pt x="11" y="51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6" y="51"/>
                    </a:lnTo>
                    <a:lnTo>
                      <a:pt x="11" y="50"/>
                    </a:lnTo>
                    <a:lnTo>
                      <a:pt x="15" y="47"/>
                    </a:lnTo>
                    <a:lnTo>
                      <a:pt x="18" y="44"/>
                    </a:lnTo>
                    <a:lnTo>
                      <a:pt x="21" y="40"/>
                    </a:lnTo>
                    <a:lnTo>
                      <a:pt x="23" y="36"/>
                    </a:lnTo>
                    <a:lnTo>
                      <a:pt x="24" y="31"/>
                    </a:lnTo>
                    <a:lnTo>
                      <a:pt x="25" y="27"/>
                    </a:lnTo>
                    <a:lnTo>
                      <a:pt x="24" y="22"/>
                    </a:lnTo>
                    <a:lnTo>
                      <a:pt x="23" y="18"/>
                    </a:lnTo>
                    <a:lnTo>
                      <a:pt x="21" y="14"/>
                    </a:lnTo>
                    <a:lnTo>
                      <a:pt x="18" y="10"/>
                    </a:lnTo>
                    <a:lnTo>
                      <a:pt x="15" y="7"/>
                    </a:lnTo>
                    <a:lnTo>
                      <a:pt x="11" y="4"/>
                    </a:lnTo>
                    <a:lnTo>
                      <a:pt x="6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60" name="Freeform 292">
                <a:extLst>
                  <a:ext uri="{FF2B5EF4-FFF2-40B4-BE49-F238E27FC236}">
                    <a16:creationId xmlns:a16="http://schemas.microsoft.com/office/drawing/2014/main" id="{DA75AFEC-AB69-A220-7B65-49E9090AD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9" y="1775"/>
                <a:ext cx="28" cy="54"/>
              </a:xfrm>
              <a:custGeom>
                <a:avLst/>
                <a:gdLst>
                  <a:gd name="T0" fmla="*/ 27 w 28"/>
                  <a:gd name="T1" fmla="*/ 53 h 54"/>
                  <a:gd name="T2" fmla="*/ 27 w 28"/>
                  <a:gd name="T3" fmla="*/ 53 h 54"/>
                  <a:gd name="T4" fmla="*/ 21 w 28"/>
                  <a:gd name="T5" fmla="*/ 53 h 54"/>
                  <a:gd name="T6" fmla="*/ 16 w 28"/>
                  <a:gd name="T7" fmla="*/ 51 h 54"/>
                  <a:gd name="T8" fmla="*/ 11 w 28"/>
                  <a:gd name="T9" fmla="*/ 48 h 54"/>
                  <a:gd name="T10" fmla="*/ 7 w 28"/>
                  <a:gd name="T11" fmla="*/ 45 h 54"/>
                  <a:gd name="T12" fmla="*/ 5 w 28"/>
                  <a:gd name="T13" fmla="*/ 41 h 54"/>
                  <a:gd name="T14" fmla="*/ 3 w 28"/>
                  <a:gd name="T15" fmla="*/ 36 h 54"/>
                  <a:gd name="T16" fmla="*/ 2 w 28"/>
                  <a:gd name="T17" fmla="*/ 32 h 54"/>
                  <a:gd name="T18" fmla="*/ 0 w 28"/>
                  <a:gd name="T19" fmla="*/ 26 h 54"/>
                  <a:gd name="T20" fmla="*/ 2 w 28"/>
                  <a:gd name="T21" fmla="*/ 22 h 54"/>
                  <a:gd name="T22" fmla="*/ 3 w 28"/>
                  <a:gd name="T23" fmla="*/ 17 h 54"/>
                  <a:gd name="T24" fmla="*/ 5 w 28"/>
                  <a:gd name="T25" fmla="*/ 12 h 54"/>
                  <a:gd name="T26" fmla="*/ 7 w 28"/>
                  <a:gd name="T27" fmla="*/ 8 h 54"/>
                  <a:gd name="T28" fmla="*/ 11 w 28"/>
                  <a:gd name="T29" fmla="*/ 5 h 54"/>
                  <a:gd name="T30" fmla="*/ 16 w 28"/>
                  <a:gd name="T31" fmla="*/ 2 h 54"/>
                  <a:gd name="T32" fmla="*/ 21 w 28"/>
                  <a:gd name="T33" fmla="*/ 1 h 54"/>
                  <a:gd name="T34" fmla="*/ 27 w 28"/>
                  <a:gd name="T35" fmla="*/ 0 h 54"/>
                  <a:gd name="T36" fmla="*/ 27 w 28"/>
                  <a:gd name="T37" fmla="*/ 2 h 54"/>
                  <a:gd name="T38" fmla="*/ 21 w 28"/>
                  <a:gd name="T39" fmla="*/ 2 h 54"/>
                  <a:gd name="T40" fmla="*/ 16 w 28"/>
                  <a:gd name="T41" fmla="*/ 4 h 54"/>
                  <a:gd name="T42" fmla="*/ 12 w 28"/>
                  <a:gd name="T43" fmla="*/ 6 h 54"/>
                  <a:gd name="T44" fmla="*/ 9 w 28"/>
                  <a:gd name="T45" fmla="*/ 10 h 54"/>
                  <a:gd name="T46" fmla="*/ 6 w 28"/>
                  <a:gd name="T47" fmla="*/ 13 h 54"/>
                  <a:gd name="T48" fmla="*/ 4 w 28"/>
                  <a:gd name="T49" fmla="*/ 18 h 54"/>
                  <a:gd name="T50" fmla="*/ 3 w 28"/>
                  <a:gd name="T51" fmla="*/ 22 h 54"/>
                  <a:gd name="T52" fmla="*/ 3 w 28"/>
                  <a:gd name="T53" fmla="*/ 26 h 54"/>
                  <a:gd name="T54" fmla="*/ 3 w 28"/>
                  <a:gd name="T55" fmla="*/ 31 h 54"/>
                  <a:gd name="T56" fmla="*/ 4 w 28"/>
                  <a:gd name="T57" fmla="*/ 36 h 54"/>
                  <a:gd name="T58" fmla="*/ 6 w 28"/>
                  <a:gd name="T59" fmla="*/ 40 h 54"/>
                  <a:gd name="T60" fmla="*/ 9 w 28"/>
                  <a:gd name="T61" fmla="*/ 43 h 54"/>
                  <a:gd name="T62" fmla="*/ 12 w 28"/>
                  <a:gd name="T63" fmla="*/ 47 h 54"/>
                  <a:gd name="T64" fmla="*/ 16 w 28"/>
                  <a:gd name="T65" fmla="*/ 49 h 54"/>
                  <a:gd name="T66" fmla="*/ 21 w 28"/>
                  <a:gd name="T67" fmla="*/ 51 h 54"/>
                  <a:gd name="T68" fmla="*/ 27 w 28"/>
                  <a:gd name="T69" fmla="*/ 51 h 54"/>
                  <a:gd name="T70" fmla="*/ 27 w 28"/>
                  <a:gd name="T71" fmla="*/ 51 h 54"/>
                  <a:gd name="T72" fmla="*/ 27 w 28"/>
                  <a:gd name="T73" fmla="*/ 5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54">
                    <a:moveTo>
                      <a:pt x="27" y="53"/>
                    </a:moveTo>
                    <a:lnTo>
                      <a:pt x="27" y="53"/>
                    </a:lnTo>
                    <a:lnTo>
                      <a:pt x="21" y="53"/>
                    </a:lnTo>
                    <a:lnTo>
                      <a:pt x="16" y="51"/>
                    </a:lnTo>
                    <a:lnTo>
                      <a:pt x="11" y="48"/>
                    </a:lnTo>
                    <a:lnTo>
                      <a:pt x="7" y="45"/>
                    </a:lnTo>
                    <a:lnTo>
                      <a:pt x="5" y="41"/>
                    </a:lnTo>
                    <a:lnTo>
                      <a:pt x="3" y="36"/>
                    </a:lnTo>
                    <a:lnTo>
                      <a:pt x="2" y="32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3" y="17"/>
                    </a:lnTo>
                    <a:lnTo>
                      <a:pt x="5" y="12"/>
                    </a:lnTo>
                    <a:lnTo>
                      <a:pt x="7" y="8"/>
                    </a:lnTo>
                    <a:lnTo>
                      <a:pt x="11" y="5"/>
                    </a:lnTo>
                    <a:lnTo>
                      <a:pt x="16" y="2"/>
                    </a:lnTo>
                    <a:lnTo>
                      <a:pt x="21" y="1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1" y="2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8"/>
                    </a:lnTo>
                    <a:lnTo>
                      <a:pt x="3" y="22"/>
                    </a:lnTo>
                    <a:lnTo>
                      <a:pt x="3" y="26"/>
                    </a:lnTo>
                    <a:lnTo>
                      <a:pt x="3" y="31"/>
                    </a:lnTo>
                    <a:lnTo>
                      <a:pt x="4" y="36"/>
                    </a:lnTo>
                    <a:lnTo>
                      <a:pt x="6" y="40"/>
                    </a:lnTo>
                    <a:lnTo>
                      <a:pt x="9" y="43"/>
                    </a:lnTo>
                    <a:lnTo>
                      <a:pt x="12" y="47"/>
                    </a:lnTo>
                    <a:lnTo>
                      <a:pt x="16" y="49"/>
                    </a:lnTo>
                    <a:lnTo>
                      <a:pt x="21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61" name="Freeform 293">
                <a:extLst>
                  <a:ext uri="{FF2B5EF4-FFF2-40B4-BE49-F238E27FC236}">
                    <a16:creationId xmlns:a16="http://schemas.microsoft.com/office/drawing/2014/main" id="{00F6D24B-14A8-D225-BF78-9EF7EC03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7" y="1775"/>
                <a:ext cx="26" cy="54"/>
              </a:xfrm>
              <a:custGeom>
                <a:avLst/>
                <a:gdLst>
                  <a:gd name="T0" fmla="*/ 0 w 26"/>
                  <a:gd name="T1" fmla="*/ 0 h 54"/>
                  <a:gd name="T2" fmla="*/ 0 w 26"/>
                  <a:gd name="T3" fmla="*/ 0 h 54"/>
                  <a:gd name="T4" fmla="*/ 6 w 26"/>
                  <a:gd name="T5" fmla="*/ 1 h 54"/>
                  <a:gd name="T6" fmla="*/ 11 w 26"/>
                  <a:gd name="T7" fmla="*/ 2 h 54"/>
                  <a:gd name="T8" fmla="*/ 15 w 26"/>
                  <a:gd name="T9" fmla="*/ 5 h 54"/>
                  <a:gd name="T10" fmla="*/ 19 w 26"/>
                  <a:gd name="T11" fmla="*/ 8 h 54"/>
                  <a:gd name="T12" fmla="*/ 22 w 26"/>
                  <a:gd name="T13" fmla="*/ 12 h 54"/>
                  <a:gd name="T14" fmla="*/ 24 w 26"/>
                  <a:gd name="T15" fmla="*/ 17 h 54"/>
                  <a:gd name="T16" fmla="*/ 25 w 26"/>
                  <a:gd name="T17" fmla="*/ 22 h 54"/>
                  <a:gd name="T18" fmla="*/ 25 w 26"/>
                  <a:gd name="T19" fmla="*/ 26 h 54"/>
                  <a:gd name="T20" fmla="*/ 25 w 26"/>
                  <a:gd name="T21" fmla="*/ 32 h 54"/>
                  <a:gd name="T22" fmla="*/ 24 w 26"/>
                  <a:gd name="T23" fmla="*/ 36 h 54"/>
                  <a:gd name="T24" fmla="*/ 22 w 26"/>
                  <a:gd name="T25" fmla="*/ 41 h 54"/>
                  <a:gd name="T26" fmla="*/ 19 w 26"/>
                  <a:gd name="T27" fmla="*/ 45 h 54"/>
                  <a:gd name="T28" fmla="*/ 15 w 26"/>
                  <a:gd name="T29" fmla="*/ 48 h 54"/>
                  <a:gd name="T30" fmla="*/ 11 w 26"/>
                  <a:gd name="T31" fmla="*/ 51 h 54"/>
                  <a:gd name="T32" fmla="*/ 6 w 26"/>
                  <a:gd name="T33" fmla="*/ 53 h 54"/>
                  <a:gd name="T34" fmla="*/ 0 w 26"/>
                  <a:gd name="T35" fmla="*/ 53 h 54"/>
                  <a:gd name="T36" fmla="*/ 0 w 26"/>
                  <a:gd name="T37" fmla="*/ 51 h 54"/>
                  <a:gd name="T38" fmla="*/ 5 w 26"/>
                  <a:gd name="T39" fmla="*/ 51 h 54"/>
                  <a:gd name="T40" fmla="*/ 10 w 26"/>
                  <a:gd name="T41" fmla="*/ 49 h 54"/>
                  <a:gd name="T42" fmla="*/ 14 w 26"/>
                  <a:gd name="T43" fmla="*/ 47 h 54"/>
                  <a:gd name="T44" fmla="*/ 18 w 26"/>
                  <a:gd name="T45" fmla="*/ 43 h 54"/>
                  <a:gd name="T46" fmla="*/ 20 w 26"/>
                  <a:gd name="T47" fmla="*/ 40 h 54"/>
                  <a:gd name="T48" fmla="*/ 22 w 26"/>
                  <a:gd name="T49" fmla="*/ 36 h 54"/>
                  <a:gd name="T50" fmla="*/ 24 w 26"/>
                  <a:gd name="T51" fmla="*/ 31 h 54"/>
                  <a:gd name="T52" fmla="*/ 24 w 26"/>
                  <a:gd name="T53" fmla="*/ 26 h 54"/>
                  <a:gd name="T54" fmla="*/ 24 w 26"/>
                  <a:gd name="T55" fmla="*/ 22 h 54"/>
                  <a:gd name="T56" fmla="*/ 22 w 26"/>
                  <a:gd name="T57" fmla="*/ 18 h 54"/>
                  <a:gd name="T58" fmla="*/ 20 w 26"/>
                  <a:gd name="T59" fmla="*/ 13 h 54"/>
                  <a:gd name="T60" fmla="*/ 18 w 26"/>
                  <a:gd name="T61" fmla="*/ 10 h 54"/>
                  <a:gd name="T62" fmla="*/ 14 w 26"/>
                  <a:gd name="T63" fmla="*/ 6 h 54"/>
                  <a:gd name="T64" fmla="*/ 10 w 26"/>
                  <a:gd name="T65" fmla="*/ 4 h 54"/>
                  <a:gd name="T66" fmla="*/ 5 w 26"/>
                  <a:gd name="T67" fmla="*/ 2 h 54"/>
                  <a:gd name="T68" fmla="*/ 0 w 26"/>
                  <a:gd name="T69" fmla="*/ 2 h 54"/>
                  <a:gd name="T70" fmla="*/ 0 w 26"/>
                  <a:gd name="T71" fmla="*/ 2 h 54"/>
                  <a:gd name="T72" fmla="*/ 0 w 26"/>
                  <a:gd name="T7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" h="54">
                    <a:moveTo>
                      <a:pt x="0" y="0"/>
                    </a:moveTo>
                    <a:lnTo>
                      <a:pt x="0" y="0"/>
                    </a:lnTo>
                    <a:lnTo>
                      <a:pt x="6" y="1"/>
                    </a:lnTo>
                    <a:lnTo>
                      <a:pt x="11" y="2"/>
                    </a:lnTo>
                    <a:lnTo>
                      <a:pt x="15" y="5"/>
                    </a:lnTo>
                    <a:lnTo>
                      <a:pt x="19" y="8"/>
                    </a:lnTo>
                    <a:lnTo>
                      <a:pt x="22" y="12"/>
                    </a:lnTo>
                    <a:lnTo>
                      <a:pt x="24" y="17"/>
                    </a:lnTo>
                    <a:lnTo>
                      <a:pt x="25" y="22"/>
                    </a:lnTo>
                    <a:lnTo>
                      <a:pt x="25" y="26"/>
                    </a:lnTo>
                    <a:lnTo>
                      <a:pt x="25" y="32"/>
                    </a:lnTo>
                    <a:lnTo>
                      <a:pt x="24" y="36"/>
                    </a:lnTo>
                    <a:lnTo>
                      <a:pt x="22" y="41"/>
                    </a:lnTo>
                    <a:lnTo>
                      <a:pt x="19" y="45"/>
                    </a:lnTo>
                    <a:lnTo>
                      <a:pt x="15" y="48"/>
                    </a:lnTo>
                    <a:lnTo>
                      <a:pt x="11" y="51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5" y="51"/>
                    </a:lnTo>
                    <a:lnTo>
                      <a:pt x="10" y="49"/>
                    </a:lnTo>
                    <a:lnTo>
                      <a:pt x="14" y="47"/>
                    </a:lnTo>
                    <a:lnTo>
                      <a:pt x="18" y="43"/>
                    </a:lnTo>
                    <a:lnTo>
                      <a:pt x="20" y="40"/>
                    </a:lnTo>
                    <a:lnTo>
                      <a:pt x="22" y="36"/>
                    </a:lnTo>
                    <a:lnTo>
                      <a:pt x="24" y="31"/>
                    </a:lnTo>
                    <a:lnTo>
                      <a:pt x="24" y="26"/>
                    </a:lnTo>
                    <a:lnTo>
                      <a:pt x="24" y="22"/>
                    </a:lnTo>
                    <a:lnTo>
                      <a:pt x="22" y="18"/>
                    </a:lnTo>
                    <a:lnTo>
                      <a:pt x="20" y="13"/>
                    </a:lnTo>
                    <a:lnTo>
                      <a:pt x="18" y="10"/>
                    </a:lnTo>
                    <a:lnTo>
                      <a:pt x="14" y="6"/>
                    </a:lnTo>
                    <a:lnTo>
                      <a:pt x="10" y="4"/>
                    </a:lnTo>
                    <a:lnTo>
                      <a:pt x="5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62" name="Freeform 294">
                <a:extLst>
                  <a:ext uri="{FF2B5EF4-FFF2-40B4-BE49-F238E27FC236}">
                    <a16:creationId xmlns:a16="http://schemas.microsoft.com/office/drawing/2014/main" id="{9BE2A102-96F4-E905-AF9F-B6EDF132B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664"/>
                <a:ext cx="122" cy="28"/>
              </a:xfrm>
              <a:custGeom>
                <a:avLst/>
                <a:gdLst>
                  <a:gd name="T0" fmla="*/ 1 w 122"/>
                  <a:gd name="T1" fmla="*/ 15 h 28"/>
                  <a:gd name="T2" fmla="*/ 1 w 122"/>
                  <a:gd name="T3" fmla="*/ 15 h 28"/>
                  <a:gd name="T4" fmla="*/ 8 w 122"/>
                  <a:gd name="T5" fmla="*/ 18 h 28"/>
                  <a:gd name="T6" fmla="*/ 16 w 122"/>
                  <a:gd name="T7" fmla="*/ 20 h 28"/>
                  <a:gd name="T8" fmla="*/ 23 w 122"/>
                  <a:gd name="T9" fmla="*/ 22 h 28"/>
                  <a:gd name="T10" fmla="*/ 30 w 122"/>
                  <a:gd name="T11" fmla="*/ 23 h 28"/>
                  <a:gd name="T12" fmla="*/ 38 w 122"/>
                  <a:gd name="T13" fmla="*/ 24 h 28"/>
                  <a:gd name="T14" fmla="*/ 46 w 122"/>
                  <a:gd name="T15" fmla="*/ 25 h 28"/>
                  <a:gd name="T16" fmla="*/ 53 w 122"/>
                  <a:gd name="T17" fmla="*/ 25 h 28"/>
                  <a:gd name="T18" fmla="*/ 61 w 122"/>
                  <a:gd name="T19" fmla="*/ 24 h 28"/>
                  <a:gd name="T20" fmla="*/ 68 w 122"/>
                  <a:gd name="T21" fmla="*/ 23 h 28"/>
                  <a:gd name="T22" fmla="*/ 76 w 122"/>
                  <a:gd name="T23" fmla="*/ 21 h 28"/>
                  <a:gd name="T24" fmla="*/ 84 w 122"/>
                  <a:gd name="T25" fmla="*/ 19 h 28"/>
                  <a:gd name="T26" fmla="*/ 91 w 122"/>
                  <a:gd name="T27" fmla="*/ 16 h 28"/>
                  <a:gd name="T28" fmla="*/ 98 w 122"/>
                  <a:gd name="T29" fmla="*/ 13 h 28"/>
                  <a:gd name="T30" fmla="*/ 105 w 122"/>
                  <a:gd name="T31" fmla="*/ 9 h 28"/>
                  <a:gd name="T32" fmla="*/ 112 w 122"/>
                  <a:gd name="T33" fmla="*/ 5 h 28"/>
                  <a:gd name="T34" fmla="*/ 119 w 122"/>
                  <a:gd name="T35" fmla="*/ 0 h 28"/>
                  <a:gd name="T36" fmla="*/ 121 w 122"/>
                  <a:gd name="T37" fmla="*/ 2 h 28"/>
                  <a:gd name="T38" fmla="*/ 113 w 122"/>
                  <a:gd name="T39" fmla="*/ 6 h 28"/>
                  <a:gd name="T40" fmla="*/ 106 w 122"/>
                  <a:gd name="T41" fmla="*/ 11 h 28"/>
                  <a:gd name="T42" fmla="*/ 99 w 122"/>
                  <a:gd name="T43" fmla="*/ 14 h 28"/>
                  <a:gd name="T44" fmla="*/ 92 w 122"/>
                  <a:gd name="T45" fmla="*/ 18 h 28"/>
                  <a:gd name="T46" fmla="*/ 84 w 122"/>
                  <a:gd name="T47" fmla="*/ 21 h 28"/>
                  <a:gd name="T48" fmla="*/ 77 w 122"/>
                  <a:gd name="T49" fmla="*/ 23 h 28"/>
                  <a:gd name="T50" fmla="*/ 69 w 122"/>
                  <a:gd name="T51" fmla="*/ 25 h 28"/>
                  <a:gd name="T52" fmla="*/ 61 w 122"/>
                  <a:gd name="T53" fmla="*/ 26 h 28"/>
                  <a:gd name="T54" fmla="*/ 53 w 122"/>
                  <a:gd name="T55" fmla="*/ 27 h 28"/>
                  <a:gd name="T56" fmla="*/ 46 w 122"/>
                  <a:gd name="T57" fmla="*/ 27 h 28"/>
                  <a:gd name="T58" fmla="*/ 38 w 122"/>
                  <a:gd name="T59" fmla="*/ 26 h 28"/>
                  <a:gd name="T60" fmla="*/ 30 w 122"/>
                  <a:gd name="T61" fmla="*/ 25 h 28"/>
                  <a:gd name="T62" fmla="*/ 22 w 122"/>
                  <a:gd name="T63" fmla="*/ 24 h 28"/>
                  <a:gd name="T64" fmla="*/ 15 w 122"/>
                  <a:gd name="T65" fmla="*/ 22 h 28"/>
                  <a:gd name="T66" fmla="*/ 8 w 122"/>
                  <a:gd name="T67" fmla="*/ 20 h 28"/>
                  <a:gd name="T68" fmla="*/ 1 w 122"/>
                  <a:gd name="T69" fmla="*/ 17 h 28"/>
                  <a:gd name="T70" fmla="*/ 1 w 122"/>
                  <a:gd name="T71" fmla="*/ 17 h 28"/>
                  <a:gd name="T72" fmla="*/ 1 w 122"/>
                  <a:gd name="T73" fmla="*/ 17 h 28"/>
                  <a:gd name="T74" fmla="*/ 0 w 122"/>
                  <a:gd name="T75" fmla="*/ 16 h 28"/>
                  <a:gd name="T76" fmla="*/ 0 w 122"/>
                  <a:gd name="T77" fmla="*/ 16 h 28"/>
                  <a:gd name="T78" fmla="*/ 1 w 122"/>
                  <a:gd name="T79" fmla="*/ 15 h 28"/>
                  <a:gd name="T80" fmla="*/ 1 w 122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2" h="28">
                    <a:moveTo>
                      <a:pt x="1" y="15"/>
                    </a:moveTo>
                    <a:lnTo>
                      <a:pt x="1" y="15"/>
                    </a:lnTo>
                    <a:lnTo>
                      <a:pt x="8" y="18"/>
                    </a:lnTo>
                    <a:lnTo>
                      <a:pt x="16" y="20"/>
                    </a:lnTo>
                    <a:lnTo>
                      <a:pt x="23" y="22"/>
                    </a:lnTo>
                    <a:lnTo>
                      <a:pt x="30" y="23"/>
                    </a:lnTo>
                    <a:lnTo>
                      <a:pt x="38" y="24"/>
                    </a:lnTo>
                    <a:lnTo>
                      <a:pt x="46" y="25"/>
                    </a:lnTo>
                    <a:lnTo>
                      <a:pt x="53" y="25"/>
                    </a:lnTo>
                    <a:lnTo>
                      <a:pt x="61" y="24"/>
                    </a:lnTo>
                    <a:lnTo>
                      <a:pt x="68" y="23"/>
                    </a:lnTo>
                    <a:lnTo>
                      <a:pt x="76" y="21"/>
                    </a:lnTo>
                    <a:lnTo>
                      <a:pt x="84" y="19"/>
                    </a:lnTo>
                    <a:lnTo>
                      <a:pt x="91" y="16"/>
                    </a:lnTo>
                    <a:lnTo>
                      <a:pt x="98" y="13"/>
                    </a:lnTo>
                    <a:lnTo>
                      <a:pt x="105" y="9"/>
                    </a:lnTo>
                    <a:lnTo>
                      <a:pt x="112" y="5"/>
                    </a:lnTo>
                    <a:lnTo>
                      <a:pt x="119" y="0"/>
                    </a:lnTo>
                    <a:lnTo>
                      <a:pt x="121" y="2"/>
                    </a:lnTo>
                    <a:lnTo>
                      <a:pt x="113" y="6"/>
                    </a:lnTo>
                    <a:lnTo>
                      <a:pt x="106" y="11"/>
                    </a:lnTo>
                    <a:lnTo>
                      <a:pt x="99" y="14"/>
                    </a:lnTo>
                    <a:lnTo>
                      <a:pt x="92" y="18"/>
                    </a:lnTo>
                    <a:lnTo>
                      <a:pt x="84" y="21"/>
                    </a:lnTo>
                    <a:lnTo>
                      <a:pt x="77" y="23"/>
                    </a:lnTo>
                    <a:lnTo>
                      <a:pt x="69" y="25"/>
                    </a:lnTo>
                    <a:lnTo>
                      <a:pt x="61" y="26"/>
                    </a:lnTo>
                    <a:lnTo>
                      <a:pt x="53" y="27"/>
                    </a:lnTo>
                    <a:lnTo>
                      <a:pt x="46" y="27"/>
                    </a:lnTo>
                    <a:lnTo>
                      <a:pt x="38" y="26"/>
                    </a:lnTo>
                    <a:lnTo>
                      <a:pt x="30" y="25"/>
                    </a:lnTo>
                    <a:lnTo>
                      <a:pt x="22" y="24"/>
                    </a:lnTo>
                    <a:lnTo>
                      <a:pt x="15" y="22"/>
                    </a:lnTo>
                    <a:lnTo>
                      <a:pt x="8" y="20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" y="15"/>
                    </a:lnTo>
                    <a:lnTo>
                      <a:pt x="1" y="1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63" name="Freeform 295">
                <a:extLst>
                  <a:ext uri="{FF2B5EF4-FFF2-40B4-BE49-F238E27FC236}">
                    <a16:creationId xmlns:a16="http://schemas.microsoft.com/office/drawing/2014/main" id="{9F87B2C1-E135-FE85-9806-BDD726781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499"/>
                <a:ext cx="51" cy="183"/>
              </a:xfrm>
              <a:custGeom>
                <a:avLst/>
                <a:gdLst>
                  <a:gd name="T0" fmla="*/ 50 w 51"/>
                  <a:gd name="T1" fmla="*/ 1 h 183"/>
                  <a:gd name="T2" fmla="*/ 40 w 51"/>
                  <a:gd name="T3" fmla="*/ 7 h 183"/>
                  <a:gd name="T4" fmla="*/ 31 w 51"/>
                  <a:gd name="T5" fmla="*/ 14 h 183"/>
                  <a:gd name="T6" fmla="*/ 24 w 51"/>
                  <a:gd name="T7" fmla="*/ 23 h 183"/>
                  <a:gd name="T8" fmla="*/ 17 w 51"/>
                  <a:gd name="T9" fmla="*/ 34 h 183"/>
                  <a:gd name="T10" fmla="*/ 12 w 51"/>
                  <a:gd name="T11" fmla="*/ 46 h 183"/>
                  <a:gd name="T12" fmla="*/ 7 w 51"/>
                  <a:gd name="T13" fmla="*/ 59 h 183"/>
                  <a:gd name="T14" fmla="*/ 4 w 51"/>
                  <a:gd name="T15" fmla="*/ 73 h 183"/>
                  <a:gd name="T16" fmla="*/ 2 w 51"/>
                  <a:gd name="T17" fmla="*/ 86 h 183"/>
                  <a:gd name="T18" fmla="*/ 2 w 51"/>
                  <a:gd name="T19" fmla="*/ 101 h 183"/>
                  <a:gd name="T20" fmla="*/ 3 w 51"/>
                  <a:gd name="T21" fmla="*/ 115 h 183"/>
                  <a:gd name="T22" fmla="*/ 5 w 51"/>
                  <a:gd name="T23" fmla="*/ 128 h 183"/>
                  <a:gd name="T24" fmla="*/ 10 w 51"/>
                  <a:gd name="T25" fmla="*/ 141 h 183"/>
                  <a:gd name="T26" fmla="*/ 16 w 51"/>
                  <a:gd name="T27" fmla="*/ 153 h 183"/>
                  <a:gd name="T28" fmla="*/ 23 w 51"/>
                  <a:gd name="T29" fmla="*/ 164 h 183"/>
                  <a:gd name="T30" fmla="*/ 33 w 51"/>
                  <a:gd name="T31" fmla="*/ 173 h 183"/>
                  <a:gd name="T32" fmla="*/ 44 w 51"/>
                  <a:gd name="T33" fmla="*/ 180 h 183"/>
                  <a:gd name="T34" fmla="*/ 38 w 51"/>
                  <a:gd name="T35" fmla="*/ 178 h 183"/>
                  <a:gd name="T36" fmla="*/ 27 w 51"/>
                  <a:gd name="T37" fmla="*/ 170 h 183"/>
                  <a:gd name="T38" fmla="*/ 18 w 51"/>
                  <a:gd name="T39" fmla="*/ 160 h 183"/>
                  <a:gd name="T40" fmla="*/ 11 w 51"/>
                  <a:gd name="T41" fmla="*/ 148 h 183"/>
                  <a:gd name="T42" fmla="*/ 6 w 51"/>
                  <a:gd name="T43" fmla="*/ 135 h 183"/>
                  <a:gd name="T44" fmla="*/ 3 w 51"/>
                  <a:gd name="T45" fmla="*/ 122 h 183"/>
                  <a:gd name="T46" fmla="*/ 1 w 51"/>
                  <a:gd name="T47" fmla="*/ 108 h 183"/>
                  <a:gd name="T48" fmla="*/ 0 w 51"/>
                  <a:gd name="T49" fmla="*/ 94 h 183"/>
                  <a:gd name="T50" fmla="*/ 2 w 51"/>
                  <a:gd name="T51" fmla="*/ 79 h 183"/>
                  <a:gd name="T52" fmla="*/ 4 w 51"/>
                  <a:gd name="T53" fmla="*/ 65 h 183"/>
                  <a:gd name="T54" fmla="*/ 8 w 51"/>
                  <a:gd name="T55" fmla="*/ 52 h 183"/>
                  <a:gd name="T56" fmla="*/ 13 w 51"/>
                  <a:gd name="T57" fmla="*/ 39 h 183"/>
                  <a:gd name="T58" fmla="*/ 19 w 51"/>
                  <a:gd name="T59" fmla="*/ 27 h 183"/>
                  <a:gd name="T60" fmla="*/ 26 w 51"/>
                  <a:gd name="T61" fmla="*/ 17 h 183"/>
                  <a:gd name="T62" fmla="*/ 34 w 51"/>
                  <a:gd name="T63" fmla="*/ 9 h 183"/>
                  <a:gd name="T64" fmla="*/ 43 w 51"/>
                  <a:gd name="T65" fmla="*/ 2 h 183"/>
                  <a:gd name="T66" fmla="*/ 48 w 51"/>
                  <a:gd name="T67" fmla="*/ 0 h 183"/>
                  <a:gd name="T68" fmla="*/ 50 w 51"/>
                  <a:gd name="T69" fmla="*/ 0 h 183"/>
                  <a:gd name="T70" fmla="*/ 50 w 51"/>
                  <a:gd name="T71" fmla="*/ 1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1" h="183">
                    <a:moveTo>
                      <a:pt x="50" y="1"/>
                    </a:moveTo>
                    <a:lnTo>
                      <a:pt x="50" y="1"/>
                    </a:lnTo>
                    <a:lnTo>
                      <a:pt x="44" y="4"/>
                    </a:lnTo>
                    <a:lnTo>
                      <a:pt x="40" y="7"/>
                    </a:lnTo>
                    <a:lnTo>
                      <a:pt x="35" y="10"/>
                    </a:lnTo>
                    <a:lnTo>
                      <a:pt x="31" y="14"/>
                    </a:lnTo>
                    <a:lnTo>
                      <a:pt x="28" y="18"/>
                    </a:lnTo>
                    <a:lnTo>
                      <a:pt x="24" y="23"/>
                    </a:lnTo>
                    <a:lnTo>
                      <a:pt x="20" y="28"/>
                    </a:lnTo>
                    <a:lnTo>
                      <a:pt x="17" y="34"/>
                    </a:lnTo>
                    <a:lnTo>
                      <a:pt x="14" y="40"/>
                    </a:lnTo>
                    <a:lnTo>
                      <a:pt x="12" y="46"/>
                    </a:lnTo>
                    <a:lnTo>
                      <a:pt x="9" y="52"/>
                    </a:lnTo>
                    <a:lnTo>
                      <a:pt x="7" y="59"/>
                    </a:lnTo>
                    <a:lnTo>
                      <a:pt x="5" y="66"/>
                    </a:lnTo>
                    <a:lnTo>
                      <a:pt x="4" y="73"/>
                    </a:lnTo>
                    <a:lnTo>
                      <a:pt x="3" y="80"/>
                    </a:lnTo>
                    <a:lnTo>
                      <a:pt x="2" y="86"/>
                    </a:lnTo>
                    <a:lnTo>
                      <a:pt x="2" y="94"/>
                    </a:lnTo>
                    <a:lnTo>
                      <a:pt x="2" y="101"/>
                    </a:lnTo>
                    <a:lnTo>
                      <a:pt x="2" y="108"/>
                    </a:lnTo>
                    <a:lnTo>
                      <a:pt x="3" y="115"/>
                    </a:lnTo>
                    <a:lnTo>
                      <a:pt x="4" y="122"/>
                    </a:lnTo>
                    <a:lnTo>
                      <a:pt x="5" y="128"/>
                    </a:lnTo>
                    <a:lnTo>
                      <a:pt x="7" y="135"/>
                    </a:lnTo>
                    <a:lnTo>
                      <a:pt x="10" y="141"/>
                    </a:lnTo>
                    <a:lnTo>
                      <a:pt x="13" y="147"/>
                    </a:lnTo>
                    <a:lnTo>
                      <a:pt x="16" y="153"/>
                    </a:lnTo>
                    <a:lnTo>
                      <a:pt x="19" y="159"/>
                    </a:lnTo>
                    <a:lnTo>
                      <a:pt x="23" y="164"/>
                    </a:lnTo>
                    <a:lnTo>
                      <a:pt x="28" y="168"/>
                    </a:lnTo>
                    <a:lnTo>
                      <a:pt x="33" y="173"/>
                    </a:lnTo>
                    <a:lnTo>
                      <a:pt x="38" y="177"/>
                    </a:lnTo>
                    <a:lnTo>
                      <a:pt x="44" y="180"/>
                    </a:lnTo>
                    <a:lnTo>
                      <a:pt x="44" y="182"/>
                    </a:lnTo>
                    <a:lnTo>
                      <a:pt x="38" y="178"/>
                    </a:lnTo>
                    <a:lnTo>
                      <a:pt x="32" y="174"/>
                    </a:lnTo>
                    <a:lnTo>
                      <a:pt x="27" y="170"/>
                    </a:lnTo>
                    <a:lnTo>
                      <a:pt x="22" y="165"/>
                    </a:lnTo>
                    <a:lnTo>
                      <a:pt x="18" y="160"/>
                    </a:lnTo>
                    <a:lnTo>
                      <a:pt x="14" y="154"/>
                    </a:lnTo>
                    <a:lnTo>
                      <a:pt x="11" y="148"/>
                    </a:lnTo>
                    <a:lnTo>
                      <a:pt x="8" y="142"/>
                    </a:lnTo>
                    <a:lnTo>
                      <a:pt x="6" y="135"/>
                    </a:lnTo>
                    <a:lnTo>
                      <a:pt x="4" y="129"/>
                    </a:lnTo>
                    <a:lnTo>
                      <a:pt x="3" y="122"/>
                    </a:lnTo>
                    <a:lnTo>
                      <a:pt x="1" y="115"/>
                    </a:lnTo>
                    <a:lnTo>
                      <a:pt x="1" y="108"/>
                    </a:lnTo>
                    <a:lnTo>
                      <a:pt x="0" y="101"/>
                    </a:lnTo>
                    <a:lnTo>
                      <a:pt x="0" y="94"/>
                    </a:lnTo>
                    <a:lnTo>
                      <a:pt x="1" y="86"/>
                    </a:lnTo>
                    <a:lnTo>
                      <a:pt x="2" y="79"/>
                    </a:lnTo>
                    <a:lnTo>
                      <a:pt x="3" y="72"/>
                    </a:lnTo>
                    <a:lnTo>
                      <a:pt x="4" y="65"/>
                    </a:lnTo>
                    <a:lnTo>
                      <a:pt x="6" y="58"/>
                    </a:lnTo>
                    <a:lnTo>
                      <a:pt x="8" y="52"/>
                    </a:lnTo>
                    <a:lnTo>
                      <a:pt x="10" y="45"/>
                    </a:lnTo>
                    <a:lnTo>
                      <a:pt x="13" y="39"/>
                    </a:lnTo>
                    <a:lnTo>
                      <a:pt x="16" y="33"/>
                    </a:lnTo>
                    <a:lnTo>
                      <a:pt x="19" y="27"/>
                    </a:lnTo>
                    <a:lnTo>
                      <a:pt x="22" y="22"/>
                    </a:lnTo>
                    <a:lnTo>
                      <a:pt x="26" y="17"/>
                    </a:lnTo>
                    <a:lnTo>
                      <a:pt x="30" y="13"/>
                    </a:lnTo>
                    <a:lnTo>
                      <a:pt x="34" y="9"/>
                    </a:lnTo>
                    <a:lnTo>
                      <a:pt x="39" y="5"/>
                    </a:lnTo>
                    <a:lnTo>
                      <a:pt x="43" y="2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1"/>
                    </a:lnTo>
                    <a:lnTo>
                      <a:pt x="5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64" name="Freeform 296">
                <a:extLst>
                  <a:ext uri="{FF2B5EF4-FFF2-40B4-BE49-F238E27FC236}">
                    <a16:creationId xmlns:a16="http://schemas.microsoft.com/office/drawing/2014/main" id="{112B5E14-6210-9AD3-9338-03554F1BB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488"/>
                <a:ext cx="107" cy="17"/>
              </a:xfrm>
              <a:custGeom>
                <a:avLst/>
                <a:gdLst>
                  <a:gd name="T0" fmla="*/ 106 w 107"/>
                  <a:gd name="T1" fmla="*/ 16 h 17"/>
                  <a:gd name="T2" fmla="*/ 106 w 107"/>
                  <a:gd name="T3" fmla="*/ 16 h 17"/>
                  <a:gd name="T4" fmla="*/ 99 w 107"/>
                  <a:gd name="T5" fmla="*/ 16 h 17"/>
                  <a:gd name="T6" fmla="*/ 92 w 107"/>
                  <a:gd name="T7" fmla="*/ 14 h 17"/>
                  <a:gd name="T8" fmla="*/ 86 w 107"/>
                  <a:gd name="T9" fmla="*/ 13 h 17"/>
                  <a:gd name="T10" fmla="*/ 80 w 107"/>
                  <a:gd name="T11" fmla="*/ 12 h 17"/>
                  <a:gd name="T12" fmla="*/ 74 w 107"/>
                  <a:gd name="T13" fmla="*/ 9 h 17"/>
                  <a:gd name="T14" fmla="*/ 67 w 107"/>
                  <a:gd name="T15" fmla="*/ 7 h 17"/>
                  <a:gd name="T16" fmla="*/ 61 w 107"/>
                  <a:gd name="T17" fmla="*/ 6 h 17"/>
                  <a:gd name="T18" fmla="*/ 54 w 107"/>
                  <a:gd name="T19" fmla="*/ 5 h 17"/>
                  <a:gd name="T20" fmla="*/ 48 w 107"/>
                  <a:gd name="T21" fmla="*/ 2 h 17"/>
                  <a:gd name="T22" fmla="*/ 41 w 107"/>
                  <a:gd name="T23" fmla="*/ 2 h 17"/>
                  <a:gd name="T24" fmla="*/ 34 w 107"/>
                  <a:gd name="T25" fmla="*/ 2 h 17"/>
                  <a:gd name="T26" fmla="*/ 28 w 107"/>
                  <a:gd name="T27" fmla="*/ 2 h 17"/>
                  <a:gd name="T28" fmla="*/ 21 w 107"/>
                  <a:gd name="T29" fmla="*/ 5 h 17"/>
                  <a:gd name="T30" fmla="*/ 14 w 107"/>
                  <a:gd name="T31" fmla="*/ 7 h 17"/>
                  <a:gd name="T32" fmla="*/ 8 w 107"/>
                  <a:gd name="T33" fmla="*/ 11 h 17"/>
                  <a:gd name="T34" fmla="*/ 1 w 107"/>
                  <a:gd name="T35" fmla="*/ 16 h 17"/>
                  <a:gd name="T36" fmla="*/ 0 w 107"/>
                  <a:gd name="T37" fmla="*/ 14 h 17"/>
                  <a:gd name="T38" fmla="*/ 7 w 107"/>
                  <a:gd name="T39" fmla="*/ 9 h 17"/>
                  <a:gd name="T40" fmla="*/ 14 w 107"/>
                  <a:gd name="T41" fmla="*/ 5 h 17"/>
                  <a:gd name="T42" fmla="*/ 20 w 107"/>
                  <a:gd name="T43" fmla="*/ 2 h 17"/>
                  <a:gd name="T44" fmla="*/ 28 w 107"/>
                  <a:gd name="T45" fmla="*/ 0 h 17"/>
                  <a:gd name="T46" fmla="*/ 34 w 107"/>
                  <a:gd name="T47" fmla="*/ 0 h 17"/>
                  <a:gd name="T48" fmla="*/ 41 w 107"/>
                  <a:gd name="T49" fmla="*/ 0 h 17"/>
                  <a:gd name="T50" fmla="*/ 48 w 107"/>
                  <a:gd name="T51" fmla="*/ 0 h 17"/>
                  <a:gd name="T52" fmla="*/ 54 w 107"/>
                  <a:gd name="T53" fmla="*/ 2 h 17"/>
                  <a:gd name="T54" fmla="*/ 61 w 107"/>
                  <a:gd name="T55" fmla="*/ 3 h 17"/>
                  <a:gd name="T56" fmla="*/ 68 w 107"/>
                  <a:gd name="T57" fmla="*/ 6 h 17"/>
                  <a:gd name="T58" fmla="*/ 74 w 107"/>
                  <a:gd name="T59" fmla="*/ 7 h 17"/>
                  <a:gd name="T60" fmla="*/ 80 w 107"/>
                  <a:gd name="T61" fmla="*/ 9 h 17"/>
                  <a:gd name="T62" fmla="*/ 87 w 107"/>
                  <a:gd name="T63" fmla="*/ 11 h 17"/>
                  <a:gd name="T64" fmla="*/ 93 w 107"/>
                  <a:gd name="T65" fmla="*/ 12 h 17"/>
                  <a:gd name="T66" fmla="*/ 99 w 107"/>
                  <a:gd name="T67" fmla="*/ 13 h 17"/>
                  <a:gd name="T68" fmla="*/ 106 w 107"/>
                  <a:gd name="T69" fmla="*/ 14 h 17"/>
                  <a:gd name="T70" fmla="*/ 104 w 107"/>
                  <a:gd name="T71" fmla="*/ 14 h 17"/>
                  <a:gd name="T72" fmla="*/ 106 w 107"/>
                  <a:gd name="T73" fmla="*/ 14 h 17"/>
                  <a:gd name="T74" fmla="*/ 106 w 107"/>
                  <a:gd name="T75" fmla="*/ 14 h 17"/>
                  <a:gd name="T76" fmla="*/ 106 w 107"/>
                  <a:gd name="T77" fmla="*/ 16 h 17"/>
                  <a:gd name="T78" fmla="*/ 106 w 107"/>
                  <a:gd name="T79" fmla="*/ 16 h 17"/>
                  <a:gd name="T80" fmla="*/ 106 w 107"/>
                  <a:gd name="T8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7" h="17">
                    <a:moveTo>
                      <a:pt x="106" y="16"/>
                    </a:moveTo>
                    <a:lnTo>
                      <a:pt x="106" y="16"/>
                    </a:lnTo>
                    <a:lnTo>
                      <a:pt x="99" y="16"/>
                    </a:lnTo>
                    <a:lnTo>
                      <a:pt x="92" y="14"/>
                    </a:lnTo>
                    <a:lnTo>
                      <a:pt x="86" y="13"/>
                    </a:lnTo>
                    <a:lnTo>
                      <a:pt x="80" y="12"/>
                    </a:lnTo>
                    <a:lnTo>
                      <a:pt x="74" y="9"/>
                    </a:lnTo>
                    <a:lnTo>
                      <a:pt x="67" y="7"/>
                    </a:lnTo>
                    <a:lnTo>
                      <a:pt x="61" y="6"/>
                    </a:lnTo>
                    <a:lnTo>
                      <a:pt x="54" y="5"/>
                    </a:lnTo>
                    <a:lnTo>
                      <a:pt x="48" y="2"/>
                    </a:lnTo>
                    <a:lnTo>
                      <a:pt x="41" y="2"/>
                    </a:lnTo>
                    <a:lnTo>
                      <a:pt x="34" y="2"/>
                    </a:lnTo>
                    <a:lnTo>
                      <a:pt x="28" y="2"/>
                    </a:lnTo>
                    <a:lnTo>
                      <a:pt x="21" y="5"/>
                    </a:lnTo>
                    <a:lnTo>
                      <a:pt x="14" y="7"/>
                    </a:lnTo>
                    <a:lnTo>
                      <a:pt x="8" y="11"/>
                    </a:lnTo>
                    <a:lnTo>
                      <a:pt x="1" y="16"/>
                    </a:lnTo>
                    <a:lnTo>
                      <a:pt x="0" y="14"/>
                    </a:lnTo>
                    <a:lnTo>
                      <a:pt x="7" y="9"/>
                    </a:lnTo>
                    <a:lnTo>
                      <a:pt x="14" y="5"/>
                    </a:lnTo>
                    <a:lnTo>
                      <a:pt x="20" y="2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41" y="0"/>
                    </a:lnTo>
                    <a:lnTo>
                      <a:pt x="48" y="0"/>
                    </a:lnTo>
                    <a:lnTo>
                      <a:pt x="54" y="2"/>
                    </a:lnTo>
                    <a:lnTo>
                      <a:pt x="61" y="3"/>
                    </a:lnTo>
                    <a:lnTo>
                      <a:pt x="68" y="6"/>
                    </a:lnTo>
                    <a:lnTo>
                      <a:pt x="74" y="7"/>
                    </a:lnTo>
                    <a:lnTo>
                      <a:pt x="80" y="9"/>
                    </a:lnTo>
                    <a:lnTo>
                      <a:pt x="87" y="11"/>
                    </a:lnTo>
                    <a:lnTo>
                      <a:pt x="93" y="12"/>
                    </a:lnTo>
                    <a:lnTo>
                      <a:pt x="99" y="13"/>
                    </a:lnTo>
                    <a:lnTo>
                      <a:pt x="106" y="14"/>
                    </a:lnTo>
                    <a:lnTo>
                      <a:pt x="104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65" name="Freeform 297">
                <a:extLst>
                  <a:ext uri="{FF2B5EF4-FFF2-40B4-BE49-F238E27FC236}">
                    <a16:creationId xmlns:a16="http://schemas.microsoft.com/office/drawing/2014/main" id="{37528402-AB6E-29C8-7C1F-A7A52829A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446"/>
                <a:ext cx="201" cy="72"/>
              </a:xfrm>
              <a:custGeom>
                <a:avLst/>
                <a:gdLst>
                  <a:gd name="T0" fmla="*/ 198 w 201"/>
                  <a:gd name="T1" fmla="*/ 71 h 72"/>
                  <a:gd name="T2" fmla="*/ 191 w 201"/>
                  <a:gd name="T3" fmla="*/ 56 h 72"/>
                  <a:gd name="T4" fmla="*/ 183 w 201"/>
                  <a:gd name="T5" fmla="*/ 43 h 72"/>
                  <a:gd name="T6" fmla="*/ 173 w 201"/>
                  <a:gd name="T7" fmla="*/ 32 h 72"/>
                  <a:gd name="T8" fmla="*/ 162 w 201"/>
                  <a:gd name="T9" fmla="*/ 22 h 72"/>
                  <a:gd name="T10" fmla="*/ 150 w 201"/>
                  <a:gd name="T11" fmla="*/ 14 h 72"/>
                  <a:gd name="T12" fmla="*/ 137 w 201"/>
                  <a:gd name="T13" fmla="*/ 8 h 72"/>
                  <a:gd name="T14" fmla="*/ 124 w 201"/>
                  <a:gd name="T15" fmla="*/ 4 h 72"/>
                  <a:gd name="T16" fmla="*/ 109 w 201"/>
                  <a:gd name="T17" fmla="*/ 1 h 72"/>
                  <a:gd name="T18" fmla="*/ 95 w 201"/>
                  <a:gd name="T19" fmla="*/ 1 h 72"/>
                  <a:gd name="T20" fmla="*/ 81 w 201"/>
                  <a:gd name="T21" fmla="*/ 2 h 72"/>
                  <a:gd name="T22" fmla="*/ 66 w 201"/>
                  <a:gd name="T23" fmla="*/ 6 h 72"/>
                  <a:gd name="T24" fmla="*/ 52 w 201"/>
                  <a:gd name="T25" fmla="*/ 11 h 72"/>
                  <a:gd name="T26" fmla="*/ 38 w 201"/>
                  <a:gd name="T27" fmla="*/ 19 h 72"/>
                  <a:gd name="T28" fmla="*/ 25 w 201"/>
                  <a:gd name="T29" fmla="*/ 29 h 72"/>
                  <a:gd name="T30" fmla="*/ 12 w 201"/>
                  <a:gd name="T31" fmla="*/ 40 h 72"/>
                  <a:gd name="T32" fmla="*/ 1 w 201"/>
                  <a:gd name="T33" fmla="*/ 54 h 72"/>
                  <a:gd name="T34" fmla="*/ 5 w 201"/>
                  <a:gd name="T35" fmla="*/ 46 h 72"/>
                  <a:gd name="T36" fmla="*/ 18 w 201"/>
                  <a:gd name="T37" fmla="*/ 33 h 72"/>
                  <a:gd name="T38" fmla="*/ 30 w 201"/>
                  <a:gd name="T39" fmla="*/ 22 h 72"/>
                  <a:gd name="T40" fmla="*/ 44 w 201"/>
                  <a:gd name="T41" fmla="*/ 13 h 72"/>
                  <a:gd name="T42" fmla="*/ 58 w 201"/>
                  <a:gd name="T43" fmla="*/ 7 h 72"/>
                  <a:gd name="T44" fmla="*/ 73 w 201"/>
                  <a:gd name="T45" fmla="*/ 2 h 72"/>
                  <a:gd name="T46" fmla="*/ 88 w 201"/>
                  <a:gd name="T47" fmla="*/ 0 h 72"/>
                  <a:gd name="T48" fmla="*/ 102 w 201"/>
                  <a:gd name="T49" fmla="*/ 0 h 72"/>
                  <a:gd name="T50" fmla="*/ 117 w 201"/>
                  <a:gd name="T51" fmla="*/ 0 h 72"/>
                  <a:gd name="T52" fmla="*/ 131 w 201"/>
                  <a:gd name="T53" fmla="*/ 4 h 72"/>
                  <a:gd name="T54" fmla="*/ 144 w 201"/>
                  <a:gd name="T55" fmla="*/ 9 h 72"/>
                  <a:gd name="T56" fmla="*/ 157 w 201"/>
                  <a:gd name="T57" fmla="*/ 16 h 72"/>
                  <a:gd name="T58" fmla="*/ 169 w 201"/>
                  <a:gd name="T59" fmla="*/ 25 h 72"/>
                  <a:gd name="T60" fmla="*/ 180 w 201"/>
                  <a:gd name="T61" fmla="*/ 36 h 72"/>
                  <a:gd name="T62" fmla="*/ 189 w 201"/>
                  <a:gd name="T63" fmla="*/ 49 h 72"/>
                  <a:gd name="T64" fmla="*/ 196 w 201"/>
                  <a:gd name="T65" fmla="*/ 63 h 72"/>
                  <a:gd name="T66" fmla="*/ 198 w 201"/>
                  <a:gd name="T67" fmla="*/ 70 h 72"/>
                  <a:gd name="T68" fmla="*/ 200 w 201"/>
                  <a:gd name="T69" fmla="*/ 71 h 72"/>
                  <a:gd name="T70" fmla="*/ 198 w 201"/>
                  <a:gd name="T71" fmla="*/ 71 h 72"/>
                  <a:gd name="T72" fmla="*/ 200 w 201"/>
                  <a:gd name="T7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1" h="72">
                    <a:moveTo>
                      <a:pt x="200" y="71"/>
                    </a:moveTo>
                    <a:lnTo>
                      <a:pt x="198" y="71"/>
                    </a:lnTo>
                    <a:lnTo>
                      <a:pt x="195" y="64"/>
                    </a:lnTo>
                    <a:lnTo>
                      <a:pt x="191" y="56"/>
                    </a:lnTo>
                    <a:lnTo>
                      <a:pt x="187" y="50"/>
                    </a:lnTo>
                    <a:lnTo>
                      <a:pt x="183" y="43"/>
                    </a:lnTo>
                    <a:lnTo>
                      <a:pt x="178" y="37"/>
                    </a:lnTo>
                    <a:lnTo>
                      <a:pt x="173" y="32"/>
                    </a:lnTo>
                    <a:lnTo>
                      <a:pt x="168" y="27"/>
                    </a:lnTo>
                    <a:lnTo>
                      <a:pt x="162" y="22"/>
                    </a:lnTo>
                    <a:lnTo>
                      <a:pt x="156" y="18"/>
                    </a:lnTo>
                    <a:lnTo>
                      <a:pt x="150" y="14"/>
                    </a:lnTo>
                    <a:lnTo>
                      <a:pt x="144" y="11"/>
                    </a:lnTo>
                    <a:lnTo>
                      <a:pt x="137" y="8"/>
                    </a:lnTo>
                    <a:lnTo>
                      <a:pt x="130" y="6"/>
                    </a:lnTo>
                    <a:lnTo>
                      <a:pt x="124" y="4"/>
                    </a:lnTo>
                    <a:lnTo>
                      <a:pt x="117" y="2"/>
                    </a:lnTo>
                    <a:lnTo>
                      <a:pt x="109" y="1"/>
                    </a:lnTo>
                    <a:lnTo>
                      <a:pt x="102" y="1"/>
                    </a:lnTo>
                    <a:lnTo>
                      <a:pt x="95" y="1"/>
                    </a:lnTo>
                    <a:lnTo>
                      <a:pt x="88" y="1"/>
                    </a:lnTo>
                    <a:lnTo>
                      <a:pt x="81" y="2"/>
                    </a:lnTo>
                    <a:lnTo>
                      <a:pt x="73" y="4"/>
                    </a:lnTo>
                    <a:lnTo>
                      <a:pt x="66" y="6"/>
                    </a:lnTo>
                    <a:lnTo>
                      <a:pt x="59" y="8"/>
                    </a:lnTo>
                    <a:lnTo>
                      <a:pt x="52" y="11"/>
                    </a:lnTo>
                    <a:lnTo>
                      <a:pt x="45" y="15"/>
                    </a:lnTo>
                    <a:lnTo>
                      <a:pt x="38" y="19"/>
                    </a:lnTo>
                    <a:lnTo>
                      <a:pt x="31" y="23"/>
                    </a:lnTo>
                    <a:lnTo>
                      <a:pt x="25" y="29"/>
                    </a:lnTo>
                    <a:lnTo>
                      <a:pt x="19" y="34"/>
                    </a:lnTo>
                    <a:lnTo>
                      <a:pt x="12" y="40"/>
                    </a:lnTo>
                    <a:lnTo>
                      <a:pt x="7" y="47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2" y="39"/>
                    </a:lnTo>
                    <a:lnTo>
                      <a:pt x="18" y="33"/>
                    </a:lnTo>
                    <a:lnTo>
                      <a:pt x="24" y="27"/>
                    </a:lnTo>
                    <a:lnTo>
                      <a:pt x="30" y="22"/>
                    </a:lnTo>
                    <a:lnTo>
                      <a:pt x="37" y="17"/>
                    </a:lnTo>
                    <a:lnTo>
                      <a:pt x="44" y="13"/>
                    </a:lnTo>
                    <a:lnTo>
                      <a:pt x="51" y="10"/>
                    </a:lnTo>
                    <a:lnTo>
                      <a:pt x="58" y="7"/>
                    </a:lnTo>
                    <a:lnTo>
                      <a:pt x="66" y="4"/>
                    </a:lnTo>
                    <a:lnTo>
                      <a:pt x="73" y="2"/>
                    </a:lnTo>
                    <a:lnTo>
                      <a:pt x="80" y="0"/>
                    </a:lnTo>
                    <a:lnTo>
                      <a:pt x="88" y="0"/>
                    </a:lnTo>
                    <a:lnTo>
                      <a:pt x="95" y="0"/>
                    </a:lnTo>
                    <a:lnTo>
                      <a:pt x="102" y="0"/>
                    </a:lnTo>
                    <a:lnTo>
                      <a:pt x="109" y="0"/>
                    </a:lnTo>
                    <a:lnTo>
                      <a:pt x="117" y="0"/>
                    </a:lnTo>
                    <a:lnTo>
                      <a:pt x="124" y="2"/>
                    </a:lnTo>
                    <a:lnTo>
                      <a:pt x="131" y="4"/>
                    </a:lnTo>
                    <a:lnTo>
                      <a:pt x="138" y="6"/>
                    </a:lnTo>
                    <a:lnTo>
                      <a:pt x="144" y="9"/>
                    </a:lnTo>
                    <a:lnTo>
                      <a:pt x="151" y="13"/>
                    </a:lnTo>
                    <a:lnTo>
                      <a:pt x="157" y="16"/>
                    </a:lnTo>
                    <a:lnTo>
                      <a:pt x="163" y="20"/>
                    </a:lnTo>
                    <a:lnTo>
                      <a:pt x="169" y="25"/>
                    </a:lnTo>
                    <a:lnTo>
                      <a:pt x="174" y="30"/>
                    </a:lnTo>
                    <a:lnTo>
                      <a:pt x="180" y="36"/>
                    </a:lnTo>
                    <a:lnTo>
                      <a:pt x="184" y="42"/>
                    </a:lnTo>
                    <a:lnTo>
                      <a:pt x="189" y="49"/>
                    </a:lnTo>
                    <a:lnTo>
                      <a:pt x="193" y="55"/>
                    </a:lnTo>
                    <a:lnTo>
                      <a:pt x="196" y="63"/>
                    </a:lnTo>
                    <a:lnTo>
                      <a:pt x="200" y="71"/>
                    </a:lnTo>
                    <a:lnTo>
                      <a:pt x="198" y="70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198" y="71"/>
                    </a:lnTo>
                    <a:lnTo>
                      <a:pt x="198" y="71"/>
                    </a:lnTo>
                    <a:lnTo>
                      <a:pt x="200" y="7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66" name="Freeform 298">
                <a:extLst>
                  <a:ext uri="{FF2B5EF4-FFF2-40B4-BE49-F238E27FC236}">
                    <a16:creationId xmlns:a16="http://schemas.microsoft.com/office/drawing/2014/main" id="{E0344DD2-7A7F-3B6E-55F3-7C064750D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1509"/>
                <a:ext cx="66" cy="32"/>
              </a:xfrm>
              <a:custGeom>
                <a:avLst/>
                <a:gdLst>
                  <a:gd name="T0" fmla="*/ 65 w 66"/>
                  <a:gd name="T1" fmla="*/ 31 h 32"/>
                  <a:gd name="T2" fmla="*/ 63 w 66"/>
                  <a:gd name="T3" fmla="*/ 30 h 32"/>
                  <a:gd name="T4" fmla="*/ 61 w 66"/>
                  <a:gd name="T5" fmla="*/ 26 h 32"/>
                  <a:gd name="T6" fmla="*/ 59 w 66"/>
                  <a:gd name="T7" fmla="*/ 21 h 32"/>
                  <a:gd name="T8" fmla="*/ 56 w 66"/>
                  <a:gd name="T9" fmla="*/ 17 h 32"/>
                  <a:gd name="T10" fmla="*/ 53 w 66"/>
                  <a:gd name="T11" fmla="*/ 14 h 32"/>
                  <a:gd name="T12" fmla="*/ 49 w 66"/>
                  <a:gd name="T13" fmla="*/ 11 h 32"/>
                  <a:gd name="T14" fmla="*/ 46 w 66"/>
                  <a:gd name="T15" fmla="*/ 8 h 32"/>
                  <a:gd name="T16" fmla="*/ 42 w 66"/>
                  <a:gd name="T17" fmla="*/ 6 h 32"/>
                  <a:gd name="T18" fmla="*/ 38 w 66"/>
                  <a:gd name="T19" fmla="*/ 5 h 32"/>
                  <a:gd name="T20" fmla="*/ 34 w 66"/>
                  <a:gd name="T21" fmla="*/ 3 h 32"/>
                  <a:gd name="T22" fmla="*/ 30 w 66"/>
                  <a:gd name="T23" fmla="*/ 3 h 32"/>
                  <a:gd name="T24" fmla="*/ 25 w 66"/>
                  <a:gd name="T25" fmla="*/ 2 h 32"/>
                  <a:gd name="T26" fmla="*/ 21 w 66"/>
                  <a:gd name="T27" fmla="*/ 3 h 32"/>
                  <a:gd name="T28" fmla="*/ 16 w 66"/>
                  <a:gd name="T29" fmla="*/ 3 h 32"/>
                  <a:gd name="T30" fmla="*/ 11 w 66"/>
                  <a:gd name="T31" fmla="*/ 5 h 32"/>
                  <a:gd name="T32" fmla="*/ 7 w 66"/>
                  <a:gd name="T33" fmla="*/ 6 h 32"/>
                  <a:gd name="T34" fmla="*/ 2 w 66"/>
                  <a:gd name="T35" fmla="*/ 8 h 32"/>
                  <a:gd name="T36" fmla="*/ 0 w 66"/>
                  <a:gd name="T37" fmla="*/ 7 h 32"/>
                  <a:gd name="T38" fmla="*/ 6 w 66"/>
                  <a:gd name="T39" fmla="*/ 5 h 32"/>
                  <a:gd name="T40" fmla="*/ 11 w 66"/>
                  <a:gd name="T41" fmla="*/ 3 h 32"/>
                  <a:gd name="T42" fmla="*/ 16 w 66"/>
                  <a:gd name="T43" fmla="*/ 1 h 32"/>
                  <a:gd name="T44" fmla="*/ 21 w 66"/>
                  <a:gd name="T45" fmla="*/ 1 h 32"/>
                  <a:gd name="T46" fmla="*/ 25 w 66"/>
                  <a:gd name="T47" fmla="*/ 0 h 32"/>
                  <a:gd name="T48" fmla="*/ 30 w 66"/>
                  <a:gd name="T49" fmla="*/ 1 h 32"/>
                  <a:gd name="T50" fmla="*/ 34 w 66"/>
                  <a:gd name="T51" fmla="*/ 1 h 32"/>
                  <a:gd name="T52" fmla="*/ 39 w 66"/>
                  <a:gd name="T53" fmla="*/ 3 h 32"/>
                  <a:gd name="T54" fmla="*/ 43 w 66"/>
                  <a:gd name="T55" fmla="*/ 5 h 32"/>
                  <a:gd name="T56" fmla="*/ 47 w 66"/>
                  <a:gd name="T57" fmla="*/ 7 h 32"/>
                  <a:gd name="T58" fmla="*/ 50 w 66"/>
                  <a:gd name="T59" fmla="*/ 9 h 32"/>
                  <a:gd name="T60" fmla="*/ 54 w 66"/>
                  <a:gd name="T61" fmla="*/ 12 h 32"/>
                  <a:gd name="T62" fmla="*/ 57 w 66"/>
                  <a:gd name="T63" fmla="*/ 17 h 32"/>
                  <a:gd name="T64" fmla="*/ 60 w 66"/>
                  <a:gd name="T65" fmla="*/ 21 h 32"/>
                  <a:gd name="T66" fmla="*/ 63 w 66"/>
                  <a:gd name="T67" fmla="*/ 25 h 32"/>
                  <a:gd name="T68" fmla="*/ 65 w 66"/>
                  <a:gd name="T69" fmla="*/ 30 h 32"/>
                  <a:gd name="T70" fmla="*/ 63 w 66"/>
                  <a:gd name="T71" fmla="*/ 30 h 32"/>
                  <a:gd name="T72" fmla="*/ 65 w 66"/>
                  <a:gd name="T73" fmla="*/ 30 h 32"/>
                  <a:gd name="T74" fmla="*/ 65 w 66"/>
                  <a:gd name="T75" fmla="*/ 31 h 32"/>
                  <a:gd name="T76" fmla="*/ 64 w 66"/>
                  <a:gd name="T77" fmla="*/ 31 h 32"/>
                  <a:gd name="T78" fmla="*/ 64 w 66"/>
                  <a:gd name="T79" fmla="*/ 31 h 32"/>
                  <a:gd name="T80" fmla="*/ 63 w 66"/>
                  <a:gd name="T81" fmla="*/ 30 h 32"/>
                  <a:gd name="T82" fmla="*/ 65 w 66"/>
                  <a:gd name="T8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" h="32">
                    <a:moveTo>
                      <a:pt x="65" y="31"/>
                    </a:moveTo>
                    <a:lnTo>
                      <a:pt x="63" y="30"/>
                    </a:lnTo>
                    <a:lnTo>
                      <a:pt x="61" y="26"/>
                    </a:lnTo>
                    <a:lnTo>
                      <a:pt x="59" y="21"/>
                    </a:lnTo>
                    <a:lnTo>
                      <a:pt x="56" y="17"/>
                    </a:lnTo>
                    <a:lnTo>
                      <a:pt x="53" y="14"/>
                    </a:lnTo>
                    <a:lnTo>
                      <a:pt x="49" y="11"/>
                    </a:lnTo>
                    <a:lnTo>
                      <a:pt x="46" y="8"/>
                    </a:lnTo>
                    <a:lnTo>
                      <a:pt x="42" y="6"/>
                    </a:lnTo>
                    <a:lnTo>
                      <a:pt x="38" y="5"/>
                    </a:lnTo>
                    <a:lnTo>
                      <a:pt x="34" y="3"/>
                    </a:lnTo>
                    <a:lnTo>
                      <a:pt x="30" y="3"/>
                    </a:lnTo>
                    <a:lnTo>
                      <a:pt x="25" y="2"/>
                    </a:lnTo>
                    <a:lnTo>
                      <a:pt x="21" y="3"/>
                    </a:lnTo>
                    <a:lnTo>
                      <a:pt x="16" y="3"/>
                    </a:lnTo>
                    <a:lnTo>
                      <a:pt x="11" y="5"/>
                    </a:lnTo>
                    <a:lnTo>
                      <a:pt x="7" y="6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6" y="1"/>
                    </a:lnTo>
                    <a:lnTo>
                      <a:pt x="21" y="1"/>
                    </a:lnTo>
                    <a:lnTo>
                      <a:pt x="25" y="0"/>
                    </a:lnTo>
                    <a:lnTo>
                      <a:pt x="30" y="1"/>
                    </a:lnTo>
                    <a:lnTo>
                      <a:pt x="34" y="1"/>
                    </a:lnTo>
                    <a:lnTo>
                      <a:pt x="39" y="3"/>
                    </a:lnTo>
                    <a:lnTo>
                      <a:pt x="43" y="5"/>
                    </a:lnTo>
                    <a:lnTo>
                      <a:pt x="47" y="7"/>
                    </a:lnTo>
                    <a:lnTo>
                      <a:pt x="50" y="9"/>
                    </a:lnTo>
                    <a:lnTo>
                      <a:pt x="54" y="12"/>
                    </a:lnTo>
                    <a:lnTo>
                      <a:pt x="57" y="17"/>
                    </a:lnTo>
                    <a:lnTo>
                      <a:pt x="60" y="21"/>
                    </a:lnTo>
                    <a:lnTo>
                      <a:pt x="63" y="25"/>
                    </a:lnTo>
                    <a:lnTo>
                      <a:pt x="65" y="30"/>
                    </a:lnTo>
                    <a:lnTo>
                      <a:pt x="63" y="30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0"/>
                    </a:lnTo>
                    <a:lnTo>
                      <a:pt x="65" y="3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67" name="Freeform 299">
                <a:extLst>
                  <a:ext uri="{FF2B5EF4-FFF2-40B4-BE49-F238E27FC236}">
                    <a16:creationId xmlns:a16="http://schemas.microsoft.com/office/drawing/2014/main" id="{544C39B0-3900-5945-E052-5DDD714B1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1514"/>
                <a:ext cx="186" cy="67"/>
              </a:xfrm>
              <a:custGeom>
                <a:avLst/>
                <a:gdLst>
                  <a:gd name="T0" fmla="*/ 182 w 186"/>
                  <a:gd name="T1" fmla="*/ 66 h 67"/>
                  <a:gd name="T2" fmla="*/ 173 w 186"/>
                  <a:gd name="T3" fmla="*/ 51 h 67"/>
                  <a:gd name="T4" fmla="*/ 162 w 186"/>
                  <a:gd name="T5" fmla="*/ 39 h 67"/>
                  <a:gd name="T6" fmla="*/ 150 w 186"/>
                  <a:gd name="T7" fmla="*/ 28 h 67"/>
                  <a:gd name="T8" fmla="*/ 137 w 186"/>
                  <a:gd name="T9" fmla="*/ 20 h 67"/>
                  <a:gd name="T10" fmla="*/ 124 w 186"/>
                  <a:gd name="T11" fmla="*/ 13 h 67"/>
                  <a:gd name="T12" fmla="*/ 111 w 186"/>
                  <a:gd name="T13" fmla="*/ 8 h 67"/>
                  <a:gd name="T14" fmla="*/ 97 w 186"/>
                  <a:gd name="T15" fmla="*/ 4 h 67"/>
                  <a:gd name="T16" fmla="*/ 84 w 186"/>
                  <a:gd name="T17" fmla="*/ 2 h 67"/>
                  <a:gd name="T18" fmla="*/ 70 w 186"/>
                  <a:gd name="T19" fmla="*/ 2 h 67"/>
                  <a:gd name="T20" fmla="*/ 57 w 186"/>
                  <a:gd name="T21" fmla="*/ 2 h 67"/>
                  <a:gd name="T22" fmla="*/ 45 w 186"/>
                  <a:gd name="T23" fmla="*/ 4 h 67"/>
                  <a:gd name="T24" fmla="*/ 34 w 186"/>
                  <a:gd name="T25" fmla="*/ 7 h 67"/>
                  <a:gd name="T26" fmla="*/ 24 w 186"/>
                  <a:gd name="T27" fmla="*/ 10 h 67"/>
                  <a:gd name="T28" fmla="*/ 15 w 186"/>
                  <a:gd name="T29" fmla="*/ 15 h 67"/>
                  <a:gd name="T30" fmla="*/ 7 w 186"/>
                  <a:gd name="T31" fmla="*/ 20 h 67"/>
                  <a:gd name="T32" fmla="*/ 2 w 186"/>
                  <a:gd name="T33" fmla="*/ 26 h 67"/>
                  <a:gd name="T34" fmla="*/ 3 w 186"/>
                  <a:gd name="T35" fmla="*/ 21 h 67"/>
                  <a:gd name="T36" fmla="*/ 10 w 186"/>
                  <a:gd name="T37" fmla="*/ 16 h 67"/>
                  <a:gd name="T38" fmla="*/ 18 w 186"/>
                  <a:gd name="T39" fmla="*/ 11 h 67"/>
                  <a:gd name="T40" fmla="*/ 28 w 186"/>
                  <a:gd name="T41" fmla="*/ 7 h 67"/>
                  <a:gd name="T42" fmla="*/ 39 w 186"/>
                  <a:gd name="T43" fmla="*/ 3 h 67"/>
                  <a:gd name="T44" fmla="*/ 51 w 186"/>
                  <a:gd name="T45" fmla="*/ 1 h 67"/>
                  <a:gd name="T46" fmla="*/ 64 w 186"/>
                  <a:gd name="T47" fmla="*/ 0 h 67"/>
                  <a:gd name="T48" fmla="*/ 77 w 186"/>
                  <a:gd name="T49" fmla="*/ 0 h 67"/>
                  <a:gd name="T50" fmla="*/ 90 w 186"/>
                  <a:gd name="T51" fmla="*/ 1 h 67"/>
                  <a:gd name="T52" fmla="*/ 104 w 186"/>
                  <a:gd name="T53" fmla="*/ 4 h 67"/>
                  <a:gd name="T54" fmla="*/ 118 w 186"/>
                  <a:gd name="T55" fmla="*/ 8 h 67"/>
                  <a:gd name="T56" fmla="*/ 131 w 186"/>
                  <a:gd name="T57" fmla="*/ 15 h 67"/>
                  <a:gd name="T58" fmla="*/ 144 w 186"/>
                  <a:gd name="T59" fmla="*/ 22 h 67"/>
                  <a:gd name="T60" fmla="*/ 157 w 186"/>
                  <a:gd name="T61" fmla="*/ 32 h 67"/>
                  <a:gd name="T62" fmla="*/ 169 w 186"/>
                  <a:gd name="T63" fmla="*/ 43 h 67"/>
                  <a:gd name="T64" fmla="*/ 179 w 186"/>
                  <a:gd name="T65" fmla="*/ 57 h 67"/>
                  <a:gd name="T66" fmla="*/ 185 w 186"/>
                  <a:gd name="T67" fmla="*/ 65 h 67"/>
                  <a:gd name="T68" fmla="*/ 185 w 186"/>
                  <a:gd name="T69" fmla="*/ 65 h 67"/>
                  <a:gd name="T70" fmla="*/ 183 w 186"/>
                  <a:gd name="T71" fmla="*/ 6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6" h="67">
                    <a:moveTo>
                      <a:pt x="182" y="66"/>
                    </a:moveTo>
                    <a:lnTo>
                      <a:pt x="182" y="66"/>
                    </a:lnTo>
                    <a:lnTo>
                      <a:pt x="178" y="58"/>
                    </a:lnTo>
                    <a:lnTo>
                      <a:pt x="173" y="51"/>
                    </a:lnTo>
                    <a:lnTo>
                      <a:pt x="168" y="45"/>
                    </a:lnTo>
                    <a:lnTo>
                      <a:pt x="162" y="39"/>
                    </a:lnTo>
                    <a:lnTo>
                      <a:pt x="156" y="33"/>
                    </a:lnTo>
                    <a:lnTo>
                      <a:pt x="150" y="28"/>
                    </a:lnTo>
                    <a:lnTo>
                      <a:pt x="144" y="24"/>
                    </a:lnTo>
                    <a:lnTo>
                      <a:pt x="137" y="20"/>
                    </a:lnTo>
                    <a:lnTo>
                      <a:pt x="131" y="16"/>
                    </a:lnTo>
                    <a:lnTo>
                      <a:pt x="124" y="13"/>
                    </a:lnTo>
                    <a:lnTo>
                      <a:pt x="117" y="10"/>
                    </a:lnTo>
                    <a:lnTo>
                      <a:pt x="111" y="8"/>
                    </a:lnTo>
                    <a:lnTo>
                      <a:pt x="104" y="6"/>
                    </a:lnTo>
                    <a:lnTo>
                      <a:pt x="97" y="4"/>
                    </a:lnTo>
                    <a:lnTo>
                      <a:pt x="90" y="3"/>
                    </a:lnTo>
                    <a:lnTo>
                      <a:pt x="84" y="2"/>
                    </a:lnTo>
                    <a:lnTo>
                      <a:pt x="77" y="2"/>
                    </a:lnTo>
                    <a:lnTo>
                      <a:pt x="70" y="2"/>
                    </a:lnTo>
                    <a:lnTo>
                      <a:pt x="64" y="2"/>
                    </a:lnTo>
                    <a:lnTo>
                      <a:pt x="57" y="2"/>
                    </a:lnTo>
                    <a:lnTo>
                      <a:pt x="51" y="3"/>
                    </a:lnTo>
                    <a:lnTo>
                      <a:pt x="45" y="4"/>
                    </a:lnTo>
                    <a:lnTo>
                      <a:pt x="39" y="5"/>
                    </a:lnTo>
                    <a:lnTo>
                      <a:pt x="34" y="7"/>
                    </a:lnTo>
                    <a:lnTo>
                      <a:pt x="29" y="8"/>
                    </a:lnTo>
                    <a:lnTo>
                      <a:pt x="24" y="10"/>
                    </a:lnTo>
                    <a:lnTo>
                      <a:pt x="19" y="12"/>
                    </a:lnTo>
                    <a:lnTo>
                      <a:pt x="15" y="15"/>
                    </a:lnTo>
                    <a:lnTo>
                      <a:pt x="11" y="17"/>
                    </a:lnTo>
                    <a:lnTo>
                      <a:pt x="7" y="20"/>
                    </a:lnTo>
                    <a:lnTo>
                      <a:pt x="4" y="23"/>
                    </a:lnTo>
                    <a:lnTo>
                      <a:pt x="2" y="26"/>
                    </a:lnTo>
                    <a:lnTo>
                      <a:pt x="0" y="25"/>
                    </a:lnTo>
                    <a:lnTo>
                      <a:pt x="3" y="21"/>
                    </a:lnTo>
                    <a:lnTo>
                      <a:pt x="6" y="19"/>
                    </a:lnTo>
                    <a:lnTo>
                      <a:pt x="10" y="16"/>
                    </a:lnTo>
                    <a:lnTo>
                      <a:pt x="14" y="13"/>
                    </a:lnTo>
                    <a:lnTo>
                      <a:pt x="18" y="11"/>
                    </a:lnTo>
                    <a:lnTo>
                      <a:pt x="23" y="8"/>
                    </a:lnTo>
                    <a:lnTo>
                      <a:pt x="28" y="7"/>
                    </a:lnTo>
                    <a:lnTo>
                      <a:pt x="33" y="5"/>
                    </a:lnTo>
                    <a:lnTo>
                      <a:pt x="39" y="3"/>
                    </a:lnTo>
                    <a:lnTo>
                      <a:pt x="45" y="2"/>
                    </a:lnTo>
                    <a:lnTo>
                      <a:pt x="51" y="1"/>
                    </a:lnTo>
                    <a:lnTo>
                      <a:pt x="57" y="0"/>
                    </a:lnTo>
                    <a:lnTo>
                      <a:pt x="64" y="0"/>
                    </a:lnTo>
                    <a:lnTo>
                      <a:pt x="70" y="0"/>
                    </a:lnTo>
                    <a:lnTo>
                      <a:pt x="77" y="0"/>
                    </a:lnTo>
                    <a:lnTo>
                      <a:pt x="84" y="0"/>
                    </a:lnTo>
                    <a:lnTo>
                      <a:pt x="90" y="1"/>
                    </a:lnTo>
                    <a:lnTo>
                      <a:pt x="97" y="3"/>
                    </a:lnTo>
                    <a:lnTo>
                      <a:pt x="104" y="4"/>
                    </a:lnTo>
                    <a:lnTo>
                      <a:pt x="111" y="6"/>
                    </a:lnTo>
                    <a:lnTo>
                      <a:pt x="118" y="8"/>
                    </a:lnTo>
                    <a:lnTo>
                      <a:pt x="125" y="12"/>
                    </a:lnTo>
                    <a:lnTo>
                      <a:pt x="131" y="15"/>
                    </a:lnTo>
                    <a:lnTo>
                      <a:pt x="138" y="18"/>
                    </a:lnTo>
                    <a:lnTo>
                      <a:pt x="144" y="22"/>
                    </a:lnTo>
                    <a:lnTo>
                      <a:pt x="151" y="27"/>
                    </a:lnTo>
                    <a:lnTo>
                      <a:pt x="157" y="32"/>
                    </a:lnTo>
                    <a:lnTo>
                      <a:pt x="163" y="37"/>
                    </a:lnTo>
                    <a:lnTo>
                      <a:pt x="169" y="43"/>
                    </a:lnTo>
                    <a:lnTo>
                      <a:pt x="174" y="50"/>
                    </a:lnTo>
                    <a:lnTo>
                      <a:pt x="179" y="57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3" y="66"/>
                    </a:lnTo>
                    <a:lnTo>
                      <a:pt x="183" y="66"/>
                    </a:lnTo>
                    <a:lnTo>
                      <a:pt x="182" y="6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68" name="Freeform 300">
                <a:extLst>
                  <a:ext uri="{FF2B5EF4-FFF2-40B4-BE49-F238E27FC236}">
                    <a16:creationId xmlns:a16="http://schemas.microsoft.com/office/drawing/2014/main" id="{AA6A7465-FF57-6EF2-2155-BE4DC939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1579"/>
                <a:ext cx="17" cy="172"/>
              </a:xfrm>
              <a:custGeom>
                <a:avLst/>
                <a:gdLst>
                  <a:gd name="T0" fmla="*/ 8 w 17"/>
                  <a:gd name="T1" fmla="*/ 170 h 172"/>
                  <a:gd name="T2" fmla="*/ 7 w 17"/>
                  <a:gd name="T3" fmla="*/ 155 h 172"/>
                  <a:gd name="T4" fmla="*/ 5 w 17"/>
                  <a:gd name="T5" fmla="*/ 141 h 172"/>
                  <a:gd name="T6" fmla="*/ 5 w 17"/>
                  <a:gd name="T7" fmla="*/ 128 h 172"/>
                  <a:gd name="T8" fmla="*/ 7 w 17"/>
                  <a:gd name="T9" fmla="*/ 116 h 172"/>
                  <a:gd name="T10" fmla="*/ 8 w 17"/>
                  <a:gd name="T11" fmla="*/ 105 h 172"/>
                  <a:gd name="T12" fmla="*/ 9 w 17"/>
                  <a:gd name="T13" fmla="*/ 95 h 172"/>
                  <a:gd name="T14" fmla="*/ 10 w 17"/>
                  <a:gd name="T15" fmla="*/ 86 h 172"/>
                  <a:gd name="T16" fmla="*/ 11 w 17"/>
                  <a:gd name="T17" fmla="*/ 76 h 172"/>
                  <a:gd name="T18" fmla="*/ 14 w 17"/>
                  <a:gd name="T19" fmla="*/ 67 h 172"/>
                  <a:gd name="T20" fmla="*/ 14 w 17"/>
                  <a:gd name="T21" fmla="*/ 59 h 172"/>
                  <a:gd name="T22" fmla="*/ 15 w 17"/>
                  <a:gd name="T23" fmla="*/ 50 h 172"/>
                  <a:gd name="T24" fmla="*/ 14 w 17"/>
                  <a:gd name="T25" fmla="*/ 41 h 172"/>
                  <a:gd name="T26" fmla="*/ 13 w 17"/>
                  <a:gd name="T27" fmla="*/ 32 h 172"/>
                  <a:gd name="T28" fmla="*/ 10 w 17"/>
                  <a:gd name="T29" fmla="*/ 22 h 172"/>
                  <a:gd name="T30" fmla="*/ 7 w 17"/>
                  <a:gd name="T31" fmla="*/ 12 h 172"/>
                  <a:gd name="T32" fmla="*/ 0 w 17"/>
                  <a:gd name="T33" fmla="*/ 1 h 172"/>
                  <a:gd name="T34" fmla="*/ 5 w 17"/>
                  <a:gd name="T35" fmla="*/ 6 h 172"/>
                  <a:gd name="T36" fmla="*/ 10 w 17"/>
                  <a:gd name="T37" fmla="*/ 16 h 172"/>
                  <a:gd name="T38" fmla="*/ 13 w 17"/>
                  <a:gd name="T39" fmla="*/ 27 h 172"/>
                  <a:gd name="T40" fmla="*/ 15 w 17"/>
                  <a:gd name="T41" fmla="*/ 36 h 172"/>
                  <a:gd name="T42" fmla="*/ 16 w 17"/>
                  <a:gd name="T43" fmla="*/ 45 h 172"/>
                  <a:gd name="T44" fmla="*/ 16 w 17"/>
                  <a:gd name="T45" fmla="*/ 54 h 172"/>
                  <a:gd name="T46" fmla="*/ 15 w 17"/>
                  <a:gd name="T47" fmla="*/ 63 h 172"/>
                  <a:gd name="T48" fmla="*/ 15 w 17"/>
                  <a:gd name="T49" fmla="*/ 72 h 172"/>
                  <a:gd name="T50" fmla="*/ 13 w 17"/>
                  <a:gd name="T51" fmla="*/ 81 h 172"/>
                  <a:gd name="T52" fmla="*/ 11 w 17"/>
                  <a:gd name="T53" fmla="*/ 90 h 172"/>
                  <a:gd name="T54" fmla="*/ 10 w 17"/>
                  <a:gd name="T55" fmla="*/ 100 h 172"/>
                  <a:gd name="T56" fmla="*/ 9 w 17"/>
                  <a:gd name="T57" fmla="*/ 111 h 172"/>
                  <a:gd name="T58" fmla="*/ 8 w 17"/>
                  <a:gd name="T59" fmla="*/ 122 h 172"/>
                  <a:gd name="T60" fmla="*/ 7 w 17"/>
                  <a:gd name="T61" fmla="*/ 134 h 172"/>
                  <a:gd name="T62" fmla="*/ 8 w 17"/>
                  <a:gd name="T63" fmla="*/ 148 h 172"/>
                  <a:gd name="T64" fmla="*/ 9 w 17"/>
                  <a:gd name="T65" fmla="*/ 163 h 172"/>
                  <a:gd name="T66" fmla="*/ 9 w 17"/>
                  <a:gd name="T67" fmla="*/ 170 h 172"/>
                  <a:gd name="T68" fmla="*/ 9 w 17"/>
                  <a:gd name="T69" fmla="*/ 171 h 172"/>
                  <a:gd name="T70" fmla="*/ 8 w 17"/>
                  <a:gd name="T71" fmla="*/ 171 h 172"/>
                  <a:gd name="T72" fmla="*/ 8 w 17"/>
                  <a:gd name="T73" fmla="*/ 17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72">
                    <a:moveTo>
                      <a:pt x="8" y="171"/>
                    </a:moveTo>
                    <a:lnTo>
                      <a:pt x="8" y="170"/>
                    </a:lnTo>
                    <a:lnTo>
                      <a:pt x="7" y="163"/>
                    </a:lnTo>
                    <a:lnTo>
                      <a:pt x="7" y="155"/>
                    </a:lnTo>
                    <a:lnTo>
                      <a:pt x="5" y="148"/>
                    </a:lnTo>
                    <a:lnTo>
                      <a:pt x="5" y="141"/>
                    </a:lnTo>
                    <a:lnTo>
                      <a:pt x="5" y="134"/>
                    </a:lnTo>
                    <a:lnTo>
                      <a:pt x="5" y="128"/>
                    </a:lnTo>
                    <a:lnTo>
                      <a:pt x="5" y="122"/>
                    </a:lnTo>
                    <a:lnTo>
                      <a:pt x="7" y="116"/>
                    </a:lnTo>
                    <a:lnTo>
                      <a:pt x="7" y="111"/>
                    </a:lnTo>
                    <a:lnTo>
                      <a:pt x="8" y="105"/>
                    </a:lnTo>
                    <a:lnTo>
                      <a:pt x="8" y="100"/>
                    </a:lnTo>
                    <a:lnTo>
                      <a:pt x="9" y="95"/>
                    </a:lnTo>
                    <a:lnTo>
                      <a:pt x="10" y="90"/>
                    </a:lnTo>
                    <a:lnTo>
                      <a:pt x="10" y="86"/>
                    </a:lnTo>
                    <a:lnTo>
                      <a:pt x="11" y="81"/>
                    </a:lnTo>
                    <a:lnTo>
                      <a:pt x="11" y="76"/>
                    </a:lnTo>
                    <a:lnTo>
                      <a:pt x="13" y="72"/>
                    </a:lnTo>
                    <a:lnTo>
                      <a:pt x="14" y="67"/>
                    </a:lnTo>
                    <a:lnTo>
                      <a:pt x="14" y="63"/>
                    </a:lnTo>
                    <a:lnTo>
                      <a:pt x="14" y="59"/>
                    </a:lnTo>
                    <a:lnTo>
                      <a:pt x="15" y="54"/>
                    </a:lnTo>
                    <a:lnTo>
                      <a:pt x="15" y="50"/>
                    </a:lnTo>
                    <a:lnTo>
                      <a:pt x="14" y="45"/>
                    </a:lnTo>
                    <a:lnTo>
                      <a:pt x="14" y="41"/>
                    </a:lnTo>
                    <a:lnTo>
                      <a:pt x="14" y="36"/>
                    </a:lnTo>
                    <a:lnTo>
                      <a:pt x="13" y="32"/>
                    </a:lnTo>
                    <a:lnTo>
                      <a:pt x="11" y="27"/>
                    </a:lnTo>
                    <a:lnTo>
                      <a:pt x="10" y="22"/>
                    </a:lnTo>
                    <a:lnTo>
                      <a:pt x="8" y="17"/>
                    </a:lnTo>
                    <a:lnTo>
                      <a:pt x="7" y="12"/>
                    </a:lnTo>
                    <a:lnTo>
                      <a:pt x="4" y="6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5" y="6"/>
                    </a:lnTo>
                    <a:lnTo>
                      <a:pt x="8" y="11"/>
                    </a:lnTo>
                    <a:lnTo>
                      <a:pt x="10" y="16"/>
                    </a:lnTo>
                    <a:lnTo>
                      <a:pt x="11" y="22"/>
                    </a:lnTo>
                    <a:lnTo>
                      <a:pt x="13" y="27"/>
                    </a:lnTo>
                    <a:lnTo>
                      <a:pt x="14" y="31"/>
                    </a:lnTo>
                    <a:lnTo>
                      <a:pt x="15" y="36"/>
                    </a:lnTo>
                    <a:lnTo>
                      <a:pt x="15" y="41"/>
                    </a:lnTo>
                    <a:lnTo>
                      <a:pt x="16" y="45"/>
                    </a:lnTo>
                    <a:lnTo>
                      <a:pt x="16" y="50"/>
                    </a:lnTo>
                    <a:lnTo>
                      <a:pt x="16" y="54"/>
                    </a:lnTo>
                    <a:lnTo>
                      <a:pt x="16" y="59"/>
                    </a:lnTo>
                    <a:lnTo>
                      <a:pt x="15" y="63"/>
                    </a:lnTo>
                    <a:lnTo>
                      <a:pt x="15" y="67"/>
                    </a:lnTo>
                    <a:lnTo>
                      <a:pt x="15" y="72"/>
                    </a:lnTo>
                    <a:lnTo>
                      <a:pt x="14" y="77"/>
                    </a:lnTo>
                    <a:lnTo>
                      <a:pt x="13" y="81"/>
                    </a:lnTo>
                    <a:lnTo>
                      <a:pt x="13" y="86"/>
                    </a:lnTo>
                    <a:lnTo>
                      <a:pt x="11" y="90"/>
                    </a:lnTo>
                    <a:lnTo>
                      <a:pt x="10" y="95"/>
                    </a:lnTo>
                    <a:lnTo>
                      <a:pt x="10" y="100"/>
                    </a:lnTo>
                    <a:lnTo>
                      <a:pt x="9" y="105"/>
                    </a:lnTo>
                    <a:lnTo>
                      <a:pt x="9" y="111"/>
                    </a:lnTo>
                    <a:lnTo>
                      <a:pt x="8" y="116"/>
                    </a:lnTo>
                    <a:lnTo>
                      <a:pt x="8" y="122"/>
                    </a:lnTo>
                    <a:lnTo>
                      <a:pt x="8" y="128"/>
                    </a:lnTo>
                    <a:lnTo>
                      <a:pt x="7" y="134"/>
                    </a:lnTo>
                    <a:lnTo>
                      <a:pt x="7" y="141"/>
                    </a:lnTo>
                    <a:lnTo>
                      <a:pt x="8" y="148"/>
                    </a:lnTo>
                    <a:lnTo>
                      <a:pt x="8" y="155"/>
                    </a:lnTo>
                    <a:lnTo>
                      <a:pt x="9" y="163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1"/>
                    </a:lnTo>
                    <a:lnTo>
                      <a:pt x="9" y="171"/>
                    </a:lnTo>
                    <a:lnTo>
                      <a:pt x="8" y="171"/>
                    </a:lnTo>
                    <a:lnTo>
                      <a:pt x="8" y="170"/>
                    </a:lnTo>
                    <a:lnTo>
                      <a:pt x="8" y="17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69" name="Freeform 301">
                <a:extLst>
                  <a:ext uri="{FF2B5EF4-FFF2-40B4-BE49-F238E27FC236}">
                    <a16:creationId xmlns:a16="http://schemas.microsoft.com/office/drawing/2014/main" id="{98C9478F-97CA-023C-EFA7-C0A2045E5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1749"/>
                <a:ext cx="150" cy="201"/>
              </a:xfrm>
              <a:custGeom>
                <a:avLst/>
                <a:gdLst>
                  <a:gd name="T0" fmla="*/ 147 w 150"/>
                  <a:gd name="T1" fmla="*/ 199 h 201"/>
                  <a:gd name="T2" fmla="*/ 142 w 150"/>
                  <a:gd name="T3" fmla="*/ 187 h 201"/>
                  <a:gd name="T4" fmla="*/ 134 w 150"/>
                  <a:gd name="T5" fmla="*/ 174 h 201"/>
                  <a:gd name="T6" fmla="*/ 126 w 150"/>
                  <a:gd name="T7" fmla="*/ 162 h 201"/>
                  <a:gd name="T8" fmla="*/ 116 w 150"/>
                  <a:gd name="T9" fmla="*/ 150 h 201"/>
                  <a:gd name="T10" fmla="*/ 104 w 150"/>
                  <a:gd name="T11" fmla="*/ 138 h 201"/>
                  <a:gd name="T12" fmla="*/ 93 w 150"/>
                  <a:gd name="T13" fmla="*/ 126 h 201"/>
                  <a:gd name="T14" fmla="*/ 82 w 150"/>
                  <a:gd name="T15" fmla="*/ 114 h 201"/>
                  <a:gd name="T16" fmla="*/ 70 w 150"/>
                  <a:gd name="T17" fmla="*/ 103 h 201"/>
                  <a:gd name="T18" fmla="*/ 58 w 150"/>
                  <a:gd name="T19" fmla="*/ 91 h 201"/>
                  <a:gd name="T20" fmla="*/ 47 w 150"/>
                  <a:gd name="T21" fmla="*/ 78 h 201"/>
                  <a:gd name="T22" fmla="*/ 35 w 150"/>
                  <a:gd name="T23" fmla="*/ 66 h 201"/>
                  <a:gd name="T24" fmla="*/ 25 w 150"/>
                  <a:gd name="T25" fmla="*/ 53 h 201"/>
                  <a:gd name="T26" fmla="*/ 17 w 150"/>
                  <a:gd name="T27" fmla="*/ 41 h 201"/>
                  <a:gd name="T28" fmla="*/ 10 w 150"/>
                  <a:gd name="T29" fmla="*/ 28 h 201"/>
                  <a:gd name="T30" fmla="*/ 4 w 150"/>
                  <a:gd name="T31" fmla="*/ 14 h 201"/>
                  <a:gd name="T32" fmla="*/ 0 w 150"/>
                  <a:gd name="T33" fmla="*/ 1 h 201"/>
                  <a:gd name="T34" fmla="*/ 3 w 150"/>
                  <a:gd name="T35" fmla="*/ 7 h 201"/>
                  <a:gd name="T36" fmla="*/ 8 w 150"/>
                  <a:gd name="T37" fmla="*/ 20 h 201"/>
                  <a:gd name="T38" fmla="*/ 14 w 150"/>
                  <a:gd name="T39" fmla="*/ 33 h 201"/>
                  <a:gd name="T40" fmla="*/ 22 w 150"/>
                  <a:gd name="T41" fmla="*/ 46 h 201"/>
                  <a:gd name="T42" fmla="*/ 32 w 150"/>
                  <a:gd name="T43" fmla="*/ 59 h 201"/>
                  <a:gd name="T44" fmla="*/ 43 w 150"/>
                  <a:gd name="T45" fmla="*/ 71 h 201"/>
                  <a:gd name="T46" fmla="*/ 54 w 150"/>
                  <a:gd name="T47" fmla="*/ 83 h 201"/>
                  <a:gd name="T48" fmla="*/ 65 w 150"/>
                  <a:gd name="T49" fmla="*/ 95 h 201"/>
                  <a:gd name="T50" fmla="*/ 77 w 150"/>
                  <a:gd name="T51" fmla="*/ 107 h 201"/>
                  <a:gd name="T52" fmla="*/ 88 w 150"/>
                  <a:gd name="T53" fmla="*/ 119 h 201"/>
                  <a:gd name="T54" fmla="*/ 100 w 150"/>
                  <a:gd name="T55" fmla="*/ 131 h 201"/>
                  <a:gd name="T56" fmla="*/ 112 w 150"/>
                  <a:gd name="T57" fmla="*/ 143 h 201"/>
                  <a:gd name="T58" fmla="*/ 122 w 150"/>
                  <a:gd name="T59" fmla="*/ 155 h 201"/>
                  <a:gd name="T60" fmla="*/ 131 w 150"/>
                  <a:gd name="T61" fmla="*/ 167 h 201"/>
                  <a:gd name="T62" fmla="*/ 140 w 150"/>
                  <a:gd name="T63" fmla="*/ 180 h 201"/>
                  <a:gd name="T64" fmla="*/ 146 w 150"/>
                  <a:gd name="T65" fmla="*/ 192 h 201"/>
                  <a:gd name="T66" fmla="*/ 149 w 150"/>
                  <a:gd name="T67" fmla="*/ 199 h 201"/>
                  <a:gd name="T68" fmla="*/ 149 w 150"/>
                  <a:gd name="T69" fmla="*/ 199 h 201"/>
                  <a:gd name="T70" fmla="*/ 148 w 150"/>
                  <a:gd name="T71" fmla="*/ 20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0" h="201">
                    <a:moveTo>
                      <a:pt x="147" y="199"/>
                    </a:moveTo>
                    <a:lnTo>
                      <a:pt x="147" y="199"/>
                    </a:lnTo>
                    <a:lnTo>
                      <a:pt x="145" y="193"/>
                    </a:lnTo>
                    <a:lnTo>
                      <a:pt x="142" y="187"/>
                    </a:lnTo>
                    <a:lnTo>
                      <a:pt x="138" y="180"/>
                    </a:lnTo>
                    <a:lnTo>
                      <a:pt x="134" y="174"/>
                    </a:lnTo>
                    <a:lnTo>
                      <a:pt x="130" y="168"/>
                    </a:lnTo>
                    <a:lnTo>
                      <a:pt x="126" y="162"/>
                    </a:lnTo>
                    <a:lnTo>
                      <a:pt x="121" y="156"/>
                    </a:lnTo>
                    <a:lnTo>
                      <a:pt x="116" y="150"/>
                    </a:lnTo>
                    <a:lnTo>
                      <a:pt x="110" y="144"/>
                    </a:lnTo>
                    <a:lnTo>
                      <a:pt x="104" y="138"/>
                    </a:lnTo>
                    <a:lnTo>
                      <a:pt x="99" y="132"/>
                    </a:lnTo>
                    <a:lnTo>
                      <a:pt x="93" y="126"/>
                    </a:lnTo>
                    <a:lnTo>
                      <a:pt x="87" y="120"/>
                    </a:lnTo>
                    <a:lnTo>
                      <a:pt x="82" y="114"/>
                    </a:lnTo>
                    <a:lnTo>
                      <a:pt x="76" y="108"/>
                    </a:lnTo>
                    <a:lnTo>
                      <a:pt x="70" y="103"/>
                    </a:lnTo>
                    <a:lnTo>
                      <a:pt x="64" y="96"/>
                    </a:lnTo>
                    <a:lnTo>
                      <a:pt x="58" y="91"/>
                    </a:lnTo>
                    <a:lnTo>
                      <a:pt x="53" y="84"/>
                    </a:lnTo>
                    <a:lnTo>
                      <a:pt x="47" y="78"/>
                    </a:lnTo>
                    <a:lnTo>
                      <a:pt x="42" y="72"/>
                    </a:lnTo>
                    <a:lnTo>
                      <a:pt x="35" y="66"/>
                    </a:lnTo>
                    <a:lnTo>
                      <a:pt x="30" y="60"/>
                    </a:lnTo>
                    <a:lnTo>
                      <a:pt x="25" y="53"/>
                    </a:lnTo>
                    <a:lnTo>
                      <a:pt x="21" y="47"/>
                    </a:lnTo>
                    <a:lnTo>
                      <a:pt x="17" y="41"/>
                    </a:lnTo>
                    <a:lnTo>
                      <a:pt x="13" y="34"/>
                    </a:lnTo>
                    <a:lnTo>
                      <a:pt x="10" y="28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7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3" y="7"/>
                    </a:lnTo>
                    <a:lnTo>
                      <a:pt x="5" y="14"/>
                    </a:lnTo>
                    <a:lnTo>
                      <a:pt x="8" y="20"/>
                    </a:lnTo>
                    <a:lnTo>
                      <a:pt x="11" y="27"/>
                    </a:lnTo>
                    <a:lnTo>
                      <a:pt x="14" y="33"/>
                    </a:lnTo>
                    <a:lnTo>
                      <a:pt x="18" y="40"/>
                    </a:lnTo>
                    <a:lnTo>
                      <a:pt x="22" y="46"/>
                    </a:lnTo>
                    <a:lnTo>
                      <a:pt x="27" y="52"/>
                    </a:lnTo>
                    <a:lnTo>
                      <a:pt x="32" y="59"/>
                    </a:lnTo>
                    <a:lnTo>
                      <a:pt x="38" y="65"/>
                    </a:lnTo>
                    <a:lnTo>
                      <a:pt x="43" y="71"/>
                    </a:lnTo>
                    <a:lnTo>
                      <a:pt x="48" y="77"/>
                    </a:lnTo>
                    <a:lnTo>
                      <a:pt x="54" y="83"/>
                    </a:lnTo>
                    <a:lnTo>
                      <a:pt x="59" y="89"/>
                    </a:lnTo>
                    <a:lnTo>
                      <a:pt x="65" y="95"/>
                    </a:lnTo>
                    <a:lnTo>
                      <a:pt x="71" y="101"/>
                    </a:lnTo>
                    <a:lnTo>
                      <a:pt x="77" y="107"/>
                    </a:lnTo>
                    <a:lnTo>
                      <a:pt x="83" y="113"/>
                    </a:lnTo>
                    <a:lnTo>
                      <a:pt x="88" y="119"/>
                    </a:lnTo>
                    <a:lnTo>
                      <a:pt x="94" y="125"/>
                    </a:lnTo>
                    <a:lnTo>
                      <a:pt x="100" y="131"/>
                    </a:lnTo>
                    <a:lnTo>
                      <a:pt x="105" y="137"/>
                    </a:lnTo>
                    <a:lnTo>
                      <a:pt x="112" y="143"/>
                    </a:lnTo>
                    <a:lnTo>
                      <a:pt x="117" y="149"/>
                    </a:lnTo>
                    <a:lnTo>
                      <a:pt x="122" y="155"/>
                    </a:lnTo>
                    <a:lnTo>
                      <a:pt x="127" y="161"/>
                    </a:lnTo>
                    <a:lnTo>
                      <a:pt x="131" y="167"/>
                    </a:lnTo>
                    <a:lnTo>
                      <a:pt x="136" y="173"/>
                    </a:lnTo>
                    <a:lnTo>
                      <a:pt x="140" y="180"/>
                    </a:lnTo>
                    <a:lnTo>
                      <a:pt x="143" y="186"/>
                    </a:lnTo>
                    <a:lnTo>
                      <a:pt x="146" y="192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49" y="199"/>
                    </a:lnTo>
                    <a:lnTo>
                      <a:pt x="148" y="200"/>
                    </a:lnTo>
                    <a:lnTo>
                      <a:pt x="148" y="200"/>
                    </a:lnTo>
                    <a:lnTo>
                      <a:pt x="147" y="19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70" name="Freeform 302">
                <a:extLst>
                  <a:ext uri="{FF2B5EF4-FFF2-40B4-BE49-F238E27FC236}">
                    <a16:creationId xmlns:a16="http://schemas.microsoft.com/office/drawing/2014/main" id="{A0018843-9D7A-4B6F-0BA3-D94332C00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1" y="1948"/>
                <a:ext cx="71" cy="158"/>
              </a:xfrm>
              <a:custGeom>
                <a:avLst/>
                <a:gdLst>
                  <a:gd name="T0" fmla="*/ 2 w 71"/>
                  <a:gd name="T1" fmla="*/ 155 h 158"/>
                  <a:gd name="T2" fmla="*/ 14 w 71"/>
                  <a:gd name="T3" fmla="*/ 152 h 158"/>
                  <a:gd name="T4" fmla="*/ 26 w 71"/>
                  <a:gd name="T5" fmla="*/ 148 h 158"/>
                  <a:gd name="T6" fmla="*/ 35 w 71"/>
                  <a:gd name="T7" fmla="*/ 142 h 158"/>
                  <a:gd name="T8" fmla="*/ 44 w 71"/>
                  <a:gd name="T9" fmla="*/ 135 h 158"/>
                  <a:gd name="T10" fmla="*/ 50 w 71"/>
                  <a:gd name="T11" fmla="*/ 127 h 158"/>
                  <a:gd name="T12" fmla="*/ 56 w 71"/>
                  <a:gd name="T13" fmla="*/ 118 h 158"/>
                  <a:gd name="T14" fmla="*/ 61 w 71"/>
                  <a:gd name="T15" fmla="*/ 108 h 158"/>
                  <a:gd name="T16" fmla="*/ 64 w 71"/>
                  <a:gd name="T17" fmla="*/ 97 h 158"/>
                  <a:gd name="T18" fmla="*/ 66 w 71"/>
                  <a:gd name="T19" fmla="*/ 85 h 158"/>
                  <a:gd name="T20" fmla="*/ 67 w 71"/>
                  <a:gd name="T21" fmla="*/ 74 h 158"/>
                  <a:gd name="T22" fmla="*/ 67 w 71"/>
                  <a:gd name="T23" fmla="*/ 61 h 158"/>
                  <a:gd name="T24" fmla="*/ 66 w 71"/>
                  <a:gd name="T25" fmla="*/ 49 h 158"/>
                  <a:gd name="T26" fmla="*/ 65 w 71"/>
                  <a:gd name="T27" fmla="*/ 36 h 158"/>
                  <a:gd name="T28" fmla="*/ 62 w 71"/>
                  <a:gd name="T29" fmla="*/ 24 h 158"/>
                  <a:gd name="T30" fmla="*/ 58 w 71"/>
                  <a:gd name="T31" fmla="*/ 12 h 158"/>
                  <a:gd name="T32" fmla="*/ 54 w 71"/>
                  <a:gd name="T33" fmla="*/ 0 h 158"/>
                  <a:gd name="T34" fmla="*/ 58 w 71"/>
                  <a:gd name="T35" fmla="*/ 6 h 158"/>
                  <a:gd name="T36" fmla="*/ 62 w 71"/>
                  <a:gd name="T37" fmla="*/ 18 h 158"/>
                  <a:gd name="T38" fmla="*/ 65 w 71"/>
                  <a:gd name="T39" fmla="*/ 30 h 158"/>
                  <a:gd name="T40" fmla="*/ 67 w 71"/>
                  <a:gd name="T41" fmla="*/ 42 h 158"/>
                  <a:gd name="T42" fmla="*/ 68 w 71"/>
                  <a:gd name="T43" fmla="*/ 55 h 158"/>
                  <a:gd name="T44" fmla="*/ 70 w 71"/>
                  <a:gd name="T45" fmla="*/ 67 h 158"/>
                  <a:gd name="T46" fmla="*/ 68 w 71"/>
                  <a:gd name="T47" fmla="*/ 80 h 158"/>
                  <a:gd name="T48" fmla="*/ 67 w 71"/>
                  <a:gd name="T49" fmla="*/ 91 h 158"/>
                  <a:gd name="T50" fmla="*/ 64 w 71"/>
                  <a:gd name="T51" fmla="*/ 103 h 158"/>
                  <a:gd name="T52" fmla="*/ 60 w 71"/>
                  <a:gd name="T53" fmla="*/ 114 h 158"/>
                  <a:gd name="T54" fmla="*/ 55 w 71"/>
                  <a:gd name="T55" fmla="*/ 123 h 158"/>
                  <a:gd name="T56" fmla="*/ 48 w 71"/>
                  <a:gd name="T57" fmla="*/ 132 h 158"/>
                  <a:gd name="T58" fmla="*/ 41 w 71"/>
                  <a:gd name="T59" fmla="*/ 140 h 158"/>
                  <a:gd name="T60" fmla="*/ 32 w 71"/>
                  <a:gd name="T61" fmla="*/ 147 h 158"/>
                  <a:gd name="T62" fmla="*/ 21 w 71"/>
                  <a:gd name="T63" fmla="*/ 152 h 158"/>
                  <a:gd name="T64" fmla="*/ 9 w 71"/>
                  <a:gd name="T65" fmla="*/ 156 h 158"/>
                  <a:gd name="T66" fmla="*/ 0 w 71"/>
                  <a:gd name="T67" fmla="*/ 155 h 158"/>
                  <a:gd name="T68" fmla="*/ 0 w 71"/>
                  <a:gd name="T69" fmla="*/ 157 h 158"/>
                  <a:gd name="T70" fmla="*/ 0 w 71"/>
                  <a:gd name="T71" fmla="*/ 155 h 158"/>
                  <a:gd name="T72" fmla="*/ 3 w 71"/>
                  <a:gd name="T73" fmla="*/ 156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1" h="158">
                    <a:moveTo>
                      <a:pt x="3" y="156"/>
                    </a:moveTo>
                    <a:lnTo>
                      <a:pt x="2" y="155"/>
                    </a:lnTo>
                    <a:lnTo>
                      <a:pt x="8" y="154"/>
                    </a:lnTo>
                    <a:lnTo>
                      <a:pt x="14" y="152"/>
                    </a:lnTo>
                    <a:lnTo>
                      <a:pt x="20" y="150"/>
                    </a:lnTo>
                    <a:lnTo>
                      <a:pt x="26" y="148"/>
                    </a:lnTo>
                    <a:lnTo>
                      <a:pt x="31" y="145"/>
                    </a:lnTo>
                    <a:lnTo>
                      <a:pt x="35" y="142"/>
                    </a:lnTo>
                    <a:lnTo>
                      <a:pt x="40" y="139"/>
                    </a:lnTo>
                    <a:lnTo>
                      <a:pt x="44" y="135"/>
                    </a:lnTo>
                    <a:lnTo>
                      <a:pt x="47" y="131"/>
                    </a:lnTo>
                    <a:lnTo>
                      <a:pt x="50" y="127"/>
                    </a:lnTo>
                    <a:lnTo>
                      <a:pt x="54" y="122"/>
                    </a:lnTo>
                    <a:lnTo>
                      <a:pt x="56" y="118"/>
                    </a:lnTo>
                    <a:lnTo>
                      <a:pt x="58" y="113"/>
                    </a:lnTo>
                    <a:lnTo>
                      <a:pt x="61" y="108"/>
                    </a:lnTo>
                    <a:lnTo>
                      <a:pt x="63" y="102"/>
                    </a:lnTo>
                    <a:lnTo>
                      <a:pt x="64" y="97"/>
                    </a:lnTo>
                    <a:lnTo>
                      <a:pt x="65" y="91"/>
                    </a:lnTo>
                    <a:lnTo>
                      <a:pt x="66" y="85"/>
                    </a:lnTo>
                    <a:lnTo>
                      <a:pt x="67" y="80"/>
                    </a:lnTo>
                    <a:lnTo>
                      <a:pt x="67" y="74"/>
                    </a:lnTo>
                    <a:lnTo>
                      <a:pt x="67" y="67"/>
                    </a:lnTo>
                    <a:lnTo>
                      <a:pt x="67" y="61"/>
                    </a:lnTo>
                    <a:lnTo>
                      <a:pt x="67" y="55"/>
                    </a:lnTo>
                    <a:lnTo>
                      <a:pt x="66" y="49"/>
                    </a:lnTo>
                    <a:lnTo>
                      <a:pt x="66" y="43"/>
                    </a:lnTo>
                    <a:lnTo>
                      <a:pt x="65" y="36"/>
                    </a:lnTo>
                    <a:lnTo>
                      <a:pt x="63" y="30"/>
                    </a:lnTo>
                    <a:lnTo>
                      <a:pt x="62" y="24"/>
                    </a:lnTo>
                    <a:lnTo>
                      <a:pt x="60" y="18"/>
                    </a:lnTo>
                    <a:lnTo>
                      <a:pt x="58" y="12"/>
                    </a:lnTo>
                    <a:lnTo>
                      <a:pt x="57" y="6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8" y="6"/>
                    </a:lnTo>
                    <a:lnTo>
                      <a:pt x="60" y="11"/>
                    </a:lnTo>
                    <a:lnTo>
                      <a:pt x="62" y="18"/>
                    </a:lnTo>
                    <a:lnTo>
                      <a:pt x="63" y="23"/>
                    </a:lnTo>
                    <a:lnTo>
                      <a:pt x="65" y="30"/>
                    </a:lnTo>
                    <a:lnTo>
                      <a:pt x="66" y="36"/>
                    </a:lnTo>
                    <a:lnTo>
                      <a:pt x="67" y="42"/>
                    </a:lnTo>
                    <a:lnTo>
                      <a:pt x="68" y="49"/>
                    </a:lnTo>
                    <a:lnTo>
                      <a:pt x="68" y="55"/>
                    </a:lnTo>
                    <a:lnTo>
                      <a:pt x="70" y="61"/>
                    </a:lnTo>
                    <a:lnTo>
                      <a:pt x="70" y="67"/>
                    </a:lnTo>
                    <a:lnTo>
                      <a:pt x="70" y="74"/>
                    </a:lnTo>
                    <a:lnTo>
                      <a:pt x="68" y="80"/>
                    </a:lnTo>
                    <a:lnTo>
                      <a:pt x="67" y="86"/>
                    </a:lnTo>
                    <a:lnTo>
                      <a:pt x="67" y="91"/>
                    </a:lnTo>
                    <a:lnTo>
                      <a:pt x="65" y="97"/>
                    </a:lnTo>
                    <a:lnTo>
                      <a:pt x="64" y="103"/>
                    </a:lnTo>
                    <a:lnTo>
                      <a:pt x="62" y="108"/>
                    </a:lnTo>
                    <a:lnTo>
                      <a:pt x="60" y="114"/>
                    </a:lnTo>
                    <a:lnTo>
                      <a:pt x="58" y="119"/>
                    </a:lnTo>
                    <a:lnTo>
                      <a:pt x="55" y="123"/>
                    </a:lnTo>
                    <a:lnTo>
                      <a:pt x="52" y="128"/>
                    </a:lnTo>
                    <a:lnTo>
                      <a:pt x="48" y="132"/>
                    </a:lnTo>
                    <a:lnTo>
                      <a:pt x="45" y="136"/>
                    </a:lnTo>
                    <a:lnTo>
                      <a:pt x="41" y="140"/>
                    </a:lnTo>
                    <a:lnTo>
                      <a:pt x="36" y="144"/>
                    </a:lnTo>
                    <a:lnTo>
                      <a:pt x="32" y="147"/>
                    </a:lnTo>
                    <a:lnTo>
                      <a:pt x="26" y="149"/>
                    </a:lnTo>
                    <a:lnTo>
                      <a:pt x="21" y="152"/>
                    </a:lnTo>
                    <a:lnTo>
                      <a:pt x="15" y="154"/>
                    </a:lnTo>
                    <a:lnTo>
                      <a:pt x="9" y="156"/>
                    </a:lnTo>
                    <a:lnTo>
                      <a:pt x="2" y="157"/>
                    </a:lnTo>
                    <a:lnTo>
                      <a:pt x="0" y="155"/>
                    </a:lnTo>
                    <a:lnTo>
                      <a:pt x="2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  <a:lnTo>
                      <a:pt x="2" y="155"/>
                    </a:lnTo>
                    <a:lnTo>
                      <a:pt x="3" y="15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71" name="Freeform 303">
                <a:extLst>
                  <a:ext uri="{FF2B5EF4-FFF2-40B4-BE49-F238E27FC236}">
                    <a16:creationId xmlns:a16="http://schemas.microsoft.com/office/drawing/2014/main" id="{633B74EF-2DE7-8434-1107-356EE20F0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055"/>
                <a:ext cx="20" cy="50"/>
              </a:xfrm>
              <a:custGeom>
                <a:avLst/>
                <a:gdLst>
                  <a:gd name="T0" fmla="*/ 17 w 20"/>
                  <a:gd name="T1" fmla="*/ 0 h 50"/>
                  <a:gd name="T2" fmla="*/ 19 w 20"/>
                  <a:gd name="T3" fmla="*/ 1 h 50"/>
                  <a:gd name="T4" fmla="*/ 18 w 20"/>
                  <a:gd name="T5" fmla="*/ 4 h 50"/>
                  <a:gd name="T6" fmla="*/ 18 w 20"/>
                  <a:gd name="T7" fmla="*/ 8 h 50"/>
                  <a:gd name="T8" fmla="*/ 17 w 20"/>
                  <a:gd name="T9" fmla="*/ 12 h 50"/>
                  <a:gd name="T10" fmla="*/ 17 w 20"/>
                  <a:gd name="T11" fmla="*/ 15 h 50"/>
                  <a:gd name="T12" fmla="*/ 16 w 20"/>
                  <a:gd name="T13" fmla="*/ 18 h 50"/>
                  <a:gd name="T14" fmla="*/ 15 w 20"/>
                  <a:gd name="T15" fmla="*/ 22 h 50"/>
                  <a:gd name="T16" fmla="*/ 14 w 20"/>
                  <a:gd name="T17" fmla="*/ 24 h 50"/>
                  <a:gd name="T18" fmla="*/ 12 w 20"/>
                  <a:gd name="T19" fmla="*/ 27 h 50"/>
                  <a:gd name="T20" fmla="*/ 11 w 20"/>
                  <a:gd name="T21" fmla="*/ 31 h 50"/>
                  <a:gd name="T22" fmla="*/ 10 w 20"/>
                  <a:gd name="T23" fmla="*/ 33 h 50"/>
                  <a:gd name="T24" fmla="*/ 8 w 20"/>
                  <a:gd name="T25" fmla="*/ 36 h 50"/>
                  <a:gd name="T26" fmla="*/ 7 w 20"/>
                  <a:gd name="T27" fmla="*/ 39 h 50"/>
                  <a:gd name="T28" fmla="*/ 6 w 20"/>
                  <a:gd name="T29" fmla="*/ 41 h 50"/>
                  <a:gd name="T30" fmla="*/ 4 w 20"/>
                  <a:gd name="T31" fmla="*/ 44 h 50"/>
                  <a:gd name="T32" fmla="*/ 3 w 20"/>
                  <a:gd name="T33" fmla="*/ 47 h 50"/>
                  <a:gd name="T34" fmla="*/ 2 w 20"/>
                  <a:gd name="T35" fmla="*/ 49 h 50"/>
                  <a:gd name="T36" fmla="*/ 0 w 20"/>
                  <a:gd name="T37" fmla="*/ 48 h 50"/>
                  <a:gd name="T38" fmla="*/ 2 w 20"/>
                  <a:gd name="T39" fmla="*/ 46 h 50"/>
                  <a:gd name="T40" fmla="*/ 3 w 20"/>
                  <a:gd name="T41" fmla="*/ 43 h 50"/>
                  <a:gd name="T42" fmla="*/ 4 w 20"/>
                  <a:gd name="T43" fmla="*/ 40 h 50"/>
                  <a:gd name="T44" fmla="*/ 6 w 20"/>
                  <a:gd name="T45" fmla="*/ 38 h 50"/>
                  <a:gd name="T46" fmla="*/ 7 w 20"/>
                  <a:gd name="T47" fmla="*/ 35 h 50"/>
                  <a:gd name="T48" fmla="*/ 8 w 20"/>
                  <a:gd name="T49" fmla="*/ 32 h 50"/>
                  <a:gd name="T50" fmla="*/ 10 w 20"/>
                  <a:gd name="T51" fmla="*/ 30 h 50"/>
                  <a:gd name="T52" fmla="*/ 11 w 20"/>
                  <a:gd name="T53" fmla="*/ 27 h 50"/>
                  <a:gd name="T54" fmla="*/ 12 w 20"/>
                  <a:gd name="T55" fmla="*/ 24 h 50"/>
                  <a:gd name="T56" fmla="*/ 13 w 20"/>
                  <a:gd name="T57" fmla="*/ 21 h 50"/>
                  <a:gd name="T58" fmla="*/ 14 w 20"/>
                  <a:gd name="T59" fmla="*/ 18 h 50"/>
                  <a:gd name="T60" fmla="*/ 15 w 20"/>
                  <a:gd name="T61" fmla="*/ 15 h 50"/>
                  <a:gd name="T62" fmla="*/ 16 w 20"/>
                  <a:gd name="T63" fmla="*/ 11 h 50"/>
                  <a:gd name="T64" fmla="*/ 17 w 20"/>
                  <a:gd name="T65" fmla="*/ 8 h 50"/>
                  <a:gd name="T66" fmla="*/ 17 w 20"/>
                  <a:gd name="T67" fmla="*/ 4 h 50"/>
                  <a:gd name="T68" fmla="*/ 17 w 20"/>
                  <a:gd name="T69" fmla="*/ 1 h 50"/>
                  <a:gd name="T70" fmla="*/ 19 w 20"/>
                  <a:gd name="T71" fmla="*/ 1 h 50"/>
                  <a:gd name="T72" fmla="*/ 17 w 20"/>
                  <a:gd name="T73" fmla="*/ 1 h 50"/>
                  <a:gd name="T74" fmla="*/ 17 w 20"/>
                  <a:gd name="T75" fmla="*/ 0 h 50"/>
                  <a:gd name="T76" fmla="*/ 18 w 20"/>
                  <a:gd name="T77" fmla="*/ 0 h 50"/>
                  <a:gd name="T78" fmla="*/ 18 w 20"/>
                  <a:gd name="T79" fmla="*/ 0 h 50"/>
                  <a:gd name="T80" fmla="*/ 19 w 20"/>
                  <a:gd name="T81" fmla="*/ 1 h 50"/>
                  <a:gd name="T82" fmla="*/ 17 w 20"/>
                  <a:gd name="T8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" h="50">
                    <a:moveTo>
                      <a:pt x="17" y="0"/>
                    </a:moveTo>
                    <a:lnTo>
                      <a:pt x="19" y="1"/>
                    </a:lnTo>
                    <a:lnTo>
                      <a:pt x="18" y="4"/>
                    </a:lnTo>
                    <a:lnTo>
                      <a:pt x="18" y="8"/>
                    </a:lnTo>
                    <a:lnTo>
                      <a:pt x="17" y="12"/>
                    </a:lnTo>
                    <a:lnTo>
                      <a:pt x="17" y="15"/>
                    </a:lnTo>
                    <a:lnTo>
                      <a:pt x="16" y="18"/>
                    </a:lnTo>
                    <a:lnTo>
                      <a:pt x="15" y="22"/>
                    </a:lnTo>
                    <a:lnTo>
                      <a:pt x="14" y="24"/>
                    </a:lnTo>
                    <a:lnTo>
                      <a:pt x="12" y="27"/>
                    </a:lnTo>
                    <a:lnTo>
                      <a:pt x="11" y="31"/>
                    </a:lnTo>
                    <a:lnTo>
                      <a:pt x="10" y="33"/>
                    </a:lnTo>
                    <a:lnTo>
                      <a:pt x="8" y="36"/>
                    </a:lnTo>
                    <a:lnTo>
                      <a:pt x="7" y="39"/>
                    </a:lnTo>
                    <a:lnTo>
                      <a:pt x="6" y="41"/>
                    </a:lnTo>
                    <a:lnTo>
                      <a:pt x="4" y="44"/>
                    </a:lnTo>
                    <a:lnTo>
                      <a:pt x="3" y="47"/>
                    </a:lnTo>
                    <a:lnTo>
                      <a:pt x="2" y="49"/>
                    </a:lnTo>
                    <a:lnTo>
                      <a:pt x="0" y="48"/>
                    </a:lnTo>
                    <a:lnTo>
                      <a:pt x="2" y="46"/>
                    </a:lnTo>
                    <a:lnTo>
                      <a:pt x="3" y="43"/>
                    </a:lnTo>
                    <a:lnTo>
                      <a:pt x="4" y="40"/>
                    </a:lnTo>
                    <a:lnTo>
                      <a:pt x="6" y="38"/>
                    </a:lnTo>
                    <a:lnTo>
                      <a:pt x="7" y="35"/>
                    </a:lnTo>
                    <a:lnTo>
                      <a:pt x="8" y="32"/>
                    </a:lnTo>
                    <a:lnTo>
                      <a:pt x="10" y="30"/>
                    </a:lnTo>
                    <a:lnTo>
                      <a:pt x="11" y="27"/>
                    </a:lnTo>
                    <a:lnTo>
                      <a:pt x="12" y="24"/>
                    </a:lnTo>
                    <a:lnTo>
                      <a:pt x="13" y="21"/>
                    </a:lnTo>
                    <a:lnTo>
                      <a:pt x="14" y="18"/>
                    </a:lnTo>
                    <a:lnTo>
                      <a:pt x="15" y="15"/>
                    </a:lnTo>
                    <a:lnTo>
                      <a:pt x="16" y="11"/>
                    </a:lnTo>
                    <a:lnTo>
                      <a:pt x="17" y="8"/>
                    </a:lnTo>
                    <a:lnTo>
                      <a:pt x="17" y="4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7" y="1"/>
                    </a:lnTo>
                    <a:lnTo>
                      <a:pt x="17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9" y="1"/>
                    </a:lnTo>
                    <a:lnTo>
                      <a:pt x="1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72" name="Freeform 304">
                <a:extLst>
                  <a:ext uri="{FF2B5EF4-FFF2-40B4-BE49-F238E27FC236}">
                    <a16:creationId xmlns:a16="http://schemas.microsoft.com/office/drawing/2014/main" id="{1B53C7AA-BB9B-8B65-6644-225481B2C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7" y="2055"/>
                <a:ext cx="104" cy="51"/>
              </a:xfrm>
              <a:custGeom>
                <a:avLst/>
                <a:gdLst>
                  <a:gd name="T0" fmla="*/ 2 w 104"/>
                  <a:gd name="T1" fmla="*/ 45 h 51"/>
                  <a:gd name="T2" fmla="*/ 2 w 104"/>
                  <a:gd name="T3" fmla="*/ 45 h 51"/>
                  <a:gd name="T4" fmla="*/ 8 w 104"/>
                  <a:gd name="T5" fmla="*/ 47 h 51"/>
                  <a:gd name="T6" fmla="*/ 14 w 104"/>
                  <a:gd name="T7" fmla="*/ 48 h 51"/>
                  <a:gd name="T8" fmla="*/ 20 w 104"/>
                  <a:gd name="T9" fmla="*/ 48 h 51"/>
                  <a:gd name="T10" fmla="*/ 27 w 104"/>
                  <a:gd name="T11" fmla="*/ 48 h 51"/>
                  <a:gd name="T12" fmla="*/ 34 w 104"/>
                  <a:gd name="T13" fmla="*/ 48 h 51"/>
                  <a:gd name="T14" fmla="*/ 41 w 104"/>
                  <a:gd name="T15" fmla="*/ 47 h 51"/>
                  <a:gd name="T16" fmla="*/ 48 w 104"/>
                  <a:gd name="T17" fmla="*/ 46 h 51"/>
                  <a:gd name="T18" fmla="*/ 55 w 104"/>
                  <a:gd name="T19" fmla="*/ 43 h 51"/>
                  <a:gd name="T20" fmla="*/ 61 w 104"/>
                  <a:gd name="T21" fmla="*/ 41 h 51"/>
                  <a:gd name="T22" fmla="*/ 68 w 104"/>
                  <a:gd name="T23" fmla="*/ 37 h 51"/>
                  <a:gd name="T24" fmla="*/ 74 w 104"/>
                  <a:gd name="T25" fmla="*/ 33 h 51"/>
                  <a:gd name="T26" fmla="*/ 81 w 104"/>
                  <a:gd name="T27" fmla="*/ 28 h 51"/>
                  <a:gd name="T28" fmla="*/ 87 w 104"/>
                  <a:gd name="T29" fmla="*/ 22 h 51"/>
                  <a:gd name="T30" fmla="*/ 92 w 104"/>
                  <a:gd name="T31" fmla="*/ 16 h 51"/>
                  <a:gd name="T32" fmla="*/ 97 w 104"/>
                  <a:gd name="T33" fmla="*/ 8 h 51"/>
                  <a:gd name="T34" fmla="*/ 101 w 104"/>
                  <a:gd name="T35" fmla="*/ 0 h 51"/>
                  <a:gd name="T36" fmla="*/ 103 w 104"/>
                  <a:gd name="T37" fmla="*/ 1 h 51"/>
                  <a:gd name="T38" fmla="*/ 98 w 104"/>
                  <a:gd name="T39" fmla="*/ 9 h 51"/>
                  <a:gd name="T40" fmla="*/ 93 w 104"/>
                  <a:gd name="T41" fmla="*/ 17 h 51"/>
                  <a:gd name="T42" fmla="*/ 87 w 104"/>
                  <a:gd name="T43" fmla="*/ 24 h 51"/>
                  <a:gd name="T44" fmla="*/ 82 w 104"/>
                  <a:gd name="T45" fmla="*/ 30 h 51"/>
                  <a:gd name="T46" fmla="*/ 75 w 104"/>
                  <a:gd name="T47" fmla="*/ 35 h 51"/>
                  <a:gd name="T48" fmla="*/ 69 w 104"/>
                  <a:gd name="T49" fmla="*/ 39 h 51"/>
                  <a:gd name="T50" fmla="*/ 62 w 104"/>
                  <a:gd name="T51" fmla="*/ 42 h 51"/>
                  <a:gd name="T52" fmla="*/ 55 w 104"/>
                  <a:gd name="T53" fmla="*/ 45 h 51"/>
                  <a:gd name="T54" fmla="*/ 48 w 104"/>
                  <a:gd name="T55" fmla="*/ 48 h 51"/>
                  <a:gd name="T56" fmla="*/ 41 w 104"/>
                  <a:gd name="T57" fmla="*/ 49 h 51"/>
                  <a:gd name="T58" fmla="*/ 34 w 104"/>
                  <a:gd name="T59" fmla="*/ 50 h 51"/>
                  <a:gd name="T60" fmla="*/ 27 w 104"/>
                  <a:gd name="T61" fmla="*/ 50 h 51"/>
                  <a:gd name="T62" fmla="*/ 20 w 104"/>
                  <a:gd name="T63" fmla="*/ 50 h 51"/>
                  <a:gd name="T64" fmla="*/ 14 w 104"/>
                  <a:gd name="T65" fmla="*/ 50 h 51"/>
                  <a:gd name="T66" fmla="*/ 7 w 104"/>
                  <a:gd name="T67" fmla="*/ 48 h 51"/>
                  <a:gd name="T68" fmla="*/ 0 w 104"/>
                  <a:gd name="T69" fmla="*/ 47 h 51"/>
                  <a:gd name="T70" fmla="*/ 0 w 104"/>
                  <a:gd name="T71" fmla="*/ 47 h 51"/>
                  <a:gd name="T72" fmla="*/ 0 w 104"/>
                  <a:gd name="T73" fmla="*/ 47 h 51"/>
                  <a:gd name="T74" fmla="*/ 0 w 104"/>
                  <a:gd name="T75" fmla="*/ 46 h 51"/>
                  <a:gd name="T76" fmla="*/ 0 w 104"/>
                  <a:gd name="T77" fmla="*/ 46 h 51"/>
                  <a:gd name="T78" fmla="*/ 0 w 104"/>
                  <a:gd name="T79" fmla="*/ 45 h 51"/>
                  <a:gd name="T80" fmla="*/ 2 w 104"/>
                  <a:gd name="T81" fmla="*/ 4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51">
                    <a:moveTo>
                      <a:pt x="2" y="45"/>
                    </a:moveTo>
                    <a:lnTo>
                      <a:pt x="2" y="45"/>
                    </a:lnTo>
                    <a:lnTo>
                      <a:pt x="8" y="47"/>
                    </a:lnTo>
                    <a:lnTo>
                      <a:pt x="14" y="48"/>
                    </a:lnTo>
                    <a:lnTo>
                      <a:pt x="20" y="48"/>
                    </a:lnTo>
                    <a:lnTo>
                      <a:pt x="27" y="48"/>
                    </a:lnTo>
                    <a:lnTo>
                      <a:pt x="34" y="48"/>
                    </a:lnTo>
                    <a:lnTo>
                      <a:pt x="41" y="47"/>
                    </a:lnTo>
                    <a:lnTo>
                      <a:pt x="48" y="46"/>
                    </a:lnTo>
                    <a:lnTo>
                      <a:pt x="55" y="43"/>
                    </a:lnTo>
                    <a:lnTo>
                      <a:pt x="61" y="41"/>
                    </a:lnTo>
                    <a:lnTo>
                      <a:pt x="68" y="37"/>
                    </a:lnTo>
                    <a:lnTo>
                      <a:pt x="74" y="33"/>
                    </a:lnTo>
                    <a:lnTo>
                      <a:pt x="81" y="28"/>
                    </a:lnTo>
                    <a:lnTo>
                      <a:pt x="87" y="22"/>
                    </a:lnTo>
                    <a:lnTo>
                      <a:pt x="92" y="16"/>
                    </a:lnTo>
                    <a:lnTo>
                      <a:pt x="97" y="8"/>
                    </a:lnTo>
                    <a:lnTo>
                      <a:pt x="101" y="0"/>
                    </a:lnTo>
                    <a:lnTo>
                      <a:pt x="103" y="1"/>
                    </a:lnTo>
                    <a:lnTo>
                      <a:pt x="98" y="9"/>
                    </a:lnTo>
                    <a:lnTo>
                      <a:pt x="93" y="17"/>
                    </a:lnTo>
                    <a:lnTo>
                      <a:pt x="87" y="24"/>
                    </a:lnTo>
                    <a:lnTo>
                      <a:pt x="82" y="30"/>
                    </a:lnTo>
                    <a:lnTo>
                      <a:pt x="75" y="35"/>
                    </a:lnTo>
                    <a:lnTo>
                      <a:pt x="69" y="39"/>
                    </a:lnTo>
                    <a:lnTo>
                      <a:pt x="62" y="42"/>
                    </a:lnTo>
                    <a:lnTo>
                      <a:pt x="55" y="45"/>
                    </a:lnTo>
                    <a:lnTo>
                      <a:pt x="48" y="48"/>
                    </a:lnTo>
                    <a:lnTo>
                      <a:pt x="41" y="49"/>
                    </a:lnTo>
                    <a:lnTo>
                      <a:pt x="34" y="50"/>
                    </a:lnTo>
                    <a:lnTo>
                      <a:pt x="27" y="50"/>
                    </a:lnTo>
                    <a:lnTo>
                      <a:pt x="20" y="50"/>
                    </a:lnTo>
                    <a:lnTo>
                      <a:pt x="14" y="50"/>
                    </a:lnTo>
                    <a:lnTo>
                      <a:pt x="7" y="48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2" y="4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73" name="Freeform 305">
                <a:extLst>
                  <a:ext uri="{FF2B5EF4-FFF2-40B4-BE49-F238E27FC236}">
                    <a16:creationId xmlns:a16="http://schemas.microsoft.com/office/drawing/2014/main" id="{C2F3227C-C7BF-A08A-46D4-24CB5D1E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2" y="2038"/>
                <a:ext cx="58" cy="65"/>
              </a:xfrm>
              <a:custGeom>
                <a:avLst/>
                <a:gdLst>
                  <a:gd name="T0" fmla="*/ 0 w 58"/>
                  <a:gd name="T1" fmla="*/ 0 h 65"/>
                  <a:gd name="T2" fmla="*/ 1 w 58"/>
                  <a:gd name="T3" fmla="*/ 1 h 65"/>
                  <a:gd name="T4" fmla="*/ 1 w 58"/>
                  <a:gd name="T5" fmla="*/ 6 h 65"/>
                  <a:gd name="T6" fmla="*/ 2 w 58"/>
                  <a:gd name="T7" fmla="*/ 11 h 65"/>
                  <a:gd name="T8" fmla="*/ 3 w 58"/>
                  <a:gd name="T9" fmla="*/ 17 h 65"/>
                  <a:gd name="T10" fmla="*/ 5 w 58"/>
                  <a:gd name="T11" fmla="*/ 22 h 65"/>
                  <a:gd name="T12" fmla="*/ 8 w 58"/>
                  <a:gd name="T13" fmla="*/ 26 h 65"/>
                  <a:gd name="T14" fmla="*/ 11 w 58"/>
                  <a:gd name="T15" fmla="*/ 31 h 65"/>
                  <a:gd name="T16" fmla="*/ 14 w 58"/>
                  <a:gd name="T17" fmla="*/ 35 h 65"/>
                  <a:gd name="T18" fmla="*/ 18 w 58"/>
                  <a:gd name="T19" fmla="*/ 40 h 65"/>
                  <a:gd name="T20" fmla="*/ 23 w 58"/>
                  <a:gd name="T21" fmla="*/ 44 h 65"/>
                  <a:gd name="T22" fmla="*/ 27 w 58"/>
                  <a:gd name="T23" fmla="*/ 48 h 65"/>
                  <a:gd name="T24" fmla="*/ 32 w 58"/>
                  <a:gd name="T25" fmla="*/ 51 h 65"/>
                  <a:gd name="T26" fmla="*/ 37 w 58"/>
                  <a:gd name="T27" fmla="*/ 54 h 65"/>
                  <a:gd name="T28" fmla="*/ 42 w 58"/>
                  <a:gd name="T29" fmla="*/ 57 h 65"/>
                  <a:gd name="T30" fmla="*/ 47 w 58"/>
                  <a:gd name="T31" fmla="*/ 59 h 65"/>
                  <a:gd name="T32" fmla="*/ 52 w 58"/>
                  <a:gd name="T33" fmla="*/ 60 h 65"/>
                  <a:gd name="T34" fmla="*/ 57 w 58"/>
                  <a:gd name="T35" fmla="*/ 62 h 65"/>
                  <a:gd name="T36" fmla="*/ 56 w 58"/>
                  <a:gd name="T37" fmla="*/ 64 h 65"/>
                  <a:gd name="T38" fmla="*/ 51 w 58"/>
                  <a:gd name="T39" fmla="*/ 62 h 65"/>
                  <a:gd name="T40" fmla="*/ 46 w 58"/>
                  <a:gd name="T41" fmla="*/ 61 h 65"/>
                  <a:gd name="T42" fmla="*/ 41 w 58"/>
                  <a:gd name="T43" fmla="*/ 58 h 65"/>
                  <a:gd name="T44" fmla="*/ 36 w 58"/>
                  <a:gd name="T45" fmla="*/ 56 h 65"/>
                  <a:gd name="T46" fmla="*/ 31 w 58"/>
                  <a:gd name="T47" fmla="*/ 52 h 65"/>
                  <a:gd name="T48" fmla="*/ 26 w 58"/>
                  <a:gd name="T49" fmla="*/ 49 h 65"/>
                  <a:gd name="T50" fmla="*/ 22 w 58"/>
                  <a:gd name="T51" fmla="*/ 45 h 65"/>
                  <a:gd name="T52" fmla="*/ 17 w 58"/>
                  <a:gd name="T53" fmla="*/ 41 h 65"/>
                  <a:gd name="T54" fmla="*/ 13 w 58"/>
                  <a:gd name="T55" fmla="*/ 37 h 65"/>
                  <a:gd name="T56" fmla="*/ 9 w 58"/>
                  <a:gd name="T57" fmla="*/ 32 h 65"/>
                  <a:gd name="T58" fmla="*/ 6 w 58"/>
                  <a:gd name="T59" fmla="*/ 27 h 65"/>
                  <a:gd name="T60" fmla="*/ 4 w 58"/>
                  <a:gd name="T61" fmla="*/ 22 h 65"/>
                  <a:gd name="T62" fmla="*/ 2 w 58"/>
                  <a:gd name="T63" fmla="*/ 17 h 65"/>
                  <a:gd name="T64" fmla="*/ 0 w 58"/>
                  <a:gd name="T65" fmla="*/ 12 h 65"/>
                  <a:gd name="T66" fmla="*/ 0 w 58"/>
                  <a:gd name="T67" fmla="*/ 6 h 65"/>
                  <a:gd name="T68" fmla="*/ 0 w 58"/>
                  <a:gd name="T69" fmla="*/ 1 h 65"/>
                  <a:gd name="T70" fmla="*/ 1 w 58"/>
                  <a:gd name="T71" fmla="*/ 1 h 65"/>
                  <a:gd name="T72" fmla="*/ 0 w 58"/>
                  <a:gd name="T73" fmla="*/ 1 h 65"/>
                  <a:gd name="T74" fmla="*/ 0 w 58"/>
                  <a:gd name="T75" fmla="*/ 0 h 65"/>
                  <a:gd name="T76" fmla="*/ 1 w 58"/>
                  <a:gd name="T77" fmla="*/ 0 h 65"/>
                  <a:gd name="T78" fmla="*/ 1 w 58"/>
                  <a:gd name="T79" fmla="*/ 0 h 65"/>
                  <a:gd name="T80" fmla="*/ 1 w 58"/>
                  <a:gd name="T81" fmla="*/ 1 h 65"/>
                  <a:gd name="T82" fmla="*/ 0 w 58"/>
                  <a:gd name="T8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8" h="65">
                    <a:moveTo>
                      <a:pt x="0" y="0"/>
                    </a:moveTo>
                    <a:lnTo>
                      <a:pt x="1" y="1"/>
                    </a:lnTo>
                    <a:lnTo>
                      <a:pt x="1" y="6"/>
                    </a:lnTo>
                    <a:lnTo>
                      <a:pt x="2" y="11"/>
                    </a:lnTo>
                    <a:lnTo>
                      <a:pt x="3" y="17"/>
                    </a:lnTo>
                    <a:lnTo>
                      <a:pt x="5" y="22"/>
                    </a:lnTo>
                    <a:lnTo>
                      <a:pt x="8" y="26"/>
                    </a:lnTo>
                    <a:lnTo>
                      <a:pt x="11" y="31"/>
                    </a:lnTo>
                    <a:lnTo>
                      <a:pt x="14" y="35"/>
                    </a:lnTo>
                    <a:lnTo>
                      <a:pt x="18" y="40"/>
                    </a:lnTo>
                    <a:lnTo>
                      <a:pt x="23" y="44"/>
                    </a:lnTo>
                    <a:lnTo>
                      <a:pt x="27" y="48"/>
                    </a:lnTo>
                    <a:lnTo>
                      <a:pt x="32" y="51"/>
                    </a:lnTo>
                    <a:lnTo>
                      <a:pt x="37" y="54"/>
                    </a:lnTo>
                    <a:lnTo>
                      <a:pt x="42" y="57"/>
                    </a:lnTo>
                    <a:lnTo>
                      <a:pt x="47" y="59"/>
                    </a:lnTo>
                    <a:lnTo>
                      <a:pt x="52" y="60"/>
                    </a:lnTo>
                    <a:lnTo>
                      <a:pt x="57" y="62"/>
                    </a:lnTo>
                    <a:lnTo>
                      <a:pt x="56" y="64"/>
                    </a:lnTo>
                    <a:lnTo>
                      <a:pt x="51" y="62"/>
                    </a:lnTo>
                    <a:lnTo>
                      <a:pt x="46" y="61"/>
                    </a:lnTo>
                    <a:lnTo>
                      <a:pt x="41" y="58"/>
                    </a:lnTo>
                    <a:lnTo>
                      <a:pt x="36" y="56"/>
                    </a:lnTo>
                    <a:lnTo>
                      <a:pt x="31" y="52"/>
                    </a:lnTo>
                    <a:lnTo>
                      <a:pt x="26" y="49"/>
                    </a:lnTo>
                    <a:lnTo>
                      <a:pt x="22" y="45"/>
                    </a:lnTo>
                    <a:lnTo>
                      <a:pt x="17" y="41"/>
                    </a:lnTo>
                    <a:lnTo>
                      <a:pt x="13" y="37"/>
                    </a:lnTo>
                    <a:lnTo>
                      <a:pt x="9" y="32"/>
                    </a:lnTo>
                    <a:lnTo>
                      <a:pt x="6" y="27"/>
                    </a:lnTo>
                    <a:lnTo>
                      <a:pt x="4" y="22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74" name="Freeform 306">
                <a:extLst>
                  <a:ext uri="{FF2B5EF4-FFF2-40B4-BE49-F238E27FC236}">
                    <a16:creationId xmlns:a16="http://schemas.microsoft.com/office/drawing/2014/main" id="{F8865272-21DD-653C-EA53-45E2F2AA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2038"/>
                <a:ext cx="76" cy="37"/>
              </a:xfrm>
              <a:custGeom>
                <a:avLst/>
                <a:gdLst>
                  <a:gd name="T0" fmla="*/ 1 w 76"/>
                  <a:gd name="T1" fmla="*/ 35 h 37"/>
                  <a:gd name="T2" fmla="*/ 1 w 76"/>
                  <a:gd name="T3" fmla="*/ 34 h 37"/>
                  <a:gd name="T4" fmla="*/ 6 w 76"/>
                  <a:gd name="T5" fmla="*/ 34 h 37"/>
                  <a:gd name="T6" fmla="*/ 12 w 76"/>
                  <a:gd name="T7" fmla="*/ 33 h 37"/>
                  <a:gd name="T8" fmla="*/ 17 w 76"/>
                  <a:gd name="T9" fmla="*/ 33 h 37"/>
                  <a:gd name="T10" fmla="*/ 22 w 76"/>
                  <a:gd name="T11" fmla="*/ 31 h 37"/>
                  <a:gd name="T12" fmla="*/ 27 w 76"/>
                  <a:gd name="T13" fmla="*/ 30 h 37"/>
                  <a:gd name="T14" fmla="*/ 32 w 76"/>
                  <a:gd name="T15" fmla="*/ 29 h 37"/>
                  <a:gd name="T16" fmla="*/ 37 w 76"/>
                  <a:gd name="T17" fmla="*/ 27 h 37"/>
                  <a:gd name="T18" fmla="*/ 41 w 76"/>
                  <a:gd name="T19" fmla="*/ 25 h 37"/>
                  <a:gd name="T20" fmla="*/ 45 w 76"/>
                  <a:gd name="T21" fmla="*/ 23 h 37"/>
                  <a:gd name="T22" fmla="*/ 50 w 76"/>
                  <a:gd name="T23" fmla="*/ 20 h 37"/>
                  <a:gd name="T24" fmla="*/ 54 w 76"/>
                  <a:gd name="T25" fmla="*/ 18 h 37"/>
                  <a:gd name="T26" fmla="*/ 58 w 76"/>
                  <a:gd name="T27" fmla="*/ 14 h 37"/>
                  <a:gd name="T28" fmla="*/ 62 w 76"/>
                  <a:gd name="T29" fmla="*/ 11 h 37"/>
                  <a:gd name="T30" fmla="*/ 66 w 76"/>
                  <a:gd name="T31" fmla="*/ 8 h 37"/>
                  <a:gd name="T32" fmla="*/ 69 w 76"/>
                  <a:gd name="T33" fmla="*/ 4 h 37"/>
                  <a:gd name="T34" fmla="*/ 73 w 76"/>
                  <a:gd name="T35" fmla="*/ 0 h 37"/>
                  <a:gd name="T36" fmla="*/ 75 w 76"/>
                  <a:gd name="T37" fmla="*/ 1 h 37"/>
                  <a:gd name="T38" fmla="*/ 70 w 76"/>
                  <a:gd name="T39" fmla="*/ 5 h 37"/>
                  <a:gd name="T40" fmla="*/ 67 w 76"/>
                  <a:gd name="T41" fmla="*/ 9 h 37"/>
                  <a:gd name="T42" fmla="*/ 63 w 76"/>
                  <a:gd name="T43" fmla="*/ 13 h 37"/>
                  <a:gd name="T44" fmla="*/ 59 w 76"/>
                  <a:gd name="T45" fmla="*/ 16 h 37"/>
                  <a:gd name="T46" fmla="*/ 55 w 76"/>
                  <a:gd name="T47" fmla="*/ 19 h 37"/>
                  <a:gd name="T48" fmla="*/ 51 w 76"/>
                  <a:gd name="T49" fmla="*/ 22 h 37"/>
                  <a:gd name="T50" fmla="*/ 46 w 76"/>
                  <a:gd name="T51" fmla="*/ 24 h 37"/>
                  <a:gd name="T52" fmla="*/ 42 w 76"/>
                  <a:gd name="T53" fmla="*/ 26 h 37"/>
                  <a:gd name="T54" fmla="*/ 37 w 76"/>
                  <a:gd name="T55" fmla="*/ 29 h 37"/>
                  <a:gd name="T56" fmla="*/ 33 w 76"/>
                  <a:gd name="T57" fmla="*/ 31 h 37"/>
                  <a:gd name="T58" fmla="*/ 28 w 76"/>
                  <a:gd name="T59" fmla="*/ 32 h 37"/>
                  <a:gd name="T60" fmla="*/ 23 w 76"/>
                  <a:gd name="T61" fmla="*/ 33 h 37"/>
                  <a:gd name="T62" fmla="*/ 17 w 76"/>
                  <a:gd name="T63" fmla="*/ 35 h 37"/>
                  <a:gd name="T64" fmla="*/ 12 w 76"/>
                  <a:gd name="T65" fmla="*/ 35 h 37"/>
                  <a:gd name="T66" fmla="*/ 6 w 76"/>
                  <a:gd name="T67" fmla="*/ 35 h 37"/>
                  <a:gd name="T68" fmla="*/ 1 w 76"/>
                  <a:gd name="T69" fmla="*/ 36 h 37"/>
                  <a:gd name="T70" fmla="*/ 0 w 76"/>
                  <a:gd name="T71" fmla="*/ 34 h 37"/>
                  <a:gd name="T72" fmla="*/ 1 w 76"/>
                  <a:gd name="T73" fmla="*/ 36 h 37"/>
                  <a:gd name="T74" fmla="*/ 0 w 76"/>
                  <a:gd name="T75" fmla="*/ 35 h 37"/>
                  <a:gd name="T76" fmla="*/ 0 w 76"/>
                  <a:gd name="T77" fmla="*/ 35 h 37"/>
                  <a:gd name="T78" fmla="*/ 0 w 76"/>
                  <a:gd name="T79" fmla="*/ 34 h 37"/>
                  <a:gd name="T80" fmla="*/ 1 w 76"/>
                  <a:gd name="T81" fmla="*/ 34 h 37"/>
                  <a:gd name="T82" fmla="*/ 1 w 76"/>
                  <a:gd name="T83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6" h="37">
                    <a:moveTo>
                      <a:pt x="1" y="35"/>
                    </a:moveTo>
                    <a:lnTo>
                      <a:pt x="1" y="34"/>
                    </a:lnTo>
                    <a:lnTo>
                      <a:pt x="6" y="34"/>
                    </a:lnTo>
                    <a:lnTo>
                      <a:pt x="12" y="33"/>
                    </a:lnTo>
                    <a:lnTo>
                      <a:pt x="17" y="33"/>
                    </a:lnTo>
                    <a:lnTo>
                      <a:pt x="22" y="31"/>
                    </a:lnTo>
                    <a:lnTo>
                      <a:pt x="27" y="30"/>
                    </a:lnTo>
                    <a:lnTo>
                      <a:pt x="32" y="29"/>
                    </a:lnTo>
                    <a:lnTo>
                      <a:pt x="37" y="27"/>
                    </a:lnTo>
                    <a:lnTo>
                      <a:pt x="41" y="25"/>
                    </a:lnTo>
                    <a:lnTo>
                      <a:pt x="45" y="23"/>
                    </a:lnTo>
                    <a:lnTo>
                      <a:pt x="50" y="20"/>
                    </a:lnTo>
                    <a:lnTo>
                      <a:pt x="54" y="18"/>
                    </a:lnTo>
                    <a:lnTo>
                      <a:pt x="58" y="14"/>
                    </a:lnTo>
                    <a:lnTo>
                      <a:pt x="62" y="11"/>
                    </a:lnTo>
                    <a:lnTo>
                      <a:pt x="66" y="8"/>
                    </a:lnTo>
                    <a:lnTo>
                      <a:pt x="69" y="4"/>
                    </a:lnTo>
                    <a:lnTo>
                      <a:pt x="73" y="0"/>
                    </a:lnTo>
                    <a:lnTo>
                      <a:pt x="75" y="1"/>
                    </a:lnTo>
                    <a:lnTo>
                      <a:pt x="70" y="5"/>
                    </a:lnTo>
                    <a:lnTo>
                      <a:pt x="67" y="9"/>
                    </a:lnTo>
                    <a:lnTo>
                      <a:pt x="63" y="13"/>
                    </a:lnTo>
                    <a:lnTo>
                      <a:pt x="59" y="16"/>
                    </a:lnTo>
                    <a:lnTo>
                      <a:pt x="55" y="19"/>
                    </a:lnTo>
                    <a:lnTo>
                      <a:pt x="51" y="22"/>
                    </a:lnTo>
                    <a:lnTo>
                      <a:pt x="46" y="24"/>
                    </a:lnTo>
                    <a:lnTo>
                      <a:pt x="42" y="26"/>
                    </a:lnTo>
                    <a:lnTo>
                      <a:pt x="37" y="29"/>
                    </a:lnTo>
                    <a:lnTo>
                      <a:pt x="33" y="31"/>
                    </a:lnTo>
                    <a:lnTo>
                      <a:pt x="28" y="32"/>
                    </a:lnTo>
                    <a:lnTo>
                      <a:pt x="23" y="33"/>
                    </a:lnTo>
                    <a:lnTo>
                      <a:pt x="17" y="35"/>
                    </a:lnTo>
                    <a:lnTo>
                      <a:pt x="12" y="35"/>
                    </a:lnTo>
                    <a:lnTo>
                      <a:pt x="6" y="35"/>
                    </a:lnTo>
                    <a:lnTo>
                      <a:pt x="1" y="36"/>
                    </a:lnTo>
                    <a:lnTo>
                      <a:pt x="0" y="34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1" y="34"/>
                    </a:lnTo>
                    <a:lnTo>
                      <a:pt x="1" y="3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75" name="Freeform 307">
                <a:extLst>
                  <a:ext uri="{FF2B5EF4-FFF2-40B4-BE49-F238E27FC236}">
                    <a16:creationId xmlns:a16="http://schemas.microsoft.com/office/drawing/2014/main" id="{888D15A8-8174-E30D-EBAE-FB521018F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2026"/>
                <a:ext cx="24" cy="48"/>
              </a:xfrm>
              <a:custGeom>
                <a:avLst/>
                <a:gdLst>
                  <a:gd name="T0" fmla="*/ 21 w 24"/>
                  <a:gd name="T1" fmla="*/ 0 h 48"/>
                  <a:gd name="T2" fmla="*/ 23 w 24"/>
                  <a:gd name="T3" fmla="*/ 1 h 48"/>
                  <a:gd name="T4" fmla="*/ 23 w 24"/>
                  <a:gd name="T5" fmla="*/ 6 h 48"/>
                  <a:gd name="T6" fmla="*/ 23 w 24"/>
                  <a:gd name="T7" fmla="*/ 10 h 48"/>
                  <a:gd name="T8" fmla="*/ 23 w 24"/>
                  <a:gd name="T9" fmla="*/ 13 h 48"/>
                  <a:gd name="T10" fmla="*/ 21 w 24"/>
                  <a:gd name="T11" fmla="*/ 17 h 48"/>
                  <a:gd name="T12" fmla="*/ 21 w 24"/>
                  <a:gd name="T13" fmla="*/ 20 h 48"/>
                  <a:gd name="T14" fmla="*/ 20 w 24"/>
                  <a:gd name="T15" fmla="*/ 22 h 48"/>
                  <a:gd name="T16" fmla="*/ 19 w 24"/>
                  <a:gd name="T17" fmla="*/ 25 h 48"/>
                  <a:gd name="T18" fmla="*/ 18 w 24"/>
                  <a:gd name="T19" fmla="*/ 27 h 48"/>
                  <a:gd name="T20" fmla="*/ 17 w 24"/>
                  <a:gd name="T21" fmla="*/ 29 h 48"/>
                  <a:gd name="T22" fmla="*/ 16 w 24"/>
                  <a:gd name="T23" fmla="*/ 31 h 48"/>
                  <a:gd name="T24" fmla="*/ 14 w 24"/>
                  <a:gd name="T25" fmla="*/ 34 h 48"/>
                  <a:gd name="T26" fmla="*/ 12 w 24"/>
                  <a:gd name="T27" fmla="*/ 36 h 48"/>
                  <a:gd name="T28" fmla="*/ 10 w 24"/>
                  <a:gd name="T29" fmla="*/ 38 h 48"/>
                  <a:gd name="T30" fmla="*/ 7 w 24"/>
                  <a:gd name="T31" fmla="*/ 41 h 48"/>
                  <a:gd name="T32" fmla="*/ 4 w 24"/>
                  <a:gd name="T33" fmla="*/ 44 h 48"/>
                  <a:gd name="T34" fmla="*/ 1 w 24"/>
                  <a:gd name="T35" fmla="*/ 47 h 48"/>
                  <a:gd name="T36" fmla="*/ 0 w 24"/>
                  <a:gd name="T37" fmla="*/ 46 h 48"/>
                  <a:gd name="T38" fmla="*/ 3 w 24"/>
                  <a:gd name="T39" fmla="*/ 43 h 48"/>
                  <a:gd name="T40" fmla="*/ 6 w 24"/>
                  <a:gd name="T41" fmla="*/ 40 h 48"/>
                  <a:gd name="T42" fmla="*/ 9 w 24"/>
                  <a:gd name="T43" fmla="*/ 37 h 48"/>
                  <a:gd name="T44" fmla="*/ 11 w 24"/>
                  <a:gd name="T45" fmla="*/ 35 h 48"/>
                  <a:gd name="T46" fmla="*/ 13 w 24"/>
                  <a:gd name="T47" fmla="*/ 33 h 48"/>
                  <a:gd name="T48" fmla="*/ 14 w 24"/>
                  <a:gd name="T49" fmla="*/ 30 h 48"/>
                  <a:gd name="T50" fmla="*/ 16 w 24"/>
                  <a:gd name="T51" fmla="*/ 28 h 48"/>
                  <a:gd name="T52" fmla="*/ 17 w 24"/>
                  <a:gd name="T53" fmla="*/ 26 h 48"/>
                  <a:gd name="T54" fmla="*/ 18 w 24"/>
                  <a:gd name="T55" fmla="*/ 24 h 48"/>
                  <a:gd name="T56" fmla="*/ 19 w 24"/>
                  <a:gd name="T57" fmla="*/ 22 h 48"/>
                  <a:gd name="T58" fmla="*/ 19 w 24"/>
                  <a:gd name="T59" fmla="*/ 19 h 48"/>
                  <a:gd name="T60" fmla="*/ 20 w 24"/>
                  <a:gd name="T61" fmla="*/ 17 h 48"/>
                  <a:gd name="T62" fmla="*/ 20 w 24"/>
                  <a:gd name="T63" fmla="*/ 13 h 48"/>
                  <a:gd name="T64" fmla="*/ 21 w 24"/>
                  <a:gd name="T65" fmla="*/ 10 h 48"/>
                  <a:gd name="T66" fmla="*/ 21 w 24"/>
                  <a:gd name="T67" fmla="*/ 6 h 48"/>
                  <a:gd name="T68" fmla="*/ 21 w 24"/>
                  <a:gd name="T69" fmla="*/ 1 h 48"/>
                  <a:gd name="T70" fmla="*/ 21 w 24"/>
                  <a:gd name="T71" fmla="*/ 2 h 48"/>
                  <a:gd name="T72" fmla="*/ 21 w 24"/>
                  <a:gd name="T73" fmla="*/ 1 h 48"/>
                  <a:gd name="T74" fmla="*/ 21 w 24"/>
                  <a:gd name="T75" fmla="*/ 0 h 48"/>
                  <a:gd name="T76" fmla="*/ 21 w 24"/>
                  <a:gd name="T77" fmla="*/ 0 h 48"/>
                  <a:gd name="T78" fmla="*/ 23 w 24"/>
                  <a:gd name="T79" fmla="*/ 0 h 48"/>
                  <a:gd name="T80" fmla="*/ 23 w 24"/>
                  <a:gd name="T81" fmla="*/ 1 h 48"/>
                  <a:gd name="T82" fmla="*/ 21 w 24"/>
                  <a:gd name="T8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4" h="48">
                    <a:moveTo>
                      <a:pt x="21" y="0"/>
                    </a:moveTo>
                    <a:lnTo>
                      <a:pt x="23" y="1"/>
                    </a:lnTo>
                    <a:lnTo>
                      <a:pt x="23" y="6"/>
                    </a:lnTo>
                    <a:lnTo>
                      <a:pt x="23" y="10"/>
                    </a:lnTo>
                    <a:lnTo>
                      <a:pt x="23" y="13"/>
                    </a:lnTo>
                    <a:lnTo>
                      <a:pt x="21" y="17"/>
                    </a:lnTo>
                    <a:lnTo>
                      <a:pt x="21" y="20"/>
                    </a:lnTo>
                    <a:lnTo>
                      <a:pt x="20" y="22"/>
                    </a:lnTo>
                    <a:lnTo>
                      <a:pt x="19" y="25"/>
                    </a:lnTo>
                    <a:lnTo>
                      <a:pt x="18" y="27"/>
                    </a:lnTo>
                    <a:lnTo>
                      <a:pt x="17" y="29"/>
                    </a:lnTo>
                    <a:lnTo>
                      <a:pt x="16" y="31"/>
                    </a:lnTo>
                    <a:lnTo>
                      <a:pt x="14" y="34"/>
                    </a:lnTo>
                    <a:lnTo>
                      <a:pt x="12" y="36"/>
                    </a:lnTo>
                    <a:lnTo>
                      <a:pt x="10" y="38"/>
                    </a:lnTo>
                    <a:lnTo>
                      <a:pt x="7" y="41"/>
                    </a:lnTo>
                    <a:lnTo>
                      <a:pt x="4" y="44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3" y="43"/>
                    </a:lnTo>
                    <a:lnTo>
                      <a:pt x="6" y="40"/>
                    </a:lnTo>
                    <a:lnTo>
                      <a:pt x="9" y="37"/>
                    </a:lnTo>
                    <a:lnTo>
                      <a:pt x="11" y="35"/>
                    </a:lnTo>
                    <a:lnTo>
                      <a:pt x="13" y="33"/>
                    </a:lnTo>
                    <a:lnTo>
                      <a:pt x="14" y="30"/>
                    </a:lnTo>
                    <a:lnTo>
                      <a:pt x="16" y="28"/>
                    </a:lnTo>
                    <a:lnTo>
                      <a:pt x="17" y="26"/>
                    </a:lnTo>
                    <a:lnTo>
                      <a:pt x="18" y="24"/>
                    </a:lnTo>
                    <a:lnTo>
                      <a:pt x="19" y="22"/>
                    </a:lnTo>
                    <a:lnTo>
                      <a:pt x="19" y="19"/>
                    </a:lnTo>
                    <a:lnTo>
                      <a:pt x="20" y="17"/>
                    </a:lnTo>
                    <a:lnTo>
                      <a:pt x="20" y="13"/>
                    </a:lnTo>
                    <a:lnTo>
                      <a:pt x="21" y="10"/>
                    </a:lnTo>
                    <a:lnTo>
                      <a:pt x="21" y="6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3" y="1"/>
                    </a:lnTo>
                    <a:lnTo>
                      <a:pt x="21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76" name="Freeform 308">
                <a:extLst>
                  <a:ext uri="{FF2B5EF4-FFF2-40B4-BE49-F238E27FC236}">
                    <a16:creationId xmlns:a16="http://schemas.microsoft.com/office/drawing/2014/main" id="{B6562B34-4A65-6E81-2AEC-64F94636B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015"/>
                <a:ext cx="117" cy="24"/>
              </a:xfrm>
              <a:custGeom>
                <a:avLst/>
                <a:gdLst>
                  <a:gd name="T0" fmla="*/ 1 w 117"/>
                  <a:gd name="T1" fmla="*/ 2 h 24"/>
                  <a:gd name="T2" fmla="*/ 2 w 117"/>
                  <a:gd name="T3" fmla="*/ 0 h 24"/>
                  <a:gd name="T4" fmla="*/ 8 w 117"/>
                  <a:gd name="T5" fmla="*/ 7 h 24"/>
                  <a:gd name="T6" fmla="*/ 15 w 117"/>
                  <a:gd name="T7" fmla="*/ 12 h 24"/>
                  <a:gd name="T8" fmla="*/ 22 w 117"/>
                  <a:gd name="T9" fmla="*/ 16 h 24"/>
                  <a:gd name="T10" fmla="*/ 29 w 117"/>
                  <a:gd name="T11" fmla="*/ 18 h 24"/>
                  <a:gd name="T12" fmla="*/ 35 w 117"/>
                  <a:gd name="T13" fmla="*/ 20 h 24"/>
                  <a:gd name="T14" fmla="*/ 42 w 117"/>
                  <a:gd name="T15" fmla="*/ 21 h 24"/>
                  <a:gd name="T16" fmla="*/ 49 w 117"/>
                  <a:gd name="T17" fmla="*/ 21 h 24"/>
                  <a:gd name="T18" fmla="*/ 56 w 117"/>
                  <a:gd name="T19" fmla="*/ 20 h 24"/>
                  <a:gd name="T20" fmla="*/ 63 w 117"/>
                  <a:gd name="T21" fmla="*/ 20 h 24"/>
                  <a:gd name="T22" fmla="*/ 70 w 117"/>
                  <a:gd name="T23" fmla="*/ 18 h 24"/>
                  <a:gd name="T24" fmla="*/ 78 w 117"/>
                  <a:gd name="T25" fmla="*/ 17 h 24"/>
                  <a:gd name="T26" fmla="*/ 85 w 117"/>
                  <a:gd name="T27" fmla="*/ 15 h 24"/>
                  <a:gd name="T28" fmla="*/ 92 w 117"/>
                  <a:gd name="T29" fmla="*/ 14 h 24"/>
                  <a:gd name="T30" fmla="*/ 100 w 117"/>
                  <a:gd name="T31" fmla="*/ 12 h 24"/>
                  <a:gd name="T32" fmla="*/ 108 w 117"/>
                  <a:gd name="T33" fmla="*/ 11 h 24"/>
                  <a:gd name="T34" fmla="*/ 116 w 117"/>
                  <a:gd name="T35" fmla="*/ 11 h 24"/>
                  <a:gd name="T36" fmla="*/ 116 w 117"/>
                  <a:gd name="T37" fmla="*/ 13 h 24"/>
                  <a:gd name="T38" fmla="*/ 108 w 117"/>
                  <a:gd name="T39" fmla="*/ 13 h 24"/>
                  <a:gd name="T40" fmla="*/ 100 w 117"/>
                  <a:gd name="T41" fmla="*/ 14 h 24"/>
                  <a:gd name="T42" fmla="*/ 93 w 117"/>
                  <a:gd name="T43" fmla="*/ 15 h 24"/>
                  <a:gd name="T44" fmla="*/ 86 w 117"/>
                  <a:gd name="T45" fmla="*/ 17 h 24"/>
                  <a:gd name="T46" fmla="*/ 78 w 117"/>
                  <a:gd name="T47" fmla="*/ 19 h 24"/>
                  <a:gd name="T48" fmla="*/ 71 w 117"/>
                  <a:gd name="T49" fmla="*/ 20 h 24"/>
                  <a:gd name="T50" fmla="*/ 63 w 117"/>
                  <a:gd name="T51" fmla="*/ 21 h 24"/>
                  <a:gd name="T52" fmla="*/ 56 w 117"/>
                  <a:gd name="T53" fmla="*/ 22 h 24"/>
                  <a:gd name="T54" fmla="*/ 49 w 117"/>
                  <a:gd name="T55" fmla="*/ 23 h 24"/>
                  <a:gd name="T56" fmla="*/ 42 w 117"/>
                  <a:gd name="T57" fmla="*/ 23 h 24"/>
                  <a:gd name="T58" fmla="*/ 35 w 117"/>
                  <a:gd name="T59" fmla="*/ 22 h 24"/>
                  <a:gd name="T60" fmla="*/ 28 w 117"/>
                  <a:gd name="T61" fmla="*/ 20 h 24"/>
                  <a:gd name="T62" fmla="*/ 21 w 117"/>
                  <a:gd name="T63" fmla="*/ 17 h 24"/>
                  <a:gd name="T64" fmla="*/ 14 w 117"/>
                  <a:gd name="T65" fmla="*/ 13 h 24"/>
                  <a:gd name="T66" fmla="*/ 7 w 117"/>
                  <a:gd name="T67" fmla="*/ 8 h 24"/>
                  <a:gd name="T68" fmla="*/ 1 w 117"/>
                  <a:gd name="T69" fmla="*/ 2 h 24"/>
                  <a:gd name="T70" fmla="*/ 2 w 117"/>
                  <a:gd name="T71" fmla="*/ 0 h 24"/>
                  <a:gd name="T72" fmla="*/ 1 w 117"/>
                  <a:gd name="T73" fmla="*/ 2 h 24"/>
                  <a:gd name="T74" fmla="*/ 0 w 117"/>
                  <a:gd name="T75" fmla="*/ 1 h 24"/>
                  <a:gd name="T76" fmla="*/ 1 w 117"/>
                  <a:gd name="T77" fmla="*/ 0 h 24"/>
                  <a:gd name="T78" fmla="*/ 1 w 117"/>
                  <a:gd name="T79" fmla="*/ 0 h 24"/>
                  <a:gd name="T80" fmla="*/ 2 w 117"/>
                  <a:gd name="T81" fmla="*/ 0 h 24"/>
                  <a:gd name="T82" fmla="*/ 1 w 117"/>
                  <a:gd name="T83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7" h="24">
                    <a:moveTo>
                      <a:pt x="1" y="2"/>
                    </a:moveTo>
                    <a:lnTo>
                      <a:pt x="2" y="0"/>
                    </a:lnTo>
                    <a:lnTo>
                      <a:pt x="8" y="7"/>
                    </a:lnTo>
                    <a:lnTo>
                      <a:pt x="15" y="12"/>
                    </a:lnTo>
                    <a:lnTo>
                      <a:pt x="22" y="16"/>
                    </a:lnTo>
                    <a:lnTo>
                      <a:pt x="29" y="18"/>
                    </a:lnTo>
                    <a:lnTo>
                      <a:pt x="35" y="20"/>
                    </a:lnTo>
                    <a:lnTo>
                      <a:pt x="42" y="21"/>
                    </a:lnTo>
                    <a:lnTo>
                      <a:pt x="49" y="21"/>
                    </a:lnTo>
                    <a:lnTo>
                      <a:pt x="56" y="20"/>
                    </a:lnTo>
                    <a:lnTo>
                      <a:pt x="63" y="20"/>
                    </a:lnTo>
                    <a:lnTo>
                      <a:pt x="70" y="18"/>
                    </a:lnTo>
                    <a:lnTo>
                      <a:pt x="78" y="17"/>
                    </a:lnTo>
                    <a:lnTo>
                      <a:pt x="85" y="15"/>
                    </a:lnTo>
                    <a:lnTo>
                      <a:pt x="92" y="14"/>
                    </a:lnTo>
                    <a:lnTo>
                      <a:pt x="100" y="12"/>
                    </a:lnTo>
                    <a:lnTo>
                      <a:pt x="108" y="11"/>
                    </a:lnTo>
                    <a:lnTo>
                      <a:pt x="116" y="11"/>
                    </a:lnTo>
                    <a:lnTo>
                      <a:pt x="116" y="13"/>
                    </a:lnTo>
                    <a:lnTo>
                      <a:pt x="108" y="13"/>
                    </a:lnTo>
                    <a:lnTo>
                      <a:pt x="100" y="14"/>
                    </a:lnTo>
                    <a:lnTo>
                      <a:pt x="93" y="15"/>
                    </a:lnTo>
                    <a:lnTo>
                      <a:pt x="86" y="17"/>
                    </a:lnTo>
                    <a:lnTo>
                      <a:pt x="78" y="19"/>
                    </a:lnTo>
                    <a:lnTo>
                      <a:pt x="71" y="20"/>
                    </a:lnTo>
                    <a:lnTo>
                      <a:pt x="63" y="21"/>
                    </a:lnTo>
                    <a:lnTo>
                      <a:pt x="56" y="22"/>
                    </a:lnTo>
                    <a:lnTo>
                      <a:pt x="49" y="23"/>
                    </a:lnTo>
                    <a:lnTo>
                      <a:pt x="42" y="23"/>
                    </a:lnTo>
                    <a:lnTo>
                      <a:pt x="35" y="22"/>
                    </a:lnTo>
                    <a:lnTo>
                      <a:pt x="28" y="20"/>
                    </a:lnTo>
                    <a:lnTo>
                      <a:pt x="21" y="17"/>
                    </a:lnTo>
                    <a:lnTo>
                      <a:pt x="14" y="13"/>
                    </a:lnTo>
                    <a:lnTo>
                      <a:pt x="7" y="8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1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77" name="Freeform 309">
                <a:extLst>
                  <a:ext uri="{FF2B5EF4-FFF2-40B4-BE49-F238E27FC236}">
                    <a16:creationId xmlns:a16="http://schemas.microsoft.com/office/drawing/2014/main" id="{9C5AEB7A-E10D-C565-0CB5-6F667AF9F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1959"/>
                <a:ext cx="70" cy="61"/>
              </a:xfrm>
              <a:custGeom>
                <a:avLst/>
                <a:gdLst>
                  <a:gd name="T0" fmla="*/ 69 w 70"/>
                  <a:gd name="T1" fmla="*/ 0 h 61"/>
                  <a:gd name="T2" fmla="*/ 69 w 70"/>
                  <a:gd name="T3" fmla="*/ 1 h 61"/>
                  <a:gd name="T4" fmla="*/ 69 w 70"/>
                  <a:gd name="T5" fmla="*/ 7 h 61"/>
                  <a:gd name="T6" fmla="*/ 67 w 70"/>
                  <a:gd name="T7" fmla="*/ 12 h 61"/>
                  <a:gd name="T8" fmla="*/ 65 w 70"/>
                  <a:gd name="T9" fmla="*/ 18 h 61"/>
                  <a:gd name="T10" fmla="*/ 62 w 70"/>
                  <a:gd name="T11" fmla="*/ 24 h 61"/>
                  <a:gd name="T12" fmla="*/ 58 w 70"/>
                  <a:gd name="T13" fmla="*/ 29 h 61"/>
                  <a:gd name="T14" fmla="*/ 53 w 70"/>
                  <a:gd name="T15" fmla="*/ 35 h 61"/>
                  <a:gd name="T16" fmla="*/ 48 w 70"/>
                  <a:gd name="T17" fmla="*/ 40 h 61"/>
                  <a:gd name="T18" fmla="*/ 43 w 70"/>
                  <a:gd name="T19" fmla="*/ 44 h 61"/>
                  <a:gd name="T20" fmla="*/ 37 w 70"/>
                  <a:gd name="T21" fmla="*/ 49 h 61"/>
                  <a:gd name="T22" fmla="*/ 31 w 70"/>
                  <a:gd name="T23" fmla="*/ 52 h 61"/>
                  <a:gd name="T24" fmla="*/ 25 w 70"/>
                  <a:gd name="T25" fmla="*/ 55 h 61"/>
                  <a:gd name="T26" fmla="*/ 20 w 70"/>
                  <a:gd name="T27" fmla="*/ 58 h 61"/>
                  <a:gd name="T28" fmla="*/ 14 w 70"/>
                  <a:gd name="T29" fmla="*/ 59 h 61"/>
                  <a:gd name="T30" fmla="*/ 9 w 70"/>
                  <a:gd name="T31" fmla="*/ 60 h 61"/>
                  <a:gd name="T32" fmla="*/ 4 w 70"/>
                  <a:gd name="T33" fmla="*/ 59 h 61"/>
                  <a:gd name="T34" fmla="*/ 0 w 70"/>
                  <a:gd name="T35" fmla="*/ 58 h 61"/>
                  <a:gd name="T36" fmla="*/ 1 w 70"/>
                  <a:gd name="T37" fmla="*/ 56 h 61"/>
                  <a:gd name="T38" fmla="*/ 5 w 70"/>
                  <a:gd name="T39" fmla="*/ 58 h 61"/>
                  <a:gd name="T40" fmla="*/ 9 w 70"/>
                  <a:gd name="T41" fmla="*/ 58 h 61"/>
                  <a:gd name="T42" fmla="*/ 14 w 70"/>
                  <a:gd name="T43" fmla="*/ 57 h 61"/>
                  <a:gd name="T44" fmla="*/ 19 w 70"/>
                  <a:gd name="T45" fmla="*/ 56 h 61"/>
                  <a:gd name="T46" fmla="*/ 25 w 70"/>
                  <a:gd name="T47" fmla="*/ 54 h 61"/>
                  <a:gd name="T48" fmla="*/ 30 w 70"/>
                  <a:gd name="T49" fmla="*/ 51 h 61"/>
                  <a:gd name="T50" fmla="*/ 36 w 70"/>
                  <a:gd name="T51" fmla="*/ 47 h 61"/>
                  <a:gd name="T52" fmla="*/ 42 w 70"/>
                  <a:gd name="T53" fmla="*/ 43 h 61"/>
                  <a:gd name="T54" fmla="*/ 47 w 70"/>
                  <a:gd name="T55" fmla="*/ 38 h 61"/>
                  <a:gd name="T56" fmla="*/ 52 w 70"/>
                  <a:gd name="T57" fmla="*/ 33 h 61"/>
                  <a:gd name="T58" fmla="*/ 56 w 70"/>
                  <a:gd name="T59" fmla="*/ 28 h 61"/>
                  <a:gd name="T60" fmla="*/ 60 w 70"/>
                  <a:gd name="T61" fmla="*/ 23 h 61"/>
                  <a:gd name="T62" fmla="*/ 64 w 70"/>
                  <a:gd name="T63" fmla="*/ 17 h 61"/>
                  <a:gd name="T64" fmla="*/ 66 w 70"/>
                  <a:gd name="T65" fmla="*/ 12 h 61"/>
                  <a:gd name="T66" fmla="*/ 68 w 70"/>
                  <a:gd name="T67" fmla="*/ 6 h 61"/>
                  <a:gd name="T68" fmla="*/ 68 w 70"/>
                  <a:gd name="T69" fmla="*/ 1 h 61"/>
                  <a:gd name="T70" fmla="*/ 68 w 70"/>
                  <a:gd name="T71" fmla="*/ 2 h 61"/>
                  <a:gd name="T72" fmla="*/ 68 w 70"/>
                  <a:gd name="T73" fmla="*/ 1 h 61"/>
                  <a:gd name="T74" fmla="*/ 68 w 70"/>
                  <a:gd name="T75" fmla="*/ 0 h 61"/>
                  <a:gd name="T76" fmla="*/ 69 w 70"/>
                  <a:gd name="T77" fmla="*/ 0 h 61"/>
                  <a:gd name="T78" fmla="*/ 69 w 70"/>
                  <a:gd name="T79" fmla="*/ 0 h 61"/>
                  <a:gd name="T80" fmla="*/ 69 w 70"/>
                  <a:gd name="T81" fmla="*/ 1 h 61"/>
                  <a:gd name="T82" fmla="*/ 69 w 70"/>
                  <a:gd name="T8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0" h="61">
                    <a:moveTo>
                      <a:pt x="69" y="0"/>
                    </a:moveTo>
                    <a:lnTo>
                      <a:pt x="69" y="1"/>
                    </a:lnTo>
                    <a:lnTo>
                      <a:pt x="69" y="7"/>
                    </a:lnTo>
                    <a:lnTo>
                      <a:pt x="67" y="12"/>
                    </a:lnTo>
                    <a:lnTo>
                      <a:pt x="65" y="18"/>
                    </a:lnTo>
                    <a:lnTo>
                      <a:pt x="62" y="24"/>
                    </a:lnTo>
                    <a:lnTo>
                      <a:pt x="58" y="29"/>
                    </a:lnTo>
                    <a:lnTo>
                      <a:pt x="53" y="35"/>
                    </a:lnTo>
                    <a:lnTo>
                      <a:pt x="48" y="40"/>
                    </a:lnTo>
                    <a:lnTo>
                      <a:pt x="43" y="44"/>
                    </a:lnTo>
                    <a:lnTo>
                      <a:pt x="37" y="49"/>
                    </a:lnTo>
                    <a:lnTo>
                      <a:pt x="31" y="52"/>
                    </a:lnTo>
                    <a:lnTo>
                      <a:pt x="25" y="55"/>
                    </a:lnTo>
                    <a:lnTo>
                      <a:pt x="20" y="58"/>
                    </a:lnTo>
                    <a:lnTo>
                      <a:pt x="14" y="59"/>
                    </a:lnTo>
                    <a:lnTo>
                      <a:pt x="9" y="60"/>
                    </a:lnTo>
                    <a:lnTo>
                      <a:pt x="4" y="59"/>
                    </a:lnTo>
                    <a:lnTo>
                      <a:pt x="0" y="58"/>
                    </a:lnTo>
                    <a:lnTo>
                      <a:pt x="1" y="56"/>
                    </a:lnTo>
                    <a:lnTo>
                      <a:pt x="5" y="58"/>
                    </a:lnTo>
                    <a:lnTo>
                      <a:pt x="9" y="58"/>
                    </a:lnTo>
                    <a:lnTo>
                      <a:pt x="14" y="57"/>
                    </a:lnTo>
                    <a:lnTo>
                      <a:pt x="19" y="56"/>
                    </a:lnTo>
                    <a:lnTo>
                      <a:pt x="25" y="54"/>
                    </a:lnTo>
                    <a:lnTo>
                      <a:pt x="30" y="51"/>
                    </a:lnTo>
                    <a:lnTo>
                      <a:pt x="36" y="47"/>
                    </a:lnTo>
                    <a:lnTo>
                      <a:pt x="42" y="43"/>
                    </a:lnTo>
                    <a:lnTo>
                      <a:pt x="47" y="38"/>
                    </a:lnTo>
                    <a:lnTo>
                      <a:pt x="52" y="33"/>
                    </a:lnTo>
                    <a:lnTo>
                      <a:pt x="56" y="28"/>
                    </a:lnTo>
                    <a:lnTo>
                      <a:pt x="60" y="23"/>
                    </a:lnTo>
                    <a:lnTo>
                      <a:pt x="64" y="17"/>
                    </a:lnTo>
                    <a:lnTo>
                      <a:pt x="66" y="12"/>
                    </a:lnTo>
                    <a:lnTo>
                      <a:pt x="68" y="6"/>
                    </a:lnTo>
                    <a:lnTo>
                      <a:pt x="68" y="1"/>
                    </a:lnTo>
                    <a:lnTo>
                      <a:pt x="68" y="2"/>
                    </a:lnTo>
                    <a:lnTo>
                      <a:pt x="68" y="1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69" y="1"/>
                    </a:lnTo>
                    <a:lnTo>
                      <a:pt x="69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78" name="Freeform 310">
                <a:extLst>
                  <a:ext uri="{FF2B5EF4-FFF2-40B4-BE49-F238E27FC236}">
                    <a16:creationId xmlns:a16="http://schemas.microsoft.com/office/drawing/2014/main" id="{AABA7DB7-1045-157C-B181-D99DC7F88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1822"/>
                <a:ext cx="67" cy="140"/>
              </a:xfrm>
              <a:custGeom>
                <a:avLst/>
                <a:gdLst>
                  <a:gd name="T0" fmla="*/ 3 w 67"/>
                  <a:gd name="T1" fmla="*/ 1 h 140"/>
                  <a:gd name="T2" fmla="*/ 3 w 67"/>
                  <a:gd name="T3" fmla="*/ 1 h 140"/>
                  <a:gd name="T4" fmla="*/ 2 w 67"/>
                  <a:gd name="T5" fmla="*/ 10 h 140"/>
                  <a:gd name="T6" fmla="*/ 1 w 67"/>
                  <a:gd name="T7" fmla="*/ 18 h 140"/>
                  <a:gd name="T8" fmla="*/ 2 w 67"/>
                  <a:gd name="T9" fmla="*/ 27 h 140"/>
                  <a:gd name="T10" fmla="*/ 3 w 67"/>
                  <a:gd name="T11" fmla="*/ 36 h 140"/>
                  <a:gd name="T12" fmla="*/ 6 w 67"/>
                  <a:gd name="T13" fmla="*/ 45 h 140"/>
                  <a:gd name="T14" fmla="*/ 8 w 67"/>
                  <a:gd name="T15" fmla="*/ 55 h 140"/>
                  <a:gd name="T16" fmla="*/ 12 w 67"/>
                  <a:gd name="T17" fmla="*/ 64 h 140"/>
                  <a:gd name="T18" fmla="*/ 16 w 67"/>
                  <a:gd name="T19" fmla="*/ 73 h 140"/>
                  <a:gd name="T20" fmla="*/ 21 w 67"/>
                  <a:gd name="T21" fmla="*/ 82 h 140"/>
                  <a:gd name="T22" fmla="*/ 26 w 67"/>
                  <a:gd name="T23" fmla="*/ 91 h 140"/>
                  <a:gd name="T24" fmla="*/ 32 w 67"/>
                  <a:gd name="T25" fmla="*/ 99 h 140"/>
                  <a:gd name="T26" fmla="*/ 38 w 67"/>
                  <a:gd name="T27" fmla="*/ 108 h 140"/>
                  <a:gd name="T28" fmla="*/ 45 w 67"/>
                  <a:gd name="T29" fmla="*/ 116 h 140"/>
                  <a:gd name="T30" fmla="*/ 52 w 67"/>
                  <a:gd name="T31" fmla="*/ 123 h 140"/>
                  <a:gd name="T32" fmla="*/ 59 w 67"/>
                  <a:gd name="T33" fmla="*/ 131 h 140"/>
                  <a:gd name="T34" fmla="*/ 66 w 67"/>
                  <a:gd name="T35" fmla="*/ 137 h 140"/>
                  <a:gd name="T36" fmla="*/ 65 w 67"/>
                  <a:gd name="T37" fmla="*/ 139 h 140"/>
                  <a:gd name="T38" fmla="*/ 58 w 67"/>
                  <a:gd name="T39" fmla="*/ 132 h 140"/>
                  <a:gd name="T40" fmla="*/ 51 w 67"/>
                  <a:gd name="T41" fmla="*/ 125 h 140"/>
                  <a:gd name="T42" fmla="*/ 44 w 67"/>
                  <a:gd name="T43" fmla="*/ 117 h 140"/>
                  <a:gd name="T44" fmla="*/ 37 w 67"/>
                  <a:gd name="T45" fmla="*/ 109 h 140"/>
                  <a:gd name="T46" fmla="*/ 31 w 67"/>
                  <a:gd name="T47" fmla="*/ 100 h 140"/>
                  <a:gd name="T48" fmla="*/ 25 w 67"/>
                  <a:gd name="T49" fmla="*/ 92 h 140"/>
                  <a:gd name="T50" fmla="*/ 19 w 67"/>
                  <a:gd name="T51" fmla="*/ 83 h 140"/>
                  <a:gd name="T52" fmla="*/ 15 w 67"/>
                  <a:gd name="T53" fmla="*/ 74 h 140"/>
                  <a:gd name="T54" fmla="*/ 10 w 67"/>
                  <a:gd name="T55" fmla="*/ 64 h 140"/>
                  <a:gd name="T56" fmla="*/ 7 w 67"/>
                  <a:gd name="T57" fmla="*/ 55 h 140"/>
                  <a:gd name="T58" fmla="*/ 4 w 67"/>
                  <a:gd name="T59" fmla="*/ 46 h 140"/>
                  <a:gd name="T60" fmla="*/ 2 w 67"/>
                  <a:gd name="T61" fmla="*/ 37 h 140"/>
                  <a:gd name="T62" fmla="*/ 0 w 67"/>
                  <a:gd name="T63" fmla="*/ 27 h 140"/>
                  <a:gd name="T64" fmla="*/ 0 w 67"/>
                  <a:gd name="T65" fmla="*/ 18 h 140"/>
                  <a:gd name="T66" fmla="*/ 0 w 67"/>
                  <a:gd name="T67" fmla="*/ 10 h 140"/>
                  <a:gd name="T68" fmla="*/ 2 w 67"/>
                  <a:gd name="T69" fmla="*/ 1 h 140"/>
                  <a:gd name="T70" fmla="*/ 2 w 67"/>
                  <a:gd name="T71" fmla="*/ 1 h 140"/>
                  <a:gd name="T72" fmla="*/ 2 w 67"/>
                  <a:gd name="T73" fmla="*/ 1 h 140"/>
                  <a:gd name="T74" fmla="*/ 2 w 67"/>
                  <a:gd name="T75" fmla="*/ 0 h 140"/>
                  <a:gd name="T76" fmla="*/ 2 w 67"/>
                  <a:gd name="T77" fmla="*/ 0 h 140"/>
                  <a:gd name="T78" fmla="*/ 3 w 67"/>
                  <a:gd name="T79" fmla="*/ 1 h 140"/>
                  <a:gd name="T80" fmla="*/ 3 w 67"/>
                  <a:gd name="T81" fmla="*/ 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7" h="140">
                    <a:moveTo>
                      <a:pt x="3" y="1"/>
                    </a:moveTo>
                    <a:lnTo>
                      <a:pt x="3" y="1"/>
                    </a:lnTo>
                    <a:lnTo>
                      <a:pt x="2" y="10"/>
                    </a:lnTo>
                    <a:lnTo>
                      <a:pt x="1" y="18"/>
                    </a:lnTo>
                    <a:lnTo>
                      <a:pt x="2" y="27"/>
                    </a:lnTo>
                    <a:lnTo>
                      <a:pt x="3" y="36"/>
                    </a:lnTo>
                    <a:lnTo>
                      <a:pt x="6" y="45"/>
                    </a:lnTo>
                    <a:lnTo>
                      <a:pt x="8" y="55"/>
                    </a:lnTo>
                    <a:lnTo>
                      <a:pt x="12" y="64"/>
                    </a:lnTo>
                    <a:lnTo>
                      <a:pt x="16" y="73"/>
                    </a:lnTo>
                    <a:lnTo>
                      <a:pt x="21" y="82"/>
                    </a:lnTo>
                    <a:lnTo>
                      <a:pt x="26" y="91"/>
                    </a:lnTo>
                    <a:lnTo>
                      <a:pt x="32" y="99"/>
                    </a:lnTo>
                    <a:lnTo>
                      <a:pt x="38" y="108"/>
                    </a:lnTo>
                    <a:lnTo>
                      <a:pt x="45" y="116"/>
                    </a:lnTo>
                    <a:lnTo>
                      <a:pt x="52" y="123"/>
                    </a:lnTo>
                    <a:lnTo>
                      <a:pt x="59" y="131"/>
                    </a:lnTo>
                    <a:lnTo>
                      <a:pt x="66" y="137"/>
                    </a:lnTo>
                    <a:lnTo>
                      <a:pt x="65" y="139"/>
                    </a:lnTo>
                    <a:lnTo>
                      <a:pt x="58" y="132"/>
                    </a:lnTo>
                    <a:lnTo>
                      <a:pt x="51" y="125"/>
                    </a:lnTo>
                    <a:lnTo>
                      <a:pt x="44" y="117"/>
                    </a:lnTo>
                    <a:lnTo>
                      <a:pt x="37" y="109"/>
                    </a:lnTo>
                    <a:lnTo>
                      <a:pt x="31" y="100"/>
                    </a:lnTo>
                    <a:lnTo>
                      <a:pt x="25" y="92"/>
                    </a:lnTo>
                    <a:lnTo>
                      <a:pt x="19" y="83"/>
                    </a:lnTo>
                    <a:lnTo>
                      <a:pt x="15" y="74"/>
                    </a:lnTo>
                    <a:lnTo>
                      <a:pt x="10" y="64"/>
                    </a:lnTo>
                    <a:lnTo>
                      <a:pt x="7" y="55"/>
                    </a:lnTo>
                    <a:lnTo>
                      <a:pt x="4" y="46"/>
                    </a:lnTo>
                    <a:lnTo>
                      <a:pt x="2" y="37"/>
                    </a:lnTo>
                    <a:lnTo>
                      <a:pt x="0" y="27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79" name="Freeform 311">
                <a:extLst>
                  <a:ext uri="{FF2B5EF4-FFF2-40B4-BE49-F238E27FC236}">
                    <a16:creationId xmlns:a16="http://schemas.microsoft.com/office/drawing/2014/main" id="{29C781CC-2220-1073-1C1F-3B39FC738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771"/>
                <a:ext cx="39" cy="53"/>
              </a:xfrm>
              <a:custGeom>
                <a:avLst/>
                <a:gdLst>
                  <a:gd name="T0" fmla="*/ 37 w 39"/>
                  <a:gd name="T1" fmla="*/ 0 h 53"/>
                  <a:gd name="T2" fmla="*/ 37 w 39"/>
                  <a:gd name="T3" fmla="*/ 2 h 53"/>
                  <a:gd name="T4" fmla="*/ 34 w 39"/>
                  <a:gd name="T5" fmla="*/ 4 h 53"/>
                  <a:gd name="T6" fmla="*/ 31 w 39"/>
                  <a:gd name="T7" fmla="*/ 6 h 53"/>
                  <a:gd name="T8" fmla="*/ 28 w 39"/>
                  <a:gd name="T9" fmla="*/ 9 h 53"/>
                  <a:gd name="T10" fmla="*/ 25 w 39"/>
                  <a:gd name="T11" fmla="*/ 12 h 53"/>
                  <a:gd name="T12" fmla="*/ 22 w 39"/>
                  <a:gd name="T13" fmla="*/ 15 h 53"/>
                  <a:gd name="T14" fmla="*/ 19 w 39"/>
                  <a:gd name="T15" fmla="*/ 18 h 53"/>
                  <a:gd name="T16" fmla="*/ 17 w 39"/>
                  <a:gd name="T17" fmla="*/ 21 h 53"/>
                  <a:gd name="T18" fmla="*/ 14 w 39"/>
                  <a:gd name="T19" fmla="*/ 25 h 53"/>
                  <a:gd name="T20" fmla="*/ 12 w 39"/>
                  <a:gd name="T21" fmla="*/ 28 h 53"/>
                  <a:gd name="T22" fmla="*/ 9 w 39"/>
                  <a:gd name="T23" fmla="*/ 32 h 53"/>
                  <a:gd name="T24" fmla="*/ 7 w 39"/>
                  <a:gd name="T25" fmla="*/ 35 h 53"/>
                  <a:gd name="T26" fmla="*/ 6 w 39"/>
                  <a:gd name="T27" fmla="*/ 39 h 53"/>
                  <a:gd name="T28" fmla="*/ 4 w 39"/>
                  <a:gd name="T29" fmla="*/ 43 h 53"/>
                  <a:gd name="T30" fmla="*/ 3 w 39"/>
                  <a:gd name="T31" fmla="*/ 46 h 53"/>
                  <a:gd name="T32" fmla="*/ 2 w 39"/>
                  <a:gd name="T33" fmla="*/ 49 h 53"/>
                  <a:gd name="T34" fmla="*/ 1 w 39"/>
                  <a:gd name="T35" fmla="*/ 52 h 53"/>
                  <a:gd name="T36" fmla="*/ 0 w 39"/>
                  <a:gd name="T37" fmla="*/ 52 h 53"/>
                  <a:gd name="T38" fmla="*/ 0 w 39"/>
                  <a:gd name="T39" fmla="*/ 49 h 53"/>
                  <a:gd name="T40" fmla="*/ 1 w 39"/>
                  <a:gd name="T41" fmla="*/ 45 h 53"/>
                  <a:gd name="T42" fmla="*/ 3 w 39"/>
                  <a:gd name="T43" fmla="*/ 42 h 53"/>
                  <a:gd name="T44" fmla="*/ 4 w 39"/>
                  <a:gd name="T45" fmla="*/ 38 h 53"/>
                  <a:gd name="T46" fmla="*/ 6 w 39"/>
                  <a:gd name="T47" fmla="*/ 34 h 53"/>
                  <a:gd name="T48" fmla="*/ 8 w 39"/>
                  <a:gd name="T49" fmla="*/ 31 h 53"/>
                  <a:gd name="T50" fmla="*/ 10 w 39"/>
                  <a:gd name="T51" fmla="*/ 27 h 53"/>
                  <a:gd name="T52" fmla="*/ 12 w 39"/>
                  <a:gd name="T53" fmla="*/ 24 h 53"/>
                  <a:gd name="T54" fmla="*/ 15 w 39"/>
                  <a:gd name="T55" fmla="*/ 20 h 53"/>
                  <a:gd name="T56" fmla="*/ 18 w 39"/>
                  <a:gd name="T57" fmla="*/ 17 h 53"/>
                  <a:gd name="T58" fmla="*/ 21 w 39"/>
                  <a:gd name="T59" fmla="*/ 13 h 53"/>
                  <a:gd name="T60" fmla="*/ 24 w 39"/>
                  <a:gd name="T61" fmla="*/ 10 h 53"/>
                  <a:gd name="T62" fmla="*/ 27 w 39"/>
                  <a:gd name="T63" fmla="*/ 8 h 53"/>
                  <a:gd name="T64" fmla="*/ 30 w 39"/>
                  <a:gd name="T65" fmla="*/ 5 h 53"/>
                  <a:gd name="T66" fmla="*/ 33 w 39"/>
                  <a:gd name="T67" fmla="*/ 2 h 53"/>
                  <a:gd name="T68" fmla="*/ 36 w 39"/>
                  <a:gd name="T69" fmla="*/ 0 h 53"/>
                  <a:gd name="T70" fmla="*/ 37 w 39"/>
                  <a:gd name="T71" fmla="*/ 2 h 53"/>
                  <a:gd name="T72" fmla="*/ 36 w 39"/>
                  <a:gd name="T73" fmla="*/ 0 h 53"/>
                  <a:gd name="T74" fmla="*/ 37 w 39"/>
                  <a:gd name="T75" fmla="*/ 0 h 53"/>
                  <a:gd name="T76" fmla="*/ 38 w 39"/>
                  <a:gd name="T77" fmla="*/ 1 h 53"/>
                  <a:gd name="T78" fmla="*/ 38 w 39"/>
                  <a:gd name="T79" fmla="*/ 1 h 53"/>
                  <a:gd name="T80" fmla="*/ 37 w 39"/>
                  <a:gd name="T81" fmla="*/ 2 h 53"/>
                  <a:gd name="T82" fmla="*/ 37 w 39"/>
                  <a:gd name="T8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9" h="53">
                    <a:moveTo>
                      <a:pt x="37" y="0"/>
                    </a:moveTo>
                    <a:lnTo>
                      <a:pt x="37" y="2"/>
                    </a:lnTo>
                    <a:lnTo>
                      <a:pt x="34" y="4"/>
                    </a:lnTo>
                    <a:lnTo>
                      <a:pt x="31" y="6"/>
                    </a:lnTo>
                    <a:lnTo>
                      <a:pt x="28" y="9"/>
                    </a:lnTo>
                    <a:lnTo>
                      <a:pt x="25" y="12"/>
                    </a:lnTo>
                    <a:lnTo>
                      <a:pt x="22" y="15"/>
                    </a:lnTo>
                    <a:lnTo>
                      <a:pt x="19" y="18"/>
                    </a:lnTo>
                    <a:lnTo>
                      <a:pt x="17" y="21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9" y="32"/>
                    </a:lnTo>
                    <a:lnTo>
                      <a:pt x="7" y="35"/>
                    </a:lnTo>
                    <a:lnTo>
                      <a:pt x="6" y="39"/>
                    </a:lnTo>
                    <a:lnTo>
                      <a:pt x="4" y="43"/>
                    </a:lnTo>
                    <a:lnTo>
                      <a:pt x="3" y="46"/>
                    </a:lnTo>
                    <a:lnTo>
                      <a:pt x="2" y="49"/>
                    </a:lnTo>
                    <a:lnTo>
                      <a:pt x="1" y="52"/>
                    </a:lnTo>
                    <a:lnTo>
                      <a:pt x="0" y="52"/>
                    </a:lnTo>
                    <a:lnTo>
                      <a:pt x="0" y="49"/>
                    </a:lnTo>
                    <a:lnTo>
                      <a:pt x="1" y="45"/>
                    </a:lnTo>
                    <a:lnTo>
                      <a:pt x="3" y="42"/>
                    </a:lnTo>
                    <a:lnTo>
                      <a:pt x="4" y="38"/>
                    </a:lnTo>
                    <a:lnTo>
                      <a:pt x="6" y="34"/>
                    </a:lnTo>
                    <a:lnTo>
                      <a:pt x="8" y="31"/>
                    </a:lnTo>
                    <a:lnTo>
                      <a:pt x="10" y="27"/>
                    </a:lnTo>
                    <a:lnTo>
                      <a:pt x="12" y="24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21" y="13"/>
                    </a:lnTo>
                    <a:lnTo>
                      <a:pt x="24" y="10"/>
                    </a:lnTo>
                    <a:lnTo>
                      <a:pt x="27" y="8"/>
                    </a:lnTo>
                    <a:lnTo>
                      <a:pt x="30" y="5"/>
                    </a:lnTo>
                    <a:lnTo>
                      <a:pt x="33" y="2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7" y="2"/>
                    </a:lnTo>
                    <a:lnTo>
                      <a:pt x="37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80" name="Freeform 312">
                <a:extLst>
                  <a:ext uri="{FF2B5EF4-FFF2-40B4-BE49-F238E27FC236}">
                    <a16:creationId xmlns:a16="http://schemas.microsoft.com/office/drawing/2014/main" id="{FA42E23E-6E71-0948-8A00-DF8A93A18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731"/>
                <a:ext cx="21" cy="43"/>
              </a:xfrm>
              <a:custGeom>
                <a:avLst/>
                <a:gdLst>
                  <a:gd name="T0" fmla="*/ 4 w 21"/>
                  <a:gd name="T1" fmla="*/ 0 h 43"/>
                  <a:gd name="T2" fmla="*/ 5 w 21"/>
                  <a:gd name="T3" fmla="*/ 2 h 43"/>
                  <a:gd name="T4" fmla="*/ 4 w 21"/>
                  <a:gd name="T5" fmla="*/ 4 h 43"/>
                  <a:gd name="T6" fmla="*/ 3 w 21"/>
                  <a:gd name="T7" fmla="*/ 7 h 43"/>
                  <a:gd name="T8" fmla="*/ 2 w 21"/>
                  <a:gd name="T9" fmla="*/ 9 h 43"/>
                  <a:gd name="T10" fmla="*/ 2 w 21"/>
                  <a:gd name="T11" fmla="*/ 12 h 43"/>
                  <a:gd name="T12" fmla="*/ 2 w 21"/>
                  <a:gd name="T13" fmla="*/ 15 h 43"/>
                  <a:gd name="T14" fmla="*/ 2 w 21"/>
                  <a:gd name="T15" fmla="*/ 18 h 43"/>
                  <a:gd name="T16" fmla="*/ 3 w 21"/>
                  <a:gd name="T17" fmla="*/ 21 h 43"/>
                  <a:gd name="T18" fmla="*/ 3 w 21"/>
                  <a:gd name="T19" fmla="*/ 24 h 43"/>
                  <a:gd name="T20" fmla="*/ 4 w 21"/>
                  <a:gd name="T21" fmla="*/ 27 h 43"/>
                  <a:gd name="T22" fmla="*/ 5 w 21"/>
                  <a:gd name="T23" fmla="*/ 29 h 43"/>
                  <a:gd name="T24" fmla="*/ 7 w 21"/>
                  <a:gd name="T25" fmla="*/ 32 h 43"/>
                  <a:gd name="T26" fmla="*/ 9 w 21"/>
                  <a:gd name="T27" fmla="*/ 34 h 43"/>
                  <a:gd name="T28" fmla="*/ 11 w 21"/>
                  <a:gd name="T29" fmla="*/ 36 h 43"/>
                  <a:gd name="T30" fmla="*/ 14 w 21"/>
                  <a:gd name="T31" fmla="*/ 38 h 43"/>
                  <a:gd name="T32" fmla="*/ 16 w 21"/>
                  <a:gd name="T33" fmla="*/ 39 h 43"/>
                  <a:gd name="T34" fmla="*/ 20 w 21"/>
                  <a:gd name="T35" fmla="*/ 40 h 43"/>
                  <a:gd name="T36" fmla="*/ 20 w 21"/>
                  <a:gd name="T37" fmla="*/ 42 h 43"/>
                  <a:gd name="T38" fmla="*/ 16 w 21"/>
                  <a:gd name="T39" fmla="*/ 41 h 43"/>
                  <a:gd name="T40" fmla="*/ 13 w 21"/>
                  <a:gd name="T41" fmla="*/ 39 h 43"/>
                  <a:gd name="T42" fmla="*/ 10 w 21"/>
                  <a:gd name="T43" fmla="*/ 38 h 43"/>
                  <a:gd name="T44" fmla="*/ 8 w 21"/>
                  <a:gd name="T45" fmla="*/ 36 h 43"/>
                  <a:gd name="T46" fmla="*/ 6 w 21"/>
                  <a:gd name="T47" fmla="*/ 33 h 43"/>
                  <a:gd name="T48" fmla="*/ 4 w 21"/>
                  <a:gd name="T49" fmla="*/ 30 h 43"/>
                  <a:gd name="T50" fmla="*/ 3 w 21"/>
                  <a:gd name="T51" fmla="*/ 28 h 43"/>
                  <a:gd name="T52" fmla="*/ 2 w 21"/>
                  <a:gd name="T53" fmla="*/ 24 h 43"/>
                  <a:gd name="T54" fmla="*/ 1 w 21"/>
                  <a:gd name="T55" fmla="*/ 21 h 43"/>
                  <a:gd name="T56" fmla="*/ 1 w 21"/>
                  <a:gd name="T57" fmla="*/ 18 h 43"/>
                  <a:gd name="T58" fmla="*/ 0 w 21"/>
                  <a:gd name="T59" fmla="*/ 15 h 43"/>
                  <a:gd name="T60" fmla="*/ 1 w 21"/>
                  <a:gd name="T61" fmla="*/ 12 h 43"/>
                  <a:gd name="T62" fmla="*/ 1 w 21"/>
                  <a:gd name="T63" fmla="*/ 9 h 43"/>
                  <a:gd name="T64" fmla="*/ 2 w 21"/>
                  <a:gd name="T65" fmla="*/ 6 h 43"/>
                  <a:gd name="T66" fmla="*/ 2 w 21"/>
                  <a:gd name="T67" fmla="*/ 3 h 43"/>
                  <a:gd name="T68" fmla="*/ 3 w 21"/>
                  <a:gd name="T69" fmla="*/ 1 h 43"/>
                  <a:gd name="T70" fmla="*/ 4 w 21"/>
                  <a:gd name="T71" fmla="*/ 2 h 43"/>
                  <a:gd name="T72" fmla="*/ 3 w 21"/>
                  <a:gd name="T73" fmla="*/ 1 h 43"/>
                  <a:gd name="T74" fmla="*/ 4 w 21"/>
                  <a:gd name="T75" fmla="*/ 0 h 43"/>
                  <a:gd name="T76" fmla="*/ 4 w 21"/>
                  <a:gd name="T77" fmla="*/ 1 h 43"/>
                  <a:gd name="T78" fmla="*/ 5 w 21"/>
                  <a:gd name="T79" fmla="*/ 1 h 43"/>
                  <a:gd name="T80" fmla="*/ 5 w 21"/>
                  <a:gd name="T81" fmla="*/ 2 h 43"/>
                  <a:gd name="T82" fmla="*/ 4 w 21"/>
                  <a:gd name="T8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" h="43">
                    <a:moveTo>
                      <a:pt x="4" y="0"/>
                    </a:moveTo>
                    <a:lnTo>
                      <a:pt x="5" y="2"/>
                    </a:lnTo>
                    <a:lnTo>
                      <a:pt x="4" y="4"/>
                    </a:lnTo>
                    <a:lnTo>
                      <a:pt x="3" y="7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2" y="15"/>
                    </a:lnTo>
                    <a:lnTo>
                      <a:pt x="2" y="18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4" y="27"/>
                    </a:lnTo>
                    <a:lnTo>
                      <a:pt x="5" y="29"/>
                    </a:lnTo>
                    <a:lnTo>
                      <a:pt x="7" y="32"/>
                    </a:lnTo>
                    <a:lnTo>
                      <a:pt x="9" y="34"/>
                    </a:lnTo>
                    <a:lnTo>
                      <a:pt x="11" y="36"/>
                    </a:lnTo>
                    <a:lnTo>
                      <a:pt x="14" y="38"/>
                    </a:lnTo>
                    <a:lnTo>
                      <a:pt x="16" y="39"/>
                    </a:lnTo>
                    <a:lnTo>
                      <a:pt x="20" y="40"/>
                    </a:lnTo>
                    <a:lnTo>
                      <a:pt x="20" y="42"/>
                    </a:lnTo>
                    <a:lnTo>
                      <a:pt x="16" y="41"/>
                    </a:lnTo>
                    <a:lnTo>
                      <a:pt x="13" y="39"/>
                    </a:lnTo>
                    <a:lnTo>
                      <a:pt x="10" y="38"/>
                    </a:lnTo>
                    <a:lnTo>
                      <a:pt x="8" y="36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3" y="28"/>
                    </a:lnTo>
                    <a:lnTo>
                      <a:pt x="2" y="24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4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81" name="Freeform 313">
                <a:extLst>
                  <a:ext uri="{FF2B5EF4-FFF2-40B4-BE49-F238E27FC236}">
                    <a16:creationId xmlns:a16="http://schemas.microsoft.com/office/drawing/2014/main" id="{FCCC3F64-CD78-AC55-1473-98B783583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1665"/>
                <a:ext cx="79" cy="69"/>
              </a:xfrm>
              <a:custGeom>
                <a:avLst/>
                <a:gdLst>
                  <a:gd name="T0" fmla="*/ 0 w 79"/>
                  <a:gd name="T1" fmla="*/ 0 h 69"/>
                  <a:gd name="T2" fmla="*/ 1 w 79"/>
                  <a:gd name="T3" fmla="*/ 1 h 69"/>
                  <a:gd name="T4" fmla="*/ 5 w 79"/>
                  <a:gd name="T5" fmla="*/ 10 h 69"/>
                  <a:gd name="T6" fmla="*/ 9 w 79"/>
                  <a:gd name="T7" fmla="*/ 18 h 69"/>
                  <a:gd name="T8" fmla="*/ 13 w 79"/>
                  <a:gd name="T9" fmla="*/ 25 h 69"/>
                  <a:gd name="T10" fmla="*/ 17 w 79"/>
                  <a:gd name="T11" fmla="*/ 32 h 69"/>
                  <a:gd name="T12" fmla="*/ 21 w 79"/>
                  <a:gd name="T13" fmla="*/ 37 h 69"/>
                  <a:gd name="T14" fmla="*/ 24 w 79"/>
                  <a:gd name="T15" fmla="*/ 42 h 69"/>
                  <a:gd name="T16" fmla="*/ 29 w 79"/>
                  <a:gd name="T17" fmla="*/ 46 h 69"/>
                  <a:gd name="T18" fmla="*/ 33 w 79"/>
                  <a:gd name="T19" fmla="*/ 50 h 69"/>
                  <a:gd name="T20" fmla="*/ 38 w 79"/>
                  <a:gd name="T21" fmla="*/ 53 h 69"/>
                  <a:gd name="T22" fmla="*/ 43 w 79"/>
                  <a:gd name="T23" fmla="*/ 56 h 69"/>
                  <a:gd name="T24" fmla="*/ 47 w 79"/>
                  <a:gd name="T25" fmla="*/ 58 h 69"/>
                  <a:gd name="T26" fmla="*/ 53 w 79"/>
                  <a:gd name="T27" fmla="*/ 60 h 69"/>
                  <a:gd name="T28" fmla="*/ 58 w 79"/>
                  <a:gd name="T29" fmla="*/ 62 h 69"/>
                  <a:gd name="T30" fmla="*/ 64 w 79"/>
                  <a:gd name="T31" fmla="*/ 64 h 69"/>
                  <a:gd name="T32" fmla="*/ 71 w 79"/>
                  <a:gd name="T33" fmla="*/ 65 h 69"/>
                  <a:gd name="T34" fmla="*/ 78 w 79"/>
                  <a:gd name="T35" fmla="*/ 66 h 69"/>
                  <a:gd name="T36" fmla="*/ 78 w 79"/>
                  <a:gd name="T37" fmla="*/ 68 h 69"/>
                  <a:gd name="T38" fmla="*/ 70 w 79"/>
                  <a:gd name="T39" fmla="*/ 67 h 69"/>
                  <a:gd name="T40" fmla="*/ 64 w 79"/>
                  <a:gd name="T41" fmla="*/ 65 h 69"/>
                  <a:gd name="T42" fmla="*/ 58 w 79"/>
                  <a:gd name="T43" fmla="*/ 64 h 69"/>
                  <a:gd name="T44" fmla="*/ 52 w 79"/>
                  <a:gd name="T45" fmla="*/ 62 h 69"/>
                  <a:gd name="T46" fmla="*/ 47 w 79"/>
                  <a:gd name="T47" fmla="*/ 60 h 69"/>
                  <a:gd name="T48" fmla="*/ 42 w 79"/>
                  <a:gd name="T49" fmla="*/ 57 h 69"/>
                  <a:gd name="T50" fmla="*/ 37 w 79"/>
                  <a:gd name="T51" fmla="*/ 55 h 69"/>
                  <a:gd name="T52" fmla="*/ 32 w 79"/>
                  <a:gd name="T53" fmla="*/ 51 h 69"/>
                  <a:gd name="T54" fmla="*/ 28 w 79"/>
                  <a:gd name="T55" fmla="*/ 48 h 69"/>
                  <a:gd name="T56" fmla="*/ 23 w 79"/>
                  <a:gd name="T57" fmla="*/ 43 h 69"/>
                  <a:gd name="T58" fmla="*/ 19 w 79"/>
                  <a:gd name="T59" fmla="*/ 38 h 69"/>
                  <a:gd name="T60" fmla="*/ 15 w 79"/>
                  <a:gd name="T61" fmla="*/ 33 h 69"/>
                  <a:gd name="T62" fmla="*/ 11 w 79"/>
                  <a:gd name="T63" fmla="*/ 26 h 69"/>
                  <a:gd name="T64" fmla="*/ 7 w 79"/>
                  <a:gd name="T65" fmla="*/ 19 h 69"/>
                  <a:gd name="T66" fmla="*/ 3 w 79"/>
                  <a:gd name="T67" fmla="*/ 11 h 69"/>
                  <a:gd name="T68" fmla="*/ 0 w 79"/>
                  <a:gd name="T69" fmla="*/ 2 h 69"/>
                  <a:gd name="T70" fmla="*/ 1 w 79"/>
                  <a:gd name="T71" fmla="*/ 2 h 69"/>
                  <a:gd name="T72" fmla="*/ 0 w 79"/>
                  <a:gd name="T73" fmla="*/ 2 h 69"/>
                  <a:gd name="T74" fmla="*/ 0 w 79"/>
                  <a:gd name="T75" fmla="*/ 1 h 69"/>
                  <a:gd name="T76" fmla="*/ 0 w 79"/>
                  <a:gd name="T77" fmla="*/ 1 h 69"/>
                  <a:gd name="T78" fmla="*/ 1 w 79"/>
                  <a:gd name="T79" fmla="*/ 0 h 69"/>
                  <a:gd name="T80" fmla="*/ 1 w 79"/>
                  <a:gd name="T81" fmla="*/ 1 h 69"/>
                  <a:gd name="T82" fmla="*/ 0 w 79"/>
                  <a:gd name="T8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9" h="69">
                    <a:moveTo>
                      <a:pt x="0" y="0"/>
                    </a:moveTo>
                    <a:lnTo>
                      <a:pt x="1" y="1"/>
                    </a:lnTo>
                    <a:lnTo>
                      <a:pt x="5" y="10"/>
                    </a:lnTo>
                    <a:lnTo>
                      <a:pt x="9" y="18"/>
                    </a:lnTo>
                    <a:lnTo>
                      <a:pt x="13" y="25"/>
                    </a:lnTo>
                    <a:lnTo>
                      <a:pt x="17" y="32"/>
                    </a:lnTo>
                    <a:lnTo>
                      <a:pt x="21" y="37"/>
                    </a:lnTo>
                    <a:lnTo>
                      <a:pt x="24" y="42"/>
                    </a:lnTo>
                    <a:lnTo>
                      <a:pt x="29" y="46"/>
                    </a:lnTo>
                    <a:lnTo>
                      <a:pt x="33" y="50"/>
                    </a:lnTo>
                    <a:lnTo>
                      <a:pt x="38" y="53"/>
                    </a:lnTo>
                    <a:lnTo>
                      <a:pt x="43" y="56"/>
                    </a:lnTo>
                    <a:lnTo>
                      <a:pt x="47" y="58"/>
                    </a:lnTo>
                    <a:lnTo>
                      <a:pt x="53" y="60"/>
                    </a:lnTo>
                    <a:lnTo>
                      <a:pt x="58" y="62"/>
                    </a:lnTo>
                    <a:lnTo>
                      <a:pt x="64" y="64"/>
                    </a:lnTo>
                    <a:lnTo>
                      <a:pt x="71" y="65"/>
                    </a:lnTo>
                    <a:lnTo>
                      <a:pt x="78" y="66"/>
                    </a:lnTo>
                    <a:lnTo>
                      <a:pt x="78" y="68"/>
                    </a:lnTo>
                    <a:lnTo>
                      <a:pt x="70" y="67"/>
                    </a:lnTo>
                    <a:lnTo>
                      <a:pt x="64" y="65"/>
                    </a:lnTo>
                    <a:lnTo>
                      <a:pt x="58" y="64"/>
                    </a:lnTo>
                    <a:lnTo>
                      <a:pt x="52" y="62"/>
                    </a:lnTo>
                    <a:lnTo>
                      <a:pt x="47" y="60"/>
                    </a:lnTo>
                    <a:lnTo>
                      <a:pt x="42" y="57"/>
                    </a:lnTo>
                    <a:lnTo>
                      <a:pt x="37" y="55"/>
                    </a:lnTo>
                    <a:lnTo>
                      <a:pt x="32" y="51"/>
                    </a:lnTo>
                    <a:lnTo>
                      <a:pt x="28" y="48"/>
                    </a:lnTo>
                    <a:lnTo>
                      <a:pt x="23" y="43"/>
                    </a:lnTo>
                    <a:lnTo>
                      <a:pt x="19" y="38"/>
                    </a:lnTo>
                    <a:lnTo>
                      <a:pt x="15" y="33"/>
                    </a:lnTo>
                    <a:lnTo>
                      <a:pt x="11" y="26"/>
                    </a:lnTo>
                    <a:lnTo>
                      <a:pt x="7" y="19"/>
                    </a:lnTo>
                    <a:lnTo>
                      <a:pt x="3" y="1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82" name="Freeform 314">
                <a:extLst>
                  <a:ext uri="{FF2B5EF4-FFF2-40B4-BE49-F238E27FC236}">
                    <a16:creationId xmlns:a16="http://schemas.microsoft.com/office/drawing/2014/main" id="{9DB5E494-00CD-33BC-2767-4D28E9157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4" y="1629"/>
                <a:ext cx="61" cy="42"/>
              </a:xfrm>
              <a:custGeom>
                <a:avLst/>
                <a:gdLst>
                  <a:gd name="T0" fmla="*/ 0 w 61"/>
                  <a:gd name="T1" fmla="*/ 1 h 42"/>
                  <a:gd name="T2" fmla="*/ 1 w 61"/>
                  <a:gd name="T3" fmla="*/ 0 h 42"/>
                  <a:gd name="T4" fmla="*/ 3 w 61"/>
                  <a:gd name="T5" fmla="*/ 3 h 42"/>
                  <a:gd name="T6" fmla="*/ 5 w 61"/>
                  <a:gd name="T7" fmla="*/ 5 h 42"/>
                  <a:gd name="T8" fmla="*/ 7 w 61"/>
                  <a:gd name="T9" fmla="*/ 8 h 42"/>
                  <a:gd name="T10" fmla="*/ 9 w 61"/>
                  <a:gd name="T11" fmla="*/ 11 h 42"/>
                  <a:gd name="T12" fmla="*/ 11 w 61"/>
                  <a:gd name="T13" fmla="*/ 15 h 42"/>
                  <a:gd name="T14" fmla="*/ 14 w 61"/>
                  <a:gd name="T15" fmla="*/ 19 h 42"/>
                  <a:gd name="T16" fmla="*/ 17 w 61"/>
                  <a:gd name="T17" fmla="*/ 23 h 42"/>
                  <a:gd name="T18" fmla="*/ 19 w 61"/>
                  <a:gd name="T19" fmla="*/ 26 h 42"/>
                  <a:gd name="T20" fmla="*/ 23 w 61"/>
                  <a:gd name="T21" fmla="*/ 29 h 42"/>
                  <a:gd name="T22" fmla="*/ 27 w 61"/>
                  <a:gd name="T23" fmla="*/ 32 h 42"/>
                  <a:gd name="T24" fmla="*/ 31 w 61"/>
                  <a:gd name="T25" fmla="*/ 35 h 42"/>
                  <a:gd name="T26" fmla="*/ 35 w 61"/>
                  <a:gd name="T27" fmla="*/ 37 h 42"/>
                  <a:gd name="T28" fmla="*/ 40 w 61"/>
                  <a:gd name="T29" fmla="*/ 38 h 42"/>
                  <a:gd name="T30" fmla="*/ 46 w 61"/>
                  <a:gd name="T31" fmla="*/ 39 h 42"/>
                  <a:gd name="T32" fmla="*/ 52 w 61"/>
                  <a:gd name="T33" fmla="*/ 38 h 42"/>
                  <a:gd name="T34" fmla="*/ 59 w 61"/>
                  <a:gd name="T35" fmla="*/ 36 h 42"/>
                  <a:gd name="T36" fmla="*/ 60 w 61"/>
                  <a:gd name="T37" fmla="*/ 38 h 42"/>
                  <a:gd name="T38" fmla="*/ 53 w 61"/>
                  <a:gd name="T39" fmla="*/ 40 h 42"/>
                  <a:gd name="T40" fmla="*/ 46 w 61"/>
                  <a:gd name="T41" fmla="*/ 41 h 42"/>
                  <a:gd name="T42" fmla="*/ 40 w 61"/>
                  <a:gd name="T43" fmla="*/ 40 h 42"/>
                  <a:gd name="T44" fmla="*/ 35 w 61"/>
                  <a:gd name="T45" fmla="*/ 39 h 42"/>
                  <a:gd name="T46" fmla="*/ 30 w 61"/>
                  <a:gd name="T47" fmla="*/ 37 h 42"/>
                  <a:gd name="T48" fmla="*/ 26 w 61"/>
                  <a:gd name="T49" fmla="*/ 34 h 42"/>
                  <a:gd name="T50" fmla="*/ 22 w 61"/>
                  <a:gd name="T51" fmla="*/ 31 h 42"/>
                  <a:gd name="T52" fmla="*/ 18 w 61"/>
                  <a:gd name="T53" fmla="*/ 27 h 42"/>
                  <a:gd name="T54" fmla="*/ 15 w 61"/>
                  <a:gd name="T55" fmla="*/ 24 h 42"/>
                  <a:gd name="T56" fmla="*/ 12 w 61"/>
                  <a:gd name="T57" fmla="*/ 20 h 42"/>
                  <a:gd name="T58" fmla="*/ 10 w 61"/>
                  <a:gd name="T59" fmla="*/ 16 h 42"/>
                  <a:gd name="T60" fmla="*/ 8 w 61"/>
                  <a:gd name="T61" fmla="*/ 12 h 42"/>
                  <a:gd name="T62" fmla="*/ 5 w 61"/>
                  <a:gd name="T63" fmla="*/ 9 h 42"/>
                  <a:gd name="T64" fmla="*/ 3 w 61"/>
                  <a:gd name="T65" fmla="*/ 6 h 42"/>
                  <a:gd name="T66" fmla="*/ 1 w 61"/>
                  <a:gd name="T67" fmla="*/ 3 h 42"/>
                  <a:gd name="T68" fmla="*/ 0 w 61"/>
                  <a:gd name="T69" fmla="*/ 2 h 42"/>
                  <a:gd name="T70" fmla="*/ 1 w 61"/>
                  <a:gd name="T71" fmla="*/ 1 h 42"/>
                  <a:gd name="T72" fmla="*/ 0 w 61"/>
                  <a:gd name="T73" fmla="*/ 2 h 42"/>
                  <a:gd name="T74" fmla="*/ 0 w 61"/>
                  <a:gd name="T75" fmla="*/ 1 h 42"/>
                  <a:gd name="T76" fmla="*/ 0 w 61"/>
                  <a:gd name="T77" fmla="*/ 1 h 42"/>
                  <a:gd name="T78" fmla="*/ 0 w 61"/>
                  <a:gd name="T79" fmla="*/ 0 h 42"/>
                  <a:gd name="T80" fmla="*/ 1 w 61"/>
                  <a:gd name="T81" fmla="*/ 0 h 42"/>
                  <a:gd name="T82" fmla="*/ 0 w 61"/>
                  <a:gd name="T83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1" h="42">
                    <a:moveTo>
                      <a:pt x="0" y="1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9" y="11"/>
                    </a:lnTo>
                    <a:lnTo>
                      <a:pt x="11" y="15"/>
                    </a:lnTo>
                    <a:lnTo>
                      <a:pt x="14" y="19"/>
                    </a:lnTo>
                    <a:lnTo>
                      <a:pt x="17" y="23"/>
                    </a:lnTo>
                    <a:lnTo>
                      <a:pt x="19" y="26"/>
                    </a:lnTo>
                    <a:lnTo>
                      <a:pt x="23" y="29"/>
                    </a:lnTo>
                    <a:lnTo>
                      <a:pt x="27" y="32"/>
                    </a:lnTo>
                    <a:lnTo>
                      <a:pt x="31" y="35"/>
                    </a:lnTo>
                    <a:lnTo>
                      <a:pt x="35" y="37"/>
                    </a:lnTo>
                    <a:lnTo>
                      <a:pt x="40" y="38"/>
                    </a:lnTo>
                    <a:lnTo>
                      <a:pt x="46" y="39"/>
                    </a:lnTo>
                    <a:lnTo>
                      <a:pt x="52" y="38"/>
                    </a:lnTo>
                    <a:lnTo>
                      <a:pt x="59" y="36"/>
                    </a:lnTo>
                    <a:lnTo>
                      <a:pt x="60" y="38"/>
                    </a:lnTo>
                    <a:lnTo>
                      <a:pt x="53" y="40"/>
                    </a:lnTo>
                    <a:lnTo>
                      <a:pt x="46" y="41"/>
                    </a:lnTo>
                    <a:lnTo>
                      <a:pt x="40" y="40"/>
                    </a:lnTo>
                    <a:lnTo>
                      <a:pt x="35" y="39"/>
                    </a:lnTo>
                    <a:lnTo>
                      <a:pt x="30" y="37"/>
                    </a:lnTo>
                    <a:lnTo>
                      <a:pt x="26" y="34"/>
                    </a:lnTo>
                    <a:lnTo>
                      <a:pt x="22" y="31"/>
                    </a:lnTo>
                    <a:lnTo>
                      <a:pt x="18" y="27"/>
                    </a:lnTo>
                    <a:lnTo>
                      <a:pt x="15" y="24"/>
                    </a:lnTo>
                    <a:lnTo>
                      <a:pt x="12" y="20"/>
                    </a:lnTo>
                    <a:lnTo>
                      <a:pt x="10" y="16"/>
                    </a:lnTo>
                    <a:lnTo>
                      <a:pt x="8" y="12"/>
                    </a:lnTo>
                    <a:lnTo>
                      <a:pt x="5" y="9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83" name="Freeform 315">
                <a:extLst>
                  <a:ext uri="{FF2B5EF4-FFF2-40B4-BE49-F238E27FC236}">
                    <a16:creationId xmlns:a16="http://schemas.microsoft.com/office/drawing/2014/main" id="{720F4A8F-6E36-B9B7-7BF3-E318E333D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630"/>
                <a:ext cx="119" cy="43"/>
              </a:xfrm>
              <a:custGeom>
                <a:avLst/>
                <a:gdLst>
                  <a:gd name="T0" fmla="*/ 1 w 119"/>
                  <a:gd name="T1" fmla="*/ 34 h 43"/>
                  <a:gd name="T2" fmla="*/ 2 w 119"/>
                  <a:gd name="T3" fmla="*/ 34 h 43"/>
                  <a:gd name="T4" fmla="*/ 6 w 119"/>
                  <a:gd name="T5" fmla="*/ 36 h 43"/>
                  <a:gd name="T6" fmla="*/ 12 w 119"/>
                  <a:gd name="T7" fmla="*/ 38 h 43"/>
                  <a:gd name="T8" fmla="*/ 19 w 119"/>
                  <a:gd name="T9" fmla="*/ 39 h 43"/>
                  <a:gd name="T10" fmla="*/ 27 w 119"/>
                  <a:gd name="T11" fmla="*/ 40 h 43"/>
                  <a:gd name="T12" fmla="*/ 36 w 119"/>
                  <a:gd name="T13" fmla="*/ 40 h 43"/>
                  <a:gd name="T14" fmla="*/ 45 w 119"/>
                  <a:gd name="T15" fmla="*/ 39 h 43"/>
                  <a:gd name="T16" fmla="*/ 54 w 119"/>
                  <a:gd name="T17" fmla="*/ 38 h 43"/>
                  <a:gd name="T18" fmla="*/ 64 w 119"/>
                  <a:gd name="T19" fmla="*/ 36 h 43"/>
                  <a:gd name="T20" fmla="*/ 74 w 119"/>
                  <a:gd name="T21" fmla="*/ 33 h 43"/>
                  <a:gd name="T22" fmla="*/ 83 w 119"/>
                  <a:gd name="T23" fmla="*/ 30 h 43"/>
                  <a:gd name="T24" fmla="*/ 91 w 119"/>
                  <a:gd name="T25" fmla="*/ 26 h 43"/>
                  <a:gd name="T26" fmla="*/ 98 w 119"/>
                  <a:gd name="T27" fmla="*/ 22 h 43"/>
                  <a:gd name="T28" fmla="*/ 105 w 119"/>
                  <a:gd name="T29" fmla="*/ 17 h 43"/>
                  <a:gd name="T30" fmla="*/ 110 w 119"/>
                  <a:gd name="T31" fmla="*/ 12 h 43"/>
                  <a:gd name="T32" fmla="*/ 114 w 119"/>
                  <a:gd name="T33" fmla="*/ 6 h 43"/>
                  <a:gd name="T34" fmla="*/ 116 w 119"/>
                  <a:gd name="T35" fmla="*/ 0 h 43"/>
                  <a:gd name="T36" fmla="*/ 118 w 119"/>
                  <a:gd name="T37" fmla="*/ 0 h 43"/>
                  <a:gd name="T38" fmla="*/ 115 w 119"/>
                  <a:gd name="T39" fmla="*/ 7 h 43"/>
                  <a:gd name="T40" fmla="*/ 112 w 119"/>
                  <a:gd name="T41" fmla="*/ 13 h 43"/>
                  <a:gd name="T42" fmla="*/ 106 w 119"/>
                  <a:gd name="T43" fmla="*/ 19 h 43"/>
                  <a:gd name="T44" fmla="*/ 99 w 119"/>
                  <a:gd name="T45" fmla="*/ 23 h 43"/>
                  <a:gd name="T46" fmla="*/ 92 w 119"/>
                  <a:gd name="T47" fmla="*/ 28 h 43"/>
                  <a:gd name="T48" fmla="*/ 83 w 119"/>
                  <a:gd name="T49" fmla="*/ 32 h 43"/>
                  <a:gd name="T50" fmla="*/ 74 w 119"/>
                  <a:gd name="T51" fmla="*/ 35 h 43"/>
                  <a:gd name="T52" fmla="*/ 64 w 119"/>
                  <a:gd name="T53" fmla="*/ 37 h 43"/>
                  <a:gd name="T54" fmla="*/ 55 w 119"/>
                  <a:gd name="T55" fmla="*/ 40 h 43"/>
                  <a:gd name="T56" fmla="*/ 45 w 119"/>
                  <a:gd name="T57" fmla="*/ 41 h 43"/>
                  <a:gd name="T58" fmla="*/ 36 w 119"/>
                  <a:gd name="T59" fmla="*/ 42 h 43"/>
                  <a:gd name="T60" fmla="*/ 27 w 119"/>
                  <a:gd name="T61" fmla="*/ 42 h 43"/>
                  <a:gd name="T62" fmla="*/ 19 w 119"/>
                  <a:gd name="T63" fmla="*/ 41 h 43"/>
                  <a:gd name="T64" fmla="*/ 11 w 119"/>
                  <a:gd name="T65" fmla="*/ 40 h 43"/>
                  <a:gd name="T66" fmla="*/ 5 w 119"/>
                  <a:gd name="T67" fmla="*/ 38 h 43"/>
                  <a:gd name="T68" fmla="*/ 1 w 119"/>
                  <a:gd name="T69" fmla="*/ 36 h 43"/>
                  <a:gd name="T70" fmla="*/ 2 w 119"/>
                  <a:gd name="T71" fmla="*/ 36 h 43"/>
                  <a:gd name="T72" fmla="*/ 1 w 119"/>
                  <a:gd name="T73" fmla="*/ 36 h 43"/>
                  <a:gd name="T74" fmla="*/ 0 w 119"/>
                  <a:gd name="T75" fmla="*/ 35 h 43"/>
                  <a:gd name="T76" fmla="*/ 0 w 119"/>
                  <a:gd name="T77" fmla="*/ 35 h 43"/>
                  <a:gd name="T78" fmla="*/ 1 w 119"/>
                  <a:gd name="T79" fmla="*/ 34 h 43"/>
                  <a:gd name="T80" fmla="*/ 2 w 119"/>
                  <a:gd name="T81" fmla="*/ 34 h 43"/>
                  <a:gd name="T82" fmla="*/ 1 w 119"/>
                  <a:gd name="T83" fmla="*/ 3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9" h="43">
                    <a:moveTo>
                      <a:pt x="1" y="34"/>
                    </a:moveTo>
                    <a:lnTo>
                      <a:pt x="2" y="34"/>
                    </a:lnTo>
                    <a:lnTo>
                      <a:pt x="6" y="36"/>
                    </a:lnTo>
                    <a:lnTo>
                      <a:pt x="12" y="38"/>
                    </a:lnTo>
                    <a:lnTo>
                      <a:pt x="19" y="39"/>
                    </a:lnTo>
                    <a:lnTo>
                      <a:pt x="27" y="40"/>
                    </a:lnTo>
                    <a:lnTo>
                      <a:pt x="36" y="40"/>
                    </a:lnTo>
                    <a:lnTo>
                      <a:pt x="45" y="39"/>
                    </a:lnTo>
                    <a:lnTo>
                      <a:pt x="54" y="38"/>
                    </a:lnTo>
                    <a:lnTo>
                      <a:pt x="64" y="36"/>
                    </a:lnTo>
                    <a:lnTo>
                      <a:pt x="74" y="33"/>
                    </a:lnTo>
                    <a:lnTo>
                      <a:pt x="83" y="30"/>
                    </a:lnTo>
                    <a:lnTo>
                      <a:pt x="91" y="26"/>
                    </a:lnTo>
                    <a:lnTo>
                      <a:pt x="98" y="22"/>
                    </a:lnTo>
                    <a:lnTo>
                      <a:pt x="105" y="17"/>
                    </a:lnTo>
                    <a:lnTo>
                      <a:pt x="110" y="12"/>
                    </a:lnTo>
                    <a:lnTo>
                      <a:pt x="114" y="6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5" y="7"/>
                    </a:lnTo>
                    <a:lnTo>
                      <a:pt x="112" y="13"/>
                    </a:lnTo>
                    <a:lnTo>
                      <a:pt x="106" y="19"/>
                    </a:lnTo>
                    <a:lnTo>
                      <a:pt x="99" y="23"/>
                    </a:lnTo>
                    <a:lnTo>
                      <a:pt x="92" y="28"/>
                    </a:lnTo>
                    <a:lnTo>
                      <a:pt x="83" y="32"/>
                    </a:lnTo>
                    <a:lnTo>
                      <a:pt x="74" y="35"/>
                    </a:lnTo>
                    <a:lnTo>
                      <a:pt x="64" y="37"/>
                    </a:lnTo>
                    <a:lnTo>
                      <a:pt x="55" y="40"/>
                    </a:lnTo>
                    <a:lnTo>
                      <a:pt x="45" y="41"/>
                    </a:lnTo>
                    <a:lnTo>
                      <a:pt x="36" y="42"/>
                    </a:lnTo>
                    <a:lnTo>
                      <a:pt x="27" y="42"/>
                    </a:lnTo>
                    <a:lnTo>
                      <a:pt x="19" y="41"/>
                    </a:lnTo>
                    <a:lnTo>
                      <a:pt x="11" y="40"/>
                    </a:lnTo>
                    <a:lnTo>
                      <a:pt x="5" y="38"/>
                    </a:lnTo>
                    <a:lnTo>
                      <a:pt x="1" y="36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1" y="34"/>
                    </a:lnTo>
                    <a:lnTo>
                      <a:pt x="2" y="34"/>
                    </a:lnTo>
                    <a:lnTo>
                      <a:pt x="1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84" name="Freeform 316">
                <a:extLst>
                  <a:ext uri="{FF2B5EF4-FFF2-40B4-BE49-F238E27FC236}">
                    <a16:creationId xmlns:a16="http://schemas.microsoft.com/office/drawing/2014/main" id="{48002E63-E302-F876-4E77-12499CC95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2490"/>
                <a:ext cx="18" cy="17"/>
              </a:xfrm>
              <a:custGeom>
                <a:avLst/>
                <a:gdLst>
                  <a:gd name="T0" fmla="*/ 17 w 18"/>
                  <a:gd name="T1" fmla="*/ 16 h 17"/>
                  <a:gd name="T2" fmla="*/ 12 w 18"/>
                  <a:gd name="T3" fmla="*/ 16 h 17"/>
                  <a:gd name="T4" fmla="*/ 6 w 18"/>
                  <a:gd name="T5" fmla="*/ 14 h 17"/>
                  <a:gd name="T6" fmla="*/ 4 w 18"/>
                  <a:gd name="T7" fmla="*/ 12 h 17"/>
                  <a:gd name="T8" fmla="*/ 0 w 18"/>
                  <a:gd name="T9" fmla="*/ 9 h 17"/>
                  <a:gd name="T10" fmla="*/ 0 w 18"/>
                  <a:gd name="T11" fmla="*/ 5 h 17"/>
                  <a:gd name="T12" fmla="*/ 4 w 18"/>
                  <a:gd name="T13" fmla="*/ 3 h 17"/>
                  <a:gd name="T14" fmla="*/ 9 w 18"/>
                  <a:gd name="T15" fmla="*/ 0 h 17"/>
                  <a:gd name="T16" fmla="*/ 14 w 18"/>
                  <a:gd name="T17" fmla="*/ 0 h 17"/>
                  <a:gd name="T18" fmla="*/ 17 w 18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16"/>
                    </a:moveTo>
                    <a:lnTo>
                      <a:pt x="12" y="16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7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85" name="Freeform 317">
                <a:extLst>
                  <a:ext uri="{FF2B5EF4-FFF2-40B4-BE49-F238E27FC236}">
                    <a16:creationId xmlns:a16="http://schemas.microsoft.com/office/drawing/2014/main" id="{C7B82798-DC3D-2139-DDE9-58884E19A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2486"/>
                <a:ext cx="311" cy="70"/>
              </a:xfrm>
              <a:custGeom>
                <a:avLst/>
                <a:gdLst>
                  <a:gd name="T0" fmla="*/ 304 w 311"/>
                  <a:gd name="T1" fmla="*/ 69 h 70"/>
                  <a:gd name="T2" fmla="*/ 273 w 311"/>
                  <a:gd name="T3" fmla="*/ 67 h 70"/>
                  <a:gd name="T4" fmla="*/ 245 w 311"/>
                  <a:gd name="T5" fmla="*/ 64 h 70"/>
                  <a:gd name="T6" fmla="*/ 219 w 311"/>
                  <a:gd name="T7" fmla="*/ 60 h 70"/>
                  <a:gd name="T8" fmla="*/ 197 w 311"/>
                  <a:gd name="T9" fmla="*/ 56 h 70"/>
                  <a:gd name="T10" fmla="*/ 176 w 311"/>
                  <a:gd name="T11" fmla="*/ 50 h 70"/>
                  <a:gd name="T12" fmla="*/ 158 w 311"/>
                  <a:gd name="T13" fmla="*/ 45 h 70"/>
                  <a:gd name="T14" fmla="*/ 141 w 311"/>
                  <a:gd name="T15" fmla="*/ 39 h 70"/>
                  <a:gd name="T16" fmla="*/ 126 w 311"/>
                  <a:gd name="T17" fmla="*/ 33 h 70"/>
                  <a:gd name="T18" fmla="*/ 111 w 311"/>
                  <a:gd name="T19" fmla="*/ 28 h 70"/>
                  <a:gd name="T20" fmla="*/ 97 w 311"/>
                  <a:gd name="T21" fmla="*/ 23 h 70"/>
                  <a:gd name="T22" fmla="*/ 83 w 311"/>
                  <a:gd name="T23" fmla="*/ 18 h 70"/>
                  <a:gd name="T24" fmla="*/ 68 w 311"/>
                  <a:gd name="T25" fmla="*/ 15 h 70"/>
                  <a:gd name="T26" fmla="*/ 53 w 311"/>
                  <a:gd name="T27" fmla="*/ 12 h 70"/>
                  <a:gd name="T28" fmla="*/ 37 w 311"/>
                  <a:gd name="T29" fmla="*/ 11 h 70"/>
                  <a:gd name="T30" fmla="*/ 20 w 311"/>
                  <a:gd name="T31" fmla="*/ 11 h 70"/>
                  <a:gd name="T32" fmla="*/ 1 w 311"/>
                  <a:gd name="T33" fmla="*/ 12 h 70"/>
                  <a:gd name="T34" fmla="*/ 10 w 311"/>
                  <a:gd name="T35" fmla="*/ 1 h 70"/>
                  <a:gd name="T36" fmla="*/ 29 w 311"/>
                  <a:gd name="T37" fmla="*/ 0 h 70"/>
                  <a:gd name="T38" fmla="*/ 46 w 311"/>
                  <a:gd name="T39" fmla="*/ 1 h 70"/>
                  <a:gd name="T40" fmla="*/ 62 w 311"/>
                  <a:gd name="T41" fmla="*/ 3 h 70"/>
                  <a:gd name="T42" fmla="*/ 77 w 311"/>
                  <a:gd name="T43" fmla="*/ 6 h 70"/>
                  <a:gd name="T44" fmla="*/ 93 w 311"/>
                  <a:gd name="T45" fmla="*/ 10 h 70"/>
                  <a:gd name="T46" fmla="*/ 107 w 311"/>
                  <a:gd name="T47" fmla="*/ 15 h 70"/>
                  <a:gd name="T48" fmla="*/ 122 w 311"/>
                  <a:gd name="T49" fmla="*/ 21 h 70"/>
                  <a:gd name="T50" fmla="*/ 137 w 311"/>
                  <a:gd name="T51" fmla="*/ 26 h 70"/>
                  <a:gd name="T52" fmla="*/ 153 w 311"/>
                  <a:gd name="T53" fmla="*/ 32 h 70"/>
                  <a:gd name="T54" fmla="*/ 170 w 311"/>
                  <a:gd name="T55" fmla="*/ 38 h 70"/>
                  <a:gd name="T56" fmla="*/ 189 w 311"/>
                  <a:gd name="T57" fmla="*/ 43 h 70"/>
                  <a:gd name="T58" fmla="*/ 209 w 311"/>
                  <a:gd name="T59" fmla="*/ 48 h 70"/>
                  <a:gd name="T60" fmla="*/ 234 w 311"/>
                  <a:gd name="T61" fmla="*/ 52 h 70"/>
                  <a:gd name="T62" fmla="*/ 260 w 311"/>
                  <a:gd name="T63" fmla="*/ 55 h 70"/>
                  <a:gd name="T64" fmla="*/ 289 w 311"/>
                  <a:gd name="T65" fmla="*/ 58 h 70"/>
                  <a:gd name="T66" fmla="*/ 308 w 311"/>
                  <a:gd name="T67" fmla="*/ 67 h 70"/>
                  <a:gd name="T68" fmla="*/ 307 w 311"/>
                  <a:gd name="T69" fmla="*/ 59 h 70"/>
                  <a:gd name="T70" fmla="*/ 310 w 311"/>
                  <a:gd name="T71" fmla="*/ 62 h 70"/>
                  <a:gd name="T72" fmla="*/ 309 w 311"/>
                  <a:gd name="T73" fmla="*/ 66 h 70"/>
                  <a:gd name="T74" fmla="*/ 307 w 311"/>
                  <a:gd name="T75" fmla="*/ 68 h 70"/>
                  <a:gd name="T76" fmla="*/ 302 w 311"/>
                  <a:gd name="T77" fmla="*/ 5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1" h="70">
                    <a:moveTo>
                      <a:pt x="302" y="59"/>
                    </a:moveTo>
                    <a:lnTo>
                      <a:pt x="304" y="69"/>
                    </a:lnTo>
                    <a:lnTo>
                      <a:pt x="288" y="68"/>
                    </a:lnTo>
                    <a:lnTo>
                      <a:pt x="273" y="67"/>
                    </a:lnTo>
                    <a:lnTo>
                      <a:pt x="259" y="66"/>
                    </a:lnTo>
                    <a:lnTo>
                      <a:pt x="245" y="64"/>
                    </a:lnTo>
                    <a:lnTo>
                      <a:pt x="231" y="62"/>
                    </a:lnTo>
                    <a:lnTo>
                      <a:pt x="219" y="60"/>
                    </a:lnTo>
                    <a:lnTo>
                      <a:pt x="208" y="58"/>
                    </a:lnTo>
                    <a:lnTo>
                      <a:pt x="197" y="56"/>
                    </a:lnTo>
                    <a:lnTo>
                      <a:pt x="186" y="53"/>
                    </a:lnTo>
                    <a:lnTo>
                      <a:pt x="176" y="50"/>
                    </a:lnTo>
                    <a:lnTo>
                      <a:pt x="167" y="48"/>
                    </a:lnTo>
                    <a:lnTo>
                      <a:pt x="158" y="45"/>
                    </a:lnTo>
                    <a:lnTo>
                      <a:pt x="150" y="42"/>
                    </a:lnTo>
                    <a:lnTo>
                      <a:pt x="141" y="39"/>
                    </a:lnTo>
                    <a:lnTo>
                      <a:pt x="133" y="36"/>
                    </a:lnTo>
                    <a:lnTo>
                      <a:pt x="126" y="33"/>
                    </a:lnTo>
                    <a:lnTo>
                      <a:pt x="118" y="30"/>
                    </a:lnTo>
                    <a:lnTo>
                      <a:pt x="111" y="28"/>
                    </a:lnTo>
                    <a:lnTo>
                      <a:pt x="104" y="25"/>
                    </a:lnTo>
                    <a:lnTo>
                      <a:pt x="97" y="23"/>
                    </a:lnTo>
                    <a:lnTo>
                      <a:pt x="90" y="20"/>
                    </a:lnTo>
                    <a:lnTo>
                      <a:pt x="83" y="18"/>
                    </a:lnTo>
                    <a:lnTo>
                      <a:pt x="75" y="16"/>
                    </a:lnTo>
                    <a:lnTo>
                      <a:pt x="68" y="15"/>
                    </a:lnTo>
                    <a:lnTo>
                      <a:pt x="60" y="13"/>
                    </a:lnTo>
                    <a:lnTo>
                      <a:pt x="53" y="12"/>
                    </a:lnTo>
                    <a:lnTo>
                      <a:pt x="45" y="11"/>
                    </a:lnTo>
                    <a:lnTo>
                      <a:pt x="37" y="11"/>
                    </a:lnTo>
                    <a:lnTo>
                      <a:pt x="29" y="11"/>
                    </a:lnTo>
                    <a:lnTo>
                      <a:pt x="20" y="11"/>
                    </a:lnTo>
                    <a:lnTo>
                      <a:pt x="11" y="11"/>
                    </a:lnTo>
                    <a:lnTo>
                      <a:pt x="1" y="12"/>
                    </a:lnTo>
                    <a:lnTo>
                      <a:pt x="0" y="3"/>
                    </a:lnTo>
                    <a:lnTo>
                      <a:pt x="10" y="1"/>
                    </a:lnTo>
                    <a:lnTo>
                      <a:pt x="19" y="1"/>
                    </a:lnTo>
                    <a:lnTo>
                      <a:pt x="29" y="0"/>
                    </a:lnTo>
                    <a:lnTo>
                      <a:pt x="37" y="0"/>
                    </a:lnTo>
                    <a:lnTo>
                      <a:pt x="46" y="1"/>
                    </a:lnTo>
                    <a:lnTo>
                      <a:pt x="54" y="2"/>
                    </a:lnTo>
                    <a:lnTo>
                      <a:pt x="62" y="3"/>
                    </a:lnTo>
                    <a:lnTo>
                      <a:pt x="69" y="5"/>
                    </a:lnTo>
                    <a:lnTo>
                      <a:pt x="77" y="6"/>
                    </a:lnTo>
                    <a:lnTo>
                      <a:pt x="86" y="8"/>
                    </a:lnTo>
                    <a:lnTo>
                      <a:pt x="93" y="10"/>
                    </a:lnTo>
                    <a:lnTo>
                      <a:pt x="100" y="13"/>
                    </a:lnTo>
                    <a:lnTo>
                      <a:pt x="107" y="15"/>
                    </a:lnTo>
                    <a:lnTo>
                      <a:pt x="114" y="18"/>
                    </a:lnTo>
                    <a:lnTo>
                      <a:pt x="122" y="21"/>
                    </a:lnTo>
                    <a:lnTo>
                      <a:pt x="129" y="24"/>
                    </a:lnTo>
                    <a:lnTo>
                      <a:pt x="137" y="26"/>
                    </a:lnTo>
                    <a:lnTo>
                      <a:pt x="145" y="29"/>
                    </a:lnTo>
                    <a:lnTo>
                      <a:pt x="153" y="32"/>
                    </a:lnTo>
                    <a:lnTo>
                      <a:pt x="161" y="35"/>
                    </a:lnTo>
                    <a:lnTo>
                      <a:pt x="170" y="38"/>
                    </a:lnTo>
                    <a:lnTo>
                      <a:pt x="179" y="41"/>
                    </a:lnTo>
                    <a:lnTo>
                      <a:pt x="189" y="43"/>
                    </a:lnTo>
                    <a:lnTo>
                      <a:pt x="199" y="46"/>
                    </a:lnTo>
                    <a:lnTo>
                      <a:pt x="209" y="48"/>
                    </a:lnTo>
                    <a:lnTo>
                      <a:pt x="221" y="50"/>
                    </a:lnTo>
                    <a:lnTo>
                      <a:pt x="234" y="52"/>
                    </a:lnTo>
                    <a:lnTo>
                      <a:pt x="247" y="54"/>
                    </a:lnTo>
                    <a:lnTo>
                      <a:pt x="260" y="55"/>
                    </a:lnTo>
                    <a:lnTo>
                      <a:pt x="274" y="57"/>
                    </a:lnTo>
                    <a:lnTo>
                      <a:pt x="289" y="58"/>
                    </a:lnTo>
                    <a:lnTo>
                      <a:pt x="305" y="58"/>
                    </a:lnTo>
                    <a:lnTo>
                      <a:pt x="308" y="67"/>
                    </a:lnTo>
                    <a:lnTo>
                      <a:pt x="305" y="58"/>
                    </a:lnTo>
                    <a:lnTo>
                      <a:pt x="307" y="59"/>
                    </a:lnTo>
                    <a:lnTo>
                      <a:pt x="309" y="60"/>
                    </a:lnTo>
                    <a:lnTo>
                      <a:pt x="310" y="62"/>
                    </a:lnTo>
                    <a:lnTo>
                      <a:pt x="310" y="64"/>
                    </a:lnTo>
                    <a:lnTo>
                      <a:pt x="309" y="66"/>
                    </a:lnTo>
                    <a:lnTo>
                      <a:pt x="308" y="67"/>
                    </a:lnTo>
                    <a:lnTo>
                      <a:pt x="307" y="68"/>
                    </a:lnTo>
                    <a:lnTo>
                      <a:pt x="304" y="69"/>
                    </a:lnTo>
                    <a:lnTo>
                      <a:pt x="302" y="59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86" name="Freeform 318">
                <a:extLst>
                  <a:ext uri="{FF2B5EF4-FFF2-40B4-BE49-F238E27FC236}">
                    <a16:creationId xmlns:a16="http://schemas.microsoft.com/office/drawing/2014/main" id="{1CE58FB4-9930-D89E-A469-9933E756A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1" y="2545"/>
                <a:ext cx="137" cy="30"/>
              </a:xfrm>
              <a:custGeom>
                <a:avLst/>
                <a:gdLst>
                  <a:gd name="T0" fmla="*/ 3 w 137"/>
                  <a:gd name="T1" fmla="*/ 11 h 30"/>
                  <a:gd name="T2" fmla="*/ 12 w 137"/>
                  <a:gd name="T3" fmla="*/ 13 h 30"/>
                  <a:gd name="T4" fmla="*/ 22 w 137"/>
                  <a:gd name="T5" fmla="*/ 15 h 30"/>
                  <a:gd name="T6" fmla="*/ 31 w 137"/>
                  <a:gd name="T7" fmla="*/ 17 h 30"/>
                  <a:gd name="T8" fmla="*/ 40 w 137"/>
                  <a:gd name="T9" fmla="*/ 18 h 30"/>
                  <a:gd name="T10" fmla="*/ 49 w 137"/>
                  <a:gd name="T11" fmla="*/ 18 h 30"/>
                  <a:gd name="T12" fmla="*/ 58 w 137"/>
                  <a:gd name="T13" fmla="*/ 19 h 30"/>
                  <a:gd name="T14" fmla="*/ 67 w 137"/>
                  <a:gd name="T15" fmla="*/ 19 h 30"/>
                  <a:gd name="T16" fmla="*/ 75 w 137"/>
                  <a:gd name="T17" fmla="*/ 18 h 30"/>
                  <a:gd name="T18" fmla="*/ 83 w 137"/>
                  <a:gd name="T19" fmla="*/ 17 h 30"/>
                  <a:gd name="T20" fmla="*/ 91 w 137"/>
                  <a:gd name="T21" fmla="*/ 16 h 30"/>
                  <a:gd name="T22" fmla="*/ 98 w 137"/>
                  <a:gd name="T23" fmla="*/ 14 h 30"/>
                  <a:gd name="T24" fmla="*/ 105 w 137"/>
                  <a:gd name="T25" fmla="*/ 12 h 30"/>
                  <a:gd name="T26" fmla="*/ 112 w 137"/>
                  <a:gd name="T27" fmla="*/ 10 h 30"/>
                  <a:gd name="T28" fmla="*/ 118 w 137"/>
                  <a:gd name="T29" fmla="*/ 7 h 30"/>
                  <a:gd name="T30" fmla="*/ 123 w 137"/>
                  <a:gd name="T31" fmla="*/ 4 h 30"/>
                  <a:gd name="T32" fmla="*/ 129 w 137"/>
                  <a:gd name="T33" fmla="*/ 0 h 30"/>
                  <a:gd name="T34" fmla="*/ 136 w 137"/>
                  <a:gd name="T35" fmla="*/ 8 h 30"/>
                  <a:gd name="T36" fmla="*/ 129 w 137"/>
                  <a:gd name="T37" fmla="*/ 12 h 30"/>
                  <a:gd name="T38" fmla="*/ 122 w 137"/>
                  <a:gd name="T39" fmla="*/ 16 h 30"/>
                  <a:gd name="T40" fmla="*/ 115 w 137"/>
                  <a:gd name="T41" fmla="*/ 19 h 30"/>
                  <a:gd name="T42" fmla="*/ 108 w 137"/>
                  <a:gd name="T43" fmla="*/ 22 h 30"/>
                  <a:gd name="T44" fmla="*/ 100 w 137"/>
                  <a:gd name="T45" fmla="*/ 24 h 30"/>
                  <a:gd name="T46" fmla="*/ 93 w 137"/>
                  <a:gd name="T47" fmla="*/ 26 h 30"/>
                  <a:gd name="T48" fmla="*/ 84 w 137"/>
                  <a:gd name="T49" fmla="*/ 27 h 30"/>
                  <a:gd name="T50" fmla="*/ 76 w 137"/>
                  <a:gd name="T51" fmla="*/ 29 h 30"/>
                  <a:gd name="T52" fmla="*/ 67 w 137"/>
                  <a:gd name="T53" fmla="*/ 29 h 30"/>
                  <a:gd name="T54" fmla="*/ 58 w 137"/>
                  <a:gd name="T55" fmla="*/ 29 h 30"/>
                  <a:gd name="T56" fmla="*/ 49 w 137"/>
                  <a:gd name="T57" fmla="*/ 29 h 30"/>
                  <a:gd name="T58" fmla="*/ 39 w 137"/>
                  <a:gd name="T59" fmla="*/ 28 h 30"/>
                  <a:gd name="T60" fmla="*/ 30 w 137"/>
                  <a:gd name="T61" fmla="*/ 27 h 30"/>
                  <a:gd name="T62" fmla="*/ 20 w 137"/>
                  <a:gd name="T63" fmla="*/ 25 h 30"/>
                  <a:gd name="T64" fmla="*/ 10 w 137"/>
                  <a:gd name="T65" fmla="*/ 23 h 30"/>
                  <a:gd name="T66" fmla="*/ 0 w 137"/>
                  <a:gd name="T67" fmla="*/ 21 h 30"/>
                  <a:gd name="T68" fmla="*/ 3 w 137"/>
                  <a:gd name="T69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7" h="30">
                    <a:moveTo>
                      <a:pt x="3" y="11"/>
                    </a:moveTo>
                    <a:lnTo>
                      <a:pt x="12" y="13"/>
                    </a:lnTo>
                    <a:lnTo>
                      <a:pt x="22" y="15"/>
                    </a:lnTo>
                    <a:lnTo>
                      <a:pt x="31" y="17"/>
                    </a:lnTo>
                    <a:lnTo>
                      <a:pt x="40" y="18"/>
                    </a:lnTo>
                    <a:lnTo>
                      <a:pt x="49" y="18"/>
                    </a:lnTo>
                    <a:lnTo>
                      <a:pt x="58" y="19"/>
                    </a:lnTo>
                    <a:lnTo>
                      <a:pt x="67" y="19"/>
                    </a:lnTo>
                    <a:lnTo>
                      <a:pt x="75" y="18"/>
                    </a:lnTo>
                    <a:lnTo>
                      <a:pt x="83" y="17"/>
                    </a:lnTo>
                    <a:lnTo>
                      <a:pt x="91" y="16"/>
                    </a:lnTo>
                    <a:lnTo>
                      <a:pt x="98" y="14"/>
                    </a:lnTo>
                    <a:lnTo>
                      <a:pt x="105" y="12"/>
                    </a:lnTo>
                    <a:lnTo>
                      <a:pt x="112" y="10"/>
                    </a:lnTo>
                    <a:lnTo>
                      <a:pt x="118" y="7"/>
                    </a:lnTo>
                    <a:lnTo>
                      <a:pt x="123" y="4"/>
                    </a:lnTo>
                    <a:lnTo>
                      <a:pt x="129" y="0"/>
                    </a:lnTo>
                    <a:lnTo>
                      <a:pt x="136" y="8"/>
                    </a:lnTo>
                    <a:lnTo>
                      <a:pt x="129" y="12"/>
                    </a:lnTo>
                    <a:lnTo>
                      <a:pt x="122" y="16"/>
                    </a:lnTo>
                    <a:lnTo>
                      <a:pt x="115" y="19"/>
                    </a:lnTo>
                    <a:lnTo>
                      <a:pt x="108" y="22"/>
                    </a:lnTo>
                    <a:lnTo>
                      <a:pt x="100" y="24"/>
                    </a:lnTo>
                    <a:lnTo>
                      <a:pt x="93" y="26"/>
                    </a:lnTo>
                    <a:lnTo>
                      <a:pt x="84" y="27"/>
                    </a:lnTo>
                    <a:lnTo>
                      <a:pt x="76" y="29"/>
                    </a:lnTo>
                    <a:lnTo>
                      <a:pt x="67" y="29"/>
                    </a:lnTo>
                    <a:lnTo>
                      <a:pt x="58" y="29"/>
                    </a:lnTo>
                    <a:lnTo>
                      <a:pt x="49" y="29"/>
                    </a:lnTo>
                    <a:lnTo>
                      <a:pt x="39" y="28"/>
                    </a:lnTo>
                    <a:lnTo>
                      <a:pt x="30" y="27"/>
                    </a:lnTo>
                    <a:lnTo>
                      <a:pt x="20" y="25"/>
                    </a:lnTo>
                    <a:lnTo>
                      <a:pt x="10" y="23"/>
                    </a:lnTo>
                    <a:lnTo>
                      <a:pt x="0" y="21"/>
                    </a:lnTo>
                    <a:lnTo>
                      <a:pt x="3" y="1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87" name="Freeform 319">
                <a:extLst>
                  <a:ext uri="{FF2B5EF4-FFF2-40B4-BE49-F238E27FC236}">
                    <a16:creationId xmlns:a16="http://schemas.microsoft.com/office/drawing/2014/main" id="{33E58751-7760-4F78-243E-95AE5DBE2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" y="2556"/>
                <a:ext cx="17" cy="17"/>
              </a:xfrm>
              <a:custGeom>
                <a:avLst/>
                <a:gdLst>
                  <a:gd name="T0" fmla="*/ 9 w 17"/>
                  <a:gd name="T1" fmla="*/ 16 h 17"/>
                  <a:gd name="T2" fmla="*/ 4 w 17"/>
                  <a:gd name="T3" fmla="*/ 14 h 17"/>
                  <a:gd name="T4" fmla="*/ 2 w 17"/>
                  <a:gd name="T5" fmla="*/ 11 h 17"/>
                  <a:gd name="T6" fmla="*/ 0 w 17"/>
                  <a:gd name="T7" fmla="*/ 8 h 17"/>
                  <a:gd name="T8" fmla="*/ 0 w 17"/>
                  <a:gd name="T9" fmla="*/ 6 h 17"/>
                  <a:gd name="T10" fmla="*/ 2 w 17"/>
                  <a:gd name="T11" fmla="*/ 3 h 17"/>
                  <a:gd name="T12" fmla="*/ 7 w 17"/>
                  <a:gd name="T13" fmla="*/ 2 h 17"/>
                  <a:gd name="T14" fmla="*/ 9 w 17"/>
                  <a:gd name="T15" fmla="*/ 0 h 17"/>
                  <a:gd name="T16" fmla="*/ 16 w 17"/>
                  <a:gd name="T17" fmla="*/ 0 h 17"/>
                  <a:gd name="T18" fmla="*/ 9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9" y="16"/>
                    </a:moveTo>
                    <a:lnTo>
                      <a:pt x="4" y="14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7" y="2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9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88" name="Freeform 320">
                <a:extLst>
                  <a:ext uri="{FF2B5EF4-FFF2-40B4-BE49-F238E27FC236}">
                    <a16:creationId xmlns:a16="http://schemas.microsoft.com/office/drawing/2014/main" id="{F9D3DA86-6D8C-8936-A22B-82AC2B42E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2336"/>
                <a:ext cx="17" cy="17"/>
              </a:xfrm>
              <a:custGeom>
                <a:avLst/>
                <a:gdLst>
                  <a:gd name="T0" fmla="*/ 0 w 17"/>
                  <a:gd name="T1" fmla="*/ 3 h 17"/>
                  <a:gd name="T2" fmla="*/ 2 w 17"/>
                  <a:gd name="T3" fmla="*/ 2 h 17"/>
                  <a:gd name="T4" fmla="*/ 6 w 17"/>
                  <a:gd name="T5" fmla="*/ 0 h 17"/>
                  <a:gd name="T6" fmla="*/ 10 w 17"/>
                  <a:gd name="T7" fmla="*/ 2 h 17"/>
                  <a:gd name="T8" fmla="*/ 12 w 17"/>
                  <a:gd name="T9" fmla="*/ 2 h 17"/>
                  <a:gd name="T10" fmla="*/ 16 w 17"/>
                  <a:gd name="T11" fmla="*/ 5 h 17"/>
                  <a:gd name="T12" fmla="*/ 16 w 17"/>
                  <a:gd name="T13" fmla="*/ 9 h 17"/>
                  <a:gd name="T14" fmla="*/ 16 w 17"/>
                  <a:gd name="T15" fmla="*/ 12 h 17"/>
                  <a:gd name="T16" fmla="*/ 14 w 17"/>
                  <a:gd name="T17" fmla="*/ 16 h 17"/>
                  <a:gd name="T18" fmla="*/ 0 w 17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3"/>
                    </a:moveTo>
                    <a:lnTo>
                      <a:pt x="2" y="2"/>
                    </a:lnTo>
                    <a:lnTo>
                      <a:pt x="6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6" y="5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89" name="Freeform 321">
                <a:extLst>
                  <a:ext uri="{FF2B5EF4-FFF2-40B4-BE49-F238E27FC236}">
                    <a16:creationId xmlns:a16="http://schemas.microsoft.com/office/drawing/2014/main" id="{F5932102-19C3-C9F7-9081-BCF43785B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337"/>
                <a:ext cx="104" cy="51"/>
              </a:xfrm>
              <a:custGeom>
                <a:avLst/>
                <a:gdLst>
                  <a:gd name="T0" fmla="*/ 6 w 104"/>
                  <a:gd name="T1" fmla="*/ 38 h 51"/>
                  <a:gd name="T2" fmla="*/ 7 w 104"/>
                  <a:gd name="T3" fmla="*/ 38 h 51"/>
                  <a:gd name="T4" fmla="*/ 14 w 104"/>
                  <a:gd name="T5" fmla="*/ 39 h 51"/>
                  <a:gd name="T6" fmla="*/ 21 w 104"/>
                  <a:gd name="T7" fmla="*/ 39 h 51"/>
                  <a:gd name="T8" fmla="*/ 28 w 104"/>
                  <a:gd name="T9" fmla="*/ 39 h 51"/>
                  <a:gd name="T10" fmla="*/ 35 w 104"/>
                  <a:gd name="T11" fmla="*/ 38 h 51"/>
                  <a:gd name="T12" fmla="*/ 41 w 104"/>
                  <a:gd name="T13" fmla="*/ 37 h 51"/>
                  <a:gd name="T14" fmla="*/ 47 w 104"/>
                  <a:gd name="T15" fmla="*/ 35 h 51"/>
                  <a:gd name="T16" fmla="*/ 53 w 104"/>
                  <a:gd name="T17" fmla="*/ 33 h 51"/>
                  <a:gd name="T18" fmla="*/ 58 w 104"/>
                  <a:gd name="T19" fmla="*/ 30 h 51"/>
                  <a:gd name="T20" fmla="*/ 63 w 104"/>
                  <a:gd name="T21" fmla="*/ 27 h 51"/>
                  <a:gd name="T22" fmla="*/ 69 w 104"/>
                  <a:gd name="T23" fmla="*/ 24 h 51"/>
                  <a:gd name="T24" fmla="*/ 73 w 104"/>
                  <a:gd name="T25" fmla="*/ 21 h 51"/>
                  <a:gd name="T26" fmla="*/ 78 w 104"/>
                  <a:gd name="T27" fmla="*/ 17 h 51"/>
                  <a:gd name="T28" fmla="*/ 83 w 104"/>
                  <a:gd name="T29" fmla="*/ 13 h 51"/>
                  <a:gd name="T30" fmla="*/ 87 w 104"/>
                  <a:gd name="T31" fmla="*/ 9 h 51"/>
                  <a:gd name="T32" fmla="*/ 92 w 104"/>
                  <a:gd name="T33" fmla="*/ 4 h 51"/>
                  <a:gd name="T34" fmla="*/ 96 w 104"/>
                  <a:gd name="T35" fmla="*/ 0 h 51"/>
                  <a:gd name="T36" fmla="*/ 103 w 104"/>
                  <a:gd name="T37" fmla="*/ 7 h 51"/>
                  <a:gd name="T38" fmla="*/ 99 w 104"/>
                  <a:gd name="T39" fmla="*/ 11 h 51"/>
                  <a:gd name="T40" fmla="*/ 94 w 104"/>
                  <a:gd name="T41" fmla="*/ 16 h 51"/>
                  <a:gd name="T42" fmla="*/ 90 w 104"/>
                  <a:gd name="T43" fmla="*/ 20 h 51"/>
                  <a:gd name="T44" fmla="*/ 85 w 104"/>
                  <a:gd name="T45" fmla="*/ 25 h 51"/>
                  <a:gd name="T46" fmla="*/ 79 w 104"/>
                  <a:gd name="T47" fmla="*/ 29 h 51"/>
                  <a:gd name="T48" fmla="*/ 74 w 104"/>
                  <a:gd name="T49" fmla="*/ 33 h 51"/>
                  <a:gd name="T50" fmla="*/ 69 w 104"/>
                  <a:gd name="T51" fmla="*/ 36 h 51"/>
                  <a:gd name="T52" fmla="*/ 63 w 104"/>
                  <a:gd name="T53" fmla="*/ 39 h 51"/>
                  <a:gd name="T54" fmla="*/ 57 w 104"/>
                  <a:gd name="T55" fmla="*/ 42 h 51"/>
                  <a:gd name="T56" fmla="*/ 50 w 104"/>
                  <a:gd name="T57" fmla="*/ 45 h 51"/>
                  <a:gd name="T58" fmla="*/ 44 w 104"/>
                  <a:gd name="T59" fmla="*/ 47 h 51"/>
                  <a:gd name="T60" fmla="*/ 37 w 104"/>
                  <a:gd name="T61" fmla="*/ 48 h 51"/>
                  <a:gd name="T62" fmla="*/ 29 w 104"/>
                  <a:gd name="T63" fmla="*/ 49 h 51"/>
                  <a:gd name="T64" fmla="*/ 21 w 104"/>
                  <a:gd name="T65" fmla="*/ 50 h 51"/>
                  <a:gd name="T66" fmla="*/ 14 w 104"/>
                  <a:gd name="T67" fmla="*/ 50 h 51"/>
                  <a:gd name="T68" fmla="*/ 5 w 104"/>
                  <a:gd name="T69" fmla="*/ 49 h 51"/>
                  <a:gd name="T70" fmla="*/ 6 w 104"/>
                  <a:gd name="T71" fmla="*/ 49 h 51"/>
                  <a:gd name="T72" fmla="*/ 5 w 104"/>
                  <a:gd name="T73" fmla="*/ 49 h 51"/>
                  <a:gd name="T74" fmla="*/ 3 w 104"/>
                  <a:gd name="T75" fmla="*/ 48 h 51"/>
                  <a:gd name="T76" fmla="*/ 2 w 104"/>
                  <a:gd name="T77" fmla="*/ 47 h 51"/>
                  <a:gd name="T78" fmla="*/ 0 w 104"/>
                  <a:gd name="T79" fmla="*/ 45 h 51"/>
                  <a:gd name="T80" fmla="*/ 0 w 104"/>
                  <a:gd name="T81" fmla="*/ 43 h 51"/>
                  <a:gd name="T82" fmla="*/ 0 w 104"/>
                  <a:gd name="T83" fmla="*/ 41 h 51"/>
                  <a:gd name="T84" fmla="*/ 3 w 104"/>
                  <a:gd name="T85" fmla="*/ 40 h 51"/>
                  <a:gd name="T86" fmla="*/ 4 w 104"/>
                  <a:gd name="T87" fmla="*/ 39 h 51"/>
                  <a:gd name="T88" fmla="*/ 7 w 104"/>
                  <a:gd name="T89" fmla="*/ 38 h 51"/>
                  <a:gd name="T90" fmla="*/ 6 w 104"/>
                  <a:gd name="T91" fmla="*/ 3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4" h="51">
                    <a:moveTo>
                      <a:pt x="6" y="38"/>
                    </a:moveTo>
                    <a:lnTo>
                      <a:pt x="7" y="38"/>
                    </a:lnTo>
                    <a:lnTo>
                      <a:pt x="14" y="39"/>
                    </a:lnTo>
                    <a:lnTo>
                      <a:pt x="21" y="39"/>
                    </a:lnTo>
                    <a:lnTo>
                      <a:pt x="28" y="39"/>
                    </a:lnTo>
                    <a:lnTo>
                      <a:pt x="35" y="38"/>
                    </a:lnTo>
                    <a:lnTo>
                      <a:pt x="41" y="37"/>
                    </a:lnTo>
                    <a:lnTo>
                      <a:pt x="47" y="35"/>
                    </a:lnTo>
                    <a:lnTo>
                      <a:pt x="53" y="33"/>
                    </a:lnTo>
                    <a:lnTo>
                      <a:pt x="58" y="30"/>
                    </a:lnTo>
                    <a:lnTo>
                      <a:pt x="63" y="27"/>
                    </a:lnTo>
                    <a:lnTo>
                      <a:pt x="69" y="24"/>
                    </a:lnTo>
                    <a:lnTo>
                      <a:pt x="73" y="21"/>
                    </a:lnTo>
                    <a:lnTo>
                      <a:pt x="78" y="17"/>
                    </a:lnTo>
                    <a:lnTo>
                      <a:pt x="83" y="13"/>
                    </a:lnTo>
                    <a:lnTo>
                      <a:pt x="87" y="9"/>
                    </a:lnTo>
                    <a:lnTo>
                      <a:pt x="92" y="4"/>
                    </a:lnTo>
                    <a:lnTo>
                      <a:pt x="96" y="0"/>
                    </a:lnTo>
                    <a:lnTo>
                      <a:pt x="103" y="7"/>
                    </a:lnTo>
                    <a:lnTo>
                      <a:pt x="99" y="11"/>
                    </a:lnTo>
                    <a:lnTo>
                      <a:pt x="94" y="16"/>
                    </a:lnTo>
                    <a:lnTo>
                      <a:pt x="90" y="20"/>
                    </a:lnTo>
                    <a:lnTo>
                      <a:pt x="85" y="25"/>
                    </a:lnTo>
                    <a:lnTo>
                      <a:pt x="79" y="29"/>
                    </a:lnTo>
                    <a:lnTo>
                      <a:pt x="74" y="33"/>
                    </a:lnTo>
                    <a:lnTo>
                      <a:pt x="69" y="36"/>
                    </a:lnTo>
                    <a:lnTo>
                      <a:pt x="63" y="39"/>
                    </a:lnTo>
                    <a:lnTo>
                      <a:pt x="57" y="42"/>
                    </a:lnTo>
                    <a:lnTo>
                      <a:pt x="50" y="45"/>
                    </a:lnTo>
                    <a:lnTo>
                      <a:pt x="44" y="47"/>
                    </a:lnTo>
                    <a:lnTo>
                      <a:pt x="37" y="48"/>
                    </a:lnTo>
                    <a:lnTo>
                      <a:pt x="29" y="49"/>
                    </a:lnTo>
                    <a:lnTo>
                      <a:pt x="21" y="50"/>
                    </a:lnTo>
                    <a:lnTo>
                      <a:pt x="14" y="50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5" y="49"/>
                    </a:lnTo>
                    <a:lnTo>
                      <a:pt x="3" y="48"/>
                    </a:lnTo>
                    <a:lnTo>
                      <a:pt x="2" y="47"/>
                    </a:lnTo>
                    <a:lnTo>
                      <a:pt x="0" y="45"/>
                    </a:lnTo>
                    <a:lnTo>
                      <a:pt x="0" y="43"/>
                    </a:lnTo>
                    <a:lnTo>
                      <a:pt x="0" y="41"/>
                    </a:lnTo>
                    <a:lnTo>
                      <a:pt x="3" y="40"/>
                    </a:lnTo>
                    <a:lnTo>
                      <a:pt x="4" y="39"/>
                    </a:lnTo>
                    <a:lnTo>
                      <a:pt x="7" y="38"/>
                    </a:lnTo>
                    <a:lnTo>
                      <a:pt x="6" y="3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90" name="Freeform 322">
                <a:extLst>
                  <a:ext uri="{FF2B5EF4-FFF2-40B4-BE49-F238E27FC236}">
                    <a16:creationId xmlns:a16="http://schemas.microsoft.com/office/drawing/2014/main" id="{343B84A4-CBE5-7E71-B086-339E8B1B4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2349"/>
                <a:ext cx="118" cy="38"/>
              </a:xfrm>
              <a:custGeom>
                <a:avLst/>
                <a:gdLst>
                  <a:gd name="T0" fmla="*/ 0 w 118"/>
                  <a:gd name="T1" fmla="*/ 0 h 38"/>
                  <a:gd name="T2" fmla="*/ 10 w 118"/>
                  <a:gd name="T3" fmla="*/ 1 h 38"/>
                  <a:gd name="T4" fmla="*/ 18 w 118"/>
                  <a:gd name="T5" fmla="*/ 2 h 38"/>
                  <a:gd name="T6" fmla="*/ 26 w 118"/>
                  <a:gd name="T7" fmla="*/ 4 h 38"/>
                  <a:gd name="T8" fmla="*/ 34 w 118"/>
                  <a:gd name="T9" fmla="*/ 6 h 38"/>
                  <a:gd name="T10" fmla="*/ 41 w 118"/>
                  <a:gd name="T11" fmla="*/ 8 h 38"/>
                  <a:gd name="T12" fmla="*/ 48 w 118"/>
                  <a:gd name="T13" fmla="*/ 10 h 38"/>
                  <a:gd name="T14" fmla="*/ 55 w 118"/>
                  <a:gd name="T15" fmla="*/ 13 h 38"/>
                  <a:gd name="T16" fmla="*/ 62 w 118"/>
                  <a:gd name="T17" fmla="*/ 15 h 38"/>
                  <a:gd name="T18" fmla="*/ 68 w 118"/>
                  <a:gd name="T19" fmla="*/ 18 h 38"/>
                  <a:gd name="T20" fmla="*/ 75 w 118"/>
                  <a:gd name="T21" fmla="*/ 20 h 38"/>
                  <a:gd name="T22" fmla="*/ 81 w 118"/>
                  <a:gd name="T23" fmla="*/ 22 h 38"/>
                  <a:gd name="T24" fmla="*/ 88 w 118"/>
                  <a:gd name="T25" fmla="*/ 24 h 38"/>
                  <a:gd name="T26" fmla="*/ 95 w 118"/>
                  <a:gd name="T27" fmla="*/ 25 h 38"/>
                  <a:gd name="T28" fmla="*/ 102 w 118"/>
                  <a:gd name="T29" fmla="*/ 26 h 38"/>
                  <a:gd name="T30" fmla="*/ 109 w 118"/>
                  <a:gd name="T31" fmla="*/ 26 h 38"/>
                  <a:gd name="T32" fmla="*/ 117 w 118"/>
                  <a:gd name="T33" fmla="*/ 26 h 38"/>
                  <a:gd name="T34" fmla="*/ 117 w 118"/>
                  <a:gd name="T35" fmla="*/ 37 h 38"/>
                  <a:gd name="T36" fmla="*/ 109 w 118"/>
                  <a:gd name="T37" fmla="*/ 37 h 38"/>
                  <a:gd name="T38" fmla="*/ 101 w 118"/>
                  <a:gd name="T39" fmla="*/ 36 h 38"/>
                  <a:gd name="T40" fmla="*/ 93 w 118"/>
                  <a:gd name="T41" fmla="*/ 35 h 38"/>
                  <a:gd name="T42" fmla="*/ 86 w 118"/>
                  <a:gd name="T43" fmla="*/ 34 h 38"/>
                  <a:gd name="T44" fmla="*/ 79 w 118"/>
                  <a:gd name="T45" fmla="*/ 32 h 38"/>
                  <a:gd name="T46" fmla="*/ 72 w 118"/>
                  <a:gd name="T47" fmla="*/ 30 h 38"/>
                  <a:gd name="T48" fmla="*/ 65 w 118"/>
                  <a:gd name="T49" fmla="*/ 27 h 38"/>
                  <a:gd name="T50" fmla="*/ 59 w 118"/>
                  <a:gd name="T51" fmla="*/ 25 h 38"/>
                  <a:gd name="T52" fmla="*/ 52 w 118"/>
                  <a:gd name="T53" fmla="*/ 22 h 38"/>
                  <a:gd name="T54" fmla="*/ 45 w 118"/>
                  <a:gd name="T55" fmla="*/ 20 h 38"/>
                  <a:gd name="T56" fmla="*/ 38 w 118"/>
                  <a:gd name="T57" fmla="*/ 18 h 38"/>
                  <a:gd name="T58" fmla="*/ 31 w 118"/>
                  <a:gd name="T59" fmla="*/ 16 h 38"/>
                  <a:gd name="T60" fmla="*/ 24 w 118"/>
                  <a:gd name="T61" fmla="*/ 14 h 38"/>
                  <a:gd name="T62" fmla="*/ 17 w 118"/>
                  <a:gd name="T63" fmla="*/ 12 h 38"/>
                  <a:gd name="T64" fmla="*/ 9 w 118"/>
                  <a:gd name="T65" fmla="*/ 11 h 38"/>
                  <a:gd name="T66" fmla="*/ 0 w 118"/>
                  <a:gd name="T67" fmla="*/ 11 h 38"/>
                  <a:gd name="T68" fmla="*/ 0 w 118"/>
                  <a:gd name="T6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8" h="38">
                    <a:moveTo>
                      <a:pt x="0" y="0"/>
                    </a:moveTo>
                    <a:lnTo>
                      <a:pt x="10" y="1"/>
                    </a:lnTo>
                    <a:lnTo>
                      <a:pt x="18" y="2"/>
                    </a:lnTo>
                    <a:lnTo>
                      <a:pt x="26" y="4"/>
                    </a:lnTo>
                    <a:lnTo>
                      <a:pt x="34" y="6"/>
                    </a:lnTo>
                    <a:lnTo>
                      <a:pt x="41" y="8"/>
                    </a:lnTo>
                    <a:lnTo>
                      <a:pt x="48" y="10"/>
                    </a:lnTo>
                    <a:lnTo>
                      <a:pt x="55" y="13"/>
                    </a:lnTo>
                    <a:lnTo>
                      <a:pt x="62" y="15"/>
                    </a:lnTo>
                    <a:lnTo>
                      <a:pt x="68" y="18"/>
                    </a:lnTo>
                    <a:lnTo>
                      <a:pt x="75" y="20"/>
                    </a:lnTo>
                    <a:lnTo>
                      <a:pt x="81" y="22"/>
                    </a:lnTo>
                    <a:lnTo>
                      <a:pt x="88" y="24"/>
                    </a:lnTo>
                    <a:lnTo>
                      <a:pt x="95" y="25"/>
                    </a:lnTo>
                    <a:lnTo>
                      <a:pt x="102" y="26"/>
                    </a:lnTo>
                    <a:lnTo>
                      <a:pt x="109" y="26"/>
                    </a:lnTo>
                    <a:lnTo>
                      <a:pt x="117" y="26"/>
                    </a:lnTo>
                    <a:lnTo>
                      <a:pt x="117" y="37"/>
                    </a:lnTo>
                    <a:lnTo>
                      <a:pt x="109" y="37"/>
                    </a:lnTo>
                    <a:lnTo>
                      <a:pt x="101" y="36"/>
                    </a:lnTo>
                    <a:lnTo>
                      <a:pt x="93" y="35"/>
                    </a:lnTo>
                    <a:lnTo>
                      <a:pt x="86" y="34"/>
                    </a:lnTo>
                    <a:lnTo>
                      <a:pt x="79" y="32"/>
                    </a:lnTo>
                    <a:lnTo>
                      <a:pt x="72" y="30"/>
                    </a:lnTo>
                    <a:lnTo>
                      <a:pt x="65" y="27"/>
                    </a:lnTo>
                    <a:lnTo>
                      <a:pt x="59" y="25"/>
                    </a:lnTo>
                    <a:lnTo>
                      <a:pt x="52" y="22"/>
                    </a:lnTo>
                    <a:lnTo>
                      <a:pt x="45" y="20"/>
                    </a:lnTo>
                    <a:lnTo>
                      <a:pt x="38" y="18"/>
                    </a:lnTo>
                    <a:lnTo>
                      <a:pt x="31" y="16"/>
                    </a:lnTo>
                    <a:lnTo>
                      <a:pt x="24" y="14"/>
                    </a:lnTo>
                    <a:lnTo>
                      <a:pt x="17" y="12"/>
                    </a:lnTo>
                    <a:lnTo>
                      <a:pt x="9" y="11"/>
                    </a:lnTo>
                    <a:lnTo>
                      <a:pt x="0" y="1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91" name="Freeform 323">
                <a:extLst>
                  <a:ext uri="{FF2B5EF4-FFF2-40B4-BE49-F238E27FC236}">
                    <a16:creationId xmlns:a16="http://schemas.microsoft.com/office/drawing/2014/main" id="{E48DEDE1-34FD-7AA7-46B8-CC49CC99F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2350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7 w 17"/>
                  <a:gd name="T3" fmla="*/ 14 h 17"/>
                  <a:gd name="T4" fmla="*/ 4 w 17"/>
                  <a:gd name="T5" fmla="*/ 13 h 17"/>
                  <a:gd name="T6" fmla="*/ 0 w 17"/>
                  <a:gd name="T7" fmla="*/ 10 h 17"/>
                  <a:gd name="T8" fmla="*/ 0 w 17"/>
                  <a:gd name="T9" fmla="*/ 7 h 17"/>
                  <a:gd name="T10" fmla="*/ 0 w 17"/>
                  <a:gd name="T11" fmla="*/ 4 h 17"/>
                  <a:gd name="T12" fmla="*/ 4 w 17"/>
                  <a:gd name="T13" fmla="*/ 3 h 17"/>
                  <a:gd name="T14" fmla="*/ 10 w 17"/>
                  <a:gd name="T15" fmla="*/ 1 h 17"/>
                  <a:gd name="T16" fmla="*/ 16 w 17"/>
                  <a:gd name="T17" fmla="*/ 0 h 17"/>
                  <a:gd name="T18" fmla="*/ 16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7" y="14"/>
                    </a:lnTo>
                    <a:lnTo>
                      <a:pt x="4" y="13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4" y="3"/>
                    </a:lnTo>
                    <a:lnTo>
                      <a:pt x="10" y="1"/>
                    </a:lnTo>
                    <a:lnTo>
                      <a:pt x="16" y="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92" name="Freeform 324">
                <a:extLst>
                  <a:ext uri="{FF2B5EF4-FFF2-40B4-BE49-F238E27FC236}">
                    <a16:creationId xmlns:a16="http://schemas.microsoft.com/office/drawing/2014/main" id="{029AA18B-78D8-64C8-2B83-58BB6CB5B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7" y="2273"/>
                <a:ext cx="17" cy="17"/>
              </a:xfrm>
              <a:custGeom>
                <a:avLst/>
                <a:gdLst>
                  <a:gd name="T0" fmla="*/ 14 w 17"/>
                  <a:gd name="T1" fmla="*/ 0 h 17"/>
                  <a:gd name="T2" fmla="*/ 16 w 17"/>
                  <a:gd name="T3" fmla="*/ 3 h 17"/>
                  <a:gd name="T4" fmla="*/ 16 w 17"/>
                  <a:gd name="T5" fmla="*/ 7 h 17"/>
                  <a:gd name="T6" fmla="*/ 14 w 17"/>
                  <a:gd name="T7" fmla="*/ 11 h 17"/>
                  <a:gd name="T8" fmla="*/ 13 w 17"/>
                  <a:gd name="T9" fmla="*/ 12 h 17"/>
                  <a:gd name="T10" fmla="*/ 9 w 17"/>
                  <a:gd name="T11" fmla="*/ 14 h 17"/>
                  <a:gd name="T12" fmla="*/ 5 w 17"/>
                  <a:gd name="T13" fmla="*/ 16 h 17"/>
                  <a:gd name="T14" fmla="*/ 2 w 17"/>
                  <a:gd name="T15" fmla="*/ 14 h 17"/>
                  <a:gd name="T16" fmla="*/ 0 w 17"/>
                  <a:gd name="T17" fmla="*/ 12 h 17"/>
                  <a:gd name="T18" fmla="*/ 14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4" y="0"/>
                    </a:moveTo>
                    <a:lnTo>
                      <a:pt x="16" y="3"/>
                    </a:lnTo>
                    <a:lnTo>
                      <a:pt x="16" y="7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9" y="14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93" name="Freeform 325">
                <a:extLst>
                  <a:ext uri="{FF2B5EF4-FFF2-40B4-BE49-F238E27FC236}">
                    <a16:creationId xmlns:a16="http://schemas.microsoft.com/office/drawing/2014/main" id="{A97D4F2B-E628-52F1-EE0A-B638BF43B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2251"/>
                <a:ext cx="74" cy="29"/>
              </a:xfrm>
              <a:custGeom>
                <a:avLst/>
                <a:gdLst>
                  <a:gd name="T0" fmla="*/ 0 w 74"/>
                  <a:gd name="T1" fmla="*/ 7 h 29"/>
                  <a:gd name="T2" fmla="*/ 5 w 74"/>
                  <a:gd name="T3" fmla="*/ 5 h 29"/>
                  <a:gd name="T4" fmla="*/ 9 w 74"/>
                  <a:gd name="T5" fmla="*/ 4 h 29"/>
                  <a:gd name="T6" fmla="*/ 14 w 74"/>
                  <a:gd name="T7" fmla="*/ 2 h 29"/>
                  <a:gd name="T8" fmla="*/ 19 w 74"/>
                  <a:gd name="T9" fmla="*/ 1 h 29"/>
                  <a:gd name="T10" fmla="*/ 23 w 74"/>
                  <a:gd name="T11" fmla="*/ 0 h 29"/>
                  <a:gd name="T12" fmla="*/ 28 w 74"/>
                  <a:gd name="T13" fmla="*/ 0 h 29"/>
                  <a:gd name="T14" fmla="*/ 33 w 74"/>
                  <a:gd name="T15" fmla="*/ 0 h 29"/>
                  <a:gd name="T16" fmla="*/ 37 w 74"/>
                  <a:gd name="T17" fmla="*/ 1 h 29"/>
                  <a:gd name="T18" fmla="*/ 42 w 74"/>
                  <a:gd name="T19" fmla="*/ 2 h 29"/>
                  <a:gd name="T20" fmla="*/ 47 w 74"/>
                  <a:gd name="T21" fmla="*/ 3 h 29"/>
                  <a:gd name="T22" fmla="*/ 52 w 74"/>
                  <a:gd name="T23" fmla="*/ 5 h 29"/>
                  <a:gd name="T24" fmla="*/ 56 w 74"/>
                  <a:gd name="T25" fmla="*/ 7 h 29"/>
                  <a:gd name="T26" fmla="*/ 61 w 74"/>
                  <a:gd name="T27" fmla="*/ 10 h 29"/>
                  <a:gd name="T28" fmla="*/ 65 w 74"/>
                  <a:gd name="T29" fmla="*/ 13 h 29"/>
                  <a:gd name="T30" fmla="*/ 69 w 74"/>
                  <a:gd name="T31" fmla="*/ 17 h 29"/>
                  <a:gd name="T32" fmla="*/ 73 w 74"/>
                  <a:gd name="T33" fmla="*/ 21 h 29"/>
                  <a:gd name="T34" fmla="*/ 65 w 74"/>
                  <a:gd name="T35" fmla="*/ 28 h 29"/>
                  <a:gd name="T36" fmla="*/ 62 w 74"/>
                  <a:gd name="T37" fmla="*/ 24 h 29"/>
                  <a:gd name="T38" fmla="*/ 58 w 74"/>
                  <a:gd name="T39" fmla="*/ 21 h 29"/>
                  <a:gd name="T40" fmla="*/ 55 w 74"/>
                  <a:gd name="T41" fmla="*/ 19 h 29"/>
                  <a:gd name="T42" fmla="*/ 51 w 74"/>
                  <a:gd name="T43" fmla="*/ 16 h 29"/>
                  <a:gd name="T44" fmla="*/ 48 w 74"/>
                  <a:gd name="T45" fmla="*/ 15 h 29"/>
                  <a:gd name="T46" fmla="*/ 44 w 74"/>
                  <a:gd name="T47" fmla="*/ 13 h 29"/>
                  <a:gd name="T48" fmla="*/ 40 w 74"/>
                  <a:gd name="T49" fmla="*/ 12 h 29"/>
                  <a:gd name="T50" fmla="*/ 36 w 74"/>
                  <a:gd name="T51" fmla="*/ 11 h 29"/>
                  <a:gd name="T52" fmla="*/ 32 w 74"/>
                  <a:gd name="T53" fmla="*/ 11 h 29"/>
                  <a:gd name="T54" fmla="*/ 28 w 74"/>
                  <a:gd name="T55" fmla="*/ 11 h 29"/>
                  <a:gd name="T56" fmla="*/ 24 w 74"/>
                  <a:gd name="T57" fmla="*/ 11 h 29"/>
                  <a:gd name="T58" fmla="*/ 20 w 74"/>
                  <a:gd name="T59" fmla="*/ 11 h 29"/>
                  <a:gd name="T60" fmla="*/ 16 w 74"/>
                  <a:gd name="T61" fmla="*/ 12 h 29"/>
                  <a:gd name="T62" fmla="*/ 12 w 74"/>
                  <a:gd name="T63" fmla="*/ 13 h 29"/>
                  <a:gd name="T64" fmla="*/ 8 w 74"/>
                  <a:gd name="T65" fmla="*/ 15 h 29"/>
                  <a:gd name="T66" fmla="*/ 5 w 74"/>
                  <a:gd name="T67" fmla="*/ 16 h 29"/>
                  <a:gd name="T68" fmla="*/ 0 w 74"/>
                  <a:gd name="T69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4" h="29">
                    <a:moveTo>
                      <a:pt x="0" y="7"/>
                    </a:moveTo>
                    <a:lnTo>
                      <a:pt x="5" y="5"/>
                    </a:lnTo>
                    <a:lnTo>
                      <a:pt x="9" y="4"/>
                    </a:lnTo>
                    <a:lnTo>
                      <a:pt x="14" y="2"/>
                    </a:lnTo>
                    <a:lnTo>
                      <a:pt x="19" y="1"/>
                    </a:lnTo>
                    <a:lnTo>
                      <a:pt x="23" y="0"/>
                    </a:lnTo>
                    <a:lnTo>
                      <a:pt x="28" y="0"/>
                    </a:lnTo>
                    <a:lnTo>
                      <a:pt x="33" y="0"/>
                    </a:lnTo>
                    <a:lnTo>
                      <a:pt x="37" y="1"/>
                    </a:lnTo>
                    <a:lnTo>
                      <a:pt x="42" y="2"/>
                    </a:lnTo>
                    <a:lnTo>
                      <a:pt x="47" y="3"/>
                    </a:lnTo>
                    <a:lnTo>
                      <a:pt x="52" y="5"/>
                    </a:lnTo>
                    <a:lnTo>
                      <a:pt x="56" y="7"/>
                    </a:lnTo>
                    <a:lnTo>
                      <a:pt x="61" y="10"/>
                    </a:lnTo>
                    <a:lnTo>
                      <a:pt x="65" y="13"/>
                    </a:lnTo>
                    <a:lnTo>
                      <a:pt x="69" y="17"/>
                    </a:lnTo>
                    <a:lnTo>
                      <a:pt x="73" y="21"/>
                    </a:lnTo>
                    <a:lnTo>
                      <a:pt x="65" y="28"/>
                    </a:lnTo>
                    <a:lnTo>
                      <a:pt x="62" y="24"/>
                    </a:lnTo>
                    <a:lnTo>
                      <a:pt x="58" y="21"/>
                    </a:lnTo>
                    <a:lnTo>
                      <a:pt x="55" y="19"/>
                    </a:lnTo>
                    <a:lnTo>
                      <a:pt x="51" y="16"/>
                    </a:lnTo>
                    <a:lnTo>
                      <a:pt x="48" y="15"/>
                    </a:lnTo>
                    <a:lnTo>
                      <a:pt x="44" y="13"/>
                    </a:lnTo>
                    <a:lnTo>
                      <a:pt x="40" y="12"/>
                    </a:lnTo>
                    <a:lnTo>
                      <a:pt x="36" y="11"/>
                    </a:lnTo>
                    <a:lnTo>
                      <a:pt x="32" y="11"/>
                    </a:lnTo>
                    <a:lnTo>
                      <a:pt x="28" y="11"/>
                    </a:lnTo>
                    <a:lnTo>
                      <a:pt x="24" y="11"/>
                    </a:lnTo>
                    <a:lnTo>
                      <a:pt x="20" y="11"/>
                    </a:lnTo>
                    <a:lnTo>
                      <a:pt x="16" y="12"/>
                    </a:lnTo>
                    <a:lnTo>
                      <a:pt x="12" y="13"/>
                    </a:lnTo>
                    <a:lnTo>
                      <a:pt x="8" y="15"/>
                    </a:lnTo>
                    <a:lnTo>
                      <a:pt x="5" y="16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94" name="Freeform 326">
                <a:extLst>
                  <a:ext uri="{FF2B5EF4-FFF2-40B4-BE49-F238E27FC236}">
                    <a16:creationId xmlns:a16="http://schemas.microsoft.com/office/drawing/2014/main" id="{12D7F4E7-ECA8-CE04-94FD-2142680BC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2258"/>
                <a:ext cx="17" cy="17"/>
              </a:xfrm>
              <a:custGeom>
                <a:avLst/>
                <a:gdLst>
                  <a:gd name="T0" fmla="*/ 16 w 17"/>
                  <a:gd name="T1" fmla="*/ 14 h 17"/>
                  <a:gd name="T2" fmla="*/ 11 w 17"/>
                  <a:gd name="T3" fmla="*/ 16 h 17"/>
                  <a:gd name="T4" fmla="*/ 7 w 17"/>
                  <a:gd name="T5" fmla="*/ 16 h 17"/>
                  <a:gd name="T6" fmla="*/ 2 w 17"/>
                  <a:gd name="T7" fmla="*/ 14 h 17"/>
                  <a:gd name="T8" fmla="*/ 0 w 17"/>
                  <a:gd name="T9" fmla="*/ 11 h 17"/>
                  <a:gd name="T10" fmla="*/ 0 w 17"/>
                  <a:gd name="T11" fmla="*/ 8 h 17"/>
                  <a:gd name="T12" fmla="*/ 0 w 17"/>
                  <a:gd name="T13" fmla="*/ 5 h 17"/>
                  <a:gd name="T14" fmla="*/ 2 w 17"/>
                  <a:gd name="T15" fmla="*/ 3 h 17"/>
                  <a:gd name="T16" fmla="*/ 4 w 17"/>
                  <a:gd name="T17" fmla="*/ 0 h 17"/>
                  <a:gd name="T18" fmla="*/ 16 w 17"/>
                  <a:gd name="T19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4"/>
                    </a:moveTo>
                    <a:lnTo>
                      <a:pt x="11" y="16"/>
                    </a:lnTo>
                    <a:lnTo>
                      <a:pt x="7" y="16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16" y="1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95" name="Freeform 327">
                <a:extLst>
                  <a:ext uri="{FF2B5EF4-FFF2-40B4-BE49-F238E27FC236}">
                    <a16:creationId xmlns:a16="http://schemas.microsoft.com/office/drawing/2014/main" id="{23093170-085A-A812-EB64-F38232480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2221"/>
                <a:ext cx="17" cy="17"/>
              </a:xfrm>
              <a:custGeom>
                <a:avLst/>
                <a:gdLst>
                  <a:gd name="T0" fmla="*/ 3 w 17"/>
                  <a:gd name="T1" fmla="*/ 16 h 17"/>
                  <a:gd name="T2" fmla="*/ 2 w 17"/>
                  <a:gd name="T3" fmla="*/ 12 h 17"/>
                  <a:gd name="T4" fmla="*/ 0 w 17"/>
                  <a:gd name="T5" fmla="*/ 8 h 17"/>
                  <a:gd name="T6" fmla="*/ 2 w 17"/>
                  <a:gd name="T7" fmla="*/ 6 h 17"/>
                  <a:gd name="T8" fmla="*/ 3 w 17"/>
                  <a:gd name="T9" fmla="*/ 2 h 17"/>
                  <a:gd name="T10" fmla="*/ 6 w 17"/>
                  <a:gd name="T11" fmla="*/ 0 h 17"/>
                  <a:gd name="T12" fmla="*/ 10 w 17"/>
                  <a:gd name="T13" fmla="*/ 0 h 17"/>
                  <a:gd name="T14" fmla="*/ 13 w 17"/>
                  <a:gd name="T15" fmla="*/ 0 h 17"/>
                  <a:gd name="T16" fmla="*/ 16 w 17"/>
                  <a:gd name="T17" fmla="*/ 4 h 17"/>
                  <a:gd name="T18" fmla="*/ 3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3" y="16"/>
                    </a:moveTo>
                    <a:lnTo>
                      <a:pt x="2" y="12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4"/>
                    </a:lnTo>
                    <a:lnTo>
                      <a:pt x="3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96" name="Freeform 328">
                <a:extLst>
                  <a:ext uri="{FF2B5EF4-FFF2-40B4-BE49-F238E27FC236}">
                    <a16:creationId xmlns:a16="http://schemas.microsoft.com/office/drawing/2014/main" id="{B31AC950-C494-35B7-E526-E57C290B9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9" y="2223"/>
                <a:ext cx="74" cy="410"/>
              </a:xfrm>
              <a:custGeom>
                <a:avLst/>
                <a:gdLst>
                  <a:gd name="T0" fmla="*/ 41 w 74"/>
                  <a:gd name="T1" fmla="*/ 398 h 410"/>
                  <a:gd name="T2" fmla="*/ 47 w 74"/>
                  <a:gd name="T3" fmla="*/ 385 h 410"/>
                  <a:gd name="T4" fmla="*/ 52 w 74"/>
                  <a:gd name="T5" fmla="*/ 368 h 410"/>
                  <a:gd name="T6" fmla="*/ 57 w 74"/>
                  <a:gd name="T7" fmla="*/ 347 h 410"/>
                  <a:gd name="T8" fmla="*/ 60 w 74"/>
                  <a:gd name="T9" fmla="*/ 323 h 410"/>
                  <a:gd name="T10" fmla="*/ 62 w 74"/>
                  <a:gd name="T11" fmla="*/ 296 h 410"/>
                  <a:gd name="T12" fmla="*/ 63 w 74"/>
                  <a:gd name="T13" fmla="*/ 267 h 410"/>
                  <a:gd name="T14" fmla="*/ 62 w 74"/>
                  <a:gd name="T15" fmla="*/ 237 h 410"/>
                  <a:gd name="T16" fmla="*/ 61 w 74"/>
                  <a:gd name="T17" fmla="*/ 207 h 410"/>
                  <a:gd name="T18" fmla="*/ 58 w 74"/>
                  <a:gd name="T19" fmla="*/ 176 h 410"/>
                  <a:gd name="T20" fmla="*/ 53 w 74"/>
                  <a:gd name="T21" fmla="*/ 145 h 410"/>
                  <a:gd name="T22" fmla="*/ 48 w 74"/>
                  <a:gd name="T23" fmla="*/ 115 h 410"/>
                  <a:gd name="T24" fmla="*/ 40 w 74"/>
                  <a:gd name="T25" fmla="*/ 86 h 410"/>
                  <a:gd name="T26" fmla="*/ 31 w 74"/>
                  <a:gd name="T27" fmla="*/ 60 h 410"/>
                  <a:gd name="T28" fmla="*/ 20 w 74"/>
                  <a:gd name="T29" fmla="*/ 36 h 410"/>
                  <a:gd name="T30" fmla="*/ 7 w 74"/>
                  <a:gd name="T31" fmla="*/ 15 h 410"/>
                  <a:gd name="T32" fmla="*/ 9 w 74"/>
                  <a:gd name="T33" fmla="*/ 0 h 410"/>
                  <a:gd name="T34" fmla="*/ 23 w 74"/>
                  <a:gd name="T35" fmla="*/ 20 h 410"/>
                  <a:gd name="T36" fmla="*/ 35 w 74"/>
                  <a:gd name="T37" fmla="*/ 44 h 410"/>
                  <a:gd name="T38" fmla="*/ 45 w 74"/>
                  <a:gd name="T39" fmla="*/ 70 h 410"/>
                  <a:gd name="T40" fmla="*/ 54 w 74"/>
                  <a:gd name="T41" fmla="*/ 98 h 410"/>
                  <a:gd name="T42" fmla="*/ 61 w 74"/>
                  <a:gd name="T43" fmla="*/ 128 h 410"/>
                  <a:gd name="T44" fmla="*/ 66 w 74"/>
                  <a:gd name="T45" fmla="*/ 159 h 410"/>
                  <a:gd name="T46" fmla="*/ 70 w 74"/>
                  <a:gd name="T47" fmla="*/ 190 h 410"/>
                  <a:gd name="T48" fmla="*/ 72 w 74"/>
                  <a:gd name="T49" fmla="*/ 222 h 410"/>
                  <a:gd name="T50" fmla="*/ 73 w 74"/>
                  <a:gd name="T51" fmla="*/ 252 h 410"/>
                  <a:gd name="T52" fmla="*/ 73 w 74"/>
                  <a:gd name="T53" fmla="*/ 282 h 410"/>
                  <a:gd name="T54" fmla="*/ 71 w 74"/>
                  <a:gd name="T55" fmla="*/ 310 h 410"/>
                  <a:gd name="T56" fmla="*/ 68 w 74"/>
                  <a:gd name="T57" fmla="*/ 336 h 410"/>
                  <a:gd name="T58" fmla="*/ 65 w 74"/>
                  <a:gd name="T59" fmla="*/ 360 h 410"/>
                  <a:gd name="T60" fmla="*/ 60 w 74"/>
                  <a:gd name="T61" fmla="*/ 380 h 410"/>
                  <a:gd name="T62" fmla="*/ 54 w 74"/>
                  <a:gd name="T63" fmla="*/ 397 h 410"/>
                  <a:gd name="T64" fmla="*/ 47 w 74"/>
                  <a:gd name="T65" fmla="*/ 409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410">
                    <a:moveTo>
                      <a:pt x="39" y="403"/>
                    </a:moveTo>
                    <a:lnTo>
                      <a:pt x="41" y="398"/>
                    </a:lnTo>
                    <a:lnTo>
                      <a:pt x="45" y="392"/>
                    </a:lnTo>
                    <a:lnTo>
                      <a:pt x="47" y="385"/>
                    </a:lnTo>
                    <a:lnTo>
                      <a:pt x="50" y="377"/>
                    </a:lnTo>
                    <a:lnTo>
                      <a:pt x="52" y="368"/>
                    </a:lnTo>
                    <a:lnTo>
                      <a:pt x="55" y="358"/>
                    </a:lnTo>
                    <a:lnTo>
                      <a:pt x="57" y="347"/>
                    </a:lnTo>
                    <a:lnTo>
                      <a:pt x="58" y="335"/>
                    </a:lnTo>
                    <a:lnTo>
                      <a:pt x="60" y="323"/>
                    </a:lnTo>
                    <a:lnTo>
                      <a:pt x="61" y="309"/>
                    </a:lnTo>
                    <a:lnTo>
                      <a:pt x="62" y="296"/>
                    </a:lnTo>
                    <a:lnTo>
                      <a:pt x="62" y="282"/>
                    </a:lnTo>
                    <a:lnTo>
                      <a:pt x="63" y="267"/>
                    </a:lnTo>
                    <a:lnTo>
                      <a:pt x="63" y="252"/>
                    </a:lnTo>
                    <a:lnTo>
                      <a:pt x="62" y="237"/>
                    </a:lnTo>
                    <a:lnTo>
                      <a:pt x="62" y="222"/>
                    </a:lnTo>
                    <a:lnTo>
                      <a:pt x="61" y="207"/>
                    </a:lnTo>
                    <a:lnTo>
                      <a:pt x="60" y="191"/>
                    </a:lnTo>
                    <a:lnTo>
                      <a:pt x="58" y="176"/>
                    </a:lnTo>
                    <a:lnTo>
                      <a:pt x="56" y="160"/>
                    </a:lnTo>
                    <a:lnTo>
                      <a:pt x="53" y="145"/>
                    </a:lnTo>
                    <a:lnTo>
                      <a:pt x="51" y="130"/>
                    </a:lnTo>
                    <a:lnTo>
                      <a:pt x="48" y="115"/>
                    </a:lnTo>
                    <a:lnTo>
                      <a:pt x="44" y="100"/>
                    </a:lnTo>
                    <a:lnTo>
                      <a:pt x="40" y="86"/>
                    </a:lnTo>
                    <a:lnTo>
                      <a:pt x="36" y="73"/>
                    </a:lnTo>
                    <a:lnTo>
                      <a:pt x="31" y="60"/>
                    </a:lnTo>
                    <a:lnTo>
                      <a:pt x="26" y="48"/>
                    </a:lnTo>
                    <a:lnTo>
                      <a:pt x="20" y="36"/>
                    </a:lnTo>
                    <a:lnTo>
                      <a:pt x="14" y="25"/>
                    </a:lnTo>
                    <a:lnTo>
                      <a:pt x="7" y="15"/>
                    </a:lnTo>
                    <a:lnTo>
                      <a:pt x="0" y="6"/>
                    </a:lnTo>
                    <a:lnTo>
                      <a:pt x="9" y="0"/>
                    </a:lnTo>
                    <a:lnTo>
                      <a:pt x="16" y="10"/>
                    </a:lnTo>
                    <a:lnTo>
                      <a:pt x="23" y="20"/>
                    </a:lnTo>
                    <a:lnTo>
                      <a:pt x="29" y="31"/>
                    </a:lnTo>
                    <a:lnTo>
                      <a:pt x="35" y="44"/>
                    </a:lnTo>
                    <a:lnTo>
                      <a:pt x="40" y="56"/>
                    </a:lnTo>
                    <a:lnTo>
                      <a:pt x="45" y="70"/>
                    </a:lnTo>
                    <a:lnTo>
                      <a:pt x="50" y="83"/>
                    </a:lnTo>
                    <a:lnTo>
                      <a:pt x="54" y="98"/>
                    </a:lnTo>
                    <a:lnTo>
                      <a:pt x="57" y="113"/>
                    </a:lnTo>
                    <a:lnTo>
                      <a:pt x="61" y="128"/>
                    </a:lnTo>
                    <a:lnTo>
                      <a:pt x="63" y="143"/>
                    </a:lnTo>
                    <a:lnTo>
                      <a:pt x="66" y="159"/>
                    </a:lnTo>
                    <a:lnTo>
                      <a:pt x="68" y="174"/>
                    </a:lnTo>
                    <a:lnTo>
                      <a:pt x="70" y="190"/>
                    </a:lnTo>
                    <a:lnTo>
                      <a:pt x="71" y="206"/>
                    </a:lnTo>
                    <a:lnTo>
                      <a:pt x="72" y="222"/>
                    </a:lnTo>
                    <a:lnTo>
                      <a:pt x="73" y="237"/>
                    </a:lnTo>
                    <a:lnTo>
                      <a:pt x="73" y="252"/>
                    </a:lnTo>
                    <a:lnTo>
                      <a:pt x="73" y="267"/>
                    </a:lnTo>
                    <a:lnTo>
                      <a:pt x="73" y="282"/>
                    </a:lnTo>
                    <a:lnTo>
                      <a:pt x="72" y="296"/>
                    </a:lnTo>
                    <a:lnTo>
                      <a:pt x="71" y="310"/>
                    </a:lnTo>
                    <a:lnTo>
                      <a:pt x="70" y="324"/>
                    </a:lnTo>
                    <a:lnTo>
                      <a:pt x="68" y="336"/>
                    </a:lnTo>
                    <a:lnTo>
                      <a:pt x="66" y="348"/>
                    </a:lnTo>
                    <a:lnTo>
                      <a:pt x="65" y="360"/>
                    </a:lnTo>
                    <a:lnTo>
                      <a:pt x="62" y="370"/>
                    </a:lnTo>
                    <a:lnTo>
                      <a:pt x="60" y="380"/>
                    </a:lnTo>
                    <a:lnTo>
                      <a:pt x="57" y="389"/>
                    </a:lnTo>
                    <a:lnTo>
                      <a:pt x="54" y="397"/>
                    </a:lnTo>
                    <a:lnTo>
                      <a:pt x="50" y="403"/>
                    </a:lnTo>
                    <a:lnTo>
                      <a:pt x="47" y="409"/>
                    </a:lnTo>
                    <a:lnTo>
                      <a:pt x="39" y="403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97" name="Freeform 329">
                <a:extLst>
                  <a:ext uri="{FF2B5EF4-FFF2-40B4-BE49-F238E27FC236}">
                    <a16:creationId xmlns:a16="http://schemas.microsoft.com/office/drawing/2014/main" id="{178C6810-A146-4AA4-2671-60EF7F467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626"/>
                <a:ext cx="18" cy="17"/>
              </a:xfrm>
              <a:custGeom>
                <a:avLst/>
                <a:gdLst>
                  <a:gd name="T0" fmla="*/ 17 w 18"/>
                  <a:gd name="T1" fmla="*/ 12 h 17"/>
                  <a:gd name="T2" fmla="*/ 14 w 18"/>
                  <a:gd name="T3" fmla="*/ 14 h 17"/>
                  <a:gd name="T4" fmla="*/ 10 w 18"/>
                  <a:gd name="T5" fmla="*/ 16 h 17"/>
                  <a:gd name="T6" fmla="*/ 6 w 18"/>
                  <a:gd name="T7" fmla="*/ 16 h 17"/>
                  <a:gd name="T8" fmla="*/ 5 w 18"/>
                  <a:gd name="T9" fmla="*/ 14 h 17"/>
                  <a:gd name="T10" fmla="*/ 0 w 18"/>
                  <a:gd name="T11" fmla="*/ 12 h 17"/>
                  <a:gd name="T12" fmla="*/ 0 w 18"/>
                  <a:gd name="T13" fmla="*/ 8 h 17"/>
                  <a:gd name="T14" fmla="*/ 0 w 18"/>
                  <a:gd name="T15" fmla="*/ 4 h 17"/>
                  <a:gd name="T16" fmla="*/ 3 w 18"/>
                  <a:gd name="T17" fmla="*/ 0 h 17"/>
                  <a:gd name="T18" fmla="*/ 17 w 18"/>
                  <a:gd name="T1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12"/>
                    </a:moveTo>
                    <a:lnTo>
                      <a:pt x="14" y="14"/>
                    </a:lnTo>
                    <a:lnTo>
                      <a:pt x="10" y="16"/>
                    </a:lnTo>
                    <a:lnTo>
                      <a:pt x="6" y="16"/>
                    </a:lnTo>
                    <a:lnTo>
                      <a:pt x="5" y="14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17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98" name="Freeform 330">
                <a:extLst>
                  <a:ext uri="{FF2B5EF4-FFF2-40B4-BE49-F238E27FC236}">
                    <a16:creationId xmlns:a16="http://schemas.microsoft.com/office/drawing/2014/main" id="{94D9AF55-EA08-95B9-EF76-9EA194717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3011"/>
                <a:ext cx="17" cy="17"/>
              </a:xfrm>
              <a:custGeom>
                <a:avLst/>
                <a:gdLst>
                  <a:gd name="T0" fmla="*/ 13 w 17"/>
                  <a:gd name="T1" fmla="*/ 16 h 17"/>
                  <a:gd name="T2" fmla="*/ 7 w 17"/>
                  <a:gd name="T3" fmla="*/ 14 h 17"/>
                  <a:gd name="T4" fmla="*/ 0 w 17"/>
                  <a:gd name="T5" fmla="*/ 13 h 17"/>
                  <a:gd name="T6" fmla="*/ 0 w 17"/>
                  <a:gd name="T7" fmla="*/ 10 h 17"/>
                  <a:gd name="T8" fmla="*/ 0 w 17"/>
                  <a:gd name="T9" fmla="*/ 6 h 17"/>
                  <a:gd name="T10" fmla="*/ 0 w 17"/>
                  <a:gd name="T11" fmla="*/ 3 h 17"/>
                  <a:gd name="T12" fmla="*/ 4 w 17"/>
                  <a:gd name="T13" fmla="*/ 2 h 17"/>
                  <a:gd name="T14" fmla="*/ 10 w 17"/>
                  <a:gd name="T15" fmla="*/ 0 h 17"/>
                  <a:gd name="T16" fmla="*/ 16 w 17"/>
                  <a:gd name="T17" fmla="*/ 0 h 17"/>
                  <a:gd name="T18" fmla="*/ 13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3" y="16"/>
                    </a:moveTo>
                    <a:lnTo>
                      <a:pt x="7" y="14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3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499" name="Freeform 331">
                <a:extLst>
                  <a:ext uri="{FF2B5EF4-FFF2-40B4-BE49-F238E27FC236}">
                    <a16:creationId xmlns:a16="http://schemas.microsoft.com/office/drawing/2014/main" id="{E2D07597-C06F-3101-951A-89009E0DD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3" y="3011"/>
                <a:ext cx="114" cy="28"/>
              </a:xfrm>
              <a:custGeom>
                <a:avLst/>
                <a:gdLst>
                  <a:gd name="T0" fmla="*/ 113 w 114"/>
                  <a:gd name="T1" fmla="*/ 22 h 28"/>
                  <a:gd name="T2" fmla="*/ 112 w 114"/>
                  <a:gd name="T3" fmla="*/ 27 h 28"/>
                  <a:gd name="T4" fmla="*/ 0 w 114"/>
                  <a:gd name="T5" fmla="*/ 10 h 28"/>
                  <a:gd name="T6" fmla="*/ 2 w 114"/>
                  <a:gd name="T7" fmla="*/ 0 h 28"/>
                  <a:gd name="T8" fmla="*/ 113 w 114"/>
                  <a:gd name="T9" fmla="*/ 17 h 28"/>
                  <a:gd name="T10" fmla="*/ 113 w 114"/>
                  <a:gd name="T11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4" h="28">
                    <a:moveTo>
                      <a:pt x="113" y="22"/>
                    </a:moveTo>
                    <a:lnTo>
                      <a:pt x="112" y="27"/>
                    </a:lnTo>
                    <a:lnTo>
                      <a:pt x="0" y="10"/>
                    </a:lnTo>
                    <a:lnTo>
                      <a:pt x="2" y="0"/>
                    </a:lnTo>
                    <a:lnTo>
                      <a:pt x="113" y="17"/>
                    </a:lnTo>
                    <a:lnTo>
                      <a:pt x="113" y="2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00" name="Freeform 332">
                <a:extLst>
                  <a:ext uri="{FF2B5EF4-FFF2-40B4-BE49-F238E27FC236}">
                    <a16:creationId xmlns:a16="http://schemas.microsoft.com/office/drawing/2014/main" id="{E832127E-960F-630A-FE37-6C9DF1963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3028"/>
                <a:ext cx="17" cy="17"/>
              </a:xfrm>
              <a:custGeom>
                <a:avLst/>
                <a:gdLst>
                  <a:gd name="T0" fmla="*/ 3 w 17"/>
                  <a:gd name="T1" fmla="*/ 0 h 17"/>
                  <a:gd name="T2" fmla="*/ 11 w 17"/>
                  <a:gd name="T3" fmla="*/ 2 h 17"/>
                  <a:gd name="T4" fmla="*/ 13 w 17"/>
                  <a:gd name="T5" fmla="*/ 3 h 17"/>
                  <a:gd name="T6" fmla="*/ 16 w 17"/>
                  <a:gd name="T7" fmla="*/ 6 h 17"/>
                  <a:gd name="T8" fmla="*/ 16 w 17"/>
                  <a:gd name="T9" fmla="*/ 10 h 17"/>
                  <a:gd name="T10" fmla="*/ 13 w 17"/>
                  <a:gd name="T11" fmla="*/ 13 h 17"/>
                  <a:gd name="T12" fmla="*/ 11 w 17"/>
                  <a:gd name="T13" fmla="*/ 14 h 17"/>
                  <a:gd name="T14" fmla="*/ 5 w 17"/>
                  <a:gd name="T15" fmla="*/ 16 h 17"/>
                  <a:gd name="T16" fmla="*/ 0 w 17"/>
                  <a:gd name="T17" fmla="*/ 16 h 17"/>
                  <a:gd name="T18" fmla="*/ 3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1" y="2"/>
                    </a:lnTo>
                    <a:lnTo>
                      <a:pt x="13" y="3"/>
                    </a:lnTo>
                    <a:lnTo>
                      <a:pt x="16" y="6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5" y="16"/>
                    </a:lnTo>
                    <a:lnTo>
                      <a:pt x="0" y="16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01" name="Freeform 333">
                <a:extLst>
                  <a:ext uri="{FF2B5EF4-FFF2-40B4-BE49-F238E27FC236}">
                    <a16:creationId xmlns:a16="http://schemas.microsoft.com/office/drawing/2014/main" id="{B6A25485-FECC-46B0-9BBB-A307E0796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824"/>
                <a:ext cx="17" cy="17"/>
              </a:xfrm>
              <a:custGeom>
                <a:avLst/>
                <a:gdLst>
                  <a:gd name="T0" fmla="*/ 3 w 17"/>
                  <a:gd name="T1" fmla="*/ 0 h 17"/>
                  <a:gd name="T2" fmla="*/ 8 w 17"/>
                  <a:gd name="T3" fmla="*/ 1 h 17"/>
                  <a:gd name="T4" fmla="*/ 11 w 17"/>
                  <a:gd name="T5" fmla="*/ 3 h 17"/>
                  <a:gd name="T6" fmla="*/ 13 w 17"/>
                  <a:gd name="T7" fmla="*/ 6 h 17"/>
                  <a:gd name="T8" fmla="*/ 16 w 17"/>
                  <a:gd name="T9" fmla="*/ 8 h 17"/>
                  <a:gd name="T10" fmla="*/ 13 w 17"/>
                  <a:gd name="T11" fmla="*/ 11 h 17"/>
                  <a:gd name="T12" fmla="*/ 11 w 17"/>
                  <a:gd name="T13" fmla="*/ 13 h 17"/>
                  <a:gd name="T14" fmla="*/ 8 w 17"/>
                  <a:gd name="T15" fmla="*/ 14 h 17"/>
                  <a:gd name="T16" fmla="*/ 0 w 17"/>
                  <a:gd name="T17" fmla="*/ 16 h 17"/>
                  <a:gd name="T18" fmla="*/ 3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8" y="1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6" y="8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8" y="14"/>
                    </a:lnTo>
                    <a:lnTo>
                      <a:pt x="0" y="16"/>
                    </a:lnTo>
                    <a:lnTo>
                      <a:pt x="3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02" name="Freeform 334">
                <a:extLst>
                  <a:ext uri="{FF2B5EF4-FFF2-40B4-BE49-F238E27FC236}">
                    <a16:creationId xmlns:a16="http://schemas.microsoft.com/office/drawing/2014/main" id="{954B62B8-6A2E-5055-A373-B3501F09E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823"/>
                <a:ext cx="61" cy="40"/>
              </a:xfrm>
              <a:custGeom>
                <a:avLst/>
                <a:gdLst>
                  <a:gd name="T0" fmla="*/ 0 w 61"/>
                  <a:gd name="T1" fmla="*/ 34 h 40"/>
                  <a:gd name="T2" fmla="*/ 0 w 61"/>
                  <a:gd name="T3" fmla="*/ 33 h 40"/>
                  <a:gd name="T4" fmla="*/ 1 w 61"/>
                  <a:gd name="T5" fmla="*/ 28 h 40"/>
                  <a:gd name="T6" fmla="*/ 3 w 61"/>
                  <a:gd name="T7" fmla="*/ 23 h 40"/>
                  <a:gd name="T8" fmla="*/ 5 w 61"/>
                  <a:gd name="T9" fmla="*/ 19 h 40"/>
                  <a:gd name="T10" fmla="*/ 8 w 61"/>
                  <a:gd name="T11" fmla="*/ 16 h 40"/>
                  <a:gd name="T12" fmla="*/ 12 w 61"/>
                  <a:gd name="T13" fmla="*/ 12 h 40"/>
                  <a:gd name="T14" fmla="*/ 15 w 61"/>
                  <a:gd name="T15" fmla="*/ 9 h 40"/>
                  <a:gd name="T16" fmla="*/ 19 w 61"/>
                  <a:gd name="T17" fmla="*/ 7 h 40"/>
                  <a:gd name="T18" fmla="*/ 23 w 61"/>
                  <a:gd name="T19" fmla="*/ 5 h 40"/>
                  <a:gd name="T20" fmla="*/ 28 w 61"/>
                  <a:gd name="T21" fmla="*/ 4 h 40"/>
                  <a:gd name="T22" fmla="*/ 32 w 61"/>
                  <a:gd name="T23" fmla="*/ 2 h 40"/>
                  <a:gd name="T24" fmla="*/ 37 w 61"/>
                  <a:gd name="T25" fmla="*/ 1 h 40"/>
                  <a:gd name="T26" fmla="*/ 42 w 61"/>
                  <a:gd name="T27" fmla="*/ 1 h 40"/>
                  <a:gd name="T28" fmla="*/ 46 w 61"/>
                  <a:gd name="T29" fmla="*/ 0 h 40"/>
                  <a:gd name="T30" fmla="*/ 50 w 61"/>
                  <a:gd name="T31" fmla="*/ 0 h 40"/>
                  <a:gd name="T32" fmla="*/ 55 w 61"/>
                  <a:gd name="T33" fmla="*/ 0 h 40"/>
                  <a:gd name="T34" fmla="*/ 60 w 61"/>
                  <a:gd name="T35" fmla="*/ 0 h 40"/>
                  <a:gd name="T36" fmla="*/ 59 w 61"/>
                  <a:gd name="T37" fmla="*/ 11 h 40"/>
                  <a:gd name="T38" fmla="*/ 55 w 61"/>
                  <a:gd name="T39" fmla="*/ 10 h 40"/>
                  <a:gd name="T40" fmla="*/ 51 w 61"/>
                  <a:gd name="T41" fmla="*/ 10 h 40"/>
                  <a:gd name="T42" fmla="*/ 47 w 61"/>
                  <a:gd name="T43" fmla="*/ 11 h 40"/>
                  <a:gd name="T44" fmla="*/ 42 w 61"/>
                  <a:gd name="T45" fmla="*/ 11 h 40"/>
                  <a:gd name="T46" fmla="*/ 38 w 61"/>
                  <a:gd name="T47" fmla="*/ 11 h 40"/>
                  <a:gd name="T48" fmla="*/ 35 w 61"/>
                  <a:gd name="T49" fmla="*/ 12 h 40"/>
                  <a:gd name="T50" fmla="*/ 31 w 61"/>
                  <a:gd name="T51" fmla="*/ 13 h 40"/>
                  <a:gd name="T52" fmla="*/ 27 w 61"/>
                  <a:gd name="T53" fmla="*/ 15 h 40"/>
                  <a:gd name="T54" fmla="*/ 24 w 61"/>
                  <a:gd name="T55" fmla="*/ 16 h 40"/>
                  <a:gd name="T56" fmla="*/ 21 w 61"/>
                  <a:gd name="T57" fmla="*/ 18 h 40"/>
                  <a:gd name="T58" fmla="*/ 18 w 61"/>
                  <a:gd name="T59" fmla="*/ 20 h 40"/>
                  <a:gd name="T60" fmla="*/ 16 w 61"/>
                  <a:gd name="T61" fmla="*/ 22 h 40"/>
                  <a:gd name="T62" fmla="*/ 14 w 61"/>
                  <a:gd name="T63" fmla="*/ 25 h 40"/>
                  <a:gd name="T64" fmla="*/ 12 w 61"/>
                  <a:gd name="T65" fmla="*/ 28 h 40"/>
                  <a:gd name="T66" fmla="*/ 11 w 61"/>
                  <a:gd name="T67" fmla="*/ 31 h 40"/>
                  <a:gd name="T68" fmla="*/ 10 w 61"/>
                  <a:gd name="T69" fmla="*/ 35 h 40"/>
                  <a:gd name="T70" fmla="*/ 10 w 61"/>
                  <a:gd name="T71" fmla="*/ 34 h 40"/>
                  <a:gd name="T72" fmla="*/ 10 w 61"/>
                  <a:gd name="T73" fmla="*/ 35 h 40"/>
                  <a:gd name="T74" fmla="*/ 9 w 61"/>
                  <a:gd name="T75" fmla="*/ 37 h 40"/>
                  <a:gd name="T76" fmla="*/ 8 w 61"/>
                  <a:gd name="T77" fmla="*/ 38 h 40"/>
                  <a:gd name="T78" fmla="*/ 6 w 61"/>
                  <a:gd name="T79" fmla="*/ 39 h 40"/>
                  <a:gd name="T80" fmla="*/ 4 w 61"/>
                  <a:gd name="T81" fmla="*/ 39 h 40"/>
                  <a:gd name="T82" fmla="*/ 3 w 61"/>
                  <a:gd name="T83" fmla="*/ 38 h 40"/>
                  <a:gd name="T84" fmla="*/ 1 w 61"/>
                  <a:gd name="T85" fmla="*/ 37 h 40"/>
                  <a:gd name="T86" fmla="*/ 0 w 61"/>
                  <a:gd name="T87" fmla="*/ 35 h 40"/>
                  <a:gd name="T88" fmla="*/ 0 w 61"/>
                  <a:gd name="T89" fmla="*/ 33 h 40"/>
                  <a:gd name="T90" fmla="*/ 0 w 61"/>
                  <a:gd name="T91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1" h="40">
                    <a:moveTo>
                      <a:pt x="0" y="34"/>
                    </a:moveTo>
                    <a:lnTo>
                      <a:pt x="0" y="33"/>
                    </a:lnTo>
                    <a:lnTo>
                      <a:pt x="1" y="28"/>
                    </a:lnTo>
                    <a:lnTo>
                      <a:pt x="3" y="23"/>
                    </a:lnTo>
                    <a:lnTo>
                      <a:pt x="5" y="19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5" y="9"/>
                    </a:lnTo>
                    <a:lnTo>
                      <a:pt x="19" y="7"/>
                    </a:lnTo>
                    <a:lnTo>
                      <a:pt x="23" y="5"/>
                    </a:lnTo>
                    <a:lnTo>
                      <a:pt x="28" y="4"/>
                    </a:lnTo>
                    <a:lnTo>
                      <a:pt x="32" y="2"/>
                    </a:lnTo>
                    <a:lnTo>
                      <a:pt x="37" y="1"/>
                    </a:lnTo>
                    <a:lnTo>
                      <a:pt x="42" y="1"/>
                    </a:lnTo>
                    <a:lnTo>
                      <a:pt x="46" y="0"/>
                    </a:lnTo>
                    <a:lnTo>
                      <a:pt x="50" y="0"/>
                    </a:lnTo>
                    <a:lnTo>
                      <a:pt x="55" y="0"/>
                    </a:lnTo>
                    <a:lnTo>
                      <a:pt x="60" y="0"/>
                    </a:lnTo>
                    <a:lnTo>
                      <a:pt x="59" y="11"/>
                    </a:lnTo>
                    <a:lnTo>
                      <a:pt x="55" y="10"/>
                    </a:lnTo>
                    <a:lnTo>
                      <a:pt x="51" y="10"/>
                    </a:lnTo>
                    <a:lnTo>
                      <a:pt x="47" y="11"/>
                    </a:lnTo>
                    <a:lnTo>
                      <a:pt x="42" y="11"/>
                    </a:lnTo>
                    <a:lnTo>
                      <a:pt x="38" y="11"/>
                    </a:lnTo>
                    <a:lnTo>
                      <a:pt x="35" y="12"/>
                    </a:lnTo>
                    <a:lnTo>
                      <a:pt x="31" y="13"/>
                    </a:lnTo>
                    <a:lnTo>
                      <a:pt x="27" y="15"/>
                    </a:lnTo>
                    <a:lnTo>
                      <a:pt x="24" y="16"/>
                    </a:lnTo>
                    <a:lnTo>
                      <a:pt x="21" y="18"/>
                    </a:lnTo>
                    <a:lnTo>
                      <a:pt x="18" y="20"/>
                    </a:lnTo>
                    <a:lnTo>
                      <a:pt x="16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31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9" y="37"/>
                    </a:lnTo>
                    <a:lnTo>
                      <a:pt x="8" y="38"/>
                    </a:lnTo>
                    <a:lnTo>
                      <a:pt x="6" y="39"/>
                    </a:lnTo>
                    <a:lnTo>
                      <a:pt x="4" y="39"/>
                    </a:lnTo>
                    <a:lnTo>
                      <a:pt x="3" y="38"/>
                    </a:lnTo>
                    <a:lnTo>
                      <a:pt x="1" y="37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0" y="3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03" name="Freeform 335">
                <a:extLst>
                  <a:ext uri="{FF2B5EF4-FFF2-40B4-BE49-F238E27FC236}">
                    <a16:creationId xmlns:a16="http://schemas.microsoft.com/office/drawing/2014/main" id="{0A670323-7D6A-9286-4228-F35084081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857"/>
                <a:ext cx="87" cy="34"/>
              </a:xfrm>
              <a:custGeom>
                <a:avLst/>
                <a:gdLst>
                  <a:gd name="T0" fmla="*/ 80 w 87"/>
                  <a:gd name="T1" fmla="*/ 28 h 34"/>
                  <a:gd name="T2" fmla="*/ 83 w 87"/>
                  <a:gd name="T3" fmla="*/ 27 h 34"/>
                  <a:gd name="T4" fmla="*/ 76 w 87"/>
                  <a:gd name="T5" fmla="*/ 30 h 34"/>
                  <a:gd name="T6" fmla="*/ 70 w 87"/>
                  <a:gd name="T7" fmla="*/ 31 h 34"/>
                  <a:gd name="T8" fmla="*/ 63 w 87"/>
                  <a:gd name="T9" fmla="*/ 33 h 34"/>
                  <a:gd name="T10" fmla="*/ 56 w 87"/>
                  <a:gd name="T11" fmla="*/ 33 h 34"/>
                  <a:gd name="T12" fmla="*/ 49 w 87"/>
                  <a:gd name="T13" fmla="*/ 33 h 34"/>
                  <a:gd name="T14" fmla="*/ 43 w 87"/>
                  <a:gd name="T15" fmla="*/ 32 h 34"/>
                  <a:gd name="T16" fmla="*/ 36 w 87"/>
                  <a:gd name="T17" fmla="*/ 31 h 34"/>
                  <a:gd name="T18" fmla="*/ 30 w 87"/>
                  <a:gd name="T19" fmla="*/ 29 h 34"/>
                  <a:gd name="T20" fmla="*/ 24 w 87"/>
                  <a:gd name="T21" fmla="*/ 27 h 34"/>
                  <a:gd name="T22" fmla="*/ 18 w 87"/>
                  <a:gd name="T23" fmla="*/ 25 h 34"/>
                  <a:gd name="T24" fmla="*/ 13 w 87"/>
                  <a:gd name="T25" fmla="*/ 22 h 34"/>
                  <a:gd name="T26" fmla="*/ 9 w 87"/>
                  <a:gd name="T27" fmla="*/ 18 h 34"/>
                  <a:gd name="T28" fmla="*/ 5 w 87"/>
                  <a:gd name="T29" fmla="*/ 14 h 34"/>
                  <a:gd name="T30" fmla="*/ 2 w 87"/>
                  <a:gd name="T31" fmla="*/ 10 h 34"/>
                  <a:gd name="T32" fmla="*/ 0 w 87"/>
                  <a:gd name="T33" fmla="*/ 5 h 34"/>
                  <a:gd name="T34" fmla="*/ 0 w 87"/>
                  <a:gd name="T35" fmla="*/ 0 h 34"/>
                  <a:gd name="T36" fmla="*/ 10 w 87"/>
                  <a:gd name="T37" fmla="*/ 0 h 34"/>
                  <a:gd name="T38" fmla="*/ 10 w 87"/>
                  <a:gd name="T39" fmla="*/ 3 h 34"/>
                  <a:gd name="T40" fmla="*/ 11 w 87"/>
                  <a:gd name="T41" fmla="*/ 5 h 34"/>
                  <a:gd name="T42" fmla="*/ 13 w 87"/>
                  <a:gd name="T43" fmla="*/ 8 h 34"/>
                  <a:gd name="T44" fmla="*/ 16 w 87"/>
                  <a:gd name="T45" fmla="*/ 11 h 34"/>
                  <a:gd name="T46" fmla="*/ 19 w 87"/>
                  <a:gd name="T47" fmla="*/ 13 h 34"/>
                  <a:gd name="T48" fmla="*/ 23 w 87"/>
                  <a:gd name="T49" fmla="*/ 16 h 34"/>
                  <a:gd name="T50" fmla="*/ 28 w 87"/>
                  <a:gd name="T51" fmla="*/ 18 h 34"/>
                  <a:gd name="T52" fmla="*/ 33 w 87"/>
                  <a:gd name="T53" fmla="*/ 19 h 34"/>
                  <a:gd name="T54" fmla="*/ 38 w 87"/>
                  <a:gd name="T55" fmla="*/ 21 h 34"/>
                  <a:gd name="T56" fmla="*/ 44 w 87"/>
                  <a:gd name="T57" fmla="*/ 22 h 34"/>
                  <a:gd name="T58" fmla="*/ 50 w 87"/>
                  <a:gd name="T59" fmla="*/ 22 h 34"/>
                  <a:gd name="T60" fmla="*/ 56 w 87"/>
                  <a:gd name="T61" fmla="*/ 23 h 34"/>
                  <a:gd name="T62" fmla="*/ 62 w 87"/>
                  <a:gd name="T63" fmla="*/ 22 h 34"/>
                  <a:gd name="T64" fmla="*/ 68 w 87"/>
                  <a:gd name="T65" fmla="*/ 21 h 34"/>
                  <a:gd name="T66" fmla="*/ 74 w 87"/>
                  <a:gd name="T67" fmla="*/ 20 h 34"/>
                  <a:gd name="T68" fmla="*/ 79 w 87"/>
                  <a:gd name="T69" fmla="*/ 18 h 34"/>
                  <a:gd name="T70" fmla="*/ 82 w 87"/>
                  <a:gd name="T71" fmla="*/ 18 h 34"/>
                  <a:gd name="T72" fmla="*/ 79 w 87"/>
                  <a:gd name="T73" fmla="*/ 18 h 34"/>
                  <a:gd name="T74" fmla="*/ 81 w 87"/>
                  <a:gd name="T75" fmla="*/ 17 h 34"/>
                  <a:gd name="T76" fmla="*/ 83 w 87"/>
                  <a:gd name="T77" fmla="*/ 18 h 34"/>
                  <a:gd name="T78" fmla="*/ 84 w 87"/>
                  <a:gd name="T79" fmla="*/ 19 h 34"/>
                  <a:gd name="T80" fmla="*/ 85 w 87"/>
                  <a:gd name="T81" fmla="*/ 21 h 34"/>
                  <a:gd name="T82" fmla="*/ 86 w 87"/>
                  <a:gd name="T83" fmla="*/ 22 h 34"/>
                  <a:gd name="T84" fmla="*/ 86 w 87"/>
                  <a:gd name="T85" fmla="*/ 24 h 34"/>
                  <a:gd name="T86" fmla="*/ 85 w 87"/>
                  <a:gd name="T87" fmla="*/ 26 h 34"/>
                  <a:gd name="T88" fmla="*/ 83 w 87"/>
                  <a:gd name="T89" fmla="*/ 27 h 34"/>
                  <a:gd name="T90" fmla="*/ 80 w 87"/>
                  <a:gd name="T91" fmla="*/ 2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7" h="34">
                    <a:moveTo>
                      <a:pt x="80" y="28"/>
                    </a:moveTo>
                    <a:lnTo>
                      <a:pt x="83" y="27"/>
                    </a:lnTo>
                    <a:lnTo>
                      <a:pt x="76" y="30"/>
                    </a:lnTo>
                    <a:lnTo>
                      <a:pt x="70" y="31"/>
                    </a:lnTo>
                    <a:lnTo>
                      <a:pt x="63" y="33"/>
                    </a:lnTo>
                    <a:lnTo>
                      <a:pt x="56" y="33"/>
                    </a:lnTo>
                    <a:lnTo>
                      <a:pt x="49" y="33"/>
                    </a:lnTo>
                    <a:lnTo>
                      <a:pt x="43" y="32"/>
                    </a:lnTo>
                    <a:lnTo>
                      <a:pt x="36" y="31"/>
                    </a:lnTo>
                    <a:lnTo>
                      <a:pt x="30" y="29"/>
                    </a:lnTo>
                    <a:lnTo>
                      <a:pt x="24" y="27"/>
                    </a:lnTo>
                    <a:lnTo>
                      <a:pt x="18" y="25"/>
                    </a:lnTo>
                    <a:lnTo>
                      <a:pt x="13" y="22"/>
                    </a:lnTo>
                    <a:lnTo>
                      <a:pt x="9" y="18"/>
                    </a:lnTo>
                    <a:lnTo>
                      <a:pt x="5" y="14"/>
                    </a:lnTo>
                    <a:lnTo>
                      <a:pt x="2" y="1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1" y="5"/>
                    </a:lnTo>
                    <a:lnTo>
                      <a:pt x="13" y="8"/>
                    </a:lnTo>
                    <a:lnTo>
                      <a:pt x="16" y="11"/>
                    </a:lnTo>
                    <a:lnTo>
                      <a:pt x="19" y="13"/>
                    </a:lnTo>
                    <a:lnTo>
                      <a:pt x="23" y="16"/>
                    </a:lnTo>
                    <a:lnTo>
                      <a:pt x="28" y="18"/>
                    </a:lnTo>
                    <a:lnTo>
                      <a:pt x="33" y="19"/>
                    </a:lnTo>
                    <a:lnTo>
                      <a:pt x="38" y="21"/>
                    </a:lnTo>
                    <a:lnTo>
                      <a:pt x="44" y="22"/>
                    </a:lnTo>
                    <a:lnTo>
                      <a:pt x="50" y="22"/>
                    </a:lnTo>
                    <a:lnTo>
                      <a:pt x="56" y="23"/>
                    </a:lnTo>
                    <a:lnTo>
                      <a:pt x="62" y="22"/>
                    </a:lnTo>
                    <a:lnTo>
                      <a:pt x="68" y="21"/>
                    </a:lnTo>
                    <a:lnTo>
                      <a:pt x="74" y="20"/>
                    </a:lnTo>
                    <a:lnTo>
                      <a:pt x="79" y="18"/>
                    </a:lnTo>
                    <a:lnTo>
                      <a:pt x="82" y="18"/>
                    </a:lnTo>
                    <a:lnTo>
                      <a:pt x="79" y="18"/>
                    </a:lnTo>
                    <a:lnTo>
                      <a:pt x="81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1"/>
                    </a:lnTo>
                    <a:lnTo>
                      <a:pt x="86" y="22"/>
                    </a:lnTo>
                    <a:lnTo>
                      <a:pt x="86" y="24"/>
                    </a:lnTo>
                    <a:lnTo>
                      <a:pt x="85" y="26"/>
                    </a:lnTo>
                    <a:lnTo>
                      <a:pt x="83" y="27"/>
                    </a:lnTo>
                    <a:lnTo>
                      <a:pt x="80" y="28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04" name="Freeform 336">
                <a:extLst>
                  <a:ext uri="{FF2B5EF4-FFF2-40B4-BE49-F238E27FC236}">
                    <a16:creationId xmlns:a16="http://schemas.microsoft.com/office/drawing/2014/main" id="{5C5390FB-680C-6B6F-0AD7-A991A14BD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1850"/>
                <a:ext cx="20" cy="36"/>
              </a:xfrm>
              <a:custGeom>
                <a:avLst/>
                <a:gdLst>
                  <a:gd name="T0" fmla="*/ 5 w 20"/>
                  <a:gd name="T1" fmla="*/ 0 h 36"/>
                  <a:gd name="T2" fmla="*/ 11 w 20"/>
                  <a:gd name="T3" fmla="*/ 4 h 36"/>
                  <a:gd name="T4" fmla="*/ 16 w 20"/>
                  <a:gd name="T5" fmla="*/ 9 h 36"/>
                  <a:gd name="T6" fmla="*/ 19 w 20"/>
                  <a:gd name="T7" fmla="*/ 15 h 36"/>
                  <a:gd name="T8" fmla="*/ 19 w 20"/>
                  <a:gd name="T9" fmla="*/ 22 h 36"/>
                  <a:gd name="T10" fmla="*/ 17 w 20"/>
                  <a:gd name="T11" fmla="*/ 28 h 36"/>
                  <a:gd name="T12" fmla="*/ 13 w 20"/>
                  <a:gd name="T13" fmla="*/ 32 h 36"/>
                  <a:gd name="T14" fmla="*/ 7 w 20"/>
                  <a:gd name="T15" fmla="*/ 35 h 36"/>
                  <a:gd name="T16" fmla="*/ 0 w 20"/>
                  <a:gd name="T17" fmla="*/ 35 h 36"/>
                  <a:gd name="T18" fmla="*/ 2 w 20"/>
                  <a:gd name="T19" fmla="*/ 25 h 36"/>
                  <a:gd name="T20" fmla="*/ 5 w 20"/>
                  <a:gd name="T21" fmla="*/ 25 h 36"/>
                  <a:gd name="T22" fmla="*/ 7 w 20"/>
                  <a:gd name="T23" fmla="*/ 24 h 36"/>
                  <a:gd name="T24" fmla="*/ 8 w 20"/>
                  <a:gd name="T25" fmla="*/ 23 h 36"/>
                  <a:gd name="T26" fmla="*/ 9 w 20"/>
                  <a:gd name="T27" fmla="*/ 20 h 36"/>
                  <a:gd name="T28" fmla="*/ 9 w 20"/>
                  <a:gd name="T29" fmla="*/ 18 h 36"/>
                  <a:gd name="T30" fmla="*/ 8 w 20"/>
                  <a:gd name="T31" fmla="*/ 15 h 36"/>
                  <a:gd name="T32" fmla="*/ 5 w 20"/>
                  <a:gd name="T33" fmla="*/ 12 h 36"/>
                  <a:gd name="T34" fmla="*/ 1 w 20"/>
                  <a:gd name="T35" fmla="*/ 10 h 36"/>
                  <a:gd name="T36" fmla="*/ 5 w 20"/>
                  <a:gd name="T37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36">
                    <a:moveTo>
                      <a:pt x="5" y="0"/>
                    </a:moveTo>
                    <a:lnTo>
                      <a:pt x="11" y="4"/>
                    </a:lnTo>
                    <a:lnTo>
                      <a:pt x="16" y="9"/>
                    </a:lnTo>
                    <a:lnTo>
                      <a:pt x="19" y="15"/>
                    </a:lnTo>
                    <a:lnTo>
                      <a:pt x="19" y="22"/>
                    </a:lnTo>
                    <a:lnTo>
                      <a:pt x="17" y="28"/>
                    </a:lnTo>
                    <a:lnTo>
                      <a:pt x="13" y="32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2" y="25"/>
                    </a:lnTo>
                    <a:lnTo>
                      <a:pt x="5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9" y="20"/>
                    </a:lnTo>
                    <a:lnTo>
                      <a:pt x="9" y="18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1" y="10"/>
                    </a:lnTo>
                    <a:lnTo>
                      <a:pt x="5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05" name="Freeform 337">
                <a:extLst>
                  <a:ext uri="{FF2B5EF4-FFF2-40B4-BE49-F238E27FC236}">
                    <a16:creationId xmlns:a16="http://schemas.microsoft.com/office/drawing/2014/main" id="{46ADBF25-0550-7A53-431B-C24568863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850"/>
                <a:ext cx="17" cy="17"/>
              </a:xfrm>
              <a:custGeom>
                <a:avLst/>
                <a:gdLst>
                  <a:gd name="T0" fmla="*/ 7 w 17"/>
                  <a:gd name="T1" fmla="*/ 16 h 17"/>
                  <a:gd name="T2" fmla="*/ 2 w 17"/>
                  <a:gd name="T3" fmla="*/ 14 h 17"/>
                  <a:gd name="T4" fmla="*/ 2 w 17"/>
                  <a:gd name="T5" fmla="*/ 11 h 17"/>
                  <a:gd name="T6" fmla="*/ 0 w 17"/>
                  <a:gd name="T7" fmla="*/ 8 h 17"/>
                  <a:gd name="T8" fmla="*/ 0 w 17"/>
                  <a:gd name="T9" fmla="*/ 5 h 17"/>
                  <a:gd name="T10" fmla="*/ 2 w 17"/>
                  <a:gd name="T11" fmla="*/ 3 h 17"/>
                  <a:gd name="T12" fmla="*/ 7 w 17"/>
                  <a:gd name="T13" fmla="*/ 2 h 17"/>
                  <a:gd name="T14" fmla="*/ 11 w 17"/>
                  <a:gd name="T15" fmla="*/ 0 h 17"/>
                  <a:gd name="T16" fmla="*/ 16 w 17"/>
                  <a:gd name="T17" fmla="*/ 0 h 17"/>
                  <a:gd name="T18" fmla="*/ 7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16"/>
                    </a:moveTo>
                    <a:lnTo>
                      <a:pt x="2" y="14"/>
                    </a:lnTo>
                    <a:lnTo>
                      <a:pt x="2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7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06" name="Freeform 338">
                <a:extLst>
                  <a:ext uri="{FF2B5EF4-FFF2-40B4-BE49-F238E27FC236}">
                    <a16:creationId xmlns:a16="http://schemas.microsoft.com/office/drawing/2014/main" id="{F9D09F5E-AD3E-48D6-B041-0295EDE3A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798"/>
                <a:ext cx="18" cy="17"/>
              </a:xfrm>
              <a:custGeom>
                <a:avLst/>
                <a:gdLst>
                  <a:gd name="T0" fmla="*/ 17 w 18"/>
                  <a:gd name="T1" fmla="*/ 12 h 17"/>
                  <a:gd name="T2" fmla="*/ 14 w 18"/>
                  <a:gd name="T3" fmla="*/ 16 h 17"/>
                  <a:gd name="T4" fmla="*/ 11 w 18"/>
                  <a:gd name="T5" fmla="*/ 16 h 17"/>
                  <a:gd name="T6" fmla="*/ 7 w 18"/>
                  <a:gd name="T7" fmla="*/ 16 h 17"/>
                  <a:gd name="T8" fmla="*/ 4 w 18"/>
                  <a:gd name="T9" fmla="*/ 14 h 17"/>
                  <a:gd name="T10" fmla="*/ 3 w 18"/>
                  <a:gd name="T11" fmla="*/ 12 h 17"/>
                  <a:gd name="T12" fmla="*/ 0 w 18"/>
                  <a:gd name="T13" fmla="*/ 8 h 17"/>
                  <a:gd name="T14" fmla="*/ 0 w 18"/>
                  <a:gd name="T15" fmla="*/ 4 h 17"/>
                  <a:gd name="T16" fmla="*/ 3 w 18"/>
                  <a:gd name="T17" fmla="*/ 0 h 17"/>
                  <a:gd name="T18" fmla="*/ 17 w 18"/>
                  <a:gd name="T19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7">
                    <a:moveTo>
                      <a:pt x="17" y="12"/>
                    </a:moveTo>
                    <a:lnTo>
                      <a:pt x="14" y="16"/>
                    </a:lnTo>
                    <a:lnTo>
                      <a:pt x="11" y="16"/>
                    </a:lnTo>
                    <a:lnTo>
                      <a:pt x="7" y="16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17" y="1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07" name="Freeform 339">
                <a:extLst>
                  <a:ext uri="{FF2B5EF4-FFF2-40B4-BE49-F238E27FC236}">
                    <a16:creationId xmlns:a16="http://schemas.microsoft.com/office/drawing/2014/main" id="{9D3300C1-CD42-7517-7053-5EBC06D72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753"/>
                <a:ext cx="85" cy="52"/>
              </a:xfrm>
              <a:custGeom>
                <a:avLst/>
                <a:gdLst>
                  <a:gd name="T0" fmla="*/ 84 w 85"/>
                  <a:gd name="T1" fmla="*/ 5 h 52"/>
                  <a:gd name="T2" fmla="*/ 81 w 85"/>
                  <a:gd name="T3" fmla="*/ 10 h 52"/>
                  <a:gd name="T4" fmla="*/ 76 w 85"/>
                  <a:gd name="T5" fmla="*/ 14 h 52"/>
                  <a:gd name="T6" fmla="*/ 72 w 85"/>
                  <a:gd name="T7" fmla="*/ 17 h 52"/>
                  <a:gd name="T8" fmla="*/ 68 w 85"/>
                  <a:gd name="T9" fmla="*/ 19 h 52"/>
                  <a:gd name="T10" fmla="*/ 63 w 85"/>
                  <a:gd name="T11" fmla="*/ 21 h 52"/>
                  <a:gd name="T12" fmla="*/ 58 w 85"/>
                  <a:gd name="T13" fmla="*/ 23 h 52"/>
                  <a:gd name="T14" fmla="*/ 52 w 85"/>
                  <a:gd name="T15" fmla="*/ 25 h 52"/>
                  <a:gd name="T16" fmla="*/ 47 w 85"/>
                  <a:gd name="T17" fmla="*/ 26 h 52"/>
                  <a:gd name="T18" fmla="*/ 42 w 85"/>
                  <a:gd name="T19" fmla="*/ 28 h 52"/>
                  <a:gd name="T20" fmla="*/ 37 w 85"/>
                  <a:gd name="T21" fmla="*/ 30 h 52"/>
                  <a:gd name="T22" fmla="*/ 31 w 85"/>
                  <a:gd name="T23" fmla="*/ 32 h 52"/>
                  <a:gd name="T24" fmla="*/ 26 w 85"/>
                  <a:gd name="T25" fmla="*/ 35 h 52"/>
                  <a:gd name="T26" fmla="*/ 22 w 85"/>
                  <a:gd name="T27" fmla="*/ 38 h 52"/>
                  <a:gd name="T28" fmla="*/ 17 w 85"/>
                  <a:gd name="T29" fmla="*/ 41 h 52"/>
                  <a:gd name="T30" fmla="*/ 13 w 85"/>
                  <a:gd name="T31" fmla="*/ 46 h 52"/>
                  <a:gd name="T32" fmla="*/ 9 w 85"/>
                  <a:gd name="T33" fmla="*/ 51 h 52"/>
                  <a:gd name="T34" fmla="*/ 0 w 85"/>
                  <a:gd name="T35" fmla="*/ 45 h 52"/>
                  <a:gd name="T36" fmla="*/ 5 w 85"/>
                  <a:gd name="T37" fmla="*/ 39 h 52"/>
                  <a:gd name="T38" fmla="*/ 10 w 85"/>
                  <a:gd name="T39" fmla="*/ 34 h 52"/>
                  <a:gd name="T40" fmla="*/ 16 w 85"/>
                  <a:gd name="T41" fmla="*/ 30 h 52"/>
                  <a:gd name="T42" fmla="*/ 21 w 85"/>
                  <a:gd name="T43" fmla="*/ 26 h 52"/>
                  <a:gd name="T44" fmla="*/ 27 w 85"/>
                  <a:gd name="T45" fmla="*/ 23 h 52"/>
                  <a:gd name="T46" fmla="*/ 33 w 85"/>
                  <a:gd name="T47" fmla="*/ 20 h 52"/>
                  <a:gd name="T48" fmla="*/ 38 w 85"/>
                  <a:gd name="T49" fmla="*/ 18 h 52"/>
                  <a:gd name="T50" fmla="*/ 44 w 85"/>
                  <a:gd name="T51" fmla="*/ 16 h 52"/>
                  <a:gd name="T52" fmla="*/ 49 w 85"/>
                  <a:gd name="T53" fmla="*/ 15 h 52"/>
                  <a:gd name="T54" fmla="*/ 54 w 85"/>
                  <a:gd name="T55" fmla="*/ 13 h 52"/>
                  <a:gd name="T56" fmla="*/ 59 w 85"/>
                  <a:gd name="T57" fmla="*/ 11 h 52"/>
                  <a:gd name="T58" fmla="*/ 63 w 85"/>
                  <a:gd name="T59" fmla="*/ 10 h 52"/>
                  <a:gd name="T60" fmla="*/ 67 w 85"/>
                  <a:gd name="T61" fmla="*/ 8 h 52"/>
                  <a:gd name="T62" fmla="*/ 70 w 85"/>
                  <a:gd name="T63" fmla="*/ 6 h 52"/>
                  <a:gd name="T64" fmla="*/ 73 w 85"/>
                  <a:gd name="T65" fmla="*/ 3 h 52"/>
                  <a:gd name="T66" fmla="*/ 75 w 85"/>
                  <a:gd name="T67" fmla="*/ 0 h 52"/>
                  <a:gd name="T68" fmla="*/ 84 w 85"/>
                  <a:gd name="T69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52">
                    <a:moveTo>
                      <a:pt x="84" y="5"/>
                    </a:moveTo>
                    <a:lnTo>
                      <a:pt x="81" y="10"/>
                    </a:lnTo>
                    <a:lnTo>
                      <a:pt x="76" y="14"/>
                    </a:lnTo>
                    <a:lnTo>
                      <a:pt x="72" y="17"/>
                    </a:lnTo>
                    <a:lnTo>
                      <a:pt x="68" y="19"/>
                    </a:lnTo>
                    <a:lnTo>
                      <a:pt x="63" y="21"/>
                    </a:lnTo>
                    <a:lnTo>
                      <a:pt x="58" y="23"/>
                    </a:lnTo>
                    <a:lnTo>
                      <a:pt x="52" y="25"/>
                    </a:lnTo>
                    <a:lnTo>
                      <a:pt x="47" y="26"/>
                    </a:lnTo>
                    <a:lnTo>
                      <a:pt x="42" y="28"/>
                    </a:lnTo>
                    <a:lnTo>
                      <a:pt x="37" y="30"/>
                    </a:lnTo>
                    <a:lnTo>
                      <a:pt x="31" y="32"/>
                    </a:lnTo>
                    <a:lnTo>
                      <a:pt x="26" y="35"/>
                    </a:lnTo>
                    <a:lnTo>
                      <a:pt x="22" y="38"/>
                    </a:lnTo>
                    <a:lnTo>
                      <a:pt x="17" y="41"/>
                    </a:lnTo>
                    <a:lnTo>
                      <a:pt x="13" y="46"/>
                    </a:lnTo>
                    <a:lnTo>
                      <a:pt x="9" y="51"/>
                    </a:lnTo>
                    <a:lnTo>
                      <a:pt x="0" y="45"/>
                    </a:lnTo>
                    <a:lnTo>
                      <a:pt x="5" y="39"/>
                    </a:lnTo>
                    <a:lnTo>
                      <a:pt x="10" y="34"/>
                    </a:lnTo>
                    <a:lnTo>
                      <a:pt x="16" y="30"/>
                    </a:lnTo>
                    <a:lnTo>
                      <a:pt x="21" y="26"/>
                    </a:lnTo>
                    <a:lnTo>
                      <a:pt x="27" y="23"/>
                    </a:lnTo>
                    <a:lnTo>
                      <a:pt x="33" y="20"/>
                    </a:lnTo>
                    <a:lnTo>
                      <a:pt x="38" y="18"/>
                    </a:lnTo>
                    <a:lnTo>
                      <a:pt x="44" y="16"/>
                    </a:lnTo>
                    <a:lnTo>
                      <a:pt x="49" y="15"/>
                    </a:lnTo>
                    <a:lnTo>
                      <a:pt x="54" y="13"/>
                    </a:lnTo>
                    <a:lnTo>
                      <a:pt x="59" y="11"/>
                    </a:lnTo>
                    <a:lnTo>
                      <a:pt x="63" y="10"/>
                    </a:lnTo>
                    <a:lnTo>
                      <a:pt x="67" y="8"/>
                    </a:lnTo>
                    <a:lnTo>
                      <a:pt x="70" y="6"/>
                    </a:lnTo>
                    <a:lnTo>
                      <a:pt x="73" y="3"/>
                    </a:lnTo>
                    <a:lnTo>
                      <a:pt x="75" y="0"/>
                    </a:lnTo>
                    <a:lnTo>
                      <a:pt x="84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08" name="Freeform 340">
                <a:extLst>
                  <a:ext uri="{FF2B5EF4-FFF2-40B4-BE49-F238E27FC236}">
                    <a16:creationId xmlns:a16="http://schemas.microsoft.com/office/drawing/2014/main" id="{75E4AEFE-716B-518C-EB7E-215847A08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1752"/>
                <a:ext cx="17" cy="17"/>
              </a:xfrm>
              <a:custGeom>
                <a:avLst/>
                <a:gdLst>
                  <a:gd name="T0" fmla="*/ 0 w 17"/>
                  <a:gd name="T1" fmla="*/ 5 h 17"/>
                  <a:gd name="T2" fmla="*/ 3 w 17"/>
                  <a:gd name="T3" fmla="*/ 0 h 17"/>
                  <a:gd name="T4" fmla="*/ 5 w 17"/>
                  <a:gd name="T5" fmla="*/ 0 h 17"/>
                  <a:gd name="T6" fmla="*/ 8 w 17"/>
                  <a:gd name="T7" fmla="*/ 0 h 17"/>
                  <a:gd name="T8" fmla="*/ 11 w 17"/>
                  <a:gd name="T9" fmla="*/ 0 h 17"/>
                  <a:gd name="T10" fmla="*/ 13 w 17"/>
                  <a:gd name="T11" fmla="*/ 5 h 17"/>
                  <a:gd name="T12" fmla="*/ 14 w 17"/>
                  <a:gd name="T13" fmla="*/ 7 h 17"/>
                  <a:gd name="T14" fmla="*/ 16 w 17"/>
                  <a:gd name="T15" fmla="*/ 12 h 17"/>
                  <a:gd name="T16" fmla="*/ 14 w 17"/>
                  <a:gd name="T17" fmla="*/ 16 h 17"/>
                  <a:gd name="T18" fmla="*/ 0 w 17"/>
                  <a:gd name="T1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5"/>
                    </a:moveTo>
                    <a:lnTo>
                      <a:pt x="3" y="0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5"/>
                    </a:lnTo>
                    <a:lnTo>
                      <a:pt x="14" y="7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0" y="5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09" name="Freeform 341">
                <a:extLst>
                  <a:ext uri="{FF2B5EF4-FFF2-40B4-BE49-F238E27FC236}">
                    <a16:creationId xmlns:a16="http://schemas.microsoft.com/office/drawing/2014/main" id="{B988334B-B46E-AFCC-F6BF-E674CC9A5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798"/>
                <a:ext cx="17" cy="17"/>
              </a:xfrm>
              <a:custGeom>
                <a:avLst/>
                <a:gdLst>
                  <a:gd name="T0" fmla="*/ 14 w 17"/>
                  <a:gd name="T1" fmla="*/ 0 h 17"/>
                  <a:gd name="T2" fmla="*/ 16 w 17"/>
                  <a:gd name="T3" fmla="*/ 3 h 17"/>
                  <a:gd name="T4" fmla="*/ 16 w 17"/>
                  <a:gd name="T5" fmla="*/ 7 h 17"/>
                  <a:gd name="T6" fmla="*/ 14 w 17"/>
                  <a:gd name="T7" fmla="*/ 11 h 17"/>
                  <a:gd name="T8" fmla="*/ 13 w 17"/>
                  <a:gd name="T9" fmla="*/ 14 h 17"/>
                  <a:gd name="T10" fmla="*/ 9 w 17"/>
                  <a:gd name="T11" fmla="*/ 16 h 17"/>
                  <a:gd name="T12" fmla="*/ 5 w 17"/>
                  <a:gd name="T13" fmla="*/ 16 h 17"/>
                  <a:gd name="T14" fmla="*/ 2 w 17"/>
                  <a:gd name="T15" fmla="*/ 14 h 17"/>
                  <a:gd name="T16" fmla="*/ 0 w 17"/>
                  <a:gd name="T17" fmla="*/ 11 h 17"/>
                  <a:gd name="T18" fmla="*/ 14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4" y="0"/>
                    </a:moveTo>
                    <a:lnTo>
                      <a:pt x="16" y="3"/>
                    </a:lnTo>
                    <a:lnTo>
                      <a:pt x="16" y="7"/>
                    </a:lnTo>
                    <a:lnTo>
                      <a:pt x="14" y="11"/>
                    </a:lnTo>
                    <a:lnTo>
                      <a:pt x="13" y="14"/>
                    </a:lnTo>
                    <a:lnTo>
                      <a:pt x="9" y="16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0" y="11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10" name="Freeform 342">
                <a:extLst>
                  <a:ext uri="{FF2B5EF4-FFF2-40B4-BE49-F238E27FC236}">
                    <a16:creationId xmlns:a16="http://schemas.microsoft.com/office/drawing/2014/main" id="{A3971E5F-C256-DCC3-DBE5-6EDCF8C13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1752"/>
                <a:ext cx="85" cy="52"/>
              </a:xfrm>
              <a:custGeom>
                <a:avLst/>
                <a:gdLst>
                  <a:gd name="T0" fmla="*/ 8 w 85"/>
                  <a:gd name="T1" fmla="*/ 0 h 52"/>
                  <a:gd name="T2" fmla="*/ 11 w 85"/>
                  <a:gd name="T3" fmla="*/ 3 h 52"/>
                  <a:gd name="T4" fmla="*/ 13 w 85"/>
                  <a:gd name="T5" fmla="*/ 6 h 52"/>
                  <a:gd name="T6" fmla="*/ 16 w 85"/>
                  <a:gd name="T7" fmla="*/ 8 h 52"/>
                  <a:gd name="T8" fmla="*/ 20 w 85"/>
                  <a:gd name="T9" fmla="*/ 10 h 52"/>
                  <a:gd name="T10" fmla="*/ 24 w 85"/>
                  <a:gd name="T11" fmla="*/ 12 h 52"/>
                  <a:gd name="T12" fmla="*/ 29 w 85"/>
                  <a:gd name="T13" fmla="*/ 13 h 52"/>
                  <a:gd name="T14" fmla="*/ 34 w 85"/>
                  <a:gd name="T15" fmla="*/ 15 h 52"/>
                  <a:gd name="T16" fmla="*/ 40 w 85"/>
                  <a:gd name="T17" fmla="*/ 17 h 52"/>
                  <a:gd name="T18" fmla="*/ 45 w 85"/>
                  <a:gd name="T19" fmla="*/ 18 h 52"/>
                  <a:gd name="T20" fmla="*/ 51 w 85"/>
                  <a:gd name="T21" fmla="*/ 21 h 52"/>
                  <a:gd name="T22" fmla="*/ 56 w 85"/>
                  <a:gd name="T23" fmla="*/ 23 h 52"/>
                  <a:gd name="T24" fmla="*/ 62 w 85"/>
                  <a:gd name="T25" fmla="*/ 26 h 52"/>
                  <a:gd name="T26" fmla="*/ 68 w 85"/>
                  <a:gd name="T27" fmla="*/ 30 h 52"/>
                  <a:gd name="T28" fmla="*/ 73 w 85"/>
                  <a:gd name="T29" fmla="*/ 34 h 52"/>
                  <a:gd name="T30" fmla="*/ 78 w 85"/>
                  <a:gd name="T31" fmla="*/ 39 h 52"/>
                  <a:gd name="T32" fmla="*/ 84 w 85"/>
                  <a:gd name="T33" fmla="*/ 45 h 52"/>
                  <a:gd name="T34" fmla="*/ 75 w 85"/>
                  <a:gd name="T35" fmla="*/ 51 h 52"/>
                  <a:gd name="T36" fmla="*/ 71 w 85"/>
                  <a:gd name="T37" fmla="*/ 46 h 52"/>
                  <a:gd name="T38" fmla="*/ 66 w 85"/>
                  <a:gd name="T39" fmla="*/ 42 h 52"/>
                  <a:gd name="T40" fmla="*/ 62 w 85"/>
                  <a:gd name="T41" fmla="*/ 38 h 52"/>
                  <a:gd name="T42" fmla="*/ 57 w 85"/>
                  <a:gd name="T43" fmla="*/ 35 h 52"/>
                  <a:gd name="T44" fmla="*/ 52 w 85"/>
                  <a:gd name="T45" fmla="*/ 32 h 52"/>
                  <a:gd name="T46" fmla="*/ 47 w 85"/>
                  <a:gd name="T47" fmla="*/ 30 h 52"/>
                  <a:gd name="T48" fmla="*/ 42 w 85"/>
                  <a:gd name="T49" fmla="*/ 28 h 52"/>
                  <a:gd name="T50" fmla="*/ 36 w 85"/>
                  <a:gd name="T51" fmla="*/ 27 h 52"/>
                  <a:gd name="T52" fmla="*/ 31 w 85"/>
                  <a:gd name="T53" fmla="*/ 25 h 52"/>
                  <a:gd name="T54" fmla="*/ 26 w 85"/>
                  <a:gd name="T55" fmla="*/ 23 h 52"/>
                  <a:gd name="T56" fmla="*/ 21 w 85"/>
                  <a:gd name="T57" fmla="*/ 21 h 52"/>
                  <a:gd name="T58" fmla="*/ 16 w 85"/>
                  <a:gd name="T59" fmla="*/ 19 h 52"/>
                  <a:gd name="T60" fmla="*/ 11 w 85"/>
                  <a:gd name="T61" fmla="*/ 17 h 52"/>
                  <a:gd name="T62" fmla="*/ 7 w 85"/>
                  <a:gd name="T63" fmla="*/ 14 h 52"/>
                  <a:gd name="T64" fmla="*/ 3 w 85"/>
                  <a:gd name="T65" fmla="*/ 10 h 52"/>
                  <a:gd name="T66" fmla="*/ 0 w 85"/>
                  <a:gd name="T67" fmla="*/ 5 h 52"/>
                  <a:gd name="T68" fmla="*/ 8 w 85"/>
                  <a:gd name="T6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52">
                    <a:moveTo>
                      <a:pt x="8" y="0"/>
                    </a:moveTo>
                    <a:lnTo>
                      <a:pt x="11" y="3"/>
                    </a:lnTo>
                    <a:lnTo>
                      <a:pt x="13" y="6"/>
                    </a:lnTo>
                    <a:lnTo>
                      <a:pt x="16" y="8"/>
                    </a:lnTo>
                    <a:lnTo>
                      <a:pt x="20" y="10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5"/>
                    </a:lnTo>
                    <a:lnTo>
                      <a:pt x="40" y="17"/>
                    </a:lnTo>
                    <a:lnTo>
                      <a:pt x="45" y="18"/>
                    </a:lnTo>
                    <a:lnTo>
                      <a:pt x="51" y="21"/>
                    </a:lnTo>
                    <a:lnTo>
                      <a:pt x="56" y="23"/>
                    </a:lnTo>
                    <a:lnTo>
                      <a:pt x="62" y="26"/>
                    </a:lnTo>
                    <a:lnTo>
                      <a:pt x="68" y="30"/>
                    </a:lnTo>
                    <a:lnTo>
                      <a:pt x="73" y="34"/>
                    </a:lnTo>
                    <a:lnTo>
                      <a:pt x="78" y="39"/>
                    </a:lnTo>
                    <a:lnTo>
                      <a:pt x="84" y="45"/>
                    </a:lnTo>
                    <a:lnTo>
                      <a:pt x="75" y="51"/>
                    </a:lnTo>
                    <a:lnTo>
                      <a:pt x="71" y="46"/>
                    </a:lnTo>
                    <a:lnTo>
                      <a:pt x="66" y="42"/>
                    </a:lnTo>
                    <a:lnTo>
                      <a:pt x="62" y="38"/>
                    </a:lnTo>
                    <a:lnTo>
                      <a:pt x="57" y="35"/>
                    </a:lnTo>
                    <a:lnTo>
                      <a:pt x="52" y="32"/>
                    </a:lnTo>
                    <a:lnTo>
                      <a:pt x="47" y="30"/>
                    </a:lnTo>
                    <a:lnTo>
                      <a:pt x="42" y="28"/>
                    </a:lnTo>
                    <a:lnTo>
                      <a:pt x="36" y="27"/>
                    </a:lnTo>
                    <a:lnTo>
                      <a:pt x="31" y="25"/>
                    </a:lnTo>
                    <a:lnTo>
                      <a:pt x="26" y="23"/>
                    </a:lnTo>
                    <a:lnTo>
                      <a:pt x="21" y="21"/>
                    </a:lnTo>
                    <a:lnTo>
                      <a:pt x="16" y="19"/>
                    </a:lnTo>
                    <a:lnTo>
                      <a:pt x="11" y="17"/>
                    </a:lnTo>
                    <a:lnTo>
                      <a:pt x="7" y="14"/>
                    </a:lnTo>
                    <a:lnTo>
                      <a:pt x="3" y="10"/>
                    </a:lnTo>
                    <a:lnTo>
                      <a:pt x="0" y="5"/>
                    </a:lnTo>
                    <a:lnTo>
                      <a:pt x="8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11" name="Freeform 343">
                <a:extLst>
                  <a:ext uri="{FF2B5EF4-FFF2-40B4-BE49-F238E27FC236}">
                    <a16:creationId xmlns:a16="http://schemas.microsoft.com/office/drawing/2014/main" id="{222CB553-AC0F-AB4C-8875-5394289A2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751"/>
                <a:ext cx="17" cy="17"/>
              </a:xfrm>
              <a:custGeom>
                <a:avLst/>
                <a:gdLst>
                  <a:gd name="T0" fmla="*/ 2 w 17"/>
                  <a:gd name="T1" fmla="*/ 16 h 17"/>
                  <a:gd name="T2" fmla="*/ 0 w 17"/>
                  <a:gd name="T3" fmla="*/ 12 h 17"/>
                  <a:gd name="T4" fmla="*/ 0 w 17"/>
                  <a:gd name="T5" fmla="*/ 7 h 17"/>
                  <a:gd name="T6" fmla="*/ 2 w 17"/>
                  <a:gd name="T7" fmla="*/ 5 h 17"/>
                  <a:gd name="T8" fmla="*/ 4 w 17"/>
                  <a:gd name="T9" fmla="*/ 0 h 17"/>
                  <a:gd name="T10" fmla="*/ 7 w 17"/>
                  <a:gd name="T11" fmla="*/ 0 h 17"/>
                  <a:gd name="T12" fmla="*/ 11 w 17"/>
                  <a:gd name="T13" fmla="*/ 0 h 17"/>
                  <a:gd name="T14" fmla="*/ 14 w 17"/>
                  <a:gd name="T15" fmla="*/ 0 h 17"/>
                  <a:gd name="T16" fmla="*/ 16 w 17"/>
                  <a:gd name="T17" fmla="*/ 5 h 17"/>
                  <a:gd name="T18" fmla="*/ 2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2" y="16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6" y="5"/>
                    </a:lnTo>
                    <a:lnTo>
                      <a:pt x="2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12" name="Freeform 344">
                <a:extLst>
                  <a:ext uri="{FF2B5EF4-FFF2-40B4-BE49-F238E27FC236}">
                    <a16:creationId xmlns:a16="http://schemas.microsoft.com/office/drawing/2014/main" id="{F5574C91-58E0-842A-0328-6024244AB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2932"/>
                <a:ext cx="17" cy="17"/>
              </a:xfrm>
              <a:custGeom>
                <a:avLst/>
                <a:gdLst>
                  <a:gd name="T0" fmla="*/ 0 w 17"/>
                  <a:gd name="T1" fmla="*/ 16 h 17"/>
                  <a:gd name="T2" fmla="*/ 2 w 17"/>
                  <a:gd name="T3" fmla="*/ 6 h 17"/>
                  <a:gd name="T4" fmla="*/ 3 w 17"/>
                  <a:gd name="T5" fmla="*/ 3 h 17"/>
                  <a:gd name="T6" fmla="*/ 6 w 17"/>
                  <a:gd name="T7" fmla="*/ 0 h 17"/>
                  <a:gd name="T8" fmla="*/ 8 w 17"/>
                  <a:gd name="T9" fmla="*/ 0 h 17"/>
                  <a:gd name="T10" fmla="*/ 10 w 17"/>
                  <a:gd name="T11" fmla="*/ 0 h 17"/>
                  <a:gd name="T12" fmla="*/ 13 w 17"/>
                  <a:gd name="T13" fmla="*/ 3 h 17"/>
                  <a:gd name="T14" fmla="*/ 15 w 17"/>
                  <a:gd name="T15" fmla="*/ 6 h 17"/>
                  <a:gd name="T16" fmla="*/ 16 w 17"/>
                  <a:gd name="T17" fmla="*/ 16 h 17"/>
                  <a:gd name="T18" fmla="*/ 0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16"/>
                    </a:moveTo>
                    <a:lnTo>
                      <a:pt x="2" y="6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16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13" name="Freeform 345">
                <a:extLst>
                  <a:ext uri="{FF2B5EF4-FFF2-40B4-BE49-F238E27FC236}">
                    <a16:creationId xmlns:a16="http://schemas.microsoft.com/office/drawing/2014/main" id="{13632B9D-EABB-6F61-CD12-E25A59E0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6" y="2935"/>
                <a:ext cx="17" cy="301"/>
              </a:xfrm>
              <a:custGeom>
                <a:avLst/>
                <a:gdLst>
                  <a:gd name="T0" fmla="*/ 6 w 17"/>
                  <a:gd name="T1" fmla="*/ 299 h 301"/>
                  <a:gd name="T2" fmla="*/ 0 w 17"/>
                  <a:gd name="T3" fmla="*/ 295 h 301"/>
                  <a:gd name="T4" fmla="*/ 0 w 17"/>
                  <a:gd name="T5" fmla="*/ 0 h 301"/>
                  <a:gd name="T6" fmla="*/ 16 w 17"/>
                  <a:gd name="T7" fmla="*/ 0 h 301"/>
                  <a:gd name="T8" fmla="*/ 16 w 17"/>
                  <a:gd name="T9" fmla="*/ 295 h 301"/>
                  <a:gd name="T10" fmla="*/ 10 w 17"/>
                  <a:gd name="T11" fmla="*/ 290 h 301"/>
                  <a:gd name="T12" fmla="*/ 16 w 17"/>
                  <a:gd name="T13" fmla="*/ 295 h 301"/>
                  <a:gd name="T14" fmla="*/ 15 w 17"/>
                  <a:gd name="T15" fmla="*/ 297 h 301"/>
                  <a:gd name="T16" fmla="*/ 13 w 17"/>
                  <a:gd name="T17" fmla="*/ 298 h 301"/>
                  <a:gd name="T18" fmla="*/ 10 w 17"/>
                  <a:gd name="T19" fmla="*/ 299 h 301"/>
                  <a:gd name="T20" fmla="*/ 8 w 17"/>
                  <a:gd name="T21" fmla="*/ 300 h 301"/>
                  <a:gd name="T22" fmla="*/ 6 w 17"/>
                  <a:gd name="T23" fmla="*/ 299 h 301"/>
                  <a:gd name="T24" fmla="*/ 3 w 17"/>
                  <a:gd name="T25" fmla="*/ 298 h 301"/>
                  <a:gd name="T26" fmla="*/ 2 w 17"/>
                  <a:gd name="T27" fmla="*/ 297 h 301"/>
                  <a:gd name="T28" fmla="*/ 0 w 17"/>
                  <a:gd name="T29" fmla="*/ 295 h 301"/>
                  <a:gd name="T30" fmla="*/ 6 w 17"/>
                  <a:gd name="T31" fmla="*/ 299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301">
                    <a:moveTo>
                      <a:pt x="6" y="299"/>
                    </a:moveTo>
                    <a:lnTo>
                      <a:pt x="0" y="295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295"/>
                    </a:lnTo>
                    <a:lnTo>
                      <a:pt x="10" y="290"/>
                    </a:lnTo>
                    <a:lnTo>
                      <a:pt x="16" y="295"/>
                    </a:lnTo>
                    <a:lnTo>
                      <a:pt x="15" y="297"/>
                    </a:lnTo>
                    <a:lnTo>
                      <a:pt x="13" y="298"/>
                    </a:lnTo>
                    <a:lnTo>
                      <a:pt x="10" y="299"/>
                    </a:lnTo>
                    <a:lnTo>
                      <a:pt x="8" y="300"/>
                    </a:lnTo>
                    <a:lnTo>
                      <a:pt x="6" y="299"/>
                    </a:lnTo>
                    <a:lnTo>
                      <a:pt x="3" y="298"/>
                    </a:lnTo>
                    <a:lnTo>
                      <a:pt x="2" y="297"/>
                    </a:lnTo>
                    <a:lnTo>
                      <a:pt x="0" y="295"/>
                    </a:lnTo>
                    <a:lnTo>
                      <a:pt x="6" y="299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14" name="Freeform 346">
                <a:extLst>
                  <a:ext uri="{FF2B5EF4-FFF2-40B4-BE49-F238E27FC236}">
                    <a16:creationId xmlns:a16="http://schemas.microsoft.com/office/drawing/2014/main" id="{45364E1C-AE6B-7311-7594-0743B5EB9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7" y="3225"/>
                <a:ext cx="281" cy="116"/>
              </a:xfrm>
              <a:custGeom>
                <a:avLst/>
                <a:gdLst>
                  <a:gd name="T0" fmla="*/ 271 w 281"/>
                  <a:gd name="T1" fmla="*/ 114 h 116"/>
                  <a:gd name="T2" fmla="*/ 272 w 281"/>
                  <a:gd name="T3" fmla="*/ 114 h 116"/>
                  <a:gd name="T4" fmla="*/ 0 w 281"/>
                  <a:gd name="T5" fmla="*/ 9 h 116"/>
                  <a:gd name="T6" fmla="*/ 3 w 281"/>
                  <a:gd name="T7" fmla="*/ 0 h 116"/>
                  <a:gd name="T8" fmla="*/ 276 w 281"/>
                  <a:gd name="T9" fmla="*/ 105 h 116"/>
                  <a:gd name="T10" fmla="*/ 276 w 281"/>
                  <a:gd name="T11" fmla="*/ 105 h 116"/>
                  <a:gd name="T12" fmla="*/ 276 w 281"/>
                  <a:gd name="T13" fmla="*/ 105 h 116"/>
                  <a:gd name="T14" fmla="*/ 277 w 281"/>
                  <a:gd name="T15" fmla="*/ 106 h 116"/>
                  <a:gd name="T16" fmla="*/ 278 w 281"/>
                  <a:gd name="T17" fmla="*/ 108 h 116"/>
                  <a:gd name="T18" fmla="*/ 280 w 281"/>
                  <a:gd name="T19" fmla="*/ 109 h 116"/>
                  <a:gd name="T20" fmla="*/ 278 w 281"/>
                  <a:gd name="T21" fmla="*/ 111 h 116"/>
                  <a:gd name="T22" fmla="*/ 277 w 281"/>
                  <a:gd name="T23" fmla="*/ 113 h 116"/>
                  <a:gd name="T24" fmla="*/ 276 w 281"/>
                  <a:gd name="T25" fmla="*/ 114 h 116"/>
                  <a:gd name="T26" fmla="*/ 274 w 281"/>
                  <a:gd name="T27" fmla="*/ 115 h 116"/>
                  <a:gd name="T28" fmla="*/ 272 w 281"/>
                  <a:gd name="T29" fmla="*/ 114 h 116"/>
                  <a:gd name="T30" fmla="*/ 271 w 281"/>
                  <a:gd name="T31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1" h="116">
                    <a:moveTo>
                      <a:pt x="271" y="114"/>
                    </a:moveTo>
                    <a:lnTo>
                      <a:pt x="272" y="114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7" y="106"/>
                    </a:lnTo>
                    <a:lnTo>
                      <a:pt x="278" y="108"/>
                    </a:lnTo>
                    <a:lnTo>
                      <a:pt x="280" y="109"/>
                    </a:lnTo>
                    <a:lnTo>
                      <a:pt x="278" y="111"/>
                    </a:lnTo>
                    <a:lnTo>
                      <a:pt x="277" y="113"/>
                    </a:lnTo>
                    <a:lnTo>
                      <a:pt x="276" y="114"/>
                    </a:lnTo>
                    <a:lnTo>
                      <a:pt x="274" y="115"/>
                    </a:lnTo>
                    <a:lnTo>
                      <a:pt x="272" y="114"/>
                    </a:lnTo>
                    <a:lnTo>
                      <a:pt x="271" y="114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15" name="Freeform 347">
                <a:extLst>
                  <a:ext uri="{FF2B5EF4-FFF2-40B4-BE49-F238E27FC236}">
                    <a16:creationId xmlns:a16="http://schemas.microsoft.com/office/drawing/2014/main" id="{1820C8F3-9C88-064D-D766-4D39D35CC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3330"/>
                <a:ext cx="446" cy="148"/>
              </a:xfrm>
              <a:custGeom>
                <a:avLst/>
                <a:gdLst>
                  <a:gd name="T0" fmla="*/ 16 w 446"/>
                  <a:gd name="T1" fmla="*/ 131 h 148"/>
                  <a:gd name="T2" fmla="*/ 48 w 446"/>
                  <a:gd name="T3" fmla="*/ 134 h 148"/>
                  <a:gd name="T4" fmla="*/ 86 w 446"/>
                  <a:gd name="T5" fmla="*/ 136 h 148"/>
                  <a:gd name="T6" fmla="*/ 126 w 446"/>
                  <a:gd name="T7" fmla="*/ 136 h 148"/>
                  <a:gd name="T8" fmla="*/ 169 w 446"/>
                  <a:gd name="T9" fmla="*/ 135 h 148"/>
                  <a:gd name="T10" fmla="*/ 212 w 446"/>
                  <a:gd name="T11" fmla="*/ 131 h 148"/>
                  <a:gd name="T12" fmla="*/ 254 w 446"/>
                  <a:gd name="T13" fmla="*/ 126 h 148"/>
                  <a:gd name="T14" fmla="*/ 296 w 446"/>
                  <a:gd name="T15" fmla="*/ 120 h 148"/>
                  <a:gd name="T16" fmla="*/ 334 w 446"/>
                  <a:gd name="T17" fmla="*/ 111 h 148"/>
                  <a:gd name="T18" fmla="*/ 367 w 446"/>
                  <a:gd name="T19" fmla="*/ 102 h 148"/>
                  <a:gd name="T20" fmla="*/ 396 w 446"/>
                  <a:gd name="T21" fmla="*/ 90 h 148"/>
                  <a:gd name="T22" fmla="*/ 417 w 446"/>
                  <a:gd name="T23" fmla="*/ 78 h 148"/>
                  <a:gd name="T24" fmla="*/ 431 w 446"/>
                  <a:gd name="T25" fmla="*/ 64 h 148"/>
                  <a:gd name="T26" fmla="*/ 435 w 446"/>
                  <a:gd name="T27" fmla="*/ 51 h 148"/>
                  <a:gd name="T28" fmla="*/ 431 w 446"/>
                  <a:gd name="T29" fmla="*/ 36 h 148"/>
                  <a:gd name="T30" fmla="*/ 415 w 446"/>
                  <a:gd name="T31" fmla="*/ 18 h 148"/>
                  <a:gd name="T32" fmla="*/ 408 w 446"/>
                  <a:gd name="T33" fmla="*/ 0 h 148"/>
                  <a:gd name="T34" fmla="*/ 432 w 446"/>
                  <a:gd name="T35" fmla="*/ 21 h 148"/>
                  <a:gd name="T36" fmla="*/ 444 w 446"/>
                  <a:gd name="T37" fmla="*/ 41 h 148"/>
                  <a:gd name="T38" fmla="*/ 444 w 446"/>
                  <a:gd name="T39" fmla="*/ 61 h 148"/>
                  <a:gd name="T40" fmla="*/ 432 w 446"/>
                  <a:gd name="T41" fmla="*/ 78 h 148"/>
                  <a:gd name="T42" fmla="*/ 413 w 446"/>
                  <a:gd name="T43" fmla="*/ 93 h 148"/>
                  <a:gd name="T44" fmla="*/ 386 w 446"/>
                  <a:gd name="T45" fmla="*/ 105 h 148"/>
                  <a:gd name="T46" fmla="*/ 354 w 446"/>
                  <a:gd name="T47" fmla="*/ 117 h 148"/>
                  <a:gd name="T48" fmla="*/ 317 w 446"/>
                  <a:gd name="T49" fmla="*/ 126 h 148"/>
                  <a:gd name="T50" fmla="*/ 276 w 446"/>
                  <a:gd name="T51" fmla="*/ 133 h 148"/>
                  <a:gd name="T52" fmla="*/ 234 w 446"/>
                  <a:gd name="T53" fmla="*/ 139 h 148"/>
                  <a:gd name="T54" fmla="*/ 191 w 446"/>
                  <a:gd name="T55" fmla="*/ 144 h 148"/>
                  <a:gd name="T56" fmla="*/ 147 w 446"/>
                  <a:gd name="T57" fmla="*/ 146 h 148"/>
                  <a:gd name="T58" fmla="*/ 105 w 446"/>
                  <a:gd name="T59" fmla="*/ 147 h 148"/>
                  <a:gd name="T60" fmla="*/ 66 w 446"/>
                  <a:gd name="T61" fmla="*/ 146 h 148"/>
                  <a:gd name="T62" fmla="*/ 30 w 446"/>
                  <a:gd name="T63" fmla="*/ 143 h 148"/>
                  <a:gd name="T64" fmla="*/ 0 w 446"/>
                  <a:gd name="T65" fmla="*/ 13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6" h="148">
                    <a:moveTo>
                      <a:pt x="2" y="128"/>
                    </a:moveTo>
                    <a:lnTo>
                      <a:pt x="16" y="131"/>
                    </a:lnTo>
                    <a:lnTo>
                      <a:pt x="31" y="133"/>
                    </a:lnTo>
                    <a:lnTo>
                      <a:pt x="48" y="134"/>
                    </a:lnTo>
                    <a:lnTo>
                      <a:pt x="67" y="135"/>
                    </a:lnTo>
                    <a:lnTo>
                      <a:pt x="86" y="136"/>
                    </a:lnTo>
                    <a:lnTo>
                      <a:pt x="105" y="137"/>
                    </a:lnTo>
                    <a:lnTo>
                      <a:pt x="126" y="136"/>
                    </a:lnTo>
                    <a:lnTo>
                      <a:pt x="146" y="136"/>
                    </a:lnTo>
                    <a:lnTo>
                      <a:pt x="169" y="135"/>
                    </a:lnTo>
                    <a:lnTo>
                      <a:pt x="190" y="133"/>
                    </a:lnTo>
                    <a:lnTo>
                      <a:pt x="212" y="131"/>
                    </a:lnTo>
                    <a:lnTo>
                      <a:pt x="233" y="129"/>
                    </a:lnTo>
                    <a:lnTo>
                      <a:pt x="254" y="126"/>
                    </a:lnTo>
                    <a:lnTo>
                      <a:pt x="275" y="123"/>
                    </a:lnTo>
                    <a:lnTo>
                      <a:pt x="296" y="120"/>
                    </a:lnTo>
                    <a:lnTo>
                      <a:pt x="315" y="116"/>
                    </a:lnTo>
                    <a:lnTo>
                      <a:pt x="334" y="111"/>
                    </a:lnTo>
                    <a:lnTo>
                      <a:pt x="351" y="107"/>
                    </a:lnTo>
                    <a:lnTo>
                      <a:pt x="367" y="102"/>
                    </a:lnTo>
                    <a:lnTo>
                      <a:pt x="382" y="96"/>
                    </a:lnTo>
                    <a:lnTo>
                      <a:pt x="396" y="90"/>
                    </a:lnTo>
                    <a:lnTo>
                      <a:pt x="408" y="84"/>
                    </a:lnTo>
                    <a:lnTo>
                      <a:pt x="417" y="78"/>
                    </a:lnTo>
                    <a:lnTo>
                      <a:pt x="425" y="71"/>
                    </a:lnTo>
                    <a:lnTo>
                      <a:pt x="431" y="64"/>
                    </a:lnTo>
                    <a:lnTo>
                      <a:pt x="434" y="58"/>
                    </a:lnTo>
                    <a:lnTo>
                      <a:pt x="435" y="51"/>
                    </a:lnTo>
                    <a:lnTo>
                      <a:pt x="434" y="44"/>
                    </a:lnTo>
                    <a:lnTo>
                      <a:pt x="431" y="36"/>
                    </a:lnTo>
                    <a:lnTo>
                      <a:pt x="425" y="27"/>
                    </a:lnTo>
                    <a:lnTo>
                      <a:pt x="415" y="18"/>
                    </a:lnTo>
                    <a:lnTo>
                      <a:pt x="403" y="9"/>
                    </a:lnTo>
                    <a:lnTo>
                      <a:pt x="408" y="0"/>
                    </a:lnTo>
                    <a:lnTo>
                      <a:pt x="422" y="11"/>
                    </a:lnTo>
                    <a:lnTo>
                      <a:pt x="432" y="21"/>
                    </a:lnTo>
                    <a:lnTo>
                      <a:pt x="440" y="31"/>
                    </a:lnTo>
                    <a:lnTo>
                      <a:pt x="444" y="41"/>
                    </a:lnTo>
                    <a:lnTo>
                      <a:pt x="445" y="51"/>
                    </a:lnTo>
                    <a:lnTo>
                      <a:pt x="444" y="61"/>
                    </a:lnTo>
                    <a:lnTo>
                      <a:pt x="439" y="70"/>
                    </a:lnTo>
                    <a:lnTo>
                      <a:pt x="432" y="78"/>
                    </a:lnTo>
                    <a:lnTo>
                      <a:pt x="424" y="86"/>
                    </a:lnTo>
                    <a:lnTo>
                      <a:pt x="413" y="93"/>
                    </a:lnTo>
                    <a:lnTo>
                      <a:pt x="400" y="99"/>
                    </a:lnTo>
                    <a:lnTo>
                      <a:pt x="386" y="105"/>
                    </a:lnTo>
                    <a:lnTo>
                      <a:pt x="370" y="111"/>
                    </a:lnTo>
                    <a:lnTo>
                      <a:pt x="354" y="117"/>
                    </a:lnTo>
                    <a:lnTo>
                      <a:pt x="336" y="121"/>
                    </a:lnTo>
                    <a:lnTo>
                      <a:pt x="317" y="126"/>
                    </a:lnTo>
                    <a:lnTo>
                      <a:pt x="298" y="130"/>
                    </a:lnTo>
                    <a:lnTo>
                      <a:pt x="276" y="133"/>
                    </a:lnTo>
                    <a:lnTo>
                      <a:pt x="255" y="136"/>
                    </a:lnTo>
                    <a:lnTo>
                      <a:pt x="234" y="139"/>
                    </a:lnTo>
                    <a:lnTo>
                      <a:pt x="213" y="142"/>
                    </a:lnTo>
                    <a:lnTo>
                      <a:pt x="191" y="144"/>
                    </a:lnTo>
                    <a:lnTo>
                      <a:pt x="169" y="145"/>
                    </a:lnTo>
                    <a:lnTo>
                      <a:pt x="147" y="146"/>
                    </a:lnTo>
                    <a:lnTo>
                      <a:pt x="126" y="147"/>
                    </a:lnTo>
                    <a:lnTo>
                      <a:pt x="105" y="147"/>
                    </a:lnTo>
                    <a:lnTo>
                      <a:pt x="85" y="147"/>
                    </a:lnTo>
                    <a:lnTo>
                      <a:pt x="66" y="146"/>
                    </a:lnTo>
                    <a:lnTo>
                      <a:pt x="47" y="145"/>
                    </a:lnTo>
                    <a:lnTo>
                      <a:pt x="30" y="143"/>
                    </a:lnTo>
                    <a:lnTo>
                      <a:pt x="14" y="141"/>
                    </a:lnTo>
                    <a:lnTo>
                      <a:pt x="0" y="138"/>
                    </a:lnTo>
                    <a:lnTo>
                      <a:pt x="2" y="128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16" name="Freeform 348">
                <a:extLst>
                  <a:ext uri="{FF2B5EF4-FFF2-40B4-BE49-F238E27FC236}">
                    <a16:creationId xmlns:a16="http://schemas.microsoft.com/office/drawing/2014/main" id="{04A52C00-440F-C817-1A49-FB5E223A7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1" y="3458"/>
                <a:ext cx="17" cy="17"/>
              </a:xfrm>
              <a:custGeom>
                <a:avLst/>
                <a:gdLst>
                  <a:gd name="T0" fmla="*/ 11 w 17"/>
                  <a:gd name="T1" fmla="*/ 16 h 17"/>
                  <a:gd name="T2" fmla="*/ 5 w 17"/>
                  <a:gd name="T3" fmla="*/ 14 h 17"/>
                  <a:gd name="T4" fmla="*/ 0 w 17"/>
                  <a:gd name="T5" fmla="*/ 13 h 17"/>
                  <a:gd name="T6" fmla="*/ 0 w 17"/>
                  <a:gd name="T7" fmla="*/ 10 h 17"/>
                  <a:gd name="T8" fmla="*/ 0 w 17"/>
                  <a:gd name="T9" fmla="*/ 6 h 17"/>
                  <a:gd name="T10" fmla="*/ 3 w 17"/>
                  <a:gd name="T11" fmla="*/ 3 h 17"/>
                  <a:gd name="T12" fmla="*/ 5 w 17"/>
                  <a:gd name="T13" fmla="*/ 2 h 17"/>
                  <a:gd name="T14" fmla="*/ 11 w 17"/>
                  <a:gd name="T15" fmla="*/ 0 h 17"/>
                  <a:gd name="T16" fmla="*/ 16 w 17"/>
                  <a:gd name="T17" fmla="*/ 0 h 17"/>
                  <a:gd name="T18" fmla="*/ 11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1" y="16"/>
                    </a:moveTo>
                    <a:lnTo>
                      <a:pt x="5" y="14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11" y="1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17" name="Freeform 349">
                <a:extLst>
                  <a:ext uri="{FF2B5EF4-FFF2-40B4-BE49-F238E27FC236}">
                    <a16:creationId xmlns:a16="http://schemas.microsoft.com/office/drawing/2014/main" id="{607B145E-B203-70BB-E5A3-77730C21E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2854"/>
                <a:ext cx="17" cy="17"/>
              </a:xfrm>
              <a:custGeom>
                <a:avLst/>
                <a:gdLst>
                  <a:gd name="T0" fmla="*/ 0 w 17"/>
                  <a:gd name="T1" fmla="*/ 16 h 17"/>
                  <a:gd name="T2" fmla="*/ 2 w 17"/>
                  <a:gd name="T3" fmla="*/ 9 h 17"/>
                  <a:gd name="T4" fmla="*/ 3 w 17"/>
                  <a:gd name="T5" fmla="*/ 3 h 17"/>
                  <a:gd name="T6" fmla="*/ 5 w 17"/>
                  <a:gd name="T7" fmla="*/ 0 h 17"/>
                  <a:gd name="T8" fmla="*/ 8 w 17"/>
                  <a:gd name="T9" fmla="*/ 0 h 17"/>
                  <a:gd name="T10" fmla="*/ 10 w 17"/>
                  <a:gd name="T11" fmla="*/ 0 h 17"/>
                  <a:gd name="T12" fmla="*/ 13 w 17"/>
                  <a:gd name="T13" fmla="*/ 3 h 17"/>
                  <a:gd name="T14" fmla="*/ 15 w 17"/>
                  <a:gd name="T15" fmla="*/ 6 h 17"/>
                  <a:gd name="T16" fmla="*/ 16 w 17"/>
                  <a:gd name="T17" fmla="*/ 16 h 17"/>
                  <a:gd name="T18" fmla="*/ 0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16"/>
                    </a:moveTo>
                    <a:lnTo>
                      <a:pt x="2" y="9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6" y="16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18" name="Freeform 350">
                <a:extLst>
                  <a:ext uri="{FF2B5EF4-FFF2-40B4-BE49-F238E27FC236}">
                    <a16:creationId xmlns:a16="http://schemas.microsoft.com/office/drawing/2014/main" id="{89DA0AC1-CBC9-F3DD-0C6C-C26FE0E87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2857"/>
                <a:ext cx="251" cy="61"/>
              </a:xfrm>
              <a:custGeom>
                <a:avLst/>
                <a:gdLst>
                  <a:gd name="T0" fmla="*/ 9 w 251"/>
                  <a:gd name="T1" fmla="*/ 49 h 61"/>
                  <a:gd name="T2" fmla="*/ 27 w 251"/>
                  <a:gd name="T3" fmla="*/ 49 h 61"/>
                  <a:gd name="T4" fmla="*/ 46 w 251"/>
                  <a:gd name="T5" fmla="*/ 49 h 61"/>
                  <a:gd name="T6" fmla="*/ 67 w 251"/>
                  <a:gd name="T7" fmla="*/ 49 h 61"/>
                  <a:gd name="T8" fmla="*/ 88 w 251"/>
                  <a:gd name="T9" fmla="*/ 49 h 61"/>
                  <a:gd name="T10" fmla="*/ 108 w 251"/>
                  <a:gd name="T11" fmla="*/ 49 h 61"/>
                  <a:gd name="T12" fmla="*/ 128 w 251"/>
                  <a:gd name="T13" fmla="*/ 48 h 61"/>
                  <a:gd name="T14" fmla="*/ 147 w 251"/>
                  <a:gd name="T15" fmla="*/ 47 h 61"/>
                  <a:gd name="T16" fmla="*/ 166 w 251"/>
                  <a:gd name="T17" fmla="*/ 45 h 61"/>
                  <a:gd name="T18" fmla="*/ 183 w 251"/>
                  <a:gd name="T19" fmla="*/ 42 h 61"/>
                  <a:gd name="T20" fmla="*/ 199 w 251"/>
                  <a:gd name="T21" fmla="*/ 38 h 61"/>
                  <a:gd name="T22" fmla="*/ 213 w 251"/>
                  <a:gd name="T23" fmla="*/ 34 h 61"/>
                  <a:gd name="T24" fmla="*/ 223 w 251"/>
                  <a:gd name="T25" fmla="*/ 28 h 61"/>
                  <a:gd name="T26" fmla="*/ 232 w 251"/>
                  <a:gd name="T27" fmla="*/ 21 h 61"/>
                  <a:gd name="T28" fmla="*/ 237 w 251"/>
                  <a:gd name="T29" fmla="*/ 14 h 61"/>
                  <a:gd name="T30" fmla="*/ 239 w 251"/>
                  <a:gd name="T31" fmla="*/ 5 h 61"/>
                  <a:gd name="T32" fmla="*/ 250 w 251"/>
                  <a:gd name="T33" fmla="*/ 0 h 61"/>
                  <a:gd name="T34" fmla="*/ 248 w 251"/>
                  <a:gd name="T35" fmla="*/ 12 h 61"/>
                  <a:gd name="T36" fmla="*/ 243 w 251"/>
                  <a:gd name="T37" fmla="*/ 23 h 61"/>
                  <a:gd name="T38" fmla="*/ 234 w 251"/>
                  <a:gd name="T39" fmla="*/ 33 h 61"/>
                  <a:gd name="T40" fmla="*/ 223 w 251"/>
                  <a:gd name="T41" fmla="*/ 40 h 61"/>
                  <a:gd name="T42" fmla="*/ 210 w 251"/>
                  <a:gd name="T43" fmla="*/ 46 h 61"/>
                  <a:gd name="T44" fmla="*/ 194 w 251"/>
                  <a:gd name="T45" fmla="*/ 50 h 61"/>
                  <a:gd name="T46" fmla="*/ 176 w 251"/>
                  <a:gd name="T47" fmla="*/ 54 h 61"/>
                  <a:gd name="T48" fmla="*/ 158 w 251"/>
                  <a:gd name="T49" fmla="*/ 56 h 61"/>
                  <a:gd name="T50" fmla="*/ 139 w 251"/>
                  <a:gd name="T51" fmla="*/ 58 h 61"/>
                  <a:gd name="T52" fmla="*/ 119 w 251"/>
                  <a:gd name="T53" fmla="*/ 59 h 61"/>
                  <a:gd name="T54" fmla="*/ 98 w 251"/>
                  <a:gd name="T55" fmla="*/ 60 h 61"/>
                  <a:gd name="T56" fmla="*/ 78 w 251"/>
                  <a:gd name="T57" fmla="*/ 60 h 61"/>
                  <a:gd name="T58" fmla="*/ 56 w 251"/>
                  <a:gd name="T59" fmla="*/ 60 h 61"/>
                  <a:gd name="T60" fmla="*/ 37 w 251"/>
                  <a:gd name="T61" fmla="*/ 60 h 61"/>
                  <a:gd name="T62" fmla="*/ 18 w 251"/>
                  <a:gd name="T63" fmla="*/ 59 h 61"/>
                  <a:gd name="T64" fmla="*/ 0 w 251"/>
                  <a:gd name="T65" fmla="*/ 5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1" h="61">
                    <a:moveTo>
                      <a:pt x="0" y="49"/>
                    </a:moveTo>
                    <a:lnTo>
                      <a:pt x="9" y="49"/>
                    </a:lnTo>
                    <a:lnTo>
                      <a:pt x="18" y="49"/>
                    </a:lnTo>
                    <a:lnTo>
                      <a:pt x="27" y="49"/>
                    </a:lnTo>
                    <a:lnTo>
                      <a:pt x="37" y="49"/>
                    </a:lnTo>
                    <a:lnTo>
                      <a:pt x="46" y="49"/>
                    </a:lnTo>
                    <a:lnTo>
                      <a:pt x="56" y="49"/>
                    </a:lnTo>
                    <a:lnTo>
                      <a:pt x="67" y="49"/>
                    </a:lnTo>
                    <a:lnTo>
                      <a:pt x="78" y="49"/>
                    </a:lnTo>
                    <a:lnTo>
                      <a:pt x="88" y="49"/>
                    </a:lnTo>
                    <a:lnTo>
                      <a:pt x="98" y="49"/>
                    </a:lnTo>
                    <a:lnTo>
                      <a:pt x="108" y="49"/>
                    </a:lnTo>
                    <a:lnTo>
                      <a:pt x="118" y="49"/>
                    </a:lnTo>
                    <a:lnTo>
                      <a:pt x="128" y="48"/>
                    </a:lnTo>
                    <a:lnTo>
                      <a:pt x="138" y="47"/>
                    </a:lnTo>
                    <a:lnTo>
                      <a:pt x="147" y="47"/>
                    </a:lnTo>
                    <a:lnTo>
                      <a:pt x="157" y="46"/>
                    </a:lnTo>
                    <a:lnTo>
                      <a:pt x="166" y="45"/>
                    </a:lnTo>
                    <a:lnTo>
                      <a:pt x="175" y="44"/>
                    </a:lnTo>
                    <a:lnTo>
                      <a:pt x="183" y="42"/>
                    </a:lnTo>
                    <a:lnTo>
                      <a:pt x="192" y="40"/>
                    </a:lnTo>
                    <a:lnTo>
                      <a:pt x="199" y="38"/>
                    </a:lnTo>
                    <a:lnTo>
                      <a:pt x="206" y="36"/>
                    </a:lnTo>
                    <a:lnTo>
                      <a:pt x="213" y="34"/>
                    </a:lnTo>
                    <a:lnTo>
                      <a:pt x="218" y="31"/>
                    </a:lnTo>
                    <a:lnTo>
                      <a:pt x="223" y="28"/>
                    </a:lnTo>
                    <a:lnTo>
                      <a:pt x="228" y="25"/>
                    </a:lnTo>
                    <a:lnTo>
                      <a:pt x="232" y="21"/>
                    </a:lnTo>
                    <a:lnTo>
                      <a:pt x="234" y="18"/>
                    </a:lnTo>
                    <a:lnTo>
                      <a:pt x="237" y="14"/>
                    </a:lnTo>
                    <a:lnTo>
                      <a:pt x="238" y="9"/>
                    </a:lnTo>
                    <a:lnTo>
                      <a:pt x="239" y="5"/>
                    </a:lnTo>
                    <a:lnTo>
                      <a:pt x="239" y="0"/>
                    </a:lnTo>
                    <a:lnTo>
                      <a:pt x="250" y="0"/>
                    </a:lnTo>
                    <a:lnTo>
                      <a:pt x="249" y="6"/>
                    </a:lnTo>
                    <a:lnTo>
                      <a:pt x="248" y="12"/>
                    </a:lnTo>
                    <a:lnTo>
                      <a:pt x="246" y="18"/>
                    </a:lnTo>
                    <a:lnTo>
                      <a:pt x="243" y="23"/>
                    </a:lnTo>
                    <a:lnTo>
                      <a:pt x="239" y="28"/>
                    </a:lnTo>
                    <a:lnTo>
                      <a:pt x="234" y="33"/>
                    </a:lnTo>
                    <a:lnTo>
                      <a:pt x="229" y="36"/>
                    </a:lnTo>
                    <a:lnTo>
                      <a:pt x="223" y="40"/>
                    </a:lnTo>
                    <a:lnTo>
                      <a:pt x="216" y="43"/>
                    </a:lnTo>
                    <a:lnTo>
                      <a:pt x="210" y="46"/>
                    </a:lnTo>
                    <a:lnTo>
                      <a:pt x="202" y="48"/>
                    </a:lnTo>
                    <a:lnTo>
                      <a:pt x="194" y="50"/>
                    </a:lnTo>
                    <a:lnTo>
                      <a:pt x="185" y="52"/>
                    </a:lnTo>
                    <a:lnTo>
                      <a:pt x="176" y="54"/>
                    </a:lnTo>
                    <a:lnTo>
                      <a:pt x="167" y="55"/>
                    </a:lnTo>
                    <a:lnTo>
                      <a:pt x="158" y="56"/>
                    </a:lnTo>
                    <a:lnTo>
                      <a:pt x="148" y="57"/>
                    </a:lnTo>
                    <a:lnTo>
                      <a:pt x="139" y="58"/>
                    </a:lnTo>
                    <a:lnTo>
                      <a:pt x="129" y="59"/>
                    </a:lnTo>
                    <a:lnTo>
                      <a:pt x="119" y="59"/>
                    </a:lnTo>
                    <a:lnTo>
                      <a:pt x="108" y="59"/>
                    </a:lnTo>
                    <a:lnTo>
                      <a:pt x="98" y="60"/>
                    </a:lnTo>
                    <a:lnTo>
                      <a:pt x="88" y="60"/>
                    </a:lnTo>
                    <a:lnTo>
                      <a:pt x="78" y="60"/>
                    </a:lnTo>
                    <a:lnTo>
                      <a:pt x="67" y="60"/>
                    </a:lnTo>
                    <a:lnTo>
                      <a:pt x="56" y="60"/>
                    </a:lnTo>
                    <a:lnTo>
                      <a:pt x="46" y="60"/>
                    </a:lnTo>
                    <a:lnTo>
                      <a:pt x="37" y="60"/>
                    </a:lnTo>
                    <a:lnTo>
                      <a:pt x="27" y="60"/>
                    </a:lnTo>
                    <a:lnTo>
                      <a:pt x="18" y="59"/>
                    </a:lnTo>
                    <a:lnTo>
                      <a:pt x="9" y="59"/>
                    </a:lnTo>
                    <a:lnTo>
                      <a:pt x="0" y="59"/>
                    </a:lnTo>
                    <a:lnTo>
                      <a:pt x="0" y="49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19" name="Freeform 351">
                <a:extLst>
                  <a:ext uri="{FF2B5EF4-FFF2-40B4-BE49-F238E27FC236}">
                    <a16:creationId xmlns:a16="http://schemas.microsoft.com/office/drawing/2014/main" id="{5E38A695-60E5-84BC-566D-DAD690E10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906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10 w 17"/>
                  <a:gd name="T3" fmla="*/ 16 h 17"/>
                  <a:gd name="T4" fmla="*/ 4 w 17"/>
                  <a:gd name="T5" fmla="*/ 14 h 17"/>
                  <a:gd name="T6" fmla="*/ 0 w 17"/>
                  <a:gd name="T7" fmla="*/ 11 h 17"/>
                  <a:gd name="T8" fmla="*/ 0 w 17"/>
                  <a:gd name="T9" fmla="*/ 8 h 17"/>
                  <a:gd name="T10" fmla="*/ 0 w 17"/>
                  <a:gd name="T11" fmla="*/ 5 h 17"/>
                  <a:gd name="T12" fmla="*/ 4 w 17"/>
                  <a:gd name="T13" fmla="*/ 3 h 17"/>
                  <a:gd name="T14" fmla="*/ 10 w 17"/>
                  <a:gd name="T15" fmla="*/ 0 h 17"/>
                  <a:gd name="T16" fmla="*/ 16 w 17"/>
                  <a:gd name="T17" fmla="*/ 0 h 17"/>
                  <a:gd name="T18" fmla="*/ 16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10" y="16"/>
                    </a:lnTo>
                    <a:lnTo>
                      <a:pt x="4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4" y="3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20" name="Freeform 352">
                <a:extLst>
                  <a:ext uri="{FF2B5EF4-FFF2-40B4-BE49-F238E27FC236}">
                    <a16:creationId xmlns:a16="http://schemas.microsoft.com/office/drawing/2014/main" id="{AB54C542-E639-212F-FDDD-E168E0C3A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7" y="2734"/>
                <a:ext cx="17" cy="17"/>
              </a:xfrm>
              <a:custGeom>
                <a:avLst/>
                <a:gdLst>
                  <a:gd name="T0" fmla="*/ 0 w 17"/>
                  <a:gd name="T1" fmla="*/ 2 h 17"/>
                  <a:gd name="T2" fmla="*/ 4 w 17"/>
                  <a:gd name="T3" fmla="*/ 0 h 17"/>
                  <a:gd name="T4" fmla="*/ 9 w 17"/>
                  <a:gd name="T5" fmla="*/ 0 h 17"/>
                  <a:gd name="T6" fmla="*/ 11 w 17"/>
                  <a:gd name="T7" fmla="*/ 2 h 17"/>
                  <a:gd name="T8" fmla="*/ 14 w 17"/>
                  <a:gd name="T9" fmla="*/ 3 h 17"/>
                  <a:gd name="T10" fmla="*/ 16 w 17"/>
                  <a:gd name="T11" fmla="*/ 7 h 17"/>
                  <a:gd name="T12" fmla="*/ 16 w 17"/>
                  <a:gd name="T13" fmla="*/ 11 h 17"/>
                  <a:gd name="T14" fmla="*/ 14 w 17"/>
                  <a:gd name="T15" fmla="*/ 14 h 17"/>
                  <a:gd name="T16" fmla="*/ 11 w 17"/>
                  <a:gd name="T17" fmla="*/ 16 h 17"/>
                  <a:gd name="T18" fmla="*/ 0 w 17"/>
                  <a:gd name="T1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2"/>
                    </a:moveTo>
                    <a:lnTo>
                      <a:pt x="4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4" y="3"/>
                    </a:lnTo>
                    <a:lnTo>
                      <a:pt x="16" y="7"/>
                    </a:lnTo>
                    <a:lnTo>
                      <a:pt x="16" y="11"/>
                    </a:lnTo>
                    <a:lnTo>
                      <a:pt x="14" y="14"/>
                    </a:lnTo>
                    <a:lnTo>
                      <a:pt x="11" y="16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521" name="Freeform 353">
                <a:extLst>
                  <a:ext uri="{FF2B5EF4-FFF2-40B4-BE49-F238E27FC236}">
                    <a16:creationId xmlns:a16="http://schemas.microsoft.com/office/drawing/2014/main" id="{655FF659-D302-272B-EA85-94F44AFBC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4" y="2734"/>
                <a:ext cx="438" cy="75"/>
              </a:xfrm>
              <a:custGeom>
                <a:avLst/>
                <a:gdLst>
                  <a:gd name="T0" fmla="*/ 16 w 438"/>
                  <a:gd name="T1" fmla="*/ 53 h 75"/>
                  <a:gd name="T2" fmla="*/ 43 w 438"/>
                  <a:gd name="T3" fmla="*/ 56 h 75"/>
                  <a:gd name="T4" fmla="*/ 70 w 438"/>
                  <a:gd name="T5" fmla="*/ 59 h 75"/>
                  <a:gd name="T6" fmla="*/ 97 w 438"/>
                  <a:gd name="T7" fmla="*/ 61 h 75"/>
                  <a:gd name="T8" fmla="*/ 125 w 438"/>
                  <a:gd name="T9" fmla="*/ 63 h 75"/>
                  <a:gd name="T10" fmla="*/ 153 w 438"/>
                  <a:gd name="T11" fmla="*/ 63 h 75"/>
                  <a:gd name="T12" fmla="*/ 181 w 438"/>
                  <a:gd name="T13" fmla="*/ 63 h 75"/>
                  <a:gd name="T14" fmla="*/ 209 w 438"/>
                  <a:gd name="T15" fmla="*/ 62 h 75"/>
                  <a:gd name="T16" fmla="*/ 236 w 438"/>
                  <a:gd name="T17" fmla="*/ 60 h 75"/>
                  <a:gd name="T18" fmla="*/ 264 w 438"/>
                  <a:gd name="T19" fmla="*/ 57 h 75"/>
                  <a:gd name="T20" fmla="*/ 291 w 438"/>
                  <a:gd name="T21" fmla="*/ 52 h 75"/>
                  <a:gd name="T22" fmla="*/ 319 w 438"/>
                  <a:gd name="T23" fmla="*/ 46 h 75"/>
                  <a:gd name="T24" fmla="*/ 344 w 438"/>
                  <a:gd name="T25" fmla="*/ 39 h 75"/>
                  <a:gd name="T26" fmla="*/ 370 w 438"/>
                  <a:gd name="T27" fmla="*/ 30 h 75"/>
                  <a:gd name="T28" fmla="*/ 395 w 438"/>
                  <a:gd name="T29" fmla="*/ 19 h 75"/>
                  <a:gd name="T30" fmla="*/ 420 w 438"/>
                  <a:gd name="T31" fmla="*/ 7 h 75"/>
                  <a:gd name="T32" fmla="*/ 437 w 438"/>
                  <a:gd name="T33" fmla="*/ 8 h 75"/>
                  <a:gd name="T34" fmla="*/ 412 w 438"/>
                  <a:gd name="T35" fmla="*/ 22 h 75"/>
                  <a:gd name="T36" fmla="*/ 387 w 438"/>
                  <a:gd name="T37" fmla="*/ 34 h 75"/>
                  <a:gd name="T38" fmla="*/ 361 w 438"/>
                  <a:gd name="T39" fmla="*/ 44 h 75"/>
                  <a:gd name="T40" fmla="*/ 334 w 438"/>
                  <a:gd name="T41" fmla="*/ 53 h 75"/>
                  <a:gd name="T42" fmla="*/ 307 w 438"/>
                  <a:gd name="T43" fmla="*/ 60 h 75"/>
                  <a:gd name="T44" fmla="*/ 279 w 438"/>
                  <a:gd name="T45" fmla="*/ 65 h 75"/>
                  <a:gd name="T46" fmla="*/ 251 w 438"/>
                  <a:gd name="T47" fmla="*/ 69 h 75"/>
                  <a:gd name="T48" fmla="*/ 224 w 438"/>
                  <a:gd name="T49" fmla="*/ 72 h 75"/>
                  <a:gd name="T50" fmla="*/ 196 w 438"/>
                  <a:gd name="T51" fmla="*/ 73 h 75"/>
                  <a:gd name="T52" fmla="*/ 167 w 438"/>
                  <a:gd name="T53" fmla="*/ 74 h 75"/>
                  <a:gd name="T54" fmla="*/ 138 w 438"/>
                  <a:gd name="T55" fmla="*/ 73 h 75"/>
                  <a:gd name="T56" fmla="*/ 110 w 438"/>
                  <a:gd name="T57" fmla="*/ 72 h 75"/>
                  <a:gd name="T58" fmla="*/ 83 w 438"/>
                  <a:gd name="T59" fmla="*/ 71 h 75"/>
                  <a:gd name="T60" fmla="*/ 55 w 438"/>
                  <a:gd name="T61" fmla="*/ 68 h 75"/>
                  <a:gd name="T62" fmla="*/ 28 w 438"/>
                  <a:gd name="T63" fmla="*/ 65 h 75"/>
                  <a:gd name="T64" fmla="*/ 0 w 438"/>
                  <a:gd name="T65" fmla="*/ 6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38" h="75">
                    <a:moveTo>
                      <a:pt x="3" y="52"/>
                    </a:moveTo>
                    <a:lnTo>
                      <a:pt x="16" y="53"/>
                    </a:lnTo>
                    <a:lnTo>
                      <a:pt x="29" y="55"/>
                    </a:lnTo>
                    <a:lnTo>
                      <a:pt x="43" y="56"/>
                    </a:lnTo>
                    <a:lnTo>
                      <a:pt x="56" y="58"/>
                    </a:lnTo>
                    <a:lnTo>
                      <a:pt x="70" y="59"/>
                    </a:lnTo>
                    <a:lnTo>
                      <a:pt x="84" y="60"/>
                    </a:lnTo>
                    <a:lnTo>
                      <a:pt x="97" y="61"/>
                    </a:lnTo>
                    <a:lnTo>
                      <a:pt x="111" y="62"/>
                    </a:lnTo>
                    <a:lnTo>
                      <a:pt x="125" y="63"/>
                    </a:lnTo>
                    <a:lnTo>
                      <a:pt x="139" y="63"/>
                    </a:lnTo>
                    <a:lnTo>
                      <a:pt x="153" y="63"/>
                    </a:lnTo>
                    <a:lnTo>
                      <a:pt x="167" y="63"/>
                    </a:lnTo>
                    <a:lnTo>
                      <a:pt x="181" y="63"/>
                    </a:lnTo>
                    <a:lnTo>
                      <a:pt x="195" y="63"/>
                    </a:lnTo>
                    <a:lnTo>
                      <a:pt x="209" y="62"/>
                    </a:lnTo>
                    <a:lnTo>
                      <a:pt x="223" y="61"/>
                    </a:lnTo>
                    <a:lnTo>
                      <a:pt x="236" y="60"/>
                    </a:lnTo>
                    <a:lnTo>
                      <a:pt x="250" y="59"/>
                    </a:lnTo>
                    <a:lnTo>
                      <a:pt x="264" y="57"/>
                    </a:lnTo>
                    <a:lnTo>
                      <a:pt x="277" y="55"/>
                    </a:lnTo>
                    <a:lnTo>
                      <a:pt x="291" y="52"/>
                    </a:lnTo>
                    <a:lnTo>
                      <a:pt x="305" y="50"/>
                    </a:lnTo>
                    <a:lnTo>
                      <a:pt x="319" y="46"/>
                    </a:lnTo>
                    <a:lnTo>
                      <a:pt x="331" y="43"/>
                    </a:lnTo>
                    <a:lnTo>
                      <a:pt x="344" y="39"/>
                    </a:lnTo>
                    <a:lnTo>
                      <a:pt x="358" y="35"/>
                    </a:lnTo>
                    <a:lnTo>
                      <a:pt x="370" y="30"/>
                    </a:lnTo>
                    <a:lnTo>
                      <a:pt x="383" y="25"/>
                    </a:lnTo>
                    <a:lnTo>
                      <a:pt x="395" y="19"/>
                    </a:lnTo>
                    <a:lnTo>
                      <a:pt x="407" y="13"/>
                    </a:lnTo>
                    <a:lnTo>
                      <a:pt x="420" y="7"/>
                    </a:lnTo>
                    <a:lnTo>
                      <a:pt x="432" y="0"/>
                    </a:lnTo>
                    <a:lnTo>
                      <a:pt x="437" y="8"/>
                    </a:lnTo>
                    <a:lnTo>
                      <a:pt x="425" y="16"/>
                    </a:lnTo>
                    <a:lnTo>
                      <a:pt x="412" y="22"/>
                    </a:lnTo>
                    <a:lnTo>
                      <a:pt x="400" y="29"/>
                    </a:lnTo>
                    <a:lnTo>
                      <a:pt x="387" y="34"/>
                    </a:lnTo>
                    <a:lnTo>
                      <a:pt x="374" y="39"/>
                    </a:lnTo>
                    <a:lnTo>
                      <a:pt x="361" y="44"/>
                    </a:lnTo>
                    <a:lnTo>
                      <a:pt x="348" y="49"/>
                    </a:lnTo>
                    <a:lnTo>
                      <a:pt x="334" y="53"/>
                    </a:lnTo>
                    <a:lnTo>
                      <a:pt x="321" y="56"/>
                    </a:lnTo>
                    <a:lnTo>
                      <a:pt x="307" y="60"/>
                    </a:lnTo>
                    <a:lnTo>
                      <a:pt x="294" y="62"/>
                    </a:lnTo>
                    <a:lnTo>
                      <a:pt x="279" y="65"/>
                    </a:lnTo>
                    <a:lnTo>
                      <a:pt x="265" y="67"/>
                    </a:lnTo>
                    <a:lnTo>
                      <a:pt x="251" y="69"/>
                    </a:lnTo>
                    <a:lnTo>
                      <a:pt x="237" y="70"/>
                    </a:lnTo>
                    <a:lnTo>
                      <a:pt x="224" y="72"/>
                    </a:lnTo>
                    <a:lnTo>
                      <a:pt x="209" y="73"/>
                    </a:lnTo>
                    <a:lnTo>
                      <a:pt x="196" y="73"/>
                    </a:lnTo>
                    <a:lnTo>
                      <a:pt x="181" y="74"/>
                    </a:lnTo>
                    <a:lnTo>
                      <a:pt x="167" y="74"/>
                    </a:lnTo>
                    <a:lnTo>
                      <a:pt x="153" y="74"/>
                    </a:lnTo>
                    <a:lnTo>
                      <a:pt x="138" y="73"/>
                    </a:lnTo>
                    <a:lnTo>
                      <a:pt x="124" y="73"/>
                    </a:lnTo>
                    <a:lnTo>
                      <a:pt x="110" y="72"/>
                    </a:lnTo>
                    <a:lnTo>
                      <a:pt x="97" y="72"/>
                    </a:lnTo>
                    <a:lnTo>
                      <a:pt x="83" y="71"/>
                    </a:lnTo>
                    <a:lnTo>
                      <a:pt x="69" y="69"/>
                    </a:lnTo>
                    <a:lnTo>
                      <a:pt x="55" y="68"/>
                    </a:lnTo>
                    <a:lnTo>
                      <a:pt x="42" y="67"/>
                    </a:lnTo>
                    <a:lnTo>
                      <a:pt x="28" y="65"/>
                    </a:lnTo>
                    <a:lnTo>
                      <a:pt x="15" y="64"/>
                    </a:lnTo>
                    <a:lnTo>
                      <a:pt x="0" y="62"/>
                    </a:lnTo>
                    <a:lnTo>
                      <a:pt x="3" y="52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grpSp>
            <p:nvGrpSpPr>
              <p:cNvPr id="7581" name="Group 413">
                <a:extLst>
                  <a:ext uri="{FF2B5EF4-FFF2-40B4-BE49-F238E27FC236}">
                    <a16:creationId xmlns:a16="http://schemas.microsoft.com/office/drawing/2014/main" id="{2C6C93B7-07E2-748A-B546-1F60CBB057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12" y="2384"/>
                <a:ext cx="768" cy="1230"/>
                <a:chOff x="4212" y="2384"/>
                <a:chExt cx="768" cy="1230"/>
              </a:xfrm>
            </p:grpSpPr>
            <p:sp>
              <p:nvSpPr>
                <p:cNvPr id="7522" name="Freeform 354">
                  <a:extLst>
                    <a:ext uri="{FF2B5EF4-FFF2-40B4-BE49-F238E27FC236}">
                      <a16:creationId xmlns:a16="http://schemas.microsoft.com/office/drawing/2014/main" id="{805C43E9-FC10-6EC5-8490-6A027D6843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90" y="3312"/>
                  <a:ext cx="56" cy="135"/>
                </a:xfrm>
                <a:custGeom>
                  <a:avLst/>
                  <a:gdLst>
                    <a:gd name="T0" fmla="*/ 53 w 56"/>
                    <a:gd name="T1" fmla="*/ 9 h 135"/>
                    <a:gd name="T2" fmla="*/ 53 w 56"/>
                    <a:gd name="T3" fmla="*/ 9 h 135"/>
                    <a:gd name="T4" fmla="*/ 44 w 56"/>
                    <a:gd name="T5" fmla="*/ 17 h 135"/>
                    <a:gd name="T6" fmla="*/ 36 w 56"/>
                    <a:gd name="T7" fmla="*/ 24 h 135"/>
                    <a:gd name="T8" fmla="*/ 29 w 56"/>
                    <a:gd name="T9" fmla="*/ 31 h 135"/>
                    <a:gd name="T10" fmla="*/ 22 w 56"/>
                    <a:gd name="T11" fmla="*/ 38 h 135"/>
                    <a:gd name="T12" fmla="*/ 17 w 56"/>
                    <a:gd name="T13" fmla="*/ 45 h 135"/>
                    <a:gd name="T14" fmla="*/ 13 w 56"/>
                    <a:gd name="T15" fmla="*/ 51 h 135"/>
                    <a:gd name="T16" fmla="*/ 10 w 56"/>
                    <a:gd name="T17" fmla="*/ 58 h 135"/>
                    <a:gd name="T18" fmla="*/ 8 w 56"/>
                    <a:gd name="T19" fmla="*/ 64 h 135"/>
                    <a:gd name="T20" fmla="*/ 7 w 56"/>
                    <a:gd name="T21" fmla="*/ 71 h 135"/>
                    <a:gd name="T22" fmla="*/ 7 w 56"/>
                    <a:gd name="T23" fmla="*/ 78 h 135"/>
                    <a:gd name="T24" fmla="*/ 8 w 56"/>
                    <a:gd name="T25" fmla="*/ 85 h 135"/>
                    <a:gd name="T26" fmla="*/ 11 w 56"/>
                    <a:gd name="T27" fmla="*/ 92 h 135"/>
                    <a:gd name="T28" fmla="*/ 14 w 56"/>
                    <a:gd name="T29" fmla="*/ 100 h 135"/>
                    <a:gd name="T30" fmla="*/ 19 w 56"/>
                    <a:gd name="T31" fmla="*/ 108 h 135"/>
                    <a:gd name="T32" fmla="*/ 26 w 56"/>
                    <a:gd name="T33" fmla="*/ 117 h 135"/>
                    <a:gd name="T34" fmla="*/ 34 w 56"/>
                    <a:gd name="T35" fmla="*/ 127 h 135"/>
                    <a:gd name="T36" fmla="*/ 29 w 56"/>
                    <a:gd name="T37" fmla="*/ 134 h 135"/>
                    <a:gd name="T38" fmla="*/ 21 w 56"/>
                    <a:gd name="T39" fmla="*/ 124 h 135"/>
                    <a:gd name="T40" fmla="*/ 14 w 56"/>
                    <a:gd name="T41" fmla="*/ 114 h 135"/>
                    <a:gd name="T42" fmla="*/ 9 w 56"/>
                    <a:gd name="T43" fmla="*/ 105 h 135"/>
                    <a:gd name="T44" fmla="*/ 4 w 56"/>
                    <a:gd name="T45" fmla="*/ 96 h 135"/>
                    <a:gd name="T46" fmla="*/ 2 w 56"/>
                    <a:gd name="T47" fmla="*/ 87 h 135"/>
                    <a:gd name="T48" fmla="*/ 0 w 56"/>
                    <a:gd name="T49" fmla="*/ 79 h 135"/>
                    <a:gd name="T50" fmla="*/ 0 w 56"/>
                    <a:gd name="T51" fmla="*/ 70 h 135"/>
                    <a:gd name="T52" fmla="*/ 1 w 56"/>
                    <a:gd name="T53" fmla="*/ 62 h 135"/>
                    <a:gd name="T54" fmla="*/ 3 w 56"/>
                    <a:gd name="T55" fmla="*/ 54 h 135"/>
                    <a:gd name="T56" fmla="*/ 7 w 56"/>
                    <a:gd name="T57" fmla="*/ 46 h 135"/>
                    <a:gd name="T58" fmla="*/ 12 w 56"/>
                    <a:gd name="T59" fmla="*/ 38 h 135"/>
                    <a:gd name="T60" fmla="*/ 18 w 56"/>
                    <a:gd name="T61" fmla="*/ 31 h 135"/>
                    <a:gd name="T62" fmla="*/ 24 w 56"/>
                    <a:gd name="T63" fmla="*/ 23 h 135"/>
                    <a:gd name="T64" fmla="*/ 32 w 56"/>
                    <a:gd name="T65" fmla="*/ 16 h 135"/>
                    <a:gd name="T66" fmla="*/ 40 w 56"/>
                    <a:gd name="T67" fmla="*/ 8 h 135"/>
                    <a:gd name="T68" fmla="*/ 50 w 56"/>
                    <a:gd name="T69" fmla="*/ 1 h 135"/>
                    <a:gd name="T70" fmla="*/ 50 w 56"/>
                    <a:gd name="T71" fmla="*/ 0 h 135"/>
                    <a:gd name="T72" fmla="*/ 50 w 56"/>
                    <a:gd name="T73" fmla="*/ 1 h 135"/>
                    <a:gd name="T74" fmla="*/ 51 w 56"/>
                    <a:gd name="T75" fmla="*/ 0 h 135"/>
                    <a:gd name="T76" fmla="*/ 52 w 56"/>
                    <a:gd name="T77" fmla="*/ 0 h 135"/>
                    <a:gd name="T78" fmla="*/ 54 w 56"/>
                    <a:gd name="T79" fmla="*/ 1 h 135"/>
                    <a:gd name="T80" fmla="*/ 55 w 56"/>
                    <a:gd name="T81" fmla="*/ 3 h 135"/>
                    <a:gd name="T82" fmla="*/ 55 w 56"/>
                    <a:gd name="T83" fmla="*/ 4 h 135"/>
                    <a:gd name="T84" fmla="*/ 55 w 56"/>
                    <a:gd name="T85" fmla="*/ 6 h 135"/>
                    <a:gd name="T86" fmla="*/ 55 w 56"/>
                    <a:gd name="T87" fmla="*/ 8 h 135"/>
                    <a:gd name="T88" fmla="*/ 53 w 56"/>
                    <a:gd name="T89" fmla="*/ 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56" h="135">
                      <a:moveTo>
                        <a:pt x="53" y="9"/>
                      </a:moveTo>
                      <a:lnTo>
                        <a:pt x="53" y="9"/>
                      </a:lnTo>
                      <a:lnTo>
                        <a:pt x="44" y="17"/>
                      </a:lnTo>
                      <a:lnTo>
                        <a:pt x="36" y="24"/>
                      </a:lnTo>
                      <a:lnTo>
                        <a:pt x="29" y="31"/>
                      </a:lnTo>
                      <a:lnTo>
                        <a:pt x="22" y="38"/>
                      </a:lnTo>
                      <a:lnTo>
                        <a:pt x="17" y="45"/>
                      </a:lnTo>
                      <a:lnTo>
                        <a:pt x="13" y="51"/>
                      </a:lnTo>
                      <a:lnTo>
                        <a:pt x="10" y="58"/>
                      </a:lnTo>
                      <a:lnTo>
                        <a:pt x="8" y="64"/>
                      </a:lnTo>
                      <a:lnTo>
                        <a:pt x="7" y="71"/>
                      </a:lnTo>
                      <a:lnTo>
                        <a:pt x="7" y="78"/>
                      </a:lnTo>
                      <a:lnTo>
                        <a:pt x="8" y="85"/>
                      </a:lnTo>
                      <a:lnTo>
                        <a:pt x="11" y="92"/>
                      </a:lnTo>
                      <a:lnTo>
                        <a:pt x="14" y="100"/>
                      </a:lnTo>
                      <a:lnTo>
                        <a:pt x="19" y="108"/>
                      </a:lnTo>
                      <a:lnTo>
                        <a:pt x="26" y="117"/>
                      </a:lnTo>
                      <a:lnTo>
                        <a:pt x="34" y="127"/>
                      </a:lnTo>
                      <a:lnTo>
                        <a:pt x="29" y="134"/>
                      </a:lnTo>
                      <a:lnTo>
                        <a:pt x="21" y="124"/>
                      </a:lnTo>
                      <a:lnTo>
                        <a:pt x="14" y="114"/>
                      </a:lnTo>
                      <a:lnTo>
                        <a:pt x="9" y="105"/>
                      </a:lnTo>
                      <a:lnTo>
                        <a:pt x="4" y="96"/>
                      </a:lnTo>
                      <a:lnTo>
                        <a:pt x="2" y="87"/>
                      </a:lnTo>
                      <a:lnTo>
                        <a:pt x="0" y="79"/>
                      </a:lnTo>
                      <a:lnTo>
                        <a:pt x="0" y="70"/>
                      </a:lnTo>
                      <a:lnTo>
                        <a:pt x="1" y="62"/>
                      </a:lnTo>
                      <a:lnTo>
                        <a:pt x="3" y="54"/>
                      </a:lnTo>
                      <a:lnTo>
                        <a:pt x="7" y="46"/>
                      </a:lnTo>
                      <a:lnTo>
                        <a:pt x="12" y="38"/>
                      </a:lnTo>
                      <a:lnTo>
                        <a:pt x="18" y="31"/>
                      </a:lnTo>
                      <a:lnTo>
                        <a:pt x="24" y="23"/>
                      </a:lnTo>
                      <a:lnTo>
                        <a:pt x="32" y="16"/>
                      </a:lnTo>
                      <a:lnTo>
                        <a:pt x="40" y="8"/>
                      </a:lnTo>
                      <a:lnTo>
                        <a:pt x="50" y="1"/>
                      </a:lnTo>
                      <a:lnTo>
                        <a:pt x="50" y="0"/>
                      </a:lnTo>
                      <a:lnTo>
                        <a:pt x="50" y="1"/>
                      </a:lnTo>
                      <a:lnTo>
                        <a:pt x="51" y="0"/>
                      </a:lnTo>
                      <a:lnTo>
                        <a:pt x="52" y="0"/>
                      </a:lnTo>
                      <a:lnTo>
                        <a:pt x="54" y="1"/>
                      </a:lnTo>
                      <a:lnTo>
                        <a:pt x="55" y="3"/>
                      </a:lnTo>
                      <a:lnTo>
                        <a:pt x="55" y="4"/>
                      </a:lnTo>
                      <a:lnTo>
                        <a:pt x="55" y="6"/>
                      </a:lnTo>
                      <a:lnTo>
                        <a:pt x="55" y="8"/>
                      </a:lnTo>
                      <a:lnTo>
                        <a:pt x="53" y="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23" name="Freeform 355">
                  <a:extLst>
                    <a:ext uri="{FF2B5EF4-FFF2-40B4-BE49-F238E27FC236}">
                      <a16:creationId xmlns:a16="http://schemas.microsoft.com/office/drawing/2014/main" id="{43394A3A-6CCC-C4BE-BDB6-3CB7F35C10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55"/>
                  <a:ext cx="29" cy="70"/>
                </a:xfrm>
                <a:custGeom>
                  <a:avLst/>
                  <a:gdLst>
                    <a:gd name="T0" fmla="*/ 4 w 29"/>
                    <a:gd name="T1" fmla="*/ 9 h 70"/>
                    <a:gd name="T2" fmla="*/ 9 w 29"/>
                    <a:gd name="T3" fmla="*/ 6 h 70"/>
                    <a:gd name="T4" fmla="*/ 8 w 29"/>
                    <a:gd name="T5" fmla="*/ 10 h 70"/>
                    <a:gd name="T6" fmla="*/ 8 w 29"/>
                    <a:gd name="T7" fmla="*/ 14 h 70"/>
                    <a:gd name="T8" fmla="*/ 8 w 29"/>
                    <a:gd name="T9" fmla="*/ 19 h 70"/>
                    <a:gd name="T10" fmla="*/ 8 w 29"/>
                    <a:gd name="T11" fmla="*/ 23 h 70"/>
                    <a:gd name="T12" fmla="*/ 9 w 29"/>
                    <a:gd name="T13" fmla="*/ 27 h 70"/>
                    <a:gd name="T14" fmla="*/ 9 w 29"/>
                    <a:gd name="T15" fmla="*/ 31 h 70"/>
                    <a:gd name="T16" fmla="*/ 10 w 29"/>
                    <a:gd name="T17" fmla="*/ 35 h 70"/>
                    <a:gd name="T18" fmla="*/ 11 w 29"/>
                    <a:gd name="T19" fmla="*/ 38 h 70"/>
                    <a:gd name="T20" fmla="*/ 12 w 29"/>
                    <a:gd name="T21" fmla="*/ 42 h 70"/>
                    <a:gd name="T22" fmla="*/ 14 w 29"/>
                    <a:gd name="T23" fmla="*/ 45 h 70"/>
                    <a:gd name="T24" fmla="*/ 16 w 29"/>
                    <a:gd name="T25" fmla="*/ 48 h 70"/>
                    <a:gd name="T26" fmla="*/ 18 w 29"/>
                    <a:gd name="T27" fmla="*/ 51 h 70"/>
                    <a:gd name="T28" fmla="*/ 20 w 29"/>
                    <a:gd name="T29" fmla="*/ 54 h 70"/>
                    <a:gd name="T30" fmla="*/ 23 w 29"/>
                    <a:gd name="T31" fmla="*/ 56 h 70"/>
                    <a:gd name="T32" fmla="*/ 25 w 29"/>
                    <a:gd name="T33" fmla="*/ 58 h 70"/>
                    <a:gd name="T34" fmla="*/ 28 w 29"/>
                    <a:gd name="T35" fmla="*/ 60 h 70"/>
                    <a:gd name="T36" fmla="*/ 26 w 29"/>
                    <a:gd name="T37" fmla="*/ 69 h 70"/>
                    <a:gd name="T38" fmla="*/ 22 w 29"/>
                    <a:gd name="T39" fmla="*/ 67 h 70"/>
                    <a:gd name="T40" fmla="*/ 19 w 29"/>
                    <a:gd name="T41" fmla="*/ 64 h 70"/>
                    <a:gd name="T42" fmla="*/ 16 w 29"/>
                    <a:gd name="T43" fmla="*/ 61 h 70"/>
                    <a:gd name="T44" fmla="*/ 13 w 29"/>
                    <a:gd name="T45" fmla="*/ 58 h 70"/>
                    <a:gd name="T46" fmla="*/ 10 w 29"/>
                    <a:gd name="T47" fmla="*/ 54 h 70"/>
                    <a:gd name="T48" fmla="*/ 9 w 29"/>
                    <a:gd name="T49" fmla="*/ 51 h 70"/>
                    <a:gd name="T50" fmla="*/ 6 w 29"/>
                    <a:gd name="T51" fmla="*/ 47 h 70"/>
                    <a:gd name="T52" fmla="*/ 5 w 29"/>
                    <a:gd name="T53" fmla="*/ 42 h 70"/>
                    <a:gd name="T54" fmla="*/ 3 w 29"/>
                    <a:gd name="T55" fmla="*/ 38 h 70"/>
                    <a:gd name="T56" fmla="*/ 2 w 29"/>
                    <a:gd name="T57" fmla="*/ 33 h 70"/>
                    <a:gd name="T58" fmla="*/ 1 w 29"/>
                    <a:gd name="T59" fmla="*/ 29 h 70"/>
                    <a:gd name="T60" fmla="*/ 0 w 29"/>
                    <a:gd name="T61" fmla="*/ 24 h 70"/>
                    <a:gd name="T62" fmla="*/ 0 w 29"/>
                    <a:gd name="T63" fmla="*/ 19 h 70"/>
                    <a:gd name="T64" fmla="*/ 0 w 29"/>
                    <a:gd name="T65" fmla="*/ 14 h 70"/>
                    <a:gd name="T66" fmla="*/ 1 w 29"/>
                    <a:gd name="T67" fmla="*/ 9 h 70"/>
                    <a:gd name="T68" fmla="*/ 1 w 29"/>
                    <a:gd name="T69" fmla="*/ 4 h 70"/>
                    <a:gd name="T70" fmla="*/ 6 w 29"/>
                    <a:gd name="T71" fmla="*/ 0 h 70"/>
                    <a:gd name="T72" fmla="*/ 1 w 29"/>
                    <a:gd name="T73" fmla="*/ 4 h 70"/>
                    <a:gd name="T74" fmla="*/ 2 w 29"/>
                    <a:gd name="T75" fmla="*/ 2 h 70"/>
                    <a:gd name="T76" fmla="*/ 3 w 29"/>
                    <a:gd name="T77" fmla="*/ 1 h 70"/>
                    <a:gd name="T78" fmla="*/ 4 w 29"/>
                    <a:gd name="T79" fmla="*/ 0 h 70"/>
                    <a:gd name="T80" fmla="*/ 6 w 29"/>
                    <a:gd name="T81" fmla="*/ 0 h 70"/>
                    <a:gd name="T82" fmla="*/ 7 w 29"/>
                    <a:gd name="T83" fmla="*/ 1 h 70"/>
                    <a:gd name="T84" fmla="*/ 8 w 29"/>
                    <a:gd name="T85" fmla="*/ 2 h 70"/>
                    <a:gd name="T86" fmla="*/ 9 w 29"/>
                    <a:gd name="T87" fmla="*/ 3 h 70"/>
                    <a:gd name="T88" fmla="*/ 9 w 29"/>
                    <a:gd name="T89" fmla="*/ 6 h 70"/>
                    <a:gd name="T90" fmla="*/ 4 w 29"/>
                    <a:gd name="T91" fmla="*/ 9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9" h="70">
                      <a:moveTo>
                        <a:pt x="4" y="9"/>
                      </a:moveTo>
                      <a:lnTo>
                        <a:pt x="9" y="6"/>
                      </a:lnTo>
                      <a:lnTo>
                        <a:pt x="8" y="10"/>
                      </a:lnTo>
                      <a:lnTo>
                        <a:pt x="8" y="14"/>
                      </a:lnTo>
                      <a:lnTo>
                        <a:pt x="8" y="19"/>
                      </a:lnTo>
                      <a:lnTo>
                        <a:pt x="8" y="23"/>
                      </a:lnTo>
                      <a:lnTo>
                        <a:pt x="9" y="27"/>
                      </a:lnTo>
                      <a:lnTo>
                        <a:pt x="9" y="31"/>
                      </a:lnTo>
                      <a:lnTo>
                        <a:pt x="10" y="35"/>
                      </a:lnTo>
                      <a:lnTo>
                        <a:pt x="11" y="38"/>
                      </a:lnTo>
                      <a:lnTo>
                        <a:pt x="12" y="42"/>
                      </a:lnTo>
                      <a:lnTo>
                        <a:pt x="14" y="45"/>
                      </a:lnTo>
                      <a:lnTo>
                        <a:pt x="16" y="48"/>
                      </a:lnTo>
                      <a:lnTo>
                        <a:pt x="18" y="51"/>
                      </a:lnTo>
                      <a:lnTo>
                        <a:pt x="20" y="54"/>
                      </a:lnTo>
                      <a:lnTo>
                        <a:pt x="23" y="56"/>
                      </a:lnTo>
                      <a:lnTo>
                        <a:pt x="25" y="58"/>
                      </a:lnTo>
                      <a:lnTo>
                        <a:pt x="28" y="60"/>
                      </a:lnTo>
                      <a:lnTo>
                        <a:pt x="26" y="69"/>
                      </a:lnTo>
                      <a:lnTo>
                        <a:pt x="22" y="67"/>
                      </a:lnTo>
                      <a:lnTo>
                        <a:pt x="19" y="64"/>
                      </a:lnTo>
                      <a:lnTo>
                        <a:pt x="16" y="61"/>
                      </a:lnTo>
                      <a:lnTo>
                        <a:pt x="13" y="58"/>
                      </a:lnTo>
                      <a:lnTo>
                        <a:pt x="10" y="54"/>
                      </a:lnTo>
                      <a:lnTo>
                        <a:pt x="9" y="51"/>
                      </a:lnTo>
                      <a:lnTo>
                        <a:pt x="6" y="47"/>
                      </a:lnTo>
                      <a:lnTo>
                        <a:pt x="5" y="42"/>
                      </a:lnTo>
                      <a:lnTo>
                        <a:pt x="3" y="38"/>
                      </a:lnTo>
                      <a:lnTo>
                        <a:pt x="2" y="33"/>
                      </a:lnTo>
                      <a:lnTo>
                        <a:pt x="1" y="29"/>
                      </a:lnTo>
                      <a:lnTo>
                        <a:pt x="0" y="24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1" y="9"/>
                      </a:lnTo>
                      <a:lnTo>
                        <a:pt x="1" y="4"/>
                      </a:lnTo>
                      <a:lnTo>
                        <a:pt x="6" y="0"/>
                      </a:lnTo>
                      <a:lnTo>
                        <a:pt x="1" y="4"/>
                      </a:lnTo>
                      <a:lnTo>
                        <a:pt x="2" y="2"/>
                      </a:lnTo>
                      <a:lnTo>
                        <a:pt x="3" y="1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7" y="1"/>
                      </a:lnTo>
                      <a:lnTo>
                        <a:pt x="8" y="2"/>
                      </a:lnTo>
                      <a:lnTo>
                        <a:pt x="9" y="3"/>
                      </a:lnTo>
                      <a:lnTo>
                        <a:pt x="9" y="6"/>
                      </a:lnTo>
                      <a:lnTo>
                        <a:pt x="4" y="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24" name="Freeform 356">
                  <a:extLst>
                    <a:ext uri="{FF2B5EF4-FFF2-40B4-BE49-F238E27FC236}">
                      <a16:creationId xmlns:a16="http://schemas.microsoft.com/office/drawing/2014/main" id="{BFB315CC-1017-938A-D4FB-E57895FE2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13" y="2754"/>
                  <a:ext cx="18" cy="84"/>
                </a:xfrm>
                <a:custGeom>
                  <a:avLst/>
                  <a:gdLst>
                    <a:gd name="T0" fmla="*/ 14 w 18"/>
                    <a:gd name="T1" fmla="*/ 10 h 84"/>
                    <a:gd name="T2" fmla="*/ 17 w 18"/>
                    <a:gd name="T3" fmla="*/ 8 h 84"/>
                    <a:gd name="T4" fmla="*/ 15 w 18"/>
                    <a:gd name="T5" fmla="*/ 12 h 84"/>
                    <a:gd name="T6" fmla="*/ 14 w 18"/>
                    <a:gd name="T7" fmla="*/ 16 h 84"/>
                    <a:gd name="T8" fmla="*/ 12 w 18"/>
                    <a:gd name="T9" fmla="*/ 20 h 84"/>
                    <a:gd name="T10" fmla="*/ 11 w 18"/>
                    <a:gd name="T11" fmla="*/ 24 h 84"/>
                    <a:gd name="T12" fmla="*/ 10 w 18"/>
                    <a:gd name="T13" fmla="*/ 28 h 84"/>
                    <a:gd name="T14" fmla="*/ 9 w 18"/>
                    <a:gd name="T15" fmla="*/ 32 h 84"/>
                    <a:gd name="T16" fmla="*/ 8 w 18"/>
                    <a:gd name="T17" fmla="*/ 36 h 84"/>
                    <a:gd name="T18" fmla="*/ 8 w 18"/>
                    <a:gd name="T19" fmla="*/ 40 h 84"/>
                    <a:gd name="T20" fmla="*/ 7 w 18"/>
                    <a:gd name="T21" fmla="*/ 44 h 84"/>
                    <a:gd name="T22" fmla="*/ 8 w 18"/>
                    <a:gd name="T23" fmla="*/ 48 h 84"/>
                    <a:gd name="T24" fmla="*/ 8 w 18"/>
                    <a:gd name="T25" fmla="*/ 53 h 84"/>
                    <a:gd name="T26" fmla="*/ 10 w 18"/>
                    <a:gd name="T27" fmla="*/ 57 h 84"/>
                    <a:gd name="T28" fmla="*/ 11 w 18"/>
                    <a:gd name="T29" fmla="*/ 61 h 84"/>
                    <a:gd name="T30" fmla="*/ 12 w 18"/>
                    <a:gd name="T31" fmla="*/ 66 h 84"/>
                    <a:gd name="T32" fmla="*/ 14 w 18"/>
                    <a:gd name="T33" fmla="*/ 71 h 84"/>
                    <a:gd name="T34" fmla="*/ 17 w 18"/>
                    <a:gd name="T35" fmla="*/ 76 h 84"/>
                    <a:gd name="T36" fmla="*/ 11 w 18"/>
                    <a:gd name="T37" fmla="*/ 83 h 84"/>
                    <a:gd name="T38" fmla="*/ 8 w 18"/>
                    <a:gd name="T39" fmla="*/ 77 h 84"/>
                    <a:gd name="T40" fmla="*/ 6 w 18"/>
                    <a:gd name="T41" fmla="*/ 71 h 84"/>
                    <a:gd name="T42" fmla="*/ 4 w 18"/>
                    <a:gd name="T43" fmla="*/ 66 h 84"/>
                    <a:gd name="T44" fmla="*/ 3 w 18"/>
                    <a:gd name="T45" fmla="*/ 60 h 84"/>
                    <a:gd name="T46" fmla="*/ 1 w 18"/>
                    <a:gd name="T47" fmla="*/ 55 h 84"/>
                    <a:gd name="T48" fmla="*/ 1 w 18"/>
                    <a:gd name="T49" fmla="*/ 50 h 84"/>
                    <a:gd name="T50" fmla="*/ 0 w 18"/>
                    <a:gd name="T51" fmla="*/ 45 h 84"/>
                    <a:gd name="T52" fmla="*/ 0 w 18"/>
                    <a:gd name="T53" fmla="*/ 39 h 84"/>
                    <a:gd name="T54" fmla="*/ 1 w 18"/>
                    <a:gd name="T55" fmla="*/ 35 h 84"/>
                    <a:gd name="T56" fmla="*/ 2 w 18"/>
                    <a:gd name="T57" fmla="*/ 30 h 84"/>
                    <a:gd name="T58" fmla="*/ 3 w 18"/>
                    <a:gd name="T59" fmla="*/ 25 h 84"/>
                    <a:gd name="T60" fmla="*/ 4 w 18"/>
                    <a:gd name="T61" fmla="*/ 20 h 84"/>
                    <a:gd name="T62" fmla="*/ 6 w 18"/>
                    <a:gd name="T63" fmla="*/ 16 h 84"/>
                    <a:gd name="T64" fmla="*/ 7 w 18"/>
                    <a:gd name="T65" fmla="*/ 11 h 84"/>
                    <a:gd name="T66" fmla="*/ 9 w 18"/>
                    <a:gd name="T67" fmla="*/ 7 h 84"/>
                    <a:gd name="T68" fmla="*/ 11 w 18"/>
                    <a:gd name="T69" fmla="*/ 3 h 84"/>
                    <a:gd name="T70" fmla="*/ 14 w 18"/>
                    <a:gd name="T71" fmla="*/ 1 h 84"/>
                    <a:gd name="T72" fmla="*/ 11 w 18"/>
                    <a:gd name="T73" fmla="*/ 3 h 84"/>
                    <a:gd name="T74" fmla="*/ 12 w 18"/>
                    <a:gd name="T75" fmla="*/ 1 h 84"/>
                    <a:gd name="T76" fmla="*/ 14 w 18"/>
                    <a:gd name="T77" fmla="*/ 0 h 84"/>
                    <a:gd name="T78" fmla="*/ 15 w 18"/>
                    <a:gd name="T79" fmla="*/ 1 h 84"/>
                    <a:gd name="T80" fmla="*/ 16 w 18"/>
                    <a:gd name="T81" fmla="*/ 1 h 84"/>
                    <a:gd name="T82" fmla="*/ 17 w 18"/>
                    <a:gd name="T83" fmla="*/ 3 h 84"/>
                    <a:gd name="T84" fmla="*/ 17 w 18"/>
                    <a:gd name="T85" fmla="*/ 4 h 84"/>
                    <a:gd name="T86" fmla="*/ 17 w 18"/>
                    <a:gd name="T87" fmla="*/ 6 h 84"/>
                    <a:gd name="T88" fmla="*/ 17 w 18"/>
                    <a:gd name="T89" fmla="*/ 8 h 84"/>
                    <a:gd name="T90" fmla="*/ 14 w 18"/>
                    <a:gd name="T91" fmla="*/ 10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8" h="84">
                      <a:moveTo>
                        <a:pt x="14" y="10"/>
                      </a:moveTo>
                      <a:lnTo>
                        <a:pt x="17" y="8"/>
                      </a:lnTo>
                      <a:lnTo>
                        <a:pt x="15" y="12"/>
                      </a:lnTo>
                      <a:lnTo>
                        <a:pt x="14" y="16"/>
                      </a:lnTo>
                      <a:lnTo>
                        <a:pt x="12" y="20"/>
                      </a:lnTo>
                      <a:lnTo>
                        <a:pt x="11" y="24"/>
                      </a:lnTo>
                      <a:lnTo>
                        <a:pt x="10" y="28"/>
                      </a:lnTo>
                      <a:lnTo>
                        <a:pt x="9" y="32"/>
                      </a:lnTo>
                      <a:lnTo>
                        <a:pt x="8" y="36"/>
                      </a:lnTo>
                      <a:lnTo>
                        <a:pt x="8" y="40"/>
                      </a:lnTo>
                      <a:lnTo>
                        <a:pt x="7" y="44"/>
                      </a:lnTo>
                      <a:lnTo>
                        <a:pt x="8" y="48"/>
                      </a:lnTo>
                      <a:lnTo>
                        <a:pt x="8" y="53"/>
                      </a:lnTo>
                      <a:lnTo>
                        <a:pt x="10" y="57"/>
                      </a:lnTo>
                      <a:lnTo>
                        <a:pt x="11" y="61"/>
                      </a:lnTo>
                      <a:lnTo>
                        <a:pt x="12" y="66"/>
                      </a:lnTo>
                      <a:lnTo>
                        <a:pt x="14" y="71"/>
                      </a:lnTo>
                      <a:lnTo>
                        <a:pt x="17" y="76"/>
                      </a:lnTo>
                      <a:lnTo>
                        <a:pt x="11" y="83"/>
                      </a:lnTo>
                      <a:lnTo>
                        <a:pt x="8" y="77"/>
                      </a:lnTo>
                      <a:lnTo>
                        <a:pt x="6" y="71"/>
                      </a:lnTo>
                      <a:lnTo>
                        <a:pt x="4" y="66"/>
                      </a:lnTo>
                      <a:lnTo>
                        <a:pt x="3" y="60"/>
                      </a:lnTo>
                      <a:lnTo>
                        <a:pt x="1" y="55"/>
                      </a:lnTo>
                      <a:lnTo>
                        <a:pt x="1" y="50"/>
                      </a:lnTo>
                      <a:lnTo>
                        <a:pt x="0" y="45"/>
                      </a:lnTo>
                      <a:lnTo>
                        <a:pt x="0" y="39"/>
                      </a:lnTo>
                      <a:lnTo>
                        <a:pt x="1" y="35"/>
                      </a:lnTo>
                      <a:lnTo>
                        <a:pt x="2" y="30"/>
                      </a:lnTo>
                      <a:lnTo>
                        <a:pt x="3" y="25"/>
                      </a:lnTo>
                      <a:lnTo>
                        <a:pt x="4" y="20"/>
                      </a:lnTo>
                      <a:lnTo>
                        <a:pt x="6" y="16"/>
                      </a:lnTo>
                      <a:lnTo>
                        <a:pt x="7" y="11"/>
                      </a:lnTo>
                      <a:lnTo>
                        <a:pt x="9" y="7"/>
                      </a:lnTo>
                      <a:lnTo>
                        <a:pt x="11" y="3"/>
                      </a:lnTo>
                      <a:lnTo>
                        <a:pt x="14" y="1"/>
                      </a:lnTo>
                      <a:lnTo>
                        <a:pt x="11" y="3"/>
                      </a:lnTo>
                      <a:lnTo>
                        <a:pt x="12" y="1"/>
                      </a:lnTo>
                      <a:lnTo>
                        <a:pt x="14" y="0"/>
                      </a:lnTo>
                      <a:lnTo>
                        <a:pt x="15" y="1"/>
                      </a:lnTo>
                      <a:lnTo>
                        <a:pt x="16" y="1"/>
                      </a:lnTo>
                      <a:lnTo>
                        <a:pt x="17" y="3"/>
                      </a:lnTo>
                      <a:lnTo>
                        <a:pt x="17" y="4"/>
                      </a:lnTo>
                      <a:lnTo>
                        <a:pt x="17" y="6"/>
                      </a:lnTo>
                      <a:lnTo>
                        <a:pt x="17" y="8"/>
                      </a:lnTo>
                      <a:lnTo>
                        <a:pt x="14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25" name="Freeform 357">
                  <a:extLst>
                    <a:ext uri="{FF2B5EF4-FFF2-40B4-BE49-F238E27FC236}">
                      <a16:creationId xmlns:a16="http://schemas.microsoft.com/office/drawing/2014/main" id="{1F7D1F41-485A-88B5-CDB2-B7E5FD704A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384"/>
                  <a:ext cx="30" cy="28"/>
                </a:xfrm>
                <a:custGeom>
                  <a:avLst/>
                  <a:gdLst>
                    <a:gd name="T0" fmla="*/ 0 w 30"/>
                    <a:gd name="T1" fmla="*/ 22 h 28"/>
                    <a:gd name="T2" fmla="*/ 0 w 30"/>
                    <a:gd name="T3" fmla="*/ 22 h 28"/>
                    <a:gd name="T4" fmla="*/ 1 w 30"/>
                    <a:gd name="T5" fmla="*/ 13 h 28"/>
                    <a:gd name="T6" fmla="*/ 3 w 30"/>
                    <a:gd name="T7" fmla="*/ 7 h 28"/>
                    <a:gd name="T8" fmla="*/ 7 w 30"/>
                    <a:gd name="T9" fmla="*/ 3 h 28"/>
                    <a:gd name="T10" fmla="*/ 12 w 30"/>
                    <a:gd name="T11" fmla="*/ 1 h 28"/>
                    <a:gd name="T12" fmla="*/ 15 w 30"/>
                    <a:gd name="T13" fmla="*/ 0 h 28"/>
                    <a:gd name="T14" fmla="*/ 21 w 30"/>
                    <a:gd name="T15" fmla="*/ 1 h 28"/>
                    <a:gd name="T16" fmla="*/ 25 w 30"/>
                    <a:gd name="T17" fmla="*/ 3 h 28"/>
                    <a:gd name="T18" fmla="*/ 29 w 30"/>
                    <a:gd name="T19" fmla="*/ 6 h 28"/>
                    <a:gd name="T20" fmla="*/ 25 w 30"/>
                    <a:gd name="T21" fmla="*/ 15 h 28"/>
                    <a:gd name="T22" fmla="*/ 22 w 30"/>
                    <a:gd name="T23" fmla="*/ 13 h 28"/>
                    <a:gd name="T24" fmla="*/ 18 w 30"/>
                    <a:gd name="T25" fmla="*/ 11 h 28"/>
                    <a:gd name="T26" fmla="*/ 15 w 30"/>
                    <a:gd name="T27" fmla="*/ 11 h 28"/>
                    <a:gd name="T28" fmla="*/ 13 w 30"/>
                    <a:gd name="T29" fmla="*/ 11 h 28"/>
                    <a:gd name="T30" fmla="*/ 10 w 30"/>
                    <a:gd name="T31" fmla="*/ 11 h 28"/>
                    <a:gd name="T32" fmla="*/ 9 w 30"/>
                    <a:gd name="T33" fmla="*/ 13 h 28"/>
                    <a:gd name="T34" fmla="*/ 8 w 30"/>
                    <a:gd name="T35" fmla="*/ 16 h 28"/>
                    <a:gd name="T36" fmla="*/ 7 w 30"/>
                    <a:gd name="T37" fmla="*/ 21 h 28"/>
                    <a:gd name="T38" fmla="*/ 7 w 30"/>
                    <a:gd name="T39" fmla="*/ 21 h 28"/>
                    <a:gd name="T40" fmla="*/ 7 w 30"/>
                    <a:gd name="T41" fmla="*/ 21 h 28"/>
                    <a:gd name="T42" fmla="*/ 7 w 30"/>
                    <a:gd name="T43" fmla="*/ 24 h 28"/>
                    <a:gd name="T44" fmla="*/ 7 w 30"/>
                    <a:gd name="T45" fmla="*/ 25 h 28"/>
                    <a:gd name="T46" fmla="*/ 5 w 30"/>
                    <a:gd name="T47" fmla="*/ 26 h 28"/>
                    <a:gd name="T48" fmla="*/ 4 w 30"/>
                    <a:gd name="T49" fmla="*/ 27 h 28"/>
                    <a:gd name="T50" fmla="*/ 2 w 30"/>
                    <a:gd name="T51" fmla="*/ 26 h 28"/>
                    <a:gd name="T52" fmla="*/ 1 w 30"/>
                    <a:gd name="T53" fmla="*/ 25 h 28"/>
                    <a:gd name="T54" fmla="*/ 0 w 30"/>
                    <a:gd name="T55" fmla="*/ 24 h 28"/>
                    <a:gd name="T56" fmla="*/ 0 w 30"/>
                    <a:gd name="T57" fmla="*/ 22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30" h="28">
                      <a:moveTo>
                        <a:pt x="0" y="22"/>
                      </a:moveTo>
                      <a:lnTo>
                        <a:pt x="0" y="22"/>
                      </a:lnTo>
                      <a:lnTo>
                        <a:pt x="1" y="13"/>
                      </a:lnTo>
                      <a:lnTo>
                        <a:pt x="3" y="7"/>
                      </a:lnTo>
                      <a:lnTo>
                        <a:pt x="7" y="3"/>
                      </a:lnTo>
                      <a:lnTo>
                        <a:pt x="12" y="1"/>
                      </a:lnTo>
                      <a:lnTo>
                        <a:pt x="15" y="0"/>
                      </a:lnTo>
                      <a:lnTo>
                        <a:pt x="21" y="1"/>
                      </a:lnTo>
                      <a:lnTo>
                        <a:pt x="25" y="3"/>
                      </a:lnTo>
                      <a:lnTo>
                        <a:pt x="29" y="6"/>
                      </a:lnTo>
                      <a:lnTo>
                        <a:pt x="25" y="15"/>
                      </a:lnTo>
                      <a:lnTo>
                        <a:pt x="22" y="13"/>
                      </a:lnTo>
                      <a:lnTo>
                        <a:pt x="18" y="11"/>
                      </a:lnTo>
                      <a:lnTo>
                        <a:pt x="15" y="11"/>
                      </a:lnTo>
                      <a:lnTo>
                        <a:pt x="13" y="11"/>
                      </a:lnTo>
                      <a:lnTo>
                        <a:pt x="10" y="11"/>
                      </a:lnTo>
                      <a:lnTo>
                        <a:pt x="9" y="13"/>
                      </a:lnTo>
                      <a:lnTo>
                        <a:pt x="8" y="16"/>
                      </a:lnTo>
                      <a:lnTo>
                        <a:pt x="7" y="21"/>
                      </a:lnTo>
                      <a:lnTo>
                        <a:pt x="7" y="21"/>
                      </a:lnTo>
                      <a:lnTo>
                        <a:pt x="7" y="21"/>
                      </a:lnTo>
                      <a:lnTo>
                        <a:pt x="7" y="24"/>
                      </a:lnTo>
                      <a:lnTo>
                        <a:pt x="7" y="25"/>
                      </a:lnTo>
                      <a:lnTo>
                        <a:pt x="5" y="26"/>
                      </a:lnTo>
                      <a:lnTo>
                        <a:pt x="4" y="27"/>
                      </a:lnTo>
                      <a:lnTo>
                        <a:pt x="2" y="26"/>
                      </a:lnTo>
                      <a:lnTo>
                        <a:pt x="1" y="25"/>
                      </a:lnTo>
                      <a:lnTo>
                        <a:pt x="0" y="24"/>
                      </a:lnTo>
                      <a:lnTo>
                        <a:pt x="0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26" name="Freeform 358">
                  <a:extLst>
                    <a:ext uri="{FF2B5EF4-FFF2-40B4-BE49-F238E27FC236}">
                      <a16:creationId xmlns:a16="http://schemas.microsoft.com/office/drawing/2014/main" id="{D65A10DB-2CE5-C508-7C24-05A3E3C504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9" y="2405"/>
                  <a:ext cx="58" cy="179"/>
                </a:xfrm>
                <a:custGeom>
                  <a:avLst/>
                  <a:gdLst>
                    <a:gd name="T0" fmla="*/ 0 w 58"/>
                    <a:gd name="T1" fmla="*/ 173 h 179"/>
                    <a:gd name="T2" fmla="*/ 1 w 58"/>
                    <a:gd name="T3" fmla="*/ 160 h 179"/>
                    <a:gd name="T4" fmla="*/ 2 w 58"/>
                    <a:gd name="T5" fmla="*/ 147 h 179"/>
                    <a:gd name="T6" fmla="*/ 4 w 58"/>
                    <a:gd name="T7" fmla="*/ 135 h 179"/>
                    <a:gd name="T8" fmla="*/ 8 w 58"/>
                    <a:gd name="T9" fmla="*/ 124 h 179"/>
                    <a:gd name="T10" fmla="*/ 12 w 58"/>
                    <a:gd name="T11" fmla="*/ 113 h 179"/>
                    <a:gd name="T12" fmla="*/ 17 w 58"/>
                    <a:gd name="T13" fmla="*/ 103 h 179"/>
                    <a:gd name="T14" fmla="*/ 21 w 58"/>
                    <a:gd name="T15" fmla="*/ 94 h 179"/>
                    <a:gd name="T16" fmla="*/ 26 w 58"/>
                    <a:gd name="T17" fmla="*/ 85 h 179"/>
                    <a:gd name="T18" fmla="*/ 30 w 58"/>
                    <a:gd name="T19" fmla="*/ 75 h 179"/>
                    <a:gd name="T20" fmla="*/ 35 w 58"/>
                    <a:gd name="T21" fmla="*/ 66 h 179"/>
                    <a:gd name="T22" fmla="*/ 39 w 58"/>
                    <a:gd name="T23" fmla="*/ 57 h 179"/>
                    <a:gd name="T24" fmla="*/ 42 w 58"/>
                    <a:gd name="T25" fmla="*/ 47 h 179"/>
                    <a:gd name="T26" fmla="*/ 45 w 58"/>
                    <a:gd name="T27" fmla="*/ 37 h 179"/>
                    <a:gd name="T28" fmla="*/ 48 w 58"/>
                    <a:gd name="T29" fmla="*/ 26 h 179"/>
                    <a:gd name="T30" fmla="*/ 49 w 58"/>
                    <a:gd name="T31" fmla="*/ 14 h 179"/>
                    <a:gd name="T32" fmla="*/ 49 w 58"/>
                    <a:gd name="T33" fmla="*/ 1 h 179"/>
                    <a:gd name="T34" fmla="*/ 57 w 58"/>
                    <a:gd name="T35" fmla="*/ 7 h 179"/>
                    <a:gd name="T36" fmla="*/ 56 w 58"/>
                    <a:gd name="T37" fmla="*/ 21 h 179"/>
                    <a:gd name="T38" fmla="*/ 55 w 58"/>
                    <a:gd name="T39" fmla="*/ 34 h 179"/>
                    <a:gd name="T40" fmla="*/ 52 w 58"/>
                    <a:gd name="T41" fmla="*/ 45 h 179"/>
                    <a:gd name="T42" fmla="*/ 48 w 58"/>
                    <a:gd name="T43" fmla="*/ 56 h 179"/>
                    <a:gd name="T44" fmla="*/ 44 w 58"/>
                    <a:gd name="T45" fmla="*/ 67 h 179"/>
                    <a:gd name="T46" fmla="*/ 39 w 58"/>
                    <a:gd name="T47" fmla="*/ 76 h 179"/>
                    <a:gd name="T48" fmla="*/ 35 w 58"/>
                    <a:gd name="T49" fmla="*/ 86 h 179"/>
                    <a:gd name="T50" fmla="*/ 30 w 58"/>
                    <a:gd name="T51" fmla="*/ 95 h 179"/>
                    <a:gd name="T52" fmla="*/ 25 w 58"/>
                    <a:gd name="T53" fmla="*/ 104 h 179"/>
                    <a:gd name="T54" fmla="*/ 21 w 58"/>
                    <a:gd name="T55" fmla="*/ 113 h 179"/>
                    <a:gd name="T56" fmla="*/ 17 w 58"/>
                    <a:gd name="T57" fmla="*/ 123 h 179"/>
                    <a:gd name="T58" fmla="*/ 14 w 58"/>
                    <a:gd name="T59" fmla="*/ 133 h 179"/>
                    <a:gd name="T60" fmla="*/ 11 w 58"/>
                    <a:gd name="T61" fmla="*/ 143 h 179"/>
                    <a:gd name="T62" fmla="*/ 8 w 58"/>
                    <a:gd name="T63" fmla="*/ 155 h 179"/>
                    <a:gd name="T64" fmla="*/ 7 w 58"/>
                    <a:gd name="T65" fmla="*/ 167 h 179"/>
                    <a:gd name="T66" fmla="*/ 4 w 58"/>
                    <a:gd name="T67" fmla="*/ 168 h 179"/>
                    <a:gd name="T68" fmla="*/ 7 w 58"/>
                    <a:gd name="T69" fmla="*/ 176 h 179"/>
                    <a:gd name="T70" fmla="*/ 5 w 58"/>
                    <a:gd name="T71" fmla="*/ 178 h 179"/>
                    <a:gd name="T72" fmla="*/ 2 w 58"/>
                    <a:gd name="T73" fmla="*/ 178 h 179"/>
                    <a:gd name="T74" fmla="*/ 0 w 58"/>
                    <a:gd name="T75" fmla="*/ 176 h 179"/>
                    <a:gd name="T76" fmla="*/ 4 w 58"/>
                    <a:gd name="T77" fmla="*/ 178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58" h="179">
                      <a:moveTo>
                        <a:pt x="4" y="178"/>
                      </a:moveTo>
                      <a:lnTo>
                        <a:pt x="0" y="173"/>
                      </a:lnTo>
                      <a:lnTo>
                        <a:pt x="0" y="166"/>
                      </a:lnTo>
                      <a:lnTo>
                        <a:pt x="1" y="160"/>
                      </a:lnTo>
                      <a:lnTo>
                        <a:pt x="1" y="153"/>
                      </a:lnTo>
                      <a:lnTo>
                        <a:pt x="2" y="147"/>
                      </a:lnTo>
                      <a:lnTo>
                        <a:pt x="3" y="140"/>
                      </a:lnTo>
                      <a:lnTo>
                        <a:pt x="4" y="135"/>
                      </a:lnTo>
                      <a:lnTo>
                        <a:pt x="6" y="129"/>
                      </a:lnTo>
                      <a:lnTo>
                        <a:pt x="8" y="124"/>
                      </a:lnTo>
                      <a:lnTo>
                        <a:pt x="10" y="118"/>
                      </a:lnTo>
                      <a:lnTo>
                        <a:pt x="12" y="113"/>
                      </a:lnTo>
                      <a:lnTo>
                        <a:pt x="14" y="108"/>
                      </a:lnTo>
                      <a:lnTo>
                        <a:pt x="17" y="103"/>
                      </a:lnTo>
                      <a:lnTo>
                        <a:pt x="19" y="99"/>
                      </a:lnTo>
                      <a:lnTo>
                        <a:pt x="21" y="94"/>
                      </a:lnTo>
                      <a:lnTo>
                        <a:pt x="23" y="89"/>
                      </a:lnTo>
                      <a:lnTo>
                        <a:pt x="26" y="85"/>
                      </a:lnTo>
                      <a:lnTo>
                        <a:pt x="28" y="80"/>
                      </a:lnTo>
                      <a:lnTo>
                        <a:pt x="30" y="75"/>
                      </a:lnTo>
                      <a:lnTo>
                        <a:pt x="33" y="71"/>
                      </a:lnTo>
                      <a:lnTo>
                        <a:pt x="35" y="66"/>
                      </a:lnTo>
                      <a:lnTo>
                        <a:pt x="37" y="62"/>
                      </a:lnTo>
                      <a:lnTo>
                        <a:pt x="39" y="57"/>
                      </a:lnTo>
                      <a:lnTo>
                        <a:pt x="41" y="52"/>
                      </a:lnTo>
                      <a:lnTo>
                        <a:pt x="42" y="47"/>
                      </a:lnTo>
                      <a:lnTo>
                        <a:pt x="44" y="42"/>
                      </a:lnTo>
                      <a:lnTo>
                        <a:pt x="45" y="37"/>
                      </a:lnTo>
                      <a:lnTo>
                        <a:pt x="47" y="31"/>
                      </a:lnTo>
                      <a:lnTo>
                        <a:pt x="48" y="26"/>
                      </a:lnTo>
                      <a:lnTo>
                        <a:pt x="49" y="20"/>
                      </a:lnTo>
                      <a:lnTo>
                        <a:pt x="49" y="14"/>
                      </a:lnTo>
                      <a:lnTo>
                        <a:pt x="49" y="7"/>
                      </a:lnTo>
                      <a:lnTo>
                        <a:pt x="49" y="1"/>
                      </a:lnTo>
                      <a:lnTo>
                        <a:pt x="57" y="0"/>
                      </a:lnTo>
                      <a:lnTo>
                        <a:pt x="57" y="7"/>
                      </a:lnTo>
                      <a:lnTo>
                        <a:pt x="57" y="14"/>
                      </a:lnTo>
                      <a:lnTo>
                        <a:pt x="56" y="21"/>
                      </a:lnTo>
                      <a:lnTo>
                        <a:pt x="55" y="28"/>
                      </a:lnTo>
                      <a:lnTo>
                        <a:pt x="55" y="34"/>
                      </a:lnTo>
                      <a:lnTo>
                        <a:pt x="53" y="40"/>
                      </a:lnTo>
                      <a:lnTo>
                        <a:pt x="52" y="45"/>
                      </a:lnTo>
                      <a:lnTo>
                        <a:pt x="50" y="51"/>
                      </a:lnTo>
                      <a:lnTo>
                        <a:pt x="48" y="56"/>
                      </a:lnTo>
                      <a:lnTo>
                        <a:pt x="46" y="62"/>
                      </a:lnTo>
                      <a:lnTo>
                        <a:pt x="44" y="67"/>
                      </a:lnTo>
                      <a:lnTo>
                        <a:pt x="42" y="71"/>
                      </a:lnTo>
                      <a:lnTo>
                        <a:pt x="39" y="76"/>
                      </a:lnTo>
                      <a:lnTo>
                        <a:pt x="37" y="81"/>
                      </a:lnTo>
                      <a:lnTo>
                        <a:pt x="35" y="86"/>
                      </a:lnTo>
                      <a:lnTo>
                        <a:pt x="33" y="90"/>
                      </a:lnTo>
                      <a:lnTo>
                        <a:pt x="30" y="95"/>
                      </a:lnTo>
                      <a:lnTo>
                        <a:pt x="27" y="100"/>
                      </a:lnTo>
                      <a:lnTo>
                        <a:pt x="25" y="104"/>
                      </a:lnTo>
                      <a:lnTo>
                        <a:pt x="23" y="109"/>
                      </a:lnTo>
                      <a:lnTo>
                        <a:pt x="21" y="113"/>
                      </a:lnTo>
                      <a:lnTo>
                        <a:pt x="19" y="118"/>
                      </a:lnTo>
                      <a:lnTo>
                        <a:pt x="17" y="123"/>
                      </a:lnTo>
                      <a:lnTo>
                        <a:pt x="15" y="128"/>
                      </a:lnTo>
                      <a:lnTo>
                        <a:pt x="14" y="133"/>
                      </a:lnTo>
                      <a:lnTo>
                        <a:pt x="12" y="138"/>
                      </a:lnTo>
                      <a:lnTo>
                        <a:pt x="11" y="143"/>
                      </a:lnTo>
                      <a:lnTo>
                        <a:pt x="10" y="149"/>
                      </a:lnTo>
                      <a:lnTo>
                        <a:pt x="8" y="155"/>
                      </a:lnTo>
                      <a:lnTo>
                        <a:pt x="7" y="160"/>
                      </a:lnTo>
                      <a:lnTo>
                        <a:pt x="7" y="167"/>
                      </a:lnTo>
                      <a:lnTo>
                        <a:pt x="7" y="173"/>
                      </a:lnTo>
                      <a:lnTo>
                        <a:pt x="4" y="168"/>
                      </a:lnTo>
                      <a:lnTo>
                        <a:pt x="7" y="173"/>
                      </a:lnTo>
                      <a:lnTo>
                        <a:pt x="7" y="176"/>
                      </a:lnTo>
                      <a:lnTo>
                        <a:pt x="6" y="177"/>
                      </a:lnTo>
                      <a:lnTo>
                        <a:pt x="5" y="178"/>
                      </a:lnTo>
                      <a:lnTo>
                        <a:pt x="4" y="178"/>
                      </a:lnTo>
                      <a:lnTo>
                        <a:pt x="2" y="178"/>
                      </a:lnTo>
                      <a:lnTo>
                        <a:pt x="1" y="177"/>
                      </a:lnTo>
                      <a:lnTo>
                        <a:pt x="0" y="176"/>
                      </a:lnTo>
                      <a:lnTo>
                        <a:pt x="0" y="173"/>
                      </a:lnTo>
                      <a:lnTo>
                        <a:pt x="4" y="17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27" name="Freeform 359">
                  <a:extLst>
                    <a:ext uri="{FF2B5EF4-FFF2-40B4-BE49-F238E27FC236}">
                      <a16:creationId xmlns:a16="http://schemas.microsoft.com/office/drawing/2014/main" id="{C8AACC44-559E-9500-0720-253CFB6AC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3" y="2573"/>
                  <a:ext cx="39" cy="17"/>
                </a:xfrm>
                <a:custGeom>
                  <a:avLst/>
                  <a:gdLst>
                    <a:gd name="T0" fmla="*/ 38 w 39"/>
                    <a:gd name="T1" fmla="*/ 11 h 17"/>
                    <a:gd name="T2" fmla="*/ 34 w 39"/>
                    <a:gd name="T3" fmla="*/ 16 h 17"/>
                    <a:gd name="T4" fmla="*/ 32 w 39"/>
                    <a:gd name="T5" fmla="*/ 16 h 17"/>
                    <a:gd name="T6" fmla="*/ 30 w 39"/>
                    <a:gd name="T7" fmla="*/ 16 h 17"/>
                    <a:gd name="T8" fmla="*/ 28 w 39"/>
                    <a:gd name="T9" fmla="*/ 16 h 17"/>
                    <a:gd name="T10" fmla="*/ 25 w 39"/>
                    <a:gd name="T11" fmla="*/ 16 h 17"/>
                    <a:gd name="T12" fmla="*/ 24 w 39"/>
                    <a:gd name="T13" fmla="*/ 16 h 17"/>
                    <a:gd name="T14" fmla="*/ 21 w 39"/>
                    <a:gd name="T15" fmla="*/ 16 h 17"/>
                    <a:gd name="T16" fmla="*/ 19 w 39"/>
                    <a:gd name="T17" fmla="*/ 16 h 17"/>
                    <a:gd name="T18" fmla="*/ 17 w 39"/>
                    <a:gd name="T19" fmla="*/ 16 h 17"/>
                    <a:gd name="T20" fmla="*/ 15 w 39"/>
                    <a:gd name="T21" fmla="*/ 16 h 17"/>
                    <a:gd name="T22" fmla="*/ 13 w 39"/>
                    <a:gd name="T23" fmla="*/ 16 h 17"/>
                    <a:gd name="T24" fmla="*/ 11 w 39"/>
                    <a:gd name="T25" fmla="*/ 16 h 17"/>
                    <a:gd name="T26" fmla="*/ 9 w 39"/>
                    <a:gd name="T27" fmla="*/ 16 h 17"/>
                    <a:gd name="T28" fmla="*/ 7 w 39"/>
                    <a:gd name="T29" fmla="*/ 16 h 17"/>
                    <a:gd name="T30" fmla="*/ 4 w 39"/>
                    <a:gd name="T31" fmla="*/ 16 h 17"/>
                    <a:gd name="T32" fmla="*/ 3 w 39"/>
                    <a:gd name="T33" fmla="*/ 16 h 17"/>
                    <a:gd name="T34" fmla="*/ 0 w 39"/>
                    <a:gd name="T35" fmla="*/ 16 h 17"/>
                    <a:gd name="T36" fmla="*/ 0 w 39"/>
                    <a:gd name="T37" fmla="*/ 0 h 17"/>
                    <a:gd name="T38" fmla="*/ 3 w 39"/>
                    <a:gd name="T39" fmla="*/ 0 h 17"/>
                    <a:gd name="T40" fmla="*/ 4 w 39"/>
                    <a:gd name="T41" fmla="*/ 0 h 17"/>
                    <a:gd name="T42" fmla="*/ 7 w 39"/>
                    <a:gd name="T43" fmla="*/ 0 h 17"/>
                    <a:gd name="T44" fmla="*/ 9 w 39"/>
                    <a:gd name="T45" fmla="*/ 0 h 17"/>
                    <a:gd name="T46" fmla="*/ 11 w 39"/>
                    <a:gd name="T47" fmla="*/ 0 h 17"/>
                    <a:gd name="T48" fmla="*/ 13 w 39"/>
                    <a:gd name="T49" fmla="*/ 0 h 17"/>
                    <a:gd name="T50" fmla="*/ 15 w 39"/>
                    <a:gd name="T51" fmla="*/ 0 h 17"/>
                    <a:gd name="T52" fmla="*/ 17 w 39"/>
                    <a:gd name="T53" fmla="*/ 0 h 17"/>
                    <a:gd name="T54" fmla="*/ 19 w 39"/>
                    <a:gd name="T55" fmla="*/ 0 h 17"/>
                    <a:gd name="T56" fmla="*/ 21 w 39"/>
                    <a:gd name="T57" fmla="*/ 0 h 17"/>
                    <a:gd name="T58" fmla="*/ 24 w 39"/>
                    <a:gd name="T59" fmla="*/ 0 h 17"/>
                    <a:gd name="T60" fmla="*/ 25 w 39"/>
                    <a:gd name="T61" fmla="*/ 0 h 17"/>
                    <a:gd name="T62" fmla="*/ 28 w 39"/>
                    <a:gd name="T63" fmla="*/ 0 h 17"/>
                    <a:gd name="T64" fmla="*/ 30 w 39"/>
                    <a:gd name="T65" fmla="*/ 0 h 17"/>
                    <a:gd name="T66" fmla="*/ 32 w 39"/>
                    <a:gd name="T67" fmla="*/ 0 h 17"/>
                    <a:gd name="T68" fmla="*/ 34 w 39"/>
                    <a:gd name="T69" fmla="*/ 0 h 17"/>
                    <a:gd name="T70" fmla="*/ 31 w 39"/>
                    <a:gd name="T71" fmla="*/ 5 h 17"/>
                    <a:gd name="T72" fmla="*/ 34 w 39"/>
                    <a:gd name="T73" fmla="*/ 0 h 17"/>
                    <a:gd name="T74" fmla="*/ 36 w 39"/>
                    <a:gd name="T75" fmla="*/ 2 h 17"/>
                    <a:gd name="T76" fmla="*/ 37 w 39"/>
                    <a:gd name="T77" fmla="*/ 3 h 17"/>
                    <a:gd name="T78" fmla="*/ 38 w 39"/>
                    <a:gd name="T79" fmla="*/ 5 h 17"/>
                    <a:gd name="T80" fmla="*/ 38 w 39"/>
                    <a:gd name="T81" fmla="*/ 8 h 17"/>
                    <a:gd name="T82" fmla="*/ 38 w 39"/>
                    <a:gd name="T83" fmla="*/ 11 h 17"/>
                    <a:gd name="T84" fmla="*/ 37 w 39"/>
                    <a:gd name="T85" fmla="*/ 14 h 17"/>
                    <a:gd name="T86" fmla="*/ 36 w 39"/>
                    <a:gd name="T87" fmla="*/ 16 h 17"/>
                    <a:gd name="T88" fmla="*/ 34 w 39"/>
                    <a:gd name="T89" fmla="*/ 16 h 17"/>
                    <a:gd name="T90" fmla="*/ 38 w 39"/>
                    <a:gd name="T91" fmla="*/ 1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9" h="17">
                      <a:moveTo>
                        <a:pt x="38" y="11"/>
                      </a:moveTo>
                      <a:lnTo>
                        <a:pt x="34" y="16"/>
                      </a:lnTo>
                      <a:lnTo>
                        <a:pt x="32" y="16"/>
                      </a:lnTo>
                      <a:lnTo>
                        <a:pt x="30" y="16"/>
                      </a:lnTo>
                      <a:lnTo>
                        <a:pt x="28" y="16"/>
                      </a:lnTo>
                      <a:lnTo>
                        <a:pt x="25" y="16"/>
                      </a:lnTo>
                      <a:lnTo>
                        <a:pt x="24" y="16"/>
                      </a:lnTo>
                      <a:lnTo>
                        <a:pt x="21" y="16"/>
                      </a:lnTo>
                      <a:lnTo>
                        <a:pt x="19" y="16"/>
                      </a:lnTo>
                      <a:lnTo>
                        <a:pt x="17" y="16"/>
                      </a:lnTo>
                      <a:lnTo>
                        <a:pt x="15" y="16"/>
                      </a:lnTo>
                      <a:lnTo>
                        <a:pt x="13" y="16"/>
                      </a:lnTo>
                      <a:lnTo>
                        <a:pt x="11" y="16"/>
                      </a:lnTo>
                      <a:lnTo>
                        <a:pt x="9" y="16"/>
                      </a:lnTo>
                      <a:lnTo>
                        <a:pt x="7" y="16"/>
                      </a:lnTo>
                      <a:lnTo>
                        <a:pt x="4" y="16"/>
                      </a:lnTo>
                      <a:lnTo>
                        <a:pt x="3" y="16"/>
                      </a:lnTo>
                      <a:lnTo>
                        <a:pt x="0" y="16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7" y="0"/>
                      </a:lnTo>
                      <a:lnTo>
                        <a:pt x="9" y="0"/>
                      </a:lnTo>
                      <a:lnTo>
                        <a:pt x="11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1" y="0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8" y="0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4" y="0"/>
                      </a:lnTo>
                      <a:lnTo>
                        <a:pt x="31" y="5"/>
                      </a:lnTo>
                      <a:lnTo>
                        <a:pt x="34" y="0"/>
                      </a:lnTo>
                      <a:lnTo>
                        <a:pt x="36" y="2"/>
                      </a:lnTo>
                      <a:lnTo>
                        <a:pt x="37" y="3"/>
                      </a:lnTo>
                      <a:lnTo>
                        <a:pt x="38" y="5"/>
                      </a:lnTo>
                      <a:lnTo>
                        <a:pt x="38" y="8"/>
                      </a:lnTo>
                      <a:lnTo>
                        <a:pt x="38" y="11"/>
                      </a:lnTo>
                      <a:lnTo>
                        <a:pt x="37" y="14"/>
                      </a:lnTo>
                      <a:lnTo>
                        <a:pt x="36" y="16"/>
                      </a:lnTo>
                      <a:lnTo>
                        <a:pt x="34" y="16"/>
                      </a:lnTo>
                      <a:lnTo>
                        <a:pt x="38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28" name="Freeform 360">
                  <a:extLst>
                    <a:ext uri="{FF2B5EF4-FFF2-40B4-BE49-F238E27FC236}">
                      <a16:creationId xmlns:a16="http://schemas.microsoft.com/office/drawing/2014/main" id="{ACF79AE6-8DB2-4713-A09D-EDC29F1446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7" y="2568"/>
                  <a:ext cx="270" cy="33"/>
                </a:xfrm>
                <a:custGeom>
                  <a:avLst/>
                  <a:gdLst>
                    <a:gd name="T0" fmla="*/ 3 w 270"/>
                    <a:gd name="T1" fmla="*/ 22 h 33"/>
                    <a:gd name="T2" fmla="*/ 22 w 270"/>
                    <a:gd name="T3" fmla="*/ 17 h 33"/>
                    <a:gd name="T4" fmla="*/ 41 w 270"/>
                    <a:gd name="T5" fmla="*/ 13 h 33"/>
                    <a:gd name="T6" fmla="*/ 59 w 270"/>
                    <a:gd name="T7" fmla="*/ 10 h 33"/>
                    <a:gd name="T8" fmla="*/ 76 w 270"/>
                    <a:gd name="T9" fmla="*/ 7 h 33"/>
                    <a:gd name="T10" fmla="*/ 92 w 270"/>
                    <a:gd name="T11" fmla="*/ 5 h 33"/>
                    <a:gd name="T12" fmla="*/ 108 w 270"/>
                    <a:gd name="T13" fmla="*/ 4 h 33"/>
                    <a:gd name="T14" fmla="*/ 123 w 270"/>
                    <a:gd name="T15" fmla="*/ 3 h 33"/>
                    <a:gd name="T16" fmla="*/ 139 w 270"/>
                    <a:gd name="T17" fmla="*/ 2 h 33"/>
                    <a:gd name="T18" fmla="*/ 154 w 270"/>
                    <a:gd name="T19" fmla="*/ 2 h 33"/>
                    <a:gd name="T20" fmla="*/ 168 w 270"/>
                    <a:gd name="T21" fmla="*/ 2 h 33"/>
                    <a:gd name="T22" fmla="*/ 184 w 270"/>
                    <a:gd name="T23" fmla="*/ 2 h 33"/>
                    <a:gd name="T24" fmla="*/ 200 w 270"/>
                    <a:gd name="T25" fmla="*/ 2 h 33"/>
                    <a:gd name="T26" fmla="*/ 216 w 270"/>
                    <a:gd name="T27" fmla="*/ 2 h 33"/>
                    <a:gd name="T28" fmla="*/ 232 w 270"/>
                    <a:gd name="T29" fmla="*/ 1 h 33"/>
                    <a:gd name="T30" fmla="*/ 250 w 270"/>
                    <a:gd name="T31" fmla="*/ 1 h 33"/>
                    <a:gd name="T32" fmla="*/ 268 w 270"/>
                    <a:gd name="T33" fmla="*/ 0 h 33"/>
                    <a:gd name="T34" fmla="*/ 260 w 270"/>
                    <a:gd name="T35" fmla="*/ 11 h 33"/>
                    <a:gd name="T36" fmla="*/ 241 w 270"/>
                    <a:gd name="T37" fmla="*/ 12 h 33"/>
                    <a:gd name="T38" fmla="*/ 224 w 270"/>
                    <a:gd name="T39" fmla="*/ 12 h 33"/>
                    <a:gd name="T40" fmla="*/ 208 w 270"/>
                    <a:gd name="T41" fmla="*/ 12 h 33"/>
                    <a:gd name="T42" fmla="*/ 192 w 270"/>
                    <a:gd name="T43" fmla="*/ 12 h 33"/>
                    <a:gd name="T44" fmla="*/ 176 w 270"/>
                    <a:gd name="T45" fmla="*/ 12 h 33"/>
                    <a:gd name="T46" fmla="*/ 161 w 270"/>
                    <a:gd name="T47" fmla="*/ 13 h 33"/>
                    <a:gd name="T48" fmla="*/ 146 w 270"/>
                    <a:gd name="T49" fmla="*/ 13 h 33"/>
                    <a:gd name="T50" fmla="*/ 131 w 270"/>
                    <a:gd name="T51" fmla="*/ 13 h 33"/>
                    <a:gd name="T52" fmla="*/ 116 w 270"/>
                    <a:gd name="T53" fmla="*/ 14 h 33"/>
                    <a:gd name="T54" fmla="*/ 100 w 270"/>
                    <a:gd name="T55" fmla="*/ 15 h 33"/>
                    <a:gd name="T56" fmla="*/ 84 w 270"/>
                    <a:gd name="T57" fmla="*/ 17 h 33"/>
                    <a:gd name="T58" fmla="*/ 68 w 270"/>
                    <a:gd name="T59" fmla="*/ 19 h 33"/>
                    <a:gd name="T60" fmla="*/ 51 w 270"/>
                    <a:gd name="T61" fmla="*/ 21 h 33"/>
                    <a:gd name="T62" fmla="*/ 33 w 270"/>
                    <a:gd name="T63" fmla="*/ 25 h 33"/>
                    <a:gd name="T64" fmla="*/ 14 w 270"/>
                    <a:gd name="T65" fmla="*/ 29 h 33"/>
                    <a:gd name="T66" fmla="*/ 4 w 270"/>
                    <a:gd name="T67" fmla="*/ 32 h 33"/>
                    <a:gd name="T68" fmla="*/ 2 w 270"/>
                    <a:gd name="T69" fmla="*/ 32 h 33"/>
                    <a:gd name="T70" fmla="*/ 0 w 270"/>
                    <a:gd name="T71" fmla="*/ 29 h 33"/>
                    <a:gd name="T72" fmla="*/ 0 w 270"/>
                    <a:gd name="T73" fmla="*/ 26 h 33"/>
                    <a:gd name="T74" fmla="*/ 1 w 270"/>
                    <a:gd name="T75" fmla="*/ 23 h 33"/>
                    <a:gd name="T76" fmla="*/ 2 w 270"/>
                    <a:gd name="T77" fmla="*/ 2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70" h="33">
                      <a:moveTo>
                        <a:pt x="2" y="22"/>
                      </a:moveTo>
                      <a:lnTo>
                        <a:pt x="3" y="22"/>
                      </a:lnTo>
                      <a:lnTo>
                        <a:pt x="13" y="19"/>
                      </a:lnTo>
                      <a:lnTo>
                        <a:pt x="22" y="17"/>
                      </a:lnTo>
                      <a:lnTo>
                        <a:pt x="32" y="15"/>
                      </a:lnTo>
                      <a:lnTo>
                        <a:pt x="41" y="13"/>
                      </a:lnTo>
                      <a:lnTo>
                        <a:pt x="50" y="11"/>
                      </a:lnTo>
                      <a:lnTo>
                        <a:pt x="59" y="10"/>
                      </a:lnTo>
                      <a:lnTo>
                        <a:pt x="68" y="8"/>
                      </a:lnTo>
                      <a:lnTo>
                        <a:pt x="76" y="7"/>
                      </a:lnTo>
                      <a:lnTo>
                        <a:pt x="84" y="6"/>
                      </a:lnTo>
                      <a:lnTo>
                        <a:pt x="92" y="5"/>
                      </a:lnTo>
                      <a:lnTo>
                        <a:pt x="100" y="5"/>
                      </a:lnTo>
                      <a:lnTo>
                        <a:pt x="108" y="4"/>
                      </a:lnTo>
                      <a:lnTo>
                        <a:pt x="116" y="3"/>
                      </a:lnTo>
                      <a:lnTo>
                        <a:pt x="123" y="3"/>
                      </a:lnTo>
                      <a:lnTo>
                        <a:pt x="131" y="3"/>
                      </a:lnTo>
                      <a:lnTo>
                        <a:pt x="139" y="2"/>
                      </a:lnTo>
                      <a:lnTo>
                        <a:pt x="146" y="2"/>
                      </a:lnTo>
                      <a:lnTo>
                        <a:pt x="154" y="2"/>
                      </a:lnTo>
                      <a:lnTo>
                        <a:pt x="161" y="2"/>
                      </a:lnTo>
                      <a:lnTo>
                        <a:pt x="168" y="2"/>
                      </a:lnTo>
                      <a:lnTo>
                        <a:pt x="176" y="2"/>
                      </a:lnTo>
                      <a:lnTo>
                        <a:pt x="184" y="2"/>
                      </a:lnTo>
                      <a:lnTo>
                        <a:pt x="192" y="2"/>
                      </a:lnTo>
                      <a:lnTo>
                        <a:pt x="200" y="2"/>
                      </a:lnTo>
                      <a:lnTo>
                        <a:pt x="208" y="2"/>
                      </a:lnTo>
                      <a:lnTo>
                        <a:pt x="216" y="2"/>
                      </a:lnTo>
                      <a:lnTo>
                        <a:pt x="224" y="2"/>
                      </a:lnTo>
                      <a:lnTo>
                        <a:pt x="232" y="1"/>
                      </a:lnTo>
                      <a:lnTo>
                        <a:pt x="241" y="1"/>
                      </a:lnTo>
                      <a:lnTo>
                        <a:pt x="250" y="1"/>
                      </a:lnTo>
                      <a:lnTo>
                        <a:pt x="259" y="1"/>
                      </a:lnTo>
                      <a:lnTo>
                        <a:pt x="268" y="0"/>
                      </a:lnTo>
                      <a:lnTo>
                        <a:pt x="269" y="10"/>
                      </a:lnTo>
                      <a:lnTo>
                        <a:pt x="260" y="11"/>
                      </a:lnTo>
                      <a:lnTo>
                        <a:pt x="251" y="11"/>
                      </a:lnTo>
                      <a:lnTo>
                        <a:pt x="241" y="12"/>
                      </a:lnTo>
                      <a:lnTo>
                        <a:pt x="232" y="12"/>
                      </a:lnTo>
                      <a:lnTo>
                        <a:pt x="224" y="12"/>
                      </a:lnTo>
                      <a:lnTo>
                        <a:pt x="216" y="12"/>
                      </a:lnTo>
                      <a:lnTo>
                        <a:pt x="208" y="12"/>
                      </a:lnTo>
                      <a:lnTo>
                        <a:pt x="200" y="12"/>
                      </a:lnTo>
                      <a:lnTo>
                        <a:pt x="192" y="12"/>
                      </a:lnTo>
                      <a:lnTo>
                        <a:pt x="184" y="12"/>
                      </a:lnTo>
                      <a:lnTo>
                        <a:pt x="176" y="12"/>
                      </a:lnTo>
                      <a:lnTo>
                        <a:pt x="168" y="13"/>
                      </a:lnTo>
                      <a:lnTo>
                        <a:pt x="161" y="13"/>
                      </a:lnTo>
                      <a:lnTo>
                        <a:pt x="154" y="13"/>
                      </a:lnTo>
                      <a:lnTo>
                        <a:pt x="146" y="13"/>
                      </a:lnTo>
                      <a:lnTo>
                        <a:pt x="139" y="13"/>
                      </a:lnTo>
                      <a:lnTo>
                        <a:pt x="131" y="13"/>
                      </a:lnTo>
                      <a:lnTo>
                        <a:pt x="123" y="14"/>
                      </a:lnTo>
                      <a:lnTo>
                        <a:pt x="116" y="14"/>
                      </a:lnTo>
                      <a:lnTo>
                        <a:pt x="108" y="14"/>
                      </a:lnTo>
                      <a:lnTo>
                        <a:pt x="100" y="15"/>
                      </a:lnTo>
                      <a:lnTo>
                        <a:pt x="93" y="16"/>
                      </a:lnTo>
                      <a:lnTo>
                        <a:pt x="84" y="17"/>
                      </a:lnTo>
                      <a:lnTo>
                        <a:pt x="77" y="18"/>
                      </a:lnTo>
                      <a:lnTo>
                        <a:pt x="68" y="19"/>
                      </a:lnTo>
                      <a:lnTo>
                        <a:pt x="60" y="20"/>
                      </a:lnTo>
                      <a:lnTo>
                        <a:pt x="51" y="21"/>
                      </a:lnTo>
                      <a:lnTo>
                        <a:pt x="43" y="23"/>
                      </a:lnTo>
                      <a:lnTo>
                        <a:pt x="33" y="25"/>
                      </a:lnTo>
                      <a:lnTo>
                        <a:pt x="24" y="27"/>
                      </a:lnTo>
                      <a:lnTo>
                        <a:pt x="14" y="29"/>
                      </a:lnTo>
                      <a:lnTo>
                        <a:pt x="4" y="32"/>
                      </a:lnTo>
                      <a:lnTo>
                        <a:pt x="4" y="32"/>
                      </a:lnTo>
                      <a:lnTo>
                        <a:pt x="4" y="32"/>
                      </a:lnTo>
                      <a:lnTo>
                        <a:pt x="2" y="32"/>
                      </a:lnTo>
                      <a:lnTo>
                        <a:pt x="1" y="31"/>
                      </a:ln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0" y="24"/>
                      </a:lnTo>
                      <a:lnTo>
                        <a:pt x="1" y="23"/>
                      </a:lnTo>
                      <a:lnTo>
                        <a:pt x="3" y="22"/>
                      </a:lnTo>
                      <a:lnTo>
                        <a:pt x="2" y="2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29" name="Freeform 361">
                  <a:extLst>
                    <a:ext uri="{FF2B5EF4-FFF2-40B4-BE49-F238E27FC236}">
                      <a16:creationId xmlns:a16="http://schemas.microsoft.com/office/drawing/2014/main" id="{57F6CF44-C4CC-4042-EA60-A7DE464E62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56" y="2590"/>
                  <a:ext cx="106" cy="197"/>
                </a:xfrm>
                <a:custGeom>
                  <a:avLst/>
                  <a:gdLst>
                    <a:gd name="T0" fmla="*/ 0 w 106"/>
                    <a:gd name="T1" fmla="*/ 190 h 197"/>
                    <a:gd name="T2" fmla="*/ 2 w 106"/>
                    <a:gd name="T3" fmla="*/ 174 h 197"/>
                    <a:gd name="T4" fmla="*/ 4 w 106"/>
                    <a:gd name="T5" fmla="*/ 159 h 197"/>
                    <a:gd name="T6" fmla="*/ 6 w 106"/>
                    <a:gd name="T7" fmla="*/ 144 h 197"/>
                    <a:gd name="T8" fmla="*/ 9 w 106"/>
                    <a:gd name="T9" fmla="*/ 129 h 197"/>
                    <a:gd name="T10" fmla="*/ 12 w 106"/>
                    <a:gd name="T11" fmla="*/ 115 h 197"/>
                    <a:gd name="T12" fmla="*/ 16 w 106"/>
                    <a:gd name="T13" fmla="*/ 100 h 197"/>
                    <a:gd name="T14" fmla="*/ 20 w 106"/>
                    <a:gd name="T15" fmla="*/ 87 h 197"/>
                    <a:gd name="T16" fmla="*/ 26 w 106"/>
                    <a:gd name="T17" fmla="*/ 74 h 197"/>
                    <a:gd name="T18" fmla="*/ 32 w 106"/>
                    <a:gd name="T19" fmla="*/ 61 h 197"/>
                    <a:gd name="T20" fmla="*/ 39 w 106"/>
                    <a:gd name="T21" fmla="*/ 50 h 197"/>
                    <a:gd name="T22" fmla="*/ 47 w 106"/>
                    <a:gd name="T23" fmla="*/ 39 h 197"/>
                    <a:gd name="T24" fmla="*/ 56 w 106"/>
                    <a:gd name="T25" fmla="*/ 29 h 197"/>
                    <a:gd name="T26" fmla="*/ 66 w 106"/>
                    <a:gd name="T27" fmla="*/ 20 h 197"/>
                    <a:gd name="T28" fmla="*/ 77 w 106"/>
                    <a:gd name="T29" fmla="*/ 12 h 197"/>
                    <a:gd name="T30" fmla="*/ 90 w 106"/>
                    <a:gd name="T31" fmla="*/ 5 h 197"/>
                    <a:gd name="T32" fmla="*/ 103 w 106"/>
                    <a:gd name="T33" fmla="*/ 0 h 197"/>
                    <a:gd name="T34" fmla="*/ 99 w 106"/>
                    <a:gd name="T35" fmla="*/ 12 h 197"/>
                    <a:gd name="T36" fmla="*/ 86 w 106"/>
                    <a:gd name="T37" fmla="*/ 18 h 197"/>
                    <a:gd name="T38" fmla="*/ 75 w 106"/>
                    <a:gd name="T39" fmla="*/ 25 h 197"/>
                    <a:gd name="T40" fmla="*/ 65 w 106"/>
                    <a:gd name="T41" fmla="*/ 33 h 197"/>
                    <a:gd name="T42" fmla="*/ 56 w 106"/>
                    <a:gd name="T43" fmla="*/ 42 h 197"/>
                    <a:gd name="T44" fmla="*/ 48 w 106"/>
                    <a:gd name="T45" fmla="*/ 51 h 197"/>
                    <a:gd name="T46" fmla="*/ 42 w 106"/>
                    <a:gd name="T47" fmla="*/ 62 h 197"/>
                    <a:gd name="T48" fmla="*/ 35 w 106"/>
                    <a:gd name="T49" fmla="*/ 73 h 197"/>
                    <a:gd name="T50" fmla="*/ 30 w 106"/>
                    <a:gd name="T51" fmla="*/ 85 h 197"/>
                    <a:gd name="T52" fmla="*/ 25 w 106"/>
                    <a:gd name="T53" fmla="*/ 98 h 197"/>
                    <a:gd name="T54" fmla="*/ 21 w 106"/>
                    <a:gd name="T55" fmla="*/ 111 h 197"/>
                    <a:gd name="T56" fmla="*/ 18 w 106"/>
                    <a:gd name="T57" fmla="*/ 125 h 197"/>
                    <a:gd name="T58" fmla="*/ 15 w 106"/>
                    <a:gd name="T59" fmla="*/ 139 h 197"/>
                    <a:gd name="T60" fmla="*/ 13 w 106"/>
                    <a:gd name="T61" fmla="*/ 153 h 197"/>
                    <a:gd name="T62" fmla="*/ 10 w 106"/>
                    <a:gd name="T63" fmla="*/ 168 h 197"/>
                    <a:gd name="T64" fmla="*/ 9 w 106"/>
                    <a:gd name="T65" fmla="*/ 183 h 197"/>
                    <a:gd name="T66" fmla="*/ 8 w 106"/>
                    <a:gd name="T67" fmla="*/ 191 h 197"/>
                    <a:gd name="T68" fmla="*/ 7 w 106"/>
                    <a:gd name="T69" fmla="*/ 193 h 197"/>
                    <a:gd name="T70" fmla="*/ 5 w 106"/>
                    <a:gd name="T71" fmla="*/ 195 h 197"/>
                    <a:gd name="T72" fmla="*/ 2 w 106"/>
                    <a:gd name="T73" fmla="*/ 195 h 197"/>
                    <a:gd name="T74" fmla="*/ 0 w 106"/>
                    <a:gd name="T75" fmla="*/ 192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06" h="197">
                      <a:moveTo>
                        <a:pt x="0" y="190"/>
                      </a:moveTo>
                      <a:lnTo>
                        <a:pt x="0" y="190"/>
                      </a:lnTo>
                      <a:lnTo>
                        <a:pt x="1" y="182"/>
                      </a:lnTo>
                      <a:lnTo>
                        <a:pt x="2" y="174"/>
                      </a:lnTo>
                      <a:lnTo>
                        <a:pt x="3" y="167"/>
                      </a:lnTo>
                      <a:lnTo>
                        <a:pt x="4" y="159"/>
                      </a:lnTo>
                      <a:lnTo>
                        <a:pt x="5" y="151"/>
                      </a:lnTo>
                      <a:lnTo>
                        <a:pt x="6" y="144"/>
                      </a:lnTo>
                      <a:lnTo>
                        <a:pt x="7" y="136"/>
                      </a:lnTo>
                      <a:lnTo>
                        <a:pt x="9" y="129"/>
                      </a:lnTo>
                      <a:lnTo>
                        <a:pt x="10" y="122"/>
                      </a:lnTo>
                      <a:lnTo>
                        <a:pt x="12" y="115"/>
                      </a:lnTo>
                      <a:lnTo>
                        <a:pt x="14" y="107"/>
                      </a:lnTo>
                      <a:lnTo>
                        <a:pt x="16" y="100"/>
                      </a:lnTo>
                      <a:lnTo>
                        <a:pt x="18" y="94"/>
                      </a:lnTo>
                      <a:lnTo>
                        <a:pt x="20" y="87"/>
                      </a:lnTo>
                      <a:lnTo>
                        <a:pt x="23" y="80"/>
                      </a:lnTo>
                      <a:lnTo>
                        <a:pt x="26" y="74"/>
                      </a:lnTo>
                      <a:lnTo>
                        <a:pt x="29" y="68"/>
                      </a:lnTo>
                      <a:lnTo>
                        <a:pt x="32" y="61"/>
                      </a:lnTo>
                      <a:lnTo>
                        <a:pt x="35" y="55"/>
                      </a:lnTo>
                      <a:lnTo>
                        <a:pt x="39" y="50"/>
                      </a:lnTo>
                      <a:lnTo>
                        <a:pt x="42" y="44"/>
                      </a:lnTo>
                      <a:lnTo>
                        <a:pt x="47" y="39"/>
                      </a:lnTo>
                      <a:lnTo>
                        <a:pt x="51" y="34"/>
                      </a:lnTo>
                      <a:lnTo>
                        <a:pt x="56" y="29"/>
                      </a:lnTo>
                      <a:lnTo>
                        <a:pt x="61" y="24"/>
                      </a:lnTo>
                      <a:lnTo>
                        <a:pt x="66" y="20"/>
                      </a:lnTo>
                      <a:lnTo>
                        <a:pt x="71" y="16"/>
                      </a:lnTo>
                      <a:lnTo>
                        <a:pt x="77" y="12"/>
                      </a:lnTo>
                      <a:lnTo>
                        <a:pt x="83" y="9"/>
                      </a:lnTo>
                      <a:lnTo>
                        <a:pt x="90" y="5"/>
                      </a:lnTo>
                      <a:lnTo>
                        <a:pt x="96" y="2"/>
                      </a:lnTo>
                      <a:lnTo>
                        <a:pt x="103" y="0"/>
                      </a:lnTo>
                      <a:lnTo>
                        <a:pt x="105" y="10"/>
                      </a:lnTo>
                      <a:lnTo>
                        <a:pt x="99" y="12"/>
                      </a:lnTo>
                      <a:lnTo>
                        <a:pt x="92" y="15"/>
                      </a:lnTo>
                      <a:lnTo>
                        <a:pt x="86" y="18"/>
                      </a:lnTo>
                      <a:lnTo>
                        <a:pt x="80" y="22"/>
                      </a:lnTo>
                      <a:lnTo>
                        <a:pt x="75" y="25"/>
                      </a:lnTo>
                      <a:lnTo>
                        <a:pt x="70" y="29"/>
                      </a:lnTo>
                      <a:lnTo>
                        <a:pt x="65" y="33"/>
                      </a:lnTo>
                      <a:lnTo>
                        <a:pt x="61" y="37"/>
                      </a:lnTo>
                      <a:lnTo>
                        <a:pt x="56" y="42"/>
                      </a:lnTo>
                      <a:lnTo>
                        <a:pt x="52" y="46"/>
                      </a:lnTo>
                      <a:lnTo>
                        <a:pt x="48" y="51"/>
                      </a:lnTo>
                      <a:lnTo>
                        <a:pt x="45" y="56"/>
                      </a:lnTo>
                      <a:lnTo>
                        <a:pt x="42" y="62"/>
                      </a:lnTo>
                      <a:lnTo>
                        <a:pt x="38" y="67"/>
                      </a:lnTo>
                      <a:lnTo>
                        <a:pt x="35" y="73"/>
                      </a:lnTo>
                      <a:lnTo>
                        <a:pt x="32" y="79"/>
                      </a:lnTo>
                      <a:lnTo>
                        <a:pt x="30" y="85"/>
                      </a:lnTo>
                      <a:lnTo>
                        <a:pt x="27" y="91"/>
                      </a:lnTo>
                      <a:lnTo>
                        <a:pt x="25" y="98"/>
                      </a:lnTo>
                      <a:lnTo>
                        <a:pt x="23" y="104"/>
                      </a:lnTo>
                      <a:lnTo>
                        <a:pt x="21" y="111"/>
                      </a:lnTo>
                      <a:lnTo>
                        <a:pt x="20" y="118"/>
                      </a:lnTo>
                      <a:lnTo>
                        <a:pt x="18" y="125"/>
                      </a:lnTo>
                      <a:lnTo>
                        <a:pt x="16" y="132"/>
                      </a:lnTo>
                      <a:lnTo>
                        <a:pt x="15" y="139"/>
                      </a:lnTo>
                      <a:lnTo>
                        <a:pt x="13" y="146"/>
                      </a:lnTo>
                      <a:lnTo>
                        <a:pt x="13" y="153"/>
                      </a:lnTo>
                      <a:lnTo>
                        <a:pt x="11" y="161"/>
                      </a:lnTo>
                      <a:lnTo>
                        <a:pt x="10" y="168"/>
                      </a:lnTo>
                      <a:lnTo>
                        <a:pt x="10" y="176"/>
                      </a:lnTo>
                      <a:lnTo>
                        <a:pt x="9" y="183"/>
                      </a:lnTo>
                      <a:lnTo>
                        <a:pt x="8" y="191"/>
                      </a:lnTo>
                      <a:lnTo>
                        <a:pt x="8" y="191"/>
                      </a:lnTo>
                      <a:lnTo>
                        <a:pt x="8" y="191"/>
                      </a:lnTo>
                      <a:lnTo>
                        <a:pt x="7" y="193"/>
                      </a:lnTo>
                      <a:lnTo>
                        <a:pt x="7" y="195"/>
                      </a:lnTo>
                      <a:lnTo>
                        <a:pt x="5" y="195"/>
                      </a:lnTo>
                      <a:lnTo>
                        <a:pt x="4" y="196"/>
                      </a:lnTo>
                      <a:lnTo>
                        <a:pt x="2" y="195"/>
                      </a:lnTo>
                      <a:lnTo>
                        <a:pt x="1" y="194"/>
                      </a:lnTo>
                      <a:lnTo>
                        <a:pt x="0" y="192"/>
                      </a:lnTo>
                      <a:lnTo>
                        <a:pt x="0" y="19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30" name="Freeform 362">
                  <a:extLst>
                    <a:ext uri="{FF2B5EF4-FFF2-40B4-BE49-F238E27FC236}">
                      <a16:creationId xmlns:a16="http://schemas.microsoft.com/office/drawing/2014/main" id="{01CECC66-D4CA-8DDA-6175-4C1FD8161F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3" y="2780"/>
                  <a:ext cx="53" cy="282"/>
                </a:xfrm>
                <a:custGeom>
                  <a:avLst/>
                  <a:gdLst>
                    <a:gd name="T0" fmla="*/ 0 w 53"/>
                    <a:gd name="T1" fmla="*/ 275 h 282"/>
                    <a:gd name="T2" fmla="*/ 2 w 53"/>
                    <a:gd name="T3" fmla="*/ 266 h 282"/>
                    <a:gd name="T4" fmla="*/ 5 w 53"/>
                    <a:gd name="T5" fmla="*/ 255 h 282"/>
                    <a:gd name="T6" fmla="*/ 8 w 53"/>
                    <a:gd name="T7" fmla="*/ 243 h 282"/>
                    <a:gd name="T8" fmla="*/ 11 w 53"/>
                    <a:gd name="T9" fmla="*/ 230 h 282"/>
                    <a:gd name="T10" fmla="*/ 14 w 53"/>
                    <a:gd name="T11" fmla="*/ 215 h 282"/>
                    <a:gd name="T12" fmla="*/ 18 w 53"/>
                    <a:gd name="T13" fmla="*/ 199 h 282"/>
                    <a:gd name="T14" fmla="*/ 21 w 53"/>
                    <a:gd name="T15" fmla="*/ 182 h 282"/>
                    <a:gd name="T16" fmla="*/ 24 w 53"/>
                    <a:gd name="T17" fmla="*/ 165 h 282"/>
                    <a:gd name="T18" fmla="*/ 28 w 53"/>
                    <a:gd name="T19" fmla="*/ 146 h 282"/>
                    <a:gd name="T20" fmla="*/ 31 w 53"/>
                    <a:gd name="T21" fmla="*/ 127 h 282"/>
                    <a:gd name="T22" fmla="*/ 34 w 53"/>
                    <a:gd name="T23" fmla="*/ 107 h 282"/>
                    <a:gd name="T24" fmla="*/ 37 w 53"/>
                    <a:gd name="T25" fmla="*/ 86 h 282"/>
                    <a:gd name="T26" fmla="*/ 40 w 53"/>
                    <a:gd name="T27" fmla="*/ 65 h 282"/>
                    <a:gd name="T28" fmla="*/ 42 w 53"/>
                    <a:gd name="T29" fmla="*/ 44 h 282"/>
                    <a:gd name="T30" fmla="*/ 43 w 53"/>
                    <a:gd name="T31" fmla="*/ 22 h 282"/>
                    <a:gd name="T32" fmla="*/ 44 w 53"/>
                    <a:gd name="T33" fmla="*/ 0 h 282"/>
                    <a:gd name="T34" fmla="*/ 52 w 53"/>
                    <a:gd name="T35" fmla="*/ 12 h 282"/>
                    <a:gd name="T36" fmla="*/ 50 w 53"/>
                    <a:gd name="T37" fmla="*/ 34 h 282"/>
                    <a:gd name="T38" fmla="*/ 48 w 53"/>
                    <a:gd name="T39" fmla="*/ 56 h 282"/>
                    <a:gd name="T40" fmla="*/ 46 w 53"/>
                    <a:gd name="T41" fmla="*/ 77 h 282"/>
                    <a:gd name="T42" fmla="*/ 44 w 53"/>
                    <a:gd name="T43" fmla="*/ 98 h 282"/>
                    <a:gd name="T44" fmla="*/ 41 w 53"/>
                    <a:gd name="T45" fmla="*/ 119 h 282"/>
                    <a:gd name="T46" fmla="*/ 37 w 53"/>
                    <a:gd name="T47" fmla="*/ 139 h 282"/>
                    <a:gd name="T48" fmla="*/ 34 w 53"/>
                    <a:gd name="T49" fmla="*/ 158 h 282"/>
                    <a:gd name="T50" fmla="*/ 31 w 53"/>
                    <a:gd name="T51" fmla="*/ 176 h 282"/>
                    <a:gd name="T52" fmla="*/ 27 w 53"/>
                    <a:gd name="T53" fmla="*/ 193 h 282"/>
                    <a:gd name="T54" fmla="*/ 24 w 53"/>
                    <a:gd name="T55" fmla="*/ 210 h 282"/>
                    <a:gd name="T56" fmla="*/ 20 w 53"/>
                    <a:gd name="T57" fmla="*/ 225 h 282"/>
                    <a:gd name="T58" fmla="*/ 17 w 53"/>
                    <a:gd name="T59" fmla="*/ 239 h 282"/>
                    <a:gd name="T60" fmla="*/ 14 w 53"/>
                    <a:gd name="T61" fmla="*/ 252 h 282"/>
                    <a:gd name="T62" fmla="*/ 11 w 53"/>
                    <a:gd name="T63" fmla="*/ 264 h 282"/>
                    <a:gd name="T64" fmla="*/ 8 w 53"/>
                    <a:gd name="T65" fmla="*/ 273 h 282"/>
                    <a:gd name="T66" fmla="*/ 8 w 53"/>
                    <a:gd name="T67" fmla="*/ 277 h 282"/>
                    <a:gd name="T68" fmla="*/ 7 w 53"/>
                    <a:gd name="T69" fmla="*/ 280 h 282"/>
                    <a:gd name="T70" fmla="*/ 5 w 53"/>
                    <a:gd name="T71" fmla="*/ 281 h 282"/>
                    <a:gd name="T72" fmla="*/ 2 w 53"/>
                    <a:gd name="T73" fmla="*/ 280 h 282"/>
                    <a:gd name="T74" fmla="*/ 0 w 53"/>
                    <a:gd name="T75" fmla="*/ 277 h 2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53" h="282">
                      <a:moveTo>
                        <a:pt x="0" y="275"/>
                      </a:moveTo>
                      <a:lnTo>
                        <a:pt x="0" y="275"/>
                      </a:lnTo>
                      <a:lnTo>
                        <a:pt x="2" y="271"/>
                      </a:lnTo>
                      <a:lnTo>
                        <a:pt x="2" y="266"/>
                      </a:lnTo>
                      <a:lnTo>
                        <a:pt x="4" y="261"/>
                      </a:lnTo>
                      <a:lnTo>
                        <a:pt x="5" y="255"/>
                      </a:lnTo>
                      <a:lnTo>
                        <a:pt x="6" y="249"/>
                      </a:lnTo>
                      <a:lnTo>
                        <a:pt x="8" y="243"/>
                      </a:lnTo>
                      <a:lnTo>
                        <a:pt x="9" y="237"/>
                      </a:lnTo>
                      <a:lnTo>
                        <a:pt x="11" y="230"/>
                      </a:lnTo>
                      <a:lnTo>
                        <a:pt x="12" y="222"/>
                      </a:lnTo>
                      <a:lnTo>
                        <a:pt x="14" y="215"/>
                      </a:lnTo>
                      <a:lnTo>
                        <a:pt x="16" y="207"/>
                      </a:lnTo>
                      <a:lnTo>
                        <a:pt x="18" y="199"/>
                      </a:lnTo>
                      <a:lnTo>
                        <a:pt x="19" y="191"/>
                      </a:lnTo>
                      <a:lnTo>
                        <a:pt x="21" y="182"/>
                      </a:lnTo>
                      <a:lnTo>
                        <a:pt x="23" y="174"/>
                      </a:lnTo>
                      <a:lnTo>
                        <a:pt x="24" y="165"/>
                      </a:lnTo>
                      <a:lnTo>
                        <a:pt x="27" y="155"/>
                      </a:lnTo>
                      <a:lnTo>
                        <a:pt x="28" y="146"/>
                      </a:lnTo>
                      <a:lnTo>
                        <a:pt x="30" y="136"/>
                      </a:lnTo>
                      <a:lnTo>
                        <a:pt x="31" y="127"/>
                      </a:lnTo>
                      <a:lnTo>
                        <a:pt x="33" y="117"/>
                      </a:lnTo>
                      <a:lnTo>
                        <a:pt x="34" y="107"/>
                      </a:lnTo>
                      <a:lnTo>
                        <a:pt x="36" y="96"/>
                      </a:lnTo>
                      <a:lnTo>
                        <a:pt x="37" y="86"/>
                      </a:lnTo>
                      <a:lnTo>
                        <a:pt x="39" y="76"/>
                      </a:lnTo>
                      <a:lnTo>
                        <a:pt x="40" y="65"/>
                      </a:lnTo>
                      <a:lnTo>
                        <a:pt x="41" y="54"/>
                      </a:lnTo>
                      <a:lnTo>
                        <a:pt x="42" y="44"/>
                      </a:lnTo>
                      <a:lnTo>
                        <a:pt x="43" y="33"/>
                      </a:lnTo>
                      <a:lnTo>
                        <a:pt x="43" y="22"/>
                      </a:lnTo>
                      <a:lnTo>
                        <a:pt x="44" y="11"/>
                      </a:lnTo>
                      <a:lnTo>
                        <a:pt x="44" y="0"/>
                      </a:lnTo>
                      <a:lnTo>
                        <a:pt x="52" y="1"/>
                      </a:lnTo>
                      <a:lnTo>
                        <a:pt x="52" y="12"/>
                      </a:lnTo>
                      <a:lnTo>
                        <a:pt x="51" y="23"/>
                      </a:lnTo>
                      <a:lnTo>
                        <a:pt x="50" y="34"/>
                      </a:lnTo>
                      <a:lnTo>
                        <a:pt x="50" y="45"/>
                      </a:lnTo>
                      <a:lnTo>
                        <a:pt x="48" y="56"/>
                      </a:lnTo>
                      <a:lnTo>
                        <a:pt x="47" y="66"/>
                      </a:lnTo>
                      <a:lnTo>
                        <a:pt x="46" y="77"/>
                      </a:lnTo>
                      <a:lnTo>
                        <a:pt x="45" y="88"/>
                      </a:lnTo>
                      <a:lnTo>
                        <a:pt x="44" y="98"/>
                      </a:lnTo>
                      <a:lnTo>
                        <a:pt x="42" y="108"/>
                      </a:lnTo>
                      <a:lnTo>
                        <a:pt x="41" y="119"/>
                      </a:lnTo>
                      <a:lnTo>
                        <a:pt x="39" y="129"/>
                      </a:lnTo>
                      <a:lnTo>
                        <a:pt x="37" y="139"/>
                      </a:lnTo>
                      <a:lnTo>
                        <a:pt x="36" y="148"/>
                      </a:lnTo>
                      <a:lnTo>
                        <a:pt x="34" y="158"/>
                      </a:lnTo>
                      <a:lnTo>
                        <a:pt x="32" y="167"/>
                      </a:lnTo>
                      <a:lnTo>
                        <a:pt x="31" y="176"/>
                      </a:lnTo>
                      <a:lnTo>
                        <a:pt x="29" y="185"/>
                      </a:lnTo>
                      <a:lnTo>
                        <a:pt x="27" y="193"/>
                      </a:lnTo>
                      <a:lnTo>
                        <a:pt x="25" y="202"/>
                      </a:lnTo>
                      <a:lnTo>
                        <a:pt x="24" y="210"/>
                      </a:lnTo>
                      <a:lnTo>
                        <a:pt x="21" y="218"/>
                      </a:lnTo>
                      <a:lnTo>
                        <a:pt x="20" y="225"/>
                      </a:lnTo>
                      <a:lnTo>
                        <a:pt x="18" y="233"/>
                      </a:lnTo>
                      <a:lnTo>
                        <a:pt x="17" y="239"/>
                      </a:lnTo>
                      <a:lnTo>
                        <a:pt x="15" y="246"/>
                      </a:lnTo>
                      <a:lnTo>
                        <a:pt x="14" y="252"/>
                      </a:lnTo>
                      <a:lnTo>
                        <a:pt x="12" y="258"/>
                      </a:lnTo>
                      <a:lnTo>
                        <a:pt x="11" y="264"/>
                      </a:lnTo>
                      <a:lnTo>
                        <a:pt x="10" y="269"/>
                      </a:lnTo>
                      <a:lnTo>
                        <a:pt x="8" y="273"/>
                      </a:lnTo>
                      <a:lnTo>
                        <a:pt x="8" y="278"/>
                      </a:lnTo>
                      <a:lnTo>
                        <a:pt x="8" y="277"/>
                      </a:lnTo>
                      <a:lnTo>
                        <a:pt x="8" y="278"/>
                      </a:lnTo>
                      <a:lnTo>
                        <a:pt x="7" y="280"/>
                      </a:lnTo>
                      <a:lnTo>
                        <a:pt x="6" y="281"/>
                      </a:lnTo>
                      <a:lnTo>
                        <a:pt x="5" y="281"/>
                      </a:lnTo>
                      <a:lnTo>
                        <a:pt x="3" y="281"/>
                      </a:lnTo>
                      <a:lnTo>
                        <a:pt x="2" y="280"/>
                      </a:lnTo>
                      <a:lnTo>
                        <a:pt x="1" y="279"/>
                      </a:lnTo>
                      <a:lnTo>
                        <a:pt x="0" y="277"/>
                      </a:lnTo>
                      <a:lnTo>
                        <a:pt x="0" y="27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31" name="Freeform 363">
                  <a:extLst>
                    <a:ext uri="{FF2B5EF4-FFF2-40B4-BE49-F238E27FC236}">
                      <a16:creationId xmlns:a16="http://schemas.microsoft.com/office/drawing/2014/main" id="{1BC05875-54D8-B9C1-C59A-0CD88EC8B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48" y="3055"/>
                  <a:ext cx="73" cy="202"/>
                </a:xfrm>
                <a:custGeom>
                  <a:avLst/>
                  <a:gdLst>
                    <a:gd name="T0" fmla="*/ 1 w 73"/>
                    <a:gd name="T1" fmla="*/ 192 h 202"/>
                    <a:gd name="T2" fmla="*/ 8 w 73"/>
                    <a:gd name="T3" fmla="*/ 184 h 202"/>
                    <a:gd name="T4" fmla="*/ 14 w 73"/>
                    <a:gd name="T5" fmla="*/ 175 h 202"/>
                    <a:gd name="T6" fmla="*/ 19 w 73"/>
                    <a:gd name="T7" fmla="*/ 165 h 202"/>
                    <a:gd name="T8" fmla="*/ 25 w 73"/>
                    <a:gd name="T9" fmla="*/ 155 h 202"/>
                    <a:gd name="T10" fmla="*/ 30 w 73"/>
                    <a:gd name="T11" fmla="*/ 143 h 202"/>
                    <a:gd name="T12" fmla="*/ 34 w 73"/>
                    <a:gd name="T13" fmla="*/ 131 h 202"/>
                    <a:gd name="T14" fmla="*/ 39 w 73"/>
                    <a:gd name="T15" fmla="*/ 119 h 202"/>
                    <a:gd name="T16" fmla="*/ 43 w 73"/>
                    <a:gd name="T17" fmla="*/ 106 h 202"/>
                    <a:gd name="T18" fmla="*/ 46 w 73"/>
                    <a:gd name="T19" fmla="*/ 93 h 202"/>
                    <a:gd name="T20" fmla="*/ 49 w 73"/>
                    <a:gd name="T21" fmla="*/ 80 h 202"/>
                    <a:gd name="T22" fmla="*/ 52 w 73"/>
                    <a:gd name="T23" fmla="*/ 66 h 202"/>
                    <a:gd name="T24" fmla="*/ 55 w 73"/>
                    <a:gd name="T25" fmla="*/ 53 h 202"/>
                    <a:gd name="T26" fmla="*/ 58 w 73"/>
                    <a:gd name="T27" fmla="*/ 40 h 202"/>
                    <a:gd name="T28" fmla="*/ 61 w 73"/>
                    <a:gd name="T29" fmla="*/ 26 h 202"/>
                    <a:gd name="T30" fmla="*/ 62 w 73"/>
                    <a:gd name="T31" fmla="*/ 13 h 202"/>
                    <a:gd name="T32" fmla="*/ 64 w 73"/>
                    <a:gd name="T33" fmla="*/ 0 h 202"/>
                    <a:gd name="T34" fmla="*/ 71 w 73"/>
                    <a:gd name="T35" fmla="*/ 9 h 202"/>
                    <a:gd name="T36" fmla="*/ 69 w 73"/>
                    <a:gd name="T37" fmla="*/ 22 h 202"/>
                    <a:gd name="T38" fmla="*/ 67 w 73"/>
                    <a:gd name="T39" fmla="*/ 35 h 202"/>
                    <a:gd name="T40" fmla="*/ 64 w 73"/>
                    <a:gd name="T41" fmla="*/ 49 h 202"/>
                    <a:gd name="T42" fmla="*/ 61 w 73"/>
                    <a:gd name="T43" fmla="*/ 62 h 202"/>
                    <a:gd name="T44" fmla="*/ 58 w 73"/>
                    <a:gd name="T45" fmla="*/ 76 h 202"/>
                    <a:gd name="T46" fmla="*/ 55 w 73"/>
                    <a:gd name="T47" fmla="*/ 90 h 202"/>
                    <a:gd name="T48" fmla="*/ 52 w 73"/>
                    <a:gd name="T49" fmla="*/ 103 h 202"/>
                    <a:gd name="T50" fmla="*/ 48 w 73"/>
                    <a:gd name="T51" fmla="*/ 117 h 202"/>
                    <a:gd name="T52" fmla="*/ 43 w 73"/>
                    <a:gd name="T53" fmla="*/ 129 h 202"/>
                    <a:gd name="T54" fmla="*/ 39 w 73"/>
                    <a:gd name="T55" fmla="*/ 142 h 202"/>
                    <a:gd name="T56" fmla="*/ 34 w 73"/>
                    <a:gd name="T57" fmla="*/ 154 h 202"/>
                    <a:gd name="T58" fmla="*/ 28 w 73"/>
                    <a:gd name="T59" fmla="*/ 165 h 202"/>
                    <a:gd name="T60" fmla="*/ 23 w 73"/>
                    <a:gd name="T61" fmla="*/ 176 h 202"/>
                    <a:gd name="T62" fmla="*/ 16 w 73"/>
                    <a:gd name="T63" fmla="*/ 186 h 202"/>
                    <a:gd name="T64" fmla="*/ 10 w 73"/>
                    <a:gd name="T65" fmla="*/ 196 h 202"/>
                    <a:gd name="T66" fmla="*/ 4 w 73"/>
                    <a:gd name="T67" fmla="*/ 201 h 202"/>
                    <a:gd name="T68" fmla="*/ 4 w 73"/>
                    <a:gd name="T69" fmla="*/ 201 h 202"/>
                    <a:gd name="T70" fmla="*/ 2 w 73"/>
                    <a:gd name="T71" fmla="*/ 200 h 202"/>
                    <a:gd name="T72" fmla="*/ 0 w 73"/>
                    <a:gd name="T73" fmla="*/ 197 h 202"/>
                    <a:gd name="T74" fmla="*/ 0 w 73"/>
                    <a:gd name="T75" fmla="*/ 193 h 202"/>
                    <a:gd name="T76" fmla="*/ 4 w 73"/>
                    <a:gd name="T77" fmla="*/ 191 h 2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73" h="202">
                      <a:moveTo>
                        <a:pt x="4" y="191"/>
                      </a:moveTo>
                      <a:lnTo>
                        <a:pt x="1" y="192"/>
                      </a:lnTo>
                      <a:lnTo>
                        <a:pt x="4" y="188"/>
                      </a:lnTo>
                      <a:lnTo>
                        <a:pt x="8" y="184"/>
                      </a:lnTo>
                      <a:lnTo>
                        <a:pt x="11" y="179"/>
                      </a:lnTo>
                      <a:lnTo>
                        <a:pt x="14" y="175"/>
                      </a:lnTo>
                      <a:lnTo>
                        <a:pt x="17" y="170"/>
                      </a:lnTo>
                      <a:lnTo>
                        <a:pt x="19" y="165"/>
                      </a:lnTo>
                      <a:lnTo>
                        <a:pt x="22" y="160"/>
                      </a:lnTo>
                      <a:lnTo>
                        <a:pt x="25" y="155"/>
                      </a:lnTo>
                      <a:lnTo>
                        <a:pt x="28" y="149"/>
                      </a:lnTo>
                      <a:lnTo>
                        <a:pt x="30" y="143"/>
                      </a:lnTo>
                      <a:lnTo>
                        <a:pt x="32" y="137"/>
                      </a:lnTo>
                      <a:lnTo>
                        <a:pt x="34" y="131"/>
                      </a:lnTo>
                      <a:lnTo>
                        <a:pt x="37" y="125"/>
                      </a:lnTo>
                      <a:lnTo>
                        <a:pt x="39" y="119"/>
                      </a:lnTo>
                      <a:lnTo>
                        <a:pt x="40" y="113"/>
                      </a:lnTo>
                      <a:lnTo>
                        <a:pt x="43" y="106"/>
                      </a:lnTo>
                      <a:lnTo>
                        <a:pt x="44" y="100"/>
                      </a:lnTo>
                      <a:lnTo>
                        <a:pt x="46" y="93"/>
                      </a:lnTo>
                      <a:lnTo>
                        <a:pt x="48" y="87"/>
                      </a:lnTo>
                      <a:lnTo>
                        <a:pt x="49" y="80"/>
                      </a:lnTo>
                      <a:lnTo>
                        <a:pt x="51" y="73"/>
                      </a:lnTo>
                      <a:lnTo>
                        <a:pt x="52" y="66"/>
                      </a:lnTo>
                      <a:lnTo>
                        <a:pt x="54" y="60"/>
                      </a:lnTo>
                      <a:lnTo>
                        <a:pt x="55" y="53"/>
                      </a:lnTo>
                      <a:lnTo>
                        <a:pt x="57" y="46"/>
                      </a:lnTo>
                      <a:lnTo>
                        <a:pt x="58" y="40"/>
                      </a:lnTo>
                      <a:lnTo>
                        <a:pt x="59" y="33"/>
                      </a:lnTo>
                      <a:lnTo>
                        <a:pt x="61" y="26"/>
                      </a:lnTo>
                      <a:lnTo>
                        <a:pt x="61" y="20"/>
                      </a:lnTo>
                      <a:lnTo>
                        <a:pt x="62" y="13"/>
                      </a:lnTo>
                      <a:lnTo>
                        <a:pt x="64" y="6"/>
                      </a:lnTo>
                      <a:lnTo>
                        <a:pt x="64" y="0"/>
                      </a:lnTo>
                      <a:lnTo>
                        <a:pt x="72" y="2"/>
                      </a:lnTo>
                      <a:lnTo>
                        <a:pt x="71" y="9"/>
                      </a:lnTo>
                      <a:lnTo>
                        <a:pt x="70" y="15"/>
                      </a:lnTo>
                      <a:lnTo>
                        <a:pt x="69" y="22"/>
                      </a:lnTo>
                      <a:lnTo>
                        <a:pt x="68" y="28"/>
                      </a:lnTo>
                      <a:lnTo>
                        <a:pt x="67" y="35"/>
                      </a:lnTo>
                      <a:lnTo>
                        <a:pt x="65" y="42"/>
                      </a:lnTo>
                      <a:lnTo>
                        <a:pt x="64" y="49"/>
                      </a:lnTo>
                      <a:lnTo>
                        <a:pt x="63" y="56"/>
                      </a:lnTo>
                      <a:lnTo>
                        <a:pt x="61" y="62"/>
                      </a:lnTo>
                      <a:lnTo>
                        <a:pt x="60" y="69"/>
                      </a:lnTo>
                      <a:lnTo>
                        <a:pt x="58" y="76"/>
                      </a:lnTo>
                      <a:lnTo>
                        <a:pt x="57" y="83"/>
                      </a:lnTo>
                      <a:lnTo>
                        <a:pt x="55" y="90"/>
                      </a:lnTo>
                      <a:lnTo>
                        <a:pt x="53" y="96"/>
                      </a:lnTo>
                      <a:lnTo>
                        <a:pt x="52" y="103"/>
                      </a:lnTo>
                      <a:lnTo>
                        <a:pt x="49" y="110"/>
                      </a:lnTo>
                      <a:lnTo>
                        <a:pt x="48" y="117"/>
                      </a:lnTo>
                      <a:lnTo>
                        <a:pt x="46" y="123"/>
                      </a:lnTo>
                      <a:lnTo>
                        <a:pt x="43" y="129"/>
                      </a:lnTo>
                      <a:lnTo>
                        <a:pt x="41" y="136"/>
                      </a:lnTo>
                      <a:lnTo>
                        <a:pt x="39" y="142"/>
                      </a:lnTo>
                      <a:lnTo>
                        <a:pt x="37" y="148"/>
                      </a:lnTo>
                      <a:lnTo>
                        <a:pt x="34" y="154"/>
                      </a:lnTo>
                      <a:lnTo>
                        <a:pt x="31" y="160"/>
                      </a:lnTo>
                      <a:lnTo>
                        <a:pt x="28" y="165"/>
                      </a:lnTo>
                      <a:lnTo>
                        <a:pt x="25" y="171"/>
                      </a:lnTo>
                      <a:lnTo>
                        <a:pt x="23" y="176"/>
                      </a:lnTo>
                      <a:lnTo>
                        <a:pt x="19" y="181"/>
                      </a:lnTo>
                      <a:lnTo>
                        <a:pt x="16" y="186"/>
                      </a:lnTo>
                      <a:lnTo>
                        <a:pt x="13" y="191"/>
                      </a:lnTo>
                      <a:lnTo>
                        <a:pt x="10" y="196"/>
                      </a:lnTo>
                      <a:lnTo>
                        <a:pt x="6" y="200"/>
                      </a:lnTo>
                      <a:lnTo>
                        <a:pt x="4" y="201"/>
                      </a:lnTo>
                      <a:lnTo>
                        <a:pt x="6" y="200"/>
                      </a:lnTo>
                      <a:lnTo>
                        <a:pt x="4" y="201"/>
                      </a:lnTo>
                      <a:lnTo>
                        <a:pt x="3" y="201"/>
                      </a:lnTo>
                      <a:lnTo>
                        <a:pt x="2" y="200"/>
                      </a:lnTo>
                      <a:lnTo>
                        <a:pt x="1" y="199"/>
                      </a:lnTo>
                      <a:lnTo>
                        <a:pt x="0" y="197"/>
                      </a:lnTo>
                      <a:lnTo>
                        <a:pt x="0" y="195"/>
                      </a:lnTo>
                      <a:lnTo>
                        <a:pt x="0" y="193"/>
                      </a:lnTo>
                      <a:lnTo>
                        <a:pt x="1" y="192"/>
                      </a:lnTo>
                      <a:lnTo>
                        <a:pt x="4" y="19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32" name="Freeform 364">
                  <a:extLst>
                    <a:ext uri="{FF2B5EF4-FFF2-40B4-BE49-F238E27FC236}">
                      <a16:creationId xmlns:a16="http://schemas.microsoft.com/office/drawing/2014/main" id="{805E91F0-2A80-DF33-3A9C-EA18AD6860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20" y="3246"/>
                  <a:ext cx="32" cy="75"/>
                </a:xfrm>
                <a:custGeom>
                  <a:avLst/>
                  <a:gdLst>
                    <a:gd name="T0" fmla="*/ 3 w 32"/>
                    <a:gd name="T1" fmla="*/ 74 h 75"/>
                    <a:gd name="T2" fmla="*/ 0 w 32"/>
                    <a:gd name="T3" fmla="*/ 70 h 75"/>
                    <a:gd name="T4" fmla="*/ 0 w 32"/>
                    <a:gd name="T5" fmla="*/ 60 h 75"/>
                    <a:gd name="T6" fmla="*/ 0 w 32"/>
                    <a:gd name="T7" fmla="*/ 52 h 75"/>
                    <a:gd name="T8" fmla="*/ 0 w 32"/>
                    <a:gd name="T9" fmla="*/ 44 h 75"/>
                    <a:gd name="T10" fmla="*/ 0 w 32"/>
                    <a:gd name="T11" fmla="*/ 37 h 75"/>
                    <a:gd name="T12" fmla="*/ 0 w 32"/>
                    <a:gd name="T13" fmla="*/ 31 h 75"/>
                    <a:gd name="T14" fmla="*/ 1 w 32"/>
                    <a:gd name="T15" fmla="*/ 25 h 75"/>
                    <a:gd name="T16" fmla="*/ 2 w 32"/>
                    <a:gd name="T17" fmla="*/ 20 h 75"/>
                    <a:gd name="T18" fmla="*/ 3 w 32"/>
                    <a:gd name="T19" fmla="*/ 16 h 75"/>
                    <a:gd name="T20" fmla="*/ 4 w 32"/>
                    <a:gd name="T21" fmla="*/ 11 h 75"/>
                    <a:gd name="T22" fmla="*/ 7 w 32"/>
                    <a:gd name="T23" fmla="*/ 8 h 75"/>
                    <a:gd name="T24" fmla="*/ 10 w 32"/>
                    <a:gd name="T25" fmla="*/ 5 h 75"/>
                    <a:gd name="T26" fmla="*/ 14 w 32"/>
                    <a:gd name="T27" fmla="*/ 3 h 75"/>
                    <a:gd name="T28" fmla="*/ 18 w 32"/>
                    <a:gd name="T29" fmla="*/ 1 h 75"/>
                    <a:gd name="T30" fmla="*/ 21 w 32"/>
                    <a:gd name="T31" fmla="*/ 0 h 75"/>
                    <a:gd name="T32" fmla="*/ 26 w 32"/>
                    <a:gd name="T33" fmla="*/ 0 h 75"/>
                    <a:gd name="T34" fmla="*/ 31 w 32"/>
                    <a:gd name="T35" fmla="*/ 0 h 75"/>
                    <a:gd name="T36" fmla="*/ 31 w 32"/>
                    <a:gd name="T37" fmla="*/ 10 h 75"/>
                    <a:gd name="T38" fmla="*/ 27 w 32"/>
                    <a:gd name="T39" fmla="*/ 10 h 75"/>
                    <a:gd name="T40" fmla="*/ 22 w 32"/>
                    <a:gd name="T41" fmla="*/ 11 h 75"/>
                    <a:gd name="T42" fmla="*/ 19 w 32"/>
                    <a:gd name="T43" fmla="*/ 11 h 75"/>
                    <a:gd name="T44" fmla="*/ 16 w 32"/>
                    <a:gd name="T45" fmla="*/ 12 h 75"/>
                    <a:gd name="T46" fmla="*/ 14 w 32"/>
                    <a:gd name="T47" fmla="*/ 14 h 75"/>
                    <a:gd name="T48" fmla="*/ 13 w 32"/>
                    <a:gd name="T49" fmla="*/ 15 h 75"/>
                    <a:gd name="T50" fmla="*/ 11 w 32"/>
                    <a:gd name="T51" fmla="*/ 17 h 75"/>
                    <a:gd name="T52" fmla="*/ 11 w 32"/>
                    <a:gd name="T53" fmla="*/ 19 h 75"/>
                    <a:gd name="T54" fmla="*/ 10 w 32"/>
                    <a:gd name="T55" fmla="*/ 23 h 75"/>
                    <a:gd name="T56" fmla="*/ 9 w 32"/>
                    <a:gd name="T57" fmla="*/ 27 h 75"/>
                    <a:gd name="T58" fmla="*/ 8 w 32"/>
                    <a:gd name="T59" fmla="*/ 32 h 75"/>
                    <a:gd name="T60" fmla="*/ 8 w 32"/>
                    <a:gd name="T61" fmla="*/ 37 h 75"/>
                    <a:gd name="T62" fmla="*/ 8 w 32"/>
                    <a:gd name="T63" fmla="*/ 44 h 75"/>
                    <a:gd name="T64" fmla="*/ 8 w 32"/>
                    <a:gd name="T65" fmla="*/ 52 h 75"/>
                    <a:gd name="T66" fmla="*/ 8 w 32"/>
                    <a:gd name="T67" fmla="*/ 60 h 75"/>
                    <a:gd name="T68" fmla="*/ 8 w 32"/>
                    <a:gd name="T69" fmla="*/ 69 h 75"/>
                    <a:gd name="T70" fmla="*/ 7 w 32"/>
                    <a:gd name="T71" fmla="*/ 65 h 75"/>
                    <a:gd name="T72" fmla="*/ 8 w 32"/>
                    <a:gd name="T73" fmla="*/ 69 h 75"/>
                    <a:gd name="T74" fmla="*/ 8 w 32"/>
                    <a:gd name="T75" fmla="*/ 71 h 75"/>
                    <a:gd name="T76" fmla="*/ 7 w 32"/>
                    <a:gd name="T77" fmla="*/ 73 h 75"/>
                    <a:gd name="T78" fmla="*/ 6 w 32"/>
                    <a:gd name="T79" fmla="*/ 74 h 75"/>
                    <a:gd name="T80" fmla="*/ 4 w 32"/>
                    <a:gd name="T81" fmla="*/ 74 h 75"/>
                    <a:gd name="T82" fmla="*/ 4 w 32"/>
                    <a:gd name="T83" fmla="*/ 74 h 75"/>
                    <a:gd name="T84" fmla="*/ 2 w 32"/>
                    <a:gd name="T85" fmla="*/ 73 h 75"/>
                    <a:gd name="T86" fmla="*/ 1 w 32"/>
                    <a:gd name="T87" fmla="*/ 72 h 75"/>
                    <a:gd name="T88" fmla="*/ 0 w 32"/>
                    <a:gd name="T89" fmla="*/ 70 h 75"/>
                    <a:gd name="T90" fmla="*/ 3 w 32"/>
                    <a:gd name="T91" fmla="*/ 7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2" h="75">
                      <a:moveTo>
                        <a:pt x="3" y="74"/>
                      </a:moveTo>
                      <a:lnTo>
                        <a:pt x="0" y="70"/>
                      </a:lnTo>
                      <a:lnTo>
                        <a:pt x="0" y="60"/>
                      </a:lnTo>
                      <a:lnTo>
                        <a:pt x="0" y="52"/>
                      </a:lnTo>
                      <a:lnTo>
                        <a:pt x="0" y="44"/>
                      </a:lnTo>
                      <a:lnTo>
                        <a:pt x="0" y="37"/>
                      </a:lnTo>
                      <a:lnTo>
                        <a:pt x="0" y="31"/>
                      </a:lnTo>
                      <a:lnTo>
                        <a:pt x="1" y="25"/>
                      </a:lnTo>
                      <a:lnTo>
                        <a:pt x="2" y="20"/>
                      </a:lnTo>
                      <a:lnTo>
                        <a:pt x="3" y="16"/>
                      </a:lnTo>
                      <a:lnTo>
                        <a:pt x="4" y="11"/>
                      </a:lnTo>
                      <a:lnTo>
                        <a:pt x="7" y="8"/>
                      </a:lnTo>
                      <a:lnTo>
                        <a:pt x="10" y="5"/>
                      </a:lnTo>
                      <a:lnTo>
                        <a:pt x="14" y="3"/>
                      </a:lnTo>
                      <a:lnTo>
                        <a:pt x="18" y="1"/>
                      </a:lnTo>
                      <a:lnTo>
                        <a:pt x="21" y="0"/>
                      </a:lnTo>
                      <a:lnTo>
                        <a:pt x="26" y="0"/>
                      </a:lnTo>
                      <a:lnTo>
                        <a:pt x="31" y="0"/>
                      </a:lnTo>
                      <a:lnTo>
                        <a:pt x="31" y="10"/>
                      </a:lnTo>
                      <a:lnTo>
                        <a:pt x="27" y="10"/>
                      </a:lnTo>
                      <a:lnTo>
                        <a:pt x="22" y="11"/>
                      </a:lnTo>
                      <a:lnTo>
                        <a:pt x="19" y="11"/>
                      </a:lnTo>
                      <a:lnTo>
                        <a:pt x="16" y="12"/>
                      </a:lnTo>
                      <a:lnTo>
                        <a:pt x="14" y="14"/>
                      </a:lnTo>
                      <a:lnTo>
                        <a:pt x="13" y="15"/>
                      </a:lnTo>
                      <a:lnTo>
                        <a:pt x="11" y="17"/>
                      </a:lnTo>
                      <a:lnTo>
                        <a:pt x="11" y="19"/>
                      </a:lnTo>
                      <a:lnTo>
                        <a:pt x="10" y="23"/>
                      </a:lnTo>
                      <a:lnTo>
                        <a:pt x="9" y="27"/>
                      </a:lnTo>
                      <a:lnTo>
                        <a:pt x="8" y="32"/>
                      </a:lnTo>
                      <a:lnTo>
                        <a:pt x="8" y="37"/>
                      </a:lnTo>
                      <a:lnTo>
                        <a:pt x="8" y="44"/>
                      </a:lnTo>
                      <a:lnTo>
                        <a:pt x="8" y="52"/>
                      </a:lnTo>
                      <a:lnTo>
                        <a:pt x="8" y="60"/>
                      </a:lnTo>
                      <a:lnTo>
                        <a:pt x="8" y="69"/>
                      </a:lnTo>
                      <a:lnTo>
                        <a:pt x="7" y="65"/>
                      </a:lnTo>
                      <a:lnTo>
                        <a:pt x="8" y="69"/>
                      </a:lnTo>
                      <a:lnTo>
                        <a:pt x="8" y="71"/>
                      </a:lnTo>
                      <a:lnTo>
                        <a:pt x="7" y="73"/>
                      </a:lnTo>
                      <a:lnTo>
                        <a:pt x="6" y="74"/>
                      </a:lnTo>
                      <a:lnTo>
                        <a:pt x="4" y="74"/>
                      </a:lnTo>
                      <a:lnTo>
                        <a:pt x="4" y="74"/>
                      </a:lnTo>
                      <a:lnTo>
                        <a:pt x="2" y="73"/>
                      </a:lnTo>
                      <a:lnTo>
                        <a:pt x="1" y="72"/>
                      </a:lnTo>
                      <a:lnTo>
                        <a:pt x="0" y="70"/>
                      </a:lnTo>
                      <a:lnTo>
                        <a:pt x="3" y="7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33" name="Freeform 365">
                  <a:extLst>
                    <a:ext uri="{FF2B5EF4-FFF2-40B4-BE49-F238E27FC236}">
                      <a16:creationId xmlns:a16="http://schemas.microsoft.com/office/drawing/2014/main" id="{98A210E8-1EC2-6075-1BE8-53B3E6D1DD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23" y="3311"/>
                  <a:ext cx="159" cy="34"/>
                </a:xfrm>
                <a:custGeom>
                  <a:avLst/>
                  <a:gdLst>
                    <a:gd name="T0" fmla="*/ 154 w 159"/>
                    <a:gd name="T1" fmla="*/ 33 h 34"/>
                    <a:gd name="T2" fmla="*/ 143 w 159"/>
                    <a:gd name="T3" fmla="*/ 33 h 34"/>
                    <a:gd name="T4" fmla="*/ 131 w 159"/>
                    <a:gd name="T5" fmla="*/ 33 h 34"/>
                    <a:gd name="T6" fmla="*/ 119 w 159"/>
                    <a:gd name="T7" fmla="*/ 33 h 34"/>
                    <a:gd name="T8" fmla="*/ 108 w 159"/>
                    <a:gd name="T9" fmla="*/ 33 h 34"/>
                    <a:gd name="T10" fmla="*/ 97 w 159"/>
                    <a:gd name="T11" fmla="*/ 32 h 34"/>
                    <a:gd name="T12" fmla="*/ 86 w 159"/>
                    <a:gd name="T13" fmla="*/ 32 h 34"/>
                    <a:gd name="T14" fmla="*/ 75 w 159"/>
                    <a:gd name="T15" fmla="*/ 31 h 34"/>
                    <a:gd name="T16" fmla="*/ 65 w 159"/>
                    <a:gd name="T17" fmla="*/ 30 h 34"/>
                    <a:gd name="T18" fmla="*/ 55 w 159"/>
                    <a:gd name="T19" fmla="*/ 29 h 34"/>
                    <a:gd name="T20" fmla="*/ 46 w 159"/>
                    <a:gd name="T21" fmla="*/ 27 h 34"/>
                    <a:gd name="T22" fmla="*/ 36 w 159"/>
                    <a:gd name="T23" fmla="*/ 25 h 34"/>
                    <a:gd name="T24" fmla="*/ 28 w 159"/>
                    <a:gd name="T25" fmla="*/ 23 h 34"/>
                    <a:gd name="T26" fmla="*/ 21 w 159"/>
                    <a:gd name="T27" fmla="*/ 20 h 34"/>
                    <a:gd name="T28" fmla="*/ 13 w 159"/>
                    <a:gd name="T29" fmla="*/ 17 h 34"/>
                    <a:gd name="T30" fmla="*/ 6 w 159"/>
                    <a:gd name="T31" fmla="*/ 13 h 34"/>
                    <a:gd name="T32" fmla="*/ 0 w 159"/>
                    <a:gd name="T33" fmla="*/ 9 h 34"/>
                    <a:gd name="T34" fmla="*/ 6 w 159"/>
                    <a:gd name="T35" fmla="*/ 2 h 34"/>
                    <a:gd name="T36" fmla="*/ 12 w 159"/>
                    <a:gd name="T37" fmla="*/ 6 h 34"/>
                    <a:gd name="T38" fmla="*/ 19 w 159"/>
                    <a:gd name="T39" fmla="*/ 9 h 34"/>
                    <a:gd name="T40" fmla="*/ 26 w 159"/>
                    <a:gd name="T41" fmla="*/ 12 h 34"/>
                    <a:gd name="T42" fmla="*/ 34 w 159"/>
                    <a:gd name="T43" fmla="*/ 14 h 34"/>
                    <a:gd name="T44" fmla="*/ 43 w 159"/>
                    <a:gd name="T45" fmla="*/ 16 h 34"/>
                    <a:gd name="T46" fmla="*/ 52 w 159"/>
                    <a:gd name="T47" fmla="*/ 18 h 34"/>
                    <a:gd name="T48" fmla="*/ 61 w 159"/>
                    <a:gd name="T49" fmla="*/ 19 h 34"/>
                    <a:gd name="T50" fmla="*/ 71 w 159"/>
                    <a:gd name="T51" fmla="*/ 20 h 34"/>
                    <a:gd name="T52" fmla="*/ 81 w 159"/>
                    <a:gd name="T53" fmla="*/ 21 h 34"/>
                    <a:gd name="T54" fmla="*/ 92 w 159"/>
                    <a:gd name="T55" fmla="*/ 22 h 34"/>
                    <a:gd name="T56" fmla="*/ 103 w 159"/>
                    <a:gd name="T57" fmla="*/ 22 h 34"/>
                    <a:gd name="T58" fmla="*/ 114 w 159"/>
                    <a:gd name="T59" fmla="*/ 22 h 34"/>
                    <a:gd name="T60" fmla="*/ 125 w 159"/>
                    <a:gd name="T61" fmla="*/ 22 h 34"/>
                    <a:gd name="T62" fmla="*/ 137 w 159"/>
                    <a:gd name="T63" fmla="*/ 22 h 34"/>
                    <a:gd name="T64" fmla="*/ 148 w 159"/>
                    <a:gd name="T65" fmla="*/ 22 h 34"/>
                    <a:gd name="T66" fmla="*/ 151 w 159"/>
                    <a:gd name="T67" fmla="*/ 30 h 34"/>
                    <a:gd name="T68" fmla="*/ 156 w 159"/>
                    <a:gd name="T69" fmla="*/ 23 h 34"/>
                    <a:gd name="T70" fmla="*/ 158 w 159"/>
                    <a:gd name="T71" fmla="*/ 26 h 34"/>
                    <a:gd name="T72" fmla="*/ 158 w 159"/>
                    <a:gd name="T73" fmla="*/ 29 h 34"/>
                    <a:gd name="T74" fmla="*/ 156 w 159"/>
                    <a:gd name="T75" fmla="*/ 32 h 34"/>
                    <a:gd name="T76" fmla="*/ 158 w 159"/>
                    <a:gd name="T77" fmla="*/ 2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59" h="34">
                      <a:moveTo>
                        <a:pt x="158" y="25"/>
                      </a:moveTo>
                      <a:lnTo>
                        <a:pt x="154" y="33"/>
                      </a:lnTo>
                      <a:lnTo>
                        <a:pt x="148" y="33"/>
                      </a:lnTo>
                      <a:lnTo>
                        <a:pt x="143" y="33"/>
                      </a:lnTo>
                      <a:lnTo>
                        <a:pt x="137" y="33"/>
                      </a:lnTo>
                      <a:lnTo>
                        <a:pt x="131" y="33"/>
                      </a:lnTo>
                      <a:lnTo>
                        <a:pt x="125" y="33"/>
                      </a:lnTo>
                      <a:lnTo>
                        <a:pt x="119" y="33"/>
                      </a:lnTo>
                      <a:lnTo>
                        <a:pt x="114" y="33"/>
                      </a:lnTo>
                      <a:lnTo>
                        <a:pt x="108" y="33"/>
                      </a:lnTo>
                      <a:lnTo>
                        <a:pt x="103" y="32"/>
                      </a:lnTo>
                      <a:lnTo>
                        <a:pt x="97" y="32"/>
                      </a:lnTo>
                      <a:lnTo>
                        <a:pt x="91" y="32"/>
                      </a:lnTo>
                      <a:lnTo>
                        <a:pt x="86" y="32"/>
                      </a:lnTo>
                      <a:lnTo>
                        <a:pt x="81" y="31"/>
                      </a:lnTo>
                      <a:lnTo>
                        <a:pt x="75" y="31"/>
                      </a:lnTo>
                      <a:lnTo>
                        <a:pt x="71" y="31"/>
                      </a:lnTo>
                      <a:lnTo>
                        <a:pt x="65" y="30"/>
                      </a:lnTo>
                      <a:lnTo>
                        <a:pt x="60" y="30"/>
                      </a:lnTo>
                      <a:lnTo>
                        <a:pt x="55" y="29"/>
                      </a:lnTo>
                      <a:lnTo>
                        <a:pt x="51" y="28"/>
                      </a:lnTo>
                      <a:lnTo>
                        <a:pt x="46" y="27"/>
                      </a:lnTo>
                      <a:lnTo>
                        <a:pt x="42" y="26"/>
                      </a:lnTo>
                      <a:lnTo>
                        <a:pt x="36" y="25"/>
                      </a:lnTo>
                      <a:lnTo>
                        <a:pt x="33" y="24"/>
                      </a:lnTo>
                      <a:lnTo>
                        <a:pt x="28" y="23"/>
                      </a:lnTo>
                      <a:lnTo>
                        <a:pt x="24" y="22"/>
                      </a:lnTo>
                      <a:lnTo>
                        <a:pt x="21" y="20"/>
                      </a:lnTo>
                      <a:lnTo>
                        <a:pt x="17" y="19"/>
                      </a:lnTo>
                      <a:lnTo>
                        <a:pt x="13" y="17"/>
                      </a:lnTo>
                      <a:lnTo>
                        <a:pt x="9" y="15"/>
                      </a:lnTo>
                      <a:lnTo>
                        <a:pt x="6" y="13"/>
                      </a:lnTo>
                      <a:lnTo>
                        <a:pt x="3" y="11"/>
                      </a:lnTo>
                      <a:lnTo>
                        <a:pt x="0" y="9"/>
                      </a:lnTo>
                      <a:lnTo>
                        <a:pt x="4" y="0"/>
                      </a:lnTo>
                      <a:lnTo>
                        <a:pt x="6" y="2"/>
                      </a:lnTo>
                      <a:lnTo>
                        <a:pt x="9" y="4"/>
                      </a:lnTo>
                      <a:lnTo>
                        <a:pt x="12" y="6"/>
                      </a:lnTo>
                      <a:lnTo>
                        <a:pt x="15" y="7"/>
                      </a:lnTo>
                      <a:lnTo>
                        <a:pt x="19" y="9"/>
                      </a:lnTo>
                      <a:lnTo>
                        <a:pt x="23" y="10"/>
                      </a:lnTo>
                      <a:lnTo>
                        <a:pt x="26" y="12"/>
                      </a:lnTo>
                      <a:lnTo>
                        <a:pt x="30" y="13"/>
                      </a:lnTo>
                      <a:lnTo>
                        <a:pt x="34" y="14"/>
                      </a:lnTo>
                      <a:lnTo>
                        <a:pt x="38" y="15"/>
                      </a:lnTo>
                      <a:lnTo>
                        <a:pt x="43" y="16"/>
                      </a:lnTo>
                      <a:lnTo>
                        <a:pt x="47" y="17"/>
                      </a:lnTo>
                      <a:lnTo>
                        <a:pt x="52" y="18"/>
                      </a:lnTo>
                      <a:lnTo>
                        <a:pt x="56" y="18"/>
                      </a:lnTo>
                      <a:lnTo>
                        <a:pt x="61" y="19"/>
                      </a:lnTo>
                      <a:lnTo>
                        <a:pt x="66" y="20"/>
                      </a:lnTo>
                      <a:lnTo>
                        <a:pt x="71" y="20"/>
                      </a:lnTo>
                      <a:lnTo>
                        <a:pt x="76" y="21"/>
                      </a:lnTo>
                      <a:lnTo>
                        <a:pt x="81" y="21"/>
                      </a:lnTo>
                      <a:lnTo>
                        <a:pt x="87" y="22"/>
                      </a:lnTo>
                      <a:lnTo>
                        <a:pt x="92" y="22"/>
                      </a:lnTo>
                      <a:lnTo>
                        <a:pt x="97" y="22"/>
                      </a:lnTo>
                      <a:lnTo>
                        <a:pt x="103" y="22"/>
                      </a:lnTo>
                      <a:lnTo>
                        <a:pt x="108" y="22"/>
                      </a:lnTo>
                      <a:lnTo>
                        <a:pt x="114" y="22"/>
                      </a:lnTo>
                      <a:lnTo>
                        <a:pt x="119" y="22"/>
                      </a:lnTo>
                      <a:lnTo>
                        <a:pt x="125" y="22"/>
                      </a:lnTo>
                      <a:lnTo>
                        <a:pt x="131" y="22"/>
                      </a:lnTo>
                      <a:lnTo>
                        <a:pt x="137" y="22"/>
                      </a:lnTo>
                      <a:lnTo>
                        <a:pt x="143" y="22"/>
                      </a:lnTo>
                      <a:lnTo>
                        <a:pt x="148" y="22"/>
                      </a:lnTo>
                      <a:lnTo>
                        <a:pt x="154" y="22"/>
                      </a:lnTo>
                      <a:lnTo>
                        <a:pt x="151" y="30"/>
                      </a:lnTo>
                      <a:lnTo>
                        <a:pt x="154" y="22"/>
                      </a:lnTo>
                      <a:lnTo>
                        <a:pt x="156" y="23"/>
                      </a:lnTo>
                      <a:lnTo>
                        <a:pt x="157" y="24"/>
                      </a:lnTo>
                      <a:lnTo>
                        <a:pt x="158" y="26"/>
                      </a:lnTo>
                      <a:lnTo>
                        <a:pt x="158" y="27"/>
                      </a:lnTo>
                      <a:lnTo>
                        <a:pt x="158" y="29"/>
                      </a:lnTo>
                      <a:lnTo>
                        <a:pt x="157" y="31"/>
                      </a:lnTo>
                      <a:lnTo>
                        <a:pt x="156" y="32"/>
                      </a:lnTo>
                      <a:lnTo>
                        <a:pt x="154" y="33"/>
                      </a:lnTo>
                      <a:lnTo>
                        <a:pt x="158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34" name="Freeform 366">
                  <a:extLst>
                    <a:ext uri="{FF2B5EF4-FFF2-40B4-BE49-F238E27FC236}">
                      <a16:creationId xmlns:a16="http://schemas.microsoft.com/office/drawing/2014/main" id="{360B37B4-353D-271D-8CD0-83746B4B54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70" y="3269"/>
                  <a:ext cx="24" cy="73"/>
                </a:xfrm>
                <a:custGeom>
                  <a:avLst/>
                  <a:gdLst>
                    <a:gd name="T0" fmla="*/ 20 w 24"/>
                    <a:gd name="T1" fmla="*/ 10 h 73"/>
                    <a:gd name="T2" fmla="*/ 23 w 24"/>
                    <a:gd name="T3" fmla="*/ 8 h 73"/>
                    <a:gd name="T4" fmla="*/ 21 w 24"/>
                    <a:gd name="T5" fmla="*/ 10 h 73"/>
                    <a:gd name="T6" fmla="*/ 20 w 24"/>
                    <a:gd name="T7" fmla="*/ 13 h 73"/>
                    <a:gd name="T8" fmla="*/ 18 w 24"/>
                    <a:gd name="T9" fmla="*/ 16 h 73"/>
                    <a:gd name="T10" fmla="*/ 17 w 24"/>
                    <a:gd name="T11" fmla="*/ 20 h 73"/>
                    <a:gd name="T12" fmla="*/ 16 w 24"/>
                    <a:gd name="T13" fmla="*/ 23 h 73"/>
                    <a:gd name="T14" fmla="*/ 14 w 24"/>
                    <a:gd name="T15" fmla="*/ 27 h 73"/>
                    <a:gd name="T16" fmla="*/ 13 w 24"/>
                    <a:gd name="T17" fmla="*/ 32 h 73"/>
                    <a:gd name="T18" fmla="*/ 12 w 24"/>
                    <a:gd name="T19" fmla="*/ 36 h 73"/>
                    <a:gd name="T20" fmla="*/ 10 w 24"/>
                    <a:gd name="T21" fmla="*/ 41 h 73"/>
                    <a:gd name="T22" fmla="*/ 10 w 24"/>
                    <a:gd name="T23" fmla="*/ 45 h 73"/>
                    <a:gd name="T24" fmla="*/ 9 w 24"/>
                    <a:gd name="T25" fmla="*/ 49 h 73"/>
                    <a:gd name="T26" fmla="*/ 9 w 24"/>
                    <a:gd name="T27" fmla="*/ 53 h 73"/>
                    <a:gd name="T28" fmla="*/ 9 w 24"/>
                    <a:gd name="T29" fmla="*/ 57 h 73"/>
                    <a:gd name="T30" fmla="*/ 9 w 24"/>
                    <a:gd name="T31" fmla="*/ 61 h 73"/>
                    <a:gd name="T32" fmla="*/ 10 w 24"/>
                    <a:gd name="T33" fmla="*/ 64 h 73"/>
                    <a:gd name="T34" fmla="*/ 10 w 24"/>
                    <a:gd name="T35" fmla="*/ 67 h 73"/>
                    <a:gd name="T36" fmla="*/ 4 w 24"/>
                    <a:gd name="T37" fmla="*/ 72 h 73"/>
                    <a:gd name="T38" fmla="*/ 2 w 24"/>
                    <a:gd name="T39" fmla="*/ 67 h 73"/>
                    <a:gd name="T40" fmla="*/ 1 w 24"/>
                    <a:gd name="T41" fmla="*/ 62 h 73"/>
                    <a:gd name="T42" fmla="*/ 0 w 24"/>
                    <a:gd name="T43" fmla="*/ 58 h 73"/>
                    <a:gd name="T44" fmla="*/ 0 w 24"/>
                    <a:gd name="T45" fmla="*/ 53 h 73"/>
                    <a:gd name="T46" fmla="*/ 1 w 24"/>
                    <a:gd name="T47" fmla="*/ 48 h 73"/>
                    <a:gd name="T48" fmla="*/ 2 w 24"/>
                    <a:gd name="T49" fmla="*/ 43 h 73"/>
                    <a:gd name="T50" fmla="*/ 3 w 24"/>
                    <a:gd name="T51" fmla="*/ 38 h 73"/>
                    <a:gd name="T52" fmla="*/ 4 w 24"/>
                    <a:gd name="T53" fmla="*/ 33 h 73"/>
                    <a:gd name="T54" fmla="*/ 5 w 24"/>
                    <a:gd name="T55" fmla="*/ 28 h 73"/>
                    <a:gd name="T56" fmla="*/ 7 w 24"/>
                    <a:gd name="T57" fmla="*/ 24 h 73"/>
                    <a:gd name="T58" fmla="*/ 8 w 24"/>
                    <a:gd name="T59" fmla="*/ 19 h 73"/>
                    <a:gd name="T60" fmla="*/ 10 w 24"/>
                    <a:gd name="T61" fmla="*/ 15 h 73"/>
                    <a:gd name="T62" fmla="*/ 12 w 24"/>
                    <a:gd name="T63" fmla="*/ 11 h 73"/>
                    <a:gd name="T64" fmla="*/ 14 w 24"/>
                    <a:gd name="T65" fmla="*/ 8 h 73"/>
                    <a:gd name="T66" fmla="*/ 15 w 24"/>
                    <a:gd name="T67" fmla="*/ 4 h 73"/>
                    <a:gd name="T68" fmla="*/ 17 w 24"/>
                    <a:gd name="T69" fmla="*/ 2 h 73"/>
                    <a:gd name="T70" fmla="*/ 20 w 24"/>
                    <a:gd name="T71" fmla="*/ 0 h 73"/>
                    <a:gd name="T72" fmla="*/ 17 w 24"/>
                    <a:gd name="T73" fmla="*/ 2 h 73"/>
                    <a:gd name="T74" fmla="*/ 18 w 24"/>
                    <a:gd name="T75" fmla="*/ 0 h 73"/>
                    <a:gd name="T76" fmla="*/ 20 w 24"/>
                    <a:gd name="T77" fmla="*/ 0 h 73"/>
                    <a:gd name="T78" fmla="*/ 21 w 24"/>
                    <a:gd name="T79" fmla="*/ 0 h 73"/>
                    <a:gd name="T80" fmla="*/ 22 w 24"/>
                    <a:gd name="T81" fmla="*/ 1 h 73"/>
                    <a:gd name="T82" fmla="*/ 23 w 24"/>
                    <a:gd name="T83" fmla="*/ 3 h 73"/>
                    <a:gd name="T84" fmla="*/ 23 w 24"/>
                    <a:gd name="T85" fmla="*/ 5 h 73"/>
                    <a:gd name="T86" fmla="*/ 23 w 24"/>
                    <a:gd name="T87" fmla="*/ 6 h 73"/>
                    <a:gd name="T88" fmla="*/ 23 w 24"/>
                    <a:gd name="T89" fmla="*/ 8 h 73"/>
                    <a:gd name="T90" fmla="*/ 20 w 24"/>
                    <a:gd name="T91" fmla="*/ 10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4" h="73">
                      <a:moveTo>
                        <a:pt x="20" y="10"/>
                      </a:moveTo>
                      <a:lnTo>
                        <a:pt x="23" y="8"/>
                      </a:lnTo>
                      <a:lnTo>
                        <a:pt x="21" y="10"/>
                      </a:lnTo>
                      <a:lnTo>
                        <a:pt x="20" y="13"/>
                      </a:lnTo>
                      <a:lnTo>
                        <a:pt x="18" y="16"/>
                      </a:lnTo>
                      <a:lnTo>
                        <a:pt x="17" y="20"/>
                      </a:lnTo>
                      <a:lnTo>
                        <a:pt x="16" y="23"/>
                      </a:lnTo>
                      <a:lnTo>
                        <a:pt x="14" y="27"/>
                      </a:lnTo>
                      <a:lnTo>
                        <a:pt x="13" y="32"/>
                      </a:lnTo>
                      <a:lnTo>
                        <a:pt x="12" y="36"/>
                      </a:lnTo>
                      <a:lnTo>
                        <a:pt x="10" y="41"/>
                      </a:lnTo>
                      <a:lnTo>
                        <a:pt x="10" y="45"/>
                      </a:lnTo>
                      <a:lnTo>
                        <a:pt x="9" y="49"/>
                      </a:lnTo>
                      <a:lnTo>
                        <a:pt x="9" y="53"/>
                      </a:lnTo>
                      <a:lnTo>
                        <a:pt x="9" y="57"/>
                      </a:lnTo>
                      <a:lnTo>
                        <a:pt x="9" y="61"/>
                      </a:lnTo>
                      <a:lnTo>
                        <a:pt x="10" y="64"/>
                      </a:lnTo>
                      <a:lnTo>
                        <a:pt x="10" y="67"/>
                      </a:lnTo>
                      <a:lnTo>
                        <a:pt x="4" y="72"/>
                      </a:lnTo>
                      <a:lnTo>
                        <a:pt x="2" y="67"/>
                      </a:lnTo>
                      <a:lnTo>
                        <a:pt x="1" y="62"/>
                      </a:lnTo>
                      <a:lnTo>
                        <a:pt x="0" y="58"/>
                      </a:lnTo>
                      <a:lnTo>
                        <a:pt x="0" y="53"/>
                      </a:lnTo>
                      <a:lnTo>
                        <a:pt x="1" y="48"/>
                      </a:lnTo>
                      <a:lnTo>
                        <a:pt x="2" y="43"/>
                      </a:lnTo>
                      <a:lnTo>
                        <a:pt x="3" y="38"/>
                      </a:lnTo>
                      <a:lnTo>
                        <a:pt x="4" y="33"/>
                      </a:lnTo>
                      <a:lnTo>
                        <a:pt x="5" y="28"/>
                      </a:lnTo>
                      <a:lnTo>
                        <a:pt x="7" y="24"/>
                      </a:lnTo>
                      <a:lnTo>
                        <a:pt x="8" y="19"/>
                      </a:lnTo>
                      <a:lnTo>
                        <a:pt x="10" y="15"/>
                      </a:lnTo>
                      <a:lnTo>
                        <a:pt x="12" y="11"/>
                      </a:lnTo>
                      <a:lnTo>
                        <a:pt x="14" y="8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20" y="0"/>
                      </a:lnTo>
                      <a:lnTo>
                        <a:pt x="17" y="2"/>
                      </a:lnTo>
                      <a:lnTo>
                        <a:pt x="18" y="0"/>
                      </a:lnTo>
                      <a:lnTo>
                        <a:pt x="20" y="0"/>
                      </a:lnTo>
                      <a:lnTo>
                        <a:pt x="21" y="0"/>
                      </a:lnTo>
                      <a:lnTo>
                        <a:pt x="22" y="1"/>
                      </a:lnTo>
                      <a:lnTo>
                        <a:pt x="23" y="3"/>
                      </a:lnTo>
                      <a:lnTo>
                        <a:pt x="23" y="5"/>
                      </a:lnTo>
                      <a:lnTo>
                        <a:pt x="23" y="6"/>
                      </a:lnTo>
                      <a:lnTo>
                        <a:pt x="23" y="8"/>
                      </a:lnTo>
                      <a:lnTo>
                        <a:pt x="20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35" name="Freeform 367">
                  <a:extLst>
                    <a:ext uri="{FF2B5EF4-FFF2-40B4-BE49-F238E27FC236}">
                      <a16:creationId xmlns:a16="http://schemas.microsoft.com/office/drawing/2014/main" id="{1DD08B0F-A5C3-6BEE-C345-5FF9E11DD5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90" y="3269"/>
                  <a:ext cx="32" cy="18"/>
                </a:xfrm>
                <a:custGeom>
                  <a:avLst/>
                  <a:gdLst>
                    <a:gd name="T0" fmla="*/ 30 w 32"/>
                    <a:gd name="T1" fmla="*/ 14 h 18"/>
                    <a:gd name="T2" fmla="*/ 25 w 32"/>
                    <a:gd name="T3" fmla="*/ 17 h 18"/>
                    <a:gd name="T4" fmla="*/ 23 w 32"/>
                    <a:gd name="T5" fmla="*/ 15 h 18"/>
                    <a:gd name="T6" fmla="*/ 20 w 32"/>
                    <a:gd name="T7" fmla="*/ 14 h 18"/>
                    <a:gd name="T8" fmla="*/ 17 w 32"/>
                    <a:gd name="T9" fmla="*/ 13 h 18"/>
                    <a:gd name="T10" fmla="*/ 13 w 32"/>
                    <a:gd name="T11" fmla="*/ 12 h 18"/>
                    <a:gd name="T12" fmla="*/ 10 w 32"/>
                    <a:gd name="T13" fmla="*/ 11 h 18"/>
                    <a:gd name="T14" fmla="*/ 7 w 32"/>
                    <a:gd name="T15" fmla="*/ 11 h 18"/>
                    <a:gd name="T16" fmla="*/ 4 w 32"/>
                    <a:gd name="T17" fmla="*/ 10 h 18"/>
                    <a:gd name="T18" fmla="*/ 0 w 32"/>
                    <a:gd name="T19" fmla="*/ 10 h 18"/>
                    <a:gd name="T20" fmla="*/ 0 w 32"/>
                    <a:gd name="T21" fmla="*/ 0 h 18"/>
                    <a:gd name="T22" fmla="*/ 4 w 32"/>
                    <a:gd name="T23" fmla="*/ 0 h 18"/>
                    <a:gd name="T24" fmla="*/ 7 w 32"/>
                    <a:gd name="T25" fmla="*/ 0 h 18"/>
                    <a:gd name="T26" fmla="*/ 11 w 32"/>
                    <a:gd name="T27" fmla="*/ 1 h 18"/>
                    <a:gd name="T28" fmla="*/ 14 w 32"/>
                    <a:gd name="T29" fmla="*/ 2 h 18"/>
                    <a:gd name="T30" fmla="*/ 18 w 32"/>
                    <a:gd name="T31" fmla="*/ 3 h 18"/>
                    <a:gd name="T32" fmla="*/ 22 w 32"/>
                    <a:gd name="T33" fmla="*/ 4 h 18"/>
                    <a:gd name="T34" fmla="*/ 25 w 32"/>
                    <a:gd name="T35" fmla="*/ 6 h 18"/>
                    <a:gd name="T36" fmla="*/ 29 w 32"/>
                    <a:gd name="T37" fmla="*/ 8 h 18"/>
                    <a:gd name="T38" fmla="*/ 23 w 32"/>
                    <a:gd name="T39" fmla="*/ 10 h 18"/>
                    <a:gd name="T40" fmla="*/ 29 w 32"/>
                    <a:gd name="T41" fmla="*/ 8 h 18"/>
                    <a:gd name="T42" fmla="*/ 29 w 32"/>
                    <a:gd name="T43" fmla="*/ 9 h 18"/>
                    <a:gd name="T44" fmla="*/ 30 w 32"/>
                    <a:gd name="T45" fmla="*/ 11 h 18"/>
                    <a:gd name="T46" fmla="*/ 31 w 32"/>
                    <a:gd name="T47" fmla="*/ 13 h 18"/>
                    <a:gd name="T48" fmla="*/ 30 w 32"/>
                    <a:gd name="T49" fmla="*/ 14 h 18"/>
                    <a:gd name="T50" fmla="*/ 29 w 32"/>
                    <a:gd name="T51" fmla="*/ 16 h 18"/>
                    <a:gd name="T52" fmla="*/ 28 w 32"/>
                    <a:gd name="T53" fmla="*/ 17 h 18"/>
                    <a:gd name="T54" fmla="*/ 26 w 32"/>
                    <a:gd name="T55" fmla="*/ 17 h 18"/>
                    <a:gd name="T56" fmla="*/ 25 w 32"/>
                    <a:gd name="T57" fmla="*/ 17 h 18"/>
                    <a:gd name="T58" fmla="*/ 30 w 32"/>
                    <a:gd name="T59" fmla="*/ 14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2" h="18">
                      <a:moveTo>
                        <a:pt x="30" y="14"/>
                      </a:moveTo>
                      <a:lnTo>
                        <a:pt x="25" y="17"/>
                      </a:lnTo>
                      <a:lnTo>
                        <a:pt x="23" y="15"/>
                      </a:lnTo>
                      <a:lnTo>
                        <a:pt x="20" y="14"/>
                      </a:lnTo>
                      <a:lnTo>
                        <a:pt x="17" y="13"/>
                      </a:lnTo>
                      <a:lnTo>
                        <a:pt x="13" y="12"/>
                      </a:lnTo>
                      <a:lnTo>
                        <a:pt x="10" y="11"/>
                      </a:lnTo>
                      <a:lnTo>
                        <a:pt x="7" y="11"/>
                      </a:lnTo>
                      <a:lnTo>
                        <a:pt x="4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7" y="0"/>
                      </a:lnTo>
                      <a:lnTo>
                        <a:pt x="11" y="1"/>
                      </a:lnTo>
                      <a:lnTo>
                        <a:pt x="14" y="2"/>
                      </a:lnTo>
                      <a:lnTo>
                        <a:pt x="18" y="3"/>
                      </a:lnTo>
                      <a:lnTo>
                        <a:pt x="22" y="4"/>
                      </a:lnTo>
                      <a:lnTo>
                        <a:pt x="25" y="6"/>
                      </a:lnTo>
                      <a:lnTo>
                        <a:pt x="29" y="8"/>
                      </a:lnTo>
                      <a:lnTo>
                        <a:pt x="23" y="10"/>
                      </a:lnTo>
                      <a:lnTo>
                        <a:pt x="29" y="8"/>
                      </a:lnTo>
                      <a:lnTo>
                        <a:pt x="29" y="9"/>
                      </a:lnTo>
                      <a:lnTo>
                        <a:pt x="30" y="11"/>
                      </a:lnTo>
                      <a:lnTo>
                        <a:pt x="31" y="13"/>
                      </a:lnTo>
                      <a:lnTo>
                        <a:pt x="30" y="14"/>
                      </a:lnTo>
                      <a:lnTo>
                        <a:pt x="29" y="16"/>
                      </a:lnTo>
                      <a:lnTo>
                        <a:pt x="28" y="17"/>
                      </a:lnTo>
                      <a:lnTo>
                        <a:pt x="26" y="17"/>
                      </a:lnTo>
                      <a:lnTo>
                        <a:pt x="25" y="17"/>
                      </a:lnTo>
                      <a:lnTo>
                        <a:pt x="30" y="1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36" name="Freeform 368">
                  <a:extLst>
                    <a:ext uri="{FF2B5EF4-FFF2-40B4-BE49-F238E27FC236}">
                      <a16:creationId xmlns:a16="http://schemas.microsoft.com/office/drawing/2014/main" id="{A7DEEE55-2C5A-5DB1-C125-EC95E0E883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4" y="2882"/>
                  <a:ext cx="50" cy="402"/>
                </a:xfrm>
                <a:custGeom>
                  <a:avLst/>
                  <a:gdLst>
                    <a:gd name="T0" fmla="*/ 49 w 50"/>
                    <a:gd name="T1" fmla="*/ 5 h 402"/>
                    <a:gd name="T2" fmla="*/ 48 w 50"/>
                    <a:gd name="T3" fmla="*/ 38 h 402"/>
                    <a:gd name="T4" fmla="*/ 47 w 50"/>
                    <a:gd name="T5" fmla="*/ 70 h 402"/>
                    <a:gd name="T6" fmla="*/ 45 w 50"/>
                    <a:gd name="T7" fmla="*/ 102 h 402"/>
                    <a:gd name="T8" fmla="*/ 44 w 50"/>
                    <a:gd name="T9" fmla="*/ 133 h 402"/>
                    <a:gd name="T10" fmla="*/ 42 w 50"/>
                    <a:gd name="T11" fmla="*/ 163 h 402"/>
                    <a:gd name="T12" fmla="*/ 40 w 50"/>
                    <a:gd name="T13" fmla="*/ 192 h 402"/>
                    <a:gd name="T14" fmla="*/ 38 w 50"/>
                    <a:gd name="T15" fmla="*/ 220 h 402"/>
                    <a:gd name="T16" fmla="*/ 35 w 50"/>
                    <a:gd name="T17" fmla="*/ 247 h 402"/>
                    <a:gd name="T18" fmla="*/ 32 w 50"/>
                    <a:gd name="T19" fmla="*/ 272 h 402"/>
                    <a:gd name="T20" fmla="*/ 29 w 50"/>
                    <a:gd name="T21" fmla="*/ 296 h 402"/>
                    <a:gd name="T22" fmla="*/ 26 w 50"/>
                    <a:gd name="T23" fmla="*/ 318 h 402"/>
                    <a:gd name="T24" fmla="*/ 22 w 50"/>
                    <a:gd name="T25" fmla="*/ 339 h 402"/>
                    <a:gd name="T26" fmla="*/ 19 w 50"/>
                    <a:gd name="T27" fmla="*/ 357 h 402"/>
                    <a:gd name="T28" fmla="*/ 15 w 50"/>
                    <a:gd name="T29" fmla="*/ 374 h 402"/>
                    <a:gd name="T30" fmla="*/ 11 w 50"/>
                    <a:gd name="T31" fmla="*/ 389 h 402"/>
                    <a:gd name="T32" fmla="*/ 7 w 50"/>
                    <a:gd name="T33" fmla="*/ 401 h 402"/>
                    <a:gd name="T34" fmla="*/ 1 w 50"/>
                    <a:gd name="T35" fmla="*/ 391 h 402"/>
                    <a:gd name="T36" fmla="*/ 6 w 50"/>
                    <a:gd name="T37" fmla="*/ 378 h 402"/>
                    <a:gd name="T38" fmla="*/ 9 w 50"/>
                    <a:gd name="T39" fmla="*/ 363 h 402"/>
                    <a:gd name="T40" fmla="*/ 13 w 50"/>
                    <a:gd name="T41" fmla="*/ 346 h 402"/>
                    <a:gd name="T42" fmla="*/ 16 w 50"/>
                    <a:gd name="T43" fmla="*/ 326 h 402"/>
                    <a:gd name="T44" fmla="*/ 19 w 50"/>
                    <a:gd name="T45" fmla="*/ 305 h 402"/>
                    <a:gd name="T46" fmla="*/ 23 w 50"/>
                    <a:gd name="T47" fmla="*/ 282 h 402"/>
                    <a:gd name="T48" fmla="*/ 26 w 50"/>
                    <a:gd name="T49" fmla="*/ 258 h 402"/>
                    <a:gd name="T50" fmla="*/ 29 w 50"/>
                    <a:gd name="T51" fmla="*/ 232 h 402"/>
                    <a:gd name="T52" fmla="*/ 31 w 50"/>
                    <a:gd name="T53" fmla="*/ 205 h 402"/>
                    <a:gd name="T54" fmla="*/ 33 w 50"/>
                    <a:gd name="T55" fmla="*/ 177 h 402"/>
                    <a:gd name="T56" fmla="*/ 35 w 50"/>
                    <a:gd name="T57" fmla="*/ 147 h 402"/>
                    <a:gd name="T58" fmla="*/ 37 w 50"/>
                    <a:gd name="T59" fmla="*/ 117 h 402"/>
                    <a:gd name="T60" fmla="*/ 38 w 50"/>
                    <a:gd name="T61" fmla="*/ 86 h 402"/>
                    <a:gd name="T62" fmla="*/ 40 w 50"/>
                    <a:gd name="T63" fmla="*/ 54 h 402"/>
                    <a:gd name="T64" fmla="*/ 41 w 50"/>
                    <a:gd name="T65" fmla="*/ 21 h 402"/>
                    <a:gd name="T66" fmla="*/ 41 w 50"/>
                    <a:gd name="T67" fmla="*/ 5 h 402"/>
                    <a:gd name="T68" fmla="*/ 41 w 50"/>
                    <a:gd name="T69" fmla="*/ 3 h 402"/>
                    <a:gd name="T70" fmla="*/ 44 w 50"/>
                    <a:gd name="T71" fmla="*/ 0 h 402"/>
                    <a:gd name="T72" fmla="*/ 47 w 50"/>
                    <a:gd name="T73" fmla="*/ 0 h 402"/>
                    <a:gd name="T74" fmla="*/ 48 w 50"/>
                    <a:gd name="T75" fmla="*/ 3 h 4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50" h="402">
                      <a:moveTo>
                        <a:pt x="49" y="5"/>
                      </a:moveTo>
                      <a:lnTo>
                        <a:pt x="49" y="5"/>
                      </a:lnTo>
                      <a:lnTo>
                        <a:pt x="48" y="22"/>
                      </a:lnTo>
                      <a:lnTo>
                        <a:pt x="48" y="38"/>
                      </a:lnTo>
                      <a:lnTo>
                        <a:pt x="47" y="54"/>
                      </a:lnTo>
                      <a:lnTo>
                        <a:pt x="47" y="70"/>
                      </a:lnTo>
                      <a:lnTo>
                        <a:pt x="46" y="86"/>
                      </a:lnTo>
                      <a:lnTo>
                        <a:pt x="45" y="102"/>
                      </a:lnTo>
                      <a:lnTo>
                        <a:pt x="44" y="117"/>
                      </a:lnTo>
                      <a:lnTo>
                        <a:pt x="44" y="133"/>
                      </a:lnTo>
                      <a:lnTo>
                        <a:pt x="43" y="148"/>
                      </a:lnTo>
                      <a:lnTo>
                        <a:pt x="42" y="163"/>
                      </a:lnTo>
                      <a:lnTo>
                        <a:pt x="41" y="178"/>
                      </a:lnTo>
                      <a:lnTo>
                        <a:pt x="40" y="192"/>
                      </a:lnTo>
                      <a:lnTo>
                        <a:pt x="38" y="206"/>
                      </a:lnTo>
                      <a:lnTo>
                        <a:pt x="38" y="220"/>
                      </a:lnTo>
                      <a:lnTo>
                        <a:pt x="36" y="234"/>
                      </a:lnTo>
                      <a:lnTo>
                        <a:pt x="35" y="247"/>
                      </a:lnTo>
                      <a:lnTo>
                        <a:pt x="33" y="259"/>
                      </a:lnTo>
                      <a:lnTo>
                        <a:pt x="32" y="272"/>
                      </a:lnTo>
                      <a:lnTo>
                        <a:pt x="31" y="284"/>
                      </a:lnTo>
                      <a:lnTo>
                        <a:pt x="29" y="296"/>
                      </a:lnTo>
                      <a:lnTo>
                        <a:pt x="27" y="307"/>
                      </a:lnTo>
                      <a:lnTo>
                        <a:pt x="26" y="318"/>
                      </a:lnTo>
                      <a:lnTo>
                        <a:pt x="24" y="328"/>
                      </a:lnTo>
                      <a:lnTo>
                        <a:pt x="22" y="339"/>
                      </a:lnTo>
                      <a:lnTo>
                        <a:pt x="20" y="348"/>
                      </a:lnTo>
                      <a:lnTo>
                        <a:pt x="19" y="357"/>
                      </a:lnTo>
                      <a:lnTo>
                        <a:pt x="16" y="366"/>
                      </a:lnTo>
                      <a:lnTo>
                        <a:pt x="15" y="374"/>
                      </a:lnTo>
                      <a:lnTo>
                        <a:pt x="13" y="382"/>
                      </a:lnTo>
                      <a:lnTo>
                        <a:pt x="11" y="389"/>
                      </a:lnTo>
                      <a:lnTo>
                        <a:pt x="9" y="396"/>
                      </a:lnTo>
                      <a:lnTo>
                        <a:pt x="7" y="401"/>
                      </a:lnTo>
                      <a:lnTo>
                        <a:pt x="0" y="397"/>
                      </a:lnTo>
                      <a:lnTo>
                        <a:pt x="1" y="391"/>
                      </a:lnTo>
                      <a:lnTo>
                        <a:pt x="4" y="385"/>
                      </a:lnTo>
                      <a:lnTo>
                        <a:pt x="6" y="378"/>
                      </a:lnTo>
                      <a:lnTo>
                        <a:pt x="7" y="371"/>
                      </a:lnTo>
                      <a:lnTo>
                        <a:pt x="9" y="363"/>
                      </a:lnTo>
                      <a:lnTo>
                        <a:pt x="11" y="354"/>
                      </a:lnTo>
                      <a:lnTo>
                        <a:pt x="13" y="346"/>
                      </a:lnTo>
                      <a:lnTo>
                        <a:pt x="15" y="336"/>
                      </a:lnTo>
                      <a:lnTo>
                        <a:pt x="16" y="326"/>
                      </a:lnTo>
                      <a:lnTo>
                        <a:pt x="18" y="316"/>
                      </a:lnTo>
                      <a:lnTo>
                        <a:pt x="19" y="305"/>
                      </a:lnTo>
                      <a:lnTo>
                        <a:pt x="21" y="294"/>
                      </a:lnTo>
                      <a:lnTo>
                        <a:pt x="23" y="282"/>
                      </a:lnTo>
                      <a:lnTo>
                        <a:pt x="25" y="270"/>
                      </a:lnTo>
                      <a:lnTo>
                        <a:pt x="26" y="258"/>
                      </a:lnTo>
                      <a:lnTo>
                        <a:pt x="27" y="245"/>
                      </a:lnTo>
                      <a:lnTo>
                        <a:pt x="29" y="232"/>
                      </a:lnTo>
                      <a:lnTo>
                        <a:pt x="30" y="219"/>
                      </a:lnTo>
                      <a:lnTo>
                        <a:pt x="31" y="205"/>
                      </a:lnTo>
                      <a:lnTo>
                        <a:pt x="32" y="191"/>
                      </a:lnTo>
                      <a:lnTo>
                        <a:pt x="33" y="177"/>
                      </a:lnTo>
                      <a:lnTo>
                        <a:pt x="35" y="162"/>
                      </a:lnTo>
                      <a:lnTo>
                        <a:pt x="35" y="147"/>
                      </a:lnTo>
                      <a:lnTo>
                        <a:pt x="36" y="132"/>
                      </a:lnTo>
                      <a:lnTo>
                        <a:pt x="37" y="117"/>
                      </a:lnTo>
                      <a:lnTo>
                        <a:pt x="38" y="102"/>
                      </a:lnTo>
                      <a:lnTo>
                        <a:pt x="38" y="86"/>
                      </a:lnTo>
                      <a:lnTo>
                        <a:pt x="39" y="70"/>
                      </a:lnTo>
                      <a:lnTo>
                        <a:pt x="40" y="54"/>
                      </a:lnTo>
                      <a:lnTo>
                        <a:pt x="40" y="38"/>
                      </a:lnTo>
                      <a:lnTo>
                        <a:pt x="41" y="21"/>
                      </a:lnTo>
                      <a:lnTo>
                        <a:pt x="41" y="5"/>
                      </a:lnTo>
                      <a:lnTo>
                        <a:pt x="41" y="5"/>
                      </a:lnTo>
                      <a:lnTo>
                        <a:pt x="41" y="5"/>
                      </a:lnTo>
                      <a:lnTo>
                        <a:pt x="41" y="3"/>
                      </a:lnTo>
                      <a:lnTo>
                        <a:pt x="42" y="1"/>
                      </a:lnTo>
                      <a:lnTo>
                        <a:pt x="44" y="0"/>
                      </a:lnTo>
                      <a:lnTo>
                        <a:pt x="45" y="0"/>
                      </a:lnTo>
                      <a:lnTo>
                        <a:pt x="47" y="0"/>
                      </a:lnTo>
                      <a:lnTo>
                        <a:pt x="47" y="1"/>
                      </a:lnTo>
                      <a:lnTo>
                        <a:pt x="48" y="3"/>
                      </a:lnTo>
                      <a:lnTo>
                        <a:pt x="49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37" name="Freeform 369">
                  <a:extLst>
                    <a:ext uri="{FF2B5EF4-FFF2-40B4-BE49-F238E27FC236}">
                      <a16:creationId xmlns:a16="http://schemas.microsoft.com/office/drawing/2014/main" id="{0DB3B535-036E-B5A4-1C18-1F9BBD68A1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5" y="2653"/>
                  <a:ext cx="63" cy="235"/>
                </a:xfrm>
                <a:custGeom>
                  <a:avLst/>
                  <a:gdLst>
                    <a:gd name="T0" fmla="*/ 60 w 63"/>
                    <a:gd name="T1" fmla="*/ 10 h 235"/>
                    <a:gd name="T2" fmla="*/ 49 w 63"/>
                    <a:gd name="T3" fmla="*/ 17 h 235"/>
                    <a:gd name="T4" fmla="*/ 40 w 63"/>
                    <a:gd name="T5" fmla="*/ 25 h 235"/>
                    <a:gd name="T6" fmla="*/ 33 w 63"/>
                    <a:gd name="T7" fmla="*/ 35 h 235"/>
                    <a:gd name="T8" fmla="*/ 26 w 63"/>
                    <a:gd name="T9" fmla="*/ 46 h 235"/>
                    <a:gd name="T10" fmla="*/ 22 w 63"/>
                    <a:gd name="T11" fmla="*/ 58 h 235"/>
                    <a:gd name="T12" fmla="*/ 17 w 63"/>
                    <a:gd name="T13" fmla="*/ 72 h 235"/>
                    <a:gd name="T14" fmla="*/ 14 w 63"/>
                    <a:gd name="T15" fmla="*/ 86 h 235"/>
                    <a:gd name="T16" fmla="*/ 12 w 63"/>
                    <a:gd name="T17" fmla="*/ 102 h 235"/>
                    <a:gd name="T18" fmla="*/ 11 w 63"/>
                    <a:gd name="T19" fmla="*/ 118 h 235"/>
                    <a:gd name="T20" fmla="*/ 10 w 63"/>
                    <a:gd name="T21" fmla="*/ 134 h 235"/>
                    <a:gd name="T22" fmla="*/ 9 w 63"/>
                    <a:gd name="T23" fmla="*/ 151 h 235"/>
                    <a:gd name="T24" fmla="*/ 9 w 63"/>
                    <a:gd name="T25" fmla="*/ 168 h 235"/>
                    <a:gd name="T26" fmla="*/ 9 w 63"/>
                    <a:gd name="T27" fmla="*/ 185 h 235"/>
                    <a:gd name="T28" fmla="*/ 8 w 63"/>
                    <a:gd name="T29" fmla="*/ 202 h 235"/>
                    <a:gd name="T30" fmla="*/ 8 w 63"/>
                    <a:gd name="T31" fmla="*/ 218 h 235"/>
                    <a:gd name="T32" fmla="*/ 8 w 63"/>
                    <a:gd name="T33" fmla="*/ 234 h 235"/>
                    <a:gd name="T34" fmla="*/ 0 w 63"/>
                    <a:gd name="T35" fmla="*/ 226 h 235"/>
                    <a:gd name="T36" fmla="*/ 1 w 63"/>
                    <a:gd name="T37" fmla="*/ 210 h 235"/>
                    <a:gd name="T38" fmla="*/ 1 w 63"/>
                    <a:gd name="T39" fmla="*/ 193 h 235"/>
                    <a:gd name="T40" fmla="*/ 1 w 63"/>
                    <a:gd name="T41" fmla="*/ 176 h 235"/>
                    <a:gd name="T42" fmla="*/ 1 w 63"/>
                    <a:gd name="T43" fmla="*/ 159 h 235"/>
                    <a:gd name="T44" fmla="*/ 2 w 63"/>
                    <a:gd name="T45" fmla="*/ 142 h 235"/>
                    <a:gd name="T46" fmla="*/ 2 w 63"/>
                    <a:gd name="T47" fmla="*/ 125 h 235"/>
                    <a:gd name="T48" fmla="*/ 4 w 63"/>
                    <a:gd name="T49" fmla="*/ 108 h 235"/>
                    <a:gd name="T50" fmla="*/ 6 w 63"/>
                    <a:gd name="T51" fmla="*/ 92 h 235"/>
                    <a:gd name="T52" fmla="*/ 8 w 63"/>
                    <a:gd name="T53" fmla="*/ 76 h 235"/>
                    <a:gd name="T54" fmla="*/ 13 w 63"/>
                    <a:gd name="T55" fmla="*/ 61 h 235"/>
                    <a:gd name="T56" fmla="*/ 17 w 63"/>
                    <a:gd name="T57" fmla="*/ 47 h 235"/>
                    <a:gd name="T58" fmla="*/ 23 w 63"/>
                    <a:gd name="T59" fmla="*/ 34 h 235"/>
                    <a:gd name="T60" fmla="*/ 31 w 63"/>
                    <a:gd name="T61" fmla="*/ 22 h 235"/>
                    <a:gd name="T62" fmla="*/ 40 w 63"/>
                    <a:gd name="T63" fmla="*/ 12 h 235"/>
                    <a:gd name="T64" fmla="*/ 51 w 63"/>
                    <a:gd name="T65" fmla="*/ 4 h 235"/>
                    <a:gd name="T66" fmla="*/ 57 w 63"/>
                    <a:gd name="T67" fmla="*/ 1 h 235"/>
                    <a:gd name="T68" fmla="*/ 58 w 63"/>
                    <a:gd name="T69" fmla="*/ 0 h 235"/>
                    <a:gd name="T70" fmla="*/ 60 w 63"/>
                    <a:gd name="T71" fmla="*/ 2 h 235"/>
                    <a:gd name="T72" fmla="*/ 62 w 63"/>
                    <a:gd name="T73" fmla="*/ 5 h 235"/>
                    <a:gd name="T74" fmla="*/ 61 w 63"/>
                    <a:gd name="T75" fmla="*/ 9 h 235"/>
                    <a:gd name="T76" fmla="*/ 59 w 63"/>
                    <a:gd name="T77" fmla="*/ 10 h 2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63" h="235">
                      <a:moveTo>
                        <a:pt x="59" y="10"/>
                      </a:moveTo>
                      <a:lnTo>
                        <a:pt x="60" y="10"/>
                      </a:lnTo>
                      <a:lnTo>
                        <a:pt x="54" y="14"/>
                      </a:lnTo>
                      <a:lnTo>
                        <a:pt x="49" y="17"/>
                      </a:lnTo>
                      <a:lnTo>
                        <a:pt x="45" y="21"/>
                      </a:lnTo>
                      <a:lnTo>
                        <a:pt x="40" y="25"/>
                      </a:lnTo>
                      <a:lnTo>
                        <a:pt x="36" y="30"/>
                      </a:lnTo>
                      <a:lnTo>
                        <a:pt x="33" y="35"/>
                      </a:lnTo>
                      <a:lnTo>
                        <a:pt x="29" y="40"/>
                      </a:lnTo>
                      <a:lnTo>
                        <a:pt x="26" y="46"/>
                      </a:lnTo>
                      <a:lnTo>
                        <a:pt x="24" y="52"/>
                      </a:lnTo>
                      <a:lnTo>
                        <a:pt x="22" y="58"/>
                      </a:lnTo>
                      <a:lnTo>
                        <a:pt x="20" y="65"/>
                      </a:lnTo>
                      <a:lnTo>
                        <a:pt x="17" y="72"/>
                      </a:lnTo>
                      <a:lnTo>
                        <a:pt x="16" y="79"/>
                      </a:lnTo>
                      <a:lnTo>
                        <a:pt x="14" y="86"/>
                      </a:lnTo>
                      <a:lnTo>
                        <a:pt x="14" y="94"/>
                      </a:lnTo>
                      <a:lnTo>
                        <a:pt x="12" y="102"/>
                      </a:lnTo>
                      <a:lnTo>
                        <a:pt x="11" y="110"/>
                      </a:lnTo>
                      <a:lnTo>
                        <a:pt x="11" y="118"/>
                      </a:lnTo>
                      <a:lnTo>
                        <a:pt x="10" y="126"/>
                      </a:lnTo>
                      <a:lnTo>
                        <a:pt x="10" y="134"/>
                      </a:lnTo>
                      <a:lnTo>
                        <a:pt x="9" y="143"/>
                      </a:lnTo>
                      <a:lnTo>
                        <a:pt x="9" y="151"/>
                      </a:lnTo>
                      <a:lnTo>
                        <a:pt x="9" y="160"/>
                      </a:lnTo>
                      <a:lnTo>
                        <a:pt x="9" y="168"/>
                      </a:lnTo>
                      <a:lnTo>
                        <a:pt x="9" y="176"/>
                      </a:lnTo>
                      <a:lnTo>
                        <a:pt x="9" y="185"/>
                      </a:lnTo>
                      <a:lnTo>
                        <a:pt x="8" y="193"/>
                      </a:lnTo>
                      <a:lnTo>
                        <a:pt x="8" y="202"/>
                      </a:lnTo>
                      <a:lnTo>
                        <a:pt x="8" y="210"/>
                      </a:lnTo>
                      <a:lnTo>
                        <a:pt x="8" y="218"/>
                      </a:lnTo>
                      <a:lnTo>
                        <a:pt x="8" y="226"/>
                      </a:lnTo>
                      <a:lnTo>
                        <a:pt x="8" y="234"/>
                      </a:lnTo>
                      <a:lnTo>
                        <a:pt x="0" y="234"/>
                      </a:lnTo>
                      <a:lnTo>
                        <a:pt x="0" y="226"/>
                      </a:lnTo>
                      <a:lnTo>
                        <a:pt x="1" y="218"/>
                      </a:lnTo>
                      <a:lnTo>
                        <a:pt x="1" y="210"/>
                      </a:lnTo>
                      <a:lnTo>
                        <a:pt x="1" y="202"/>
                      </a:lnTo>
                      <a:lnTo>
                        <a:pt x="1" y="193"/>
                      </a:lnTo>
                      <a:lnTo>
                        <a:pt x="1" y="185"/>
                      </a:lnTo>
                      <a:lnTo>
                        <a:pt x="1" y="176"/>
                      </a:lnTo>
                      <a:lnTo>
                        <a:pt x="1" y="168"/>
                      </a:lnTo>
                      <a:lnTo>
                        <a:pt x="1" y="159"/>
                      </a:lnTo>
                      <a:lnTo>
                        <a:pt x="2" y="151"/>
                      </a:lnTo>
                      <a:lnTo>
                        <a:pt x="2" y="142"/>
                      </a:lnTo>
                      <a:lnTo>
                        <a:pt x="2" y="134"/>
                      </a:lnTo>
                      <a:lnTo>
                        <a:pt x="2" y="125"/>
                      </a:lnTo>
                      <a:lnTo>
                        <a:pt x="3" y="117"/>
                      </a:lnTo>
                      <a:lnTo>
                        <a:pt x="4" y="108"/>
                      </a:lnTo>
                      <a:lnTo>
                        <a:pt x="5" y="100"/>
                      </a:lnTo>
                      <a:lnTo>
                        <a:pt x="6" y="92"/>
                      </a:lnTo>
                      <a:lnTo>
                        <a:pt x="7" y="84"/>
                      </a:lnTo>
                      <a:lnTo>
                        <a:pt x="8" y="76"/>
                      </a:lnTo>
                      <a:lnTo>
                        <a:pt x="11" y="69"/>
                      </a:lnTo>
                      <a:lnTo>
                        <a:pt x="13" y="61"/>
                      </a:lnTo>
                      <a:lnTo>
                        <a:pt x="14" y="54"/>
                      </a:lnTo>
                      <a:lnTo>
                        <a:pt x="17" y="47"/>
                      </a:lnTo>
                      <a:lnTo>
                        <a:pt x="20" y="40"/>
                      </a:lnTo>
                      <a:lnTo>
                        <a:pt x="23" y="34"/>
                      </a:lnTo>
                      <a:lnTo>
                        <a:pt x="27" y="28"/>
                      </a:lnTo>
                      <a:lnTo>
                        <a:pt x="31" y="22"/>
                      </a:lnTo>
                      <a:lnTo>
                        <a:pt x="36" y="18"/>
                      </a:lnTo>
                      <a:lnTo>
                        <a:pt x="40" y="12"/>
                      </a:lnTo>
                      <a:lnTo>
                        <a:pt x="45" y="8"/>
                      </a:lnTo>
                      <a:lnTo>
                        <a:pt x="51" y="4"/>
                      </a:ln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58" y="0"/>
                      </a:lnTo>
                      <a:lnTo>
                        <a:pt x="60" y="1"/>
                      </a:lnTo>
                      <a:lnTo>
                        <a:pt x="60" y="2"/>
                      </a:lnTo>
                      <a:lnTo>
                        <a:pt x="61" y="4"/>
                      </a:lnTo>
                      <a:lnTo>
                        <a:pt x="62" y="5"/>
                      </a:lnTo>
                      <a:lnTo>
                        <a:pt x="62" y="7"/>
                      </a:lnTo>
                      <a:lnTo>
                        <a:pt x="61" y="9"/>
                      </a:lnTo>
                      <a:lnTo>
                        <a:pt x="60" y="10"/>
                      </a:lnTo>
                      <a:lnTo>
                        <a:pt x="59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38" name="Freeform 370">
                  <a:extLst>
                    <a:ext uri="{FF2B5EF4-FFF2-40B4-BE49-F238E27FC236}">
                      <a16:creationId xmlns:a16="http://schemas.microsoft.com/office/drawing/2014/main" id="{13264644-1D28-A214-2A47-3ACD40E466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71" y="2759"/>
                  <a:ext cx="19" cy="27"/>
                </a:xfrm>
                <a:custGeom>
                  <a:avLst/>
                  <a:gdLst>
                    <a:gd name="T0" fmla="*/ 5 w 19"/>
                    <a:gd name="T1" fmla="*/ 17 h 27"/>
                    <a:gd name="T2" fmla="*/ 0 w 19"/>
                    <a:gd name="T3" fmla="*/ 21 h 27"/>
                    <a:gd name="T4" fmla="*/ 1 w 19"/>
                    <a:gd name="T5" fmla="*/ 17 h 27"/>
                    <a:gd name="T6" fmla="*/ 3 w 19"/>
                    <a:gd name="T7" fmla="*/ 13 h 27"/>
                    <a:gd name="T8" fmla="*/ 5 w 19"/>
                    <a:gd name="T9" fmla="*/ 10 h 27"/>
                    <a:gd name="T10" fmla="*/ 7 w 19"/>
                    <a:gd name="T11" fmla="*/ 7 h 27"/>
                    <a:gd name="T12" fmla="*/ 9 w 19"/>
                    <a:gd name="T13" fmla="*/ 4 h 27"/>
                    <a:gd name="T14" fmla="*/ 11 w 19"/>
                    <a:gd name="T15" fmla="*/ 2 h 27"/>
                    <a:gd name="T16" fmla="*/ 12 w 19"/>
                    <a:gd name="T17" fmla="*/ 0 h 27"/>
                    <a:gd name="T18" fmla="*/ 12 w 19"/>
                    <a:gd name="T19" fmla="*/ 0 h 27"/>
                    <a:gd name="T20" fmla="*/ 18 w 19"/>
                    <a:gd name="T21" fmla="*/ 0 h 27"/>
                    <a:gd name="T22" fmla="*/ 18 w 19"/>
                    <a:gd name="T23" fmla="*/ 5 h 27"/>
                    <a:gd name="T24" fmla="*/ 16 w 19"/>
                    <a:gd name="T25" fmla="*/ 9 h 27"/>
                    <a:gd name="T26" fmla="*/ 14 w 19"/>
                    <a:gd name="T27" fmla="*/ 12 h 27"/>
                    <a:gd name="T28" fmla="*/ 11 w 19"/>
                    <a:gd name="T29" fmla="*/ 14 h 27"/>
                    <a:gd name="T30" fmla="*/ 10 w 19"/>
                    <a:gd name="T31" fmla="*/ 17 h 27"/>
                    <a:gd name="T32" fmla="*/ 8 w 19"/>
                    <a:gd name="T33" fmla="*/ 20 h 27"/>
                    <a:gd name="T34" fmla="*/ 7 w 19"/>
                    <a:gd name="T35" fmla="*/ 21 h 27"/>
                    <a:gd name="T36" fmla="*/ 7 w 19"/>
                    <a:gd name="T37" fmla="*/ 21 h 27"/>
                    <a:gd name="T38" fmla="*/ 2 w 19"/>
                    <a:gd name="T39" fmla="*/ 26 h 27"/>
                    <a:gd name="T40" fmla="*/ 7 w 19"/>
                    <a:gd name="T41" fmla="*/ 21 h 27"/>
                    <a:gd name="T42" fmla="*/ 7 w 19"/>
                    <a:gd name="T43" fmla="*/ 23 h 27"/>
                    <a:gd name="T44" fmla="*/ 6 w 19"/>
                    <a:gd name="T45" fmla="*/ 25 h 27"/>
                    <a:gd name="T46" fmla="*/ 5 w 19"/>
                    <a:gd name="T47" fmla="*/ 26 h 27"/>
                    <a:gd name="T48" fmla="*/ 4 w 19"/>
                    <a:gd name="T49" fmla="*/ 26 h 27"/>
                    <a:gd name="T50" fmla="*/ 3 w 19"/>
                    <a:gd name="T51" fmla="*/ 26 h 27"/>
                    <a:gd name="T52" fmla="*/ 1 w 19"/>
                    <a:gd name="T53" fmla="*/ 25 h 27"/>
                    <a:gd name="T54" fmla="*/ 0 w 19"/>
                    <a:gd name="T55" fmla="*/ 23 h 27"/>
                    <a:gd name="T56" fmla="*/ 0 w 19"/>
                    <a:gd name="T57" fmla="*/ 21 h 27"/>
                    <a:gd name="T58" fmla="*/ 5 w 19"/>
                    <a:gd name="T59" fmla="*/ 17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9" h="27">
                      <a:moveTo>
                        <a:pt x="5" y="17"/>
                      </a:moveTo>
                      <a:lnTo>
                        <a:pt x="0" y="21"/>
                      </a:lnTo>
                      <a:lnTo>
                        <a:pt x="1" y="17"/>
                      </a:lnTo>
                      <a:lnTo>
                        <a:pt x="3" y="13"/>
                      </a:lnTo>
                      <a:lnTo>
                        <a:pt x="5" y="10"/>
                      </a:lnTo>
                      <a:lnTo>
                        <a:pt x="7" y="7"/>
                      </a:lnTo>
                      <a:lnTo>
                        <a:pt x="9" y="4"/>
                      </a:lnTo>
                      <a:lnTo>
                        <a:pt x="11" y="2"/>
                      </a:lnTo>
                      <a:lnTo>
                        <a:pt x="12" y="0"/>
                      </a:lnTo>
                      <a:lnTo>
                        <a:pt x="12" y="0"/>
                      </a:lnTo>
                      <a:lnTo>
                        <a:pt x="18" y="0"/>
                      </a:lnTo>
                      <a:lnTo>
                        <a:pt x="18" y="5"/>
                      </a:lnTo>
                      <a:lnTo>
                        <a:pt x="16" y="9"/>
                      </a:lnTo>
                      <a:lnTo>
                        <a:pt x="14" y="12"/>
                      </a:lnTo>
                      <a:lnTo>
                        <a:pt x="11" y="14"/>
                      </a:lnTo>
                      <a:lnTo>
                        <a:pt x="10" y="17"/>
                      </a:lnTo>
                      <a:lnTo>
                        <a:pt x="8" y="20"/>
                      </a:lnTo>
                      <a:lnTo>
                        <a:pt x="7" y="21"/>
                      </a:lnTo>
                      <a:lnTo>
                        <a:pt x="7" y="21"/>
                      </a:lnTo>
                      <a:lnTo>
                        <a:pt x="2" y="26"/>
                      </a:lnTo>
                      <a:lnTo>
                        <a:pt x="7" y="21"/>
                      </a:lnTo>
                      <a:lnTo>
                        <a:pt x="7" y="23"/>
                      </a:lnTo>
                      <a:lnTo>
                        <a:pt x="6" y="25"/>
                      </a:lnTo>
                      <a:lnTo>
                        <a:pt x="5" y="26"/>
                      </a:lnTo>
                      <a:lnTo>
                        <a:pt x="4" y="26"/>
                      </a:lnTo>
                      <a:lnTo>
                        <a:pt x="3" y="26"/>
                      </a:lnTo>
                      <a:lnTo>
                        <a:pt x="1" y="25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5" y="1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39" name="Freeform 371">
                  <a:extLst>
                    <a:ext uri="{FF2B5EF4-FFF2-40B4-BE49-F238E27FC236}">
                      <a16:creationId xmlns:a16="http://schemas.microsoft.com/office/drawing/2014/main" id="{8286F990-D76F-1BCE-82EB-B366FF404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31" y="2764"/>
                  <a:ext cx="46" cy="22"/>
                </a:xfrm>
                <a:custGeom>
                  <a:avLst/>
                  <a:gdLst>
                    <a:gd name="T0" fmla="*/ 2 w 46"/>
                    <a:gd name="T1" fmla="*/ 12 h 22"/>
                    <a:gd name="T2" fmla="*/ 2 w 46"/>
                    <a:gd name="T3" fmla="*/ 2 h 22"/>
                    <a:gd name="T4" fmla="*/ 5 w 46"/>
                    <a:gd name="T5" fmla="*/ 1 h 22"/>
                    <a:gd name="T6" fmla="*/ 8 w 46"/>
                    <a:gd name="T7" fmla="*/ 0 h 22"/>
                    <a:gd name="T8" fmla="*/ 11 w 46"/>
                    <a:gd name="T9" fmla="*/ 0 h 22"/>
                    <a:gd name="T10" fmla="*/ 14 w 46"/>
                    <a:gd name="T11" fmla="*/ 0 h 22"/>
                    <a:gd name="T12" fmla="*/ 17 w 46"/>
                    <a:gd name="T13" fmla="*/ 0 h 22"/>
                    <a:gd name="T14" fmla="*/ 19 w 46"/>
                    <a:gd name="T15" fmla="*/ 0 h 22"/>
                    <a:gd name="T16" fmla="*/ 22 w 46"/>
                    <a:gd name="T17" fmla="*/ 0 h 22"/>
                    <a:gd name="T18" fmla="*/ 25 w 46"/>
                    <a:gd name="T19" fmla="*/ 1 h 22"/>
                    <a:gd name="T20" fmla="*/ 27 w 46"/>
                    <a:gd name="T21" fmla="*/ 2 h 22"/>
                    <a:gd name="T22" fmla="*/ 30 w 46"/>
                    <a:gd name="T23" fmla="*/ 3 h 22"/>
                    <a:gd name="T24" fmla="*/ 33 w 46"/>
                    <a:gd name="T25" fmla="*/ 4 h 22"/>
                    <a:gd name="T26" fmla="*/ 36 w 46"/>
                    <a:gd name="T27" fmla="*/ 5 h 22"/>
                    <a:gd name="T28" fmla="*/ 38 w 46"/>
                    <a:gd name="T29" fmla="*/ 7 h 22"/>
                    <a:gd name="T30" fmla="*/ 40 w 46"/>
                    <a:gd name="T31" fmla="*/ 9 h 22"/>
                    <a:gd name="T32" fmla="*/ 43 w 46"/>
                    <a:gd name="T33" fmla="*/ 10 h 22"/>
                    <a:gd name="T34" fmla="*/ 45 w 46"/>
                    <a:gd name="T35" fmla="*/ 12 h 22"/>
                    <a:gd name="T36" fmla="*/ 41 w 46"/>
                    <a:gd name="T37" fmla="*/ 21 h 22"/>
                    <a:gd name="T38" fmla="*/ 40 w 46"/>
                    <a:gd name="T39" fmla="*/ 19 h 22"/>
                    <a:gd name="T40" fmla="*/ 37 w 46"/>
                    <a:gd name="T41" fmla="*/ 17 h 22"/>
                    <a:gd name="T42" fmla="*/ 35 w 46"/>
                    <a:gd name="T43" fmla="*/ 16 h 22"/>
                    <a:gd name="T44" fmla="*/ 33 w 46"/>
                    <a:gd name="T45" fmla="*/ 15 h 22"/>
                    <a:gd name="T46" fmla="*/ 30 w 46"/>
                    <a:gd name="T47" fmla="*/ 14 h 22"/>
                    <a:gd name="T48" fmla="*/ 28 w 46"/>
                    <a:gd name="T49" fmla="*/ 13 h 22"/>
                    <a:gd name="T50" fmla="*/ 26 w 46"/>
                    <a:gd name="T51" fmla="*/ 12 h 22"/>
                    <a:gd name="T52" fmla="*/ 24 w 46"/>
                    <a:gd name="T53" fmla="*/ 11 h 22"/>
                    <a:gd name="T54" fmla="*/ 21 w 46"/>
                    <a:gd name="T55" fmla="*/ 10 h 22"/>
                    <a:gd name="T56" fmla="*/ 18 w 46"/>
                    <a:gd name="T57" fmla="*/ 10 h 22"/>
                    <a:gd name="T58" fmla="*/ 16 w 46"/>
                    <a:gd name="T59" fmla="*/ 9 h 22"/>
                    <a:gd name="T60" fmla="*/ 14 w 46"/>
                    <a:gd name="T61" fmla="*/ 9 h 22"/>
                    <a:gd name="T62" fmla="*/ 11 w 46"/>
                    <a:gd name="T63" fmla="*/ 10 h 22"/>
                    <a:gd name="T64" fmla="*/ 9 w 46"/>
                    <a:gd name="T65" fmla="*/ 10 h 22"/>
                    <a:gd name="T66" fmla="*/ 7 w 46"/>
                    <a:gd name="T67" fmla="*/ 11 h 22"/>
                    <a:gd name="T68" fmla="*/ 4 w 46"/>
                    <a:gd name="T69" fmla="*/ 12 h 22"/>
                    <a:gd name="T70" fmla="*/ 4 w 46"/>
                    <a:gd name="T71" fmla="*/ 2 h 22"/>
                    <a:gd name="T72" fmla="*/ 4 w 46"/>
                    <a:gd name="T73" fmla="*/ 12 h 22"/>
                    <a:gd name="T74" fmla="*/ 3 w 46"/>
                    <a:gd name="T75" fmla="*/ 12 h 22"/>
                    <a:gd name="T76" fmla="*/ 2 w 46"/>
                    <a:gd name="T77" fmla="*/ 12 h 22"/>
                    <a:gd name="T78" fmla="*/ 1 w 46"/>
                    <a:gd name="T79" fmla="*/ 10 h 22"/>
                    <a:gd name="T80" fmla="*/ 0 w 46"/>
                    <a:gd name="T81" fmla="*/ 9 h 22"/>
                    <a:gd name="T82" fmla="*/ 0 w 46"/>
                    <a:gd name="T83" fmla="*/ 7 h 22"/>
                    <a:gd name="T84" fmla="*/ 0 w 46"/>
                    <a:gd name="T85" fmla="*/ 5 h 22"/>
                    <a:gd name="T86" fmla="*/ 1 w 46"/>
                    <a:gd name="T87" fmla="*/ 4 h 22"/>
                    <a:gd name="T88" fmla="*/ 2 w 46"/>
                    <a:gd name="T89" fmla="*/ 2 h 22"/>
                    <a:gd name="T90" fmla="*/ 2 w 46"/>
                    <a:gd name="T91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46" h="22">
                      <a:moveTo>
                        <a:pt x="2" y="12"/>
                      </a:moveTo>
                      <a:lnTo>
                        <a:pt x="2" y="2"/>
                      </a:lnTo>
                      <a:lnTo>
                        <a:pt x="5" y="1"/>
                      </a:lnTo>
                      <a:lnTo>
                        <a:pt x="8" y="0"/>
                      </a:lnTo>
                      <a:lnTo>
                        <a:pt x="11" y="0"/>
                      </a:lnTo>
                      <a:lnTo>
                        <a:pt x="14" y="0"/>
                      </a:lnTo>
                      <a:lnTo>
                        <a:pt x="17" y="0"/>
                      </a:lnTo>
                      <a:lnTo>
                        <a:pt x="19" y="0"/>
                      </a:lnTo>
                      <a:lnTo>
                        <a:pt x="22" y="0"/>
                      </a:lnTo>
                      <a:lnTo>
                        <a:pt x="25" y="1"/>
                      </a:lnTo>
                      <a:lnTo>
                        <a:pt x="27" y="2"/>
                      </a:lnTo>
                      <a:lnTo>
                        <a:pt x="30" y="3"/>
                      </a:lnTo>
                      <a:lnTo>
                        <a:pt x="33" y="4"/>
                      </a:lnTo>
                      <a:lnTo>
                        <a:pt x="36" y="5"/>
                      </a:lnTo>
                      <a:lnTo>
                        <a:pt x="38" y="7"/>
                      </a:lnTo>
                      <a:lnTo>
                        <a:pt x="40" y="9"/>
                      </a:lnTo>
                      <a:lnTo>
                        <a:pt x="43" y="10"/>
                      </a:lnTo>
                      <a:lnTo>
                        <a:pt x="45" y="12"/>
                      </a:lnTo>
                      <a:lnTo>
                        <a:pt x="41" y="21"/>
                      </a:lnTo>
                      <a:lnTo>
                        <a:pt x="40" y="19"/>
                      </a:lnTo>
                      <a:lnTo>
                        <a:pt x="37" y="17"/>
                      </a:lnTo>
                      <a:lnTo>
                        <a:pt x="35" y="16"/>
                      </a:lnTo>
                      <a:lnTo>
                        <a:pt x="33" y="15"/>
                      </a:lnTo>
                      <a:lnTo>
                        <a:pt x="30" y="14"/>
                      </a:lnTo>
                      <a:lnTo>
                        <a:pt x="28" y="13"/>
                      </a:lnTo>
                      <a:lnTo>
                        <a:pt x="26" y="12"/>
                      </a:lnTo>
                      <a:lnTo>
                        <a:pt x="24" y="11"/>
                      </a:lnTo>
                      <a:lnTo>
                        <a:pt x="21" y="10"/>
                      </a:lnTo>
                      <a:lnTo>
                        <a:pt x="18" y="10"/>
                      </a:lnTo>
                      <a:lnTo>
                        <a:pt x="16" y="9"/>
                      </a:lnTo>
                      <a:lnTo>
                        <a:pt x="14" y="9"/>
                      </a:lnTo>
                      <a:lnTo>
                        <a:pt x="11" y="10"/>
                      </a:lnTo>
                      <a:lnTo>
                        <a:pt x="9" y="10"/>
                      </a:lnTo>
                      <a:lnTo>
                        <a:pt x="7" y="11"/>
                      </a:lnTo>
                      <a:lnTo>
                        <a:pt x="4" y="12"/>
                      </a:lnTo>
                      <a:lnTo>
                        <a:pt x="4" y="2"/>
                      </a:lnTo>
                      <a:lnTo>
                        <a:pt x="4" y="12"/>
                      </a:lnTo>
                      <a:lnTo>
                        <a:pt x="3" y="12"/>
                      </a:lnTo>
                      <a:lnTo>
                        <a:pt x="2" y="12"/>
                      </a:lnTo>
                      <a:lnTo>
                        <a:pt x="1" y="10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1" y="4"/>
                      </a:lnTo>
                      <a:lnTo>
                        <a:pt x="2" y="2"/>
                      </a:lnTo>
                      <a:lnTo>
                        <a:pt x="2" y="1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40" name="Freeform 372">
                  <a:extLst>
                    <a:ext uri="{FF2B5EF4-FFF2-40B4-BE49-F238E27FC236}">
                      <a16:creationId xmlns:a16="http://schemas.microsoft.com/office/drawing/2014/main" id="{633CBA0A-E478-33B1-0565-7400B3B53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34" y="2766"/>
                  <a:ext cx="36" cy="36"/>
                </a:xfrm>
                <a:custGeom>
                  <a:avLst/>
                  <a:gdLst>
                    <a:gd name="T0" fmla="*/ 32 w 36"/>
                    <a:gd name="T1" fmla="*/ 25 h 36"/>
                    <a:gd name="T2" fmla="*/ 28 w 36"/>
                    <a:gd name="T3" fmla="*/ 32 h 36"/>
                    <a:gd name="T4" fmla="*/ 27 w 36"/>
                    <a:gd name="T5" fmla="*/ 28 h 36"/>
                    <a:gd name="T6" fmla="*/ 26 w 36"/>
                    <a:gd name="T7" fmla="*/ 25 h 36"/>
                    <a:gd name="T8" fmla="*/ 24 w 36"/>
                    <a:gd name="T9" fmla="*/ 22 h 36"/>
                    <a:gd name="T10" fmla="*/ 23 w 36"/>
                    <a:gd name="T11" fmla="*/ 20 h 36"/>
                    <a:gd name="T12" fmla="*/ 21 w 36"/>
                    <a:gd name="T13" fmla="*/ 18 h 36"/>
                    <a:gd name="T14" fmla="*/ 20 w 36"/>
                    <a:gd name="T15" fmla="*/ 17 h 36"/>
                    <a:gd name="T16" fmla="*/ 18 w 36"/>
                    <a:gd name="T17" fmla="*/ 16 h 36"/>
                    <a:gd name="T18" fmla="*/ 16 w 36"/>
                    <a:gd name="T19" fmla="*/ 15 h 36"/>
                    <a:gd name="T20" fmla="*/ 15 w 36"/>
                    <a:gd name="T21" fmla="*/ 14 h 36"/>
                    <a:gd name="T22" fmla="*/ 13 w 36"/>
                    <a:gd name="T23" fmla="*/ 13 h 36"/>
                    <a:gd name="T24" fmla="*/ 11 w 36"/>
                    <a:gd name="T25" fmla="*/ 13 h 36"/>
                    <a:gd name="T26" fmla="*/ 9 w 36"/>
                    <a:gd name="T27" fmla="*/ 12 h 36"/>
                    <a:gd name="T28" fmla="*/ 7 w 36"/>
                    <a:gd name="T29" fmla="*/ 12 h 36"/>
                    <a:gd name="T30" fmla="*/ 4 w 36"/>
                    <a:gd name="T31" fmla="*/ 11 h 36"/>
                    <a:gd name="T32" fmla="*/ 2 w 36"/>
                    <a:gd name="T33" fmla="*/ 11 h 36"/>
                    <a:gd name="T34" fmla="*/ 0 w 36"/>
                    <a:gd name="T35" fmla="*/ 10 h 36"/>
                    <a:gd name="T36" fmla="*/ 2 w 36"/>
                    <a:gd name="T37" fmla="*/ 0 h 36"/>
                    <a:gd name="T38" fmla="*/ 4 w 36"/>
                    <a:gd name="T39" fmla="*/ 1 h 36"/>
                    <a:gd name="T40" fmla="*/ 6 w 36"/>
                    <a:gd name="T41" fmla="*/ 1 h 36"/>
                    <a:gd name="T42" fmla="*/ 8 w 36"/>
                    <a:gd name="T43" fmla="*/ 2 h 36"/>
                    <a:gd name="T44" fmla="*/ 10 w 36"/>
                    <a:gd name="T45" fmla="*/ 2 h 36"/>
                    <a:gd name="T46" fmla="*/ 12 w 36"/>
                    <a:gd name="T47" fmla="*/ 3 h 36"/>
                    <a:gd name="T48" fmla="*/ 14 w 36"/>
                    <a:gd name="T49" fmla="*/ 3 h 36"/>
                    <a:gd name="T50" fmla="*/ 17 w 36"/>
                    <a:gd name="T51" fmla="*/ 4 h 36"/>
                    <a:gd name="T52" fmla="*/ 18 w 36"/>
                    <a:gd name="T53" fmla="*/ 5 h 36"/>
                    <a:gd name="T54" fmla="*/ 21 w 36"/>
                    <a:gd name="T55" fmla="*/ 6 h 36"/>
                    <a:gd name="T56" fmla="*/ 23 w 36"/>
                    <a:gd name="T57" fmla="*/ 8 h 36"/>
                    <a:gd name="T58" fmla="*/ 26 w 36"/>
                    <a:gd name="T59" fmla="*/ 10 h 36"/>
                    <a:gd name="T60" fmla="*/ 28 w 36"/>
                    <a:gd name="T61" fmla="*/ 13 h 36"/>
                    <a:gd name="T62" fmla="*/ 30 w 36"/>
                    <a:gd name="T63" fmla="*/ 15 h 36"/>
                    <a:gd name="T64" fmla="*/ 31 w 36"/>
                    <a:gd name="T65" fmla="*/ 19 h 36"/>
                    <a:gd name="T66" fmla="*/ 33 w 36"/>
                    <a:gd name="T67" fmla="*/ 23 h 36"/>
                    <a:gd name="T68" fmla="*/ 35 w 36"/>
                    <a:gd name="T69" fmla="*/ 28 h 36"/>
                    <a:gd name="T70" fmla="*/ 31 w 36"/>
                    <a:gd name="T71" fmla="*/ 35 h 36"/>
                    <a:gd name="T72" fmla="*/ 35 w 36"/>
                    <a:gd name="T73" fmla="*/ 28 h 36"/>
                    <a:gd name="T74" fmla="*/ 35 w 36"/>
                    <a:gd name="T75" fmla="*/ 30 h 36"/>
                    <a:gd name="T76" fmla="*/ 35 w 36"/>
                    <a:gd name="T77" fmla="*/ 32 h 36"/>
                    <a:gd name="T78" fmla="*/ 34 w 36"/>
                    <a:gd name="T79" fmla="*/ 33 h 36"/>
                    <a:gd name="T80" fmla="*/ 33 w 36"/>
                    <a:gd name="T81" fmla="*/ 34 h 36"/>
                    <a:gd name="T82" fmla="*/ 32 w 36"/>
                    <a:gd name="T83" fmla="*/ 35 h 36"/>
                    <a:gd name="T84" fmla="*/ 30 w 36"/>
                    <a:gd name="T85" fmla="*/ 34 h 36"/>
                    <a:gd name="T86" fmla="*/ 30 w 36"/>
                    <a:gd name="T87" fmla="*/ 33 h 36"/>
                    <a:gd name="T88" fmla="*/ 28 w 36"/>
                    <a:gd name="T89" fmla="*/ 32 h 36"/>
                    <a:gd name="T90" fmla="*/ 32 w 36"/>
                    <a:gd name="T91" fmla="*/ 25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6" h="36">
                      <a:moveTo>
                        <a:pt x="32" y="25"/>
                      </a:moveTo>
                      <a:lnTo>
                        <a:pt x="28" y="32"/>
                      </a:lnTo>
                      <a:lnTo>
                        <a:pt x="27" y="28"/>
                      </a:lnTo>
                      <a:lnTo>
                        <a:pt x="26" y="25"/>
                      </a:lnTo>
                      <a:lnTo>
                        <a:pt x="24" y="22"/>
                      </a:lnTo>
                      <a:lnTo>
                        <a:pt x="23" y="20"/>
                      </a:lnTo>
                      <a:lnTo>
                        <a:pt x="21" y="18"/>
                      </a:lnTo>
                      <a:lnTo>
                        <a:pt x="20" y="17"/>
                      </a:lnTo>
                      <a:lnTo>
                        <a:pt x="18" y="16"/>
                      </a:lnTo>
                      <a:lnTo>
                        <a:pt x="16" y="15"/>
                      </a:lnTo>
                      <a:lnTo>
                        <a:pt x="15" y="14"/>
                      </a:lnTo>
                      <a:lnTo>
                        <a:pt x="13" y="13"/>
                      </a:lnTo>
                      <a:lnTo>
                        <a:pt x="11" y="13"/>
                      </a:lnTo>
                      <a:lnTo>
                        <a:pt x="9" y="12"/>
                      </a:lnTo>
                      <a:lnTo>
                        <a:pt x="7" y="12"/>
                      </a:lnTo>
                      <a:lnTo>
                        <a:pt x="4" y="11"/>
                      </a:lnTo>
                      <a:lnTo>
                        <a:pt x="2" y="11"/>
                      </a:lnTo>
                      <a:lnTo>
                        <a:pt x="0" y="10"/>
                      </a:lnTo>
                      <a:lnTo>
                        <a:pt x="2" y="0"/>
                      </a:lnTo>
                      <a:lnTo>
                        <a:pt x="4" y="1"/>
                      </a:lnTo>
                      <a:lnTo>
                        <a:pt x="6" y="1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2" y="3"/>
                      </a:lnTo>
                      <a:lnTo>
                        <a:pt x="14" y="3"/>
                      </a:lnTo>
                      <a:lnTo>
                        <a:pt x="17" y="4"/>
                      </a:lnTo>
                      <a:lnTo>
                        <a:pt x="18" y="5"/>
                      </a:lnTo>
                      <a:lnTo>
                        <a:pt x="21" y="6"/>
                      </a:lnTo>
                      <a:lnTo>
                        <a:pt x="23" y="8"/>
                      </a:lnTo>
                      <a:lnTo>
                        <a:pt x="26" y="10"/>
                      </a:lnTo>
                      <a:lnTo>
                        <a:pt x="28" y="13"/>
                      </a:lnTo>
                      <a:lnTo>
                        <a:pt x="30" y="15"/>
                      </a:lnTo>
                      <a:lnTo>
                        <a:pt x="31" y="19"/>
                      </a:lnTo>
                      <a:lnTo>
                        <a:pt x="33" y="23"/>
                      </a:lnTo>
                      <a:lnTo>
                        <a:pt x="35" y="28"/>
                      </a:lnTo>
                      <a:lnTo>
                        <a:pt x="31" y="35"/>
                      </a:lnTo>
                      <a:lnTo>
                        <a:pt x="35" y="28"/>
                      </a:lnTo>
                      <a:lnTo>
                        <a:pt x="35" y="30"/>
                      </a:lnTo>
                      <a:lnTo>
                        <a:pt x="35" y="32"/>
                      </a:lnTo>
                      <a:lnTo>
                        <a:pt x="34" y="33"/>
                      </a:lnTo>
                      <a:lnTo>
                        <a:pt x="33" y="34"/>
                      </a:lnTo>
                      <a:lnTo>
                        <a:pt x="32" y="35"/>
                      </a:lnTo>
                      <a:lnTo>
                        <a:pt x="30" y="34"/>
                      </a:lnTo>
                      <a:lnTo>
                        <a:pt x="30" y="33"/>
                      </a:lnTo>
                      <a:lnTo>
                        <a:pt x="28" y="32"/>
                      </a:lnTo>
                      <a:lnTo>
                        <a:pt x="32" y="2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41" name="Freeform 373">
                  <a:extLst>
                    <a:ext uri="{FF2B5EF4-FFF2-40B4-BE49-F238E27FC236}">
                      <a16:creationId xmlns:a16="http://schemas.microsoft.com/office/drawing/2014/main" id="{39928585-372C-1A24-7573-DA86457BAE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28" y="2790"/>
                  <a:ext cx="39" cy="27"/>
                </a:xfrm>
                <a:custGeom>
                  <a:avLst/>
                  <a:gdLst>
                    <a:gd name="T0" fmla="*/ 4 w 39"/>
                    <a:gd name="T1" fmla="*/ 26 h 27"/>
                    <a:gd name="T2" fmla="*/ 3 w 39"/>
                    <a:gd name="T3" fmla="*/ 16 h 27"/>
                    <a:gd name="T4" fmla="*/ 4 w 39"/>
                    <a:gd name="T5" fmla="*/ 15 h 27"/>
                    <a:gd name="T6" fmla="*/ 6 w 39"/>
                    <a:gd name="T7" fmla="*/ 13 h 27"/>
                    <a:gd name="T8" fmla="*/ 8 w 39"/>
                    <a:gd name="T9" fmla="*/ 12 h 27"/>
                    <a:gd name="T10" fmla="*/ 9 w 39"/>
                    <a:gd name="T11" fmla="*/ 10 h 27"/>
                    <a:gd name="T12" fmla="*/ 11 w 39"/>
                    <a:gd name="T13" fmla="*/ 9 h 27"/>
                    <a:gd name="T14" fmla="*/ 13 w 39"/>
                    <a:gd name="T15" fmla="*/ 7 h 27"/>
                    <a:gd name="T16" fmla="*/ 15 w 39"/>
                    <a:gd name="T17" fmla="*/ 6 h 27"/>
                    <a:gd name="T18" fmla="*/ 17 w 39"/>
                    <a:gd name="T19" fmla="*/ 4 h 27"/>
                    <a:gd name="T20" fmla="*/ 19 w 39"/>
                    <a:gd name="T21" fmla="*/ 3 h 27"/>
                    <a:gd name="T22" fmla="*/ 21 w 39"/>
                    <a:gd name="T23" fmla="*/ 2 h 27"/>
                    <a:gd name="T24" fmla="*/ 23 w 39"/>
                    <a:gd name="T25" fmla="*/ 1 h 27"/>
                    <a:gd name="T26" fmla="*/ 26 w 39"/>
                    <a:gd name="T27" fmla="*/ 0 h 27"/>
                    <a:gd name="T28" fmla="*/ 29 w 39"/>
                    <a:gd name="T29" fmla="*/ 0 h 27"/>
                    <a:gd name="T30" fmla="*/ 32 w 39"/>
                    <a:gd name="T31" fmla="*/ 0 h 27"/>
                    <a:gd name="T32" fmla="*/ 35 w 39"/>
                    <a:gd name="T33" fmla="*/ 0 h 27"/>
                    <a:gd name="T34" fmla="*/ 38 w 39"/>
                    <a:gd name="T35" fmla="*/ 1 h 27"/>
                    <a:gd name="T36" fmla="*/ 38 w 39"/>
                    <a:gd name="T37" fmla="*/ 11 h 27"/>
                    <a:gd name="T38" fmla="*/ 35 w 39"/>
                    <a:gd name="T39" fmla="*/ 10 h 27"/>
                    <a:gd name="T40" fmla="*/ 32 w 39"/>
                    <a:gd name="T41" fmla="*/ 10 h 27"/>
                    <a:gd name="T42" fmla="*/ 29 w 39"/>
                    <a:gd name="T43" fmla="*/ 10 h 27"/>
                    <a:gd name="T44" fmla="*/ 27 w 39"/>
                    <a:gd name="T45" fmla="*/ 10 h 27"/>
                    <a:gd name="T46" fmla="*/ 25 w 39"/>
                    <a:gd name="T47" fmla="*/ 11 h 27"/>
                    <a:gd name="T48" fmla="*/ 23 w 39"/>
                    <a:gd name="T49" fmla="*/ 12 h 27"/>
                    <a:gd name="T50" fmla="*/ 21 w 39"/>
                    <a:gd name="T51" fmla="*/ 12 h 27"/>
                    <a:gd name="T52" fmla="*/ 20 w 39"/>
                    <a:gd name="T53" fmla="*/ 13 h 27"/>
                    <a:gd name="T54" fmla="*/ 18 w 39"/>
                    <a:gd name="T55" fmla="*/ 15 h 27"/>
                    <a:gd name="T56" fmla="*/ 16 w 39"/>
                    <a:gd name="T57" fmla="*/ 16 h 27"/>
                    <a:gd name="T58" fmla="*/ 15 w 39"/>
                    <a:gd name="T59" fmla="*/ 17 h 27"/>
                    <a:gd name="T60" fmla="*/ 13 w 39"/>
                    <a:gd name="T61" fmla="*/ 19 h 27"/>
                    <a:gd name="T62" fmla="*/ 12 w 39"/>
                    <a:gd name="T63" fmla="*/ 20 h 27"/>
                    <a:gd name="T64" fmla="*/ 9 w 39"/>
                    <a:gd name="T65" fmla="*/ 22 h 27"/>
                    <a:gd name="T66" fmla="*/ 7 w 39"/>
                    <a:gd name="T67" fmla="*/ 24 h 27"/>
                    <a:gd name="T68" fmla="*/ 6 w 39"/>
                    <a:gd name="T69" fmla="*/ 25 h 27"/>
                    <a:gd name="T70" fmla="*/ 3 w 39"/>
                    <a:gd name="T71" fmla="*/ 16 h 27"/>
                    <a:gd name="T72" fmla="*/ 6 w 39"/>
                    <a:gd name="T73" fmla="*/ 25 h 27"/>
                    <a:gd name="T74" fmla="*/ 4 w 39"/>
                    <a:gd name="T75" fmla="*/ 26 h 27"/>
                    <a:gd name="T76" fmla="*/ 3 w 39"/>
                    <a:gd name="T77" fmla="*/ 25 h 27"/>
                    <a:gd name="T78" fmla="*/ 2 w 39"/>
                    <a:gd name="T79" fmla="*/ 25 h 27"/>
                    <a:gd name="T80" fmla="*/ 1 w 39"/>
                    <a:gd name="T81" fmla="*/ 23 h 27"/>
                    <a:gd name="T82" fmla="*/ 0 w 39"/>
                    <a:gd name="T83" fmla="*/ 21 h 27"/>
                    <a:gd name="T84" fmla="*/ 0 w 39"/>
                    <a:gd name="T85" fmla="*/ 19 h 27"/>
                    <a:gd name="T86" fmla="*/ 1 w 39"/>
                    <a:gd name="T87" fmla="*/ 18 h 27"/>
                    <a:gd name="T88" fmla="*/ 3 w 39"/>
                    <a:gd name="T89" fmla="*/ 16 h 27"/>
                    <a:gd name="T90" fmla="*/ 4 w 39"/>
                    <a:gd name="T91" fmla="*/ 26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9" h="27">
                      <a:moveTo>
                        <a:pt x="4" y="26"/>
                      </a:moveTo>
                      <a:lnTo>
                        <a:pt x="3" y="16"/>
                      </a:lnTo>
                      <a:lnTo>
                        <a:pt x="4" y="15"/>
                      </a:lnTo>
                      <a:lnTo>
                        <a:pt x="6" y="13"/>
                      </a:lnTo>
                      <a:lnTo>
                        <a:pt x="8" y="12"/>
                      </a:lnTo>
                      <a:lnTo>
                        <a:pt x="9" y="10"/>
                      </a:lnTo>
                      <a:lnTo>
                        <a:pt x="11" y="9"/>
                      </a:lnTo>
                      <a:lnTo>
                        <a:pt x="13" y="7"/>
                      </a:lnTo>
                      <a:lnTo>
                        <a:pt x="15" y="6"/>
                      </a:lnTo>
                      <a:lnTo>
                        <a:pt x="17" y="4"/>
                      </a:lnTo>
                      <a:lnTo>
                        <a:pt x="19" y="3"/>
                      </a:lnTo>
                      <a:lnTo>
                        <a:pt x="21" y="2"/>
                      </a:lnTo>
                      <a:lnTo>
                        <a:pt x="23" y="1"/>
                      </a:lnTo>
                      <a:lnTo>
                        <a:pt x="26" y="0"/>
                      </a:lnTo>
                      <a:lnTo>
                        <a:pt x="29" y="0"/>
                      </a:lnTo>
                      <a:lnTo>
                        <a:pt x="32" y="0"/>
                      </a:lnTo>
                      <a:lnTo>
                        <a:pt x="35" y="0"/>
                      </a:lnTo>
                      <a:lnTo>
                        <a:pt x="38" y="1"/>
                      </a:lnTo>
                      <a:lnTo>
                        <a:pt x="38" y="11"/>
                      </a:lnTo>
                      <a:lnTo>
                        <a:pt x="35" y="10"/>
                      </a:lnTo>
                      <a:lnTo>
                        <a:pt x="32" y="10"/>
                      </a:lnTo>
                      <a:lnTo>
                        <a:pt x="29" y="10"/>
                      </a:lnTo>
                      <a:lnTo>
                        <a:pt x="27" y="10"/>
                      </a:lnTo>
                      <a:lnTo>
                        <a:pt x="25" y="11"/>
                      </a:lnTo>
                      <a:lnTo>
                        <a:pt x="23" y="12"/>
                      </a:lnTo>
                      <a:lnTo>
                        <a:pt x="21" y="12"/>
                      </a:lnTo>
                      <a:lnTo>
                        <a:pt x="20" y="13"/>
                      </a:lnTo>
                      <a:lnTo>
                        <a:pt x="18" y="15"/>
                      </a:lnTo>
                      <a:lnTo>
                        <a:pt x="16" y="16"/>
                      </a:lnTo>
                      <a:lnTo>
                        <a:pt x="15" y="17"/>
                      </a:lnTo>
                      <a:lnTo>
                        <a:pt x="13" y="19"/>
                      </a:lnTo>
                      <a:lnTo>
                        <a:pt x="12" y="20"/>
                      </a:lnTo>
                      <a:lnTo>
                        <a:pt x="9" y="22"/>
                      </a:lnTo>
                      <a:lnTo>
                        <a:pt x="7" y="24"/>
                      </a:lnTo>
                      <a:lnTo>
                        <a:pt x="6" y="25"/>
                      </a:lnTo>
                      <a:lnTo>
                        <a:pt x="3" y="16"/>
                      </a:lnTo>
                      <a:lnTo>
                        <a:pt x="6" y="25"/>
                      </a:lnTo>
                      <a:lnTo>
                        <a:pt x="4" y="26"/>
                      </a:lnTo>
                      <a:lnTo>
                        <a:pt x="3" y="25"/>
                      </a:lnTo>
                      <a:lnTo>
                        <a:pt x="2" y="25"/>
                      </a:lnTo>
                      <a:lnTo>
                        <a:pt x="1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1" y="18"/>
                      </a:lnTo>
                      <a:lnTo>
                        <a:pt x="3" y="16"/>
                      </a:lnTo>
                      <a:lnTo>
                        <a:pt x="4" y="2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42" name="Freeform 374">
                  <a:extLst>
                    <a:ext uri="{FF2B5EF4-FFF2-40B4-BE49-F238E27FC236}">
                      <a16:creationId xmlns:a16="http://schemas.microsoft.com/office/drawing/2014/main" id="{C6360BDE-DC0E-7730-BD70-1DB317EB4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30" y="2804"/>
                  <a:ext cx="68" cy="284"/>
                </a:xfrm>
                <a:custGeom>
                  <a:avLst/>
                  <a:gdLst>
                    <a:gd name="T0" fmla="*/ 61 w 68"/>
                    <a:gd name="T1" fmla="*/ 279 h 284"/>
                    <a:gd name="T2" fmla="*/ 59 w 68"/>
                    <a:gd name="T3" fmla="*/ 233 h 284"/>
                    <a:gd name="T4" fmla="*/ 57 w 68"/>
                    <a:gd name="T5" fmla="*/ 192 h 284"/>
                    <a:gd name="T6" fmla="*/ 55 w 68"/>
                    <a:gd name="T7" fmla="*/ 157 h 284"/>
                    <a:gd name="T8" fmla="*/ 53 w 68"/>
                    <a:gd name="T9" fmla="*/ 126 h 284"/>
                    <a:gd name="T10" fmla="*/ 52 w 68"/>
                    <a:gd name="T11" fmla="*/ 99 h 284"/>
                    <a:gd name="T12" fmla="*/ 50 w 68"/>
                    <a:gd name="T13" fmla="*/ 76 h 284"/>
                    <a:gd name="T14" fmla="*/ 47 w 68"/>
                    <a:gd name="T15" fmla="*/ 58 h 284"/>
                    <a:gd name="T16" fmla="*/ 45 w 68"/>
                    <a:gd name="T17" fmla="*/ 43 h 284"/>
                    <a:gd name="T18" fmla="*/ 42 w 68"/>
                    <a:gd name="T19" fmla="*/ 31 h 284"/>
                    <a:gd name="T20" fmla="*/ 39 w 68"/>
                    <a:gd name="T21" fmla="*/ 23 h 284"/>
                    <a:gd name="T22" fmla="*/ 35 w 68"/>
                    <a:gd name="T23" fmla="*/ 17 h 284"/>
                    <a:gd name="T24" fmla="*/ 31 w 68"/>
                    <a:gd name="T25" fmla="*/ 13 h 284"/>
                    <a:gd name="T26" fmla="*/ 26 w 68"/>
                    <a:gd name="T27" fmla="*/ 11 h 284"/>
                    <a:gd name="T28" fmla="*/ 19 w 68"/>
                    <a:gd name="T29" fmla="*/ 10 h 284"/>
                    <a:gd name="T30" fmla="*/ 11 w 68"/>
                    <a:gd name="T31" fmla="*/ 10 h 284"/>
                    <a:gd name="T32" fmla="*/ 1 w 68"/>
                    <a:gd name="T33" fmla="*/ 12 h 284"/>
                    <a:gd name="T34" fmla="*/ 6 w 68"/>
                    <a:gd name="T35" fmla="*/ 1 h 284"/>
                    <a:gd name="T36" fmla="*/ 15 w 68"/>
                    <a:gd name="T37" fmla="*/ 0 h 284"/>
                    <a:gd name="T38" fmla="*/ 23 w 68"/>
                    <a:gd name="T39" fmla="*/ 0 h 284"/>
                    <a:gd name="T40" fmla="*/ 30 w 68"/>
                    <a:gd name="T41" fmla="*/ 2 h 284"/>
                    <a:gd name="T42" fmla="*/ 37 w 68"/>
                    <a:gd name="T43" fmla="*/ 6 h 284"/>
                    <a:gd name="T44" fmla="*/ 43 w 68"/>
                    <a:gd name="T45" fmla="*/ 13 h 284"/>
                    <a:gd name="T46" fmla="*/ 47 w 68"/>
                    <a:gd name="T47" fmla="*/ 22 h 284"/>
                    <a:gd name="T48" fmla="*/ 50 w 68"/>
                    <a:gd name="T49" fmla="*/ 33 h 284"/>
                    <a:gd name="T50" fmla="*/ 53 w 68"/>
                    <a:gd name="T51" fmla="*/ 48 h 284"/>
                    <a:gd name="T52" fmla="*/ 56 w 68"/>
                    <a:gd name="T53" fmla="*/ 65 h 284"/>
                    <a:gd name="T54" fmla="*/ 58 w 68"/>
                    <a:gd name="T55" fmla="*/ 86 h 284"/>
                    <a:gd name="T56" fmla="*/ 59 w 68"/>
                    <a:gd name="T57" fmla="*/ 111 h 284"/>
                    <a:gd name="T58" fmla="*/ 61 w 68"/>
                    <a:gd name="T59" fmla="*/ 139 h 284"/>
                    <a:gd name="T60" fmla="*/ 63 w 68"/>
                    <a:gd name="T61" fmla="*/ 173 h 284"/>
                    <a:gd name="T62" fmla="*/ 65 w 68"/>
                    <a:gd name="T63" fmla="*/ 211 h 284"/>
                    <a:gd name="T64" fmla="*/ 67 w 68"/>
                    <a:gd name="T65" fmla="*/ 255 h 284"/>
                    <a:gd name="T66" fmla="*/ 67 w 68"/>
                    <a:gd name="T67" fmla="*/ 278 h 284"/>
                    <a:gd name="T68" fmla="*/ 67 w 68"/>
                    <a:gd name="T69" fmla="*/ 280 h 284"/>
                    <a:gd name="T70" fmla="*/ 66 w 68"/>
                    <a:gd name="T71" fmla="*/ 283 h 284"/>
                    <a:gd name="T72" fmla="*/ 63 w 68"/>
                    <a:gd name="T73" fmla="*/ 283 h 284"/>
                    <a:gd name="T74" fmla="*/ 61 w 68"/>
                    <a:gd name="T75" fmla="*/ 281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8" h="284">
                      <a:moveTo>
                        <a:pt x="61" y="279"/>
                      </a:moveTo>
                      <a:lnTo>
                        <a:pt x="61" y="279"/>
                      </a:lnTo>
                      <a:lnTo>
                        <a:pt x="60" y="255"/>
                      </a:lnTo>
                      <a:lnTo>
                        <a:pt x="59" y="233"/>
                      </a:lnTo>
                      <a:lnTo>
                        <a:pt x="58" y="212"/>
                      </a:lnTo>
                      <a:lnTo>
                        <a:pt x="57" y="192"/>
                      </a:lnTo>
                      <a:lnTo>
                        <a:pt x="56" y="174"/>
                      </a:lnTo>
                      <a:lnTo>
                        <a:pt x="55" y="157"/>
                      </a:lnTo>
                      <a:lnTo>
                        <a:pt x="54" y="140"/>
                      </a:lnTo>
                      <a:lnTo>
                        <a:pt x="53" y="126"/>
                      </a:lnTo>
                      <a:lnTo>
                        <a:pt x="53" y="112"/>
                      </a:lnTo>
                      <a:lnTo>
                        <a:pt x="52" y="99"/>
                      </a:lnTo>
                      <a:lnTo>
                        <a:pt x="51" y="87"/>
                      </a:lnTo>
                      <a:lnTo>
                        <a:pt x="50" y="76"/>
                      </a:lnTo>
                      <a:lnTo>
                        <a:pt x="49" y="67"/>
                      </a:lnTo>
                      <a:lnTo>
                        <a:pt x="47" y="58"/>
                      </a:lnTo>
                      <a:lnTo>
                        <a:pt x="47" y="50"/>
                      </a:lnTo>
                      <a:lnTo>
                        <a:pt x="45" y="43"/>
                      </a:lnTo>
                      <a:lnTo>
                        <a:pt x="44" y="37"/>
                      </a:lnTo>
                      <a:lnTo>
                        <a:pt x="42" y="31"/>
                      </a:lnTo>
                      <a:lnTo>
                        <a:pt x="41" y="27"/>
                      </a:lnTo>
                      <a:lnTo>
                        <a:pt x="39" y="23"/>
                      </a:lnTo>
                      <a:lnTo>
                        <a:pt x="38" y="20"/>
                      </a:lnTo>
                      <a:lnTo>
                        <a:pt x="35" y="17"/>
                      </a:lnTo>
                      <a:lnTo>
                        <a:pt x="33" y="15"/>
                      </a:lnTo>
                      <a:lnTo>
                        <a:pt x="31" y="13"/>
                      </a:lnTo>
                      <a:lnTo>
                        <a:pt x="29" y="12"/>
                      </a:lnTo>
                      <a:lnTo>
                        <a:pt x="26" y="11"/>
                      </a:lnTo>
                      <a:lnTo>
                        <a:pt x="23" y="10"/>
                      </a:lnTo>
                      <a:lnTo>
                        <a:pt x="19" y="10"/>
                      </a:lnTo>
                      <a:lnTo>
                        <a:pt x="15" y="10"/>
                      </a:lnTo>
                      <a:lnTo>
                        <a:pt x="11" y="10"/>
                      </a:lnTo>
                      <a:lnTo>
                        <a:pt x="6" y="11"/>
                      </a:lnTo>
                      <a:lnTo>
                        <a:pt x="1" y="12"/>
                      </a:lnTo>
                      <a:lnTo>
                        <a:pt x="0" y="2"/>
                      </a:lnTo>
                      <a:lnTo>
                        <a:pt x="6" y="1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23" y="0"/>
                      </a:lnTo>
                      <a:lnTo>
                        <a:pt x="27" y="1"/>
                      </a:lnTo>
                      <a:lnTo>
                        <a:pt x="30" y="2"/>
                      </a:lnTo>
                      <a:lnTo>
                        <a:pt x="34" y="4"/>
                      </a:lnTo>
                      <a:lnTo>
                        <a:pt x="37" y="6"/>
                      </a:lnTo>
                      <a:lnTo>
                        <a:pt x="40" y="9"/>
                      </a:lnTo>
                      <a:lnTo>
                        <a:pt x="43" y="13"/>
                      </a:lnTo>
                      <a:lnTo>
                        <a:pt x="44" y="17"/>
                      </a:lnTo>
                      <a:lnTo>
                        <a:pt x="47" y="22"/>
                      </a:lnTo>
                      <a:lnTo>
                        <a:pt x="49" y="27"/>
                      </a:lnTo>
                      <a:lnTo>
                        <a:pt x="50" y="33"/>
                      </a:lnTo>
                      <a:lnTo>
                        <a:pt x="52" y="40"/>
                      </a:lnTo>
                      <a:lnTo>
                        <a:pt x="53" y="48"/>
                      </a:lnTo>
                      <a:lnTo>
                        <a:pt x="54" y="56"/>
                      </a:lnTo>
                      <a:lnTo>
                        <a:pt x="56" y="65"/>
                      </a:lnTo>
                      <a:lnTo>
                        <a:pt x="57" y="75"/>
                      </a:lnTo>
                      <a:lnTo>
                        <a:pt x="58" y="86"/>
                      </a:lnTo>
                      <a:lnTo>
                        <a:pt x="59" y="98"/>
                      </a:lnTo>
                      <a:lnTo>
                        <a:pt x="59" y="111"/>
                      </a:lnTo>
                      <a:lnTo>
                        <a:pt x="60" y="125"/>
                      </a:lnTo>
                      <a:lnTo>
                        <a:pt x="61" y="139"/>
                      </a:lnTo>
                      <a:lnTo>
                        <a:pt x="62" y="156"/>
                      </a:lnTo>
                      <a:lnTo>
                        <a:pt x="63" y="173"/>
                      </a:lnTo>
                      <a:lnTo>
                        <a:pt x="64" y="192"/>
                      </a:lnTo>
                      <a:lnTo>
                        <a:pt x="65" y="211"/>
                      </a:lnTo>
                      <a:lnTo>
                        <a:pt x="66" y="232"/>
                      </a:lnTo>
                      <a:lnTo>
                        <a:pt x="67" y="255"/>
                      </a:lnTo>
                      <a:lnTo>
                        <a:pt x="67" y="278"/>
                      </a:lnTo>
                      <a:lnTo>
                        <a:pt x="67" y="278"/>
                      </a:lnTo>
                      <a:lnTo>
                        <a:pt x="67" y="278"/>
                      </a:lnTo>
                      <a:lnTo>
                        <a:pt x="67" y="280"/>
                      </a:lnTo>
                      <a:lnTo>
                        <a:pt x="67" y="282"/>
                      </a:lnTo>
                      <a:lnTo>
                        <a:pt x="66" y="283"/>
                      </a:lnTo>
                      <a:lnTo>
                        <a:pt x="65" y="283"/>
                      </a:lnTo>
                      <a:lnTo>
                        <a:pt x="63" y="283"/>
                      </a:lnTo>
                      <a:lnTo>
                        <a:pt x="62" y="283"/>
                      </a:lnTo>
                      <a:lnTo>
                        <a:pt x="61" y="281"/>
                      </a:lnTo>
                      <a:lnTo>
                        <a:pt x="61" y="27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43" name="Freeform 375">
                  <a:extLst>
                    <a:ext uri="{FF2B5EF4-FFF2-40B4-BE49-F238E27FC236}">
                      <a16:creationId xmlns:a16="http://schemas.microsoft.com/office/drawing/2014/main" id="{29017A6D-1459-5986-69D2-0970D2BDC6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2" y="3082"/>
                  <a:ext cx="26" cy="189"/>
                </a:xfrm>
                <a:custGeom>
                  <a:avLst/>
                  <a:gdLst>
                    <a:gd name="T0" fmla="*/ 18 w 26"/>
                    <a:gd name="T1" fmla="*/ 185 h 189"/>
                    <a:gd name="T2" fmla="*/ 15 w 26"/>
                    <a:gd name="T3" fmla="*/ 174 h 189"/>
                    <a:gd name="T4" fmla="*/ 12 w 26"/>
                    <a:gd name="T5" fmla="*/ 162 h 189"/>
                    <a:gd name="T6" fmla="*/ 9 w 26"/>
                    <a:gd name="T7" fmla="*/ 151 h 189"/>
                    <a:gd name="T8" fmla="*/ 7 w 26"/>
                    <a:gd name="T9" fmla="*/ 139 h 189"/>
                    <a:gd name="T10" fmla="*/ 6 w 26"/>
                    <a:gd name="T11" fmla="*/ 127 h 189"/>
                    <a:gd name="T12" fmla="*/ 4 w 26"/>
                    <a:gd name="T13" fmla="*/ 115 h 189"/>
                    <a:gd name="T14" fmla="*/ 3 w 26"/>
                    <a:gd name="T15" fmla="*/ 103 h 189"/>
                    <a:gd name="T16" fmla="*/ 2 w 26"/>
                    <a:gd name="T17" fmla="*/ 91 h 189"/>
                    <a:gd name="T18" fmla="*/ 1 w 26"/>
                    <a:gd name="T19" fmla="*/ 79 h 189"/>
                    <a:gd name="T20" fmla="*/ 1 w 26"/>
                    <a:gd name="T21" fmla="*/ 68 h 189"/>
                    <a:gd name="T22" fmla="*/ 1 w 26"/>
                    <a:gd name="T23" fmla="*/ 56 h 189"/>
                    <a:gd name="T24" fmla="*/ 1 w 26"/>
                    <a:gd name="T25" fmla="*/ 44 h 189"/>
                    <a:gd name="T26" fmla="*/ 1 w 26"/>
                    <a:gd name="T27" fmla="*/ 33 h 189"/>
                    <a:gd name="T28" fmla="*/ 0 w 26"/>
                    <a:gd name="T29" fmla="*/ 22 h 189"/>
                    <a:gd name="T30" fmla="*/ 0 w 26"/>
                    <a:gd name="T31" fmla="*/ 11 h 189"/>
                    <a:gd name="T32" fmla="*/ 0 w 26"/>
                    <a:gd name="T33" fmla="*/ 1 h 189"/>
                    <a:gd name="T34" fmla="*/ 7 w 26"/>
                    <a:gd name="T35" fmla="*/ 5 h 189"/>
                    <a:gd name="T36" fmla="*/ 7 w 26"/>
                    <a:gd name="T37" fmla="*/ 16 h 189"/>
                    <a:gd name="T38" fmla="*/ 7 w 26"/>
                    <a:gd name="T39" fmla="*/ 27 h 189"/>
                    <a:gd name="T40" fmla="*/ 7 w 26"/>
                    <a:gd name="T41" fmla="*/ 39 h 189"/>
                    <a:gd name="T42" fmla="*/ 7 w 26"/>
                    <a:gd name="T43" fmla="*/ 50 h 189"/>
                    <a:gd name="T44" fmla="*/ 8 w 26"/>
                    <a:gd name="T45" fmla="*/ 61 h 189"/>
                    <a:gd name="T46" fmla="*/ 8 w 26"/>
                    <a:gd name="T47" fmla="*/ 73 h 189"/>
                    <a:gd name="T48" fmla="*/ 9 w 26"/>
                    <a:gd name="T49" fmla="*/ 85 h 189"/>
                    <a:gd name="T50" fmla="*/ 10 w 26"/>
                    <a:gd name="T51" fmla="*/ 96 h 189"/>
                    <a:gd name="T52" fmla="*/ 10 w 26"/>
                    <a:gd name="T53" fmla="*/ 108 h 189"/>
                    <a:gd name="T54" fmla="*/ 12 w 26"/>
                    <a:gd name="T55" fmla="*/ 119 h 189"/>
                    <a:gd name="T56" fmla="*/ 13 w 26"/>
                    <a:gd name="T57" fmla="*/ 131 h 189"/>
                    <a:gd name="T58" fmla="*/ 15 w 26"/>
                    <a:gd name="T59" fmla="*/ 143 h 189"/>
                    <a:gd name="T60" fmla="*/ 17 w 26"/>
                    <a:gd name="T61" fmla="*/ 154 h 189"/>
                    <a:gd name="T62" fmla="*/ 20 w 26"/>
                    <a:gd name="T63" fmla="*/ 165 h 189"/>
                    <a:gd name="T64" fmla="*/ 23 w 26"/>
                    <a:gd name="T65" fmla="*/ 175 h 189"/>
                    <a:gd name="T66" fmla="*/ 21 w 26"/>
                    <a:gd name="T67" fmla="*/ 178 h 189"/>
                    <a:gd name="T68" fmla="*/ 25 w 26"/>
                    <a:gd name="T69" fmla="*/ 183 h 189"/>
                    <a:gd name="T70" fmla="*/ 24 w 26"/>
                    <a:gd name="T71" fmla="*/ 186 h 189"/>
                    <a:gd name="T72" fmla="*/ 22 w 26"/>
                    <a:gd name="T73" fmla="*/ 188 h 189"/>
                    <a:gd name="T74" fmla="*/ 19 w 26"/>
                    <a:gd name="T75" fmla="*/ 187 h 189"/>
                    <a:gd name="T76" fmla="*/ 22 w 26"/>
                    <a:gd name="T77" fmla="*/ 188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6" h="189">
                      <a:moveTo>
                        <a:pt x="22" y="188"/>
                      </a:moveTo>
                      <a:lnTo>
                        <a:pt x="18" y="185"/>
                      </a:lnTo>
                      <a:lnTo>
                        <a:pt x="17" y="179"/>
                      </a:lnTo>
                      <a:lnTo>
                        <a:pt x="15" y="174"/>
                      </a:lnTo>
                      <a:lnTo>
                        <a:pt x="14" y="168"/>
                      </a:lnTo>
                      <a:lnTo>
                        <a:pt x="12" y="162"/>
                      </a:lnTo>
                      <a:lnTo>
                        <a:pt x="10" y="157"/>
                      </a:lnTo>
                      <a:lnTo>
                        <a:pt x="9" y="151"/>
                      </a:lnTo>
                      <a:lnTo>
                        <a:pt x="8" y="145"/>
                      </a:lnTo>
                      <a:lnTo>
                        <a:pt x="7" y="139"/>
                      </a:lnTo>
                      <a:lnTo>
                        <a:pt x="6" y="133"/>
                      </a:lnTo>
                      <a:lnTo>
                        <a:pt x="6" y="127"/>
                      </a:lnTo>
                      <a:lnTo>
                        <a:pt x="5" y="121"/>
                      </a:lnTo>
                      <a:lnTo>
                        <a:pt x="4" y="115"/>
                      </a:lnTo>
                      <a:lnTo>
                        <a:pt x="4" y="109"/>
                      </a:lnTo>
                      <a:lnTo>
                        <a:pt x="3" y="103"/>
                      </a:lnTo>
                      <a:lnTo>
                        <a:pt x="3" y="97"/>
                      </a:lnTo>
                      <a:lnTo>
                        <a:pt x="2" y="91"/>
                      </a:lnTo>
                      <a:lnTo>
                        <a:pt x="2" y="85"/>
                      </a:lnTo>
                      <a:lnTo>
                        <a:pt x="1" y="79"/>
                      </a:lnTo>
                      <a:lnTo>
                        <a:pt x="1" y="73"/>
                      </a:lnTo>
                      <a:lnTo>
                        <a:pt x="1" y="68"/>
                      </a:lnTo>
                      <a:lnTo>
                        <a:pt x="1" y="62"/>
                      </a:lnTo>
                      <a:lnTo>
                        <a:pt x="1" y="56"/>
                      </a:lnTo>
                      <a:lnTo>
                        <a:pt x="1" y="50"/>
                      </a:lnTo>
                      <a:lnTo>
                        <a:pt x="1" y="44"/>
                      </a:lnTo>
                      <a:lnTo>
                        <a:pt x="1" y="39"/>
                      </a:lnTo>
                      <a:lnTo>
                        <a:pt x="1" y="33"/>
                      </a:lnTo>
                      <a:lnTo>
                        <a:pt x="0" y="27"/>
                      </a:lnTo>
                      <a:lnTo>
                        <a:pt x="0" y="22"/>
                      </a:lnTo>
                      <a:lnTo>
                        <a:pt x="0" y="16"/>
                      </a:lnTo>
                      <a:lnTo>
                        <a:pt x="0" y="11"/>
                      </a:lnTo>
                      <a:lnTo>
                        <a:pt x="0" y="6"/>
                      </a:lnTo>
                      <a:lnTo>
                        <a:pt x="0" y="1"/>
                      </a:lnTo>
                      <a:lnTo>
                        <a:pt x="7" y="0"/>
                      </a:lnTo>
                      <a:lnTo>
                        <a:pt x="7" y="5"/>
                      </a:lnTo>
                      <a:lnTo>
                        <a:pt x="7" y="11"/>
                      </a:lnTo>
                      <a:lnTo>
                        <a:pt x="7" y="16"/>
                      </a:lnTo>
                      <a:lnTo>
                        <a:pt x="7" y="22"/>
                      </a:lnTo>
                      <a:lnTo>
                        <a:pt x="7" y="27"/>
                      </a:lnTo>
                      <a:lnTo>
                        <a:pt x="7" y="33"/>
                      </a:lnTo>
                      <a:lnTo>
                        <a:pt x="7" y="39"/>
                      </a:lnTo>
                      <a:lnTo>
                        <a:pt x="7" y="44"/>
                      </a:lnTo>
                      <a:lnTo>
                        <a:pt x="7" y="50"/>
                      </a:lnTo>
                      <a:lnTo>
                        <a:pt x="8" y="55"/>
                      </a:lnTo>
                      <a:lnTo>
                        <a:pt x="8" y="61"/>
                      </a:lnTo>
                      <a:lnTo>
                        <a:pt x="8" y="67"/>
                      </a:lnTo>
                      <a:lnTo>
                        <a:pt x="8" y="73"/>
                      </a:lnTo>
                      <a:lnTo>
                        <a:pt x="9" y="79"/>
                      </a:lnTo>
                      <a:lnTo>
                        <a:pt x="9" y="85"/>
                      </a:lnTo>
                      <a:lnTo>
                        <a:pt x="9" y="90"/>
                      </a:lnTo>
                      <a:lnTo>
                        <a:pt x="10" y="96"/>
                      </a:lnTo>
                      <a:lnTo>
                        <a:pt x="10" y="102"/>
                      </a:lnTo>
                      <a:lnTo>
                        <a:pt x="10" y="108"/>
                      </a:lnTo>
                      <a:lnTo>
                        <a:pt x="11" y="114"/>
                      </a:lnTo>
                      <a:lnTo>
                        <a:pt x="12" y="119"/>
                      </a:lnTo>
                      <a:lnTo>
                        <a:pt x="12" y="125"/>
                      </a:lnTo>
                      <a:lnTo>
                        <a:pt x="13" y="131"/>
                      </a:lnTo>
                      <a:lnTo>
                        <a:pt x="14" y="137"/>
                      </a:lnTo>
                      <a:lnTo>
                        <a:pt x="15" y="143"/>
                      </a:lnTo>
                      <a:lnTo>
                        <a:pt x="16" y="148"/>
                      </a:lnTo>
                      <a:lnTo>
                        <a:pt x="17" y="154"/>
                      </a:lnTo>
                      <a:lnTo>
                        <a:pt x="18" y="159"/>
                      </a:lnTo>
                      <a:lnTo>
                        <a:pt x="20" y="165"/>
                      </a:lnTo>
                      <a:lnTo>
                        <a:pt x="21" y="170"/>
                      </a:lnTo>
                      <a:lnTo>
                        <a:pt x="23" y="175"/>
                      </a:lnTo>
                      <a:lnTo>
                        <a:pt x="25" y="181"/>
                      </a:lnTo>
                      <a:lnTo>
                        <a:pt x="21" y="178"/>
                      </a:lnTo>
                      <a:lnTo>
                        <a:pt x="25" y="181"/>
                      </a:lnTo>
                      <a:lnTo>
                        <a:pt x="25" y="183"/>
                      </a:lnTo>
                      <a:lnTo>
                        <a:pt x="25" y="185"/>
                      </a:lnTo>
                      <a:lnTo>
                        <a:pt x="24" y="186"/>
                      </a:lnTo>
                      <a:lnTo>
                        <a:pt x="23" y="187"/>
                      </a:lnTo>
                      <a:lnTo>
                        <a:pt x="22" y="188"/>
                      </a:lnTo>
                      <a:lnTo>
                        <a:pt x="20" y="187"/>
                      </a:lnTo>
                      <a:lnTo>
                        <a:pt x="19" y="187"/>
                      </a:lnTo>
                      <a:lnTo>
                        <a:pt x="18" y="185"/>
                      </a:lnTo>
                      <a:lnTo>
                        <a:pt x="22" y="18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44" name="Freeform 376">
                  <a:extLst>
                    <a:ext uri="{FF2B5EF4-FFF2-40B4-BE49-F238E27FC236}">
                      <a16:creationId xmlns:a16="http://schemas.microsoft.com/office/drawing/2014/main" id="{4DADC667-E3C9-65F7-CBB6-75D3D34C4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3" y="3260"/>
                  <a:ext cx="32" cy="119"/>
                </a:xfrm>
                <a:custGeom>
                  <a:avLst/>
                  <a:gdLst>
                    <a:gd name="T0" fmla="*/ 19 w 32"/>
                    <a:gd name="T1" fmla="*/ 108 h 119"/>
                    <a:gd name="T2" fmla="*/ 18 w 32"/>
                    <a:gd name="T3" fmla="*/ 109 h 119"/>
                    <a:gd name="T4" fmla="*/ 20 w 32"/>
                    <a:gd name="T5" fmla="*/ 106 h 119"/>
                    <a:gd name="T6" fmla="*/ 21 w 32"/>
                    <a:gd name="T7" fmla="*/ 101 h 119"/>
                    <a:gd name="T8" fmla="*/ 23 w 32"/>
                    <a:gd name="T9" fmla="*/ 94 h 119"/>
                    <a:gd name="T10" fmla="*/ 23 w 32"/>
                    <a:gd name="T11" fmla="*/ 87 h 119"/>
                    <a:gd name="T12" fmla="*/ 23 w 32"/>
                    <a:gd name="T13" fmla="*/ 78 h 119"/>
                    <a:gd name="T14" fmla="*/ 23 w 32"/>
                    <a:gd name="T15" fmla="*/ 70 h 119"/>
                    <a:gd name="T16" fmla="*/ 21 w 32"/>
                    <a:gd name="T17" fmla="*/ 60 h 119"/>
                    <a:gd name="T18" fmla="*/ 20 w 32"/>
                    <a:gd name="T19" fmla="*/ 52 h 119"/>
                    <a:gd name="T20" fmla="*/ 17 w 32"/>
                    <a:gd name="T21" fmla="*/ 43 h 119"/>
                    <a:gd name="T22" fmla="*/ 15 w 32"/>
                    <a:gd name="T23" fmla="*/ 34 h 119"/>
                    <a:gd name="T24" fmla="*/ 13 w 32"/>
                    <a:gd name="T25" fmla="*/ 27 h 119"/>
                    <a:gd name="T26" fmla="*/ 10 w 32"/>
                    <a:gd name="T27" fmla="*/ 20 h 119"/>
                    <a:gd name="T28" fmla="*/ 7 w 32"/>
                    <a:gd name="T29" fmla="*/ 15 h 119"/>
                    <a:gd name="T30" fmla="*/ 4 w 32"/>
                    <a:gd name="T31" fmla="*/ 12 h 119"/>
                    <a:gd name="T32" fmla="*/ 3 w 32"/>
                    <a:gd name="T33" fmla="*/ 10 h 119"/>
                    <a:gd name="T34" fmla="*/ 0 w 32"/>
                    <a:gd name="T35" fmla="*/ 10 h 119"/>
                    <a:gd name="T36" fmla="*/ 0 w 32"/>
                    <a:gd name="T37" fmla="*/ 0 h 119"/>
                    <a:gd name="T38" fmla="*/ 4 w 32"/>
                    <a:gd name="T39" fmla="*/ 0 h 119"/>
                    <a:gd name="T40" fmla="*/ 9 w 32"/>
                    <a:gd name="T41" fmla="*/ 4 h 119"/>
                    <a:gd name="T42" fmla="*/ 13 w 32"/>
                    <a:gd name="T43" fmla="*/ 8 h 119"/>
                    <a:gd name="T44" fmla="*/ 16 w 32"/>
                    <a:gd name="T45" fmla="*/ 15 h 119"/>
                    <a:gd name="T46" fmla="*/ 19 w 32"/>
                    <a:gd name="T47" fmla="*/ 22 h 119"/>
                    <a:gd name="T48" fmla="*/ 22 w 32"/>
                    <a:gd name="T49" fmla="*/ 31 h 119"/>
                    <a:gd name="T50" fmla="*/ 24 w 32"/>
                    <a:gd name="T51" fmla="*/ 39 h 119"/>
                    <a:gd name="T52" fmla="*/ 27 w 32"/>
                    <a:gd name="T53" fmla="*/ 49 h 119"/>
                    <a:gd name="T54" fmla="*/ 28 w 32"/>
                    <a:gd name="T55" fmla="*/ 59 h 119"/>
                    <a:gd name="T56" fmla="*/ 29 w 32"/>
                    <a:gd name="T57" fmla="*/ 68 h 119"/>
                    <a:gd name="T58" fmla="*/ 30 w 32"/>
                    <a:gd name="T59" fmla="*/ 78 h 119"/>
                    <a:gd name="T60" fmla="*/ 31 w 32"/>
                    <a:gd name="T61" fmla="*/ 87 h 119"/>
                    <a:gd name="T62" fmla="*/ 30 w 32"/>
                    <a:gd name="T63" fmla="*/ 96 h 119"/>
                    <a:gd name="T64" fmla="*/ 28 w 32"/>
                    <a:gd name="T65" fmla="*/ 104 h 119"/>
                    <a:gd name="T66" fmla="*/ 26 w 32"/>
                    <a:gd name="T67" fmla="*/ 111 h 119"/>
                    <a:gd name="T68" fmla="*/ 23 w 32"/>
                    <a:gd name="T69" fmla="*/ 117 h 119"/>
                    <a:gd name="T70" fmla="*/ 22 w 32"/>
                    <a:gd name="T71" fmla="*/ 118 h 119"/>
                    <a:gd name="T72" fmla="*/ 23 w 32"/>
                    <a:gd name="T73" fmla="*/ 117 h 119"/>
                    <a:gd name="T74" fmla="*/ 21 w 32"/>
                    <a:gd name="T75" fmla="*/ 118 h 119"/>
                    <a:gd name="T76" fmla="*/ 20 w 32"/>
                    <a:gd name="T77" fmla="*/ 118 h 119"/>
                    <a:gd name="T78" fmla="*/ 19 w 32"/>
                    <a:gd name="T79" fmla="*/ 117 h 119"/>
                    <a:gd name="T80" fmla="*/ 17 w 32"/>
                    <a:gd name="T81" fmla="*/ 116 h 119"/>
                    <a:gd name="T82" fmla="*/ 17 w 32"/>
                    <a:gd name="T83" fmla="*/ 115 h 119"/>
                    <a:gd name="T84" fmla="*/ 17 w 32"/>
                    <a:gd name="T85" fmla="*/ 113 h 119"/>
                    <a:gd name="T86" fmla="*/ 17 w 32"/>
                    <a:gd name="T87" fmla="*/ 111 h 119"/>
                    <a:gd name="T88" fmla="*/ 18 w 32"/>
                    <a:gd name="T89" fmla="*/ 109 h 119"/>
                    <a:gd name="T90" fmla="*/ 19 w 32"/>
                    <a:gd name="T91" fmla="*/ 108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2" h="119">
                      <a:moveTo>
                        <a:pt x="19" y="108"/>
                      </a:moveTo>
                      <a:lnTo>
                        <a:pt x="18" y="109"/>
                      </a:lnTo>
                      <a:lnTo>
                        <a:pt x="20" y="106"/>
                      </a:lnTo>
                      <a:lnTo>
                        <a:pt x="21" y="101"/>
                      </a:lnTo>
                      <a:lnTo>
                        <a:pt x="23" y="94"/>
                      </a:lnTo>
                      <a:lnTo>
                        <a:pt x="23" y="87"/>
                      </a:lnTo>
                      <a:lnTo>
                        <a:pt x="23" y="78"/>
                      </a:lnTo>
                      <a:lnTo>
                        <a:pt x="23" y="70"/>
                      </a:lnTo>
                      <a:lnTo>
                        <a:pt x="21" y="60"/>
                      </a:lnTo>
                      <a:lnTo>
                        <a:pt x="20" y="52"/>
                      </a:lnTo>
                      <a:lnTo>
                        <a:pt x="17" y="43"/>
                      </a:lnTo>
                      <a:lnTo>
                        <a:pt x="15" y="34"/>
                      </a:lnTo>
                      <a:lnTo>
                        <a:pt x="13" y="27"/>
                      </a:lnTo>
                      <a:lnTo>
                        <a:pt x="10" y="20"/>
                      </a:lnTo>
                      <a:lnTo>
                        <a:pt x="7" y="15"/>
                      </a:lnTo>
                      <a:lnTo>
                        <a:pt x="4" y="12"/>
                      </a:lnTo>
                      <a:lnTo>
                        <a:pt x="3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9" y="4"/>
                      </a:lnTo>
                      <a:lnTo>
                        <a:pt x="13" y="8"/>
                      </a:lnTo>
                      <a:lnTo>
                        <a:pt x="16" y="15"/>
                      </a:lnTo>
                      <a:lnTo>
                        <a:pt x="19" y="22"/>
                      </a:lnTo>
                      <a:lnTo>
                        <a:pt x="22" y="31"/>
                      </a:lnTo>
                      <a:lnTo>
                        <a:pt x="24" y="39"/>
                      </a:lnTo>
                      <a:lnTo>
                        <a:pt x="27" y="49"/>
                      </a:lnTo>
                      <a:lnTo>
                        <a:pt x="28" y="59"/>
                      </a:lnTo>
                      <a:lnTo>
                        <a:pt x="29" y="68"/>
                      </a:lnTo>
                      <a:lnTo>
                        <a:pt x="30" y="78"/>
                      </a:lnTo>
                      <a:lnTo>
                        <a:pt x="31" y="87"/>
                      </a:lnTo>
                      <a:lnTo>
                        <a:pt x="30" y="96"/>
                      </a:lnTo>
                      <a:lnTo>
                        <a:pt x="28" y="104"/>
                      </a:lnTo>
                      <a:lnTo>
                        <a:pt x="26" y="111"/>
                      </a:lnTo>
                      <a:lnTo>
                        <a:pt x="23" y="117"/>
                      </a:lnTo>
                      <a:lnTo>
                        <a:pt x="22" y="118"/>
                      </a:lnTo>
                      <a:lnTo>
                        <a:pt x="23" y="117"/>
                      </a:lnTo>
                      <a:lnTo>
                        <a:pt x="21" y="118"/>
                      </a:lnTo>
                      <a:lnTo>
                        <a:pt x="20" y="118"/>
                      </a:lnTo>
                      <a:lnTo>
                        <a:pt x="19" y="117"/>
                      </a:lnTo>
                      <a:lnTo>
                        <a:pt x="17" y="116"/>
                      </a:lnTo>
                      <a:lnTo>
                        <a:pt x="17" y="115"/>
                      </a:lnTo>
                      <a:lnTo>
                        <a:pt x="17" y="113"/>
                      </a:lnTo>
                      <a:lnTo>
                        <a:pt x="17" y="111"/>
                      </a:lnTo>
                      <a:lnTo>
                        <a:pt x="18" y="109"/>
                      </a:lnTo>
                      <a:lnTo>
                        <a:pt x="19" y="10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45" name="Freeform 377">
                  <a:extLst>
                    <a:ext uri="{FF2B5EF4-FFF2-40B4-BE49-F238E27FC236}">
                      <a16:creationId xmlns:a16="http://schemas.microsoft.com/office/drawing/2014/main" id="{6864FDFD-B376-5789-BC76-CDFB46367C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73" y="3331"/>
                  <a:ext cx="362" cy="108"/>
                </a:xfrm>
                <a:custGeom>
                  <a:avLst/>
                  <a:gdLst>
                    <a:gd name="T0" fmla="*/ 6 w 362"/>
                    <a:gd name="T1" fmla="*/ 1 h 108"/>
                    <a:gd name="T2" fmla="*/ 32 w 362"/>
                    <a:gd name="T3" fmla="*/ 23 h 108"/>
                    <a:gd name="T4" fmla="*/ 56 w 362"/>
                    <a:gd name="T5" fmla="*/ 42 h 108"/>
                    <a:gd name="T6" fmla="*/ 79 w 362"/>
                    <a:gd name="T7" fmla="*/ 58 h 108"/>
                    <a:gd name="T8" fmla="*/ 101 w 362"/>
                    <a:gd name="T9" fmla="*/ 71 h 108"/>
                    <a:gd name="T10" fmla="*/ 123 w 362"/>
                    <a:gd name="T11" fmla="*/ 82 h 108"/>
                    <a:gd name="T12" fmla="*/ 145 w 362"/>
                    <a:gd name="T13" fmla="*/ 89 h 108"/>
                    <a:gd name="T14" fmla="*/ 165 w 362"/>
                    <a:gd name="T15" fmla="*/ 94 h 108"/>
                    <a:gd name="T16" fmla="*/ 186 w 362"/>
                    <a:gd name="T17" fmla="*/ 96 h 108"/>
                    <a:gd name="T18" fmla="*/ 206 w 362"/>
                    <a:gd name="T19" fmla="*/ 96 h 108"/>
                    <a:gd name="T20" fmla="*/ 227 w 362"/>
                    <a:gd name="T21" fmla="*/ 94 h 108"/>
                    <a:gd name="T22" fmla="*/ 248 w 362"/>
                    <a:gd name="T23" fmla="*/ 90 h 108"/>
                    <a:gd name="T24" fmla="*/ 268 w 362"/>
                    <a:gd name="T25" fmla="*/ 83 h 108"/>
                    <a:gd name="T26" fmla="*/ 290 w 362"/>
                    <a:gd name="T27" fmla="*/ 74 h 108"/>
                    <a:gd name="T28" fmla="*/ 312 w 362"/>
                    <a:gd name="T29" fmla="*/ 64 h 108"/>
                    <a:gd name="T30" fmla="*/ 335 w 362"/>
                    <a:gd name="T31" fmla="*/ 51 h 108"/>
                    <a:gd name="T32" fmla="*/ 358 w 362"/>
                    <a:gd name="T33" fmla="*/ 37 h 108"/>
                    <a:gd name="T34" fmla="*/ 349 w 362"/>
                    <a:gd name="T35" fmla="*/ 54 h 108"/>
                    <a:gd name="T36" fmla="*/ 326 w 362"/>
                    <a:gd name="T37" fmla="*/ 67 h 108"/>
                    <a:gd name="T38" fmla="*/ 303 w 362"/>
                    <a:gd name="T39" fmla="*/ 79 h 108"/>
                    <a:gd name="T40" fmla="*/ 281 w 362"/>
                    <a:gd name="T41" fmla="*/ 89 h 108"/>
                    <a:gd name="T42" fmla="*/ 259 w 362"/>
                    <a:gd name="T43" fmla="*/ 96 h 108"/>
                    <a:gd name="T44" fmla="*/ 238 w 362"/>
                    <a:gd name="T45" fmla="*/ 102 h 108"/>
                    <a:gd name="T46" fmla="*/ 217 w 362"/>
                    <a:gd name="T47" fmla="*/ 106 h 108"/>
                    <a:gd name="T48" fmla="*/ 196 w 362"/>
                    <a:gd name="T49" fmla="*/ 107 h 108"/>
                    <a:gd name="T50" fmla="*/ 175 w 362"/>
                    <a:gd name="T51" fmla="*/ 106 h 108"/>
                    <a:gd name="T52" fmla="*/ 154 w 362"/>
                    <a:gd name="T53" fmla="*/ 102 h 108"/>
                    <a:gd name="T54" fmla="*/ 132 w 362"/>
                    <a:gd name="T55" fmla="*/ 95 h 108"/>
                    <a:gd name="T56" fmla="*/ 110 w 362"/>
                    <a:gd name="T57" fmla="*/ 86 h 108"/>
                    <a:gd name="T58" fmla="*/ 88 w 362"/>
                    <a:gd name="T59" fmla="*/ 74 h 108"/>
                    <a:gd name="T60" fmla="*/ 64 w 362"/>
                    <a:gd name="T61" fmla="*/ 60 h 108"/>
                    <a:gd name="T62" fmla="*/ 40 w 362"/>
                    <a:gd name="T63" fmla="*/ 42 h 108"/>
                    <a:gd name="T64" fmla="*/ 15 w 362"/>
                    <a:gd name="T65" fmla="*/ 21 h 108"/>
                    <a:gd name="T66" fmla="*/ 0 w 362"/>
                    <a:gd name="T67" fmla="*/ 6 h 108"/>
                    <a:gd name="T68" fmla="*/ 1 w 362"/>
                    <a:gd name="T69" fmla="*/ 8 h 108"/>
                    <a:gd name="T70" fmla="*/ 0 w 362"/>
                    <a:gd name="T71" fmla="*/ 4 h 108"/>
                    <a:gd name="T72" fmla="*/ 2 w 362"/>
                    <a:gd name="T73" fmla="*/ 1 h 108"/>
                    <a:gd name="T74" fmla="*/ 5 w 362"/>
                    <a:gd name="T75" fmla="*/ 0 h 108"/>
                    <a:gd name="T76" fmla="*/ 7 w 362"/>
                    <a:gd name="T77" fmla="*/ 4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62" h="108">
                      <a:moveTo>
                        <a:pt x="7" y="4"/>
                      </a:moveTo>
                      <a:lnTo>
                        <a:pt x="6" y="1"/>
                      </a:lnTo>
                      <a:lnTo>
                        <a:pt x="19" y="12"/>
                      </a:lnTo>
                      <a:lnTo>
                        <a:pt x="32" y="23"/>
                      </a:lnTo>
                      <a:lnTo>
                        <a:pt x="44" y="33"/>
                      </a:lnTo>
                      <a:lnTo>
                        <a:pt x="56" y="42"/>
                      </a:lnTo>
                      <a:lnTo>
                        <a:pt x="67" y="51"/>
                      </a:lnTo>
                      <a:lnTo>
                        <a:pt x="79" y="58"/>
                      </a:lnTo>
                      <a:lnTo>
                        <a:pt x="90" y="65"/>
                      </a:lnTo>
                      <a:lnTo>
                        <a:pt x="101" y="71"/>
                      </a:lnTo>
                      <a:lnTo>
                        <a:pt x="112" y="77"/>
                      </a:lnTo>
                      <a:lnTo>
                        <a:pt x="123" y="82"/>
                      </a:lnTo>
                      <a:lnTo>
                        <a:pt x="134" y="86"/>
                      </a:lnTo>
                      <a:lnTo>
                        <a:pt x="145" y="89"/>
                      </a:lnTo>
                      <a:lnTo>
                        <a:pt x="154" y="92"/>
                      </a:lnTo>
                      <a:lnTo>
                        <a:pt x="165" y="94"/>
                      </a:lnTo>
                      <a:lnTo>
                        <a:pt x="176" y="96"/>
                      </a:lnTo>
                      <a:lnTo>
                        <a:pt x="186" y="96"/>
                      </a:lnTo>
                      <a:lnTo>
                        <a:pt x="196" y="97"/>
                      </a:lnTo>
                      <a:lnTo>
                        <a:pt x="206" y="96"/>
                      </a:lnTo>
                      <a:lnTo>
                        <a:pt x="217" y="96"/>
                      </a:lnTo>
                      <a:lnTo>
                        <a:pt x="227" y="94"/>
                      </a:lnTo>
                      <a:lnTo>
                        <a:pt x="237" y="92"/>
                      </a:lnTo>
                      <a:lnTo>
                        <a:pt x="248" y="90"/>
                      </a:lnTo>
                      <a:lnTo>
                        <a:pt x="258" y="87"/>
                      </a:lnTo>
                      <a:lnTo>
                        <a:pt x="268" y="83"/>
                      </a:lnTo>
                      <a:lnTo>
                        <a:pt x="280" y="79"/>
                      </a:lnTo>
                      <a:lnTo>
                        <a:pt x="290" y="74"/>
                      </a:lnTo>
                      <a:lnTo>
                        <a:pt x="301" y="69"/>
                      </a:lnTo>
                      <a:lnTo>
                        <a:pt x="312" y="64"/>
                      </a:lnTo>
                      <a:lnTo>
                        <a:pt x="324" y="58"/>
                      </a:lnTo>
                      <a:lnTo>
                        <a:pt x="335" y="51"/>
                      </a:lnTo>
                      <a:lnTo>
                        <a:pt x="346" y="44"/>
                      </a:lnTo>
                      <a:lnTo>
                        <a:pt x="358" y="37"/>
                      </a:lnTo>
                      <a:lnTo>
                        <a:pt x="361" y="47"/>
                      </a:lnTo>
                      <a:lnTo>
                        <a:pt x="349" y="54"/>
                      </a:lnTo>
                      <a:lnTo>
                        <a:pt x="337" y="61"/>
                      </a:lnTo>
                      <a:lnTo>
                        <a:pt x="326" y="67"/>
                      </a:lnTo>
                      <a:lnTo>
                        <a:pt x="314" y="73"/>
                      </a:lnTo>
                      <a:lnTo>
                        <a:pt x="303" y="79"/>
                      </a:lnTo>
                      <a:lnTo>
                        <a:pt x="292" y="84"/>
                      </a:lnTo>
                      <a:lnTo>
                        <a:pt x="281" y="89"/>
                      </a:lnTo>
                      <a:lnTo>
                        <a:pt x="270" y="93"/>
                      </a:lnTo>
                      <a:lnTo>
                        <a:pt x="259" y="96"/>
                      </a:lnTo>
                      <a:lnTo>
                        <a:pt x="248" y="100"/>
                      </a:lnTo>
                      <a:lnTo>
                        <a:pt x="238" y="102"/>
                      </a:lnTo>
                      <a:lnTo>
                        <a:pt x="227" y="104"/>
                      </a:lnTo>
                      <a:lnTo>
                        <a:pt x="217" y="106"/>
                      </a:lnTo>
                      <a:lnTo>
                        <a:pt x="207" y="106"/>
                      </a:lnTo>
                      <a:lnTo>
                        <a:pt x="196" y="107"/>
                      </a:lnTo>
                      <a:lnTo>
                        <a:pt x="186" y="106"/>
                      </a:lnTo>
                      <a:lnTo>
                        <a:pt x="175" y="106"/>
                      </a:lnTo>
                      <a:lnTo>
                        <a:pt x="164" y="104"/>
                      </a:lnTo>
                      <a:lnTo>
                        <a:pt x="154" y="102"/>
                      </a:lnTo>
                      <a:lnTo>
                        <a:pt x="143" y="99"/>
                      </a:lnTo>
                      <a:lnTo>
                        <a:pt x="132" y="95"/>
                      </a:lnTo>
                      <a:lnTo>
                        <a:pt x="121" y="91"/>
                      </a:lnTo>
                      <a:lnTo>
                        <a:pt x="110" y="86"/>
                      </a:lnTo>
                      <a:lnTo>
                        <a:pt x="99" y="81"/>
                      </a:lnTo>
                      <a:lnTo>
                        <a:pt x="88" y="74"/>
                      </a:lnTo>
                      <a:lnTo>
                        <a:pt x="76" y="68"/>
                      </a:lnTo>
                      <a:lnTo>
                        <a:pt x="64" y="60"/>
                      </a:lnTo>
                      <a:lnTo>
                        <a:pt x="52" y="51"/>
                      </a:lnTo>
                      <a:lnTo>
                        <a:pt x="40" y="42"/>
                      </a:lnTo>
                      <a:lnTo>
                        <a:pt x="28" y="32"/>
                      </a:lnTo>
                      <a:lnTo>
                        <a:pt x="15" y="21"/>
                      </a:lnTo>
                      <a:lnTo>
                        <a:pt x="2" y="9"/>
                      </a:lnTo>
                      <a:lnTo>
                        <a:pt x="0" y="6"/>
                      </a:lnTo>
                      <a:lnTo>
                        <a:pt x="2" y="9"/>
                      </a:lnTo>
                      <a:lnTo>
                        <a:pt x="1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1" y="2"/>
                      </a:lnTo>
                      <a:lnTo>
                        <a:pt x="2" y="1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6" y="1"/>
                      </a:lnTo>
                      <a:lnTo>
                        <a:pt x="7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46" name="Freeform 378">
                  <a:extLst>
                    <a:ext uri="{FF2B5EF4-FFF2-40B4-BE49-F238E27FC236}">
                      <a16:creationId xmlns:a16="http://schemas.microsoft.com/office/drawing/2014/main" id="{BBF4EDB8-5F6F-5DE5-ACA8-EBC1E58F75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72" y="3268"/>
                  <a:ext cx="22" cy="70"/>
                </a:xfrm>
                <a:custGeom>
                  <a:avLst/>
                  <a:gdLst>
                    <a:gd name="T0" fmla="*/ 18 w 22"/>
                    <a:gd name="T1" fmla="*/ 10 h 70"/>
                    <a:gd name="T2" fmla="*/ 21 w 22"/>
                    <a:gd name="T3" fmla="*/ 8 h 70"/>
                    <a:gd name="T4" fmla="*/ 19 w 22"/>
                    <a:gd name="T5" fmla="*/ 11 h 70"/>
                    <a:gd name="T6" fmla="*/ 18 w 22"/>
                    <a:gd name="T7" fmla="*/ 14 h 70"/>
                    <a:gd name="T8" fmla="*/ 17 w 22"/>
                    <a:gd name="T9" fmla="*/ 18 h 70"/>
                    <a:gd name="T10" fmla="*/ 15 w 22"/>
                    <a:gd name="T11" fmla="*/ 21 h 70"/>
                    <a:gd name="T12" fmla="*/ 14 w 22"/>
                    <a:gd name="T13" fmla="*/ 24 h 70"/>
                    <a:gd name="T14" fmla="*/ 12 w 22"/>
                    <a:gd name="T15" fmla="*/ 28 h 70"/>
                    <a:gd name="T16" fmla="*/ 12 w 22"/>
                    <a:gd name="T17" fmla="*/ 32 h 70"/>
                    <a:gd name="T18" fmla="*/ 10 w 22"/>
                    <a:gd name="T19" fmla="*/ 36 h 70"/>
                    <a:gd name="T20" fmla="*/ 9 w 22"/>
                    <a:gd name="T21" fmla="*/ 40 h 70"/>
                    <a:gd name="T22" fmla="*/ 9 w 22"/>
                    <a:gd name="T23" fmla="*/ 44 h 70"/>
                    <a:gd name="T24" fmla="*/ 8 w 22"/>
                    <a:gd name="T25" fmla="*/ 48 h 70"/>
                    <a:gd name="T26" fmla="*/ 7 w 22"/>
                    <a:gd name="T27" fmla="*/ 51 h 70"/>
                    <a:gd name="T28" fmla="*/ 7 w 22"/>
                    <a:gd name="T29" fmla="*/ 56 h 70"/>
                    <a:gd name="T30" fmla="*/ 7 w 22"/>
                    <a:gd name="T31" fmla="*/ 59 h 70"/>
                    <a:gd name="T32" fmla="*/ 7 w 22"/>
                    <a:gd name="T33" fmla="*/ 63 h 70"/>
                    <a:gd name="T34" fmla="*/ 8 w 22"/>
                    <a:gd name="T35" fmla="*/ 67 h 70"/>
                    <a:gd name="T36" fmla="*/ 1 w 22"/>
                    <a:gd name="T37" fmla="*/ 69 h 70"/>
                    <a:gd name="T38" fmla="*/ 0 w 22"/>
                    <a:gd name="T39" fmla="*/ 65 h 70"/>
                    <a:gd name="T40" fmla="*/ 0 w 22"/>
                    <a:gd name="T41" fmla="*/ 60 h 70"/>
                    <a:gd name="T42" fmla="*/ 0 w 22"/>
                    <a:gd name="T43" fmla="*/ 55 h 70"/>
                    <a:gd name="T44" fmla="*/ 0 w 22"/>
                    <a:gd name="T45" fmla="*/ 50 h 70"/>
                    <a:gd name="T46" fmla="*/ 1 w 22"/>
                    <a:gd name="T47" fmla="*/ 46 h 70"/>
                    <a:gd name="T48" fmla="*/ 2 w 22"/>
                    <a:gd name="T49" fmla="*/ 41 h 70"/>
                    <a:gd name="T50" fmla="*/ 3 w 22"/>
                    <a:gd name="T51" fmla="*/ 36 h 70"/>
                    <a:gd name="T52" fmla="*/ 4 w 22"/>
                    <a:gd name="T53" fmla="*/ 32 h 70"/>
                    <a:gd name="T54" fmla="*/ 5 w 22"/>
                    <a:gd name="T55" fmla="*/ 28 h 70"/>
                    <a:gd name="T56" fmla="*/ 6 w 22"/>
                    <a:gd name="T57" fmla="*/ 24 h 70"/>
                    <a:gd name="T58" fmla="*/ 8 w 22"/>
                    <a:gd name="T59" fmla="*/ 20 h 70"/>
                    <a:gd name="T60" fmla="*/ 9 w 22"/>
                    <a:gd name="T61" fmla="*/ 16 h 70"/>
                    <a:gd name="T62" fmla="*/ 11 w 22"/>
                    <a:gd name="T63" fmla="*/ 12 h 70"/>
                    <a:gd name="T64" fmla="*/ 12 w 22"/>
                    <a:gd name="T65" fmla="*/ 9 h 70"/>
                    <a:gd name="T66" fmla="*/ 14 w 22"/>
                    <a:gd name="T67" fmla="*/ 6 h 70"/>
                    <a:gd name="T68" fmla="*/ 15 w 22"/>
                    <a:gd name="T69" fmla="*/ 2 h 70"/>
                    <a:gd name="T70" fmla="*/ 18 w 22"/>
                    <a:gd name="T71" fmla="*/ 0 h 70"/>
                    <a:gd name="T72" fmla="*/ 15 w 22"/>
                    <a:gd name="T73" fmla="*/ 2 h 70"/>
                    <a:gd name="T74" fmla="*/ 16 w 22"/>
                    <a:gd name="T75" fmla="*/ 1 h 70"/>
                    <a:gd name="T76" fmla="*/ 18 w 22"/>
                    <a:gd name="T77" fmla="*/ 0 h 70"/>
                    <a:gd name="T78" fmla="*/ 18 w 22"/>
                    <a:gd name="T79" fmla="*/ 0 h 70"/>
                    <a:gd name="T80" fmla="*/ 20 w 22"/>
                    <a:gd name="T81" fmla="*/ 1 h 70"/>
                    <a:gd name="T82" fmla="*/ 21 w 22"/>
                    <a:gd name="T83" fmla="*/ 2 h 70"/>
                    <a:gd name="T84" fmla="*/ 21 w 22"/>
                    <a:gd name="T85" fmla="*/ 4 h 70"/>
                    <a:gd name="T86" fmla="*/ 21 w 22"/>
                    <a:gd name="T87" fmla="*/ 6 h 70"/>
                    <a:gd name="T88" fmla="*/ 21 w 22"/>
                    <a:gd name="T89" fmla="*/ 8 h 70"/>
                    <a:gd name="T90" fmla="*/ 18 w 22"/>
                    <a:gd name="T91" fmla="*/ 10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2" h="70">
                      <a:moveTo>
                        <a:pt x="18" y="10"/>
                      </a:moveTo>
                      <a:lnTo>
                        <a:pt x="21" y="8"/>
                      </a:lnTo>
                      <a:lnTo>
                        <a:pt x="19" y="11"/>
                      </a:lnTo>
                      <a:lnTo>
                        <a:pt x="18" y="14"/>
                      </a:lnTo>
                      <a:lnTo>
                        <a:pt x="17" y="18"/>
                      </a:lnTo>
                      <a:lnTo>
                        <a:pt x="15" y="21"/>
                      </a:lnTo>
                      <a:lnTo>
                        <a:pt x="14" y="24"/>
                      </a:lnTo>
                      <a:lnTo>
                        <a:pt x="12" y="28"/>
                      </a:lnTo>
                      <a:lnTo>
                        <a:pt x="12" y="32"/>
                      </a:lnTo>
                      <a:lnTo>
                        <a:pt x="10" y="36"/>
                      </a:lnTo>
                      <a:lnTo>
                        <a:pt x="9" y="40"/>
                      </a:lnTo>
                      <a:lnTo>
                        <a:pt x="9" y="44"/>
                      </a:lnTo>
                      <a:lnTo>
                        <a:pt x="8" y="48"/>
                      </a:lnTo>
                      <a:lnTo>
                        <a:pt x="7" y="51"/>
                      </a:lnTo>
                      <a:lnTo>
                        <a:pt x="7" y="56"/>
                      </a:lnTo>
                      <a:lnTo>
                        <a:pt x="7" y="59"/>
                      </a:lnTo>
                      <a:lnTo>
                        <a:pt x="7" y="63"/>
                      </a:lnTo>
                      <a:lnTo>
                        <a:pt x="8" y="67"/>
                      </a:lnTo>
                      <a:lnTo>
                        <a:pt x="1" y="69"/>
                      </a:lnTo>
                      <a:lnTo>
                        <a:pt x="0" y="65"/>
                      </a:lnTo>
                      <a:lnTo>
                        <a:pt x="0" y="60"/>
                      </a:lnTo>
                      <a:lnTo>
                        <a:pt x="0" y="55"/>
                      </a:lnTo>
                      <a:lnTo>
                        <a:pt x="0" y="50"/>
                      </a:lnTo>
                      <a:lnTo>
                        <a:pt x="1" y="46"/>
                      </a:lnTo>
                      <a:lnTo>
                        <a:pt x="2" y="41"/>
                      </a:lnTo>
                      <a:lnTo>
                        <a:pt x="3" y="36"/>
                      </a:lnTo>
                      <a:lnTo>
                        <a:pt x="4" y="32"/>
                      </a:lnTo>
                      <a:lnTo>
                        <a:pt x="5" y="28"/>
                      </a:lnTo>
                      <a:lnTo>
                        <a:pt x="6" y="24"/>
                      </a:lnTo>
                      <a:lnTo>
                        <a:pt x="8" y="20"/>
                      </a:lnTo>
                      <a:lnTo>
                        <a:pt x="9" y="16"/>
                      </a:lnTo>
                      <a:lnTo>
                        <a:pt x="11" y="12"/>
                      </a:lnTo>
                      <a:lnTo>
                        <a:pt x="12" y="9"/>
                      </a:lnTo>
                      <a:lnTo>
                        <a:pt x="14" y="6"/>
                      </a:lnTo>
                      <a:lnTo>
                        <a:pt x="15" y="2"/>
                      </a:lnTo>
                      <a:lnTo>
                        <a:pt x="18" y="0"/>
                      </a:lnTo>
                      <a:lnTo>
                        <a:pt x="15" y="2"/>
                      </a:lnTo>
                      <a:lnTo>
                        <a:pt x="16" y="1"/>
                      </a:lnTo>
                      <a:lnTo>
                        <a:pt x="18" y="0"/>
                      </a:lnTo>
                      <a:lnTo>
                        <a:pt x="18" y="0"/>
                      </a:lnTo>
                      <a:lnTo>
                        <a:pt x="20" y="1"/>
                      </a:lnTo>
                      <a:lnTo>
                        <a:pt x="21" y="2"/>
                      </a:lnTo>
                      <a:lnTo>
                        <a:pt x="21" y="4"/>
                      </a:lnTo>
                      <a:lnTo>
                        <a:pt x="21" y="6"/>
                      </a:lnTo>
                      <a:lnTo>
                        <a:pt x="21" y="8"/>
                      </a:lnTo>
                      <a:lnTo>
                        <a:pt x="18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47" name="Freeform 379">
                  <a:extLst>
                    <a:ext uri="{FF2B5EF4-FFF2-40B4-BE49-F238E27FC236}">
                      <a16:creationId xmlns:a16="http://schemas.microsoft.com/office/drawing/2014/main" id="{326E66DB-3E90-A8CE-5AA0-5157B24D5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91" y="3268"/>
                  <a:ext cx="33" cy="17"/>
                </a:xfrm>
                <a:custGeom>
                  <a:avLst/>
                  <a:gdLst>
                    <a:gd name="T0" fmla="*/ 32 w 33"/>
                    <a:gd name="T1" fmla="*/ 13 h 17"/>
                    <a:gd name="T2" fmla="*/ 28 w 33"/>
                    <a:gd name="T3" fmla="*/ 16 h 17"/>
                    <a:gd name="T4" fmla="*/ 25 w 33"/>
                    <a:gd name="T5" fmla="*/ 16 h 17"/>
                    <a:gd name="T6" fmla="*/ 22 w 33"/>
                    <a:gd name="T7" fmla="*/ 15 h 17"/>
                    <a:gd name="T8" fmla="*/ 18 w 33"/>
                    <a:gd name="T9" fmla="*/ 14 h 17"/>
                    <a:gd name="T10" fmla="*/ 13 w 33"/>
                    <a:gd name="T11" fmla="*/ 13 h 17"/>
                    <a:gd name="T12" fmla="*/ 9 w 33"/>
                    <a:gd name="T13" fmla="*/ 12 h 17"/>
                    <a:gd name="T14" fmla="*/ 5 w 33"/>
                    <a:gd name="T15" fmla="*/ 11 h 17"/>
                    <a:gd name="T16" fmla="*/ 2 w 33"/>
                    <a:gd name="T17" fmla="*/ 10 h 17"/>
                    <a:gd name="T18" fmla="*/ 0 w 33"/>
                    <a:gd name="T19" fmla="*/ 10 h 17"/>
                    <a:gd name="T20" fmla="*/ 0 w 33"/>
                    <a:gd name="T21" fmla="*/ 0 h 17"/>
                    <a:gd name="T22" fmla="*/ 2 w 33"/>
                    <a:gd name="T23" fmla="*/ 1 h 17"/>
                    <a:gd name="T24" fmla="*/ 6 w 33"/>
                    <a:gd name="T25" fmla="*/ 1 h 17"/>
                    <a:gd name="T26" fmla="*/ 10 w 33"/>
                    <a:gd name="T27" fmla="*/ 2 h 17"/>
                    <a:gd name="T28" fmla="*/ 14 w 33"/>
                    <a:gd name="T29" fmla="*/ 3 h 17"/>
                    <a:gd name="T30" fmla="*/ 19 w 33"/>
                    <a:gd name="T31" fmla="*/ 5 h 17"/>
                    <a:gd name="T32" fmla="*/ 23 w 33"/>
                    <a:gd name="T33" fmla="*/ 6 h 17"/>
                    <a:gd name="T34" fmla="*/ 26 w 33"/>
                    <a:gd name="T35" fmla="*/ 6 h 17"/>
                    <a:gd name="T36" fmla="*/ 28 w 33"/>
                    <a:gd name="T37" fmla="*/ 6 h 17"/>
                    <a:gd name="T38" fmla="*/ 25 w 33"/>
                    <a:gd name="T39" fmla="*/ 10 h 17"/>
                    <a:gd name="T40" fmla="*/ 28 w 33"/>
                    <a:gd name="T41" fmla="*/ 6 h 17"/>
                    <a:gd name="T42" fmla="*/ 30 w 33"/>
                    <a:gd name="T43" fmla="*/ 7 h 17"/>
                    <a:gd name="T44" fmla="*/ 31 w 33"/>
                    <a:gd name="T45" fmla="*/ 8 h 17"/>
                    <a:gd name="T46" fmla="*/ 31 w 33"/>
                    <a:gd name="T47" fmla="*/ 10 h 17"/>
                    <a:gd name="T48" fmla="*/ 32 w 33"/>
                    <a:gd name="T49" fmla="*/ 11 h 17"/>
                    <a:gd name="T50" fmla="*/ 31 w 33"/>
                    <a:gd name="T51" fmla="*/ 13 h 17"/>
                    <a:gd name="T52" fmla="*/ 31 w 33"/>
                    <a:gd name="T53" fmla="*/ 15 h 17"/>
                    <a:gd name="T54" fmla="*/ 30 w 33"/>
                    <a:gd name="T55" fmla="*/ 16 h 17"/>
                    <a:gd name="T56" fmla="*/ 28 w 33"/>
                    <a:gd name="T57" fmla="*/ 16 h 17"/>
                    <a:gd name="T58" fmla="*/ 32 w 33"/>
                    <a:gd name="T59" fmla="*/ 1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33" h="17">
                      <a:moveTo>
                        <a:pt x="32" y="13"/>
                      </a:moveTo>
                      <a:lnTo>
                        <a:pt x="28" y="16"/>
                      </a:lnTo>
                      <a:lnTo>
                        <a:pt x="25" y="16"/>
                      </a:lnTo>
                      <a:lnTo>
                        <a:pt x="22" y="15"/>
                      </a:lnTo>
                      <a:lnTo>
                        <a:pt x="18" y="14"/>
                      </a:lnTo>
                      <a:lnTo>
                        <a:pt x="13" y="13"/>
                      </a:lnTo>
                      <a:lnTo>
                        <a:pt x="9" y="12"/>
                      </a:lnTo>
                      <a:lnTo>
                        <a:pt x="5" y="11"/>
                      </a:lnTo>
                      <a:lnTo>
                        <a:pt x="2" y="1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6" y="1"/>
                      </a:lnTo>
                      <a:lnTo>
                        <a:pt x="10" y="2"/>
                      </a:lnTo>
                      <a:lnTo>
                        <a:pt x="14" y="3"/>
                      </a:lnTo>
                      <a:lnTo>
                        <a:pt x="19" y="5"/>
                      </a:lnTo>
                      <a:lnTo>
                        <a:pt x="23" y="6"/>
                      </a:lnTo>
                      <a:lnTo>
                        <a:pt x="26" y="6"/>
                      </a:lnTo>
                      <a:lnTo>
                        <a:pt x="28" y="6"/>
                      </a:lnTo>
                      <a:lnTo>
                        <a:pt x="25" y="10"/>
                      </a:lnTo>
                      <a:lnTo>
                        <a:pt x="28" y="6"/>
                      </a:lnTo>
                      <a:lnTo>
                        <a:pt x="30" y="7"/>
                      </a:lnTo>
                      <a:lnTo>
                        <a:pt x="31" y="8"/>
                      </a:lnTo>
                      <a:lnTo>
                        <a:pt x="31" y="10"/>
                      </a:lnTo>
                      <a:lnTo>
                        <a:pt x="32" y="11"/>
                      </a:lnTo>
                      <a:lnTo>
                        <a:pt x="31" y="13"/>
                      </a:lnTo>
                      <a:lnTo>
                        <a:pt x="31" y="15"/>
                      </a:lnTo>
                      <a:lnTo>
                        <a:pt x="30" y="16"/>
                      </a:lnTo>
                      <a:lnTo>
                        <a:pt x="28" y="16"/>
                      </a:lnTo>
                      <a:lnTo>
                        <a:pt x="32" y="1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48" name="Freeform 380">
                  <a:extLst>
                    <a:ext uri="{FF2B5EF4-FFF2-40B4-BE49-F238E27FC236}">
                      <a16:creationId xmlns:a16="http://schemas.microsoft.com/office/drawing/2014/main" id="{5FE3E0A5-EA77-D604-CB96-9BD3AC5581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5" y="2798"/>
                  <a:ext cx="48" cy="484"/>
                </a:xfrm>
                <a:custGeom>
                  <a:avLst/>
                  <a:gdLst>
                    <a:gd name="T0" fmla="*/ 47 w 48"/>
                    <a:gd name="T1" fmla="*/ 6 h 484"/>
                    <a:gd name="T2" fmla="*/ 47 w 48"/>
                    <a:gd name="T3" fmla="*/ 43 h 484"/>
                    <a:gd name="T4" fmla="*/ 46 w 48"/>
                    <a:gd name="T5" fmla="*/ 79 h 484"/>
                    <a:gd name="T6" fmla="*/ 45 w 48"/>
                    <a:gd name="T7" fmla="*/ 112 h 484"/>
                    <a:gd name="T8" fmla="*/ 44 w 48"/>
                    <a:gd name="T9" fmla="*/ 144 h 484"/>
                    <a:gd name="T10" fmla="*/ 44 w 48"/>
                    <a:gd name="T11" fmla="*/ 175 h 484"/>
                    <a:gd name="T12" fmla="*/ 42 w 48"/>
                    <a:gd name="T13" fmla="*/ 204 h 484"/>
                    <a:gd name="T14" fmla="*/ 41 w 48"/>
                    <a:gd name="T15" fmla="*/ 233 h 484"/>
                    <a:gd name="T16" fmla="*/ 39 w 48"/>
                    <a:gd name="T17" fmla="*/ 261 h 484"/>
                    <a:gd name="T18" fmla="*/ 37 w 48"/>
                    <a:gd name="T19" fmla="*/ 289 h 484"/>
                    <a:gd name="T20" fmla="*/ 35 w 48"/>
                    <a:gd name="T21" fmla="*/ 315 h 484"/>
                    <a:gd name="T22" fmla="*/ 32 w 48"/>
                    <a:gd name="T23" fmla="*/ 342 h 484"/>
                    <a:gd name="T24" fmla="*/ 28 w 48"/>
                    <a:gd name="T25" fmla="*/ 369 h 484"/>
                    <a:gd name="T26" fmla="*/ 23 w 48"/>
                    <a:gd name="T27" fmla="*/ 397 h 484"/>
                    <a:gd name="T28" fmla="*/ 19 w 48"/>
                    <a:gd name="T29" fmla="*/ 425 h 484"/>
                    <a:gd name="T30" fmla="*/ 13 w 48"/>
                    <a:gd name="T31" fmla="*/ 453 h 484"/>
                    <a:gd name="T32" fmla="*/ 7 w 48"/>
                    <a:gd name="T33" fmla="*/ 483 h 484"/>
                    <a:gd name="T34" fmla="*/ 4 w 48"/>
                    <a:gd name="T35" fmla="*/ 465 h 484"/>
                    <a:gd name="T36" fmla="*/ 10 w 48"/>
                    <a:gd name="T37" fmla="*/ 436 h 484"/>
                    <a:gd name="T38" fmla="*/ 14 w 48"/>
                    <a:gd name="T39" fmla="*/ 408 h 484"/>
                    <a:gd name="T40" fmla="*/ 19 w 48"/>
                    <a:gd name="T41" fmla="*/ 381 h 484"/>
                    <a:gd name="T42" fmla="*/ 23 w 48"/>
                    <a:gd name="T43" fmla="*/ 354 h 484"/>
                    <a:gd name="T44" fmla="*/ 26 w 48"/>
                    <a:gd name="T45" fmla="*/ 327 h 484"/>
                    <a:gd name="T46" fmla="*/ 29 w 48"/>
                    <a:gd name="T47" fmla="*/ 301 h 484"/>
                    <a:gd name="T48" fmla="*/ 32 w 48"/>
                    <a:gd name="T49" fmla="*/ 274 h 484"/>
                    <a:gd name="T50" fmla="*/ 33 w 48"/>
                    <a:gd name="T51" fmla="*/ 246 h 484"/>
                    <a:gd name="T52" fmla="*/ 35 w 48"/>
                    <a:gd name="T53" fmla="*/ 218 h 484"/>
                    <a:gd name="T54" fmla="*/ 36 w 48"/>
                    <a:gd name="T55" fmla="*/ 189 h 484"/>
                    <a:gd name="T56" fmla="*/ 37 w 48"/>
                    <a:gd name="T57" fmla="*/ 159 h 484"/>
                    <a:gd name="T58" fmla="*/ 38 w 48"/>
                    <a:gd name="T59" fmla="*/ 128 h 484"/>
                    <a:gd name="T60" fmla="*/ 39 w 48"/>
                    <a:gd name="T61" fmla="*/ 95 h 484"/>
                    <a:gd name="T62" fmla="*/ 39 w 48"/>
                    <a:gd name="T63" fmla="*/ 61 h 484"/>
                    <a:gd name="T64" fmla="*/ 40 w 48"/>
                    <a:gd name="T65" fmla="*/ 24 h 484"/>
                    <a:gd name="T66" fmla="*/ 41 w 48"/>
                    <a:gd name="T67" fmla="*/ 5 h 484"/>
                    <a:gd name="T68" fmla="*/ 41 w 48"/>
                    <a:gd name="T69" fmla="*/ 3 h 484"/>
                    <a:gd name="T70" fmla="*/ 43 w 48"/>
                    <a:gd name="T71" fmla="*/ 1 h 484"/>
                    <a:gd name="T72" fmla="*/ 45 w 48"/>
                    <a:gd name="T73" fmla="*/ 1 h 484"/>
                    <a:gd name="T74" fmla="*/ 47 w 48"/>
                    <a:gd name="T75" fmla="*/ 4 h 484"/>
                    <a:gd name="T76" fmla="*/ 47 w 48"/>
                    <a:gd name="T77" fmla="*/ 5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8" h="484">
                      <a:moveTo>
                        <a:pt x="47" y="5"/>
                      </a:moveTo>
                      <a:lnTo>
                        <a:pt x="47" y="6"/>
                      </a:lnTo>
                      <a:lnTo>
                        <a:pt x="47" y="25"/>
                      </a:lnTo>
                      <a:lnTo>
                        <a:pt x="47" y="43"/>
                      </a:lnTo>
                      <a:lnTo>
                        <a:pt x="47" y="61"/>
                      </a:lnTo>
                      <a:lnTo>
                        <a:pt x="46" y="79"/>
                      </a:lnTo>
                      <a:lnTo>
                        <a:pt x="46" y="96"/>
                      </a:lnTo>
                      <a:lnTo>
                        <a:pt x="45" y="112"/>
                      </a:lnTo>
                      <a:lnTo>
                        <a:pt x="45" y="128"/>
                      </a:lnTo>
                      <a:lnTo>
                        <a:pt x="44" y="144"/>
                      </a:lnTo>
                      <a:lnTo>
                        <a:pt x="44" y="160"/>
                      </a:lnTo>
                      <a:lnTo>
                        <a:pt x="44" y="175"/>
                      </a:lnTo>
                      <a:lnTo>
                        <a:pt x="43" y="190"/>
                      </a:lnTo>
                      <a:lnTo>
                        <a:pt x="42" y="204"/>
                      </a:lnTo>
                      <a:lnTo>
                        <a:pt x="42" y="219"/>
                      </a:lnTo>
                      <a:lnTo>
                        <a:pt x="41" y="233"/>
                      </a:lnTo>
                      <a:lnTo>
                        <a:pt x="40" y="247"/>
                      </a:lnTo>
                      <a:lnTo>
                        <a:pt x="39" y="261"/>
                      </a:lnTo>
                      <a:lnTo>
                        <a:pt x="38" y="275"/>
                      </a:lnTo>
                      <a:lnTo>
                        <a:pt x="37" y="289"/>
                      </a:lnTo>
                      <a:lnTo>
                        <a:pt x="36" y="302"/>
                      </a:lnTo>
                      <a:lnTo>
                        <a:pt x="35" y="315"/>
                      </a:lnTo>
                      <a:lnTo>
                        <a:pt x="33" y="329"/>
                      </a:lnTo>
                      <a:lnTo>
                        <a:pt x="32" y="342"/>
                      </a:lnTo>
                      <a:lnTo>
                        <a:pt x="29" y="356"/>
                      </a:lnTo>
                      <a:lnTo>
                        <a:pt x="28" y="369"/>
                      </a:lnTo>
                      <a:lnTo>
                        <a:pt x="26" y="383"/>
                      </a:lnTo>
                      <a:lnTo>
                        <a:pt x="23" y="397"/>
                      </a:lnTo>
                      <a:lnTo>
                        <a:pt x="21" y="411"/>
                      </a:lnTo>
                      <a:lnTo>
                        <a:pt x="19" y="425"/>
                      </a:lnTo>
                      <a:lnTo>
                        <a:pt x="16" y="439"/>
                      </a:lnTo>
                      <a:lnTo>
                        <a:pt x="13" y="453"/>
                      </a:lnTo>
                      <a:lnTo>
                        <a:pt x="10" y="468"/>
                      </a:lnTo>
                      <a:lnTo>
                        <a:pt x="7" y="483"/>
                      </a:lnTo>
                      <a:lnTo>
                        <a:pt x="0" y="480"/>
                      </a:lnTo>
                      <a:lnTo>
                        <a:pt x="4" y="465"/>
                      </a:lnTo>
                      <a:lnTo>
                        <a:pt x="7" y="450"/>
                      </a:lnTo>
                      <a:lnTo>
                        <a:pt x="10" y="436"/>
                      </a:lnTo>
                      <a:lnTo>
                        <a:pt x="12" y="422"/>
                      </a:lnTo>
                      <a:lnTo>
                        <a:pt x="14" y="408"/>
                      </a:lnTo>
                      <a:lnTo>
                        <a:pt x="16" y="395"/>
                      </a:lnTo>
                      <a:lnTo>
                        <a:pt x="19" y="381"/>
                      </a:lnTo>
                      <a:lnTo>
                        <a:pt x="21" y="367"/>
                      </a:lnTo>
                      <a:lnTo>
                        <a:pt x="23" y="354"/>
                      </a:lnTo>
                      <a:lnTo>
                        <a:pt x="25" y="340"/>
                      </a:lnTo>
                      <a:lnTo>
                        <a:pt x="26" y="327"/>
                      </a:lnTo>
                      <a:lnTo>
                        <a:pt x="28" y="314"/>
                      </a:lnTo>
                      <a:lnTo>
                        <a:pt x="29" y="301"/>
                      </a:lnTo>
                      <a:lnTo>
                        <a:pt x="30" y="287"/>
                      </a:lnTo>
                      <a:lnTo>
                        <a:pt x="32" y="274"/>
                      </a:lnTo>
                      <a:lnTo>
                        <a:pt x="32" y="260"/>
                      </a:lnTo>
                      <a:lnTo>
                        <a:pt x="33" y="246"/>
                      </a:lnTo>
                      <a:lnTo>
                        <a:pt x="34" y="232"/>
                      </a:lnTo>
                      <a:lnTo>
                        <a:pt x="35" y="218"/>
                      </a:lnTo>
                      <a:lnTo>
                        <a:pt x="35" y="204"/>
                      </a:lnTo>
                      <a:lnTo>
                        <a:pt x="36" y="189"/>
                      </a:lnTo>
                      <a:lnTo>
                        <a:pt x="37" y="174"/>
                      </a:lnTo>
                      <a:lnTo>
                        <a:pt x="37" y="159"/>
                      </a:lnTo>
                      <a:lnTo>
                        <a:pt x="38" y="144"/>
                      </a:lnTo>
                      <a:lnTo>
                        <a:pt x="38" y="128"/>
                      </a:lnTo>
                      <a:lnTo>
                        <a:pt x="38" y="112"/>
                      </a:lnTo>
                      <a:lnTo>
                        <a:pt x="39" y="95"/>
                      </a:lnTo>
                      <a:lnTo>
                        <a:pt x="39" y="78"/>
                      </a:lnTo>
                      <a:lnTo>
                        <a:pt x="39" y="61"/>
                      </a:lnTo>
                      <a:lnTo>
                        <a:pt x="40" y="43"/>
                      </a:lnTo>
                      <a:lnTo>
                        <a:pt x="40" y="24"/>
                      </a:lnTo>
                      <a:lnTo>
                        <a:pt x="41" y="5"/>
                      </a:lnTo>
                      <a:lnTo>
                        <a:pt x="41" y="5"/>
                      </a:lnTo>
                      <a:lnTo>
                        <a:pt x="41" y="5"/>
                      </a:lnTo>
                      <a:lnTo>
                        <a:pt x="41" y="3"/>
                      </a:lnTo>
                      <a:lnTo>
                        <a:pt x="41" y="2"/>
                      </a:lnTo>
                      <a:lnTo>
                        <a:pt x="43" y="1"/>
                      </a:lnTo>
                      <a:lnTo>
                        <a:pt x="44" y="0"/>
                      </a:lnTo>
                      <a:lnTo>
                        <a:pt x="45" y="1"/>
                      </a:lnTo>
                      <a:lnTo>
                        <a:pt x="47" y="2"/>
                      </a:lnTo>
                      <a:lnTo>
                        <a:pt x="47" y="4"/>
                      </a:lnTo>
                      <a:lnTo>
                        <a:pt x="47" y="6"/>
                      </a:lnTo>
                      <a:lnTo>
                        <a:pt x="47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49" name="Freeform 381">
                  <a:extLst>
                    <a:ext uri="{FF2B5EF4-FFF2-40B4-BE49-F238E27FC236}">
                      <a16:creationId xmlns:a16="http://schemas.microsoft.com/office/drawing/2014/main" id="{29056582-4C4F-2378-D1FF-CC5BFC877B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7" y="2651"/>
                  <a:ext cx="73" cy="153"/>
                </a:xfrm>
                <a:custGeom>
                  <a:avLst/>
                  <a:gdLst>
                    <a:gd name="T0" fmla="*/ 70 w 73"/>
                    <a:gd name="T1" fmla="*/ 10 h 153"/>
                    <a:gd name="T2" fmla="*/ 70 w 73"/>
                    <a:gd name="T3" fmla="*/ 10 h 153"/>
                    <a:gd name="T4" fmla="*/ 60 w 73"/>
                    <a:gd name="T5" fmla="*/ 13 h 153"/>
                    <a:gd name="T6" fmla="*/ 51 w 73"/>
                    <a:gd name="T7" fmla="*/ 18 h 153"/>
                    <a:gd name="T8" fmla="*/ 44 w 73"/>
                    <a:gd name="T9" fmla="*/ 24 h 153"/>
                    <a:gd name="T10" fmla="*/ 37 w 73"/>
                    <a:gd name="T11" fmla="*/ 31 h 153"/>
                    <a:gd name="T12" fmla="*/ 31 w 73"/>
                    <a:gd name="T13" fmla="*/ 39 h 153"/>
                    <a:gd name="T14" fmla="*/ 25 w 73"/>
                    <a:gd name="T15" fmla="*/ 48 h 153"/>
                    <a:gd name="T16" fmla="*/ 22 w 73"/>
                    <a:gd name="T17" fmla="*/ 58 h 153"/>
                    <a:gd name="T18" fmla="*/ 18 w 73"/>
                    <a:gd name="T19" fmla="*/ 68 h 153"/>
                    <a:gd name="T20" fmla="*/ 15 w 73"/>
                    <a:gd name="T21" fmla="*/ 79 h 153"/>
                    <a:gd name="T22" fmla="*/ 13 w 73"/>
                    <a:gd name="T23" fmla="*/ 90 h 153"/>
                    <a:gd name="T24" fmla="*/ 11 w 73"/>
                    <a:gd name="T25" fmla="*/ 101 h 153"/>
                    <a:gd name="T26" fmla="*/ 9 w 73"/>
                    <a:gd name="T27" fmla="*/ 112 h 153"/>
                    <a:gd name="T28" fmla="*/ 8 w 73"/>
                    <a:gd name="T29" fmla="*/ 123 h 153"/>
                    <a:gd name="T30" fmla="*/ 8 w 73"/>
                    <a:gd name="T31" fmla="*/ 134 h 153"/>
                    <a:gd name="T32" fmla="*/ 8 w 73"/>
                    <a:gd name="T33" fmla="*/ 143 h 153"/>
                    <a:gd name="T34" fmla="*/ 7 w 73"/>
                    <a:gd name="T35" fmla="*/ 152 h 153"/>
                    <a:gd name="T36" fmla="*/ 0 w 73"/>
                    <a:gd name="T37" fmla="*/ 152 h 153"/>
                    <a:gd name="T38" fmla="*/ 0 w 73"/>
                    <a:gd name="T39" fmla="*/ 143 h 153"/>
                    <a:gd name="T40" fmla="*/ 0 w 73"/>
                    <a:gd name="T41" fmla="*/ 133 h 153"/>
                    <a:gd name="T42" fmla="*/ 2 w 73"/>
                    <a:gd name="T43" fmla="*/ 122 h 153"/>
                    <a:gd name="T44" fmla="*/ 3 w 73"/>
                    <a:gd name="T45" fmla="*/ 111 h 153"/>
                    <a:gd name="T46" fmla="*/ 4 w 73"/>
                    <a:gd name="T47" fmla="*/ 99 h 153"/>
                    <a:gd name="T48" fmla="*/ 6 w 73"/>
                    <a:gd name="T49" fmla="*/ 88 h 153"/>
                    <a:gd name="T50" fmla="*/ 8 w 73"/>
                    <a:gd name="T51" fmla="*/ 76 h 153"/>
                    <a:gd name="T52" fmla="*/ 12 w 73"/>
                    <a:gd name="T53" fmla="*/ 64 h 153"/>
                    <a:gd name="T54" fmla="*/ 16 w 73"/>
                    <a:gd name="T55" fmla="*/ 53 h 153"/>
                    <a:gd name="T56" fmla="*/ 20 w 73"/>
                    <a:gd name="T57" fmla="*/ 42 h 153"/>
                    <a:gd name="T58" fmla="*/ 25 w 73"/>
                    <a:gd name="T59" fmla="*/ 32 h 153"/>
                    <a:gd name="T60" fmla="*/ 32 w 73"/>
                    <a:gd name="T61" fmla="*/ 23 h 153"/>
                    <a:gd name="T62" fmla="*/ 40 w 73"/>
                    <a:gd name="T63" fmla="*/ 15 h 153"/>
                    <a:gd name="T64" fmla="*/ 48 w 73"/>
                    <a:gd name="T65" fmla="*/ 8 h 153"/>
                    <a:gd name="T66" fmla="*/ 58 w 73"/>
                    <a:gd name="T67" fmla="*/ 3 h 153"/>
                    <a:gd name="T68" fmla="*/ 69 w 73"/>
                    <a:gd name="T69" fmla="*/ 0 h 153"/>
                    <a:gd name="T70" fmla="*/ 69 w 73"/>
                    <a:gd name="T71" fmla="*/ 0 h 153"/>
                    <a:gd name="T72" fmla="*/ 69 w 73"/>
                    <a:gd name="T73" fmla="*/ 0 h 153"/>
                    <a:gd name="T74" fmla="*/ 70 w 73"/>
                    <a:gd name="T75" fmla="*/ 0 h 153"/>
                    <a:gd name="T76" fmla="*/ 72 w 73"/>
                    <a:gd name="T77" fmla="*/ 1 h 153"/>
                    <a:gd name="T78" fmla="*/ 72 w 73"/>
                    <a:gd name="T79" fmla="*/ 2 h 153"/>
                    <a:gd name="T80" fmla="*/ 72 w 73"/>
                    <a:gd name="T81" fmla="*/ 4 h 153"/>
                    <a:gd name="T82" fmla="*/ 72 w 73"/>
                    <a:gd name="T83" fmla="*/ 6 h 153"/>
                    <a:gd name="T84" fmla="*/ 72 w 73"/>
                    <a:gd name="T85" fmla="*/ 7 h 153"/>
                    <a:gd name="T86" fmla="*/ 72 w 73"/>
                    <a:gd name="T87" fmla="*/ 9 h 153"/>
                    <a:gd name="T88" fmla="*/ 70 w 73"/>
                    <a:gd name="T89" fmla="*/ 10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73" h="153">
                      <a:moveTo>
                        <a:pt x="70" y="10"/>
                      </a:moveTo>
                      <a:lnTo>
                        <a:pt x="70" y="10"/>
                      </a:lnTo>
                      <a:lnTo>
                        <a:pt x="60" y="13"/>
                      </a:lnTo>
                      <a:lnTo>
                        <a:pt x="51" y="18"/>
                      </a:lnTo>
                      <a:lnTo>
                        <a:pt x="44" y="24"/>
                      </a:lnTo>
                      <a:lnTo>
                        <a:pt x="37" y="31"/>
                      </a:lnTo>
                      <a:lnTo>
                        <a:pt x="31" y="39"/>
                      </a:lnTo>
                      <a:lnTo>
                        <a:pt x="25" y="48"/>
                      </a:lnTo>
                      <a:lnTo>
                        <a:pt x="22" y="58"/>
                      </a:lnTo>
                      <a:lnTo>
                        <a:pt x="18" y="68"/>
                      </a:lnTo>
                      <a:lnTo>
                        <a:pt x="15" y="79"/>
                      </a:lnTo>
                      <a:lnTo>
                        <a:pt x="13" y="90"/>
                      </a:lnTo>
                      <a:lnTo>
                        <a:pt x="11" y="101"/>
                      </a:lnTo>
                      <a:lnTo>
                        <a:pt x="9" y="112"/>
                      </a:lnTo>
                      <a:lnTo>
                        <a:pt x="8" y="123"/>
                      </a:lnTo>
                      <a:lnTo>
                        <a:pt x="8" y="134"/>
                      </a:lnTo>
                      <a:lnTo>
                        <a:pt x="8" y="143"/>
                      </a:lnTo>
                      <a:lnTo>
                        <a:pt x="7" y="152"/>
                      </a:lnTo>
                      <a:lnTo>
                        <a:pt x="0" y="152"/>
                      </a:lnTo>
                      <a:lnTo>
                        <a:pt x="0" y="143"/>
                      </a:lnTo>
                      <a:lnTo>
                        <a:pt x="0" y="133"/>
                      </a:lnTo>
                      <a:lnTo>
                        <a:pt x="2" y="122"/>
                      </a:lnTo>
                      <a:lnTo>
                        <a:pt x="3" y="111"/>
                      </a:lnTo>
                      <a:lnTo>
                        <a:pt x="4" y="99"/>
                      </a:lnTo>
                      <a:lnTo>
                        <a:pt x="6" y="88"/>
                      </a:lnTo>
                      <a:lnTo>
                        <a:pt x="8" y="76"/>
                      </a:lnTo>
                      <a:lnTo>
                        <a:pt x="12" y="64"/>
                      </a:lnTo>
                      <a:lnTo>
                        <a:pt x="16" y="53"/>
                      </a:lnTo>
                      <a:lnTo>
                        <a:pt x="20" y="42"/>
                      </a:lnTo>
                      <a:lnTo>
                        <a:pt x="25" y="32"/>
                      </a:lnTo>
                      <a:lnTo>
                        <a:pt x="32" y="23"/>
                      </a:lnTo>
                      <a:lnTo>
                        <a:pt x="40" y="15"/>
                      </a:lnTo>
                      <a:lnTo>
                        <a:pt x="48" y="8"/>
                      </a:lnTo>
                      <a:lnTo>
                        <a:pt x="58" y="3"/>
                      </a:lnTo>
                      <a:lnTo>
                        <a:pt x="69" y="0"/>
                      </a:lnTo>
                      <a:lnTo>
                        <a:pt x="69" y="0"/>
                      </a:lnTo>
                      <a:lnTo>
                        <a:pt x="69" y="0"/>
                      </a:lnTo>
                      <a:lnTo>
                        <a:pt x="70" y="0"/>
                      </a:lnTo>
                      <a:lnTo>
                        <a:pt x="72" y="1"/>
                      </a:lnTo>
                      <a:lnTo>
                        <a:pt x="72" y="2"/>
                      </a:lnTo>
                      <a:lnTo>
                        <a:pt x="72" y="4"/>
                      </a:lnTo>
                      <a:lnTo>
                        <a:pt x="72" y="6"/>
                      </a:lnTo>
                      <a:lnTo>
                        <a:pt x="72" y="7"/>
                      </a:lnTo>
                      <a:lnTo>
                        <a:pt x="72" y="9"/>
                      </a:lnTo>
                      <a:lnTo>
                        <a:pt x="70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50" name="Freeform 382">
                  <a:extLst>
                    <a:ext uri="{FF2B5EF4-FFF2-40B4-BE49-F238E27FC236}">
                      <a16:creationId xmlns:a16="http://schemas.microsoft.com/office/drawing/2014/main" id="{B6D7ED26-76E9-AFE5-0BFD-36D0713FED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18" y="3315"/>
                  <a:ext cx="579" cy="225"/>
                </a:xfrm>
                <a:custGeom>
                  <a:avLst/>
                  <a:gdLst>
                    <a:gd name="T0" fmla="*/ 95 w 579"/>
                    <a:gd name="T1" fmla="*/ 20 h 225"/>
                    <a:gd name="T2" fmla="*/ 63 w 579"/>
                    <a:gd name="T3" fmla="*/ 34 h 225"/>
                    <a:gd name="T4" fmla="*/ 19 w 579"/>
                    <a:gd name="T5" fmla="*/ 39 h 225"/>
                    <a:gd name="T6" fmla="*/ 17 w 579"/>
                    <a:gd name="T7" fmla="*/ 49 h 225"/>
                    <a:gd name="T8" fmla="*/ 41 w 579"/>
                    <a:gd name="T9" fmla="*/ 69 h 225"/>
                    <a:gd name="T10" fmla="*/ 63 w 579"/>
                    <a:gd name="T11" fmla="*/ 102 h 225"/>
                    <a:gd name="T12" fmla="*/ 84 w 579"/>
                    <a:gd name="T13" fmla="*/ 128 h 225"/>
                    <a:gd name="T14" fmla="*/ 103 w 579"/>
                    <a:gd name="T15" fmla="*/ 125 h 225"/>
                    <a:gd name="T16" fmla="*/ 123 w 579"/>
                    <a:gd name="T17" fmla="*/ 120 h 225"/>
                    <a:gd name="T18" fmla="*/ 145 w 579"/>
                    <a:gd name="T19" fmla="*/ 114 h 225"/>
                    <a:gd name="T20" fmla="*/ 166 w 579"/>
                    <a:gd name="T21" fmla="*/ 107 h 225"/>
                    <a:gd name="T22" fmla="*/ 188 w 579"/>
                    <a:gd name="T23" fmla="*/ 102 h 225"/>
                    <a:gd name="T24" fmla="*/ 209 w 579"/>
                    <a:gd name="T25" fmla="*/ 98 h 225"/>
                    <a:gd name="T26" fmla="*/ 240 w 579"/>
                    <a:gd name="T27" fmla="*/ 84 h 225"/>
                    <a:gd name="T28" fmla="*/ 264 w 579"/>
                    <a:gd name="T29" fmla="*/ 64 h 225"/>
                    <a:gd name="T30" fmla="*/ 287 w 579"/>
                    <a:gd name="T31" fmla="*/ 51 h 225"/>
                    <a:gd name="T32" fmla="*/ 284 w 579"/>
                    <a:gd name="T33" fmla="*/ 42 h 225"/>
                    <a:gd name="T34" fmla="*/ 273 w 579"/>
                    <a:gd name="T35" fmla="*/ 32 h 225"/>
                    <a:gd name="T36" fmla="*/ 264 w 579"/>
                    <a:gd name="T37" fmla="*/ 24 h 225"/>
                    <a:gd name="T38" fmla="*/ 249 w 579"/>
                    <a:gd name="T39" fmla="*/ 22 h 225"/>
                    <a:gd name="T40" fmla="*/ 225 w 579"/>
                    <a:gd name="T41" fmla="*/ 25 h 225"/>
                    <a:gd name="T42" fmla="*/ 199 w 579"/>
                    <a:gd name="T43" fmla="*/ 25 h 225"/>
                    <a:gd name="T44" fmla="*/ 173 w 579"/>
                    <a:gd name="T45" fmla="*/ 22 h 225"/>
                    <a:gd name="T46" fmla="*/ 146 w 579"/>
                    <a:gd name="T47" fmla="*/ 17 h 225"/>
                    <a:gd name="T48" fmla="*/ 123 w 579"/>
                    <a:gd name="T49" fmla="*/ 9 h 225"/>
                    <a:gd name="T50" fmla="*/ 292 w 579"/>
                    <a:gd name="T51" fmla="*/ 50 h 225"/>
                    <a:gd name="T52" fmla="*/ 266 w 579"/>
                    <a:gd name="T53" fmla="*/ 63 h 225"/>
                    <a:gd name="T54" fmla="*/ 239 w 579"/>
                    <a:gd name="T55" fmla="*/ 83 h 225"/>
                    <a:gd name="T56" fmla="*/ 213 w 579"/>
                    <a:gd name="T57" fmla="*/ 96 h 225"/>
                    <a:gd name="T58" fmla="*/ 233 w 579"/>
                    <a:gd name="T59" fmla="*/ 121 h 225"/>
                    <a:gd name="T60" fmla="*/ 256 w 579"/>
                    <a:gd name="T61" fmla="*/ 158 h 225"/>
                    <a:gd name="T62" fmla="*/ 276 w 579"/>
                    <a:gd name="T63" fmla="*/ 203 h 225"/>
                    <a:gd name="T64" fmla="*/ 309 w 579"/>
                    <a:gd name="T65" fmla="*/ 222 h 225"/>
                    <a:gd name="T66" fmla="*/ 340 w 579"/>
                    <a:gd name="T67" fmla="*/ 216 h 225"/>
                    <a:gd name="T68" fmla="*/ 364 w 579"/>
                    <a:gd name="T69" fmla="*/ 208 h 225"/>
                    <a:gd name="T70" fmla="*/ 383 w 579"/>
                    <a:gd name="T71" fmla="*/ 200 h 225"/>
                    <a:gd name="T72" fmla="*/ 399 w 579"/>
                    <a:gd name="T73" fmla="*/ 193 h 225"/>
                    <a:gd name="T74" fmla="*/ 414 w 579"/>
                    <a:gd name="T75" fmla="*/ 189 h 225"/>
                    <a:gd name="T76" fmla="*/ 433 w 579"/>
                    <a:gd name="T77" fmla="*/ 189 h 225"/>
                    <a:gd name="T78" fmla="*/ 462 w 579"/>
                    <a:gd name="T79" fmla="*/ 189 h 225"/>
                    <a:gd name="T80" fmla="*/ 487 w 579"/>
                    <a:gd name="T81" fmla="*/ 186 h 225"/>
                    <a:gd name="T82" fmla="*/ 510 w 579"/>
                    <a:gd name="T83" fmla="*/ 179 h 225"/>
                    <a:gd name="T84" fmla="*/ 531 w 579"/>
                    <a:gd name="T85" fmla="*/ 168 h 225"/>
                    <a:gd name="T86" fmla="*/ 553 w 579"/>
                    <a:gd name="T87" fmla="*/ 153 h 225"/>
                    <a:gd name="T88" fmla="*/ 574 w 579"/>
                    <a:gd name="T89" fmla="*/ 132 h 225"/>
                    <a:gd name="T90" fmla="*/ 577 w 579"/>
                    <a:gd name="T91" fmla="*/ 114 h 225"/>
                    <a:gd name="T92" fmla="*/ 574 w 579"/>
                    <a:gd name="T93" fmla="*/ 101 h 225"/>
                    <a:gd name="T94" fmla="*/ 569 w 579"/>
                    <a:gd name="T95" fmla="*/ 90 h 225"/>
                    <a:gd name="T96" fmla="*/ 557 w 579"/>
                    <a:gd name="T97" fmla="*/ 90 h 225"/>
                    <a:gd name="T98" fmla="*/ 538 w 579"/>
                    <a:gd name="T99" fmla="*/ 99 h 225"/>
                    <a:gd name="T100" fmla="*/ 516 w 579"/>
                    <a:gd name="T101" fmla="*/ 107 h 225"/>
                    <a:gd name="T102" fmla="*/ 492 w 579"/>
                    <a:gd name="T103" fmla="*/ 114 h 225"/>
                    <a:gd name="T104" fmla="*/ 468 w 579"/>
                    <a:gd name="T105" fmla="*/ 118 h 225"/>
                    <a:gd name="T106" fmla="*/ 446 w 579"/>
                    <a:gd name="T107" fmla="*/ 120 h 225"/>
                    <a:gd name="T108" fmla="*/ 426 w 579"/>
                    <a:gd name="T109" fmla="*/ 117 h 225"/>
                    <a:gd name="T110" fmla="*/ 400 w 579"/>
                    <a:gd name="T111" fmla="*/ 110 h 225"/>
                    <a:gd name="T112" fmla="*/ 376 w 579"/>
                    <a:gd name="T113" fmla="*/ 102 h 225"/>
                    <a:gd name="T114" fmla="*/ 354 w 579"/>
                    <a:gd name="T115" fmla="*/ 91 h 225"/>
                    <a:gd name="T116" fmla="*/ 334 w 579"/>
                    <a:gd name="T117" fmla="*/ 79 h 225"/>
                    <a:gd name="T118" fmla="*/ 314 w 579"/>
                    <a:gd name="T119" fmla="*/ 66 h 225"/>
                    <a:gd name="T120" fmla="*/ 295 w 579"/>
                    <a:gd name="T121" fmla="*/ 52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79" h="225">
                      <a:moveTo>
                        <a:pt x="108" y="0"/>
                      </a:moveTo>
                      <a:lnTo>
                        <a:pt x="107" y="6"/>
                      </a:lnTo>
                      <a:lnTo>
                        <a:pt x="104" y="11"/>
                      </a:lnTo>
                      <a:lnTo>
                        <a:pt x="100" y="16"/>
                      </a:lnTo>
                      <a:lnTo>
                        <a:pt x="95" y="20"/>
                      </a:lnTo>
                      <a:lnTo>
                        <a:pt x="90" y="24"/>
                      </a:lnTo>
                      <a:lnTo>
                        <a:pt x="84" y="27"/>
                      </a:lnTo>
                      <a:lnTo>
                        <a:pt x="78" y="30"/>
                      </a:lnTo>
                      <a:lnTo>
                        <a:pt x="70" y="32"/>
                      </a:lnTo>
                      <a:lnTo>
                        <a:pt x="63" y="34"/>
                      </a:lnTo>
                      <a:lnTo>
                        <a:pt x="54" y="36"/>
                      </a:lnTo>
                      <a:lnTo>
                        <a:pt x="46" y="37"/>
                      </a:lnTo>
                      <a:lnTo>
                        <a:pt x="37" y="38"/>
                      </a:lnTo>
                      <a:lnTo>
                        <a:pt x="28" y="39"/>
                      </a:lnTo>
                      <a:lnTo>
                        <a:pt x="19" y="39"/>
                      </a:lnTo>
                      <a:lnTo>
                        <a:pt x="9" y="40"/>
                      </a:lnTo>
                      <a:lnTo>
                        <a:pt x="0" y="40"/>
                      </a:lnTo>
                      <a:lnTo>
                        <a:pt x="6" y="43"/>
                      </a:lnTo>
                      <a:lnTo>
                        <a:pt x="12" y="46"/>
                      </a:lnTo>
                      <a:lnTo>
                        <a:pt x="17" y="49"/>
                      </a:lnTo>
                      <a:lnTo>
                        <a:pt x="22" y="52"/>
                      </a:lnTo>
                      <a:lnTo>
                        <a:pt x="27" y="56"/>
                      </a:lnTo>
                      <a:lnTo>
                        <a:pt x="32" y="60"/>
                      </a:lnTo>
                      <a:lnTo>
                        <a:pt x="36" y="65"/>
                      </a:lnTo>
                      <a:lnTo>
                        <a:pt x="41" y="69"/>
                      </a:lnTo>
                      <a:lnTo>
                        <a:pt x="45" y="75"/>
                      </a:lnTo>
                      <a:lnTo>
                        <a:pt x="50" y="81"/>
                      </a:lnTo>
                      <a:lnTo>
                        <a:pt x="54" y="87"/>
                      </a:lnTo>
                      <a:lnTo>
                        <a:pt x="59" y="94"/>
                      </a:lnTo>
                      <a:lnTo>
                        <a:pt x="63" y="102"/>
                      </a:lnTo>
                      <a:lnTo>
                        <a:pt x="68" y="110"/>
                      </a:lnTo>
                      <a:lnTo>
                        <a:pt x="73" y="119"/>
                      </a:lnTo>
                      <a:lnTo>
                        <a:pt x="77" y="128"/>
                      </a:lnTo>
                      <a:lnTo>
                        <a:pt x="81" y="128"/>
                      </a:lnTo>
                      <a:lnTo>
                        <a:pt x="84" y="128"/>
                      </a:lnTo>
                      <a:lnTo>
                        <a:pt x="88" y="128"/>
                      </a:lnTo>
                      <a:lnTo>
                        <a:pt x="91" y="127"/>
                      </a:lnTo>
                      <a:lnTo>
                        <a:pt x="95" y="127"/>
                      </a:lnTo>
                      <a:lnTo>
                        <a:pt x="99" y="126"/>
                      </a:lnTo>
                      <a:lnTo>
                        <a:pt x="103" y="125"/>
                      </a:lnTo>
                      <a:lnTo>
                        <a:pt x="107" y="124"/>
                      </a:lnTo>
                      <a:lnTo>
                        <a:pt x="111" y="124"/>
                      </a:lnTo>
                      <a:lnTo>
                        <a:pt x="114" y="122"/>
                      </a:lnTo>
                      <a:lnTo>
                        <a:pt x="119" y="121"/>
                      </a:lnTo>
                      <a:lnTo>
                        <a:pt x="123" y="120"/>
                      </a:lnTo>
                      <a:lnTo>
                        <a:pt x="127" y="119"/>
                      </a:lnTo>
                      <a:lnTo>
                        <a:pt x="132" y="118"/>
                      </a:lnTo>
                      <a:lnTo>
                        <a:pt x="136" y="116"/>
                      </a:lnTo>
                      <a:lnTo>
                        <a:pt x="140" y="115"/>
                      </a:lnTo>
                      <a:lnTo>
                        <a:pt x="145" y="114"/>
                      </a:lnTo>
                      <a:lnTo>
                        <a:pt x="148" y="112"/>
                      </a:lnTo>
                      <a:lnTo>
                        <a:pt x="153" y="111"/>
                      </a:lnTo>
                      <a:lnTo>
                        <a:pt x="158" y="110"/>
                      </a:lnTo>
                      <a:lnTo>
                        <a:pt x="162" y="108"/>
                      </a:lnTo>
                      <a:lnTo>
                        <a:pt x="166" y="107"/>
                      </a:lnTo>
                      <a:lnTo>
                        <a:pt x="171" y="106"/>
                      </a:lnTo>
                      <a:lnTo>
                        <a:pt x="175" y="105"/>
                      </a:lnTo>
                      <a:lnTo>
                        <a:pt x="180" y="104"/>
                      </a:lnTo>
                      <a:lnTo>
                        <a:pt x="183" y="103"/>
                      </a:lnTo>
                      <a:lnTo>
                        <a:pt x="188" y="102"/>
                      </a:lnTo>
                      <a:lnTo>
                        <a:pt x="193" y="101"/>
                      </a:lnTo>
                      <a:lnTo>
                        <a:pt x="196" y="100"/>
                      </a:lnTo>
                      <a:lnTo>
                        <a:pt x="201" y="99"/>
                      </a:lnTo>
                      <a:lnTo>
                        <a:pt x="205" y="99"/>
                      </a:lnTo>
                      <a:lnTo>
                        <a:pt x="209" y="98"/>
                      </a:lnTo>
                      <a:lnTo>
                        <a:pt x="215" y="96"/>
                      </a:lnTo>
                      <a:lnTo>
                        <a:pt x="222" y="94"/>
                      </a:lnTo>
                      <a:lnTo>
                        <a:pt x="228" y="91"/>
                      </a:lnTo>
                      <a:lnTo>
                        <a:pt x="234" y="88"/>
                      </a:lnTo>
                      <a:lnTo>
                        <a:pt x="240" y="84"/>
                      </a:lnTo>
                      <a:lnTo>
                        <a:pt x="245" y="80"/>
                      </a:lnTo>
                      <a:lnTo>
                        <a:pt x="250" y="76"/>
                      </a:lnTo>
                      <a:lnTo>
                        <a:pt x="255" y="72"/>
                      </a:lnTo>
                      <a:lnTo>
                        <a:pt x="259" y="68"/>
                      </a:lnTo>
                      <a:lnTo>
                        <a:pt x="264" y="64"/>
                      </a:lnTo>
                      <a:lnTo>
                        <a:pt x="268" y="61"/>
                      </a:lnTo>
                      <a:lnTo>
                        <a:pt x="273" y="57"/>
                      </a:lnTo>
                      <a:lnTo>
                        <a:pt x="278" y="55"/>
                      </a:lnTo>
                      <a:lnTo>
                        <a:pt x="282" y="52"/>
                      </a:lnTo>
                      <a:lnTo>
                        <a:pt x="287" y="51"/>
                      </a:lnTo>
                      <a:lnTo>
                        <a:pt x="291" y="50"/>
                      </a:lnTo>
                      <a:lnTo>
                        <a:pt x="289" y="48"/>
                      </a:lnTo>
                      <a:lnTo>
                        <a:pt x="287" y="46"/>
                      </a:lnTo>
                      <a:lnTo>
                        <a:pt x="286" y="44"/>
                      </a:lnTo>
                      <a:lnTo>
                        <a:pt x="284" y="42"/>
                      </a:lnTo>
                      <a:lnTo>
                        <a:pt x="282" y="40"/>
                      </a:lnTo>
                      <a:lnTo>
                        <a:pt x="280" y="38"/>
                      </a:lnTo>
                      <a:lnTo>
                        <a:pt x="278" y="36"/>
                      </a:lnTo>
                      <a:lnTo>
                        <a:pt x="275" y="34"/>
                      </a:lnTo>
                      <a:lnTo>
                        <a:pt x="273" y="32"/>
                      </a:lnTo>
                      <a:lnTo>
                        <a:pt x="271" y="31"/>
                      </a:lnTo>
                      <a:lnTo>
                        <a:pt x="269" y="29"/>
                      </a:lnTo>
                      <a:lnTo>
                        <a:pt x="267" y="27"/>
                      </a:lnTo>
                      <a:lnTo>
                        <a:pt x="265" y="25"/>
                      </a:lnTo>
                      <a:lnTo>
                        <a:pt x="264" y="24"/>
                      </a:lnTo>
                      <a:lnTo>
                        <a:pt x="262" y="22"/>
                      </a:lnTo>
                      <a:lnTo>
                        <a:pt x="261" y="20"/>
                      </a:lnTo>
                      <a:lnTo>
                        <a:pt x="257" y="21"/>
                      </a:lnTo>
                      <a:lnTo>
                        <a:pt x="253" y="22"/>
                      </a:lnTo>
                      <a:lnTo>
                        <a:pt x="249" y="22"/>
                      </a:lnTo>
                      <a:lnTo>
                        <a:pt x="245" y="23"/>
                      </a:lnTo>
                      <a:lnTo>
                        <a:pt x="240" y="24"/>
                      </a:lnTo>
                      <a:lnTo>
                        <a:pt x="235" y="24"/>
                      </a:lnTo>
                      <a:lnTo>
                        <a:pt x="231" y="24"/>
                      </a:lnTo>
                      <a:lnTo>
                        <a:pt x="225" y="25"/>
                      </a:lnTo>
                      <a:lnTo>
                        <a:pt x="221" y="25"/>
                      </a:lnTo>
                      <a:lnTo>
                        <a:pt x="215" y="25"/>
                      </a:lnTo>
                      <a:lnTo>
                        <a:pt x="210" y="25"/>
                      </a:lnTo>
                      <a:lnTo>
                        <a:pt x="205" y="25"/>
                      </a:lnTo>
                      <a:lnTo>
                        <a:pt x="199" y="25"/>
                      </a:lnTo>
                      <a:lnTo>
                        <a:pt x="194" y="24"/>
                      </a:lnTo>
                      <a:lnTo>
                        <a:pt x="189" y="24"/>
                      </a:lnTo>
                      <a:lnTo>
                        <a:pt x="183" y="23"/>
                      </a:lnTo>
                      <a:lnTo>
                        <a:pt x="178" y="23"/>
                      </a:lnTo>
                      <a:lnTo>
                        <a:pt x="173" y="22"/>
                      </a:lnTo>
                      <a:lnTo>
                        <a:pt x="167" y="21"/>
                      </a:lnTo>
                      <a:lnTo>
                        <a:pt x="161" y="20"/>
                      </a:lnTo>
                      <a:lnTo>
                        <a:pt x="157" y="19"/>
                      </a:lnTo>
                      <a:lnTo>
                        <a:pt x="152" y="18"/>
                      </a:lnTo>
                      <a:lnTo>
                        <a:pt x="146" y="17"/>
                      </a:lnTo>
                      <a:lnTo>
                        <a:pt x="142" y="15"/>
                      </a:lnTo>
                      <a:lnTo>
                        <a:pt x="136" y="14"/>
                      </a:lnTo>
                      <a:lnTo>
                        <a:pt x="132" y="12"/>
                      </a:lnTo>
                      <a:lnTo>
                        <a:pt x="127" y="10"/>
                      </a:lnTo>
                      <a:lnTo>
                        <a:pt x="123" y="9"/>
                      </a:lnTo>
                      <a:lnTo>
                        <a:pt x="119" y="6"/>
                      </a:lnTo>
                      <a:lnTo>
                        <a:pt x="115" y="4"/>
                      </a:lnTo>
                      <a:lnTo>
                        <a:pt x="111" y="2"/>
                      </a:lnTo>
                      <a:lnTo>
                        <a:pt x="108" y="0"/>
                      </a:lnTo>
                      <a:lnTo>
                        <a:pt x="292" y="50"/>
                      </a:lnTo>
                      <a:lnTo>
                        <a:pt x="287" y="51"/>
                      </a:lnTo>
                      <a:lnTo>
                        <a:pt x="282" y="53"/>
                      </a:lnTo>
                      <a:lnTo>
                        <a:pt x="277" y="56"/>
                      </a:lnTo>
                      <a:lnTo>
                        <a:pt x="272" y="59"/>
                      </a:lnTo>
                      <a:lnTo>
                        <a:pt x="266" y="63"/>
                      </a:lnTo>
                      <a:lnTo>
                        <a:pt x="261" y="67"/>
                      </a:lnTo>
                      <a:lnTo>
                        <a:pt x="256" y="71"/>
                      </a:lnTo>
                      <a:lnTo>
                        <a:pt x="250" y="75"/>
                      </a:lnTo>
                      <a:lnTo>
                        <a:pt x="244" y="79"/>
                      </a:lnTo>
                      <a:lnTo>
                        <a:pt x="239" y="83"/>
                      </a:lnTo>
                      <a:lnTo>
                        <a:pt x="234" y="87"/>
                      </a:lnTo>
                      <a:lnTo>
                        <a:pt x="228" y="90"/>
                      </a:lnTo>
                      <a:lnTo>
                        <a:pt x="223" y="93"/>
                      </a:lnTo>
                      <a:lnTo>
                        <a:pt x="218" y="95"/>
                      </a:lnTo>
                      <a:lnTo>
                        <a:pt x="213" y="96"/>
                      </a:lnTo>
                      <a:lnTo>
                        <a:pt x="208" y="97"/>
                      </a:lnTo>
                      <a:lnTo>
                        <a:pt x="215" y="102"/>
                      </a:lnTo>
                      <a:lnTo>
                        <a:pt x="221" y="108"/>
                      </a:lnTo>
                      <a:lnTo>
                        <a:pt x="227" y="114"/>
                      </a:lnTo>
                      <a:lnTo>
                        <a:pt x="233" y="121"/>
                      </a:lnTo>
                      <a:lnTo>
                        <a:pt x="238" y="127"/>
                      </a:lnTo>
                      <a:lnTo>
                        <a:pt x="243" y="134"/>
                      </a:lnTo>
                      <a:lnTo>
                        <a:pt x="247" y="142"/>
                      </a:lnTo>
                      <a:lnTo>
                        <a:pt x="252" y="150"/>
                      </a:lnTo>
                      <a:lnTo>
                        <a:pt x="256" y="158"/>
                      </a:lnTo>
                      <a:lnTo>
                        <a:pt x="259" y="166"/>
                      </a:lnTo>
                      <a:lnTo>
                        <a:pt x="263" y="175"/>
                      </a:lnTo>
                      <a:lnTo>
                        <a:pt x="268" y="184"/>
                      </a:lnTo>
                      <a:lnTo>
                        <a:pt x="272" y="193"/>
                      </a:lnTo>
                      <a:lnTo>
                        <a:pt x="276" y="203"/>
                      </a:lnTo>
                      <a:lnTo>
                        <a:pt x="281" y="213"/>
                      </a:lnTo>
                      <a:lnTo>
                        <a:pt x="286" y="224"/>
                      </a:lnTo>
                      <a:lnTo>
                        <a:pt x="294" y="223"/>
                      </a:lnTo>
                      <a:lnTo>
                        <a:pt x="301" y="223"/>
                      </a:lnTo>
                      <a:lnTo>
                        <a:pt x="309" y="222"/>
                      </a:lnTo>
                      <a:lnTo>
                        <a:pt x="316" y="221"/>
                      </a:lnTo>
                      <a:lnTo>
                        <a:pt x="322" y="220"/>
                      </a:lnTo>
                      <a:lnTo>
                        <a:pt x="328" y="219"/>
                      </a:lnTo>
                      <a:lnTo>
                        <a:pt x="334" y="218"/>
                      </a:lnTo>
                      <a:lnTo>
                        <a:pt x="340" y="216"/>
                      </a:lnTo>
                      <a:lnTo>
                        <a:pt x="345" y="215"/>
                      </a:lnTo>
                      <a:lnTo>
                        <a:pt x="350" y="213"/>
                      </a:lnTo>
                      <a:lnTo>
                        <a:pt x="355" y="212"/>
                      </a:lnTo>
                      <a:lnTo>
                        <a:pt x="360" y="210"/>
                      </a:lnTo>
                      <a:lnTo>
                        <a:pt x="364" y="208"/>
                      </a:lnTo>
                      <a:lnTo>
                        <a:pt x="368" y="207"/>
                      </a:lnTo>
                      <a:lnTo>
                        <a:pt x="372" y="205"/>
                      </a:lnTo>
                      <a:lnTo>
                        <a:pt x="376" y="203"/>
                      </a:lnTo>
                      <a:lnTo>
                        <a:pt x="379" y="201"/>
                      </a:lnTo>
                      <a:lnTo>
                        <a:pt x="383" y="200"/>
                      </a:lnTo>
                      <a:lnTo>
                        <a:pt x="386" y="198"/>
                      </a:lnTo>
                      <a:lnTo>
                        <a:pt x="389" y="197"/>
                      </a:lnTo>
                      <a:lnTo>
                        <a:pt x="393" y="195"/>
                      </a:lnTo>
                      <a:lnTo>
                        <a:pt x="396" y="194"/>
                      </a:lnTo>
                      <a:lnTo>
                        <a:pt x="399" y="193"/>
                      </a:lnTo>
                      <a:lnTo>
                        <a:pt x="402" y="192"/>
                      </a:lnTo>
                      <a:lnTo>
                        <a:pt x="405" y="191"/>
                      </a:lnTo>
                      <a:lnTo>
                        <a:pt x="408" y="190"/>
                      </a:lnTo>
                      <a:lnTo>
                        <a:pt x="411" y="189"/>
                      </a:lnTo>
                      <a:lnTo>
                        <a:pt x="414" y="189"/>
                      </a:lnTo>
                      <a:lnTo>
                        <a:pt x="417" y="188"/>
                      </a:lnTo>
                      <a:lnTo>
                        <a:pt x="420" y="188"/>
                      </a:lnTo>
                      <a:lnTo>
                        <a:pt x="423" y="188"/>
                      </a:lnTo>
                      <a:lnTo>
                        <a:pt x="427" y="189"/>
                      </a:lnTo>
                      <a:lnTo>
                        <a:pt x="433" y="189"/>
                      </a:lnTo>
                      <a:lnTo>
                        <a:pt x="439" y="189"/>
                      </a:lnTo>
                      <a:lnTo>
                        <a:pt x="445" y="189"/>
                      </a:lnTo>
                      <a:lnTo>
                        <a:pt x="452" y="189"/>
                      </a:lnTo>
                      <a:lnTo>
                        <a:pt x="457" y="189"/>
                      </a:lnTo>
                      <a:lnTo>
                        <a:pt x="462" y="189"/>
                      </a:lnTo>
                      <a:lnTo>
                        <a:pt x="467" y="188"/>
                      </a:lnTo>
                      <a:lnTo>
                        <a:pt x="473" y="188"/>
                      </a:lnTo>
                      <a:lnTo>
                        <a:pt x="477" y="188"/>
                      </a:lnTo>
                      <a:lnTo>
                        <a:pt x="483" y="187"/>
                      </a:lnTo>
                      <a:lnTo>
                        <a:pt x="487" y="186"/>
                      </a:lnTo>
                      <a:lnTo>
                        <a:pt x="492" y="185"/>
                      </a:lnTo>
                      <a:lnTo>
                        <a:pt x="496" y="183"/>
                      </a:lnTo>
                      <a:lnTo>
                        <a:pt x="501" y="182"/>
                      </a:lnTo>
                      <a:lnTo>
                        <a:pt x="505" y="181"/>
                      </a:lnTo>
                      <a:lnTo>
                        <a:pt x="510" y="179"/>
                      </a:lnTo>
                      <a:lnTo>
                        <a:pt x="515" y="177"/>
                      </a:lnTo>
                      <a:lnTo>
                        <a:pt x="519" y="175"/>
                      </a:lnTo>
                      <a:lnTo>
                        <a:pt x="523" y="173"/>
                      </a:lnTo>
                      <a:lnTo>
                        <a:pt x="527" y="171"/>
                      </a:lnTo>
                      <a:lnTo>
                        <a:pt x="531" y="168"/>
                      </a:lnTo>
                      <a:lnTo>
                        <a:pt x="536" y="166"/>
                      </a:lnTo>
                      <a:lnTo>
                        <a:pt x="540" y="163"/>
                      </a:lnTo>
                      <a:lnTo>
                        <a:pt x="544" y="159"/>
                      </a:lnTo>
                      <a:lnTo>
                        <a:pt x="548" y="156"/>
                      </a:lnTo>
                      <a:lnTo>
                        <a:pt x="553" y="153"/>
                      </a:lnTo>
                      <a:lnTo>
                        <a:pt x="556" y="149"/>
                      </a:lnTo>
                      <a:lnTo>
                        <a:pt x="561" y="145"/>
                      </a:lnTo>
                      <a:lnTo>
                        <a:pt x="565" y="141"/>
                      </a:lnTo>
                      <a:lnTo>
                        <a:pt x="570" y="136"/>
                      </a:lnTo>
                      <a:lnTo>
                        <a:pt x="574" y="132"/>
                      </a:lnTo>
                      <a:lnTo>
                        <a:pt x="578" y="127"/>
                      </a:lnTo>
                      <a:lnTo>
                        <a:pt x="578" y="123"/>
                      </a:lnTo>
                      <a:lnTo>
                        <a:pt x="578" y="120"/>
                      </a:lnTo>
                      <a:lnTo>
                        <a:pt x="578" y="117"/>
                      </a:lnTo>
                      <a:lnTo>
                        <a:pt x="577" y="114"/>
                      </a:lnTo>
                      <a:lnTo>
                        <a:pt x="576" y="111"/>
                      </a:lnTo>
                      <a:lnTo>
                        <a:pt x="576" y="109"/>
                      </a:lnTo>
                      <a:lnTo>
                        <a:pt x="575" y="106"/>
                      </a:lnTo>
                      <a:lnTo>
                        <a:pt x="575" y="103"/>
                      </a:lnTo>
                      <a:lnTo>
                        <a:pt x="574" y="101"/>
                      </a:lnTo>
                      <a:lnTo>
                        <a:pt x="573" y="99"/>
                      </a:lnTo>
                      <a:lnTo>
                        <a:pt x="572" y="96"/>
                      </a:lnTo>
                      <a:lnTo>
                        <a:pt x="571" y="94"/>
                      </a:lnTo>
                      <a:lnTo>
                        <a:pt x="570" y="92"/>
                      </a:lnTo>
                      <a:lnTo>
                        <a:pt x="569" y="90"/>
                      </a:lnTo>
                      <a:lnTo>
                        <a:pt x="568" y="88"/>
                      </a:lnTo>
                      <a:lnTo>
                        <a:pt x="567" y="86"/>
                      </a:lnTo>
                      <a:lnTo>
                        <a:pt x="564" y="87"/>
                      </a:lnTo>
                      <a:lnTo>
                        <a:pt x="561" y="89"/>
                      </a:lnTo>
                      <a:lnTo>
                        <a:pt x="557" y="90"/>
                      </a:lnTo>
                      <a:lnTo>
                        <a:pt x="554" y="92"/>
                      </a:lnTo>
                      <a:lnTo>
                        <a:pt x="550" y="94"/>
                      </a:lnTo>
                      <a:lnTo>
                        <a:pt x="546" y="95"/>
                      </a:lnTo>
                      <a:lnTo>
                        <a:pt x="542" y="97"/>
                      </a:lnTo>
                      <a:lnTo>
                        <a:pt x="538" y="99"/>
                      </a:lnTo>
                      <a:lnTo>
                        <a:pt x="534" y="101"/>
                      </a:lnTo>
                      <a:lnTo>
                        <a:pt x="530" y="102"/>
                      </a:lnTo>
                      <a:lnTo>
                        <a:pt x="525" y="104"/>
                      </a:lnTo>
                      <a:lnTo>
                        <a:pt x="521" y="105"/>
                      </a:lnTo>
                      <a:lnTo>
                        <a:pt x="516" y="107"/>
                      </a:lnTo>
                      <a:lnTo>
                        <a:pt x="511" y="108"/>
                      </a:lnTo>
                      <a:lnTo>
                        <a:pt x="506" y="110"/>
                      </a:lnTo>
                      <a:lnTo>
                        <a:pt x="502" y="111"/>
                      </a:lnTo>
                      <a:lnTo>
                        <a:pt x="496" y="112"/>
                      </a:lnTo>
                      <a:lnTo>
                        <a:pt x="492" y="114"/>
                      </a:lnTo>
                      <a:lnTo>
                        <a:pt x="487" y="115"/>
                      </a:lnTo>
                      <a:lnTo>
                        <a:pt x="483" y="116"/>
                      </a:lnTo>
                      <a:lnTo>
                        <a:pt x="477" y="117"/>
                      </a:lnTo>
                      <a:lnTo>
                        <a:pt x="473" y="118"/>
                      </a:lnTo>
                      <a:lnTo>
                        <a:pt x="468" y="118"/>
                      </a:lnTo>
                      <a:lnTo>
                        <a:pt x="464" y="119"/>
                      </a:lnTo>
                      <a:lnTo>
                        <a:pt x="459" y="119"/>
                      </a:lnTo>
                      <a:lnTo>
                        <a:pt x="455" y="120"/>
                      </a:lnTo>
                      <a:lnTo>
                        <a:pt x="451" y="120"/>
                      </a:lnTo>
                      <a:lnTo>
                        <a:pt x="446" y="120"/>
                      </a:lnTo>
                      <a:lnTo>
                        <a:pt x="442" y="120"/>
                      </a:lnTo>
                      <a:lnTo>
                        <a:pt x="439" y="119"/>
                      </a:lnTo>
                      <a:lnTo>
                        <a:pt x="435" y="119"/>
                      </a:lnTo>
                      <a:lnTo>
                        <a:pt x="431" y="118"/>
                      </a:lnTo>
                      <a:lnTo>
                        <a:pt x="426" y="117"/>
                      </a:lnTo>
                      <a:lnTo>
                        <a:pt x="420" y="116"/>
                      </a:lnTo>
                      <a:lnTo>
                        <a:pt x="415" y="115"/>
                      </a:lnTo>
                      <a:lnTo>
                        <a:pt x="410" y="113"/>
                      </a:lnTo>
                      <a:lnTo>
                        <a:pt x="404" y="112"/>
                      </a:lnTo>
                      <a:lnTo>
                        <a:pt x="400" y="110"/>
                      </a:lnTo>
                      <a:lnTo>
                        <a:pt x="395" y="109"/>
                      </a:lnTo>
                      <a:lnTo>
                        <a:pt x="390" y="107"/>
                      </a:lnTo>
                      <a:lnTo>
                        <a:pt x="385" y="105"/>
                      </a:lnTo>
                      <a:lnTo>
                        <a:pt x="381" y="103"/>
                      </a:lnTo>
                      <a:lnTo>
                        <a:pt x="376" y="102"/>
                      </a:lnTo>
                      <a:lnTo>
                        <a:pt x="372" y="99"/>
                      </a:lnTo>
                      <a:lnTo>
                        <a:pt x="367" y="97"/>
                      </a:lnTo>
                      <a:lnTo>
                        <a:pt x="363" y="95"/>
                      </a:lnTo>
                      <a:lnTo>
                        <a:pt x="359" y="93"/>
                      </a:lnTo>
                      <a:lnTo>
                        <a:pt x="354" y="91"/>
                      </a:lnTo>
                      <a:lnTo>
                        <a:pt x="350" y="89"/>
                      </a:lnTo>
                      <a:lnTo>
                        <a:pt x="346" y="86"/>
                      </a:lnTo>
                      <a:lnTo>
                        <a:pt x="341" y="84"/>
                      </a:lnTo>
                      <a:lnTo>
                        <a:pt x="338" y="81"/>
                      </a:lnTo>
                      <a:lnTo>
                        <a:pt x="334" y="79"/>
                      </a:lnTo>
                      <a:lnTo>
                        <a:pt x="330" y="76"/>
                      </a:lnTo>
                      <a:lnTo>
                        <a:pt x="325" y="74"/>
                      </a:lnTo>
                      <a:lnTo>
                        <a:pt x="322" y="71"/>
                      </a:lnTo>
                      <a:lnTo>
                        <a:pt x="318" y="69"/>
                      </a:lnTo>
                      <a:lnTo>
                        <a:pt x="314" y="66"/>
                      </a:lnTo>
                      <a:lnTo>
                        <a:pt x="310" y="63"/>
                      </a:lnTo>
                      <a:lnTo>
                        <a:pt x="306" y="60"/>
                      </a:lnTo>
                      <a:lnTo>
                        <a:pt x="303" y="58"/>
                      </a:lnTo>
                      <a:lnTo>
                        <a:pt x="299" y="55"/>
                      </a:lnTo>
                      <a:lnTo>
                        <a:pt x="295" y="52"/>
                      </a:lnTo>
                      <a:lnTo>
                        <a:pt x="292" y="50"/>
                      </a:lnTo>
                      <a:lnTo>
                        <a:pt x="108" y="0"/>
                      </a:lnTo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51" name="Freeform 383">
                  <a:extLst>
                    <a:ext uri="{FF2B5EF4-FFF2-40B4-BE49-F238E27FC236}">
                      <a16:creationId xmlns:a16="http://schemas.microsoft.com/office/drawing/2014/main" id="{E67CFDCA-B9A5-8899-BDF7-94C3A98894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14" y="3313"/>
                  <a:ext cx="117" cy="48"/>
                </a:xfrm>
                <a:custGeom>
                  <a:avLst/>
                  <a:gdLst>
                    <a:gd name="T0" fmla="*/ 2 w 117"/>
                    <a:gd name="T1" fmla="*/ 47 h 48"/>
                    <a:gd name="T2" fmla="*/ 4 w 117"/>
                    <a:gd name="T3" fmla="*/ 37 h 48"/>
                    <a:gd name="T4" fmla="*/ 13 w 117"/>
                    <a:gd name="T5" fmla="*/ 37 h 48"/>
                    <a:gd name="T6" fmla="*/ 22 w 117"/>
                    <a:gd name="T7" fmla="*/ 36 h 48"/>
                    <a:gd name="T8" fmla="*/ 31 w 117"/>
                    <a:gd name="T9" fmla="*/ 36 h 48"/>
                    <a:gd name="T10" fmla="*/ 40 w 117"/>
                    <a:gd name="T11" fmla="*/ 35 h 48"/>
                    <a:gd name="T12" fmla="*/ 50 w 117"/>
                    <a:gd name="T13" fmla="*/ 34 h 48"/>
                    <a:gd name="T14" fmla="*/ 58 w 117"/>
                    <a:gd name="T15" fmla="*/ 33 h 48"/>
                    <a:gd name="T16" fmla="*/ 66 w 117"/>
                    <a:gd name="T17" fmla="*/ 31 h 48"/>
                    <a:gd name="T18" fmla="*/ 73 w 117"/>
                    <a:gd name="T19" fmla="*/ 29 h 48"/>
                    <a:gd name="T20" fmla="*/ 80 w 117"/>
                    <a:gd name="T21" fmla="*/ 27 h 48"/>
                    <a:gd name="T22" fmla="*/ 87 w 117"/>
                    <a:gd name="T23" fmla="*/ 24 h 48"/>
                    <a:gd name="T24" fmla="*/ 92 w 117"/>
                    <a:gd name="T25" fmla="*/ 21 h 48"/>
                    <a:gd name="T26" fmla="*/ 98 w 117"/>
                    <a:gd name="T27" fmla="*/ 18 h 48"/>
                    <a:gd name="T28" fmla="*/ 101 w 117"/>
                    <a:gd name="T29" fmla="*/ 14 h 48"/>
                    <a:gd name="T30" fmla="*/ 105 w 117"/>
                    <a:gd name="T31" fmla="*/ 10 h 48"/>
                    <a:gd name="T32" fmla="*/ 107 w 117"/>
                    <a:gd name="T33" fmla="*/ 6 h 48"/>
                    <a:gd name="T34" fmla="*/ 108 w 117"/>
                    <a:gd name="T35" fmla="*/ 0 h 48"/>
                    <a:gd name="T36" fmla="*/ 116 w 117"/>
                    <a:gd name="T37" fmla="*/ 3 h 48"/>
                    <a:gd name="T38" fmla="*/ 114 w 117"/>
                    <a:gd name="T39" fmla="*/ 10 h 48"/>
                    <a:gd name="T40" fmla="*/ 111 w 117"/>
                    <a:gd name="T41" fmla="*/ 16 h 48"/>
                    <a:gd name="T42" fmla="*/ 107 w 117"/>
                    <a:gd name="T43" fmla="*/ 22 h 48"/>
                    <a:gd name="T44" fmla="*/ 101 w 117"/>
                    <a:gd name="T45" fmla="*/ 26 h 48"/>
                    <a:gd name="T46" fmla="*/ 95 w 117"/>
                    <a:gd name="T47" fmla="*/ 31 h 48"/>
                    <a:gd name="T48" fmla="*/ 89 w 117"/>
                    <a:gd name="T49" fmla="*/ 34 h 48"/>
                    <a:gd name="T50" fmla="*/ 82 w 117"/>
                    <a:gd name="T51" fmla="*/ 37 h 48"/>
                    <a:gd name="T52" fmla="*/ 75 w 117"/>
                    <a:gd name="T53" fmla="*/ 39 h 48"/>
                    <a:gd name="T54" fmla="*/ 67 w 117"/>
                    <a:gd name="T55" fmla="*/ 41 h 48"/>
                    <a:gd name="T56" fmla="*/ 59 w 117"/>
                    <a:gd name="T57" fmla="*/ 43 h 48"/>
                    <a:gd name="T58" fmla="*/ 50 w 117"/>
                    <a:gd name="T59" fmla="*/ 44 h 48"/>
                    <a:gd name="T60" fmla="*/ 41 w 117"/>
                    <a:gd name="T61" fmla="*/ 45 h 48"/>
                    <a:gd name="T62" fmla="*/ 32 w 117"/>
                    <a:gd name="T63" fmla="*/ 46 h 48"/>
                    <a:gd name="T64" fmla="*/ 23 w 117"/>
                    <a:gd name="T65" fmla="*/ 46 h 48"/>
                    <a:gd name="T66" fmla="*/ 13 w 117"/>
                    <a:gd name="T67" fmla="*/ 47 h 48"/>
                    <a:gd name="T68" fmla="*/ 4 w 117"/>
                    <a:gd name="T69" fmla="*/ 47 h 48"/>
                    <a:gd name="T70" fmla="*/ 5 w 117"/>
                    <a:gd name="T71" fmla="*/ 37 h 48"/>
                    <a:gd name="T72" fmla="*/ 4 w 117"/>
                    <a:gd name="T73" fmla="*/ 47 h 48"/>
                    <a:gd name="T74" fmla="*/ 2 w 117"/>
                    <a:gd name="T75" fmla="*/ 47 h 48"/>
                    <a:gd name="T76" fmla="*/ 1 w 117"/>
                    <a:gd name="T77" fmla="*/ 45 h 48"/>
                    <a:gd name="T78" fmla="*/ 0 w 117"/>
                    <a:gd name="T79" fmla="*/ 44 h 48"/>
                    <a:gd name="T80" fmla="*/ 0 w 117"/>
                    <a:gd name="T81" fmla="*/ 42 h 48"/>
                    <a:gd name="T82" fmla="*/ 0 w 117"/>
                    <a:gd name="T83" fmla="*/ 40 h 48"/>
                    <a:gd name="T84" fmla="*/ 1 w 117"/>
                    <a:gd name="T85" fmla="*/ 38 h 48"/>
                    <a:gd name="T86" fmla="*/ 2 w 117"/>
                    <a:gd name="T87" fmla="*/ 37 h 48"/>
                    <a:gd name="T88" fmla="*/ 4 w 117"/>
                    <a:gd name="T89" fmla="*/ 37 h 48"/>
                    <a:gd name="T90" fmla="*/ 2 w 117"/>
                    <a:gd name="T91" fmla="*/ 47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17" h="48">
                      <a:moveTo>
                        <a:pt x="2" y="47"/>
                      </a:moveTo>
                      <a:lnTo>
                        <a:pt x="4" y="37"/>
                      </a:lnTo>
                      <a:lnTo>
                        <a:pt x="13" y="37"/>
                      </a:lnTo>
                      <a:lnTo>
                        <a:pt x="22" y="36"/>
                      </a:lnTo>
                      <a:lnTo>
                        <a:pt x="31" y="36"/>
                      </a:lnTo>
                      <a:lnTo>
                        <a:pt x="40" y="35"/>
                      </a:lnTo>
                      <a:lnTo>
                        <a:pt x="50" y="34"/>
                      </a:lnTo>
                      <a:lnTo>
                        <a:pt x="58" y="33"/>
                      </a:lnTo>
                      <a:lnTo>
                        <a:pt x="66" y="31"/>
                      </a:lnTo>
                      <a:lnTo>
                        <a:pt x="73" y="29"/>
                      </a:lnTo>
                      <a:lnTo>
                        <a:pt x="80" y="27"/>
                      </a:lnTo>
                      <a:lnTo>
                        <a:pt x="87" y="24"/>
                      </a:lnTo>
                      <a:lnTo>
                        <a:pt x="92" y="21"/>
                      </a:lnTo>
                      <a:lnTo>
                        <a:pt x="98" y="18"/>
                      </a:lnTo>
                      <a:lnTo>
                        <a:pt x="101" y="14"/>
                      </a:lnTo>
                      <a:lnTo>
                        <a:pt x="105" y="10"/>
                      </a:lnTo>
                      <a:lnTo>
                        <a:pt x="107" y="6"/>
                      </a:lnTo>
                      <a:lnTo>
                        <a:pt x="108" y="0"/>
                      </a:lnTo>
                      <a:lnTo>
                        <a:pt x="116" y="3"/>
                      </a:lnTo>
                      <a:lnTo>
                        <a:pt x="114" y="10"/>
                      </a:lnTo>
                      <a:lnTo>
                        <a:pt x="111" y="16"/>
                      </a:lnTo>
                      <a:lnTo>
                        <a:pt x="107" y="22"/>
                      </a:lnTo>
                      <a:lnTo>
                        <a:pt x="101" y="26"/>
                      </a:lnTo>
                      <a:lnTo>
                        <a:pt x="95" y="31"/>
                      </a:lnTo>
                      <a:lnTo>
                        <a:pt x="89" y="34"/>
                      </a:lnTo>
                      <a:lnTo>
                        <a:pt x="82" y="37"/>
                      </a:lnTo>
                      <a:lnTo>
                        <a:pt x="75" y="39"/>
                      </a:lnTo>
                      <a:lnTo>
                        <a:pt x="67" y="41"/>
                      </a:lnTo>
                      <a:lnTo>
                        <a:pt x="59" y="43"/>
                      </a:lnTo>
                      <a:lnTo>
                        <a:pt x="50" y="44"/>
                      </a:lnTo>
                      <a:lnTo>
                        <a:pt x="41" y="45"/>
                      </a:lnTo>
                      <a:lnTo>
                        <a:pt x="32" y="46"/>
                      </a:lnTo>
                      <a:lnTo>
                        <a:pt x="23" y="46"/>
                      </a:lnTo>
                      <a:lnTo>
                        <a:pt x="13" y="47"/>
                      </a:lnTo>
                      <a:lnTo>
                        <a:pt x="4" y="47"/>
                      </a:lnTo>
                      <a:lnTo>
                        <a:pt x="5" y="37"/>
                      </a:lnTo>
                      <a:lnTo>
                        <a:pt x="4" y="47"/>
                      </a:lnTo>
                      <a:lnTo>
                        <a:pt x="2" y="47"/>
                      </a:lnTo>
                      <a:lnTo>
                        <a:pt x="1" y="45"/>
                      </a:lnTo>
                      <a:lnTo>
                        <a:pt x="0" y="44"/>
                      </a:lnTo>
                      <a:lnTo>
                        <a:pt x="0" y="42"/>
                      </a:lnTo>
                      <a:lnTo>
                        <a:pt x="0" y="40"/>
                      </a:lnTo>
                      <a:lnTo>
                        <a:pt x="1" y="38"/>
                      </a:lnTo>
                      <a:lnTo>
                        <a:pt x="2" y="37"/>
                      </a:lnTo>
                      <a:lnTo>
                        <a:pt x="4" y="37"/>
                      </a:lnTo>
                      <a:lnTo>
                        <a:pt x="2" y="4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52" name="Freeform 384">
                  <a:extLst>
                    <a:ext uri="{FF2B5EF4-FFF2-40B4-BE49-F238E27FC236}">
                      <a16:creationId xmlns:a16="http://schemas.microsoft.com/office/drawing/2014/main" id="{7342D88D-992F-C048-6F8B-62817F1790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17" y="3350"/>
                  <a:ext cx="83" cy="100"/>
                </a:xfrm>
                <a:custGeom>
                  <a:avLst/>
                  <a:gdLst>
                    <a:gd name="T0" fmla="*/ 78 w 83"/>
                    <a:gd name="T1" fmla="*/ 99 h 100"/>
                    <a:gd name="T2" fmla="*/ 75 w 83"/>
                    <a:gd name="T3" fmla="*/ 96 h 100"/>
                    <a:gd name="T4" fmla="*/ 70 w 83"/>
                    <a:gd name="T5" fmla="*/ 87 h 100"/>
                    <a:gd name="T6" fmla="*/ 65 w 83"/>
                    <a:gd name="T7" fmla="*/ 78 h 100"/>
                    <a:gd name="T8" fmla="*/ 61 w 83"/>
                    <a:gd name="T9" fmla="*/ 70 h 100"/>
                    <a:gd name="T10" fmla="*/ 57 w 83"/>
                    <a:gd name="T11" fmla="*/ 63 h 100"/>
                    <a:gd name="T12" fmla="*/ 52 w 83"/>
                    <a:gd name="T13" fmla="*/ 55 h 100"/>
                    <a:gd name="T14" fmla="*/ 48 w 83"/>
                    <a:gd name="T15" fmla="*/ 49 h 100"/>
                    <a:gd name="T16" fmla="*/ 44 w 83"/>
                    <a:gd name="T17" fmla="*/ 44 h 100"/>
                    <a:gd name="T18" fmla="*/ 39 w 83"/>
                    <a:gd name="T19" fmla="*/ 38 h 100"/>
                    <a:gd name="T20" fmla="*/ 35 w 83"/>
                    <a:gd name="T21" fmla="*/ 34 h 100"/>
                    <a:gd name="T22" fmla="*/ 30 w 83"/>
                    <a:gd name="T23" fmla="*/ 29 h 100"/>
                    <a:gd name="T24" fmla="*/ 26 w 83"/>
                    <a:gd name="T25" fmla="*/ 25 h 100"/>
                    <a:gd name="T26" fmla="*/ 21 w 83"/>
                    <a:gd name="T27" fmla="*/ 22 h 100"/>
                    <a:gd name="T28" fmla="*/ 17 w 83"/>
                    <a:gd name="T29" fmla="*/ 18 h 100"/>
                    <a:gd name="T30" fmla="*/ 11 w 83"/>
                    <a:gd name="T31" fmla="*/ 15 h 100"/>
                    <a:gd name="T32" fmla="*/ 5 w 83"/>
                    <a:gd name="T33" fmla="*/ 12 h 100"/>
                    <a:gd name="T34" fmla="*/ 0 w 83"/>
                    <a:gd name="T35" fmla="*/ 10 h 100"/>
                    <a:gd name="T36" fmla="*/ 2 w 83"/>
                    <a:gd name="T37" fmla="*/ 0 h 100"/>
                    <a:gd name="T38" fmla="*/ 8 w 83"/>
                    <a:gd name="T39" fmla="*/ 3 h 100"/>
                    <a:gd name="T40" fmla="*/ 14 w 83"/>
                    <a:gd name="T41" fmla="*/ 6 h 100"/>
                    <a:gd name="T42" fmla="*/ 20 w 83"/>
                    <a:gd name="T43" fmla="*/ 9 h 100"/>
                    <a:gd name="T44" fmla="*/ 25 w 83"/>
                    <a:gd name="T45" fmla="*/ 13 h 100"/>
                    <a:gd name="T46" fmla="*/ 30 w 83"/>
                    <a:gd name="T47" fmla="*/ 17 h 100"/>
                    <a:gd name="T48" fmla="*/ 35 w 83"/>
                    <a:gd name="T49" fmla="*/ 21 h 100"/>
                    <a:gd name="T50" fmla="*/ 39 w 83"/>
                    <a:gd name="T51" fmla="*/ 25 h 100"/>
                    <a:gd name="T52" fmla="*/ 44 w 83"/>
                    <a:gd name="T53" fmla="*/ 31 h 100"/>
                    <a:gd name="T54" fmla="*/ 49 w 83"/>
                    <a:gd name="T55" fmla="*/ 36 h 100"/>
                    <a:gd name="T56" fmla="*/ 54 w 83"/>
                    <a:gd name="T57" fmla="*/ 42 h 100"/>
                    <a:gd name="T58" fmla="*/ 58 w 83"/>
                    <a:gd name="T59" fmla="*/ 49 h 100"/>
                    <a:gd name="T60" fmla="*/ 63 w 83"/>
                    <a:gd name="T61" fmla="*/ 56 h 100"/>
                    <a:gd name="T62" fmla="*/ 68 w 83"/>
                    <a:gd name="T63" fmla="*/ 64 h 100"/>
                    <a:gd name="T64" fmla="*/ 72 w 83"/>
                    <a:gd name="T65" fmla="*/ 72 h 100"/>
                    <a:gd name="T66" fmla="*/ 77 w 83"/>
                    <a:gd name="T67" fmla="*/ 81 h 100"/>
                    <a:gd name="T68" fmla="*/ 81 w 83"/>
                    <a:gd name="T69" fmla="*/ 91 h 100"/>
                    <a:gd name="T70" fmla="*/ 78 w 83"/>
                    <a:gd name="T71" fmla="*/ 88 h 100"/>
                    <a:gd name="T72" fmla="*/ 81 w 83"/>
                    <a:gd name="T73" fmla="*/ 91 h 100"/>
                    <a:gd name="T74" fmla="*/ 82 w 83"/>
                    <a:gd name="T75" fmla="*/ 93 h 100"/>
                    <a:gd name="T76" fmla="*/ 82 w 83"/>
                    <a:gd name="T77" fmla="*/ 95 h 100"/>
                    <a:gd name="T78" fmla="*/ 81 w 83"/>
                    <a:gd name="T79" fmla="*/ 96 h 100"/>
                    <a:gd name="T80" fmla="*/ 80 w 83"/>
                    <a:gd name="T81" fmla="*/ 98 h 100"/>
                    <a:gd name="T82" fmla="*/ 79 w 83"/>
                    <a:gd name="T83" fmla="*/ 98 h 100"/>
                    <a:gd name="T84" fmla="*/ 77 w 83"/>
                    <a:gd name="T85" fmla="*/ 99 h 100"/>
                    <a:gd name="T86" fmla="*/ 76 w 83"/>
                    <a:gd name="T87" fmla="*/ 98 h 100"/>
                    <a:gd name="T88" fmla="*/ 75 w 83"/>
                    <a:gd name="T89" fmla="*/ 96 h 100"/>
                    <a:gd name="T90" fmla="*/ 78 w 83"/>
                    <a:gd name="T91" fmla="*/ 99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83" h="100">
                      <a:moveTo>
                        <a:pt x="78" y="99"/>
                      </a:moveTo>
                      <a:lnTo>
                        <a:pt x="75" y="96"/>
                      </a:lnTo>
                      <a:lnTo>
                        <a:pt x="70" y="87"/>
                      </a:lnTo>
                      <a:lnTo>
                        <a:pt x="65" y="78"/>
                      </a:lnTo>
                      <a:lnTo>
                        <a:pt x="61" y="70"/>
                      </a:lnTo>
                      <a:lnTo>
                        <a:pt x="57" y="63"/>
                      </a:lnTo>
                      <a:lnTo>
                        <a:pt x="52" y="55"/>
                      </a:lnTo>
                      <a:lnTo>
                        <a:pt x="48" y="49"/>
                      </a:lnTo>
                      <a:lnTo>
                        <a:pt x="44" y="44"/>
                      </a:lnTo>
                      <a:lnTo>
                        <a:pt x="39" y="38"/>
                      </a:lnTo>
                      <a:lnTo>
                        <a:pt x="35" y="34"/>
                      </a:lnTo>
                      <a:lnTo>
                        <a:pt x="30" y="29"/>
                      </a:lnTo>
                      <a:lnTo>
                        <a:pt x="26" y="25"/>
                      </a:lnTo>
                      <a:lnTo>
                        <a:pt x="21" y="22"/>
                      </a:lnTo>
                      <a:lnTo>
                        <a:pt x="17" y="18"/>
                      </a:lnTo>
                      <a:lnTo>
                        <a:pt x="11" y="15"/>
                      </a:lnTo>
                      <a:lnTo>
                        <a:pt x="5" y="12"/>
                      </a:lnTo>
                      <a:lnTo>
                        <a:pt x="0" y="10"/>
                      </a:lnTo>
                      <a:lnTo>
                        <a:pt x="2" y="0"/>
                      </a:lnTo>
                      <a:lnTo>
                        <a:pt x="8" y="3"/>
                      </a:lnTo>
                      <a:lnTo>
                        <a:pt x="14" y="6"/>
                      </a:lnTo>
                      <a:lnTo>
                        <a:pt x="20" y="9"/>
                      </a:lnTo>
                      <a:lnTo>
                        <a:pt x="25" y="13"/>
                      </a:lnTo>
                      <a:lnTo>
                        <a:pt x="30" y="17"/>
                      </a:lnTo>
                      <a:lnTo>
                        <a:pt x="35" y="21"/>
                      </a:lnTo>
                      <a:lnTo>
                        <a:pt x="39" y="25"/>
                      </a:lnTo>
                      <a:lnTo>
                        <a:pt x="44" y="31"/>
                      </a:lnTo>
                      <a:lnTo>
                        <a:pt x="49" y="36"/>
                      </a:lnTo>
                      <a:lnTo>
                        <a:pt x="54" y="42"/>
                      </a:lnTo>
                      <a:lnTo>
                        <a:pt x="58" y="49"/>
                      </a:lnTo>
                      <a:lnTo>
                        <a:pt x="63" y="56"/>
                      </a:lnTo>
                      <a:lnTo>
                        <a:pt x="68" y="64"/>
                      </a:lnTo>
                      <a:lnTo>
                        <a:pt x="72" y="72"/>
                      </a:lnTo>
                      <a:lnTo>
                        <a:pt x="77" y="81"/>
                      </a:lnTo>
                      <a:lnTo>
                        <a:pt x="81" y="91"/>
                      </a:lnTo>
                      <a:lnTo>
                        <a:pt x="78" y="88"/>
                      </a:lnTo>
                      <a:lnTo>
                        <a:pt x="81" y="91"/>
                      </a:lnTo>
                      <a:lnTo>
                        <a:pt x="82" y="93"/>
                      </a:lnTo>
                      <a:lnTo>
                        <a:pt x="82" y="95"/>
                      </a:lnTo>
                      <a:lnTo>
                        <a:pt x="81" y="96"/>
                      </a:lnTo>
                      <a:lnTo>
                        <a:pt x="80" y="98"/>
                      </a:lnTo>
                      <a:lnTo>
                        <a:pt x="79" y="98"/>
                      </a:lnTo>
                      <a:lnTo>
                        <a:pt x="77" y="99"/>
                      </a:lnTo>
                      <a:lnTo>
                        <a:pt x="76" y="98"/>
                      </a:lnTo>
                      <a:lnTo>
                        <a:pt x="75" y="96"/>
                      </a:lnTo>
                      <a:lnTo>
                        <a:pt x="78" y="9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53" name="Freeform 385">
                  <a:extLst>
                    <a:ext uri="{FF2B5EF4-FFF2-40B4-BE49-F238E27FC236}">
                      <a16:creationId xmlns:a16="http://schemas.microsoft.com/office/drawing/2014/main" id="{28CD4264-ADCC-4F7C-F124-08557EAE42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95" y="3408"/>
                  <a:ext cx="137" cy="42"/>
                </a:xfrm>
                <a:custGeom>
                  <a:avLst/>
                  <a:gdLst>
                    <a:gd name="T0" fmla="*/ 133 w 137"/>
                    <a:gd name="T1" fmla="*/ 10 h 42"/>
                    <a:gd name="T2" fmla="*/ 125 w 137"/>
                    <a:gd name="T3" fmla="*/ 11 h 42"/>
                    <a:gd name="T4" fmla="*/ 116 w 137"/>
                    <a:gd name="T5" fmla="*/ 13 h 42"/>
                    <a:gd name="T6" fmla="*/ 108 w 137"/>
                    <a:gd name="T7" fmla="*/ 14 h 42"/>
                    <a:gd name="T8" fmla="*/ 99 w 137"/>
                    <a:gd name="T9" fmla="*/ 17 h 42"/>
                    <a:gd name="T10" fmla="*/ 90 w 137"/>
                    <a:gd name="T11" fmla="*/ 19 h 42"/>
                    <a:gd name="T12" fmla="*/ 82 w 137"/>
                    <a:gd name="T13" fmla="*/ 22 h 42"/>
                    <a:gd name="T14" fmla="*/ 73 w 137"/>
                    <a:gd name="T15" fmla="*/ 24 h 42"/>
                    <a:gd name="T16" fmla="*/ 64 w 137"/>
                    <a:gd name="T17" fmla="*/ 27 h 42"/>
                    <a:gd name="T18" fmla="*/ 55 w 137"/>
                    <a:gd name="T19" fmla="*/ 30 h 42"/>
                    <a:gd name="T20" fmla="*/ 47 w 137"/>
                    <a:gd name="T21" fmla="*/ 32 h 42"/>
                    <a:gd name="T22" fmla="*/ 39 w 137"/>
                    <a:gd name="T23" fmla="*/ 34 h 42"/>
                    <a:gd name="T24" fmla="*/ 30 w 137"/>
                    <a:gd name="T25" fmla="*/ 36 h 42"/>
                    <a:gd name="T26" fmla="*/ 22 w 137"/>
                    <a:gd name="T27" fmla="*/ 38 h 42"/>
                    <a:gd name="T28" fmla="*/ 15 w 137"/>
                    <a:gd name="T29" fmla="*/ 40 h 42"/>
                    <a:gd name="T30" fmla="*/ 7 w 137"/>
                    <a:gd name="T31" fmla="*/ 40 h 42"/>
                    <a:gd name="T32" fmla="*/ 0 w 137"/>
                    <a:gd name="T33" fmla="*/ 41 h 42"/>
                    <a:gd name="T34" fmla="*/ 3 w 137"/>
                    <a:gd name="T35" fmla="*/ 30 h 42"/>
                    <a:gd name="T36" fmla="*/ 10 w 137"/>
                    <a:gd name="T37" fmla="*/ 30 h 42"/>
                    <a:gd name="T38" fmla="*/ 18 w 137"/>
                    <a:gd name="T39" fmla="*/ 29 h 42"/>
                    <a:gd name="T40" fmla="*/ 25 w 137"/>
                    <a:gd name="T41" fmla="*/ 27 h 42"/>
                    <a:gd name="T42" fmla="*/ 33 w 137"/>
                    <a:gd name="T43" fmla="*/ 26 h 42"/>
                    <a:gd name="T44" fmla="*/ 41 w 137"/>
                    <a:gd name="T45" fmla="*/ 23 h 42"/>
                    <a:gd name="T46" fmla="*/ 50 w 137"/>
                    <a:gd name="T47" fmla="*/ 21 h 42"/>
                    <a:gd name="T48" fmla="*/ 58 w 137"/>
                    <a:gd name="T49" fmla="*/ 18 h 42"/>
                    <a:gd name="T50" fmla="*/ 66 w 137"/>
                    <a:gd name="T51" fmla="*/ 16 h 42"/>
                    <a:gd name="T52" fmla="*/ 76 w 137"/>
                    <a:gd name="T53" fmla="*/ 13 h 42"/>
                    <a:gd name="T54" fmla="*/ 84 w 137"/>
                    <a:gd name="T55" fmla="*/ 10 h 42"/>
                    <a:gd name="T56" fmla="*/ 93 w 137"/>
                    <a:gd name="T57" fmla="*/ 8 h 42"/>
                    <a:gd name="T58" fmla="*/ 102 w 137"/>
                    <a:gd name="T59" fmla="*/ 6 h 42"/>
                    <a:gd name="T60" fmla="*/ 111 w 137"/>
                    <a:gd name="T61" fmla="*/ 4 h 42"/>
                    <a:gd name="T62" fmla="*/ 120 w 137"/>
                    <a:gd name="T63" fmla="*/ 2 h 42"/>
                    <a:gd name="T64" fmla="*/ 128 w 137"/>
                    <a:gd name="T65" fmla="*/ 0 h 42"/>
                    <a:gd name="T66" fmla="*/ 132 w 137"/>
                    <a:gd name="T67" fmla="*/ 0 h 42"/>
                    <a:gd name="T68" fmla="*/ 134 w 137"/>
                    <a:gd name="T69" fmla="*/ 0 h 42"/>
                    <a:gd name="T70" fmla="*/ 136 w 137"/>
                    <a:gd name="T71" fmla="*/ 3 h 42"/>
                    <a:gd name="T72" fmla="*/ 136 w 137"/>
                    <a:gd name="T73" fmla="*/ 7 h 42"/>
                    <a:gd name="T74" fmla="*/ 134 w 137"/>
                    <a:gd name="T75" fmla="*/ 1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37" h="42">
                      <a:moveTo>
                        <a:pt x="133" y="10"/>
                      </a:moveTo>
                      <a:lnTo>
                        <a:pt x="133" y="10"/>
                      </a:lnTo>
                      <a:lnTo>
                        <a:pt x="129" y="11"/>
                      </a:lnTo>
                      <a:lnTo>
                        <a:pt x="125" y="11"/>
                      </a:lnTo>
                      <a:lnTo>
                        <a:pt x="120" y="12"/>
                      </a:lnTo>
                      <a:lnTo>
                        <a:pt x="116" y="13"/>
                      </a:lnTo>
                      <a:lnTo>
                        <a:pt x="112" y="14"/>
                      </a:lnTo>
                      <a:lnTo>
                        <a:pt x="108" y="14"/>
                      </a:lnTo>
                      <a:lnTo>
                        <a:pt x="104" y="16"/>
                      </a:lnTo>
                      <a:lnTo>
                        <a:pt x="99" y="17"/>
                      </a:lnTo>
                      <a:lnTo>
                        <a:pt x="95" y="18"/>
                      </a:lnTo>
                      <a:lnTo>
                        <a:pt x="90" y="19"/>
                      </a:lnTo>
                      <a:lnTo>
                        <a:pt x="86" y="20"/>
                      </a:lnTo>
                      <a:lnTo>
                        <a:pt x="82" y="22"/>
                      </a:lnTo>
                      <a:lnTo>
                        <a:pt x="77" y="23"/>
                      </a:lnTo>
                      <a:lnTo>
                        <a:pt x="73" y="24"/>
                      </a:lnTo>
                      <a:lnTo>
                        <a:pt x="69" y="26"/>
                      </a:lnTo>
                      <a:lnTo>
                        <a:pt x="64" y="27"/>
                      </a:lnTo>
                      <a:lnTo>
                        <a:pt x="60" y="28"/>
                      </a:lnTo>
                      <a:lnTo>
                        <a:pt x="55" y="30"/>
                      </a:lnTo>
                      <a:lnTo>
                        <a:pt x="51" y="31"/>
                      </a:lnTo>
                      <a:lnTo>
                        <a:pt x="47" y="32"/>
                      </a:lnTo>
                      <a:lnTo>
                        <a:pt x="43" y="33"/>
                      </a:lnTo>
                      <a:lnTo>
                        <a:pt x="39" y="34"/>
                      </a:lnTo>
                      <a:lnTo>
                        <a:pt x="35" y="35"/>
                      </a:lnTo>
                      <a:lnTo>
                        <a:pt x="30" y="36"/>
                      </a:lnTo>
                      <a:lnTo>
                        <a:pt x="26" y="37"/>
                      </a:lnTo>
                      <a:lnTo>
                        <a:pt x="22" y="38"/>
                      </a:lnTo>
                      <a:lnTo>
                        <a:pt x="19" y="39"/>
                      </a:lnTo>
                      <a:lnTo>
                        <a:pt x="15" y="40"/>
                      </a:lnTo>
                      <a:lnTo>
                        <a:pt x="11" y="40"/>
                      </a:lnTo>
                      <a:lnTo>
                        <a:pt x="7" y="40"/>
                      </a:lnTo>
                      <a:lnTo>
                        <a:pt x="4" y="41"/>
                      </a:lnTo>
                      <a:lnTo>
                        <a:pt x="0" y="41"/>
                      </a:lnTo>
                      <a:lnTo>
                        <a:pt x="0" y="30"/>
                      </a:lnTo>
                      <a:lnTo>
                        <a:pt x="3" y="30"/>
                      </a:lnTo>
                      <a:lnTo>
                        <a:pt x="7" y="30"/>
                      </a:lnTo>
                      <a:lnTo>
                        <a:pt x="10" y="30"/>
                      </a:lnTo>
                      <a:lnTo>
                        <a:pt x="14" y="29"/>
                      </a:lnTo>
                      <a:lnTo>
                        <a:pt x="18" y="29"/>
                      </a:lnTo>
                      <a:lnTo>
                        <a:pt x="22" y="28"/>
                      </a:lnTo>
                      <a:lnTo>
                        <a:pt x="25" y="27"/>
                      </a:lnTo>
                      <a:lnTo>
                        <a:pt x="29" y="27"/>
                      </a:lnTo>
                      <a:lnTo>
                        <a:pt x="33" y="26"/>
                      </a:lnTo>
                      <a:lnTo>
                        <a:pt x="37" y="24"/>
                      </a:lnTo>
                      <a:lnTo>
                        <a:pt x="41" y="23"/>
                      </a:lnTo>
                      <a:lnTo>
                        <a:pt x="46" y="22"/>
                      </a:lnTo>
                      <a:lnTo>
                        <a:pt x="50" y="21"/>
                      </a:lnTo>
                      <a:lnTo>
                        <a:pt x="54" y="20"/>
                      </a:lnTo>
                      <a:lnTo>
                        <a:pt x="58" y="18"/>
                      </a:lnTo>
                      <a:lnTo>
                        <a:pt x="63" y="17"/>
                      </a:lnTo>
                      <a:lnTo>
                        <a:pt x="66" y="16"/>
                      </a:lnTo>
                      <a:lnTo>
                        <a:pt x="71" y="14"/>
                      </a:lnTo>
                      <a:lnTo>
                        <a:pt x="76" y="13"/>
                      </a:lnTo>
                      <a:lnTo>
                        <a:pt x="80" y="12"/>
                      </a:lnTo>
                      <a:lnTo>
                        <a:pt x="84" y="10"/>
                      </a:lnTo>
                      <a:lnTo>
                        <a:pt x="89" y="9"/>
                      </a:lnTo>
                      <a:lnTo>
                        <a:pt x="93" y="8"/>
                      </a:lnTo>
                      <a:lnTo>
                        <a:pt x="98" y="7"/>
                      </a:lnTo>
                      <a:lnTo>
                        <a:pt x="102" y="6"/>
                      </a:lnTo>
                      <a:lnTo>
                        <a:pt x="106" y="5"/>
                      </a:lnTo>
                      <a:lnTo>
                        <a:pt x="111" y="4"/>
                      </a:lnTo>
                      <a:lnTo>
                        <a:pt x="115" y="3"/>
                      </a:lnTo>
                      <a:lnTo>
                        <a:pt x="120" y="2"/>
                      </a:lnTo>
                      <a:lnTo>
                        <a:pt x="123" y="1"/>
                      </a:lnTo>
                      <a:lnTo>
                        <a:pt x="128" y="0"/>
                      </a:lnTo>
                      <a:lnTo>
                        <a:pt x="132" y="0"/>
                      </a:lnTo>
                      <a:lnTo>
                        <a:pt x="132" y="0"/>
                      </a:lnTo>
                      <a:lnTo>
                        <a:pt x="132" y="0"/>
                      </a:lnTo>
                      <a:lnTo>
                        <a:pt x="134" y="0"/>
                      </a:lnTo>
                      <a:lnTo>
                        <a:pt x="135" y="1"/>
                      </a:lnTo>
                      <a:lnTo>
                        <a:pt x="136" y="3"/>
                      </a:lnTo>
                      <a:lnTo>
                        <a:pt x="136" y="5"/>
                      </a:lnTo>
                      <a:lnTo>
                        <a:pt x="136" y="7"/>
                      </a:lnTo>
                      <a:lnTo>
                        <a:pt x="136" y="8"/>
                      </a:lnTo>
                      <a:lnTo>
                        <a:pt x="134" y="10"/>
                      </a:lnTo>
                      <a:lnTo>
                        <a:pt x="133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54" name="Freeform 386">
                  <a:extLst>
                    <a:ext uri="{FF2B5EF4-FFF2-40B4-BE49-F238E27FC236}">
                      <a16:creationId xmlns:a16="http://schemas.microsoft.com/office/drawing/2014/main" id="{29073F4F-2BC1-1D7C-5342-C3593A2CA2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26" y="3360"/>
                  <a:ext cx="88" cy="59"/>
                </a:xfrm>
                <a:custGeom>
                  <a:avLst/>
                  <a:gdLst>
                    <a:gd name="T0" fmla="*/ 85 w 88"/>
                    <a:gd name="T1" fmla="*/ 1 h 59"/>
                    <a:gd name="T2" fmla="*/ 83 w 88"/>
                    <a:gd name="T3" fmla="*/ 10 h 59"/>
                    <a:gd name="T4" fmla="*/ 79 w 88"/>
                    <a:gd name="T5" fmla="*/ 11 h 59"/>
                    <a:gd name="T6" fmla="*/ 75 w 88"/>
                    <a:gd name="T7" fmla="*/ 12 h 59"/>
                    <a:gd name="T8" fmla="*/ 70 w 88"/>
                    <a:gd name="T9" fmla="*/ 14 h 59"/>
                    <a:gd name="T10" fmla="*/ 67 w 88"/>
                    <a:gd name="T11" fmla="*/ 17 h 59"/>
                    <a:gd name="T12" fmla="*/ 62 w 88"/>
                    <a:gd name="T13" fmla="*/ 20 h 59"/>
                    <a:gd name="T14" fmla="*/ 58 w 88"/>
                    <a:gd name="T15" fmla="*/ 24 h 59"/>
                    <a:gd name="T16" fmla="*/ 53 w 88"/>
                    <a:gd name="T17" fmla="*/ 28 h 59"/>
                    <a:gd name="T18" fmla="*/ 48 w 88"/>
                    <a:gd name="T19" fmla="*/ 31 h 59"/>
                    <a:gd name="T20" fmla="*/ 43 w 88"/>
                    <a:gd name="T21" fmla="*/ 36 h 59"/>
                    <a:gd name="T22" fmla="*/ 38 w 88"/>
                    <a:gd name="T23" fmla="*/ 40 h 59"/>
                    <a:gd name="T24" fmla="*/ 32 w 88"/>
                    <a:gd name="T25" fmla="*/ 44 h 59"/>
                    <a:gd name="T26" fmla="*/ 27 w 88"/>
                    <a:gd name="T27" fmla="*/ 48 h 59"/>
                    <a:gd name="T28" fmla="*/ 21 w 88"/>
                    <a:gd name="T29" fmla="*/ 51 h 59"/>
                    <a:gd name="T30" fmla="*/ 14 w 88"/>
                    <a:gd name="T31" fmla="*/ 54 h 59"/>
                    <a:gd name="T32" fmla="*/ 8 w 88"/>
                    <a:gd name="T33" fmla="*/ 56 h 59"/>
                    <a:gd name="T34" fmla="*/ 0 w 88"/>
                    <a:gd name="T35" fmla="*/ 58 h 59"/>
                    <a:gd name="T36" fmla="*/ 0 w 88"/>
                    <a:gd name="T37" fmla="*/ 48 h 59"/>
                    <a:gd name="T38" fmla="*/ 6 w 88"/>
                    <a:gd name="T39" fmla="*/ 46 h 59"/>
                    <a:gd name="T40" fmla="*/ 12 w 88"/>
                    <a:gd name="T41" fmla="*/ 44 h 59"/>
                    <a:gd name="T42" fmla="*/ 18 w 88"/>
                    <a:gd name="T43" fmla="*/ 41 h 59"/>
                    <a:gd name="T44" fmla="*/ 23 w 88"/>
                    <a:gd name="T45" fmla="*/ 38 h 59"/>
                    <a:gd name="T46" fmla="*/ 29 w 88"/>
                    <a:gd name="T47" fmla="*/ 35 h 59"/>
                    <a:gd name="T48" fmla="*/ 35 w 88"/>
                    <a:gd name="T49" fmla="*/ 31 h 59"/>
                    <a:gd name="T50" fmla="*/ 39 w 88"/>
                    <a:gd name="T51" fmla="*/ 27 h 59"/>
                    <a:gd name="T52" fmla="*/ 44 w 88"/>
                    <a:gd name="T53" fmla="*/ 23 h 59"/>
                    <a:gd name="T54" fmla="*/ 49 w 88"/>
                    <a:gd name="T55" fmla="*/ 19 h 59"/>
                    <a:gd name="T56" fmla="*/ 54 w 88"/>
                    <a:gd name="T57" fmla="*/ 15 h 59"/>
                    <a:gd name="T58" fmla="*/ 58 w 88"/>
                    <a:gd name="T59" fmla="*/ 11 h 59"/>
                    <a:gd name="T60" fmla="*/ 63 w 88"/>
                    <a:gd name="T61" fmla="*/ 8 h 59"/>
                    <a:gd name="T62" fmla="*/ 67 w 88"/>
                    <a:gd name="T63" fmla="*/ 5 h 59"/>
                    <a:gd name="T64" fmla="*/ 72 w 88"/>
                    <a:gd name="T65" fmla="*/ 3 h 59"/>
                    <a:gd name="T66" fmla="*/ 77 w 88"/>
                    <a:gd name="T67" fmla="*/ 1 h 59"/>
                    <a:gd name="T68" fmla="*/ 82 w 88"/>
                    <a:gd name="T69" fmla="*/ 0 h 59"/>
                    <a:gd name="T70" fmla="*/ 80 w 88"/>
                    <a:gd name="T71" fmla="*/ 8 h 59"/>
                    <a:gd name="T72" fmla="*/ 82 w 88"/>
                    <a:gd name="T73" fmla="*/ 0 h 59"/>
                    <a:gd name="T74" fmla="*/ 83 w 88"/>
                    <a:gd name="T75" fmla="*/ 0 h 59"/>
                    <a:gd name="T76" fmla="*/ 85 w 88"/>
                    <a:gd name="T77" fmla="*/ 1 h 59"/>
                    <a:gd name="T78" fmla="*/ 86 w 88"/>
                    <a:gd name="T79" fmla="*/ 3 h 59"/>
                    <a:gd name="T80" fmla="*/ 87 w 88"/>
                    <a:gd name="T81" fmla="*/ 4 h 59"/>
                    <a:gd name="T82" fmla="*/ 87 w 88"/>
                    <a:gd name="T83" fmla="*/ 7 h 59"/>
                    <a:gd name="T84" fmla="*/ 86 w 88"/>
                    <a:gd name="T85" fmla="*/ 8 h 59"/>
                    <a:gd name="T86" fmla="*/ 84 w 88"/>
                    <a:gd name="T87" fmla="*/ 9 h 59"/>
                    <a:gd name="T88" fmla="*/ 83 w 88"/>
                    <a:gd name="T89" fmla="*/ 10 h 59"/>
                    <a:gd name="T90" fmla="*/ 85 w 88"/>
                    <a:gd name="T91" fmla="*/ 1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88" h="59">
                      <a:moveTo>
                        <a:pt x="85" y="1"/>
                      </a:moveTo>
                      <a:lnTo>
                        <a:pt x="83" y="10"/>
                      </a:lnTo>
                      <a:lnTo>
                        <a:pt x="79" y="11"/>
                      </a:lnTo>
                      <a:lnTo>
                        <a:pt x="75" y="12"/>
                      </a:lnTo>
                      <a:lnTo>
                        <a:pt x="70" y="14"/>
                      </a:lnTo>
                      <a:lnTo>
                        <a:pt x="67" y="17"/>
                      </a:lnTo>
                      <a:lnTo>
                        <a:pt x="62" y="20"/>
                      </a:lnTo>
                      <a:lnTo>
                        <a:pt x="58" y="24"/>
                      </a:lnTo>
                      <a:lnTo>
                        <a:pt x="53" y="28"/>
                      </a:lnTo>
                      <a:lnTo>
                        <a:pt x="48" y="31"/>
                      </a:lnTo>
                      <a:lnTo>
                        <a:pt x="43" y="36"/>
                      </a:lnTo>
                      <a:lnTo>
                        <a:pt x="38" y="40"/>
                      </a:lnTo>
                      <a:lnTo>
                        <a:pt x="32" y="44"/>
                      </a:lnTo>
                      <a:lnTo>
                        <a:pt x="27" y="48"/>
                      </a:lnTo>
                      <a:lnTo>
                        <a:pt x="21" y="51"/>
                      </a:lnTo>
                      <a:lnTo>
                        <a:pt x="14" y="54"/>
                      </a:lnTo>
                      <a:lnTo>
                        <a:pt x="8" y="56"/>
                      </a:lnTo>
                      <a:lnTo>
                        <a:pt x="0" y="58"/>
                      </a:lnTo>
                      <a:lnTo>
                        <a:pt x="0" y="48"/>
                      </a:lnTo>
                      <a:lnTo>
                        <a:pt x="6" y="46"/>
                      </a:lnTo>
                      <a:lnTo>
                        <a:pt x="12" y="44"/>
                      </a:lnTo>
                      <a:lnTo>
                        <a:pt x="18" y="41"/>
                      </a:lnTo>
                      <a:lnTo>
                        <a:pt x="23" y="38"/>
                      </a:lnTo>
                      <a:lnTo>
                        <a:pt x="29" y="35"/>
                      </a:lnTo>
                      <a:lnTo>
                        <a:pt x="35" y="31"/>
                      </a:lnTo>
                      <a:lnTo>
                        <a:pt x="39" y="27"/>
                      </a:lnTo>
                      <a:lnTo>
                        <a:pt x="44" y="23"/>
                      </a:lnTo>
                      <a:lnTo>
                        <a:pt x="49" y="19"/>
                      </a:lnTo>
                      <a:lnTo>
                        <a:pt x="54" y="15"/>
                      </a:lnTo>
                      <a:lnTo>
                        <a:pt x="58" y="11"/>
                      </a:lnTo>
                      <a:lnTo>
                        <a:pt x="63" y="8"/>
                      </a:lnTo>
                      <a:lnTo>
                        <a:pt x="67" y="5"/>
                      </a:lnTo>
                      <a:lnTo>
                        <a:pt x="72" y="3"/>
                      </a:lnTo>
                      <a:lnTo>
                        <a:pt x="77" y="1"/>
                      </a:lnTo>
                      <a:lnTo>
                        <a:pt x="82" y="0"/>
                      </a:lnTo>
                      <a:lnTo>
                        <a:pt x="80" y="8"/>
                      </a:lnTo>
                      <a:lnTo>
                        <a:pt x="82" y="0"/>
                      </a:lnTo>
                      <a:lnTo>
                        <a:pt x="83" y="0"/>
                      </a:lnTo>
                      <a:lnTo>
                        <a:pt x="85" y="1"/>
                      </a:lnTo>
                      <a:lnTo>
                        <a:pt x="86" y="3"/>
                      </a:lnTo>
                      <a:lnTo>
                        <a:pt x="87" y="4"/>
                      </a:lnTo>
                      <a:lnTo>
                        <a:pt x="87" y="7"/>
                      </a:lnTo>
                      <a:lnTo>
                        <a:pt x="86" y="8"/>
                      </a:lnTo>
                      <a:lnTo>
                        <a:pt x="84" y="9"/>
                      </a:lnTo>
                      <a:lnTo>
                        <a:pt x="83" y="10"/>
                      </a:lnTo>
                      <a:lnTo>
                        <a:pt x="85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55" name="Freeform 387">
                  <a:extLst>
                    <a:ext uri="{FF2B5EF4-FFF2-40B4-BE49-F238E27FC236}">
                      <a16:creationId xmlns:a16="http://schemas.microsoft.com/office/drawing/2014/main" id="{989FC338-DF5D-CE73-84F6-262FAC9C8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75" y="3330"/>
                  <a:ext cx="37" cy="39"/>
                </a:xfrm>
                <a:custGeom>
                  <a:avLst/>
                  <a:gdLst>
                    <a:gd name="T0" fmla="*/ 3 w 37"/>
                    <a:gd name="T1" fmla="*/ 0 h 39"/>
                    <a:gd name="T2" fmla="*/ 7 w 37"/>
                    <a:gd name="T3" fmla="*/ 2 h 39"/>
                    <a:gd name="T4" fmla="*/ 7 w 37"/>
                    <a:gd name="T5" fmla="*/ 3 h 39"/>
                    <a:gd name="T6" fmla="*/ 9 w 37"/>
                    <a:gd name="T7" fmla="*/ 5 h 39"/>
                    <a:gd name="T8" fmla="*/ 10 w 37"/>
                    <a:gd name="T9" fmla="*/ 6 h 39"/>
                    <a:gd name="T10" fmla="*/ 12 w 37"/>
                    <a:gd name="T11" fmla="*/ 8 h 39"/>
                    <a:gd name="T12" fmla="*/ 14 w 37"/>
                    <a:gd name="T13" fmla="*/ 10 h 39"/>
                    <a:gd name="T14" fmla="*/ 16 w 37"/>
                    <a:gd name="T15" fmla="*/ 11 h 39"/>
                    <a:gd name="T16" fmla="*/ 18 w 37"/>
                    <a:gd name="T17" fmla="*/ 13 h 39"/>
                    <a:gd name="T18" fmla="*/ 20 w 37"/>
                    <a:gd name="T19" fmla="*/ 15 h 39"/>
                    <a:gd name="T20" fmla="*/ 22 w 37"/>
                    <a:gd name="T21" fmla="*/ 17 h 39"/>
                    <a:gd name="T22" fmla="*/ 25 w 37"/>
                    <a:gd name="T23" fmla="*/ 19 h 39"/>
                    <a:gd name="T24" fmla="*/ 26 w 37"/>
                    <a:gd name="T25" fmla="*/ 20 h 39"/>
                    <a:gd name="T26" fmla="*/ 28 w 37"/>
                    <a:gd name="T27" fmla="*/ 23 h 39"/>
                    <a:gd name="T28" fmla="*/ 31 w 37"/>
                    <a:gd name="T29" fmla="*/ 25 h 39"/>
                    <a:gd name="T30" fmla="*/ 33 w 37"/>
                    <a:gd name="T31" fmla="*/ 27 h 39"/>
                    <a:gd name="T32" fmla="*/ 34 w 37"/>
                    <a:gd name="T33" fmla="*/ 29 h 39"/>
                    <a:gd name="T34" fmla="*/ 36 w 37"/>
                    <a:gd name="T35" fmla="*/ 31 h 39"/>
                    <a:gd name="T36" fmla="*/ 31 w 37"/>
                    <a:gd name="T37" fmla="*/ 38 h 39"/>
                    <a:gd name="T38" fmla="*/ 29 w 37"/>
                    <a:gd name="T39" fmla="*/ 36 h 39"/>
                    <a:gd name="T40" fmla="*/ 28 w 37"/>
                    <a:gd name="T41" fmla="*/ 35 h 39"/>
                    <a:gd name="T42" fmla="*/ 26 w 37"/>
                    <a:gd name="T43" fmla="*/ 33 h 39"/>
                    <a:gd name="T44" fmla="*/ 24 w 37"/>
                    <a:gd name="T45" fmla="*/ 31 h 39"/>
                    <a:gd name="T46" fmla="*/ 22 w 37"/>
                    <a:gd name="T47" fmla="*/ 29 h 39"/>
                    <a:gd name="T48" fmla="*/ 20 w 37"/>
                    <a:gd name="T49" fmla="*/ 27 h 39"/>
                    <a:gd name="T50" fmla="*/ 18 w 37"/>
                    <a:gd name="T51" fmla="*/ 25 h 39"/>
                    <a:gd name="T52" fmla="*/ 16 w 37"/>
                    <a:gd name="T53" fmla="*/ 23 h 39"/>
                    <a:gd name="T54" fmla="*/ 14 w 37"/>
                    <a:gd name="T55" fmla="*/ 22 h 39"/>
                    <a:gd name="T56" fmla="*/ 12 w 37"/>
                    <a:gd name="T57" fmla="*/ 20 h 39"/>
                    <a:gd name="T58" fmla="*/ 10 w 37"/>
                    <a:gd name="T59" fmla="*/ 18 h 39"/>
                    <a:gd name="T60" fmla="*/ 7 w 37"/>
                    <a:gd name="T61" fmla="*/ 16 h 39"/>
                    <a:gd name="T62" fmla="*/ 6 w 37"/>
                    <a:gd name="T63" fmla="*/ 14 h 39"/>
                    <a:gd name="T64" fmla="*/ 4 w 37"/>
                    <a:gd name="T65" fmla="*/ 13 h 39"/>
                    <a:gd name="T66" fmla="*/ 2 w 37"/>
                    <a:gd name="T67" fmla="*/ 11 h 39"/>
                    <a:gd name="T68" fmla="*/ 1 w 37"/>
                    <a:gd name="T69" fmla="*/ 9 h 39"/>
                    <a:gd name="T70" fmla="*/ 4 w 37"/>
                    <a:gd name="T71" fmla="*/ 10 h 39"/>
                    <a:gd name="T72" fmla="*/ 1 w 37"/>
                    <a:gd name="T73" fmla="*/ 9 h 39"/>
                    <a:gd name="T74" fmla="*/ 0 w 37"/>
                    <a:gd name="T75" fmla="*/ 7 h 39"/>
                    <a:gd name="T76" fmla="*/ 0 w 37"/>
                    <a:gd name="T77" fmla="*/ 5 h 39"/>
                    <a:gd name="T78" fmla="*/ 0 w 37"/>
                    <a:gd name="T79" fmla="*/ 3 h 39"/>
                    <a:gd name="T80" fmla="*/ 1 w 37"/>
                    <a:gd name="T81" fmla="*/ 2 h 39"/>
                    <a:gd name="T82" fmla="*/ 2 w 37"/>
                    <a:gd name="T83" fmla="*/ 1 h 39"/>
                    <a:gd name="T84" fmla="*/ 4 w 37"/>
                    <a:gd name="T85" fmla="*/ 0 h 39"/>
                    <a:gd name="T86" fmla="*/ 5 w 37"/>
                    <a:gd name="T87" fmla="*/ 0 h 39"/>
                    <a:gd name="T88" fmla="*/ 7 w 37"/>
                    <a:gd name="T89" fmla="*/ 2 h 39"/>
                    <a:gd name="T90" fmla="*/ 3 w 37"/>
                    <a:gd name="T91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7" h="39">
                      <a:moveTo>
                        <a:pt x="3" y="0"/>
                      </a:moveTo>
                      <a:lnTo>
                        <a:pt x="7" y="2"/>
                      </a:lnTo>
                      <a:lnTo>
                        <a:pt x="7" y="3"/>
                      </a:lnTo>
                      <a:lnTo>
                        <a:pt x="9" y="5"/>
                      </a:lnTo>
                      <a:lnTo>
                        <a:pt x="10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6" y="11"/>
                      </a:lnTo>
                      <a:lnTo>
                        <a:pt x="18" y="13"/>
                      </a:lnTo>
                      <a:lnTo>
                        <a:pt x="20" y="15"/>
                      </a:lnTo>
                      <a:lnTo>
                        <a:pt x="22" y="17"/>
                      </a:lnTo>
                      <a:lnTo>
                        <a:pt x="25" y="19"/>
                      </a:lnTo>
                      <a:lnTo>
                        <a:pt x="26" y="20"/>
                      </a:lnTo>
                      <a:lnTo>
                        <a:pt x="28" y="23"/>
                      </a:lnTo>
                      <a:lnTo>
                        <a:pt x="31" y="25"/>
                      </a:lnTo>
                      <a:lnTo>
                        <a:pt x="33" y="27"/>
                      </a:lnTo>
                      <a:lnTo>
                        <a:pt x="34" y="29"/>
                      </a:lnTo>
                      <a:lnTo>
                        <a:pt x="36" y="31"/>
                      </a:lnTo>
                      <a:lnTo>
                        <a:pt x="31" y="38"/>
                      </a:lnTo>
                      <a:lnTo>
                        <a:pt x="29" y="36"/>
                      </a:lnTo>
                      <a:lnTo>
                        <a:pt x="28" y="35"/>
                      </a:lnTo>
                      <a:lnTo>
                        <a:pt x="26" y="33"/>
                      </a:lnTo>
                      <a:lnTo>
                        <a:pt x="24" y="31"/>
                      </a:lnTo>
                      <a:lnTo>
                        <a:pt x="22" y="29"/>
                      </a:lnTo>
                      <a:lnTo>
                        <a:pt x="20" y="27"/>
                      </a:lnTo>
                      <a:lnTo>
                        <a:pt x="18" y="25"/>
                      </a:lnTo>
                      <a:lnTo>
                        <a:pt x="16" y="23"/>
                      </a:lnTo>
                      <a:lnTo>
                        <a:pt x="14" y="22"/>
                      </a:lnTo>
                      <a:lnTo>
                        <a:pt x="12" y="20"/>
                      </a:lnTo>
                      <a:lnTo>
                        <a:pt x="10" y="18"/>
                      </a:lnTo>
                      <a:lnTo>
                        <a:pt x="7" y="16"/>
                      </a:lnTo>
                      <a:lnTo>
                        <a:pt x="6" y="14"/>
                      </a:lnTo>
                      <a:lnTo>
                        <a:pt x="4" y="13"/>
                      </a:lnTo>
                      <a:lnTo>
                        <a:pt x="2" y="11"/>
                      </a:lnTo>
                      <a:lnTo>
                        <a:pt x="1" y="9"/>
                      </a:lnTo>
                      <a:lnTo>
                        <a:pt x="4" y="10"/>
                      </a:lnTo>
                      <a:lnTo>
                        <a:pt x="1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2" y="1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7" y="2"/>
                      </a:lnTo>
                      <a:lnTo>
                        <a:pt x="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56" name="Freeform 388">
                  <a:extLst>
                    <a:ext uri="{FF2B5EF4-FFF2-40B4-BE49-F238E27FC236}">
                      <a16:creationId xmlns:a16="http://schemas.microsoft.com/office/drawing/2014/main" id="{CEDE5DE2-3962-F9E3-28AE-5E0996A7E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20" y="3309"/>
                  <a:ext cx="160" cy="37"/>
                </a:xfrm>
                <a:custGeom>
                  <a:avLst/>
                  <a:gdLst>
                    <a:gd name="T0" fmla="*/ 7 w 160"/>
                    <a:gd name="T1" fmla="*/ 1 h 37"/>
                    <a:gd name="T2" fmla="*/ 13 w 160"/>
                    <a:gd name="T3" fmla="*/ 6 h 37"/>
                    <a:gd name="T4" fmla="*/ 21 w 160"/>
                    <a:gd name="T5" fmla="*/ 10 h 37"/>
                    <a:gd name="T6" fmla="*/ 30 w 160"/>
                    <a:gd name="T7" fmla="*/ 13 h 37"/>
                    <a:gd name="T8" fmla="*/ 39 w 160"/>
                    <a:gd name="T9" fmla="*/ 16 h 37"/>
                    <a:gd name="T10" fmla="*/ 49 w 160"/>
                    <a:gd name="T11" fmla="*/ 19 h 37"/>
                    <a:gd name="T12" fmla="*/ 59 w 160"/>
                    <a:gd name="T13" fmla="*/ 21 h 37"/>
                    <a:gd name="T14" fmla="*/ 70 w 160"/>
                    <a:gd name="T15" fmla="*/ 23 h 37"/>
                    <a:gd name="T16" fmla="*/ 81 w 160"/>
                    <a:gd name="T17" fmla="*/ 24 h 37"/>
                    <a:gd name="T18" fmla="*/ 91 w 160"/>
                    <a:gd name="T19" fmla="*/ 25 h 37"/>
                    <a:gd name="T20" fmla="*/ 102 w 160"/>
                    <a:gd name="T21" fmla="*/ 25 h 37"/>
                    <a:gd name="T22" fmla="*/ 113 w 160"/>
                    <a:gd name="T23" fmla="*/ 26 h 37"/>
                    <a:gd name="T24" fmla="*/ 123 w 160"/>
                    <a:gd name="T25" fmla="*/ 25 h 37"/>
                    <a:gd name="T26" fmla="*/ 133 w 160"/>
                    <a:gd name="T27" fmla="*/ 25 h 37"/>
                    <a:gd name="T28" fmla="*/ 142 w 160"/>
                    <a:gd name="T29" fmla="*/ 24 h 37"/>
                    <a:gd name="T30" fmla="*/ 150 w 160"/>
                    <a:gd name="T31" fmla="*/ 23 h 37"/>
                    <a:gd name="T32" fmla="*/ 158 w 160"/>
                    <a:gd name="T33" fmla="*/ 21 h 37"/>
                    <a:gd name="T34" fmla="*/ 156 w 160"/>
                    <a:gd name="T35" fmla="*/ 32 h 37"/>
                    <a:gd name="T36" fmla="*/ 147 w 160"/>
                    <a:gd name="T37" fmla="*/ 34 h 37"/>
                    <a:gd name="T38" fmla="*/ 138 w 160"/>
                    <a:gd name="T39" fmla="*/ 35 h 37"/>
                    <a:gd name="T40" fmla="*/ 128 w 160"/>
                    <a:gd name="T41" fmla="*/ 36 h 37"/>
                    <a:gd name="T42" fmla="*/ 118 w 160"/>
                    <a:gd name="T43" fmla="*/ 36 h 37"/>
                    <a:gd name="T44" fmla="*/ 108 w 160"/>
                    <a:gd name="T45" fmla="*/ 36 h 37"/>
                    <a:gd name="T46" fmla="*/ 97 w 160"/>
                    <a:gd name="T47" fmla="*/ 36 h 37"/>
                    <a:gd name="T48" fmla="*/ 86 w 160"/>
                    <a:gd name="T49" fmla="*/ 35 h 37"/>
                    <a:gd name="T50" fmla="*/ 75 w 160"/>
                    <a:gd name="T51" fmla="*/ 34 h 37"/>
                    <a:gd name="T52" fmla="*/ 64 w 160"/>
                    <a:gd name="T53" fmla="*/ 32 h 37"/>
                    <a:gd name="T54" fmla="*/ 53 w 160"/>
                    <a:gd name="T55" fmla="*/ 30 h 37"/>
                    <a:gd name="T56" fmla="*/ 43 w 160"/>
                    <a:gd name="T57" fmla="*/ 28 h 37"/>
                    <a:gd name="T58" fmla="*/ 33 w 160"/>
                    <a:gd name="T59" fmla="*/ 25 h 37"/>
                    <a:gd name="T60" fmla="*/ 23 w 160"/>
                    <a:gd name="T61" fmla="*/ 21 h 37"/>
                    <a:gd name="T62" fmla="*/ 14 w 160"/>
                    <a:gd name="T63" fmla="*/ 17 h 37"/>
                    <a:gd name="T64" fmla="*/ 7 w 160"/>
                    <a:gd name="T65" fmla="*/ 12 h 37"/>
                    <a:gd name="T66" fmla="*/ 9 w 160"/>
                    <a:gd name="T67" fmla="*/ 7 h 37"/>
                    <a:gd name="T68" fmla="*/ 1 w 160"/>
                    <a:gd name="T69" fmla="*/ 9 h 37"/>
                    <a:gd name="T70" fmla="*/ 0 w 160"/>
                    <a:gd name="T71" fmla="*/ 5 h 37"/>
                    <a:gd name="T72" fmla="*/ 2 w 160"/>
                    <a:gd name="T73" fmla="*/ 2 h 37"/>
                    <a:gd name="T74" fmla="*/ 5 w 160"/>
                    <a:gd name="T75" fmla="*/ 0 h 37"/>
                    <a:gd name="T76" fmla="*/ 1 w 160"/>
                    <a:gd name="T77" fmla="*/ 4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60" h="37">
                      <a:moveTo>
                        <a:pt x="1" y="4"/>
                      </a:moveTo>
                      <a:lnTo>
                        <a:pt x="7" y="1"/>
                      </a:lnTo>
                      <a:lnTo>
                        <a:pt x="10" y="3"/>
                      </a:lnTo>
                      <a:lnTo>
                        <a:pt x="13" y="6"/>
                      </a:lnTo>
                      <a:lnTo>
                        <a:pt x="17" y="8"/>
                      </a:lnTo>
                      <a:lnTo>
                        <a:pt x="21" y="10"/>
                      </a:lnTo>
                      <a:lnTo>
                        <a:pt x="26" y="11"/>
                      </a:lnTo>
                      <a:lnTo>
                        <a:pt x="30" y="13"/>
                      </a:lnTo>
                      <a:lnTo>
                        <a:pt x="35" y="15"/>
                      </a:lnTo>
                      <a:lnTo>
                        <a:pt x="39" y="16"/>
                      </a:lnTo>
                      <a:lnTo>
                        <a:pt x="44" y="18"/>
                      </a:lnTo>
                      <a:lnTo>
                        <a:pt x="49" y="19"/>
                      </a:lnTo>
                      <a:lnTo>
                        <a:pt x="55" y="20"/>
                      </a:lnTo>
                      <a:lnTo>
                        <a:pt x="59" y="21"/>
                      </a:lnTo>
                      <a:lnTo>
                        <a:pt x="65" y="22"/>
                      </a:lnTo>
                      <a:lnTo>
                        <a:pt x="70" y="23"/>
                      </a:lnTo>
                      <a:lnTo>
                        <a:pt x="75" y="24"/>
                      </a:lnTo>
                      <a:lnTo>
                        <a:pt x="81" y="24"/>
                      </a:lnTo>
                      <a:lnTo>
                        <a:pt x="86" y="25"/>
                      </a:lnTo>
                      <a:lnTo>
                        <a:pt x="91" y="25"/>
                      </a:lnTo>
                      <a:lnTo>
                        <a:pt x="97" y="25"/>
                      </a:lnTo>
                      <a:lnTo>
                        <a:pt x="102" y="25"/>
                      </a:lnTo>
                      <a:lnTo>
                        <a:pt x="108" y="26"/>
                      </a:lnTo>
                      <a:lnTo>
                        <a:pt x="113" y="26"/>
                      </a:lnTo>
                      <a:lnTo>
                        <a:pt x="118" y="26"/>
                      </a:lnTo>
                      <a:lnTo>
                        <a:pt x="123" y="25"/>
                      </a:lnTo>
                      <a:lnTo>
                        <a:pt x="128" y="25"/>
                      </a:lnTo>
                      <a:lnTo>
                        <a:pt x="133" y="25"/>
                      </a:lnTo>
                      <a:lnTo>
                        <a:pt x="137" y="24"/>
                      </a:lnTo>
                      <a:lnTo>
                        <a:pt x="142" y="24"/>
                      </a:lnTo>
                      <a:lnTo>
                        <a:pt x="147" y="23"/>
                      </a:lnTo>
                      <a:lnTo>
                        <a:pt x="150" y="23"/>
                      </a:lnTo>
                      <a:lnTo>
                        <a:pt x="155" y="22"/>
                      </a:lnTo>
                      <a:lnTo>
                        <a:pt x="158" y="21"/>
                      </a:lnTo>
                      <a:lnTo>
                        <a:pt x="159" y="31"/>
                      </a:lnTo>
                      <a:lnTo>
                        <a:pt x="156" y="32"/>
                      </a:lnTo>
                      <a:lnTo>
                        <a:pt x="152" y="33"/>
                      </a:lnTo>
                      <a:lnTo>
                        <a:pt x="147" y="34"/>
                      </a:lnTo>
                      <a:lnTo>
                        <a:pt x="143" y="34"/>
                      </a:lnTo>
                      <a:lnTo>
                        <a:pt x="138" y="35"/>
                      </a:lnTo>
                      <a:lnTo>
                        <a:pt x="134" y="35"/>
                      </a:lnTo>
                      <a:lnTo>
                        <a:pt x="128" y="36"/>
                      </a:lnTo>
                      <a:lnTo>
                        <a:pt x="124" y="36"/>
                      </a:lnTo>
                      <a:lnTo>
                        <a:pt x="118" y="36"/>
                      </a:lnTo>
                      <a:lnTo>
                        <a:pt x="113" y="36"/>
                      </a:lnTo>
                      <a:lnTo>
                        <a:pt x="108" y="36"/>
                      </a:lnTo>
                      <a:lnTo>
                        <a:pt x="102" y="36"/>
                      </a:lnTo>
                      <a:lnTo>
                        <a:pt x="97" y="36"/>
                      </a:lnTo>
                      <a:lnTo>
                        <a:pt x="91" y="35"/>
                      </a:lnTo>
                      <a:lnTo>
                        <a:pt x="86" y="35"/>
                      </a:lnTo>
                      <a:lnTo>
                        <a:pt x="80" y="35"/>
                      </a:lnTo>
                      <a:lnTo>
                        <a:pt x="75" y="34"/>
                      </a:lnTo>
                      <a:lnTo>
                        <a:pt x="69" y="33"/>
                      </a:lnTo>
                      <a:lnTo>
                        <a:pt x="64" y="32"/>
                      </a:lnTo>
                      <a:lnTo>
                        <a:pt x="59" y="31"/>
                      </a:lnTo>
                      <a:lnTo>
                        <a:pt x="53" y="30"/>
                      </a:lnTo>
                      <a:lnTo>
                        <a:pt x="48" y="29"/>
                      </a:lnTo>
                      <a:lnTo>
                        <a:pt x="43" y="28"/>
                      </a:lnTo>
                      <a:lnTo>
                        <a:pt x="38" y="26"/>
                      </a:lnTo>
                      <a:lnTo>
                        <a:pt x="33" y="25"/>
                      </a:lnTo>
                      <a:lnTo>
                        <a:pt x="28" y="23"/>
                      </a:lnTo>
                      <a:lnTo>
                        <a:pt x="23" y="21"/>
                      </a:lnTo>
                      <a:lnTo>
                        <a:pt x="19" y="19"/>
                      </a:lnTo>
                      <a:lnTo>
                        <a:pt x="14" y="17"/>
                      </a:lnTo>
                      <a:lnTo>
                        <a:pt x="10" y="15"/>
                      </a:lnTo>
                      <a:lnTo>
                        <a:pt x="7" y="12"/>
                      </a:lnTo>
                      <a:lnTo>
                        <a:pt x="3" y="10"/>
                      </a:lnTo>
                      <a:lnTo>
                        <a:pt x="9" y="7"/>
                      </a:lnTo>
                      <a:lnTo>
                        <a:pt x="3" y="10"/>
                      </a:lnTo>
                      <a:lnTo>
                        <a:pt x="1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4" y="1"/>
                      </a:lnTo>
                      <a:lnTo>
                        <a:pt x="5" y="0"/>
                      </a:lnTo>
                      <a:lnTo>
                        <a:pt x="7" y="1"/>
                      </a:lnTo>
                      <a:lnTo>
                        <a:pt x="1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57" name="Freeform 389">
                  <a:extLst>
                    <a:ext uri="{FF2B5EF4-FFF2-40B4-BE49-F238E27FC236}">
                      <a16:creationId xmlns:a16="http://schemas.microsoft.com/office/drawing/2014/main" id="{CEC3E346-4994-BA25-73E2-A11BF7CEBC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22" y="3360"/>
                  <a:ext cx="89" cy="58"/>
                </a:xfrm>
                <a:custGeom>
                  <a:avLst/>
                  <a:gdLst>
                    <a:gd name="T0" fmla="*/ 2 w 89"/>
                    <a:gd name="T1" fmla="*/ 56 h 58"/>
                    <a:gd name="T2" fmla="*/ 5 w 89"/>
                    <a:gd name="T3" fmla="*/ 47 h 58"/>
                    <a:gd name="T4" fmla="*/ 8 w 89"/>
                    <a:gd name="T5" fmla="*/ 46 h 58"/>
                    <a:gd name="T6" fmla="*/ 13 w 89"/>
                    <a:gd name="T7" fmla="*/ 45 h 58"/>
                    <a:gd name="T8" fmla="*/ 17 w 89"/>
                    <a:gd name="T9" fmla="*/ 43 h 58"/>
                    <a:gd name="T10" fmla="*/ 22 w 89"/>
                    <a:gd name="T11" fmla="*/ 41 h 58"/>
                    <a:gd name="T12" fmla="*/ 27 w 89"/>
                    <a:gd name="T13" fmla="*/ 37 h 58"/>
                    <a:gd name="T14" fmla="*/ 33 w 89"/>
                    <a:gd name="T15" fmla="*/ 34 h 58"/>
                    <a:gd name="T16" fmla="*/ 39 w 89"/>
                    <a:gd name="T17" fmla="*/ 30 h 58"/>
                    <a:gd name="T18" fmla="*/ 44 w 89"/>
                    <a:gd name="T19" fmla="*/ 26 h 58"/>
                    <a:gd name="T20" fmla="*/ 49 w 89"/>
                    <a:gd name="T21" fmla="*/ 22 h 58"/>
                    <a:gd name="T22" fmla="*/ 55 w 89"/>
                    <a:gd name="T23" fmla="*/ 18 h 58"/>
                    <a:gd name="T24" fmla="*/ 61 w 89"/>
                    <a:gd name="T25" fmla="*/ 14 h 58"/>
                    <a:gd name="T26" fmla="*/ 66 w 89"/>
                    <a:gd name="T27" fmla="*/ 10 h 58"/>
                    <a:gd name="T28" fmla="*/ 71 w 89"/>
                    <a:gd name="T29" fmla="*/ 6 h 58"/>
                    <a:gd name="T30" fmla="*/ 77 w 89"/>
                    <a:gd name="T31" fmla="*/ 3 h 58"/>
                    <a:gd name="T32" fmla="*/ 82 w 89"/>
                    <a:gd name="T33" fmla="*/ 1 h 58"/>
                    <a:gd name="T34" fmla="*/ 87 w 89"/>
                    <a:gd name="T35" fmla="*/ 0 h 58"/>
                    <a:gd name="T36" fmla="*/ 88 w 89"/>
                    <a:gd name="T37" fmla="*/ 10 h 58"/>
                    <a:gd name="T38" fmla="*/ 84 w 89"/>
                    <a:gd name="T39" fmla="*/ 11 h 58"/>
                    <a:gd name="T40" fmla="*/ 80 w 89"/>
                    <a:gd name="T41" fmla="*/ 13 h 58"/>
                    <a:gd name="T42" fmla="*/ 75 w 89"/>
                    <a:gd name="T43" fmla="*/ 16 h 58"/>
                    <a:gd name="T44" fmla="*/ 70 w 89"/>
                    <a:gd name="T45" fmla="*/ 19 h 58"/>
                    <a:gd name="T46" fmla="*/ 64 w 89"/>
                    <a:gd name="T47" fmla="*/ 23 h 58"/>
                    <a:gd name="T48" fmla="*/ 59 w 89"/>
                    <a:gd name="T49" fmla="*/ 27 h 58"/>
                    <a:gd name="T50" fmla="*/ 53 w 89"/>
                    <a:gd name="T51" fmla="*/ 31 h 58"/>
                    <a:gd name="T52" fmla="*/ 48 w 89"/>
                    <a:gd name="T53" fmla="*/ 35 h 58"/>
                    <a:gd name="T54" fmla="*/ 42 w 89"/>
                    <a:gd name="T55" fmla="*/ 39 h 58"/>
                    <a:gd name="T56" fmla="*/ 36 w 89"/>
                    <a:gd name="T57" fmla="*/ 43 h 58"/>
                    <a:gd name="T58" fmla="*/ 31 w 89"/>
                    <a:gd name="T59" fmla="*/ 47 h 58"/>
                    <a:gd name="T60" fmla="*/ 26 w 89"/>
                    <a:gd name="T61" fmla="*/ 50 h 58"/>
                    <a:gd name="T62" fmla="*/ 20 w 89"/>
                    <a:gd name="T63" fmla="*/ 53 h 58"/>
                    <a:gd name="T64" fmla="*/ 14 w 89"/>
                    <a:gd name="T65" fmla="*/ 55 h 58"/>
                    <a:gd name="T66" fmla="*/ 9 w 89"/>
                    <a:gd name="T67" fmla="*/ 56 h 58"/>
                    <a:gd name="T68" fmla="*/ 5 w 89"/>
                    <a:gd name="T69" fmla="*/ 57 h 58"/>
                    <a:gd name="T70" fmla="*/ 6 w 89"/>
                    <a:gd name="T71" fmla="*/ 47 h 58"/>
                    <a:gd name="T72" fmla="*/ 5 w 89"/>
                    <a:gd name="T73" fmla="*/ 57 h 58"/>
                    <a:gd name="T74" fmla="*/ 2 w 89"/>
                    <a:gd name="T75" fmla="*/ 57 h 58"/>
                    <a:gd name="T76" fmla="*/ 2 w 89"/>
                    <a:gd name="T77" fmla="*/ 55 h 58"/>
                    <a:gd name="T78" fmla="*/ 1 w 89"/>
                    <a:gd name="T79" fmla="*/ 54 h 58"/>
                    <a:gd name="T80" fmla="*/ 0 w 89"/>
                    <a:gd name="T81" fmla="*/ 52 h 58"/>
                    <a:gd name="T82" fmla="*/ 1 w 89"/>
                    <a:gd name="T83" fmla="*/ 50 h 58"/>
                    <a:gd name="T84" fmla="*/ 2 w 89"/>
                    <a:gd name="T85" fmla="*/ 48 h 58"/>
                    <a:gd name="T86" fmla="*/ 2 w 89"/>
                    <a:gd name="T87" fmla="*/ 47 h 58"/>
                    <a:gd name="T88" fmla="*/ 5 w 89"/>
                    <a:gd name="T89" fmla="*/ 47 h 58"/>
                    <a:gd name="T90" fmla="*/ 2 w 89"/>
                    <a:gd name="T91" fmla="*/ 5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89" h="58">
                      <a:moveTo>
                        <a:pt x="2" y="56"/>
                      </a:moveTo>
                      <a:lnTo>
                        <a:pt x="5" y="47"/>
                      </a:lnTo>
                      <a:lnTo>
                        <a:pt x="8" y="46"/>
                      </a:lnTo>
                      <a:lnTo>
                        <a:pt x="13" y="45"/>
                      </a:lnTo>
                      <a:lnTo>
                        <a:pt x="17" y="43"/>
                      </a:lnTo>
                      <a:lnTo>
                        <a:pt x="22" y="41"/>
                      </a:lnTo>
                      <a:lnTo>
                        <a:pt x="27" y="37"/>
                      </a:lnTo>
                      <a:lnTo>
                        <a:pt x="33" y="34"/>
                      </a:lnTo>
                      <a:lnTo>
                        <a:pt x="39" y="30"/>
                      </a:lnTo>
                      <a:lnTo>
                        <a:pt x="44" y="26"/>
                      </a:lnTo>
                      <a:lnTo>
                        <a:pt x="49" y="22"/>
                      </a:lnTo>
                      <a:lnTo>
                        <a:pt x="55" y="18"/>
                      </a:lnTo>
                      <a:lnTo>
                        <a:pt x="61" y="14"/>
                      </a:lnTo>
                      <a:lnTo>
                        <a:pt x="66" y="10"/>
                      </a:lnTo>
                      <a:lnTo>
                        <a:pt x="71" y="6"/>
                      </a:lnTo>
                      <a:lnTo>
                        <a:pt x="77" y="3"/>
                      </a:lnTo>
                      <a:lnTo>
                        <a:pt x="82" y="1"/>
                      </a:lnTo>
                      <a:lnTo>
                        <a:pt x="87" y="0"/>
                      </a:lnTo>
                      <a:lnTo>
                        <a:pt x="88" y="10"/>
                      </a:lnTo>
                      <a:lnTo>
                        <a:pt x="84" y="11"/>
                      </a:lnTo>
                      <a:lnTo>
                        <a:pt x="80" y="13"/>
                      </a:lnTo>
                      <a:lnTo>
                        <a:pt x="75" y="16"/>
                      </a:lnTo>
                      <a:lnTo>
                        <a:pt x="70" y="19"/>
                      </a:lnTo>
                      <a:lnTo>
                        <a:pt x="64" y="23"/>
                      </a:lnTo>
                      <a:lnTo>
                        <a:pt x="59" y="27"/>
                      </a:lnTo>
                      <a:lnTo>
                        <a:pt x="53" y="31"/>
                      </a:lnTo>
                      <a:lnTo>
                        <a:pt x="48" y="35"/>
                      </a:lnTo>
                      <a:lnTo>
                        <a:pt x="42" y="39"/>
                      </a:lnTo>
                      <a:lnTo>
                        <a:pt x="36" y="43"/>
                      </a:lnTo>
                      <a:lnTo>
                        <a:pt x="31" y="47"/>
                      </a:lnTo>
                      <a:lnTo>
                        <a:pt x="26" y="50"/>
                      </a:lnTo>
                      <a:lnTo>
                        <a:pt x="20" y="53"/>
                      </a:lnTo>
                      <a:lnTo>
                        <a:pt x="14" y="55"/>
                      </a:lnTo>
                      <a:lnTo>
                        <a:pt x="9" y="56"/>
                      </a:lnTo>
                      <a:lnTo>
                        <a:pt x="5" y="57"/>
                      </a:lnTo>
                      <a:lnTo>
                        <a:pt x="6" y="47"/>
                      </a:lnTo>
                      <a:lnTo>
                        <a:pt x="5" y="57"/>
                      </a:lnTo>
                      <a:lnTo>
                        <a:pt x="2" y="57"/>
                      </a:lnTo>
                      <a:lnTo>
                        <a:pt x="2" y="55"/>
                      </a:lnTo>
                      <a:lnTo>
                        <a:pt x="1" y="54"/>
                      </a:lnTo>
                      <a:lnTo>
                        <a:pt x="0" y="52"/>
                      </a:lnTo>
                      <a:lnTo>
                        <a:pt x="1" y="50"/>
                      </a:lnTo>
                      <a:lnTo>
                        <a:pt x="2" y="48"/>
                      </a:lnTo>
                      <a:lnTo>
                        <a:pt x="2" y="47"/>
                      </a:lnTo>
                      <a:lnTo>
                        <a:pt x="5" y="47"/>
                      </a:lnTo>
                      <a:lnTo>
                        <a:pt x="2" y="5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58" name="Freeform 390">
                  <a:extLst>
                    <a:ext uri="{FF2B5EF4-FFF2-40B4-BE49-F238E27FC236}">
                      <a16:creationId xmlns:a16="http://schemas.microsoft.com/office/drawing/2014/main" id="{3CAC9A1E-6D0E-980F-DB12-2F96DD86F2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24" y="3407"/>
                  <a:ext cx="85" cy="138"/>
                </a:xfrm>
                <a:custGeom>
                  <a:avLst/>
                  <a:gdLst>
                    <a:gd name="T0" fmla="*/ 80 w 85"/>
                    <a:gd name="T1" fmla="*/ 137 h 138"/>
                    <a:gd name="T2" fmla="*/ 76 w 85"/>
                    <a:gd name="T3" fmla="*/ 135 h 138"/>
                    <a:gd name="T4" fmla="*/ 72 w 85"/>
                    <a:gd name="T5" fmla="*/ 124 h 138"/>
                    <a:gd name="T6" fmla="*/ 67 w 85"/>
                    <a:gd name="T7" fmla="*/ 114 h 138"/>
                    <a:gd name="T8" fmla="*/ 63 w 85"/>
                    <a:gd name="T9" fmla="*/ 104 h 138"/>
                    <a:gd name="T10" fmla="*/ 58 w 85"/>
                    <a:gd name="T11" fmla="*/ 95 h 138"/>
                    <a:gd name="T12" fmla="*/ 54 w 85"/>
                    <a:gd name="T13" fmla="*/ 86 h 138"/>
                    <a:gd name="T14" fmla="*/ 50 w 85"/>
                    <a:gd name="T15" fmla="*/ 77 h 138"/>
                    <a:gd name="T16" fmla="*/ 47 w 85"/>
                    <a:gd name="T17" fmla="*/ 69 h 138"/>
                    <a:gd name="T18" fmla="*/ 42 w 85"/>
                    <a:gd name="T19" fmla="*/ 61 h 138"/>
                    <a:gd name="T20" fmla="*/ 38 w 85"/>
                    <a:gd name="T21" fmla="*/ 53 h 138"/>
                    <a:gd name="T22" fmla="*/ 34 w 85"/>
                    <a:gd name="T23" fmla="*/ 46 h 138"/>
                    <a:gd name="T24" fmla="*/ 29 w 85"/>
                    <a:gd name="T25" fmla="*/ 39 h 138"/>
                    <a:gd name="T26" fmla="*/ 24 w 85"/>
                    <a:gd name="T27" fmla="*/ 32 h 138"/>
                    <a:gd name="T28" fmla="*/ 19 w 85"/>
                    <a:gd name="T29" fmla="*/ 26 h 138"/>
                    <a:gd name="T30" fmla="*/ 13 w 85"/>
                    <a:gd name="T31" fmla="*/ 20 h 138"/>
                    <a:gd name="T32" fmla="*/ 7 w 85"/>
                    <a:gd name="T33" fmla="*/ 15 h 138"/>
                    <a:gd name="T34" fmla="*/ 0 w 85"/>
                    <a:gd name="T35" fmla="*/ 9 h 138"/>
                    <a:gd name="T36" fmla="*/ 4 w 85"/>
                    <a:gd name="T37" fmla="*/ 0 h 138"/>
                    <a:gd name="T38" fmla="*/ 11 w 85"/>
                    <a:gd name="T39" fmla="*/ 6 h 138"/>
                    <a:gd name="T40" fmla="*/ 18 w 85"/>
                    <a:gd name="T41" fmla="*/ 12 h 138"/>
                    <a:gd name="T42" fmla="*/ 24 w 85"/>
                    <a:gd name="T43" fmla="*/ 18 h 138"/>
                    <a:gd name="T44" fmla="*/ 30 w 85"/>
                    <a:gd name="T45" fmla="*/ 25 h 138"/>
                    <a:gd name="T46" fmla="*/ 35 w 85"/>
                    <a:gd name="T47" fmla="*/ 32 h 138"/>
                    <a:gd name="T48" fmla="*/ 40 w 85"/>
                    <a:gd name="T49" fmla="*/ 39 h 138"/>
                    <a:gd name="T50" fmla="*/ 44 w 85"/>
                    <a:gd name="T51" fmla="*/ 47 h 138"/>
                    <a:gd name="T52" fmla="*/ 49 w 85"/>
                    <a:gd name="T53" fmla="*/ 55 h 138"/>
                    <a:gd name="T54" fmla="*/ 53 w 85"/>
                    <a:gd name="T55" fmla="*/ 63 h 138"/>
                    <a:gd name="T56" fmla="*/ 57 w 85"/>
                    <a:gd name="T57" fmla="*/ 72 h 138"/>
                    <a:gd name="T58" fmla="*/ 61 w 85"/>
                    <a:gd name="T59" fmla="*/ 80 h 138"/>
                    <a:gd name="T60" fmla="*/ 65 w 85"/>
                    <a:gd name="T61" fmla="*/ 89 h 138"/>
                    <a:gd name="T62" fmla="*/ 69 w 85"/>
                    <a:gd name="T63" fmla="*/ 99 h 138"/>
                    <a:gd name="T64" fmla="*/ 73 w 85"/>
                    <a:gd name="T65" fmla="*/ 109 h 138"/>
                    <a:gd name="T66" fmla="*/ 78 w 85"/>
                    <a:gd name="T67" fmla="*/ 119 h 138"/>
                    <a:gd name="T68" fmla="*/ 83 w 85"/>
                    <a:gd name="T69" fmla="*/ 129 h 138"/>
                    <a:gd name="T70" fmla="*/ 80 w 85"/>
                    <a:gd name="T71" fmla="*/ 127 h 138"/>
                    <a:gd name="T72" fmla="*/ 83 w 85"/>
                    <a:gd name="T73" fmla="*/ 129 h 138"/>
                    <a:gd name="T74" fmla="*/ 84 w 85"/>
                    <a:gd name="T75" fmla="*/ 131 h 138"/>
                    <a:gd name="T76" fmla="*/ 84 w 85"/>
                    <a:gd name="T77" fmla="*/ 133 h 138"/>
                    <a:gd name="T78" fmla="*/ 83 w 85"/>
                    <a:gd name="T79" fmla="*/ 135 h 138"/>
                    <a:gd name="T80" fmla="*/ 82 w 85"/>
                    <a:gd name="T81" fmla="*/ 136 h 138"/>
                    <a:gd name="T82" fmla="*/ 81 w 85"/>
                    <a:gd name="T83" fmla="*/ 137 h 138"/>
                    <a:gd name="T84" fmla="*/ 79 w 85"/>
                    <a:gd name="T85" fmla="*/ 137 h 138"/>
                    <a:gd name="T86" fmla="*/ 78 w 85"/>
                    <a:gd name="T87" fmla="*/ 136 h 138"/>
                    <a:gd name="T88" fmla="*/ 76 w 85"/>
                    <a:gd name="T89" fmla="*/ 135 h 138"/>
                    <a:gd name="T90" fmla="*/ 80 w 85"/>
                    <a:gd name="T91" fmla="*/ 137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85" h="138">
                      <a:moveTo>
                        <a:pt x="80" y="137"/>
                      </a:moveTo>
                      <a:lnTo>
                        <a:pt x="76" y="135"/>
                      </a:lnTo>
                      <a:lnTo>
                        <a:pt x="72" y="124"/>
                      </a:lnTo>
                      <a:lnTo>
                        <a:pt x="67" y="114"/>
                      </a:lnTo>
                      <a:lnTo>
                        <a:pt x="63" y="104"/>
                      </a:lnTo>
                      <a:lnTo>
                        <a:pt x="58" y="95"/>
                      </a:lnTo>
                      <a:lnTo>
                        <a:pt x="54" y="86"/>
                      </a:lnTo>
                      <a:lnTo>
                        <a:pt x="50" y="77"/>
                      </a:lnTo>
                      <a:lnTo>
                        <a:pt x="47" y="69"/>
                      </a:lnTo>
                      <a:lnTo>
                        <a:pt x="42" y="61"/>
                      </a:lnTo>
                      <a:lnTo>
                        <a:pt x="38" y="53"/>
                      </a:lnTo>
                      <a:lnTo>
                        <a:pt x="34" y="46"/>
                      </a:lnTo>
                      <a:lnTo>
                        <a:pt x="29" y="39"/>
                      </a:lnTo>
                      <a:lnTo>
                        <a:pt x="24" y="32"/>
                      </a:lnTo>
                      <a:lnTo>
                        <a:pt x="19" y="26"/>
                      </a:lnTo>
                      <a:lnTo>
                        <a:pt x="13" y="20"/>
                      </a:lnTo>
                      <a:lnTo>
                        <a:pt x="7" y="15"/>
                      </a:lnTo>
                      <a:lnTo>
                        <a:pt x="0" y="9"/>
                      </a:lnTo>
                      <a:lnTo>
                        <a:pt x="4" y="0"/>
                      </a:lnTo>
                      <a:lnTo>
                        <a:pt x="11" y="6"/>
                      </a:lnTo>
                      <a:lnTo>
                        <a:pt x="18" y="12"/>
                      </a:lnTo>
                      <a:lnTo>
                        <a:pt x="24" y="18"/>
                      </a:lnTo>
                      <a:lnTo>
                        <a:pt x="30" y="25"/>
                      </a:lnTo>
                      <a:lnTo>
                        <a:pt x="35" y="32"/>
                      </a:lnTo>
                      <a:lnTo>
                        <a:pt x="40" y="39"/>
                      </a:lnTo>
                      <a:lnTo>
                        <a:pt x="44" y="47"/>
                      </a:lnTo>
                      <a:lnTo>
                        <a:pt x="49" y="55"/>
                      </a:lnTo>
                      <a:lnTo>
                        <a:pt x="53" y="63"/>
                      </a:lnTo>
                      <a:lnTo>
                        <a:pt x="57" y="72"/>
                      </a:lnTo>
                      <a:lnTo>
                        <a:pt x="61" y="80"/>
                      </a:lnTo>
                      <a:lnTo>
                        <a:pt x="65" y="89"/>
                      </a:lnTo>
                      <a:lnTo>
                        <a:pt x="69" y="99"/>
                      </a:lnTo>
                      <a:lnTo>
                        <a:pt x="73" y="109"/>
                      </a:lnTo>
                      <a:lnTo>
                        <a:pt x="78" y="119"/>
                      </a:lnTo>
                      <a:lnTo>
                        <a:pt x="83" y="129"/>
                      </a:lnTo>
                      <a:lnTo>
                        <a:pt x="80" y="127"/>
                      </a:lnTo>
                      <a:lnTo>
                        <a:pt x="83" y="129"/>
                      </a:lnTo>
                      <a:lnTo>
                        <a:pt x="84" y="131"/>
                      </a:lnTo>
                      <a:lnTo>
                        <a:pt x="84" y="133"/>
                      </a:lnTo>
                      <a:lnTo>
                        <a:pt x="83" y="135"/>
                      </a:lnTo>
                      <a:lnTo>
                        <a:pt x="82" y="136"/>
                      </a:lnTo>
                      <a:lnTo>
                        <a:pt x="81" y="137"/>
                      </a:lnTo>
                      <a:lnTo>
                        <a:pt x="79" y="137"/>
                      </a:lnTo>
                      <a:lnTo>
                        <a:pt x="78" y="136"/>
                      </a:lnTo>
                      <a:lnTo>
                        <a:pt x="76" y="135"/>
                      </a:lnTo>
                      <a:lnTo>
                        <a:pt x="80" y="13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59" name="Freeform 391">
                  <a:extLst>
                    <a:ext uri="{FF2B5EF4-FFF2-40B4-BE49-F238E27FC236}">
                      <a16:creationId xmlns:a16="http://schemas.microsoft.com/office/drawing/2014/main" id="{BF11CB56-5A8E-005E-A5D3-3D48E775DE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4" y="3498"/>
                  <a:ext cx="146" cy="47"/>
                </a:xfrm>
                <a:custGeom>
                  <a:avLst/>
                  <a:gdLst>
                    <a:gd name="T0" fmla="*/ 140 w 146"/>
                    <a:gd name="T1" fmla="*/ 11 h 47"/>
                    <a:gd name="T2" fmla="*/ 134 w 146"/>
                    <a:gd name="T3" fmla="*/ 11 h 47"/>
                    <a:gd name="T4" fmla="*/ 128 w 146"/>
                    <a:gd name="T5" fmla="*/ 11 h 47"/>
                    <a:gd name="T6" fmla="*/ 123 w 146"/>
                    <a:gd name="T7" fmla="*/ 12 h 47"/>
                    <a:gd name="T8" fmla="*/ 117 w 146"/>
                    <a:gd name="T9" fmla="*/ 13 h 47"/>
                    <a:gd name="T10" fmla="*/ 111 w 146"/>
                    <a:gd name="T11" fmla="*/ 16 h 47"/>
                    <a:gd name="T12" fmla="*/ 105 w 146"/>
                    <a:gd name="T13" fmla="*/ 18 h 47"/>
                    <a:gd name="T14" fmla="*/ 98 w 146"/>
                    <a:gd name="T15" fmla="*/ 22 h 47"/>
                    <a:gd name="T16" fmla="*/ 91 w 146"/>
                    <a:gd name="T17" fmla="*/ 25 h 47"/>
                    <a:gd name="T18" fmla="*/ 83 w 146"/>
                    <a:gd name="T19" fmla="*/ 29 h 47"/>
                    <a:gd name="T20" fmla="*/ 74 w 146"/>
                    <a:gd name="T21" fmla="*/ 32 h 47"/>
                    <a:gd name="T22" fmla="*/ 65 w 146"/>
                    <a:gd name="T23" fmla="*/ 35 h 47"/>
                    <a:gd name="T24" fmla="*/ 55 w 146"/>
                    <a:gd name="T25" fmla="*/ 38 h 47"/>
                    <a:gd name="T26" fmla="*/ 42 w 146"/>
                    <a:gd name="T27" fmla="*/ 41 h 47"/>
                    <a:gd name="T28" fmla="*/ 29 w 146"/>
                    <a:gd name="T29" fmla="*/ 43 h 47"/>
                    <a:gd name="T30" fmla="*/ 15 w 146"/>
                    <a:gd name="T31" fmla="*/ 45 h 47"/>
                    <a:gd name="T32" fmla="*/ 0 w 146"/>
                    <a:gd name="T33" fmla="*/ 46 h 47"/>
                    <a:gd name="T34" fmla="*/ 7 w 146"/>
                    <a:gd name="T35" fmla="*/ 35 h 47"/>
                    <a:gd name="T36" fmla="*/ 22 w 146"/>
                    <a:gd name="T37" fmla="*/ 34 h 47"/>
                    <a:gd name="T38" fmla="*/ 36 w 146"/>
                    <a:gd name="T39" fmla="*/ 32 h 47"/>
                    <a:gd name="T40" fmla="*/ 48 w 146"/>
                    <a:gd name="T41" fmla="*/ 30 h 47"/>
                    <a:gd name="T42" fmla="*/ 58 w 146"/>
                    <a:gd name="T43" fmla="*/ 27 h 47"/>
                    <a:gd name="T44" fmla="*/ 68 w 146"/>
                    <a:gd name="T45" fmla="*/ 24 h 47"/>
                    <a:gd name="T46" fmla="*/ 77 w 146"/>
                    <a:gd name="T47" fmla="*/ 20 h 47"/>
                    <a:gd name="T48" fmla="*/ 85 w 146"/>
                    <a:gd name="T49" fmla="*/ 17 h 47"/>
                    <a:gd name="T50" fmla="*/ 92 w 146"/>
                    <a:gd name="T51" fmla="*/ 13 h 47"/>
                    <a:gd name="T52" fmla="*/ 99 w 146"/>
                    <a:gd name="T53" fmla="*/ 10 h 47"/>
                    <a:gd name="T54" fmla="*/ 105 w 146"/>
                    <a:gd name="T55" fmla="*/ 7 h 47"/>
                    <a:gd name="T56" fmla="*/ 111 w 146"/>
                    <a:gd name="T57" fmla="*/ 5 h 47"/>
                    <a:gd name="T58" fmla="*/ 118 w 146"/>
                    <a:gd name="T59" fmla="*/ 3 h 47"/>
                    <a:gd name="T60" fmla="*/ 124 w 146"/>
                    <a:gd name="T61" fmla="*/ 1 h 47"/>
                    <a:gd name="T62" fmla="*/ 131 w 146"/>
                    <a:gd name="T63" fmla="*/ 0 h 47"/>
                    <a:gd name="T64" fmla="*/ 138 w 146"/>
                    <a:gd name="T65" fmla="*/ 0 h 47"/>
                    <a:gd name="T66" fmla="*/ 141 w 146"/>
                    <a:gd name="T67" fmla="*/ 1 h 47"/>
                    <a:gd name="T68" fmla="*/ 143 w 146"/>
                    <a:gd name="T69" fmla="*/ 1 h 47"/>
                    <a:gd name="T70" fmla="*/ 145 w 146"/>
                    <a:gd name="T71" fmla="*/ 4 h 47"/>
                    <a:gd name="T72" fmla="*/ 144 w 146"/>
                    <a:gd name="T73" fmla="*/ 8 h 47"/>
                    <a:gd name="T74" fmla="*/ 143 w 146"/>
                    <a:gd name="T75" fmla="*/ 11 h 47"/>
                    <a:gd name="T76" fmla="*/ 141 w 146"/>
                    <a:gd name="T77" fmla="*/ 11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6" h="47">
                      <a:moveTo>
                        <a:pt x="141" y="11"/>
                      </a:moveTo>
                      <a:lnTo>
                        <a:pt x="140" y="11"/>
                      </a:lnTo>
                      <a:lnTo>
                        <a:pt x="137" y="11"/>
                      </a:lnTo>
                      <a:lnTo>
                        <a:pt x="134" y="11"/>
                      </a:lnTo>
                      <a:lnTo>
                        <a:pt x="131" y="11"/>
                      </a:lnTo>
                      <a:lnTo>
                        <a:pt x="128" y="11"/>
                      </a:lnTo>
                      <a:lnTo>
                        <a:pt x="126" y="11"/>
                      </a:lnTo>
                      <a:lnTo>
                        <a:pt x="123" y="12"/>
                      </a:lnTo>
                      <a:lnTo>
                        <a:pt x="120" y="13"/>
                      </a:lnTo>
                      <a:lnTo>
                        <a:pt x="117" y="13"/>
                      </a:lnTo>
                      <a:lnTo>
                        <a:pt x="114" y="15"/>
                      </a:lnTo>
                      <a:lnTo>
                        <a:pt x="111" y="16"/>
                      </a:lnTo>
                      <a:lnTo>
                        <a:pt x="108" y="17"/>
                      </a:lnTo>
                      <a:lnTo>
                        <a:pt x="105" y="18"/>
                      </a:lnTo>
                      <a:lnTo>
                        <a:pt x="102" y="20"/>
                      </a:lnTo>
                      <a:lnTo>
                        <a:pt x="98" y="22"/>
                      </a:lnTo>
                      <a:lnTo>
                        <a:pt x="95" y="23"/>
                      </a:lnTo>
                      <a:lnTo>
                        <a:pt x="91" y="25"/>
                      </a:lnTo>
                      <a:lnTo>
                        <a:pt x="87" y="27"/>
                      </a:lnTo>
                      <a:lnTo>
                        <a:pt x="83" y="29"/>
                      </a:lnTo>
                      <a:lnTo>
                        <a:pt x="79" y="30"/>
                      </a:lnTo>
                      <a:lnTo>
                        <a:pt x="74" y="32"/>
                      </a:lnTo>
                      <a:lnTo>
                        <a:pt x="70" y="34"/>
                      </a:lnTo>
                      <a:lnTo>
                        <a:pt x="65" y="35"/>
                      </a:lnTo>
                      <a:lnTo>
                        <a:pt x="60" y="37"/>
                      </a:lnTo>
                      <a:lnTo>
                        <a:pt x="55" y="38"/>
                      </a:lnTo>
                      <a:lnTo>
                        <a:pt x="48" y="40"/>
                      </a:lnTo>
                      <a:lnTo>
                        <a:pt x="42" y="41"/>
                      </a:lnTo>
                      <a:lnTo>
                        <a:pt x="36" y="43"/>
                      </a:lnTo>
                      <a:lnTo>
                        <a:pt x="29" y="43"/>
                      </a:lnTo>
                      <a:lnTo>
                        <a:pt x="23" y="44"/>
                      </a:lnTo>
                      <a:lnTo>
                        <a:pt x="15" y="45"/>
                      </a:lnTo>
                      <a:lnTo>
                        <a:pt x="8" y="46"/>
                      </a:lnTo>
                      <a:lnTo>
                        <a:pt x="0" y="46"/>
                      </a:lnTo>
                      <a:lnTo>
                        <a:pt x="0" y="36"/>
                      </a:lnTo>
                      <a:lnTo>
                        <a:pt x="7" y="35"/>
                      </a:lnTo>
                      <a:lnTo>
                        <a:pt x="15" y="35"/>
                      </a:lnTo>
                      <a:lnTo>
                        <a:pt x="22" y="34"/>
                      </a:lnTo>
                      <a:lnTo>
                        <a:pt x="29" y="33"/>
                      </a:lnTo>
                      <a:lnTo>
                        <a:pt x="36" y="32"/>
                      </a:lnTo>
                      <a:lnTo>
                        <a:pt x="42" y="31"/>
                      </a:lnTo>
                      <a:lnTo>
                        <a:pt x="48" y="30"/>
                      </a:lnTo>
                      <a:lnTo>
                        <a:pt x="53" y="28"/>
                      </a:lnTo>
                      <a:lnTo>
                        <a:pt x="58" y="27"/>
                      </a:lnTo>
                      <a:lnTo>
                        <a:pt x="63" y="26"/>
                      </a:lnTo>
                      <a:lnTo>
                        <a:pt x="68" y="24"/>
                      </a:lnTo>
                      <a:lnTo>
                        <a:pt x="72" y="22"/>
                      </a:lnTo>
                      <a:lnTo>
                        <a:pt x="77" y="20"/>
                      </a:lnTo>
                      <a:lnTo>
                        <a:pt x="81" y="19"/>
                      </a:lnTo>
                      <a:lnTo>
                        <a:pt x="85" y="17"/>
                      </a:lnTo>
                      <a:lnTo>
                        <a:pt x="89" y="15"/>
                      </a:lnTo>
                      <a:lnTo>
                        <a:pt x="92" y="13"/>
                      </a:lnTo>
                      <a:lnTo>
                        <a:pt x="96" y="12"/>
                      </a:lnTo>
                      <a:lnTo>
                        <a:pt x="99" y="10"/>
                      </a:lnTo>
                      <a:lnTo>
                        <a:pt x="102" y="9"/>
                      </a:lnTo>
                      <a:lnTo>
                        <a:pt x="105" y="7"/>
                      </a:lnTo>
                      <a:lnTo>
                        <a:pt x="108" y="6"/>
                      </a:lnTo>
                      <a:lnTo>
                        <a:pt x="111" y="5"/>
                      </a:lnTo>
                      <a:lnTo>
                        <a:pt x="115" y="4"/>
                      </a:lnTo>
                      <a:lnTo>
                        <a:pt x="118" y="3"/>
                      </a:lnTo>
                      <a:lnTo>
                        <a:pt x="121" y="2"/>
                      </a:lnTo>
                      <a:lnTo>
                        <a:pt x="124" y="1"/>
                      </a:lnTo>
                      <a:lnTo>
                        <a:pt x="127" y="0"/>
                      </a:lnTo>
                      <a:lnTo>
                        <a:pt x="131" y="0"/>
                      </a:lnTo>
                      <a:lnTo>
                        <a:pt x="134" y="0"/>
                      </a:lnTo>
                      <a:lnTo>
                        <a:pt x="138" y="0"/>
                      </a:lnTo>
                      <a:lnTo>
                        <a:pt x="141" y="1"/>
                      </a:lnTo>
                      <a:lnTo>
                        <a:pt x="141" y="1"/>
                      </a:lnTo>
                      <a:lnTo>
                        <a:pt x="141" y="1"/>
                      </a:lnTo>
                      <a:lnTo>
                        <a:pt x="143" y="1"/>
                      </a:lnTo>
                      <a:lnTo>
                        <a:pt x="144" y="3"/>
                      </a:lnTo>
                      <a:lnTo>
                        <a:pt x="145" y="4"/>
                      </a:lnTo>
                      <a:lnTo>
                        <a:pt x="145" y="6"/>
                      </a:lnTo>
                      <a:lnTo>
                        <a:pt x="144" y="8"/>
                      </a:lnTo>
                      <a:lnTo>
                        <a:pt x="143" y="10"/>
                      </a:lnTo>
                      <a:lnTo>
                        <a:pt x="143" y="11"/>
                      </a:lnTo>
                      <a:lnTo>
                        <a:pt x="140" y="11"/>
                      </a:lnTo>
                      <a:lnTo>
                        <a:pt x="141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60" name="Freeform 392">
                  <a:extLst>
                    <a:ext uri="{FF2B5EF4-FFF2-40B4-BE49-F238E27FC236}">
                      <a16:creationId xmlns:a16="http://schemas.microsoft.com/office/drawing/2014/main" id="{EFC4FCFC-A05F-A7FB-50BA-0A331A4B8B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45" y="3436"/>
                  <a:ext cx="157" cy="75"/>
                </a:xfrm>
                <a:custGeom>
                  <a:avLst/>
                  <a:gdLst>
                    <a:gd name="T0" fmla="*/ 155 w 157"/>
                    <a:gd name="T1" fmla="*/ 10 h 75"/>
                    <a:gd name="T2" fmla="*/ 146 w 157"/>
                    <a:gd name="T3" fmla="*/ 19 h 75"/>
                    <a:gd name="T4" fmla="*/ 137 w 157"/>
                    <a:gd name="T5" fmla="*/ 28 h 75"/>
                    <a:gd name="T6" fmla="*/ 128 w 157"/>
                    <a:gd name="T7" fmla="*/ 36 h 75"/>
                    <a:gd name="T8" fmla="*/ 119 w 157"/>
                    <a:gd name="T9" fmla="*/ 43 h 75"/>
                    <a:gd name="T10" fmla="*/ 111 w 157"/>
                    <a:gd name="T11" fmla="*/ 49 h 75"/>
                    <a:gd name="T12" fmla="*/ 102 w 157"/>
                    <a:gd name="T13" fmla="*/ 54 h 75"/>
                    <a:gd name="T14" fmla="*/ 93 w 157"/>
                    <a:gd name="T15" fmla="*/ 59 h 75"/>
                    <a:gd name="T16" fmla="*/ 85 w 157"/>
                    <a:gd name="T17" fmla="*/ 63 h 75"/>
                    <a:gd name="T18" fmla="*/ 76 w 157"/>
                    <a:gd name="T19" fmla="*/ 66 h 75"/>
                    <a:gd name="T20" fmla="*/ 66 w 157"/>
                    <a:gd name="T21" fmla="*/ 69 h 75"/>
                    <a:gd name="T22" fmla="*/ 57 w 157"/>
                    <a:gd name="T23" fmla="*/ 71 h 75"/>
                    <a:gd name="T24" fmla="*/ 46 w 157"/>
                    <a:gd name="T25" fmla="*/ 72 h 75"/>
                    <a:gd name="T26" fmla="*/ 35 w 157"/>
                    <a:gd name="T27" fmla="*/ 73 h 75"/>
                    <a:gd name="T28" fmla="*/ 25 w 157"/>
                    <a:gd name="T29" fmla="*/ 74 h 75"/>
                    <a:gd name="T30" fmla="*/ 13 w 157"/>
                    <a:gd name="T31" fmla="*/ 74 h 75"/>
                    <a:gd name="T32" fmla="*/ 0 w 157"/>
                    <a:gd name="T33" fmla="*/ 73 h 75"/>
                    <a:gd name="T34" fmla="*/ 6 w 157"/>
                    <a:gd name="T35" fmla="*/ 63 h 75"/>
                    <a:gd name="T36" fmla="*/ 19 w 157"/>
                    <a:gd name="T37" fmla="*/ 63 h 75"/>
                    <a:gd name="T38" fmla="*/ 30 w 157"/>
                    <a:gd name="T39" fmla="*/ 63 h 75"/>
                    <a:gd name="T40" fmla="*/ 41 w 157"/>
                    <a:gd name="T41" fmla="*/ 62 h 75"/>
                    <a:gd name="T42" fmla="*/ 51 w 157"/>
                    <a:gd name="T43" fmla="*/ 61 h 75"/>
                    <a:gd name="T44" fmla="*/ 60 w 157"/>
                    <a:gd name="T45" fmla="*/ 60 h 75"/>
                    <a:gd name="T46" fmla="*/ 70 w 157"/>
                    <a:gd name="T47" fmla="*/ 58 h 75"/>
                    <a:gd name="T48" fmla="*/ 78 w 157"/>
                    <a:gd name="T49" fmla="*/ 55 h 75"/>
                    <a:gd name="T50" fmla="*/ 86 w 157"/>
                    <a:gd name="T51" fmla="*/ 51 h 75"/>
                    <a:gd name="T52" fmla="*/ 95 w 157"/>
                    <a:gd name="T53" fmla="*/ 47 h 75"/>
                    <a:gd name="T54" fmla="*/ 103 w 157"/>
                    <a:gd name="T55" fmla="*/ 42 h 75"/>
                    <a:gd name="T56" fmla="*/ 111 w 157"/>
                    <a:gd name="T57" fmla="*/ 37 h 75"/>
                    <a:gd name="T58" fmla="*/ 120 w 157"/>
                    <a:gd name="T59" fmla="*/ 31 h 75"/>
                    <a:gd name="T60" fmla="*/ 127 w 157"/>
                    <a:gd name="T61" fmla="*/ 24 h 75"/>
                    <a:gd name="T62" fmla="*/ 137 w 157"/>
                    <a:gd name="T63" fmla="*/ 16 h 75"/>
                    <a:gd name="T64" fmla="*/ 145 w 157"/>
                    <a:gd name="T65" fmla="*/ 7 h 75"/>
                    <a:gd name="T66" fmla="*/ 148 w 157"/>
                    <a:gd name="T67" fmla="*/ 6 h 75"/>
                    <a:gd name="T68" fmla="*/ 151 w 157"/>
                    <a:gd name="T69" fmla="*/ 1 h 75"/>
                    <a:gd name="T70" fmla="*/ 154 w 157"/>
                    <a:gd name="T71" fmla="*/ 1 h 75"/>
                    <a:gd name="T72" fmla="*/ 156 w 157"/>
                    <a:gd name="T73" fmla="*/ 4 h 75"/>
                    <a:gd name="T74" fmla="*/ 156 w 157"/>
                    <a:gd name="T75" fmla="*/ 8 h 75"/>
                    <a:gd name="T76" fmla="*/ 156 w 157"/>
                    <a:gd name="T77" fmla="*/ 5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57" h="75">
                      <a:moveTo>
                        <a:pt x="156" y="5"/>
                      </a:moveTo>
                      <a:lnTo>
                        <a:pt x="155" y="10"/>
                      </a:lnTo>
                      <a:lnTo>
                        <a:pt x="150" y="15"/>
                      </a:lnTo>
                      <a:lnTo>
                        <a:pt x="146" y="19"/>
                      </a:lnTo>
                      <a:lnTo>
                        <a:pt x="141" y="24"/>
                      </a:lnTo>
                      <a:lnTo>
                        <a:pt x="137" y="28"/>
                      </a:lnTo>
                      <a:lnTo>
                        <a:pt x="132" y="32"/>
                      </a:lnTo>
                      <a:lnTo>
                        <a:pt x="128" y="36"/>
                      </a:lnTo>
                      <a:lnTo>
                        <a:pt x="124" y="40"/>
                      </a:lnTo>
                      <a:lnTo>
                        <a:pt x="119" y="43"/>
                      </a:lnTo>
                      <a:lnTo>
                        <a:pt x="115" y="46"/>
                      </a:lnTo>
                      <a:lnTo>
                        <a:pt x="111" y="49"/>
                      </a:lnTo>
                      <a:lnTo>
                        <a:pt x="106" y="52"/>
                      </a:lnTo>
                      <a:lnTo>
                        <a:pt x="102" y="54"/>
                      </a:lnTo>
                      <a:lnTo>
                        <a:pt x="98" y="57"/>
                      </a:lnTo>
                      <a:lnTo>
                        <a:pt x="93" y="59"/>
                      </a:lnTo>
                      <a:lnTo>
                        <a:pt x="89" y="61"/>
                      </a:lnTo>
                      <a:lnTo>
                        <a:pt x="85" y="63"/>
                      </a:lnTo>
                      <a:lnTo>
                        <a:pt x="80" y="65"/>
                      </a:lnTo>
                      <a:lnTo>
                        <a:pt x="76" y="66"/>
                      </a:lnTo>
                      <a:lnTo>
                        <a:pt x="70" y="67"/>
                      </a:lnTo>
                      <a:lnTo>
                        <a:pt x="66" y="69"/>
                      </a:lnTo>
                      <a:lnTo>
                        <a:pt x="61" y="70"/>
                      </a:lnTo>
                      <a:lnTo>
                        <a:pt x="57" y="71"/>
                      </a:lnTo>
                      <a:lnTo>
                        <a:pt x="51" y="72"/>
                      </a:lnTo>
                      <a:lnTo>
                        <a:pt x="46" y="72"/>
                      </a:lnTo>
                      <a:lnTo>
                        <a:pt x="41" y="73"/>
                      </a:lnTo>
                      <a:lnTo>
                        <a:pt x="35" y="73"/>
                      </a:lnTo>
                      <a:lnTo>
                        <a:pt x="30" y="73"/>
                      </a:lnTo>
                      <a:lnTo>
                        <a:pt x="25" y="74"/>
                      </a:lnTo>
                      <a:lnTo>
                        <a:pt x="19" y="74"/>
                      </a:lnTo>
                      <a:lnTo>
                        <a:pt x="13" y="74"/>
                      </a:lnTo>
                      <a:lnTo>
                        <a:pt x="6" y="73"/>
                      </a:lnTo>
                      <a:lnTo>
                        <a:pt x="0" y="73"/>
                      </a:lnTo>
                      <a:lnTo>
                        <a:pt x="0" y="63"/>
                      </a:lnTo>
                      <a:lnTo>
                        <a:pt x="6" y="63"/>
                      </a:lnTo>
                      <a:lnTo>
                        <a:pt x="13" y="63"/>
                      </a:lnTo>
                      <a:lnTo>
                        <a:pt x="19" y="63"/>
                      </a:lnTo>
                      <a:lnTo>
                        <a:pt x="25" y="63"/>
                      </a:lnTo>
                      <a:lnTo>
                        <a:pt x="30" y="63"/>
                      </a:lnTo>
                      <a:lnTo>
                        <a:pt x="35" y="63"/>
                      </a:lnTo>
                      <a:lnTo>
                        <a:pt x="41" y="62"/>
                      </a:lnTo>
                      <a:lnTo>
                        <a:pt x="45" y="62"/>
                      </a:lnTo>
                      <a:lnTo>
                        <a:pt x="51" y="61"/>
                      </a:lnTo>
                      <a:lnTo>
                        <a:pt x="55" y="60"/>
                      </a:lnTo>
                      <a:lnTo>
                        <a:pt x="60" y="60"/>
                      </a:lnTo>
                      <a:lnTo>
                        <a:pt x="64" y="59"/>
                      </a:lnTo>
                      <a:lnTo>
                        <a:pt x="70" y="58"/>
                      </a:lnTo>
                      <a:lnTo>
                        <a:pt x="73" y="56"/>
                      </a:lnTo>
                      <a:lnTo>
                        <a:pt x="78" y="55"/>
                      </a:lnTo>
                      <a:lnTo>
                        <a:pt x="83" y="53"/>
                      </a:lnTo>
                      <a:lnTo>
                        <a:pt x="86" y="51"/>
                      </a:lnTo>
                      <a:lnTo>
                        <a:pt x="91" y="50"/>
                      </a:lnTo>
                      <a:lnTo>
                        <a:pt x="95" y="47"/>
                      </a:lnTo>
                      <a:lnTo>
                        <a:pt x="99" y="45"/>
                      </a:lnTo>
                      <a:lnTo>
                        <a:pt x="103" y="42"/>
                      </a:lnTo>
                      <a:lnTo>
                        <a:pt x="108" y="40"/>
                      </a:lnTo>
                      <a:lnTo>
                        <a:pt x="111" y="37"/>
                      </a:lnTo>
                      <a:lnTo>
                        <a:pt x="115" y="34"/>
                      </a:lnTo>
                      <a:lnTo>
                        <a:pt x="120" y="31"/>
                      </a:lnTo>
                      <a:lnTo>
                        <a:pt x="124" y="27"/>
                      </a:lnTo>
                      <a:lnTo>
                        <a:pt x="127" y="24"/>
                      </a:lnTo>
                      <a:lnTo>
                        <a:pt x="132" y="20"/>
                      </a:lnTo>
                      <a:lnTo>
                        <a:pt x="137" y="16"/>
                      </a:lnTo>
                      <a:lnTo>
                        <a:pt x="140" y="11"/>
                      </a:lnTo>
                      <a:lnTo>
                        <a:pt x="145" y="7"/>
                      </a:lnTo>
                      <a:lnTo>
                        <a:pt x="150" y="2"/>
                      </a:lnTo>
                      <a:lnTo>
                        <a:pt x="148" y="6"/>
                      </a:lnTo>
                      <a:lnTo>
                        <a:pt x="150" y="2"/>
                      </a:lnTo>
                      <a:lnTo>
                        <a:pt x="151" y="1"/>
                      </a:lnTo>
                      <a:lnTo>
                        <a:pt x="153" y="0"/>
                      </a:lnTo>
                      <a:lnTo>
                        <a:pt x="154" y="1"/>
                      </a:lnTo>
                      <a:lnTo>
                        <a:pt x="155" y="2"/>
                      </a:lnTo>
                      <a:lnTo>
                        <a:pt x="156" y="4"/>
                      </a:lnTo>
                      <a:lnTo>
                        <a:pt x="156" y="6"/>
                      </a:lnTo>
                      <a:lnTo>
                        <a:pt x="156" y="8"/>
                      </a:lnTo>
                      <a:lnTo>
                        <a:pt x="155" y="10"/>
                      </a:lnTo>
                      <a:lnTo>
                        <a:pt x="156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61" name="Freeform 393">
                  <a:extLst>
                    <a:ext uri="{FF2B5EF4-FFF2-40B4-BE49-F238E27FC236}">
                      <a16:creationId xmlns:a16="http://schemas.microsoft.com/office/drawing/2014/main" id="{9701E5DB-C13C-E424-8B07-ED4AAC4C90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81" y="3396"/>
                  <a:ext cx="20" cy="47"/>
                </a:xfrm>
                <a:custGeom>
                  <a:avLst/>
                  <a:gdLst>
                    <a:gd name="T0" fmla="*/ 2 w 20"/>
                    <a:gd name="T1" fmla="*/ 0 h 47"/>
                    <a:gd name="T2" fmla="*/ 6 w 20"/>
                    <a:gd name="T3" fmla="*/ 1 h 47"/>
                    <a:gd name="T4" fmla="*/ 7 w 20"/>
                    <a:gd name="T5" fmla="*/ 3 h 47"/>
                    <a:gd name="T6" fmla="*/ 9 w 20"/>
                    <a:gd name="T7" fmla="*/ 6 h 47"/>
                    <a:gd name="T8" fmla="*/ 10 w 20"/>
                    <a:gd name="T9" fmla="*/ 8 h 47"/>
                    <a:gd name="T10" fmla="*/ 11 w 20"/>
                    <a:gd name="T11" fmla="*/ 10 h 47"/>
                    <a:gd name="T12" fmla="*/ 12 w 20"/>
                    <a:gd name="T13" fmla="*/ 13 h 47"/>
                    <a:gd name="T14" fmla="*/ 13 w 20"/>
                    <a:gd name="T15" fmla="*/ 16 h 47"/>
                    <a:gd name="T16" fmla="*/ 14 w 20"/>
                    <a:gd name="T17" fmla="*/ 18 h 47"/>
                    <a:gd name="T18" fmla="*/ 15 w 20"/>
                    <a:gd name="T19" fmla="*/ 21 h 47"/>
                    <a:gd name="T20" fmla="*/ 16 w 20"/>
                    <a:gd name="T21" fmla="*/ 23 h 47"/>
                    <a:gd name="T22" fmla="*/ 17 w 20"/>
                    <a:gd name="T23" fmla="*/ 26 h 47"/>
                    <a:gd name="T24" fmla="*/ 17 w 20"/>
                    <a:gd name="T25" fmla="*/ 29 h 47"/>
                    <a:gd name="T26" fmla="*/ 17 w 20"/>
                    <a:gd name="T27" fmla="*/ 32 h 47"/>
                    <a:gd name="T28" fmla="*/ 18 w 20"/>
                    <a:gd name="T29" fmla="*/ 35 h 47"/>
                    <a:gd name="T30" fmla="*/ 18 w 20"/>
                    <a:gd name="T31" fmla="*/ 38 h 47"/>
                    <a:gd name="T32" fmla="*/ 19 w 20"/>
                    <a:gd name="T33" fmla="*/ 42 h 47"/>
                    <a:gd name="T34" fmla="*/ 19 w 20"/>
                    <a:gd name="T35" fmla="*/ 45 h 47"/>
                    <a:gd name="T36" fmla="*/ 11 w 20"/>
                    <a:gd name="T37" fmla="*/ 46 h 47"/>
                    <a:gd name="T38" fmla="*/ 11 w 20"/>
                    <a:gd name="T39" fmla="*/ 43 h 47"/>
                    <a:gd name="T40" fmla="*/ 11 w 20"/>
                    <a:gd name="T41" fmla="*/ 40 h 47"/>
                    <a:gd name="T42" fmla="*/ 11 w 20"/>
                    <a:gd name="T43" fmla="*/ 37 h 47"/>
                    <a:gd name="T44" fmla="*/ 10 w 20"/>
                    <a:gd name="T45" fmla="*/ 35 h 47"/>
                    <a:gd name="T46" fmla="*/ 9 w 20"/>
                    <a:gd name="T47" fmla="*/ 32 h 47"/>
                    <a:gd name="T48" fmla="*/ 9 w 20"/>
                    <a:gd name="T49" fmla="*/ 29 h 47"/>
                    <a:gd name="T50" fmla="*/ 8 w 20"/>
                    <a:gd name="T51" fmla="*/ 27 h 47"/>
                    <a:gd name="T52" fmla="*/ 7 w 20"/>
                    <a:gd name="T53" fmla="*/ 24 h 47"/>
                    <a:gd name="T54" fmla="*/ 7 w 20"/>
                    <a:gd name="T55" fmla="*/ 22 h 47"/>
                    <a:gd name="T56" fmla="*/ 6 w 20"/>
                    <a:gd name="T57" fmla="*/ 20 h 47"/>
                    <a:gd name="T58" fmla="*/ 5 w 20"/>
                    <a:gd name="T59" fmla="*/ 18 h 47"/>
                    <a:gd name="T60" fmla="*/ 4 w 20"/>
                    <a:gd name="T61" fmla="*/ 16 h 47"/>
                    <a:gd name="T62" fmla="*/ 4 w 20"/>
                    <a:gd name="T63" fmla="*/ 13 h 47"/>
                    <a:gd name="T64" fmla="*/ 3 w 20"/>
                    <a:gd name="T65" fmla="*/ 12 h 47"/>
                    <a:gd name="T66" fmla="*/ 1 w 20"/>
                    <a:gd name="T67" fmla="*/ 10 h 47"/>
                    <a:gd name="T68" fmla="*/ 1 w 20"/>
                    <a:gd name="T69" fmla="*/ 8 h 47"/>
                    <a:gd name="T70" fmla="*/ 4 w 20"/>
                    <a:gd name="T71" fmla="*/ 9 h 47"/>
                    <a:gd name="T72" fmla="*/ 1 w 20"/>
                    <a:gd name="T73" fmla="*/ 8 h 47"/>
                    <a:gd name="T74" fmla="*/ 0 w 20"/>
                    <a:gd name="T75" fmla="*/ 6 h 47"/>
                    <a:gd name="T76" fmla="*/ 0 w 20"/>
                    <a:gd name="T77" fmla="*/ 4 h 47"/>
                    <a:gd name="T78" fmla="*/ 0 w 20"/>
                    <a:gd name="T79" fmla="*/ 2 h 47"/>
                    <a:gd name="T80" fmla="*/ 1 w 20"/>
                    <a:gd name="T81" fmla="*/ 1 h 47"/>
                    <a:gd name="T82" fmla="*/ 2 w 20"/>
                    <a:gd name="T83" fmla="*/ 0 h 47"/>
                    <a:gd name="T84" fmla="*/ 4 w 20"/>
                    <a:gd name="T85" fmla="*/ 0 h 47"/>
                    <a:gd name="T86" fmla="*/ 5 w 20"/>
                    <a:gd name="T87" fmla="*/ 0 h 47"/>
                    <a:gd name="T88" fmla="*/ 6 w 20"/>
                    <a:gd name="T89" fmla="*/ 1 h 47"/>
                    <a:gd name="T90" fmla="*/ 2 w 20"/>
                    <a:gd name="T91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0" h="47">
                      <a:moveTo>
                        <a:pt x="2" y="0"/>
                      </a:moveTo>
                      <a:lnTo>
                        <a:pt x="6" y="1"/>
                      </a:lnTo>
                      <a:lnTo>
                        <a:pt x="7" y="3"/>
                      </a:lnTo>
                      <a:lnTo>
                        <a:pt x="9" y="6"/>
                      </a:lnTo>
                      <a:lnTo>
                        <a:pt x="10" y="8"/>
                      </a:lnTo>
                      <a:lnTo>
                        <a:pt x="11" y="10"/>
                      </a:lnTo>
                      <a:lnTo>
                        <a:pt x="12" y="13"/>
                      </a:lnTo>
                      <a:lnTo>
                        <a:pt x="13" y="16"/>
                      </a:lnTo>
                      <a:lnTo>
                        <a:pt x="14" y="18"/>
                      </a:lnTo>
                      <a:lnTo>
                        <a:pt x="15" y="21"/>
                      </a:lnTo>
                      <a:lnTo>
                        <a:pt x="16" y="23"/>
                      </a:lnTo>
                      <a:lnTo>
                        <a:pt x="17" y="26"/>
                      </a:lnTo>
                      <a:lnTo>
                        <a:pt x="17" y="29"/>
                      </a:lnTo>
                      <a:lnTo>
                        <a:pt x="17" y="32"/>
                      </a:lnTo>
                      <a:lnTo>
                        <a:pt x="18" y="35"/>
                      </a:lnTo>
                      <a:lnTo>
                        <a:pt x="18" y="38"/>
                      </a:lnTo>
                      <a:lnTo>
                        <a:pt x="19" y="42"/>
                      </a:lnTo>
                      <a:lnTo>
                        <a:pt x="19" y="45"/>
                      </a:lnTo>
                      <a:lnTo>
                        <a:pt x="11" y="46"/>
                      </a:lnTo>
                      <a:lnTo>
                        <a:pt x="11" y="43"/>
                      </a:lnTo>
                      <a:lnTo>
                        <a:pt x="11" y="40"/>
                      </a:lnTo>
                      <a:lnTo>
                        <a:pt x="11" y="37"/>
                      </a:lnTo>
                      <a:lnTo>
                        <a:pt x="10" y="35"/>
                      </a:lnTo>
                      <a:lnTo>
                        <a:pt x="9" y="32"/>
                      </a:lnTo>
                      <a:lnTo>
                        <a:pt x="9" y="29"/>
                      </a:lnTo>
                      <a:lnTo>
                        <a:pt x="8" y="27"/>
                      </a:lnTo>
                      <a:lnTo>
                        <a:pt x="7" y="24"/>
                      </a:lnTo>
                      <a:lnTo>
                        <a:pt x="7" y="22"/>
                      </a:lnTo>
                      <a:lnTo>
                        <a:pt x="6" y="20"/>
                      </a:lnTo>
                      <a:lnTo>
                        <a:pt x="5" y="18"/>
                      </a:lnTo>
                      <a:lnTo>
                        <a:pt x="4" y="16"/>
                      </a:lnTo>
                      <a:lnTo>
                        <a:pt x="4" y="13"/>
                      </a:lnTo>
                      <a:lnTo>
                        <a:pt x="3" y="12"/>
                      </a:lnTo>
                      <a:lnTo>
                        <a:pt x="1" y="10"/>
                      </a:lnTo>
                      <a:lnTo>
                        <a:pt x="1" y="8"/>
                      </a:lnTo>
                      <a:lnTo>
                        <a:pt x="4" y="9"/>
                      </a:lnTo>
                      <a:lnTo>
                        <a:pt x="1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6" y="1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62" name="Freeform 394">
                  <a:extLst>
                    <a:ext uri="{FF2B5EF4-FFF2-40B4-BE49-F238E27FC236}">
                      <a16:creationId xmlns:a16="http://schemas.microsoft.com/office/drawing/2014/main" id="{F1B4AE25-7D31-7A28-1210-514EF9C8E0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45" y="3396"/>
                  <a:ext cx="142" cy="45"/>
                </a:xfrm>
                <a:custGeom>
                  <a:avLst/>
                  <a:gdLst>
                    <a:gd name="T0" fmla="*/ 4 w 142"/>
                    <a:gd name="T1" fmla="*/ 32 h 45"/>
                    <a:gd name="T2" fmla="*/ 11 w 142"/>
                    <a:gd name="T3" fmla="*/ 33 h 45"/>
                    <a:gd name="T4" fmla="*/ 19 w 142"/>
                    <a:gd name="T5" fmla="*/ 34 h 45"/>
                    <a:gd name="T6" fmla="*/ 27 w 142"/>
                    <a:gd name="T7" fmla="*/ 33 h 45"/>
                    <a:gd name="T8" fmla="*/ 36 w 142"/>
                    <a:gd name="T9" fmla="*/ 33 h 45"/>
                    <a:gd name="T10" fmla="*/ 45 w 142"/>
                    <a:gd name="T11" fmla="*/ 32 h 45"/>
                    <a:gd name="T12" fmla="*/ 55 w 142"/>
                    <a:gd name="T13" fmla="*/ 30 h 45"/>
                    <a:gd name="T14" fmla="*/ 64 w 142"/>
                    <a:gd name="T15" fmla="*/ 28 h 45"/>
                    <a:gd name="T16" fmla="*/ 74 w 142"/>
                    <a:gd name="T17" fmla="*/ 25 h 45"/>
                    <a:gd name="T18" fmla="*/ 83 w 142"/>
                    <a:gd name="T19" fmla="*/ 22 h 45"/>
                    <a:gd name="T20" fmla="*/ 92 w 142"/>
                    <a:gd name="T21" fmla="*/ 19 h 45"/>
                    <a:gd name="T22" fmla="*/ 101 w 142"/>
                    <a:gd name="T23" fmla="*/ 16 h 45"/>
                    <a:gd name="T24" fmla="*/ 110 w 142"/>
                    <a:gd name="T25" fmla="*/ 13 h 45"/>
                    <a:gd name="T26" fmla="*/ 118 w 142"/>
                    <a:gd name="T27" fmla="*/ 9 h 45"/>
                    <a:gd name="T28" fmla="*/ 126 w 142"/>
                    <a:gd name="T29" fmla="*/ 6 h 45"/>
                    <a:gd name="T30" fmla="*/ 132 w 142"/>
                    <a:gd name="T31" fmla="*/ 3 h 45"/>
                    <a:gd name="T32" fmla="*/ 139 w 142"/>
                    <a:gd name="T33" fmla="*/ 0 h 45"/>
                    <a:gd name="T34" fmla="*/ 139 w 142"/>
                    <a:gd name="T35" fmla="*/ 11 h 45"/>
                    <a:gd name="T36" fmla="*/ 132 w 142"/>
                    <a:gd name="T37" fmla="*/ 14 h 45"/>
                    <a:gd name="T38" fmla="*/ 124 w 142"/>
                    <a:gd name="T39" fmla="*/ 18 h 45"/>
                    <a:gd name="T40" fmla="*/ 116 w 142"/>
                    <a:gd name="T41" fmla="*/ 21 h 45"/>
                    <a:gd name="T42" fmla="*/ 108 w 142"/>
                    <a:gd name="T43" fmla="*/ 25 h 45"/>
                    <a:gd name="T44" fmla="*/ 99 w 142"/>
                    <a:gd name="T45" fmla="*/ 28 h 45"/>
                    <a:gd name="T46" fmla="*/ 90 w 142"/>
                    <a:gd name="T47" fmla="*/ 31 h 45"/>
                    <a:gd name="T48" fmla="*/ 80 w 142"/>
                    <a:gd name="T49" fmla="*/ 34 h 45"/>
                    <a:gd name="T50" fmla="*/ 70 w 142"/>
                    <a:gd name="T51" fmla="*/ 36 h 45"/>
                    <a:gd name="T52" fmla="*/ 61 w 142"/>
                    <a:gd name="T53" fmla="*/ 39 h 45"/>
                    <a:gd name="T54" fmla="*/ 51 w 142"/>
                    <a:gd name="T55" fmla="*/ 41 h 45"/>
                    <a:gd name="T56" fmla="*/ 41 w 142"/>
                    <a:gd name="T57" fmla="*/ 43 h 45"/>
                    <a:gd name="T58" fmla="*/ 32 w 142"/>
                    <a:gd name="T59" fmla="*/ 43 h 45"/>
                    <a:gd name="T60" fmla="*/ 24 w 142"/>
                    <a:gd name="T61" fmla="*/ 44 h 45"/>
                    <a:gd name="T62" fmla="*/ 15 w 142"/>
                    <a:gd name="T63" fmla="*/ 44 h 45"/>
                    <a:gd name="T64" fmla="*/ 7 w 142"/>
                    <a:gd name="T65" fmla="*/ 43 h 45"/>
                    <a:gd name="T66" fmla="*/ 3 w 142"/>
                    <a:gd name="T67" fmla="*/ 42 h 45"/>
                    <a:gd name="T68" fmla="*/ 1 w 142"/>
                    <a:gd name="T69" fmla="*/ 41 h 45"/>
                    <a:gd name="T70" fmla="*/ 0 w 142"/>
                    <a:gd name="T71" fmla="*/ 38 h 45"/>
                    <a:gd name="T72" fmla="*/ 1 w 142"/>
                    <a:gd name="T73" fmla="*/ 34 h 45"/>
                    <a:gd name="T74" fmla="*/ 3 w 142"/>
                    <a:gd name="T75" fmla="*/ 32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42" h="45">
                      <a:moveTo>
                        <a:pt x="4" y="32"/>
                      </a:moveTo>
                      <a:lnTo>
                        <a:pt x="4" y="32"/>
                      </a:lnTo>
                      <a:lnTo>
                        <a:pt x="8" y="32"/>
                      </a:lnTo>
                      <a:lnTo>
                        <a:pt x="11" y="33"/>
                      </a:lnTo>
                      <a:lnTo>
                        <a:pt x="15" y="33"/>
                      </a:lnTo>
                      <a:lnTo>
                        <a:pt x="19" y="34"/>
                      </a:lnTo>
                      <a:lnTo>
                        <a:pt x="24" y="34"/>
                      </a:lnTo>
                      <a:lnTo>
                        <a:pt x="27" y="33"/>
                      </a:lnTo>
                      <a:lnTo>
                        <a:pt x="32" y="33"/>
                      </a:lnTo>
                      <a:lnTo>
                        <a:pt x="36" y="33"/>
                      </a:lnTo>
                      <a:lnTo>
                        <a:pt x="40" y="32"/>
                      </a:lnTo>
                      <a:lnTo>
                        <a:pt x="45" y="32"/>
                      </a:lnTo>
                      <a:lnTo>
                        <a:pt x="50" y="31"/>
                      </a:lnTo>
                      <a:lnTo>
                        <a:pt x="55" y="30"/>
                      </a:lnTo>
                      <a:lnTo>
                        <a:pt x="59" y="29"/>
                      </a:lnTo>
                      <a:lnTo>
                        <a:pt x="64" y="28"/>
                      </a:lnTo>
                      <a:lnTo>
                        <a:pt x="69" y="26"/>
                      </a:lnTo>
                      <a:lnTo>
                        <a:pt x="74" y="25"/>
                      </a:lnTo>
                      <a:lnTo>
                        <a:pt x="78" y="24"/>
                      </a:lnTo>
                      <a:lnTo>
                        <a:pt x="83" y="22"/>
                      </a:lnTo>
                      <a:lnTo>
                        <a:pt x="88" y="21"/>
                      </a:lnTo>
                      <a:lnTo>
                        <a:pt x="92" y="19"/>
                      </a:lnTo>
                      <a:lnTo>
                        <a:pt x="97" y="18"/>
                      </a:lnTo>
                      <a:lnTo>
                        <a:pt x="101" y="16"/>
                      </a:lnTo>
                      <a:lnTo>
                        <a:pt x="106" y="15"/>
                      </a:lnTo>
                      <a:lnTo>
                        <a:pt x="110" y="13"/>
                      </a:lnTo>
                      <a:lnTo>
                        <a:pt x="114" y="11"/>
                      </a:lnTo>
                      <a:lnTo>
                        <a:pt x="118" y="9"/>
                      </a:lnTo>
                      <a:lnTo>
                        <a:pt x="122" y="8"/>
                      </a:lnTo>
                      <a:lnTo>
                        <a:pt x="126" y="6"/>
                      </a:lnTo>
                      <a:lnTo>
                        <a:pt x="129" y="5"/>
                      </a:lnTo>
                      <a:lnTo>
                        <a:pt x="132" y="3"/>
                      </a:lnTo>
                      <a:lnTo>
                        <a:pt x="136" y="2"/>
                      </a:lnTo>
                      <a:lnTo>
                        <a:pt x="139" y="0"/>
                      </a:lnTo>
                      <a:lnTo>
                        <a:pt x="141" y="9"/>
                      </a:lnTo>
                      <a:lnTo>
                        <a:pt x="139" y="11"/>
                      </a:lnTo>
                      <a:lnTo>
                        <a:pt x="135" y="13"/>
                      </a:lnTo>
                      <a:lnTo>
                        <a:pt x="132" y="14"/>
                      </a:lnTo>
                      <a:lnTo>
                        <a:pt x="128" y="16"/>
                      </a:lnTo>
                      <a:lnTo>
                        <a:pt x="124" y="18"/>
                      </a:lnTo>
                      <a:lnTo>
                        <a:pt x="120" y="19"/>
                      </a:lnTo>
                      <a:lnTo>
                        <a:pt x="116" y="21"/>
                      </a:lnTo>
                      <a:lnTo>
                        <a:pt x="113" y="23"/>
                      </a:lnTo>
                      <a:lnTo>
                        <a:pt x="108" y="25"/>
                      </a:lnTo>
                      <a:lnTo>
                        <a:pt x="104" y="26"/>
                      </a:lnTo>
                      <a:lnTo>
                        <a:pt x="99" y="28"/>
                      </a:lnTo>
                      <a:lnTo>
                        <a:pt x="94" y="29"/>
                      </a:lnTo>
                      <a:lnTo>
                        <a:pt x="90" y="31"/>
                      </a:lnTo>
                      <a:lnTo>
                        <a:pt x="85" y="32"/>
                      </a:lnTo>
                      <a:lnTo>
                        <a:pt x="80" y="34"/>
                      </a:lnTo>
                      <a:lnTo>
                        <a:pt x="75" y="35"/>
                      </a:lnTo>
                      <a:lnTo>
                        <a:pt x="70" y="36"/>
                      </a:lnTo>
                      <a:lnTo>
                        <a:pt x="65" y="38"/>
                      </a:lnTo>
                      <a:lnTo>
                        <a:pt x="61" y="39"/>
                      </a:lnTo>
                      <a:lnTo>
                        <a:pt x="56" y="40"/>
                      </a:lnTo>
                      <a:lnTo>
                        <a:pt x="51" y="41"/>
                      </a:lnTo>
                      <a:lnTo>
                        <a:pt x="46" y="42"/>
                      </a:lnTo>
                      <a:lnTo>
                        <a:pt x="41" y="43"/>
                      </a:lnTo>
                      <a:lnTo>
                        <a:pt x="36" y="43"/>
                      </a:lnTo>
                      <a:lnTo>
                        <a:pt x="32" y="43"/>
                      </a:lnTo>
                      <a:lnTo>
                        <a:pt x="27" y="44"/>
                      </a:lnTo>
                      <a:lnTo>
                        <a:pt x="24" y="44"/>
                      </a:lnTo>
                      <a:lnTo>
                        <a:pt x="19" y="44"/>
                      </a:lnTo>
                      <a:lnTo>
                        <a:pt x="15" y="44"/>
                      </a:lnTo>
                      <a:lnTo>
                        <a:pt x="11" y="43"/>
                      </a:lnTo>
                      <a:lnTo>
                        <a:pt x="7" y="43"/>
                      </a:lnTo>
                      <a:lnTo>
                        <a:pt x="3" y="42"/>
                      </a:lnTo>
                      <a:lnTo>
                        <a:pt x="3" y="42"/>
                      </a:lnTo>
                      <a:lnTo>
                        <a:pt x="3" y="42"/>
                      </a:lnTo>
                      <a:lnTo>
                        <a:pt x="1" y="41"/>
                      </a:lnTo>
                      <a:lnTo>
                        <a:pt x="1" y="40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1" y="34"/>
                      </a:lnTo>
                      <a:lnTo>
                        <a:pt x="1" y="33"/>
                      </a:lnTo>
                      <a:lnTo>
                        <a:pt x="3" y="32"/>
                      </a:lnTo>
                      <a:lnTo>
                        <a:pt x="4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63" name="Freeform 395">
                  <a:extLst>
                    <a:ext uri="{FF2B5EF4-FFF2-40B4-BE49-F238E27FC236}">
                      <a16:creationId xmlns:a16="http://schemas.microsoft.com/office/drawing/2014/main" id="{95CD47A6-C0E1-42B4-AB8D-C1109DF6AF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6" y="3359"/>
                  <a:ext cx="145" cy="80"/>
                </a:xfrm>
                <a:custGeom>
                  <a:avLst/>
                  <a:gdLst>
                    <a:gd name="T0" fmla="*/ 6 w 145"/>
                    <a:gd name="T1" fmla="*/ 1 h 80"/>
                    <a:gd name="T2" fmla="*/ 13 w 145"/>
                    <a:gd name="T3" fmla="*/ 7 h 80"/>
                    <a:gd name="T4" fmla="*/ 20 w 145"/>
                    <a:gd name="T5" fmla="*/ 12 h 80"/>
                    <a:gd name="T6" fmla="*/ 28 w 145"/>
                    <a:gd name="T7" fmla="*/ 17 h 80"/>
                    <a:gd name="T8" fmla="*/ 36 w 145"/>
                    <a:gd name="T9" fmla="*/ 23 h 80"/>
                    <a:gd name="T10" fmla="*/ 44 w 145"/>
                    <a:gd name="T11" fmla="*/ 28 h 80"/>
                    <a:gd name="T12" fmla="*/ 51 w 145"/>
                    <a:gd name="T13" fmla="*/ 33 h 80"/>
                    <a:gd name="T14" fmla="*/ 60 w 145"/>
                    <a:gd name="T15" fmla="*/ 38 h 80"/>
                    <a:gd name="T16" fmla="*/ 68 w 145"/>
                    <a:gd name="T17" fmla="*/ 42 h 80"/>
                    <a:gd name="T18" fmla="*/ 77 w 145"/>
                    <a:gd name="T19" fmla="*/ 46 h 80"/>
                    <a:gd name="T20" fmla="*/ 85 w 145"/>
                    <a:gd name="T21" fmla="*/ 51 h 80"/>
                    <a:gd name="T22" fmla="*/ 94 w 145"/>
                    <a:gd name="T23" fmla="*/ 55 h 80"/>
                    <a:gd name="T24" fmla="*/ 103 w 145"/>
                    <a:gd name="T25" fmla="*/ 58 h 80"/>
                    <a:gd name="T26" fmla="*/ 113 w 145"/>
                    <a:gd name="T27" fmla="*/ 61 h 80"/>
                    <a:gd name="T28" fmla="*/ 123 w 145"/>
                    <a:gd name="T29" fmla="*/ 64 h 80"/>
                    <a:gd name="T30" fmla="*/ 134 w 145"/>
                    <a:gd name="T31" fmla="*/ 67 h 80"/>
                    <a:gd name="T32" fmla="*/ 144 w 145"/>
                    <a:gd name="T33" fmla="*/ 69 h 80"/>
                    <a:gd name="T34" fmla="*/ 138 w 145"/>
                    <a:gd name="T35" fmla="*/ 78 h 80"/>
                    <a:gd name="T36" fmla="*/ 127 w 145"/>
                    <a:gd name="T37" fmla="*/ 76 h 80"/>
                    <a:gd name="T38" fmla="*/ 116 w 145"/>
                    <a:gd name="T39" fmla="*/ 73 h 80"/>
                    <a:gd name="T40" fmla="*/ 106 w 145"/>
                    <a:gd name="T41" fmla="*/ 70 h 80"/>
                    <a:gd name="T42" fmla="*/ 97 w 145"/>
                    <a:gd name="T43" fmla="*/ 66 h 80"/>
                    <a:gd name="T44" fmla="*/ 87 w 145"/>
                    <a:gd name="T45" fmla="*/ 63 h 80"/>
                    <a:gd name="T46" fmla="*/ 78 w 145"/>
                    <a:gd name="T47" fmla="*/ 58 h 80"/>
                    <a:gd name="T48" fmla="*/ 70 w 145"/>
                    <a:gd name="T49" fmla="*/ 54 h 80"/>
                    <a:gd name="T50" fmla="*/ 61 w 145"/>
                    <a:gd name="T51" fmla="*/ 49 h 80"/>
                    <a:gd name="T52" fmla="*/ 52 w 145"/>
                    <a:gd name="T53" fmla="*/ 45 h 80"/>
                    <a:gd name="T54" fmla="*/ 45 w 145"/>
                    <a:gd name="T55" fmla="*/ 40 h 80"/>
                    <a:gd name="T56" fmla="*/ 36 w 145"/>
                    <a:gd name="T57" fmla="*/ 34 h 80"/>
                    <a:gd name="T58" fmla="*/ 29 w 145"/>
                    <a:gd name="T59" fmla="*/ 29 h 80"/>
                    <a:gd name="T60" fmla="*/ 21 w 145"/>
                    <a:gd name="T61" fmla="*/ 24 h 80"/>
                    <a:gd name="T62" fmla="*/ 13 w 145"/>
                    <a:gd name="T63" fmla="*/ 18 h 80"/>
                    <a:gd name="T64" fmla="*/ 6 w 145"/>
                    <a:gd name="T65" fmla="*/ 13 h 80"/>
                    <a:gd name="T66" fmla="*/ 4 w 145"/>
                    <a:gd name="T67" fmla="*/ 11 h 80"/>
                    <a:gd name="T68" fmla="*/ 1 w 145"/>
                    <a:gd name="T69" fmla="*/ 9 h 80"/>
                    <a:gd name="T70" fmla="*/ 0 w 145"/>
                    <a:gd name="T71" fmla="*/ 5 h 80"/>
                    <a:gd name="T72" fmla="*/ 1 w 145"/>
                    <a:gd name="T73" fmla="*/ 2 h 80"/>
                    <a:gd name="T74" fmla="*/ 4 w 145"/>
                    <a:gd name="T75" fmla="*/ 0 h 80"/>
                    <a:gd name="T76" fmla="*/ 3 w 145"/>
                    <a:gd name="T77" fmla="*/ 1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45" h="80">
                      <a:moveTo>
                        <a:pt x="3" y="1"/>
                      </a:moveTo>
                      <a:lnTo>
                        <a:pt x="6" y="1"/>
                      </a:lnTo>
                      <a:lnTo>
                        <a:pt x="10" y="4"/>
                      </a:lnTo>
                      <a:lnTo>
                        <a:pt x="13" y="7"/>
                      </a:lnTo>
                      <a:lnTo>
                        <a:pt x="17" y="9"/>
                      </a:lnTo>
                      <a:lnTo>
                        <a:pt x="20" y="12"/>
                      </a:lnTo>
                      <a:lnTo>
                        <a:pt x="24" y="15"/>
                      </a:lnTo>
                      <a:lnTo>
                        <a:pt x="28" y="17"/>
                      </a:lnTo>
                      <a:lnTo>
                        <a:pt x="32" y="20"/>
                      </a:lnTo>
                      <a:lnTo>
                        <a:pt x="36" y="23"/>
                      </a:lnTo>
                      <a:lnTo>
                        <a:pt x="39" y="25"/>
                      </a:lnTo>
                      <a:lnTo>
                        <a:pt x="44" y="28"/>
                      </a:lnTo>
                      <a:lnTo>
                        <a:pt x="48" y="30"/>
                      </a:lnTo>
                      <a:lnTo>
                        <a:pt x="51" y="33"/>
                      </a:lnTo>
                      <a:lnTo>
                        <a:pt x="55" y="35"/>
                      </a:lnTo>
                      <a:lnTo>
                        <a:pt x="60" y="38"/>
                      </a:lnTo>
                      <a:lnTo>
                        <a:pt x="64" y="40"/>
                      </a:lnTo>
                      <a:lnTo>
                        <a:pt x="68" y="42"/>
                      </a:lnTo>
                      <a:lnTo>
                        <a:pt x="72" y="44"/>
                      </a:lnTo>
                      <a:lnTo>
                        <a:pt x="77" y="46"/>
                      </a:lnTo>
                      <a:lnTo>
                        <a:pt x="81" y="49"/>
                      </a:lnTo>
                      <a:lnTo>
                        <a:pt x="85" y="51"/>
                      </a:lnTo>
                      <a:lnTo>
                        <a:pt x="90" y="53"/>
                      </a:lnTo>
                      <a:lnTo>
                        <a:pt x="94" y="55"/>
                      </a:lnTo>
                      <a:lnTo>
                        <a:pt x="99" y="56"/>
                      </a:lnTo>
                      <a:lnTo>
                        <a:pt x="103" y="58"/>
                      </a:lnTo>
                      <a:lnTo>
                        <a:pt x="109" y="60"/>
                      </a:lnTo>
                      <a:lnTo>
                        <a:pt x="113" y="61"/>
                      </a:lnTo>
                      <a:lnTo>
                        <a:pt x="118" y="63"/>
                      </a:lnTo>
                      <a:lnTo>
                        <a:pt x="123" y="64"/>
                      </a:lnTo>
                      <a:lnTo>
                        <a:pt x="128" y="66"/>
                      </a:lnTo>
                      <a:lnTo>
                        <a:pt x="134" y="67"/>
                      </a:lnTo>
                      <a:lnTo>
                        <a:pt x="139" y="68"/>
                      </a:lnTo>
                      <a:lnTo>
                        <a:pt x="144" y="69"/>
                      </a:lnTo>
                      <a:lnTo>
                        <a:pt x="143" y="79"/>
                      </a:lnTo>
                      <a:lnTo>
                        <a:pt x="138" y="78"/>
                      </a:lnTo>
                      <a:lnTo>
                        <a:pt x="132" y="77"/>
                      </a:lnTo>
                      <a:lnTo>
                        <a:pt x="127" y="76"/>
                      </a:lnTo>
                      <a:lnTo>
                        <a:pt x="122" y="74"/>
                      </a:lnTo>
                      <a:lnTo>
                        <a:pt x="116" y="73"/>
                      </a:lnTo>
                      <a:lnTo>
                        <a:pt x="112" y="71"/>
                      </a:lnTo>
                      <a:lnTo>
                        <a:pt x="106" y="70"/>
                      </a:lnTo>
                      <a:lnTo>
                        <a:pt x="102" y="68"/>
                      </a:lnTo>
                      <a:lnTo>
                        <a:pt x="97" y="66"/>
                      </a:lnTo>
                      <a:lnTo>
                        <a:pt x="92" y="64"/>
                      </a:lnTo>
                      <a:lnTo>
                        <a:pt x="87" y="63"/>
                      </a:lnTo>
                      <a:lnTo>
                        <a:pt x="83" y="60"/>
                      </a:lnTo>
                      <a:lnTo>
                        <a:pt x="78" y="58"/>
                      </a:lnTo>
                      <a:lnTo>
                        <a:pt x="74" y="56"/>
                      </a:lnTo>
                      <a:lnTo>
                        <a:pt x="70" y="54"/>
                      </a:lnTo>
                      <a:lnTo>
                        <a:pt x="65" y="51"/>
                      </a:lnTo>
                      <a:lnTo>
                        <a:pt x="61" y="49"/>
                      </a:lnTo>
                      <a:lnTo>
                        <a:pt x="57" y="47"/>
                      </a:lnTo>
                      <a:lnTo>
                        <a:pt x="52" y="45"/>
                      </a:lnTo>
                      <a:lnTo>
                        <a:pt x="48" y="42"/>
                      </a:lnTo>
                      <a:lnTo>
                        <a:pt x="45" y="40"/>
                      </a:lnTo>
                      <a:lnTo>
                        <a:pt x="40" y="37"/>
                      </a:lnTo>
                      <a:lnTo>
                        <a:pt x="36" y="34"/>
                      </a:lnTo>
                      <a:lnTo>
                        <a:pt x="32" y="32"/>
                      </a:lnTo>
                      <a:lnTo>
                        <a:pt x="29" y="29"/>
                      </a:lnTo>
                      <a:lnTo>
                        <a:pt x="25" y="26"/>
                      </a:lnTo>
                      <a:lnTo>
                        <a:pt x="21" y="24"/>
                      </a:lnTo>
                      <a:lnTo>
                        <a:pt x="17" y="21"/>
                      </a:lnTo>
                      <a:lnTo>
                        <a:pt x="13" y="18"/>
                      </a:lnTo>
                      <a:lnTo>
                        <a:pt x="10" y="16"/>
                      </a:lnTo>
                      <a:lnTo>
                        <a:pt x="6" y="13"/>
                      </a:lnTo>
                      <a:lnTo>
                        <a:pt x="2" y="10"/>
                      </a:lnTo>
                      <a:lnTo>
                        <a:pt x="4" y="11"/>
                      </a:lnTo>
                      <a:lnTo>
                        <a:pt x="2" y="10"/>
                      </a:lnTo>
                      <a:lnTo>
                        <a:pt x="1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3" y="1"/>
                      </a:lnTo>
                      <a:lnTo>
                        <a:pt x="4" y="0"/>
                      </a:lnTo>
                      <a:lnTo>
                        <a:pt x="6" y="1"/>
                      </a:lnTo>
                      <a:lnTo>
                        <a:pt x="3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64" name="Freeform 396">
                  <a:extLst>
                    <a:ext uri="{FF2B5EF4-FFF2-40B4-BE49-F238E27FC236}">
                      <a16:creationId xmlns:a16="http://schemas.microsoft.com/office/drawing/2014/main" id="{56E2BECA-A4FE-9AC6-4C8B-F5FD9AFDC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16" y="3354"/>
                  <a:ext cx="688" cy="255"/>
                </a:xfrm>
                <a:custGeom>
                  <a:avLst/>
                  <a:gdLst>
                    <a:gd name="T0" fmla="*/ 121 w 688"/>
                    <a:gd name="T1" fmla="*/ 12 h 255"/>
                    <a:gd name="T2" fmla="*/ 149 w 688"/>
                    <a:gd name="T3" fmla="*/ 40 h 255"/>
                    <a:gd name="T4" fmla="*/ 171 w 688"/>
                    <a:gd name="T5" fmla="*/ 75 h 255"/>
                    <a:gd name="T6" fmla="*/ 190 w 688"/>
                    <a:gd name="T7" fmla="*/ 88 h 255"/>
                    <a:gd name="T8" fmla="*/ 205 w 688"/>
                    <a:gd name="T9" fmla="*/ 85 h 255"/>
                    <a:gd name="T10" fmla="*/ 224 w 688"/>
                    <a:gd name="T11" fmla="*/ 79 h 255"/>
                    <a:gd name="T12" fmla="*/ 235 w 688"/>
                    <a:gd name="T13" fmla="*/ 82 h 255"/>
                    <a:gd name="T14" fmla="*/ 213 w 688"/>
                    <a:gd name="T15" fmla="*/ 101 h 255"/>
                    <a:gd name="T16" fmla="*/ 201 w 688"/>
                    <a:gd name="T17" fmla="*/ 118 h 255"/>
                    <a:gd name="T18" fmla="*/ 193 w 688"/>
                    <a:gd name="T19" fmla="*/ 130 h 255"/>
                    <a:gd name="T20" fmla="*/ 175 w 688"/>
                    <a:gd name="T21" fmla="*/ 139 h 255"/>
                    <a:gd name="T22" fmla="*/ 154 w 688"/>
                    <a:gd name="T23" fmla="*/ 147 h 255"/>
                    <a:gd name="T24" fmla="*/ 130 w 688"/>
                    <a:gd name="T25" fmla="*/ 152 h 255"/>
                    <a:gd name="T26" fmla="*/ 99 w 688"/>
                    <a:gd name="T27" fmla="*/ 152 h 255"/>
                    <a:gd name="T28" fmla="*/ 62 w 688"/>
                    <a:gd name="T29" fmla="*/ 147 h 255"/>
                    <a:gd name="T30" fmla="*/ 16 w 688"/>
                    <a:gd name="T31" fmla="*/ 135 h 255"/>
                    <a:gd name="T32" fmla="*/ 0 w 688"/>
                    <a:gd name="T33" fmla="*/ 120 h 255"/>
                    <a:gd name="T34" fmla="*/ 5 w 688"/>
                    <a:gd name="T35" fmla="*/ 82 h 255"/>
                    <a:gd name="T36" fmla="*/ 26 w 688"/>
                    <a:gd name="T37" fmla="*/ 30 h 255"/>
                    <a:gd name="T38" fmla="*/ 61 w 688"/>
                    <a:gd name="T39" fmla="*/ 7 h 255"/>
                    <a:gd name="T40" fmla="*/ 99 w 688"/>
                    <a:gd name="T41" fmla="*/ 0 h 255"/>
                    <a:gd name="T42" fmla="*/ 282 w 688"/>
                    <a:gd name="T43" fmla="*/ 64 h 255"/>
                    <a:gd name="T44" fmla="*/ 250 w 688"/>
                    <a:gd name="T45" fmla="*/ 75 h 255"/>
                    <a:gd name="T46" fmla="*/ 223 w 688"/>
                    <a:gd name="T47" fmla="*/ 91 h 255"/>
                    <a:gd name="T48" fmla="*/ 203 w 688"/>
                    <a:gd name="T49" fmla="*/ 115 h 255"/>
                    <a:gd name="T50" fmla="*/ 190 w 688"/>
                    <a:gd name="T51" fmla="*/ 146 h 255"/>
                    <a:gd name="T52" fmla="*/ 187 w 688"/>
                    <a:gd name="T53" fmla="*/ 186 h 255"/>
                    <a:gd name="T54" fmla="*/ 207 w 688"/>
                    <a:gd name="T55" fmla="*/ 226 h 255"/>
                    <a:gd name="T56" fmla="*/ 255 w 688"/>
                    <a:gd name="T57" fmla="*/ 246 h 255"/>
                    <a:gd name="T58" fmla="*/ 304 w 688"/>
                    <a:gd name="T59" fmla="*/ 254 h 255"/>
                    <a:gd name="T60" fmla="*/ 354 w 688"/>
                    <a:gd name="T61" fmla="*/ 252 h 255"/>
                    <a:gd name="T62" fmla="*/ 404 w 688"/>
                    <a:gd name="T63" fmla="*/ 242 h 255"/>
                    <a:gd name="T64" fmla="*/ 454 w 688"/>
                    <a:gd name="T65" fmla="*/ 226 h 255"/>
                    <a:gd name="T66" fmla="*/ 503 w 688"/>
                    <a:gd name="T67" fmla="*/ 205 h 255"/>
                    <a:gd name="T68" fmla="*/ 530 w 688"/>
                    <a:gd name="T69" fmla="*/ 205 h 255"/>
                    <a:gd name="T70" fmla="*/ 561 w 688"/>
                    <a:gd name="T71" fmla="*/ 201 h 255"/>
                    <a:gd name="T72" fmla="*/ 591 w 688"/>
                    <a:gd name="T73" fmla="*/ 193 h 255"/>
                    <a:gd name="T74" fmla="*/ 621 w 688"/>
                    <a:gd name="T75" fmla="*/ 183 h 255"/>
                    <a:gd name="T76" fmla="*/ 650 w 688"/>
                    <a:gd name="T77" fmla="*/ 169 h 255"/>
                    <a:gd name="T78" fmla="*/ 674 w 688"/>
                    <a:gd name="T79" fmla="*/ 153 h 255"/>
                    <a:gd name="T80" fmla="*/ 686 w 688"/>
                    <a:gd name="T81" fmla="*/ 136 h 255"/>
                    <a:gd name="T82" fmla="*/ 687 w 688"/>
                    <a:gd name="T83" fmla="*/ 117 h 255"/>
                    <a:gd name="T84" fmla="*/ 684 w 688"/>
                    <a:gd name="T85" fmla="*/ 97 h 255"/>
                    <a:gd name="T86" fmla="*/ 669 w 688"/>
                    <a:gd name="T87" fmla="*/ 100 h 255"/>
                    <a:gd name="T88" fmla="*/ 641 w 688"/>
                    <a:gd name="T89" fmla="*/ 125 h 255"/>
                    <a:gd name="T90" fmla="*/ 614 w 688"/>
                    <a:gd name="T91" fmla="*/ 139 h 255"/>
                    <a:gd name="T92" fmla="*/ 587 w 688"/>
                    <a:gd name="T93" fmla="*/ 147 h 255"/>
                    <a:gd name="T94" fmla="*/ 560 w 688"/>
                    <a:gd name="T95" fmla="*/ 150 h 255"/>
                    <a:gd name="T96" fmla="*/ 532 w 688"/>
                    <a:gd name="T97" fmla="*/ 151 h 255"/>
                    <a:gd name="T98" fmla="*/ 504 w 688"/>
                    <a:gd name="T99" fmla="*/ 153 h 255"/>
                    <a:gd name="T100" fmla="*/ 497 w 688"/>
                    <a:gd name="T101" fmla="*/ 155 h 255"/>
                    <a:gd name="T102" fmla="*/ 485 w 688"/>
                    <a:gd name="T103" fmla="*/ 160 h 255"/>
                    <a:gd name="T104" fmla="*/ 469 w 688"/>
                    <a:gd name="T105" fmla="*/ 167 h 255"/>
                    <a:gd name="T106" fmla="*/ 448 w 688"/>
                    <a:gd name="T107" fmla="*/ 174 h 255"/>
                    <a:gd name="T108" fmla="*/ 425 w 688"/>
                    <a:gd name="T109" fmla="*/ 180 h 255"/>
                    <a:gd name="T110" fmla="*/ 397 w 688"/>
                    <a:gd name="T111" fmla="*/ 183 h 255"/>
                    <a:gd name="T112" fmla="*/ 374 w 688"/>
                    <a:gd name="T113" fmla="*/ 156 h 255"/>
                    <a:gd name="T114" fmla="*/ 352 w 688"/>
                    <a:gd name="T115" fmla="*/ 108 h 255"/>
                    <a:gd name="T116" fmla="*/ 326 w 688"/>
                    <a:gd name="T117" fmla="*/ 7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688" h="255">
                      <a:moveTo>
                        <a:pt x="99" y="0"/>
                      </a:moveTo>
                      <a:lnTo>
                        <a:pt x="105" y="2"/>
                      </a:lnTo>
                      <a:lnTo>
                        <a:pt x="110" y="5"/>
                      </a:lnTo>
                      <a:lnTo>
                        <a:pt x="115" y="8"/>
                      </a:lnTo>
                      <a:lnTo>
                        <a:pt x="121" y="12"/>
                      </a:lnTo>
                      <a:lnTo>
                        <a:pt x="127" y="17"/>
                      </a:lnTo>
                      <a:lnTo>
                        <a:pt x="132" y="22"/>
                      </a:lnTo>
                      <a:lnTo>
                        <a:pt x="138" y="28"/>
                      </a:lnTo>
                      <a:lnTo>
                        <a:pt x="143" y="34"/>
                      </a:lnTo>
                      <a:lnTo>
                        <a:pt x="149" y="40"/>
                      </a:lnTo>
                      <a:lnTo>
                        <a:pt x="154" y="47"/>
                      </a:lnTo>
                      <a:lnTo>
                        <a:pt x="159" y="54"/>
                      </a:lnTo>
                      <a:lnTo>
                        <a:pt x="163" y="61"/>
                      </a:lnTo>
                      <a:lnTo>
                        <a:pt x="168" y="68"/>
                      </a:lnTo>
                      <a:lnTo>
                        <a:pt x="171" y="75"/>
                      </a:lnTo>
                      <a:lnTo>
                        <a:pt x="174" y="82"/>
                      </a:lnTo>
                      <a:lnTo>
                        <a:pt x="176" y="89"/>
                      </a:lnTo>
                      <a:lnTo>
                        <a:pt x="182" y="89"/>
                      </a:lnTo>
                      <a:lnTo>
                        <a:pt x="186" y="89"/>
                      </a:lnTo>
                      <a:lnTo>
                        <a:pt x="190" y="88"/>
                      </a:lnTo>
                      <a:lnTo>
                        <a:pt x="194" y="88"/>
                      </a:lnTo>
                      <a:lnTo>
                        <a:pt x="197" y="87"/>
                      </a:lnTo>
                      <a:lnTo>
                        <a:pt x="200" y="86"/>
                      </a:lnTo>
                      <a:lnTo>
                        <a:pt x="202" y="86"/>
                      </a:lnTo>
                      <a:lnTo>
                        <a:pt x="205" y="85"/>
                      </a:lnTo>
                      <a:lnTo>
                        <a:pt x="208" y="84"/>
                      </a:lnTo>
                      <a:lnTo>
                        <a:pt x="211" y="83"/>
                      </a:lnTo>
                      <a:lnTo>
                        <a:pt x="215" y="82"/>
                      </a:lnTo>
                      <a:lnTo>
                        <a:pt x="219" y="81"/>
                      </a:lnTo>
                      <a:lnTo>
                        <a:pt x="224" y="79"/>
                      </a:lnTo>
                      <a:lnTo>
                        <a:pt x="230" y="78"/>
                      </a:lnTo>
                      <a:lnTo>
                        <a:pt x="238" y="76"/>
                      </a:lnTo>
                      <a:lnTo>
                        <a:pt x="246" y="75"/>
                      </a:lnTo>
                      <a:lnTo>
                        <a:pt x="240" y="78"/>
                      </a:lnTo>
                      <a:lnTo>
                        <a:pt x="235" y="82"/>
                      </a:lnTo>
                      <a:lnTo>
                        <a:pt x="230" y="86"/>
                      </a:lnTo>
                      <a:lnTo>
                        <a:pt x="225" y="89"/>
                      </a:lnTo>
                      <a:lnTo>
                        <a:pt x="221" y="93"/>
                      </a:lnTo>
                      <a:lnTo>
                        <a:pt x="217" y="97"/>
                      </a:lnTo>
                      <a:lnTo>
                        <a:pt x="213" y="101"/>
                      </a:lnTo>
                      <a:lnTo>
                        <a:pt x="210" y="105"/>
                      </a:lnTo>
                      <a:lnTo>
                        <a:pt x="208" y="108"/>
                      </a:lnTo>
                      <a:lnTo>
                        <a:pt x="205" y="112"/>
                      </a:lnTo>
                      <a:lnTo>
                        <a:pt x="203" y="115"/>
                      </a:lnTo>
                      <a:lnTo>
                        <a:pt x="201" y="118"/>
                      </a:lnTo>
                      <a:lnTo>
                        <a:pt x="200" y="121"/>
                      </a:lnTo>
                      <a:lnTo>
                        <a:pt x="198" y="123"/>
                      </a:lnTo>
                      <a:lnTo>
                        <a:pt x="197" y="126"/>
                      </a:lnTo>
                      <a:lnTo>
                        <a:pt x="196" y="128"/>
                      </a:lnTo>
                      <a:lnTo>
                        <a:pt x="193" y="130"/>
                      </a:lnTo>
                      <a:lnTo>
                        <a:pt x="189" y="132"/>
                      </a:lnTo>
                      <a:lnTo>
                        <a:pt x="185" y="133"/>
                      </a:lnTo>
                      <a:lnTo>
                        <a:pt x="182" y="135"/>
                      </a:lnTo>
                      <a:lnTo>
                        <a:pt x="178" y="137"/>
                      </a:lnTo>
                      <a:lnTo>
                        <a:pt x="175" y="139"/>
                      </a:lnTo>
                      <a:lnTo>
                        <a:pt x="171" y="140"/>
                      </a:lnTo>
                      <a:lnTo>
                        <a:pt x="166" y="142"/>
                      </a:lnTo>
                      <a:lnTo>
                        <a:pt x="162" y="144"/>
                      </a:lnTo>
                      <a:lnTo>
                        <a:pt x="158" y="145"/>
                      </a:lnTo>
                      <a:lnTo>
                        <a:pt x="154" y="147"/>
                      </a:lnTo>
                      <a:lnTo>
                        <a:pt x="149" y="148"/>
                      </a:lnTo>
                      <a:lnTo>
                        <a:pt x="145" y="149"/>
                      </a:lnTo>
                      <a:lnTo>
                        <a:pt x="140" y="150"/>
                      </a:lnTo>
                      <a:lnTo>
                        <a:pt x="134" y="151"/>
                      </a:lnTo>
                      <a:lnTo>
                        <a:pt x="130" y="152"/>
                      </a:lnTo>
                      <a:lnTo>
                        <a:pt x="124" y="152"/>
                      </a:lnTo>
                      <a:lnTo>
                        <a:pt x="118" y="153"/>
                      </a:lnTo>
                      <a:lnTo>
                        <a:pt x="112" y="153"/>
                      </a:lnTo>
                      <a:lnTo>
                        <a:pt x="106" y="153"/>
                      </a:lnTo>
                      <a:lnTo>
                        <a:pt x="99" y="152"/>
                      </a:lnTo>
                      <a:lnTo>
                        <a:pt x="92" y="152"/>
                      </a:lnTo>
                      <a:lnTo>
                        <a:pt x="86" y="151"/>
                      </a:lnTo>
                      <a:lnTo>
                        <a:pt x="78" y="150"/>
                      </a:lnTo>
                      <a:lnTo>
                        <a:pt x="70" y="149"/>
                      </a:lnTo>
                      <a:lnTo>
                        <a:pt x="62" y="147"/>
                      </a:lnTo>
                      <a:lnTo>
                        <a:pt x="54" y="146"/>
                      </a:lnTo>
                      <a:lnTo>
                        <a:pt x="45" y="144"/>
                      </a:lnTo>
                      <a:lnTo>
                        <a:pt x="35" y="141"/>
                      </a:lnTo>
                      <a:lnTo>
                        <a:pt x="26" y="138"/>
                      </a:lnTo>
                      <a:lnTo>
                        <a:pt x="16" y="135"/>
                      </a:lnTo>
                      <a:lnTo>
                        <a:pt x="6" y="132"/>
                      </a:lnTo>
                      <a:lnTo>
                        <a:pt x="3" y="131"/>
                      </a:lnTo>
                      <a:lnTo>
                        <a:pt x="1" y="129"/>
                      </a:lnTo>
                      <a:lnTo>
                        <a:pt x="0" y="125"/>
                      </a:lnTo>
                      <a:lnTo>
                        <a:pt x="0" y="120"/>
                      </a:lnTo>
                      <a:lnTo>
                        <a:pt x="2" y="115"/>
                      </a:lnTo>
                      <a:lnTo>
                        <a:pt x="3" y="109"/>
                      </a:lnTo>
                      <a:lnTo>
                        <a:pt x="4" y="103"/>
                      </a:lnTo>
                      <a:lnTo>
                        <a:pt x="4" y="98"/>
                      </a:lnTo>
                      <a:lnTo>
                        <a:pt x="5" y="82"/>
                      </a:lnTo>
                      <a:lnTo>
                        <a:pt x="7" y="69"/>
                      </a:lnTo>
                      <a:lnTo>
                        <a:pt x="11" y="57"/>
                      </a:lnTo>
                      <a:lnTo>
                        <a:pt x="15" y="47"/>
                      </a:lnTo>
                      <a:lnTo>
                        <a:pt x="20" y="38"/>
                      </a:lnTo>
                      <a:lnTo>
                        <a:pt x="26" y="30"/>
                      </a:lnTo>
                      <a:lnTo>
                        <a:pt x="32" y="24"/>
                      </a:lnTo>
                      <a:lnTo>
                        <a:pt x="38" y="18"/>
                      </a:lnTo>
                      <a:lnTo>
                        <a:pt x="45" y="14"/>
                      </a:lnTo>
                      <a:lnTo>
                        <a:pt x="53" y="10"/>
                      </a:lnTo>
                      <a:lnTo>
                        <a:pt x="61" y="7"/>
                      </a:lnTo>
                      <a:lnTo>
                        <a:pt x="68" y="5"/>
                      </a:lnTo>
                      <a:lnTo>
                        <a:pt x="76" y="3"/>
                      </a:lnTo>
                      <a:lnTo>
                        <a:pt x="83" y="2"/>
                      </a:lnTo>
                      <a:lnTo>
                        <a:pt x="92" y="1"/>
                      </a:lnTo>
                      <a:lnTo>
                        <a:pt x="99" y="0"/>
                      </a:lnTo>
                      <a:lnTo>
                        <a:pt x="311" y="60"/>
                      </a:lnTo>
                      <a:lnTo>
                        <a:pt x="303" y="60"/>
                      </a:lnTo>
                      <a:lnTo>
                        <a:pt x="296" y="61"/>
                      </a:lnTo>
                      <a:lnTo>
                        <a:pt x="289" y="63"/>
                      </a:lnTo>
                      <a:lnTo>
                        <a:pt x="282" y="64"/>
                      </a:lnTo>
                      <a:lnTo>
                        <a:pt x="275" y="66"/>
                      </a:lnTo>
                      <a:lnTo>
                        <a:pt x="269" y="68"/>
                      </a:lnTo>
                      <a:lnTo>
                        <a:pt x="262" y="70"/>
                      </a:lnTo>
                      <a:lnTo>
                        <a:pt x="256" y="72"/>
                      </a:lnTo>
                      <a:lnTo>
                        <a:pt x="250" y="75"/>
                      </a:lnTo>
                      <a:lnTo>
                        <a:pt x="244" y="77"/>
                      </a:lnTo>
                      <a:lnTo>
                        <a:pt x="238" y="81"/>
                      </a:lnTo>
                      <a:lnTo>
                        <a:pt x="233" y="84"/>
                      </a:lnTo>
                      <a:lnTo>
                        <a:pt x="228" y="88"/>
                      </a:lnTo>
                      <a:lnTo>
                        <a:pt x="223" y="91"/>
                      </a:lnTo>
                      <a:lnTo>
                        <a:pt x="219" y="96"/>
                      </a:lnTo>
                      <a:lnTo>
                        <a:pt x="214" y="100"/>
                      </a:lnTo>
                      <a:lnTo>
                        <a:pt x="210" y="105"/>
                      </a:lnTo>
                      <a:lnTo>
                        <a:pt x="206" y="110"/>
                      </a:lnTo>
                      <a:lnTo>
                        <a:pt x="203" y="115"/>
                      </a:lnTo>
                      <a:lnTo>
                        <a:pt x="200" y="121"/>
                      </a:lnTo>
                      <a:lnTo>
                        <a:pt x="197" y="127"/>
                      </a:lnTo>
                      <a:lnTo>
                        <a:pt x="194" y="133"/>
                      </a:lnTo>
                      <a:lnTo>
                        <a:pt x="192" y="140"/>
                      </a:lnTo>
                      <a:lnTo>
                        <a:pt x="190" y="146"/>
                      </a:lnTo>
                      <a:lnTo>
                        <a:pt x="189" y="154"/>
                      </a:lnTo>
                      <a:lnTo>
                        <a:pt x="188" y="161"/>
                      </a:lnTo>
                      <a:lnTo>
                        <a:pt x="187" y="169"/>
                      </a:lnTo>
                      <a:lnTo>
                        <a:pt x="187" y="177"/>
                      </a:lnTo>
                      <a:lnTo>
                        <a:pt x="187" y="186"/>
                      </a:lnTo>
                      <a:lnTo>
                        <a:pt x="187" y="195"/>
                      </a:lnTo>
                      <a:lnTo>
                        <a:pt x="187" y="204"/>
                      </a:lnTo>
                      <a:lnTo>
                        <a:pt x="189" y="214"/>
                      </a:lnTo>
                      <a:lnTo>
                        <a:pt x="198" y="220"/>
                      </a:lnTo>
                      <a:lnTo>
                        <a:pt x="207" y="226"/>
                      </a:lnTo>
                      <a:lnTo>
                        <a:pt x="217" y="231"/>
                      </a:lnTo>
                      <a:lnTo>
                        <a:pt x="226" y="235"/>
                      </a:lnTo>
                      <a:lnTo>
                        <a:pt x="236" y="239"/>
                      </a:lnTo>
                      <a:lnTo>
                        <a:pt x="246" y="242"/>
                      </a:lnTo>
                      <a:lnTo>
                        <a:pt x="255" y="246"/>
                      </a:lnTo>
                      <a:lnTo>
                        <a:pt x="265" y="248"/>
                      </a:lnTo>
                      <a:lnTo>
                        <a:pt x="275" y="250"/>
                      </a:lnTo>
                      <a:lnTo>
                        <a:pt x="285" y="252"/>
                      </a:lnTo>
                      <a:lnTo>
                        <a:pt x="295" y="253"/>
                      </a:lnTo>
                      <a:lnTo>
                        <a:pt x="304" y="254"/>
                      </a:lnTo>
                      <a:lnTo>
                        <a:pt x="314" y="254"/>
                      </a:lnTo>
                      <a:lnTo>
                        <a:pt x="324" y="254"/>
                      </a:lnTo>
                      <a:lnTo>
                        <a:pt x="334" y="254"/>
                      </a:lnTo>
                      <a:lnTo>
                        <a:pt x="344" y="253"/>
                      </a:lnTo>
                      <a:lnTo>
                        <a:pt x="354" y="252"/>
                      </a:lnTo>
                      <a:lnTo>
                        <a:pt x="364" y="250"/>
                      </a:lnTo>
                      <a:lnTo>
                        <a:pt x="374" y="249"/>
                      </a:lnTo>
                      <a:lnTo>
                        <a:pt x="384" y="246"/>
                      </a:lnTo>
                      <a:lnTo>
                        <a:pt x="394" y="244"/>
                      </a:lnTo>
                      <a:lnTo>
                        <a:pt x="404" y="242"/>
                      </a:lnTo>
                      <a:lnTo>
                        <a:pt x="414" y="239"/>
                      </a:lnTo>
                      <a:lnTo>
                        <a:pt x="424" y="236"/>
                      </a:lnTo>
                      <a:lnTo>
                        <a:pt x="434" y="233"/>
                      </a:lnTo>
                      <a:lnTo>
                        <a:pt x="444" y="229"/>
                      </a:lnTo>
                      <a:lnTo>
                        <a:pt x="454" y="226"/>
                      </a:lnTo>
                      <a:lnTo>
                        <a:pt x="463" y="222"/>
                      </a:lnTo>
                      <a:lnTo>
                        <a:pt x="473" y="218"/>
                      </a:lnTo>
                      <a:lnTo>
                        <a:pt x="483" y="214"/>
                      </a:lnTo>
                      <a:lnTo>
                        <a:pt x="493" y="210"/>
                      </a:lnTo>
                      <a:lnTo>
                        <a:pt x="503" y="205"/>
                      </a:lnTo>
                      <a:lnTo>
                        <a:pt x="508" y="206"/>
                      </a:lnTo>
                      <a:lnTo>
                        <a:pt x="513" y="206"/>
                      </a:lnTo>
                      <a:lnTo>
                        <a:pt x="519" y="205"/>
                      </a:lnTo>
                      <a:lnTo>
                        <a:pt x="525" y="205"/>
                      </a:lnTo>
                      <a:lnTo>
                        <a:pt x="530" y="205"/>
                      </a:lnTo>
                      <a:lnTo>
                        <a:pt x="536" y="204"/>
                      </a:lnTo>
                      <a:lnTo>
                        <a:pt x="542" y="204"/>
                      </a:lnTo>
                      <a:lnTo>
                        <a:pt x="548" y="203"/>
                      </a:lnTo>
                      <a:lnTo>
                        <a:pt x="555" y="202"/>
                      </a:lnTo>
                      <a:lnTo>
                        <a:pt x="561" y="201"/>
                      </a:lnTo>
                      <a:lnTo>
                        <a:pt x="567" y="200"/>
                      </a:lnTo>
                      <a:lnTo>
                        <a:pt x="573" y="198"/>
                      </a:lnTo>
                      <a:lnTo>
                        <a:pt x="579" y="197"/>
                      </a:lnTo>
                      <a:lnTo>
                        <a:pt x="585" y="195"/>
                      </a:lnTo>
                      <a:lnTo>
                        <a:pt x="591" y="193"/>
                      </a:lnTo>
                      <a:lnTo>
                        <a:pt x="597" y="191"/>
                      </a:lnTo>
                      <a:lnTo>
                        <a:pt x="603" y="189"/>
                      </a:lnTo>
                      <a:lnTo>
                        <a:pt x="609" y="187"/>
                      </a:lnTo>
                      <a:lnTo>
                        <a:pt x="615" y="185"/>
                      </a:lnTo>
                      <a:lnTo>
                        <a:pt x="621" y="183"/>
                      </a:lnTo>
                      <a:lnTo>
                        <a:pt x="627" y="180"/>
                      </a:lnTo>
                      <a:lnTo>
                        <a:pt x="633" y="178"/>
                      </a:lnTo>
                      <a:lnTo>
                        <a:pt x="639" y="175"/>
                      </a:lnTo>
                      <a:lnTo>
                        <a:pt x="644" y="172"/>
                      </a:lnTo>
                      <a:lnTo>
                        <a:pt x="650" y="169"/>
                      </a:lnTo>
                      <a:lnTo>
                        <a:pt x="655" y="166"/>
                      </a:lnTo>
                      <a:lnTo>
                        <a:pt x="659" y="163"/>
                      </a:lnTo>
                      <a:lnTo>
                        <a:pt x="665" y="160"/>
                      </a:lnTo>
                      <a:lnTo>
                        <a:pt x="669" y="156"/>
                      </a:lnTo>
                      <a:lnTo>
                        <a:pt x="674" y="153"/>
                      </a:lnTo>
                      <a:lnTo>
                        <a:pt x="678" y="149"/>
                      </a:lnTo>
                      <a:lnTo>
                        <a:pt x="682" y="146"/>
                      </a:lnTo>
                      <a:lnTo>
                        <a:pt x="684" y="143"/>
                      </a:lnTo>
                      <a:lnTo>
                        <a:pt x="684" y="140"/>
                      </a:lnTo>
                      <a:lnTo>
                        <a:pt x="686" y="136"/>
                      </a:lnTo>
                      <a:lnTo>
                        <a:pt x="687" y="133"/>
                      </a:lnTo>
                      <a:lnTo>
                        <a:pt x="687" y="129"/>
                      </a:lnTo>
                      <a:lnTo>
                        <a:pt x="687" y="125"/>
                      </a:lnTo>
                      <a:lnTo>
                        <a:pt x="687" y="121"/>
                      </a:lnTo>
                      <a:lnTo>
                        <a:pt x="687" y="117"/>
                      </a:lnTo>
                      <a:lnTo>
                        <a:pt x="687" y="113"/>
                      </a:lnTo>
                      <a:lnTo>
                        <a:pt x="687" y="109"/>
                      </a:lnTo>
                      <a:lnTo>
                        <a:pt x="686" y="105"/>
                      </a:lnTo>
                      <a:lnTo>
                        <a:pt x="685" y="101"/>
                      </a:lnTo>
                      <a:lnTo>
                        <a:pt x="684" y="97"/>
                      </a:lnTo>
                      <a:lnTo>
                        <a:pt x="683" y="94"/>
                      </a:lnTo>
                      <a:lnTo>
                        <a:pt x="681" y="90"/>
                      </a:lnTo>
                      <a:lnTo>
                        <a:pt x="680" y="87"/>
                      </a:lnTo>
                      <a:lnTo>
                        <a:pt x="675" y="94"/>
                      </a:lnTo>
                      <a:lnTo>
                        <a:pt x="669" y="100"/>
                      </a:lnTo>
                      <a:lnTo>
                        <a:pt x="663" y="106"/>
                      </a:lnTo>
                      <a:lnTo>
                        <a:pt x="657" y="111"/>
                      </a:lnTo>
                      <a:lnTo>
                        <a:pt x="652" y="116"/>
                      </a:lnTo>
                      <a:lnTo>
                        <a:pt x="646" y="121"/>
                      </a:lnTo>
                      <a:lnTo>
                        <a:pt x="641" y="125"/>
                      </a:lnTo>
                      <a:lnTo>
                        <a:pt x="635" y="128"/>
                      </a:lnTo>
                      <a:lnTo>
                        <a:pt x="630" y="132"/>
                      </a:lnTo>
                      <a:lnTo>
                        <a:pt x="624" y="134"/>
                      </a:lnTo>
                      <a:lnTo>
                        <a:pt x="619" y="137"/>
                      </a:lnTo>
                      <a:lnTo>
                        <a:pt x="614" y="139"/>
                      </a:lnTo>
                      <a:lnTo>
                        <a:pt x="608" y="141"/>
                      </a:lnTo>
                      <a:lnTo>
                        <a:pt x="603" y="143"/>
                      </a:lnTo>
                      <a:lnTo>
                        <a:pt x="598" y="145"/>
                      </a:lnTo>
                      <a:lnTo>
                        <a:pt x="593" y="146"/>
                      </a:lnTo>
                      <a:lnTo>
                        <a:pt x="587" y="147"/>
                      </a:lnTo>
                      <a:lnTo>
                        <a:pt x="582" y="148"/>
                      </a:lnTo>
                      <a:lnTo>
                        <a:pt x="576" y="149"/>
                      </a:lnTo>
                      <a:lnTo>
                        <a:pt x="570" y="149"/>
                      </a:lnTo>
                      <a:lnTo>
                        <a:pt x="565" y="150"/>
                      </a:lnTo>
                      <a:lnTo>
                        <a:pt x="560" y="150"/>
                      </a:lnTo>
                      <a:lnTo>
                        <a:pt x="555" y="151"/>
                      </a:lnTo>
                      <a:lnTo>
                        <a:pt x="549" y="151"/>
                      </a:lnTo>
                      <a:lnTo>
                        <a:pt x="544" y="151"/>
                      </a:lnTo>
                      <a:lnTo>
                        <a:pt x="538" y="151"/>
                      </a:lnTo>
                      <a:lnTo>
                        <a:pt x="532" y="151"/>
                      </a:lnTo>
                      <a:lnTo>
                        <a:pt x="527" y="152"/>
                      </a:lnTo>
                      <a:lnTo>
                        <a:pt x="521" y="152"/>
                      </a:lnTo>
                      <a:lnTo>
                        <a:pt x="516" y="152"/>
                      </a:lnTo>
                      <a:lnTo>
                        <a:pt x="510" y="153"/>
                      </a:lnTo>
                      <a:lnTo>
                        <a:pt x="504" y="153"/>
                      </a:lnTo>
                      <a:lnTo>
                        <a:pt x="503" y="153"/>
                      </a:lnTo>
                      <a:lnTo>
                        <a:pt x="502" y="153"/>
                      </a:lnTo>
                      <a:lnTo>
                        <a:pt x="500" y="154"/>
                      </a:lnTo>
                      <a:lnTo>
                        <a:pt x="498" y="154"/>
                      </a:lnTo>
                      <a:lnTo>
                        <a:pt x="497" y="155"/>
                      </a:lnTo>
                      <a:lnTo>
                        <a:pt x="494" y="156"/>
                      </a:lnTo>
                      <a:lnTo>
                        <a:pt x="492" y="157"/>
                      </a:lnTo>
                      <a:lnTo>
                        <a:pt x="490" y="158"/>
                      </a:lnTo>
                      <a:lnTo>
                        <a:pt x="487" y="159"/>
                      </a:lnTo>
                      <a:lnTo>
                        <a:pt x="485" y="160"/>
                      </a:lnTo>
                      <a:lnTo>
                        <a:pt x="482" y="162"/>
                      </a:lnTo>
                      <a:lnTo>
                        <a:pt x="479" y="163"/>
                      </a:lnTo>
                      <a:lnTo>
                        <a:pt x="475" y="164"/>
                      </a:lnTo>
                      <a:lnTo>
                        <a:pt x="472" y="166"/>
                      </a:lnTo>
                      <a:lnTo>
                        <a:pt x="469" y="167"/>
                      </a:lnTo>
                      <a:lnTo>
                        <a:pt x="465" y="169"/>
                      </a:lnTo>
                      <a:lnTo>
                        <a:pt x="461" y="170"/>
                      </a:lnTo>
                      <a:lnTo>
                        <a:pt x="457" y="172"/>
                      </a:lnTo>
                      <a:lnTo>
                        <a:pt x="453" y="173"/>
                      </a:lnTo>
                      <a:lnTo>
                        <a:pt x="448" y="174"/>
                      </a:lnTo>
                      <a:lnTo>
                        <a:pt x="444" y="176"/>
                      </a:lnTo>
                      <a:lnTo>
                        <a:pt x="439" y="177"/>
                      </a:lnTo>
                      <a:lnTo>
                        <a:pt x="434" y="178"/>
                      </a:lnTo>
                      <a:lnTo>
                        <a:pt x="430" y="179"/>
                      </a:lnTo>
                      <a:lnTo>
                        <a:pt x="425" y="180"/>
                      </a:lnTo>
                      <a:lnTo>
                        <a:pt x="419" y="181"/>
                      </a:lnTo>
                      <a:lnTo>
                        <a:pt x="414" y="182"/>
                      </a:lnTo>
                      <a:lnTo>
                        <a:pt x="409" y="183"/>
                      </a:lnTo>
                      <a:lnTo>
                        <a:pt x="403" y="183"/>
                      </a:lnTo>
                      <a:lnTo>
                        <a:pt x="397" y="183"/>
                      </a:lnTo>
                      <a:lnTo>
                        <a:pt x="391" y="184"/>
                      </a:lnTo>
                      <a:lnTo>
                        <a:pt x="385" y="184"/>
                      </a:lnTo>
                      <a:lnTo>
                        <a:pt x="382" y="175"/>
                      </a:lnTo>
                      <a:lnTo>
                        <a:pt x="378" y="165"/>
                      </a:lnTo>
                      <a:lnTo>
                        <a:pt x="374" y="156"/>
                      </a:lnTo>
                      <a:lnTo>
                        <a:pt x="371" y="146"/>
                      </a:lnTo>
                      <a:lnTo>
                        <a:pt x="366" y="136"/>
                      </a:lnTo>
                      <a:lnTo>
                        <a:pt x="361" y="126"/>
                      </a:lnTo>
                      <a:lnTo>
                        <a:pt x="356" y="117"/>
                      </a:lnTo>
                      <a:lnTo>
                        <a:pt x="352" y="108"/>
                      </a:lnTo>
                      <a:lnTo>
                        <a:pt x="346" y="99"/>
                      </a:lnTo>
                      <a:lnTo>
                        <a:pt x="342" y="91"/>
                      </a:lnTo>
                      <a:lnTo>
                        <a:pt x="336" y="83"/>
                      </a:lnTo>
                      <a:lnTo>
                        <a:pt x="331" y="76"/>
                      </a:lnTo>
                      <a:lnTo>
                        <a:pt x="326" y="70"/>
                      </a:lnTo>
                      <a:lnTo>
                        <a:pt x="320" y="66"/>
                      </a:lnTo>
                      <a:lnTo>
                        <a:pt x="316" y="62"/>
                      </a:lnTo>
                      <a:lnTo>
                        <a:pt x="311" y="60"/>
                      </a:lnTo>
                      <a:lnTo>
                        <a:pt x="99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65" name="Freeform 397">
                  <a:extLst>
                    <a:ext uri="{FF2B5EF4-FFF2-40B4-BE49-F238E27FC236}">
                      <a16:creationId xmlns:a16="http://schemas.microsoft.com/office/drawing/2014/main" id="{53A3E98D-7780-044C-81AE-6B1BD7309C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15" y="3349"/>
                  <a:ext cx="83" cy="101"/>
                </a:xfrm>
                <a:custGeom>
                  <a:avLst/>
                  <a:gdLst>
                    <a:gd name="T0" fmla="*/ 78 w 83"/>
                    <a:gd name="T1" fmla="*/ 100 h 101"/>
                    <a:gd name="T2" fmla="*/ 74 w 83"/>
                    <a:gd name="T3" fmla="*/ 96 h 101"/>
                    <a:gd name="T4" fmla="*/ 72 w 83"/>
                    <a:gd name="T5" fmla="*/ 90 h 101"/>
                    <a:gd name="T6" fmla="*/ 69 w 83"/>
                    <a:gd name="T7" fmla="*/ 83 h 101"/>
                    <a:gd name="T8" fmla="*/ 65 w 83"/>
                    <a:gd name="T9" fmla="*/ 76 h 101"/>
                    <a:gd name="T10" fmla="*/ 61 w 83"/>
                    <a:gd name="T11" fmla="*/ 69 h 101"/>
                    <a:gd name="T12" fmla="*/ 58 w 83"/>
                    <a:gd name="T13" fmla="*/ 62 h 101"/>
                    <a:gd name="T14" fmla="*/ 52 w 83"/>
                    <a:gd name="T15" fmla="*/ 55 h 101"/>
                    <a:gd name="T16" fmla="*/ 48 w 83"/>
                    <a:gd name="T17" fmla="*/ 49 h 101"/>
                    <a:gd name="T18" fmla="*/ 43 w 83"/>
                    <a:gd name="T19" fmla="*/ 42 h 101"/>
                    <a:gd name="T20" fmla="*/ 37 w 83"/>
                    <a:gd name="T21" fmla="*/ 37 h 101"/>
                    <a:gd name="T22" fmla="*/ 31 w 83"/>
                    <a:gd name="T23" fmla="*/ 31 h 101"/>
                    <a:gd name="T24" fmla="*/ 26 w 83"/>
                    <a:gd name="T25" fmla="*/ 26 h 101"/>
                    <a:gd name="T26" fmla="*/ 20 w 83"/>
                    <a:gd name="T27" fmla="*/ 22 h 101"/>
                    <a:gd name="T28" fmla="*/ 14 w 83"/>
                    <a:gd name="T29" fmla="*/ 18 h 101"/>
                    <a:gd name="T30" fmla="*/ 10 w 83"/>
                    <a:gd name="T31" fmla="*/ 14 h 101"/>
                    <a:gd name="T32" fmla="*/ 5 w 83"/>
                    <a:gd name="T33" fmla="*/ 12 h 101"/>
                    <a:gd name="T34" fmla="*/ 0 w 83"/>
                    <a:gd name="T35" fmla="*/ 10 h 101"/>
                    <a:gd name="T36" fmla="*/ 2 w 83"/>
                    <a:gd name="T37" fmla="*/ 0 h 101"/>
                    <a:gd name="T38" fmla="*/ 7 w 83"/>
                    <a:gd name="T39" fmla="*/ 2 h 101"/>
                    <a:gd name="T40" fmla="*/ 13 w 83"/>
                    <a:gd name="T41" fmla="*/ 5 h 101"/>
                    <a:gd name="T42" fmla="*/ 18 w 83"/>
                    <a:gd name="T43" fmla="*/ 9 h 101"/>
                    <a:gd name="T44" fmla="*/ 24 w 83"/>
                    <a:gd name="T45" fmla="*/ 13 h 101"/>
                    <a:gd name="T46" fmla="*/ 30 w 83"/>
                    <a:gd name="T47" fmla="*/ 18 h 101"/>
                    <a:gd name="T48" fmla="*/ 36 w 83"/>
                    <a:gd name="T49" fmla="*/ 23 h 101"/>
                    <a:gd name="T50" fmla="*/ 42 w 83"/>
                    <a:gd name="T51" fmla="*/ 29 h 101"/>
                    <a:gd name="T52" fmla="*/ 47 w 83"/>
                    <a:gd name="T53" fmla="*/ 35 h 101"/>
                    <a:gd name="T54" fmla="*/ 53 w 83"/>
                    <a:gd name="T55" fmla="*/ 41 h 101"/>
                    <a:gd name="T56" fmla="*/ 58 w 83"/>
                    <a:gd name="T57" fmla="*/ 48 h 101"/>
                    <a:gd name="T58" fmla="*/ 63 w 83"/>
                    <a:gd name="T59" fmla="*/ 55 h 101"/>
                    <a:gd name="T60" fmla="*/ 68 w 83"/>
                    <a:gd name="T61" fmla="*/ 63 h 101"/>
                    <a:gd name="T62" fmla="*/ 72 w 83"/>
                    <a:gd name="T63" fmla="*/ 70 h 101"/>
                    <a:gd name="T64" fmla="*/ 76 w 83"/>
                    <a:gd name="T65" fmla="*/ 77 h 101"/>
                    <a:gd name="T66" fmla="*/ 79 w 83"/>
                    <a:gd name="T67" fmla="*/ 85 h 101"/>
                    <a:gd name="T68" fmla="*/ 81 w 83"/>
                    <a:gd name="T69" fmla="*/ 93 h 101"/>
                    <a:gd name="T70" fmla="*/ 77 w 83"/>
                    <a:gd name="T71" fmla="*/ 89 h 101"/>
                    <a:gd name="T72" fmla="*/ 81 w 83"/>
                    <a:gd name="T73" fmla="*/ 93 h 101"/>
                    <a:gd name="T74" fmla="*/ 82 w 83"/>
                    <a:gd name="T75" fmla="*/ 95 h 101"/>
                    <a:gd name="T76" fmla="*/ 81 w 83"/>
                    <a:gd name="T77" fmla="*/ 97 h 101"/>
                    <a:gd name="T78" fmla="*/ 80 w 83"/>
                    <a:gd name="T79" fmla="*/ 98 h 101"/>
                    <a:gd name="T80" fmla="*/ 79 w 83"/>
                    <a:gd name="T81" fmla="*/ 99 h 101"/>
                    <a:gd name="T82" fmla="*/ 77 w 83"/>
                    <a:gd name="T83" fmla="*/ 99 h 101"/>
                    <a:gd name="T84" fmla="*/ 77 w 83"/>
                    <a:gd name="T85" fmla="*/ 99 h 101"/>
                    <a:gd name="T86" fmla="*/ 75 w 83"/>
                    <a:gd name="T87" fmla="*/ 98 h 101"/>
                    <a:gd name="T88" fmla="*/ 74 w 83"/>
                    <a:gd name="T89" fmla="*/ 96 h 101"/>
                    <a:gd name="T90" fmla="*/ 78 w 83"/>
                    <a:gd name="T91" fmla="*/ 100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83" h="101">
                      <a:moveTo>
                        <a:pt x="78" y="100"/>
                      </a:moveTo>
                      <a:lnTo>
                        <a:pt x="74" y="96"/>
                      </a:lnTo>
                      <a:lnTo>
                        <a:pt x="72" y="90"/>
                      </a:lnTo>
                      <a:lnTo>
                        <a:pt x="69" y="83"/>
                      </a:lnTo>
                      <a:lnTo>
                        <a:pt x="65" y="76"/>
                      </a:lnTo>
                      <a:lnTo>
                        <a:pt x="61" y="69"/>
                      </a:lnTo>
                      <a:lnTo>
                        <a:pt x="58" y="62"/>
                      </a:lnTo>
                      <a:lnTo>
                        <a:pt x="52" y="55"/>
                      </a:lnTo>
                      <a:lnTo>
                        <a:pt x="48" y="49"/>
                      </a:lnTo>
                      <a:lnTo>
                        <a:pt x="43" y="42"/>
                      </a:lnTo>
                      <a:lnTo>
                        <a:pt x="37" y="37"/>
                      </a:lnTo>
                      <a:lnTo>
                        <a:pt x="31" y="31"/>
                      </a:lnTo>
                      <a:lnTo>
                        <a:pt x="26" y="26"/>
                      </a:lnTo>
                      <a:lnTo>
                        <a:pt x="20" y="22"/>
                      </a:lnTo>
                      <a:lnTo>
                        <a:pt x="14" y="18"/>
                      </a:lnTo>
                      <a:lnTo>
                        <a:pt x="10" y="14"/>
                      </a:lnTo>
                      <a:lnTo>
                        <a:pt x="5" y="12"/>
                      </a:lnTo>
                      <a:lnTo>
                        <a:pt x="0" y="10"/>
                      </a:lnTo>
                      <a:lnTo>
                        <a:pt x="2" y="0"/>
                      </a:lnTo>
                      <a:lnTo>
                        <a:pt x="7" y="2"/>
                      </a:lnTo>
                      <a:lnTo>
                        <a:pt x="13" y="5"/>
                      </a:lnTo>
                      <a:lnTo>
                        <a:pt x="18" y="9"/>
                      </a:lnTo>
                      <a:lnTo>
                        <a:pt x="24" y="13"/>
                      </a:lnTo>
                      <a:lnTo>
                        <a:pt x="30" y="18"/>
                      </a:lnTo>
                      <a:lnTo>
                        <a:pt x="36" y="23"/>
                      </a:lnTo>
                      <a:lnTo>
                        <a:pt x="42" y="29"/>
                      </a:lnTo>
                      <a:lnTo>
                        <a:pt x="47" y="35"/>
                      </a:lnTo>
                      <a:lnTo>
                        <a:pt x="53" y="41"/>
                      </a:lnTo>
                      <a:lnTo>
                        <a:pt x="58" y="48"/>
                      </a:lnTo>
                      <a:lnTo>
                        <a:pt x="63" y="55"/>
                      </a:lnTo>
                      <a:lnTo>
                        <a:pt x="68" y="63"/>
                      </a:lnTo>
                      <a:lnTo>
                        <a:pt x="72" y="70"/>
                      </a:lnTo>
                      <a:lnTo>
                        <a:pt x="76" y="77"/>
                      </a:lnTo>
                      <a:lnTo>
                        <a:pt x="79" y="85"/>
                      </a:lnTo>
                      <a:lnTo>
                        <a:pt x="81" y="93"/>
                      </a:lnTo>
                      <a:lnTo>
                        <a:pt x="77" y="89"/>
                      </a:lnTo>
                      <a:lnTo>
                        <a:pt x="81" y="93"/>
                      </a:lnTo>
                      <a:lnTo>
                        <a:pt x="82" y="95"/>
                      </a:lnTo>
                      <a:lnTo>
                        <a:pt x="81" y="97"/>
                      </a:lnTo>
                      <a:lnTo>
                        <a:pt x="80" y="98"/>
                      </a:lnTo>
                      <a:lnTo>
                        <a:pt x="79" y="99"/>
                      </a:lnTo>
                      <a:lnTo>
                        <a:pt x="77" y="99"/>
                      </a:lnTo>
                      <a:lnTo>
                        <a:pt x="77" y="99"/>
                      </a:lnTo>
                      <a:lnTo>
                        <a:pt x="75" y="98"/>
                      </a:lnTo>
                      <a:lnTo>
                        <a:pt x="74" y="96"/>
                      </a:lnTo>
                      <a:lnTo>
                        <a:pt x="78" y="10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66" name="Freeform 398">
                  <a:extLst>
                    <a:ext uri="{FF2B5EF4-FFF2-40B4-BE49-F238E27FC236}">
                      <a16:creationId xmlns:a16="http://schemas.microsoft.com/office/drawing/2014/main" id="{314DFDDF-A10A-DFD7-DFBC-61BD552CA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93" y="3424"/>
                  <a:ext cx="75" cy="26"/>
                </a:xfrm>
                <a:custGeom>
                  <a:avLst/>
                  <a:gdLst>
                    <a:gd name="T0" fmla="*/ 69 w 75"/>
                    <a:gd name="T1" fmla="*/ 0 h 26"/>
                    <a:gd name="T2" fmla="*/ 71 w 75"/>
                    <a:gd name="T3" fmla="*/ 10 h 26"/>
                    <a:gd name="T4" fmla="*/ 62 w 75"/>
                    <a:gd name="T5" fmla="*/ 11 h 26"/>
                    <a:gd name="T6" fmla="*/ 55 w 75"/>
                    <a:gd name="T7" fmla="*/ 13 h 26"/>
                    <a:gd name="T8" fmla="*/ 49 w 75"/>
                    <a:gd name="T9" fmla="*/ 14 h 26"/>
                    <a:gd name="T10" fmla="*/ 44 w 75"/>
                    <a:gd name="T11" fmla="*/ 15 h 26"/>
                    <a:gd name="T12" fmla="*/ 40 w 75"/>
                    <a:gd name="T13" fmla="*/ 17 h 26"/>
                    <a:gd name="T14" fmla="*/ 36 w 75"/>
                    <a:gd name="T15" fmla="*/ 18 h 26"/>
                    <a:gd name="T16" fmla="*/ 33 w 75"/>
                    <a:gd name="T17" fmla="*/ 19 h 26"/>
                    <a:gd name="T18" fmla="*/ 30 w 75"/>
                    <a:gd name="T19" fmla="*/ 20 h 26"/>
                    <a:gd name="T20" fmla="*/ 27 w 75"/>
                    <a:gd name="T21" fmla="*/ 21 h 26"/>
                    <a:gd name="T22" fmla="*/ 25 w 75"/>
                    <a:gd name="T23" fmla="*/ 21 h 26"/>
                    <a:gd name="T24" fmla="*/ 22 w 75"/>
                    <a:gd name="T25" fmla="*/ 22 h 26"/>
                    <a:gd name="T26" fmla="*/ 19 w 75"/>
                    <a:gd name="T27" fmla="*/ 23 h 26"/>
                    <a:gd name="T28" fmla="*/ 15 w 75"/>
                    <a:gd name="T29" fmla="*/ 24 h 26"/>
                    <a:gd name="T30" fmla="*/ 11 w 75"/>
                    <a:gd name="T31" fmla="*/ 24 h 26"/>
                    <a:gd name="T32" fmla="*/ 6 w 75"/>
                    <a:gd name="T33" fmla="*/ 24 h 26"/>
                    <a:gd name="T34" fmla="*/ 1 w 75"/>
                    <a:gd name="T35" fmla="*/ 25 h 26"/>
                    <a:gd name="T36" fmla="*/ 0 w 75"/>
                    <a:gd name="T37" fmla="*/ 14 h 26"/>
                    <a:gd name="T38" fmla="*/ 6 w 75"/>
                    <a:gd name="T39" fmla="*/ 14 h 26"/>
                    <a:gd name="T40" fmla="*/ 10 w 75"/>
                    <a:gd name="T41" fmla="*/ 14 h 26"/>
                    <a:gd name="T42" fmla="*/ 14 w 75"/>
                    <a:gd name="T43" fmla="*/ 13 h 26"/>
                    <a:gd name="T44" fmla="*/ 17 w 75"/>
                    <a:gd name="T45" fmla="*/ 13 h 26"/>
                    <a:gd name="T46" fmla="*/ 20 w 75"/>
                    <a:gd name="T47" fmla="*/ 12 h 26"/>
                    <a:gd name="T48" fmla="*/ 23 w 75"/>
                    <a:gd name="T49" fmla="*/ 11 h 26"/>
                    <a:gd name="T50" fmla="*/ 26 w 75"/>
                    <a:gd name="T51" fmla="*/ 11 h 26"/>
                    <a:gd name="T52" fmla="*/ 28 w 75"/>
                    <a:gd name="T53" fmla="*/ 10 h 26"/>
                    <a:gd name="T54" fmla="*/ 31 w 75"/>
                    <a:gd name="T55" fmla="*/ 9 h 26"/>
                    <a:gd name="T56" fmla="*/ 35 w 75"/>
                    <a:gd name="T57" fmla="*/ 8 h 26"/>
                    <a:gd name="T58" fmla="*/ 39 w 75"/>
                    <a:gd name="T59" fmla="*/ 7 h 26"/>
                    <a:gd name="T60" fmla="*/ 42 w 75"/>
                    <a:gd name="T61" fmla="*/ 6 h 26"/>
                    <a:gd name="T62" fmla="*/ 48 w 75"/>
                    <a:gd name="T63" fmla="*/ 4 h 26"/>
                    <a:gd name="T64" fmla="*/ 55 w 75"/>
                    <a:gd name="T65" fmla="*/ 3 h 26"/>
                    <a:gd name="T66" fmla="*/ 61 w 75"/>
                    <a:gd name="T67" fmla="*/ 1 h 26"/>
                    <a:gd name="T68" fmla="*/ 70 w 75"/>
                    <a:gd name="T69" fmla="*/ 0 h 26"/>
                    <a:gd name="T70" fmla="*/ 72 w 75"/>
                    <a:gd name="T71" fmla="*/ 10 h 26"/>
                    <a:gd name="T72" fmla="*/ 70 w 75"/>
                    <a:gd name="T73" fmla="*/ 0 h 26"/>
                    <a:gd name="T74" fmla="*/ 71 w 75"/>
                    <a:gd name="T75" fmla="*/ 0 h 26"/>
                    <a:gd name="T76" fmla="*/ 73 w 75"/>
                    <a:gd name="T77" fmla="*/ 1 h 26"/>
                    <a:gd name="T78" fmla="*/ 74 w 75"/>
                    <a:gd name="T79" fmla="*/ 2 h 26"/>
                    <a:gd name="T80" fmla="*/ 74 w 75"/>
                    <a:gd name="T81" fmla="*/ 4 h 26"/>
                    <a:gd name="T82" fmla="*/ 74 w 75"/>
                    <a:gd name="T83" fmla="*/ 6 h 26"/>
                    <a:gd name="T84" fmla="*/ 74 w 75"/>
                    <a:gd name="T85" fmla="*/ 8 h 26"/>
                    <a:gd name="T86" fmla="*/ 73 w 75"/>
                    <a:gd name="T87" fmla="*/ 9 h 26"/>
                    <a:gd name="T88" fmla="*/ 71 w 75"/>
                    <a:gd name="T89" fmla="*/ 10 h 26"/>
                    <a:gd name="T90" fmla="*/ 69 w 75"/>
                    <a:gd name="T91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75" h="26">
                      <a:moveTo>
                        <a:pt x="69" y="0"/>
                      </a:moveTo>
                      <a:lnTo>
                        <a:pt x="71" y="10"/>
                      </a:lnTo>
                      <a:lnTo>
                        <a:pt x="62" y="11"/>
                      </a:lnTo>
                      <a:lnTo>
                        <a:pt x="55" y="13"/>
                      </a:lnTo>
                      <a:lnTo>
                        <a:pt x="49" y="14"/>
                      </a:lnTo>
                      <a:lnTo>
                        <a:pt x="44" y="15"/>
                      </a:lnTo>
                      <a:lnTo>
                        <a:pt x="40" y="17"/>
                      </a:lnTo>
                      <a:lnTo>
                        <a:pt x="36" y="18"/>
                      </a:lnTo>
                      <a:lnTo>
                        <a:pt x="33" y="19"/>
                      </a:lnTo>
                      <a:lnTo>
                        <a:pt x="30" y="20"/>
                      </a:lnTo>
                      <a:lnTo>
                        <a:pt x="27" y="21"/>
                      </a:lnTo>
                      <a:lnTo>
                        <a:pt x="25" y="21"/>
                      </a:lnTo>
                      <a:lnTo>
                        <a:pt x="22" y="22"/>
                      </a:lnTo>
                      <a:lnTo>
                        <a:pt x="19" y="23"/>
                      </a:lnTo>
                      <a:lnTo>
                        <a:pt x="15" y="24"/>
                      </a:lnTo>
                      <a:lnTo>
                        <a:pt x="11" y="24"/>
                      </a:lnTo>
                      <a:lnTo>
                        <a:pt x="6" y="24"/>
                      </a:lnTo>
                      <a:lnTo>
                        <a:pt x="1" y="25"/>
                      </a:lnTo>
                      <a:lnTo>
                        <a:pt x="0" y="14"/>
                      </a:lnTo>
                      <a:lnTo>
                        <a:pt x="6" y="14"/>
                      </a:lnTo>
                      <a:lnTo>
                        <a:pt x="10" y="14"/>
                      </a:lnTo>
                      <a:lnTo>
                        <a:pt x="14" y="13"/>
                      </a:lnTo>
                      <a:lnTo>
                        <a:pt x="17" y="13"/>
                      </a:lnTo>
                      <a:lnTo>
                        <a:pt x="20" y="12"/>
                      </a:lnTo>
                      <a:lnTo>
                        <a:pt x="23" y="11"/>
                      </a:lnTo>
                      <a:lnTo>
                        <a:pt x="26" y="11"/>
                      </a:lnTo>
                      <a:lnTo>
                        <a:pt x="28" y="10"/>
                      </a:lnTo>
                      <a:lnTo>
                        <a:pt x="31" y="9"/>
                      </a:lnTo>
                      <a:lnTo>
                        <a:pt x="35" y="8"/>
                      </a:lnTo>
                      <a:lnTo>
                        <a:pt x="39" y="7"/>
                      </a:lnTo>
                      <a:lnTo>
                        <a:pt x="42" y="6"/>
                      </a:lnTo>
                      <a:lnTo>
                        <a:pt x="48" y="4"/>
                      </a:lnTo>
                      <a:lnTo>
                        <a:pt x="55" y="3"/>
                      </a:lnTo>
                      <a:lnTo>
                        <a:pt x="61" y="1"/>
                      </a:lnTo>
                      <a:lnTo>
                        <a:pt x="70" y="0"/>
                      </a:lnTo>
                      <a:lnTo>
                        <a:pt x="72" y="10"/>
                      </a:lnTo>
                      <a:lnTo>
                        <a:pt x="70" y="0"/>
                      </a:lnTo>
                      <a:lnTo>
                        <a:pt x="71" y="0"/>
                      </a:lnTo>
                      <a:lnTo>
                        <a:pt x="73" y="1"/>
                      </a:lnTo>
                      <a:lnTo>
                        <a:pt x="74" y="2"/>
                      </a:lnTo>
                      <a:lnTo>
                        <a:pt x="74" y="4"/>
                      </a:lnTo>
                      <a:lnTo>
                        <a:pt x="74" y="6"/>
                      </a:lnTo>
                      <a:lnTo>
                        <a:pt x="74" y="8"/>
                      </a:lnTo>
                      <a:lnTo>
                        <a:pt x="73" y="9"/>
                      </a:lnTo>
                      <a:lnTo>
                        <a:pt x="71" y="10"/>
                      </a:lnTo>
                      <a:lnTo>
                        <a:pt x="69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67" name="Freeform 399">
                  <a:extLst>
                    <a:ext uri="{FF2B5EF4-FFF2-40B4-BE49-F238E27FC236}">
                      <a16:creationId xmlns:a16="http://schemas.microsoft.com/office/drawing/2014/main" id="{29C29550-9492-A3A4-B97E-56A03A2DA5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9" y="3424"/>
                  <a:ext cx="56" cy="64"/>
                </a:xfrm>
                <a:custGeom>
                  <a:avLst/>
                  <a:gdLst>
                    <a:gd name="T0" fmla="*/ 3 w 56"/>
                    <a:gd name="T1" fmla="*/ 53 h 64"/>
                    <a:gd name="T2" fmla="*/ 1 w 56"/>
                    <a:gd name="T3" fmla="*/ 55 h 64"/>
                    <a:gd name="T4" fmla="*/ 1 w 56"/>
                    <a:gd name="T5" fmla="*/ 53 h 64"/>
                    <a:gd name="T6" fmla="*/ 3 w 56"/>
                    <a:gd name="T7" fmla="*/ 51 h 64"/>
                    <a:gd name="T8" fmla="*/ 4 w 56"/>
                    <a:gd name="T9" fmla="*/ 48 h 64"/>
                    <a:gd name="T10" fmla="*/ 6 w 56"/>
                    <a:gd name="T11" fmla="*/ 45 h 64"/>
                    <a:gd name="T12" fmla="*/ 7 w 56"/>
                    <a:gd name="T13" fmla="*/ 42 h 64"/>
                    <a:gd name="T14" fmla="*/ 10 w 56"/>
                    <a:gd name="T15" fmla="*/ 38 h 64"/>
                    <a:gd name="T16" fmla="*/ 13 w 56"/>
                    <a:gd name="T17" fmla="*/ 34 h 64"/>
                    <a:gd name="T18" fmla="*/ 16 w 56"/>
                    <a:gd name="T19" fmla="*/ 31 h 64"/>
                    <a:gd name="T20" fmla="*/ 19 w 56"/>
                    <a:gd name="T21" fmla="*/ 27 h 64"/>
                    <a:gd name="T22" fmla="*/ 22 w 56"/>
                    <a:gd name="T23" fmla="*/ 23 h 64"/>
                    <a:gd name="T24" fmla="*/ 26 w 56"/>
                    <a:gd name="T25" fmla="*/ 19 h 64"/>
                    <a:gd name="T26" fmla="*/ 31 w 56"/>
                    <a:gd name="T27" fmla="*/ 15 h 64"/>
                    <a:gd name="T28" fmla="*/ 35 w 56"/>
                    <a:gd name="T29" fmla="*/ 11 h 64"/>
                    <a:gd name="T30" fmla="*/ 41 w 56"/>
                    <a:gd name="T31" fmla="*/ 7 h 64"/>
                    <a:gd name="T32" fmla="*/ 46 w 56"/>
                    <a:gd name="T33" fmla="*/ 4 h 64"/>
                    <a:gd name="T34" fmla="*/ 52 w 56"/>
                    <a:gd name="T35" fmla="*/ 0 h 64"/>
                    <a:gd name="T36" fmla="*/ 55 w 56"/>
                    <a:gd name="T37" fmla="*/ 10 h 64"/>
                    <a:gd name="T38" fmla="*/ 49 w 56"/>
                    <a:gd name="T39" fmla="*/ 13 h 64"/>
                    <a:gd name="T40" fmla="*/ 44 w 56"/>
                    <a:gd name="T41" fmla="*/ 16 h 64"/>
                    <a:gd name="T42" fmla="*/ 39 w 56"/>
                    <a:gd name="T43" fmla="*/ 20 h 64"/>
                    <a:gd name="T44" fmla="*/ 35 w 56"/>
                    <a:gd name="T45" fmla="*/ 24 h 64"/>
                    <a:gd name="T46" fmla="*/ 31 w 56"/>
                    <a:gd name="T47" fmla="*/ 28 h 64"/>
                    <a:gd name="T48" fmla="*/ 27 w 56"/>
                    <a:gd name="T49" fmla="*/ 31 h 64"/>
                    <a:gd name="T50" fmla="*/ 24 w 56"/>
                    <a:gd name="T51" fmla="*/ 35 h 64"/>
                    <a:gd name="T52" fmla="*/ 21 w 56"/>
                    <a:gd name="T53" fmla="*/ 38 h 64"/>
                    <a:gd name="T54" fmla="*/ 18 w 56"/>
                    <a:gd name="T55" fmla="*/ 42 h 64"/>
                    <a:gd name="T56" fmla="*/ 16 w 56"/>
                    <a:gd name="T57" fmla="*/ 45 h 64"/>
                    <a:gd name="T58" fmla="*/ 13 w 56"/>
                    <a:gd name="T59" fmla="*/ 48 h 64"/>
                    <a:gd name="T60" fmla="*/ 12 w 56"/>
                    <a:gd name="T61" fmla="*/ 51 h 64"/>
                    <a:gd name="T62" fmla="*/ 10 w 56"/>
                    <a:gd name="T63" fmla="*/ 54 h 64"/>
                    <a:gd name="T64" fmla="*/ 9 w 56"/>
                    <a:gd name="T65" fmla="*/ 56 h 64"/>
                    <a:gd name="T66" fmla="*/ 8 w 56"/>
                    <a:gd name="T67" fmla="*/ 58 h 64"/>
                    <a:gd name="T68" fmla="*/ 7 w 56"/>
                    <a:gd name="T69" fmla="*/ 60 h 64"/>
                    <a:gd name="T70" fmla="*/ 5 w 56"/>
                    <a:gd name="T71" fmla="*/ 62 h 64"/>
                    <a:gd name="T72" fmla="*/ 7 w 56"/>
                    <a:gd name="T73" fmla="*/ 60 h 64"/>
                    <a:gd name="T74" fmla="*/ 6 w 56"/>
                    <a:gd name="T75" fmla="*/ 62 h 64"/>
                    <a:gd name="T76" fmla="*/ 5 w 56"/>
                    <a:gd name="T77" fmla="*/ 62 h 64"/>
                    <a:gd name="T78" fmla="*/ 4 w 56"/>
                    <a:gd name="T79" fmla="*/ 63 h 64"/>
                    <a:gd name="T80" fmla="*/ 2 w 56"/>
                    <a:gd name="T81" fmla="*/ 62 h 64"/>
                    <a:gd name="T82" fmla="*/ 1 w 56"/>
                    <a:gd name="T83" fmla="*/ 61 h 64"/>
                    <a:gd name="T84" fmla="*/ 1 w 56"/>
                    <a:gd name="T85" fmla="*/ 60 h 64"/>
                    <a:gd name="T86" fmla="*/ 0 w 56"/>
                    <a:gd name="T87" fmla="*/ 58 h 64"/>
                    <a:gd name="T88" fmla="*/ 1 w 56"/>
                    <a:gd name="T89" fmla="*/ 56 h 64"/>
                    <a:gd name="T90" fmla="*/ 3 w 56"/>
                    <a:gd name="T91" fmla="*/ 53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6" h="64">
                      <a:moveTo>
                        <a:pt x="3" y="53"/>
                      </a:moveTo>
                      <a:lnTo>
                        <a:pt x="1" y="55"/>
                      </a:lnTo>
                      <a:lnTo>
                        <a:pt x="1" y="53"/>
                      </a:lnTo>
                      <a:lnTo>
                        <a:pt x="3" y="51"/>
                      </a:lnTo>
                      <a:lnTo>
                        <a:pt x="4" y="48"/>
                      </a:lnTo>
                      <a:lnTo>
                        <a:pt x="6" y="45"/>
                      </a:lnTo>
                      <a:lnTo>
                        <a:pt x="7" y="42"/>
                      </a:lnTo>
                      <a:lnTo>
                        <a:pt x="10" y="38"/>
                      </a:lnTo>
                      <a:lnTo>
                        <a:pt x="13" y="34"/>
                      </a:lnTo>
                      <a:lnTo>
                        <a:pt x="16" y="31"/>
                      </a:lnTo>
                      <a:lnTo>
                        <a:pt x="19" y="27"/>
                      </a:lnTo>
                      <a:lnTo>
                        <a:pt x="22" y="23"/>
                      </a:lnTo>
                      <a:lnTo>
                        <a:pt x="26" y="19"/>
                      </a:lnTo>
                      <a:lnTo>
                        <a:pt x="31" y="15"/>
                      </a:lnTo>
                      <a:lnTo>
                        <a:pt x="35" y="11"/>
                      </a:lnTo>
                      <a:lnTo>
                        <a:pt x="41" y="7"/>
                      </a:lnTo>
                      <a:lnTo>
                        <a:pt x="46" y="4"/>
                      </a:lnTo>
                      <a:lnTo>
                        <a:pt x="52" y="0"/>
                      </a:lnTo>
                      <a:lnTo>
                        <a:pt x="55" y="10"/>
                      </a:lnTo>
                      <a:lnTo>
                        <a:pt x="49" y="13"/>
                      </a:lnTo>
                      <a:lnTo>
                        <a:pt x="44" y="16"/>
                      </a:lnTo>
                      <a:lnTo>
                        <a:pt x="39" y="20"/>
                      </a:lnTo>
                      <a:lnTo>
                        <a:pt x="35" y="24"/>
                      </a:lnTo>
                      <a:lnTo>
                        <a:pt x="31" y="28"/>
                      </a:lnTo>
                      <a:lnTo>
                        <a:pt x="27" y="31"/>
                      </a:lnTo>
                      <a:lnTo>
                        <a:pt x="24" y="35"/>
                      </a:lnTo>
                      <a:lnTo>
                        <a:pt x="21" y="38"/>
                      </a:lnTo>
                      <a:lnTo>
                        <a:pt x="18" y="42"/>
                      </a:lnTo>
                      <a:lnTo>
                        <a:pt x="16" y="45"/>
                      </a:lnTo>
                      <a:lnTo>
                        <a:pt x="13" y="48"/>
                      </a:lnTo>
                      <a:lnTo>
                        <a:pt x="12" y="51"/>
                      </a:lnTo>
                      <a:lnTo>
                        <a:pt x="10" y="54"/>
                      </a:lnTo>
                      <a:lnTo>
                        <a:pt x="9" y="56"/>
                      </a:lnTo>
                      <a:lnTo>
                        <a:pt x="8" y="58"/>
                      </a:lnTo>
                      <a:lnTo>
                        <a:pt x="7" y="60"/>
                      </a:lnTo>
                      <a:lnTo>
                        <a:pt x="5" y="62"/>
                      </a:lnTo>
                      <a:lnTo>
                        <a:pt x="7" y="60"/>
                      </a:lnTo>
                      <a:lnTo>
                        <a:pt x="6" y="62"/>
                      </a:lnTo>
                      <a:lnTo>
                        <a:pt x="5" y="62"/>
                      </a:lnTo>
                      <a:lnTo>
                        <a:pt x="4" y="63"/>
                      </a:lnTo>
                      <a:lnTo>
                        <a:pt x="2" y="62"/>
                      </a:lnTo>
                      <a:lnTo>
                        <a:pt x="1" y="61"/>
                      </a:lnTo>
                      <a:lnTo>
                        <a:pt x="1" y="60"/>
                      </a:lnTo>
                      <a:lnTo>
                        <a:pt x="0" y="58"/>
                      </a:lnTo>
                      <a:lnTo>
                        <a:pt x="1" y="56"/>
                      </a:lnTo>
                      <a:lnTo>
                        <a:pt x="3" y="5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68" name="Freeform 400">
                  <a:extLst>
                    <a:ext uri="{FF2B5EF4-FFF2-40B4-BE49-F238E27FC236}">
                      <a16:creationId xmlns:a16="http://schemas.microsoft.com/office/drawing/2014/main" id="{0ABF132E-80FE-085E-3DEB-3ECD3E299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18" y="3477"/>
                  <a:ext cx="197" cy="36"/>
                </a:xfrm>
                <a:custGeom>
                  <a:avLst/>
                  <a:gdLst>
                    <a:gd name="T0" fmla="*/ 5 w 197"/>
                    <a:gd name="T1" fmla="*/ 4 h 36"/>
                    <a:gd name="T2" fmla="*/ 26 w 197"/>
                    <a:gd name="T3" fmla="*/ 10 h 36"/>
                    <a:gd name="T4" fmla="*/ 44 w 197"/>
                    <a:gd name="T5" fmla="*/ 16 h 36"/>
                    <a:gd name="T6" fmla="*/ 62 w 197"/>
                    <a:gd name="T7" fmla="*/ 19 h 36"/>
                    <a:gd name="T8" fmla="*/ 77 w 197"/>
                    <a:gd name="T9" fmla="*/ 22 h 36"/>
                    <a:gd name="T10" fmla="*/ 91 w 197"/>
                    <a:gd name="T11" fmla="*/ 24 h 36"/>
                    <a:gd name="T12" fmla="*/ 105 w 197"/>
                    <a:gd name="T13" fmla="*/ 24 h 36"/>
                    <a:gd name="T14" fmla="*/ 117 w 197"/>
                    <a:gd name="T15" fmla="*/ 24 h 36"/>
                    <a:gd name="T16" fmla="*/ 128 w 197"/>
                    <a:gd name="T17" fmla="*/ 23 h 36"/>
                    <a:gd name="T18" fmla="*/ 138 w 197"/>
                    <a:gd name="T19" fmla="*/ 22 h 36"/>
                    <a:gd name="T20" fmla="*/ 147 w 197"/>
                    <a:gd name="T21" fmla="*/ 20 h 36"/>
                    <a:gd name="T22" fmla="*/ 156 w 197"/>
                    <a:gd name="T23" fmla="*/ 17 h 36"/>
                    <a:gd name="T24" fmla="*/ 164 w 197"/>
                    <a:gd name="T25" fmla="*/ 14 h 36"/>
                    <a:gd name="T26" fmla="*/ 172 w 197"/>
                    <a:gd name="T27" fmla="*/ 11 h 36"/>
                    <a:gd name="T28" fmla="*/ 179 w 197"/>
                    <a:gd name="T29" fmla="*/ 7 h 36"/>
                    <a:gd name="T30" fmla="*/ 186 w 197"/>
                    <a:gd name="T31" fmla="*/ 4 h 36"/>
                    <a:gd name="T32" fmla="*/ 194 w 197"/>
                    <a:gd name="T33" fmla="*/ 0 h 36"/>
                    <a:gd name="T34" fmla="*/ 193 w 197"/>
                    <a:gd name="T35" fmla="*/ 11 h 36"/>
                    <a:gd name="T36" fmla="*/ 185 w 197"/>
                    <a:gd name="T37" fmla="*/ 15 h 36"/>
                    <a:gd name="T38" fmla="*/ 178 w 197"/>
                    <a:gd name="T39" fmla="*/ 19 h 36"/>
                    <a:gd name="T40" fmla="*/ 170 w 197"/>
                    <a:gd name="T41" fmla="*/ 22 h 36"/>
                    <a:gd name="T42" fmla="*/ 162 w 197"/>
                    <a:gd name="T43" fmla="*/ 26 h 36"/>
                    <a:gd name="T44" fmla="*/ 153 w 197"/>
                    <a:gd name="T45" fmla="*/ 29 h 36"/>
                    <a:gd name="T46" fmla="*/ 144 w 197"/>
                    <a:gd name="T47" fmla="*/ 31 h 36"/>
                    <a:gd name="T48" fmla="*/ 134 w 197"/>
                    <a:gd name="T49" fmla="*/ 33 h 36"/>
                    <a:gd name="T50" fmla="*/ 123 w 197"/>
                    <a:gd name="T51" fmla="*/ 34 h 36"/>
                    <a:gd name="T52" fmla="*/ 111 w 197"/>
                    <a:gd name="T53" fmla="*/ 35 h 36"/>
                    <a:gd name="T54" fmla="*/ 98 w 197"/>
                    <a:gd name="T55" fmla="*/ 34 h 36"/>
                    <a:gd name="T56" fmla="*/ 84 w 197"/>
                    <a:gd name="T57" fmla="*/ 33 h 36"/>
                    <a:gd name="T58" fmla="*/ 68 w 197"/>
                    <a:gd name="T59" fmla="*/ 31 h 36"/>
                    <a:gd name="T60" fmla="*/ 52 w 197"/>
                    <a:gd name="T61" fmla="*/ 28 h 36"/>
                    <a:gd name="T62" fmla="*/ 33 w 197"/>
                    <a:gd name="T63" fmla="*/ 23 h 36"/>
                    <a:gd name="T64" fmla="*/ 14 w 197"/>
                    <a:gd name="T65" fmla="*/ 17 h 36"/>
                    <a:gd name="T66" fmla="*/ 5 w 197"/>
                    <a:gd name="T67" fmla="*/ 14 h 36"/>
                    <a:gd name="T68" fmla="*/ 2 w 197"/>
                    <a:gd name="T69" fmla="*/ 13 h 36"/>
                    <a:gd name="T70" fmla="*/ 0 w 197"/>
                    <a:gd name="T71" fmla="*/ 10 h 36"/>
                    <a:gd name="T72" fmla="*/ 1 w 197"/>
                    <a:gd name="T73" fmla="*/ 6 h 36"/>
                    <a:gd name="T74" fmla="*/ 3 w 197"/>
                    <a:gd name="T75" fmla="*/ 4 h 36"/>
                    <a:gd name="T76" fmla="*/ 5 w 197"/>
                    <a:gd name="T77" fmla="*/ 4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97" h="36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15" y="7"/>
                      </a:lnTo>
                      <a:lnTo>
                        <a:pt x="26" y="10"/>
                      </a:lnTo>
                      <a:lnTo>
                        <a:pt x="35" y="13"/>
                      </a:lnTo>
                      <a:lnTo>
                        <a:pt x="44" y="16"/>
                      </a:lnTo>
                      <a:lnTo>
                        <a:pt x="53" y="18"/>
                      </a:lnTo>
                      <a:lnTo>
                        <a:pt x="62" y="19"/>
                      </a:lnTo>
                      <a:lnTo>
                        <a:pt x="69" y="21"/>
                      </a:lnTo>
                      <a:lnTo>
                        <a:pt x="77" y="22"/>
                      </a:lnTo>
                      <a:lnTo>
                        <a:pt x="84" y="23"/>
                      </a:lnTo>
                      <a:lnTo>
                        <a:pt x="91" y="24"/>
                      </a:lnTo>
                      <a:lnTo>
                        <a:pt x="98" y="24"/>
                      </a:lnTo>
                      <a:lnTo>
                        <a:pt x="105" y="24"/>
                      </a:lnTo>
                      <a:lnTo>
                        <a:pt x="111" y="24"/>
                      </a:lnTo>
                      <a:lnTo>
                        <a:pt x="117" y="24"/>
                      </a:lnTo>
                      <a:lnTo>
                        <a:pt x="122" y="24"/>
                      </a:lnTo>
                      <a:lnTo>
                        <a:pt x="128" y="23"/>
                      </a:lnTo>
                      <a:lnTo>
                        <a:pt x="133" y="23"/>
                      </a:lnTo>
                      <a:lnTo>
                        <a:pt x="138" y="22"/>
                      </a:lnTo>
                      <a:lnTo>
                        <a:pt x="143" y="21"/>
                      </a:lnTo>
                      <a:lnTo>
                        <a:pt x="147" y="20"/>
                      </a:lnTo>
                      <a:lnTo>
                        <a:pt x="152" y="19"/>
                      </a:lnTo>
                      <a:lnTo>
                        <a:pt x="156" y="17"/>
                      </a:lnTo>
                      <a:lnTo>
                        <a:pt x="160" y="16"/>
                      </a:lnTo>
                      <a:lnTo>
                        <a:pt x="164" y="14"/>
                      </a:lnTo>
                      <a:lnTo>
                        <a:pt x="168" y="13"/>
                      </a:lnTo>
                      <a:lnTo>
                        <a:pt x="172" y="11"/>
                      </a:lnTo>
                      <a:lnTo>
                        <a:pt x="175" y="9"/>
                      </a:lnTo>
                      <a:lnTo>
                        <a:pt x="179" y="7"/>
                      </a:lnTo>
                      <a:lnTo>
                        <a:pt x="183" y="6"/>
                      </a:lnTo>
                      <a:lnTo>
                        <a:pt x="186" y="4"/>
                      </a:lnTo>
                      <a:lnTo>
                        <a:pt x="190" y="2"/>
                      </a:lnTo>
                      <a:lnTo>
                        <a:pt x="194" y="0"/>
                      </a:lnTo>
                      <a:lnTo>
                        <a:pt x="196" y="9"/>
                      </a:lnTo>
                      <a:lnTo>
                        <a:pt x="193" y="11"/>
                      </a:lnTo>
                      <a:lnTo>
                        <a:pt x="189" y="13"/>
                      </a:lnTo>
                      <a:lnTo>
                        <a:pt x="185" y="15"/>
                      </a:lnTo>
                      <a:lnTo>
                        <a:pt x="182" y="17"/>
                      </a:lnTo>
                      <a:lnTo>
                        <a:pt x="178" y="19"/>
                      </a:lnTo>
                      <a:lnTo>
                        <a:pt x="174" y="21"/>
                      </a:lnTo>
                      <a:lnTo>
                        <a:pt x="170" y="22"/>
                      </a:lnTo>
                      <a:lnTo>
                        <a:pt x="166" y="24"/>
                      </a:lnTo>
                      <a:lnTo>
                        <a:pt x="162" y="26"/>
                      </a:lnTo>
                      <a:lnTo>
                        <a:pt x="158" y="27"/>
                      </a:lnTo>
                      <a:lnTo>
                        <a:pt x="153" y="29"/>
                      </a:lnTo>
                      <a:lnTo>
                        <a:pt x="149" y="30"/>
                      </a:lnTo>
                      <a:lnTo>
                        <a:pt x="144" y="31"/>
                      </a:lnTo>
                      <a:lnTo>
                        <a:pt x="139" y="32"/>
                      </a:lnTo>
                      <a:lnTo>
                        <a:pt x="134" y="33"/>
                      </a:lnTo>
                      <a:lnTo>
                        <a:pt x="128" y="34"/>
                      </a:lnTo>
                      <a:lnTo>
                        <a:pt x="123" y="34"/>
                      </a:lnTo>
                      <a:lnTo>
                        <a:pt x="117" y="35"/>
                      </a:lnTo>
                      <a:lnTo>
                        <a:pt x="111" y="35"/>
                      </a:lnTo>
                      <a:lnTo>
                        <a:pt x="105" y="35"/>
                      </a:lnTo>
                      <a:lnTo>
                        <a:pt x="98" y="34"/>
                      </a:lnTo>
                      <a:lnTo>
                        <a:pt x="91" y="34"/>
                      </a:lnTo>
                      <a:lnTo>
                        <a:pt x="84" y="33"/>
                      </a:lnTo>
                      <a:lnTo>
                        <a:pt x="76" y="32"/>
                      </a:lnTo>
                      <a:lnTo>
                        <a:pt x="68" y="31"/>
                      </a:lnTo>
                      <a:lnTo>
                        <a:pt x="60" y="29"/>
                      </a:lnTo>
                      <a:lnTo>
                        <a:pt x="52" y="28"/>
                      </a:lnTo>
                      <a:lnTo>
                        <a:pt x="43" y="26"/>
                      </a:lnTo>
                      <a:lnTo>
                        <a:pt x="33" y="23"/>
                      </a:lnTo>
                      <a:lnTo>
                        <a:pt x="24" y="20"/>
                      </a:lnTo>
                      <a:lnTo>
                        <a:pt x="14" y="17"/>
                      </a:lnTo>
                      <a:lnTo>
                        <a:pt x="3" y="14"/>
                      </a:lnTo>
                      <a:lnTo>
                        <a:pt x="5" y="14"/>
                      </a:lnTo>
                      <a:lnTo>
                        <a:pt x="3" y="14"/>
                      </a:lnTo>
                      <a:lnTo>
                        <a:pt x="2" y="13"/>
                      </a:lnTo>
                      <a:lnTo>
                        <a:pt x="1" y="12"/>
                      </a:lnTo>
                      <a:lnTo>
                        <a:pt x="0" y="10"/>
                      </a:lnTo>
                      <a:lnTo>
                        <a:pt x="1" y="8"/>
                      </a:lnTo>
                      <a:lnTo>
                        <a:pt x="1" y="6"/>
                      </a:lnTo>
                      <a:lnTo>
                        <a:pt x="2" y="5"/>
                      </a:lnTo>
                      <a:lnTo>
                        <a:pt x="3" y="4"/>
                      </a:lnTo>
                      <a:lnTo>
                        <a:pt x="5" y="4"/>
                      </a:lnTo>
                      <a:lnTo>
                        <a:pt x="5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69" name="Freeform 401">
                  <a:extLst>
                    <a:ext uri="{FF2B5EF4-FFF2-40B4-BE49-F238E27FC236}">
                      <a16:creationId xmlns:a16="http://schemas.microsoft.com/office/drawing/2014/main" id="{4FE6FBD7-A089-15B7-5EEA-D1016BD4B2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12" y="3446"/>
                  <a:ext cx="17" cy="46"/>
                </a:xfrm>
                <a:custGeom>
                  <a:avLst/>
                  <a:gdLst>
                    <a:gd name="T0" fmla="*/ 16 w 17"/>
                    <a:gd name="T1" fmla="*/ 6 h 46"/>
                    <a:gd name="T2" fmla="*/ 16 w 17"/>
                    <a:gd name="T3" fmla="*/ 6 h 46"/>
                    <a:gd name="T4" fmla="*/ 16 w 17"/>
                    <a:gd name="T5" fmla="*/ 12 h 46"/>
                    <a:gd name="T6" fmla="*/ 15 w 17"/>
                    <a:gd name="T7" fmla="*/ 18 h 46"/>
                    <a:gd name="T8" fmla="*/ 14 w 17"/>
                    <a:gd name="T9" fmla="*/ 24 h 46"/>
                    <a:gd name="T10" fmla="*/ 11 w 17"/>
                    <a:gd name="T11" fmla="*/ 29 h 46"/>
                    <a:gd name="T12" fmla="*/ 11 w 17"/>
                    <a:gd name="T13" fmla="*/ 33 h 46"/>
                    <a:gd name="T14" fmla="*/ 11 w 17"/>
                    <a:gd name="T15" fmla="*/ 35 h 46"/>
                    <a:gd name="T16" fmla="*/ 11 w 17"/>
                    <a:gd name="T17" fmla="*/ 35 h 46"/>
                    <a:gd name="T18" fmla="*/ 14 w 17"/>
                    <a:gd name="T19" fmla="*/ 35 h 46"/>
                    <a:gd name="T20" fmla="*/ 14 w 17"/>
                    <a:gd name="T21" fmla="*/ 45 h 46"/>
                    <a:gd name="T22" fmla="*/ 6 w 17"/>
                    <a:gd name="T23" fmla="*/ 44 h 46"/>
                    <a:gd name="T24" fmla="*/ 1 w 17"/>
                    <a:gd name="T25" fmla="*/ 39 h 46"/>
                    <a:gd name="T26" fmla="*/ 0 w 17"/>
                    <a:gd name="T27" fmla="*/ 33 h 46"/>
                    <a:gd name="T28" fmla="*/ 0 w 17"/>
                    <a:gd name="T29" fmla="*/ 27 h 46"/>
                    <a:gd name="T30" fmla="*/ 2 w 17"/>
                    <a:gd name="T31" fmla="*/ 22 h 46"/>
                    <a:gd name="T32" fmla="*/ 3 w 17"/>
                    <a:gd name="T33" fmla="*/ 16 h 46"/>
                    <a:gd name="T34" fmla="*/ 5 w 17"/>
                    <a:gd name="T35" fmla="*/ 10 h 46"/>
                    <a:gd name="T36" fmla="*/ 5 w 17"/>
                    <a:gd name="T37" fmla="*/ 6 h 46"/>
                    <a:gd name="T38" fmla="*/ 5 w 17"/>
                    <a:gd name="T39" fmla="*/ 5 h 46"/>
                    <a:gd name="T40" fmla="*/ 5 w 17"/>
                    <a:gd name="T41" fmla="*/ 6 h 46"/>
                    <a:gd name="T42" fmla="*/ 5 w 17"/>
                    <a:gd name="T43" fmla="*/ 3 h 46"/>
                    <a:gd name="T44" fmla="*/ 7 w 17"/>
                    <a:gd name="T45" fmla="*/ 2 h 46"/>
                    <a:gd name="T46" fmla="*/ 8 w 17"/>
                    <a:gd name="T47" fmla="*/ 1 h 46"/>
                    <a:gd name="T48" fmla="*/ 10 w 17"/>
                    <a:gd name="T49" fmla="*/ 0 h 46"/>
                    <a:gd name="T50" fmla="*/ 13 w 17"/>
                    <a:gd name="T51" fmla="*/ 1 h 46"/>
                    <a:gd name="T52" fmla="*/ 15 w 17"/>
                    <a:gd name="T53" fmla="*/ 2 h 46"/>
                    <a:gd name="T54" fmla="*/ 16 w 17"/>
                    <a:gd name="T55" fmla="*/ 3 h 46"/>
                    <a:gd name="T56" fmla="*/ 16 w 17"/>
                    <a:gd name="T57" fmla="*/ 6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7" h="46"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6" y="12"/>
                      </a:lnTo>
                      <a:lnTo>
                        <a:pt x="15" y="18"/>
                      </a:lnTo>
                      <a:lnTo>
                        <a:pt x="14" y="24"/>
                      </a:lnTo>
                      <a:lnTo>
                        <a:pt x="11" y="29"/>
                      </a:lnTo>
                      <a:lnTo>
                        <a:pt x="11" y="33"/>
                      </a:lnTo>
                      <a:lnTo>
                        <a:pt x="11" y="35"/>
                      </a:lnTo>
                      <a:lnTo>
                        <a:pt x="11" y="35"/>
                      </a:lnTo>
                      <a:lnTo>
                        <a:pt x="14" y="35"/>
                      </a:lnTo>
                      <a:lnTo>
                        <a:pt x="14" y="45"/>
                      </a:lnTo>
                      <a:lnTo>
                        <a:pt x="6" y="44"/>
                      </a:lnTo>
                      <a:lnTo>
                        <a:pt x="1" y="39"/>
                      </a:lnTo>
                      <a:lnTo>
                        <a:pt x="0" y="33"/>
                      </a:lnTo>
                      <a:lnTo>
                        <a:pt x="0" y="27"/>
                      </a:lnTo>
                      <a:lnTo>
                        <a:pt x="2" y="22"/>
                      </a:lnTo>
                      <a:lnTo>
                        <a:pt x="3" y="16"/>
                      </a:lnTo>
                      <a:lnTo>
                        <a:pt x="5" y="10"/>
                      </a:lnTo>
                      <a:lnTo>
                        <a:pt x="5" y="6"/>
                      </a:lnTo>
                      <a:lnTo>
                        <a:pt x="5" y="5"/>
                      </a:lnTo>
                      <a:lnTo>
                        <a:pt x="5" y="6"/>
                      </a:lnTo>
                      <a:lnTo>
                        <a:pt x="5" y="3"/>
                      </a:lnTo>
                      <a:lnTo>
                        <a:pt x="7" y="2"/>
                      </a:lnTo>
                      <a:lnTo>
                        <a:pt x="8" y="1"/>
                      </a:lnTo>
                      <a:lnTo>
                        <a:pt x="10" y="0"/>
                      </a:lnTo>
                      <a:lnTo>
                        <a:pt x="13" y="1"/>
                      </a:lnTo>
                      <a:lnTo>
                        <a:pt x="15" y="2"/>
                      </a:lnTo>
                      <a:lnTo>
                        <a:pt x="16" y="3"/>
                      </a:lnTo>
                      <a:lnTo>
                        <a:pt x="16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70" name="Freeform 402">
                  <a:extLst>
                    <a:ext uri="{FF2B5EF4-FFF2-40B4-BE49-F238E27FC236}">
                      <a16:creationId xmlns:a16="http://schemas.microsoft.com/office/drawing/2014/main" id="{B698D2DA-0A9C-EC01-CCC7-764AE2A67B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16" y="3349"/>
                  <a:ext cx="104" cy="104"/>
                </a:xfrm>
                <a:custGeom>
                  <a:avLst/>
                  <a:gdLst>
                    <a:gd name="T0" fmla="*/ 99 w 104"/>
                    <a:gd name="T1" fmla="*/ 10 h 104"/>
                    <a:gd name="T2" fmla="*/ 100 w 104"/>
                    <a:gd name="T3" fmla="*/ 10 h 104"/>
                    <a:gd name="T4" fmla="*/ 92 w 104"/>
                    <a:gd name="T5" fmla="*/ 11 h 104"/>
                    <a:gd name="T6" fmla="*/ 85 w 104"/>
                    <a:gd name="T7" fmla="*/ 12 h 104"/>
                    <a:gd name="T8" fmla="*/ 77 w 104"/>
                    <a:gd name="T9" fmla="*/ 13 h 104"/>
                    <a:gd name="T10" fmla="*/ 69 w 104"/>
                    <a:gd name="T11" fmla="*/ 15 h 104"/>
                    <a:gd name="T12" fmla="*/ 62 w 104"/>
                    <a:gd name="T13" fmla="*/ 17 h 104"/>
                    <a:gd name="T14" fmla="*/ 54 w 104"/>
                    <a:gd name="T15" fmla="*/ 20 h 104"/>
                    <a:gd name="T16" fmla="*/ 47 w 104"/>
                    <a:gd name="T17" fmla="*/ 23 h 104"/>
                    <a:gd name="T18" fmla="*/ 41 w 104"/>
                    <a:gd name="T19" fmla="*/ 28 h 104"/>
                    <a:gd name="T20" fmla="*/ 35 w 104"/>
                    <a:gd name="T21" fmla="*/ 33 h 104"/>
                    <a:gd name="T22" fmla="*/ 29 w 104"/>
                    <a:gd name="T23" fmla="*/ 39 h 104"/>
                    <a:gd name="T24" fmla="*/ 24 w 104"/>
                    <a:gd name="T25" fmla="*/ 46 h 104"/>
                    <a:gd name="T26" fmla="*/ 19 w 104"/>
                    <a:gd name="T27" fmla="*/ 54 h 104"/>
                    <a:gd name="T28" fmla="*/ 16 w 104"/>
                    <a:gd name="T29" fmla="*/ 64 h 104"/>
                    <a:gd name="T30" fmla="*/ 12 w 104"/>
                    <a:gd name="T31" fmla="*/ 75 h 104"/>
                    <a:gd name="T32" fmla="*/ 10 w 104"/>
                    <a:gd name="T33" fmla="*/ 88 h 104"/>
                    <a:gd name="T34" fmla="*/ 8 w 104"/>
                    <a:gd name="T35" fmla="*/ 103 h 104"/>
                    <a:gd name="T36" fmla="*/ 0 w 104"/>
                    <a:gd name="T37" fmla="*/ 102 h 104"/>
                    <a:gd name="T38" fmla="*/ 2 w 104"/>
                    <a:gd name="T39" fmla="*/ 86 h 104"/>
                    <a:gd name="T40" fmla="*/ 4 w 104"/>
                    <a:gd name="T41" fmla="*/ 73 h 104"/>
                    <a:gd name="T42" fmla="*/ 8 w 104"/>
                    <a:gd name="T43" fmla="*/ 60 h 104"/>
                    <a:gd name="T44" fmla="*/ 13 w 104"/>
                    <a:gd name="T45" fmla="*/ 49 h 104"/>
                    <a:gd name="T46" fmla="*/ 18 w 104"/>
                    <a:gd name="T47" fmla="*/ 39 h 104"/>
                    <a:gd name="T48" fmla="*/ 23 w 104"/>
                    <a:gd name="T49" fmla="*/ 31 h 104"/>
                    <a:gd name="T50" fmla="*/ 30 w 104"/>
                    <a:gd name="T51" fmla="*/ 24 h 104"/>
                    <a:gd name="T52" fmla="*/ 37 w 104"/>
                    <a:gd name="T53" fmla="*/ 19 h 104"/>
                    <a:gd name="T54" fmla="*/ 44 w 104"/>
                    <a:gd name="T55" fmla="*/ 14 h 104"/>
                    <a:gd name="T56" fmla="*/ 52 w 104"/>
                    <a:gd name="T57" fmla="*/ 10 h 104"/>
                    <a:gd name="T58" fmla="*/ 60 w 104"/>
                    <a:gd name="T59" fmla="*/ 7 h 104"/>
                    <a:gd name="T60" fmla="*/ 68 w 104"/>
                    <a:gd name="T61" fmla="*/ 5 h 104"/>
                    <a:gd name="T62" fmla="*/ 75 w 104"/>
                    <a:gd name="T63" fmla="*/ 3 h 104"/>
                    <a:gd name="T64" fmla="*/ 84 w 104"/>
                    <a:gd name="T65" fmla="*/ 2 h 104"/>
                    <a:gd name="T66" fmla="*/ 91 w 104"/>
                    <a:gd name="T67" fmla="*/ 1 h 104"/>
                    <a:gd name="T68" fmla="*/ 100 w 104"/>
                    <a:gd name="T69" fmla="*/ 0 h 104"/>
                    <a:gd name="T70" fmla="*/ 100 w 104"/>
                    <a:gd name="T71" fmla="*/ 0 h 104"/>
                    <a:gd name="T72" fmla="*/ 100 w 104"/>
                    <a:gd name="T73" fmla="*/ 0 h 104"/>
                    <a:gd name="T74" fmla="*/ 101 w 104"/>
                    <a:gd name="T75" fmla="*/ 0 h 104"/>
                    <a:gd name="T76" fmla="*/ 103 w 104"/>
                    <a:gd name="T77" fmla="*/ 1 h 104"/>
                    <a:gd name="T78" fmla="*/ 103 w 104"/>
                    <a:gd name="T79" fmla="*/ 3 h 104"/>
                    <a:gd name="T80" fmla="*/ 103 w 104"/>
                    <a:gd name="T81" fmla="*/ 5 h 104"/>
                    <a:gd name="T82" fmla="*/ 103 w 104"/>
                    <a:gd name="T83" fmla="*/ 7 h 104"/>
                    <a:gd name="T84" fmla="*/ 103 w 104"/>
                    <a:gd name="T85" fmla="*/ 9 h 104"/>
                    <a:gd name="T86" fmla="*/ 102 w 104"/>
                    <a:gd name="T87" fmla="*/ 10 h 104"/>
                    <a:gd name="T88" fmla="*/ 100 w 104"/>
                    <a:gd name="T89" fmla="*/ 10 h 104"/>
                    <a:gd name="T90" fmla="*/ 99 w 104"/>
                    <a:gd name="T91" fmla="*/ 1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04" h="104">
                      <a:moveTo>
                        <a:pt x="99" y="10"/>
                      </a:moveTo>
                      <a:lnTo>
                        <a:pt x="100" y="10"/>
                      </a:lnTo>
                      <a:lnTo>
                        <a:pt x="92" y="11"/>
                      </a:lnTo>
                      <a:lnTo>
                        <a:pt x="85" y="12"/>
                      </a:lnTo>
                      <a:lnTo>
                        <a:pt x="77" y="13"/>
                      </a:lnTo>
                      <a:lnTo>
                        <a:pt x="69" y="15"/>
                      </a:lnTo>
                      <a:lnTo>
                        <a:pt x="62" y="17"/>
                      </a:lnTo>
                      <a:lnTo>
                        <a:pt x="54" y="20"/>
                      </a:lnTo>
                      <a:lnTo>
                        <a:pt x="47" y="23"/>
                      </a:lnTo>
                      <a:lnTo>
                        <a:pt x="41" y="28"/>
                      </a:lnTo>
                      <a:lnTo>
                        <a:pt x="35" y="33"/>
                      </a:lnTo>
                      <a:lnTo>
                        <a:pt x="29" y="39"/>
                      </a:lnTo>
                      <a:lnTo>
                        <a:pt x="24" y="46"/>
                      </a:lnTo>
                      <a:lnTo>
                        <a:pt x="19" y="54"/>
                      </a:lnTo>
                      <a:lnTo>
                        <a:pt x="16" y="64"/>
                      </a:lnTo>
                      <a:lnTo>
                        <a:pt x="12" y="75"/>
                      </a:lnTo>
                      <a:lnTo>
                        <a:pt x="10" y="88"/>
                      </a:lnTo>
                      <a:lnTo>
                        <a:pt x="8" y="103"/>
                      </a:lnTo>
                      <a:lnTo>
                        <a:pt x="0" y="102"/>
                      </a:lnTo>
                      <a:lnTo>
                        <a:pt x="2" y="86"/>
                      </a:lnTo>
                      <a:lnTo>
                        <a:pt x="4" y="73"/>
                      </a:lnTo>
                      <a:lnTo>
                        <a:pt x="8" y="60"/>
                      </a:lnTo>
                      <a:lnTo>
                        <a:pt x="13" y="49"/>
                      </a:lnTo>
                      <a:lnTo>
                        <a:pt x="18" y="39"/>
                      </a:lnTo>
                      <a:lnTo>
                        <a:pt x="23" y="31"/>
                      </a:lnTo>
                      <a:lnTo>
                        <a:pt x="30" y="24"/>
                      </a:lnTo>
                      <a:lnTo>
                        <a:pt x="37" y="19"/>
                      </a:lnTo>
                      <a:lnTo>
                        <a:pt x="44" y="14"/>
                      </a:lnTo>
                      <a:lnTo>
                        <a:pt x="52" y="10"/>
                      </a:lnTo>
                      <a:lnTo>
                        <a:pt x="60" y="7"/>
                      </a:lnTo>
                      <a:lnTo>
                        <a:pt x="68" y="5"/>
                      </a:lnTo>
                      <a:lnTo>
                        <a:pt x="75" y="3"/>
                      </a:lnTo>
                      <a:lnTo>
                        <a:pt x="84" y="2"/>
                      </a:lnTo>
                      <a:lnTo>
                        <a:pt x="91" y="1"/>
                      </a:lnTo>
                      <a:lnTo>
                        <a:pt x="100" y="0"/>
                      </a:lnTo>
                      <a:lnTo>
                        <a:pt x="100" y="0"/>
                      </a:lnTo>
                      <a:lnTo>
                        <a:pt x="100" y="0"/>
                      </a:lnTo>
                      <a:lnTo>
                        <a:pt x="101" y="0"/>
                      </a:lnTo>
                      <a:lnTo>
                        <a:pt x="103" y="1"/>
                      </a:lnTo>
                      <a:lnTo>
                        <a:pt x="103" y="3"/>
                      </a:lnTo>
                      <a:lnTo>
                        <a:pt x="103" y="5"/>
                      </a:lnTo>
                      <a:lnTo>
                        <a:pt x="103" y="7"/>
                      </a:lnTo>
                      <a:lnTo>
                        <a:pt x="103" y="9"/>
                      </a:lnTo>
                      <a:lnTo>
                        <a:pt x="102" y="10"/>
                      </a:lnTo>
                      <a:lnTo>
                        <a:pt x="100" y="10"/>
                      </a:lnTo>
                      <a:lnTo>
                        <a:pt x="99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71" name="Freeform 403">
                  <a:extLst>
                    <a:ext uri="{FF2B5EF4-FFF2-40B4-BE49-F238E27FC236}">
                      <a16:creationId xmlns:a16="http://schemas.microsoft.com/office/drawing/2014/main" id="{C54565C7-D31F-E590-9FE0-0DCEF3000F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0" y="3408"/>
                  <a:ext cx="129" cy="166"/>
                </a:xfrm>
                <a:custGeom>
                  <a:avLst/>
                  <a:gdLst>
                    <a:gd name="T0" fmla="*/ 3 w 129"/>
                    <a:gd name="T1" fmla="*/ 161 h 166"/>
                    <a:gd name="T2" fmla="*/ 0 w 129"/>
                    <a:gd name="T3" fmla="*/ 141 h 166"/>
                    <a:gd name="T4" fmla="*/ 0 w 129"/>
                    <a:gd name="T5" fmla="*/ 123 h 166"/>
                    <a:gd name="T6" fmla="*/ 2 w 129"/>
                    <a:gd name="T7" fmla="*/ 107 h 166"/>
                    <a:gd name="T8" fmla="*/ 4 w 129"/>
                    <a:gd name="T9" fmla="*/ 91 h 166"/>
                    <a:gd name="T10" fmla="*/ 9 w 129"/>
                    <a:gd name="T11" fmla="*/ 77 h 166"/>
                    <a:gd name="T12" fmla="*/ 14 w 129"/>
                    <a:gd name="T13" fmla="*/ 64 h 166"/>
                    <a:gd name="T14" fmla="*/ 21 w 129"/>
                    <a:gd name="T15" fmla="*/ 52 h 166"/>
                    <a:gd name="T16" fmla="*/ 29 w 129"/>
                    <a:gd name="T17" fmla="*/ 42 h 166"/>
                    <a:gd name="T18" fmla="*/ 38 w 129"/>
                    <a:gd name="T19" fmla="*/ 33 h 166"/>
                    <a:gd name="T20" fmla="*/ 49 w 129"/>
                    <a:gd name="T21" fmla="*/ 25 h 166"/>
                    <a:gd name="T22" fmla="*/ 59 w 129"/>
                    <a:gd name="T23" fmla="*/ 19 h 166"/>
                    <a:gd name="T24" fmla="*/ 72 w 129"/>
                    <a:gd name="T25" fmla="*/ 13 h 166"/>
                    <a:gd name="T26" fmla="*/ 84 w 129"/>
                    <a:gd name="T27" fmla="*/ 9 h 166"/>
                    <a:gd name="T28" fmla="*/ 98 w 129"/>
                    <a:gd name="T29" fmla="*/ 5 h 166"/>
                    <a:gd name="T30" fmla="*/ 112 w 129"/>
                    <a:gd name="T31" fmla="*/ 2 h 166"/>
                    <a:gd name="T32" fmla="*/ 128 w 129"/>
                    <a:gd name="T33" fmla="*/ 0 h 166"/>
                    <a:gd name="T34" fmla="*/ 121 w 129"/>
                    <a:gd name="T35" fmla="*/ 12 h 166"/>
                    <a:gd name="T36" fmla="*/ 106 w 129"/>
                    <a:gd name="T37" fmla="*/ 14 h 166"/>
                    <a:gd name="T38" fmla="*/ 93 w 129"/>
                    <a:gd name="T39" fmla="*/ 17 h 166"/>
                    <a:gd name="T40" fmla="*/ 80 w 129"/>
                    <a:gd name="T41" fmla="*/ 21 h 166"/>
                    <a:gd name="T42" fmla="*/ 69 w 129"/>
                    <a:gd name="T43" fmla="*/ 26 h 166"/>
                    <a:gd name="T44" fmla="*/ 57 w 129"/>
                    <a:gd name="T45" fmla="*/ 31 h 166"/>
                    <a:gd name="T46" fmla="*/ 47 w 129"/>
                    <a:gd name="T47" fmla="*/ 38 h 166"/>
                    <a:gd name="T48" fmla="*/ 38 w 129"/>
                    <a:gd name="T49" fmla="*/ 46 h 166"/>
                    <a:gd name="T50" fmla="*/ 31 w 129"/>
                    <a:gd name="T51" fmla="*/ 55 h 166"/>
                    <a:gd name="T52" fmla="*/ 24 w 129"/>
                    <a:gd name="T53" fmla="*/ 64 h 166"/>
                    <a:gd name="T54" fmla="*/ 18 w 129"/>
                    <a:gd name="T55" fmla="*/ 75 h 166"/>
                    <a:gd name="T56" fmla="*/ 13 w 129"/>
                    <a:gd name="T57" fmla="*/ 87 h 166"/>
                    <a:gd name="T58" fmla="*/ 10 w 129"/>
                    <a:gd name="T59" fmla="*/ 101 h 166"/>
                    <a:gd name="T60" fmla="*/ 9 w 129"/>
                    <a:gd name="T61" fmla="*/ 116 h 166"/>
                    <a:gd name="T62" fmla="*/ 8 w 129"/>
                    <a:gd name="T63" fmla="*/ 132 h 166"/>
                    <a:gd name="T64" fmla="*/ 9 w 129"/>
                    <a:gd name="T65" fmla="*/ 150 h 166"/>
                    <a:gd name="T66" fmla="*/ 8 w 129"/>
                    <a:gd name="T67" fmla="*/ 156 h 166"/>
                    <a:gd name="T68" fmla="*/ 10 w 129"/>
                    <a:gd name="T69" fmla="*/ 162 h 166"/>
                    <a:gd name="T70" fmla="*/ 8 w 129"/>
                    <a:gd name="T71" fmla="*/ 164 h 166"/>
                    <a:gd name="T72" fmla="*/ 6 w 129"/>
                    <a:gd name="T73" fmla="*/ 165 h 166"/>
                    <a:gd name="T74" fmla="*/ 3 w 129"/>
                    <a:gd name="T75" fmla="*/ 163 h 166"/>
                    <a:gd name="T76" fmla="*/ 4 w 129"/>
                    <a:gd name="T77" fmla="*/ 165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29" h="166">
                      <a:moveTo>
                        <a:pt x="4" y="165"/>
                      </a:moveTo>
                      <a:lnTo>
                        <a:pt x="3" y="161"/>
                      </a:lnTo>
                      <a:lnTo>
                        <a:pt x="1" y="151"/>
                      </a:lnTo>
                      <a:lnTo>
                        <a:pt x="0" y="141"/>
                      </a:lnTo>
                      <a:lnTo>
                        <a:pt x="0" y="132"/>
                      </a:lnTo>
                      <a:lnTo>
                        <a:pt x="0" y="123"/>
                      </a:lnTo>
                      <a:lnTo>
                        <a:pt x="1" y="115"/>
                      </a:lnTo>
                      <a:lnTo>
                        <a:pt x="2" y="107"/>
                      </a:lnTo>
                      <a:lnTo>
                        <a:pt x="3" y="99"/>
                      </a:lnTo>
                      <a:lnTo>
                        <a:pt x="4" y="91"/>
                      </a:lnTo>
                      <a:lnTo>
                        <a:pt x="6" y="84"/>
                      </a:lnTo>
                      <a:lnTo>
                        <a:pt x="9" y="77"/>
                      </a:lnTo>
                      <a:lnTo>
                        <a:pt x="11" y="70"/>
                      </a:lnTo>
                      <a:lnTo>
                        <a:pt x="14" y="64"/>
                      </a:lnTo>
                      <a:lnTo>
                        <a:pt x="18" y="58"/>
                      </a:lnTo>
                      <a:lnTo>
                        <a:pt x="21" y="52"/>
                      </a:lnTo>
                      <a:lnTo>
                        <a:pt x="25" y="47"/>
                      </a:lnTo>
                      <a:lnTo>
                        <a:pt x="29" y="42"/>
                      </a:lnTo>
                      <a:lnTo>
                        <a:pt x="34" y="38"/>
                      </a:lnTo>
                      <a:lnTo>
                        <a:pt x="38" y="33"/>
                      </a:lnTo>
                      <a:lnTo>
                        <a:pt x="44" y="29"/>
                      </a:lnTo>
                      <a:lnTo>
                        <a:pt x="49" y="25"/>
                      </a:lnTo>
                      <a:lnTo>
                        <a:pt x="54" y="22"/>
                      </a:lnTo>
                      <a:lnTo>
                        <a:pt x="59" y="19"/>
                      </a:lnTo>
                      <a:lnTo>
                        <a:pt x="66" y="16"/>
                      </a:lnTo>
                      <a:lnTo>
                        <a:pt x="72" y="13"/>
                      </a:lnTo>
                      <a:lnTo>
                        <a:pt x="78" y="11"/>
                      </a:lnTo>
                      <a:lnTo>
                        <a:pt x="84" y="9"/>
                      </a:lnTo>
                      <a:lnTo>
                        <a:pt x="91" y="7"/>
                      </a:lnTo>
                      <a:lnTo>
                        <a:pt x="98" y="5"/>
                      </a:lnTo>
                      <a:lnTo>
                        <a:pt x="106" y="4"/>
                      </a:lnTo>
                      <a:lnTo>
                        <a:pt x="112" y="2"/>
                      </a:lnTo>
                      <a:lnTo>
                        <a:pt x="120" y="1"/>
                      </a:lnTo>
                      <a:lnTo>
                        <a:pt x="128" y="0"/>
                      </a:lnTo>
                      <a:lnTo>
                        <a:pt x="128" y="11"/>
                      </a:lnTo>
                      <a:lnTo>
                        <a:pt x="121" y="12"/>
                      </a:lnTo>
                      <a:lnTo>
                        <a:pt x="113" y="13"/>
                      </a:lnTo>
                      <a:lnTo>
                        <a:pt x="106" y="14"/>
                      </a:lnTo>
                      <a:lnTo>
                        <a:pt x="100" y="15"/>
                      </a:lnTo>
                      <a:lnTo>
                        <a:pt x="93" y="17"/>
                      </a:lnTo>
                      <a:lnTo>
                        <a:pt x="87" y="18"/>
                      </a:lnTo>
                      <a:lnTo>
                        <a:pt x="80" y="21"/>
                      </a:lnTo>
                      <a:lnTo>
                        <a:pt x="74" y="23"/>
                      </a:lnTo>
                      <a:lnTo>
                        <a:pt x="69" y="26"/>
                      </a:lnTo>
                      <a:lnTo>
                        <a:pt x="62" y="28"/>
                      </a:lnTo>
                      <a:lnTo>
                        <a:pt x="57" y="31"/>
                      </a:lnTo>
                      <a:lnTo>
                        <a:pt x="52" y="34"/>
                      </a:lnTo>
                      <a:lnTo>
                        <a:pt x="47" y="38"/>
                      </a:lnTo>
                      <a:lnTo>
                        <a:pt x="43" y="42"/>
                      </a:lnTo>
                      <a:lnTo>
                        <a:pt x="38" y="46"/>
                      </a:lnTo>
                      <a:lnTo>
                        <a:pt x="34" y="50"/>
                      </a:lnTo>
                      <a:lnTo>
                        <a:pt x="31" y="55"/>
                      </a:lnTo>
                      <a:lnTo>
                        <a:pt x="27" y="59"/>
                      </a:lnTo>
                      <a:lnTo>
                        <a:pt x="24" y="64"/>
                      </a:lnTo>
                      <a:lnTo>
                        <a:pt x="21" y="69"/>
                      </a:lnTo>
                      <a:lnTo>
                        <a:pt x="18" y="75"/>
                      </a:lnTo>
                      <a:lnTo>
                        <a:pt x="16" y="81"/>
                      </a:lnTo>
                      <a:lnTo>
                        <a:pt x="13" y="87"/>
                      </a:lnTo>
                      <a:lnTo>
                        <a:pt x="12" y="94"/>
                      </a:lnTo>
                      <a:lnTo>
                        <a:pt x="10" y="101"/>
                      </a:lnTo>
                      <a:lnTo>
                        <a:pt x="9" y="108"/>
                      </a:lnTo>
                      <a:lnTo>
                        <a:pt x="9" y="116"/>
                      </a:lnTo>
                      <a:lnTo>
                        <a:pt x="8" y="124"/>
                      </a:lnTo>
                      <a:lnTo>
                        <a:pt x="8" y="132"/>
                      </a:lnTo>
                      <a:lnTo>
                        <a:pt x="9" y="141"/>
                      </a:lnTo>
                      <a:lnTo>
                        <a:pt x="9" y="150"/>
                      </a:lnTo>
                      <a:lnTo>
                        <a:pt x="10" y="159"/>
                      </a:lnTo>
                      <a:lnTo>
                        <a:pt x="8" y="156"/>
                      </a:lnTo>
                      <a:lnTo>
                        <a:pt x="10" y="159"/>
                      </a:lnTo>
                      <a:lnTo>
                        <a:pt x="10" y="162"/>
                      </a:lnTo>
                      <a:lnTo>
                        <a:pt x="9" y="163"/>
                      </a:lnTo>
                      <a:lnTo>
                        <a:pt x="8" y="164"/>
                      </a:lnTo>
                      <a:lnTo>
                        <a:pt x="7" y="165"/>
                      </a:lnTo>
                      <a:lnTo>
                        <a:pt x="6" y="165"/>
                      </a:lnTo>
                      <a:lnTo>
                        <a:pt x="4" y="164"/>
                      </a:lnTo>
                      <a:lnTo>
                        <a:pt x="3" y="163"/>
                      </a:lnTo>
                      <a:lnTo>
                        <a:pt x="3" y="161"/>
                      </a:lnTo>
                      <a:lnTo>
                        <a:pt x="4" y="16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72" name="Freeform 404">
                  <a:extLst>
                    <a:ext uri="{FF2B5EF4-FFF2-40B4-BE49-F238E27FC236}">
                      <a16:creationId xmlns:a16="http://schemas.microsoft.com/office/drawing/2014/main" id="{0BE1201F-34A0-D657-5524-1FD37BC04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3" y="3554"/>
                  <a:ext cx="321" cy="60"/>
                </a:xfrm>
                <a:custGeom>
                  <a:avLst/>
                  <a:gdLst>
                    <a:gd name="T0" fmla="*/ 318 w 321"/>
                    <a:gd name="T1" fmla="*/ 10 h 60"/>
                    <a:gd name="T2" fmla="*/ 298 w 321"/>
                    <a:gd name="T3" fmla="*/ 19 h 60"/>
                    <a:gd name="T4" fmla="*/ 279 w 321"/>
                    <a:gd name="T5" fmla="*/ 27 h 60"/>
                    <a:gd name="T6" fmla="*/ 258 w 321"/>
                    <a:gd name="T7" fmla="*/ 34 h 60"/>
                    <a:gd name="T8" fmla="*/ 238 w 321"/>
                    <a:gd name="T9" fmla="*/ 41 h 60"/>
                    <a:gd name="T10" fmla="*/ 219 w 321"/>
                    <a:gd name="T11" fmla="*/ 47 h 60"/>
                    <a:gd name="T12" fmla="*/ 198 w 321"/>
                    <a:gd name="T13" fmla="*/ 51 h 60"/>
                    <a:gd name="T14" fmla="*/ 178 w 321"/>
                    <a:gd name="T15" fmla="*/ 55 h 60"/>
                    <a:gd name="T16" fmla="*/ 158 w 321"/>
                    <a:gd name="T17" fmla="*/ 58 h 60"/>
                    <a:gd name="T18" fmla="*/ 138 w 321"/>
                    <a:gd name="T19" fmla="*/ 59 h 60"/>
                    <a:gd name="T20" fmla="*/ 117 w 321"/>
                    <a:gd name="T21" fmla="*/ 59 h 60"/>
                    <a:gd name="T22" fmla="*/ 98 w 321"/>
                    <a:gd name="T23" fmla="*/ 57 h 60"/>
                    <a:gd name="T24" fmla="*/ 78 w 321"/>
                    <a:gd name="T25" fmla="*/ 53 h 60"/>
                    <a:gd name="T26" fmla="*/ 58 w 321"/>
                    <a:gd name="T27" fmla="*/ 47 h 60"/>
                    <a:gd name="T28" fmla="*/ 39 w 321"/>
                    <a:gd name="T29" fmla="*/ 40 h 60"/>
                    <a:gd name="T30" fmla="*/ 19 w 321"/>
                    <a:gd name="T31" fmla="*/ 30 h 60"/>
                    <a:gd name="T32" fmla="*/ 0 w 321"/>
                    <a:gd name="T33" fmla="*/ 19 h 60"/>
                    <a:gd name="T34" fmla="*/ 13 w 321"/>
                    <a:gd name="T35" fmla="*/ 16 h 60"/>
                    <a:gd name="T36" fmla="*/ 32 w 321"/>
                    <a:gd name="T37" fmla="*/ 26 h 60"/>
                    <a:gd name="T38" fmla="*/ 51 w 321"/>
                    <a:gd name="T39" fmla="*/ 34 h 60"/>
                    <a:gd name="T40" fmla="*/ 70 w 321"/>
                    <a:gd name="T41" fmla="*/ 41 h 60"/>
                    <a:gd name="T42" fmla="*/ 89 w 321"/>
                    <a:gd name="T43" fmla="*/ 45 h 60"/>
                    <a:gd name="T44" fmla="*/ 108 w 321"/>
                    <a:gd name="T45" fmla="*/ 48 h 60"/>
                    <a:gd name="T46" fmla="*/ 128 w 321"/>
                    <a:gd name="T47" fmla="*/ 49 h 60"/>
                    <a:gd name="T48" fmla="*/ 148 w 321"/>
                    <a:gd name="T49" fmla="*/ 48 h 60"/>
                    <a:gd name="T50" fmla="*/ 168 w 321"/>
                    <a:gd name="T51" fmla="*/ 46 h 60"/>
                    <a:gd name="T52" fmla="*/ 187 w 321"/>
                    <a:gd name="T53" fmla="*/ 44 h 60"/>
                    <a:gd name="T54" fmla="*/ 207 w 321"/>
                    <a:gd name="T55" fmla="*/ 39 h 60"/>
                    <a:gd name="T56" fmla="*/ 227 w 321"/>
                    <a:gd name="T57" fmla="*/ 34 h 60"/>
                    <a:gd name="T58" fmla="*/ 247 w 321"/>
                    <a:gd name="T59" fmla="*/ 28 h 60"/>
                    <a:gd name="T60" fmla="*/ 266 w 321"/>
                    <a:gd name="T61" fmla="*/ 21 h 60"/>
                    <a:gd name="T62" fmla="*/ 286 w 321"/>
                    <a:gd name="T63" fmla="*/ 13 h 60"/>
                    <a:gd name="T64" fmla="*/ 306 w 321"/>
                    <a:gd name="T65" fmla="*/ 5 h 60"/>
                    <a:gd name="T66" fmla="*/ 317 w 321"/>
                    <a:gd name="T67" fmla="*/ 0 h 60"/>
                    <a:gd name="T68" fmla="*/ 317 w 321"/>
                    <a:gd name="T69" fmla="*/ 0 h 60"/>
                    <a:gd name="T70" fmla="*/ 320 w 321"/>
                    <a:gd name="T71" fmla="*/ 2 h 60"/>
                    <a:gd name="T72" fmla="*/ 320 w 321"/>
                    <a:gd name="T73" fmla="*/ 6 h 60"/>
                    <a:gd name="T74" fmla="*/ 320 w 321"/>
                    <a:gd name="T75" fmla="*/ 9 h 60"/>
                    <a:gd name="T76" fmla="*/ 317 w 321"/>
                    <a:gd name="T77" fmla="*/ 11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21" h="60">
                      <a:moveTo>
                        <a:pt x="317" y="11"/>
                      </a:moveTo>
                      <a:lnTo>
                        <a:pt x="318" y="10"/>
                      </a:lnTo>
                      <a:lnTo>
                        <a:pt x="308" y="15"/>
                      </a:lnTo>
                      <a:lnTo>
                        <a:pt x="298" y="19"/>
                      </a:lnTo>
                      <a:lnTo>
                        <a:pt x="288" y="23"/>
                      </a:lnTo>
                      <a:lnTo>
                        <a:pt x="279" y="27"/>
                      </a:lnTo>
                      <a:lnTo>
                        <a:pt x="269" y="31"/>
                      </a:lnTo>
                      <a:lnTo>
                        <a:pt x="258" y="34"/>
                      </a:lnTo>
                      <a:lnTo>
                        <a:pt x="249" y="38"/>
                      </a:lnTo>
                      <a:lnTo>
                        <a:pt x="238" y="41"/>
                      </a:lnTo>
                      <a:lnTo>
                        <a:pt x="228" y="44"/>
                      </a:lnTo>
                      <a:lnTo>
                        <a:pt x="219" y="47"/>
                      </a:lnTo>
                      <a:lnTo>
                        <a:pt x="209" y="49"/>
                      </a:lnTo>
                      <a:lnTo>
                        <a:pt x="198" y="51"/>
                      </a:lnTo>
                      <a:lnTo>
                        <a:pt x="188" y="54"/>
                      </a:lnTo>
                      <a:lnTo>
                        <a:pt x="178" y="55"/>
                      </a:lnTo>
                      <a:lnTo>
                        <a:pt x="168" y="57"/>
                      </a:lnTo>
                      <a:lnTo>
                        <a:pt x="158" y="58"/>
                      </a:lnTo>
                      <a:lnTo>
                        <a:pt x="148" y="59"/>
                      </a:lnTo>
                      <a:lnTo>
                        <a:pt x="138" y="59"/>
                      </a:lnTo>
                      <a:lnTo>
                        <a:pt x="128" y="59"/>
                      </a:lnTo>
                      <a:lnTo>
                        <a:pt x="117" y="59"/>
                      </a:lnTo>
                      <a:lnTo>
                        <a:pt x="108" y="58"/>
                      </a:lnTo>
                      <a:lnTo>
                        <a:pt x="98" y="57"/>
                      </a:lnTo>
                      <a:lnTo>
                        <a:pt x="88" y="55"/>
                      </a:lnTo>
                      <a:lnTo>
                        <a:pt x="78" y="53"/>
                      </a:lnTo>
                      <a:lnTo>
                        <a:pt x="68" y="51"/>
                      </a:lnTo>
                      <a:lnTo>
                        <a:pt x="58" y="47"/>
                      </a:lnTo>
                      <a:lnTo>
                        <a:pt x="48" y="44"/>
                      </a:lnTo>
                      <a:lnTo>
                        <a:pt x="39" y="40"/>
                      </a:lnTo>
                      <a:lnTo>
                        <a:pt x="29" y="35"/>
                      </a:lnTo>
                      <a:lnTo>
                        <a:pt x="19" y="30"/>
                      </a:lnTo>
                      <a:lnTo>
                        <a:pt x="10" y="25"/>
                      </a:lnTo>
                      <a:lnTo>
                        <a:pt x="0" y="19"/>
                      </a:lnTo>
                      <a:lnTo>
                        <a:pt x="4" y="10"/>
                      </a:lnTo>
                      <a:lnTo>
                        <a:pt x="13" y="16"/>
                      </a:lnTo>
                      <a:lnTo>
                        <a:pt x="22" y="21"/>
                      </a:lnTo>
                      <a:lnTo>
                        <a:pt x="32" y="26"/>
                      </a:lnTo>
                      <a:lnTo>
                        <a:pt x="41" y="30"/>
                      </a:lnTo>
                      <a:lnTo>
                        <a:pt x="51" y="34"/>
                      </a:lnTo>
                      <a:lnTo>
                        <a:pt x="60" y="38"/>
                      </a:lnTo>
                      <a:lnTo>
                        <a:pt x="70" y="41"/>
                      </a:lnTo>
                      <a:lnTo>
                        <a:pt x="79" y="43"/>
                      </a:lnTo>
                      <a:lnTo>
                        <a:pt x="89" y="45"/>
                      </a:lnTo>
                      <a:lnTo>
                        <a:pt x="98" y="46"/>
                      </a:lnTo>
                      <a:lnTo>
                        <a:pt x="108" y="48"/>
                      </a:lnTo>
                      <a:lnTo>
                        <a:pt x="118" y="48"/>
                      </a:lnTo>
                      <a:lnTo>
                        <a:pt x="128" y="49"/>
                      </a:lnTo>
                      <a:lnTo>
                        <a:pt x="138" y="49"/>
                      </a:lnTo>
                      <a:lnTo>
                        <a:pt x="148" y="48"/>
                      </a:lnTo>
                      <a:lnTo>
                        <a:pt x="157" y="47"/>
                      </a:lnTo>
                      <a:lnTo>
                        <a:pt x="168" y="46"/>
                      </a:lnTo>
                      <a:lnTo>
                        <a:pt x="177" y="45"/>
                      </a:lnTo>
                      <a:lnTo>
                        <a:pt x="187" y="44"/>
                      </a:lnTo>
                      <a:lnTo>
                        <a:pt x="197" y="42"/>
                      </a:lnTo>
                      <a:lnTo>
                        <a:pt x="207" y="39"/>
                      </a:lnTo>
                      <a:lnTo>
                        <a:pt x="217" y="37"/>
                      </a:lnTo>
                      <a:lnTo>
                        <a:pt x="227" y="34"/>
                      </a:lnTo>
                      <a:lnTo>
                        <a:pt x="237" y="31"/>
                      </a:lnTo>
                      <a:lnTo>
                        <a:pt x="247" y="28"/>
                      </a:lnTo>
                      <a:lnTo>
                        <a:pt x="257" y="24"/>
                      </a:lnTo>
                      <a:lnTo>
                        <a:pt x="266" y="21"/>
                      </a:lnTo>
                      <a:lnTo>
                        <a:pt x="276" y="17"/>
                      </a:lnTo>
                      <a:lnTo>
                        <a:pt x="286" y="13"/>
                      </a:lnTo>
                      <a:lnTo>
                        <a:pt x="296" y="9"/>
                      </a:lnTo>
                      <a:lnTo>
                        <a:pt x="306" y="5"/>
                      </a:lnTo>
                      <a:lnTo>
                        <a:pt x="316" y="0"/>
                      </a:lnTo>
                      <a:lnTo>
                        <a:pt x="317" y="0"/>
                      </a:lnTo>
                      <a:lnTo>
                        <a:pt x="316" y="0"/>
                      </a:lnTo>
                      <a:lnTo>
                        <a:pt x="317" y="0"/>
                      </a:lnTo>
                      <a:lnTo>
                        <a:pt x="319" y="1"/>
                      </a:lnTo>
                      <a:lnTo>
                        <a:pt x="320" y="2"/>
                      </a:lnTo>
                      <a:lnTo>
                        <a:pt x="320" y="4"/>
                      </a:lnTo>
                      <a:lnTo>
                        <a:pt x="320" y="6"/>
                      </a:lnTo>
                      <a:lnTo>
                        <a:pt x="320" y="8"/>
                      </a:lnTo>
                      <a:lnTo>
                        <a:pt x="320" y="9"/>
                      </a:lnTo>
                      <a:lnTo>
                        <a:pt x="318" y="10"/>
                      </a:lnTo>
                      <a:lnTo>
                        <a:pt x="317" y="1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73" name="Freeform 405">
                  <a:extLst>
                    <a:ext uri="{FF2B5EF4-FFF2-40B4-BE49-F238E27FC236}">
                      <a16:creationId xmlns:a16="http://schemas.microsoft.com/office/drawing/2014/main" id="{6A0F4FB0-A41B-0017-BC59-2E069A6E28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19" y="3494"/>
                  <a:ext cx="184" cy="72"/>
                </a:xfrm>
                <a:custGeom>
                  <a:avLst/>
                  <a:gdLst>
                    <a:gd name="T0" fmla="*/ 181 w 184"/>
                    <a:gd name="T1" fmla="*/ 10 h 72"/>
                    <a:gd name="T2" fmla="*/ 172 w 184"/>
                    <a:gd name="T3" fmla="*/ 17 h 72"/>
                    <a:gd name="T4" fmla="*/ 163 w 184"/>
                    <a:gd name="T5" fmla="*/ 24 h 72"/>
                    <a:gd name="T6" fmla="*/ 153 w 184"/>
                    <a:gd name="T7" fmla="*/ 31 h 72"/>
                    <a:gd name="T8" fmla="*/ 143 w 184"/>
                    <a:gd name="T9" fmla="*/ 37 h 72"/>
                    <a:gd name="T10" fmla="*/ 131 w 184"/>
                    <a:gd name="T11" fmla="*/ 42 h 72"/>
                    <a:gd name="T12" fmla="*/ 120 w 184"/>
                    <a:gd name="T13" fmla="*/ 47 h 72"/>
                    <a:gd name="T14" fmla="*/ 108 w 184"/>
                    <a:gd name="T15" fmla="*/ 52 h 72"/>
                    <a:gd name="T16" fmla="*/ 95 w 184"/>
                    <a:gd name="T17" fmla="*/ 56 h 72"/>
                    <a:gd name="T18" fmla="*/ 83 w 184"/>
                    <a:gd name="T19" fmla="*/ 60 h 72"/>
                    <a:gd name="T20" fmla="*/ 70 w 184"/>
                    <a:gd name="T21" fmla="*/ 63 h 72"/>
                    <a:gd name="T22" fmla="*/ 58 w 184"/>
                    <a:gd name="T23" fmla="*/ 66 h 72"/>
                    <a:gd name="T24" fmla="*/ 45 w 184"/>
                    <a:gd name="T25" fmla="*/ 68 h 72"/>
                    <a:gd name="T26" fmla="*/ 33 w 184"/>
                    <a:gd name="T27" fmla="*/ 69 h 72"/>
                    <a:gd name="T28" fmla="*/ 22 w 184"/>
                    <a:gd name="T29" fmla="*/ 70 h 72"/>
                    <a:gd name="T30" fmla="*/ 11 w 184"/>
                    <a:gd name="T31" fmla="*/ 71 h 72"/>
                    <a:gd name="T32" fmla="*/ 0 w 184"/>
                    <a:gd name="T33" fmla="*/ 71 h 72"/>
                    <a:gd name="T34" fmla="*/ 5 w 184"/>
                    <a:gd name="T35" fmla="*/ 60 h 72"/>
                    <a:gd name="T36" fmla="*/ 16 w 184"/>
                    <a:gd name="T37" fmla="*/ 60 h 72"/>
                    <a:gd name="T38" fmla="*/ 27 w 184"/>
                    <a:gd name="T39" fmla="*/ 60 h 72"/>
                    <a:gd name="T40" fmla="*/ 39 w 184"/>
                    <a:gd name="T41" fmla="*/ 58 h 72"/>
                    <a:gd name="T42" fmla="*/ 51 w 184"/>
                    <a:gd name="T43" fmla="*/ 57 h 72"/>
                    <a:gd name="T44" fmla="*/ 63 w 184"/>
                    <a:gd name="T45" fmla="*/ 55 h 72"/>
                    <a:gd name="T46" fmla="*/ 75 w 184"/>
                    <a:gd name="T47" fmla="*/ 52 h 72"/>
                    <a:gd name="T48" fmla="*/ 87 w 184"/>
                    <a:gd name="T49" fmla="*/ 48 h 72"/>
                    <a:gd name="T50" fmla="*/ 99 w 184"/>
                    <a:gd name="T51" fmla="*/ 44 h 72"/>
                    <a:gd name="T52" fmla="*/ 112 w 184"/>
                    <a:gd name="T53" fmla="*/ 40 h 72"/>
                    <a:gd name="T54" fmla="*/ 123 w 184"/>
                    <a:gd name="T55" fmla="*/ 35 h 72"/>
                    <a:gd name="T56" fmla="*/ 134 w 184"/>
                    <a:gd name="T57" fmla="*/ 30 h 72"/>
                    <a:gd name="T58" fmla="*/ 145 w 184"/>
                    <a:gd name="T59" fmla="*/ 24 h 72"/>
                    <a:gd name="T60" fmla="*/ 155 w 184"/>
                    <a:gd name="T61" fmla="*/ 18 h 72"/>
                    <a:gd name="T62" fmla="*/ 165 w 184"/>
                    <a:gd name="T63" fmla="*/ 12 h 72"/>
                    <a:gd name="T64" fmla="*/ 173 w 184"/>
                    <a:gd name="T65" fmla="*/ 5 h 72"/>
                    <a:gd name="T66" fmla="*/ 176 w 184"/>
                    <a:gd name="T67" fmla="*/ 2 h 72"/>
                    <a:gd name="T68" fmla="*/ 178 w 184"/>
                    <a:gd name="T69" fmla="*/ 0 h 72"/>
                    <a:gd name="T70" fmla="*/ 181 w 184"/>
                    <a:gd name="T71" fmla="*/ 1 h 72"/>
                    <a:gd name="T72" fmla="*/ 183 w 184"/>
                    <a:gd name="T73" fmla="*/ 4 h 72"/>
                    <a:gd name="T74" fmla="*/ 182 w 184"/>
                    <a:gd name="T75" fmla="*/ 8 h 72"/>
                    <a:gd name="T76" fmla="*/ 182 w 184"/>
                    <a:gd name="T77" fmla="*/ 9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84" h="72">
                      <a:moveTo>
                        <a:pt x="182" y="9"/>
                      </a:moveTo>
                      <a:lnTo>
                        <a:pt x="181" y="10"/>
                      </a:lnTo>
                      <a:lnTo>
                        <a:pt x="177" y="13"/>
                      </a:lnTo>
                      <a:lnTo>
                        <a:pt x="172" y="17"/>
                      </a:lnTo>
                      <a:lnTo>
                        <a:pt x="168" y="21"/>
                      </a:lnTo>
                      <a:lnTo>
                        <a:pt x="163" y="24"/>
                      </a:lnTo>
                      <a:lnTo>
                        <a:pt x="159" y="27"/>
                      </a:lnTo>
                      <a:lnTo>
                        <a:pt x="153" y="31"/>
                      </a:lnTo>
                      <a:lnTo>
                        <a:pt x="148" y="34"/>
                      </a:lnTo>
                      <a:lnTo>
                        <a:pt x="143" y="37"/>
                      </a:lnTo>
                      <a:lnTo>
                        <a:pt x="137" y="39"/>
                      </a:lnTo>
                      <a:lnTo>
                        <a:pt x="131" y="42"/>
                      </a:lnTo>
                      <a:lnTo>
                        <a:pt x="125" y="45"/>
                      </a:lnTo>
                      <a:lnTo>
                        <a:pt x="120" y="47"/>
                      </a:lnTo>
                      <a:lnTo>
                        <a:pt x="114" y="50"/>
                      </a:lnTo>
                      <a:lnTo>
                        <a:pt x="108" y="52"/>
                      </a:lnTo>
                      <a:lnTo>
                        <a:pt x="102" y="54"/>
                      </a:lnTo>
                      <a:lnTo>
                        <a:pt x="95" y="56"/>
                      </a:lnTo>
                      <a:lnTo>
                        <a:pt x="89" y="58"/>
                      </a:lnTo>
                      <a:lnTo>
                        <a:pt x="83" y="60"/>
                      </a:lnTo>
                      <a:lnTo>
                        <a:pt x="77" y="62"/>
                      </a:lnTo>
                      <a:lnTo>
                        <a:pt x="70" y="63"/>
                      </a:lnTo>
                      <a:lnTo>
                        <a:pt x="64" y="64"/>
                      </a:lnTo>
                      <a:lnTo>
                        <a:pt x="58" y="66"/>
                      </a:lnTo>
                      <a:lnTo>
                        <a:pt x="52" y="67"/>
                      </a:lnTo>
                      <a:lnTo>
                        <a:pt x="45" y="68"/>
                      </a:lnTo>
                      <a:lnTo>
                        <a:pt x="39" y="69"/>
                      </a:lnTo>
                      <a:lnTo>
                        <a:pt x="33" y="69"/>
                      </a:lnTo>
                      <a:lnTo>
                        <a:pt x="28" y="70"/>
                      </a:lnTo>
                      <a:lnTo>
                        <a:pt x="22" y="70"/>
                      </a:lnTo>
                      <a:lnTo>
                        <a:pt x="17" y="71"/>
                      </a:lnTo>
                      <a:lnTo>
                        <a:pt x="11" y="71"/>
                      </a:lnTo>
                      <a:lnTo>
                        <a:pt x="5" y="71"/>
                      </a:lnTo>
                      <a:lnTo>
                        <a:pt x="0" y="71"/>
                      </a:lnTo>
                      <a:lnTo>
                        <a:pt x="0" y="60"/>
                      </a:lnTo>
                      <a:lnTo>
                        <a:pt x="5" y="60"/>
                      </a:lnTo>
                      <a:lnTo>
                        <a:pt x="11" y="60"/>
                      </a:lnTo>
                      <a:lnTo>
                        <a:pt x="16" y="60"/>
                      </a:lnTo>
                      <a:lnTo>
                        <a:pt x="21" y="60"/>
                      </a:lnTo>
                      <a:lnTo>
                        <a:pt x="27" y="60"/>
                      </a:lnTo>
                      <a:lnTo>
                        <a:pt x="33" y="59"/>
                      </a:lnTo>
                      <a:lnTo>
                        <a:pt x="39" y="58"/>
                      </a:lnTo>
                      <a:lnTo>
                        <a:pt x="45" y="58"/>
                      </a:lnTo>
                      <a:lnTo>
                        <a:pt x="51" y="57"/>
                      </a:lnTo>
                      <a:lnTo>
                        <a:pt x="57" y="56"/>
                      </a:lnTo>
                      <a:lnTo>
                        <a:pt x="63" y="55"/>
                      </a:lnTo>
                      <a:lnTo>
                        <a:pt x="69" y="53"/>
                      </a:lnTo>
                      <a:lnTo>
                        <a:pt x="75" y="52"/>
                      </a:lnTo>
                      <a:lnTo>
                        <a:pt x="81" y="50"/>
                      </a:lnTo>
                      <a:lnTo>
                        <a:pt x="87" y="48"/>
                      </a:lnTo>
                      <a:lnTo>
                        <a:pt x="93" y="46"/>
                      </a:lnTo>
                      <a:lnTo>
                        <a:pt x="99" y="44"/>
                      </a:lnTo>
                      <a:lnTo>
                        <a:pt x="105" y="42"/>
                      </a:lnTo>
                      <a:lnTo>
                        <a:pt x="112" y="40"/>
                      </a:lnTo>
                      <a:lnTo>
                        <a:pt x="118" y="38"/>
                      </a:lnTo>
                      <a:lnTo>
                        <a:pt x="123" y="35"/>
                      </a:lnTo>
                      <a:lnTo>
                        <a:pt x="129" y="33"/>
                      </a:lnTo>
                      <a:lnTo>
                        <a:pt x="134" y="30"/>
                      </a:lnTo>
                      <a:lnTo>
                        <a:pt x="140" y="27"/>
                      </a:lnTo>
                      <a:lnTo>
                        <a:pt x="145" y="24"/>
                      </a:lnTo>
                      <a:lnTo>
                        <a:pt x="150" y="21"/>
                      </a:lnTo>
                      <a:lnTo>
                        <a:pt x="155" y="18"/>
                      </a:lnTo>
                      <a:lnTo>
                        <a:pt x="159" y="15"/>
                      </a:lnTo>
                      <a:lnTo>
                        <a:pt x="165" y="12"/>
                      </a:lnTo>
                      <a:lnTo>
                        <a:pt x="168" y="8"/>
                      </a:lnTo>
                      <a:lnTo>
                        <a:pt x="173" y="5"/>
                      </a:lnTo>
                      <a:lnTo>
                        <a:pt x="177" y="1"/>
                      </a:lnTo>
                      <a:lnTo>
                        <a:pt x="176" y="2"/>
                      </a:lnTo>
                      <a:lnTo>
                        <a:pt x="177" y="1"/>
                      </a:lnTo>
                      <a:lnTo>
                        <a:pt x="178" y="0"/>
                      </a:lnTo>
                      <a:lnTo>
                        <a:pt x="180" y="0"/>
                      </a:lnTo>
                      <a:lnTo>
                        <a:pt x="181" y="1"/>
                      </a:lnTo>
                      <a:lnTo>
                        <a:pt x="182" y="3"/>
                      </a:lnTo>
                      <a:lnTo>
                        <a:pt x="183" y="4"/>
                      </a:lnTo>
                      <a:lnTo>
                        <a:pt x="183" y="6"/>
                      </a:lnTo>
                      <a:lnTo>
                        <a:pt x="182" y="8"/>
                      </a:lnTo>
                      <a:lnTo>
                        <a:pt x="181" y="10"/>
                      </a:lnTo>
                      <a:lnTo>
                        <a:pt x="182" y="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74" name="Freeform 406">
                  <a:extLst>
                    <a:ext uri="{FF2B5EF4-FFF2-40B4-BE49-F238E27FC236}">
                      <a16:creationId xmlns:a16="http://schemas.microsoft.com/office/drawing/2014/main" id="{95E83E95-80B2-4E49-2D9E-F454FD72C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2" y="3436"/>
                  <a:ext cx="17" cy="68"/>
                </a:xfrm>
                <a:custGeom>
                  <a:avLst/>
                  <a:gdLst>
                    <a:gd name="T0" fmla="*/ 2 w 17"/>
                    <a:gd name="T1" fmla="*/ 2 h 68"/>
                    <a:gd name="T2" fmla="*/ 8 w 17"/>
                    <a:gd name="T3" fmla="*/ 3 h 68"/>
                    <a:gd name="T4" fmla="*/ 10 w 17"/>
                    <a:gd name="T5" fmla="*/ 6 h 68"/>
                    <a:gd name="T6" fmla="*/ 10 w 17"/>
                    <a:gd name="T7" fmla="*/ 9 h 68"/>
                    <a:gd name="T8" fmla="*/ 12 w 17"/>
                    <a:gd name="T9" fmla="*/ 13 h 68"/>
                    <a:gd name="T10" fmla="*/ 14 w 17"/>
                    <a:gd name="T11" fmla="*/ 17 h 68"/>
                    <a:gd name="T12" fmla="*/ 14 w 17"/>
                    <a:gd name="T13" fmla="*/ 21 h 68"/>
                    <a:gd name="T14" fmla="*/ 15 w 17"/>
                    <a:gd name="T15" fmla="*/ 26 h 68"/>
                    <a:gd name="T16" fmla="*/ 15 w 17"/>
                    <a:gd name="T17" fmla="*/ 30 h 68"/>
                    <a:gd name="T18" fmla="*/ 16 w 17"/>
                    <a:gd name="T19" fmla="*/ 34 h 68"/>
                    <a:gd name="T20" fmla="*/ 16 w 17"/>
                    <a:gd name="T21" fmla="*/ 39 h 68"/>
                    <a:gd name="T22" fmla="*/ 16 w 17"/>
                    <a:gd name="T23" fmla="*/ 43 h 68"/>
                    <a:gd name="T24" fmla="*/ 15 w 17"/>
                    <a:gd name="T25" fmla="*/ 47 h 68"/>
                    <a:gd name="T26" fmla="*/ 15 w 17"/>
                    <a:gd name="T27" fmla="*/ 52 h 68"/>
                    <a:gd name="T28" fmla="*/ 14 w 17"/>
                    <a:gd name="T29" fmla="*/ 56 h 68"/>
                    <a:gd name="T30" fmla="*/ 13 w 17"/>
                    <a:gd name="T31" fmla="*/ 59 h 68"/>
                    <a:gd name="T32" fmla="*/ 11 w 17"/>
                    <a:gd name="T33" fmla="*/ 63 h 68"/>
                    <a:gd name="T34" fmla="*/ 10 w 17"/>
                    <a:gd name="T35" fmla="*/ 67 h 68"/>
                    <a:gd name="T36" fmla="*/ 3 w 17"/>
                    <a:gd name="T37" fmla="*/ 60 h 68"/>
                    <a:gd name="T38" fmla="*/ 5 w 17"/>
                    <a:gd name="T39" fmla="*/ 58 h 68"/>
                    <a:gd name="T40" fmla="*/ 6 w 17"/>
                    <a:gd name="T41" fmla="*/ 56 h 68"/>
                    <a:gd name="T42" fmla="*/ 6 w 17"/>
                    <a:gd name="T43" fmla="*/ 53 h 68"/>
                    <a:gd name="T44" fmla="*/ 7 w 17"/>
                    <a:gd name="T45" fmla="*/ 50 h 68"/>
                    <a:gd name="T46" fmla="*/ 8 w 17"/>
                    <a:gd name="T47" fmla="*/ 46 h 68"/>
                    <a:gd name="T48" fmla="*/ 8 w 17"/>
                    <a:gd name="T49" fmla="*/ 43 h 68"/>
                    <a:gd name="T50" fmla="*/ 8 w 17"/>
                    <a:gd name="T51" fmla="*/ 39 h 68"/>
                    <a:gd name="T52" fmla="*/ 8 w 17"/>
                    <a:gd name="T53" fmla="*/ 35 h 68"/>
                    <a:gd name="T54" fmla="*/ 7 w 17"/>
                    <a:gd name="T55" fmla="*/ 31 h 68"/>
                    <a:gd name="T56" fmla="*/ 7 w 17"/>
                    <a:gd name="T57" fmla="*/ 28 h 68"/>
                    <a:gd name="T58" fmla="*/ 6 w 17"/>
                    <a:gd name="T59" fmla="*/ 24 h 68"/>
                    <a:gd name="T60" fmla="*/ 6 w 17"/>
                    <a:gd name="T61" fmla="*/ 20 h 68"/>
                    <a:gd name="T62" fmla="*/ 5 w 17"/>
                    <a:gd name="T63" fmla="*/ 17 h 68"/>
                    <a:gd name="T64" fmla="*/ 3 w 17"/>
                    <a:gd name="T65" fmla="*/ 14 h 68"/>
                    <a:gd name="T66" fmla="*/ 2 w 17"/>
                    <a:gd name="T67" fmla="*/ 11 h 68"/>
                    <a:gd name="T68" fmla="*/ 1 w 17"/>
                    <a:gd name="T69" fmla="*/ 8 h 68"/>
                    <a:gd name="T70" fmla="*/ 7 w 17"/>
                    <a:gd name="T71" fmla="*/ 9 h 68"/>
                    <a:gd name="T72" fmla="*/ 1 w 17"/>
                    <a:gd name="T73" fmla="*/ 8 h 68"/>
                    <a:gd name="T74" fmla="*/ 0 w 17"/>
                    <a:gd name="T75" fmla="*/ 6 h 68"/>
                    <a:gd name="T76" fmla="*/ 0 w 17"/>
                    <a:gd name="T77" fmla="*/ 4 h 68"/>
                    <a:gd name="T78" fmla="*/ 1 w 17"/>
                    <a:gd name="T79" fmla="*/ 3 h 68"/>
                    <a:gd name="T80" fmla="*/ 2 w 17"/>
                    <a:gd name="T81" fmla="*/ 1 h 68"/>
                    <a:gd name="T82" fmla="*/ 3 w 17"/>
                    <a:gd name="T83" fmla="*/ 0 h 68"/>
                    <a:gd name="T84" fmla="*/ 5 w 17"/>
                    <a:gd name="T85" fmla="*/ 0 h 68"/>
                    <a:gd name="T86" fmla="*/ 6 w 17"/>
                    <a:gd name="T87" fmla="*/ 1 h 68"/>
                    <a:gd name="T88" fmla="*/ 8 w 17"/>
                    <a:gd name="T89" fmla="*/ 3 h 68"/>
                    <a:gd name="T90" fmla="*/ 2 w 17"/>
                    <a:gd name="T91" fmla="*/ 2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7" h="68">
                      <a:moveTo>
                        <a:pt x="2" y="2"/>
                      </a:moveTo>
                      <a:lnTo>
                        <a:pt x="8" y="3"/>
                      </a:lnTo>
                      <a:lnTo>
                        <a:pt x="10" y="6"/>
                      </a:lnTo>
                      <a:lnTo>
                        <a:pt x="10" y="9"/>
                      </a:lnTo>
                      <a:lnTo>
                        <a:pt x="12" y="13"/>
                      </a:lnTo>
                      <a:lnTo>
                        <a:pt x="14" y="17"/>
                      </a:lnTo>
                      <a:lnTo>
                        <a:pt x="14" y="21"/>
                      </a:lnTo>
                      <a:lnTo>
                        <a:pt x="15" y="26"/>
                      </a:lnTo>
                      <a:lnTo>
                        <a:pt x="15" y="30"/>
                      </a:lnTo>
                      <a:lnTo>
                        <a:pt x="16" y="34"/>
                      </a:lnTo>
                      <a:lnTo>
                        <a:pt x="16" y="39"/>
                      </a:lnTo>
                      <a:lnTo>
                        <a:pt x="16" y="43"/>
                      </a:lnTo>
                      <a:lnTo>
                        <a:pt x="15" y="47"/>
                      </a:lnTo>
                      <a:lnTo>
                        <a:pt x="15" y="52"/>
                      </a:lnTo>
                      <a:lnTo>
                        <a:pt x="14" y="56"/>
                      </a:lnTo>
                      <a:lnTo>
                        <a:pt x="13" y="59"/>
                      </a:lnTo>
                      <a:lnTo>
                        <a:pt x="11" y="63"/>
                      </a:lnTo>
                      <a:lnTo>
                        <a:pt x="10" y="67"/>
                      </a:lnTo>
                      <a:lnTo>
                        <a:pt x="3" y="60"/>
                      </a:lnTo>
                      <a:lnTo>
                        <a:pt x="5" y="58"/>
                      </a:lnTo>
                      <a:lnTo>
                        <a:pt x="6" y="56"/>
                      </a:lnTo>
                      <a:lnTo>
                        <a:pt x="6" y="53"/>
                      </a:lnTo>
                      <a:lnTo>
                        <a:pt x="7" y="50"/>
                      </a:lnTo>
                      <a:lnTo>
                        <a:pt x="8" y="46"/>
                      </a:lnTo>
                      <a:lnTo>
                        <a:pt x="8" y="43"/>
                      </a:lnTo>
                      <a:lnTo>
                        <a:pt x="8" y="39"/>
                      </a:lnTo>
                      <a:lnTo>
                        <a:pt x="8" y="35"/>
                      </a:lnTo>
                      <a:lnTo>
                        <a:pt x="7" y="31"/>
                      </a:lnTo>
                      <a:lnTo>
                        <a:pt x="7" y="28"/>
                      </a:lnTo>
                      <a:lnTo>
                        <a:pt x="6" y="24"/>
                      </a:lnTo>
                      <a:lnTo>
                        <a:pt x="6" y="20"/>
                      </a:lnTo>
                      <a:lnTo>
                        <a:pt x="5" y="17"/>
                      </a:lnTo>
                      <a:lnTo>
                        <a:pt x="3" y="14"/>
                      </a:lnTo>
                      <a:lnTo>
                        <a:pt x="2" y="11"/>
                      </a:lnTo>
                      <a:lnTo>
                        <a:pt x="1" y="8"/>
                      </a:lnTo>
                      <a:lnTo>
                        <a:pt x="7" y="9"/>
                      </a:lnTo>
                      <a:lnTo>
                        <a:pt x="1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2" y="1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6" y="1"/>
                      </a:lnTo>
                      <a:lnTo>
                        <a:pt x="8" y="3"/>
                      </a:lnTo>
                      <a:lnTo>
                        <a:pt x="2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75" name="Freeform 407">
                  <a:extLst>
                    <a:ext uri="{FF2B5EF4-FFF2-40B4-BE49-F238E27FC236}">
                      <a16:creationId xmlns:a16="http://schemas.microsoft.com/office/drawing/2014/main" id="{BF676DB7-36FB-177A-2029-F448CDE3C2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17" y="3438"/>
                  <a:ext cx="183" cy="75"/>
                </a:xfrm>
                <a:custGeom>
                  <a:avLst/>
                  <a:gdLst>
                    <a:gd name="T0" fmla="*/ 4 w 183"/>
                    <a:gd name="T1" fmla="*/ 64 h 75"/>
                    <a:gd name="T2" fmla="*/ 15 w 183"/>
                    <a:gd name="T3" fmla="*/ 63 h 75"/>
                    <a:gd name="T4" fmla="*/ 27 w 183"/>
                    <a:gd name="T5" fmla="*/ 62 h 75"/>
                    <a:gd name="T6" fmla="*/ 37 w 183"/>
                    <a:gd name="T7" fmla="*/ 62 h 75"/>
                    <a:gd name="T8" fmla="*/ 49 w 183"/>
                    <a:gd name="T9" fmla="*/ 62 h 75"/>
                    <a:gd name="T10" fmla="*/ 59 w 183"/>
                    <a:gd name="T11" fmla="*/ 61 h 75"/>
                    <a:gd name="T12" fmla="*/ 70 w 183"/>
                    <a:gd name="T13" fmla="*/ 60 h 75"/>
                    <a:gd name="T14" fmla="*/ 80 w 183"/>
                    <a:gd name="T15" fmla="*/ 59 h 75"/>
                    <a:gd name="T16" fmla="*/ 91 w 183"/>
                    <a:gd name="T17" fmla="*/ 57 h 75"/>
                    <a:gd name="T18" fmla="*/ 102 w 183"/>
                    <a:gd name="T19" fmla="*/ 54 h 75"/>
                    <a:gd name="T20" fmla="*/ 112 w 183"/>
                    <a:gd name="T21" fmla="*/ 50 h 75"/>
                    <a:gd name="T22" fmla="*/ 122 w 183"/>
                    <a:gd name="T23" fmla="*/ 46 h 75"/>
                    <a:gd name="T24" fmla="*/ 133 w 183"/>
                    <a:gd name="T25" fmla="*/ 39 h 75"/>
                    <a:gd name="T26" fmla="*/ 143 w 183"/>
                    <a:gd name="T27" fmla="*/ 32 h 75"/>
                    <a:gd name="T28" fmla="*/ 155 w 183"/>
                    <a:gd name="T29" fmla="*/ 23 h 75"/>
                    <a:gd name="T30" fmla="*/ 165 w 183"/>
                    <a:gd name="T31" fmla="*/ 12 h 75"/>
                    <a:gd name="T32" fmla="*/ 177 w 183"/>
                    <a:gd name="T33" fmla="*/ 0 h 75"/>
                    <a:gd name="T34" fmla="*/ 176 w 183"/>
                    <a:gd name="T35" fmla="*/ 14 h 75"/>
                    <a:gd name="T36" fmla="*/ 165 w 183"/>
                    <a:gd name="T37" fmla="*/ 26 h 75"/>
                    <a:gd name="T38" fmla="*/ 153 w 183"/>
                    <a:gd name="T39" fmla="*/ 36 h 75"/>
                    <a:gd name="T40" fmla="*/ 142 w 183"/>
                    <a:gd name="T41" fmla="*/ 45 h 75"/>
                    <a:gd name="T42" fmla="*/ 130 w 183"/>
                    <a:gd name="T43" fmla="*/ 52 h 75"/>
                    <a:gd name="T44" fmla="*/ 120 w 183"/>
                    <a:gd name="T45" fmla="*/ 58 h 75"/>
                    <a:gd name="T46" fmla="*/ 108 w 183"/>
                    <a:gd name="T47" fmla="*/ 62 h 75"/>
                    <a:gd name="T48" fmla="*/ 98 w 183"/>
                    <a:gd name="T49" fmla="*/ 66 h 75"/>
                    <a:gd name="T50" fmla="*/ 86 w 183"/>
                    <a:gd name="T51" fmla="*/ 68 h 75"/>
                    <a:gd name="T52" fmla="*/ 76 w 183"/>
                    <a:gd name="T53" fmla="*/ 70 h 75"/>
                    <a:gd name="T54" fmla="*/ 65 w 183"/>
                    <a:gd name="T55" fmla="*/ 71 h 75"/>
                    <a:gd name="T56" fmla="*/ 54 w 183"/>
                    <a:gd name="T57" fmla="*/ 72 h 75"/>
                    <a:gd name="T58" fmla="*/ 43 w 183"/>
                    <a:gd name="T59" fmla="*/ 72 h 75"/>
                    <a:gd name="T60" fmla="*/ 32 w 183"/>
                    <a:gd name="T61" fmla="*/ 73 h 75"/>
                    <a:gd name="T62" fmla="*/ 21 w 183"/>
                    <a:gd name="T63" fmla="*/ 73 h 75"/>
                    <a:gd name="T64" fmla="*/ 10 w 183"/>
                    <a:gd name="T65" fmla="*/ 74 h 75"/>
                    <a:gd name="T66" fmla="*/ 4 w 183"/>
                    <a:gd name="T67" fmla="*/ 74 h 75"/>
                    <a:gd name="T68" fmla="*/ 2 w 183"/>
                    <a:gd name="T69" fmla="*/ 74 h 75"/>
                    <a:gd name="T70" fmla="*/ 0 w 183"/>
                    <a:gd name="T71" fmla="*/ 71 h 75"/>
                    <a:gd name="T72" fmla="*/ 0 w 183"/>
                    <a:gd name="T73" fmla="*/ 67 h 75"/>
                    <a:gd name="T74" fmla="*/ 2 w 183"/>
                    <a:gd name="T75" fmla="*/ 64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83" h="75">
                      <a:moveTo>
                        <a:pt x="4" y="64"/>
                      </a:moveTo>
                      <a:lnTo>
                        <a:pt x="4" y="64"/>
                      </a:lnTo>
                      <a:lnTo>
                        <a:pt x="9" y="63"/>
                      </a:lnTo>
                      <a:lnTo>
                        <a:pt x="15" y="63"/>
                      </a:lnTo>
                      <a:lnTo>
                        <a:pt x="20" y="63"/>
                      </a:lnTo>
                      <a:lnTo>
                        <a:pt x="27" y="62"/>
                      </a:lnTo>
                      <a:lnTo>
                        <a:pt x="32" y="62"/>
                      </a:lnTo>
                      <a:lnTo>
                        <a:pt x="37" y="62"/>
                      </a:lnTo>
                      <a:lnTo>
                        <a:pt x="43" y="62"/>
                      </a:lnTo>
                      <a:lnTo>
                        <a:pt x="49" y="62"/>
                      </a:lnTo>
                      <a:lnTo>
                        <a:pt x="54" y="61"/>
                      </a:lnTo>
                      <a:lnTo>
                        <a:pt x="59" y="61"/>
                      </a:lnTo>
                      <a:lnTo>
                        <a:pt x="64" y="61"/>
                      </a:lnTo>
                      <a:lnTo>
                        <a:pt x="70" y="60"/>
                      </a:lnTo>
                      <a:lnTo>
                        <a:pt x="75" y="60"/>
                      </a:lnTo>
                      <a:lnTo>
                        <a:pt x="80" y="59"/>
                      </a:lnTo>
                      <a:lnTo>
                        <a:pt x="86" y="58"/>
                      </a:lnTo>
                      <a:lnTo>
                        <a:pt x="91" y="57"/>
                      </a:lnTo>
                      <a:lnTo>
                        <a:pt x="96" y="56"/>
                      </a:lnTo>
                      <a:lnTo>
                        <a:pt x="102" y="54"/>
                      </a:lnTo>
                      <a:lnTo>
                        <a:pt x="107" y="52"/>
                      </a:lnTo>
                      <a:lnTo>
                        <a:pt x="112" y="50"/>
                      </a:lnTo>
                      <a:lnTo>
                        <a:pt x="117" y="48"/>
                      </a:lnTo>
                      <a:lnTo>
                        <a:pt x="122" y="46"/>
                      </a:lnTo>
                      <a:lnTo>
                        <a:pt x="127" y="43"/>
                      </a:lnTo>
                      <a:lnTo>
                        <a:pt x="133" y="39"/>
                      </a:lnTo>
                      <a:lnTo>
                        <a:pt x="138" y="36"/>
                      </a:lnTo>
                      <a:lnTo>
                        <a:pt x="143" y="32"/>
                      </a:lnTo>
                      <a:lnTo>
                        <a:pt x="149" y="28"/>
                      </a:lnTo>
                      <a:lnTo>
                        <a:pt x="155" y="23"/>
                      </a:lnTo>
                      <a:lnTo>
                        <a:pt x="160" y="18"/>
                      </a:lnTo>
                      <a:lnTo>
                        <a:pt x="165" y="12"/>
                      </a:lnTo>
                      <a:lnTo>
                        <a:pt x="171" y="6"/>
                      </a:lnTo>
                      <a:lnTo>
                        <a:pt x="177" y="0"/>
                      </a:lnTo>
                      <a:lnTo>
                        <a:pt x="182" y="7"/>
                      </a:lnTo>
                      <a:lnTo>
                        <a:pt x="176" y="14"/>
                      </a:lnTo>
                      <a:lnTo>
                        <a:pt x="171" y="20"/>
                      </a:lnTo>
                      <a:lnTo>
                        <a:pt x="165" y="26"/>
                      </a:lnTo>
                      <a:lnTo>
                        <a:pt x="158" y="31"/>
                      </a:lnTo>
                      <a:lnTo>
                        <a:pt x="153" y="36"/>
                      </a:lnTo>
                      <a:lnTo>
                        <a:pt x="148" y="41"/>
                      </a:lnTo>
                      <a:lnTo>
                        <a:pt x="142" y="45"/>
                      </a:lnTo>
                      <a:lnTo>
                        <a:pt x="136" y="49"/>
                      </a:lnTo>
                      <a:lnTo>
                        <a:pt x="130" y="52"/>
                      </a:lnTo>
                      <a:lnTo>
                        <a:pt x="125" y="55"/>
                      </a:lnTo>
                      <a:lnTo>
                        <a:pt x="120" y="58"/>
                      </a:lnTo>
                      <a:lnTo>
                        <a:pt x="114" y="60"/>
                      </a:lnTo>
                      <a:lnTo>
                        <a:pt x="108" y="62"/>
                      </a:lnTo>
                      <a:lnTo>
                        <a:pt x="103" y="64"/>
                      </a:lnTo>
                      <a:lnTo>
                        <a:pt x="98" y="66"/>
                      </a:lnTo>
                      <a:lnTo>
                        <a:pt x="92" y="67"/>
                      </a:lnTo>
                      <a:lnTo>
                        <a:pt x="86" y="68"/>
                      </a:lnTo>
                      <a:lnTo>
                        <a:pt x="81" y="69"/>
                      </a:lnTo>
                      <a:lnTo>
                        <a:pt x="76" y="70"/>
                      </a:lnTo>
                      <a:lnTo>
                        <a:pt x="71" y="71"/>
                      </a:lnTo>
                      <a:lnTo>
                        <a:pt x="65" y="71"/>
                      </a:lnTo>
                      <a:lnTo>
                        <a:pt x="59" y="71"/>
                      </a:lnTo>
                      <a:lnTo>
                        <a:pt x="54" y="72"/>
                      </a:lnTo>
                      <a:lnTo>
                        <a:pt x="49" y="72"/>
                      </a:lnTo>
                      <a:lnTo>
                        <a:pt x="43" y="72"/>
                      </a:lnTo>
                      <a:lnTo>
                        <a:pt x="37" y="72"/>
                      </a:lnTo>
                      <a:lnTo>
                        <a:pt x="32" y="73"/>
                      </a:lnTo>
                      <a:lnTo>
                        <a:pt x="27" y="73"/>
                      </a:lnTo>
                      <a:lnTo>
                        <a:pt x="21" y="73"/>
                      </a:lnTo>
                      <a:lnTo>
                        <a:pt x="15" y="73"/>
                      </a:lnTo>
                      <a:lnTo>
                        <a:pt x="10" y="74"/>
                      </a:lnTo>
                      <a:lnTo>
                        <a:pt x="4" y="74"/>
                      </a:lnTo>
                      <a:lnTo>
                        <a:pt x="4" y="74"/>
                      </a:lnTo>
                      <a:lnTo>
                        <a:pt x="4" y="74"/>
                      </a:lnTo>
                      <a:lnTo>
                        <a:pt x="2" y="74"/>
                      </a:lnTo>
                      <a:lnTo>
                        <a:pt x="1" y="73"/>
                      </a:lnTo>
                      <a:lnTo>
                        <a:pt x="0" y="71"/>
                      </a:lnTo>
                      <a:lnTo>
                        <a:pt x="0" y="69"/>
                      </a:lnTo>
                      <a:lnTo>
                        <a:pt x="0" y="67"/>
                      </a:lnTo>
                      <a:lnTo>
                        <a:pt x="1" y="65"/>
                      </a:lnTo>
                      <a:lnTo>
                        <a:pt x="2" y="64"/>
                      </a:lnTo>
                      <a:lnTo>
                        <a:pt x="4" y="6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76" name="Freeform 408">
                  <a:extLst>
                    <a:ext uri="{FF2B5EF4-FFF2-40B4-BE49-F238E27FC236}">
                      <a16:creationId xmlns:a16="http://schemas.microsoft.com/office/drawing/2014/main" id="{B75CCFAC-DC8A-ACDC-1190-4292AD3DAC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98" y="3502"/>
                  <a:ext cx="124" cy="42"/>
                </a:xfrm>
                <a:custGeom>
                  <a:avLst/>
                  <a:gdLst>
                    <a:gd name="T0" fmla="*/ 3 w 124"/>
                    <a:gd name="T1" fmla="*/ 30 h 42"/>
                    <a:gd name="T2" fmla="*/ 15 w 124"/>
                    <a:gd name="T3" fmla="*/ 30 h 42"/>
                    <a:gd name="T4" fmla="*/ 26 w 124"/>
                    <a:gd name="T5" fmla="*/ 30 h 42"/>
                    <a:gd name="T6" fmla="*/ 37 w 124"/>
                    <a:gd name="T7" fmla="*/ 28 h 42"/>
                    <a:gd name="T8" fmla="*/ 47 w 124"/>
                    <a:gd name="T9" fmla="*/ 26 h 42"/>
                    <a:gd name="T10" fmla="*/ 56 w 124"/>
                    <a:gd name="T11" fmla="*/ 24 h 42"/>
                    <a:gd name="T12" fmla="*/ 66 w 124"/>
                    <a:gd name="T13" fmla="*/ 22 h 42"/>
                    <a:gd name="T14" fmla="*/ 74 w 124"/>
                    <a:gd name="T15" fmla="*/ 19 h 42"/>
                    <a:gd name="T16" fmla="*/ 82 w 124"/>
                    <a:gd name="T17" fmla="*/ 16 h 42"/>
                    <a:gd name="T18" fmla="*/ 89 w 124"/>
                    <a:gd name="T19" fmla="*/ 13 h 42"/>
                    <a:gd name="T20" fmla="*/ 96 w 124"/>
                    <a:gd name="T21" fmla="*/ 10 h 42"/>
                    <a:gd name="T22" fmla="*/ 101 w 124"/>
                    <a:gd name="T23" fmla="*/ 7 h 42"/>
                    <a:gd name="T24" fmla="*/ 107 w 124"/>
                    <a:gd name="T25" fmla="*/ 5 h 42"/>
                    <a:gd name="T26" fmla="*/ 111 w 124"/>
                    <a:gd name="T27" fmla="*/ 3 h 42"/>
                    <a:gd name="T28" fmla="*/ 116 w 124"/>
                    <a:gd name="T29" fmla="*/ 1 h 42"/>
                    <a:gd name="T30" fmla="*/ 119 w 124"/>
                    <a:gd name="T31" fmla="*/ 1 h 42"/>
                    <a:gd name="T32" fmla="*/ 123 w 124"/>
                    <a:gd name="T33" fmla="*/ 0 h 42"/>
                    <a:gd name="T34" fmla="*/ 122 w 124"/>
                    <a:gd name="T35" fmla="*/ 10 h 42"/>
                    <a:gd name="T36" fmla="*/ 119 w 124"/>
                    <a:gd name="T37" fmla="*/ 11 h 42"/>
                    <a:gd name="T38" fmla="*/ 116 w 124"/>
                    <a:gd name="T39" fmla="*/ 12 h 42"/>
                    <a:gd name="T40" fmla="*/ 112 w 124"/>
                    <a:gd name="T41" fmla="*/ 14 h 42"/>
                    <a:gd name="T42" fmla="*/ 107 w 124"/>
                    <a:gd name="T43" fmla="*/ 16 h 42"/>
                    <a:gd name="T44" fmla="*/ 101 w 124"/>
                    <a:gd name="T45" fmla="*/ 19 h 42"/>
                    <a:gd name="T46" fmla="*/ 94 w 124"/>
                    <a:gd name="T47" fmla="*/ 21 h 42"/>
                    <a:gd name="T48" fmla="*/ 88 w 124"/>
                    <a:gd name="T49" fmla="*/ 24 h 42"/>
                    <a:gd name="T50" fmla="*/ 80 w 124"/>
                    <a:gd name="T51" fmla="*/ 27 h 42"/>
                    <a:gd name="T52" fmla="*/ 72 w 124"/>
                    <a:gd name="T53" fmla="*/ 30 h 42"/>
                    <a:gd name="T54" fmla="*/ 63 w 124"/>
                    <a:gd name="T55" fmla="*/ 33 h 42"/>
                    <a:gd name="T56" fmla="*/ 53 w 124"/>
                    <a:gd name="T57" fmla="*/ 35 h 42"/>
                    <a:gd name="T58" fmla="*/ 44 w 124"/>
                    <a:gd name="T59" fmla="*/ 37 h 42"/>
                    <a:gd name="T60" fmla="*/ 33 w 124"/>
                    <a:gd name="T61" fmla="*/ 39 h 42"/>
                    <a:gd name="T62" fmla="*/ 21 w 124"/>
                    <a:gd name="T63" fmla="*/ 40 h 42"/>
                    <a:gd name="T64" fmla="*/ 9 w 124"/>
                    <a:gd name="T65" fmla="*/ 41 h 42"/>
                    <a:gd name="T66" fmla="*/ 0 w 124"/>
                    <a:gd name="T67" fmla="*/ 38 h 42"/>
                    <a:gd name="T68" fmla="*/ 2 w 124"/>
                    <a:gd name="T69" fmla="*/ 40 h 42"/>
                    <a:gd name="T70" fmla="*/ 0 w 124"/>
                    <a:gd name="T71" fmla="*/ 38 h 42"/>
                    <a:gd name="T72" fmla="*/ 0 w 124"/>
                    <a:gd name="T73" fmla="*/ 34 h 42"/>
                    <a:gd name="T74" fmla="*/ 2 w 124"/>
                    <a:gd name="T75" fmla="*/ 31 h 42"/>
                    <a:gd name="T76" fmla="*/ 7 w 124"/>
                    <a:gd name="T77" fmla="*/ 34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24" h="42">
                      <a:moveTo>
                        <a:pt x="7" y="34"/>
                      </a:moveTo>
                      <a:lnTo>
                        <a:pt x="3" y="30"/>
                      </a:lnTo>
                      <a:lnTo>
                        <a:pt x="9" y="30"/>
                      </a:lnTo>
                      <a:lnTo>
                        <a:pt x="15" y="30"/>
                      </a:lnTo>
                      <a:lnTo>
                        <a:pt x="21" y="30"/>
                      </a:lnTo>
                      <a:lnTo>
                        <a:pt x="26" y="30"/>
                      </a:lnTo>
                      <a:lnTo>
                        <a:pt x="32" y="29"/>
                      </a:lnTo>
                      <a:lnTo>
                        <a:pt x="37" y="28"/>
                      </a:lnTo>
                      <a:lnTo>
                        <a:pt x="42" y="27"/>
                      </a:lnTo>
                      <a:lnTo>
                        <a:pt x="47" y="26"/>
                      </a:lnTo>
                      <a:lnTo>
                        <a:pt x="52" y="25"/>
                      </a:lnTo>
                      <a:lnTo>
                        <a:pt x="56" y="24"/>
                      </a:lnTo>
                      <a:lnTo>
                        <a:pt x="62" y="23"/>
                      </a:lnTo>
                      <a:lnTo>
                        <a:pt x="66" y="22"/>
                      </a:lnTo>
                      <a:lnTo>
                        <a:pt x="70" y="20"/>
                      </a:lnTo>
                      <a:lnTo>
                        <a:pt x="74" y="19"/>
                      </a:lnTo>
                      <a:lnTo>
                        <a:pt x="78" y="17"/>
                      </a:lnTo>
                      <a:lnTo>
                        <a:pt x="82" y="16"/>
                      </a:lnTo>
                      <a:lnTo>
                        <a:pt x="85" y="14"/>
                      </a:lnTo>
                      <a:lnTo>
                        <a:pt x="89" y="13"/>
                      </a:lnTo>
                      <a:lnTo>
                        <a:pt x="92" y="11"/>
                      </a:lnTo>
                      <a:lnTo>
                        <a:pt x="96" y="10"/>
                      </a:lnTo>
                      <a:lnTo>
                        <a:pt x="98" y="9"/>
                      </a:lnTo>
                      <a:lnTo>
                        <a:pt x="101" y="7"/>
                      </a:lnTo>
                      <a:lnTo>
                        <a:pt x="104" y="6"/>
                      </a:lnTo>
                      <a:lnTo>
                        <a:pt x="107" y="5"/>
                      </a:lnTo>
                      <a:lnTo>
                        <a:pt x="109" y="4"/>
                      </a:lnTo>
                      <a:lnTo>
                        <a:pt x="111" y="3"/>
                      </a:lnTo>
                      <a:lnTo>
                        <a:pt x="113" y="2"/>
                      </a:lnTo>
                      <a:lnTo>
                        <a:pt x="116" y="1"/>
                      </a:lnTo>
                      <a:lnTo>
                        <a:pt x="117" y="1"/>
                      </a:lnTo>
                      <a:lnTo>
                        <a:pt x="119" y="1"/>
                      </a:lnTo>
                      <a:lnTo>
                        <a:pt x="120" y="0"/>
                      </a:lnTo>
                      <a:lnTo>
                        <a:pt x="123" y="0"/>
                      </a:lnTo>
                      <a:lnTo>
                        <a:pt x="123" y="10"/>
                      </a:lnTo>
                      <a:lnTo>
                        <a:pt x="122" y="10"/>
                      </a:lnTo>
                      <a:lnTo>
                        <a:pt x="120" y="10"/>
                      </a:lnTo>
                      <a:lnTo>
                        <a:pt x="119" y="11"/>
                      </a:lnTo>
                      <a:lnTo>
                        <a:pt x="117" y="11"/>
                      </a:lnTo>
                      <a:lnTo>
                        <a:pt x="116" y="12"/>
                      </a:lnTo>
                      <a:lnTo>
                        <a:pt x="113" y="13"/>
                      </a:lnTo>
                      <a:lnTo>
                        <a:pt x="112" y="14"/>
                      </a:lnTo>
                      <a:lnTo>
                        <a:pt x="109" y="15"/>
                      </a:lnTo>
                      <a:lnTo>
                        <a:pt x="107" y="16"/>
                      </a:lnTo>
                      <a:lnTo>
                        <a:pt x="104" y="17"/>
                      </a:lnTo>
                      <a:lnTo>
                        <a:pt x="101" y="19"/>
                      </a:lnTo>
                      <a:lnTo>
                        <a:pt x="97" y="20"/>
                      </a:lnTo>
                      <a:lnTo>
                        <a:pt x="94" y="21"/>
                      </a:lnTo>
                      <a:lnTo>
                        <a:pt x="91" y="23"/>
                      </a:lnTo>
                      <a:lnTo>
                        <a:pt x="88" y="24"/>
                      </a:lnTo>
                      <a:lnTo>
                        <a:pt x="84" y="26"/>
                      </a:lnTo>
                      <a:lnTo>
                        <a:pt x="80" y="27"/>
                      </a:lnTo>
                      <a:lnTo>
                        <a:pt x="76" y="29"/>
                      </a:lnTo>
                      <a:lnTo>
                        <a:pt x="72" y="30"/>
                      </a:lnTo>
                      <a:lnTo>
                        <a:pt x="68" y="31"/>
                      </a:lnTo>
                      <a:lnTo>
                        <a:pt x="63" y="33"/>
                      </a:lnTo>
                      <a:lnTo>
                        <a:pt x="58" y="34"/>
                      </a:lnTo>
                      <a:lnTo>
                        <a:pt x="53" y="35"/>
                      </a:lnTo>
                      <a:lnTo>
                        <a:pt x="48" y="36"/>
                      </a:lnTo>
                      <a:lnTo>
                        <a:pt x="44" y="37"/>
                      </a:lnTo>
                      <a:lnTo>
                        <a:pt x="38" y="39"/>
                      </a:lnTo>
                      <a:lnTo>
                        <a:pt x="33" y="39"/>
                      </a:lnTo>
                      <a:lnTo>
                        <a:pt x="27" y="40"/>
                      </a:lnTo>
                      <a:lnTo>
                        <a:pt x="21" y="40"/>
                      </a:lnTo>
                      <a:lnTo>
                        <a:pt x="15" y="41"/>
                      </a:lnTo>
                      <a:lnTo>
                        <a:pt x="9" y="41"/>
                      </a:lnTo>
                      <a:lnTo>
                        <a:pt x="3" y="41"/>
                      </a:lnTo>
                      <a:lnTo>
                        <a:pt x="0" y="38"/>
                      </a:lnTo>
                      <a:lnTo>
                        <a:pt x="3" y="41"/>
                      </a:lnTo>
                      <a:lnTo>
                        <a:pt x="2" y="40"/>
                      </a:lnTo>
                      <a:lnTo>
                        <a:pt x="0" y="39"/>
                      </a:lnTo>
                      <a:lnTo>
                        <a:pt x="0" y="38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2" y="31"/>
                      </a:lnTo>
                      <a:lnTo>
                        <a:pt x="3" y="30"/>
                      </a:lnTo>
                      <a:lnTo>
                        <a:pt x="7" y="3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77" name="Freeform 409">
                  <a:extLst>
                    <a:ext uri="{FF2B5EF4-FFF2-40B4-BE49-F238E27FC236}">
                      <a16:creationId xmlns:a16="http://schemas.microsoft.com/office/drawing/2014/main" id="{779C4919-3A54-5920-B377-D413573C64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23" y="3408"/>
                  <a:ext cx="83" cy="133"/>
                </a:xfrm>
                <a:custGeom>
                  <a:avLst/>
                  <a:gdLst>
                    <a:gd name="T0" fmla="*/ 4 w 83"/>
                    <a:gd name="T1" fmla="*/ 0 h 133"/>
                    <a:gd name="T2" fmla="*/ 5 w 83"/>
                    <a:gd name="T3" fmla="*/ 1 h 133"/>
                    <a:gd name="T4" fmla="*/ 11 w 83"/>
                    <a:gd name="T5" fmla="*/ 3 h 133"/>
                    <a:gd name="T6" fmla="*/ 16 w 83"/>
                    <a:gd name="T7" fmla="*/ 7 h 133"/>
                    <a:gd name="T8" fmla="*/ 21 w 83"/>
                    <a:gd name="T9" fmla="*/ 12 h 133"/>
                    <a:gd name="T10" fmla="*/ 27 w 83"/>
                    <a:gd name="T11" fmla="*/ 18 h 133"/>
                    <a:gd name="T12" fmla="*/ 32 w 83"/>
                    <a:gd name="T13" fmla="*/ 26 h 133"/>
                    <a:gd name="T14" fmla="*/ 37 w 83"/>
                    <a:gd name="T15" fmla="*/ 33 h 133"/>
                    <a:gd name="T16" fmla="*/ 43 w 83"/>
                    <a:gd name="T17" fmla="*/ 42 h 133"/>
                    <a:gd name="T18" fmla="*/ 48 w 83"/>
                    <a:gd name="T19" fmla="*/ 51 h 133"/>
                    <a:gd name="T20" fmla="*/ 53 w 83"/>
                    <a:gd name="T21" fmla="*/ 60 h 133"/>
                    <a:gd name="T22" fmla="*/ 58 w 83"/>
                    <a:gd name="T23" fmla="*/ 69 h 133"/>
                    <a:gd name="T24" fmla="*/ 62 w 83"/>
                    <a:gd name="T25" fmla="*/ 80 h 133"/>
                    <a:gd name="T26" fmla="*/ 67 w 83"/>
                    <a:gd name="T27" fmla="*/ 89 h 133"/>
                    <a:gd name="T28" fmla="*/ 71 w 83"/>
                    <a:gd name="T29" fmla="*/ 99 h 133"/>
                    <a:gd name="T30" fmla="*/ 75 w 83"/>
                    <a:gd name="T31" fmla="*/ 109 h 133"/>
                    <a:gd name="T32" fmla="*/ 78 w 83"/>
                    <a:gd name="T33" fmla="*/ 119 h 133"/>
                    <a:gd name="T34" fmla="*/ 82 w 83"/>
                    <a:gd name="T35" fmla="*/ 128 h 133"/>
                    <a:gd name="T36" fmla="*/ 74 w 83"/>
                    <a:gd name="T37" fmla="*/ 132 h 133"/>
                    <a:gd name="T38" fmla="*/ 71 w 83"/>
                    <a:gd name="T39" fmla="*/ 123 h 133"/>
                    <a:gd name="T40" fmla="*/ 68 w 83"/>
                    <a:gd name="T41" fmla="*/ 114 h 133"/>
                    <a:gd name="T42" fmla="*/ 64 w 83"/>
                    <a:gd name="T43" fmla="*/ 104 h 133"/>
                    <a:gd name="T44" fmla="*/ 60 w 83"/>
                    <a:gd name="T45" fmla="*/ 95 h 133"/>
                    <a:gd name="T46" fmla="*/ 56 w 83"/>
                    <a:gd name="T47" fmla="*/ 85 h 133"/>
                    <a:gd name="T48" fmla="*/ 52 w 83"/>
                    <a:gd name="T49" fmla="*/ 75 h 133"/>
                    <a:gd name="T50" fmla="*/ 46 w 83"/>
                    <a:gd name="T51" fmla="*/ 66 h 133"/>
                    <a:gd name="T52" fmla="*/ 42 w 83"/>
                    <a:gd name="T53" fmla="*/ 57 h 133"/>
                    <a:gd name="T54" fmla="*/ 36 w 83"/>
                    <a:gd name="T55" fmla="*/ 48 h 133"/>
                    <a:gd name="T56" fmla="*/ 32 w 83"/>
                    <a:gd name="T57" fmla="*/ 40 h 133"/>
                    <a:gd name="T58" fmla="*/ 27 w 83"/>
                    <a:gd name="T59" fmla="*/ 33 h 133"/>
                    <a:gd name="T60" fmla="*/ 21 w 83"/>
                    <a:gd name="T61" fmla="*/ 26 h 133"/>
                    <a:gd name="T62" fmla="*/ 17 w 83"/>
                    <a:gd name="T63" fmla="*/ 20 h 133"/>
                    <a:gd name="T64" fmla="*/ 11 w 83"/>
                    <a:gd name="T65" fmla="*/ 16 h 133"/>
                    <a:gd name="T66" fmla="*/ 7 w 83"/>
                    <a:gd name="T67" fmla="*/ 13 h 133"/>
                    <a:gd name="T68" fmla="*/ 3 w 83"/>
                    <a:gd name="T69" fmla="*/ 10 h 133"/>
                    <a:gd name="T70" fmla="*/ 5 w 83"/>
                    <a:gd name="T71" fmla="*/ 11 h 133"/>
                    <a:gd name="T72" fmla="*/ 3 w 83"/>
                    <a:gd name="T73" fmla="*/ 10 h 133"/>
                    <a:gd name="T74" fmla="*/ 2 w 83"/>
                    <a:gd name="T75" fmla="*/ 10 h 133"/>
                    <a:gd name="T76" fmla="*/ 0 w 83"/>
                    <a:gd name="T77" fmla="*/ 8 h 133"/>
                    <a:gd name="T78" fmla="*/ 0 w 83"/>
                    <a:gd name="T79" fmla="*/ 6 h 133"/>
                    <a:gd name="T80" fmla="*/ 0 w 83"/>
                    <a:gd name="T81" fmla="*/ 4 h 133"/>
                    <a:gd name="T82" fmla="*/ 1 w 83"/>
                    <a:gd name="T83" fmla="*/ 2 h 133"/>
                    <a:gd name="T84" fmla="*/ 2 w 83"/>
                    <a:gd name="T85" fmla="*/ 1 h 133"/>
                    <a:gd name="T86" fmla="*/ 3 w 83"/>
                    <a:gd name="T87" fmla="*/ 0 h 133"/>
                    <a:gd name="T88" fmla="*/ 5 w 83"/>
                    <a:gd name="T89" fmla="*/ 1 h 133"/>
                    <a:gd name="T90" fmla="*/ 4 w 83"/>
                    <a:gd name="T91" fmla="*/ 0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83" h="133">
                      <a:moveTo>
                        <a:pt x="4" y="0"/>
                      </a:moveTo>
                      <a:lnTo>
                        <a:pt x="5" y="1"/>
                      </a:lnTo>
                      <a:lnTo>
                        <a:pt x="11" y="3"/>
                      </a:lnTo>
                      <a:lnTo>
                        <a:pt x="16" y="7"/>
                      </a:lnTo>
                      <a:lnTo>
                        <a:pt x="21" y="12"/>
                      </a:lnTo>
                      <a:lnTo>
                        <a:pt x="27" y="18"/>
                      </a:lnTo>
                      <a:lnTo>
                        <a:pt x="32" y="26"/>
                      </a:lnTo>
                      <a:lnTo>
                        <a:pt x="37" y="33"/>
                      </a:lnTo>
                      <a:lnTo>
                        <a:pt x="43" y="42"/>
                      </a:lnTo>
                      <a:lnTo>
                        <a:pt x="48" y="51"/>
                      </a:lnTo>
                      <a:lnTo>
                        <a:pt x="53" y="60"/>
                      </a:lnTo>
                      <a:lnTo>
                        <a:pt x="58" y="69"/>
                      </a:lnTo>
                      <a:lnTo>
                        <a:pt x="62" y="80"/>
                      </a:lnTo>
                      <a:lnTo>
                        <a:pt x="67" y="89"/>
                      </a:lnTo>
                      <a:lnTo>
                        <a:pt x="71" y="99"/>
                      </a:lnTo>
                      <a:lnTo>
                        <a:pt x="75" y="109"/>
                      </a:lnTo>
                      <a:lnTo>
                        <a:pt x="78" y="119"/>
                      </a:lnTo>
                      <a:lnTo>
                        <a:pt x="82" y="128"/>
                      </a:lnTo>
                      <a:lnTo>
                        <a:pt x="74" y="132"/>
                      </a:lnTo>
                      <a:lnTo>
                        <a:pt x="71" y="123"/>
                      </a:lnTo>
                      <a:lnTo>
                        <a:pt x="68" y="114"/>
                      </a:lnTo>
                      <a:lnTo>
                        <a:pt x="64" y="104"/>
                      </a:lnTo>
                      <a:lnTo>
                        <a:pt x="60" y="95"/>
                      </a:lnTo>
                      <a:lnTo>
                        <a:pt x="56" y="85"/>
                      </a:lnTo>
                      <a:lnTo>
                        <a:pt x="52" y="75"/>
                      </a:lnTo>
                      <a:lnTo>
                        <a:pt x="46" y="66"/>
                      </a:lnTo>
                      <a:lnTo>
                        <a:pt x="42" y="57"/>
                      </a:lnTo>
                      <a:lnTo>
                        <a:pt x="36" y="48"/>
                      </a:lnTo>
                      <a:lnTo>
                        <a:pt x="32" y="40"/>
                      </a:lnTo>
                      <a:lnTo>
                        <a:pt x="27" y="33"/>
                      </a:lnTo>
                      <a:lnTo>
                        <a:pt x="21" y="26"/>
                      </a:lnTo>
                      <a:lnTo>
                        <a:pt x="17" y="20"/>
                      </a:lnTo>
                      <a:lnTo>
                        <a:pt x="11" y="16"/>
                      </a:lnTo>
                      <a:lnTo>
                        <a:pt x="7" y="13"/>
                      </a:lnTo>
                      <a:lnTo>
                        <a:pt x="3" y="10"/>
                      </a:lnTo>
                      <a:lnTo>
                        <a:pt x="5" y="11"/>
                      </a:lnTo>
                      <a:lnTo>
                        <a:pt x="3" y="10"/>
                      </a:lnTo>
                      <a:lnTo>
                        <a:pt x="2" y="10"/>
                      </a:lnTo>
                      <a:lnTo>
                        <a:pt x="0" y="8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1" y="2"/>
                      </a:lnTo>
                      <a:lnTo>
                        <a:pt x="2" y="1"/>
                      </a:lnTo>
                      <a:lnTo>
                        <a:pt x="3" y="0"/>
                      </a:lnTo>
                      <a:lnTo>
                        <a:pt x="5" y="1"/>
                      </a:lnTo>
                      <a:lnTo>
                        <a:pt x="4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78" name="Freeform 410">
                  <a:extLst>
                    <a:ext uri="{FF2B5EF4-FFF2-40B4-BE49-F238E27FC236}">
                      <a16:creationId xmlns:a16="http://schemas.microsoft.com/office/drawing/2014/main" id="{0FD669AC-A83F-0526-D5AA-1F39090859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6" y="2558"/>
                  <a:ext cx="49" cy="19"/>
                </a:xfrm>
                <a:custGeom>
                  <a:avLst/>
                  <a:gdLst>
                    <a:gd name="T0" fmla="*/ 7 w 49"/>
                    <a:gd name="T1" fmla="*/ 13 h 19"/>
                    <a:gd name="T2" fmla="*/ 6 w 49"/>
                    <a:gd name="T3" fmla="*/ 7 h 19"/>
                    <a:gd name="T4" fmla="*/ 6 w 49"/>
                    <a:gd name="T5" fmla="*/ 7 h 19"/>
                    <a:gd name="T6" fmla="*/ 8 w 49"/>
                    <a:gd name="T7" fmla="*/ 7 h 19"/>
                    <a:gd name="T8" fmla="*/ 10 w 49"/>
                    <a:gd name="T9" fmla="*/ 7 h 19"/>
                    <a:gd name="T10" fmla="*/ 13 w 49"/>
                    <a:gd name="T11" fmla="*/ 7 h 19"/>
                    <a:gd name="T12" fmla="*/ 16 w 49"/>
                    <a:gd name="T13" fmla="*/ 6 h 19"/>
                    <a:gd name="T14" fmla="*/ 19 w 49"/>
                    <a:gd name="T15" fmla="*/ 5 h 19"/>
                    <a:gd name="T16" fmla="*/ 23 w 49"/>
                    <a:gd name="T17" fmla="*/ 4 h 19"/>
                    <a:gd name="T18" fmla="*/ 26 w 49"/>
                    <a:gd name="T19" fmla="*/ 3 h 19"/>
                    <a:gd name="T20" fmla="*/ 29 w 49"/>
                    <a:gd name="T21" fmla="*/ 2 h 19"/>
                    <a:gd name="T22" fmla="*/ 33 w 49"/>
                    <a:gd name="T23" fmla="*/ 1 h 19"/>
                    <a:gd name="T24" fmla="*/ 36 w 49"/>
                    <a:gd name="T25" fmla="*/ 0 h 19"/>
                    <a:gd name="T26" fmla="*/ 39 w 49"/>
                    <a:gd name="T27" fmla="*/ 0 h 19"/>
                    <a:gd name="T28" fmla="*/ 41 w 49"/>
                    <a:gd name="T29" fmla="*/ 0 h 19"/>
                    <a:gd name="T30" fmla="*/ 44 w 49"/>
                    <a:gd name="T31" fmla="*/ 1 h 19"/>
                    <a:gd name="T32" fmla="*/ 47 w 49"/>
                    <a:gd name="T33" fmla="*/ 3 h 19"/>
                    <a:gd name="T34" fmla="*/ 48 w 49"/>
                    <a:gd name="T35" fmla="*/ 8 h 19"/>
                    <a:gd name="T36" fmla="*/ 40 w 49"/>
                    <a:gd name="T37" fmla="*/ 8 h 19"/>
                    <a:gd name="T38" fmla="*/ 41 w 49"/>
                    <a:gd name="T39" fmla="*/ 10 h 19"/>
                    <a:gd name="T40" fmla="*/ 42 w 49"/>
                    <a:gd name="T41" fmla="*/ 10 h 19"/>
                    <a:gd name="T42" fmla="*/ 41 w 49"/>
                    <a:gd name="T43" fmla="*/ 10 h 19"/>
                    <a:gd name="T44" fmla="*/ 39 w 49"/>
                    <a:gd name="T45" fmla="*/ 11 h 19"/>
                    <a:gd name="T46" fmla="*/ 37 w 49"/>
                    <a:gd name="T47" fmla="*/ 11 h 19"/>
                    <a:gd name="T48" fmla="*/ 34 w 49"/>
                    <a:gd name="T49" fmla="*/ 11 h 19"/>
                    <a:gd name="T50" fmla="*/ 31 w 49"/>
                    <a:gd name="T51" fmla="*/ 12 h 19"/>
                    <a:gd name="T52" fmla="*/ 27 w 49"/>
                    <a:gd name="T53" fmla="*/ 13 h 19"/>
                    <a:gd name="T54" fmla="*/ 24 w 49"/>
                    <a:gd name="T55" fmla="*/ 14 h 19"/>
                    <a:gd name="T56" fmla="*/ 20 w 49"/>
                    <a:gd name="T57" fmla="*/ 15 h 19"/>
                    <a:gd name="T58" fmla="*/ 17 w 49"/>
                    <a:gd name="T59" fmla="*/ 16 h 19"/>
                    <a:gd name="T60" fmla="*/ 14 w 49"/>
                    <a:gd name="T61" fmla="*/ 17 h 19"/>
                    <a:gd name="T62" fmla="*/ 11 w 49"/>
                    <a:gd name="T63" fmla="*/ 17 h 19"/>
                    <a:gd name="T64" fmla="*/ 8 w 49"/>
                    <a:gd name="T65" fmla="*/ 18 h 19"/>
                    <a:gd name="T66" fmla="*/ 5 w 49"/>
                    <a:gd name="T67" fmla="*/ 17 h 19"/>
                    <a:gd name="T68" fmla="*/ 2 w 49"/>
                    <a:gd name="T69" fmla="*/ 16 h 19"/>
                    <a:gd name="T70" fmla="*/ 0 w 49"/>
                    <a:gd name="T71" fmla="*/ 10 h 19"/>
                    <a:gd name="T72" fmla="*/ 2 w 49"/>
                    <a:gd name="T73" fmla="*/ 16 h 19"/>
                    <a:gd name="T74" fmla="*/ 1 w 49"/>
                    <a:gd name="T75" fmla="*/ 15 h 19"/>
                    <a:gd name="T76" fmla="*/ 0 w 49"/>
                    <a:gd name="T77" fmla="*/ 13 h 19"/>
                    <a:gd name="T78" fmla="*/ 0 w 49"/>
                    <a:gd name="T79" fmla="*/ 11 h 19"/>
                    <a:gd name="T80" fmla="*/ 0 w 49"/>
                    <a:gd name="T81" fmla="*/ 9 h 19"/>
                    <a:gd name="T82" fmla="*/ 1 w 49"/>
                    <a:gd name="T83" fmla="*/ 8 h 19"/>
                    <a:gd name="T84" fmla="*/ 3 w 49"/>
                    <a:gd name="T85" fmla="*/ 7 h 19"/>
                    <a:gd name="T86" fmla="*/ 4 w 49"/>
                    <a:gd name="T87" fmla="*/ 6 h 19"/>
                    <a:gd name="T88" fmla="*/ 6 w 49"/>
                    <a:gd name="T89" fmla="*/ 7 h 19"/>
                    <a:gd name="T90" fmla="*/ 7 w 49"/>
                    <a:gd name="T91" fmla="*/ 1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49" h="19">
                      <a:moveTo>
                        <a:pt x="7" y="13"/>
                      </a:moveTo>
                      <a:lnTo>
                        <a:pt x="6" y="7"/>
                      </a:lnTo>
                      <a:lnTo>
                        <a:pt x="6" y="7"/>
                      </a:lnTo>
                      <a:lnTo>
                        <a:pt x="8" y="7"/>
                      </a:lnTo>
                      <a:lnTo>
                        <a:pt x="10" y="7"/>
                      </a:lnTo>
                      <a:lnTo>
                        <a:pt x="13" y="7"/>
                      </a:lnTo>
                      <a:lnTo>
                        <a:pt x="16" y="6"/>
                      </a:lnTo>
                      <a:lnTo>
                        <a:pt x="19" y="5"/>
                      </a:lnTo>
                      <a:lnTo>
                        <a:pt x="23" y="4"/>
                      </a:lnTo>
                      <a:lnTo>
                        <a:pt x="26" y="3"/>
                      </a:lnTo>
                      <a:lnTo>
                        <a:pt x="29" y="2"/>
                      </a:lnTo>
                      <a:lnTo>
                        <a:pt x="33" y="1"/>
                      </a:lnTo>
                      <a:lnTo>
                        <a:pt x="36" y="0"/>
                      </a:lnTo>
                      <a:lnTo>
                        <a:pt x="39" y="0"/>
                      </a:lnTo>
                      <a:lnTo>
                        <a:pt x="41" y="0"/>
                      </a:lnTo>
                      <a:lnTo>
                        <a:pt x="44" y="1"/>
                      </a:lnTo>
                      <a:lnTo>
                        <a:pt x="47" y="3"/>
                      </a:lnTo>
                      <a:lnTo>
                        <a:pt x="48" y="8"/>
                      </a:lnTo>
                      <a:lnTo>
                        <a:pt x="40" y="8"/>
                      </a:lnTo>
                      <a:lnTo>
                        <a:pt x="41" y="10"/>
                      </a:lnTo>
                      <a:lnTo>
                        <a:pt x="42" y="10"/>
                      </a:lnTo>
                      <a:lnTo>
                        <a:pt x="41" y="10"/>
                      </a:lnTo>
                      <a:lnTo>
                        <a:pt x="39" y="11"/>
                      </a:lnTo>
                      <a:lnTo>
                        <a:pt x="37" y="11"/>
                      </a:lnTo>
                      <a:lnTo>
                        <a:pt x="34" y="11"/>
                      </a:lnTo>
                      <a:lnTo>
                        <a:pt x="31" y="12"/>
                      </a:lnTo>
                      <a:lnTo>
                        <a:pt x="27" y="13"/>
                      </a:lnTo>
                      <a:lnTo>
                        <a:pt x="24" y="14"/>
                      </a:lnTo>
                      <a:lnTo>
                        <a:pt x="20" y="15"/>
                      </a:lnTo>
                      <a:lnTo>
                        <a:pt x="17" y="16"/>
                      </a:lnTo>
                      <a:lnTo>
                        <a:pt x="14" y="17"/>
                      </a:lnTo>
                      <a:lnTo>
                        <a:pt x="11" y="17"/>
                      </a:lnTo>
                      <a:lnTo>
                        <a:pt x="8" y="18"/>
                      </a:lnTo>
                      <a:lnTo>
                        <a:pt x="5" y="17"/>
                      </a:lnTo>
                      <a:lnTo>
                        <a:pt x="2" y="16"/>
                      </a:lnTo>
                      <a:lnTo>
                        <a:pt x="0" y="10"/>
                      </a:lnTo>
                      <a:lnTo>
                        <a:pt x="2" y="16"/>
                      </a:lnTo>
                      <a:lnTo>
                        <a:pt x="1" y="15"/>
                      </a:lnTo>
                      <a:lnTo>
                        <a:pt x="0" y="13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1" y="8"/>
                      </a:lnTo>
                      <a:lnTo>
                        <a:pt x="3" y="7"/>
                      </a:lnTo>
                      <a:lnTo>
                        <a:pt x="4" y="6"/>
                      </a:lnTo>
                      <a:lnTo>
                        <a:pt x="6" y="7"/>
                      </a:lnTo>
                      <a:lnTo>
                        <a:pt x="7" y="1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79" name="Freeform 411">
                  <a:extLst>
                    <a:ext uri="{FF2B5EF4-FFF2-40B4-BE49-F238E27FC236}">
                      <a16:creationId xmlns:a16="http://schemas.microsoft.com/office/drawing/2014/main" id="{FFB8F7F9-53C0-BB8B-4F4C-4D51484724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6" y="2511"/>
                  <a:ext cx="54" cy="61"/>
                </a:xfrm>
                <a:custGeom>
                  <a:avLst/>
                  <a:gdLst>
                    <a:gd name="T0" fmla="*/ 53 w 54"/>
                    <a:gd name="T1" fmla="*/ 6 h 61"/>
                    <a:gd name="T2" fmla="*/ 49 w 54"/>
                    <a:gd name="T3" fmla="*/ 11 h 61"/>
                    <a:gd name="T4" fmla="*/ 45 w 54"/>
                    <a:gd name="T5" fmla="*/ 11 h 61"/>
                    <a:gd name="T6" fmla="*/ 42 w 54"/>
                    <a:gd name="T7" fmla="*/ 12 h 61"/>
                    <a:gd name="T8" fmla="*/ 38 w 54"/>
                    <a:gd name="T9" fmla="*/ 13 h 61"/>
                    <a:gd name="T10" fmla="*/ 35 w 54"/>
                    <a:gd name="T11" fmla="*/ 15 h 61"/>
                    <a:gd name="T12" fmla="*/ 32 w 54"/>
                    <a:gd name="T13" fmla="*/ 17 h 61"/>
                    <a:gd name="T14" fmla="*/ 29 w 54"/>
                    <a:gd name="T15" fmla="*/ 20 h 61"/>
                    <a:gd name="T16" fmla="*/ 26 w 54"/>
                    <a:gd name="T17" fmla="*/ 23 h 61"/>
                    <a:gd name="T18" fmla="*/ 23 w 54"/>
                    <a:gd name="T19" fmla="*/ 26 h 61"/>
                    <a:gd name="T20" fmla="*/ 21 w 54"/>
                    <a:gd name="T21" fmla="*/ 29 h 61"/>
                    <a:gd name="T22" fmla="*/ 19 w 54"/>
                    <a:gd name="T23" fmla="*/ 33 h 61"/>
                    <a:gd name="T24" fmla="*/ 16 w 54"/>
                    <a:gd name="T25" fmla="*/ 37 h 61"/>
                    <a:gd name="T26" fmla="*/ 14 w 54"/>
                    <a:gd name="T27" fmla="*/ 41 h 61"/>
                    <a:gd name="T28" fmla="*/ 12 w 54"/>
                    <a:gd name="T29" fmla="*/ 46 h 61"/>
                    <a:gd name="T30" fmla="*/ 10 w 54"/>
                    <a:gd name="T31" fmla="*/ 51 h 61"/>
                    <a:gd name="T32" fmla="*/ 8 w 54"/>
                    <a:gd name="T33" fmla="*/ 56 h 61"/>
                    <a:gd name="T34" fmla="*/ 7 w 54"/>
                    <a:gd name="T35" fmla="*/ 60 h 61"/>
                    <a:gd name="T36" fmla="*/ 0 w 54"/>
                    <a:gd name="T37" fmla="*/ 57 h 61"/>
                    <a:gd name="T38" fmla="*/ 1 w 54"/>
                    <a:gd name="T39" fmla="*/ 51 h 61"/>
                    <a:gd name="T40" fmla="*/ 4 w 54"/>
                    <a:gd name="T41" fmla="*/ 46 h 61"/>
                    <a:gd name="T42" fmla="*/ 5 w 54"/>
                    <a:gd name="T43" fmla="*/ 41 h 61"/>
                    <a:gd name="T44" fmla="*/ 7 w 54"/>
                    <a:gd name="T45" fmla="*/ 36 h 61"/>
                    <a:gd name="T46" fmla="*/ 10 w 54"/>
                    <a:gd name="T47" fmla="*/ 32 h 61"/>
                    <a:gd name="T48" fmla="*/ 13 w 54"/>
                    <a:gd name="T49" fmla="*/ 27 h 61"/>
                    <a:gd name="T50" fmla="*/ 15 w 54"/>
                    <a:gd name="T51" fmla="*/ 22 h 61"/>
                    <a:gd name="T52" fmla="*/ 18 w 54"/>
                    <a:gd name="T53" fmla="*/ 18 h 61"/>
                    <a:gd name="T54" fmla="*/ 21 w 54"/>
                    <a:gd name="T55" fmla="*/ 15 h 61"/>
                    <a:gd name="T56" fmla="*/ 25 w 54"/>
                    <a:gd name="T57" fmla="*/ 11 h 61"/>
                    <a:gd name="T58" fmla="*/ 28 w 54"/>
                    <a:gd name="T59" fmla="*/ 8 h 61"/>
                    <a:gd name="T60" fmla="*/ 32 w 54"/>
                    <a:gd name="T61" fmla="*/ 5 h 61"/>
                    <a:gd name="T62" fmla="*/ 36 w 54"/>
                    <a:gd name="T63" fmla="*/ 3 h 61"/>
                    <a:gd name="T64" fmla="*/ 39 w 54"/>
                    <a:gd name="T65" fmla="*/ 2 h 61"/>
                    <a:gd name="T66" fmla="*/ 45 w 54"/>
                    <a:gd name="T67" fmla="*/ 1 h 61"/>
                    <a:gd name="T68" fmla="*/ 49 w 54"/>
                    <a:gd name="T69" fmla="*/ 0 h 61"/>
                    <a:gd name="T70" fmla="*/ 45 w 54"/>
                    <a:gd name="T71" fmla="*/ 6 h 61"/>
                    <a:gd name="T72" fmla="*/ 49 w 54"/>
                    <a:gd name="T73" fmla="*/ 0 h 61"/>
                    <a:gd name="T74" fmla="*/ 51 w 54"/>
                    <a:gd name="T75" fmla="*/ 1 h 61"/>
                    <a:gd name="T76" fmla="*/ 51 w 54"/>
                    <a:gd name="T77" fmla="*/ 2 h 61"/>
                    <a:gd name="T78" fmla="*/ 52 w 54"/>
                    <a:gd name="T79" fmla="*/ 4 h 61"/>
                    <a:gd name="T80" fmla="*/ 53 w 54"/>
                    <a:gd name="T81" fmla="*/ 6 h 61"/>
                    <a:gd name="T82" fmla="*/ 52 w 54"/>
                    <a:gd name="T83" fmla="*/ 7 h 61"/>
                    <a:gd name="T84" fmla="*/ 51 w 54"/>
                    <a:gd name="T85" fmla="*/ 9 h 61"/>
                    <a:gd name="T86" fmla="*/ 51 w 54"/>
                    <a:gd name="T87" fmla="*/ 10 h 61"/>
                    <a:gd name="T88" fmla="*/ 49 w 54"/>
                    <a:gd name="T89" fmla="*/ 11 h 61"/>
                    <a:gd name="T90" fmla="*/ 53 w 54"/>
                    <a:gd name="T91" fmla="*/ 6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4" h="61">
                      <a:moveTo>
                        <a:pt x="53" y="6"/>
                      </a:moveTo>
                      <a:lnTo>
                        <a:pt x="49" y="11"/>
                      </a:lnTo>
                      <a:lnTo>
                        <a:pt x="45" y="11"/>
                      </a:lnTo>
                      <a:lnTo>
                        <a:pt x="42" y="12"/>
                      </a:lnTo>
                      <a:lnTo>
                        <a:pt x="38" y="13"/>
                      </a:lnTo>
                      <a:lnTo>
                        <a:pt x="35" y="15"/>
                      </a:lnTo>
                      <a:lnTo>
                        <a:pt x="32" y="17"/>
                      </a:lnTo>
                      <a:lnTo>
                        <a:pt x="29" y="20"/>
                      </a:lnTo>
                      <a:lnTo>
                        <a:pt x="26" y="23"/>
                      </a:lnTo>
                      <a:lnTo>
                        <a:pt x="23" y="26"/>
                      </a:lnTo>
                      <a:lnTo>
                        <a:pt x="21" y="29"/>
                      </a:lnTo>
                      <a:lnTo>
                        <a:pt x="19" y="33"/>
                      </a:lnTo>
                      <a:lnTo>
                        <a:pt x="16" y="37"/>
                      </a:lnTo>
                      <a:lnTo>
                        <a:pt x="14" y="41"/>
                      </a:lnTo>
                      <a:lnTo>
                        <a:pt x="12" y="46"/>
                      </a:lnTo>
                      <a:lnTo>
                        <a:pt x="10" y="51"/>
                      </a:lnTo>
                      <a:lnTo>
                        <a:pt x="8" y="56"/>
                      </a:lnTo>
                      <a:lnTo>
                        <a:pt x="7" y="60"/>
                      </a:lnTo>
                      <a:lnTo>
                        <a:pt x="0" y="57"/>
                      </a:lnTo>
                      <a:lnTo>
                        <a:pt x="1" y="51"/>
                      </a:lnTo>
                      <a:lnTo>
                        <a:pt x="4" y="46"/>
                      </a:lnTo>
                      <a:lnTo>
                        <a:pt x="5" y="41"/>
                      </a:lnTo>
                      <a:lnTo>
                        <a:pt x="7" y="36"/>
                      </a:lnTo>
                      <a:lnTo>
                        <a:pt x="10" y="32"/>
                      </a:lnTo>
                      <a:lnTo>
                        <a:pt x="13" y="27"/>
                      </a:lnTo>
                      <a:lnTo>
                        <a:pt x="15" y="22"/>
                      </a:lnTo>
                      <a:lnTo>
                        <a:pt x="18" y="18"/>
                      </a:lnTo>
                      <a:lnTo>
                        <a:pt x="21" y="15"/>
                      </a:lnTo>
                      <a:lnTo>
                        <a:pt x="25" y="11"/>
                      </a:lnTo>
                      <a:lnTo>
                        <a:pt x="28" y="8"/>
                      </a:lnTo>
                      <a:lnTo>
                        <a:pt x="32" y="5"/>
                      </a:lnTo>
                      <a:lnTo>
                        <a:pt x="36" y="3"/>
                      </a:lnTo>
                      <a:lnTo>
                        <a:pt x="39" y="2"/>
                      </a:lnTo>
                      <a:lnTo>
                        <a:pt x="45" y="1"/>
                      </a:lnTo>
                      <a:lnTo>
                        <a:pt x="49" y="0"/>
                      </a:lnTo>
                      <a:lnTo>
                        <a:pt x="45" y="6"/>
                      </a:lnTo>
                      <a:lnTo>
                        <a:pt x="49" y="0"/>
                      </a:lnTo>
                      <a:lnTo>
                        <a:pt x="51" y="1"/>
                      </a:lnTo>
                      <a:lnTo>
                        <a:pt x="51" y="2"/>
                      </a:lnTo>
                      <a:lnTo>
                        <a:pt x="52" y="4"/>
                      </a:lnTo>
                      <a:lnTo>
                        <a:pt x="53" y="6"/>
                      </a:lnTo>
                      <a:lnTo>
                        <a:pt x="52" y="7"/>
                      </a:lnTo>
                      <a:lnTo>
                        <a:pt x="51" y="9"/>
                      </a:lnTo>
                      <a:lnTo>
                        <a:pt x="51" y="10"/>
                      </a:lnTo>
                      <a:lnTo>
                        <a:pt x="49" y="11"/>
                      </a:lnTo>
                      <a:lnTo>
                        <a:pt x="53" y="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580" name="Freeform 412">
                  <a:extLst>
                    <a:ext uri="{FF2B5EF4-FFF2-40B4-BE49-F238E27FC236}">
                      <a16:creationId xmlns:a16="http://schemas.microsoft.com/office/drawing/2014/main" id="{2741BA29-A1F7-C178-E247-5A26BB1DD6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3" y="2786"/>
                  <a:ext cx="17" cy="17"/>
                </a:xfrm>
                <a:custGeom>
                  <a:avLst/>
                  <a:gdLst>
                    <a:gd name="T0" fmla="*/ 11 w 17"/>
                    <a:gd name="T1" fmla="*/ 16 h 17"/>
                    <a:gd name="T2" fmla="*/ 5 w 17"/>
                    <a:gd name="T3" fmla="*/ 14 h 17"/>
                    <a:gd name="T4" fmla="*/ 3 w 17"/>
                    <a:gd name="T5" fmla="*/ 13 h 17"/>
                    <a:gd name="T6" fmla="*/ 0 w 17"/>
                    <a:gd name="T7" fmla="*/ 10 h 17"/>
                    <a:gd name="T8" fmla="*/ 0 w 17"/>
                    <a:gd name="T9" fmla="*/ 6 h 17"/>
                    <a:gd name="T10" fmla="*/ 3 w 17"/>
                    <a:gd name="T11" fmla="*/ 3 h 17"/>
                    <a:gd name="T12" fmla="*/ 5 w 17"/>
                    <a:gd name="T13" fmla="*/ 2 h 17"/>
                    <a:gd name="T14" fmla="*/ 11 w 17"/>
                    <a:gd name="T15" fmla="*/ 0 h 17"/>
                    <a:gd name="T16" fmla="*/ 16 w 17"/>
                    <a:gd name="T17" fmla="*/ 0 h 17"/>
                    <a:gd name="T18" fmla="*/ 11 w 17"/>
                    <a:gd name="T1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17">
                      <a:moveTo>
                        <a:pt x="11" y="16"/>
                      </a:moveTo>
                      <a:lnTo>
                        <a:pt x="5" y="14"/>
                      </a:lnTo>
                      <a:lnTo>
                        <a:pt x="3" y="13"/>
                      </a:lnTo>
                      <a:lnTo>
                        <a:pt x="0" y="10"/>
                      </a:lnTo>
                      <a:lnTo>
                        <a:pt x="0" y="6"/>
                      </a:lnTo>
                      <a:lnTo>
                        <a:pt x="3" y="3"/>
                      </a:lnTo>
                      <a:lnTo>
                        <a:pt x="5" y="2"/>
                      </a:lnTo>
                      <a:lnTo>
                        <a:pt x="11" y="0"/>
                      </a:lnTo>
                      <a:lnTo>
                        <a:pt x="16" y="0"/>
                      </a:lnTo>
                      <a:lnTo>
                        <a:pt x="11" y="16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</p:grpSp>
        </p:grpSp>
        <p:grpSp>
          <p:nvGrpSpPr>
            <p:cNvPr id="7711" name="Group 543">
              <a:extLst>
                <a:ext uri="{FF2B5EF4-FFF2-40B4-BE49-F238E27FC236}">
                  <a16:creationId xmlns:a16="http://schemas.microsoft.com/office/drawing/2014/main" id="{0A36C376-9E33-EBDB-F148-A91138541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4" y="1596"/>
              <a:ext cx="1253" cy="1249"/>
              <a:chOff x="944" y="1596"/>
              <a:chExt cx="1253" cy="1249"/>
            </a:xfrm>
          </p:grpSpPr>
          <p:grpSp>
            <p:nvGrpSpPr>
              <p:cNvPr id="7656" name="Group 488">
                <a:extLst>
                  <a:ext uri="{FF2B5EF4-FFF2-40B4-BE49-F238E27FC236}">
                    <a16:creationId xmlns:a16="http://schemas.microsoft.com/office/drawing/2014/main" id="{64B4FC72-135A-7BBF-B113-74C66F6345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3" y="1596"/>
                <a:ext cx="1014" cy="980"/>
                <a:chOff x="1183" y="1596"/>
                <a:chExt cx="1014" cy="980"/>
              </a:xfrm>
            </p:grpSpPr>
            <p:grpSp>
              <p:nvGrpSpPr>
                <p:cNvPr id="7653" name="Group 485">
                  <a:extLst>
                    <a:ext uri="{FF2B5EF4-FFF2-40B4-BE49-F238E27FC236}">
                      <a16:creationId xmlns:a16="http://schemas.microsoft.com/office/drawing/2014/main" id="{7D1631C4-8D43-67CA-E589-1C1469DD6D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83" y="1596"/>
                  <a:ext cx="1014" cy="980"/>
                  <a:chOff x="1183" y="1596"/>
                  <a:chExt cx="1014" cy="980"/>
                </a:xfrm>
              </p:grpSpPr>
              <p:sp>
                <p:nvSpPr>
                  <p:cNvPr id="7583" name="Freeform 415">
                    <a:extLst>
                      <a:ext uri="{FF2B5EF4-FFF2-40B4-BE49-F238E27FC236}">
                        <a16:creationId xmlns:a16="http://schemas.microsoft.com/office/drawing/2014/main" id="{B385A8EA-945F-B1E2-B7D5-D14F4609A9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01" y="1596"/>
                    <a:ext cx="992" cy="977"/>
                  </a:xfrm>
                  <a:custGeom>
                    <a:avLst/>
                    <a:gdLst>
                      <a:gd name="T0" fmla="*/ 816 w 992"/>
                      <a:gd name="T1" fmla="*/ 858 h 977"/>
                      <a:gd name="T2" fmla="*/ 635 w 992"/>
                      <a:gd name="T3" fmla="*/ 824 h 977"/>
                      <a:gd name="T4" fmla="*/ 643 w 992"/>
                      <a:gd name="T5" fmla="*/ 819 h 977"/>
                      <a:gd name="T6" fmla="*/ 650 w 992"/>
                      <a:gd name="T7" fmla="*/ 813 h 977"/>
                      <a:gd name="T8" fmla="*/ 656 w 992"/>
                      <a:gd name="T9" fmla="*/ 806 h 977"/>
                      <a:gd name="T10" fmla="*/ 912 w 992"/>
                      <a:gd name="T11" fmla="*/ 792 h 977"/>
                      <a:gd name="T12" fmla="*/ 920 w 992"/>
                      <a:gd name="T13" fmla="*/ 789 h 977"/>
                      <a:gd name="T14" fmla="*/ 924 w 992"/>
                      <a:gd name="T15" fmla="*/ 780 h 977"/>
                      <a:gd name="T16" fmla="*/ 929 w 992"/>
                      <a:gd name="T17" fmla="*/ 772 h 977"/>
                      <a:gd name="T18" fmla="*/ 929 w 992"/>
                      <a:gd name="T19" fmla="*/ 762 h 977"/>
                      <a:gd name="T20" fmla="*/ 935 w 992"/>
                      <a:gd name="T21" fmla="*/ 723 h 977"/>
                      <a:gd name="T22" fmla="*/ 942 w 992"/>
                      <a:gd name="T23" fmla="*/ 719 h 977"/>
                      <a:gd name="T24" fmla="*/ 950 w 992"/>
                      <a:gd name="T25" fmla="*/ 714 h 977"/>
                      <a:gd name="T26" fmla="*/ 954 w 992"/>
                      <a:gd name="T27" fmla="*/ 706 h 977"/>
                      <a:gd name="T28" fmla="*/ 991 w 992"/>
                      <a:gd name="T29" fmla="*/ 285 h 977"/>
                      <a:gd name="T30" fmla="*/ 989 w 992"/>
                      <a:gd name="T31" fmla="*/ 276 h 977"/>
                      <a:gd name="T32" fmla="*/ 987 w 992"/>
                      <a:gd name="T33" fmla="*/ 269 h 977"/>
                      <a:gd name="T34" fmla="*/ 983 w 992"/>
                      <a:gd name="T35" fmla="*/ 263 h 977"/>
                      <a:gd name="T36" fmla="*/ 933 w 992"/>
                      <a:gd name="T37" fmla="*/ 169 h 977"/>
                      <a:gd name="T38" fmla="*/ 932 w 992"/>
                      <a:gd name="T39" fmla="*/ 110 h 977"/>
                      <a:gd name="T40" fmla="*/ 924 w 992"/>
                      <a:gd name="T41" fmla="*/ 100 h 977"/>
                      <a:gd name="T42" fmla="*/ 796 w 992"/>
                      <a:gd name="T43" fmla="*/ 42 h 977"/>
                      <a:gd name="T44" fmla="*/ 703 w 992"/>
                      <a:gd name="T45" fmla="*/ 30 h 977"/>
                      <a:gd name="T46" fmla="*/ 608 w 992"/>
                      <a:gd name="T47" fmla="*/ 20 h 977"/>
                      <a:gd name="T48" fmla="*/ 512 w 992"/>
                      <a:gd name="T49" fmla="*/ 13 h 977"/>
                      <a:gd name="T50" fmla="*/ 415 w 992"/>
                      <a:gd name="T51" fmla="*/ 8 h 977"/>
                      <a:gd name="T52" fmla="*/ 319 w 992"/>
                      <a:gd name="T53" fmla="*/ 3 h 977"/>
                      <a:gd name="T54" fmla="*/ 222 w 992"/>
                      <a:gd name="T55" fmla="*/ 1 h 977"/>
                      <a:gd name="T56" fmla="*/ 129 w 992"/>
                      <a:gd name="T57" fmla="*/ 0 h 977"/>
                      <a:gd name="T58" fmla="*/ 75 w 992"/>
                      <a:gd name="T59" fmla="*/ 0 h 977"/>
                      <a:gd name="T60" fmla="*/ 64 w 992"/>
                      <a:gd name="T61" fmla="*/ 3 h 977"/>
                      <a:gd name="T62" fmla="*/ 57 w 992"/>
                      <a:gd name="T63" fmla="*/ 10 h 977"/>
                      <a:gd name="T64" fmla="*/ 52 w 992"/>
                      <a:gd name="T65" fmla="*/ 18 h 977"/>
                      <a:gd name="T66" fmla="*/ 43 w 992"/>
                      <a:gd name="T67" fmla="*/ 64 h 977"/>
                      <a:gd name="T68" fmla="*/ 31 w 992"/>
                      <a:gd name="T69" fmla="*/ 144 h 977"/>
                      <a:gd name="T70" fmla="*/ 21 w 992"/>
                      <a:gd name="T71" fmla="*/ 225 h 977"/>
                      <a:gd name="T72" fmla="*/ 13 w 992"/>
                      <a:gd name="T73" fmla="*/ 305 h 977"/>
                      <a:gd name="T74" fmla="*/ 9 w 992"/>
                      <a:gd name="T75" fmla="*/ 385 h 977"/>
                      <a:gd name="T76" fmla="*/ 4 w 992"/>
                      <a:gd name="T77" fmla="*/ 463 h 977"/>
                      <a:gd name="T78" fmla="*/ 1 w 992"/>
                      <a:gd name="T79" fmla="*/ 543 h 977"/>
                      <a:gd name="T80" fmla="*/ 0 w 992"/>
                      <a:gd name="T81" fmla="*/ 624 h 977"/>
                      <a:gd name="T82" fmla="*/ 0 w 992"/>
                      <a:gd name="T83" fmla="*/ 668 h 977"/>
                      <a:gd name="T84" fmla="*/ 1 w 992"/>
                      <a:gd name="T85" fmla="*/ 677 h 977"/>
                      <a:gd name="T86" fmla="*/ 6 w 992"/>
                      <a:gd name="T87" fmla="*/ 684 h 977"/>
                      <a:gd name="T88" fmla="*/ 12 w 992"/>
                      <a:gd name="T89" fmla="*/ 690 h 977"/>
                      <a:gd name="T90" fmla="*/ 280 w 992"/>
                      <a:gd name="T91" fmla="*/ 765 h 977"/>
                      <a:gd name="T92" fmla="*/ 290 w 992"/>
                      <a:gd name="T93" fmla="*/ 779 h 977"/>
                      <a:gd name="T94" fmla="*/ 302 w 992"/>
                      <a:gd name="T95" fmla="*/ 790 h 977"/>
                      <a:gd name="T96" fmla="*/ 316 w 992"/>
                      <a:gd name="T97" fmla="*/ 802 h 977"/>
                      <a:gd name="T98" fmla="*/ 329 w 992"/>
                      <a:gd name="T99" fmla="*/ 813 h 9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992" h="977">
                        <a:moveTo>
                          <a:pt x="117" y="918"/>
                        </a:moveTo>
                        <a:lnTo>
                          <a:pt x="721" y="976"/>
                        </a:lnTo>
                        <a:lnTo>
                          <a:pt x="816" y="894"/>
                        </a:lnTo>
                        <a:lnTo>
                          <a:pt x="816" y="858"/>
                        </a:lnTo>
                        <a:lnTo>
                          <a:pt x="640" y="843"/>
                        </a:lnTo>
                        <a:lnTo>
                          <a:pt x="632" y="828"/>
                        </a:lnTo>
                        <a:lnTo>
                          <a:pt x="634" y="826"/>
                        </a:lnTo>
                        <a:lnTo>
                          <a:pt x="635" y="824"/>
                        </a:lnTo>
                        <a:lnTo>
                          <a:pt x="638" y="823"/>
                        </a:lnTo>
                        <a:lnTo>
                          <a:pt x="640" y="823"/>
                        </a:lnTo>
                        <a:lnTo>
                          <a:pt x="641" y="821"/>
                        </a:lnTo>
                        <a:lnTo>
                          <a:pt x="643" y="819"/>
                        </a:lnTo>
                        <a:lnTo>
                          <a:pt x="644" y="818"/>
                        </a:lnTo>
                        <a:lnTo>
                          <a:pt x="646" y="816"/>
                        </a:lnTo>
                        <a:lnTo>
                          <a:pt x="647" y="814"/>
                        </a:lnTo>
                        <a:lnTo>
                          <a:pt x="650" y="813"/>
                        </a:lnTo>
                        <a:lnTo>
                          <a:pt x="652" y="811"/>
                        </a:lnTo>
                        <a:lnTo>
                          <a:pt x="653" y="809"/>
                        </a:lnTo>
                        <a:lnTo>
                          <a:pt x="655" y="807"/>
                        </a:lnTo>
                        <a:lnTo>
                          <a:pt x="656" y="806"/>
                        </a:lnTo>
                        <a:lnTo>
                          <a:pt x="658" y="806"/>
                        </a:lnTo>
                        <a:lnTo>
                          <a:pt x="659" y="802"/>
                        </a:lnTo>
                        <a:lnTo>
                          <a:pt x="816" y="811"/>
                        </a:lnTo>
                        <a:lnTo>
                          <a:pt x="912" y="792"/>
                        </a:lnTo>
                        <a:lnTo>
                          <a:pt x="914" y="792"/>
                        </a:lnTo>
                        <a:lnTo>
                          <a:pt x="917" y="790"/>
                        </a:lnTo>
                        <a:lnTo>
                          <a:pt x="917" y="789"/>
                        </a:lnTo>
                        <a:lnTo>
                          <a:pt x="920" y="789"/>
                        </a:lnTo>
                        <a:lnTo>
                          <a:pt x="921" y="785"/>
                        </a:lnTo>
                        <a:lnTo>
                          <a:pt x="923" y="785"/>
                        </a:lnTo>
                        <a:lnTo>
                          <a:pt x="924" y="784"/>
                        </a:lnTo>
                        <a:lnTo>
                          <a:pt x="924" y="780"/>
                        </a:lnTo>
                        <a:lnTo>
                          <a:pt x="926" y="779"/>
                        </a:lnTo>
                        <a:lnTo>
                          <a:pt x="927" y="777"/>
                        </a:lnTo>
                        <a:lnTo>
                          <a:pt x="927" y="774"/>
                        </a:lnTo>
                        <a:lnTo>
                          <a:pt x="929" y="772"/>
                        </a:lnTo>
                        <a:lnTo>
                          <a:pt x="929" y="770"/>
                        </a:lnTo>
                        <a:lnTo>
                          <a:pt x="929" y="767"/>
                        </a:lnTo>
                        <a:lnTo>
                          <a:pt x="929" y="763"/>
                        </a:lnTo>
                        <a:lnTo>
                          <a:pt x="929" y="762"/>
                        </a:lnTo>
                        <a:lnTo>
                          <a:pt x="929" y="726"/>
                        </a:lnTo>
                        <a:lnTo>
                          <a:pt x="932" y="724"/>
                        </a:lnTo>
                        <a:lnTo>
                          <a:pt x="932" y="723"/>
                        </a:lnTo>
                        <a:lnTo>
                          <a:pt x="935" y="723"/>
                        </a:lnTo>
                        <a:lnTo>
                          <a:pt x="936" y="721"/>
                        </a:lnTo>
                        <a:lnTo>
                          <a:pt x="938" y="719"/>
                        </a:lnTo>
                        <a:lnTo>
                          <a:pt x="941" y="719"/>
                        </a:lnTo>
                        <a:lnTo>
                          <a:pt x="942" y="719"/>
                        </a:lnTo>
                        <a:lnTo>
                          <a:pt x="944" y="717"/>
                        </a:lnTo>
                        <a:lnTo>
                          <a:pt x="947" y="717"/>
                        </a:lnTo>
                        <a:lnTo>
                          <a:pt x="948" y="716"/>
                        </a:lnTo>
                        <a:lnTo>
                          <a:pt x="950" y="714"/>
                        </a:lnTo>
                        <a:lnTo>
                          <a:pt x="951" y="712"/>
                        </a:lnTo>
                        <a:lnTo>
                          <a:pt x="953" y="711"/>
                        </a:lnTo>
                        <a:lnTo>
                          <a:pt x="954" y="709"/>
                        </a:lnTo>
                        <a:lnTo>
                          <a:pt x="954" y="706"/>
                        </a:lnTo>
                        <a:lnTo>
                          <a:pt x="956" y="704"/>
                        </a:lnTo>
                        <a:lnTo>
                          <a:pt x="991" y="290"/>
                        </a:lnTo>
                        <a:lnTo>
                          <a:pt x="991" y="286"/>
                        </a:lnTo>
                        <a:lnTo>
                          <a:pt x="991" y="285"/>
                        </a:lnTo>
                        <a:lnTo>
                          <a:pt x="991" y="283"/>
                        </a:lnTo>
                        <a:lnTo>
                          <a:pt x="991" y="281"/>
                        </a:lnTo>
                        <a:lnTo>
                          <a:pt x="989" y="280"/>
                        </a:lnTo>
                        <a:lnTo>
                          <a:pt x="989" y="276"/>
                        </a:lnTo>
                        <a:lnTo>
                          <a:pt x="989" y="274"/>
                        </a:lnTo>
                        <a:lnTo>
                          <a:pt x="989" y="273"/>
                        </a:lnTo>
                        <a:lnTo>
                          <a:pt x="987" y="271"/>
                        </a:lnTo>
                        <a:lnTo>
                          <a:pt x="987" y="269"/>
                        </a:lnTo>
                        <a:lnTo>
                          <a:pt x="986" y="268"/>
                        </a:lnTo>
                        <a:lnTo>
                          <a:pt x="984" y="266"/>
                        </a:lnTo>
                        <a:lnTo>
                          <a:pt x="984" y="264"/>
                        </a:lnTo>
                        <a:lnTo>
                          <a:pt x="983" y="263"/>
                        </a:lnTo>
                        <a:lnTo>
                          <a:pt x="983" y="259"/>
                        </a:lnTo>
                        <a:lnTo>
                          <a:pt x="981" y="259"/>
                        </a:lnTo>
                        <a:lnTo>
                          <a:pt x="938" y="205"/>
                        </a:lnTo>
                        <a:lnTo>
                          <a:pt x="933" y="169"/>
                        </a:lnTo>
                        <a:lnTo>
                          <a:pt x="933" y="120"/>
                        </a:lnTo>
                        <a:lnTo>
                          <a:pt x="933" y="117"/>
                        </a:lnTo>
                        <a:lnTo>
                          <a:pt x="933" y="113"/>
                        </a:lnTo>
                        <a:lnTo>
                          <a:pt x="932" y="110"/>
                        </a:lnTo>
                        <a:lnTo>
                          <a:pt x="930" y="108"/>
                        </a:lnTo>
                        <a:lnTo>
                          <a:pt x="929" y="105"/>
                        </a:lnTo>
                        <a:lnTo>
                          <a:pt x="926" y="103"/>
                        </a:lnTo>
                        <a:lnTo>
                          <a:pt x="924" y="100"/>
                        </a:lnTo>
                        <a:lnTo>
                          <a:pt x="920" y="98"/>
                        </a:lnTo>
                        <a:lnTo>
                          <a:pt x="843" y="49"/>
                        </a:lnTo>
                        <a:lnTo>
                          <a:pt x="820" y="45"/>
                        </a:lnTo>
                        <a:lnTo>
                          <a:pt x="796" y="42"/>
                        </a:lnTo>
                        <a:lnTo>
                          <a:pt x="774" y="39"/>
                        </a:lnTo>
                        <a:lnTo>
                          <a:pt x="750" y="35"/>
                        </a:lnTo>
                        <a:lnTo>
                          <a:pt x="727" y="33"/>
                        </a:lnTo>
                        <a:lnTo>
                          <a:pt x="703" y="30"/>
                        </a:lnTo>
                        <a:lnTo>
                          <a:pt x="680" y="27"/>
                        </a:lnTo>
                        <a:lnTo>
                          <a:pt x="656" y="25"/>
                        </a:lnTo>
                        <a:lnTo>
                          <a:pt x="632" y="22"/>
                        </a:lnTo>
                        <a:lnTo>
                          <a:pt x="608" y="20"/>
                        </a:lnTo>
                        <a:lnTo>
                          <a:pt x="584" y="18"/>
                        </a:lnTo>
                        <a:lnTo>
                          <a:pt x="560" y="16"/>
                        </a:lnTo>
                        <a:lnTo>
                          <a:pt x="536" y="15"/>
                        </a:lnTo>
                        <a:lnTo>
                          <a:pt x="512" y="13"/>
                        </a:lnTo>
                        <a:lnTo>
                          <a:pt x="487" y="11"/>
                        </a:lnTo>
                        <a:lnTo>
                          <a:pt x="463" y="10"/>
                        </a:lnTo>
                        <a:lnTo>
                          <a:pt x="439" y="8"/>
                        </a:lnTo>
                        <a:lnTo>
                          <a:pt x="415" y="8"/>
                        </a:lnTo>
                        <a:lnTo>
                          <a:pt x="391" y="6"/>
                        </a:lnTo>
                        <a:lnTo>
                          <a:pt x="367" y="5"/>
                        </a:lnTo>
                        <a:lnTo>
                          <a:pt x="343" y="5"/>
                        </a:lnTo>
                        <a:lnTo>
                          <a:pt x="319" y="3"/>
                        </a:lnTo>
                        <a:lnTo>
                          <a:pt x="295" y="3"/>
                        </a:lnTo>
                        <a:lnTo>
                          <a:pt x="271" y="3"/>
                        </a:lnTo>
                        <a:lnTo>
                          <a:pt x="246" y="1"/>
                        </a:lnTo>
                        <a:lnTo>
                          <a:pt x="222" y="1"/>
                        </a:lnTo>
                        <a:lnTo>
                          <a:pt x="198" y="1"/>
                        </a:lnTo>
                        <a:lnTo>
                          <a:pt x="176" y="0"/>
                        </a:lnTo>
                        <a:lnTo>
                          <a:pt x="152" y="0"/>
                        </a:lnTo>
                        <a:lnTo>
                          <a:pt x="129" y="0"/>
                        </a:lnTo>
                        <a:lnTo>
                          <a:pt x="105" y="0"/>
                        </a:lnTo>
                        <a:lnTo>
                          <a:pt x="82" y="0"/>
                        </a:lnTo>
                        <a:lnTo>
                          <a:pt x="78" y="0"/>
                        </a:lnTo>
                        <a:lnTo>
                          <a:pt x="75" y="0"/>
                        </a:lnTo>
                        <a:lnTo>
                          <a:pt x="72" y="1"/>
                        </a:lnTo>
                        <a:lnTo>
                          <a:pt x="69" y="1"/>
                        </a:lnTo>
                        <a:lnTo>
                          <a:pt x="66" y="3"/>
                        </a:lnTo>
                        <a:lnTo>
                          <a:pt x="64" y="3"/>
                        </a:lnTo>
                        <a:lnTo>
                          <a:pt x="61" y="5"/>
                        </a:lnTo>
                        <a:lnTo>
                          <a:pt x="60" y="6"/>
                        </a:lnTo>
                        <a:lnTo>
                          <a:pt x="58" y="8"/>
                        </a:lnTo>
                        <a:lnTo>
                          <a:pt x="57" y="10"/>
                        </a:lnTo>
                        <a:lnTo>
                          <a:pt x="55" y="11"/>
                        </a:lnTo>
                        <a:lnTo>
                          <a:pt x="54" y="13"/>
                        </a:lnTo>
                        <a:lnTo>
                          <a:pt x="54" y="15"/>
                        </a:lnTo>
                        <a:lnTo>
                          <a:pt x="52" y="18"/>
                        </a:lnTo>
                        <a:lnTo>
                          <a:pt x="52" y="20"/>
                        </a:lnTo>
                        <a:lnTo>
                          <a:pt x="51" y="22"/>
                        </a:lnTo>
                        <a:lnTo>
                          <a:pt x="48" y="44"/>
                        </a:lnTo>
                        <a:lnTo>
                          <a:pt x="43" y="64"/>
                        </a:lnTo>
                        <a:lnTo>
                          <a:pt x="40" y="83"/>
                        </a:lnTo>
                        <a:lnTo>
                          <a:pt x="37" y="105"/>
                        </a:lnTo>
                        <a:lnTo>
                          <a:pt x="34" y="125"/>
                        </a:lnTo>
                        <a:lnTo>
                          <a:pt x="31" y="144"/>
                        </a:lnTo>
                        <a:lnTo>
                          <a:pt x="28" y="164"/>
                        </a:lnTo>
                        <a:lnTo>
                          <a:pt x="25" y="185"/>
                        </a:lnTo>
                        <a:lnTo>
                          <a:pt x="22" y="205"/>
                        </a:lnTo>
                        <a:lnTo>
                          <a:pt x="21" y="225"/>
                        </a:lnTo>
                        <a:lnTo>
                          <a:pt x="19" y="246"/>
                        </a:lnTo>
                        <a:lnTo>
                          <a:pt x="18" y="264"/>
                        </a:lnTo>
                        <a:lnTo>
                          <a:pt x="15" y="285"/>
                        </a:lnTo>
                        <a:lnTo>
                          <a:pt x="13" y="305"/>
                        </a:lnTo>
                        <a:lnTo>
                          <a:pt x="12" y="325"/>
                        </a:lnTo>
                        <a:lnTo>
                          <a:pt x="10" y="344"/>
                        </a:lnTo>
                        <a:lnTo>
                          <a:pt x="10" y="364"/>
                        </a:lnTo>
                        <a:lnTo>
                          <a:pt x="9" y="385"/>
                        </a:lnTo>
                        <a:lnTo>
                          <a:pt x="7" y="403"/>
                        </a:lnTo>
                        <a:lnTo>
                          <a:pt x="6" y="424"/>
                        </a:lnTo>
                        <a:lnTo>
                          <a:pt x="6" y="444"/>
                        </a:lnTo>
                        <a:lnTo>
                          <a:pt x="4" y="463"/>
                        </a:lnTo>
                        <a:lnTo>
                          <a:pt x="4" y="483"/>
                        </a:lnTo>
                        <a:lnTo>
                          <a:pt x="3" y="504"/>
                        </a:lnTo>
                        <a:lnTo>
                          <a:pt x="3" y="524"/>
                        </a:lnTo>
                        <a:lnTo>
                          <a:pt x="1" y="543"/>
                        </a:lnTo>
                        <a:lnTo>
                          <a:pt x="1" y="563"/>
                        </a:lnTo>
                        <a:lnTo>
                          <a:pt x="1" y="583"/>
                        </a:lnTo>
                        <a:lnTo>
                          <a:pt x="1" y="604"/>
                        </a:lnTo>
                        <a:lnTo>
                          <a:pt x="0" y="624"/>
                        </a:lnTo>
                        <a:lnTo>
                          <a:pt x="0" y="643"/>
                        </a:lnTo>
                        <a:lnTo>
                          <a:pt x="0" y="663"/>
                        </a:lnTo>
                        <a:lnTo>
                          <a:pt x="0" y="665"/>
                        </a:lnTo>
                        <a:lnTo>
                          <a:pt x="0" y="668"/>
                        </a:lnTo>
                        <a:lnTo>
                          <a:pt x="0" y="670"/>
                        </a:lnTo>
                        <a:lnTo>
                          <a:pt x="0" y="673"/>
                        </a:lnTo>
                        <a:lnTo>
                          <a:pt x="1" y="675"/>
                        </a:lnTo>
                        <a:lnTo>
                          <a:pt x="1" y="677"/>
                        </a:lnTo>
                        <a:lnTo>
                          <a:pt x="3" y="678"/>
                        </a:lnTo>
                        <a:lnTo>
                          <a:pt x="3" y="680"/>
                        </a:lnTo>
                        <a:lnTo>
                          <a:pt x="4" y="682"/>
                        </a:lnTo>
                        <a:lnTo>
                          <a:pt x="6" y="684"/>
                        </a:lnTo>
                        <a:lnTo>
                          <a:pt x="7" y="685"/>
                        </a:lnTo>
                        <a:lnTo>
                          <a:pt x="9" y="687"/>
                        </a:lnTo>
                        <a:lnTo>
                          <a:pt x="10" y="689"/>
                        </a:lnTo>
                        <a:lnTo>
                          <a:pt x="12" y="690"/>
                        </a:lnTo>
                        <a:lnTo>
                          <a:pt x="15" y="692"/>
                        </a:lnTo>
                        <a:lnTo>
                          <a:pt x="16" y="694"/>
                        </a:lnTo>
                        <a:lnTo>
                          <a:pt x="81" y="740"/>
                        </a:lnTo>
                        <a:lnTo>
                          <a:pt x="280" y="765"/>
                        </a:lnTo>
                        <a:lnTo>
                          <a:pt x="281" y="768"/>
                        </a:lnTo>
                        <a:lnTo>
                          <a:pt x="284" y="772"/>
                        </a:lnTo>
                        <a:lnTo>
                          <a:pt x="286" y="775"/>
                        </a:lnTo>
                        <a:lnTo>
                          <a:pt x="290" y="779"/>
                        </a:lnTo>
                        <a:lnTo>
                          <a:pt x="292" y="780"/>
                        </a:lnTo>
                        <a:lnTo>
                          <a:pt x="295" y="784"/>
                        </a:lnTo>
                        <a:lnTo>
                          <a:pt x="298" y="787"/>
                        </a:lnTo>
                        <a:lnTo>
                          <a:pt x="302" y="790"/>
                        </a:lnTo>
                        <a:lnTo>
                          <a:pt x="305" y="794"/>
                        </a:lnTo>
                        <a:lnTo>
                          <a:pt x="308" y="797"/>
                        </a:lnTo>
                        <a:lnTo>
                          <a:pt x="313" y="799"/>
                        </a:lnTo>
                        <a:lnTo>
                          <a:pt x="316" y="802"/>
                        </a:lnTo>
                        <a:lnTo>
                          <a:pt x="319" y="804"/>
                        </a:lnTo>
                        <a:lnTo>
                          <a:pt x="322" y="807"/>
                        </a:lnTo>
                        <a:lnTo>
                          <a:pt x="326" y="809"/>
                        </a:lnTo>
                        <a:lnTo>
                          <a:pt x="329" y="813"/>
                        </a:lnTo>
                        <a:lnTo>
                          <a:pt x="269" y="806"/>
                        </a:lnTo>
                        <a:lnTo>
                          <a:pt x="117" y="887"/>
                        </a:lnTo>
                        <a:lnTo>
                          <a:pt x="117" y="918"/>
                        </a:lnTo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84" name="Freeform 416">
                    <a:extLst>
                      <a:ext uri="{FF2B5EF4-FFF2-40B4-BE49-F238E27FC236}">
                        <a16:creationId xmlns:a16="http://schemas.microsoft.com/office/drawing/2014/main" id="{0AAA2820-5833-DCB6-5C22-C273DEA57D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18" y="2514"/>
                    <a:ext cx="608" cy="62"/>
                  </a:xfrm>
                  <a:custGeom>
                    <a:avLst/>
                    <a:gdLst>
                      <a:gd name="T0" fmla="*/ 603 w 608"/>
                      <a:gd name="T1" fmla="*/ 57 h 62"/>
                      <a:gd name="T2" fmla="*/ 605 w 608"/>
                      <a:gd name="T3" fmla="*/ 57 h 62"/>
                      <a:gd name="T4" fmla="*/ 1 w 608"/>
                      <a:gd name="T5" fmla="*/ 0 h 62"/>
                      <a:gd name="T6" fmla="*/ 0 w 608"/>
                      <a:gd name="T7" fmla="*/ 3 h 62"/>
                      <a:gd name="T8" fmla="*/ 605 w 608"/>
                      <a:gd name="T9" fmla="*/ 61 h 62"/>
                      <a:gd name="T10" fmla="*/ 605 w 608"/>
                      <a:gd name="T11" fmla="*/ 61 h 62"/>
                      <a:gd name="T12" fmla="*/ 605 w 608"/>
                      <a:gd name="T13" fmla="*/ 61 h 62"/>
                      <a:gd name="T14" fmla="*/ 607 w 608"/>
                      <a:gd name="T15" fmla="*/ 61 h 62"/>
                      <a:gd name="T16" fmla="*/ 607 w 608"/>
                      <a:gd name="T17" fmla="*/ 59 h 62"/>
                      <a:gd name="T18" fmla="*/ 607 w 608"/>
                      <a:gd name="T19" fmla="*/ 57 h 62"/>
                      <a:gd name="T20" fmla="*/ 605 w 608"/>
                      <a:gd name="T21" fmla="*/ 57 h 62"/>
                      <a:gd name="T22" fmla="*/ 603 w 608"/>
                      <a:gd name="T23" fmla="*/ 57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08" h="62">
                        <a:moveTo>
                          <a:pt x="603" y="57"/>
                        </a:moveTo>
                        <a:lnTo>
                          <a:pt x="605" y="57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605" y="61"/>
                        </a:lnTo>
                        <a:lnTo>
                          <a:pt x="605" y="61"/>
                        </a:lnTo>
                        <a:lnTo>
                          <a:pt x="605" y="61"/>
                        </a:lnTo>
                        <a:lnTo>
                          <a:pt x="607" y="61"/>
                        </a:lnTo>
                        <a:lnTo>
                          <a:pt x="607" y="59"/>
                        </a:lnTo>
                        <a:lnTo>
                          <a:pt x="607" y="57"/>
                        </a:lnTo>
                        <a:lnTo>
                          <a:pt x="605" y="57"/>
                        </a:lnTo>
                        <a:lnTo>
                          <a:pt x="603" y="57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85" name="Freeform 417">
                    <a:extLst>
                      <a:ext uri="{FF2B5EF4-FFF2-40B4-BE49-F238E27FC236}">
                        <a16:creationId xmlns:a16="http://schemas.microsoft.com/office/drawing/2014/main" id="{B0F69A82-5D51-EFF2-91A2-04002B75CE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24" y="2488"/>
                    <a:ext cx="98" cy="88"/>
                  </a:xfrm>
                  <a:custGeom>
                    <a:avLst/>
                    <a:gdLst>
                      <a:gd name="T0" fmla="*/ 94 w 98"/>
                      <a:gd name="T1" fmla="*/ 1 h 88"/>
                      <a:gd name="T2" fmla="*/ 95 w 98"/>
                      <a:gd name="T3" fmla="*/ 0 h 88"/>
                      <a:gd name="T4" fmla="*/ 0 w 98"/>
                      <a:gd name="T5" fmla="*/ 83 h 88"/>
                      <a:gd name="T6" fmla="*/ 2 w 98"/>
                      <a:gd name="T7" fmla="*/ 87 h 88"/>
                      <a:gd name="T8" fmla="*/ 97 w 98"/>
                      <a:gd name="T9" fmla="*/ 3 h 88"/>
                      <a:gd name="T10" fmla="*/ 97 w 98"/>
                      <a:gd name="T11" fmla="*/ 1 h 88"/>
                      <a:gd name="T12" fmla="*/ 97 w 98"/>
                      <a:gd name="T13" fmla="*/ 3 h 88"/>
                      <a:gd name="T14" fmla="*/ 97 w 98"/>
                      <a:gd name="T15" fmla="*/ 1 h 88"/>
                      <a:gd name="T16" fmla="*/ 97 w 98"/>
                      <a:gd name="T17" fmla="*/ 0 h 88"/>
                      <a:gd name="T18" fmla="*/ 95 w 98"/>
                      <a:gd name="T19" fmla="*/ 0 h 88"/>
                      <a:gd name="T20" fmla="*/ 95 w 98"/>
                      <a:gd name="T21" fmla="*/ 0 h 88"/>
                      <a:gd name="T22" fmla="*/ 94 w 98"/>
                      <a:gd name="T23" fmla="*/ 1 h 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8" h="88">
                        <a:moveTo>
                          <a:pt x="94" y="1"/>
                        </a:moveTo>
                        <a:lnTo>
                          <a:pt x="95" y="0"/>
                        </a:lnTo>
                        <a:lnTo>
                          <a:pt x="0" y="83"/>
                        </a:lnTo>
                        <a:lnTo>
                          <a:pt x="2" y="87"/>
                        </a:lnTo>
                        <a:lnTo>
                          <a:pt x="97" y="3"/>
                        </a:lnTo>
                        <a:lnTo>
                          <a:pt x="97" y="1"/>
                        </a:lnTo>
                        <a:lnTo>
                          <a:pt x="97" y="3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5" y="0"/>
                        </a:lnTo>
                        <a:lnTo>
                          <a:pt x="95" y="0"/>
                        </a:lnTo>
                        <a:lnTo>
                          <a:pt x="94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86" name="Freeform 418">
                    <a:extLst>
                      <a:ext uri="{FF2B5EF4-FFF2-40B4-BE49-F238E27FC236}">
                        <a16:creationId xmlns:a16="http://schemas.microsoft.com/office/drawing/2014/main" id="{53D8FDA0-3423-9556-8F89-761AB35288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99" y="2456"/>
                    <a:ext cx="31" cy="39"/>
                  </a:xfrm>
                  <a:custGeom>
                    <a:avLst/>
                    <a:gdLst>
                      <a:gd name="T0" fmla="*/ 12 w 31"/>
                      <a:gd name="T1" fmla="*/ 3 h 39"/>
                      <a:gd name="T2" fmla="*/ 0 w 31"/>
                      <a:gd name="T3" fmla="*/ 1 h 39"/>
                      <a:gd name="T4" fmla="*/ 0 w 31"/>
                      <a:gd name="T5" fmla="*/ 38 h 39"/>
                      <a:gd name="T6" fmla="*/ 30 w 31"/>
                      <a:gd name="T7" fmla="*/ 38 h 39"/>
                      <a:gd name="T8" fmla="*/ 30 w 31"/>
                      <a:gd name="T9" fmla="*/ 1 h 39"/>
                      <a:gd name="T10" fmla="*/ 16 w 31"/>
                      <a:gd name="T11" fmla="*/ 0 h 39"/>
                      <a:gd name="T12" fmla="*/ 30 w 31"/>
                      <a:gd name="T13" fmla="*/ 1 h 39"/>
                      <a:gd name="T14" fmla="*/ 22 w 31"/>
                      <a:gd name="T15" fmla="*/ 0 h 39"/>
                      <a:gd name="T16" fmla="*/ 16 w 31"/>
                      <a:gd name="T17" fmla="*/ 0 h 39"/>
                      <a:gd name="T18" fmla="*/ 6 w 31"/>
                      <a:gd name="T19" fmla="*/ 0 h 39"/>
                      <a:gd name="T20" fmla="*/ 0 w 31"/>
                      <a:gd name="T21" fmla="*/ 1 h 39"/>
                      <a:gd name="T22" fmla="*/ 12 w 31"/>
                      <a:gd name="T23" fmla="*/ 3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1" h="39">
                        <a:moveTo>
                          <a:pt x="12" y="3"/>
                        </a:moveTo>
                        <a:lnTo>
                          <a:pt x="0" y="1"/>
                        </a:lnTo>
                        <a:lnTo>
                          <a:pt x="0" y="38"/>
                        </a:lnTo>
                        <a:lnTo>
                          <a:pt x="30" y="38"/>
                        </a:lnTo>
                        <a:lnTo>
                          <a:pt x="30" y="1"/>
                        </a:lnTo>
                        <a:lnTo>
                          <a:pt x="16" y="0"/>
                        </a:lnTo>
                        <a:lnTo>
                          <a:pt x="30" y="1"/>
                        </a:lnTo>
                        <a:lnTo>
                          <a:pt x="22" y="0"/>
                        </a:lnTo>
                        <a:lnTo>
                          <a:pt x="16" y="0"/>
                        </a:lnTo>
                        <a:lnTo>
                          <a:pt x="6" y="0"/>
                        </a:lnTo>
                        <a:lnTo>
                          <a:pt x="0" y="1"/>
                        </a:lnTo>
                        <a:lnTo>
                          <a:pt x="12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87" name="Freeform 419">
                    <a:extLst>
                      <a:ext uri="{FF2B5EF4-FFF2-40B4-BE49-F238E27FC236}">
                        <a16:creationId xmlns:a16="http://schemas.microsoft.com/office/drawing/2014/main" id="{2D077924-73A3-71FB-DF1C-42EDE5F3F3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42" y="2439"/>
                    <a:ext cx="178" cy="34"/>
                  </a:xfrm>
                  <a:custGeom>
                    <a:avLst/>
                    <a:gdLst>
                      <a:gd name="T0" fmla="*/ 0 w 178"/>
                      <a:gd name="T1" fmla="*/ 3 h 34"/>
                      <a:gd name="T2" fmla="*/ 1 w 178"/>
                      <a:gd name="T3" fmla="*/ 5 h 34"/>
                      <a:gd name="T4" fmla="*/ 177 w 178"/>
                      <a:gd name="T5" fmla="*/ 33 h 34"/>
                      <a:gd name="T6" fmla="*/ 177 w 178"/>
                      <a:gd name="T7" fmla="*/ 26 h 34"/>
                      <a:gd name="T8" fmla="*/ 3 w 178"/>
                      <a:gd name="T9" fmla="*/ 0 h 34"/>
                      <a:gd name="T10" fmla="*/ 3 w 178"/>
                      <a:gd name="T11" fmla="*/ 1 h 34"/>
                      <a:gd name="T12" fmla="*/ 3 w 178"/>
                      <a:gd name="T13" fmla="*/ 0 h 34"/>
                      <a:gd name="T14" fmla="*/ 1 w 178"/>
                      <a:gd name="T15" fmla="*/ 0 h 34"/>
                      <a:gd name="T16" fmla="*/ 0 w 178"/>
                      <a:gd name="T17" fmla="*/ 3 h 34"/>
                      <a:gd name="T18" fmla="*/ 0 w 178"/>
                      <a:gd name="T19" fmla="*/ 5 h 34"/>
                      <a:gd name="T20" fmla="*/ 1 w 178"/>
                      <a:gd name="T21" fmla="*/ 5 h 34"/>
                      <a:gd name="T22" fmla="*/ 0 w 178"/>
                      <a:gd name="T23" fmla="*/ 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8" h="34">
                        <a:moveTo>
                          <a:pt x="0" y="3"/>
                        </a:moveTo>
                        <a:lnTo>
                          <a:pt x="1" y="5"/>
                        </a:lnTo>
                        <a:lnTo>
                          <a:pt x="177" y="33"/>
                        </a:lnTo>
                        <a:lnTo>
                          <a:pt x="177" y="26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0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88" name="Freeform 420">
                    <a:extLst>
                      <a:ext uri="{FF2B5EF4-FFF2-40B4-BE49-F238E27FC236}">
                        <a16:creationId xmlns:a16="http://schemas.microsoft.com/office/drawing/2014/main" id="{F94FE56C-7EE2-0E2F-EFD0-C450505E6F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15" y="2424"/>
                    <a:ext cx="31" cy="35"/>
                  </a:xfrm>
                  <a:custGeom>
                    <a:avLst/>
                    <a:gdLst>
                      <a:gd name="T0" fmla="*/ 1 w 31"/>
                      <a:gd name="T1" fmla="*/ 0 h 35"/>
                      <a:gd name="T2" fmla="*/ 0 w 31"/>
                      <a:gd name="T3" fmla="*/ 5 h 35"/>
                      <a:gd name="T4" fmla="*/ 21 w 31"/>
                      <a:gd name="T5" fmla="*/ 34 h 35"/>
                      <a:gd name="T6" fmla="*/ 30 w 31"/>
                      <a:gd name="T7" fmla="*/ 32 h 35"/>
                      <a:gd name="T8" fmla="*/ 9 w 31"/>
                      <a:gd name="T9" fmla="*/ 1 h 35"/>
                      <a:gd name="T10" fmla="*/ 6 w 31"/>
                      <a:gd name="T11" fmla="*/ 6 h 35"/>
                      <a:gd name="T12" fmla="*/ 9 w 31"/>
                      <a:gd name="T13" fmla="*/ 1 h 35"/>
                      <a:gd name="T14" fmla="*/ 6 w 31"/>
                      <a:gd name="T15" fmla="*/ 0 h 35"/>
                      <a:gd name="T16" fmla="*/ 3 w 31"/>
                      <a:gd name="T17" fmla="*/ 0 h 35"/>
                      <a:gd name="T18" fmla="*/ 0 w 31"/>
                      <a:gd name="T19" fmla="*/ 1 h 35"/>
                      <a:gd name="T20" fmla="*/ 0 w 31"/>
                      <a:gd name="T21" fmla="*/ 5 h 35"/>
                      <a:gd name="T22" fmla="*/ 1 w 31"/>
                      <a:gd name="T23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1" h="35">
                        <a:moveTo>
                          <a:pt x="1" y="0"/>
                        </a:moveTo>
                        <a:lnTo>
                          <a:pt x="0" y="5"/>
                        </a:lnTo>
                        <a:lnTo>
                          <a:pt x="21" y="34"/>
                        </a:lnTo>
                        <a:lnTo>
                          <a:pt x="30" y="32"/>
                        </a:lnTo>
                        <a:lnTo>
                          <a:pt x="9" y="1"/>
                        </a:lnTo>
                        <a:lnTo>
                          <a:pt x="6" y="6"/>
                        </a:lnTo>
                        <a:lnTo>
                          <a:pt x="9" y="1"/>
                        </a:lnTo>
                        <a:lnTo>
                          <a:pt x="6" y="0"/>
                        </a:ln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5"/>
                        </a:lnTo>
                        <a:lnTo>
                          <a:pt x="1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89" name="Freeform 421">
                    <a:extLst>
                      <a:ext uri="{FF2B5EF4-FFF2-40B4-BE49-F238E27FC236}">
                        <a16:creationId xmlns:a16="http://schemas.microsoft.com/office/drawing/2014/main" id="{FC5A1A9B-4DD4-256E-D578-5F375DD30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36" y="2399"/>
                    <a:ext cx="30" cy="34"/>
                  </a:xfrm>
                  <a:custGeom>
                    <a:avLst/>
                    <a:gdLst>
                      <a:gd name="T0" fmla="*/ 25 w 30"/>
                      <a:gd name="T1" fmla="*/ 0 h 34"/>
                      <a:gd name="T2" fmla="*/ 25 w 30"/>
                      <a:gd name="T3" fmla="*/ 1 h 34"/>
                      <a:gd name="T4" fmla="*/ 24 w 30"/>
                      <a:gd name="T5" fmla="*/ 3 h 34"/>
                      <a:gd name="T6" fmla="*/ 22 w 30"/>
                      <a:gd name="T7" fmla="*/ 4 h 34"/>
                      <a:gd name="T8" fmla="*/ 21 w 30"/>
                      <a:gd name="T9" fmla="*/ 6 h 34"/>
                      <a:gd name="T10" fmla="*/ 19 w 30"/>
                      <a:gd name="T11" fmla="*/ 8 h 34"/>
                      <a:gd name="T12" fmla="*/ 16 w 30"/>
                      <a:gd name="T13" fmla="*/ 11 h 34"/>
                      <a:gd name="T14" fmla="*/ 16 w 30"/>
                      <a:gd name="T15" fmla="*/ 13 h 34"/>
                      <a:gd name="T16" fmla="*/ 13 w 30"/>
                      <a:gd name="T17" fmla="*/ 14 h 34"/>
                      <a:gd name="T18" fmla="*/ 13 w 30"/>
                      <a:gd name="T19" fmla="*/ 16 h 34"/>
                      <a:gd name="T20" fmla="*/ 10 w 30"/>
                      <a:gd name="T21" fmla="*/ 18 h 34"/>
                      <a:gd name="T22" fmla="*/ 10 w 30"/>
                      <a:gd name="T23" fmla="*/ 19 h 34"/>
                      <a:gd name="T24" fmla="*/ 7 w 30"/>
                      <a:gd name="T25" fmla="*/ 21 h 34"/>
                      <a:gd name="T26" fmla="*/ 6 w 30"/>
                      <a:gd name="T27" fmla="*/ 23 h 34"/>
                      <a:gd name="T28" fmla="*/ 4 w 30"/>
                      <a:gd name="T29" fmla="*/ 24 h 34"/>
                      <a:gd name="T30" fmla="*/ 3 w 30"/>
                      <a:gd name="T31" fmla="*/ 26 h 34"/>
                      <a:gd name="T32" fmla="*/ 1 w 30"/>
                      <a:gd name="T33" fmla="*/ 28 h 34"/>
                      <a:gd name="T34" fmla="*/ 0 w 30"/>
                      <a:gd name="T35" fmla="*/ 29 h 34"/>
                      <a:gd name="T36" fmla="*/ 1 w 30"/>
                      <a:gd name="T37" fmla="*/ 33 h 34"/>
                      <a:gd name="T38" fmla="*/ 3 w 30"/>
                      <a:gd name="T39" fmla="*/ 31 h 34"/>
                      <a:gd name="T40" fmla="*/ 4 w 30"/>
                      <a:gd name="T41" fmla="*/ 29 h 34"/>
                      <a:gd name="T42" fmla="*/ 6 w 30"/>
                      <a:gd name="T43" fmla="*/ 28 h 34"/>
                      <a:gd name="T44" fmla="*/ 7 w 30"/>
                      <a:gd name="T45" fmla="*/ 26 h 34"/>
                      <a:gd name="T46" fmla="*/ 10 w 30"/>
                      <a:gd name="T47" fmla="*/ 24 h 34"/>
                      <a:gd name="T48" fmla="*/ 12 w 30"/>
                      <a:gd name="T49" fmla="*/ 23 h 34"/>
                      <a:gd name="T50" fmla="*/ 13 w 30"/>
                      <a:gd name="T51" fmla="*/ 21 h 34"/>
                      <a:gd name="T52" fmla="*/ 15 w 30"/>
                      <a:gd name="T53" fmla="*/ 19 h 34"/>
                      <a:gd name="T54" fmla="*/ 16 w 30"/>
                      <a:gd name="T55" fmla="*/ 18 h 34"/>
                      <a:gd name="T56" fmla="*/ 18 w 30"/>
                      <a:gd name="T57" fmla="*/ 16 h 34"/>
                      <a:gd name="T58" fmla="*/ 19 w 30"/>
                      <a:gd name="T59" fmla="*/ 14 h 34"/>
                      <a:gd name="T60" fmla="*/ 21 w 30"/>
                      <a:gd name="T61" fmla="*/ 13 h 34"/>
                      <a:gd name="T62" fmla="*/ 22 w 30"/>
                      <a:gd name="T63" fmla="*/ 9 h 34"/>
                      <a:gd name="T64" fmla="*/ 24 w 30"/>
                      <a:gd name="T65" fmla="*/ 8 h 34"/>
                      <a:gd name="T66" fmla="*/ 25 w 30"/>
                      <a:gd name="T67" fmla="*/ 6 h 34"/>
                      <a:gd name="T68" fmla="*/ 27 w 30"/>
                      <a:gd name="T69" fmla="*/ 4 h 34"/>
                      <a:gd name="T70" fmla="*/ 25 w 30"/>
                      <a:gd name="T71" fmla="*/ 4 h 34"/>
                      <a:gd name="T72" fmla="*/ 27 w 30"/>
                      <a:gd name="T73" fmla="*/ 4 h 34"/>
                      <a:gd name="T74" fmla="*/ 29 w 30"/>
                      <a:gd name="T75" fmla="*/ 3 h 34"/>
                      <a:gd name="T76" fmla="*/ 27 w 30"/>
                      <a:gd name="T77" fmla="*/ 1 h 34"/>
                      <a:gd name="T78" fmla="*/ 25 w 30"/>
                      <a:gd name="T79" fmla="*/ 1 h 34"/>
                      <a:gd name="T80" fmla="*/ 25 w 30"/>
                      <a:gd name="T81" fmla="*/ 1 h 34"/>
                      <a:gd name="T82" fmla="*/ 25 w 30"/>
                      <a:gd name="T83" fmla="*/ 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30" h="34">
                        <a:moveTo>
                          <a:pt x="25" y="0"/>
                        </a:moveTo>
                        <a:lnTo>
                          <a:pt x="25" y="1"/>
                        </a:lnTo>
                        <a:lnTo>
                          <a:pt x="24" y="3"/>
                        </a:lnTo>
                        <a:lnTo>
                          <a:pt x="22" y="4"/>
                        </a:lnTo>
                        <a:lnTo>
                          <a:pt x="21" y="6"/>
                        </a:lnTo>
                        <a:lnTo>
                          <a:pt x="19" y="8"/>
                        </a:lnTo>
                        <a:lnTo>
                          <a:pt x="16" y="11"/>
                        </a:lnTo>
                        <a:lnTo>
                          <a:pt x="16" y="13"/>
                        </a:lnTo>
                        <a:lnTo>
                          <a:pt x="13" y="14"/>
                        </a:lnTo>
                        <a:lnTo>
                          <a:pt x="13" y="16"/>
                        </a:lnTo>
                        <a:lnTo>
                          <a:pt x="10" y="18"/>
                        </a:lnTo>
                        <a:lnTo>
                          <a:pt x="10" y="19"/>
                        </a:lnTo>
                        <a:lnTo>
                          <a:pt x="7" y="21"/>
                        </a:lnTo>
                        <a:lnTo>
                          <a:pt x="6" y="23"/>
                        </a:lnTo>
                        <a:lnTo>
                          <a:pt x="4" y="24"/>
                        </a:lnTo>
                        <a:lnTo>
                          <a:pt x="3" y="26"/>
                        </a:lnTo>
                        <a:lnTo>
                          <a:pt x="1" y="28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1"/>
                        </a:lnTo>
                        <a:lnTo>
                          <a:pt x="4" y="29"/>
                        </a:lnTo>
                        <a:lnTo>
                          <a:pt x="6" y="28"/>
                        </a:lnTo>
                        <a:lnTo>
                          <a:pt x="7" y="26"/>
                        </a:lnTo>
                        <a:lnTo>
                          <a:pt x="10" y="24"/>
                        </a:lnTo>
                        <a:lnTo>
                          <a:pt x="12" y="23"/>
                        </a:lnTo>
                        <a:lnTo>
                          <a:pt x="13" y="21"/>
                        </a:lnTo>
                        <a:lnTo>
                          <a:pt x="15" y="19"/>
                        </a:lnTo>
                        <a:lnTo>
                          <a:pt x="16" y="18"/>
                        </a:lnTo>
                        <a:lnTo>
                          <a:pt x="18" y="16"/>
                        </a:lnTo>
                        <a:lnTo>
                          <a:pt x="19" y="14"/>
                        </a:lnTo>
                        <a:lnTo>
                          <a:pt x="21" y="13"/>
                        </a:lnTo>
                        <a:lnTo>
                          <a:pt x="22" y="9"/>
                        </a:lnTo>
                        <a:lnTo>
                          <a:pt x="24" y="8"/>
                        </a:lnTo>
                        <a:lnTo>
                          <a:pt x="25" y="6"/>
                        </a:lnTo>
                        <a:lnTo>
                          <a:pt x="27" y="4"/>
                        </a:lnTo>
                        <a:lnTo>
                          <a:pt x="25" y="4"/>
                        </a:lnTo>
                        <a:lnTo>
                          <a:pt x="27" y="4"/>
                        </a:lnTo>
                        <a:lnTo>
                          <a:pt x="29" y="3"/>
                        </a:lnTo>
                        <a:lnTo>
                          <a:pt x="27" y="1"/>
                        </a:lnTo>
                        <a:lnTo>
                          <a:pt x="25" y="1"/>
                        </a:lnTo>
                        <a:lnTo>
                          <a:pt x="25" y="1"/>
                        </a:lnTo>
                        <a:lnTo>
                          <a:pt x="25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90" name="Freeform 422">
                    <a:extLst>
                      <a:ext uri="{FF2B5EF4-FFF2-40B4-BE49-F238E27FC236}">
                        <a16:creationId xmlns:a16="http://schemas.microsoft.com/office/drawing/2014/main" id="{A27CB16B-7AF5-CAD0-6FC1-453B7BD3E9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62" y="2399"/>
                    <a:ext cx="160" cy="34"/>
                  </a:xfrm>
                  <a:custGeom>
                    <a:avLst/>
                    <a:gdLst>
                      <a:gd name="T0" fmla="*/ 157 w 160"/>
                      <a:gd name="T1" fmla="*/ 23 h 34"/>
                      <a:gd name="T2" fmla="*/ 157 w 160"/>
                      <a:gd name="T3" fmla="*/ 23 h 34"/>
                      <a:gd name="T4" fmla="*/ 0 w 160"/>
                      <a:gd name="T5" fmla="*/ 0 h 34"/>
                      <a:gd name="T6" fmla="*/ 0 w 160"/>
                      <a:gd name="T7" fmla="*/ 11 h 34"/>
                      <a:gd name="T8" fmla="*/ 157 w 160"/>
                      <a:gd name="T9" fmla="*/ 33 h 34"/>
                      <a:gd name="T10" fmla="*/ 157 w 160"/>
                      <a:gd name="T11" fmla="*/ 33 h 34"/>
                      <a:gd name="T12" fmla="*/ 157 w 160"/>
                      <a:gd name="T13" fmla="*/ 33 h 34"/>
                      <a:gd name="T14" fmla="*/ 159 w 160"/>
                      <a:gd name="T15" fmla="*/ 33 h 34"/>
                      <a:gd name="T16" fmla="*/ 159 w 160"/>
                      <a:gd name="T17" fmla="*/ 28 h 34"/>
                      <a:gd name="T18" fmla="*/ 159 w 160"/>
                      <a:gd name="T19" fmla="*/ 24 h 34"/>
                      <a:gd name="T20" fmla="*/ 157 w 160"/>
                      <a:gd name="T21" fmla="*/ 23 h 34"/>
                      <a:gd name="T22" fmla="*/ 157 w 160"/>
                      <a:gd name="T23" fmla="*/ 2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0" h="34">
                        <a:moveTo>
                          <a:pt x="157" y="23"/>
                        </a:moveTo>
                        <a:lnTo>
                          <a:pt x="157" y="23"/>
                        </a:lnTo>
                        <a:lnTo>
                          <a:pt x="0" y="0"/>
                        </a:lnTo>
                        <a:lnTo>
                          <a:pt x="0" y="11"/>
                        </a:lnTo>
                        <a:lnTo>
                          <a:pt x="157" y="33"/>
                        </a:lnTo>
                        <a:lnTo>
                          <a:pt x="157" y="33"/>
                        </a:lnTo>
                        <a:lnTo>
                          <a:pt x="157" y="33"/>
                        </a:lnTo>
                        <a:lnTo>
                          <a:pt x="159" y="33"/>
                        </a:lnTo>
                        <a:lnTo>
                          <a:pt x="159" y="28"/>
                        </a:lnTo>
                        <a:lnTo>
                          <a:pt x="159" y="24"/>
                        </a:lnTo>
                        <a:lnTo>
                          <a:pt x="157" y="23"/>
                        </a:lnTo>
                        <a:lnTo>
                          <a:pt x="157" y="2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91" name="Freeform 423">
                    <a:extLst>
                      <a:ext uri="{FF2B5EF4-FFF2-40B4-BE49-F238E27FC236}">
                        <a16:creationId xmlns:a16="http://schemas.microsoft.com/office/drawing/2014/main" id="{E155146E-BEAF-39B3-20AB-650D204022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9" y="2387"/>
                    <a:ext cx="98" cy="35"/>
                  </a:xfrm>
                  <a:custGeom>
                    <a:avLst/>
                    <a:gdLst>
                      <a:gd name="T0" fmla="*/ 95 w 98"/>
                      <a:gd name="T1" fmla="*/ 0 h 35"/>
                      <a:gd name="T2" fmla="*/ 95 w 98"/>
                      <a:gd name="T3" fmla="*/ 0 h 35"/>
                      <a:gd name="T4" fmla="*/ 0 w 98"/>
                      <a:gd name="T5" fmla="*/ 28 h 35"/>
                      <a:gd name="T6" fmla="*/ 1 w 98"/>
                      <a:gd name="T7" fmla="*/ 34 h 35"/>
                      <a:gd name="T8" fmla="*/ 97 w 98"/>
                      <a:gd name="T9" fmla="*/ 5 h 35"/>
                      <a:gd name="T10" fmla="*/ 97 w 98"/>
                      <a:gd name="T11" fmla="*/ 5 h 35"/>
                      <a:gd name="T12" fmla="*/ 97 w 98"/>
                      <a:gd name="T13" fmla="*/ 5 h 35"/>
                      <a:gd name="T14" fmla="*/ 97 w 98"/>
                      <a:gd name="T15" fmla="*/ 3 h 35"/>
                      <a:gd name="T16" fmla="*/ 97 w 98"/>
                      <a:gd name="T17" fmla="*/ 1 h 35"/>
                      <a:gd name="T18" fmla="*/ 97 w 98"/>
                      <a:gd name="T19" fmla="*/ 0 h 35"/>
                      <a:gd name="T20" fmla="*/ 95 w 98"/>
                      <a:gd name="T21" fmla="*/ 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8" h="35">
                        <a:moveTo>
                          <a:pt x="95" y="0"/>
                        </a:moveTo>
                        <a:lnTo>
                          <a:pt x="95" y="0"/>
                        </a:lnTo>
                        <a:lnTo>
                          <a:pt x="0" y="28"/>
                        </a:lnTo>
                        <a:lnTo>
                          <a:pt x="1" y="34"/>
                        </a:lnTo>
                        <a:lnTo>
                          <a:pt x="97" y="5"/>
                        </a:lnTo>
                        <a:lnTo>
                          <a:pt x="97" y="5"/>
                        </a:lnTo>
                        <a:lnTo>
                          <a:pt x="97" y="5"/>
                        </a:lnTo>
                        <a:lnTo>
                          <a:pt x="97" y="3"/>
                        </a:lnTo>
                        <a:lnTo>
                          <a:pt x="97" y="1"/>
                        </a:lnTo>
                        <a:lnTo>
                          <a:pt x="97" y="0"/>
                        </a:lnTo>
                        <a:lnTo>
                          <a:pt x="95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92" name="Freeform 424">
                    <a:extLst>
                      <a:ext uri="{FF2B5EF4-FFF2-40B4-BE49-F238E27FC236}">
                        <a16:creationId xmlns:a16="http://schemas.microsoft.com/office/drawing/2014/main" id="{1418572D-2D36-24E6-E652-284AFF96B3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06" y="2354"/>
                    <a:ext cx="29" cy="40"/>
                  </a:xfrm>
                  <a:custGeom>
                    <a:avLst/>
                    <a:gdLst>
                      <a:gd name="T0" fmla="*/ 23 w 29"/>
                      <a:gd name="T1" fmla="*/ 1 h 40"/>
                      <a:gd name="T2" fmla="*/ 23 w 29"/>
                      <a:gd name="T3" fmla="*/ 1 h 40"/>
                      <a:gd name="T4" fmla="*/ 23 w 29"/>
                      <a:gd name="T5" fmla="*/ 3 h 40"/>
                      <a:gd name="T6" fmla="*/ 23 w 29"/>
                      <a:gd name="T7" fmla="*/ 6 h 40"/>
                      <a:gd name="T8" fmla="*/ 22 w 29"/>
                      <a:gd name="T9" fmla="*/ 10 h 40"/>
                      <a:gd name="T10" fmla="*/ 20 w 29"/>
                      <a:gd name="T11" fmla="*/ 13 h 40"/>
                      <a:gd name="T12" fmla="*/ 20 w 29"/>
                      <a:gd name="T13" fmla="*/ 15 h 40"/>
                      <a:gd name="T14" fmla="*/ 19 w 29"/>
                      <a:gd name="T15" fmla="*/ 18 h 40"/>
                      <a:gd name="T16" fmla="*/ 17 w 29"/>
                      <a:gd name="T17" fmla="*/ 20 h 40"/>
                      <a:gd name="T18" fmla="*/ 17 w 29"/>
                      <a:gd name="T19" fmla="*/ 23 h 40"/>
                      <a:gd name="T20" fmla="*/ 16 w 29"/>
                      <a:gd name="T21" fmla="*/ 23 h 40"/>
                      <a:gd name="T22" fmla="*/ 13 w 29"/>
                      <a:gd name="T23" fmla="*/ 27 h 40"/>
                      <a:gd name="T24" fmla="*/ 11 w 29"/>
                      <a:gd name="T25" fmla="*/ 28 h 40"/>
                      <a:gd name="T26" fmla="*/ 10 w 29"/>
                      <a:gd name="T27" fmla="*/ 30 h 40"/>
                      <a:gd name="T28" fmla="*/ 7 w 29"/>
                      <a:gd name="T29" fmla="*/ 32 h 40"/>
                      <a:gd name="T30" fmla="*/ 4 w 29"/>
                      <a:gd name="T31" fmla="*/ 32 h 40"/>
                      <a:gd name="T32" fmla="*/ 2 w 29"/>
                      <a:gd name="T33" fmla="*/ 33 h 40"/>
                      <a:gd name="T34" fmla="*/ 0 w 29"/>
                      <a:gd name="T35" fmla="*/ 35 h 40"/>
                      <a:gd name="T36" fmla="*/ 1 w 29"/>
                      <a:gd name="T37" fmla="*/ 39 h 40"/>
                      <a:gd name="T38" fmla="*/ 4 w 29"/>
                      <a:gd name="T39" fmla="*/ 37 h 40"/>
                      <a:gd name="T40" fmla="*/ 7 w 29"/>
                      <a:gd name="T41" fmla="*/ 35 h 40"/>
                      <a:gd name="T42" fmla="*/ 10 w 29"/>
                      <a:gd name="T43" fmla="*/ 35 h 40"/>
                      <a:gd name="T44" fmla="*/ 13 w 29"/>
                      <a:gd name="T45" fmla="*/ 33 h 40"/>
                      <a:gd name="T46" fmla="*/ 16 w 29"/>
                      <a:gd name="T47" fmla="*/ 30 h 40"/>
                      <a:gd name="T48" fmla="*/ 17 w 29"/>
                      <a:gd name="T49" fmla="*/ 30 h 40"/>
                      <a:gd name="T50" fmla="*/ 19 w 29"/>
                      <a:gd name="T51" fmla="*/ 27 h 40"/>
                      <a:gd name="T52" fmla="*/ 20 w 29"/>
                      <a:gd name="T53" fmla="*/ 23 h 40"/>
                      <a:gd name="T54" fmla="*/ 23 w 29"/>
                      <a:gd name="T55" fmla="*/ 22 h 40"/>
                      <a:gd name="T56" fmla="*/ 23 w 29"/>
                      <a:gd name="T57" fmla="*/ 18 h 40"/>
                      <a:gd name="T58" fmla="*/ 25 w 29"/>
                      <a:gd name="T59" fmla="*/ 16 h 40"/>
                      <a:gd name="T60" fmla="*/ 25 w 29"/>
                      <a:gd name="T61" fmla="*/ 13 h 40"/>
                      <a:gd name="T62" fmla="*/ 26 w 29"/>
                      <a:gd name="T63" fmla="*/ 10 h 40"/>
                      <a:gd name="T64" fmla="*/ 28 w 29"/>
                      <a:gd name="T65" fmla="*/ 6 h 40"/>
                      <a:gd name="T66" fmla="*/ 28 w 29"/>
                      <a:gd name="T67" fmla="*/ 5 h 40"/>
                      <a:gd name="T68" fmla="*/ 28 w 29"/>
                      <a:gd name="T69" fmla="*/ 1 h 40"/>
                      <a:gd name="T70" fmla="*/ 28 w 29"/>
                      <a:gd name="T71" fmla="*/ 1 h 40"/>
                      <a:gd name="T72" fmla="*/ 28 w 29"/>
                      <a:gd name="T73" fmla="*/ 1 h 40"/>
                      <a:gd name="T74" fmla="*/ 28 w 29"/>
                      <a:gd name="T75" fmla="*/ 0 h 40"/>
                      <a:gd name="T76" fmla="*/ 25 w 29"/>
                      <a:gd name="T77" fmla="*/ 0 h 40"/>
                      <a:gd name="T78" fmla="*/ 23 w 29"/>
                      <a:gd name="T79" fmla="*/ 0 h 40"/>
                      <a:gd name="T80" fmla="*/ 23 w 29"/>
                      <a:gd name="T81" fmla="*/ 1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9" h="40">
                        <a:moveTo>
                          <a:pt x="23" y="1"/>
                        </a:moveTo>
                        <a:lnTo>
                          <a:pt x="23" y="1"/>
                        </a:lnTo>
                        <a:lnTo>
                          <a:pt x="23" y="3"/>
                        </a:lnTo>
                        <a:lnTo>
                          <a:pt x="23" y="6"/>
                        </a:lnTo>
                        <a:lnTo>
                          <a:pt x="22" y="10"/>
                        </a:lnTo>
                        <a:lnTo>
                          <a:pt x="20" y="13"/>
                        </a:lnTo>
                        <a:lnTo>
                          <a:pt x="20" y="15"/>
                        </a:lnTo>
                        <a:lnTo>
                          <a:pt x="19" y="18"/>
                        </a:lnTo>
                        <a:lnTo>
                          <a:pt x="17" y="20"/>
                        </a:lnTo>
                        <a:lnTo>
                          <a:pt x="17" y="23"/>
                        </a:lnTo>
                        <a:lnTo>
                          <a:pt x="16" y="23"/>
                        </a:lnTo>
                        <a:lnTo>
                          <a:pt x="13" y="27"/>
                        </a:lnTo>
                        <a:lnTo>
                          <a:pt x="11" y="28"/>
                        </a:lnTo>
                        <a:lnTo>
                          <a:pt x="10" y="30"/>
                        </a:lnTo>
                        <a:lnTo>
                          <a:pt x="7" y="32"/>
                        </a:lnTo>
                        <a:lnTo>
                          <a:pt x="4" y="32"/>
                        </a:lnTo>
                        <a:lnTo>
                          <a:pt x="2" y="33"/>
                        </a:lnTo>
                        <a:lnTo>
                          <a:pt x="0" y="35"/>
                        </a:lnTo>
                        <a:lnTo>
                          <a:pt x="1" y="39"/>
                        </a:lnTo>
                        <a:lnTo>
                          <a:pt x="4" y="37"/>
                        </a:lnTo>
                        <a:lnTo>
                          <a:pt x="7" y="35"/>
                        </a:lnTo>
                        <a:lnTo>
                          <a:pt x="10" y="35"/>
                        </a:lnTo>
                        <a:lnTo>
                          <a:pt x="13" y="33"/>
                        </a:lnTo>
                        <a:lnTo>
                          <a:pt x="16" y="30"/>
                        </a:lnTo>
                        <a:lnTo>
                          <a:pt x="17" y="30"/>
                        </a:lnTo>
                        <a:lnTo>
                          <a:pt x="19" y="27"/>
                        </a:lnTo>
                        <a:lnTo>
                          <a:pt x="20" y="23"/>
                        </a:lnTo>
                        <a:lnTo>
                          <a:pt x="23" y="22"/>
                        </a:lnTo>
                        <a:lnTo>
                          <a:pt x="23" y="18"/>
                        </a:lnTo>
                        <a:lnTo>
                          <a:pt x="25" y="16"/>
                        </a:lnTo>
                        <a:lnTo>
                          <a:pt x="25" y="13"/>
                        </a:lnTo>
                        <a:lnTo>
                          <a:pt x="26" y="10"/>
                        </a:lnTo>
                        <a:lnTo>
                          <a:pt x="28" y="6"/>
                        </a:lnTo>
                        <a:lnTo>
                          <a:pt x="28" y="5"/>
                        </a:lnTo>
                        <a:lnTo>
                          <a:pt x="28" y="1"/>
                        </a:lnTo>
                        <a:lnTo>
                          <a:pt x="28" y="1"/>
                        </a:lnTo>
                        <a:lnTo>
                          <a:pt x="28" y="1"/>
                        </a:lnTo>
                        <a:lnTo>
                          <a:pt x="28" y="0"/>
                        </a:lnTo>
                        <a:lnTo>
                          <a:pt x="25" y="0"/>
                        </a:lnTo>
                        <a:lnTo>
                          <a:pt x="23" y="0"/>
                        </a:lnTo>
                        <a:lnTo>
                          <a:pt x="23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93" name="Freeform 425">
                    <a:extLst>
                      <a:ext uri="{FF2B5EF4-FFF2-40B4-BE49-F238E27FC236}">
                        <a16:creationId xmlns:a16="http://schemas.microsoft.com/office/drawing/2014/main" id="{10AAA5B9-F72B-505D-CC02-2023ADE10B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2322"/>
                    <a:ext cx="31" cy="39"/>
                  </a:xfrm>
                  <a:custGeom>
                    <a:avLst/>
                    <a:gdLst>
                      <a:gd name="T0" fmla="*/ 6 w 31"/>
                      <a:gd name="T1" fmla="*/ 0 h 39"/>
                      <a:gd name="T2" fmla="*/ 0 w 31"/>
                      <a:gd name="T3" fmla="*/ 1 h 39"/>
                      <a:gd name="T4" fmla="*/ 0 w 31"/>
                      <a:gd name="T5" fmla="*/ 38 h 39"/>
                      <a:gd name="T6" fmla="*/ 30 w 31"/>
                      <a:gd name="T7" fmla="*/ 38 h 39"/>
                      <a:gd name="T8" fmla="*/ 30 w 31"/>
                      <a:gd name="T9" fmla="*/ 1 h 39"/>
                      <a:gd name="T10" fmla="*/ 21 w 31"/>
                      <a:gd name="T11" fmla="*/ 3 h 39"/>
                      <a:gd name="T12" fmla="*/ 30 w 31"/>
                      <a:gd name="T13" fmla="*/ 1 h 39"/>
                      <a:gd name="T14" fmla="*/ 24 w 31"/>
                      <a:gd name="T15" fmla="*/ 0 h 39"/>
                      <a:gd name="T16" fmla="*/ 15 w 31"/>
                      <a:gd name="T17" fmla="*/ 0 h 39"/>
                      <a:gd name="T18" fmla="*/ 6 w 31"/>
                      <a:gd name="T19" fmla="*/ 0 h 39"/>
                      <a:gd name="T20" fmla="*/ 0 w 31"/>
                      <a:gd name="T21" fmla="*/ 1 h 39"/>
                      <a:gd name="T22" fmla="*/ 6 w 31"/>
                      <a:gd name="T2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1" h="39">
                        <a:moveTo>
                          <a:pt x="6" y="0"/>
                        </a:moveTo>
                        <a:lnTo>
                          <a:pt x="0" y="1"/>
                        </a:lnTo>
                        <a:lnTo>
                          <a:pt x="0" y="38"/>
                        </a:lnTo>
                        <a:lnTo>
                          <a:pt x="30" y="38"/>
                        </a:lnTo>
                        <a:lnTo>
                          <a:pt x="30" y="1"/>
                        </a:lnTo>
                        <a:lnTo>
                          <a:pt x="21" y="3"/>
                        </a:lnTo>
                        <a:lnTo>
                          <a:pt x="30" y="1"/>
                        </a:lnTo>
                        <a:lnTo>
                          <a:pt x="24" y="0"/>
                        </a:lnTo>
                        <a:lnTo>
                          <a:pt x="15" y="0"/>
                        </a:lnTo>
                        <a:lnTo>
                          <a:pt x="6" y="0"/>
                        </a:lnTo>
                        <a:lnTo>
                          <a:pt x="0" y="1"/>
                        </a:lnTo>
                        <a:lnTo>
                          <a:pt x="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94" name="Freeform 426">
                    <a:extLst>
                      <a:ext uri="{FF2B5EF4-FFF2-40B4-BE49-F238E27FC236}">
                        <a16:creationId xmlns:a16="http://schemas.microsoft.com/office/drawing/2014/main" id="{9BFE37D5-3260-8D22-760B-8DC271843F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32" y="2298"/>
                    <a:ext cx="32" cy="35"/>
                  </a:xfrm>
                  <a:custGeom>
                    <a:avLst/>
                    <a:gdLst>
                      <a:gd name="T0" fmla="*/ 28 w 32"/>
                      <a:gd name="T1" fmla="*/ 1 h 35"/>
                      <a:gd name="T2" fmla="*/ 28 w 32"/>
                      <a:gd name="T3" fmla="*/ 1 h 35"/>
                      <a:gd name="T4" fmla="*/ 26 w 32"/>
                      <a:gd name="T5" fmla="*/ 5 h 35"/>
                      <a:gd name="T6" fmla="*/ 26 w 32"/>
                      <a:gd name="T7" fmla="*/ 8 h 35"/>
                      <a:gd name="T8" fmla="*/ 25 w 32"/>
                      <a:gd name="T9" fmla="*/ 10 h 35"/>
                      <a:gd name="T10" fmla="*/ 23 w 32"/>
                      <a:gd name="T11" fmla="*/ 13 h 35"/>
                      <a:gd name="T12" fmla="*/ 23 w 32"/>
                      <a:gd name="T13" fmla="*/ 15 h 35"/>
                      <a:gd name="T14" fmla="*/ 20 w 32"/>
                      <a:gd name="T15" fmla="*/ 17 h 35"/>
                      <a:gd name="T16" fmla="*/ 19 w 32"/>
                      <a:gd name="T17" fmla="*/ 18 h 35"/>
                      <a:gd name="T18" fmla="*/ 17 w 32"/>
                      <a:gd name="T19" fmla="*/ 20 h 35"/>
                      <a:gd name="T20" fmla="*/ 16 w 32"/>
                      <a:gd name="T21" fmla="*/ 20 h 35"/>
                      <a:gd name="T22" fmla="*/ 13 w 32"/>
                      <a:gd name="T23" fmla="*/ 22 h 35"/>
                      <a:gd name="T24" fmla="*/ 11 w 32"/>
                      <a:gd name="T25" fmla="*/ 23 h 35"/>
                      <a:gd name="T26" fmla="*/ 8 w 32"/>
                      <a:gd name="T27" fmla="*/ 23 h 35"/>
                      <a:gd name="T28" fmla="*/ 7 w 32"/>
                      <a:gd name="T29" fmla="*/ 25 h 35"/>
                      <a:gd name="T30" fmla="*/ 4 w 32"/>
                      <a:gd name="T31" fmla="*/ 27 h 35"/>
                      <a:gd name="T32" fmla="*/ 2 w 32"/>
                      <a:gd name="T33" fmla="*/ 28 h 35"/>
                      <a:gd name="T34" fmla="*/ 0 w 32"/>
                      <a:gd name="T35" fmla="*/ 30 h 35"/>
                      <a:gd name="T36" fmla="*/ 2 w 32"/>
                      <a:gd name="T37" fmla="*/ 34 h 35"/>
                      <a:gd name="T38" fmla="*/ 4 w 32"/>
                      <a:gd name="T39" fmla="*/ 32 h 35"/>
                      <a:gd name="T40" fmla="*/ 7 w 32"/>
                      <a:gd name="T41" fmla="*/ 30 h 35"/>
                      <a:gd name="T42" fmla="*/ 8 w 32"/>
                      <a:gd name="T43" fmla="*/ 30 h 35"/>
                      <a:gd name="T44" fmla="*/ 10 w 32"/>
                      <a:gd name="T45" fmla="*/ 28 h 35"/>
                      <a:gd name="T46" fmla="*/ 11 w 32"/>
                      <a:gd name="T47" fmla="*/ 27 h 35"/>
                      <a:gd name="T48" fmla="*/ 14 w 32"/>
                      <a:gd name="T49" fmla="*/ 27 h 35"/>
                      <a:gd name="T50" fmla="*/ 16 w 32"/>
                      <a:gd name="T51" fmla="*/ 25 h 35"/>
                      <a:gd name="T52" fmla="*/ 19 w 32"/>
                      <a:gd name="T53" fmla="*/ 23 h 35"/>
                      <a:gd name="T54" fmla="*/ 20 w 32"/>
                      <a:gd name="T55" fmla="*/ 22 h 35"/>
                      <a:gd name="T56" fmla="*/ 23 w 32"/>
                      <a:gd name="T57" fmla="*/ 20 h 35"/>
                      <a:gd name="T58" fmla="*/ 25 w 32"/>
                      <a:gd name="T59" fmla="*/ 18 h 35"/>
                      <a:gd name="T60" fmla="*/ 26 w 32"/>
                      <a:gd name="T61" fmla="*/ 15 h 35"/>
                      <a:gd name="T62" fmla="*/ 28 w 32"/>
                      <a:gd name="T63" fmla="*/ 13 h 35"/>
                      <a:gd name="T64" fmla="*/ 29 w 32"/>
                      <a:gd name="T65" fmla="*/ 10 h 35"/>
                      <a:gd name="T66" fmla="*/ 31 w 32"/>
                      <a:gd name="T67" fmla="*/ 6 h 35"/>
                      <a:gd name="T68" fmla="*/ 31 w 32"/>
                      <a:gd name="T69" fmla="*/ 3 h 35"/>
                      <a:gd name="T70" fmla="*/ 31 w 32"/>
                      <a:gd name="T71" fmla="*/ 1 h 35"/>
                      <a:gd name="T72" fmla="*/ 31 w 32"/>
                      <a:gd name="T73" fmla="*/ 3 h 35"/>
                      <a:gd name="T74" fmla="*/ 31 w 32"/>
                      <a:gd name="T75" fmla="*/ 0 h 35"/>
                      <a:gd name="T76" fmla="*/ 29 w 32"/>
                      <a:gd name="T77" fmla="*/ 0 h 35"/>
                      <a:gd name="T78" fmla="*/ 29 w 32"/>
                      <a:gd name="T79" fmla="*/ 0 h 35"/>
                      <a:gd name="T80" fmla="*/ 28 w 32"/>
                      <a:gd name="T81" fmla="*/ 1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32" h="35">
                        <a:moveTo>
                          <a:pt x="28" y="1"/>
                        </a:moveTo>
                        <a:lnTo>
                          <a:pt x="28" y="1"/>
                        </a:lnTo>
                        <a:lnTo>
                          <a:pt x="26" y="5"/>
                        </a:lnTo>
                        <a:lnTo>
                          <a:pt x="26" y="8"/>
                        </a:lnTo>
                        <a:lnTo>
                          <a:pt x="25" y="10"/>
                        </a:lnTo>
                        <a:lnTo>
                          <a:pt x="23" y="13"/>
                        </a:lnTo>
                        <a:lnTo>
                          <a:pt x="23" y="15"/>
                        </a:lnTo>
                        <a:lnTo>
                          <a:pt x="20" y="17"/>
                        </a:lnTo>
                        <a:lnTo>
                          <a:pt x="19" y="18"/>
                        </a:lnTo>
                        <a:lnTo>
                          <a:pt x="17" y="20"/>
                        </a:lnTo>
                        <a:lnTo>
                          <a:pt x="16" y="20"/>
                        </a:lnTo>
                        <a:lnTo>
                          <a:pt x="13" y="22"/>
                        </a:lnTo>
                        <a:lnTo>
                          <a:pt x="11" y="23"/>
                        </a:lnTo>
                        <a:lnTo>
                          <a:pt x="8" y="23"/>
                        </a:lnTo>
                        <a:lnTo>
                          <a:pt x="7" y="25"/>
                        </a:lnTo>
                        <a:lnTo>
                          <a:pt x="4" y="27"/>
                        </a:lnTo>
                        <a:lnTo>
                          <a:pt x="2" y="28"/>
                        </a:lnTo>
                        <a:lnTo>
                          <a:pt x="0" y="30"/>
                        </a:lnTo>
                        <a:lnTo>
                          <a:pt x="2" y="34"/>
                        </a:lnTo>
                        <a:lnTo>
                          <a:pt x="4" y="32"/>
                        </a:lnTo>
                        <a:lnTo>
                          <a:pt x="7" y="30"/>
                        </a:lnTo>
                        <a:lnTo>
                          <a:pt x="8" y="30"/>
                        </a:lnTo>
                        <a:lnTo>
                          <a:pt x="10" y="28"/>
                        </a:lnTo>
                        <a:lnTo>
                          <a:pt x="11" y="27"/>
                        </a:lnTo>
                        <a:lnTo>
                          <a:pt x="14" y="27"/>
                        </a:lnTo>
                        <a:lnTo>
                          <a:pt x="16" y="25"/>
                        </a:lnTo>
                        <a:lnTo>
                          <a:pt x="19" y="23"/>
                        </a:lnTo>
                        <a:lnTo>
                          <a:pt x="20" y="22"/>
                        </a:lnTo>
                        <a:lnTo>
                          <a:pt x="23" y="20"/>
                        </a:lnTo>
                        <a:lnTo>
                          <a:pt x="25" y="18"/>
                        </a:lnTo>
                        <a:lnTo>
                          <a:pt x="26" y="15"/>
                        </a:lnTo>
                        <a:lnTo>
                          <a:pt x="28" y="13"/>
                        </a:lnTo>
                        <a:lnTo>
                          <a:pt x="29" y="10"/>
                        </a:lnTo>
                        <a:lnTo>
                          <a:pt x="31" y="6"/>
                        </a:lnTo>
                        <a:lnTo>
                          <a:pt x="31" y="3"/>
                        </a:lnTo>
                        <a:lnTo>
                          <a:pt x="31" y="1"/>
                        </a:lnTo>
                        <a:lnTo>
                          <a:pt x="31" y="3"/>
                        </a:lnTo>
                        <a:lnTo>
                          <a:pt x="31" y="0"/>
                        </a:lnTo>
                        <a:lnTo>
                          <a:pt x="29" y="0"/>
                        </a:lnTo>
                        <a:lnTo>
                          <a:pt x="29" y="0"/>
                        </a:lnTo>
                        <a:lnTo>
                          <a:pt x="28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95" name="Freeform 427">
                    <a:extLst>
                      <a:ext uri="{FF2B5EF4-FFF2-40B4-BE49-F238E27FC236}">
                        <a16:creationId xmlns:a16="http://schemas.microsoft.com/office/drawing/2014/main" id="{5AA9B130-68FE-BB3E-A099-B2CA7F71D2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57" y="1884"/>
                    <a:ext cx="40" cy="415"/>
                  </a:xfrm>
                  <a:custGeom>
                    <a:avLst/>
                    <a:gdLst>
                      <a:gd name="T0" fmla="*/ 34 w 40"/>
                      <a:gd name="T1" fmla="*/ 1 h 415"/>
                      <a:gd name="T2" fmla="*/ 34 w 40"/>
                      <a:gd name="T3" fmla="*/ 1 h 415"/>
                      <a:gd name="T4" fmla="*/ 0 w 40"/>
                      <a:gd name="T5" fmla="*/ 414 h 415"/>
                      <a:gd name="T6" fmla="*/ 3 w 40"/>
                      <a:gd name="T7" fmla="*/ 414 h 415"/>
                      <a:gd name="T8" fmla="*/ 39 w 40"/>
                      <a:gd name="T9" fmla="*/ 1 h 415"/>
                      <a:gd name="T10" fmla="*/ 39 w 40"/>
                      <a:gd name="T11" fmla="*/ 1 h 415"/>
                      <a:gd name="T12" fmla="*/ 39 w 40"/>
                      <a:gd name="T13" fmla="*/ 1 h 415"/>
                      <a:gd name="T14" fmla="*/ 37 w 40"/>
                      <a:gd name="T15" fmla="*/ 0 h 415"/>
                      <a:gd name="T16" fmla="*/ 37 w 40"/>
                      <a:gd name="T17" fmla="*/ 0 h 415"/>
                      <a:gd name="T18" fmla="*/ 36 w 40"/>
                      <a:gd name="T19" fmla="*/ 0 h 415"/>
                      <a:gd name="T20" fmla="*/ 34 w 40"/>
                      <a:gd name="T21" fmla="*/ 1 h 4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0" h="415">
                        <a:moveTo>
                          <a:pt x="34" y="1"/>
                        </a:moveTo>
                        <a:lnTo>
                          <a:pt x="34" y="1"/>
                        </a:lnTo>
                        <a:lnTo>
                          <a:pt x="0" y="414"/>
                        </a:lnTo>
                        <a:lnTo>
                          <a:pt x="3" y="414"/>
                        </a:lnTo>
                        <a:lnTo>
                          <a:pt x="39" y="1"/>
                        </a:lnTo>
                        <a:lnTo>
                          <a:pt x="39" y="1"/>
                        </a:lnTo>
                        <a:lnTo>
                          <a:pt x="39" y="1"/>
                        </a:lnTo>
                        <a:lnTo>
                          <a:pt x="37" y="0"/>
                        </a:lnTo>
                        <a:lnTo>
                          <a:pt x="37" y="0"/>
                        </a:lnTo>
                        <a:lnTo>
                          <a:pt x="36" y="0"/>
                        </a:lnTo>
                        <a:lnTo>
                          <a:pt x="34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96" name="Freeform 428">
                    <a:extLst>
                      <a:ext uri="{FF2B5EF4-FFF2-40B4-BE49-F238E27FC236}">
                        <a16:creationId xmlns:a16="http://schemas.microsoft.com/office/drawing/2014/main" id="{477502DF-F9D3-8F88-0AE9-12BB3925F5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66" y="1856"/>
                    <a:ext cx="31" cy="35"/>
                  </a:xfrm>
                  <a:custGeom>
                    <a:avLst/>
                    <a:gdLst>
                      <a:gd name="T0" fmla="*/ 1 w 31"/>
                      <a:gd name="T1" fmla="*/ 3 h 35"/>
                      <a:gd name="T2" fmla="*/ 1 w 31"/>
                      <a:gd name="T3" fmla="*/ 3 h 35"/>
                      <a:gd name="T4" fmla="*/ 3 w 31"/>
                      <a:gd name="T5" fmla="*/ 5 h 35"/>
                      <a:gd name="T6" fmla="*/ 6 w 31"/>
                      <a:gd name="T7" fmla="*/ 6 h 35"/>
                      <a:gd name="T8" fmla="*/ 9 w 31"/>
                      <a:gd name="T9" fmla="*/ 8 h 35"/>
                      <a:gd name="T10" fmla="*/ 10 w 31"/>
                      <a:gd name="T11" fmla="*/ 10 h 35"/>
                      <a:gd name="T12" fmla="*/ 12 w 31"/>
                      <a:gd name="T13" fmla="*/ 11 h 35"/>
                      <a:gd name="T14" fmla="*/ 13 w 31"/>
                      <a:gd name="T15" fmla="*/ 13 h 35"/>
                      <a:gd name="T16" fmla="*/ 16 w 31"/>
                      <a:gd name="T17" fmla="*/ 15 h 35"/>
                      <a:gd name="T18" fmla="*/ 18 w 31"/>
                      <a:gd name="T19" fmla="*/ 17 h 35"/>
                      <a:gd name="T20" fmla="*/ 18 w 31"/>
                      <a:gd name="T21" fmla="*/ 20 h 35"/>
                      <a:gd name="T22" fmla="*/ 19 w 31"/>
                      <a:gd name="T23" fmla="*/ 22 h 35"/>
                      <a:gd name="T24" fmla="*/ 21 w 31"/>
                      <a:gd name="T25" fmla="*/ 23 h 35"/>
                      <a:gd name="T26" fmla="*/ 21 w 31"/>
                      <a:gd name="T27" fmla="*/ 25 h 35"/>
                      <a:gd name="T28" fmla="*/ 21 w 31"/>
                      <a:gd name="T29" fmla="*/ 27 h 35"/>
                      <a:gd name="T30" fmla="*/ 21 w 31"/>
                      <a:gd name="T31" fmla="*/ 28 h 35"/>
                      <a:gd name="T32" fmla="*/ 21 w 31"/>
                      <a:gd name="T33" fmla="*/ 32 h 35"/>
                      <a:gd name="T34" fmla="*/ 21 w 31"/>
                      <a:gd name="T35" fmla="*/ 34 h 35"/>
                      <a:gd name="T36" fmla="*/ 30 w 31"/>
                      <a:gd name="T37" fmla="*/ 34 h 35"/>
                      <a:gd name="T38" fmla="*/ 30 w 31"/>
                      <a:gd name="T39" fmla="*/ 32 h 35"/>
                      <a:gd name="T40" fmla="*/ 30 w 31"/>
                      <a:gd name="T41" fmla="*/ 28 h 35"/>
                      <a:gd name="T42" fmla="*/ 30 w 31"/>
                      <a:gd name="T43" fmla="*/ 27 h 35"/>
                      <a:gd name="T44" fmla="*/ 28 w 31"/>
                      <a:gd name="T45" fmla="*/ 25 h 35"/>
                      <a:gd name="T46" fmla="*/ 28 w 31"/>
                      <a:gd name="T47" fmla="*/ 23 h 35"/>
                      <a:gd name="T48" fmla="*/ 27 w 31"/>
                      <a:gd name="T49" fmla="*/ 20 h 35"/>
                      <a:gd name="T50" fmla="*/ 25 w 31"/>
                      <a:gd name="T51" fmla="*/ 18 h 35"/>
                      <a:gd name="T52" fmla="*/ 25 w 31"/>
                      <a:gd name="T53" fmla="*/ 17 h 35"/>
                      <a:gd name="T54" fmla="*/ 24 w 31"/>
                      <a:gd name="T55" fmla="*/ 13 h 35"/>
                      <a:gd name="T56" fmla="*/ 21 w 31"/>
                      <a:gd name="T57" fmla="*/ 11 h 35"/>
                      <a:gd name="T58" fmla="*/ 19 w 31"/>
                      <a:gd name="T59" fmla="*/ 10 h 35"/>
                      <a:gd name="T60" fmla="*/ 18 w 31"/>
                      <a:gd name="T61" fmla="*/ 8 h 35"/>
                      <a:gd name="T62" fmla="*/ 15 w 31"/>
                      <a:gd name="T63" fmla="*/ 6 h 35"/>
                      <a:gd name="T64" fmla="*/ 13 w 31"/>
                      <a:gd name="T65" fmla="*/ 5 h 35"/>
                      <a:gd name="T66" fmla="*/ 10 w 31"/>
                      <a:gd name="T67" fmla="*/ 3 h 35"/>
                      <a:gd name="T68" fmla="*/ 7 w 31"/>
                      <a:gd name="T69" fmla="*/ 1 h 35"/>
                      <a:gd name="T70" fmla="*/ 7 w 31"/>
                      <a:gd name="T71" fmla="*/ 1 h 35"/>
                      <a:gd name="T72" fmla="*/ 7 w 31"/>
                      <a:gd name="T73" fmla="*/ 1 h 35"/>
                      <a:gd name="T74" fmla="*/ 4 w 31"/>
                      <a:gd name="T75" fmla="*/ 0 h 35"/>
                      <a:gd name="T76" fmla="*/ 3 w 31"/>
                      <a:gd name="T77" fmla="*/ 0 h 35"/>
                      <a:gd name="T78" fmla="*/ 0 w 31"/>
                      <a:gd name="T79" fmla="*/ 1 h 35"/>
                      <a:gd name="T80" fmla="*/ 1 w 31"/>
                      <a:gd name="T81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31" h="35">
                        <a:moveTo>
                          <a:pt x="1" y="3"/>
                        </a:moveTo>
                        <a:lnTo>
                          <a:pt x="1" y="3"/>
                        </a:lnTo>
                        <a:lnTo>
                          <a:pt x="3" y="5"/>
                        </a:lnTo>
                        <a:lnTo>
                          <a:pt x="6" y="6"/>
                        </a:lnTo>
                        <a:lnTo>
                          <a:pt x="9" y="8"/>
                        </a:lnTo>
                        <a:lnTo>
                          <a:pt x="10" y="10"/>
                        </a:lnTo>
                        <a:lnTo>
                          <a:pt x="12" y="11"/>
                        </a:lnTo>
                        <a:lnTo>
                          <a:pt x="13" y="13"/>
                        </a:lnTo>
                        <a:lnTo>
                          <a:pt x="16" y="15"/>
                        </a:lnTo>
                        <a:lnTo>
                          <a:pt x="18" y="17"/>
                        </a:lnTo>
                        <a:lnTo>
                          <a:pt x="18" y="20"/>
                        </a:lnTo>
                        <a:lnTo>
                          <a:pt x="19" y="22"/>
                        </a:lnTo>
                        <a:lnTo>
                          <a:pt x="21" y="23"/>
                        </a:lnTo>
                        <a:lnTo>
                          <a:pt x="21" y="25"/>
                        </a:lnTo>
                        <a:lnTo>
                          <a:pt x="21" y="27"/>
                        </a:lnTo>
                        <a:lnTo>
                          <a:pt x="21" y="28"/>
                        </a:lnTo>
                        <a:lnTo>
                          <a:pt x="21" y="32"/>
                        </a:lnTo>
                        <a:lnTo>
                          <a:pt x="21" y="34"/>
                        </a:lnTo>
                        <a:lnTo>
                          <a:pt x="30" y="34"/>
                        </a:lnTo>
                        <a:lnTo>
                          <a:pt x="30" y="32"/>
                        </a:lnTo>
                        <a:lnTo>
                          <a:pt x="30" y="28"/>
                        </a:lnTo>
                        <a:lnTo>
                          <a:pt x="30" y="27"/>
                        </a:lnTo>
                        <a:lnTo>
                          <a:pt x="28" y="25"/>
                        </a:lnTo>
                        <a:lnTo>
                          <a:pt x="28" y="23"/>
                        </a:lnTo>
                        <a:lnTo>
                          <a:pt x="27" y="20"/>
                        </a:lnTo>
                        <a:lnTo>
                          <a:pt x="25" y="18"/>
                        </a:lnTo>
                        <a:lnTo>
                          <a:pt x="25" y="17"/>
                        </a:lnTo>
                        <a:lnTo>
                          <a:pt x="24" y="13"/>
                        </a:lnTo>
                        <a:lnTo>
                          <a:pt x="21" y="11"/>
                        </a:lnTo>
                        <a:lnTo>
                          <a:pt x="19" y="10"/>
                        </a:lnTo>
                        <a:lnTo>
                          <a:pt x="18" y="8"/>
                        </a:lnTo>
                        <a:lnTo>
                          <a:pt x="15" y="6"/>
                        </a:lnTo>
                        <a:lnTo>
                          <a:pt x="13" y="5"/>
                        </a:lnTo>
                        <a:lnTo>
                          <a:pt x="10" y="3"/>
                        </a:lnTo>
                        <a:lnTo>
                          <a:pt x="7" y="1"/>
                        </a:lnTo>
                        <a:lnTo>
                          <a:pt x="7" y="1"/>
                        </a:lnTo>
                        <a:lnTo>
                          <a:pt x="7" y="1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97" name="Freeform 429">
                    <a:extLst>
                      <a:ext uri="{FF2B5EF4-FFF2-40B4-BE49-F238E27FC236}">
                        <a16:creationId xmlns:a16="http://schemas.microsoft.com/office/drawing/2014/main" id="{03E83F82-BA76-F3C5-0706-28C9FCFA82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40" y="1800"/>
                    <a:ext cx="48" cy="58"/>
                  </a:xfrm>
                  <a:custGeom>
                    <a:avLst/>
                    <a:gdLst>
                      <a:gd name="T0" fmla="*/ 0 w 48"/>
                      <a:gd name="T1" fmla="*/ 3 h 58"/>
                      <a:gd name="T2" fmla="*/ 0 w 48"/>
                      <a:gd name="T3" fmla="*/ 3 h 58"/>
                      <a:gd name="T4" fmla="*/ 45 w 48"/>
                      <a:gd name="T5" fmla="*/ 57 h 58"/>
                      <a:gd name="T6" fmla="*/ 47 w 48"/>
                      <a:gd name="T7" fmla="*/ 53 h 58"/>
                      <a:gd name="T8" fmla="*/ 3 w 48"/>
                      <a:gd name="T9" fmla="*/ 1 h 58"/>
                      <a:gd name="T10" fmla="*/ 3 w 48"/>
                      <a:gd name="T11" fmla="*/ 1 h 58"/>
                      <a:gd name="T12" fmla="*/ 3 w 48"/>
                      <a:gd name="T13" fmla="*/ 1 h 58"/>
                      <a:gd name="T14" fmla="*/ 3 w 48"/>
                      <a:gd name="T15" fmla="*/ 0 h 58"/>
                      <a:gd name="T16" fmla="*/ 1 w 48"/>
                      <a:gd name="T17" fmla="*/ 0 h 58"/>
                      <a:gd name="T18" fmla="*/ 0 w 48"/>
                      <a:gd name="T19" fmla="*/ 1 h 58"/>
                      <a:gd name="T20" fmla="*/ 0 w 48"/>
                      <a:gd name="T21" fmla="*/ 3 h 58"/>
                      <a:gd name="T22" fmla="*/ 0 w 48"/>
                      <a:gd name="T23" fmla="*/ 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8" h="58">
                        <a:moveTo>
                          <a:pt x="0" y="3"/>
                        </a:moveTo>
                        <a:lnTo>
                          <a:pt x="0" y="3"/>
                        </a:lnTo>
                        <a:lnTo>
                          <a:pt x="45" y="57"/>
                        </a:lnTo>
                        <a:lnTo>
                          <a:pt x="47" y="53"/>
                        </a:lnTo>
                        <a:lnTo>
                          <a:pt x="3" y="1"/>
                        </a:lnTo>
                        <a:lnTo>
                          <a:pt x="3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98" name="Freeform 430">
                    <a:extLst>
                      <a:ext uri="{FF2B5EF4-FFF2-40B4-BE49-F238E27FC236}">
                        <a16:creationId xmlns:a16="http://schemas.microsoft.com/office/drawing/2014/main" id="{11D587D6-8AF9-E1D5-21D9-B0B3C9647F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6" y="1766"/>
                    <a:ext cx="30" cy="38"/>
                  </a:xfrm>
                  <a:custGeom>
                    <a:avLst/>
                    <a:gdLst>
                      <a:gd name="T0" fmla="*/ 0 w 30"/>
                      <a:gd name="T1" fmla="*/ 1 h 38"/>
                      <a:gd name="T2" fmla="*/ 0 w 30"/>
                      <a:gd name="T3" fmla="*/ 1 h 38"/>
                      <a:gd name="T4" fmla="*/ 15 w 30"/>
                      <a:gd name="T5" fmla="*/ 37 h 38"/>
                      <a:gd name="T6" fmla="*/ 29 w 30"/>
                      <a:gd name="T7" fmla="*/ 37 h 38"/>
                      <a:gd name="T8" fmla="*/ 12 w 30"/>
                      <a:gd name="T9" fmla="*/ 1 h 38"/>
                      <a:gd name="T10" fmla="*/ 12 w 30"/>
                      <a:gd name="T11" fmla="*/ 1 h 38"/>
                      <a:gd name="T12" fmla="*/ 12 w 30"/>
                      <a:gd name="T13" fmla="*/ 1 h 38"/>
                      <a:gd name="T14" fmla="*/ 7 w 30"/>
                      <a:gd name="T15" fmla="*/ 0 h 38"/>
                      <a:gd name="T16" fmla="*/ 4 w 30"/>
                      <a:gd name="T17" fmla="*/ 0 h 38"/>
                      <a:gd name="T18" fmla="*/ 1 w 30"/>
                      <a:gd name="T19" fmla="*/ 0 h 38"/>
                      <a:gd name="T20" fmla="*/ 0 w 30"/>
                      <a:gd name="T21" fmla="*/ 1 h 38"/>
                      <a:gd name="T22" fmla="*/ 0 w 30"/>
                      <a:gd name="T23" fmla="*/ 1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0" h="38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5" y="37"/>
                        </a:lnTo>
                        <a:lnTo>
                          <a:pt x="29" y="37"/>
                        </a:lnTo>
                        <a:lnTo>
                          <a:pt x="12" y="1"/>
                        </a:lnTo>
                        <a:lnTo>
                          <a:pt x="12" y="1"/>
                        </a:lnTo>
                        <a:lnTo>
                          <a:pt x="12" y="1"/>
                        </a:lnTo>
                        <a:lnTo>
                          <a:pt x="7" y="0"/>
                        </a:lnTo>
                        <a:lnTo>
                          <a:pt x="4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599" name="Freeform 431">
                    <a:extLst>
                      <a:ext uri="{FF2B5EF4-FFF2-40B4-BE49-F238E27FC236}">
                        <a16:creationId xmlns:a16="http://schemas.microsoft.com/office/drawing/2014/main" id="{7FF64057-663A-C512-FD16-A231F15BC7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6" y="1715"/>
                    <a:ext cx="32" cy="52"/>
                  </a:xfrm>
                  <a:custGeom>
                    <a:avLst/>
                    <a:gdLst>
                      <a:gd name="T0" fmla="*/ 0 w 32"/>
                      <a:gd name="T1" fmla="*/ 1 h 52"/>
                      <a:gd name="T2" fmla="*/ 0 w 32"/>
                      <a:gd name="T3" fmla="*/ 1 h 52"/>
                      <a:gd name="T4" fmla="*/ 0 w 32"/>
                      <a:gd name="T5" fmla="*/ 51 h 52"/>
                      <a:gd name="T6" fmla="*/ 31 w 32"/>
                      <a:gd name="T7" fmla="*/ 51 h 52"/>
                      <a:gd name="T8" fmla="*/ 31 w 32"/>
                      <a:gd name="T9" fmla="*/ 1 h 52"/>
                      <a:gd name="T10" fmla="*/ 31 w 32"/>
                      <a:gd name="T11" fmla="*/ 1 h 52"/>
                      <a:gd name="T12" fmla="*/ 31 w 32"/>
                      <a:gd name="T13" fmla="*/ 1 h 52"/>
                      <a:gd name="T14" fmla="*/ 31 w 32"/>
                      <a:gd name="T15" fmla="*/ 0 h 52"/>
                      <a:gd name="T16" fmla="*/ 17 w 32"/>
                      <a:gd name="T17" fmla="*/ 0 h 52"/>
                      <a:gd name="T18" fmla="*/ 6 w 32"/>
                      <a:gd name="T19" fmla="*/ 0 h 52"/>
                      <a:gd name="T20" fmla="*/ 0 w 32"/>
                      <a:gd name="T21" fmla="*/ 1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52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51"/>
                        </a:lnTo>
                        <a:lnTo>
                          <a:pt x="31" y="51"/>
                        </a:lnTo>
                        <a:lnTo>
                          <a:pt x="31" y="1"/>
                        </a:lnTo>
                        <a:lnTo>
                          <a:pt x="31" y="1"/>
                        </a:lnTo>
                        <a:lnTo>
                          <a:pt x="31" y="1"/>
                        </a:lnTo>
                        <a:lnTo>
                          <a:pt x="31" y="0"/>
                        </a:lnTo>
                        <a:lnTo>
                          <a:pt x="17" y="0"/>
                        </a:lnTo>
                        <a:lnTo>
                          <a:pt x="6" y="0"/>
                        </a:lnTo>
                        <a:lnTo>
                          <a:pt x="0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00" name="Freeform 432">
                    <a:extLst>
                      <a:ext uri="{FF2B5EF4-FFF2-40B4-BE49-F238E27FC236}">
                        <a16:creationId xmlns:a16="http://schemas.microsoft.com/office/drawing/2014/main" id="{3D855BF5-C9FA-B731-03B5-467228A84E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09" y="1694"/>
                    <a:ext cx="31" cy="35"/>
                  </a:xfrm>
                  <a:custGeom>
                    <a:avLst/>
                    <a:gdLst>
                      <a:gd name="T0" fmla="*/ 3 w 31"/>
                      <a:gd name="T1" fmla="*/ 5 h 35"/>
                      <a:gd name="T2" fmla="*/ 3 w 31"/>
                      <a:gd name="T3" fmla="*/ 5 h 35"/>
                      <a:gd name="T4" fmla="*/ 7 w 31"/>
                      <a:gd name="T5" fmla="*/ 8 h 35"/>
                      <a:gd name="T6" fmla="*/ 12 w 31"/>
                      <a:gd name="T7" fmla="*/ 10 h 35"/>
                      <a:gd name="T8" fmla="*/ 15 w 31"/>
                      <a:gd name="T9" fmla="*/ 13 h 35"/>
                      <a:gd name="T10" fmla="*/ 18 w 31"/>
                      <a:gd name="T11" fmla="*/ 18 h 35"/>
                      <a:gd name="T12" fmla="*/ 21 w 31"/>
                      <a:gd name="T13" fmla="*/ 22 h 35"/>
                      <a:gd name="T14" fmla="*/ 22 w 31"/>
                      <a:gd name="T15" fmla="*/ 25 h 35"/>
                      <a:gd name="T16" fmla="*/ 24 w 31"/>
                      <a:gd name="T17" fmla="*/ 28 h 35"/>
                      <a:gd name="T18" fmla="*/ 24 w 31"/>
                      <a:gd name="T19" fmla="*/ 34 h 35"/>
                      <a:gd name="T20" fmla="*/ 30 w 31"/>
                      <a:gd name="T21" fmla="*/ 34 h 35"/>
                      <a:gd name="T22" fmla="*/ 30 w 31"/>
                      <a:gd name="T23" fmla="*/ 28 h 35"/>
                      <a:gd name="T24" fmla="*/ 28 w 31"/>
                      <a:gd name="T25" fmla="*/ 23 h 35"/>
                      <a:gd name="T26" fmla="*/ 27 w 31"/>
                      <a:gd name="T27" fmla="*/ 18 h 35"/>
                      <a:gd name="T28" fmla="*/ 22 w 31"/>
                      <a:gd name="T29" fmla="*/ 15 h 35"/>
                      <a:gd name="T30" fmla="*/ 19 w 31"/>
                      <a:gd name="T31" fmla="*/ 11 h 35"/>
                      <a:gd name="T32" fmla="*/ 15 w 31"/>
                      <a:gd name="T33" fmla="*/ 8 h 35"/>
                      <a:gd name="T34" fmla="*/ 10 w 31"/>
                      <a:gd name="T35" fmla="*/ 3 h 35"/>
                      <a:gd name="T36" fmla="*/ 6 w 31"/>
                      <a:gd name="T37" fmla="*/ 1 h 35"/>
                      <a:gd name="T38" fmla="*/ 6 w 31"/>
                      <a:gd name="T39" fmla="*/ 0 h 35"/>
                      <a:gd name="T40" fmla="*/ 6 w 31"/>
                      <a:gd name="T41" fmla="*/ 1 h 35"/>
                      <a:gd name="T42" fmla="*/ 3 w 31"/>
                      <a:gd name="T43" fmla="*/ 0 h 35"/>
                      <a:gd name="T44" fmla="*/ 1 w 31"/>
                      <a:gd name="T45" fmla="*/ 1 h 35"/>
                      <a:gd name="T46" fmla="*/ 0 w 31"/>
                      <a:gd name="T47" fmla="*/ 3 h 35"/>
                      <a:gd name="T48" fmla="*/ 3 w 31"/>
                      <a:gd name="T49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31" h="35">
                        <a:moveTo>
                          <a:pt x="3" y="5"/>
                        </a:moveTo>
                        <a:lnTo>
                          <a:pt x="3" y="5"/>
                        </a:lnTo>
                        <a:lnTo>
                          <a:pt x="7" y="8"/>
                        </a:lnTo>
                        <a:lnTo>
                          <a:pt x="12" y="10"/>
                        </a:lnTo>
                        <a:lnTo>
                          <a:pt x="15" y="13"/>
                        </a:lnTo>
                        <a:lnTo>
                          <a:pt x="18" y="18"/>
                        </a:lnTo>
                        <a:lnTo>
                          <a:pt x="21" y="22"/>
                        </a:lnTo>
                        <a:lnTo>
                          <a:pt x="22" y="25"/>
                        </a:lnTo>
                        <a:lnTo>
                          <a:pt x="24" y="28"/>
                        </a:lnTo>
                        <a:lnTo>
                          <a:pt x="24" y="34"/>
                        </a:lnTo>
                        <a:lnTo>
                          <a:pt x="30" y="34"/>
                        </a:lnTo>
                        <a:lnTo>
                          <a:pt x="30" y="28"/>
                        </a:lnTo>
                        <a:lnTo>
                          <a:pt x="28" y="23"/>
                        </a:lnTo>
                        <a:lnTo>
                          <a:pt x="27" y="18"/>
                        </a:lnTo>
                        <a:lnTo>
                          <a:pt x="22" y="15"/>
                        </a:lnTo>
                        <a:lnTo>
                          <a:pt x="19" y="11"/>
                        </a:lnTo>
                        <a:lnTo>
                          <a:pt x="15" y="8"/>
                        </a:lnTo>
                        <a:lnTo>
                          <a:pt x="10" y="3"/>
                        </a:lnTo>
                        <a:lnTo>
                          <a:pt x="6" y="1"/>
                        </a:lnTo>
                        <a:lnTo>
                          <a:pt x="6" y="0"/>
                        </a:lnTo>
                        <a:lnTo>
                          <a:pt x="6" y="1"/>
                        </a:lnTo>
                        <a:lnTo>
                          <a:pt x="3" y="0"/>
                        </a:lnTo>
                        <a:lnTo>
                          <a:pt x="1" y="1"/>
                        </a:lnTo>
                        <a:lnTo>
                          <a:pt x="0" y="3"/>
                        </a:lnTo>
                        <a:lnTo>
                          <a:pt x="3" y="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01" name="Freeform 433">
                    <a:extLst>
                      <a:ext uri="{FF2B5EF4-FFF2-40B4-BE49-F238E27FC236}">
                        <a16:creationId xmlns:a16="http://schemas.microsoft.com/office/drawing/2014/main" id="{15B138DB-55C1-D209-A696-3BC051EC04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44" y="1642"/>
                    <a:ext cx="84" cy="53"/>
                  </a:xfrm>
                  <a:custGeom>
                    <a:avLst/>
                    <a:gdLst>
                      <a:gd name="T0" fmla="*/ 0 w 84"/>
                      <a:gd name="T1" fmla="*/ 3 h 53"/>
                      <a:gd name="T2" fmla="*/ 0 w 84"/>
                      <a:gd name="T3" fmla="*/ 3 h 53"/>
                      <a:gd name="T4" fmla="*/ 79 w 84"/>
                      <a:gd name="T5" fmla="*/ 52 h 53"/>
                      <a:gd name="T6" fmla="*/ 83 w 84"/>
                      <a:gd name="T7" fmla="*/ 50 h 53"/>
                      <a:gd name="T8" fmla="*/ 1 w 84"/>
                      <a:gd name="T9" fmla="*/ 0 h 53"/>
                      <a:gd name="T10" fmla="*/ 1 w 84"/>
                      <a:gd name="T11" fmla="*/ 0 h 53"/>
                      <a:gd name="T12" fmla="*/ 1 w 84"/>
                      <a:gd name="T13" fmla="*/ 0 h 53"/>
                      <a:gd name="T14" fmla="*/ 0 w 84"/>
                      <a:gd name="T15" fmla="*/ 0 h 53"/>
                      <a:gd name="T16" fmla="*/ 0 w 84"/>
                      <a:gd name="T17" fmla="*/ 1 h 53"/>
                      <a:gd name="T18" fmla="*/ 0 w 84"/>
                      <a:gd name="T19" fmla="*/ 3 h 53"/>
                      <a:gd name="T20" fmla="*/ 0 w 84"/>
                      <a:gd name="T21" fmla="*/ 3 h 53"/>
                      <a:gd name="T22" fmla="*/ 0 w 84"/>
                      <a:gd name="T23" fmla="*/ 3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4" h="53">
                        <a:moveTo>
                          <a:pt x="0" y="3"/>
                        </a:moveTo>
                        <a:lnTo>
                          <a:pt x="0" y="3"/>
                        </a:lnTo>
                        <a:lnTo>
                          <a:pt x="79" y="52"/>
                        </a:lnTo>
                        <a:lnTo>
                          <a:pt x="83" y="5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3"/>
                        </a:lnTo>
                        <a:lnTo>
                          <a:pt x="0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02" name="Freeform 434">
                    <a:extLst>
                      <a:ext uri="{FF2B5EF4-FFF2-40B4-BE49-F238E27FC236}">
                        <a16:creationId xmlns:a16="http://schemas.microsoft.com/office/drawing/2014/main" id="{B0B7A87A-0F1F-6CD8-EC61-9E3FF8F48D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4" y="1596"/>
                    <a:ext cx="763" cy="52"/>
                  </a:xfrm>
                  <a:custGeom>
                    <a:avLst/>
                    <a:gdLst>
                      <a:gd name="T0" fmla="*/ 1 w 763"/>
                      <a:gd name="T1" fmla="*/ 3 h 52"/>
                      <a:gd name="T2" fmla="*/ 48 w 763"/>
                      <a:gd name="T3" fmla="*/ 3 h 52"/>
                      <a:gd name="T4" fmla="*/ 94 w 763"/>
                      <a:gd name="T5" fmla="*/ 3 h 52"/>
                      <a:gd name="T6" fmla="*/ 143 w 763"/>
                      <a:gd name="T7" fmla="*/ 3 h 52"/>
                      <a:gd name="T8" fmla="*/ 189 w 763"/>
                      <a:gd name="T9" fmla="*/ 5 h 52"/>
                      <a:gd name="T10" fmla="*/ 237 w 763"/>
                      <a:gd name="T11" fmla="*/ 6 h 52"/>
                      <a:gd name="T12" fmla="*/ 286 w 763"/>
                      <a:gd name="T13" fmla="*/ 6 h 52"/>
                      <a:gd name="T14" fmla="*/ 334 w 763"/>
                      <a:gd name="T15" fmla="*/ 10 h 52"/>
                      <a:gd name="T16" fmla="*/ 382 w 763"/>
                      <a:gd name="T17" fmla="*/ 11 h 52"/>
                      <a:gd name="T18" fmla="*/ 430 w 763"/>
                      <a:gd name="T19" fmla="*/ 15 h 52"/>
                      <a:gd name="T20" fmla="*/ 478 w 763"/>
                      <a:gd name="T21" fmla="*/ 18 h 52"/>
                      <a:gd name="T22" fmla="*/ 527 w 763"/>
                      <a:gd name="T23" fmla="*/ 22 h 52"/>
                      <a:gd name="T24" fmla="*/ 575 w 763"/>
                      <a:gd name="T25" fmla="*/ 27 h 52"/>
                      <a:gd name="T26" fmla="*/ 621 w 763"/>
                      <a:gd name="T27" fmla="*/ 32 h 52"/>
                      <a:gd name="T28" fmla="*/ 668 w 763"/>
                      <a:gd name="T29" fmla="*/ 37 h 52"/>
                      <a:gd name="T30" fmla="*/ 715 w 763"/>
                      <a:gd name="T31" fmla="*/ 44 h 52"/>
                      <a:gd name="T32" fmla="*/ 760 w 763"/>
                      <a:gd name="T33" fmla="*/ 51 h 52"/>
                      <a:gd name="T34" fmla="*/ 739 w 763"/>
                      <a:gd name="T35" fmla="*/ 44 h 52"/>
                      <a:gd name="T36" fmla="*/ 692 w 763"/>
                      <a:gd name="T37" fmla="*/ 37 h 52"/>
                      <a:gd name="T38" fmla="*/ 646 w 763"/>
                      <a:gd name="T39" fmla="*/ 30 h 52"/>
                      <a:gd name="T40" fmla="*/ 599 w 763"/>
                      <a:gd name="T41" fmla="*/ 25 h 52"/>
                      <a:gd name="T42" fmla="*/ 551 w 763"/>
                      <a:gd name="T43" fmla="*/ 20 h 52"/>
                      <a:gd name="T44" fmla="*/ 502 w 763"/>
                      <a:gd name="T45" fmla="*/ 17 h 52"/>
                      <a:gd name="T46" fmla="*/ 456 w 763"/>
                      <a:gd name="T47" fmla="*/ 13 h 52"/>
                      <a:gd name="T48" fmla="*/ 408 w 763"/>
                      <a:gd name="T49" fmla="*/ 10 h 52"/>
                      <a:gd name="T50" fmla="*/ 359 w 763"/>
                      <a:gd name="T51" fmla="*/ 6 h 52"/>
                      <a:gd name="T52" fmla="*/ 310 w 763"/>
                      <a:gd name="T53" fmla="*/ 5 h 52"/>
                      <a:gd name="T54" fmla="*/ 262 w 763"/>
                      <a:gd name="T55" fmla="*/ 3 h 52"/>
                      <a:gd name="T56" fmla="*/ 213 w 763"/>
                      <a:gd name="T57" fmla="*/ 1 h 52"/>
                      <a:gd name="T58" fmla="*/ 165 w 763"/>
                      <a:gd name="T59" fmla="*/ 0 h 52"/>
                      <a:gd name="T60" fmla="*/ 118 w 763"/>
                      <a:gd name="T61" fmla="*/ 0 h 52"/>
                      <a:gd name="T62" fmla="*/ 72 w 763"/>
                      <a:gd name="T63" fmla="*/ 0 h 52"/>
                      <a:gd name="T64" fmla="*/ 25 w 763"/>
                      <a:gd name="T65" fmla="*/ 0 h 52"/>
                      <a:gd name="T66" fmla="*/ 1 w 763"/>
                      <a:gd name="T67" fmla="*/ 0 h 52"/>
                      <a:gd name="T68" fmla="*/ 0 w 763"/>
                      <a:gd name="T69" fmla="*/ 0 h 52"/>
                      <a:gd name="T70" fmla="*/ 0 w 763"/>
                      <a:gd name="T71" fmla="*/ 1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63" h="52">
                        <a:moveTo>
                          <a:pt x="1" y="3"/>
                        </a:moveTo>
                        <a:lnTo>
                          <a:pt x="1" y="3"/>
                        </a:lnTo>
                        <a:lnTo>
                          <a:pt x="25" y="3"/>
                        </a:lnTo>
                        <a:lnTo>
                          <a:pt x="48" y="3"/>
                        </a:lnTo>
                        <a:lnTo>
                          <a:pt x="72" y="3"/>
                        </a:lnTo>
                        <a:lnTo>
                          <a:pt x="94" y="3"/>
                        </a:lnTo>
                        <a:lnTo>
                          <a:pt x="118" y="3"/>
                        </a:lnTo>
                        <a:lnTo>
                          <a:pt x="143" y="3"/>
                        </a:lnTo>
                        <a:lnTo>
                          <a:pt x="165" y="5"/>
                        </a:lnTo>
                        <a:lnTo>
                          <a:pt x="189" y="5"/>
                        </a:lnTo>
                        <a:lnTo>
                          <a:pt x="213" y="5"/>
                        </a:lnTo>
                        <a:lnTo>
                          <a:pt x="237" y="6"/>
                        </a:lnTo>
                        <a:lnTo>
                          <a:pt x="262" y="6"/>
                        </a:lnTo>
                        <a:lnTo>
                          <a:pt x="286" y="6"/>
                        </a:lnTo>
                        <a:lnTo>
                          <a:pt x="310" y="8"/>
                        </a:lnTo>
                        <a:lnTo>
                          <a:pt x="334" y="10"/>
                        </a:lnTo>
                        <a:lnTo>
                          <a:pt x="358" y="10"/>
                        </a:lnTo>
                        <a:lnTo>
                          <a:pt x="382" y="11"/>
                        </a:lnTo>
                        <a:lnTo>
                          <a:pt x="406" y="13"/>
                        </a:lnTo>
                        <a:lnTo>
                          <a:pt x="430" y="15"/>
                        </a:lnTo>
                        <a:lnTo>
                          <a:pt x="454" y="17"/>
                        </a:lnTo>
                        <a:lnTo>
                          <a:pt x="478" y="18"/>
                        </a:lnTo>
                        <a:lnTo>
                          <a:pt x="502" y="20"/>
                        </a:lnTo>
                        <a:lnTo>
                          <a:pt x="527" y="22"/>
                        </a:lnTo>
                        <a:lnTo>
                          <a:pt x="551" y="25"/>
                        </a:lnTo>
                        <a:lnTo>
                          <a:pt x="575" y="27"/>
                        </a:lnTo>
                        <a:lnTo>
                          <a:pt x="597" y="28"/>
                        </a:lnTo>
                        <a:lnTo>
                          <a:pt x="621" y="32"/>
                        </a:lnTo>
                        <a:lnTo>
                          <a:pt x="646" y="34"/>
                        </a:lnTo>
                        <a:lnTo>
                          <a:pt x="668" y="37"/>
                        </a:lnTo>
                        <a:lnTo>
                          <a:pt x="692" y="40"/>
                        </a:lnTo>
                        <a:lnTo>
                          <a:pt x="715" y="44"/>
                        </a:lnTo>
                        <a:lnTo>
                          <a:pt x="737" y="47"/>
                        </a:lnTo>
                        <a:lnTo>
                          <a:pt x="760" y="51"/>
                        </a:lnTo>
                        <a:lnTo>
                          <a:pt x="762" y="47"/>
                        </a:lnTo>
                        <a:lnTo>
                          <a:pt x="739" y="44"/>
                        </a:lnTo>
                        <a:lnTo>
                          <a:pt x="716" y="40"/>
                        </a:lnTo>
                        <a:lnTo>
                          <a:pt x="692" y="37"/>
                        </a:lnTo>
                        <a:lnTo>
                          <a:pt x="668" y="34"/>
                        </a:lnTo>
                        <a:lnTo>
                          <a:pt x="646" y="30"/>
                        </a:lnTo>
                        <a:lnTo>
                          <a:pt x="621" y="27"/>
                        </a:lnTo>
                        <a:lnTo>
                          <a:pt x="599" y="25"/>
                        </a:lnTo>
                        <a:lnTo>
                          <a:pt x="575" y="23"/>
                        </a:lnTo>
                        <a:lnTo>
                          <a:pt x="551" y="20"/>
                        </a:lnTo>
                        <a:lnTo>
                          <a:pt x="527" y="18"/>
                        </a:lnTo>
                        <a:lnTo>
                          <a:pt x="502" y="17"/>
                        </a:lnTo>
                        <a:lnTo>
                          <a:pt x="480" y="15"/>
                        </a:lnTo>
                        <a:lnTo>
                          <a:pt x="456" y="13"/>
                        </a:lnTo>
                        <a:lnTo>
                          <a:pt x="432" y="11"/>
                        </a:lnTo>
                        <a:lnTo>
                          <a:pt x="408" y="10"/>
                        </a:lnTo>
                        <a:lnTo>
                          <a:pt x="384" y="8"/>
                        </a:lnTo>
                        <a:lnTo>
                          <a:pt x="359" y="6"/>
                        </a:lnTo>
                        <a:lnTo>
                          <a:pt x="334" y="6"/>
                        </a:lnTo>
                        <a:lnTo>
                          <a:pt x="310" y="5"/>
                        </a:lnTo>
                        <a:lnTo>
                          <a:pt x="286" y="5"/>
                        </a:lnTo>
                        <a:lnTo>
                          <a:pt x="262" y="3"/>
                        </a:lnTo>
                        <a:lnTo>
                          <a:pt x="237" y="1"/>
                        </a:lnTo>
                        <a:lnTo>
                          <a:pt x="213" y="1"/>
                        </a:lnTo>
                        <a:lnTo>
                          <a:pt x="189" y="1"/>
                        </a:lnTo>
                        <a:lnTo>
                          <a:pt x="165" y="0"/>
                        </a:lnTo>
                        <a:lnTo>
                          <a:pt x="143" y="0"/>
                        </a:lnTo>
                        <a:lnTo>
                          <a:pt x="118" y="0"/>
                        </a:lnTo>
                        <a:lnTo>
                          <a:pt x="94" y="0"/>
                        </a:lnTo>
                        <a:lnTo>
                          <a:pt x="72" y="0"/>
                        </a:lnTo>
                        <a:lnTo>
                          <a:pt x="48" y="0"/>
                        </a:lnTo>
                        <a:lnTo>
                          <a:pt x="25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1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03" name="Freeform 435">
                    <a:extLst>
                      <a:ext uri="{FF2B5EF4-FFF2-40B4-BE49-F238E27FC236}">
                        <a16:creationId xmlns:a16="http://schemas.microsoft.com/office/drawing/2014/main" id="{063F56CA-09BE-2CA2-D847-55C050B29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54" y="1596"/>
                    <a:ext cx="32" cy="35"/>
                  </a:xfrm>
                  <a:custGeom>
                    <a:avLst/>
                    <a:gdLst>
                      <a:gd name="T0" fmla="*/ 2 w 32"/>
                      <a:gd name="T1" fmla="*/ 32 h 35"/>
                      <a:gd name="T2" fmla="*/ 2 w 32"/>
                      <a:gd name="T3" fmla="*/ 32 h 35"/>
                      <a:gd name="T4" fmla="*/ 2 w 32"/>
                      <a:gd name="T5" fmla="*/ 28 h 35"/>
                      <a:gd name="T6" fmla="*/ 2 w 32"/>
                      <a:gd name="T7" fmla="*/ 27 h 35"/>
                      <a:gd name="T8" fmla="*/ 4 w 32"/>
                      <a:gd name="T9" fmla="*/ 23 h 35"/>
                      <a:gd name="T10" fmla="*/ 5 w 32"/>
                      <a:gd name="T11" fmla="*/ 20 h 35"/>
                      <a:gd name="T12" fmla="*/ 5 w 32"/>
                      <a:gd name="T13" fmla="*/ 18 h 35"/>
                      <a:gd name="T14" fmla="*/ 7 w 32"/>
                      <a:gd name="T15" fmla="*/ 15 h 35"/>
                      <a:gd name="T16" fmla="*/ 8 w 32"/>
                      <a:gd name="T17" fmla="*/ 13 h 35"/>
                      <a:gd name="T18" fmla="*/ 10 w 32"/>
                      <a:gd name="T19" fmla="*/ 11 h 35"/>
                      <a:gd name="T20" fmla="*/ 11 w 32"/>
                      <a:gd name="T21" fmla="*/ 10 h 35"/>
                      <a:gd name="T22" fmla="*/ 14 w 32"/>
                      <a:gd name="T23" fmla="*/ 8 h 35"/>
                      <a:gd name="T24" fmla="*/ 16 w 32"/>
                      <a:gd name="T25" fmla="*/ 6 h 35"/>
                      <a:gd name="T26" fmla="*/ 19 w 32"/>
                      <a:gd name="T27" fmla="*/ 6 h 35"/>
                      <a:gd name="T28" fmla="*/ 20 w 32"/>
                      <a:gd name="T29" fmla="*/ 5 h 35"/>
                      <a:gd name="T30" fmla="*/ 23 w 32"/>
                      <a:gd name="T31" fmla="*/ 5 h 35"/>
                      <a:gd name="T32" fmla="*/ 26 w 32"/>
                      <a:gd name="T33" fmla="*/ 5 h 35"/>
                      <a:gd name="T34" fmla="*/ 31 w 32"/>
                      <a:gd name="T35" fmla="*/ 5 h 35"/>
                      <a:gd name="T36" fmla="*/ 31 w 32"/>
                      <a:gd name="T37" fmla="*/ 0 h 35"/>
                      <a:gd name="T38" fmla="*/ 26 w 32"/>
                      <a:gd name="T39" fmla="*/ 0 h 35"/>
                      <a:gd name="T40" fmla="*/ 23 w 32"/>
                      <a:gd name="T41" fmla="*/ 0 h 35"/>
                      <a:gd name="T42" fmla="*/ 20 w 32"/>
                      <a:gd name="T43" fmla="*/ 1 h 35"/>
                      <a:gd name="T44" fmla="*/ 17 w 32"/>
                      <a:gd name="T45" fmla="*/ 1 h 35"/>
                      <a:gd name="T46" fmla="*/ 14 w 32"/>
                      <a:gd name="T47" fmla="*/ 3 h 35"/>
                      <a:gd name="T48" fmla="*/ 13 w 32"/>
                      <a:gd name="T49" fmla="*/ 5 h 35"/>
                      <a:gd name="T50" fmla="*/ 10 w 32"/>
                      <a:gd name="T51" fmla="*/ 6 h 35"/>
                      <a:gd name="T52" fmla="*/ 8 w 32"/>
                      <a:gd name="T53" fmla="*/ 8 h 35"/>
                      <a:gd name="T54" fmla="*/ 7 w 32"/>
                      <a:gd name="T55" fmla="*/ 10 h 35"/>
                      <a:gd name="T56" fmla="*/ 4 w 32"/>
                      <a:gd name="T57" fmla="*/ 11 h 35"/>
                      <a:gd name="T58" fmla="*/ 2 w 32"/>
                      <a:gd name="T59" fmla="*/ 15 h 35"/>
                      <a:gd name="T60" fmla="*/ 2 w 32"/>
                      <a:gd name="T61" fmla="*/ 18 h 35"/>
                      <a:gd name="T62" fmla="*/ 1 w 32"/>
                      <a:gd name="T63" fmla="*/ 22 h 35"/>
                      <a:gd name="T64" fmla="*/ 0 w 32"/>
                      <a:gd name="T65" fmla="*/ 25 h 35"/>
                      <a:gd name="T66" fmla="*/ 0 w 32"/>
                      <a:gd name="T67" fmla="*/ 28 h 35"/>
                      <a:gd name="T68" fmla="*/ 0 w 32"/>
                      <a:gd name="T69" fmla="*/ 32 h 35"/>
                      <a:gd name="T70" fmla="*/ 0 w 32"/>
                      <a:gd name="T71" fmla="*/ 32 h 35"/>
                      <a:gd name="T72" fmla="*/ 0 w 32"/>
                      <a:gd name="T73" fmla="*/ 32 h 35"/>
                      <a:gd name="T74" fmla="*/ 0 w 32"/>
                      <a:gd name="T75" fmla="*/ 34 h 35"/>
                      <a:gd name="T76" fmla="*/ 0 w 32"/>
                      <a:gd name="T77" fmla="*/ 34 h 35"/>
                      <a:gd name="T78" fmla="*/ 1 w 32"/>
                      <a:gd name="T79" fmla="*/ 34 h 35"/>
                      <a:gd name="T80" fmla="*/ 2 w 32"/>
                      <a:gd name="T81" fmla="*/ 32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32" h="35">
                        <a:moveTo>
                          <a:pt x="2" y="32"/>
                        </a:moveTo>
                        <a:lnTo>
                          <a:pt x="2" y="32"/>
                        </a:lnTo>
                        <a:lnTo>
                          <a:pt x="2" y="28"/>
                        </a:lnTo>
                        <a:lnTo>
                          <a:pt x="2" y="27"/>
                        </a:lnTo>
                        <a:lnTo>
                          <a:pt x="4" y="23"/>
                        </a:lnTo>
                        <a:lnTo>
                          <a:pt x="5" y="20"/>
                        </a:lnTo>
                        <a:lnTo>
                          <a:pt x="5" y="18"/>
                        </a:lnTo>
                        <a:lnTo>
                          <a:pt x="7" y="15"/>
                        </a:lnTo>
                        <a:lnTo>
                          <a:pt x="8" y="13"/>
                        </a:lnTo>
                        <a:lnTo>
                          <a:pt x="10" y="11"/>
                        </a:lnTo>
                        <a:lnTo>
                          <a:pt x="11" y="10"/>
                        </a:lnTo>
                        <a:lnTo>
                          <a:pt x="14" y="8"/>
                        </a:lnTo>
                        <a:lnTo>
                          <a:pt x="16" y="6"/>
                        </a:lnTo>
                        <a:lnTo>
                          <a:pt x="19" y="6"/>
                        </a:lnTo>
                        <a:lnTo>
                          <a:pt x="20" y="5"/>
                        </a:lnTo>
                        <a:lnTo>
                          <a:pt x="23" y="5"/>
                        </a:lnTo>
                        <a:lnTo>
                          <a:pt x="26" y="5"/>
                        </a:lnTo>
                        <a:lnTo>
                          <a:pt x="31" y="5"/>
                        </a:lnTo>
                        <a:lnTo>
                          <a:pt x="31" y="0"/>
                        </a:lnTo>
                        <a:lnTo>
                          <a:pt x="26" y="0"/>
                        </a:lnTo>
                        <a:lnTo>
                          <a:pt x="23" y="0"/>
                        </a:lnTo>
                        <a:lnTo>
                          <a:pt x="20" y="1"/>
                        </a:lnTo>
                        <a:lnTo>
                          <a:pt x="17" y="1"/>
                        </a:lnTo>
                        <a:lnTo>
                          <a:pt x="14" y="3"/>
                        </a:lnTo>
                        <a:lnTo>
                          <a:pt x="13" y="5"/>
                        </a:lnTo>
                        <a:lnTo>
                          <a:pt x="10" y="6"/>
                        </a:lnTo>
                        <a:lnTo>
                          <a:pt x="8" y="8"/>
                        </a:lnTo>
                        <a:lnTo>
                          <a:pt x="7" y="10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2" y="18"/>
                        </a:lnTo>
                        <a:lnTo>
                          <a:pt x="1" y="22"/>
                        </a:lnTo>
                        <a:lnTo>
                          <a:pt x="0" y="25"/>
                        </a:lnTo>
                        <a:lnTo>
                          <a:pt x="0" y="28"/>
                        </a:lnTo>
                        <a:lnTo>
                          <a:pt x="0" y="32"/>
                        </a:lnTo>
                        <a:lnTo>
                          <a:pt x="0" y="32"/>
                        </a:lnTo>
                        <a:lnTo>
                          <a:pt x="0" y="32"/>
                        </a:lnTo>
                        <a:lnTo>
                          <a:pt x="0" y="34"/>
                        </a:lnTo>
                        <a:lnTo>
                          <a:pt x="0" y="34"/>
                        </a:lnTo>
                        <a:lnTo>
                          <a:pt x="1" y="34"/>
                        </a:lnTo>
                        <a:lnTo>
                          <a:pt x="2" y="3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04" name="Freeform 436">
                    <a:extLst>
                      <a:ext uri="{FF2B5EF4-FFF2-40B4-BE49-F238E27FC236}">
                        <a16:creationId xmlns:a16="http://schemas.microsoft.com/office/drawing/2014/main" id="{4AAB6FC9-EBF6-1F0C-20E7-EE163DBA48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01" y="1620"/>
                    <a:ext cx="57" cy="640"/>
                  </a:xfrm>
                  <a:custGeom>
                    <a:avLst/>
                    <a:gdLst>
                      <a:gd name="T0" fmla="*/ 3 w 57"/>
                      <a:gd name="T1" fmla="*/ 637 h 640"/>
                      <a:gd name="T2" fmla="*/ 3 w 57"/>
                      <a:gd name="T3" fmla="*/ 598 h 640"/>
                      <a:gd name="T4" fmla="*/ 4 w 57"/>
                      <a:gd name="T5" fmla="*/ 559 h 640"/>
                      <a:gd name="T6" fmla="*/ 6 w 57"/>
                      <a:gd name="T7" fmla="*/ 518 h 640"/>
                      <a:gd name="T8" fmla="*/ 6 w 57"/>
                      <a:gd name="T9" fmla="*/ 479 h 640"/>
                      <a:gd name="T10" fmla="*/ 7 w 57"/>
                      <a:gd name="T11" fmla="*/ 438 h 640"/>
                      <a:gd name="T12" fmla="*/ 9 w 57"/>
                      <a:gd name="T13" fmla="*/ 400 h 640"/>
                      <a:gd name="T14" fmla="*/ 12 w 57"/>
                      <a:gd name="T15" fmla="*/ 361 h 640"/>
                      <a:gd name="T16" fmla="*/ 13 w 57"/>
                      <a:gd name="T17" fmla="*/ 320 h 640"/>
                      <a:gd name="T18" fmla="*/ 16 w 57"/>
                      <a:gd name="T19" fmla="*/ 281 h 640"/>
                      <a:gd name="T20" fmla="*/ 19 w 57"/>
                      <a:gd name="T21" fmla="*/ 242 h 640"/>
                      <a:gd name="T22" fmla="*/ 24 w 57"/>
                      <a:gd name="T23" fmla="*/ 201 h 640"/>
                      <a:gd name="T24" fmla="*/ 28 w 57"/>
                      <a:gd name="T25" fmla="*/ 162 h 640"/>
                      <a:gd name="T26" fmla="*/ 34 w 57"/>
                      <a:gd name="T27" fmla="*/ 122 h 640"/>
                      <a:gd name="T28" fmla="*/ 40 w 57"/>
                      <a:gd name="T29" fmla="*/ 81 h 640"/>
                      <a:gd name="T30" fmla="*/ 46 w 57"/>
                      <a:gd name="T31" fmla="*/ 42 h 640"/>
                      <a:gd name="T32" fmla="*/ 56 w 57"/>
                      <a:gd name="T33" fmla="*/ 1 h 640"/>
                      <a:gd name="T34" fmla="*/ 46 w 57"/>
                      <a:gd name="T35" fmla="*/ 20 h 640"/>
                      <a:gd name="T36" fmla="*/ 40 w 57"/>
                      <a:gd name="T37" fmla="*/ 61 h 640"/>
                      <a:gd name="T38" fmla="*/ 34 w 57"/>
                      <a:gd name="T39" fmla="*/ 101 h 640"/>
                      <a:gd name="T40" fmla="*/ 28 w 57"/>
                      <a:gd name="T41" fmla="*/ 142 h 640"/>
                      <a:gd name="T42" fmla="*/ 22 w 57"/>
                      <a:gd name="T43" fmla="*/ 183 h 640"/>
                      <a:gd name="T44" fmla="*/ 19 w 57"/>
                      <a:gd name="T45" fmla="*/ 222 h 640"/>
                      <a:gd name="T46" fmla="*/ 15 w 57"/>
                      <a:gd name="T47" fmla="*/ 261 h 640"/>
                      <a:gd name="T48" fmla="*/ 12 w 57"/>
                      <a:gd name="T49" fmla="*/ 301 h 640"/>
                      <a:gd name="T50" fmla="*/ 9 w 57"/>
                      <a:gd name="T51" fmla="*/ 340 h 640"/>
                      <a:gd name="T52" fmla="*/ 7 w 57"/>
                      <a:gd name="T53" fmla="*/ 379 h 640"/>
                      <a:gd name="T54" fmla="*/ 4 w 57"/>
                      <a:gd name="T55" fmla="*/ 420 h 640"/>
                      <a:gd name="T56" fmla="*/ 3 w 57"/>
                      <a:gd name="T57" fmla="*/ 459 h 640"/>
                      <a:gd name="T58" fmla="*/ 3 w 57"/>
                      <a:gd name="T59" fmla="*/ 498 h 640"/>
                      <a:gd name="T60" fmla="*/ 1 w 57"/>
                      <a:gd name="T61" fmla="*/ 538 h 640"/>
                      <a:gd name="T62" fmla="*/ 0 w 57"/>
                      <a:gd name="T63" fmla="*/ 577 h 640"/>
                      <a:gd name="T64" fmla="*/ 0 w 57"/>
                      <a:gd name="T65" fmla="*/ 618 h 640"/>
                      <a:gd name="T66" fmla="*/ 0 w 57"/>
                      <a:gd name="T67" fmla="*/ 637 h 640"/>
                      <a:gd name="T68" fmla="*/ 0 w 57"/>
                      <a:gd name="T69" fmla="*/ 639 h 640"/>
                      <a:gd name="T70" fmla="*/ 3 w 57"/>
                      <a:gd name="T71" fmla="*/ 639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57" h="640">
                        <a:moveTo>
                          <a:pt x="3" y="637"/>
                        </a:moveTo>
                        <a:lnTo>
                          <a:pt x="3" y="637"/>
                        </a:lnTo>
                        <a:lnTo>
                          <a:pt x="3" y="618"/>
                        </a:lnTo>
                        <a:lnTo>
                          <a:pt x="3" y="598"/>
                        </a:lnTo>
                        <a:lnTo>
                          <a:pt x="3" y="577"/>
                        </a:lnTo>
                        <a:lnTo>
                          <a:pt x="4" y="559"/>
                        </a:lnTo>
                        <a:lnTo>
                          <a:pt x="4" y="538"/>
                        </a:lnTo>
                        <a:lnTo>
                          <a:pt x="6" y="518"/>
                        </a:lnTo>
                        <a:lnTo>
                          <a:pt x="6" y="498"/>
                        </a:lnTo>
                        <a:lnTo>
                          <a:pt x="6" y="479"/>
                        </a:lnTo>
                        <a:lnTo>
                          <a:pt x="7" y="459"/>
                        </a:lnTo>
                        <a:lnTo>
                          <a:pt x="7" y="438"/>
                        </a:lnTo>
                        <a:lnTo>
                          <a:pt x="9" y="420"/>
                        </a:lnTo>
                        <a:lnTo>
                          <a:pt x="9" y="400"/>
                        </a:lnTo>
                        <a:lnTo>
                          <a:pt x="10" y="381"/>
                        </a:lnTo>
                        <a:lnTo>
                          <a:pt x="12" y="361"/>
                        </a:lnTo>
                        <a:lnTo>
                          <a:pt x="12" y="340"/>
                        </a:lnTo>
                        <a:lnTo>
                          <a:pt x="13" y="320"/>
                        </a:lnTo>
                        <a:lnTo>
                          <a:pt x="15" y="301"/>
                        </a:lnTo>
                        <a:lnTo>
                          <a:pt x="16" y="281"/>
                        </a:lnTo>
                        <a:lnTo>
                          <a:pt x="19" y="261"/>
                        </a:lnTo>
                        <a:lnTo>
                          <a:pt x="19" y="242"/>
                        </a:lnTo>
                        <a:lnTo>
                          <a:pt x="22" y="222"/>
                        </a:lnTo>
                        <a:lnTo>
                          <a:pt x="24" y="201"/>
                        </a:lnTo>
                        <a:lnTo>
                          <a:pt x="27" y="183"/>
                        </a:lnTo>
                        <a:lnTo>
                          <a:pt x="28" y="162"/>
                        </a:lnTo>
                        <a:lnTo>
                          <a:pt x="31" y="142"/>
                        </a:lnTo>
                        <a:lnTo>
                          <a:pt x="34" y="122"/>
                        </a:lnTo>
                        <a:lnTo>
                          <a:pt x="37" y="101"/>
                        </a:lnTo>
                        <a:lnTo>
                          <a:pt x="40" y="81"/>
                        </a:lnTo>
                        <a:lnTo>
                          <a:pt x="43" y="62"/>
                        </a:lnTo>
                        <a:lnTo>
                          <a:pt x="46" y="42"/>
                        </a:lnTo>
                        <a:lnTo>
                          <a:pt x="51" y="22"/>
                        </a:lnTo>
                        <a:lnTo>
                          <a:pt x="56" y="1"/>
                        </a:lnTo>
                        <a:lnTo>
                          <a:pt x="51" y="0"/>
                        </a:lnTo>
                        <a:lnTo>
                          <a:pt x="46" y="20"/>
                        </a:lnTo>
                        <a:lnTo>
                          <a:pt x="43" y="40"/>
                        </a:lnTo>
                        <a:lnTo>
                          <a:pt x="40" y="61"/>
                        </a:lnTo>
                        <a:lnTo>
                          <a:pt x="37" y="81"/>
                        </a:lnTo>
                        <a:lnTo>
                          <a:pt x="34" y="101"/>
                        </a:lnTo>
                        <a:lnTo>
                          <a:pt x="31" y="122"/>
                        </a:lnTo>
                        <a:lnTo>
                          <a:pt x="28" y="142"/>
                        </a:lnTo>
                        <a:lnTo>
                          <a:pt x="25" y="162"/>
                        </a:lnTo>
                        <a:lnTo>
                          <a:pt x="22" y="183"/>
                        </a:lnTo>
                        <a:lnTo>
                          <a:pt x="21" y="201"/>
                        </a:lnTo>
                        <a:lnTo>
                          <a:pt x="19" y="222"/>
                        </a:lnTo>
                        <a:lnTo>
                          <a:pt x="16" y="242"/>
                        </a:lnTo>
                        <a:lnTo>
                          <a:pt x="15" y="261"/>
                        </a:lnTo>
                        <a:lnTo>
                          <a:pt x="13" y="281"/>
                        </a:lnTo>
                        <a:lnTo>
                          <a:pt x="12" y="301"/>
                        </a:lnTo>
                        <a:lnTo>
                          <a:pt x="10" y="320"/>
                        </a:lnTo>
                        <a:lnTo>
                          <a:pt x="9" y="340"/>
                        </a:lnTo>
                        <a:lnTo>
                          <a:pt x="7" y="361"/>
                        </a:lnTo>
                        <a:lnTo>
                          <a:pt x="7" y="379"/>
                        </a:lnTo>
                        <a:lnTo>
                          <a:pt x="6" y="400"/>
                        </a:lnTo>
                        <a:lnTo>
                          <a:pt x="4" y="420"/>
                        </a:lnTo>
                        <a:lnTo>
                          <a:pt x="4" y="438"/>
                        </a:lnTo>
                        <a:lnTo>
                          <a:pt x="3" y="459"/>
                        </a:lnTo>
                        <a:lnTo>
                          <a:pt x="3" y="479"/>
                        </a:lnTo>
                        <a:lnTo>
                          <a:pt x="3" y="498"/>
                        </a:lnTo>
                        <a:lnTo>
                          <a:pt x="1" y="518"/>
                        </a:lnTo>
                        <a:lnTo>
                          <a:pt x="1" y="538"/>
                        </a:lnTo>
                        <a:lnTo>
                          <a:pt x="1" y="559"/>
                        </a:lnTo>
                        <a:lnTo>
                          <a:pt x="0" y="577"/>
                        </a:lnTo>
                        <a:lnTo>
                          <a:pt x="0" y="598"/>
                        </a:lnTo>
                        <a:lnTo>
                          <a:pt x="0" y="618"/>
                        </a:lnTo>
                        <a:lnTo>
                          <a:pt x="0" y="637"/>
                        </a:lnTo>
                        <a:lnTo>
                          <a:pt x="0" y="637"/>
                        </a:lnTo>
                        <a:lnTo>
                          <a:pt x="0" y="637"/>
                        </a:lnTo>
                        <a:lnTo>
                          <a:pt x="0" y="639"/>
                        </a:lnTo>
                        <a:lnTo>
                          <a:pt x="1" y="639"/>
                        </a:lnTo>
                        <a:lnTo>
                          <a:pt x="3" y="639"/>
                        </a:lnTo>
                        <a:lnTo>
                          <a:pt x="3" y="637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05" name="Freeform 437">
                    <a:extLst>
                      <a:ext uri="{FF2B5EF4-FFF2-40B4-BE49-F238E27FC236}">
                        <a16:creationId xmlns:a16="http://schemas.microsoft.com/office/drawing/2014/main" id="{ECE0A935-2AE7-4CA1-0746-BDCC509F1A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91" y="2259"/>
                    <a:ext cx="31" cy="37"/>
                  </a:xfrm>
                  <a:custGeom>
                    <a:avLst/>
                    <a:gdLst>
                      <a:gd name="T0" fmla="*/ 28 w 31"/>
                      <a:gd name="T1" fmla="*/ 32 h 37"/>
                      <a:gd name="T2" fmla="*/ 28 w 31"/>
                      <a:gd name="T3" fmla="*/ 32 h 37"/>
                      <a:gd name="T4" fmla="*/ 25 w 31"/>
                      <a:gd name="T5" fmla="*/ 29 h 37"/>
                      <a:gd name="T6" fmla="*/ 22 w 31"/>
                      <a:gd name="T7" fmla="*/ 29 h 37"/>
                      <a:gd name="T8" fmla="*/ 19 w 31"/>
                      <a:gd name="T9" fmla="*/ 25 h 37"/>
                      <a:gd name="T10" fmla="*/ 18 w 31"/>
                      <a:gd name="T11" fmla="*/ 25 h 37"/>
                      <a:gd name="T12" fmla="*/ 15 w 31"/>
                      <a:gd name="T13" fmla="*/ 22 h 37"/>
                      <a:gd name="T14" fmla="*/ 13 w 31"/>
                      <a:gd name="T15" fmla="*/ 20 h 37"/>
                      <a:gd name="T16" fmla="*/ 12 w 31"/>
                      <a:gd name="T17" fmla="*/ 18 h 37"/>
                      <a:gd name="T18" fmla="*/ 9 w 31"/>
                      <a:gd name="T19" fmla="*/ 17 h 37"/>
                      <a:gd name="T20" fmla="*/ 9 w 31"/>
                      <a:gd name="T21" fmla="*/ 15 h 37"/>
                      <a:gd name="T22" fmla="*/ 7 w 31"/>
                      <a:gd name="T23" fmla="*/ 13 h 37"/>
                      <a:gd name="T24" fmla="*/ 7 w 31"/>
                      <a:gd name="T25" fmla="*/ 12 h 37"/>
                      <a:gd name="T26" fmla="*/ 6 w 31"/>
                      <a:gd name="T27" fmla="*/ 8 h 37"/>
                      <a:gd name="T28" fmla="*/ 4 w 31"/>
                      <a:gd name="T29" fmla="*/ 6 h 37"/>
                      <a:gd name="T30" fmla="*/ 4 w 31"/>
                      <a:gd name="T31" fmla="*/ 5 h 37"/>
                      <a:gd name="T32" fmla="*/ 4 w 31"/>
                      <a:gd name="T33" fmla="*/ 1 h 37"/>
                      <a:gd name="T34" fmla="*/ 4 w 31"/>
                      <a:gd name="T35" fmla="*/ 0 h 37"/>
                      <a:gd name="T36" fmla="*/ 0 w 31"/>
                      <a:gd name="T37" fmla="*/ 0 h 37"/>
                      <a:gd name="T38" fmla="*/ 0 w 31"/>
                      <a:gd name="T39" fmla="*/ 1 h 37"/>
                      <a:gd name="T40" fmla="*/ 0 w 31"/>
                      <a:gd name="T41" fmla="*/ 5 h 37"/>
                      <a:gd name="T42" fmla="*/ 0 w 31"/>
                      <a:gd name="T43" fmla="*/ 8 h 37"/>
                      <a:gd name="T44" fmla="*/ 1 w 31"/>
                      <a:gd name="T45" fmla="*/ 10 h 37"/>
                      <a:gd name="T46" fmla="*/ 3 w 31"/>
                      <a:gd name="T47" fmla="*/ 13 h 37"/>
                      <a:gd name="T48" fmla="*/ 3 w 31"/>
                      <a:gd name="T49" fmla="*/ 15 h 37"/>
                      <a:gd name="T50" fmla="*/ 4 w 31"/>
                      <a:gd name="T51" fmla="*/ 17 h 37"/>
                      <a:gd name="T52" fmla="*/ 6 w 31"/>
                      <a:gd name="T53" fmla="*/ 18 h 37"/>
                      <a:gd name="T54" fmla="*/ 7 w 31"/>
                      <a:gd name="T55" fmla="*/ 20 h 37"/>
                      <a:gd name="T56" fmla="*/ 9 w 31"/>
                      <a:gd name="T57" fmla="*/ 24 h 37"/>
                      <a:gd name="T58" fmla="*/ 12 w 31"/>
                      <a:gd name="T59" fmla="*/ 25 h 37"/>
                      <a:gd name="T60" fmla="*/ 13 w 31"/>
                      <a:gd name="T61" fmla="*/ 27 h 37"/>
                      <a:gd name="T62" fmla="*/ 16 w 31"/>
                      <a:gd name="T63" fmla="*/ 29 h 37"/>
                      <a:gd name="T64" fmla="*/ 19 w 31"/>
                      <a:gd name="T65" fmla="*/ 30 h 37"/>
                      <a:gd name="T66" fmla="*/ 22 w 31"/>
                      <a:gd name="T67" fmla="*/ 32 h 37"/>
                      <a:gd name="T68" fmla="*/ 25 w 31"/>
                      <a:gd name="T69" fmla="*/ 34 h 37"/>
                      <a:gd name="T70" fmla="*/ 25 w 31"/>
                      <a:gd name="T71" fmla="*/ 36 h 37"/>
                      <a:gd name="T72" fmla="*/ 25 w 31"/>
                      <a:gd name="T73" fmla="*/ 34 h 37"/>
                      <a:gd name="T74" fmla="*/ 27 w 31"/>
                      <a:gd name="T75" fmla="*/ 36 h 37"/>
                      <a:gd name="T76" fmla="*/ 28 w 31"/>
                      <a:gd name="T77" fmla="*/ 34 h 37"/>
                      <a:gd name="T78" fmla="*/ 30 w 31"/>
                      <a:gd name="T79" fmla="*/ 32 h 37"/>
                      <a:gd name="T80" fmla="*/ 28 w 31"/>
                      <a:gd name="T81" fmla="*/ 32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31" h="37">
                        <a:moveTo>
                          <a:pt x="28" y="32"/>
                        </a:moveTo>
                        <a:lnTo>
                          <a:pt x="28" y="32"/>
                        </a:lnTo>
                        <a:lnTo>
                          <a:pt x="25" y="29"/>
                        </a:lnTo>
                        <a:lnTo>
                          <a:pt x="22" y="29"/>
                        </a:lnTo>
                        <a:lnTo>
                          <a:pt x="19" y="25"/>
                        </a:lnTo>
                        <a:lnTo>
                          <a:pt x="18" y="25"/>
                        </a:lnTo>
                        <a:lnTo>
                          <a:pt x="15" y="22"/>
                        </a:lnTo>
                        <a:lnTo>
                          <a:pt x="13" y="20"/>
                        </a:lnTo>
                        <a:lnTo>
                          <a:pt x="12" y="18"/>
                        </a:lnTo>
                        <a:lnTo>
                          <a:pt x="9" y="17"/>
                        </a:lnTo>
                        <a:lnTo>
                          <a:pt x="9" y="15"/>
                        </a:lnTo>
                        <a:lnTo>
                          <a:pt x="7" y="13"/>
                        </a:lnTo>
                        <a:lnTo>
                          <a:pt x="7" y="12"/>
                        </a:lnTo>
                        <a:lnTo>
                          <a:pt x="6" y="8"/>
                        </a:lnTo>
                        <a:lnTo>
                          <a:pt x="4" y="6"/>
                        </a:lnTo>
                        <a:lnTo>
                          <a:pt x="4" y="5"/>
                        </a:ln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5"/>
                        </a:lnTo>
                        <a:lnTo>
                          <a:pt x="0" y="8"/>
                        </a:lnTo>
                        <a:lnTo>
                          <a:pt x="1" y="10"/>
                        </a:lnTo>
                        <a:lnTo>
                          <a:pt x="3" y="13"/>
                        </a:lnTo>
                        <a:lnTo>
                          <a:pt x="3" y="15"/>
                        </a:lnTo>
                        <a:lnTo>
                          <a:pt x="4" y="17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9" y="24"/>
                        </a:lnTo>
                        <a:lnTo>
                          <a:pt x="12" y="25"/>
                        </a:lnTo>
                        <a:lnTo>
                          <a:pt x="13" y="27"/>
                        </a:lnTo>
                        <a:lnTo>
                          <a:pt x="16" y="29"/>
                        </a:lnTo>
                        <a:lnTo>
                          <a:pt x="19" y="30"/>
                        </a:lnTo>
                        <a:lnTo>
                          <a:pt x="22" y="32"/>
                        </a:lnTo>
                        <a:lnTo>
                          <a:pt x="25" y="34"/>
                        </a:lnTo>
                        <a:lnTo>
                          <a:pt x="25" y="36"/>
                        </a:lnTo>
                        <a:lnTo>
                          <a:pt x="25" y="34"/>
                        </a:lnTo>
                        <a:lnTo>
                          <a:pt x="27" y="36"/>
                        </a:lnTo>
                        <a:lnTo>
                          <a:pt x="28" y="34"/>
                        </a:lnTo>
                        <a:lnTo>
                          <a:pt x="30" y="32"/>
                        </a:lnTo>
                        <a:lnTo>
                          <a:pt x="28" y="3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06" name="Freeform 438">
                    <a:extLst>
                      <a:ext uri="{FF2B5EF4-FFF2-40B4-BE49-F238E27FC236}">
                        <a16:creationId xmlns:a16="http://schemas.microsoft.com/office/drawing/2014/main" id="{398CD4BF-9C29-ED9B-02E4-8523A0089F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19" y="2290"/>
                    <a:ext cx="69" cy="52"/>
                  </a:xfrm>
                  <a:custGeom>
                    <a:avLst/>
                    <a:gdLst>
                      <a:gd name="T0" fmla="*/ 66 w 69"/>
                      <a:gd name="T1" fmla="*/ 47 h 52"/>
                      <a:gd name="T2" fmla="*/ 66 w 69"/>
                      <a:gd name="T3" fmla="*/ 47 h 52"/>
                      <a:gd name="T4" fmla="*/ 1 w 69"/>
                      <a:gd name="T5" fmla="*/ 0 h 52"/>
                      <a:gd name="T6" fmla="*/ 0 w 69"/>
                      <a:gd name="T7" fmla="*/ 3 h 52"/>
                      <a:gd name="T8" fmla="*/ 64 w 69"/>
                      <a:gd name="T9" fmla="*/ 51 h 52"/>
                      <a:gd name="T10" fmla="*/ 64 w 69"/>
                      <a:gd name="T11" fmla="*/ 51 h 52"/>
                      <a:gd name="T12" fmla="*/ 64 w 69"/>
                      <a:gd name="T13" fmla="*/ 51 h 52"/>
                      <a:gd name="T14" fmla="*/ 66 w 69"/>
                      <a:gd name="T15" fmla="*/ 51 h 52"/>
                      <a:gd name="T16" fmla="*/ 68 w 69"/>
                      <a:gd name="T17" fmla="*/ 51 h 52"/>
                      <a:gd name="T18" fmla="*/ 68 w 69"/>
                      <a:gd name="T19" fmla="*/ 49 h 52"/>
                      <a:gd name="T20" fmla="*/ 66 w 69"/>
                      <a:gd name="T21" fmla="*/ 47 h 52"/>
                      <a:gd name="T22" fmla="*/ 66 w 69"/>
                      <a:gd name="T23" fmla="*/ 47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9" h="52">
                        <a:moveTo>
                          <a:pt x="66" y="47"/>
                        </a:moveTo>
                        <a:lnTo>
                          <a:pt x="66" y="47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64" y="51"/>
                        </a:lnTo>
                        <a:lnTo>
                          <a:pt x="64" y="51"/>
                        </a:lnTo>
                        <a:lnTo>
                          <a:pt x="64" y="51"/>
                        </a:lnTo>
                        <a:lnTo>
                          <a:pt x="66" y="51"/>
                        </a:lnTo>
                        <a:lnTo>
                          <a:pt x="68" y="51"/>
                        </a:lnTo>
                        <a:lnTo>
                          <a:pt x="68" y="49"/>
                        </a:lnTo>
                        <a:lnTo>
                          <a:pt x="66" y="47"/>
                        </a:lnTo>
                        <a:lnTo>
                          <a:pt x="66" y="47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07" name="Freeform 439">
                    <a:extLst>
                      <a:ext uri="{FF2B5EF4-FFF2-40B4-BE49-F238E27FC236}">
                        <a16:creationId xmlns:a16="http://schemas.microsoft.com/office/drawing/2014/main" id="{52003BD5-A997-BDD6-7CA7-6468A2C411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5" y="2334"/>
                    <a:ext cx="202" cy="35"/>
                  </a:xfrm>
                  <a:custGeom>
                    <a:avLst/>
                    <a:gdLst>
                      <a:gd name="T0" fmla="*/ 199 w 202"/>
                      <a:gd name="T1" fmla="*/ 30 h 35"/>
                      <a:gd name="T2" fmla="*/ 197 w 202"/>
                      <a:gd name="T3" fmla="*/ 30 h 35"/>
                      <a:gd name="T4" fmla="*/ 0 w 202"/>
                      <a:gd name="T5" fmla="*/ 0 h 35"/>
                      <a:gd name="T6" fmla="*/ 0 w 202"/>
                      <a:gd name="T7" fmla="*/ 5 h 35"/>
                      <a:gd name="T8" fmla="*/ 197 w 202"/>
                      <a:gd name="T9" fmla="*/ 34 h 35"/>
                      <a:gd name="T10" fmla="*/ 196 w 202"/>
                      <a:gd name="T11" fmla="*/ 34 h 35"/>
                      <a:gd name="T12" fmla="*/ 197 w 202"/>
                      <a:gd name="T13" fmla="*/ 34 h 35"/>
                      <a:gd name="T14" fmla="*/ 199 w 202"/>
                      <a:gd name="T15" fmla="*/ 34 h 35"/>
                      <a:gd name="T16" fmla="*/ 201 w 202"/>
                      <a:gd name="T17" fmla="*/ 32 h 35"/>
                      <a:gd name="T18" fmla="*/ 199 w 202"/>
                      <a:gd name="T19" fmla="*/ 30 h 35"/>
                      <a:gd name="T20" fmla="*/ 197 w 202"/>
                      <a:gd name="T21" fmla="*/ 30 h 35"/>
                      <a:gd name="T22" fmla="*/ 199 w 202"/>
                      <a:gd name="T23" fmla="*/ 3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2" h="35">
                        <a:moveTo>
                          <a:pt x="199" y="30"/>
                        </a:moveTo>
                        <a:lnTo>
                          <a:pt x="197" y="3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lnTo>
                          <a:pt x="197" y="34"/>
                        </a:lnTo>
                        <a:lnTo>
                          <a:pt x="196" y="34"/>
                        </a:lnTo>
                        <a:lnTo>
                          <a:pt x="197" y="34"/>
                        </a:lnTo>
                        <a:lnTo>
                          <a:pt x="199" y="34"/>
                        </a:lnTo>
                        <a:lnTo>
                          <a:pt x="201" y="32"/>
                        </a:lnTo>
                        <a:lnTo>
                          <a:pt x="199" y="30"/>
                        </a:lnTo>
                        <a:lnTo>
                          <a:pt x="197" y="30"/>
                        </a:lnTo>
                        <a:lnTo>
                          <a:pt x="199" y="3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08" name="Freeform 440">
                    <a:extLst>
                      <a:ext uri="{FF2B5EF4-FFF2-40B4-BE49-F238E27FC236}">
                        <a16:creationId xmlns:a16="http://schemas.microsoft.com/office/drawing/2014/main" id="{36972F22-F26E-1E60-5D68-08A6C4640C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79" y="2361"/>
                    <a:ext cx="57" cy="52"/>
                  </a:xfrm>
                  <a:custGeom>
                    <a:avLst/>
                    <a:gdLst>
                      <a:gd name="T0" fmla="*/ 54 w 57"/>
                      <a:gd name="T1" fmla="*/ 51 h 52"/>
                      <a:gd name="T2" fmla="*/ 56 w 57"/>
                      <a:gd name="T3" fmla="*/ 47 h 52"/>
                      <a:gd name="T4" fmla="*/ 51 w 57"/>
                      <a:gd name="T5" fmla="*/ 45 h 52"/>
                      <a:gd name="T6" fmla="*/ 48 w 57"/>
                      <a:gd name="T7" fmla="*/ 44 h 52"/>
                      <a:gd name="T8" fmla="*/ 45 w 57"/>
                      <a:gd name="T9" fmla="*/ 40 h 52"/>
                      <a:gd name="T10" fmla="*/ 40 w 57"/>
                      <a:gd name="T11" fmla="*/ 37 h 52"/>
                      <a:gd name="T12" fmla="*/ 37 w 57"/>
                      <a:gd name="T13" fmla="*/ 34 h 52"/>
                      <a:gd name="T14" fmla="*/ 34 w 57"/>
                      <a:gd name="T15" fmla="*/ 32 h 52"/>
                      <a:gd name="T16" fmla="*/ 30 w 57"/>
                      <a:gd name="T17" fmla="*/ 28 h 52"/>
                      <a:gd name="T18" fmla="*/ 27 w 57"/>
                      <a:gd name="T19" fmla="*/ 25 h 52"/>
                      <a:gd name="T20" fmla="*/ 22 w 57"/>
                      <a:gd name="T21" fmla="*/ 22 h 52"/>
                      <a:gd name="T22" fmla="*/ 19 w 57"/>
                      <a:gd name="T23" fmla="*/ 18 h 52"/>
                      <a:gd name="T24" fmla="*/ 16 w 57"/>
                      <a:gd name="T25" fmla="*/ 17 h 52"/>
                      <a:gd name="T26" fmla="*/ 13 w 57"/>
                      <a:gd name="T27" fmla="*/ 13 h 52"/>
                      <a:gd name="T28" fmla="*/ 10 w 57"/>
                      <a:gd name="T29" fmla="*/ 10 h 52"/>
                      <a:gd name="T30" fmla="*/ 7 w 57"/>
                      <a:gd name="T31" fmla="*/ 6 h 52"/>
                      <a:gd name="T32" fmla="*/ 6 w 57"/>
                      <a:gd name="T33" fmla="*/ 3 h 52"/>
                      <a:gd name="T34" fmla="*/ 3 w 57"/>
                      <a:gd name="T35" fmla="*/ 0 h 52"/>
                      <a:gd name="T36" fmla="*/ 0 w 57"/>
                      <a:gd name="T37" fmla="*/ 1 h 52"/>
                      <a:gd name="T38" fmla="*/ 3 w 57"/>
                      <a:gd name="T39" fmla="*/ 5 h 52"/>
                      <a:gd name="T40" fmla="*/ 6 w 57"/>
                      <a:gd name="T41" fmla="*/ 8 h 52"/>
                      <a:gd name="T42" fmla="*/ 7 w 57"/>
                      <a:gd name="T43" fmla="*/ 11 h 52"/>
                      <a:gd name="T44" fmla="*/ 12 w 57"/>
                      <a:gd name="T45" fmla="*/ 15 h 52"/>
                      <a:gd name="T46" fmla="*/ 15 w 57"/>
                      <a:gd name="T47" fmla="*/ 18 h 52"/>
                      <a:gd name="T48" fmla="*/ 18 w 57"/>
                      <a:gd name="T49" fmla="*/ 22 h 52"/>
                      <a:gd name="T50" fmla="*/ 21 w 57"/>
                      <a:gd name="T51" fmla="*/ 25 h 52"/>
                      <a:gd name="T52" fmla="*/ 24 w 57"/>
                      <a:gd name="T53" fmla="*/ 28 h 52"/>
                      <a:gd name="T54" fmla="*/ 28 w 57"/>
                      <a:gd name="T55" fmla="*/ 32 h 52"/>
                      <a:gd name="T56" fmla="*/ 31 w 57"/>
                      <a:gd name="T57" fmla="*/ 34 h 52"/>
                      <a:gd name="T58" fmla="*/ 34 w 57"/>
                      <a:gd name="T59" fmla="*/ 37 h 52"/>
                      <a:gd name="T60" fmla="*/ 39 w 57"/>
                      <a:gd name="T61" fmla="*/ 40 h 52"/>
                      <a:gd name="T62" fmla="*/ 42 w 57"/>
                      <a:gd name="T63" fmla="*/ 44 h 52"/>
                      <a:gd name="T64" fmla="*/ 46 w 57"/>
                      <a:gd name="T65" fmla="*/ 45 h 52"/>
                      <a:gd name="T66" fmla="*/ 49 w 57"/>
                      <a:gd name="T67" fmla="*/ 49 h 52"/>
                      <a:gd name="T68" fmla="*/ 54 w 57"/>
                      <a:gd name="T69" fmla="*/ 51 h 52"/>
                      <a:gd name="T70" fmla="*/ 56 w 57"/>
                      <a:gd name="T71" fmla="*/ 47 h 52"/>
                      <a:gd name="T72" fmla="*/ 54 w 57"/>
                      <a:gd name="T73" fmla="*/ 51 h 52"/>
                      <a:gd name="T74" fmla="*/ 56 w 57"/>
                      <a:gd name="T75" fmla="*/ 51 h 52"/>
                      <a:gd name="T76" fmla="*/ 56 w 57"/>
                      <a:gd name="T77" fmla="*/ 51 h 52"/>
                      <a:gd name="T78" fmla="*/ 56 w 57"/>
                      <a:gd name="T79" fmla="*/ 49 h 52"/>
                      <a:gd name="T80" fmla="*/ 56 w 57"/>
                      <a:gd name="T81" fmla="*/ 47 h 52"/>
                      <a:gd name="T82" fmla="*/ 54 w 57"/>
                      <a:gd name="T83" fmla="*/ 51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57" h="52">
                        <a:moveTo>
                          <a:pt x="54" y="51"/>
                        </a:moveTo>
                        <a:lnTo>
                          <a:pt x="56" y="47"/>
                        </a:lnTo>
                        <a:lnTo>
                          <a:pt x="51" y="45"/>
                        </a:lnTo>
                        <a:lnTo>
                          <a:pt x="48" y="44"/>
                        </a:lnTo>
                        <a:lnTo>
                          <a:pt x="45" y="40"/>
                        </a:lnTo>
                        <a:lnTo>
                          <a:pt x="40" y="37"/>
                        </a:lnTo>
                        <a:lnTo>
                          <a:pt x="37" y="34"/>
                        </a:lnTo>
                        <a:lnTo>
                          <a:pt x="34" y="32"/>
                        </a:lnTo>
                        <a:lnTo>
                          <a:pt x="30" y="28"/>
                        </a:lnTo>
                        <a:lnTo>
                          <a:pt x="27" y="25"/>
                        </a:lnTo>
                        <a:lnTo>
                          <a:pt x="22" y="22"/>
                        </a:lnTo>
                        <a:lnTo>
                          <a:pt x="19" y="18"/>
                        </a:lnTo>
                        <a:lnTo>
                          <a:pt x="16" y="17"/>
                        </a:lnTo>
                        <a:lnTo>
                          <a:pt x="13" y="13"/>
                        </a:lnTo>
                        <a:lnTo>
                          <a:pt x="10" y="10"/>
                        </a:lnTo>
                        <a:lnTo>
                          <a:pt x="7" y="6"/>
                        </a:lnTo>
                        <a:lnTo>
                          <a:pt x="6" y="3"/>
                        </a:ln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3" y="5"/>
                        </a:lnTo>
                        <a:lnTo>
                          <a:pt x="6" y="8"/>
                        </a:lnTo>
                        <a:lnTo>
                          <a:pt x="7" y="11"/>
                        </a:lnTo>
                        <a:lnTo>
                          <a:pt x="12" y="15"/>
                        </a:lnTo>
                        <a:lnTo>
                          <a:pt x="15" y="18"/>
                        </a:lnTo>
                        <a:lnTo>
                          <a:pt x="18" y="22"/>
                        </a:lnTo>
                        <a:lnTo>
                          <a:pt x="21" y="25"/>
                        </a:lnTo>
                        <a:lnTo>
                          <a:pt x="24" y="28"/>
                        </a:lnTo>
                        <a:lnTo>
                          <a:pt x="28" y="32"/>
                        </a:lnTo>
                        <a:lnTo>
                          <a:pt x="31" y="34"/>
                        </a:lnTo>
                        <a:lnTo>
                          <a:pt x="34" y="37"/>
                        </a:lnTo>
                        <a:lnTo>
                          <a:pt x="39" y="40"/>
                        </a:lnTo>
                        <a:lnTo>
                          <a:pt x="42" y="44"/>
                        </a:lnTo>
                        <a:lnTo>
                          <a:pt x="46" y="45"/>
                        </a:lnTo>
                        <a:lnTo>
                          <a:pt x="49" y="49"/>
                        </a:lnTo>
                        <a:lnTo>
                          <a:pt x="54" y="51"/>
                        </a:lnTo>
                        <a:lnTo>
                          <a:pt x="56" y="47"/>
                        </a:lnTo>
                        <a:lnTo>
                          <a:pt x="54" y="51"/>
                        </a:lnTo>
                        <a:lnTo>
                          <a:pt x="56" y="51"/>
                        </a:lnTo>
                        <a:lnTo>
                          <a:pt x="56" y="51"/>
                        </a:lnTo>
                        <a:lnTo>
                          <a:pt x="56" y="49"/>
                        </a:lnTo>
                        <a:lnTo>
                          <a:pt x="56" y="47"/>
                        </a:lnTo>
                        <a:lnTo>
                          <a:pt x="54" y="5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09" name="Freeform 441">
                    <a:extLst>
                      <a:ext uri="{FF2B5EF4-FFF2-40B4-BE49-F238E27FC236}">
                        <a16:creationId xmlns:a16="http://schemas.microsoft.com/office/drawing/2014/main" id="{38C1E5EB-F6B2-114C-3771-D338F57829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69" y="2400"/>
                    <a:ext cx="66" cy="33"/>
                  </a:xfrm>
                  <a:custGeom>
                    <a:avLst/>
                    <a:gdLst>
                      <a:gd name="T0" fmla="*/ 3 w 66"/>
                      <a:gd name="T1" fmla="*/ 10 h 33"/>
                      <a:gd name="T2" fmla="*/ 1 w 66"/>
                      <a:gd name="T3" fmla="*/ 10 h 33"/>
                      <a:gd name="T4" fmla="*/ 65 w 66"/>
                      <a:gd name="T5" fmla="*/ 32 h 33"/>
                      <a:gd name="T6" fmla="*/ 65 w 66"/>
                      <a:gd name="T7" fmla="*/ 20 h 33"/>
                      <a:gd name="T8" fmla="*/ 3 w 66"/>
                      <a:gd name="T9" fmla="*/ 0 h 33"/>
                      <a:gd name="T10" fmla="*/ 1 w 66"/>
                      <a:gd name="T11" fmla="*/ 0 h 33"/>
                      <a:gd name="T12" fmla="*/ 3 w 66"/>
                      <a:gd name="T13" fmla="*/ 0 h 33"/>
                      <a:gd name="T14" fmla="*/ 1 w 66"/>
                      <a:gd name="T15" fmla="*/ 3 h 33"/>
                      <a:gd name="T16" fmla="*/ 0 w 66"/>
                      <a:gd name="T17" fmla="*/ 5 h 33"/>
                      <a:gd name="T18" fmla="*/ 0 w 66"/>
                      <a:gd name="T19" fmla="*/ 8 h 33"/>
                      <a:gd name="T20" fmla="*/ 1 w 66"/>
                      <a:gd name="T21" fmla="*/ 10 h 33"/>
                      <a:gd name="T22" fmla="*/ 3 w 66"/>
                      <a:gd name="T23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66" h="33">
                        <a:moveTo>
                          <a:pt x="3" y="10"/>
                        </a:moveTo>
                        <a:lnTo>
                          <a:pt x="1" y="10"/>
                        </a:lnTo>
                        <a:lnTo>
                          <a:pt x="65" y="32"/>
                        </a:lnTo>
                        <a:lnTo>
                          <a:pt x="65" y="20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1" y="3"/>
                        </a:lnTo>
                        <a:lnTo>
                          <a:pt x="0" y="5"/>
                        </a:lnTo>
                        <a:lnTo>
                          <a:pt x="0" y="8"/>
                        </a:lnTo>
                        <a:lnTo>
                          <a:pt x="1" y="10"/>
                        </a:lnTo>
                        <a:lnTo>
                          <a:pt x="3" y="1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10" name="Freeform 442">
                    <a:extLst>
                      <a:ext uri="{FF2B5EF4-FFF2-40B4-BE49-F238E27FC236}">
                        <a16:creationId xmlns:a16="http://schemas.microsoft.com/office/drawing/2014/main" id="{C4E3F817-021B-C129-935A-50BA1A0FFE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18" y="2402"/>
                    <a:ext cx="155" cy="84"/>
                  </a:xfrm>
                  <a:custGeom>
                    <a:avLst/>
                    <a:gdLst>
                      <a:gd name="T0" fmla="*/ 3 w 155"/>
                      <a:gd name="T1" fmla="*/ 81 h 84"/>
                      <a:gd name="T2" fmla="*/ 3 w 155"/>
                      <a:gd name="T3" fmla="*/ 83 h 84"/>
                      <a:gd name="T4" fmla="*/ 154 w 155"/>
                      <a:gd name="T5" fmla="*/ 3 h 84"/>
                      <a:gd name="T6" fmla="*/ 152 w 155"/>
                      <a:gd name="T7" fmla="*/ 0 h 84"/>
                      <a:gd name="T8" fmla="*/ 1 w 155"/>
                      <a:gd name="T9" fmla="*/ 79 h 84"/>
                      <a:gd name="T10" fmla="*/ 0 w 155"/>
                      <a:gd name="T11" fmla="*/ 81 h 84"/>
                      <a:gd name="T12" fmla="*/ 1 w 155"/>
                      <a:gd name="T13" fmla="*/ 79 h 84"/>
                      <a:gd name="T14" fmla="*/ 0 w 155"/>
                      <a:gd name="T15" fmla="*/ 81 h 84"/>
                      <a:gd name="T16" fmla="*/ 0 w 155"/>
                      <a:gd name="T17" fmla="*/ 81 h 84"/>
                      <a:gd name="T18" fmla="*/ 1 w 155"/>
                      <a:gd name="T19" fmla="*/ 83 h 84"/>
                      <a:gd name="T20" fmla="*/ 3 w 155"/>
                      <a:gd name="T21" fmla="*/ 83 h 84"/>
                      <a:gd name="T22" fmla="*/ 3 w 155"/>
                      <a:gd name="T23" fmla="*/ 81 h 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55" h="84">
                        <a:moveTo>
                          <a:pt x="3" y="81"/>
                        </a:moveTo>
                        <a:lnTo>
                          <a:pt x="3" y="83"/>
                        </a:lnTo>
                        <a:lnTo>
                          <a:pt x="154" y="3"/>
                        </a:lnTo>
                        <a:lnTo>
                          <a:pt x="152" y="0"/>
                        </a:lnTo>
                        <a:lnTo>
                          <a:pt x="1" y="79"/>
                        </a:lnTo>
                        <a:lnTo>
                          <a:pt x="0" y="81"/>
                        </a:lnTo>
                        <a:lnTo>
                          <a:pt x="1" y="79"/>
                        </a:lnTo>
                        <a:lnTo>
                          <a:pt x="0" y="81"/>
                        </a:lnTo>
                        <a:lnTo>
                          <a:pt x="0" y="81"/>
                        </a:lnTo>
                        <a:lnTo>
                          <a:pt x="1" y="83"/>
                        </a:lnTo>
                        <a:lnTo>
                          <a:pt x="3" y="83"/>
                        </a:lnTo>
                        <a:lnTo>
                          <a:pt x="3" y="8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11" name="Freeform 443">
                    <a:extLst>
                      <a:ext uri="{FF2B5EF4-FFF2-40B4-BE49-F238E27FC236}">
                        <a16:creationId xmlns:a16="http://schemas.microsoft.com/office/drawing/2014/main" id="{FC09ACBA-7C6F-1C5A-CA23-ED42C5FDFB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2" y="2483"/>
                    <a:ext cx="30" cy="34"/>
                  </a:xfrm>
                  <a:custGeom>
                    <a:avLst/>
                    <a:gdLst>
                      <a:gd name="T0" fmla="*/ 15 w 30"/>
                      <a:gd name="T1" fmla="*/ 27 h 34"/>
                      <a:gd name="T2" fmla="*/ 29 w 30"/>
                      <a:gd name="T3" fmla="*/ 31 h 34"/>
                      <a:gd name="T4" fmla="*/ 29 w 30"/>
                      <a:gd name="T5" fmla="*/ 0 h 34"/>
                      <a:gd name="T6" fmla="*/ 0 w 30"/>
                      <a:gd name="T7" fmla="*/ 0 h 34"/>
                      <a:gd name="T8" fmla="*/ 0 w 30"/>
                      <a:gd name="T9" fmla="*/ 31 h 34"/>
                      <a:gd name="T10" fmla="*/ 10 w 30"/>
                      <a:gd name="T11" fmla="*/ 33 h 34"/>
                      <a:gd name="T12" fmla="*/ 0 w 30"/>
                      <a:gd name="T13" fmla="*/ 31 h 34"/>
                      <a:gd name="T14" fmla="*/ 4 w 30"/>
                      <a:gd name="T15" fmla="*/ 31 h 34"/>
                      <a:gd name="T16" fmla="*/ 15 w 30"/>
                      <a:gd name="T17" fmla="*/ 33 h 34"/>
                      <a:gd name="T18" fmla="*/ 21 w 30"/>
                      <a:gd name="T19" fmla="*/ 31 h 34"/>
                      <a:gd name="T20" fmla="*/ 29 w 30"/>
                      <a:gd name="T21" fmla="*/ 31 h 34"/>
                      <a:gd name="T22" fmla="*/ 15 w 30"/>
                      <a:gd name="T23" fmla="*/ 27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0" h="34">
                        <a:moveTo>
                          <a:pt x="15" y="27"/>
                        </a:moveTo>
                        <a:lnTo>
                          <a:pt x="29" y="31"/>
                        </a:lnTo>
                        <a:lnTo>
                          <a:pt x="29" y="0"/>
                        </a:lnTo>
                        <a:lnTo>
                          <a:pt x="0" y="0"/>
                        </a:lnTo>
                        <a:lnTo>
                          <a:pt x="0" y="31"/>
                        </a:lnTo>
                        <a:lnTo>
                          <a:pt x="10" y="33"/>
                        </a:lnTo>
                        <a:lnTo>
                          <a:pt x="0" y="31"/>
                        </a:lnTo>
                        <a:lnTo>
                          <a:pt x="4" y="31"/>
                        </a:lnTo>
                        <a:lnTo>
                          <a:pt x="15" y="33"/>
                        </a:lnTo>
                        <a:lnTo>
                          <a:pt x="21" y="31"/>
                        </a:lnTo>
                        <a:lnTo>
                          <a:pt x="29" y="31"/>
                        </a:lnTo>
                        <a:lnTo>
                          <a:pt x="15" y="27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12" name="Freeform 444">
                    <a:extLst>
                      <a:ext uri="{FF2B5EF4-FFF2-40B4-BE49-F238E27FC236}">
                        <a16:creationId xmlns:a16="http://schemas.microsoft.com/office/drawing/2014/main" id="{78C67596-ACF0-5347-B5AF-748ACA5C83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01" y="1598"/>
                    <a:ext cx="863" cy="744"/>
                  </a:xfrm>
                  <a:custGeom>
                    <a:avLst/>
                    <a:gdLst>
                      <a:gd name="T0" fmla="*/ 800 w 863"/>
                      <a:gd name="T1" fmla="*/ 724 h 744"/>
                      <a:gd name="T2" fmla="*/ 809 w 863"/>
                      <a:gd name="T3" fmla="*/ 663 h 744"/>
                      <a:gd name="T4" fmla="*/ 818 w 863"/>
                      <a:gd name="T5" fmla="*/ 603 h 744"/>
                      <a:gd name="T6" fmla="*/ 827 w 863"/>
                      <a:gd name="T7" fmla="*/ 541 h 744"/>
                      <a:gd name="T8" fmla="*/ 834 w 863"/>
                      <a:gd name="T9" fmla="*/ 478 h 744"/>
                      <a:gd name="T10" fmla="*/ 840 w 863"/>
                      <a:gd name="T11" fmla="*/ 415 h 744"/>
                      <a:gd name="T12" fmla="*/ 846 w 863"/>
                      <a:gd name="T13" fmla="*/ 352 h 744"/>
                      <a:gd name="T14" fmla="*/ 852 w 863"/>
                      <a:gd name="T15" fmla="*/ 288 h 744"/>
                      <a:gd name="T16" fmla="*/ 855 w 863"/>
                      <a:gd name="T17" fmla="*/ 222 h 744"/>
                      <a:gd name="T18" fmla="*/ 860 w 863"/>
                      <a:gd name="T19" fmla="*/ 157 h 744"/>
                      <a:gd name="T20" fmla="*/ 862 w 863"/>
                      <a:gd name="T21" fmla="*/ 93 h 744"/>
                      <a:gd name="T22" fmla="*/ 860 w 863"/>
                      <a:gd name="T23" fmla="*/ 62 h 744"/>
                      <a:gd name="T24" fmla="*/ 854 w 863"/>
                      <a:gd name="T25" fmla="*/ 55 h 744"/>
                      <a:gd name="T26" fmla="*/ 843 w 863"/>
                      <a:gd name="T27" fmla="*/ 49 h 744"/>
                      <a:gd name="T28" fmla="*/ 773 w 863"/>
                      <a:gd name="T29" fmla="*/ 39 h 744"/>
                      <a:gd name="T30" fmla="*/ 702 w 863"/>
                      <a:gd name="T31" fmla="*/ 28 h 744"/>
                      <a:gd name="T32" fmla="*/ 633 w 863"/>
                      <a:gd name="T33" fmla="*/ 22 h 744"/>
                      <a:gd name="T34" fmla="*/ 564 w 863"/>
                      <a:gd name="T35" fmla="*/ 15 h 744"/>
                      <a:gd name="T36" fmla="*/ 496 w 863"/>
                      <a:gd name="T37" fmla="*/ 11 h 744"/>
                      <a:gd name="T38" fmla="*/ 427 w 863"/>
                      <a:gd name="T39" fmla="*/ 6 h 744"/>
                      <a:gd name="T40" fmla="*/ 358 w 863"/>
                      <a:gd name="T41" fmla="*/ 3 h 744"/>
                      <a:gd name="T42" fmla="*/ 288 w 863"/>
                      <a:gd name="T43" fmla="*/ 1 h 744"/>
                      <a:gd name="T44" fmla="*/ 219 w 863"/>
                      <a:gd name="T45" fmla="*/ 1 h 744"/>
                      <a:gd name="T46" fmla="*/ 148 w 863"/>
                      <a:gd name="T47" fmla="*/ 0 h 744"/>
                      <a:gd name="T48" fmla="*/ 94 w 863"/>
                      <a:gd name="T49" fmla="*/ 0 h 744"/>
                      <a:gd name="T50" fmla="*/ 79 w 863"/>
                      <a:gd name="T51" fmla="*/ 0 h 744"/>
                      <a:gd name="T52" fmla="*/ 69 w 863"/>
                      <a:gd name="T53" fmla="*/ 1 h 744"/>
                      <a:gd name="T54" fmla="*/ 61 w 863"/>
                      <a:gd name="T55" fmla="*/ 5 h 744"/>
                      <a:gd name="T56" fmla="*/ 55 w 863"/>
                      <a:gd name="T57" fmla="*/ 11 h 744"/>
                      <a:gd name="T58" fmla="*/ 52 w 863"/>
                      <a:gd name="T59" fmla="*/ 22 h 744"/>
                      <a:gd name="T60" fmla="*/ 46 w 863"/>
                      <a:gd name="T61" fmla="*/ 54 h 744"/>
                      <a:gd name="T62" fmla="*/ 40 w 863"/>
                      <a:gd name="T63" fmla="*/ 86 h 744"/>
                      <a:gd name="T64" fmla="*/ 36 w 863"/>
                      <a:gd name="T65" fmla="*/ 120 h 744"/>
                      <a:gd name="T66" fmla="*/ 31 w 863"/>
                      <a:gd name="T67" fmla="*/ 152 h 744"/>
                      <a:gd name="T68" fmla="*/ 27 w 863"/>
                      <a:gd name="T69" fmla="*/ 184 h 744"/>
                      <a:gd name="T70" fmla="*/ 22 w 863"/>
                      <a:gd name="T71" fmla="*/ 217 h 744"/>
                      <a:gd name="T72" fmla="*/ 19 w 863"/>
                      <a:gd name="T73" fmla="*/ 249 h 744"/>
                      <a:gd name="T74" fmla="*/ 16 w 863"/>
                      <a:gd name="T75" fmla="*/ 281 h 744"/>
                      <a:gd name="T76" fmla="*/ 13 w 863"/>
                      <a:gd name="T77" fmla="*/ 313 h 744"/>
                      <a:gd name="T78" fmla="*/ 10 w 863"/>
                      <a:gd name="T79" fmla="*/ 346 h 744"/>
                      <a:gd name="T80" fmla="*/ 9 w 863"/>
                      <a:gd name="T81" fmla="*/ 376 h 744"/>
                      <a:gd name="T82" fmla="*/ 7 w 863"/>
                      <a:gd name="T83" fmla="*/ 403 h 744"/>
                      <a:gd name="T84" fmla="*/ 7 w 863"/>
                      <a:gd name="T85" fmla="*/ 429 h 744"/>
                      <a:gd name="T86" fmla="*/ 6 w 863"/>
                      <a:gd name="T87" fmla="*/ 454 h 744"/>
                      <a:gd name="T88" fmla="*/ 4 w 863"/>
                      <a:gd name="T89" fmla="*/ 480 h 744"/>
                      <a:gd name="T90" fmla="*/ 3 w 863"/>
                      <a:gd name="T91" fmla="*/ 507 h 744"/>
                      <a:gd name="T92" fmla="*/ 3 w 863"/>
                      <a:gd name="T93" fmla="*/ 532 h 744"/>
                      <a:gd name="T94" fmla="*/ 3 w 863"/>
                      <a:gd name="T95" fmla="*/ 558 h 744"/>
                      <a:gd name="T96" fmla="*/ 1 w 863"/>
                      <a:gd name="T97" fmla="*/ 583 h 744"/>
                      <a:gd name="T98" fmla="*/ 1 w 863"/>
                      <a:gd name="T99" fmla="*/ 610 h 744"/>
                      <a:gd name="T100" fmla="*/ 0 w 863"/>
                      <a:gd name="T101" fmla="*/ 636 h 744"/>
                      <a:gd name="T102" fmla="*/ 1 w 863"/>
                      <a:gd name="T103" fmla="*/ 654 h 744"/>
                      <a:gd name="T104" fmla="*/ 4 w 863"/>
                      <a:gd name="T105" fmla="*/ 663 h 744"/>
                      <a:gd name="T106" fmla="*/ 13 w 863"/>
                      <a:gd name="T107" fmla="*/ 666 h 7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863" h="744">
                        <a:moveTo>
                          <a:pt x="13" y="666"/>
                        </a:moveTo>
                        <a:lnTo>
                          <a:pt x="797" y="743"/>
                        </a:lnTo>
                        <a:lnTo>
                          <a:pt x="800" y="724"/>
                        </a:lnTo>
                        <a:lnTo>
                          <a:pt x="803" y="703"/>
                        </a:lnTo>
                        <a:lnTo>
                          <a:pt x="806" y="683"/>
                        </a:lnTo>
                        <a:lnTo>
                          <a:pt x="809" y="663"/>
                        </a:lnTo>
                        <a:lnTo>
                          <a:pt x="812" y="642"/>
                        </a:lnTo>
                        <a:lnTo>
                          <a:pt x="815" y="622"/>
                        </a:lnTo>
                        <a:lnTo>
                          <a:pt x="818" y="603"/>
                        </a:lnTo>
                        <a:lnTo>
                          <a:pt x="821" y="581"/>
                        </a:lnTo>
                        <a:lnTo>
                          <a:pt x="824" y="561"/>
                        </a:lnTo>
                        <a:lnTo>
                          <a:pt x="827" y="541"/>
                        </a:lnTo>
                        <a:lnTo>
                          <a:pt x="828" y="520"/>
                        </a:lnTo>
                        <a:lnTo>
                          <a:pt x="831" y="500"/>
                        </a:lnTo>
                        <a:lnTo>
                          <a:pt x="834" y="478"/>
                        </a:lnTo>
                        <a:lnTo>
                          <a:pt x="836" y="458"/>
                        </a:lnTo>
                        <a:lnTo>
                          <a:pt x="839" y="435"/>
                        </a:lnTo>
                        <a:lnTo>
                          <a:pt x="840" y="415"/>
                        </a:lnTo>
                        <a:lnTo>
                          <a:pt x="843" y="393"/>
                        </a:lnTo>
                        <a:lnTo>
                          <a:pt x="845" y="373"/>
                        </a:lnTo>
                        <a:lnTo>
                          <a:pt x="846" y="352"/>
                        </a:lnTo>
                        <a:lnTo>
                          <a:pt x="848" y="330"/>
                        </a:lnTo>
                        <a:lnTo>
                          <a:pt x="851" y="308"/>
                        </a:lnTo>
                        <a:lnTo>
                          <a:pt x="852" y="288"/>
                        </a:lnTo>
                        <a:lnTo>
                          <a:pt x="854" y="266"/>
                        </a:lnTo>
                        <a:lnTo>
                          <a:pt x="855" y="244"/>
                        </a:lnTo>
                        <a:lnTo>
                          <a:pt x="855" y="222"/>
                        </a:lnTo>
                        <a:lnTo>
                          <a:pt x="857" y="201"/>
                        </a:lnTo>
                        <a:lnTo>
                          <a:pt x="858" y="179"/>
                        </a:lnTo>
                        <a:lnTo>
                          <a:pt x="860" y="157"/>
                        </a:lnTo>
                        <a:lnTo>
                          <a:pt x="860" y="137"/>
                        </a:lnTo>
                        <a:lnTo>
                          <a:pt x="860" y="115"/>
                        </a:lnTo>
                        <a:lnTo>
                          <a:pt x="862" y="93"/>
                        </a:lnTo>
                        <a:lnTo>
                          <a:pt x="862" y="71"/>
                        </a:lnTo>
                        <a:lnTo>
                          <a:pt x="862" y="67"/>
                        </a:lnTo>
                        <a:lnTo>
                          <a:pt x="860" y="62"/>
                        </a:lnTo>
                        <a:lnTo>
                          <a:pt x="860" y="61"/>
                        </a:lnTo>
                        <a:lnTo>
                          <a:pt x="857" y="57"/>
                        </a:lnTo>
                        <a:lnTo>
                          <a:pt x="854" y="55"/>
                        </a:lnTo>
                        <a:lnTo>
                          <a:pt x="851" y="54"/>
                        </a:lnTo>
                        <a:lnTo>
                          <a:pt x="848" y="50"/>
                        </a:lnTo>
                        <a:lnTo>
                          <a:pt x="843" y="49"/>
                        </a:lnTo>
                        <a:lnTo>
                          <a:pt x="819" y="45"/>
                        </a:lnTo>
                        <a:lnTo>
                          <a:pt x="795" y="42"/>
                        </a:lnTo>
                        <a:lnTo>
                          <a:pt x="773" y="39"/>
                        </a:lnTo>
                        <a:lnTo>
                          <a:pt x="749" y="35"/>
                        </a:lnTo>
                        <a:lnTo>
                          <a:pt x="726" y="32"/>
                        </a:lnTo>
                        <a:lnTo>
                          <a:pt x="702" y="28"/>
                        </a:lnTo>
                        <a:lnTo>
                          <a:pt x="678" y="27"/>
                        </a:lnTo>
                        <a:lnTo>
                          <a:pt x="655" y="23"/>
                        </a:lnTo>
                        <a:lnTo>
                          <a:pt x="633" y="22"/>
                        </a:lnTo>
                        <a:lnTo>
                          <a:pt x="610" y="20"/>
                        </a:lnTo>
                        <a:lnTo>
                          <a:pt x="586" y="18"/>
                        </a:lnTo>
                        <a:lnTo>
                          <a:pt x="564" y="15"/>
                        </a:lnTo>
                        <a:lnTo>
                          <a:pt x="541" y="13"/>
                        </a:lnTo>
                        <a:lnTo>
                          <a:pt x="519" y="11"/>
                        </a:lnTo>
                        <a:lnTo>
                          <a:pt x="496" y="11"/>
                        </a:lnTo>
                        <a:lnTo>
                          <a:pt x="472" y="10"/>
                        </a:lnTo>
                        <a:lnTo>
                          <a:pt x="449" y="8"/>
                        </a:lnTo>
                        <a:lnTo>
                          <a:pt x="427" y="6"/>
                        </a:lnTo>
                        <a:lnTo>
                          <a:pt x="404" y="6"/>
                        </a:lnTo>
                        <a:lnTo>
                          <a:pt x="382" y="5"/>
                        </a:lnTo>
                        <a:lnTo>
                          <a:pt x="358" y="3"/>
                        </a:lnTo>
                        <a:lnTo>
                          <a:pt x="335" y="3"/>
                        </a:lnTo>
                        <a:lnTo>
                          <a:pt x="312" y="3"/>
                        </a:lnTo>
                        <a:lnTo>
                          <a:pt x="288" y="1"/>
                        </a:lnTo>
                        <a:lnTo>
                          <a:pt x="266" y="1"/>
                        </a:lnTo>
                        <a:lnTo>
                          <a:pt x="243" y="1"/>
                        </a:lnTo>
                        <a:lnTo>
                          <a:pt x="219" y="1"/>
                        </a:lnTo>
                        <a:lnTo>
                          <a:pt x="195" y="1"/>
                        </a:lnTo>
                        <a:lnTo>
                          <a:pt x="173" y="0"/>
                        </a:lnTo>
                        <a:lnTo>
                          <a:pt x="148" y="0"/>
                        </a:lnTo>
                        <a:lnTo>
                          <a:pt x="124" y="0"/>
                        </a:lnTo>
                        <a:lnTo>
                          <a:pt x="100" y="0"/>
                        </a:lnTo>
                        <a:lnTo>
                          <a:pt x="94" y="0"/>
                        </a:lnTo>
                        <a:lnTo>
                          <a:pt x="88" y="0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76" y="1"/>
                        </a:lnTo>
                        <a:lnTo>
                          <a:pt x="72" y="1"/>
                        </a:lnTo>
                        <a:lnTo>
                          <a:pt x="69" y="1"/>
                        </a:lnTo>
                        <a:lnTo>
                          <a:pt x="66" y="3"/>
                        </a:lnTo>
                        <a:lnTo>
                          <a:pt x="64" y="3"/>
                        </a:lnTo>
                        <a:lnTo>
                          <a:pt x="61" y="5"/>
                        </a:lnTo>
                        <a:lnTo>
                          <a:pt x="60" y="6"/>
                        </a:lnTo>
                        <a:lnTo>
                          <a:pt x="58" y="10"/>
                        </a:lnTo>
                        <a:lnTo>
                          <a:pt x="55" y="11"/>
                        </a:lnTo>
                        <a:lnTo>
                          <a:pt x="55" y="15"/>
                        </a:lnTo>
                        <a:lnTo>
                          <a:pt x="54" y="18"/>
                        </a:lnTo>
                        <a:lnTo>
                          <a:pt x="52" y="22"/>
                        </a:lnTo>
                        <a:lnTo>
                          <a:pt x="51" y="33"/>
                        </a:lnTo>
                        <a:lnTo>
                          <a:pt x="48" y="44"/>
                        </a:lnTo>
                        <a:lnTo>
                          <a:pt x="46" y="54"/>
                        </a:lnTo>
                        <a:lnTo>
                          <a:pt x="43" y="66"/>
                        </a:lnTo>
                        <a:lnTo>
                          <a:pt x="42" y="76"/>
                        </a:lnTo>
                        <a:lnTo>
                          <a:pt x="40" y="86"/>
                        </a:lnTo>
                        <a:lnTo>
                          <a:pt x="39" y="98"/>
                        </a:lnTo>
                        <a:lnTo>
                          <a:pt x="37" y="108"/>
                        </a:lnTo>
                        <a:lnTo>
                          <a:pt x="36" y="120"/>
                        </a:lnTo>
                        <a:lnTo>
                          <a:pt x="34" y="130"/>
                        </a:lnTo>
                        <a:lnTo>
                          <a:pt x="31" y="142"/>
                        </a:lnTo>
                        <a:lnTo>
                          <a:pt x="31" y="152"/>
                        </a:lnTo>
                        <a:lnTo>
                          <a:pt x="28" y="162"/>
                        </a:lnTo>
                        <a:lnTo>
                          <a:pt x="27" y="174"/>
                        </a:lnTo>
                        <a:lnTo>
                          <a:pt x="27" y="184"/>
                        </a:lnTo>
                        <a:lnTo>
                          <a:pt x="25" y="195"/>
                        </a:lnTo>
                        <a:lnTo>
                          <a:pt x="24" y="206"/>
                        </a:lnTo>
                        <a:lnTo>
                          <a:pt x="22" y="217"/>
                        </a:lnTo>
                        <a:lnTo>
                          <a:pt x="21" y="227"/>
                        </a:lnTo>
                        <a:lnTo>
                          <a:pt x="19" y="239"/>
                        </a:lnTo>
                        <a:lnTo>
                          <a:pt x="19" y="249"/>
                        </a:lnTo>
                        <a:lnTo>
                          <a:pt x="18" y="261"/>
                        </a:lnTo>
                        <a:lnTo>
                          <a:pt x="16" y="271"/>
                        </a:lnTo>
                        <a:lnTo>
                          <a:pt x="16" y="281"/>
                        </a:lnTo>
                        <a:lnTo>
                          <a:pt x="15" y="293"/>
                        </a:lnTo>
                        <a:lnTo>
                          <a:pt x="15" y="303"/>
                        </a:lnTo>
                        <a:lnTo>
                          <a:pt x="13" y="313"/>
                        </a:lnTo>
                        <a:lnTo>
                          <a:pt x="12" y="325"/>
                        </a:lnTo>
                        <a:lnTo>
                          <a:pt x="12" y="335"/>
                        </a:lnTo>
                        <a:lnTo>
                          <a:pt x="10" y="346"/>
                        </a:lnTo>
                        <a:lnTo>
                          <a:pt x="10" y="357"/>
                        </a:lnTo>
                        <a:lnTo>
                          <a:pt x="9" y="368"/>
                        </a:lnTo>
                        <a:lnTo>
                          <a:pt x="9" y="376"/>
                        </a:lnTo>
                        <a:lnTo>
                          <a:pt x="9" y="385"/>
                        </a:lnTo>
                        <a:lnTo>
                          <a:pt x="7" y="393"/>
                        </a:lnTo>
                        <a:lnTo>
                          <a:pt x="7" y="403"/>
                        </a:lnTo>
                        <a:lnTo>
                          <a:pt x="7" y="412"/>
                        </a:lnTo>
                        <a:lnTo>
                          <a:pt x="7" y="420"/>
                        </a:lnTo>
                        <a:lnTo>
                          <a:pt x="7" y="429"/>
                        </a:lnTo>
                        <a:lnTo>
                          <a:pt x="6" y="437"/>
                        </a:lnTo>
                        <a:lnTo>
                          <a:pt x="6" y="446"/>
                        </a:lnTo>
                        <a:lnTo>
                          <a:pt x="6" y="454"/>
                        </a:lnTo>
                        <a:lnTo>
                          <a:pt x="6" y="463"/>
                        </a:lnTo>
                        <a:lnTo>
                          <a:pt x="4" y="471"/>
                        </a:lnTo>
                        <a:lnTo>
                          <a:pt x="4" y="480"/>
                        </a:lnTo>
                        <a:lnTo>
                          <a:pt x="4" y="488"/>
                        </a:lnTo>
                        <a:lnTo>
                          <a:pt x="3" y="498"/>
                        </a:lnTo>
                        <a:lnTo>
                          <a:pt x="3" y="507"/>
                        </a:lnTo>
                        <a:lnTo>
                          <a:pt x="3" y="515"/>
                        </a:lnTo>
                        <a:lnTo>
                          <a:pt x="3" y="524"/>
                        </a:lnTo>
                        <a:lnTo>
                          <a:pt x="3" y="532"/>
                        </a:lnTo>
                        <a:lnTo>
                          <a:pt x="3" y="541"/>
                        </a:lnTo>
                        <a:lnTo>
                          <a:pt x="3" y="549"/>
                        </a:lnTo>
                        <a:lnTo>
                          <a:pt x="3" y="558"/>
                        </a:lnTo>
                        <a:lnTo>
                          <a:pt x="3" y="566"/>
                        </a:lnTo>
                        <a:lnTo>
                          <a:pt x="1" y="575"/>
                        </a:lnTo>
                        <a:lnTo>
                          <a:pt x="1" y="583"/>
                        </a:lnTo>
                        <a:lnTo>
                          <a:pt x="1" y="592"/>
                        </a:lnTo>
                        <a:lnTo>
                          <a:pt x="1" y="602"/>
                        </a:lnTo>
                        <a:lnTo>
                          <a:pt x="1" y="610"/>
                        </a:lnTo>
                        <a:lnTo>
                          <a:pt x="1" y="619"/>
                        </a:lnTo>
                        <a:lnTo>
                          <a:pt x="0" y="627"/>
                        </a:lnTo>
                        <a:lnTo>
                          <a:pt x="0" y="636"/>
                        </a:lnTo>
                        <a:lnTo>
                          <a:pt x="0" y="644"/>
                        </a:lnTo>
                        <a:lnTo>
                          <a:pt x="0" y="649"/>
                        </a:lnTo>
                        <a:lnTo>
                          <a:pt x="1" y="654"/>
                        </a:lnTo>
                        <a:lnTo>
                          <a:pt x="1" y="658"/>
                        </a:lnTo>
                        <a:lnTo>
                          <a:pt x="3" y="661"/>
                        </a:lnTo>
                        <a:lnTo>
                          <a:pt x="4" y="663"/>
                        </a:lnTo>
                        <a:lnTo>
                          <a:pt x="6" y="664"/>
                        </a:lnTo>
                        <a:lnTo>
                          <a:pt x="9" y="666"/>
                        </a:lnTo>
                        <a:lnTo>
                          <a:pt x="13" y="666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13" name="Freeform 445">
                    <a:extLst>
                      <a:ext uri="{FF2B5EF4-FFF2-40B4-BE49-F238E27FC236}">
                        <a16:creationId xmlns:a16="http://schemas.microsoft.com/office/drawing/2014/main" id="{7CBBFB1F-FBC0-D758-1425-4C4956E346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15" y="2261"/>
                    <a:ext cx="785" cy="83"/>
                  </a:xfrm>
                  <a:custGeom>
                    <a:avLst/>
                    <a:gdLst>
                      <a:gd name="T0" fmla="*/ 780 w 785"/>
                      <a:gd name="T1" fmla="*/ 80 h 83"/>
                      <a:gd name="T2" fmla="*/ 782 w 785"/>
                      <a:gd name="T3" fmla="*/ 78 h 83"/>
                      <a:gd name="T4" fmla="*/ 1 w 785"/>
                      <a:gd name="T5" fmla="*/ 0 h 83"/>
                      <a:gd name="T6" fmla="*/ 0 w 785"/>
                      <a:gd name="T7" fmla="*/ 5 h 83"/>
                      <a:gd name="T8" fmla="*/ 782 w 785"/>
                      <a:gd name="T9" fmla="*/ 82 h 83"/>
                      <a:gd name="T10" fmla="*/ 784 w 785"/>
                      <a:gd name="T11" fmla="*/ 80 h 83"/>
                      <a:gd name="T12" fmla="*/ 782 w 785"/>
                      <a:gd name="T13" fmla="*/ 82 h 83"/>
                      <a:gd name="T14" fmla="*/ 784 w 785"/>
                      <a:gd name="T15" fmla="*/ 82 h 83"/>
                      <a:gd name="T16" fmla="*/ 784 w 785"/>
                      <a:gd name="T17" fmla="*/ 80 h 83"/>
                      <a:gd name="T18" fmla="*/ 784 w 785"/>
                      <a:gd name="T19" fmla="*/ 78 h 83"/>
                      <a:gd name="T20" fmla="*/ 782 w 785"/>
                      <a:gd name="T21" fmla="*/ 78 h 83"/>
                      <a:gd name="T22" fmla="*/ 780 w 785"/>
                      <a:gd name="T23" fmla="*/ 80 h 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785" h="83">
                        <a:moveTo>
                          <a:pt x="780" y="80"/>
                        </a:moveTo>
                        <a:lnTo>
                          <a:pt x="782" y="78"/>
                        </a:lnTo>
                        <a:lnTo>
                          <a:pt x="1" y="0"/>
                        </a:lnTo>
                        <a:lnTo>
                          <a:pt x="0" y="5"/>
                        </a:lnTo>
                        <a:lnTo>
                          <a:pt x="782" y="82"/>
                        </a:lnTo>
                        <a:lnTo>
                          <a:pt x="784" y="80"/>
                        </a:lnTo>
                        <a:lnTo>
                          <a:pt x="782" y="82"/>
                        </a:lnTo>
                        <a:lnTo>
                          <a:pt x="784" y="82"/>
                        </a:lnTo>
                        <a:lnTo>
                          <a:pt x="784" y="80"/>
                        </a:lnTo>
                        <a:lnTo>
                          <a:pt x="784" y="78"/>
                        </a:lnTo>
                        <a:lnTo>
                          <a:pt x="782" y="78"/>
                        </a:lnTo>
                        <a:lnTo>
                          <a:pt x="780" y="8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14" name="Freeform 446">
                    <a:extLst>
                      <a:ext uri="{FF2B5EF4-FFF2-40B4-BE49-F238E27FC236}">
                        <a16:creationId xmlns:a16="http://schemas.microsoft.com/office/drawing/2014/main" id="{DCE73D5E-2D32-78C4-0134-D0FEAD003C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97" y="1666"/>
                    <a:ext cx="67" cy="674"/>
                  </a:xfrm>
                  <a:custGeom>
                    <a:avLst/>
                    <a:gdLst>
                      <a:gd name="T0" fmla="*/ 63 w 67"/>
                      <a:gd name="T1" fmla="*/ 1 h 674"/>
                      <a:gd name="T2" fmla="*/ 61 w 67"/>
                      <a:gd name="T3" fmla="*/ 45 h 674"/>
                      <a:gd name="T4" fmla="*/ 60 w 67"/>
                      <a:gd name="T5" fmla="*/ 89 h 674"/>
                      <a:gd name="T6" fmla="*/ 58 w 67"/>
                      <a:gd name="T7" fmla="*/ 132 h 674"/>
                      <a:gd name="T8" fmla="*/ 55 w 67"/>
                      <a:gd name="T9" fmla="*/ 174 h 674"/>
                      <a:gd name="T10" fmla="*/ 52 w 67"/>
                      <a:gd name="T11" fmla="*/ 218 h 674"/>
                      <a:gd name="T12" fmla="*/ 49 w 67"/>
                      <a:gd name="T13" fmla="*/ 261 h 674"/>
                      <a:gd name="T14" fmla="*/ 46 w 67"/>
                      <a:gd name="T15" fmla="*/ 303 h 674"/>
                      <a:gd name="T16" fmla="*/ 42 w 67"/>
                      <a:gd name="T17" fmla="*/ 345 h 674"/>
                      <a:gd name="T18" fmla="*/ 37 w 67"/>
                      <a:gd name="T19" fmla="*/ 388 h 674"/>
                      <a:gd name="T20" fmla="*/ 33 w 67"/>
                      <a:gd name="T21" fmla="*/ 430 h 674"/>
                      <a:gd name="T22" fmla="*/ 28 w 67"/>
                      <a:gd name="T23" fmla="*/ 471 h 674"/>
                      <a:gd name="T24" fmla="*/ 22 w 67"/>
                      <a:gd name="T25" fmla="*/ 513 h 674"/>
                      <a:gd name="T26" fmla="*/ 18 w 67"/>
                      <a:gd name="T27" fmla="*/ 554 h 674"/>
                      <a:gd name="T28" fmla="*/ 12 w 67"/>
                      <a:gd name="T29" fmla="*/ 593 h 674"/>
                      <a:gd name="T30" fmla="*/ 6 w 67"/>
                      <a:gd name="T31" fmla="*/ 634 h 674"/>
                      <a:gd name="T32" fmla="*/ 0 w 67"/>
                      <a:gd name="T33" fmla="*/ 673 h 674"/>
                      <a:gd name="T34" fmla="*/ 6 w 67"/>
                      <a:gd name="T35" fmla="*/ 654 h 674"/>
                      <a:gd name="T36" fmla="*/ 12 w 67"/>
                      <a:gd name="T37" fmla="*/ 615 h 674"/>
                      <a:gd name="T38" fmla="*/ 18 w 67"/>
                      <a:gd name="T39" fmla="*/ 574 h 674"/>
                      <a:gd name="T40" fmla="*/ 24 w 67"/>
                      <a:gd name="T41" fmla="*/ 533 h 674"/>
                      <a:gd name="T42" fmla="*/ 28 w 67"/>
                      <a:gd name="T43" fmla="*/ 493 h 674"/>
                      <a:gd name="T44" fmla="*/ 34 w 67"/>
                      <a:gd name="T45" fmla="*/ 450 h 674"/>
                      <a:gd name="T46" fmla="*/ 39 w 67"/>
                      <a:gd name="T47" fmla="*/ 408 h 674"/>
                      <a:gd name="T48" fmla="*/ 43 w 67"/>
                      <a:gd name="T49" fmla="*/ 367 h 674"/>
                      <a:gd name="T50" fmla="*/ 48 w 67"/>
                      <a:gd name="T51" fmla="*/ 325 h 674"/>
                      <a:gd name="T52" fmla="*/ 51 w 67"/>
                      <a:gd name="T53" fmla="*/ 283 h 674"/>
                      <a:gd name="T54" fmla="*/ 54 w 67"/>
                      <a:gd name="T55" fmla="*/ 240 h 674"/>
                      <a:gd name="T56" fmla="*/ 57 w 67"/>
                      <a:gd name="T57" fmla="*/ 196 h 674"/>
                      <a:gd name="T58" fmla="*/ 60 w 67"/>
                      <a:gd name="T59" fmla="*/ 154 h 674"/>
                      <a:gd name="T60" fmla="*/ 63 w 67"/>
                      <a:gd name="T61" fmla="*/ 110 h 674"/>
                      <a:gd name="T62" fmla="*/ 64 w 67"/>
                      <a:gd name="T63" fmla="*/ 67 h 674"/>
                      <a:gd name="T64" fmla="*/ 66 w 67"/>
                      <a:gd name="T65" fmla="*/ 23 h 674"/>
                      <a:gd name="T66" fmla="*/ 66 w 67"/>
                      <a:gd name="T67" fmla="*/ 1 h 674"/>
                      <a:gd name="T68" fmla="*/ 66 w 67"/>
                      <a:gd name="T69" fmla="*/ 0 h 674"/>
                      <a:gd name="T70" fmla="*/ 63 w 67"/>
                      <a:gd name="T71" fmla="*/ 0 h 6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67" h="674">
                        <a:moveTo>
                          <a:pt x="63" y="1"/>
                        </a:moveTo>
                        <a:lnTo>
                          <a:pt x="63" y="1"/>
                        </a:lnTo>
                        <a:lnTo>
                          <a:pt x="63" y="23"/>
                        </a:lnTo>
                        <a:lnTo>
                          <a:pt x="61" y="45"/>
                        </a:lnTo>
                        <a:lnTo>
                          <a:pt x="60" y="67"/>
                        </a:lnTo>
                        <a:lnTo>
                          <a:pt x="60" y="89"/>
                        </a:lnTo>
                        <a:lnTo>
                          <a:pt x="58" y="110"/>
                        </a:lnTo>
                        <a:lnTo>
                          <a:pt x="58" y="132"/>
                        </a:lnTo>
                        <a:lnTo>
                          <a:pt x="57" y="154"/>
                        </a:lnTo>
                        <a:lnTo>
                          <a:pt x="55" y="174"/>
                        </a:lnTo>
                        <a:lnTo>
                          <a:pt x="54" y="196"/>
                        </a:lnTo>
                        <a:lnTo>
                          <a:pt x="52" y="218"/>
                        </a:lnTo>
                        <a:lnTo>
                          <a:pt x="51" y="239"/>
                        </a:lnTo>
                        <a:lnTo>
                          <a:pt x="49" y="261"/>
                        </a:lnTo>
                        <a:lnTo>
                          <a:pt x="48" y="281"/>
                        </a:lnTo>
                        <a:lnTo>
                          <a:pt x="46" y="303"/>
                        </a:lnTo>
                        <a:lnTo>
                          <a:pt x="43" y="325"/>
                        </a:lnTo>
                        <a:lnTo>
                          <a:pt x="42" y="345"/>
                        </a:lnTo>
                        <a:lnTo>
                          <a:pt x="39" y="367"/>
                        </a:lnTo>
                        <a:lnTo>
                          <a:pt x="37" y="388"/>
                        </a:lnTo>
                        <a:lnTo>
                          <a:pt x="36" y="408"/>
                        </a:lnTo>
                        <a:lnTo>
                          <a:pt x="33" y="430"/>
                        </a:lnTo>
                        <a:lnTo>
                          <a:pt x="30" y="450"/>
                        </a:lnTo>
                        <a:lnTo>
                          <a:pt x="28" y="471"/>
                        </a:lnTo>
                        <a:lnTo>
                          <a:pt x="25" y="491"/>
                        </a:lnTo>
                        <a:lnTo>
                          <a:pt x="22" y="513"/>
                        </a:lnTo>
                        <a:lnTo>
                          <a:pt x="21" y="533"/>
                        </a:lnTo>
                        <a:lnTo>
                          <a:pt x="18" y="554"/>
                        </a:lnTo>
                        <a:lnTo>
                          <a:pt x="15" y="574"/>
                        </a:lnTo>
                        <a:lnTo>
                          <a:pt x="12" y="593"/>
                        </a:lnTo>
                        <a:lnTo>
                          <a:pt x="9" y="613"/>
                        </a:lnTo>
                        <a:lnTo>
                          <a:pt x="6" y="634"/>
                        </a:lnTo>
                        <a:lnTo>
                          <a:pt x="3" y="654"/>
                        </a:lnTo>
                        <a:lnTo>
                          <a:pt x="0" y="673"/>
                        </a:lnTo>
                        <a:lnTo>
                          <a:pt x="3" y="673"/>
                        </a:lnTo>
                        <a:lnTo>
                          <a:pt x="6" y="654"/>
                        </a:lnTo>
                        <a:lnTo>
                          <a:pt x="9" y="634"/>
                        </a:lnTo>
                        <a:lnTo>
                          <a:pt x="12" y="615"/>
                        </a:lnTo>
                        <a:lnTo>
                          <a:pt x="15" y="595"/>
                        </a:lnTo>
                        <a:lnTo>
                          <a:pt x="18" y="574"/>
                        </a:lnTo>
                        <a:lnTo>
                          <a:pt x="21" y="554"/>
                        </a:lnTo>
                        <a:lnTo>
                          <a:pt x="24" y="533"/>
                        </a:lnTo>
                        <a:lnTo>
                          <a:pt x="27" y="513"/>
                        </a:lnTo>
                        <a:lnTo>
                          <a:pt x="28" y="493"/>
                        </a:lnTo>
                        <a:lnTo>
                          <a:pt x="31" y="472"/>
                        </a:lnTo>
                        <a:lnTo>
                          <a:pt x="34" y="450"/>
                        </a:lnTo>
                        <a:lnTo>
                          <a:pt x="36" y="430"/>
                        </a:lnTo>
                        <a:lnTo>
                          <a:pt x="39" y="408"/>
                        </a:lnTo>
                        <a:lnTo>
                          <a:pt x="40" y="388"/>
                        </a:lnTo>
                        <a:lnTo>
                          <a:pt x="43" y="367"/>
                        </a:lnTo>
                        <a:lnTo>
                          <a:pt x="45" y="345"/>
                        </a:lnTo>
                        <a:lnTo>
                          <a:pt x="48" y="325"/>
                        </a:lnTo>
                        <a:lnTo>
                          <a:pt x="49" y="303"/>
                        </a:lnTo>
                        <a:lnTo>
                          <a:pt x="51" y="283"/>
                        </a:lnTo>
                        <a:lnTo>
                          <a:pt x="52" y="261"/>
                        </a:lnTo>
                        <a:lnTo>
                          <a:pt x="54" y="240"/>
                        </a:lnTo>
                        <a:lnTo>
                          <a:pt x="55" y="218"/>
                        </a:lnTo>
                        <a:lnTo>
                          <a:pt x="57" y="196"/>
                        </a:lnTo>
                        <a:lnTo>
                          <a:pt x="58" y="174"/>
                        </a:lnTo>
                        <a:lnTo>
                          <a:pt x="60" y="154"/>
                        </a:lnTo>
                        <a:lnTo>
                          <a:pt x="61" y="132"/>
                        </a:lnTo>
                        <a:lnTo>
                          <a:pt x="63" y="110"/>
                        </a:lnTo>
                        <a:lnTo>
                          <a:pt x="63" y="89"/>
                        </a:lnTo>
                        <a:lnTo>
                          <a:pt x="64" y="67"/>
                        </a:lnTo>
                        <a:lnTo>
                          <a:pt x="64" y="45"/>
                        </a:lnTo>
                        <a:lnTo>
                          <a:pt x="66" y="23"/>
                        </a:lnTo>
                        <a:lnTo>
                          <a:pt x="66" y="1"/>
                        </a:lnTo>
                        <a:lnTo>
                          <a:pt x="66" y="1"/>
                        </a:lnTo>
                        <a:lnTo>
                          <a:pt x="66" y="1"/>
                        </a:lnTo>
                        <a:lnTo>
                          <a:pt x="66" y="0"/>
                        </a:lnTo>
                        <a:lnTo>
                          <a:pt x="64" y="0"/>
                        </a:lnTo>
                        <a:lnTo>
                          <a:pt x="63" y="0"/>
                        </a:lnTo>
                        <a:lnTo>
                          <a:pt x="63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15" name="Freeform 447">
                    <a:extLst>
                      <a:ext uri="{FF2B5EF4-FFF2-40B4-BE49-F238E27FC236}">
                        <a16:creationId xmlns:a16="http://schemas.microsoft.com/office/drawing/2014/main" id="{CEEF18EE-F754-5A8B-CC83-D49CE31163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37" y="1644"/>
                    <a:ext cx="29" cy="34"/>
                  </a:xfrm>
                  <a:custGeom>
                    <a:avLst/>
                    <a:gdLst>
                      <a:gd name="T0" fmla="*/ 1 w 29"/>
                      <a:gd name="T1" fmla="*/ 4 h 34"/>
                      <a:gd name="T2" fmla="*/ 0 w 29"/>
                      <a:gd name="T3" fmla="*/ 3 h 34"/>
                      <a:gd name="T4" fmla="*/ 4 w 29"/>
                      <a:gd name="T5" fmla="*/ 6 h 34"/>
                      <a:gd name="T6" fmla="*/ 10 w 29"/>
                      <a:gd name="T7" fmla="*/ 9 h 34"/>
                      <a:gd name="T8" fmla="*/ 13 w 29"/>
                      <a:gd name="T9" fmla="*/ 13 h 34"/>
                      <a:gd name="T10" fmla="*/ 16 w 29"/>
                      <a:gd name="T11" fmla="*/ 14 h 34"/>
                      <a:gd name="T12" fmla="*/ 19 w 29"/>
                      <a:gd name="T13" fmla="*/ 19 h 34"/>
                      <a:gd name="T14" fmla="*/ 22 w 29"/>
                      <a:gd name="T15" fmla="*/ 23 h 34"/>
                      <a:gd name="T16" fmla="*/ 22 w 29"/>
                      <a:gd name="T17" fmla="*/ 28 h 34"/>
                      <a:gd name="T18" fmla="*/ 22 w 29"/>
                      <a:gd name="T19" fmla="*/ 33 h 34"/>
                      <a:gd name="T20" fmla="*/ 28 w 29"/>
                      <a:gd name="T21" fmla="*/ 33 h 34"/>
                      <a:gd name="T22" fmla="*/ 26 w 29"/>
                      <a:gd name="T23" fmla="*/ 26 h 34"/>
                      <a:gd name="T24" fmla="*/ 25 w 29"/>
                      <a:gd name="T25" fmla="*/ 21 h 34"/>
                      <a:gd name="T26" fmla="*/ 23 w 29"/>
                      <a:gd name="T27" fmla="*/ 16 h 34"/>
                      <a:gd name="T28" fmla="*/ 19 w 29"/>
                      <a:gd name="T29" fmla="*/ 13 h 34"/>
                      <a:gd name="T30" fmla="*/ 16 w 29"/>
                      <a:gd name="T31" fmla="*/ 9 h 34"/>
                      <a:gd name="T32" fmla="*/ 11 w 29"/>
                      <a:gd name="T33" fmla="*/ 4 h 34"/>
                      <a:gd name="T34" fmla="*/ 7 w 29"/>
                      <a:gd name="T35" fmla="*/ 3 h 34"/>
                      <a:gd name="T36" fmla="*/ 2 w 29"/>
                      <a:gd name="T37" fmla="*/ 0 h 34"/>
                      <a:gd name="T38" fmla="*/ 1 w 29"/>
                      <a:gd name="T39" fmla="*/ 0 h 34"/>
                      <a:gd name="T40" fmla="*/ 2 w 29"/>
                      <a:gd name="T41" fmla="*/ 0 h 34"/>
                      <a:gd name="T42" fmla="*/ 1 w 29"/>
                      <a:gd name="T43" fmla="*/ 0 h 34"/>
                      <a:gd name="T44" fmla="*/ 0 w 29"/>
                      <a:gd name="T45" fmla="*/ 1 h 34"/>
                      <a:gd name="T46" fmla="*/ 0 w 29"/>
                      <a:gd name="T47" fmla="*/ 3 h 34"/>
                      <a:gd name="T48" fmla="*/ 0 w 29"/>
                      <a:gd name="T49" fmla="*/ 3 h 34"/>
                      <a:gd name="T50" fmla="*/ 1 w 29"/>
                      <a:gd name="T51" fmla="*/ 4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9" h="34">
                        <a:moveTo>
                          <a:pt x="1" y="4"/>
                        </a:moveTo>
                        <a:lnTo>
                          <a:pt x="0" y="3"/>
                        </a:lnTo>
                        <a:lnTo>
                          <a:pt x="4" y="6"/>
                        </a:lnTo>
                        <a:lnTo>
                          <a:pt x="10" y="9"/>
                        </a:lnTo>
                        <a:lnTo>
                          <a:pt x="13" y="13"/>
                        </a:lnTo>
                        <a:lnTo>
                          <a:pt x="16" y="14"/>
                        </a:lnTo>
                        <a:lnTo>
                          <a:pt x="19" y="19"/>
                        </a:lnTo>
                        <a:lnTo>
                          <a:pt x="22" y="23"/>
                        </a:lnTo>
                        <a:lnTo>
                          <a:pt x="22" y="28"/>
                        </a:lnTo>
                        <a:lnTo>
                          <a:pt x="22" y="33"/>
                        </a:lnTo>
                        <a:lnTo>
                          <a:pt x="28" y="33"/>
                        </a:lnTo>
                        <a:lnTo>
                          <a:pt x="26" y="26"/>
                        </a:lnTo>
                        <a:lnTo>
                          <a:pt x="25" y="21"/>
                        </a:lnTo>
                        <a:lnTo>
                          <a:pt x="23" y="16"/>
                        </a:lnTo>
                        <a:lnTo>
                          <a:pt x="19" y="13"/>
                        </a:lnTo>
                        <a:lnTo>
                          <a:pt x="16" y="9"/>
                        </a:lnTo>
                        <a:lnTo>
                          <a:pt x="11" y="4"/>
                        </a:lnTo>
                        <a:lnTo>
                          <a:pt x="7" y="3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3"/>
                        </a:lnTo>
                        <a:lnTo>
                          <a:pt x="1" y="4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16" name="Freeform 448">
                    <a:extLst>
                      <a:ext uri="{FF2B5EF4-FFF2-40B4-BE49-F238E27FC236}">
                        <a16:creationId xmlns:a16="http://schemas.microsoft.com/office/drawing/2014/main" id="{A1C4043F-2053-4BC3-A1D8-BCFD25B395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0" y="1596"/>
                    <a:ext cx="745" cy="52"/>
                  </a:xfrm>
                  <a:custGeom>
                    <a:avLst/>
                    <a:gdLst>
                      <a:gd name="T0" fmla="*/ 1 w 745"/>
                      <a:gd name="T1" fmla="*/ 3 h 52"/>
                      <a:gd name="T2" fmla="*/ 49 w 745"/>
                      <a:gd name="T3" fmla="*/ 3 h 52"/>
                      <a:gd name="T4" fmla="*/ 96 w 745"/>
                      <a:gd name="T5" fmla="*/ 3 h 52"/>
                      <a:gd name="T6" fmla="*/ 144 w 745"/>
                      <a:gd name="T7" fmla="*/ 3 h 52"/>
                      <a:gd name="T8" fmla="*/ 189 w 745"/>
                      <a:gd name="T9" fmla="*/ 5 h 52"/>
                      <a:gd name="T10" fmla="*/ 236 w 745"/>
                      <a:gd name="T11" fmla="*/ 6 h 52"/>
                      <a:gd name="T12" fmla="*/ 281 w 745"/>
                      <a:gd name="T13" fmla="*/ 6 h 52"/>
                      <a:gd name="T14" fmla="*/ 328 w 745"/>
                      <a:gd name="T15" fmla="*/ 10 h 52"/>
                      <a:gd name="T16" fmla="*/ 372 w 745"/>
                      <a:gd name="T17" fmla="*/ 11 h 52"/>
                      <a:gd name="T18" fmla="*/ 418 w 745"/>
                      <a:gd name="T19" fmla="*/ 15 h 52"/>
                      <a:gd name="T20" fmla="*/ 463 w 745"/>
                      <a:gd name="T21" fmla="*/ 18 h 52"/>
                      <a:gd name="T22" fmla="*/ 509 w 745"/>
                      <a:gd name="T23" fmla="*/ 22 h 52"/>
                      <a:gd name="T24" fmla="*/ 555 w 745"/>
                      <a:gd name="T25" fmla="*/ 27 h 52"/>
                      <a:gd name="T26" fmla="*/ 602 w 745"/>
                      <a:gd name="T27" fmla="*/ 32 h 52"/>
                      <a:gd name="T28" fmla="*/ 649 w 745"/>
                      <a:gd name="T29" fmla="*/ 37 h 52"/>
                      <a:gd name="T30" fmla="*/ 695 w 745"/>
                      <a:gd name="T31" fmla="*/ 44 h 52"/>
                      <a:gd name="T32" fmla="*/ 744 w 745"/>
                      <a:gd name="T33" fmla="*/ 51 h 52"/>
                      <a:gd name="T34" fmla="*/ 719 w 745"/>
                      <a:gd name="T35" fmla="*/ 44 h 52"/>
                      <a:gd name="T36" fmla="*/ 671 w 745"/>
                      <a:gd name="T37" fmla="*/ 37 h 52"/>
                      <a:gd name="T38" fmla="*/ 625 w 745"/>
                      <a:gd name="T39" fmla="*/ 30 h 52"/>
                      <a:gd name="T40" fmla="*/ 579 w 745"/>
                      <a:gd name="T41" fmla="*/ 25 h 52"/>
                      <a:gd name="T42" fmla="*/ 533 w 745"/>
                      <a:gd name="T43" fmla="*/ 20 h 52"/>
                      <a:gd name="T44" fmla="*/ 487 w 745"/>
                      <a:gd name="T45" fmla="*/ 17 h 52"/>
                      <a:gd name="T46" fmla="*/ 441 w 745"/>
                      <a:gd name="T47" fmla="*/ 13 h 52"/>
                      <a:gd name="T48" fmla="*/ 396 w 745"/>
                      <a:gd name="T49" fmla="*/ 10 h 52"/>
                      <a:gd name="T50" fmla="*/ 350 w 745"/>
                      <a:gd name="T51" fmla="*/ 6 h 52"/>
                      <a:gd name="T52" fmla="*/ 304 w 745"/>
                      <a:gd name="T53" fmla="*/ 5 h 52"/>
                      <a:gd name="T54" fmla="*/ 259 w 745"/>
                      <a:gd name="T55" fmla="*/ 3 h 52"/>
                      <a:gd name="T56" fmla="*/ 213 w 745"/>
                      <a:gd name="T57" fmla="*/ 1 h 52"/>
                      <a:gd name="T58" fmla="*/ 167 w 745"/>
                      <a:gd name="T59" fmla="*/ 1 h 52"/>
                      <a:gd name="T60" fmla="*/ 120 w 745"/>
                      <a:gd name="T61" fmla="*/ 0 h 52"/>
                      <a:gd name="T62" fmla="*/ 73 w 745"/>
                      <a:gd name="T63" fmla="*/ 0 h 52"/>
                      <a:gd name="T64" fmla="*/ 25 w 745"/>
                      <a:gd name="T65" fmla="*/ 0 h 52"/>
                      <a:gd name="T66" fmla="*/ 1 w 745"/>
                      <a:gd name="T67" fmla="*/ 0 h 52"/>
                      <a:gd name="T68" fmla="*/ 0 w 745"/>
                      <a:gd name="T69" fmla="*/ 0 h 52"/>
                      <a:gd name="T70" fmla="*/ 0 w 745"/>
                      <a:gd name="T71" fmla="*/ 1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745" h="52">
                        <a:moveTo>
                          <a:pt x="1" y="3"/>
                        </a:moveTo>
                        <a:lnTo>
                          <a:pt x="1" y="3"/>
                        </a:lnTo>
                        <a:lnTo>
                          <a:pt x="25" y="3"/>
                        </a:lnTo>
                        <a:lnTo>
                          <a:pt x="49" y="3"/>
                        </a:lnTo>
                        <a:lnTo>
                          <a:pt x="73" y="3"/>
                        </a:lnTo>
                        <a:lnTo>
                          <a:pt x="96" y="3"/>
                        </a:lnTo>
                        <a:lnTo>
                          <a:pt x="120" y="3"/>
                        </a:lnTo>
                        <a:lnTo>
                          <a:pt x="144" y="3"/>
                        </a:lnTo>
                        <a:lnTo>
                          <a:pt x="167" y="5"/>
                        </a:lnTo>
                        <a:lnTo>
                          <a:pt x="189" y="5"/>
                        </a:lnTo>
                        <a:lnTo>
                          <a:pt x="213" y="5"/>
                        </a:lnTo>
                        <a:lnTo>
                          <a:pt x="236" y="6"/>
                        </a:lnTo>
                        <a:lnTo>
                          <a:pt x="259" y="6"/>
                        </a:lnTo>
                        <a:lnTo>
                          <a:pt x="281" y="6"/>
                        </a:lnTo>
                        <a:lnTo>
                          <a:pt x="304" y="8"/>
                        </a:lnTo>
                        <a:lnTo>
                          <a:pt x="328" y="10"/>
                        </a:lnTo>
                        <a:lnTo>
                          <a:pt x="350" y="10"/>
                        </a:lnTo>
                        <a:lnTo>
                          <a:pt x="372" y="11"/>
                        </a:lnTo>
                        <a:lnTo>
                          <a:pt x="396" y="13"/>
                        </a:lnTo>
                        <a:lnTo>
                          <a:pt x="418" y="15"/>
                        </a:lnTo>
                        <a:lnTo>
                          <a:pt x="441" y="17"/>
                        </a:lnTo>
                        <a:lnTo>
                          <a:pt x="463" y="18"/>
                        </a:lnTo>
                        <a:lnTo>
                          <a:pt x="486" y="20"/>
                        </a:lnTo>
                        <a:lnTo>
                          <a:pt x="509" y="22"/>
                        </a:lnTo>
                        <a:lnTo>
                          <a:pt x="531" y="25"/>
                        </a:lnTo>
                        <a:lnTo>
                          <a:pt x="555" y="27"/>
                        </a:lnTo>
                        <a:lnTo>
                          <a:pt x="578" y="28"/>
                        </a:lnTo>
                        <a:lnTo>
                          <a:pt x="602" y="32"/>
                        </a:lnTo>
                        <a:lnTo>
                          <a:pt x="625" y="34"/>
                        </a:lnTo>
                        <a:lnTo>
                          <a:pt x="649" y="37"/>
                        </a:lnTo>
                        <a:lnTo>
                          <a:pt x="671" y="40"/>
                        </a:lnTo>
                        <a:lnTo>
                          <a:pt x="695" y="44"/>
                        </a:lnTo>
                        <a:lnTo>
                          <a:pt x="719" y="47"/>
                        </a:lnTo>
                        <a:lnTo>
                          <a:pt x="744" y="51"/>
                        </a:lnTo>
                        <a:lnTo>
                          <a:pt x="744" y="47"/>
                        </a:lnTo>
                        <a:lnTo>
                          <a:pt x="719" y="44"/>
                        </a:lnTo>
                        <a:lnTo>
                          <a:pt x="695" y="40"/>
                        </a:lnTo>
                        <a:lnTo>
                          <a:pt x="671" y="37"/>
                        </a:lnTo>
                        <a:lnTo>
                          <a:pt x="649" y="34"/>
                        </a:lnTo>
                        <a:lnTo>
                          <a:pt x="625" y="30"/>
                        </a:lnTo>
                        <a:lnTo>
                          <a:pt x="602" y="27"/>
                        </a:lnTo>
                        <a:lnTo>
                          <a:pt x="579" y="25"/>
                        </a:lnTo>
                        <a:lnTo>
                          <a:pt x="555" y="22"/>
                        </a:lnTo>
                        <a:lnTo>
                          <a:pt x="533" y="20"/>
                        </a:lnTo>
                        <a:lnTo>
                          <a:pt x="510" y="18"/>
                        </a:lnTo>
                        <a:lnTo>
                          <a:pt x="487" y="17"/>
                        </a:lnTo>
                        <a:lnTo>
                          <a:pt x="463" y="15"/>
                        </a:lnTo>
                        <a:lnTo>
                          <a:pt x="441" y="13"/>
                        </a:lnTo>
                        <a:lnTo>
                          <a:pt x="418" y="11"/>
                        </a:lnTo>
                        <a:lnTo>
                          <a:pt x="396" y="10"/>
                        </a:lnTo>
                        <a:lnTo>
                          <a:pt x="373" y="8"/>
                        </a:lnTo>
                        <a:lnTo>
                          <a:pt x="350" y="6"/>
                        </a:lnTo>
                        <a:lnTo>
                          <a:pt x="328" y="6"/>
                        </a:lnTo>
                        <a:lnTo>
                          <a:pt x="304" y="5"/>
                        </a:lnTo>
                        <a:lnTo>
                          <a:pt x="281" y="5"/>
                        </a:lnTo>
                        <a:lnTo>
                          <a:pt x="259" y="3"/>
                        </a:lnTo>
                        <a:lnTo>
                          <a:pt x="236" y="1"/>
                        </a:lnTo>
                        <a:lnTo>
                          <a:pt x="213" y="1"/>
                        </a:lnTo>
                        <a:lnTo>
                          <a:pt x="189" y="1"/>
                        </a:lnTo>
                        <a:lnTo>
                          <a:pt x="167" y="1"/>
                        </a:lnTo>
                        <a:lnTo>
                          <a:pt x="144" y="0"/>
                        </a:lnTo>
                        <a:lnTo>
                          <a:pt x="120" y="0"/>
                        </a:lnTo>
                        <a:lnTo>
                          <a:pt x="96" y="0"/>
                        </a:lnTo>
                        <a:lnTo>
                          <a:pt x="73" y="0"/>
                        </a:lnTo>
                        <a:lnTo>
                          <a:pt x="49" y="0"/>
                        </a:lnTo>
                        <a:lnTo>
                          <a:pt x="25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1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17" name="Freeform 449">
                    <a:extLst>
                      <a:ext uri="{FF2B5EF4-FFF2-40B4-BE49-F238E27FC236}">
                        <a16:creationId xmlns:a16="http://schemas.microsoft.com/office/drawing/2014/main" id="{45D06D9A-5650-BFCB-A0D2-2CE797B49F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52" y="1596"/>
                    <a:ext cx="53" cy="35"/>
                  </a:xfrm>
                  <a:custGeom>
                    <a:avLst/>
                    <a:gdLst>
                      <a:gd name="T0" fmla="*/ 3 w 53"/>
                      <a:gd name="T1" fmla="*/ 32 h 35"/>
                      <a:gd name="T2" fmla="*/ 3 w 53"/>
                      <a:gd name="T3" fmla="*/ 32 h 35"/>
                      <a:gd name="T4" fmla="*/ 4 w 53"/>
                      <a:gd name="T5" fmla="*/ 27 h 35"/>
                      <a:gd name="T6" fmla="*/ 6 w 53"/>
                      <a:gd name="T7" fmla="*/ 23 h 35"/>
                      <a:gd name="T8" fmla="*/ 6 w 53"/>
                      <a:gd name="T9" fmla="*/ 20 h 35"/>
                      <a:gd name="T10" fmla="*/ 9 w 53"/>
                      <a:gd name="T11" fmla="*/ 15 h 35"/>
                      <a:gd name="T12" fmla="*/ 10 w 53"/>
                      <a:gd name="T13" fmla="*/ 13 h 35"/>
                      <a:gd name="T14" fmla="*/ 12 w 53"/>
                      <a:gd name="T15" fmla="*/ 11 h 35"/>
                      <a:gd name="T16" fmla="*/ 13 w 53"/>
                      <a:gd name="T17" fmla="*/ 8 h 35"/>
                      <a:gd name="T18" fmla="*/ 16 w 53"/>
                      <a:gd name="T19" fmla="*/ 8 h 35"/>
                      <a:gd name="T20" fmla="*/ 19 w 53"/>
                      <a:gd name="T21" fmla="*/ 6 h 35"/>
                      <a:gd name="T22" fmla="*/ 21 w 53"/>
                      <a:gd name="T23" fmla="*/ 5 h 35"/>
                      <a:gd name="T24" fmla="*/ 26 w 53"/>
                      <a:gd name="T25" fmla="*/ 5 h 35"/>
                      <a:gd name="T26" fmla="*/ 30 w 53"/>
                      <a:gd name="T27" fmla="*/ 5 h 35"/>
                      <a:gd name="T28" fmla="*/ 35 w 53"/>
                      <a:gd name="T29" fmla="*/ 5 h 35"/>
                      <a:gd name="T30" fmla="*/ 39 w 53"/>
                      <a:gd name="T31" fmla="*/ 5 h 35"/>
                      <a:gd name="T32" fmla="*/ 45 w 53"/>
                      <a:gd name="T33" fmla="*/ 5 h 35"/>
                      <a:gd name="T34" fmla="*/ 52 w 53"/>
                      <a:gd name="T35" fmla="*/ 5 h 35"/>
                      <a:gd name="T36" fmla="*/ 52 w 53"/>
                      <a:gd name="T37" fmla="*/ 0 h 35"/>
                      <a:gd name="T38" fmla="*/ 45 w 53"/>
                      <a:gd name="T39" fmla="*/ 0 h 35"/>
                      <a:gd name="T40" fmla="*/ 39 w 53"/>
                      <a:gd name="T41" fmla="*/ 0 h 35"/>
                      <a:gd name="T42" fmla="*/ 35 w 53"/>
                      <a:gd name="T43" fmla="*/ 0 h 35"/>
                      <a:gd name="T44" fmla="*/ 29 w 53"/>
                      <a:gd name="T45" fmla="*/ 0 h 35"/>
                      <a:gd name="T46" fmla="*/ 26 w 53"/>
                      <a:gd name="T47" fmla="*/ 0 h 35"/>
                      <a:gd name="T48" fmla="*/ 21 w 53"/>
                      <a:gd name="T49" fmla="*/ 1 h 35"/>
                      <a:gd name="T50" fmla="*/ 18 w 53"/>
                      <a:gd name="T51" fmla="*/ 1 h 35"/>
                      <a:gd name="T52" fmla="*/ 15 w 53"/>
                      <a:gd name="T53" fmla="*/ 3 h 35"/>
                      <a:gd name="T54" fmla="*/ 12 w 53"/>
                      <a:gd name="T55" fmla="*/ 5 h 35"/>
                      <a:gd name="T56" fmla="*/ 10 w 53"/>
                      <a:gd name="T57" fmla="*/ 6 h 35"/>
                      <a:gd name="T58" fmla="*/ 7 w 53"/>
                      <a:gd name="T59" fmla="*/ 10 h 35"/>
                      <a:gd name="T60" fmla="*/ 6 w 53"/>
                      <a:gd name="T61" fmla="*/ 13 h 35"/>
                      <a:gd name="T62" fmla="*/ 4 w 53"/>
                      <a:gd name="T63" fmla="*/ 17 h 35"/>
                      <a:gd name="T64" fmla="*/ 3 w 53"/>
                      <a:gd name="T65" fmla="*/ 22 h 35"/>
                      <a:gd name="T66" fmla="*/ 1 w 53"/>
                      <a:gd name="T67" fmla="*/ 25 h 35"/>
                      <a:gd name="T68" fmla="*/ 0 w 53"/>
                      <a:gd name="T69" fmla="*/ 30 h 35"/>
                      <a:gd name="T70" fmla="*/ 0 w 53"/>
                      <a:gd name="T71" fmla="*/ 32 h 35"/>
                      <a:gd name="T72" fmla="*/ 0 w 53"/>
                      <a:gd name="T73" fmla="*/ 30 h 35"/>
                      <a:gd name="T74" fmla="*/ 0 w 53"/>
                      <a:gd name="T75" fmla="*/ 32 h 35"/>
                      <a:gd name="T76" fmla="*/ 1 w 53"/>
                      <a:gd name="T77" fmla="*/ 34 h 35"/>
                      <a:gd name="T78" fmla="*/ 1 w 53"/>
                      <a:gd name="T79" fmla="*/ 34 h 35"/>
                      <a:gd name="T80" fmla="*/ 3 w 53"/>
                      <a:gd name="T81" fmla="*/ 32 h 35"/>
                      <a:gd name="T82" fmla="*/ 3 w 53"/>
                      <a:gd name="T83" fmla="*/ 32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53" h="35">
                        <a:moveTo>
                          <a:pt x="3" y="32"/>
                        </a:moveTo>
                        <a:lnTo>
                          <a:pt x="3" y="32"/>
                        </a:lnTo>
                        <a:lnTo>
                          <a:pt x="4" y="27"/>
                        </a:lnTo>
                        <a:lnTo>
                          <a:pt x="6" y="23"/>
                        </a:lnTo>
                        <a:lnTo>
                          <a:pt x="6" y="20"/>
                        </a:lnTo>
                        <a:lnTo>
                          <a:pt x="9" y="15"/>
                        </a:lnTo>
                        <a:lnTo>
                          <a:pt x="10" y="13"/>
                        </a:lnTo>
                        <a:lnTo>
                          <a:pt x="12" y="11"/>
                        </a:lnTo>
                        <a:lnTo>
                          <a:pt x="13" y="8"/>
                        </a:lnTo>
                        <a:lnTo>
                          <a:pt x="16" y="8"/>
                        </a:lnTo>
                        <a:lnTo>
                          <a:pt x="19" y="6"/>
                        </a:lnTo>
                        <a:lnTo>
                          <a:pt x="21" y="5"/>
                        </a:lnTo>
                        <a:lnTo>
                          <a:pt x="26" y="5"/>
                        </a:lnTo>
                        <a:lnTo>
                          <a:pt x="30" y="5"/>
                        </a:lnTo>
                        <a:lnTo>
                          <a:pt x="35" y="5"/>
                        </a:lnTo>
                        <a:lnTo>
                          <a:pt x="39" y="5"/>
                        </a:lnTo>
                        <a:lnTo>
                          <a:pt x="45" y="5"/>
                        </a:lnTo>
                        <a:lnTo>
                          <a:pt x="52" y="5"/>
                        </a:lnTo>
                        <a:lnTo>
                          <a:pt x="52" y="0"/>
                        </a:lnTo>
                        <a:lnTo>
                          <a:pt x="45" y="0"/>
                        </a:lnTo>
                        <a:lnTo>
                          <a:pt x="39" y="0"/>
                        </a:lnTo>
                        <a:lnTo>
                          <a:pt x="35" y="0"/>
                        </a:lnTo>
                        <a:lnTo>
                          <a:pt x="29" y="0"/>
                        </a:lnTo>
                        <a:lnTo>
                          <a:pt x="26" y="0"/>
                        </a:lnTo>
                        <a:lnTo>
                          <a:pt x="21" y="1"/>
                        </a:lnTo>
                        <a:lnTo>
                          <a:pt x="18" y="1"/>
                        </a:lnTo>
                        <a:lnTo>
                          <a:pt x="15" y="3"/>
                        </a:lnTo>
                        <a:lnTo>
                          <a:pt x="12" y="5"/>
                        </a:lnTo>
                        <a:lnTo>
                          <a:pt x="10" y="6"/>
                        </a:lnTo>
                        <a:lnTo>
                          <a:pt x="7" y="10"/>
                        </a:lnTo>
                        <a:lnTo>
                          <a:pt x="6" y="13"/>
                        </a:lnTo>
                        <a:lnTo>
                          <a:pt x="4" y="17"/>
                        </a:lnTo>
                        <a:lnTo>
                          <a:pt x="3" y="22"/>
                        </a:lnTo>
                        <a:lnTo>
                          <a:pt x="1" y="25"/>
                        </a:lnTo>
                        <a:lnTo>
                          <a:pt x="0" y="30"/>
                        </a:lnTo>
                        <a:lnTo>
                          <a:pt x="0" y="32"/>
                        </a:lnTo>
                        <a:lnTo>
                          <a:pt x="0" y="30"/>
                        </a:lnTo>
                        <a:lnTo>
                          <a:pt x="0" y="32"/>
                        </a:lnTo>
                        <a:lnTo>
                          <a:pt x="1" y="34"/>
                        </a:lnTo>
                        <a:lnTo>
                          <a:pt x="1" y="34"/>
                        </a:lnTo>
                        <a:lnTo>
                          <a:pt x="3" y="32"/>
                        </a:lnTo>
                        <a:lnTo>
                          <a:pt x="3" y="3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18" name="Freeform 450">
                    <a:extLst>
                      <a:ext uri="{FF2B5EF4-FFF2-40B4-BE49-F238E27FC236}">
                        <a16:creationId xmlns:a16="http://schemas.microsoft.com/office/drawing/2014/main" id="{B2557BB2-E2B6-64B5-02AD-A007713ACE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09" y="1621"/>
                    <a:ext cx="48" cy="348"/>
                  </a:xfrm>
                  <a:custGeom>
                    <a:avLst/>
                    <a:gdLst>
                      <a:gd name="T0" fmla="*/ 4 w 48"/>
                      <a:gd name="T1" fmla="*/ 345 h 348"/>
                      <a:gd name="T2" fmla="*/ 6 w 48"/>
                      <a:gd name="T3" fmla="*/ 323 h 348"/>
                      <a:gd name="T4" fmla="*/ 7 w 48"/>
                      <a:gd name="T5" fmla="*/ 302 h 348"/>
                      <a:gd name="T6" fmla="*/ 9 w 48"/>
                      <a:gd name="T7" fmla="*/ 280 h 348"/>
                      <a:gd name="T8" fmla="*/ 12 w 48"/>
                      <a:gd name="T9" fmla="*/ 258 h 348"/>
                      <a:gd name="T10" fmla="*/ 13 w 48"/>
                      <a:gd name="T11" fmla="*/ 238 h 348"/>
                      <a:gd name="T12" fmla="*/ 15 w 48"/>
                      <a:gd name="T13" fmla="*/ 216 h 348"/>
                      <a:gd name="T14" fmla="*/ 18 w 48"/>
                      <a:gd name="T15" fmla="*/ 195 h 348"/>
                      <a:gd name="T16" fmla="*/ 19 w 48"/>
                      <a:gd name="T17" fmla="*/ 173 h 348"/>
                      <a:gd name="T18" fmla="*/ 22 w 48"/>
                      <a:gd name="T19" fmla="*/ 151 h 348"/>
                      <a:gd name="T20" fmla="*/ 25 w 48"/>
                      <a:gd name="T21" fmla="*/ 130 h 348"/>
                      <a:gd name="T22" fmla="*/ 28 w 48"/>
                      <a:gd name="T23" fmla="*/ 108 h 348"/>
                      <a:gd name="T24" fmla="*/ 31 w 48"/>
                      <a:gd name="T25" fmla="*/ 86 h 348"/>
                      <a:gd name="T26" fmla="*/ 36 w 48"/>
                      <a:gd name="T27" fmla="*/ 64 h 348"/>
                      <a:gd name="T28" fmla="*/ 39 w 48"/>
                      <a:gd name="T29" fmla="*/ 42 h 348"/>
                      <a:gd name="T30" fmla="*/ 43 w 48"/>
                      <a:gd name="T31" fmla="*/ 22 h 348"/>
                      <a:gd name="T32" fmla="*/ 47 w 48"/>
                      <a:gd name="T33" fmla="*/ 0 h 348"/>
                      <a:gd name="T34" fmla="*/ 42 w 48"/>
                      <a:gd name="T35" fmla="*/ 10 h 348"/>
                      <a:gd name="T36" fmla="*/ 37 w 48"/>
                      <a:gd name="T37" fmla="*/ 32 h 348"/>
                      <a:gd name="T38" fmla="*/ 34 w 48"/>
                      <a:gd name="T39" fmla="*/ 54 h 348"/>
                      <a:gd name="T40" fmla="*/ 30 w 48"/>
                      <a:gd name="T41" fmla="*/ 74 h 348"/>
                      <a:gd name="T42" fmla="*/ 27 w 48"/>
                      <a:gd name="T43" fmla="*/ 96 h 348"/>
                      <a:gd name="T44" fmla="*/ 24 w 48"/>
                      <a:gd name="T45" fmla="*/ 119 h 348"/>
                      <a:gd name="T46" fmla="*/ 21 w 48"/>
                      <a:gd name="T47" fmla="*/ 141 h 348"/>
                      <a:gd name="T48" fmla="*/ 18 w 48"/>
                      <a:gd name="T49" fmla="*/ 161 h 348"/>
                      <a:gd name="T50" fmla="*/ 15 w 48"/>
                      <a:gd name="T51" fmla="*/ 183 h 348"/>
                      <a:gd name="T52" fmla="*/ 13 w 48"/>
                      <a:gd name="T53" fmla="*/ 205 h 348"/>
                      <a:gd name="T54" fmla="*/ 10 w 48"/>
                      <a:gd name="T55" fmla="*/ 226 h 348"/>
                      <a:gd name="T56" fmla="*/ 9 w 48"/>
                      <a:gd name="T57" fmla="*/ 248 h 348"/>
                      <a:gd name="T58" fmla="*/ 7 w 48"/>
                      <a:gd name="T59" fmla="*/ 270 h 348"/>
                      <a:gd name="T60" fmla="*/ 4 w 48"/>
                      <a:gd name="T61" fmla="*/ 290 h 348"/>
                      <a:gd name="T62" fmla="*/ 3 w 48"/>
                      <a:gd name="T63" fmla="*/ 312 h 348"/>
                      <a:gd name="T64" fmla="*/ 1 w 48"/>
                      <a:gd name="T65" fmla="*/ 333 h 348"/>
                      <a:gd name="T66" fmla="*/ 0 w 48"/>
                      <a:gd name="T67" fmla="*/ 345 h 348"/>
                      <a:gd name="T68" fmla="*/ 1 w 48"/>
                      <a:gd name="T69" fmla="*/ 347 h 348"/>
                      <a:gd name="T70" fmla="*/ 4 w 48"/>
                      <a:gd name="T71" fmla="*/ 347 h 3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48" h="348">
                        <a:moveTo>
                          <a:pt x="4" y="345"/>
                        </a:moveTo>
                        <a:lnTo>
                          <a:pt x="4" y="345"/>
                        </a:lnTo>
                        <a:lnTo>
                          <a:pt x="4" y="335"/>
                        </a:lnTo>
                        <a:lnTo>
                          <a:pt x="6" y="323"/>
                        </a:lnTo>
                        <a:lnTo>
                          <a:pt x="7" y="312"/>
                        </a:lnTo>
                        <a:lnTo>
                          <a:pt x="7" y="302"/>
                        </a:lnTo>
                        <a:lnTo>
                          <a:pt x="9" y="290"/>
                        </a:lnTo>
                        <a:lnTo>
                          <a:pt x="9" y="280"/>
                        </a:lnTo>
                        <a:lnTo>
                          <a:pt x="10" y="270"/>
                        </a:lnTo>
                        <a:lnTo>
                          <a:pt x="12" y="258"/>
                        </a:lnTo>
                        <a:lnTo>
                          <a:pt x="12" y="248"/>
                        </a:lnTo>
                        <a:lnTo>
                          <a:pt x="13" y="238"/>
                        </a:lnTo>
                        <a:lnTo>
                          <a:pt x="13" y="226"/>
                        </a:lnTo>
                        <a:lnTo>
                          <a:pt x="15" y="216"/>
                        </a:lnTo>
                        <a:lnTo>
                          <a:pt x="16" y="205"/>
                        </a:lnTo>
                        <a:lnTo>
                          <a:pt x="18" y="195"/>
                        </a:lnTo>
                        <a:lnTo>
                          <a:pt x="19" y="183"/>
                        </a:lnTo>
                        <a:lnTo>
                          <a:pt x="19" y="173"/>
                        </a:lnTo>
                        <a:lnTo>
                          <a:pt x="21" y="163"/>
                        </a:lnTo>
                        <a:lnTo>
                          <a:pt x="22" y="151"/>
                        </a:lnTo>
                        <a:lnTo>
                          <a:pt x="24" y="141"/>
                        </a:lnTo>
                        <a:lnTo>
                          <a:pt x="25" y="130"/>
                        </a:lnTo>
                        <a:lnTo>
                          <a:pt x="27" y="119"/>
                        </a:lnTo>
                        <a:lnTo>
                          <a:pt x="28" y="108"/>
                        </a:lnTo>
                        <a:lnTo>
                          <a:pt x="30" y="96"/>
                        </a:lnTo>
                        <a:lnTo>
                          <a:pt x="31" y="86"/>
                        </a:lnTo>
                        <a:lnTo>
                          <a:pt x="33" y="76"/>
                        </a:lnTo>
                        <a:lnTo>
                          <a:pt x="36" y="64"/>
                        </a:lnTo>
                        <a:lnTo>
                          <a:pt x="37" y="54"/>
                        </a:lnTo>
                        <a:lnTo>
                          <a:pt x="39" y="42"/>
                        </a:lnTo>
                        <a:lnTo>
                          <a:pt x="40" y="32"/>
                        </a:lnTo>
                        <a:lnTo>
                          <a:pt x="43" y="22"/>
                        </a:lnTo>
                        <a:lnTo>
                          <a:pt x="45" y="10"/>
                        </a:lnTo>
                        <a:lnTo>
                          <a:pt x="47" y="0"/>
                        </a:lnTo>
                        <a:lnTo>
                          <a:pt x="43" y="0"/>
                        </a:lnTo>
                        <a:lnTo>
                          <a:pt x="42" y="10"/>
                        </a:lnTo>
                        <a:lnTo>
                          <a:pt x="39" y="22"/>
                        </a:lnTo>
                        <a:lnTo>
                          <a:pt x="37" y="32"/>
                        </a:lnTo>
                        <a:lnTo>
                          <a:pt x="36" y="42"/>
                        </a:lnTo>
                        <a:lnTo>
                          <a:pt x="34" y="54"/>
                        </a:lnTo>
                        <a:lnTo>
                          <a:pt x="31" y="64"/>
                        </a:lnTo>
                        <a:lnTo>
                          <a:pt x="30" y="74"/>
                        </a:lnTo>
                        <a:lnTo>
                          <a:pt x="28" y="86"/>
                        </a:lnTo>
                        <a:lnTo>
                          <a:pt x="27" y="96"/>
                        </a:lnTo>
                        <a:lnTo>
                          <a:pt x="25" y="107"/>
                        </a:lnTo>
                        <a:lnTo>
                          <a:pt x="24" y="119"/>
                        </a:lnTo>
                        <a:lnTo>
                          <a:pt x="22" y="129"/>
                        </a:lnTo>
                        <a:lnTo>
                          <a:pt x="21" y="141"/>
                        </a:lnTo>
                        <a:lnTo>
                          <a:pt x="19" y="151"/>
                        </a:lnTo>
                        <a:lnTo>
                          <a:pt x="18" y="161"/>
                        </a:lnTo>
                        <a:lnTo>
                          <a:pt x="16" y="173"/>
                        </a:lnTo>
                        <a:lnTo>
                          <a:pt x="15" y="183"/>
                        </a:lnTo>
                        <a:lnTo>
                          <a:pt x="13" y="193"/>
                        </a:lnTo>
                        <a:lnTo>
                          <a:pt x="13" y="205"/>
                        </a:lnTo>
                        <a:lnTo>
                          <a:pt x="12" y="216"/>
                        </a:lnTo>
                        <a:lnTo>
                          <a:pt x="10" y="226"/>
                        </a:lnTo>
                        <a:lnTo>
                          <a:pt x="9" y="238"/>
                        </a:lnTo>
                        <a:lnTo>
                          <a:pt x="9" y="248"/>
                        </a:lnTo>
                        <a:lnTo>
                          <a:pt x="7" y="258"/>
                        </a:lnTo>
                        <a:lnTo>
                          <a:pt x="7" y="270"/>
                        </a:lnTo>
                        <a:lnTo>
                          <a:pt x="6" y="280"/>
                        </a:lnTo>
                        <a:lnTo>
                          <a:pt x="4" y="290"/>
                        </a:lnTo>
                        <a:lnTo>
                          <a:pt x="4" y="301"/>
                        </a:lnTo>
                        <a:lnTo>
                          <a:pt x="3" y="312"/>
                        </a:lnTo>
                        <a:lnTo>
                          <a:pt x="3" y="323"/>
                        </a:lnTo>
                        <a:lnTo>
                          <a:pt x="1" y="333"/>
                        </a:lnTo>
                        <a:lnTo>
                          <a:pt x="0" y="345"/>
                        </a:lnTo>
                        <a:lnTo>
                          <a:pt x="0" y="345"/>
                        </a:lnTo>
                        <a:lnTo>
                          <a:pt x="0" y="345"/>
                        </a:lnTo>
                        <a:lnTo>
                          <a:pt x="1" y="347"/>
                        </a:lnTo>
                        <a:lnTo>
                          <a:pt x="3" y="347"/>
                        </a:lnTo>
                        <a:lnTo>
                          <a:pt x="4" y="347"/>
                        </a:lnTo>
                        <a:lnTo>
                          <a:pt x="4" y="34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19" name="Freeform 451">
                    <a:extLst>
                      <a:ext uri="{FF2B5EF4-FFF2-40B4-BE49-F238E27FC236}">
                        <a16:creationId xmlns:a16="http://schemas.microsoft.com/office/drawing/2014/main" id="{7FDF03ED-8DE8-5E80-CDD4-1C8FECF86D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83" y="1966"/>
                    <a:ext cx="31" cy="279"/>
                  </a:xfrm>
                  <a:custGeom>
                    <a:avLst/>
                    <a:gdLst>
                      <a:gd name="T0" fmla="*/ 9 w 31"/>
                      <a:gd name="T1" fmla="*/ 276 h 279"/>
                      <a:gd name="T2" fmla="*/ 9 w 31"/>
                      <a:gd name="T3" fmla="*/ 259 h 279"/>
                      <a:gd name="T4" fmla="*/ 10 w 31"/>
                      <a:gd name="T5" fmla="*/ 242 h 279"/>
                      <a:gd name="T6" fmla="*/ 10 w 31"/>
                      <a:gd name="T7" fmla="*/ 223 h 279"/>
                      <a:gd name="T8" fmla="*/ 12 w 31"/>
                      <a:gd name="T9" fmla="*/ 208 h 279"/>
                      <a:gd name="T10" fmla="*/ 12 w 31"/>
                      <a:gd name="T11" fmla="*/ 189 h 279"/>
                      <a:gd name="T12" fmla="*/ 13 w 31"/>
                      <a:gd name="T13" fmla="*/ 172 h 279"/>
                      <a:gd name="T14" fmla="*/ 15 w 31"/>
                      <a:gd name="T15" fmla="*/ 155 h 279"/>
                      <a:gd name="T16" fmla="*/ 16 w 31"/>
                      <a:gd name="T17" fmla="*/ 139 h 279"/>
                      <a:gd name="T18" fmla="*/ 18 w 31"/>
                      <a:gd name="T19" fmla="*/ 120 h 279"/>
                      <a:gd name="T20" fmla="*/ 19 w 31"/>
                      <a:gd name="T21" fmla="*/ 103 h 279"/>
                      <a:gd name="T22" fmla="*/ 21 w 31"/>
                      <a:gd name="T23" fmla="*/ 86 h 279"/>
                      <a:gd name="T24" fmla="*/ 22 w 31"/>
                      <a:gd name="T25" fmla="*/ 69 h 279"/>
                      <a:gd name="T26" fmla="*/ 24 w 31"/>
                      <a:gd name="T27" fmla="*/ 52 h 279"/>
                      <a:gd name="T28" fmla="*/ 25 w 31"/>
                      <a:gd name="T29" fmla="*/ 35 h 279"/>
                      <a:gd name="T30" fmla="*/ 28 w 31"/>
                      <a:gd name="T31" fmla="*/ 18 h 279"/>
                      <a:gd name="T32" fmla="*/ 30 w 31"/>
                      <a:gd name="T33" fmla="*/ 0 h 279"/>
                      <a:gd name="T34" fmla="*/ 21 w 31"/>
                      <a:gd name="T35" fmla="*/ 8 h 279"/>
                      <a:gd name="T36" fmla="*/ 18 w 31"/>
                      <a:gd name="T37" fmla="*/ 25 h 279"/>
                      <a:gd name="T38" fmla="*/ 16 w 31"/>
                      <a:gd name="T39" fmla="*/ 44 h 279"/>
                      <a:gd name="T40" fmla="*/ 15 w 31"/>
                      <a:gd name="T41" fmla="*/ 61 h 279"/>
                      <a:gd name="T42" fmla="*/ 13 w 31"/>
                      <a:gd name="T43" fmla="*/ 77 h 279"/>
                      <a:gd name="T44" fmla="*/ 12 w 31"/>
                      <a:gd name="T45" fmla="*/ 94 h 279"/>
                      <a:gd name="T46" fmla="*/ 10 w 31"/>
                      <a:gd name="T47" fmla="*/ 111 h 279"/>
                      <a:gd name="T48" fmla="*/ 9 w 31"/>
                      <a:gd name="T49" fmla="*/ 130 h 279"/>
                      <a:gd name="T50" fmla="*/ 7 w 31"/>
                      <a:gd name="T51" fmla="*/ 147 h 279"/>
                      <a:gd name="T52" fmla="*/ 6 w 31"/>
                      <a:gd name="T53" fmla="*/ 164 h 279"/>
                      <a:gd name="T54" fmla="*/ 4 w 31"/>
                      <a:gd name="T55" fmla="*/ 181 h 279"/>
                      <a:gd name="T56" fmla="*/ 4 w 31"/>
                      <a:gd name="T57" fmla="*/ 198 h 279"/>
                      <a:gd name="T58" fmla="*/ 3 w 31"/>
                      <a:gd name="T59" fmla="*/ 215 h 279"/>
                      <a:gd name="T60" fmla="*/ 1 w 31"/>
                      <a:gd name="T61" fmla="*/ 233 h 279"/>
                      <a:gd name="T62" fmla="*/ 1 w 31"/>
                      <a:gd name="T63" fmla="*/ 250 h 279"/>
                      <a:gd name="T64" fmla="*/ 0 w 31"/>
                      <a:gd name="T65" fmla="*/ 267 h 279"/>
                      <a:gd name="T66" fmla="*/ 0 w 31"/>
                      <a:gd name="T67" fmla="*/ 276 h 279"/>
                      <a:gd name="T68" fmla="*/ 1 w 31"/>
                      <a:gd name="T69" fmla="*/ 278 h 279"/>
                      <a:gd name="T70" fmla="*/ 7 w 31"/>
                      <a:gd name="T71" fmla="*/ 278 h 2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31" h="279">
                        <a:moveTo>
                          <a:pt x="9" y="276"/>
                        </a:moveTo>
                        <a:lnTo>
                          <a:pt x="9" y="276"/>
                        </a:lnTo>
                        <a:lnTo>
                          <a:pt x="9" y="267"/>
                        </a:lnTo>
                        <a:lnTo>
                          <a:pt x="9" y="259"/>
                        </a:lnTo>
                        <a:lnTo>
                          <a:pt x="9" y="250"/>
                        </a:lnTo>
                        <a:lnTo>
                          <a:pt x="10" y="242"/>
                        </a:lnTo>
                        <a:lnTo>
                          <a:pt x="10" y="233"/>
                        </a:lnTo>
                        <a:lnTo>
                          <a:pt x="10" y="223"/>
                        </a:lnTo>
                        <a:lnTo>
                          <a:pt x="12" y="215"/>
                        </a:lnTo>
                        <a:lnTo>
                          <a:pt x="12" y="208"/>
                        </a:lnTo>
                        <a:lnTo>
                          <a:pt x="12" y="198"/>
                        </a:lnTo>
                        <a:lnTo>
                          <a:pt x="12" y="189"/>
                        </a:lnTo>
                        <a:lnTo>
                          <a:pt x="13" y="181"/>
                        </a:lnTo>
                        <a:lnTo>
                          <a:pt x="13" y="172"/>
                        </a:lnTo>
                        <a:lnTo>
                          <a:pt x="15" y="164"/>
                        </a:lnTo>
                        <a:lnTo>
                          <a:pt x="15" y="155"/>
                        </a:lnTo>
                        <a:lnTo>
                          <a:pt x="16" y="147"/>
                        </a:lnTo>
                        <a:lnTo>
                          <a:pt x="16" y="139"/>
                        </a:lnTo>
                        <a:lnTo>
                          <a:pt x="16" y="130"/>
                        </a:lnTo>
                        <a:lnTo>
                          <a:pt x="18" y="120"/>
                        </a:lnTo>
                        <a:lnTo>
                          <a:pt x="18" y="111"/>
                        </a:lnTo>
                        <a:lnTo>
                          <a:pt x="19" y="103"/>
                        </a:lnTo>
                        <a:lnTo>
                          <a:pt x="19" y="94"/>
                        </a:lnTo>
                        <a:lnTo>
                          <a:pt x="21" y="86"/>
                        </a:lnTo>
                        <a:lnTo>
                          <a:pt x="21" y="77"/>
                        </a:lnTo>
                        <a:lnTo>
                          <a:pt x="22" y="69"/>
                        </a:lnTo>
                        <a:lnTo>
                          <a:pt x="22" y="61"/>
                        </a:lnTo>
                        <a:lnTo>
                          <a:pt x="24" y="52"/>
                        </a:lnTo>
                        <a:lnTo>
                          <a:pt x="25" y="44"/>
                        </a:lnTo>
                        <a:lnTo>
                          <a:pt x="25" y="35"/>
                        </a:lnTo>
                        <a:lnTo>
                          <a:pt x="27" y="25"/>
                        </a:lnTo>
                        <a:lnTo>
                          <a:pt x="28" y="18"/>
                        </a:lnTo>
                        <a:lnTo>
                          <a:pt x="28" y="10"/>
                        </a:lnTo>
                        <a:lnTo>
                          <a:pt x="30" y="0"/>
                        </a:lnTo>
                        <a:lnTo>
                          <a:pt x="21" y="0"/>
                        </a:lnTo>
                        <a:lnTo>
                          <a:pt x="21" y="8"/>
                        </a:lnTo>
                        <a:lnTo>
                          <a:pt x="19" y="18"/>
                        </a:lnTo>
                        <a:lnTo>
                          <a:pt x="18" y="25"/>
                        </a:lnTo>
                        <a:lnTo>
                          <a:pt x="18" y="35"/>
                        </a:lnTo>
                        <a:lnTo>
                          <a:pt x="16" y="44"/>
                        </a:lnTo>
                        <a:lnTo>
                          <a:pt x="16" y="52"/>
                        </a:lnTo>
                        <a:lnTo>
                          <a:pt x="15" y="61"/>
                        </a:lnTo>
                        <a:lnTo>
                          <a:pt x="13" y="69"/>
                        </a:lnTo>
                        <a:lnTo>
                          <a:pt x="13" y="77"/>
                        </a:lnTo>
                        <a:lnTo>
                          <a:pt x="12" y="86"/>
                        </a:lnTo>
                        <a:lnTo>
                          <a:pt x="12" y="94"/>
                        </a:lnTo>
                        <a:lnTo>
                          <a:pt x="10" y="103"/>
                        </a:lnTo>
                        <a:lnTo>
                          <a:pt x="10" y="111"/>
                        </a:lnTo>
                        <a:lnTo>
                          <a:pt x="9" y="120"/>
                        </a:lnTo>
                        <a:lnTo>
                          <a:pt x="9" y="130"/>
                        </a:lnTo>
                        <a:lnTo>
                          <a:pt x="7" y="139"/>
                        </a:lnTo>
                        <a:lnTo>
                          <a:pt x="7" y="147"/>
                        </a:lnTo>
                        <a:lnTo>
                          <a:pt x="7" y="155"/>
                        </a:lnTo>
                        <a:lnTo>
                          <a:pt x="6" y="164"/>
                        </a:lnTo>
                        <a:lnTo>
                          <a:pt x="6" y="172"/>
                        </a:lnTo>
                        <a:lnTo>
                          <a:pt x="4" y="181"/>
                        </a:lnTo>
                        <a:lnTo>
                          <a:pt x="4" y="189"/>
                        </a:lnTo>
                        <a:lnTo>
                          <a:pt x="4" y="198"/>
                        </a:lnTo>
                        <a:lnTo>
                          <a:pt x="3" y="208"/>
                        </a:lnTo>
                        <a:lnTo>
                          <a:pt x="3" y="215"/>
                        </a:lnTo>
                        <a:lnTo>
                          <a:pt x="3" y="223"/>
                        </a:lnTo>
                        <a:lnTo>
                          <a:pt x="1" y="233"/>
                        </a:lnTo>
                        <a:lnTo>
                          <a:pt x="1" y="242"/>
                        </a:lnTo>
                        <a:lnTo>
                          <a:pt x="1" y="250"/>
                        </a:lnTo>
                        <a:lnTo>
                          <a:pt x="1" y="259"/>
                        </a:lnTo>
                        <a:lnTo>
                          <a:pt x="0" y="267"/>
                        </a:lnTo>
                        <a:lnTo>
                          <a:pt x="0" y="276"/>
                        </a:lnTo>
                        <a:lnTo>
                          <a:pt x="0" y="276"/>
                        </a:lnTo>
                        <a:lnTo>
                          <a:pt x="0" y="276"/>
                        </a:lnTo>
                        <a:lnTo>
                          <a:pt x="1" y="278"/>
                        </a:lnTo>
                        <a:lnTo>
                          <a:pt x="4" y="278"/>
                        </a:lnTo>
                        <a:lnTo>
                          <a:pt x="7" y="278"/>
                        </a:lnTo>
                        <a:lnTo>
                          <a:pt x="9" y="27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20" name="Freeform 452">
                    <a:extLst>
                      <a:ext uri="{FF2B5EF4-FFF2-40B4-BE49-F238E27FC236}">
                        <a16:creationId xmlns:a16="http://schemas.microsoft.com/office/drawing/2014/main" id="{C5A169D0-C18D-685C-764A-BEBC31DBC5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85" y="2242"/>
                    <a:ext cx="31" cy="35"/>
                  </a:xfrm>
                  <a:custGeom>
                    <a:avLst/>
                    <a:gdLst>
                      <a:gd name="T0" fmla="*/ 27 w 31"/>
                      <a:gd name="T1" fmla="*/ 28 h 35"/>
                      <a:gd name="T2" fmla="*/ 27 w 31"/>
                      <a:gd name="T3" fmla="*/ 28 h 35"/>
                      <a:gd name="T4" fmla="*/ 21 w 31"/>
                      <a:gd name="T5" fmla="*/ 27 h 35"/>
                      <a:gd name="T6" fmla="*/ 16 w 31"/>
                      <a:gd name="T7" fmla="*/ 25 h 35"/>
                      <a:gd name="T8" fmla="*/ 12 w 31"/>
                      <a:gd name="T9" fmla="*/ 23 h 35"/>
                      <a:gd name="T10" fmla="*/ 9 w 31"/>
                      <a:gd name="T11" fmla="*/ 22 h 35"/>
                      <a:gd name="T12" fmla="*/ 7 w 31"/>
                      <a:gd name="T13" fmla="*/ 18 h 35"/>
                      <a:gd name="T14" fmla="*/ 7 w 31"/>
                      <a:gd name="T15" fmla="*/ 11 h 35"/>
                      <a:gd name="T16" fmla="*/ 7 w 31"/>
                      <a:gd name="T17" fmla="*/ 6 h 35"/>
                      <a:gd name="T18" fmla="*/ 7 w 31"/>
                      <a:gd name="T19" fmla="*/ 0 h 35"/>
                      <a:gd name="T20" fmla="*/ 0 w 31"/>
                      <a:gd name="T21" fmla="*/ 0 h 35"/>
                      <a:gd name="T22" fmla="*/ 0 w 31"/>
                      <a:gd name="T23" fmla="*/ 6 h 35"/>
                      <a:gd name="T24" fmla="*/ 1 w 31"/>
                      <a:gd name="T25" fmla="*/ 13 h 35"/>
                      <a:gd name="T26" fmla="*/ 3 w 31"/>
                      <a:gd name="T27" fmla="*/ 18 h 35"/>
                      <a:gd name="T28" fmla="*/ 4 w 31"/>
                      <a:gd name="T29" fmla="*/ 23 h 35"/>
                      <a:gd name="T30" fmla="*/ 7 w 31"/>
                      <a:gd name="T31" fmla="*/ 27 h 35"/>
                      <a:gd name="T32" fmla="*/ 12 w 31"/>
                      <a:gd name="T33" fmla="*/ 30 h 35"/>
                      <a:gd name="T34" fmla="*/ 18 w 31"/>
                      <a:gd name="T35" fmla="*/ 32 h 35"/>
                      <a:gd name="T36" fmla="*/ 27 w 31"/>
                      <a:gd name="T37" fmla="*/ 34 h 35"/>
                      <a:gd name="T38" fmla="*/ 27 w 31"/>
                      <a:gd name="T39" fmla="*/ 34 h 35"/>
                      <a:gd name="T40" fmla="*/ 27 w 31"/>
                      <a:gd name="T41" fmla="*/ 34 h 35"/>
                      <a:gd name="T42" fmla="*/ 28 w 31"/>
                      <a:gd name="T43" fmla="*/ 34 h 35"/>
                      <a:gd name="T44" fmla="*/ 30 w 31"/>
                      <a:gd name="T45" fmla="*/ 32 h 35"/>
                      <a:gd name="T46" fmla="*/ 30 w 31"/>
                      <a:gd name="T47" fmla="*/ 30 h 35"/>
                      <a:gd name="T48" fmla="*/ 27 w 31"/>
                      <a:gd name="T49" fmla="*/ 28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31" h="35">
                        <a:moveTo>
                          <a:pt x="27" y="28"/>
                        </a:moveTo>
                        <a:lnTo>
                          <a:pt x="27" y="28"/>
                        </a:lnTo>
                        <a:lnTo>
                          <a:pt x="21" y="27"/>
                        </a:lnTo>
                        <a:lnTo>
                          <a:pt x="16" y="25"/>
                        </a:lnTo>
                        <a:lnTo>
                          <a:pt x="12" y="23"/>
                        </a:lnTo>
                        <a:lnTo>
                          <a:pt x="9" y="22"/>
                        </a:lnTo>
                        <a:lnTo>
                          <a:pt x="7" y="18"/>
                        </a:lnTo>
                        <a:lnTo>
                          <a:pt x="7" y="11"/>
                        </a:lnTo>
                        <a:lnTo>
                          <a:pt x="7" y="6"/>
                        </a:ln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6"/>
                        </a:lnTo>
                        <a:lnTo>
                          <a:pt x="1" y="13"/>
                        </a:lnTo>
                        <a:lnTo>
                          <a:pt x="3" y="18"/>
                        </a:lnTo>
                        <a:lnTo>
                          <a:pt x="4" y="23"/>
                        </a:lnTo>
                        <a:lnTo>
                          <a:pt x="7" y="27"/>
                        </a:lnTo>
                        <a:lnTo>
                          <a:pt x="12" y="30"/>
                        </a:lnTo>
                        <a:lnTo>
                          <a:pt x="18" y="32"/>
                        </a:lnTo>
                        <a:lnTo>
                          <a:pt x="27" y="34"/>
                        </a:lnTo>
                        <a:lnTo>
                          <a:pt x="27" y="34"/>
                        </a:lnTo>
                        <a:lnTo>
                          <a:pt x="27" y="34"/>
                        </a:lnTo>
                        <a:lnTo>
                          <a:pt x="28" y="34"/>
                        </a:lnTo>
                        <a:lnTo>
                          <a:pt x="30" y="32"/>
                        </a:lnTo>
                        <a:lnTo>
                          <a:pt x="30" y="30"/>
                        </a:lnTo>
                        <a:lnTo>
                          <a:pt x="27" y="28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21" name="Freeform 453">
                    <a:extLst>
                      <a:ext uri="{FF2B5EF4-FFF2-40B4-BE49-F238E27FC236}">
                        <a16:creationId xmlns:a16="http://schemas.microsoft.com/office/drawing/2014/main" id="{0D9DFFB0-8C9B-B37A-9BAA-FF22A2F5AC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66" y="1677"/>
                    <a:ext cx="712" cy="583"/>
                  </a:xfrm>
                  <a:custGeom>
                    <a:avLst/>
                    <a:gdLst>
                      <a:gd name="T0" fmla="*/ 40 w 712"/>
                      <a:gd name="T1" fmla="*/ 49 h 583"/>
                      <a:gd name="T2" fmla="*/ 36 w 712"/>
                      <a:gd name="T3" fmla="*/ 91 h 583"/>
                      <a:gd name="T4" fmla="*/ 30 w 712"/>
                      <a:gd name="T5" fmla="*/ 135 h 583"/>
                      <a:gd name="T6" fmla="*/ 25 w 712"/>
                      <a:gd name="T7" fmla="*/ 179 h 583"/>
                      <a:gd name="T8" fmla="*/ 21 w 712"/>
                      <a:gd name="T9" fmla="*/ 223 h 583"/>
                      <a:gd name="T10" fmla="*/ 16 w 712"/>
                      <a:gd name="T11" fmla="*/ 268 h 583"/>
                      <a:gd name="T12" fmla="*/ 12 w 712"/>
                      <a:gd name="T13" fmla="*/ 313 h 583"/>
                      <a:gd name="T14" fmla="*/ 7 w 712"/>
                      <a:gd name="T15" fmla="*/ 359 h 583"/>
                      <a:gd name="T16" fmla="*/ 4 w 712"/>
                      <a:gd name="T17" fmla="*/ 405 h 583"/>
                      <a:gd name="T18" fmla="*/ 1 w 712"/>
                      <a:gd name="T19" fmla="*/ 451 h 583"/>
                      <a:gd name="T20" fmla="*/ 0 w 712"/>
                      <a:gd name="T21" fmla="*/ 497 h 583"/>
                      <a:gd name="T22" fmla="*/ 1 w 712"/>
                      <a:gd name="T23" fmla="*/ 509 h 583"/>
                      <a:gd name="T24" fmla="*/ 3 w 712"/>
                      <a:gd name="T25" fmla="*/ 517 h 583"/>
                      <a:gd name="T26" fmla="*/ 6 w 712"/>
                      <a:gd name="T27" fmla="*/ 524 h 583"/>
                      <a:gd name="T28" fmla="*/ 12 w 712"/>
                      <a:gd name="T29" fmla="*/ 529 h 583"/>
                      <a:gd name="T30" fmla="*/ 19 w 712"/>
                      <a:gd name="T31" fmla="*/ 532 h 583"/>
                      <a:gd name="T32" fmla="*/ 635 w 712"/>
                      <a:gd name="T33" fmla="*/ 582 h 583"/>
                      <a:gd name="T34" fmla="*/ 647 w 712"/>
                      <a:gd name="T35" fmla="*/ 580 h 583"/>
                      <a:gd name="T36" fmla="*/ 656 w 712"/>
                      <a:gd name="T37" fmla="*/ 573 h 583"/>
                      <a:gd name="T38" fmla="*/ 662 w 712"/>
                      <a:gd name="T39" fmla="*/ 565 h 583"/>
                      <a:gd name="T40" fmla="*/ 667 w 712"/>
                      <a:gd name="T41" fmla="*/ 553 h 583"/>
                      <a:gd name="T42" fmla="*/ 670 w 712"/>
                      <a:gd name="T43" fmla="*/ 541 h 583"/>
                      <a:gd name="T44" fmla="*/ 711 w 712"/>
                      <a:gd name="T45" fmla="*/ 72 h 583"/>
                      <a:gd name="T46" fmla="*/ 711 w 712"/>
                      <a:gd name="T47" fmla="*/ 62 h 583"/>
                      <a:gd name="T48" fmla="*/ 707 w 712"/>
                      <a:gd name="T49" fmla="*/ 52 h 583"/>
                      <a:gd name="T50" fmla="*/ 704 w 712"/>
                      <a:gd name="T51" fmla="*/ 44 h 583"/>
                      <a:gd name="T52" fmla="*/ 697 w 712"/>
                      <a:gd name="T53" fmla="*/ 39 h 583"/>
                      <a:gd name="T54" fmla="*/ 673 w 712"/>
                      <a:gd name="T55" fmla="*/ 33 h 583"/>
                      <a:gd name="T56" fmla="*/ 619 w 712"/>
                      <a:gd name="T57" fmla="*/ 27 h 583"/>
                      <a:gd name="T58" fmla="*/ 563 w 712"/>
                      <a:gd name="T59" fmla="*/ 20 h 583"/>
                      <a:gd name="T60" fmla="*/ 507 w 712"/>
                      <a:gd name="T61" fmla="*/ 15 h 583"/>
                      <a:gd name="T62" fmla="*/ 450 w 712"/>
                      <a:gd name="T63" fmla="*/ 10 h 583"/>
                      <a:gd name="T64" fmla="*/ 393 w 712"/>
                      <a:gd name="T65" fmla="*/ 6 h 583"/>
                      <a:gd name="T66" fmla="*/ 334 w 712"/>
                      <a:gd name="T67" fmla="*/ 3 h 583"/>
                      <a:gd name="T68" fmla="*/ 275 w 712"/>
                      <a:gd name="T69" fmla="*/ 1 h 583"/>
                      <a:gd name="T70" fmla="*/ 218 w 712"/>
                      <a:gd name="T71" fmla="*/ 1 h 583"/>
                      <a:gd name="T72" fmla="*/ 159 w 712"/>
                      <a:gd name="T73" fmla="*/ 0 h 583"/>
                      <a:gd name="T74" fmla="*/ 102 w 712"/>
                      <a:gd name="T75" fmla="*/ 1 h 583"/>
                      <a:gd name="T76" fmla="*/ 75 w 712"/>
                      <a:gd name="T77" fmla="*/ 1 h 583"/>
                      <a:gd name="T78" fmla="*/ 64 w 712"/>
                      <a:gd name="T79" fmla="*/ 3 h 583"/>
                      <a:gd name="T80" fmla="*/ 57 w 712"/>
                      <a:gd name="T81" fmla="*/ 6 h 583"/>
                      <a:gd name="T82" fmla="*/ 49 w 712"/>
                      <a:gd name="T83" fmla="*/ 8 h 583"/>
                      <a:gd name="T84" fmla="*/ 45 w 712"/>
                      <a:gd name="T85" fmla="*/ 15 h 5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712" h="583">
                        <a:moveTo>
                          <a:pt x="43" y="20"/>
                        </a:moveTo>
                        <a:lnTo>
                          <a:pt x="42" y="33"/>
                        </a:lnTo>
                        <a:lnTo>
                          <a:pt x="40" y="49"/>
                        </a:lnTo>
                        <a:lnTo>
                          <a:pt x="39" y="62"/>
                        </a:lnTo>
                        <a:lnTo>
                          <a:pt x="37" y="76"/>
                        </a:lnTo>
                        <a:lnTo>
                          <a:pt x="36" y="91"/>
                        </a:lnTo>
                        <a:lnTo>
                          <a:pt x="33" y="106"/>
                        </a:lnTo>
                        <a:lnTo>
                          <a:pt x="31" y="120"/>
                        </a:lnTo>
                        <a:lnTo>
                          <a:pt x="30" y="135"/>
                        </a:lnTo>
                        <a:lnTo>
                          <a:pt x="28" y="149"/>
                        </a:lnTo>
                        <a:lnTo>
                          <a:pt x="27" y="164"/>
                        </a:lnTo>
                        <a:lnTo>
                          <a:pt x="25" y="179"/>
                        </a:lnTo>
                        <a:lnTo>
                          <a:pt x="24" y="193"/>
                        </a:lnTo>
                        <a:lnTo>
                          <a:pt x="22" y="208"/>
                        </a:lnTo>
                        <a:lnTo>
                          <a:pt x="21" y="223"/>
                        </a:lnTo>
                        <a:lnTo>
                          <a:pt x="19" y="239"/>
                        </a:lnTo>
                        <a:lnTo>
                          <a:pt x="16" y="252"/>
                        </a:lnTo>
                        <a:lnTo>
                          <a:pt x="16" y="268"/>
                        </a:lnTo>
                        <a:lnTo>
                          <a:pt x="13" y="283"/>
                        </a:lnTo>
                        <a:lnTo>
                          <a:pt x="13" y="298"/>
                        </a:lnTo>
                        <a:lnTo>
                          <a:pt x="12" y="313"/>
                        </a:lnTo>
                        <a:lnTo>
                          <a:pt x="10" y="329"/>
                        </a:lnTo>
                        <a:lnTo>
                          <a:pt x="9" y="344"/>
                        </a:lnTo>
                        <a:lnTo>
                          <a:pt x="7" y="359"/>
                        </a:lnTo>
                        <a:lnTo>
                          <a:pt x="6" y="374"/>
                        </a:lnTo>
                        <a:lnTo>
                          <a:pt x="6" y="390"/>
                        </a:lnTo>
                        <a:lnTo>
                          <a:pt x="4" y="405"/>
                        </a:lnTo>
                        <a:lnTo>
                          <a:pt x="4" y="420"/>
                        </a:lnTo>
                        <a:lnTo>
                          <a:pt x="3" y="436"/>
                        </a:lnTo>
                        <a:lnTo>
                          <a:pt x="1" y="451"/>
                        </a:lnTo>
                        <a:lnTo>
                          <a:pt x="1" y="466"/>
                        </a:lnTo>
                        <a:lnTo>
                          <a:pt x="0" y="481"/>
                        </a:lnTo>
                        <a:lnTo>
                          <a:pt x="0" y="497"/>
                        </a:lnTo>
                        <a:lnTo>
                          <a:pt x="0" y="502"/>
                        </a:lnTo>
                        <a:lnTo>
                          <a:pt x="0" y="505"/>
                        </a:lnTo>
                        <a:lnTo>
                          <a:pt x="1" y="509"/>
                        </a:lnTo>
                        <a:lnTo>
                          <a:pt x="1" y="512"/>
                        </a:lnTo>
                        <a:lnTo>
                          <a:pt x="3" y="515"/>
                        </a:lnTo>
                        <a:lnTo>
                          <a:pt x="3" y="517"/>
                        </a:lnTo>
                        <a:lnTo>
                          <a:pt x="4" y="520"/>
                        </a:lnTo>
                        <a:lnTo>
                          <a:pt x="4" y="522"/>
                        </a:lnTo>
                        <a:lnTo>
                          <a:pt x="6" y="524"/>
                        </a:lnTo>
                        <a:lnTo>
                          <a:pt x="7" y="526"/>
                        </a:lnTo>
                        <a:lnTo>
                          <a:pt x="9" y="527"/>
                        </a:lnTo>
                        <a:lnTo>
                          <a:pt x="12" y="529"/>
                        </a:lnTo>
                        <a:lnTo>
                          <a:pt x="13" y="531"/>
                        </a:lnTo>
                        <a:lnTo>
                          <a:pt x="16" y="531"/>
                        </a:lnTo>
                        <a:lnTo>
                          <a:pt x="19" y="532"/>
                        </a:lnTo>
                        <a:lnTo>
                          <a:pt x="22" y="532"/>
                        </a:lnTo>
                        <a:lnTo>
                          <a:pt x="631" y="582"/>
                        </a:lnTo>
                        <a:lnTo>
                          <a:pt x="635" y="582"/>
                        </a:lnTo>
                        <a:lnTo>
                          <a:pt x="640" y="582"/>
                        </a:lnTo>
                        <a:lnTo>
                          <a:pt x="644" y="580"/>
                        </a:lnTo>
                        <a:lnTo>
                          <a:pt x="647" y="580"/>
                        </a:lnTo>
                        <a:lnTo>
                          <a:pt x="650" y="578"/>
                        </a:lnTo>
                        <a:lnTo>
                          <a:pt x="653" y="576"/>
                        </a:lnTo>
                        <a:lnTo>
                          <a:pt x="656" y="573"/>
                        </a:lnTo>
                        <a:lnTo>
                          <a:pt x="658" y="571"/>
                        </a:lnTo>
                        <a:lnTo>
                          <a:pt x="661" y="568"/>
                        </a:lnTo>
                        <a:lnTo>
                          <a:pt x="662" y="565"/>
                        </a:lnTo>
                        <a:lnTo>
                          <a:pt x="665" y="561"/>
                        </a:lnTo>
                        <a:lnTo>
                          <a:pt x="665" y="558"/>
                        </a:lnTo>
                        <a:lnTo>
                          <a:pt x="667" y="553"/>
                        </a:lnTo>
                        <a:lnTo>
                          <a:pt x="668" y="549"/>
                        </a:lnTo>
                        <a:lnTo>
                          <a:pt x="670" y="546"/>
                        </a:lnTo>
                        <a:lnTo>
                          <a:pt x="670" y="541"/>
                        </a:lnTo>
                        <a:lnTo>
                          <a:pt x="709" y="81"/>
                        </a:lnTo>
                        <a:lnTo>
                          <a:pt x="709" y="78"/>
                        </a:lnTo>
                        <a:lnTo>
                          <a:pt x="711" y="72"/>
                        </a:lnTo>
                        <a:lnTo>
                          <a:pt x="711" y="69"/>
                        </a:lnTo>
                        <a:lnTo>
                          <a:pt x="711" y="66"/>
                        </a:lnTo>
                        <a:lnTo>
                          <a:pt x="711" y="62"/>
                        </a:lnTo>
                        <a:lnTo>
                          <a:pt x="709" y="59"/>
                        </a:lnTo>
                        <a:lnTo>
                          <a:pt x="709" y="55"/>
                        </a:lnTo>
                        <a:lnTo>
                          <a:pt x="707" y="52"/>
                        </a:lnTo>
                        <a:lnTo>
                          <a:pt x="707" y="49"/>
                        </a:lnTo>
                        <a:lnTo>
                          <a:pt x="706" y="47"/>
                        </a:lnTo>
                        <a:lnTo>
                          <a:pt x="704" y="44"/>
                        </a:lnTo>
                        <a:lnTo>
                          <a:pt x="701" y="42"/>
                        </a:lnTo>
                        <a:lnTo>
                          <a:pt x="700" y="40"/>
                        </a:lnTo>
                        <a:lnTo>
                          <a:pt x="697" y="39"/>
                        </a:lnTo>
                        <a:lnTo>
                          <a:pt x="695" y="39"/>
                        </a:lnTo>
                        <a:lnTo>
                          <a:pt x="692" y="37"/>
                        </a:lnTo>
                        <a:lnTo>
                          <a:pt x="673" y="33"/>
                        </a:lnTo>
                        <a:lnTo>
                          <a:pt x="656" y="32"/>
                        </a:lnTo>
                        <a:lnTo>
                          <a:pt x="637" y="28"/>
                        </a:lnTo>
                        <a:lnTo>
                          <a:pt x="619" y="27"/>
                        </a:lnTo>
                        <a:lnTo>
                          <a:pt x="601" y="25"/>
                        </a:lnTo>
                        <a:lnTo>
                          <a:pt x="582" y="22"/>
                        </a:lnTo>
                        <a:lnTo>
                          <a:pt x="563" y="20"/>
                        </a:lnTo>
                        <a:lnTo>
                          <a:pt x="545" y="18"/>
                        </a:lnTo>
                        <a:lnTo>
                          <a:pt x="525" y="16"/>
                        </a:lnTo>
                        <a:lnTo>
                          <a:pt x="507" y="15"/>
                        </a:lnTo>
                        <a:lnTo>
                          <a:pt x="488" y="13"/>
                        </a:lnTo>
                        <a:lnTo>
                          <a:pt x="468" y="11"/>
                        </a:lnTo>
                        <a:lnTo>
                          <a:pt x="450" y="10"/>
                        </a:lnTo>
                        <a:lnTo>
                          <a:pt x="430" y="8"/>
                        </a:lnTo>
                        <a:lnTo>
                          <a:pt x="411" y="6"/>
                        </a:lnTo>
                        <a:lnTo>
                          <a:pt x="393" y="6"/>
                        </a:lnTo>
                        <a:lnTo>
                          <a:pt x="373" y="5"/>
                        </a:lnTo>
                        <a:lnTo>
                          <a:pt x="353" y="5"/>
                        </a:lnTo>
                        <a:lnTo>
                          <a:pt x="334" y="3"/>
                        </a:lnTo>
                        <a:lnTo>
                          <a:pt x="314" y="3"/>
                        </a:lnTo>
                        <a:lnTo>
                          <a:pt x="295" y="3"/>
                        </a:lnTo>
                        <a:lnTo>
                          <a:pt x="275" y="1"/>
                        </a:lnTo>
                        <a:lnTo>
                          <a:pt x="257" y="1"/>
                        </a:lnTo>
                        <a:lnTo>
                          <a:pt x="238" y="1"/>
                        </a:lnTo>
                        <a:lnTo>
                          <a:pt x="218" y="1"/>
                        </a:lnTo>
                        <a:lnTo>
                          <a:pt x="198" y="0"/>
                        </a:lnTo>
                        <a:lnTo>
                          <a:pt x="179" y="0"/>
                        </a:lnTo>
                        <a:lnTo>
                          <a:pt x="159" y="0"/>
                        </a:lnTo>
                        <a:lnTo>
                          <a:pt x="141" y="1"/>
                        </a:lnTo>
                        <a:lnTo>
                          <a:pt x="122" y="1"/>
                        </a:lnTo>
                        <a:lnTo>
                          <a:pt x="102" y="1"/>
                        </a:lnTo>
                        <a:lnTo>
                          <a:pt x="82" y="1"/>
                        </a:lnTo>
                        <a:lnTo>
                          <a:pt x="78" y="1"/>
                        </a:lnTo>
                        <a:lnTo>
                          <a:pt x="75" y="1"/>
                        </a:lnTo>
                        <a:lnTo>
                          <a:pt x="72" y="3"/>
                        </a:lnTo>
                        <a:lnTo>
                          <a:pt x="67" y="3"/>
                        </a:lnTo>
                        <a:lnTo>
                          <a:pt x="64" y="3"/>
                        </a:lnTo>
                        <a:lnTo>
                          <a:pt x="61" y="3"/>
                        </a:lnTo>
                        <a:lnTo>
                          <a:pt x="58" y="5"/>
                        </a:lnTo>
                        <a:lnTo>
                          <a:pt x="57" y="6"/>
                        </a:lnTo>
                        <a:lnTo>
                          <a:pt x="54" y="6"/>
                        </a:lnTo>
                        <a:lnTo>
                          <a:pt x="52" y="8"/>
                        </a:lnTo>
                        <a:lnTo>
                          <a:pt x="49" y="8"/>
                        </a:lnTo>
                        <a:lnTo>
                          <a:pt x="48" y="11"/>
                        </a:lnTo>
                        <a:lnTo>
                          <a:pt x="46" y="13"/>
                        </a:lnTo>
                        <a:lnTo>
                          <a:pt x="45" y="15"/>
                        </a:lnTo>
                        <a:lnTo>
                          <a:pt x="45" y="16"/>
                        </a:lnTo>
                        <a:lnTo>
                          <a:pt x="43" y="20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22" name="Freeform 454">
                    <a:extLst>
                      <a:ext uri="{FF2B5EF4-FFF2-40B4-BE49-F238E27FC236}">
                        <a16:creationId xmlns:a16="http://schemas.microsoft.com/office/drawing/2014/main" id="{DDC900CD-0637-1743-409A-D5A1E3FB1D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65" y="1701"/>
                    <a:ext cx="45" cy="478"/>
                  </a:xfrm>
                  <a:custGeom>
                    <a:avLst/>
                    <a:gdLst>
                      <a:gd name="T0" fmla="*/ 2 w 45"/>
                      <a:gd name="T1" fmla="*/ 475 h 478"/>
                      <a:gd name="T2" fmla="*/ 4 w 45"/>
                      <a:gd name="T3" fmla="*/ 444 h 478"/>
                      <a:gd name="T4" fmla="*/ 5 w 45"/>
                      <a:gd name="T5" fmla="*/ 412 h 478"/>
                      <a:gd name="T6" fmla="*/ 7 w 45"/>
                      <a:gd name="T7" fmla="*/ 381 h 478"/>
                      <a:gd name="T8" fmla="*/ 8 w 45"/>
                      <a:gd name="T9" fmla="*/ 351 h 478"/>
                      <a:gd name="T10" fmla="*/ 11 w 45"/>
                      <a:gd name="T11" fmla="*/ 322 h 478"/>
                      <a:gd name="T12" fmla="*/ 13 w 45"/>
                      <a:gd name="T13" fmla="*/ 291 h 478"/>
                      <a:gd name="T14" fmla="*/ 16 w 45"/>
                      <a:gd name="T15" fmla="*/ 261 h 478"/>
                      <a:gd name="T16" fmla="*/ 19 w 45"/>
                      <a:gd name="T17" fmla="*/ 232 h 478"/>
                      <a:gd name="T18" fmla="*/ 22 w 45"/>
                      <a:gd name="T19" fmla="*/ 202 h 478"/>
                      <a:gd name="T20" fmla="*/ 24 w 45"/>
                      <a:gd name="T21" fmla="*/ 173 h 478"/>
                      <a:gd name="T22" fmla="*/ 27 w 45"/>
                      <a:gd name="T23" fmla="*/ 144 h 478"/>
                      <a:gd name="T24" fmla="*/ 30 w 45"/>
                      <a:gd name="T25" fmla="*/ 115 h 478"/>
                      <a:gd name="T26" fmla="*/ 35 w 45"/>
                      <a:gd name="T27" fmla="*/ 84 h 478"/>
                      <a:gd name="T28" fmla="*/ 38 w 45"/>
                      <a:gd name="T29" fmla="*/ 57 h 478"/>
                      <a:gd name="T30" fmla="*/ 41 w 45"/>
                      <a:gd name="T31" fmla="*/ 27 h 478"/>
                      <a:gd name="T32" fmla="*/ 44 w 45"/>
                      <a:gd name="T33" fmla="*/ 0 h 478"/>
                      <a:gd name="T34" fmla="*/ 39 w 45"/>
                      <a:gd name="T35" fmla="*/ 13 h 478"/>
                      <a:gd name="T36" fmla="*/ 36 w 45"/>
                      <a:gd name="T37" fmla="*/ 42 h 478"/>
                      <a:gd name="T38" fmla="*/ 32 w 45"/>
                      <a:gd name="T39" fmla="*/ 71 h 478"/>
                      <a:gd name="T40" fmla="*/ 29 w 45"/>
                      <a:gd name="T41" fmla="*/ 100 h 478"/>
                      <a:gd name="T42" fmla="*/ 26 w 45"/>
                      <a:gd name="T43" fmla="*/ 129 h 478"/>
                      <a:gd name="T44" fmla="*/ 23 w 45"/>
                      <a:gd name="T45" fmla="*/ 157 h 478"/>
                      <a:gd name="T46" fmla="*/ 20 w 45"/>
                      <a:gd name="T47" fmla="*/ 188 h 478"/>
                      <a:gd name="T48" fmla="*/ 17 w 45"/>
                      <a:gd name="T49" fmla="*/ 217 h 478"/>
                      <a:gd name="T50" fmla="*/ 14 w 45"/>
                      <a:gd name="T51" fmla="*/ 246 h 478"/>
                      <a:gd name="T52" fmla="*/ 11 w 45"/>
                      <a:gd name="T53" fmla="*/ 276 h 478"/>
                      <a:gd name="T54" fmla="*/ 8 w 45"/>
                      <a:gd name="T55" fmla="*/ 307 h 478"/>
                      <a:gd name="T56" fmla="*/ 5 w 45"/>
                      <a:gd name="T57" fmla="*/ 337 h 478"/>
                      <a:gd name="T58" fmla="*/ 4 w 45"/>
                      <a:gd name="T59" fmla="*/ 366 h 478"/>
                      <a:gd name="T60" fmla="*/ 2 w 45"/>
                      <a:gd name="T61" fmla="*/ 397 h 478"/>
                      <a:gd name="T62" fmla="*/ 1 w 45"/>
                      <a:gd name="T63" fmla="*/ 427 h 478"/>
                      <a:gd name="T64" fmla="*/ 0 w 45"/>
                      <a:gd name="T65" fmla="*/ 458 h 478"/>
                      <a:gd name="T66" fmla="*/ 0 w 45"/>
                      <a:gd name="T67" fmla="*/ 475 h 478"/>
                      <a:gd name="T68" fmla="*/ 0 w 45"/>
                      <a:gd name="T69" fmla="*/ 475 h 478"/>
                      <a:gd name="T70" fmla="*/ 2 w 45"/>
                      <a:gd name="T71" fmla="*/ 475 h 4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45" h="478">
                        <a:moveTo>
                          <a:pt x="2" y="475"/>
                        </a:moveTo>
                        <a:lnTo>
                          <a:pt x="2" y="475"/>
                        </a:lnTo>
                        <a:lnTo>
                          <a:pt x="2" y="458"/>
                        </a:lnTo>
                        <a:lnTo>
                          <a:pt x="4" y="444"/>
                        </a:lnTo>
                        <a:lnTo>
                          <a:pt x="4" y="427"/>
                        </a:lnTo>
                        <a:lnTo>
                          <a:pt x="5" y="412"/>
                        </a:lnTo>
                        <a:lnTo>
                          <a:pt x="5" y="398"/>
                        </a:lnTo>
                        <a:lnTo>
                          <a:pt x="7" y="381"/>
                        </a:lnTo>
                        <a:lnTo>
                          <a:pt x="7" y="368"/>
                        </a:lnTo>
                        <a:lnTo>
                          <a:pt x="8" y="351"/>
                        </a:lnTo>
                        <a:lnTo>
                          <a:pt x="10" y="337"/>
                        </a:lnTo>
                        <a:lnTo>
                          <a:pt x="11" y="322"/>
                        </a:lnTo>
                        <a:lnTo>
                          <a:pt x="13" y="307"/>
                        </a:lnTo>
                        <a:lnTo>
                          <a:pt x="13" y="291"/>
                        </a:lnTo>
                        <a:lnTo>
                          <a:pt x="14" y="276"/>
                        </a:lnTo>
                        <a:lnTo>
                          <a:pt x="16" y="261"/>
                        </a:lnTo>
                        <a:lnTo>
                          <a:pt x="17" y="247"/>
                        </a:lnTo>
                        <a:lnTo>
                          <a:pt x="19" y="232"/>
                        </a:lnTo>
                        <a:lnTo>
                          <a:pt x="20" y="217"/>
                        </a:lnTo>
                        <a:lnTo>
                          <a:pt x="22" y="202"/>
                        </a:lnTo>
                        <a:lnTo>
                          <a:pt x="23" y="188"/>
                        </a:lnTo>
                        <a:lnTo>
                          <a:pt x="24" y="173"/>
                        </a:lnTo>
                        <a:lnTo>
                          <a:pt x="26" y="157"/>
                        </a:lnTo>
                        <a:lnTo>
                          <a:pt x="27" y="144"/>
                        </a:lnTo>
                        <a:lnTo>
                          <a:pt x="29" y="129"/>
                        </a:lnTo>
                        <a:lnTo>
                          <a:pt x="30" y="115"/>
                        </a:lnTo>
                        <a:lnTo>
                          <a:pt x="32" y="100"/>
                        </a:lnTo>
                        <a:lnTo>
                          <a:pt x="35" y="84"/>
                        </a:lnTo>
                        <a:lnTo>
                          <a:pt x="36" y="71"/>
                        </a:lnTo>
                        <a:lnTo>
                          <a:pt x="38" y="57"/>
                        </a:lnTo>
                        <a:lnTo>
                          <a:pt x="39" y="42"/>
                        </a:lnTo>
                        <a:lnTo>
                          <a:pt x="41" y="27"/>
                        </a:lnTo>
                        <a:lnTo>
                          <a:pt x="42" y="13"/>
                        </a:lnTo>
                        <a:lnTo>
                          <a:pt x="44" y="0"/>
                        </a:lnTo>
                        <a:lnTo>
                          <a:pt x="41" y="0"/>
                        </a:lnTo>
                        <a:lnTo>
                          <a:pt x="39" y="13"/>
                        </a:lnTo>
                        <a:lnTo>
                          <a:pt x="38" y="27"/>
                        </a:lnTo>
                        <a:lnTo>
                          <a:pt x="36" y="42"/>
                        </a:lnTo>
                        <a:lnTo>
                          <a:pt x="35" y="56"/>
                        </a:lnTo>
                        <a:lnTo>
                          <a:pt x="32" y="71"/>
                        </a:lnTo>
                        <a:lnTo>
                          <a:pt x="30" y="84"/>
                        </a:lnTo>
                        <a:lnTo>
                          <a:pt x="29" y="100"/>
                        </a:lnTo>
                        <a:lnTo>
                          <a:pt x="27" y="113"/>
                        </a:lnTo>
                        <a:lnTo>
                          <a:pt x="26" y="129"/>
                        </a:lnTo>
                        <a:lnTo>
                          <a:pt x="24" y="144"/>
                        </a:lnTo>
                        <a:lnTo>
                          <a:pt x="23" y="157"/>
                        </a:lnTo>
                        <a:lnTo>
                          <a:pt x="22" y="173"/>
                        </a:lnTo>
                        <a:lnTo>
                          <a:pt x="20" y="188"/>
                        </a:lnTo>
                        <a:lnTo>
                          <a:pt x="19" y="202"/>
                        </a:lnTo>
                        <a:lnTo>
                          <a:pt x="17" y="217"/>
                        </a:lnTo>
                        <a:lnTo>
                          <a:pt x="16" y="232"/>
                        </a:lnTo>
                        <a:lnTo>
                          <a:pt x="14" y="246"/>
                        </a:lnTo>
                        <a:lnTo>
                          <a:pt x="13" y="261"/>
                        </a:lnTo>
                        <a:lnTo>
                          <a:pt x="11" y="276"/>
                        </a:lnTo>
                        <a:lnTo>
                          <a:pt x="10" y="291"/>
                        </a:lnTo>
                        <a:lnTo>
                          <a:pt x="8" y="307"/>
                        </a:lnTo>
                        <a:lnTo>
                          <a:pt x="7" y="322"/>
                        </a:lnTo>
                        <a:lnTo>
                          <a:pt x="5" y="337"/>
                        </a:lnTo>
                        <a:lnTo>
                          <a:pt x="5" y="351"/>
                        </a:lnTo>
                        <a:lnTo>
                          <a:pt x="4" y="366"/>
                        </a:lnTo>
                        <a:lnTo>
                          <a:pt x="2" y="381"/>
                        </a:lnTo>
                        <a:lnTo>
                          <a:pt x="2" y="397"/>
                        </a:lnTo>
                        <a:lnTo>
                          <a:pt x="2" y="412"/>
                        </a:lnTo>
                        <a:lnTo>
                          <a:pt x="1" y="427"/>
                        </a:lnTo>
                        <a:lnTo>
                          <a:pt x="1" y="444"/>
                        </a:lnTo>
                        <a:lnTo>
                          <a:pt x="0" y="458"/>
                        </a:lnTo>
                        <a:lnTo>
                          <a:pt x="0" y="475"/>
                        </a:lnTo>
                        <a:lnTo>
                          <a:pt x="0" y="475"/>
                        </a:lnTo>
                        <a:lnTo>
                          <a:pt x="0" y="475"/>
                        </a:lnTo>
                        <a:lnTo>
                          <a:pt x="0" y="475"/>
                        </a:lnTo>
                        <a:lnTo>
                          <a:pt x="1" y="477"/>
                        </a:lnTo>
                        <a:lnTo>
                          <a:pt x="2" y="475"/>
                        </a:lnTo>
                        <a:lnTo>
                          <a:pt x="2" y="47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23" name="Freeform 455">
                    <a:extLst>
                      <a:ext uri="{FF2B5EF4-FFF2-40B4-BE49-F238E27FC236}">
                        <a16:creationId xmlns:a16="http://schemas.microsoft.com/office/drawing/2014/main" id="{6C2EC3D9-B3C5-D859-5E70-0EB0DBFB85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62" y="2176"/>
                    <a:ext cx="29" cy="37"/>
                  </a:xfrm>
                  <a:custGeom>
                    <a:avLst/>
                    <a:gdLst>
                      <a:gd name="T0" fmla="*/ 25 w 29"/>
                      <a:gd name="T1" fmla="*/ 32 h 37"/>
                      <a:gd name="T2" fmla="*/ 26 w 29"/>
                      <a:gd name="T3" fmla="*/ 32 h 37"/>
                      <a:gd name="T4" fmla="*/ 22 w 29"/>
                      <a:gd name="T5" fmla="*/ 32 h 37"/>
                      <a:gd name="T6" fmla="*/ 19 w 29"/>
                      <a:gd name="T7" fmla="*/ 32 h 37"/>
                      <a:gd name="T8" fmla="*/ 16 w 29"/>
                      <a:gd name="T9" fmla="*/ 30 h 37"/>
                      <a:gd name="T10" fmla="*/ 13 w 29"/>
                      <a:gd name="T11" fmla="*/ 30 h 37"/>
                      <a:gd name="T12" fmla="*/ 13 w 29"/>
                      <a:gd name="T13" fmla="*/ 29 h 37"/>
                      <a:gd name="T14" fmla="*/ 10 w 29"/>
                      <a:gd name="T15" fmla="*/ 27 h 37"/>
                      <a:gd name="T16" fmla="*/ 8 w 29"/>
                      <a:gd name="T17" fmla="*/ 25 h 37"/>
                      <a:gd name="T18" fmla="*/ 7 w 29"/>
                      <a:gd name="T19" fmla="*/ 24 h 37"/>
                      <a:gd name="T20" fmla="*/ 7 w 29"/>
                      <a:gd name="T21" fmla="*/ 22 h 37"/>
                      <a:gd name="T22" fmla="*/ 5 w 29"/>
                      <a:gd name="T23" fmla="*/ 18 h 37"/>
                      <a:gd name="T24" fmla="*/ 4 w 29"/>
                      <a:gd name="T25" fmla="*/ 17 h 37"/>
                      <a:gd name="T26" fmla="*/ 4 w 29"/>
                      <a:gd name="T27" fmla="*/ 13 h 37"/>
                      <a:gd name="T28" fmla="*/ 4 w 29"/>
                      <a:gd name="T29" fmla="*/ 12 h 37"/>
                      <a:gd name="T30" fmla="*/ 2 w 29"/>
                      <a:gd name="T31" fmla="*/ 8 h 37"/>
                      <a:gd name="T32" fmla="*/ 2 w 29"/>
                      <a:gd name="T33" fmla="*/ 5 h 37"/>
                      <a:gd name="T34" fmla="*/ 2 w 29"/>
                      <a:gd name="T35" fmla="*/ 0 h 37"/>
                      <a:gd name="T36" fmla="*/ 0 w 29"/>
                      <a:gd name="T37" fmla="*/ 0 h 37"/>
                      <a:gd name="T38" fmla="*/ 0 w 29"/>
                      <a:gd name="T39" fmla="*/ 5 h 37"/>
                      <a:gd name="T40" fmla="*/ 0 w 29"/>
                      <a:gd name="T41" fmla="*/ 8 h 37"/>
                      <a:gd name="T42" fmla="*/ 0 w 29"/>
                      <a:gd name="T43" fmla="*/ 12 h 37"/>
                      <a:gd name="T44" fmla="*/ 0 w 29"/>
                      <a:gd name="T45" fmla="*/ 15 h 37"/>
                      <a:gd name="T46" fmla="*/ 1 w 29"/>
                      <a:gd name="T47" fmla="*/ 17 h 37"/>
                      <a:gd name="T48" fmla="*/ 1 w 29"/>
                      <a:gd name="T49" fmla="*/ 20 h 37"/>
                      <a:gd name="T50" fmla="*/ 2 w 29"/>
                      <a:gd name="T51" fmla="*/ 24 h 37"/>
                      <a:gd name="T52" fmla="*/ 4 w 29"/>
                      <a:gd name="T53" fmla="*/ 25 h 37"/>
                      <a:gd name="T54" fmla="*/ 5 w 29"/>
                      <a:gd name="T55" fmla="*/ 27 h 37"/>
                      <a:gd name="T56" fmla="*/ 7 w 29"/>
                      <a:gd name="T57" fmla="*/ 29 h 37"/>
                      <a:gd name="T58" fmla="*/ 10 w 29"/>
                      <a:gd name="T59" fmla="*/ 30 h 37"/>
                      <a:gd name="T60" fmla="*/ 13 w 29"/>
                      <a:gd name="T61" fmla="*/ 32 h 37"/>
                      <a:gd name="T62" fmla="*/ 14 w 29"/>
                      <a:gd name="T63" fmla="*/ 34 h 37"/>
                      <a:gd name="T64" fmla="*/ 17 w 29"/>
                      <a:gd name="T65" fmla="*/ 34 h 37"/>
                      <a:gd name="T66" fmla="*/ 20 w 29"/>
                      <a:gd name="T67" fmla="*/ 36 h 37"/>
                      <a:gd name="T68" fmla="*/ 25 w 29"/>
                      <a:gd name="T69" fmla="*/ 36 h 37"/>
                      <a:gd name="T70" fmla="*/ 25 w 29"/>
                      <a:gd name="T71" fmla="*/ 36 h 37"/>
                      <a:gd name="T72" fmla="*/ 25 w 29"/>
                      <a:gd name="T73" fmla="*/ 36 h 37"/>
                      <a:gd name="T74" fmla="*/ 26 w 29"/>
                      <a:gd name="T75" fmla="*/ 36 h 37"/>
                      <a:gd name="T76" fmla="*/ 28 w 29"/>
                      <a:gd name="T77" fmla="*/ 34 h 37"/>
                      <a:gd name="T78" fmla="*/ 26 w 29"/>
                      <a:gd name="T79" fmla="*/ 34 h 37"/>
                      <a:gd name="T80" fmla="*/ 26 w 29"/>
                      <a:gd name="T81" fmla="*/ 32 h 37"/>
                      <a:gd name="T82" fmla="*/ 25 w 29"/>
                      <a:gd name="T83" fmla="*/ 32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29" h="37">
                        <a:moveTo>
                          <a:pt x="25" y="32"/>
                        </a:moveTo>
                        <a:lnTo>
                          <a:pt x="26" y="32"/>
                        </a:lnTo>
                        <a:lnTo>
                          <a:pt x="22" y="32"/>
                        </a:lnTo>
                        <a:lnTo>
                          <a:pt x="19" y="32"/>
                        </a:lnTo>
                        <a:lnTo>
                          <a:pt x="16" y="30"/>
                        </a:lnTo>
                        <a:lnTo>
                          <a:pt x="13" y="30"/>
                        </a:lnTo>
                        <a:lnTo>
                          <a:pt x="13" y="29"/>
                        </a:lnTo>
                        <a:lnTo>
                          <a:pt x="10" y="27"/>
                        </a:lnTo>
                        <a:lnTo>
                          <a:pt x="8" y="25"/>
                        </a:lnTo>
                        <a:lnTo>
                          <a:pt x="7" y="24"/>
                        </a:lnTo>
                        <a:lnTo>
                          <a:pt x="7" y="22"/>
                        </a:lnTo>
                        <a:lnTo>
                          <a:pt x="5" y="18"/>
                        </a:lnTo>
                        <a:lnTo>
                          <a:pt x="4" y="17"/>
                        </a:lnTo>
                        <a:lnTo>
                          <a:pt x="4" y="13"/>
                        </a:lnTo>
                        <a:lnTo>
                          <a:pt x="4" y="12"/>
                        </a:lnTo>
                        <a:lnTo>
                          <a:pt x="2" y="8"/>
                        </a:lnTo>
                        <a:lnTo>
                          <a:pt x="2" y="5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lnTo>
                          <a:pt x="0" y="8"/>
                        </a:lnTo>
                        <a:lnTo>
                          <a:pt x="0" y="12"/>
                        </a:lnTo>
                        <a:lnTo>
                          <a:pt x="0" y="15"/>
                        </a:lnTo>
                        <a:lnTo>
                          <a:pt x="1" y="17"/>
                        </a:lnTo>
                        <a:lnTo>
                          <a:pt x="1" y="20"/>
                        </a:lnTo>
                        <a:lnTo>
                          <a:pt x="2" y="24"/>
                        </a:lnTo>
                        <a:lnTo>
                          <a:pt x="4" y="25"/>
                        </a:lnTo>
                        <a:lnTo>
                          <a:pt x="5" y="27"/>
                        </a:lnTo>
                        <a:lnTo>
                          <a:pt x="7" y="29"/>
                        </a:lnTo>
                        <a:lnTo>
                          <a:pt x="10" y="30"/>
                        </a:lnTo>
                        <a:lnTo>
                          <a:pt x="13" y="32"/>
                        </a:lnTo>
                        <a:lnTo>
                          <a:pt x="14" y="34"/>
                        </a:lnTo>
                        <a:lnTo>
                          <a:pt x="17" y="34"/>
                        </a:lnTo>
                        <a:lnTo>
                          <a:pt x="20" y="36"/>
                        </a:lnTo>
                        <a:lnTo>
                          <a:pt x="25" y="36"/>
                        </a:lnTo>
                        <a:lnTo>
                          <a:pt x="25" y="36"/>
                        </a:lnTo>
                        <a:lnTo>
                          <a:pt x="25" y="36"/>
                        </a:lnTo>
                        <a:lnTo>
                          <a:pt x="26" y="36"/>
                        </a:lnTo>
                        <a:lnTo>
                          <a:pt x="28" y="34"/>
                        </a:lnTo>
                        <a:lnTo>
                          <a:pt x="26" y="34"/>
                        </a:lnTo>
                        <a:lnTo>
                          <a:pt x="26" y="32"/>
                        </a:lnTo>
                        <a:lnTo>
                          <a:pt x="25" y="3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24" name="Freeform 456">
                    <a:extLst>
                      <a:ext uri="{FF2B5EF4-FFF2-40B4-BE49-F238E27FC236}">
                        <a16:creationId xmlns:a16="http://schemas.microsoft.com/office/drawing/2014/main" id="{2FCE4184-501B-4155-D719-D007EC9EE7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9" y="2209"/>
                    <a:ext cx="612" cy="53"/>
                  </a:xfrm>
                  <a:custGeom>
                    <a:avLst/>
                    <a:gdLst>
                      <a:gd name="T0" fmla="*/ 609 w 612"/>
                      <a:gd name="T1" fmla="*/ 48 h 53"/>
                      <a:gd name="T2" fmla="*/ 609 w 612"/>
                      <a:gd name="T3" fmla="*/ 48 h 53"/>
                      <a:gd name="T4" fmla="*/ 0 w 612"/>
                      <a:gd name="T5" fmla="*/ 0 h 53"/>
                      <a:gd name="T6" fmla="*/ 0 w 612"/>
                      <a:gd name="T7" fmla="*/ 3 h 53"/>
                      <a:gd name="T8" fmla="*/ 609 w 612"/>
                      <a:gd name="T9" fmla="*/ 52 h 53"/>
                      <a:gd name="T10" fmla="*/ 609 w 612"/>
                      <a:gd name="T11" fmla="*/ 52 h 53"/>
                      <a:gd name="T12" fmla="*/ 609 w 612"/>
                      <a:gd name="T13" fmla="*/ 52 h 53"/>
                      <a:gd name="T14" fmla="*/ 609 w 612"/>
                      <a:gd name="T15" fmla="*/ 50 h 53"/>
                      <a:gd name="T16" fmla="*/ 611 w 612"/>
                      <a:gd name="T17" fmla="*/ 50 h 53"/>
                      <a:gd name="T18" fmla="*/ 609 w 612"/>
                      <a:gd name="T19" fmla="*/ 48 h 53"/>
                      <a:gd name="T20" fmla="*/ 609 w 612"/>
                      <a:gd name="T21" fmla="*/ 48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12" h="53">
                        <a:moveTo>
                          <a:pt x="609" y="48"/>
                        </a:moveTo>
                        <a:lnTo>
                          <a:pt x="609" y="48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609" y="52"/>
                        </a:lnTo>
                        <a:lnTo>
                          <a:pt x="609" y="52"/>
                        </a:lnTo>
                        <a:lnTo>
                          <a:pt x="609" y="52"/>
                        </a:lnTo>
                        <a:lnTo>
                          <a:pt x="609" y="50"/>
                        </a:lnTo>
                        <a:lnTo>
                          <a:pt x="611" y="50"/>
                        </a:lnTo>
                        <a:lnTo>
                          <a:pt x="609" y="48"/>
                        </a:lnTo>
                        <a:lnTo>
                          <a:pt x="609" y="48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25" name="Freeform 457">
                    <a:extLst>
                      <a:ext uri="{FF2B5EF4-FFF2-40B4-BE49-F238E27FC236}">
                        <a16:creationId xmlns:a16="http://schemas.microsoft.com/office/drawing/2014/main" id="{0D139EE6-CFC5-5DDA-B321-C2B22BBF39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00" y="2219"/>
                    <a:ext cx="40" cy="43"/>
                  </a:xfrm>
                  <a:custGeom>
                    <a:avLst/>
                    <a:gdLst>
                      <a:gd name="T0" fmla="*/ 36 w 40"/>
                      <a:gd name="T1" fmla="*/ 0 h 43"/>
                      <a:gd name="T2" fmla="*/ 36 w 40"/>
                      <a:gd name="T3" fmla="*/ 0 h 43"/>
                      <a:gd name="T4" fmla="*/ 36 w 40"/>
                      <a:gd name="T5" fmla="*/ 5 h 43"/>
                      <a:gd name="T6" fmla="*/ 34 w 40"/>
                      <a:gd name="T7" fmla="*/ 8 h 43"/>
                      <a:gd name="T8" fmla="*/ 33 w 40"/>
                      <a:gd name="T9" fmla="*/ 11 h 43"/>
                      <a:gd name="T10" fmla="*/ 31 w 40"/>
                      <a:gd name="T11" fmla="*/ 15 h 43"/>
                      <a:gd name="T12" fmla="*/ 30 w 40"/>
                      <a:gd name="T13" fmla="*/ 18 h 43"/>
                      <a:gd name="T14" fmla="*/ 30 w 40"/>
                      <a:gd name="T15" fmla="*/ 21 h 43"/>
                      <a:gd name="T16" fmla="*/ 27 w 40"/>
                      <a:gd name="T17" fmla="*/ 25 h 43"/>
                      <a:gd name="T18" fmla="*/ 25 w 40"/>
                      <a:gd name="T19" fmla="*/ 26 h 43"/>
                      <a:gd name="T20" fmla="*/ 22 w 40"/>
                      <a:gd name="T21" fmla="*/ 30 h 43"/>
                      <a:gd name="T22" fmla="*/ 21 w 40"/>
                      <a:gd name="T23" fmla="*/ 31 h 43"/>
                      <a:gd name="T24" fmla="*/ 18 w 40"/>
                      <a:gd name="T25" fmla="*/ 35 h 43"/>
                      <a:gd name="T26" fmla="*/ 15 w 40"/>
                      <a:gd name="T27" fmla="*/ 35 h 43"/>
                      <a:gd name="T28" fmla="*/ 12 w 40"/>
                      <a:gd name="T29" fmla="*/ 36 h 43"/>
                      <a:gd name="T30" fmla="*/ 7 w 40"/>
                      <a:gd name="T31" fmla="*/ 36 h 43"/>
                      <a:gd name="T32" fmla="*/ 4 w 40"/>
                      <a:gd name="T33" fmla="*/ 38 h 43"/>
                      <a:gd name="T34" fmla="*/ 0 w 40"/>
                      <a:gd name="T35" fmla="*/ 38 h 43"/>
                      <a:gd name="T36" fmla="*/ 0 w 40"/>
                      <a:gd name="T37" fmla="*/ 42 h 43"/>
                      <a:gd name="T38" fmla="*/ 4 w 40"/>
                      <a:gd name="T39" fmla="*/ 42 h 43"/>
                      <a:gd name="T40" fmla="*/ 9 w 40"/>
                      <a:gd name="T41" fmla="*/ 40 h 43"/>
                      <a:gd name="T42" fmla="*/ 12 w 40"/>
                      <a:gd name="T43" fmla="*/ 40 h 43"/>
                      <a:gd name="T44" fmla="*/ 16 w 40"/>
                      <a:gd name="T45" fmla="*/ 38 h 43"/>
                      <a:gd name="T46" fmla="*/ 19 w 40"/>
                      <a:gd name="T47" fmla="*/ 36 h 43"/>
                      <a:gd name="T48" fmla="*/ 22 w 40"/>
                      <a:gd name="T49" fmla="*/ 35 h 43"/>
                      <a:gd name="T50" fmla="*/ 25 w 40"/>
                      <a:gd name="T51" fmla="*/ 31 h 43"/>
                      <a:gd name="T52" fmla="*/ 27 w 40"/>
                      <a:gd name="T53" fmla="*/ 30 h 43"/>
                      <a:gd name="T54" fmla="*/ 30 w 40"/>
                      <a:gd name="T55" fmla="*/ 26 h 43"/>
                      <a:gd name="T56" fmla="*/ 31 w 40"/>
                      <a:gd name="T57" fmla="*/ 23 h 43"/>
                      <a:gd name="T58" fmla="*/ 33 w 40"/>
                      <a:gd name="T59" fmla="*/ 20 h 43"/>
                      <a:gd name="T60" fmla="*/ 34 w 40"/>
                      <a:gd name="T61" fmla="*/ 16 h 43"/>
                      <a:gd name="T62" fmla="*/ 36 w 40"/>
                      <a:gd name="T63" fmla="*/ 13 h 43"/>
                      <a:gd name="T64" fmla="*/ 37 w 40"/>
                      <a:gd name="T65" fmla="*/ 8 h 43"/>
                      <a:gd name="T66" fmla="*/ 39 w 40"/>
                      <a:gd name="T67" fmla="*/ 5 h 43"/>
                      <a:gd name="T68" fmla="*/ 39 w 40"/>
                      <a:gd name="T69" fmla="*/ 1 h 43"/>
                      <a:gd name="T70" fmla="*/ 39 w 40"/>
                      <a:gd name="T71" fmla="*/ 1 h 43"/>
                      <a:gd name="T72" fmla="*/ 39 w 40"/>
                      <a:gd name="T73" fmla="*/ 1 h 43"/>
                      <a:gd name="T74" fmla="*/ 39 w 40"/>
                      <a:gd name="T75" fmla="*/ 0 h 43"/>
                      <a:gd name="T76" fmla="*/ 37 w 40"/>
                      <a:gd name="T77" fmla="*/ 0 h 43"/>
                      <a:gd name="T78" fmla="*/ 36 w 40"/>
                      <a:gd name="T79" fmla="*/ 0 h 43"/>
                      <a:gd name="T80" fmla="*/ 36 w 40"/>
                      <a:gd name="T81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40" h="43">
                        <a:moveTo>
                          <a:pt x="36" y="0"/>
                        </a:moveTo>
                        <a:lnTo>
                          <a:pt x="36" y="0"/>
                        </a:lnTo>
                        <a:lnTo>
                          <a:pt x="36" y="5"/>
                        </a:lnTo>
                        <a:lnTo>
                          <a:pt x="34" y="8"/>
                        </a:lnTo>
                        <a:lnTo>
                          <a:pt x="33" y="11"/>
                        </a:lnTo>
                        <a:lnTo>
                          <a:pt x="31" y="15"/>
                        </a:lnTo>
                        <a:lnTo>
                          <a:pt x="30" y="18"/>
                        </a:lnTo>
                        <a:lnTo>
                          <a:pt x="30" y="21"/>
                        </a:lnTo>
                        <a:lnTo>
                          <a:pt x="27" y="25"/>
                        </a:lnTo>
                        <a:lnTo>
                          <a:pt x="25" y="26"/>
                        </a:lnTo>
                        <a:lnTo>
                          <a:pt x="22" y="30"/>
                        </a:lnTo>
                        <a:lnTo>
                          <a:pt x="21" y="31"/>
                        </a:lnTo>
                        <a:lnTo>
                          <a:pt x="18" y="35"/>
                        </a:lnTo>
                        <a:lnTo>
                          <a:pt x="15" y="35"/>
                        </a:lnTo>
                        <a:lnTo>
                          <a:pt x="12" y="36"/>
                        </a:lnTo>
                        <a:lnTo>
                          <a:pt x="7" y="36"/>
                        </a:lnTo>
                        <a:lnTo>
                          <a:pt x="4" y="38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4" y="42"/>
                        </a:lnTo>
                        <a:lnTo>
                          <a:pt x="9" y="40"/>
                        </a:lnTo>
                        <a:lnTo>
                          <a:pt x="12" y="40"/>
                        </a:lnTo>
                        <a:lnTo>
                          <a:pt x="16" y="38"/>
                        </a:lnTo>
                        <a:lnTo>
                          <a:pt x="19" y="36"/>
                        </a:lnTo>
                        <a:lnTo>
                          <a:pt x="22" y="35"/>
                        </a:lnTo>
                        <a:lnTo>
                          <a:pt x="25" y="31"/>
                        </a:lnTo>
                        <a:lnTo>
                          <a:pt x="27" y="30"/>
                        </a:lnTo>
                        <a:lnTo>
                          <a:pt x="30" y="26"/>
                        </a:lnTo>
                        <a:lnTo>
                          <a:pt x="31" y="23"/>
                        </a:lnTo>
                        <a:lnTo>
                          <a:pt x="33" y="20"/>
                        </a:lnTo>
                        <a:lnTo>
                          <a:pt x="34" y="16"/>
                        </a:lnTo>
                        <a:lnTo>
                          <a:pt x="36" y="13"/>
                        </a:lnTo>
                        <a:lnTo>
                          <a:pt x="37" y="8"/>
                        </a:lnTo>
                        <a:lnTo>
                          <a:pt x="39" y="5"/>
                        </a:lnTo>
                        <a:lnTo>
                          <a:pt x="39" y="1"/>
                        </a:lnTo>
                        <a:lnTo>
                          <a:pt x="39" y="1"/>
                        </a:lnTo>
                        <a:lnTo>
                          <a:pt x="39" y="1"/>
                        </a:lnTo>
                        <a:lnTo>
                          <a:pt x="39" y="0"/>
                        </a:lnTo>
                        <a:lnTo>
                          <a:pt x="37" y="0"/>
                        </a:lnTo>
                        <a:lnTo>
                          <a:pt x="36" y="0"/>
                        </a:lnTo>
                        <a:lnTo>
                          <a:pt x="3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26" name="Freeform 458">
                    <a:extLst>
                      <a:ext uri="{FF2B5EF4-FFF2-40B4-BE49-F238E27FC236}">
                        <a16:creationId xmlns:a16="http://schemas.microsoft.com/office/drawing/2014/main" id="{3E44125F-7C2D-C657-1DED-0E75BE8DD6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35" y="1759"/>
                    <a:ext cx="43" cy="464"/>
                  </a:xfrm>
                  <a:custGeom>
                    <a:avLst/>
                    <a:gdLst>
                      <a:gd name="T0" fmla="*/ 37 w 43"/>
                      <a:gd name="T1" fmla="*/ 0 h 464"/>
                      <a:gd name="T2" fmla="*/ 37 w 43"/>
                      <a:gd name="T3" fmla="*/ 0 h 464"/>
                      <a:gd name="T4" fmla="*/ 0 w 43"/>
                      <a:gd name="T5" fmla="*/ 461 h 464"/>
                      <a:gd name="T6" fmla="*/ 3 w 43"/>
                      <a:gd name="T7" fmla="*/ 463 h 464"/>
                      <a:gd name="T8" fmla="*/ 42 w 43"/>
                      <a:gd name="T9" fmla="*/ 1 h 464"/>
                      <a:gd name="T10" fmla="*/ 42 w 43"/>
                      <a:gd name="T11" fmla="*/ 1 h 464"/>
                      <a:gd name="T12" fmla="*/ 42 w 43"/>
                      <a:gd name="T13" fmla="*/ 1 h 464"/>
                      <a:gd name="T14" fmla="*/ 40 w 43"/>
                      <a:gd name="T15" fmla="*/ 0 h 464"/>
                      <a:gd name="T16" fmla="*/ 40 w 43"/>
                      <a:gd name="T17" fmla="*/ 0 h 464"/>
                      <a:gd name="T18" fmla="*/ 39 w 43"/>
                      <a:gd name="T19" fmla="*/ 0 h 464"/>
                      <a:gd name="T20" fmla="*/ 37 w 43"/>
                      <a:gd name="T21" fmla="*/ 0 h 4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3" h="464">
                        <a:moveTo>
                          <a:pt x="37" y="0"/>
                        </a:moveTo>
                        <a:lnTo>
                          <a:pt x="37" y="0"/>
                        </a:lnTo>
                        <a:lnTo>
                          <a:pt x="0" y="461"/>
                        </a:lnTo>
                        <a:lnTo>
                          <a:pt x="3" y="463"/>
                        </a:lnTo>
                        <a:lnTo>
                          <a:pt x="42" y="1"/>
                        </a:lnTo>
                        <a:lnTo>
                          <a:pt x="42" y="1"/>
                        </a:lnTo>
                        <a:lnTo>
                          <a:pt x="42" y="1"/>
                        </a:lnTo>
                        <a:lnTo>
                          <a:pt x="40" y="0"/>
                        </a:lnTo>
                        <a:lnTo>
                          <a:pt x="40" y="0"/>
                        </a:lnTo>
                        <a:lnTo>
                          <a:pt x="39" y="0"/>
                        </a:lnTo>
                        <a:lnTo>
                          <a:pt x="37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27" name="Freeform 459">
                    <a:extLst>
                      <a:ext uri="{FF2B5EF4-FFF2-40B4-BE49-F238E27FC236}">
                        <a16:creationId xmlns:a16="http://schemas.microsoft.com/office/drawing/2014/main" id="{E3355474-178C-5CED-832D-ADB59179A2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49" y="1713"/>
                    <a:ext cx="31" cy="47"/>
                  </a:xfrm>
                  <a:custGeom>
                    <a:avLst/>
                    <a:gdLst>
                      <a:gd name="T0" fmla="*/ 1 w 31"/>
                      <a:gd name="T1" fmla="*/ 3 h 47"/>
                      <a:gd name="T2" fmla="*/ 1 w 31"/>
                      <a:gd name="T3" fmla="*/ 3 h 47"/>
                      <a:gd name="T4" fmla="*/ 6 w 31"/>
                      <a:gd name="T5" fmla="*/ 5 h 47"/>
                      <a:gd name="T6" fmla="*/ 9 w 31"/>
                      <a:gd name="T7" fmla="*/ 5 h 47"/>
                      <a:gd name="T8" fmla="*/ 12 w 31"/>
                      <a:gd name="T9" fmla="*/ 6 h 47"/>
                      <a:gd name="T10" fmla="*/ 15 w 31"/>
                      <a:gd name="T11" fmla="*/ 8 h 47"/>
                      <a:gd name="T12" fmla="*/ 18 w 31"/>
                      <a:gd name="T13" fmla="*/ 10 h 47"/>
                      <a:gd name="T14" fmla="*/ 19 w 31"/>
                      <a:gd name="T15" fmla="*/ 11 h 47"/>
                      <a:gd name="T16" fmla="*/ 21 w 31"/>
                      <a:gd name="T17" fmla="*/ 15 h 47"/>
                      <a:gd name="T18" fmla="*/ 22 w 31"/>
                      <a:gd name="T19" fmla="*/ 17 h 47"/>
                      <a:gd name="T20" fmla="*/ 24 w 31"/>
                      <a:gd name="T21" fmla="*/ 20 h 47"/>
                      <a:gd name="T22" fmla="*/ 24 w 31"/>
                      <a:gd name="T23" fmla="*/ 23 h 47"/>
                      <a:gd name="T24" fmla="*/ 24 w 31"/>
                      <a:gd name="T25" fmla="*/ 27 h 47"/>
                      <a:gd name="T26" fmla="*/ 24 w 31"/>
                      <a:gd name="T27" fmla="*/ 30 h 47"/>
                      <a:gd name="T28" fmla="*/ 24 w 31"/>
                      <a:gd name="T29" fmla="*/ 34 h 47"/>
                      <a:gd name="T30" fmla="*/ 24 w 31"/>
                      <a:gd name="T31" fmla="*/ 37 h 47"/>
                      <a:gd name="T32" fmla="*/ 24 w 31"/>
                      <a:gd name="T33" fmla="*/ 40 h 47"/>
                      <a:gd name="T34" fmla="*/ 24 w 31"/>
                      <a:gd name="T35" fmla="*/ 46 h 47"/>
                      <a:gd name="T36" fmla="*/ 28 w 31"/>
                      <a:gd name="T37" fmla="*/ 46 h 47"/>
                      <a:gd name="T38" fmla="*/ 28 w 31"/>
                      <a:gd name="T39" fmla="*/ 42 h 47"/>
                      <a:gd name="T40" fmla="*/ 30 w 31"/>
                      <a:gd name="T41" fmla="*/ 37 h 47"/>
                      <a:gd name="T42" fmla="*/ 30 w 31"/>
                      <a:gd name="T43" fmla="*/ 34 h 47"/>
                      <a:gd name="T44" fmla="*/ 30 w 31"/>
                      <a:gd name="T45" fmla="*/ 30 h 47"/>
                      <a:gd name="T46" fmla="*/ 30 w 31"/>
                      <a:gd name="T47" fmla="*/ 25 h 47"/>
                      <a:gd name="T48" fmla="*/ 28 w 31"/>
                      <a:gd name="T49" fmla="*/ 23 h 47"/>
                      <a:gd name="T50" fmla="*/ 28 w 31"/>
                      <a:gd name="T51" fmla="*/ 20 h 47"/>
                      <a:gd name="T52" fmla="*/ 27 w 31"/>
                      <a:gd name="T53" fmla="*/ 17 h 47"/>
                      <a:gd name="T54" fmla="*/ 25 w 31"/>
                      <a:gd name="T55" fmla="*/ 13 h 47"/>
                      <a:gd name="T56" fmla="*/ 24 w 31"/>
                      <a:gd name="T57" fmla="*/ 10 h 47"/>
                      <a:gd name="T58" fmla="*/ 21 w 31"/>
                      <a:gd name="T59" fmla="*/ 8 h 47"/>
                      <a:gd name="T60" fmla="*/ 18 w 31"/>
                      <a:gd name="T61" fmla="*/ 5 h 47"/>
                      <a:gd name="T62" fmla="*/ 15 w 31"/>
                      <a:gd name="T63" fmla="*/ 3 h 47"/>
                      <a:gd name="T64" fmla="*/ 12 w 31"/>
                      <a:gd name="T65" fmla="*/ 3 h 47"/>
                      <a:gd name="T66" fmla="*/ 7 w 31"/>
                      <a:gd name="T67" fmla="*/ 1 h 47"/>
                      <a:gd name="T68" fmla="*/ 3 w 31"/>
                      <a:gd name="T69" fmla="*/ 0 h 47"/>
                      <a:gd name="T70" fmla="*/ 3 w 31"/>
                      <a:gd name="T71" fmla="*/ 0 h 47"/>
                      <a:gd name="T72" fmla="*/ 3 w 31"/>
                      <a:gd name="T73" fmla="*/ 0 h 47"/>
                      <a:gd name="T74" fmla="*/ 1 w 31"/>
                      <a:gd name="T75" fmla="*/ 1 h 47"/>
                      <a:gd name="T76" fmla="*/ 0 w 31"/>
                      <a:gd name="T77" fmla="*/ 1 h 47"/>
                      <a:gd name="T78" fmla="*/ 0 w 31"/>
                      <a:gd name="T79" fmla="*/ 3 h 47"/>
                      <a:gd name="T80" fmla="*/ 1 w 31"/>
                      <a:gd name="T81" fmla="*/ 3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31" h="47">
                        <a:moveTo>
                          <a:pt x="1" y="3"/>
                        </a:moveTo>
                        <a:lnTo>
                          <a:pt x="1" y="3"/>
                        </a:lnTo>
                        <a:lnTo>
                          <a:pt x="6" y="5"/>
                        </a:lnTo>
                        <a:lnTo>
                          <a:pt x="9" y="5"/>
                        </a:lnTo>
                        <a:lnTo>
                          <a:pt x="12" y="6"/>
                        </a:lnTo>
                        <a:lnTo>
                          <a:pt x="15" y="8"/>
                        </a:lnTo>
                        <a:lnTo>
                          <a:pt x="18" y="10"/>
                        </a:lnTo>
                        <a:lnTo>
                          <a:pt x="19" y="11"/>
                        </a:lnTo>
                        <a:lnTo>
                          <a:pt x="21" y="15"/>
                        </a:lnTo>
                        <a:lnTo>
                          <a:pt x="22" y="17"/>
                        </a:lnTo>
                        <a:lnTo>
                          <a:pt x="24" y="20"/>
                        </a:lnTo>
                        <a:lnTo>
                          <a:pt x="24" y="23"/>
                        </a:lnTo>
                        <a:lnTo>
                          <a:pt x="24" y="27"/>
                        </a:lnTo>
                        <a:lnTo>
                          <a:pt x="24" y="30"/>
                        </a:lnTo>
                        <a:lnTo>
                          <a:pt x="24" y="34"/>
                        </a:lnTo>
                        <a:lnTo>
                          <a:pt x="24" y="37"/>
                        </a:lnTo>
                        <a:lnTo>
                          <a:pt x="24" y="40"/>
                        </a:lnTo>
                        <a:lnTo>
                          <a:pt x="24" y="46"/>
                        </a:lnTo>
                        <a:lnTo>
                          <a:pt x="28" y="46"/>
                        </a:lnTo>
                        <a:lnTo>
                          <a:pt x="28" y="42"/>
                        </a:lnTo>
                        <a:lnTo>
                          <a:pt x="30" y="37"/>
                        </a:lnTo>
                        <a:lnTo>
                          <a:pt x="30" y="34"/>
                        </a:lnTo>
                        <a:lnTo>
                          <a:pt x="30" y="30"/>
                        </a:lnTo>
                        <a:lnTo>
                          <a:pt x="30" y="25"/>
                        </a:lnTo>
                        <a:lnTo>
                          <a:pt x="28" y="23"/>
                        </a:lnTo>
                        <a:lnTo>
                          <a:pt x="28" y="20"/>
                        </a:ln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10"/>
                        </a:lnTo>
                        <a:lnTo>
                          <a:pt x="21" y="8"/>
                        </a:lnTo>
                        <a:lnTo>
                          <a:pt x="18" y="5"/>
                        </a:lnTo>
                        <a:lnTo>
                          <a:pt x="15" y="3"/>
                        </a:lnTo>
                        <a:lnTo>
                          <a:pt x="12" y="3"/>
                        </a:lnTo>
                        <a:lnTo>
                          <a:pt x="7" y="1"/>
                        </a:lnTo>
                        <a:lnTo>
                          <a:pt x="3" y="0"/>
                        </a:lnTo>
                        <a:lnTo>
                          <a:pt x="3" y="0"/>
                        </a:lnTo>
                        <a:lnTo>
                          <a:pt x="3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28" name="Freeform 460">
                    <a:extLst>
                      <a:ext uri="{FF2B5EF4-FFF2-40B4-BE49-F238E27FC236}">
                        <a16:creationId xmlns:a16="http://schemas.microsoft.com/office/drawing/2014/main" id="{39AC574E-3528-4C00-84C0-42B34858C0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46" y="1677"/>
                    <a:ext cx="613" cy="40"/>
                  </a:xfrm>
                  <a:custGeom>
                    <a:avLst/>
                    <a:gdLst>
                      <a:gd name="T0" fmla="*/ 3 w 613"/>
                      <a:gd name="T1" fmla="*/ 3 h 40"/>
                      <a:gd name="T2" fmla="*/ 40 w 613"/>
                      <a:gd name="T3" fmla="*/ 3 h 40"/>
                      <a:gd name="T4" fmla="*/ 79 w 613"/>
                      <a:gd name="T5" fmla="*/ 3 h 40"/>
                      <a:gd name="T6" fmla="*/ 117 w 613"/>
                      <a:gd name="T7" fmla="*/ 3 h 40"/>
                      <a:gd name="T8" fmla="*/ 156 w 613"/>
                      <a:gd name="T9" fmla="*/ 3 h 40"/>
                      <a:gd name="T10" fmla="*/ 195 w 613"/>
                      <a:gd name="T11" fmla="*/ 3 h 40"/>
                      <a:gd name="T12" fmla="*/ 234 w 613"/>
                      <a:gd name="T13" fmla="*/ 5 h 40"/>
                      <a:gd name="T14" fmla="*/ 273 w 613"/>
                      <a:gd name="T15" fmla="*/ 6 h 40"/>
                      <a:gd name="T16" fmla="*/ 311 w 613"/>
                      <a:gd name="T17" fmla="*/ 8 h 40"/>
                      <a:gd name="T18" fmla="*/ 350 w 613"/>
                      <a:gd name="T19" fmla="*/ 10 h 40"/>
                      <a:gd name="T20" fmla="*/ 389 w 613"/>
                      <a:gd name="T21" fmla="*/ 13 h 40"/>
                      <a:gd name="T22" fmla="*/ 427 w 613"/>
                      <a:gd name="T23" fmla="*/ 15 h 40"/>
                      <a:gd name="T24" fmla="*/ 464 w 613"/>
                      <a:gd name="T25" fmla="*/ 20 h 40"/>
                      <a:gd name="T26" fmla="*/ 502 w 613"/>
                      <a:gd name="T27" fmla="*/ 23 h 40"/>
                      <a:gd name="T28" fmla="*/ 539 w 613"/>
                      <a:gd name="T29" fmla="*/ 28 h 40"/>
                      <a:gd name="T30" fmla="*/ 575 w 613"/>
                      <a:gd name="T31" fmla="*/ 33 h 40"/>
                      <a:gd name="T32" fmla="*/ 612 w 613"/>
                      <a:gd name="T33" fmla="*/ 39 h 40"/>
                      <a:gd name="T34" fmla="*/ 593 w 613"/>
                      <a:gd name="T35" fmla="*/ 32 h 40"/>
                      <a:gd name="T36" fmla="*/ 557 w 613"/>
                      <a:gd name="T37" fmla="*/ 27 h 40"/>
                      <a:gd name="T38" fmla="*/ 520 w 613"/>
                      <a:gd name="T39" fmla="*/ 22 h 40"/>
                      <a:gd name="T40" fmla="*/ 484 w 613"/>
                      <a:gd name="T41" fmla="*/ 18 h 40"/>
                      <a:gd name="T42" fmla="*/ 446 w 613"/>
                      <a:gd name="T43" fmla="*/ 13 h 40"/>
                      <a:gd name="T44" fmla="*/ 409 w 613"/>
                      <a:gd name="T45" fmla="*/ 10 h 40"/>
                      <a:gd name="T46" fmla="*/ 369 w 613"/>
                      <a:gd name="T47" fmla="*/ 8 h 40"/>
                      <a:gd name="T48" fmla="*/ 330 w 613"/>
                      <a:gd name="T49" fmla="*/ 5 h 40"/>
                      <a:gd name="T50" fmla="*/ 293 w 613"/>
                      <a:gd name="T51" fmla="*/ 3 h 40"/>
                      <a:gd name="T52" fmla="*/ 254 w 613"/>
                      <a:gd name="T53" fmla="*/ 1 h 40"/>
                      <a:gd name="T54" fmla="*/ 215 w 613"/>
                      <a:gd name="T55" fmla="*/ 0 h 40"/>
                      <a:gd name="T56" fmla="*/ 175 w 613"/>
                      <a:gd name="T57" fmla="*/ 0 h 40"/>
                      <a:gd name="T58" fmla="*/ 138 w 613"/>
                      <a:gd name="T59" fmla="*/ 0 h 40"/>
                      <a:gd name="T60" fmla="*/ 99 w 613"/>
                      <a:gd name="T61" fmla="*/ 0 h 40"/>
                      <a:gd name="T62" fmla="*/ 60 w 613"/>
                      <a:gd name="T63" fmla="*/ 0 h 40"/>
                      <a:gd name="T64" fmla="*/ 21 w 613"/>
                      <a:gd name="T65" fmla="*/ 0 h 40"/>
                      <a:gd name="T66" fmla="*/ 3 w 613"/>
                      <a:gd name="T67" fmla="*/ 0 h 40"/>
                      <a:gd name="T68" fmla="*/ 1 w 613"/>
                      <a:gd name="T69" fmla="*/ 0 h 40"/>
                      <a:gd name="T70" fmla="*/ 1 w 613"/>
                      <a:gd name="T71" fmla="*/ 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613" h="40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21" y="3"/>
                        </a:lnTo>
                        <a:lnTo>
                          <a:pt x="40" y="3"/>
                        </a:lnTo>
                        <a:lnTo>
                          <a:pt x="60" y="3"/>
                        </a:lnTo>
                        <a:lnTo>
                          <a:pt x="79" y="3"/>
                        </a:lnTo>
                        <a:lnTo>
                          <a:pt x="99" y="3"/>
                        </a:lnTo>
                        <a:lnTo>
                          <a:pt x="117" y="3"/>
                        </a:lnTo>
                        <a:lnTo>
                          <a:pt x="138" y="3"/>
                        </a:lnTo>
                        <a:lnTo>
                          <a:pt x="156" y="3"/>
                        </a:lnTo>
                        <a:lnTo>
                          <a:pt x="175" y="3"/>
                        </a:lnTo>
                        <a:lnTo>
                          <a:pt x="195" y="3"/>
                        </a:lnTo>
                        <a:lnTo>
                          <a:pt x="215" y="5"/>
                        </a:lnTo>
                        <a:lnTo>
                          <a:pt x="234" y="5"/>
                        </a:lnTo>
                        <a:lnTo>
                          <a:pt x="254" y="5"/>
                        </a:lnTo>
                        <a:lnTo>
                          <a:pt x="273" y="6"/>
                        </a:lnTo>
                        <a:lnTo>
                          <a:pt x="293" y="6"/>
                        </a:lnTo>
                        <a:lnTo>
                          <a:pt x="311" y="8"/>
                        </a:lnTo>
                        <a:lnTo>
                          <a:pt x="330" y="8"/>
                        </a:lnTo>
                        <a:lnTo>
                          <a:pt x="350" y="10"/>
                        </a:lnTo>
                        <a:lnTo>
                          <a:pt x="369" y="11"/>
                        </a:lnTo>
                        <a:lnTo>
                          <a:pt x="389" y="13"/>
                        </a:lnTo>
                        <a:lnTo>
                          <a:pt x="407" y="15"/>
                        </a:lnTo>
                        <a:lnTo>
                          <a:pt x="427" y="15"/>
                        </a:lnTo>
                        <a:lnTo>
                          <a:pt x="446" y="18"/>
                        </a:lnTo>
                        <a:lnTo>
                          <a:pt x="464" y="20"/>
                        </a:lnTo>
                        <a:lnTo>
                          <a:pt x="482" y="22"/>
                        </a:lnTo>
                        <a:lnTo>
                          <a:pt x="502" y="23"/>
                        </a:lnTo>
                        <a:lnTo>
                          <a:pt x="520" y="25"/>
                        </a:lnTo>
                        <a:lnTo>
                          <a:pt x="539" y="28"/>
                        </a:lnTo>
                        <a:lnTo>
                          <a:pt x="557" y="30"/>
                        </a:lnTo>
                        <a:lnTo>
                          <a:pt x="575" y="33"/>
                        </a:lnTo>
                        <a:lnTo>
                          <a:pt x="593" y="35"/>
                        </a:lnTo>
                        <a:lnTo>
                          <a:pt x="612" y="39"/>
                        </a:lnTo>
                        <a:lnTo>
                          <a:pt x="612" y="35"/>
                        </a:lnTo>
                        <a:lnTo>
                          <a:pt x="593" y="32"/>
                        </a:lnTo>
                        <a:lnTo>
                          <a:pt x="575" y="30"/>
                        </a:lnTo>
                        <a:lnTo>
                          <a:pt x="557" y="27"/>
                        </a:lnTo>
                        <a:lnTo>
                          <a:pt x="539" y="25"/>
                        </a:lnTo>
                        <a:lnTo>
                          <a:pt x="520" y="22"/>
                        </a:lnTo>
                        <a:lnTo>
                          <a:pt x="502" y="20"/>
                        </a:lnTo>
                        <a:lnTo>
                          <a:pt x="484" y="18"/>
                        </a:lnTo>
                        <a:lnTo>
                          <a:pt x="464" y="15"/>
                        </a:lnTo>
                        <a:lnTo>
                          <a:pt x="446" y="13"/>
                        </a:lnTo>
                        <a:lnTo>
                          <a:pt x="427" y="13"/>
                        </a:lnTo>
                        <a:lnTo>
                          <a:pt x="409" y="10"/>
                        </a:lnTo>
                        <a:lnTo>
                          <a:pt x="389" y="10"/>
                        </a:lnTo>
                        <a:lnTo>
                          <a:pt x="369" y="8"/>
                        </a:lnTo>
                        <a:lnTo>
                          <a:pt x="350" y="6"/>
                        </a:lnTo>
                        <a:lnTo>
                          <a:pt x="330" y="5"/>
                        </a:lnTo>
                        <a:lnTo>
                          <a:pt x="312" y="5"/>
                        </a:lnTo>
                        <a:lnTo>
                          <a:pt x="293" y="3"/>
                        </a:lnTo>
                        <a:lnTo>
                          <a:pt x="273" y="3"/>
                        </a:lnTo>
                        <a:lnTo>
                          <a:pt x="254" y="1"/>
                        </a:lnTo>
                        <a:lnTo>
                          <a:pt x="234" y="1"/>
                        </a:lnTo>
                        <a:lnTo>
                          <a:pt x="215" y="0"/>
                        </a:lnTo>
                        <a:lnTo>
                          <a:pt x="195" y="0"/>
                        </a:lnTo>
                        <a:lnTo>
                          <a:pt x="175" y="0"/>
                        </a:lnTo>
                        <a:lnTo>
                          <a:pt x="156" y="0"/>
                        </a:lnTo>
                        <a:lnTo>
                          <a:pt x="138" y="0"/>
                        </a:lnTo>
                        <a:lnTo>
                          <a:pt x="117" y="0"/>
                        </a:lnTo>
                        <a:lnTo>
                          <a:pt x="99" y="0"/>
                        </a:lnTo>
                        <a:lnTo>
                          <a:pt x="79" y="0"/>
                        </a:lnTo>
                        <a:lnTo>
                          <a:pt x="60" y="0"/>
                        </a:lnTo>
                        <a:lnTo>
                          <a:pt x="40" y="0"/>
                        </a:lnTo>
                        <a:lnTo>
                          <a:pt x="21" y="0"/>
                        </a:lnTo>
                        <a:lnTo>
                          <a:pt x="3" y="0"/>
                        </a:lnTo>
                        <a:lnTo>
                          <a:pt x="3" y="0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3"/>
                        </a:lnTo>
                        <a:lnTo>
                          <a:pt x="3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29" name="Freeform 461">
                    <a:extLst>
                      <a:ext uri="{FF2B5EF4-FFF2-40B4-BE49-F238E27FC236}">
                        <a16:creationId xmlns:a16="http://schemas.microsoft.com/office/drawing/2014/main" id="{C67E9983-FA89-5A49-962A-8A6E3D400B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09" y="1679"/>
                    <a:ext cx="41" cy="35"/>
                  </a:xfrm>
                  <a:custGeom>
                    <a:avLst/>
                    <a:gdLst>
                      <a:gd name="T0" fmla="*/ 3 w 41"/>
                      <a:gd name="T1" fmla="*/ 32 h 35"/>
                      <a:gd name="T2" fmla="*/ 3 w 41"/>
                      <a:gd name="T3" fmla="*/ 32 h 35"/>
                      <a:gd name="T4" fmla="*/ 4 w 41"/>
                      <a:gd name="T5" fmla="*/ 28 h 35"/>
                      <a:gd name="T6" fmla="*/ 4 w 41"/>
                      <a:gd name="T7" fmla="*/ 25 h 35"/>
                      <a:gd name="T8" fmla="*/ 6 w 41"/>
                      <a:gd name="T9" fmla="*/ 22 h 35"/>
                      <a:gd name="T10" fmla="*/ 7 w 41"/>
                      <a:gd name="T11" fmla="*/ 20 h 35"/>
                      <a:gd name="T12" fmla="*/ 7 w 41"/>
                      <a:gd name="T13" fmla="*/ 18 h 35"/>
                      <a:gd name="T14" fmla="*/ 10 w 41"/>
                      <a:gd name="T15" fmla="*/ 15 h 35"/>
                      <a:gd name="T16" fmla="*/ 12 w 41"/>
                      <a:gd name="T17" fmla="*/ 13 h 35"/>
                      <a:gd name="T18" fmla="*/ 13 w 41"/>
                      <a:gd name="T19" fmla="*/ 11 h 35"/>
                      <a:gd name="T20" fmla="*/ 16 w 41"/>
                      <a:gd name="T21" fmla="*/ 10 h 35"/>
                      <a:gd name="T22" fmla="*/ 20 w 41"/>
                      <a:gd name="T23" fmla="*/ 10 h 35"/>
                      <a:gd name="T24" fmla="*/ 23 w 41"/>
                      <a:gd name="T25" fmla="*/ 8 h 35"/>
                      <a:gd name="T26" fmla="*/ 24 w 41"/>
                      <a:gd name="T27" fmla="*/ 8 h 35"/>
                      <a:gd name="T28" fmla="*/ 29 w 41"/>
                      <a:gd name="T29" fmla="*/ 8 h 35"/>
                      <a:gd name="T30" fmla="*/ 32 w 41"/>
                      <a:gd name="T31" fmla="*/ 6 h 35"/>
                      <a:gd name="T32" fmla="*/ 35 w 41"/>
                      <a:gd name="T33" fmla="*/ 6 h 35"/>
                      <a:gd name="T34" fmla="*/ 40 w 41"/>
                      <a:gd name="T35" fmla="*/ 6 h 35"/>
                      <a:gd name="T36" fmla="*/ 40 w 41"/>
                      <a:gd name="T37" fmla="*/ 0 h 35"/>
                      <a:gd name="T38" fmla="*/ 35 w 41"/>
                      <a:gd name="T39" fmla="*/ 0 h 35"/>
                      <a:gd name="T40" fmla="*/ 32 w 41"/>
                      <a:gd name="T41" fmla="*/ 1 h 35"/>
                      <a:gd name="T42" fmla="*/ 29 w 41"/>
                      <a:gd name="T43" fmla="*/ 1 h 35"/>
                      <a:gd name="T44" fmla="*/ 24 w 41"/>
                      <a:gd name="T45" fmla="*/ 3 h 35"/>
                      <a:gd name="T46" fmla="*/ 21 w 41"/>
                      <a:gd name="T47" fmla="*/ 3 h 35"/>
                      <a:gd name="T48" fmla="*/ 18 w 41"/>
                      <a:gd name="T49" fmla="*/ 5 h 35"/>
                      <a:gd name="T50" fmla="*/ 15 w 41"/>
                      <a:gd name="T51" fmla="*/ 5 h 35"/>
                      <a:gd name="T52" fmla="*/ 13 w 41"/>
                      <a:gd name="T53" fmla="*/ 6 h 35"/>
                      <a:gd name="T54" fmla="*/ 10 w 41"/>
                      <a:gd name="T55" fmla="*/ 8 h 35"/>
                      <a:gd name="T56" fmla="*/ 7 w 41"/>
                      <a:gd name="T57" fmla="*/ 10 h 35"/>
                      <a:gd name="T58" fmla="*/ 6 w 41"/>
                      <a:gd name="T59" fmla="*/ 13 h 35"/>
                      <a:gd name="T60" fmla="*/ 4 w 41"/>
                      <a:gd name="T61" fmla="*/ 15 h 35"/>
                      <a:gd name="T62" fmla="*/ 3 w 41"/>
                      <a:gd name="T63" fmla="*/ 18 h 35"/>
                      <a:gd name="T64" fmla="*/ 1 w 41"/>
                      <a:gd name="T65" fmla="*/ 23 h 35"/>
                      <a:gd name="T66" fmla="*/ 1 w 41"/>
                      <a:gd name="T67" fmla="*/ 25 h 35"/>
                      <a:gd name="T68" fmla="*/ 0 w 41"/>
                      <a:gd name="T69" fmla="*/ 30 h 35"/>
                      <a:gd name="T70" fmla="*/ 0 w 41"/>
                      <a:gd name="T71" fmla="*/ 30 h 35"/>
                      <a:gd name="T72" fmla="*/ 0 w 41"/>
                      <a:gd name="T73" fmla="*/ 30 h 35"/>
                      <a:gd name="T74" fmla="*/ 0 w 41"/>
                      <a:gd name="T75" fmla="*/ 34 h 35"/>
                      <a:gd name="T76" fmla="*/ 1 w 41"/>
                      <a:gd name="T77" fmla="*/ 34 h 35"/>
                      <a:gd name="T78" fmla="*/ 1 w 41"/>
                      <a:gd name="T79" fmla="*/ 34 h 35"/>
                      <a:gd name="T80" fmla="*/ 3 w 41"/>
                      <a:gd name="T81" fmla="*/ 32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41" h="35">
                        <a:moveTo>
                          <a:pt x="3" y="32"/>
                        </a:moveTo>
                        <a:lnTo>
                          <a:pt x="3" y="32"/>
                        </a:lnTo>
                        <a:lnTo>
                          <a:pt x="4" y="28"/>
                        </a:lnTo>
                        <a:lnTo>
                          <a:pt x="4" y="25"/>
                        </a:lnTo>
                        <a:lnTo>
                          <a:pt x="6" y="22"/>
                        </a:lnTo>
                        <a:lnTo>
                          <a:pt x="7" y="20"/>
                        </a:lnTo>
                        <a:lnTo>
                          <a:pt x="7" y="18"/>
                        </a:lnTo>
                        <a:lnTo>
                          <a:pt x="10" y="15"/>
                        </a:lnTo>
                        <a:lnTo>
                          <a:pt x="12" y="13"/>
                        </a:lnTo>
                        <a:lnTo>
                          <a:pt x="13" y="11"/>
                        </a:lnTo>
                        <a:lnTo>
                          <a:pt x="16" y="10"/>
                        </a:lnTo>
                        <a:lnTo>
                          <a:pt x="20" y="10"/>
                        </a:lnTo>
                        <a:lnTo>
                          <a:pt x="23" y="8"/>
                        </a:lnTo>
                        <a:lnTo>
                          <a:pt x="24" y="8"/>
                        </a:lnTo>
                        <a:lnTo>
                          <a:pt x="29" y="8"/>
                        </a:lnTo>
                        <a:lnTo>
                          <a:pt x="32" y="6"/>
                        </a:lnTo>
                        <a:lnTo>
                          <a:pt x="35" y="6"/>
                        </a:lnTo>
                        <a:lnTo>
                          <a:pt x="40" y="6"/>
                        </a:lnTo>
                        <a:lnTo>
                          <a:pt x="40" y="0"/>
                        </a:lnTo>
                        <a:lnTo>
                          <a:pt x="35" y="0"/>
                        </a:lnTo>
                        <a:lnTo>
                          <a:pt x="32" y="1"/>
                        </a:lnTo>
                        <a:lnTo>
                          <a:pt x="29" y="1"/>
                        </a:lnTo>
                        <a:lnTo>
                          <a:pt x="24" y="3"/>
                        </a:lnTo>
                        <a:lnTo>
                          <a:pt x="21" y="3"/>
                        </a:lnTo>
                        <a:lnTo>
                          <a:pt x="18" y="5"/>
                        </a:lnTo>
                        <a:lnTo>
                          <a:pt x="15" y="5"/>
                        </a:lnTo>
                        <a:lnTo>
                          <a:pt x="13" y="6"/>
                        </a:lnTo>
                        <a:lnTo>
                          <a:pt x="10" y="8"/>
                        </a:lnTo>
                        <a:lnTo>
                          <a:pt x="7" y="10"/>
                        </a:lnTo>
                        <a:lnTo>
                          <a:pt x="6" y="13"/>
                        </a:lnTo>
                        <a:lnTo>
                          <a:pt x="4" y="15"/>
                        </a:lnTo>
                        <a:lnTo>
                          <a:pt x="3" y="18"/>
                        </a:lnTo>
                        <a:lnTo>
                          <a:pt x="1" y="23"/>
                        </a:lnTo>
                        <a:lnTo>
                          <a:pt x="1" y="25"/>
                        </a:lnTo>
                        <a:lnTo>
                          <a:pt x="0" y="30"/>
                        </a:lnTo>
                        <a:lnTo>
                          <a:pt x="0" y="30"/>
                        </a:lnTo>
                        <a:lnTo>
                          <a:pt x="0" y="30"/>
                        </a:lnTo>
                        <a:lnTo>
                          <a:pt x="0" y="34"/>
                        </a:lnTo>
                        <a:lnTo>
                          <a:pt x="1" y="34"/>
                        </a:lnTo>
                        <a:lnTo>
                          <a:pt x="1" y="34"/>
                        </a:lnTo>
                        <a:lnTo>
                          <a:pt x="3" y="3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30" name="Freeform 462">
                    <a:extLst>
                      <a:ext uri="{FF2B5EF4-FFF2-40B4-BE49-F238E27FC236}">
                        <a16:creationId xmlns:a16="http://schemas.microsoft.com/office/drawing/2014/main" id="{4A1F22E8-819A-832B-8153-C93C2D1D47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96" y="1694"/>
                    <a:ext cx="673" cy="549"/>
                  </a:xfrm>
                  <a:custGeom>
                    <a:avLst/>
                    <a:gdLst>
                      <a:gd name="T0" fmla="*/ 37 w 673"/>
                      <a:gd name="T1" fmla="*/ 44 h 549"/>
                      <a:gd name="T2" fmla="*/ 33 w 673"/>
                      <a:gd name="T3" fmla="*/ 84 h 549"/>
                      <a:gd name="T4" fmla="*/ 28 w 673"/>
                      <a:gd name="T5" fmla="*/ 127 h 549"/>
                      <a:gd name="T6" fmla="*/ 24 w 673"/>
                      <a:gd name="T7" fmla="*/ 167 h 549"/>
                      <a:gd name="T8" fmla="*/ 19 w 673"/>
                      <a:gd name="T9" fmla="*/ 210 h 549"/>
                      <a:gd name="T10" fmla="*/ 15 w 673"/>
                      <a:gd name="T11" fmla="*/ 251 h 549"/>
                      <a:gd name="T12" fmla="*/ 10 w 673"/>
                      <a:gd name="T13" fmla="*/ 295 h 549"/>
                      <a:gd name="T14" fmla="*/ 7 w 673"/>
                      <a:gd name="T15" fmla="*/ 337 h 549"/>
                      <a:gd name="T16" fmla="*/ 4 w 673"/>
                      <a:gd name="T17" fmla="*/ 380 h 549"/>
                      <a:gd name="T18" fmla="*/ 1 w 673"/>
                      <a:gd name="T19" fmla="*/ 424 h 549"/>
                      <a:gd name="T20" fmla="*/ 0 w 673"/>
                      <a:gd name="T21" fmla="*/ 468 h 549"/>
                      <a:gd name="T22" fmla="*/ 0 w 673"/>
                      <a:gd name="T23" fmla="*/ 478 h 549"/>
                      <a:gd name="T24" fmla="*/ 3 w 673"/>
                      <a:gd name="T25" fmla="*/ 486 h 549"/>
                      <a:gd name="T26" fmla="*/ 6 w 673"/>
                      <a:gd name="T27" fmla="*/ 493 h 549"/>
                      <a:gd name="T28" fmla="*/ 10 w 673"/>
                      <a:gd name="T29" fmla="*/ 497 h 549"/>
                      <a:gd name="T30" fmla="*/ 18 w 673"/>
                      <a:gd name="T31" fmla="*/ 500 h 549"/>
                      <a:gd name="T32" fmla="*/ 601 w 673"/>
                      <a:gd name="T33" fmla="*/ 548 h 549"/>
                      <a:gd name="T34" fmla="*/ 613 w 673"/>
                      <a:gd name="T35" fmla="*/ 544 h 549"/>
                      <a:gd name="T36" fmla="*/ 620 w 673"/>
                      <a:gd name="T37" fmla="*/ 539 h 549"/>
                      <a:gd name="T38" fmla="*/ 626 w 673"/>
                      <a:gd name="T39" fmla="*/ 531 h 549"/>
                      <a:gd name="T40" fmla="*/ 631 w 673"/>
                      <a:gd name="T41" fmla="*/ 520 h 549"/>
                      <a:gd name="T42" fmla="*/ 634 w 673"/>
                      <a:gd name="T43" fmla="*/ 510 h 549"/>
                      <a:gd name="T44" fmla="*/ 672 w 673"/>
                      <a:gd name="T45" fmla="*/ 67 h 549"/>
                      <a:gd name="T46" fmla="*/ 672 w 673"/>
                      <a:gd name="T47" fmla="*/ 57 h 549"/>
                      <a:gd name="T48" fmla="*/ 670 w 673"/>
                      <a:gd name="T49" fmla="*/ 47 h 549"/>
                      <a:gd name="T50" fmla="*/ 667 w 673"/>
                      <a:gd name="T51" fmla="*/ 40 h 549"/>
                      <a:gd name="T52" fmla="*/ 659 w 673"/>
                      <a:gd name="T53" fmla="*/ 35 h 549"/>
                      <a:gd name="T54" fmla="*/ 637 w 673"/>
                      <a:gd name="T55" fmla="*/ 32 h 549"/>
                      <a:gd name="T56" fmla="*/ 586 w 673"/>
                      <a:gd name="T57" fmla="*/ 23 h 549"/>
                      <a:gd name="T58" fmla="*/ 533 w 673"/>
                      <a:gd name="T59" fmla="*/ 18 h 549"/>
                      <a:gd name="T60" fmla="*/ 480 w 673"/>
                      <a:gd name="T61" fmla="*/ 11 h 549"/>
                      <a:gd name="T62" fmla="*/ 424 w 673"/>
                      <a:gd name="T63" fmla="*/ 8 h 549"/>
                      <a:gd name="T64" fmla="*/ 372 w 673"/>
                      <a:gd name="T65" fmla="*/ 5 h 549"/>
                      <a:gd name="T66" fmla="*/ 316 w 673"/>
                      <a:gd name="T67" fmla="*/ 3 h 549"/>
                      <a:gd name="T68" fmla="*/ 262 w 673"/>
                      <a:gd name="T69" fmla="*/ 0 h 549"/>
                      <a:gd name="T70" fmla="*/ 206 w 673"/>
                      <a:gd name="T71" fmla="*/ 0 h 549"/>
                      <a:gd name="T72" fmla="*/ 150 w 673"/>
                      <a:gd name="T73" fmla="*/ 0 h 549"/>
                      <a:gd name="T74" fmla="*/ 96 w 673"/>
                      <a:gd name="T75" fmla="*/ 0 h 549"/>
                      <a:gd name="T76" fmla="*/ 70 w 673"/>
                      <a:gd name="T77" fmla="*/ 0 h 549"/>
                      <a:gd name="T78" fmla="*/ 60 w 673"/>
                      <a:gd name="T79" fmla="*/ 1 h 549"/>
                      <a:gd name="T80" fmla="*/ 52 w 673"/>
                      <a:gd name="T81" fmla="*/ 3 h 549"/>
                      <a:gd name="T82" fmla="*/ 46 w 673"/>
                      <a:gd name="T83" fmla="*/ 8 h 549"/>
                      <a:gd name="T84" fmla="*/ 42 w 673"/>
                      <a:gd name="T85" fmla="*/ 13 h 5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673" h="549">
                        <a:moveTo>
                          <a:pt x="40" y="16"/>
                        </a:moveTo>
                        <a:lnTo>
                          <a:pt x="39" y="30"/>
                        </a:lnTo>
                        <a:lnTo>
                          <a:pt x="37" y="44"/>
                        </a:lnTo>
                        <a:lnTo>
                          <a:pt x="36" y="57"/>
                        </a:lnTo>
                        <a:lnTo>
                          <a:pt x="34" y="71"/>
                        </a:lnTo>
                        <a:lnTo>
                          <a:pt x="33" y="84"/>
                        </a:lnTo>
                        <a:lnTo>
                          <a:pt x="31" y="98"/>
                        </a:lnTo>
                        <a:lnTo>
                          <a:pt x="30" y="111"/>
                        </a:lnTo>
                        <a:lnTo>
                          <a:pt x="28" y="127"/>
                        </a:lnTo>
                        <a:lnTo>
                          <a:pt x="27" y="140"/>
                        </a:lnTo>
                        <a:lnTo>
                          <a:pt x="25" y="154"/>
                        </a:lnTo>
                        <a:lnTo>
                          <a:pt x="24" y="167"/>
                        </a:lnTo>
                        <a:lnTo>
                          <a:pt x="22" y="181"/>
                        </a:lnTo>
                        <a:lnTo>
                          <a:pt x="19" y="196"/>
                        </a:lnTo>
                        <a:lnTo>
                          <a:pt x="19" y="210"/>
                        </a:lnTo>
                        <a:lnTo>
                          <a:pt x="18" y="223"/>
                        </a:lnTo>
                        <a:lnTo>
                          <a:pt x="16" y="237"/>
                        </a:lnTo>
                        <a:lnTo>
                          <a:pt x="15" y="251"/>
                        </a:lnTo>
                        <a:lnTo>
                          <a:pt x="13" y="266"/>
                        </a:lnTo>
                        <a:lnTo>
                          <a:pt x="12" y="279"/>
                        </a:lnTo>
                        <a:lnTo>
                          <a:pt x="10" y="295"/>
                        </a:lnTo>
                        <a:lnTo>
                          <a:pt x="9" y="308"/>
                        </a:lnTo>
                        <a:lnTo>
                          <a:pt x="7" y="322"/>
                        </a:lnTo>
                        <a:lnTo>
                          <a:pt x="7" y="337"/>
                        </a:lnTo>
                        <a:lnTo>
                          <a:pt x="6" y="351"/>
                        </a:lnTo>
                        <a:lnTo>
                          <a:pt x="4" y="366"/>
                        </a:lnTo>
                        <a:lnTo>
                          <a:pt x="4" y="380"/>
                        </a:lnTo>
                        <a:lnTo>
                          <a:pt x="3" y="395"/>
                        </a:lnTo>
                        <a:lnTo>
                          <a:pt x="3" y="408"/>
                        </a:lnTo>
                        <a:lnTo>
                          <a:pt x="1" y="424"/>
                        </a:lnTo>
                        <a:lnTo>
                          <a:pt x="1" y="437"/>
                        </a:lnTo>
                        <a:lnTo>
                          <a:pt x="0" y="452"/>
                        </a:lnTo>
                        <a:lnTo>
                          <a:pt x="0" y="468"/>
                        </a:lnTo>
                        <a:lnTo>
                          <a:pt x="0" y="471"/>
                        </a:lnTo>
                        <a:lnTo>
                          <a:pt x="0" y="475"/>
                        </a:lnTo>
                        <a:lnTo>
                          <a:pt x="0" y="478"/>
                        </a:lnTo>
                        <a:lnTo>
                          <a:pt x="1" y="481"/>
                        </a:lnTo>
                        <a:lnTo>
                          <a:pt x="1" y="483"/>
                        </a:lnTo>
                        <a:lnTo>
                          <a:pt x="3" y="486"/>
                        </a:lnTo>
                        <a:lnTo>
                          <a:pt x="3" y="488"/>
                        </a:lnTo>
                        <a:lnTo>
                          <a:pt x="4" y="490"/>
                        </a:lnTo>
                        <a:lnTo>
                          <a:pt x="6" y="493"/>
                        </a:lnTo>
                        <a:lnTo>
                          <a:pt x="7" y="495"/>
                        </a:lnTo>
                        <a:lnTo>
                          <a:pt x="9" y="495"/>
                        </a:lnTo>
                        <a:lnTo>
                          <a:pt x="10" y="497"/>
                        </a:lnTo>
                        <a:lnTo>
                          <a:pt x="12" y="498"/>
                        </a:lnTo>
                        <a:lnTo>
                          <a:pt x="15" y="498"/>
                        </a:lnTo>
                        <a:lnTo>
                          <a:pt x="18" y="500"/>
                        </a:lnTo>
                        <a:lnTo>
                          <a:pt x="21" y="502"/>
                        </a:lnTo>
                        <a:lnTo>
                          <a:pt x="598" y="548"/>
                        </a:lnTo>
                        <a:lnTo>
                          <a:pt x="601" y="548"/>
                        </a:lnTo>
                        <a:lnTo>
                          <a:pt x="605" y="548"/>
                        </a:lnTo>
                        <a:lnTo>
                          <a:pt x="608" y="546"/>
                        </a:lnTo>
                        <a:lnTo>
                          <a:pt x="613" y="544"/>
                        </a:lnTo>
                        <a:lnTo>
                          <a:pt x="614" y="542"/>
                        </a:lnTo>
                        <a:lnTo>
                          <a:pt x="619" y="541"/>
                        </a:lnTo>
                        <a:lnTo>
                          <a:pt x="620" y="539"/>
                        </a:lnTo>
                        <a:lnTo>
                          <a:pt x="623" y="537"/>
                        </a:lnTo>
                        <a:lnTo>
                          <a:pt x="625" y="534"/>
                        </a:lnTo>
                        <a:lnTo>
                          <a:pt x="626" y="531"/>
                        </a:lnTo>
                        <a:lnTo>
                          <a:pt x="629" y="527"/>
                        </a:lnTo>
                        <a:lnTo>
                          <a:pt x="631" y="524"/>
                        </a:lnTo>
                        <a:lnTo>
                          <a:pt x="631" y="520"/>
                        </a:lnTo>
                        <a:lnTo>
                          <a:pt x="632" y="517"/>
                        </a:lnTo>
                        <a:lnTo>
                          <a:pt x="634" y="512"/>
                        </a:lnTo>
                        <a:lnTo>
                          <a:pt x="634" y="510"/>
                        </a:lnTo>
                        <a:lnTo>
                          <a:pt x="672" y="76"/>
                        </a:lnTo>
                        <a:lnTo>
                          <a:pt x="672" y="72"/>
                        </a:lnTo>
                        <a:lnTo>
                          <a:pt x="672" y="67"/>
                        </a:lnTo>
                        <a:lnTo>
                          <a:pt x="672" y="64"/>
                        </a:lnTo>
                        <a:lnTo>
                          <a:pt x="672" y="61"/>
                        </a:lnTo>
                        <a:lnTo>
                          <a:pt x="672" y="57"/>
                        </a:lnTo>
                        <a:lnTo>
                          <a:pt x="672" y="54"/>
                        </a:lnTo>
                        <a:lnTo>
                          <a:pt x="672" y="50"/>
                        </a:lnTo>
                        <a:lnTo>
                          <a:pt x="670" y="47"/>
                        </a:lnTo>
                        <a:lnTo>
                          <a:pt x="668" y="45"/>
                        </a:lnTo>
                        <a:lnTo>
                          <a:pt x="667" y="42"/>
                        </a:lnTo>
                        <a:lnTo>
                          <a:pt x="667" y="40"/>
                        </a:lnTo>
                        <a:lnTo>
                          <a:pt x="664" y="39"/>
                        </a:lnTo>
                        <a:lnTo>
                          <a:pt x="662" y="37"/>
                        </a:lnTo>
                        <a:lnTo>
                          <a:pt x="659" y="35"/>
                        </a:lnTo>
                        <a:lnTo>
                          <a:pt x="658" y="35"/>
                        </a:lnTo>
                        <a:lnTo>
                          <a:pt x="655" y="33"/>
                        </a:lnTo>
                        <a:lnTo>
                          <a:pt x="637" y="32"/>
                        </a:lnTo>
                        <a:lnTo>
                          <a:pt x="620" y="28"/>
                        </a:lnTo>
                        <a:lnTo>
                          <a:pt x="602" y="27"/>
                        </a:lnTo>
                        <a:lnTo>
                          <a:pt x="586" y="23"/>
                        </a:lnTo>
                        <a:lnTo>
                          <a:pt x="568" y="22"/>
                        </a:lnTo>
                        <a:lnTo>
                          <a:pt x="551" y="20"/>
                        </a:lnTo>
                        <a:lnTo>
                          <a:pt x="533" y="18"/>
                        </a:lnTo>
                        <a:lnTo>
                          <a:pt x="515" y="16"/>
                        </a:lnTo>
                        <a:lnTo>
                          <a:pt x="497" y="13"/>
                        </a:lnTo>
                        <a:lnTo>
                          <a:pt x="480" y="11"/>
                        </a:lnTo>
                        <a:lnTo>
                          <a:pt x="461" y="11"/>
                        </a:lnTo>
                        <a:lnTo>
                          <a:pt x="444" y="10"/>
                        </a:lnTo>
                        <a:lnTo>
                          <a:pt x="424" y="8"/>
                        </a:lnTo>
                        <a:lnTo>
                          <a:pt x="408" y="6"/>
                        </a:lnTo>
                        <a:lnTo>
                          <a:pt x="388" y="6"/>
                        </a:lnTo>
                        <a:lnTo>
                          <a:pt x="372" y="5"/>
                        </a:lnTo>
                        <a:lnTo>
                          <a:pt x="352" y="3"/>
                        </a:lnTo>
                        <a:lnTo>
                          <a:pt x="334" y="3"/>
                        </a:lnTo>
                        <a:lnTo>
                          <a:pt x="316" y="3"/>
                        </a:lnTo>
                        <a:lnTo>
                          <a:pt x="298" y="1"/>
                        </a:lnTo>
                        <a:lnTo>
                          <a:pt x="280" y="1"/>
                        </a:lnTo>
                        <a:lnTo>
                          <a:pt x="262" y="0"/>
                        </a:lnTo>
                        <a:lnTo>
                          <a:pt x="242" y="0"/>
                        </a:lnTo>
                        <a:lnTo>
                          <a:pt x="224" y="0"/>
                        </a:lnTo>
                        <a:lnTo>
                          <a:pt x="206" y="0"/>
                        </a:lnTo>
                        <a:lnTo>
                          <a:pt x="188" y="0"/>
                        </a:lnTo>
                        <a:lnTo>
                          <a:pt x="170" y="0"/>
                        </a:lnTo>
                        <a:lnTo>
                          <a:pt x="150" y="0"/>
                        </a:lnTo>
                        <a:lnTo>
                          <a:pt x="132" y="0"/>
                        </a:lnTo>
                        <a:lnTo>
                          <a:pt x="114" y="0"/>
                        </a:lnTo>
                        <a:lnTo>
                          <a:pt x="96" y="0"/>
                        </a:lnTo>
                        <a:lnTo>
                          <a:pt x="78" y="0"/>
                        </a:lnTo>
                        <a:lnTo>
                          <a:pt x="73" y="0"/>
                        </a:lnTo>
                        <a:lnTo>
                          <a:pt x="70" y="0"/>
                        </a:lnTo>
                        <a:lnTo>
                          <a:pt x="67" y="1"/>
                        </a:lnTo>
                        <a:lnTo>
                          <a:pt x="64" y="1"/>
                        </a:lnTo>
                        <a:lnTo>
                          <a:pt x="60" y="1"/>
                        </a:lnTo>
                        <a:lnTo>
                          <a:pt x="58" y="3"/>
                        </a:lnTo>
                        <a:lnTo>
                          <a:pt x="55" y="3"/>
                        </a:lnTo>
                        <a:lnTo>
                          <a:pt x="52" y="3"/>
                        </a:lnTo>
                        <a:lnTo>
                          <a:pt x="51" y="5"/>
                        </a:lnTo>
                        <a:lnTo>
                          <a:pt x="48" y="6"/>
                        </a:lnTo>
                        <a:lnTo>
                          <a:pt x="46" y="8"/>
                        </a:lnTo>
                        <a:lnTo>
                          <a:pt x="45" y="8"/>
                        </a:lnTo>
                        <a:lnTo>
                          <a:pt x="43" y="11"/>
                        </a:lnTo>
                        <a:lnTo>
                          <a:pt x="42" y="13"/>
                        </a:lnTo>
                        <a:lnTo>
                          <a:pt x="42" y="15"/>
                        </a:lnTo>
                        <a:lnTo>
                          <a:pt x="40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31" name="Freeform 463">
                    <a:extLst>
                      <a:ext uri="{FF2B5EF4-FFF2-40B4-BE49-F238E27FC236}">
                        <a16:creationId xmlns:a16="http://schemas.microsoft.com/office/drawing/2014/main" id="{F7C0BD10-70B5-D545-DB4D-5FAB8C5326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96" y="1713"/>
                    <a:ext cx="47" cy="452"/>
                  </a:xfrm>
                  <a:custGeom>
                    <a:avLst/>
                    <a:gdLst>
                      <a:gd name="T0" fmla="*/ 3 w 47"/>
                      <a:gd name="T1" fmla="*/ 449 h 452"/>
                      <a:gd name="T2" fmla="*/ 4 w 47"/>
                      <a:gd name="T3" fmla="*/ 420 h 452"/>
                      <a:gd name="T4" fmla="*/ 4 w 47"/>
                      <a:gd name="T5" fmla="*/ 391 h 452"/>
                      <a:gd name="T6" fmla="*/ 7 w 47"/>
                      <a:gd name="T7" fmla="*/ 362 h 452"/>
                      <a:gd name="T8" fmla="*/ 9 w 47"/>
                      <a:gd name="T9" fmla="*/ 334 h 452"/>
                      <a:gd name="T10" fmla="*/ 10 w 47"/>
                      <a:gd name="T11" fmla="*/ 305 h 452"/>
                      <a:gd name="T12" fmla="*/ 13 w 47"/>
                      <a:gd name="T13" fmla="*/ 276 h 452"/>
                      <a:gd name="T14" fmla="*/ 16 w 47"/>
                      <a:gd name="T15" fmla="*/ 247 h 452"/>
                      <a:gd name="T16" fmla="*/ 19 w 47"/>
                      <a:gd name="T17" fmla="*/ 220 h 452"/>
                      <a:gd name="T18" fmla="*/ 23 w 47"/>
                      <a:gd name="T19" fmla="*/ 193 h 452"/>
                      <a:gd name="T20" fmla="*/ 26 w 47"/>
                      <a:gd name="T21" fmla="*/ 164 h 452"/>
                      <a:gd name="T22" fmla="*/ 29 w 47"/>
                      <a:gd name="T23" fmla="*/ 135 h 452"/>
                      <a:gd name="T24" fmla="*/ 32 w 47"/>
                      <a:gd name="T25" fmla="*/ 108 h 452"/>
                      <a:gd name="T26" fmla="*/ 35 w 47"/>
                      <a:gd name="T27" fmla="*/ 81 h 452"/>
                      <a:gd name="T28" fmla="*/ 39 w 47"/>
                      <a:gd name="T29" fmla="*/ 54 h 452"/>
                      <a:gd name="T30" fmla="*/ 42 w 47"/>
                      <a:gd name="T31" fmla="*/ 27 h 452"/>
                      <a:gd name="T32" fmla="*/ 46 w 47"/>
                      <a:gd name="T33" fmla="*/ 0 h 452"/>
                      <a:gd name="T34" fmla="*/ 41 w 47"/>
                      <a:gd name="T35" fmla="*/ 13 h 452"/>
                      <a:gd name="T36" fmla="*/ 36 w 47"/>
                      <a:gd name="T37" fmla="*/ 40 h 452"/>
                      <a:gd name="T38" fmla="*/ 33 w 47"/>
                      <a:gd name="T39" fmla="*/ 67 h 452"/>
                      <a:gd name="T40" fmla="*/ 30 w 47"/>
                      <a:gd name="T41" fmla="*/ 94 h 452"/>
                      <a:gd name="T42" fmla="*/ 27 w 47"/>
                      <a:gd name="T43" fmla="*/ 122 h 452"/>
                      <a:gd name="T44" fmla="*/ 24 w 47"/>
                      <a:gd name="T45" fmla="*/ 149 h 452"/>
                      <a:gd name="T46" fmla="*/ 21 w 47"/>
                      <a:gd name="T47" fmla="*/ 178 h 452"/>
                      <a:gd name="T48" fmla="*/ 18 w 47"/>
                      <a:gd name="T49" fmla="*/ 206 h 452"/>
                      <a:gd name="T50" fmla="*/ 15 w 47"/>
                      <a:gd name="T51" fmla="*/ 233 h 452"/>
                      <a:gd name="T52" fmla="*/ 12 w 47"/>
                      <a:gd name="T53" fmla="*/ 262 h 452"/>
                      <a:gd name="T54" fmla="*/ 9 w 47"/>
                      <a:gd name="T55" fmla="*/ 291 h 452"/>
                      <a:gd name="T56" fmla="*/ 7 w 47"/>
                      <a:gd name="T57" fmla="*/ 318 h 452"/>
                      <a:gd name="T58" fmla="*/ 4 w 47"/>
                      <a:gd name="T59" fmla="*/ 347 h 452"/>
                      <a:gd name="T60" fmla="*/ 3 w 47"/>
                      <a:gd name="T61" fmla="*/ 376 h 452"/>
                      <a:gd name="T62" fmla="*/ 1 w 47"/>
                      <a:gd name="T63" fmla="*/ 406 h 452"/>
                      <a:gd name="T64" fmla="*/ 0 w 47"/>
                      <a:gd name="T65" fmla="*/ 434 h 452"/>
                      <a:gd name="T66" fmla="*/ 0 w 47"/>
                      <a:gd name="T67" fmla="*/ 449 h 452"/>
                      <a:gd name="T68" fmla="*/ 0 w 47"/>
                      <a:gd name="T69" fmla="*/ 451 h 452"/>
                      <a:gd name="T70" fmla="*/ 3 w 47"/>
                      <a:gd name="T71" fmla="*/ 451 h 4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47" h="452">
                        <a:moveTo>
                          <a:pt x="3" y="449"/>
                        </a:moveTo>
                        <a:lnTo>
                          <a:pt x="3" y="449"/>
                        </a:lnTo>
                        <a:lnTo>
                          <a:pt x="3" y="434"/>
                        </a:lnTo>
                        <a:lnTo>
                          <a:pt x="4" y="420"/>
                        </a:lnTo>
                        <a:lnTo>
                          <a:pt x="4" y="406"/>
                        </a:lnTo>
                        <a:lnTo>
                          <a:pt x="4" y="391"/>
                        </a:lnTo>
                        <a:lnTo>
                          <a:pt x="6" y="376"/>
                        </a:lnTo>
                        <a:lnTo>
                          <a:pt x="7" y="362"/>
                        </a:lnTo>
                        <a:lnTo>
                          <a:pt x="9" y="349"/>
                        </a:lnTo>
                        <a:lnTo>
                          <a:pt x="9" y="334"/>
                        </a:lnTo>
                        <a:lnTo>
                          <a:pt x="10" y="318"/>
                        </a:lnTo>
                        <a:lnTo>
                          <a:pt x="10" y="305"/>
                        </a:lnTo>
                        <a:lnTo>
                          <a:pt x="12" y="291"/>
                        </a:lnTo>
                        <a:lnTo>
                          <a:pt x="13" y="276"/>
                        </a:lnTo>
                        <a:lnTo>
                          <a:pt x="15" y="262"/>
                        </a:lnTo>
                        <a:lnTo>
                          <a:pt x="16" y="247"/>
                        </a:lnTo>
                        <a:lnTo>
                          <a:pt x="18" y="233"/>
                        </a:lnTo>
                        <a:lnTo>
                          <a:pt x="19" y="220"/>
                        </a:lnTo>
                        <a:lnTo>
                          <a:pt x="21" y="206"/>
                        </a:lnTo>
                        <a:lnTo>
                          <a:pt x="23" y="193"/>
                        </a:lnTo>
                        <a:lnTo>
                          <a:pt x="24" y="178"/>
                        </a:lnTo>
                        <a:lnTo>
                          <a:pt x="26" y="164"/>
                        </a:lnTo>
                        <a:lnTo>
                          <a:pt x="27" y="150"/>
                        </a:lnTo>
                        <a:lnTo>
                          <a:pt x="29" y="135"/>
                        </a:lnTo>
                        <a:lnTo>
                          <a:pt x="30" y="122"/>
                        </a:lnTo>
                        <a:lnTo>
                          <a:pt x="32" y="108"/>
                        </a:lnTo>
                        <a:lnTo>
                          <a:pt x="33" y="94"/>
                        </a:lnTo>
                        <a:lnTo>
                          <a:pt x="35" y="81"/>
                        </a:lnTo>
                        <a:lnTo>
                          <a:pt x="36" y="67"/>
                        </a:lnTo>
                        <a:lnTo>
                          <a:pt x="39" y="54"/>
                        </a:lnTo>
                        <a:lnTo>
                          <a:pt x="41" y="40"/>
                        </a:lnTo>
                        <a:lnTo>
                          <a:pt x="42" y="27"/>
                        </a:lnTo>
                        <a:lnTo>
                          <a:pt x="44" y="13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41" y="13"/>
                        </a:lnTo>
                        <a:lnTo>
                          <a:pt x="39" y="27"/>
                        </a:lnTo>
                        <a:lnTo>
                          <a:pt x="36" y="40"/>
                        </a:lnTo>
                        <a:lnTo>
                          <a:pt x="36" y="54"/>
                        </a:lnTo>
                        <a:lnTo>
                          <a:pt x="33" y="67"/>
                        </a:lnTo>
                        <a:lnTo>
                          <a:pt x="32" y="81"/>
                        </a:lnTo>
                        <a:lnTo>
                          <a:pt x="30" y="94"/>
                        </a:lnTo>
                        <a:lnTo>
                          <a:pt x="29" y="108"/>
                        </a:lnTo>
                        <a:lnTo>
                          <a:pt x="27" y="122"/>
                        </a:lnTo>
                        <a:lnTo>
                          <a:pt x="26" y="135"/>
                        </a:lnTo>
                        <a:lnTo>
                          <a:pt x="24" y="149"/>
                        </a:lnTo>
                        <a:lnTo>
                          <a:pt x="23" y="164"/>
                        </a:lnTo>
                        <a:lnTo>
                          <a:pt x="21" y="178"/>
                        </a:lnTo>
                        <a:lnTo>
                          <a:pt x="19" y="191"/>
                        </a:lnTo>
                        <a:lnTo>
                          <a:pt x="18" y="206"/>
                        </a:lnTo>
                        <a:lnTo>
                          <a:pt x="16" y="220"/>
                        </a:lnTo>
                        <a:lnTo>
                          <a:pt x="15" y="233"/>
                        </a:lnTo>
                        <a:lnTo>
                          <a:pt x="13" y="247"/>
                        </a:lnTo>
                        <a:lnTo>
                          <a:pt x="12" y="262"/>
                        </a:lnTo>
                        <a:lnTo>
                          <a:pt x="10" y="276"/>
                        </a:lnTo>
                        <a:lnTo>
                          <a:pt x="9" y="291"/>
                        </a:lnTo>
                        <a:lnTo>
                          <a:pt x="7" y="305"/>
                        </a:lnTo>
                        <a:lnTo>
                          <a:pt x="7" y="318"/>
                        </a:lnTo>
                        <a:lnTo>
                          <a:pt x="6" y="334"/>
                        </a:lnTo>
                        <a:lnTo>
                          <a:pt x="4" y="347"/>
                        </a:lnTo>
                        <a:lnTo>
                          <a:pt x="4" y="362"/>
                        </a:lnTo>
                        <a:lnTo>
                          <a:pt x="3" y="376"/>
                        </a:lnTo>
                        <a:lnTo>
                          <a:pt x="1" y="391"/>
                        </a:lnTo>
                        <a:lnTo>
                          <a:pt x="1" y="406"/>
                        </a:lnTo>
                        <a:lnTo>
                          <a:pt x="0" y="420"/>
                        </a:lnTo>
                        <a:lnTo>
                          <a:pt x="0" y="434"/>
                        </a:lnTo>
                        <a:lnTo>
                          <a:pt x="0" y="449"/>
                        </a:lnTo>
                        <a:lnTo>
                          <a:pt x="0" y="449"/>
                        </a:lnTo>
                        <a:lnTo>
                          <a:pt x="0" y="449"/>
                        </a:lnTo>
                        <a:lnTo>
                          <a:pt x="0" y="451"/>
                        </a:lnTo>
                        <a:lnTo>
                          <a:pt x="1" y="451"/>
                        </a:lnTo>
                        <a:lnTo>
                          <a:pt x="3" y="451"/>
                        </a:lnTo>
                        <a:lnTo>
                          <a:pt x="3" y="449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32" name="Freeform 464">
                    <a:extLst>
                      <a:ext uri="{FF2B5EF4-FFF2-40B4-BE49-F238E27FC236}">
                        <a16:creationId xmlns:a16="http://schemas.microsoft.com/office/drawing/2014/main" id="{4F4AC188-145B-8276-516E-AF82435365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9" y="2161"/>
                    <a:ext cx="30" cy="37"/>
                  </a:xfrm>
                  <a:custGeom>
                    <a:avLst/>
                    <a:gdLst>
                      <a:gd name="T0" fmla="*/ 27 w 30"/>
                      <a:gd name="T1" fmla="*/ 34 h 37"/>
                      <a:gd name="T2" fmla="*/ 27 w 30"/>
                      <a:gd name="T3" fmla="*/ 34 h 37"/>
                      <a:gd name="T4" fmla="*/ 23 w 30"/>
                      <a:gd name="T5" fmla="*/ 32 h 37"/>
                      <a:gd name="T6" fmla="*/ 20 w 30"/>
                      <a:gd name="T7" fmla="*/ 32 h 37"/>
                      <a:gd name="T8" fmla="*/ 17 w 30"/>
                      <a:gd name="T9" fmla="*/ 30 h 37"/>
                      <a:gd name="T10" fmla="*/ 15 w 30"/>
                      <a:gd name="T11" fmla="*/ 30 h 37"/>
                      <a:gd name="T12" fmla="*/ 13 w 30"/>
                      <a:gd name="T13" fmla="*/ 29 h 37"/>
                      <a:gd name="T14" fmla="*/ 11 w 30"/>
                      <a:gd name="T15" fmla="*/ 27 h 37"/>
                      <a:gd name="T16" fmla="*/ 10 w 30"/>
                      <a:gd name="T17" fmla="*/ 25 h 37"/>
                      <a:gd name="T18" fmla="*/ 8 w 30"/>
                      <a:gd name="T19" fmla="*/ 24 h 37"/>
                      <a:gd name="T20" fmla="*/ 7 w 30"/>
                      <a:gd name="T21" fmla="*/ 22 h 37"/>
                      <a:gd name="T22" fmla="*/ 5 w 30"/>
                      <a:gd name="T23" fmla="*/ 20 h 37"/>
                      <a:gd name="T24" fmla="*/ 5 w 30"/>
                      <a:gd name="T25" fmla="*/ 17 h 37"/>
                      <a:gd name="T26" fmla="*/ 5 w 30"/>
                      <a:gd name="T27" fmla="*/ 15 h 37"/>
                      <a:gd name="T28" fmla="*/ 4 w 30"/>
                      <a:gd name="T29" fmla="*/ 12 h 37"/>
                      <a:gd name="T30" fmla="*/ 2 w 30"/>
                      <a:gd name="T31" fmla="*/ 8 h 37"/>
                      <a:gd name="T32" fmla="*/ 2 w 30"/>
                      <a:gd name="T33" fmla="*/ 5 h 37"/>
                      <a:gd name="T34" fmla="*/ 2 w 30"/>
                      <a:gd name="T35" fmla="*/ 0 h 37"/>
                      <a:gd name="T36" fmla="*/ 0 w 30"/>
                      <a:gd name="T37" fmla="*/ 0 h 37"/>
                      <a:gd name="T38" fmla="*/ 0 w 30"/>
                      <a:gd name="T39" fmla="*/ 5 h 37"/>
                      <a:gd name="T40" fmla="*/ 0 w 30"/>
                      <a:gd name="T41" fmla="*/ 8 h 37"/>
                      <a:gd name="T42" fmla="*/ 0 w 30"/>
                      <a:gd name="T43" fmla="*/ 12 h 37"/>
                      <a:gd name="T44" fmla="*/ 1 w 30"/>
                      <a:gd name="T45" fmla="*/ 15 h 37"/>
                      <a:gd name="T46" fmla="*/ 1 w 30"/>
                      <a:gd name="T47" fmla="*/ 18 h 37"/>
                      <a:gd name="T48" fmla="*/ 2 w 30"/>
                      <a:gd name="T49" fmla="*/ 20 h 37"/>
                      <a:gd name="T50" fmla="*/ 2 w 30"/>
                      <a:gd name="T51" fmla="*/ 24 h 37"/>
                      <a:gd name="T52" fmla="*/ 5 w 30"/>
                      <a:gd name="T53" fmla="*/ 25 h 37"/>
                      <a:gd name="T54" fmla="*/ 7 w 30"/>
                      <a:gd name="T55" fmla="*/ 27 h 37"/>
                      <a:gd name="T56" fmla="*/ 8 w 30"/>
                      <a:gd name="T57" fmla="*/ 29 h 37"/>
                      <a:gd name="T58" fmla="*/ 10 w 30"/>
                      <a:gd name="T59" fmla="*/ 30 h 37"/>
                      <a:gd name="T60" fmla="*/ 13 w 30"/>
                      <a:gd name="T61" fmla="*/ 32 h 37"/>
                      <a:gd name="T62" fmla="*/ 15 w 30"/>
                      <a:gd name="T63" fmla="*/ 34 h 37"/>
                      <a:gd name="T64" fmla="*/ 18 w 30"/>
                      <a:gd name="T65" fmla="*/ 36 h 37"/>
                      <a:gd name="T66" fmla="*/ 21 w 30"/>
                      <a:gd name="T67" fmla="*/ 36 h 37"/>
                      <a:gd name="T68" fmla="*/ 26 w 30"/>
                      <a:gd name="T69" fmla="*/ 36 h 37"/>
                      <a:gd name="T70" fmla="*/ 27 w 30"/>
                      <a:gd name="T71" fmla="*/ 36 h 37"/>
                      <a:gd name="T72" fmla="*/ 26 w 30"/>
                      <a:gd name="T73" fmla="*/ 36 h 37"/>
                      <a:gd name="T74" fmla="*/ 27 w 30"/>
                      <a:gd name="T75" fmla="*/ 36 h 37"/>
                      <a:gd name="T76" fmla="*/ 29 w 30"/>
                      <a:gd name="T77" fmla="*/ 36 h 37"/>
                      <a:gd name="T78" fmla="*/ 29 w 30"/>
                      <a:gd name="T79" fmla="*/ 34 h 37"/>
                      <a:gd name="T80" fmla="*/ 27 w 30"/>
                      <a:gd name="T81" fmla="*/ 3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30" h="37">
                        <a:moveTo>
                          <a:pt x="27" y="34"/>
                        </a:moveTo>
                        <a:lnTo>
                          <a:pt x="27" y="34"/>
                        </a:lnTo>
                        <a:lnTo>
                          <a:pt x="23" y="32"/>
                        </a:lnTo>
                        <a:lnTo>
                          <a:pt x="20" y="32"/>
                        </a:lnTo>
                        <a:lnTo>
                          <a:pt x="17" y="30"/>
                        </a:lnTo>
                        <a:lnTo>
                          <a:pt x="15" y="30"/>
                        </a:lnTo>
                        <a:lnTo>
                          <a:pt x="13" y="29"/>
                        </a:lnTo>
                        <a:lnTo>
                          <a:pt x="11" y="27"/>
                        </a:lnTo>
                        <a:lnTo>
                          <a:pt x="10" y="25"/>
                        </a:lnTo>
                        <a:lnTo>
                          <a:pt x="8" y="24"/>
                        </a:lnTo>
                        <a:lnTo>
                          <a:pt x="7" y="22"/>
                        </a:lnTo>
                        <a:lnTo>
                          <a:pt x="5" y="20"/>
                        </a:lnTo>
                        <a:lnTo>
                          <a:pt x="5" y="17"/>
                        </a:lnTo>
                        <a:lnTo>
                          <a:pt x="5" y="15"/>
                        </a:lnTo>
                        <a:lnTo>
                          <a:pt x="4" y="12"/>
                        </a:lnTo>
                        <a:lnTo>
                          <a:pt x="2" y="8"/>
                        </a:lnTo>
                        <a:lnTo>
                          <a:pt x="2" y="5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lnTo>
                          <a:pt x="0" y="8"/>
                        </a:lnTo>
                        <a:lnTo>
                          <a:pt x="0" y="12"/>
                        </a:lnTo>
                        <a:lnTo>
                          <a:pt x="1" y="15"/>
                        </a:lnTo>
                        <a:lnTo>
                          <a:pt x="1" y="18"/>
                        </a:lnTo>
                        <a:lnTo>
                          <a:pt x="2" y="20"/>
                        </a:lnTo>
                        <a:lnTo>
                          <a:pt x="2" y="24"/>
                        </a:lnTo>
                        <a:lnTo>
                          <a:pt x="5" y="25"/>
                        </a:lnTo>
                        <a:lnTo>
                          <a:pt x="7" y="27"/>
                        </a:lnTo>
                        <a:lnTo>
                          <a:pt x="8" y="29"/>
                        </a:lnTo>
                        <a:lnTo>
                          <a:pt x="10" y="30"/>
                        </a:lnTo>
                        <a:lnTo>
                          <a:pt x="13" y="32"/>
                        </a:lnTo>
                        <a:lnTo>
                          <a:pt x="15" y="34"/>
                        </a:lnTo>
                        <a:lnTo>
                          <a:pt x="18" y="36"/>
                        </a:lnTo>
                        <a:lnTo>
                          <a:pt x="21" y="36"/>
                        </a:lnTo>
                        <a:lnTo>
                          <a:pt x="26" y="36"/>
                        </a:lnTo>
                        <a:lnTo>
                          <a:pt x="27" y="36"/>
                        </a:lnTo>
                        <a:lnTo>
                          <a:pt x="26" y="36"/>
                        </a:lnTo>
                        <a:lnTo>
                          <a:pt x="27" y="36"/>
                        </a:lnTo>
                        <a:lnTo>
                          <a:pt x="29" y="36"/>
                        </a:lnTo>
                        <a:lnTo>
                          <a:pt x="29" y="34"/>
                        </a:lnTo>
                        <a:lnTo>
                          <a:pt x="27" y="34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33" name="Freeform 465">
                    <a:extLst>
                      <a:ext uri="{FF2B5EF4-FFF2-40B4-BE49-F238E27FC236}">
                        <a16:creationId xmlns:a16="http://schemas.microsoft.com/office/drawing/2014/main" id="{0BF2AD35-F06A-F646-2B94-35B7E9B869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18" y="2195"/>
                    <a:ext cx="578" cy="50"/>
                  </a:xfrm>
                  <a:custGeom>
                    <a:avLst/>
                    <a:gdLst>
                      <a:gd name="T0" fmla="*/ 577 w 578"/>
                      <a:gd name="T1" fmla="*/ 45 h 50"/>
                      <a:gd name="T2" fmla="*/ 577 w 578"/>
                      <a:gd name="T3" fmla="*/ 45 h 50"/>
                      <a:gd name="T4" fmla="*/ 0 w 578"/>
                      <a:gd name="T5" fmla="*/ 0 h 50"/>
                      <a:gd name="T6" fmla="*/ 0 w 578"/>
                      <a:gd name="T7" fmla="*/ 3 h 50"/>
                      <a:gd name="T8" fmla="*/ 575 w 578"/>
                      <a:gd name="T9" fmla="*/ 49 h 50"/>
                      <a:gd name="T10" fmla="*/ 575 w 578"/>
                      <a:gd name="T11" fmla="*/ 49 h 50"/>
                      <a:gd name="T12" fmla="*/ 575 w 578"/>
                      <a:gd name="T13" fmla="*/ 49 h 50"/>
                      <a:gd name="T14" fmla="*/ 577 w 578"/>
                      <a:gd name="T15" fmla="*/ 47 h 50"/>
                      <a:gd name="T16" fmla="*/ 577 w 578"/>
                      <a:gd name="T17" fmla="*/ 47 h 50"/>
                      <a:gd name="T18" fmla="*/ 577 w 578"/>
                      <a:gd name="T19" fmla="*/ 45 h 50"/>
                      <a:gd name="T20" fmla="*/ 577 w 578"/>
                      <a:gd name="T21" fmla="*/ 45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78" h="50">
                        <a:moveTo>
                          <a:pt x="577" y="45"/>
                        </a:moveTo>
                        <a:lnTo>
                          <a:pt x="577" y="45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575" y="49"/>
                        </a:lnTo>
                        <a:lnTo>
                          <a:pt x="575" y="49"/>
                        </a:lnTo>
                        <a:lnTo>
                          <a:pt x="575" y="49"/>
                        </a:lnTo>
                        <a:lnTo>
                          <a:pt x="577" y="47"/>
                        </a:lnTo>
                        <a:lnTo>
                          <a:pt x="577" y="47"/>
                        </a:lnTo>
                        <a:lnTo>
                          <a:pt x="577" y="45"/>
                        </a:lnTo>
                        <a:lnTo>
                          <a:pt x="577" y="4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34" name="Freeform 466">
                    <a:extLst>
                      <a:ext uri="{FF2B5EF4-FFF2-40B4-BE49-F238E27FC236}">
                        <a16:creationId xmlns:a16="http://schemas.microsoft.com/office/drawing/2014/main" id="{78C8A548-4D03-19B8-88C2-9E9956440A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93" y="2200"/>
                    <a:ext cx="41" cy="43"/>
                  </a:xfrm>
                  <a:custGeom>
                    <a:avLst/>
                    <a:gdLst>
                      <a:gd name="T0" fmla="*/ 36 w 41"/>
                      <a:gd name="T1" fmla="*/ 1 h 43"/>
                      <a:gd name="T2" fmla="*/ 36 w 41"/>
                      <a:gd name="T3" fmla="*/ 1 h 43"/>
                      <a:gd name="T4" fmla="*/ 35 w 41"/>
                      <a:gd name="T5" fmla="*/ 6 h 43"/>
                      <a:gd name="T6" fmla="*/ 35 w 41"/>
                      <a:gd name="T7" fmla="*/ 10 h 43"/>
                      <a:gd name="T8" fmla="*/ 33 w 41"/>
                      <a:gd name="T9" fmla="*/ 13 h 43"/>
                      <a:gd name="T10" fmla="*/ 32 w 41"/>
                      <a:gd name="T11" fmla="*/ 16 h 43"/>
                      <a:gd name="T12" fmla="*/ 30 w 41"/>
                      <a:gd name="T13" fmla="*/ 20 h 43"/>
                      <a:gd name="T14" fmla="*/ 29 w 41"/>
                      <a:gd name="T15" fmla="*/ 23 h 43"/>
                      <a:gd name="T16" fmla="*/ 27 w 41"/>
                      <a:gd name="T17" fmla="*/ 26 h 43"/>
                      <a:gd name="T18" fmla="*/ 26 w 41"/>
                      <a:gd name="T19" fmla="*/ 28 h 43"/>
                      <a:gd name="T20" fmla="*/ 23 w 41"/>
                      <a:gd name="T21" fmla="*/ 31 h 43"/>
                      <a:gd name="T22" fmla="*/ 20 w 41"/>
                      <a:gd name="T23" fmla="*/ 33 h 43"/>
                      <a:gd name="T24" fmla="*/ 18 w 41"/>
                      <a:gd name="T25" fmla="*/ 35 h 43"/>
                      <a:gd name="T26" fmla="*/ 15 w 41"/>
                      <a:gd name="T27" fmla="*/ 36 h 43"/>
                      <a:gd name="T28" fmla="*/ 12 w 41"/>
                      <a:gd name="T29" fmla="*/ 38 h 43"/>
                      <a:gd name="T30" fmla="*/ 7 w 41"/>
                      <a:gd name="T31" fmla="*/ 38 h 43"/>
                      <a:gd name="T32" fmla="*/ 4 w 41"/>
                      <a:gd name="T33" fmla="*/ 40 h 43"/>
                      <a:gd name="T34" fmla="*/ 0 w 41"/>
                      <a:gd name="T35" fmla="*/ 40 h 43"/>
                      <a:gd name="T36" fmla="*/ 0 w 41"/>
                      <a:gd name="T37" fmla="*/ 42 h 43"/>
                      <a:gd name="T38" fmla="*/ 4 w 41"/>
                      <a:gd name="T39" fmla="*/ 42 h 43"/>
                      <a:gd name="T40" fmla="*/ 9 w 41"/>
                      <a:gd name="T41" fmla="*/ 42 h 43"/>
                      <a:gd name="T42" fmla="*/ 12 w 41"/>
                      <a:gd name="T43" fmla="*/ 42 h 43"/>
                      <a:gd name="T44" fmla="*/ 16 w 41"/>
                      <a:gd name="T45" fmla="*/ 40 h 43"/>
                      <a:gd name="T46" fmla="*/ 20 w 41"/>
                      <a:gd name="T47" fmla="*/ 38 h 43"/>
                      <a:gd name="T48" fmla="*/ 23 w 41"/>
                      <a:gd name="T49" fmla="*/ 36 h 43"/>
                      <a:gd name="T50" fmla="*/ 26 w 41"/>
                      <a:gd name="T51" fmla="*/ 33 h 43"/>
                      <a:gd name="T52" fmla="*/ 27 w 41"/>
                      <a:gd name="T53" fmla="*/ 30 h 43"/>
                      <a:gd name="T54" fmla="*/ 30 w 41"/>
                      <a:gd name="T55" fmla="*/ 28 h 43"/>
                      <a:gd name="T56" fmla="*/ 32 w 41"/>
                      <a:gd name="T57" fmla="*/ 25 h 43"/>
                      <a:gd name="T58" fmla="*/ 33 w 41"/>
                      <a:gd name="T59" fmla="*/ 21 h 43"/>
                      <a:gd name="T60" fmla="*/ 35 w 41"/>
                      <a:gd name="T61" fmla="*/ 18 h 43"/>
                      <a:gd name="T62" fmla="*/ 36 w 41"/>
                      <a:gd name="T63" fmla="*/ 15 h 43"/>
                      <a:gd name="T64" fmla="*/ 38 w 41"/>
                      <a:gd name="T65" fmla="*/ 10 h 43"/>
                      <a:gd name="T66" fmla="*/ 38 w 41"/>
                      <a:gd name="T67" fmla="*/ 6 h 43"/>
                      <a:gd name="T68" fmla="*/ 40 w 41"/>
                      <a:gd name="T69" fmla="*/ 3 h 43"/>
                      <a:gd name="T70" fmla="*/ 40 w 41"/>
                      <a:gd name="T71" fmla="*/ 3 h 43"/>
                      <a:gd name="T72" fmla="*/ 40 w 41"/>
                      <a:gd name="T73" fmla="*/ 3 h 43"/>
                      <a:gd name="T74" fmla="*/ 40 w 41"/>
                      <a:gd name="T75" fmla="*/ 1 h 43"/>
                      <a:gd name="T76" fmla="*/ 38 w 41"/>
                      <a:gd name="T77" fmla="*/ 0 h 43"/>
                      <a:gd name="T78" fmla="*/ 38 w 41"/>
                      <a:gd name="T79" fmla="*/ 1 h 43"/>
                      <a:gd name="T80" fmla="*/ 36 w 41"/>
                      <a:gd name="T81" fmla="*/ 1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41" h="43">
                        <a:moveTo>
                          <a:pt x="36" y="1"/>
                        </a:moveTo>
                        <a:lnTo>
                          <a:pt x="36" y="1"/>
                        </a:lnTo>
                        <a:lnTo>
                          <a:pt x="35" y="6"/>
                        </a:lnTo>
                        <a:lnTo>
                          <a:pt x="35" y="10"/>
                        </a:lnTo>
                        <a:lnTo>
                          <a:pt x="33" y="13"/>
                        </a:lnTo>
                        <a:lnTo>
                          <a:pt x="32" y="16"/>
                        </a:lnTo>
                        <a:lnTo>
                          <a:pt x="30" y="20"/>
                        </a:lnTo>
                        <a:lnTo>
                          <a:pt x="29" y="23"/>
                        </a:lnTo>
                        <a:lnTo>
                          <a:pt x="27" y="26"/>
                        </a:lnTo>
                        <a:lnTo>
                          <a:pt x="26" y="28"/>
                        </a:lnTo>
                        <a:lnTo>
                          <a:pt x="23" y="31"/>
                        </a:lnTo>
                        <a:lnTo>
                          <a:pt x="20" y="33"/>
                        </a:lnTo>
                        <a:lnTo>
                          <a:pt x="18" y="35"/>
                        </a:lnTo>
                        <a:lnTo>
                          <a:pt x="15" y="36"/>
                        </a:lnTo>
                        <a:lnTo>
                          <a:pt x="12" y="38"/>
                        </a:lnTo>
                        <a:lnTo>
                          <a:pt x="7" y="38"/>
                        </a:lnTo>
                        <a:lnTo>
                          <a:pt x="4" y="40"/>
                        </a:lnTo>
                        <a:lnTo>
                          <a:pt x="0" y="40"/>
                        </a:lnTo>
                        <a:lnTo>
                          <a:pt x="0" y="42"/>
                        </a:lnTo>
                        <a:lnTo>
                          <a:pt x="4" y="42"/>
                        </a:lnTo>
                        <a:lnTo>
                          <a:pt x="9" y="42"/>
                        </a:lnTo>
                        <a:lnTo>
                          <a:pt x="12" y="42"/>
                        </a:lnTo>
                        <a:lnTo>
                          <a:pt x="16" y="40"/>
                        </a:lnTo>
                        <a:lnTo>
                          <a:pt x="20" y="38"/>
                        </a:lnTo>
                        <a:lnTo>
                          <a:pt x="23" y="36"/>
                        </a:lnTo>
                        <a:lnTo>
                          <a:pt x="26" y="33"/>
                        </a:lnTo>
                        <a:lnTo>
                          <a:pt x="27" y="30"/>
                        </a:lnTo>
                        <a:lnTo>
                          <a:pt x="30" y="28"/>
                        </a:lnTo>
                        <a:lnTo>
                          <a:pt x="32" y="25"/>
                        </a:lnTo>
                        <a:lnTo>
                          <a:pt x="33" y="21"/>
                        </a:lnTo>
                        <a:lnTo>
                          <a:pt x="35" y="18"/>
                        </a:lnTo>
                        <a:lnTo>
                          <a:pt x="36" y="15"/>
                        </a:lnTo>
                        <a:lnTo>
                          <a:pt x="38" y="10"/>
                        </a:lnTo>
                        <a:lnTo>
                          <a:pt x="38" y="6"/>
                        </a:lnTo>
                        <a:lnTo>
                          <a:pt x="40" y="3"/>
                        </a:lnTo>
                        <a:lnTo>
                          <a:pt x="40" y="3"/>
                        </a:lnTo>
                        <a:lnTo>
                          <a:pt x="40" y="3"/>
                        </a:lnTo>
                        <a:lnTo>
                          <a:pt x="40" y="1"/>
                        </a:lnTo>
                        <a:lnTo>
                          <a:pt x="38" y="0"/>
                        </a:lnTo>
                        <a:lnTo>
                          <a:pt x="38" y="1"/>
                        </a:lnTo>
                        <a:lnTo>
                          <a:pt x="36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35" name="Freeform 467">
                    <a:extLst>
                      <a:ext uri="{FF2B5EF4-FFF2-40B4-BE49-F238E27FC236}">
                        <a16:creationId xmlns:a16="http://schemas.microsoft.com/office/drawing/2014/main" id="{823096D1-B342-AFD4-D28E-1810C56F52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28" y="1769"/>
                    <a:ext cx="43" cy="437"/>
                  </a:xfrm>
                  <a:custGeom>
                    <a:avLst/>
                    <a:gdLst>
                      <a:gd name="T0" fmla="*/ 39 w 43"/>
                      <a:gd name="T1" fmla="*/ 1 h 437"/>
                      <a:gd name="T2" fmla="*/ 39 w 43"/>
                      <a:gd name="T3" fmla="*/ 1 h 437"/>
                      <a:gd name="T4" fmla="*/ 0 w 43"/>
                      <a:gd name="T5" fmla="*/ 434 h 437"/>
                      <a:gd name="T6" fmla="*/ 3 w 43"/>
                      <a:gd name="T7" fmla="*/ 436 h 437"/>
                      <a:gd name="T8" fmla="*/ 42 w 43"/>
                      <a:gd name="T9" fmla="*/ 1 h 437"/>
                      <a:gd name="T10" fmla="*/ 42 w 43"/>
                      <a:gd name="T11" fmla="*/ 1 h 437"/>
                      <a:gd name="T12" fmla="*/ 42 w 43"/>
                      <a:gd name="T13" fmla="*/ 1 h 437"/>
                      <a:gd name="T14" fmla="*/ 42 w 43"/>
                      <a:gd name="T15" fmla="*/ 0 h 437"/>
                      <a:gd name="T16" fmla="*/ 40 w 43"/>
                      <a:gd name="T17" fmla="*/ 0 h 437"/>
                      <a:gd name="T18" fmla="*/ 39 w 43"/>
                      <a:gd name="T19" fmla="*/ 0 h 437"/>
                      <a:gd name="T20" fmla="*/ 39 w 43"/>
                      <a:gd name="T21" fmla="*/ 1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3" h="437">
                        <a:moveTo>
                          <a:pt x="39" y="1"/>
                        </a:moveTo>
                        <a:lnTo>
                          <a:pt x="39" y="1"/>
                        </a:lnTo>
                        <a:lnTo>
                          <a:pt x="0" y="434"/>
                        </a:lnTo>
                        <a:lnTo>
                          <a:pt x="3" y="436"/>
                        </a:lnTo>
                        <a:lnTo>
                          <a:pt x="42" y="1"/>
                        </a:lnTo>
                        <a:lnTo>
                          <a:pt x="42" y="1"/>
                        </a:lnTo>
                        <a:lnTo>
                          <a:pt x="42" y="1"/>
                        </a:lnTo>
                        <a:lnTo>
                          <a:pt x="42" y="0"/>
                        </a:lnTo>
                        <a:lnTo>
                          <a:pt x="40" y="0"/>
                        </a:lnTo>
                        <a:lnTo>
                          <a:pt x="39" y="0"/>
                        </a:lnTo>
                        <a:lnTo>
                          <a:pt x="39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36" name="Freeform 468">
                    <a:extLst>
                      <a:ext uri="{FF2B5EF4-FFF2-40B4-BE49-F238E27FC236}">
                        <a16:creationId xmlns:a16="http://schemas.microsoft.com/office/drawing/2014/main" id="{CFC352CB-6C54-68A6-E345-02F60A5420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42" y="1727"/>
                    <a:ext cx="31" cy="46"/>
                  </a:xfrm>
                  <a:custGeom>
                    <a:avLst/>
                    <a:gdLst>
                      <a:gd name="T0" fmla="*/ 1 w 31"/>
                      <a:gd name="T1" fmla="*/ 3 h 46"/>
                      <a:gd name="T2" fmla="*/ 1 w 31"/>
                      <a:gd name="T3" fmla="*/ 3 h 46"/>
                      <a:gd name="T4" fmla="*/ 6 w 31"/>
                      <a:gd name="T5" fmla="*/ 5 h 46"/>
                      <a:gd name="T6" fmla="*/ 9 w 31"/>
                      <a:gd name="T7" fmla="*/ 6 h 46"/>
                      <a:gd name="T8" fmla="*/ 13 w 31"/>
                      <a:gd name="T9" fmla="*/ 6 h 46"/>
                      <a:gd name="T10" fmla="*/ 16 w 31"/>
                      <a:gd name="T11" fmla="*/ 8 h 46"/>
                      <a:gd name="T12" fmla="*/ 18 w 31"/>
                      <a:gd name="T13" fmla="*/ 10 h 46"/>
                      <a:gd name="T14" fmla="*/ 19 w 31"/>
                      <a:gd name="T15" fmla="*/ 11 h 46"/>
                      <a:gd name="T16" fmla="*/ 21 w 31"/>
                      <a:gd name="T17" fmla="*/ 15 h 46"/>
                      <a:gd name="T18" fmla="*/ 22 w 31"/>
                      <a:gd name="T19" fmla="*/ 16 h 46"/>
                      <a:gd name="T20" fmla="*/ 24 w 31"/>
                      <a:gd name="T21" fmla="*/ 20 h 46"/>
                      <a:gd name="T22" fmla="*/ 24 w 31"/>
                      <a:gd name="T23" fmla="*/ 23 h 46"/>
                      <a:gd name="T24" fmla="*/ 25 w 31"/>
                      <a:gd name="T25" fmla="*/ 26 h 46"/>
                      <a:gd name="T26" fmla="*/ 25 w 31"/>
                      <a:gd name="T27" fmla="*/ 30 h 46"/>
                      <a:gd name="T28" fmla="*/ 25 w 31"/>
                      <a:gd name="T29" fmla="*/ 33 h 46"/>
                      <a:gd name="T30" fmla="*/ 25 w 31"/>
                      <a:gd name="T31" fmla="*/ 36 h 46"/>
                      <a:gd name="T32" fmla="*/ 24 w 31"/>
                      <a:gd name="T33" fmla="*/ 41 h 46"/>
                      <a:gd name="T34" fmla="*/ 24 w 31"/>
                      <a:gd name="T35" fmla="*/ 45 h 46"/>
                      <a:gd name="T36" fmla="*/ 28 w 31"/>
                      <a:gd name="T37" fmla="*/ 45 h 46"/>
                      <a:gd name="T38" fmla="*/ 28 w 31"/>
                      <a:gd name="T39" fmla="*/ 41 h 46"/>
                      <a:gd name="T40" fmla="*/ 30 w 31"/>
                      <a:gd name="T41" fmla="*/ 38 h 46"/>
                      <a:gd name="T42" fmla="*/ 30 w 31"/>
                      <a:gd name="T43" fmla="*/ 33 h 46"/>
                      <a:gd name="T44" fmla="*/ 30 w 31"/>
                      <a:gd name="T45" fmla="*/ 30 h 46"/>
                      <a:gd name="T46" fmla="*/ 30 w 31"/>
                      <a:gd name="T47" fmla="*/ 26 h 46"/>
                      <a:gd name="T48" fmla="*/ 28 w 31"/>
                      <a:gd name="T49" fmla="*/ 23 h 46"/>
                      <a:gd name="T50" fmla="*/ 28 w 31"/>
                      <a:gd name="T51" fmla="*/ 20 h 46"/>
                      <a:gd name="T52" fmla="*/ 27 w 31"/>
                      <a:gd name="T53" fmla="*/ 16 h 46"/>
                      <a:gd name="T54" fmla="*/ 25 w 31"/>
                      <a:gd name="T55" fmla="*/ 13 h 46"/>
                      <a:gd name="T56" fmla="*/ 24 w 31"/>
                      <a:gd name="T57" fmla="*/ 10 h 46"/>
                      <a:gd name="T58" fmla="*/ 21 w 31"/>
                      <a:gd name="T59" fmla="*/ 8 h 46"/>
                      <a:gd name="T60" fmla="*/ 19 w 31"/>
                      <a:gd name="T61" fmla="*/ 6 h 46"/>
                      <a:gd name="T62" fmla="*/ 15 w 31"/>
                      <a:gd name="T63" fmla="*/ 5 h 46"/>
                      <a:gd name="T64" fmla="*/ 12 w 31"/>
                      <a:gd name="T65" fmla="*/ 3 h 46"/>
                      <a:gd name="T66" fmla="*/ 7 w 31"/>
                      <a:gd name="T67" fmla="*/ 1 h 46"/>
                      <a:gd name="T68" fmla="*/ 3 w 31"/>
                      <a:gd name="T69" fmla="*/ 0 h 46"/>
                      <a:gd name="T70" fmla="*/ 3 w 31"/>
                      <a:gd name="T71" fmla="*/ 0 h 46"/>
                      <a:gd name="T72" fmla="*/ 3 w 31"/>
                      <a:gd name="T73" fmla="*/ 0 h 46"/>
                      <a:gd name="T74" fmla="*/ 1 w 31"/>
                      <a:gd name="T75" fmla="*/ 1 h 46"/>
                      <a:gd name="T76" fmla="*/ 0 w 31"/>
                      <a:gd name="T77" fmla="*/ 1 h 46"/>
                      <a:gd name="T78" fmla="*/ 0 w 31"/>
                      <a:gd name="T79" fmla="*/ 3 h 46"/>
                      <a:gd name="T80" fmla="*/ 1 w 31"/>
                      <a:gd name="T81" fmla="*/ 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31" h="46">
                        <a:moveTo>
                          <a:pt x="1" y="3"/>
                        </a:moveTo>
                        <a:lnTo>
                          <a:pt x="1" y="3"/>
                        </a:lnTo>
                        <a:lnTo>
                          <a:pt x="6" y="5"/>
                        </a:lnTo>
                        <a:lnTo>
                          <a:pt x="9" y="6"/>
                        </a:lnTo>
                        <a:lnTo>
                          <a:pt x="13" y="6"/>
                        </a:lnTo>
                        <a:lnTo>
                          <a:pt x="16" y="8"/>
                        </a:lnTo>
                        <a:lnTo>
                          <a:pt x="18" y="10"/>
                        </a:lnTo>
                        <a:lnTo>
                          <a:pt x="19" y="11"/>
                        </a:lnTo>
                        <a:lnTo>
                          <a:pt x="21" y="15"/>
                        </a:lnTo>
                        <a:lnTo>
                          <a:pt x="22" y="16"/>
                        </a:lnTo>
                        <a:lnTo>
                          <a:pt x="24" y="20"/>
                        </a:lnTo>
                        <a:lnTo>
                          <a:pt x="24" y="23"/>
                        </a:lnTo>
                        <a:lnTo>
                          <a:pt x="25" y="26"/>
                        </a:lnTo>
                        <a:lnTo>
                          <a:pt x="25" y="30"/>
                        </a:lnTo>
                        <a:lnTo>
                          <a:pt x="25" y="33"/>
                        </a:lnTo>
                        <a:lnTo>
                          <a:pt x="25" y="36"/>
                        </a:lnTo>
                        <a:lnTo>
                          <a:pt x="24" y="41"/>
                        </a:lnTo>
                        <a:lnTo>
                          <a:pt x="24" y="45"/>
                        </a:lnTo>
                        <a:lnTo>
                          <a:pt x="28" y="45"/>
                        </a:lnTo>
                        <a:lnTo>
                          <a:pt x="28" y="41"/>
                        </a:lnTo>
                        <a:lnTo>
                          <a:pt x="30" y="38"/>
                        </a:lnTo>
                        <a:lnTo>
                          <a:pt x="30" y="33"/>
                        </a:lnTo>
                        <a:lnTo>
                          <a:pt x="30" y="30"/>
                        </a:lnTo>
                        <a:lnTo>
                          <a:pt x="30" y="26"/>
                        </a:lnTo>
                        <a:lnTo>
                          <a:pt x="28" y="23"/>
                        </a:lnTo>
                        <a:lnTo>
                          <a:pt x="28" y="20"/>
                        </a:lnTo>
                        <a:lnTo>
                          <a:pt x="27" y="16"/>
                        </a:lnTo>
                        <a:lnTo>
                          <a:pt x="25" y="13"/>
                        </a:lnTo>
                        <a:lnTo>
                          <a:pt x="24" y="10"/>
                        </a:lnTo>
                        <a:lnTo>
                          <a:pt x="21" y="8"/>
                        </a:lnTo>
                        <a:lnTo>
                          <a:pt x="19" y="6"/>
                        </a:lnTo>
                        <a:lnTo>
                          <a:pt x="15" y="5"/>
                        </a:lnTo>
                        <a:lnTo>
                          <a:pt x="12" y="3"/>
                        </a:lnTo>
                        <a:lnTo>
                          <a:pt x="7" y="1"/>
                        </a:lnTo>
                        <a:lnTo>
                          <a:pt x="3" y="0"/>
                        </a:lnTo>
                        <a:lnTo>
                          <a:pt x="3" y="0"/>
                        </a:lnTo>
                        <a:lnTo>
                          <a:pt x="3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37" name="Freeform 469">
                    <a:extLst>
                      <a:ext uri="{FF2B5EF4-FFF2-40B4-BE49-F238E27FC236}">
                        <a16:creationId xmlns:a16="http://schemas.microsoft.com/office/drawing/2014/main" id="{F5393275-F115-69B4-113C-CA94242C82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73" y="1693"/>
                    <a:ext cx="579" cy="38"/>
                  </a:xfrm>
                  <a:custGeom>
                    <a:avLst/>
                    <a:gdLst>
                      <a:gd name="T0" fmla="*/ 1 w 579"/>
                      <a:gd name="T1" fmla="*/ 3 h 38"/>
                      <a:gd name="T2" fmla="*/ 37 w 579"/>
                      <a:gd name="T3" fmla="*/ 3 h 38"/>
                      <a:gd name="T4" fmla="*/ 73 w 579"/>
                      <a:gd name="T5" fmla="*/ 3 h 38"/>
                      <a:gd name="T6" fmla="*/ 111 w 579"/>
                      <a:gd name="T7" fmla="*/ 3 h 38"/>
                      <a:gd name="T8" fmla="*/ 147 w 579"/>
                      <a:gd name="T9" fmla="*/ 3 h 38"/>
                      <a:gd name="T10" fmla="*/ 183 w 579"/>
                      <a:gd name="T11" fmla="*/ 5 h 38"/>
                      <a:gd name="T12" fmla="*/ 219 w 579"/>
                      <a:gd name="T13" fmla="*/ 5 h 38"/>
                      <a:gd name="T14" fmla="*/ 257 w 579"/>
                      <a:gd name="T15" fmla="*/ 6 h 38"/>
                      <a:gd name="T16" fmla="*/ 293 w 579"/>
                      <a:gd name="T17" fmla="*/ 8 h 38"/>
                      <a:gd name="T18" fmla="*/ 329 w 579"/>
                      <a:gd name="T19" fmla="*/ 10 h 38"/>
                      <a:gd name="T20" fmla="*/ 365 w 579"/>
                      <a:gd name="T21" fmla="*/ 13 h 38"/>
                      <a:gd name="T22" fmla="*/ 401 w 579"/>
                      <a:gd name="T23" fmla="*/ 15 h 38"/>
                      <a:gd name="T24" fmla="*/ 438 w 579"/>
                      <a:gd name="T25" fmla="*/ 18 h 38"/>
                      <a:gd name="T26" fmla="*/ 474 w 579"/>
                      <a:gd name="T27" fmla="*/ 23 h 38"/>
                      <a:gd name="T28" fmla="*/ 508 w 579"/>
                      <a:gd name="T29" fmla="*/ 26 h 38"/>
                      <a:gd name="T30" fmla="*/ 543 w 579"/>
                      <a:gd name="T31" fmla="*/ 31 h 38"/>
                      <a:gd name="T32" fmla="*/ 576 w 579"/>
                      <a:gd name="T33" fmla="*/ 37 h 38"/>
                      <a:gd name="T34" fmla="*/ 559 w 579"/>
                      <a:gd name="T35" fmla="*/ 31 h 38"/>
                      <a:gd name="T36" fmla="*/ 525 w 579"/>
                      <a:gd name="T37" fmla="*/ 26 h 38"/>
                      <a:gd name="T38" fmla="*/ 490 w 579"/>
                      <a:gd name="T39" fmla="*/ 21 h 38"/>
                      <a:gd name="T40" fmla="*/ 456 w 579"/>
                      <a:gd name="T41" fmla="*/ 18 h 38"/>
                      <a:gd name="T42" fmla="*/ 419 w 579"/>
                      <a:gd name="T43" fmla="*/ 13 h 38"/>
                      <a:gd name="T44" fmla="*/ 385 w 579"/>
                      <a:gd name="T45" fmla="*/ 10 h 38"/>
                      <a:gd name="T46" fmla="*/ 349 w 579"/>
                      <a:gd name="T47" fmla="*/ 8 h 38"/>
                      <a:gd name="T48" fmla="*/ 311 w 579"/>
                      <a:gd name="T49" fmla="*/ 6 h 38"/>
                      <a:gd name="T50" fmla="*/ 275 w 579"/>
                      <a:gd name="T51" fmla="*/ 5 h 38"/>
                      <a:gd name="T52" fmla="*/ 239 w 579"/>
                      <a:gd name="T53" fmla="*/ 3 h 38"/>
                      <a:gd name="T54" fmla="*/ 203 w 579"/>
                      <a:gd name="T55" fmla="*/ 1 h 38"/>
                      <a:gd name="T56" fmla="*/ 165 w 579"/>
                      <a:gd name="T57" fmla="*/ 0 h 38"/>
                      <a:gd name="T58" fmla="*/ 129 w 579"/>
                      <a:gd name="T59" fmla="*/ 0 h 38"/>
                      <a:gd name="T60" fmla="*/ 91 w 579"/>
                      <a:gd name="T61" fmla="*/ 0 h 38"/>
                      <a:gd name="T62" fmla="*/ 55 w 579"/>
                      <a:gd name="T63" fmla="*/ 0 h 38"/>
                      <a:gd name="T64" fmla="*/ 19 w 579"/>
                      <a:gd name="T65" fmla="*/ 0 h 38"/>
                      <a:gd name="T66" fmla="*/ 1 w 579"/>
                      <a:gd name="T67" fmla="*/ 0 h 38"/>
                      <a:gd name="T68" fmla="*/ 0 w 579"/>
                      <a:gd name="T69" fmla="*/ 1 h 38"/>
                      <a:gd name="T70" fmla="*/ 0 w 579"/>
                      <a:gd name="T71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579" h="38">
                        <a:moveTo>
                          <a:pt x="1" y="3"/>
                        </a:moveTo>
                        <a:lnTo>
                          <a:pt x="1" y="3"/>
                        </a:lnTo>
                        <a:lnTo>
                          <a:pt x="19" y="3"/>
                        </a:lnTo>
                        <a:lnTo>
                          <a:pt x="37" y="3"/>
                        </a:lnTo>
                        <a:lnTo>
                          <a:pt x="55" y="3"/>
                        </a:lnTo>
                        <a:lnTo>
                          <a:pt x="73" y="3"/>
                        </a:lnTo>
                        <a:lnTo>
                          <a:pt x="91" y="3"/>
                        </a:lnTo>
                        <a:lnTo>
                          <a:pt x="111" y="3"/>
                        </a:lnTo>
                        <a:lnTo>
                          <a:pt x="129" y="3"/>
                        </a:lnTo>
                        <a:lnTo>
                          <a:pt x="147" y="3"/>
                        </a:lnTo>
                        <a:lnTo>
                          <a:pt x="165" y="3"/>
                        </a:lnTo>
                        <a:lnTo>
                          <a:pt x="183" y="5"/>
                        </a:lnTo>
                        <a:lnTo>
                          <a:pt x="203" y="5"/>
                        </a:lnTo>
                        <a:lnTo>
                          <a:pt x="219" y="5"/>
                        </a:lnTo>
                        <a:lnTo>
                          <a:pt x="239" y="5"/>
                        </a:lnTo>
                        <a:lnTo>
                          <a:pt x="257" y="6"/>
                        </a:lnTo>
                        <a:lnTo>
                          <a:pt x="275" y="8"/>
                        </a:lnTo>
                        <a:lnTo>
                          <a:pt x="293" y="8"/>
                        </a:lnTo>
                        <a:lnTo>
                          <a:pt x="311" y="10"/>
                        </a:lnTo>
                        <a:lnTo>
                          <a:pt x="329" y="10"/>
                        </a:lnTo>
                        <a:lnTo>
                          <a:pt x="347" y="11"/>
                        </a:lnTo>
                        <a:lnTo>
                          <a:pt x="365" y="13"/>
                        </a:lnTo>
                        <a:lnTo>
                          <a:pt x="383" y="13"/>
                        </a:lnTo>
                        <a:lnTo>
                          <a:pt x="401" y="15"/>
                        </a:lnTo>
                        <a:lnTo>
                          <a:pt x="419" y="18"/>
                        </a:lnTo>
                        <a:lnTo>
                          <a:pt x="438" y="18"/>
                        </a:lnTo>
                        <a:lnTo>
                          <a:pt x="456" y="21"/>
                        </a:lnTo>
                        <a:lnTo>
                          <a:pt x="474" y="23"/>
                        </a:lnTo>
                        <a:lnTo>
                          <a:pt x="490" y="25"/>
                        </a:lnTo>
                        <a:lnTo>
                          <a:pt x="508" y="26"/>
                        </a:lnTo>
                        <a:lnTo>
                          <a:pt x="525" y="28"/>
                        </a:lnTo>
                        <a:lnTo>
                          <a:pt x="543" y="31"/>
                        </a:lnTo>
                        <a:lnTo>
                          <a:pt x="559" y="33"/>
                        </a:lnTo>
                        <a:lnTo>
                          <a:pt x="576" y="37"/>
                        </a:lnTo>
                        <a:lnTo>
                          <a:pt x="578" y="33"/>
                        </a:lnTo>
                        <a:lnTo>
                          <a:pt x="559" y="31"/>
                        </a:lnTo>
                        <a:lnTo>
                          <a:pt x="543" y="28"/>
                        </a:lnTo>
                        <a:lnTo>
                          <a:pt x="525" y="26"/>
                        </a:lnTo>
                        <a:lnTo>
                          <a:pt x="508" y="23"/>
                        </a:lnTo>
                        <a:lnTo>
                          <a:pt x="490" y="21"/>
                        </a:lnTo>
                        <a:lnTo>
                          <a:pt x="474" y="20"/>
                        </a:lnTo>
                        <a:lnTo>
                          <a:pt x="456" y="18"/>
                        </a:lnTo>
                        <a:lnTo>
                          <a:pt x="438" y="15"/>
                        </a:lnTo>
                        <a:lnTo>
                          <a:pt x="419" y="13"/>
                        </a:lnTo>
                        <a:lnTo>
                          <a:pt x="401" y="13"/>
                        </a:lnTo>
                        <a:lnTo>
                          <a:pt x="385" y="10"/>
                        </a:lnTo>
                        <a:lnTo>
                          <a:pt x="365" y="10"/>
                        </a:lnTo>
                        <a:lnTo>
                          <a:pt x="349" y="8"/>
                        </a:lnTo>
                        <a:lnTo>
                          <a:pt x="329" y="6"/>
                        </a:lnTo>
                        <a:lnTo>
                          <a:pt x="311" y="6"/>
                        </a:lnTo>
                        <a:lnTo>
                          <a:pt x="293" y="5"/>
                        </a:lnTo>
                        <a:lnTo>
                          <a:pt x="275" y="5"/>
                        </a:lnTo>
                        <a:lnTo>
                          <a:pt x="257" y="3"/>
                        </a:lnTo>
                        <a:lnTo>
                          <a:pt x="239" y="3"/>
                        </a:lnTo>
                        <a:lnTo>
                          <a:pt x="219" y="1"/>
                        </a:lnTo>
                        <a:lnTo>
                          <a:pt x="203" y="1"/>
                        </a:lnTo>
                        <a:lnTo>
                          <a:pt x="183" y="1"/>
                        </a:lnTo>
                        <a:lnTo>
                          <a:pt x="165" y="0"/>
                        </a:lnTo>
                        <a:lnTo>
                          <a:pt x="147" y="0"/>
                        </a:lnTo>
                        <a:lnTo>
                          <a:pt x="129" y="0"/>
                        </a:lnTo>
                        <a:lnTo>
                          <a:pt x="111" y="0"/>
                        </a:lnTo>
                        <a:lnTo>
                          <a:pt x="91" y="0"/>
                        </a:lnTo>
                        <a:lnTo>
                          <a:pt x="73" y="0"/>
                        </a:lnTo>
                        <a:lnTo>
                          <a:pt x="55" y="0"/>
                        </a:lnTo>
                        <a:lnTo>
                          <a:pt x="37" y="0"/>
                        </a:lnTo>
                        <a:lnTo>
                          <a:pt x="19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38" name="Freeform 470">
                    <a:extLst>
                      <a:ext uri="{FF2B5EF4-FFF2-40B4-BE49-F238E27FC236}">
                        <a16:creationId xmlns:a16="http://schemas.microsoft.com/office/drawing/2014/main" id="{6DAB38A9-D9A8-5E86-7FDF-AD5D96009C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33" y="1694"/>
                    <a:ext cx="43" cy="35"/>
                  </a:xfrm>
                  <a:custGeom>
                    <a:avLst/>
                    <a:gdLst>
                      <a:gd name="T0" fmla="*/ 4 w 43"/>
                      <a:gd name="T1" fmla="*/ 32 h 35"/>
                      <a:gd name="T2" fmla="*/ 4 w 43"/>
                      <a:gd name="T3" fmla="*/ 32 h 35"/>
                      <a:gd name="T4" fmla="*/ 4 w 43"/>
                      <a:gd name="T5" fmla="*/ 28 h 35"/>
                      <a:gd name="T6" fmla="*/ 6 w 43"/>
                      <a:gd name="T7" fmla="*/ 25 h 35"/>
                      <a:gd name="T8" fmla="*/ 6 w 43"/>
                      <a:gd name="T9" fmla="*/ 22 h 35"/>
                      <a:gd name="T10" fmla="*/ 7 w 43"/>
                      <a:gd name="T11" fmla="*/ 20 h 35"/>
                      <a:gd name="T12" fmla="*/ 9 w 43"/>
                      <a:gd name="T13" fmla="*/ 18 h 35"/>
                      <a:gd name="T14" fmla="*/ 10 w 43"/>
                      <a:gd name="T15" fmla="*/ 15 h 35"/>
                      <a:gd name="T16" fmla="*/ 14 w 43"/>
                      <a:gd name="T17" fmla="*/ 13 h 35"/>
                      <a:gd name="T18" fmla="*/ 15 w 43"/>
                      <a:gd name="T19" fmla="*/ 11 h 35"/>
                      <a:gd name="T20" fmla="*/ 18 w 43"/>
                      <a:gd name="T21" fmla="*/ 10 h 35"/>
                      <a:gd name="T22" fmla="*/ 21 w 43"/>
                      <a:gd name="T23" fmla="*/ 8 h 35"/>
                      <a:gd name="T24" fmla="*/ 24 w 43"/>
                      <a:gd name="T25" fmla="*/ 8 h 35"/>
                      <a:gd name="T26" fmla="*/ 28 w 43"/>
                      <a:gd name="T27" fmla="*/ 8 h 35"/>
                      <a:gd name="T28" fmla="*/ 31 w 43"/>
                      <a:gd name="T29" fmla="*/ 6 h 35"/>
                      <a:gd name="T30" fmla="*/ 34 w 43"/>
                      <a:gd name="T31" fmla="*/ 6 h 35"/>
                      <a:gd name="T32" fmla="*/ 38 w 43"/>
                      <a:gd name="T33" fmla="*/ 6 h 35"/>
                      <a:gd name="T34" fmla="*/ 42 w 43"/>
                      <a:gd name="T35" fmla="*/ 6 h 35"/>
                      <a:gd name="T36" fmla="*/ 42 w 43"/>
                      <a:gd name="T37" fmla="*/ 0 h 35"/>
                      <a:gd name="T38" fmla="*/ 38 w 43"/>
                      <a:gd name="T39" fmla="*/ 1 h 35"/>
                      <a:gd name="T40" fmla="*/ 34 w 43"/>
                      <a:gd name="T41" fmla="*/ 1 h 35"/>
                      <a:gd name="T42" fmla="*/ 31 w 43"/>
                      <a:gd name="T43" fmla="*/ 1 h 35"/>
                      <a:gd name="T44" fmla="*/ 28 w 43"/>
                      <a:gd name="T45" fmla="*/ 3 h 35"/>
                      <a:gd name="T46" fmla="*/ 23 w 43"/>
                      <a:gd name="T47" fmla="*/ 3 h 35"/>
                      <a:gd name="T48" fmla="*/ 20 w 43"/>
                      <a:gd name="T49" fmla="*/ 3 h 35"/>
                      <a:gd name="T50" fmla="*/ 17 w 43"/>
                      <a:gd name="T51" fmla="*/ 6 h 35"/>
                      <a:gd name="T52" fmla="*/ 15 w 43"/>
                      <a:gd name="T53" fmla="*/ 6 h 35"/>
                      <a:gd name="T54" fmla="*/ 12 w 43"/>
                      <a:gd name="T55" fmla="*/ 8 h 35"/>
                      <a:gd name="T56" fmla="*/ 9 w 43"/>
                      <a:gd name="T57" fmla="*/ 11 h 35"/>
                      <a:gd name="T58" fmla="*/ 7 w 43"/>
                      <a:gd name="T59" fmla="*/ 13 h 35"/>
                      <a:gd name="T60" fmla="*/ 4 w 43"/>
                      <a:gd name="T61" fmla="*/ 17 h 35"/>
                      <a:gd name="T62" fmla="*/ 3 w 43"/>
                      <a:gd name="T63" fmla="*/ 20 h 35"/>
                      <a:gd name="T64" fmla="*/ 3 w 43"/>
                      <a:gd name="T65" fmla="*/ 23 h 35"/>
                      <a:gd name="T66" fmla="*/ 1 w 43"/>
                      <a:gd name="T67" fmla="*/ 27 h 35"/>
                      <a:gd name="T68" fmla="*/ 0 w 43"/>
                      <a:gd name="T69" fmla="*/ 30 h 35"/>
                      <a:gd name="T70" fmla="*/ 0 w 43"/>
                      <a:gd name="T71" fmla="*/ 32 h 35"/>
                      <a:gd name="T72" fmla="*/ 0 w 43"/>
                      <a:gd name="T73" fmla="*/ 30 h 35"/>
                      <a:gd name="T74" fmla="*/ 1 w 43"/>
                      <a:gd name="T75" fmla="*/ 34 h 35"/>
                      <a:gd name="T76" fmla="*/ 3 w 43"/>
                      <a:gd name="T77" fmla="*/ 34 h 35"/>
                      <a:gd name="T78" fmla="*/ 3 w 43"/>
                      <a:gd name="T79" fmla="*/ 34 h 35"/>
                      <a:gd name="T80" fmla="*/ 4 w 43"/>
                      <a:gd name="T81" fmla="*/ 32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43" h="35">
                        <a:moveTo>
                          <a:pt x="4" y="32"/>
                        </a:moveTo>
                        <a:lnTo>
                          <a:pt x="4" y="32"/>
                        </a:lnTo>
                        <a:lnTo>
                          <a:pt x="4" y="28"/>
                        </a:lnTo>
                        <a:lnTo>
                          <a:pt x="6" y="25"/>
                        </a:lnTo>
                        <a:lnTo>
                          <a:pt x="6" y="22"/>
                        </a:lnTo>
                        <a:lnTo>
                          <a:pt x="7" y="20"/>
                        </a:lnTo>
                        <a:lnTo>
                          <a:pt x="9" y="18"/>
                        </a:lnTo>
                        <a:lnTo>
                          <a:pt x="10" y="15"/>
                        </a:lnTo>
                        <a:lnTo>
                          <a:pt x="14" y="13"/>
                        </a:lnTo>
                        <a:lnTo>
                          <a:pt x="15" y="11"/>
                        </a:lnTo>
                        <a:lnTo>
                          <a:pt x="18" y="10"/>
                        </a:lnTo>
                        <a:lnTo>
                          <a:pt x="21" y="8"/>
                        </a:lnTo>
                        <a:lnTo>
                          <a:pt x="24" y="8"/>
                        </a:lnTo>
                        <a:lnTo>
                          <a:pt x="28" y="8"/>
                        </a:lnTo>
                        <a:lnTo>
                          <a:pt x="31" y="6"/>
                        </a:lnTo>
                        <a:lnTo>
                          <a:pt x="34" y="6"/>
                        </a:lnTo>
                        <a:lnTo>
                          <a:pt x="38" y="6"/>
                        </a:lnTo>
                        <a:lnTo>
                          <a:pt x="42" y="6"/>
                        </a:lnTo>
                        <a:lnTo>
                          <a:pt x="42" y="0"/>
                        </a:lnTo>
                        <a:lnTo>
                          <a:pt x="38" y="1"/>
                        </a:lnTo>
                        <a:lnTo>
                          <a:pt x="34" y="1"/>
                        </a:lnTo>
                        <a:lnTo>
                          <a:pt x="31" y="1"/>
                        </a:lnTo>
                        <a:lnTo>
                          <a:pt x="28" y="3"/>
                        </a:lnTo>
                        <a:lnTo>
                          <a:pt x="23" y="3"/>
                        </a:lnTo>
                        <a:lnTo>
                          <a:pt x="20" y="3"/>
                        </a:lnTo>
                        <a:lnTo>
                          <a:pt x="17" y="6"/>
                        </a:lnTo>
                        <a:lnTo>
                          <a:pt x="15" y="6"/>
                        </a:lnTo>
                        <a:lnTo>
                          <a:pt x="12" y="8"/>
                        </a:lnTo>
                        <a:lnTo>
                          <a:pt x="9" y="11"/>
                        </a:lnTo>
                        <a:lnTo>
                          <a:pt x="7" y="13"/>
                        </a:lnTo>
                        <a:lnTo>
                          <a:pt x="4" y="17"/>
                        </a:lnTo>
                        <a:lnTo>
                          <a:pt x="3" y="20"/>
                        </a:lnTo>
                        <a:lnTo>
                          <a:pt x="3" y="23"/>
                        </a:lnTo>
                        <a:lnTo>
                          <a:pt x="1" y="27"/>
                        </a:lnTo>
                        <a:lnTo>
                          <a:pt x="0" y="30"/>
                        </a:lnTo>
                        <a:lnTo>
                          <a:pt x="0" y="32"/>
                        </a:lnTo>
                        <a:lnTo>
                          <a:pt x="0" y="30"/>
                        </a:lnTo>
                        <a:lnTo>
                          <a:pt x="1" y="34"/>
                        </a:lnTo>
                        <a:lnTo>
                          <a:pt x="3" y="34"/>
                        </a:lnTo>
                        <a:lnTo>
                          <a:pt x="3" y="34"/>
                        </a:lnTo>
                        <a:lnTo>
                          <a:pt x="4" y="32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39" name="Freeform 471">
                    <a:extLst>
                      <a:ext uri="{FF2B5EF4-FFF2-40B4-BE49-F238E27FC236}">
                        <a16:creationId xmlns:a16="http://schemas.microsoft.com/office/drawing/2014/main" id="{BBACAE9E-69BD-8D53-34E3-426DFAFE47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81" y="2361"/>
                    <a:ext cx="382" cy="88"/>
                  </a:xfrm>
                  <a:custGeom>
                    <a:avLst/>
                    <a:gdLst>
                      <a:gd name="T0" fmla="*/ 381 w 382"/>
                      <a:gd name="T1" fmla="*/ 39 h 88"/>
                      <a:gd name="T2" fmla="*/ 371 w 382"/>
                      <a:gd name="T3" fmla="*/ 49 h 88"/>
                      <a:gd name="T4" fmla="*/ 361 w 382"/>
                      <a:gd name="T5" fmla="*/ 58 h 88"/>
                      <a:gd name="T6" fmla="*/ 350 w 382"/>
                      <a:gd name="T7" fmla="*/ 64 h 88"/>
                      <a:gd name="T8" fmla="*/ 340 w 382"/>
                      <a:gd name="T9" fmla="*/ 71 h 88"/>
                      <a:gd name="T10" fmla="*/ 329 w 382"/>
                      <a:gd name="T11" fmla="*/ 75 h 88"/>
                      <a:gd name="T12" fmla="*/ 317 w 382"/>
                      <a:gd name="T13" fmla="*/ 80 h 88"/>
                      <a:gd name="T14" fmla="*/ 305 w 382"/>
                      <a:gd name="T15" fmla="*/ 81 h 88"/>
                      <a:gd name="T16" fmla="*/ 293 w 382"/>
                      <a:gd name="T17" fmla="*/ 85 h 88"/>
                      <a:gd name="T18" fmla="*/ 281 w 382"/>
                      <a:gd name="T19" fmla="*/ 87 h 88"/>
                      <a:gd name="T20" fmla="*/ 269 w 382"/>
                      <a:gd name="T21" fmla="*/ 87 h 88"/>
                      <a:gd name="T22" fmla="*/ 257 w 382"/>
                      <a:gd name="T23" fmla="*/ 87 h 88"/>
                      <a:gd name="T24" fmla="*/ 243 w 382"/>
                      <a:gd name="T25" fmla="*/ 87 h 88"/>
                      <a:gd name="T26" fmla="*/ 231 w 382"/>
                      <a:gd name="T27" fmla="*/ 87 h 88"/>
                      <a:gd name="T28" fmla="*/ 218 w 382"/>
                      <a:gd name="T29" fmla="*/ 87 h 88"/>
                      <a:gd name="T30" fmla="*/ 204 w 382"/>
                      <a:gd name="T31" fmla="*/ 87 h 88"/>
                      <a:gd name="T32" fmla="*/ 191 w 382"/>
                      <a:gd name="T33" fmla="*/ 85 h 88"/>
                      <a:gd name="T34" fmla="*/ 176 w 382"/>
                      <a:gd name="T35" fmla="*/ 85 h 88"/>
                      <a:gd name="T36" fmla="*/ 162 w 382"/>
                      <a:gd name="T37" fmla="*/ 85 h 88"/>
                      <a:gd name="T38" fmla="*/ 149 w 382"/>
                      <a:gd name="T39" fmla="*/ 81 h 88"/>
                      <a:gd name="T40" fmla="*/ 134 w 382"/>
                      <a:gd name="T41" fmla="*/ 80 h 88"/>
                      <a:gd name="T42" fmla="*/ 120 w 382"/>
                      <a:gd name="T43" fmla="*/ 76 h 88"/>
                      <a:gd name="T44" fmla="*/ 106 w 382"/>
                      <a:gd name="T45" fmla="*/ 73 h 88"/>
                      <a:gd name="T46" fmla="*/ 94 w 382"/>
                      <a:gd name="T47" fmla="*/ 68 h 88"/>
                      <a:gd name="T48" fmla="*/ 81 w 382"/>
                      <a:gd name="T49" fmla="*/ 63 h 88"/>
                      <a:gd name="T50" fmla="*/ 69 w 382"/>
                      <a:gd name="T51" fmla="*/ 58 h 88"/>
                      <a:gd name="T52" fmla="*/ 58 w 382"/>
                      <a:gd name="T53" fmla="*/ 52 h 88"/>
                      <a:gd name="T54" fmla="*/ 46 w 382"/>
                      <a:gd name="T55" fmla="*/ 44 h 88"/>
                      <a:gd name="T56" fmla="*/ 36 w 382"/>
                      <a:gd name="T57" fmla="*/ 37 h 88"/>
                      <a:gd name="T58" fmla="*/ 27 w 382"/>
                      <a:gd name="T59" fmla="*/ 29 h 88"/>
                      <a:gd name="T60" fmla="*/ 16 w 382"/>
                      <a:gd name="T61" fmla="*/ 20 h 88"/>
                      <a:gd name="T62" fmla="*/ 7 w 382"/>
                      <a:gd name="T63" fmla="*/ 10 h 88"/>
                      <a:gd name="T64" fmla="*/ 0 w 382"/>
                      <a:gd name="T65" fmla="*/ 0 h 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382" h="88">
                        <a:moveTo>
                          <a:pt x="0" y="0"/>
                        </a:moveTo>
                        <a:lnTo>
                          <a:pt x="381" y="39"/>
                        </a:lnTo>
                        <a:lnTo>
                          <a:pt x="376" y="44"/>
                        </a:lnTo>
                        <a:lnTo>
                          <a:pt x="371" y="49"/>
                        </a:lnTo>
                        <a:lnTo>
                          <a:pt x="367" y="52"/>
                        </a:lnTo>
                        <a:lnTo>
                          <a:pt x="361" y="58"/>
                        </a:lnTo>
                        <a:lnTo>
                          <a:pt x="356" y="61"/>
                        </a:lnTo>
                        <a:lnTo>
                          <a:pt x="350" y="64"/>
                        </a:lnTo>
                        <a:lnTo>
                          <a:pt x="346" y="68"/>
                        </a:lnTo>
                        <a:lnTo>
                          <a:pt x="340" y="71"/>
                        </a:lnTo>
                        <a:lnTo>
                          <a:pt x="334" y="73"/>
                        </a:lnTo>
                        <a:lnTo>
                          <a:pt x="329" y="75"/>
                        </a:lnTo>
                        <a:lnTo>
                          <a:pt x="323" y="76"/>
                        </a:lnTo>
                        <a:lnTo>
                          <a:pt x="317" y="80"/>
                        </a:lnTo>
                        <a:lnTo>
                          <a:pt x="313" y="81"/>
                        </a:lnTo>
                        <a:lnTo>
                          <a:pt x="305" y="81"/>
                        </a:lnTo>
                        <a:lnTo>
                          <a:pt x="301" y="83"/>
                        </a:lnTo>
                        <a:lnTo>
                          <a:pt x="293" y="85"/>
                        </a:lnTo>
                        <a:lnTo>
                          <a:pt x="289" y="85"/>
                        </a:lnTo>
                        <a:lnTo>
                          <a:pt x="281" y="87"/>
                        </a:lnTo>
                        <a:lnTo>
                          <a:pt x="275" y="87"/>
                        </a:lnTo>
                        <a:lnTo>
                          <a:pt x="269" y="87"/>
                        </a:lnTo>
                        <a:lnTo>
                          <a:pt x="263" y="87"/>
                        </a:lnTo>
                        <a:lnTo>
                          <a:pt x="257" y="87"/>
                        </a:lnTo>
                        <a:lnTo>
                          <a:pt x="249" y="87"/>
                        </a:lnTo>
                        <a:lnTo>
                          <a:pt x="243" y="87"/>
                        </a:lnTo>
                        <a:lnTo>
                          <a:pt x="237" y="87"/>
                        </a:lnTo>
                        <a:lnTo>
                          <a:pt x="231" y="87"/>
                        </a:lnTo>
                        <a:lnTo>
                          <a:pt x="224" y="87"/>
                        </a:lnTo>
                        <a:lnTo>
                          <a:pt x="218" y="87"/>
                        </a:lnTo>
                        <a:lnTo>
                          <a:pt x="210" y="87"/>
                        </a:lnTo>
                        <a:lnTo>
                          <a:pt x="204" y="87"/>
                        </a:lnTo>
                        <a:lnTo>
                          <a:pt x="197" y="85"/>
                        </a:lnTo>
                        <a:lnTo>
                          <a:pt x="191" y="85"/>
                        </a:lnTo>
                        <a:lnTo>
                          <a:pt x="183" y="85"/>
                        </a:lnTo>
                        <a:lnTo>
                          <a:pt x="176" y="85"/>
                        </a:lnTo>
                        <a:lnTo>
                          <a:pt x="170" y="85"/>
                        </a:lnTo>
                        <a:lnTo>
                          <a:pt x="162" y="85"/>
                        </a:lnTo>
                        <a:lnTo>
                          <a:pt x="155" y="83"/>
                        </a:lnTo>
                        <a:lnTo>
                          <a:pt x="149" y="81"/>
                        </a:lnTo>
                        <a:lnTo>
                          <a:pt x="141" y="81"/>
                        </a:lnTo>
                        <a:lnTo>
                          <a:pt x="134" y="80"/>
                        </a:lnTo>
                        <a:lnTo>
                          <a:pt x="128" y="78"/>
                        </a:lnTo>
                        <a:lnTo>
                          <a:pt x="120" y="76"/>
                        </a:lnTo>
                        <a:lnTo>
                          <a:pt x="114" y="75"/>
                        </a:lnTo>
                        <a:lnTo>
                          <a:pt x="106" y="73"/>
                        </a:lnTo>
                        <a:lnTo>
                          <a:pt x="100" y="71"/>
                        </a:lnTo>
                        <a:lnTo>
                          <a:pt x="94" y="68"/>
                        </a:lnTo>
                        <a:lnTo>
                          <a:pt x="88" y="66"/>
                        </a:lnTo>
                        <a:lnTo>
                          <a:pt x="81" y="63"/>
                        </a:lnTo>
                        <a:lnTo>
                          <a:pt x="75" y="61"/>
                        </a:lnTo>
                        <a:lnTo>
                          <a:pt x="69" y="58"/>
                        </a:lnTo>
                        <a:lnTo>
                          <a:pt x="64" y="54"/>
                        </a:lnTo>
                        <a:lnTo>
                          <a:pt x="58" y="52"/>
                        </a:lnTo>
                        <a:lnTo>
                          <a:pt x="52" y="49"/>
                        </a:lnTo>
                        <a:lnTo>
                          <a:pt x="46" y="44"/>
                        </a:lnTo>
                        <a:lnTo>
                          <a:pt x="42" y="40"/>
                        </a:lnTo>
                        <a:lnTo>
                          <a:pt x="36" y="37"/>
                        </a:lnTo>
                        <a:lnTo>
                          <a:pt x="31" y="34"/>
                        </a:lnTo>
                        <a:lnTo>
                          <a:pt x="27" y="29"/>
                        </a:lnTo>
                        <a:lnTo>
                          <a:pt x="21" y="25"/>
                        </a:lnTo>
                        <a:lnTo>
                          <a:pt x="16" y="20"/>
                        </a:lnTo>
                        <a:lnTo>
                          <a:pt x="12" y="15"/>
                        </a:lnTo>
                        <a:lnTo>
                          <a:pt x="7" y="10"/>
                        </a:lnTo>
                        <a:lnTo>
                          <a:pt x="4" y="5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40" name="Freeform 472">
                    <a:extLst>
                      <a:ext uri="{FF2B5EF4-FFF2-40B4-BE49-F238E27FC236}">
                        <a16:creationId xmlns:a16="http://schemas.microsoft.com/office/drawing/2014/main" id="{BEF9E87D-A01C-91F5-F6C0-FBE5D3CDFF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79" y="2361"/>
                    <a:ext cx="386" cy="42"/>
                  </a:xfrm>
                  <a:custGeom>
                    <a:avLst/>
                    <a:gdLst>
                      <a:gd name="T0" fmla="*/ 385 w 386"/>
                      <a:gd name="T1" fmla="*/ 41 h 42"/>
                      <a:gd name="T2" fmla="*/ 383 w 386"/>
                      <a:gd name="T3" fmla="*/ 37 h 42"/>
                      <a:gd name="T4" fmla="*/ 1 w 386"/>
                      <a:gd name="T5" fmla="*/ 0 h 42"/>
                      <a:gd name="T6" fmla="*/ 0 w 386"/>
                      <a:gd name="T7" fmla="*/ 3 h 42"/>
                      <a:gd name="T8" fmla="*/ 383 w 386"/>
                      <a:gd name="T9" fmla="*/ 41 h 42"/>
                      <a:gd name="T10" fmla="*/ 381 w 386"/>
                      <a:gd name="T11" fmla="*/ 37 h 42"/>
                      <a:gd name="T12" fmla="*/ 383 w 386"/>
                      <a:gd name="T13" fmla="*/ 41 h 42"/>
                      <a:gd name="T14" fmla="*/ 385 w 386"/>
                      <a:gd name="T15" fmla="*/ 41 h 42"/>
                      <a:gd name="T16" fmla="*/ 385 w 386"/>
                      <a:gd name="T17" fmla="*/ 39 h 42"/>
                      <a:gd name="T18" fmla="*/ 385 w 386"/>
                      <a:gd name="T19" fmla="*/ 37 h 42"/>
                      <a:gd name="T20" fmla="*/ 383 w 386"/>
                      <a:gd name="T21" fmla="*/ 37 h 42"/>
                      <a:gd name="T22" fmla="*/ 385 w 386"/>
                      <a:gd name="T23" fmla="*/ 41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86" h="42">
                        <a:moveTo>
                          <a:pt x="385" y="41"/>
                        </a:moveTo>
                        <a:lnTo>
                          <a:pt x="383" y="37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383" y="41"/>
                        </a:lnTo>
                        <a:lnTo>
                          <a:pt x="381" y="37"/>
                        </a:lnTo>
                        <a:lnTo>
                          <a:pt x="383" y="41"/>
                        </a:lnTo>
                        <a:lnTo>
                          <a:pt x="385" y="41"/>
                        </a:lnTo>
                        <a:lnTo>
                          <a:pt x="385" y="39"/>
                        </a:lnTo>
                        <a:lnTo>
                          <a:pt x="385" y="37"/>
                        </a:lnTo>
                        <a:lnTo>
                          <a:pt x="383" y="37"/>
                        </a:lnTo>
                        <a:lnTo>
                          <a:pt x="385" y="4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41" name="Freeform 473">
                    <a:extLst>
                      <a:ext uri="{FF2B5EF4-FFF2-40B4-BE49-F238E27FC236}">
                        <a16:creationId xmlns:a16="http://schemas.microsoft.com/office/drawing/2014/main" id="{3E999C9A-B246-1C73-7310-B621CBF66A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74" y="2399"/>
                    <a:ext cx="192" cy="53"/>
                  </a:xfrm>
                  <a:custGeom>
                    <a:avLst/>
                    <a:gdLst>
                      <a:gd name="T0" fmla="*/ 0 w 192"/>
                      <a:gd name="T1" fmla="*/ 48 h 53"/>
                      <a:gd name="T2" fmla="*/ 15 w 192"/>
                      <a:gd name="T3" fmla="*/ 50 h 53"/>
                      <a:gd name="T4" fmla="*/ 27 w 192"/>
                      <a:gd name="T5" fmla="*/ 50 h 53"/>
                      <a:gd name="T6" fmla="*/ 40 w 192"/>
                      <a:gd name="T7" fmla="*/ 50 h 53"/>
                      <a:gd name="T8" fmla="*/ 52 w 192"/>
                      <a:gd name="T9" fmla="*/ 52 h 53"/>
                      <a:gd name="T10" fmla="*/ 66 w 192"/>
                      <a:gd name="T11" fmla="*/ 50 h 53"/>
                      <a:gd name="T12" fmla="*/ 78 w 192"/>
                      <a:gd name="T13" fmla="*/ 50 h 53"/>
                      <a:gd name="T14" fmla="*/ 90 w 192"/>
                      <a:gd name="T15" fmla="*/ 48 h 53"/>
                      <a:gd name="T16" fmla="*/ 103 w 192"/>
                      <a:gd name="T17" fmla="*/ 48 h 53"/>
                      <a:gd name="T18" fmla="*/ 115 w 192"/>
                      <a:gd name="T19" fmla="*/ 45 h 53"/>
                      <a:gd name="T20" fmla="*/ 126 w 192"/>
                      <a:gd name="T21" fmla="*/ 41 h 53"/>
                      <a:gd name="T22" fmla="*/ 138 w 192"/>
                      <a:gd name="T23" fmla="*/ 38 h 53"/>
                      <a:gd name="T24" fmla="*/ 148 w 192"/>
                      <a:gd name="T25" fmla="*/ 33 h 53"/>
                      <a:gd name="T26" fmla="*/ 159 w 192"/>
                      <a:gd name="T27" fmla="*/ 28 h 53"/>
                      <a:gd name="T28" fmla="*/ 171 w 192"/>
                      <a:gd name="T29" fmla="*/ 20 h 53"/>
                      <a:gd name="T30" fmla="*/ 180 w 192"/>
                      <a:gd name="T31" fmla="*/ 11 h 53"/>
                      <a:gd name="T32" fmla="*/ 191 w 192"/>
                      <a:gd name="T33" fmla="*/ 1 h 53"/>
                      <a:gd name="T34" fmla="*/ 183 w 192"/>
                      <a:gd name="T35" fmla="*/ 5 h 53"/>
                      <a:gd name="T36" fmla="*/ 174 w 192"/>
                      <a:gd name="T37" fmla="*/ 13 h 53"/>
                      <a:gd name="T38" fmla="*/ 163 w 192"/>
                      <a:gd name="T39" fmla="*/ 21 h 53"/>
                      <a:gd name="T40" fmla="*/ 153 w 192"/>
                      <a:gd name="T41" fmla="*/ 28 h 53"/>
                      <a:gd name="T42" fmla="*/ 142 w 192"/>
                      <a:gd name="T43" fmla="*/ 33 h 53"/>
                      <a:gd name="T44" fmla="*/ 132 w 192"/>
                      <a:gd name="T45" fmla="*/ 36 h 53"/>
                      <a:gd name="T46" fmla="*/ 120 w 192"/>
                      <a:gd name="T47" fmla="*/ 40 h 53"/>
                      <a:gd name="T48" fmla="*/ 108 w 192"/>
                      <a:gd name="T49" fmla="*/ 43 h 53"/>
                      <a:gd name="T50" fmla="*/ 97 w 192"/>
                      <a:gd name="T51" fmla="*/ 45 h 53"/>
                      <a:gd name="T52" fmla="*/ 84 w 192"/>
                      <a:gd name="T53" fmla="*/ 46 h 53"/>
                      <a:gd name="T54" fmla="*/ 72 w 192"/>
                      <a:gd name="T55" fmla="*/ 46 h 53"/>
                      <a:gd name="T56" fmla="*/ 60 w 192"/>
                      <a:gd name="T57" fmla="*/ 46 h 53"/>
                      <a:gd name="T58" fmla="*/ 46 w 192"/>
                      <a:gd name="T59" fmla="*/ 46 h 53"/>
                      <a:gd name="T60" fmla="*/ 33 w 192"/>
                      <a:gd name="T61" fmla="*/ 46 h 53"/>
                      <a:gd name="T62" fmla="*/ 21 w 192"/>
                      <a:gd name="T63" fmla="*/ 46 h 53"/>
                      <a:gd name="T64" fmla="*/ 7 w 192"/>
                      <a:gd name="T65" fmla="*/ 45 h 53"/>
                      <a:gd name="T66" fmla="*/ 0 w 192"/>
                      <a:gd name="T67" fmla="*/ 45 h 53"/>
                      <a:gd name="T68" fmla="*/ 0 w 192"/>
                      <a:gd name="T69" fmla="*/ 45 h 53"/>
                      <a:gd name="T70" fmla="*/ 0 w 192"/>
                      <a:gd name="T71" fmla="*/ 48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192" h="53">
                        <a:moveTo>
                          <a:pt x="0" y="48"/>
                        </a:moveTo>
                        <a:lnTo>
                          <a:pt x="0" y="48"/>
                        </a:lnTo>
                        <a:lnTo>
                          <a:pt x="7" y="48"/>
                        </a:lnTo>
                        <a:lnTo>
                          <a:pt x="15" y="50"/>
                        </a:lnTo>
                        <a:lnTo>
                          <a:pt x="21" y="50"/>
                        </a:lnTo>
                        <a:lnTo>
                          <a:pt x="27" y="50"/>
                        </a:lnTo>
                        <a:lnTo>
                          <a:pt x="33" y="50"/>
                        </a:lnTo>
                        <a:lnTo>
                          <a:pt x="40" y="50"/>
                        </a:lnTo>
                        <a:lnTo>
                          <a:pt x="46" y="50"/>
                        </a:lnTo>
                        <a:lnTo>
                          <a:pt x="52" y="52"/>
                        </a:lnTo>
                        <a:lnTo>
                          <a:pt x="60" y="52"/>
                        </a:lnTo>
                        <a:lnTo>
                          <a:pt x="66" y="50"/>
                        </a:lnTo>
                        <a:lnTo>
                          <a:pt x="72" y="50"/>
                        </a:lnTo>
                        <a:lnTo>
                          <a:pt x="78" y="50"/>
                        </a:lnTo>
                        <a:lnTo>
                          <a:pt x="85" y="50"/>
                        </a:lnTo>
                        <a:lnTo>
                          <a:pt x="90" y="48"/>
                        </a:lnTo>
                        <a:lnTo>
                          <a:pt x="97" y="48"/>
                        </a:lnTo>
                        <a:lnTo>
                          <a:pt x="103" y="48"/>
                        </a:lnTo>
                        <a:lnTo>
                          <a:pt x="109" y="46"/>
                        </a:lnTo>
                        <a:lnTo>
                          <a:pt x="115" y="45"/>
                        </a:lnTo>
                        <a:lnTo>
                          <a:pt x="121" y="43"/>
                        </a:lnTo>
                        <a:lnTo>
                          <a:pt x="126" y="41"/>
                        </a:lnTo>
                        <a:lnTo>
                          <a:pt x="132" y="40"/>
                        </a:lnTo>
                        <a:lnTo>
                          <a:pt x="138" y="38"/>
                        </a:lnTo>
                        <a:lnTo>
                          <a:pt x="144" y="36"/>
                        </a:lnTo>
                        <a:lnTo>
                          <a:pt x="148" y="33"/>
                        </a:lnTo>
                        <a:lnTo>
                          <a:pt x="154" y="30"/>
                        </a:lnTo>
                        <a:lnTo>
                          <a:pt x="159" y="28"/>
                        </a:lnTo>
                        <a:lnTo>
                          <a:pt x="165" y="23"/>
                        </a:lnTo>
                        <a:lnTo>
                          <a:pt x="171" y="20"/>
                        </a:lnTo>
                        <a:lnTo>
                          <a:pt x="175" y="16"/>
                        </a:lnTo>
                        <a:lnTo>
                          <a:pt x="180" y="11"/>
                        </a:lnTo>
                        <a:lnTo>
                          <a:pt x="184" y="6"/>
                        </a:lnTo>
                        <a:lnTo>
                          <a:pt x="191" y="1"/>
                        </a:lnTo>
                        <a:lnTo>
                          <a:pt x="187" y="0"/>
                        </a:lnTo>
                        <a:lnTo>
                          <a:pt x="183" y="5"/>
                        </a:lnTo>
                        <a:lnTo>
                          <a:pt x="178" y="8"/>
                        </a:lnTo>
                        <a:lnTo>
                          <a:pt x="174" y="13"/>
                        </a:lnTo>
                        <a:lnTo>
                          <a:pt x="168" y="16"/>
                        </a:lnTo>
                        <a:lnTo>
                          <a:pt x="163" y="21"/>
                        </a:lnTo>
                        <a:lnTo>
                          <a:pt x="157" y="25"/>
                        </a:lnTo>
                        <a:lnTo>
                          <a:pt x="153" y="28"/>
                        </a:lnTo>
                        <a:lnTo>
                          <a:pt x="148" y="30"/>
                        </a:lnTo>
                        <a:lnTo>
                          <a:pt x="142" y="33"/>
                        </a:lnTo>
                        <a:lnTo>
                          <a:pt x="136" y="35"/>
                        </a:lnTo>
                        <a:lnTo>
                          <a:pt x="132" y="36"/>
                        </a:lnTo>
                        <a:lnTo>
                          <a:pt x="126" y="40"/>
                        </a:lnTo>
                        <a:lnTo>
                          <a:pt x="120" y="40"/>
                        </a:lnTo>
                        <a:lnTo>
                          <a:pt x="114" y="41"/>
                        </a:lnTo>
                        <a:lnTo>
                          <a:pt x="108" y="43"/>
                        </a:lnTo>
                        <a:lnTo>
                          <a:pt x="102" y="45"/>
                        </a:lnTo>
                        <a:lnTo>
                          <a:pt x="97" y="45"/>
                        </a:lnTo>
                        <a:lnTo>
                          <a:pt x="90" y="45"/>
                        </a:lnTo>
                        <a:lnTo>
                          <a:pt x="84" y="46"/>
                        </a:lnTo>
                        <a:lnTo>
                          <a:pt x="78" y="46"/>
                        </a:lnTo>
                        <a:lnTo>
                          <a:pt x="72" y="46"/>
                        </a:lnTo>
                        <a:lnTo>
                          <a:pt x="66" y="46"/>
                        </a:lnTo>
                        <a:lnTo>
                          <a:pt x="60" y="46"/>
                        </a:lnTo>
                        <a:lnTo>
                          <a:pt x="52" y="46"/>
                        </a:lnTo>
                        <a:lnTo>
                          <a:pt x="46" y="46"/>
                        </a:lnTo>
                        <a:lnTo>
                          <a:pt x="40" y="46"/>
                        </a:lnTo>
                        <a:lnTo>
                          <a:pt x="33" y="46"/>
                        </a:lnTo>
                        <a:lnTo>
                          <a:pt x="27" y="46"/>
                        </a:lnTo>
                        <a:lnTo>
                          <a:pt x="21" y="46"/>
                        </a:lnTo>
                        <a:lnTo>
                          <a:pt x="15" y="45"/>
                        </a:lnTo>
                        <a:lnTo>
                          <a:pt x="7" y="45"/>
                        </a:lnTo>
                        <a:lnTo>
                          <a:pt x="0" y="45"/>
                        </a:lnTo>
                        <a:lnTo>
                          <a:pt x="0" y="45"/>
                        </a:lnTo>
                        <a:lnTo>
                          <a:pt x="0" y="45"/>
                        </a:lnTo>
                        <a:lnTo>
                          <a:pt x="0" y="45"/>
                        </a:lnTo>
                        <a:lnTo>
                          <a:pt x="0" y="46"/>
                        </a:lnTo>
                        <a:lnTo>
                          <a:pt x="0" y="48"/>
                        </a:lnTo>
                        <a:lnTo>
                          <a:pt x="0" y="48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42" name="Freeform 474">
                    <a:extLst>
                      <a:ext uri="{FF2B5EF4-FFF2-40B4-BE49-F238E27FC236}">
                        <a16:creationId xmlns:a16="http://schemas.microsoft.com/office/drawing/2014/main" id="{9A1637CE-6EDD-A91D-3600-9AC0D64218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79" y="2361"/>
                    <a:ext cx="194" cy="89"/>
                  </a:xfrm>
                  <a:custGeom>
                    <a:avLst/>
                    <a:gdLst>
                      <a:gd name="T0" fmla="*/ 0 w 194"/>
                      <a:gd name="T1" fmla="*/ 3 h 89"/>
                      <a:gd name="T2" fmla="*/ 9 w 194"/>
                      <a:gd name="T3" fmla="*/ 13 h 89"/>
                      <a:gd name="T4" fmla="*/ 16 w 194"/>
                      <a:gd name="T5" fmla="*/ 22 h 89"/>
                      <a:gd name="T6" fmla="*/ 27 w 194"/>
                      <a:gd name="T7" fmla="*/ 32 h 89"/>
                      <a:gd name="T8" fmla="*/ 37 w 194"/>
                      <a:gd name="T9" fmla="*/ 38 h 89"/>
                      <a:gd name="T10" fmla="*/ 48 w 194"/>
                      <a:gd name="T11" fmla="*/ 47 h 89"/>
                      <a:gd name="T12" fmla="*/ 58 w 194"/>
                      <a:gd name="T13" fmla="*/ 54 h 89"/>
                      <a:gd name="T14" fmla="*/ 70 w 194"/>
                      <a:gd name="T15" fmla="*/ 60 h 89"/>
                      <a:gd name="T16" fmla="*/ 82 w 194"/>
                      <a:gd name="T17" fmla="*/ 66 h 89"/>
                      <a:gd name="T18" fmla="*/ 96 w 194"/>
                      <a:gd name="T19" fmla="*/ 71 h 89"/>
                      <a:gd name="T20" fmla="*/ 108 w 194"/>
                      <a:gd name="T21" fmla="*/ 76 h 89"/>
                      <a:gd name="T22" fmla="*/ 122 w 194"/>
                      <a:gd name="T23" fmla="*/ 79 h 89"/>
                      <a:gd name="T24" fmla="*/ 135 w 194"/>
                      <a:gd name="T25" fmla="*/ 82 h 89"/>
                      <a:gd name="T26" fmla="*/ 150 w 194"/>
                      <a:gd name="T27" fmla="*/ 84 h 89"/>
                      <a:gd name="T28" fmla="*/ 164 w 194"/>
                      <a:gd name="T29" fmla="*/ 86 h 89"/>
                      <a:gd name="T30" fmla="*/ 179 w 194"/>
                      <a:gd name="T31" fmla="*/ 88 h 89"/>
                      <a:gd name="T32" fmla="*/ 193 w 194"/>
                      <a:gd name="T33" fmla="*/ 88 h 89"/>
                      <a:gd name="T34" fmla="*/ 185 w 194"/>
                      <a:gd name="T35" fmla="*/ 84 h 89"/>
                      <a:gd name="T36" fmla="*/ 171 w 194"/>
                      <a:gd name="T37" fmla="*/ 84 h 89"/>
                      <a:gd name="T38" fmla="*/ 158 w 194"/>
                      <a:gd name="T39" fmla="*/ 82 h 89"/>
                      <a:gd name="T40" fmla="*/ 143 w 194"/>
                      <a:gd name="T41" fmla="*/ 81 h 89"/>
                      <a:gd name="T42" fmla="*/ 129 w 194"/>
                      <a:gd name="T43" fmla="*/ 77 h 89"/>
                      <a:gd name="T44" fmla="*/ 117 w 194"/>
                      <a:gd name="T45" fmla="*/ 74 h 89"/>
                      <a:gd name="T46" fmla="*/ 104 w 194"/>
                      <a:gd name="T47" fmla="*/ 71 h 89"/>
                      <a:gd name="T48" fmla="*/ 90 w 194"/>
                      <a:gd name="T49" fmla="*/ 66 h 89"/>
                      <a:gd name="T50" fmla="*/ 78 w 194"/>
                      <a:gd name="T51" fmla="*/ 60 h 89"/>
                      <a:gd name="T52" fmla="*/ 66 w 194"/>
                      <a:gd name="T53" fmla="*/ 54 h 89"/>
                      <a:gd name="T54" fmla="*/ 54 w 194"/>
                      <a:gd name="T55" fmla="*/ 47 h 89"/>
                      <a:gd name="T56" fmla="*/ 43 w 194"/>
                      <a:gd name="T57" fmla="*/ 40 h 89"/>
                      <a:gd name="T58" fmla="*/ 33 w 194"/>
                      <a:gd name="T59" fmla="*/ 33 h 89"/>
                      <a:gd name="T60" fmla="*/ 24 w 194"/>
                      <a:gd name="T61" fmla="*/ 25 h 89"/>
                      <a:gd name="T62" fmla="*/ 15 w 194"/>
                      <a:gd name="T63" fmla="*/ 15 h 89"/>
                      <a:gd name="T64" fmla="*/ 7 w 194"/>
                      <a:gd name="T65" fmla="*/ 6 h 89"/>
                      <a:gd name="T66" fmla="*/ 1 w 194"/>
                      <a:gd name="T67" fmla="*/ 3 h 89"/>
                      <a:gd name="T68" fmla="*/ 1 w 194"/>
                      <a:gd name="T69" fmla="*/ 0 h 89"/>
                      <a:gd name="T70" fmla="*/ 0 w 194"/>
                      <a:gd name="T71" fmla="*/ 1 h 89"/>
                      <a:gd name="T72" fmla="*/ 1 w 194"/>
                      <a:gd name="T73" fmla="*/ 0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4" h="89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4" y="8"/>
                        </a:lnTo>
                        <a:lnTo>
                          <a:pt x="9" y="13"/>
                        </a:lnTo>
                        <a:lnTo>
                          <a:pt x="12" y="16"/>
                        </a:lnTo>
                        <a:lnTo>
                          <a:pt x="16" y="22"/>
                        </a:lnTo>
                        <a:lnTo>
                          <a:pt x="21" y="27"/>
                        </a:lnTo>
                        <a:lnTo>
                          <a:pt x="27" y="32"/>
                        </a:lnTo>
                        <a:lnTo>
                          <a:pt x="31" y="35"/>
                        </a:lnTo>
                        <a:lnTo>
                          <a:pt x="37" y="38"/>
                        </a:lnTo>
                        <a:lnTo>
                          <a:pt x="42" y="44"/>
                        </a:lnTo>
                        <a:lnTo>
                          <a:pt x="48" y="47"/>
                        </a:lnTo>
                        <a:lnTo>
                          <a:pt x="52" y="50"/>
                        </a:lnTo>
                        <a:lnTo>
                          <a:pt x="58" y="54"/>
                        </a:lnTo>
                        <a:lnTo>
                          <a:pt x="64" y="57"/>
                        </a:lnTo>
                        <a:lnTo>
                          <a:pt x="70" y="60"/>
                        </a:lnTo>
                        <a:lnTo>
                          <a:pt x="76" y="64"/>
                        </a:lnTo>
                        <a:lnTo>
                          <a:pt x="82" y="66"/>
                        </a:lnTo>
                        <a:lnTo>
                          <a:pt x="88" y="69"/>
                        </a:lnTo>
                        <a:lnTo>
                          <a:pt x="96" y="71"/>
                        </a:lnTo>
                        <a:lnTo>
                          <a:pt x="102" y="72"/>
                        </a:lnTo>
                        <a:lnTo>
                          <a:pt x="108" y="76"/>
                        </a:lnTo>
                        <a:lnTo>
                          <a:pt x="116" y="77"/>
                        </a:lnTo>
                        <a:lnTo>
                          <a:pt x="122" y="79"/>
                        </a:lnTo>
                        <a:lnTo>
                          <a:pt x="129" y="81"/>
                        </a:lnTo>
                        <a:lnTo>
                          <a:pt x="135" y="82"/>
                        </a:lnTo>
                        <a:lnTo>
                          <a:pt x="143" y="84"/>
                        </a:lnTo>
                        <a:lnTo>
                          <a:pt x="150" y="84"/>
                        </a:lnTo>
                        <a:lnTo>
                          <a:pt x="156" y="86"/>
                        </a:lnTo>
                        <a:lnTo>
                          <a:pt x="164" y="86"/>
                        </a:lnTo>
                        <a:lnTo>
                          <a:pt x="171" y="88"/>
                        </a:lnTo>
                        <a:lnTo>
                          <a:pt x="179" y="88"/>
                        </a:lnTo>
                        <a:lnTo>
                          <a:pt x="185" y="88"/>
                        </a:lnTo>
                        <a:lnTo>
                          <a:pt x="193" y="88"/>
                        </a:lnTo>
                        <a:lnTo>
                          <a:pt x="193" y="84"/>
                        </a:lnTo>
                        <a:lnTo>
                          <a:pt x="185" y="84"/>
                        </a:lnTo>
                        <a:lnTo>
                          <a:pt x="179" y="84"/>
                        </a:lnTo>
                        <a:lnTo>
                          <a:pt x="171" y="84"/>
                        </a:lnTo>
                        <a:lnTo>
                          <a:pt x="164" y="82"/>
                        </a:lnTo>
                        <a:lnTo>
                          <a:pt x="158" y="82"/>
                        </a:lnTo>
                        <a:lnTo>
                          <a:pt x="150" y="81"/>
                        </a:lnTo>
                        <a:lnTo>
                          <a:pt x="143" y="81"/>
                        </a:lnTo>
                        <a:lnTo>
                          <a:pt x="137" y="79"/>
                        </a:lnTo>
                        <a:lnTo>
                          <a:pt x="129" y="77"/>
                        </a:lnTo>
                        <a:lnTo>
                          <a:pt x="123" y="76"/>
                        </a:lnTo>
                        <a:lnTo>
                          <a:pt x="117" y="74"/>
                        </a:lnTo>
                        <a:lnTo>
                          <a:pt x="110" y="72"/>
                        </a:lnTo>
                        <a:lnTo>
                          <a:pt x="104" y="71"/>
                        </a:lnTo>
                        <a:lnTo>
                          <a:pt x="96" y="67"/>
                        </a:lnTo>
                        <a:lnTo>
                          <a:pt x="90" y="66"/>
                        </a:lnTo>
                        <a:lnTo>
                          <a:pt x="84" y="62"/>
                        </a:lnTo>
                        <a:lnTo>
                          <a:pt x="78" y="60"/>
                        </a:lnTo>
                        <a:lnTo>
                          <a:pt x="72" y="57"/>
                        </a:lnTo>
                        <a:lnTo>
                          <a:pt x="66" y="54"/>
                        </a:lnTo>
                        <a:lnTo>
                          <a:pt x="60" y="50"/>
                        </a:lnTo>
                        <a:lnTo>
                          <a:pt x="54" y="47"/>
                        </a:lnTo>
                        <a:lnTo>
                          <a:pt x="49" y="44"/>
                        </a:lnTo>
                        <a:lnTo>
                          <a:pt x="43" y="40"/>
                        </a:lnTo>
                        <a:lnTo>
                          <a:pt x="39" y="37"/>
                        </a:lnTo>
                        <a:lnTo>
                          <a:pt x="33" y="33"/>
                        </a:lnTo>
                        <a:lnTo>
                          <a:pt x="28" y="28"/>
                        </a:lnTo>
                        <a:lnTo>
                          <a:pt x="24" y="25"/>
                        </a:lnTo>
                        <a:lnTo>
                          <a:pt x="19" y="20"/>
                        </a:lnTo>
                        <a:lnTo>
                          <a:pt x="15" y="15"/>
                        </a:lnTo>
                        <a:lnTo>
                          <a:pt x="10" y="11"/>
                        </a:lnTo>
                        <a:lnTo>
                          <a:pt x="7" y="6"/>
                        </a:lnTo>
                        <a:lnTo>
                          <a:pt x="3" y="1"/>
                        </a:lnTo>
                        <a:lnTo>
                          <a:pt x="1" y="3"/>
                        </a:lnTo>
                        <a:lnTo>
                          <a:pt x="3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43" name="Freeform 475">
                    <a:extLst>
                      <a:ext uri="{FF2B5EF4-FFF2-40B4-BE49-F238E27FC236}">
                        <a16:creationId xmlns:a16="http://schemas.microsoft.com/office/drawing/2014/main" id="{DD580821-E285-2204-ADA8-CB1506B46D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" y="2305"/>
                    <a:ext cx="644" cy="264"/>
                  </a:xfrm>
                  <a:custGeom>
                    <a:avLst/>
                    <a:gdLst>
                      <a:gd name="T0" fmla="*/ 40 w 644"/>
                      <a:gd name="T1" fmla="*/ 178 h 264"/>
                      <a:gd name="T2" fmla="*/ 643 w 644"/>
                      <a:gd name="T3" fmla="*/ 232 h 264"/>
                      <a:gd name="T4" fmla="*/ 643 w 644"/>
                      <a:gd name="T5" fmla="*/ 263 h 264"/>
                      <a:gd name="T6" fmla="*/ 40 w 644"/>
                      <a:gd name="T7" fmla="*/ 205 h 264"/>
                      <a:gd name="T8" fmla="*/ 40 w 644"/>
                      <a:gd name="T9" fmla="*/ 178 h 264"/>
                      <a:gd name="T10" fmla="*/ 3 w 644"/>
                      <a:gd name="T11" fmla="*/ 0 h 264"/>
                      <a:gd name="T12" fmla="*/ 632 w 644"/>
                      <a:gd name="T13" fmla="*/ 57 h 264"/>
                      <a:gd name="T14" fmla="*/ 627 w 644"/>
                      <a:gd name="T15" fmla="*/ 88 h 264"/>
                      <a:gd name="T16" fmla="*/ 0 w 644"/>
                      <a:gd name="T17" fmla="*/ 27 h 264"/>
                      <a:gd name="T18" fmla="*/ 3 w 644"/>
                      <a:gd name="T19" fmla="*/ 0 h 264"/>
                      <a:gd name="T20" fmla="*/ 40 w 644"/>
                      <a:gd name="T21" fmla="*/ 178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44" h="264">
                        <a:moveTo>
                          <a:pt x="40" y="178"/>
                        </a:moveTo>
                        <a:lnTo>
                          <a:pt x="643" y="232"/>
                        </a:lnTo>
                        <a:lnTo>
                          <a:pt x="643" y="263"/>
                        </a:lnTo>
                        <a:lnTo>
                          <a:pt x="40" y="205"/>
                        </a:lnTo>
                        <a:lnTo>
                          <a:pt x="40" y="178"/>
                        </a:lnTo>
                        <a:lnTo>
                          <a:pt x="3" y="0"/>
                        </a:lnTo>
                        <a:lnTo>
                          <a:pt x="632" y="57"/>
                        </a:lnTo>
                        <a:lnTo>
                          <a:pt x="627" y="88"/>
                        </a:lnTo>
                        <a:lnTo>
                          <a:pt x="0" y="27"/>
                        </a:lnTo>
                        <a:lnTo>
                          <a:pt x="3" y="0"/>
                        </a:lnTo>
                        <a:lnTo>
                          <a:pt x="40" y="178"/>
                        </a:ln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44" name="Freeform 476">
                    <a:extLst>
                      <a:ext uri="{FF2B5EF4-FFF2-40B4-BE49-F238E27FC236}">
                        <a16:creationId xmlns:a16="http://schemas.microsoft.com/office/drawing/2014/main" id="{AB1C5334-10AD-49A3-383C-A569334E40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3" y="2422"/>
                    <a:ext cx="333" cy="74"/>
                  </a:xfrm>
                  <a:custGeom>
                    <a:avLst/>
                    <a:gdLst>
                      <a:gd name="T0" fmla="*/ 0 w 333"/>
                      <a:gd name="T1" fmla="*/ 42 h 74"/>
                      <a:gd name="T2" fmla="*/ 1 w 333"/>
                      <a:gd name="T3" fmla="*/ 47 h 74"/>
                      <a:gd name="T4" fmla="*/ 9 w 333"/>
                      <a:gd name="T5" fmla="*/ 52 h 74"/>
                      <a:gd name="T6" fmla="*/ 21 w 333"/>
                      <a:gd name="T7" fmla="*/ 57 h 74"/>
                      <a:gd name="T8" fmla="*/ 36 w 333"/>
                      <a:gd name="T9" fmla="*/ 61 h 74"/>
                      <a:gd name="T10" fmla="*/ 55 w 333"/>
                      <a:gd name="T11" fmla="*/ 64 h 74"/>
                      <a:gd name="T12" fmla="*/ 75 w 333"/>
                      <a:gd name="T13" fmla="*/ 67 h 74"/>
                      <a:gd name="T14" fmla="*/ 96 w 333"/>
                      <a:gd name="T15" fmla="*/ 69 h 74"/>
                      <a:gd name="T16" fmla="*/ 119 w 333"/>
                      <a:gd name="T17" fmla="*/ 71 h 74"/>
                      <a:gd name="T18" fmla="*/ 140 w 333"/>
                      <a:gd name="T19" fmla="*/ 73 h 74"/>
                      <a:gd name="T20" fmla="*/ 159 w 333"/>
                      <a:gd name="T21" fmla="*/ 73 h 74"/>
                      <a:gd name="T22" fmla="*/ 178 w 333"/>
                      <a:gd name="T23" fmla="*/ 73 h 74"/>
                      <a:gd name="T24" fmla="*/ 196 w 333"/>
                      <a:gd name="T25" fmla="*/ 71 h 74"/>
                      <a:gd name="T26" fmla="*/ 217 w 333"/>
                      <a:gd name="T27" fmla="*/ 71 h 74"/>
                      <a:gd name="T28" fmla="*/ 238 w 333"/>
                      <a:gd name="T29" fmla="*/ 67 h 74"/>
                      <a:gd name="T30" fmla="*/ 259 w 333"/>
                      <a:gd name="T31" fmla="*/ 66 h 74"/>
                      <a:gd name="T32" fmla="*/ 279 w 333"/>
                      <a:gd name="T33" fmla="*/ 64 h 74"/>
                      <a:gd name="T34" fmla="*/ 297 w 333"/>
                      <a:gd name="T35" fmla="*/ 61 h 74"/>
                      <a:gd name="T36" fmla="*/ 312 w 333"/>
                      <a:gd name="T37" fmla="*/ 56 h 74"/>
                      <a:gd name="T38" fmla="*/ 324 w 333"/>
                      <a:gd name="T39" fmla="*/ 52 h 74"/>
                      <a:gd name="T40" fmla="*/ 330 w 333"/>
                      <a:gd name="T41" fmla="*/ 47 h 74"/>
                      <a:gd name="T42" fmla="*/ 332 w 333"/>
                      <a:gd name="T43" fmla="*/ 42 h 74"/>
                      <a:gd name="T44" fmla="*/ 303 w 333"/>
                      <a:gd name="T45" fmla="*/ 6 h 74"/>
                      <a:gd name="T46" fmla="*/ 291 w 333"/>
                      <a:gd name="T47" fmla="*/ 11 h 74"/>
                      <a:gd name="T48" fmla="*/ 279 w 333"/>
                      <a:gd name="T49" fmla="*/ 15 h 74"/>
                      <a:gd name="T50" fmla="*/ 267 w 333"/>
                      <a:gd name="T51" fmla="*/ 18 h 74"/>
                      <a:gd name="T52" fmla="*/ 253 w 333"/>
                      <a:gd name="T53" fmla="*/ 20 h 74"/>
                      <a:gd name="T54" fmla="*/ 239 w 333"/>
                      <a:gd name="T55" fmla="*/ 22 h 74"/>
                      <a:gd name="T56" fmla="*/ 226 w 333"/>
                      <a:gd name="T57" fmla="*/ 23 h 74"/>
                      <a:gd name="T58" fmla="*/ 212 w 333"/>
                      <a:gd name="T59" fmla="*/ 23 h 74"/>
                      <a:gd name="T60" fmla="*/ 199 w 333"/>
                      <a:gd name="T61" fmla="*/ 25 h 74"/>
                      <a:gd name="T62" fmla="*/ 185 w 333"/>
                      <a:gd name="T63" fmla="*/ 25 h 74"/>
                      <a:gd name="T64" fmla="*/ 172 w 333"/>
                      <a:gd name="T65" fmla="*/ 25 h 74"/>
                      <a:gd name="T66" fmla="*/ 155 w 333"/>
                      <a:gd name="T67" fmla="*/ 25 h 74"/>
                      <a:gd name="T68" fmla="*/ 138 w 333"/>
                      <a:gd name="T69" fmla="*/ 25 h 74"/>
                      <a:gd name="T70" fmla="*/ 119 w 333"/>
                      <a:gd name="T71" fmla="*/ 23 h 74"/>
                      <a:gd name="T72" fmla="*/ 99 w 333"/>
                      <a:gd name="T73" fmla="*/ 23 h 74"/>
                      <a:gd name="T74" fmla="*/ 81 w 333"/>
                      <a:gd name="T75" fmla="*/ 20 h 74"/>
                      <a:gd name="T76" fmla="*/ 64 w 333"/>
                      <a:gd name="T77" fmla="*/ 18 h 74"/>
                      <a:gd name="T78" fmla="*/ 49 w 333"/>
                      <a:gd name="T79" fmla="*/ 15 h 74"/>
                      <a:gd name="T80" fmla="*/ 37 w 333"/>
                      <a:gd name="T81" fmla="*/ 11 h 74"/>
                      <a:gd name="T82" fmla="*/ 30 w 333"/>
                      <a:gd name="T83" fmla="*/ 8 h 74"/>
                      <a:gd name="T84" fmla="*/ 27 w 333"/>
                      <a:gd name="T85" fmla="*/ 3 h 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333" h="74">
                        <a:moveTo>
                          <a:pt x="27" y="0"/>
                        </a:moveTo>
                        <a:lnTo>
                          <a:pt x="0" y="40"/>
                        </a:lnTo>
                        <a:lnTo>
                          <a:pt x="0" y="42"/>
                        </a:lnTo>
                        <a:lnTo>
                          <a:pt x="0" y="44"/>
                        </a:lnTo>
                        <a:lnTo>
                          <a:pt x="0" y="45"/>
                        </a:lnTo>
                        <a:lnTo>
                          <a:pt x="1" y="47"/>
                        </a:lnTo>
                        <a:lnTo>
                          <a:pt x="4" y="49"/>
                        </a:lnTo>
                        <a:lnTo>
                          <a:pt x="6" y="50"/>
                        </a:lnTo>
                        <a:lnTo>
                          <a:pt x="9" y="52"/>
                        </a:lnTo>
                        <a:lnTo>
                          <a:pt x="12" y="54"/>
                        </a:lnTo>
                        <a:lnTo>
                          <a:pt x="16" y="56"/>
                        </a:lnTo>
                        <a:lnTo>
                          <a:pt x="21" y="57"/>
                        </a:lnTo>
                        <a:lnTo>
                          <a:pt x="25" y="59"/>
                        </a:lnTo>
                        <a:lnTo>
                          <a:pt x="31" y="59"/>
                        </a:lnTo>
                        <a:lnTo>
                          <a:pt x="36" y="61"/>
                        </a:lnTo>
                        <a:lnTo>
                          <a:pt x="42" y="61"/>
                        </a:lnTo>
                        <a:lnTo>
                          <a:pt x="48" y="62"/>
                        </a:lnTo>
                        <a:lnTo>
                          <a:pt x="55" y="64"/>
                        </a:lnTo>
                        <a:lnTo>
                          <a:pt x="61" y="64"/>
                        </a:lnTo>
                        <a:lnTo>
                          <a:pt x="69" y="66"/>
                        </a:lnTo>
                        <a:lnTo>
                          <a:pt x="75" y="67"/>
                        </a:lnTo>
                        <a:lnTo>
                          <a:pt x="83" y="67"/>
                        </a:lnTo>
                        <a:lnTo>
                          <a:pt x="89" y="67"/>
                        </a:lnTo>
                        <a:lnTo>
                          <a:pt x="96" y="69"/>
                        </a:lnTo>
                        <a:lnTo>
                          <a:pt x="104" y="69"/>
                        </a:lnTo>
                        <a:lnTo>
                          <a:pt x="111" y="71"/>
                        </a:lnTo>
                        <a:lnTo>
                          <a:pt x="119" y="71"/>
                        </a:lnTo>
                        <a:lnTo>
                          <a:pt x="126" y="71"/>
                        </a:lnTo>
                        <a:lnTo>
                          <a:pt x="132" y="71"/>
                        </a:lnTo>
                        <a:lnTo>
                          <a:pt x="140" y="73"/>
                        </a:lnTo>
                        <a:lnTo>
                          <a:pt x="146" y="73"/>
                        </a:lnTo>
                        <a:lnTo>
                          <a:pt x="153" y="73"/>
                        </a:lnTo>
                        <a:lnTo>
                          <a:pt x="159" y="73"/>
                        </a:lnTo>
                        <a:lnTo>
                          <a:pt x="166" y="73"/>
                        </a:lnTo>
                        <a:lnTo>
                          <a:pt x="172" y="73"/>
                        </a:lnTo>
                        <a:lnTo>
                          <a:pt x="178" y="73"/>
                        </a:lnTo>
                        <a:lnTo>
                          <a:pt x="184" y="73"/>
                        </a:lnTo>
                        <a:lnTo>
                          <a:pt x="190" y="71"/>
                        </a:lnTo>
                        <a:lnTo>
                          <a:pt x="196" y="71"/>
                        </a:lnTo>
                        <a:lnTo>
                          <a:pt x="203" y="71"/>
                        </a:lnTo>
                        <a:lnTo>
                          <a:pt x="209" y="71"/>
                        </a:lnTo>
                        <a:lnTo>
                          <a:pt x="217" y="71"/>
                        </a:lnTo>
                        <a:lnTo>
                          <a:pt x="223" y="69"/>
                        </a:lnTo>
                        <a:lnTo>
                          <a:pt x="230" y="69"/>
                        </a:lnTo>
                        <a:lnTo>
                          <a:pt x="238" y="67"/>
                        </a:lnTo>
                        <a:lnTo>
                          <a:pt x="245" y="67"/>
                        </a:lnTo>
                        <a:lnTo>
                          <a:pt x="252" y="67"/>
                        </a:lnTo>
                        <a:lnTo>
                          <a:pt x="259" y="66"/>
                        </a:lnTo>
                        <a:lnTo>
                          <a:pt x="267" y="66"/>
                        </a:lnTo>
                        <a:lnTo>
                          <a:pt x="273" y="64"/>
                        </a:lnTo>
                        <a:lnTo>
                          <a:pt x="279" y="64"/>
                        </a:lnTo>
                        <a:lnTo>
                          <a:pt x="285" y="62"/>
                        </a:lnTo>
                        <a:lnTo>
                          <a:pt x="291" y="61"/>
                        </a:lnTo>
                        <a:lnTo>
                          <a:pt x="297" y="61"/>
                        </a:lnTo>
                        <a:lnTo>
                          <a:pt x="303" y="59"/>
                        </a:lnTo>
                        <a:lnTo>
                          <a:pt x="307" y="57"/>
                        </a:lnTo>
                        <a:lnTo>
                          <a:pt x="312" y="56"/>
                        </a:lnTo>
                        <a:lnTo>
                          <a:pt x="316" y="56"/>
                        </a:lnTo>
                        <a:lnTo>
                          <a:pt x="319" y="54"/>
                        </a:lnTo>
                        <a:lnTo>
                          <a:pt x="324" y="52"/>
                        </a:lnTo>
                        <a:lnTo>
                          <a:pt x="325" y="50"/>
                        </a:lnTo>
                        <a:lnTo>
                          <a:pt x="328" y="49"/>
                        </a:lnTo>
                        <a:lnTo>
                          <a:pt x="330" y="47"/>
                        </a:lnTo>
                        <a:lnTo>
                          <a:pt x="332" y="45"/>
                        </a:lnTo>
                        <a:lnTo>
                          <a:pt x="332" y="44"/>
                        </a:lnTo>
                        <a:lnTo>
                          <a:pt x="332" y="42"/>
                        </a:lnTo>
                        <a:lnTo>
                          <a:pt x="310" y="3"/>
                        </a:lnTo>
                        <a:lnTo>
                          <a:pt x="307" y="5"/>
                        </a:lnTo>
                        <a:lnTo>
                          <a:pt x="303" y="6"/>
                        </a:lnTo>
                        <a:lnTo>
                          <a:pt x="298" y="8"/>
                        </a:lnTo>
                        <a:lnTo>
                          <a:pt x="295" y="10"/>
                        </a:lnTo>
                        <a:lnTo>
                          <a:pt x="291" y="11"/>
                        </a:lnTo>
                        <a:lnTo>
                          <a:pt x="288" y="11"/>
                        </a:lnTo>
                        <a:lnTo>
                          <a:pt x="283" y="13"/>
                        </a:lnTo>
                        <a:lnTo>
                          <a:pt x="279" y="15"/>
                        </a:lnTo>
                        <a:lnTo>
                          <a:pt x="274" y="16"/>
                        </a:lnTo>
                        <a:lnTo>
                          <a:pt x="270" y="16"/>
                        </a:lnTo>
                        <a:lnTo>
                          <a:pt x="267" y="18"/>
                        </a:lnTo>
                        <a:lnTo>
                          <a:pt x="262" y="18"/>
                        </a:lnTo>
                        <a:lnTo>
                          <a:pt x="258" y="20"/>
                        </a:lnTo>
                        <a:lnTo>
                          <a:pt x="253" y="20"/>
                        </a:lnTo>
                        <a:lnTo>
                          <a:pt x="249" y="20"/>
                        </a:lnTo>
                        <a:lnTo>
                          <a:pt x="244" y="22"/>
                        </a:lnTo>
                        <a:lnTo>
                          <a:pt x="239" y="22"/>
                        </a:lnTo>
                        <a:lnTo>
                          <a:pt x="235" y="22"/>
                        </a:lnTo>
                        <a:lnTo>
                          <a:pt x="230" y="23"/>
                        </a:lnTo>
                        <a:lnTo>
                          <a:pt x="226" y="23"/>
                        </a:lnTo>
                        <a:lnTo>
                          <a:pt x="221" y="23"/>
                        </a:lnTo>
                        <a:lnTo>
                          <a:pt x="217" y="23"/>
                        </a:lnTo>
                        <a:lnTo>
                          <a:pt x="212" y="23"/>
                        </a:lnTo>
                        <a:lnTo>
                          <a:pt x="208" y="23"/>
                        </a:lnTo>
                        <a:lnTo>
                          <a:pt x="203" y="23"/>
                        </a:lnTo>
                        <a:lnTo>
                          <a:pt x="199" y="25"/>
                        </a:lnTo>
                        <a:lnTo>
                          <a:pt x="194" y="25"/>
                        </a:lnTo>
                        <a:lnTo>
                          <a:pt x="190" y="25"/>
                        </a:lnTo>
                        <a:lnTo>
                          <a:pt x="185" y="25"/>
                        </a:lnTo>
                        <a:lnTo>
                          <a:pt x="181" y="25"/>
                        </a:lnTo>
                        <a:lnTo>
                          <a:pt x="176" y="25"/>
                        </a:lnTo>
                        <a:lnTo>
                          <a:pt x="172" y="25"/>
                        </a:lnTo>
                        <a:lnTo>
                          <a:pt x="166" y="25"/>
                        </a:lnTo>
                        <a:lnTo>
                          <a:pt x="161" y="25"/>
                        </a:lnTo>
                        <a:lnTo>
                          <a:pt x="155" y="25"/>
                        </a:lnTo>
                        <a:lnTo>
                          <a:pt x="150" y="25"/>
                        </a:lnTo>
                        <a:lnTo>
                          <a:pt x="143" y="25"/>
                        </a:lnTo>
                        <a:lnTo>
                          <a:pt x="138" y="25"/>
                        </a:lnTo>
                        <a:lnTo>
                          <a:pt x="131" y="25"/>
                        </a:lnTo>
                        <a:lnTo>
                          <a:pt x="125" y="23"/>
                        </a:lnTo>
                        <a:lnTo>
                          <a:pt x="119" y="23"/>
                        </a:lnTo>
                        <a:lnTo>
                          <a:pt x="113" y="23"/>
                        </a:lnTo>
                        <a:lnTo>
                          <a:pt x="105" y="23"/>
                        </a:lnTo>
                        <a:lnTo>
                          <a:pt x="99" y="23"/>
                        </a:lnTo>
                        <a:lnTo>
                          <a:pt x="93" y="22"/>
                        </a:lnTo>
                        <a:lnTo>
                          <a:pt x="87" y="22"/>
                        </a:lnTo>
                        <a:lnTo>
                          <a:pt x="81" y="20"/>
                        </a:lnTo>
                        <a:lnTo>
                          <a:pt x="75" y="20"/>
                        </a:lnTo>
                        <a:lnTo>
                          <a:pt x="69" y="20"/>
                        </a:lnTo>
                        <a:lnTo>
                          <a:pt x="64" y="18"/>
                        </a:lnTo>
                        <a:lnTo>
                          <a:pt x="58" y="18"/>
                        </a:lnTo>
                        <a:lnTo>
                          <a:pt x="54" y="16"/>
                        </a:lnTo>
                        <a:lnTo>
                          <a:pt x="49" y="15"/>
                        </a:lnTo>
                        <a:lnTo>
                          <a:pt x="45" y="15"/>
                        </a:lnTo>
                        <a:lnTo>
                          <a:pt x="40" y="13"/>
                        </a:lnTo>
                        <a:lnTo>
                          <a:pt x="37" y="11"/>
                        </a:lnTo>
                        <a:lnTo>
                          <a:pt x="34" y="11"/>
                        </a:lnTo>
                        <a:lnTo>
                          <a:pt x="31" y="10"/>
                        </a:lnTo>
                        <a:lnTo>
                          <a:pt x="30" y="8"/>
                        </a:lnTo>
                        <a:lnTo>
                          <a:pt x="28" y="6"/>
                        </a:lnTo>
                        <a:lnTo>
                          <a:pt x="27" y="5"/>
                        </a:lnTo>
                        <a:lnTo>
                          <a:pt x="27" y="3"/>
                        </a:lnTo>
                        <a:lnTo>
                          <a:pt x="27" y="1"/>
                        </a:lnTo>
                        <a:lnTo>
                          <a:pt x="27" y="0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45" name="Freeform 477">
                    <a:extLst>
                      <a:ext uri="{FF2B5EF4-FFF2-40B4-BE49-F238E27FC236}">
                        <a16:creationId xmlns:a16="http://schemas.microsoft.com/office/drawing/2014/main" id="{714B0DF1-DA2D-C9A6-E620-11FBDAED62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3" y="2421"/>
                    <a:ext cx="30" cy="45"/>
                  </a:xfrm>
                  <a:custGeom>
                    <a:avLst/>
                    <a:gdLst>
                      <a:gd name="T0" fmla="*/ 3 w 30"/>
                      <a:gd name="T1" fmla="*/ 44 h 45"/>
                      <a:gd name="T2" fmla="*/ 3 w 30"/>
                      <a:gd name="T3" fmla="*/ 44 h 45"/>
                      <a:gd name="T4" fmla="*/ 29 w 30"/>
                      <a:gd name="T5" fmla="*/ 1 h 45"/>
                      <a:gd name="T6" fmla="*/ 25 w 30"/>
                      <a:gd name="T7" fmla="*/ 0 h 45"/>
                      <a:gd name="T8" fmla="*/ 0 w 30"/>
                      <a:gd name="T9" fmla="*/ 40 h 45"/>
                      <a:gd name="T10" fmla="*/ 0 w 30"/>
                      <a:gd name="T11" fmla="*/ 40 h 45"/>
                      <a:gd name="T12" fmla="*/ 0 w 30"/>
                      <a:gd name="T13" fmla="*/ 40 h 45"/>
                      <a:gd name="T14" fmla="*/ 0 w 30"/>
                      <a:gd name="T15" fmla="*/ 42 h 45"/>
                      <a:gd name="T16" fmla="*/ 1 w 30"/>
                      <a:gd name="T17" fmla="*/ 44 h 45"/>
                      <a:gd name="T18" fmla="*/ 1 w 30"/>
                      <a:gd name="T19" fmla="*/ 44 h 45"/>
                      <a:gd name="T20" fmla="*/ 3 w 30"/>
                      <a:gd name="T21" fmla="*/ 44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45">
                        <a:moveTo>
                          <a:pt x="3" y="44"/>
                        </a:moveTo>
                        <a:lnTo>
                          <a:pt x="3" y="44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0" y="40"/>
                        </a:lnTo>
                        <a:lnTo>
                          <a:pt x="0" y="40"/>
                        </a:lnTo>
                        <a:lnTo>
                          <a:pt x="0" y="40"/>
                        </a:lnTo>
                        <a:lnTo>
                          <a:pt x="0" y="42"/>
                        </a:lnTo>
                        <a:lnTo>
                          <a:pt x="1" y="44"/>
                        </a:lnTo>
                        <a:lnTo>
                          <a:pt x="1" y="44"/>
                        </a:lnTo>
                        <a:lnTo>
                          <a:pt x="3" y="44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46" name="Freeform 478">
                    <a:extLst>
                      <a:ext uri="{FF2B5EF4-FFF2-40B4-BE49-F238E27FC236}">
                        <a16:creationId xmlns:a16="http://schemas.microsoft.com/office/drawing/2014/main" id="{E6505ECA-F01B-B509-B410-AA45BA3E4F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1" y="2461"/>
                    <a:ext cx="169" cy="35"/>
                  </a:xfrm>
                  <a:custGeom>
                    <a:avLst/>
                    <a:gdLst>
                      <a:gd name="T0" fmla="*/ 166 w 169"/>
                      <a:gd name="T1" fmla="*/ 30 h 35"/>
                      <a:gd name="T2" fmla="*/ 153 w 169"/>
                      <a:gd name="T3" fmla="*/ 30 h 35"/>
                      <a:gd name="T4" fmla="*/ 139 w 169"/>
                      <a:gd name="T5" fmla="*/ 30 h 35"/>
                      <a:gd name="T6" fmla="*/ 126 w 169"/>
                      <a:gd name="T7" fmla="*/ 28 h 35"/>
                      <a:gd name="T8" fmla="*/ 112 w 169"/>
                      <a:gd name="T9" fmla="*/ 28 h 35"/>
                      <a:gd name="T10" fmla="*/ 97 w 169"/>
                      <a:gd name="T11" fmla="*/ 27 h 35"/>
                      <a:gd name="T12" fmla="*/ 84 w 169"/>
                      <a:gd name="T13" fmla="*/ 25 h 35"/>
                      <a:gd name="T14" fmla="*/ 69 w 169"/>
                      <a:gd name="T15" fmla="*/ 23 h 35"/>
                      <a:gd name="T16" fmla="*/ 57 w 169"/>
                      <a:gd name="T17" fmla="*/ 22 h 35"/>
                      <a:gd name="T18" fmla="*/ 43 w 169"/>
                      <a:gd name="T19" fmla="*/ 20 h 35"/>
                      <a:gd name="T20" fmla="*/ 33 w 169"/>
                      <a:gd name="T21" fmla="*/ 17 h 35"/>
                      <a:gd name="T22" fmla="*/ 24 w 169"/>
                      <a:gd name="T23" fmla="*/ 15 h 35"/>
                      <a:gd name="T24" fmla="*/ 15 w 169"/>
                      <a:gd name="T25" fmla="*/ 11 h 35"/>
                      <a:gd name="T26" fmla="*/ 9 w 169"/>
                      <a:gd name="T27" fmla="*/ 10 h 35"/>
                      <a:gd name="T28" fmla="*/ 4 w 169"/>
                      <a:gd name="T29" fmla="*/ 6 h 35"/>
                      <a:gd name="T30" fmla="*/ 3 w 169"/>
                      <a:gd name="T31" fmla="*/ 5 h 35"/>
                      <a:gd name="T32" fmla="*/ 3 w 169"/>
                      <a:gd name="T33" fmla="*/ 1 h 35"/>
                      <a:gd name="T34" fmla="*/ 0 w 169"/>
                      <a:gd name="T35" fmla="*/ 3 h 35"/>
                      <a:gd name="T36" fmla="*/ 0 w 169"/>
                      <a:gd name="T37" fmla="*/ 6 h 35"/>
                      <a:gd name="T38" fmla="*/ 4 w 169"/>
                      <a:gd name="T39" fmla="*/ 11 h 35"/>
                      <a:gd name="T40" fmla="*/ 10 w 169"/>
                      <a:gd name="T41" fmla="*/ 13 h 35"/>
                      <a:gd name="T42" fmla="*/ 18 w 169"/>
                      <a:gd name="T43" fmla="*/ 17 h 35"/>
                      <a:gd name="T44" fmla="*/ 27 w 169"/>
                      <a:gd name="T45" fmla="*/ 20 h 35"/>
                      <a:gd name="T46" fmla="*/ 37 w 169"/>
                      <a:gd name="T47" fmla="*/ 22 h 35"/>
                      <a:gd name="T48" fmla="*/ 49 w 169"/>
                      <a:gd name="T49" fmla="*/ 23 h 35"/>
                      <a:gd name="T50" fmla="*/ 63 w 169"/>
                      <a:gd name="T51" fmla="*/ 27 h 35"/>
                      <a:gd name="T52" fmla="*/ 76 w 169"/>
                      <a:gd name="T53" fmla="*/ 28 h 35"/>
                      <a:gd name="T54" fmla="*/ 90 w 169"/>
                      <a:gd name="T55" fmla="*/ 30 h 35"/>
                      <a:gd name="T56" fmla="*/ 105 w 169"/>
                      <a:gd name="T57" fmla="*/ 30 h 35"/>
                      <a:gd name="T58" fmla="*/ 118 w 169"/>
                      <a:gd name="T59" fmla="*/ 32 h 35"/>
                      <a:gd name="T60" fmla="*/ 133 w 169"/>
                      <a:gd name="T61" fmla="*/ 34 h 35"/>
                      <a:gd name="T62" fmla="*/ 147 w 169"/>
                      <a:gd name="T63" fmla="*/ 34 h 35"/>
                      <a:gd name="T64" fmla="*/ 159 w 169"/>
                      <a:gd name="T65" fmla="*/ 34 h 35"/>
                      <a:gd name="T66" fmla="*/ 166 w 169"/>
                      <a:gd name="T67" fmla="*/ 34 h 35"/>
                      <a:gd name="T68" fmla="*/ 166 w 169"/>
                      <a:gd name="T69" fmla="*/ 34 h 35"/>
                      <a:gd name="T70" fmla="*/ 166 w 169"/>
                      <a:gd name="T71" fmla="*/ 30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169" h="35">
                        <a:moveTo>
                          <a:pt x="166" y="30"/>
                        </a:moveTo>
                        <a:lnTo>
                          <a:pt x="166" y="30"/>
                        </a:lnTo>
                        <a:lnTo>
                          <a:pt x="159" y="30"/>
                        </a:lnTo>
                        <a:lnTo>
                          <a:pt x="153" y="30"/>
                        </a:lnTo>
                        <a:lnTo>
                          <a:pt x="147" y="30"/>
                        </a:lnTo>
                        <a:lnTo>
                          <a:pt x="139" y="30"/>
                        </a:lnTo>
                        <a:lnTo>
                          <a:pt x="133" y="28"/>
                        </a:lnTo>
                        <a:lnTo>
                          <a:pt x="126" y="28"/>
                        </a:lnTo>
                        <a:lnTo>
                          <a:pt x="118" y="28"/>
                        </a:lnTo>
                        <a:lnTo>
                          <a:pt x="112" y="28"/>
                        </a:lnTo>
                        <a:lnTo>
                          <a:pt x="105" y="28"/>
                        </a:lnTo>
                        <a:lnTo>
                          <a:pt x="97" y="27"/>
                        </a:lnTo>
                        <a:lnTo>
                          <a:pt x="91" y="27"/>
                        </a:lnTo>
                        <a:lnTo>
                          <a:pt x="84" y="25"/>
                        </a:lnTo>
                        <a:lnTo>
                          <a:pt x="76" y="25"/>
                        </a:lnTo>
                        <a:lnTo>
                          <a:pt x="69" y="23"/>
                        </a:lnTo>
                        <a:lnTo>
                          <a:pt x="63" y="22"/>
                        </a:lnTo>
                        <a:lnTo>
                          <a:pt x="57" y="22"/>
                        </a:lnTo>
                        <a:lnTo>
                          <a:pt x="51" y="20"/>
                        </a:lnTo>
                        <a:lnTo>
                          <a:pt x="43" y="20"/>
                        </a:lnTo>
                        <a:lnTo>
                          <a:pt x="39" y="18"/>
                        </a:lnTo>
                        <a:lnTo>
                          <a:pt x="33" y="17"/>
                        </a:lnTo>
                        <a:lnTo>
                          <a:pt x="28" y="17"/>
                        </a:lnTo>
                        <a:lnTo>
                          <a:pt x="24" y="15"/>
                        </a:lnTo>
                        <a:lnTo>
                          <a:pt x="18" y="13"/>
                        </a:lnTo>
                        <a:lnTo>
                          <a:pt x="15" y="11"/>
                        </a:lnTo>
                        <a:lnTo>
                          <a:pt x="12" y="11"/>
                        </a:lnTo>
                        <a:lnTo>
                          <a:pt x="9" y="10"/>
                        </a:lnTo>
                        <a:lnTo>
                          <a:pt x="6" y="8"/>
                        </a:lnTo>
                        <a:lnTo>
                          <a:pt x="4" y="6"/>
                        </a:lnTo>
                        <a:lnTo>
                          <a:pt x="3" y="5"/>
                        </a:lnTo>
                        <a:lnTo>
                          <a:pt x="3" y="5"/>
                        </a:lnTo>
                        <a:lnTo>
                          <a:pt x="3" y="3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0" y="6"/>
                        </a:lnTo>
                        <a:lnTo>
                          <a:pt x="1" y="8"/>
                        </a:lnTo>
                        <a:lnTo>
                          <a:pt x="4" y="11"/>
                        </a:lnTo>
                        <a:lnTo>
                          <a:pt x="7" y="11"/>
                        </a:lnTo>
                        <a:lnTo>
                          <a:pt x="10" y="13"/>
                        </a:lnTo>
                        <a:lnTo>
                          <a:pt x="13" y="15"/>
                        </a:lnTo>
                        <a:lnTo>
                          <a:pt x="18" y="17"/>
                        </a:lnTo>
                        <a:lnTo>
                          <a:pt x="22" y="18"/>
                        </a:lnTo>
                        <a:lnTo>
                          <a:pt x="27" y="20"/>
                        </a:lnTo>
                        <a:lnTo>
                          <a:pt x="31" y="20"/>
                        </a:lnTo>
                        <a:lnTo>
                          <a:pt x="37" y="22"/>
                        </a:lnTo>
                        <a:lnTo>
                          <a:pt x="43" y="23"/>
                        </a:lnTo>
                        <a:lnTo>
                          <a:pt x="49" y="23"/>
                        </a:lnTo>
                        <a:lnTo>
                          <a:pt x="55" y="25"/>
                        </a:lnTo>
                        <a:lnTo>
                          <a:pt x="63" y="27"/>
                        </a:lnTo>
                        <a:lnTo>
                          <a:pt x="69" y="27"/>
                        </a:lnTo>
                        <a:lnTo>
                          <a:pt x="76" y="28"/>
                        </a:lnTo>
                        <a:lnTo>
                          <a:pt x="84" y="28"/>
                        </a:lnTo>
                        <a:lnTo>
                          <a:pt x="90" y="30"/>
                        </a:lnTo>
                        <a:lnTo>
                          <a:pt x="97" y="30"/>
                        </a:lnTo>
                        <a:lnTo>
                          <a:pt x="105" y="30"/>
                        </a:lnTo>
                        <a:lnTo>
                          <a:pt x="112" y="32"/>
                        </a:lnTo>
                        <a:lnTo>
                          <a:pt x="118" y="32"/>
                        </a:lnTo>
                        <a:lnTo>
                          <a:pt x="126" y="32"/>
                        </a:lnTo>
                        <a:lnTo>
                          <a:pt x="133" y="34"/>
                        </a:lnTo>
                        <a:lnTo>
                          <a:pt x="139" y="34"/>
                        </a:lnTo>
                        <a:lnTo>
                          <a:pt x="147" y="34"/>
                        </a:lnTo>
                        <a:lnTo>
                          <a:pt x="153" y="34"/>
                        </a:lnTo>
                        <a:lnTo>
                          <a:pt x="159" y="34"/>
                        </a:lnTo>
                        <a:lnTo>
                          <a:pt x="166" y="34"/>
                        </a:lnTo>
                        <a:lnTo>
                          <a:pt x="166" y="34"/>
                        </a:lnTo>
                        <a:lnTo>
                          <a:pt x="166" y="34"/>
                        </a:lnTo>
                        <a:lnTo>
                          <a:pt x="166" y="34"/>
                        </a:lnTo>
                        <a:lnTo>
                          <a:pt x="168" y="32"/>
                        </a:lnTo>
                        <a:lnTo>
                          <a:pt x="166" y="30"/>
                        </a:lnTo>
                        <a:lnTo>
                          <a:pt x="166" y="3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47" name="Freeform 479">
                    <a:extLst>
                      <a:ext uri="{FF2B5EF4-FFF2-40B4-BE49-F238E27FC236}">
                        <a16:creationId xmlns:a16="http://schemas.microsoft.com/office/drawing/2014/main" id="{718A1F00-A784-D121-E056-F8CA1908E5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7" y="2461"/>
                    <a:ext cx="170" cy="35"/>
                  </a:xfrm>
                  <a:custGeom>
                    <a:avLst/>
                    <a:gdLst>
                      <a:gd name="T0" fmla="*/ 165 w 170"/>
                      <a:gd name="T1" fmla="*/ 1 h 35"/>
                      <a:gd name="T2" fmla="*/ 164 w 170"/>
                      <a:gd name="T3" fmla="*/ 5 h 35"/>
                      <a:gd name="T4" fmla="*/ 162 w 170"/>
                      <a:gd name="T5" fmla="*/ 8 h 35"/>
                      <a:gd name="T6" fmla="*/ 158 w 170"/>
                      <a:gd name="T7" fmla="*/ 10 h 35"/>
                      <a:gd name="T8" fmla="*/ 150 w 170"/>
                      <a:gd name="T9" fmla="*/ 13 h 35"/>
                      <a:gd name="T10" fmla="*/ 141 w 170"/>
                      <a:gd name="T11" fmla="*/ 17 h 35"/>
                      <a:gd name="T12" fmla="*/ 132 w 170"/>
                      <a:gd name="T13" fmla="*/ 18 h 35"/>
                      <a:gd name="T14" fmla="*/ 120 w 170"/>
                      <a:gd name="T15" fmla="*/ 20 h 35"/>
                      <a:gd name="T16" fmla="*/ 107 w 170"/>
                      <a:gd name="T17" fmla="*/ 23 h 35"/>
                      <a:gd name="T18" fmla="*/ 93 w 170"/>
                      <a:gd name="T19" fmla="*/ 23 h 35"/>
                      <a:gd name="T20" fmla="*/ 79 w 170"/>
                      <a:gd name="T21" fmla="*/ 25 h 35"/>
                      <a:gd name="T22" fmla="*/ 64 w 170"/>
                      <a:gd name="T23" fmla="*/ 27 h 35"/>
                      <a:gd name="T24" fmla="*/ 51 w 170"/>
                      <a:gd name="T25" fmla="*/ 28 h 35"/>
                      <a:gd name="T26" fmla="*/ 37 w 170"/>
                      <a:gd name="T27" fmla="*/ 28 h 35"/>
                      <a:gd name="T28" fmla="*/ 24 w 170"/>
                      <a:gd name="T29" fmla="*/ 30 h 35"/>
                      <a:gd name="T30" fmla="*/ 10 w 170"/>
                      <a:gd name="T31" fmla="*/ 30 h 35"/>
                      <a:gd name="T32" fmla="*/ 0 w 170"/>
                      <a:gd name="T33" fmla="*/ 30 h 35"/>
                      <a:gd name="T34" fmla="*/ 6 w 170"/>
                      <a:gd name="T35" fmla="*/ 34 h 35"/>
                      <a:gd name="T36" fmla="*/ 18 w 170"/>
                      <a:gd name="T37" fmla="*/ 34 h 35"/>
                      <a:gd name="T38" fmla="*/ 30 w 170"/>
                      <a:gd name="T39" fmla="*/ 34 h 35"/>
                      <a:gd name="T40" fmla="*/ 43 w 170"/>
                      <a:gd name="T41" fmla="*/ 32 h 35"/>
                      <a:gd name="T42" fmla="*/ 58 w 170"/>
                      <a:gd name="T43" fmla="*/ 32 h 35"/>
                      <a:gd name="T44" fmla="*/ 72 w 170"/>
                      <a:gd name="T45" fmla="*/ 30 h 35"/>
                      <a:gd name="T46" fmla="*/ 87 w 170"/>
                      <a:gd name="T47" fmla="*/ 28 h 35"/>
                      <a:gd name="T48" fmla="*/ 101 w 170"/>
                      <a:gd name="T49" fmla="*/ 27 h 35"/>
                      <a:gd name="T50" fmla="*/ 114 w 170"/>
                      <a:gd name="T51" fmla="*/ 25 h 35"/>
                      <a:gd name="T52" fmla="*/ 126 w 170"/>
                      <a:gd name="T53" fmla="*/ 23 h 35"/>
                      <a:gd name="T54" fmla="*/ 138 w 170"/>
                      <a:gd name="T55" fmla="*/ 20 h 35"/>
                      <a:gd name="T56" fmla="*/ 147 w 170"/>
                      <a:gd name="T57" fmla="*/ 18 h 35"/>
                      <a:gd name="T58" fmla="*/ 156 w 170"/>
                      <a:gd name="T59" fmla="*/ 15 h 35"/>
                      <a:gd name="T60" fmla="*/ 162 w 170"/>
                      <a:gd name="T61" fmla="*/ 11 h 35"/>
                      <a:gd name="T62" fmla="*/ 167 w 170"/>
                      <a:gd name="T63" fmla="*/ 8 h 35"/>
                      <a:gd name="T64" fmla="*/ 169 w 170"/>
                      <a:gd name="T65" fmla="*/ 3 h 35"/>
                      <a:gd name="T66" fmla="*/ 167 w 170"/>
                      <a:gd name="T67" fmla="*/ 1 h 35"/>
                      <a:gd name="T68" fmla="*/ 167 w 170"/>
                      <a:gd name="T69" fmla="*/ 0 h 35"/>
                      <a:gd name="T70" fmla="*/ 165 w 170"/>
                      <a:gd name="T71" fmla="*/ 1 h 35"/>
                      <a:gd name="T72" fmla="*/ 165 w 170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70" h="35">
                        <a:moveTo>
                          <a:pt x="165" y="3"/>
                        </a:moveTo>
                        <a:lnTo>
                          <a:pt x="165" y="1"/>
                        </a:lnTo>
                        <a:lnTo>
                          <a:pt x="165" y="3"/>
                        </a:lnTo>
                        <a:lnTo>
                          <a:pt x="164" y="5"/>
                        </a:lnTo>
                        <a:lnTo>
                          <a:pt x="164" y="6"/>
                        </a:lnTo>
                        <a:lnTo>
                          <a:pt x="162" y="8"/>
                        </a:lnTo>
                        <a:lnTo>
                          <a:pt x="161" y="8"/>
                        </a:lnTo>
                        <a:lnTo>
                          <a:pt x="158" y="10"/>
                        </a:lnTo>
                        <a:lnTo>
                          <a:pt x="155" y="11"/>
                        </a:lnTo>
                        <a:lnTo>
                          <a:pt x="150" y="13"/>
                        </a:lnTo>
                        <a:lnTo>
                          <a:pt x="146" y="15"/>
                        </a:lnTo>
                        <a:lnTo>
                          <a:pt x="141" y="17"/>
                        </a:lnTo>
                        <a:lnTo>
                          <a:pt x="137" y="17"/>
                        </a:lnTo>
                        <a:lnTo>
                          <a:pt x="132" y="18"/>
                        </a:lnTo>
                        <a:lnTo>
                          <a:pt x="126" y="20"/>
                        </a:lnTo>
                        <a:lnTo>
                          <a:pt x="120" y="20"/>
                        </a:lnTo>
                        <a:lnTo>
                          <a:pt x="113" y="22"/>
                        </a:lnTo>
                        <a:lnTo>
                          <a:pt x="107" y="23"/>
                        </a:lnTo>
                        <a:lnTo>
                          <a:pt x="101" y="23"/>
                        </a:lnTo>
                        <a:lnTo>
                          <a:pt x="93" y="23"/>
                        </a:lnTo>
                        <a:lnTo>
                          <a:pt x="87" y="25"/>
                        </a:lnTo>
                        <a:lnTo>
                          <a:pt x="79" y="25"/>
                        </a:lnTo>
                        <a:lnTo>
                          <a:pt x="72" y="27"/>
                        </a:lnTo>
                        <a:lnTo>
                          <a:pt x="64" y="27"/>
                        </a:lnTo>
                        <a:lnTo>
                          <a:pt x="58" y="28"/>
                        </a:lnTo>
                        <a:lnTo>
                          <a:pt x="51" y="28"/>
                        </a:lnTo>
                        <a:lnTo>
                          <a:pt x="43" y="28"/>
                        </a:lnTo>
                        <a:lnTo>
                          <a:pt x="37" y="28"/>
                        </a:lnTo>
                        <a:lnTo>
                          <a:pt x="30" y="28"/>
                        </a:lnTo>
                        <a:lnTo>
                          <a:pt x="24" y="30"/>
                        </a:lnTo>
                        <a:lnTo>
                          <a:pt x="18" y="30"/>
                        </a:lnTo>
                        <a:lnTo>
                          <a:pt x="10" y="30"/>
                        </a:lnTo>
                        <a:lnTo>
                          <a:pt x="6" y="30"/>
                        </a:lnTo>
                        <a:lnTo>
                          <a:pt x="0" y="30"/>
                        </a:lnTo>
                        <a:lnTo>
                          <a:pt x="0" y="34"/>
                        </a:lnTo>
                        <a:lnTo>
                          <a:pt x="6" y="34"/>
                        </a:lnTo>
                        <a:lnTo>
                          <a:pt x="10" y="34"/>
                        </a:lnTo>
                        <a:lnTo>
                          <a:pt x="18" y="34"/>
                        </a:lnTo>
                        <a:lnTo>
                          <a:pt x="24" y="34"/>
                        </a:lnTo>
                        <a:lnTo>
                          <a:pt x="30" y="34"/>
                        </a:lnTo>
                        <a:lnTo>
                          <a:pt x="37" y="32"/>
                        </a:lnTo>
                        <a:lnTo>
                          <a:pt x="43" y="32"/>
                        </a:lnTo>
                        <a:lnTo>
                          <a:pt x="51" y="32"/>
                        </a:lnTo>
                        <a:lnTo>
                          <a:pt x="58" y="32"/>
                        </a:lnTo>
                        <a:lnTo>
                          <a:pt x="66" y="30"/>
                        </a:lnTo>
                        <a:lnTo>
                          <a:pt x="72" y="30"/>
                        </a:lnTo>
                        <a:lnTo>
                          <a:pt x="79" y="28"/>
                        </a:lnTo>
                        <a:lnTo>
                          <a:pt x="87" y="28"/>
                        </a:lnTo>
                        <a:lnTo>
                          <a:pt x="93" y="28"/>
                        </a:lnTo>
                        <a:lnTo>
                          <a:pt x="101" y="27"/>
                        </a:lnTo>
                        <a:lnTo>
                          <a:pt x="108" y="25"/>
                        </a:lnTo>
                        <a:lnTo>
                          <a:pt x="114" y="25"/>
                        </a:lnTo>
                        <a:lnTo>
                          <a:pt x="120" y="23"/>
                        </a:lnTo>
                        <a:lnTo>
                          <a:pt x="126" y="23"/>
                        </a:lnTo>
                        <a:lnTo>
                          <a:pt x="132" y="22"/>
                        </a:lnTo>
                        <a:lnTo>
                          <a:pt x="138" y="20"/>
                        </a:lnTo>
                        <a:lnTo>
                          <a:pt x="143" y="20"/>
                        </a:lnTo>
                        <a:lnTo>
                          <a:pt x="147" y="18"/>
                        </a:lnTo>
                        <a:lnTo>
                          <a:pt x="152" y="17"/>
                        </a:lnTo>
                        <a:lnTo>
                          <a:pt x="156" y="15"/>
                        </a:lnTo>
                        <a:lnTo>
                          <a:pt x="159" y="13"/>
                        </a:lnTo>
                        <a:lnTo>
                          <a:pt x="162" y="11"/>
                        </a:lnTo>
                        <a:lnTo>
                          <a:pt x="164" y="10"/>
                        </a:lnTo>
                        <a:lnTo>
                          <a:pt x="167" y="8"/>
                        </a:lnTo>
                        <a:lnTo>
                          <a:pt x="167" y="6"/>
                        </a:lnTo>
                        <a:lnTo>
                          <a:pt x="169" y="3"/>
                        </a:lnTo>
                        <a:lnTo>
                          <a:pt x="169" y="1"/>
                        </a:lnTo>
                        <a:lnTo>
                          <a:pt x="167" y="1"/>
                        </a:lnTo>
                        <a:lnTo>
                          <a:pt x="169" y="1"/>
                        </a:lnTo>
                        <a:lnTo>
                          <a:pt x="167" y="0"/>
                        </a:lnTo>
                        <a:lnTo>
                          <a:pt x="165" y="0"/>
                        </a:lnTo>
                        <a:lnTo>
                          <a:pt x="165" y="1"/>
                        </a:lnTo>
                        <a:lnTo>
                          <a:pt x="165" y="1"/>
                        </a:lnTo>
                        <a:lnTo>
                          <a:pt x="165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48" name="Freeform 480">
                    <a:extLst>
                      <a:ext uri="{FF2B5EF4-FFF2-40B4-BE49-F238E27FC236}">
                        <a16:creationId xmlns:a16="http://schemas.microsoft.com/office/drawing/2014/main" id="{EDD5ACEC-81F2-1B8A-8AA6-72134ACC4F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7" y="2424"/>
                    <a:ext cx="30" cy="42"/>
                  </a:xfrm>
                  <a:custGeom>
                    <a:avLst/>
                    <a:gdLst>
                      <a:gd name="T0" fmla="*/ 3 w 30"/>
                      <a:gd name="T1" fmla="*/ 3 h 42"/>
                      <a:gd name="T2" fmla="*/ 0 w 30"/>
                      <a:gd name="T3" fmla="*/ 1 h 42"/>
                      <a:gd name="T4" fmla="*/ 25 w 30"/>
                      <a:gd name="T5" fmla="*/ 41 h 42"/>
                      <a:gd name="T6" fmla="*/ 29 w 30"/>
                      <a:gd name="T7" fmla="*/ 39 h 42"/>
                      <a:gd name="T8" fmla="*/ 4 w 30"/>
                      <a:gd name="T9" fmla="*/ 0 h 42"/>
                      <a:gd name="T10" fmla="*/ 1 w 30"/>
                      <a:gd name="T11" fmla="*/ 0 h 42"/>
                      <a:gd name="T12" fmla="*/ 4 w 30"/>
                      <a:gd name="T13" fmla="*/ 0 h 42"/>
                      <a:gd name="T14" fmla="*/ 3 w 30"/>
                      <a:gd name="T15" fmla="*/ 0 h 42"/>
                      <a:gd name="T16" fmla="*/ 1 w 30"/>
                      <a:gd name="T17" fmla="*/ 0 h 42"/>
                      <a:gd name="T18" fmla="*/ 0 w 30"/>
                      <a:gd name="T19" fmla="*/ 1 h 42"/>
                      <a:gd name="T20" fmla="*/ 0 w 30"/>
                      <a:gd name="T21" fmla="*/ 1 h 42"/>
                      <a:gd name="T22" fmla="*/ 3 w 30"/>
                      <a:gd name="T23" fmla="*/ 3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0" h="42">
                        <a:moveTo>
                          <a:pt x="3" y="3"/>
                        </a:moveTo>
                        <a:lnTo>
                          <a:pt x="0" y="1"/>
                        </a:lnTo>
                        <a:lnTo>
                          <a:pt x="25" y="41"/>
                        </a:lnTo>
                        <a:lnTo>
                          <a:pt x="29" y="39"/>
                        </a:lnTo>
                        <a:lnTo>
                          <a:pt x="4" y="0"/>
                        </a:lnTo>
                        <a:lnTo>
                          <a:pt x="1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3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49" name="Freeform 481">
                    <a:extLst>
                      <a:ext uri="{FF2B5EF4-FFF2-40B4-BE49-F238E27FC236}">
                        <a16:creationId xmlns:a16="http://schemas.microsoft.com/office/drawing/2014/main" id="{4DD858C6-43EB-49D6-257E-4DE8597648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94" y="2424"/>
                    <a:ext cx="143" cy="35"/>
                  </a:xfrm>
                  <a:custGeom>
                    <a:avLst/>
                    <a:gdLst>
                      <a:gd name="T0" fmla="*/ 2 w 143"/>
                      <a:gd name="T1" fmla="*/ 34 h 35"/>
                      <a:gd name="T2" fmla="*/ 10 w 143"/>
                      <a:gd name="T3" fmla="*/ 34 h 35"/>
                      <a:gd name="T4" fmla="*/ 20 w 143"/>
                      <a:gd name="T5" fmla="*/ 34 h 35"/>
                      <a:gd name="T6" fmla="*/ 29 w 143"/>
                      <a:gd name="T7" fmla="*/ 32 h 35"/>
                      <a:gd name="T8" fmla="*/ 38 w 143"/>
                      <a:gd name="T9" fmla="*/ 32 h 35"/>
                      <a:gd name="T10" fmla="*/ 47 w 143"/>
                      <a:gd name="T11" fmla="*/ 32 h 35"/>
                      <a:gd name="T12" fmla="*/ 56 w 143"/>
                      <a:gd name="T13" fmla="*/ 30 h 35"/>
                      <a:gd name="T14" fmla="*/ 65 w 143"/>
                      <a:gd name="T15" fmla="*/ 30 h 35"/>
                      <a:gd name="T16" fmla="*/ 74 w 143"/>
                      <a:gd name="T17" fmla="*/ 28 h 35"/>
                      <a:gd name="T18" fmla="*/ 83 w 143"/>
                      <a:gd name="T19" fmla="*/ 27 h 35"/>
                      <a:gd name="T20" fmla="*/ 92 w 143"/>
                      <a:gd name="T21" fmla="*/ 25 h 35"/>
                      <a:gd name="T22" fmla="*/ 101 w 143"/>
                      <a:gd name="T23" fmla="*/ 22 h 35"/>
                      <a:gd name="T24" fmla="*/ 110 w 143"/>
                      <a:gd name="T25" fmla="*/ 20 h 35"/>
                      <a:gd name="T26" fmla="*/ 118 w 143"/>
                      <a:gd name="T27" fmla="*/ 17 h 35"/>
                      <a:gd name="T28" fmla="*/ 127 w 143"/>
                      <a:gd name="T29" fmla="*/ 13 h 35"/>
                      <a:gd name="T30" fmla="*/ 134 w 143"/>
                      <a:gd name="T31" fmla="*/ 8 h 35"/>
                      <a:gd name="T32" fmla="*/ 142 w 143"/>
                      <a:gd name="T33" fmla="*/ 3 h 35"/>
                      <a:gd name="T34" fmla="*/ 136 w 143"/>
                      <a:gd name="T35" fmla="*/ 1 h 35"/>
                      <a:gd name="T36" fmla="*/ 128 w 143"/>
                      <a:gd name="T37" fmla="*/ 6 h 35"/>
                      <a:gd name="T38" fmla="*/ 121 w 143"/>
                      <a:gd name="T39" fmla="*/ 10 h 35"/>
                      <a:gd name="T40" fmla="*/ 113 w 143"/>
                      <a:gd name="T41" fmla="*/ 13 h 35"/>
                      <a:gd name="T42" fmla="*/ 104 w 143"/>
                      <a:gd name="T43" fmla="*/ 17 h 35"/>
                      <a:gd name="T44" fmla="*/ 97 w 143"/>
                      <a:gd name="T45" fmla="*/ 20 h 35"/>
                      <a:gd name="T46" fmla="*/ 88 w 143"/>
                      <a:gd name="T47" fmla="*/ 22 h 35"/>
                      <a:gd name="T48" fmla="*/ 79 w 143"/>
                      <a:gd name="T49" fmla="*/ 23 h 35"/>
                      <a:gd name="T50" fmla="*/ 70 w 143"/>
                      <a:gd name="T51" fmla="*/ 25 h 35"/>
                      <a:gd name="T52" fmla="*/ 61 w 143"/>
                      <a:gd name="T53" fmla="*/ 25 h 35"/>
                      <a:gd name="T54" fmla="*/ 52 w 143"/>
                      <a:gd name="T55" fmla="*/ 27 h 35"/>
                      <a:gd name="T56" fmla="*/ 43 w 143"/>
                      <a:gd name="T57" fmla="*/ 27 h 35"/>
                      <a:gd name="T58" fmla="*/ 34 w 143"/>
                      <a:gd name="T59" fmla="*/ 27 h 35"/>
                      <a:gd name="T60" fmla="*/ 25 w 143"/>
                      <a:gd name="T61" fmla="*/ 28 h 35"/>
                      <a:gd name="T62" fmla="*/ 14 w 143"/>
                      <a:gd name="T63" fmla="*/ 28 h 35"/>
                      <a:gd name="T64" fmla="*/ 7 w 143"/>
                      <a:gd name="T65" fmla="*/ 28 h 35"/>
                      <a:gd name="T66" fmla="*/ 2 w 143"/>
                      <a:gd name="T67" fmla="*/ 28 h 35"/>
                      <a:gd name="T68" fmla="*/ 1 w 143"/>
                      <a:gd name="T69" fmla="*/ 30 h 35"/>
                      <a:gd name="T70" fmla="*/ 1 w 143"/>
                      <a:gd name="T71" fmla="*/ 3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143" h="35">
                        <a:moveTo>
                          <a:pt x="2" y="34"/>
                        </a:moveTo>
                        <a:lnTo>
                          <a:pt x="2" y="34"/>
                        </a:lnTo>
                        <a:lnTo>
                          <a:pt x="7" y="34"/>
                        </a:lnTo>
                        <a:lnTo>
                          <a:pt x="10" y="34"/>
                        </a:lnTo>
                        <a:lnTo>
                          <a:pt x="14" y="34"/>
                        </a:lnTo>
                        <a:lnTo>
                          <a:pt x="20" y="34"/>
                        </a:lnTo>
                        <a:lnTo>
                          <a:pt x="25" y="34"/>
                        </a:lnTo>
                        <a:lnTo>
                          <a:pt x="29" y="32"/>
                        </a:lnTo>
                        <a:lnTo>
                          <a:pt x="34" y="32"/>
                        </a:lnTo>
                        <a:lnTo>
                          <a:pt x="38" y="32"/>
                        </a:lnTo>
                        <a:lnTo>
                          <a:pt x="43" y="32"/>
                        </a:lnTo>
                        <a:lnTo>
                          <a:pt x="47" y="32"/>
                        </a:lnTo>
                        <a:lnTo>
                          <a:pt x="52" y="32"/>
                        </a:lnTo>
                        <a:lnTo>
                          <a:pt x="56" y="30"/>
                        </a:lnTo>
                        <a:lnTo>
                          <a:pt x="61" y="30"/>
                        </a:lnTo>
                        <a:lnTo>
                          <a:pt x="65" y="30"/>
                        </a:lnTo>
                        <a:lnTo>
                          <a:pt x="70" y="28"/>
                        </a:lnTo>
                        <a:lnTo>
                          <a:pt x="74" y="28"/>
                        </a:lnTo>
                        <a:lnTo>
                          <a:pt x="79" y="27"/>
                        </a:lnTo>
                        <a:lnTo>
                          <a:pt x="83" y="27"/>
                        </a:lnTo>
                        <a:lnTo>
                          <a:pt x="88" y="25"/>
                        </a:lnTo>
                        <a:lnTo>
                          <a:pt x="92" y="25"/>
                        </a:lnTo>
                        <a:lnTo>
                          <a:pt x="97" y="23"/>
                        </a:lnTo>
                        <a:lnTo>
                          <a:pt x="101" y="22"/>
                        </a:lnTo>
                        <a:lnTo>
                          <a:pt x="106" y="22"/>
                        </a:lnTo>
                        <a:lnTo>
                          <a:pt x="110" y="20"/>
                        </a:lnTo>
                        <a:lnTo>
                          <a:pt x="115" y="18"/>
                        </a:lnTo>
                        <a:lnTo>
                          <a:pt x="118" y="17"/>
                        </a:lnTo>
                        <a:lnTo>
                          <a:pt x="122" y="15"/>
                        </a:lnTo>
                        <a:lnTo>
                          <a:pt x="127" y="13"/>
                        </a:lnTo>
                        <a:lnTo>
                          <a:pt x="130" y="10"/>
                        </a:lnTo>
                        <a:lnTo>
                          <a:pt x="134" y="8"/>
                        </a:lnTo>
                        <a:lnTo>
                          <a:pt x="139" y="6"/>
                        </a:lnTo>
                        <a:lnTo>
                          <a:pt x="142" y="3"/>
                        </a:lnTo>
                        <a:lnTo>
                          <a:pt x="140" y="0"/>
                        </a:lnTo>
                        <a:lnTo>
                          <a:pt x="136" y="1"/>
                        </a:lnTo>
                        <a:lnTo>
                          <a:pt x="133" y="5"/>
                        </a:lnTo>
                        <a:lnTo>
                          <a:pt x="128" y="6"/>
                        </a:lnTo>
                        <a:lnTo>
                          <a:pt x="125" y="8"/>
                        </a:lnTo>
                        <a:lnTo>
                          <a:pt x="121" y="10"/>
                        </a:lnTo>
                        <a:lnTo>
                          <a:pt x="118" y="11"/>
                        </a:lnTo>
                        <a:lnTo>
                          <a:pt x="113" y="13"/>
                        </a:lnTo>
                        <a:lnTo>
                          <a:pt x="109" y="15"/>
                        </a:lnTo>
                        <a:lnTo>
                          <a:pt x="104" y="17"/>
                        </a:lnTo>
                        <a:lnTo>
                          <a:pt x="100" y="18"/>
                        </a:lnTo>
                        <a:lnTo>
                          <a:pt x="97" y="20"/>
                        </a:lnTo>
                        <a:lnTo>
                          <a:pt x="92" y="20"/>
                        </a:lnTo>
                        <a:lnTo>
                          <a:pt x="88" y="22"/>
                        </a:lnTo>
                        <a:lnTo>
                          <a:pt x="83" y="22"/>
                        </a:lnTo>
                        <a:lnTo>
                          <a:pt x="79" y="23"/>
                        </a:lnTo>
                        <a:lnTo>
                          <a:pt x="74" y="23"/>
                        </a:lnTo>
                        <a:lnTo>
                          <a:pt x="70" y="25"/>
                        </a:lnTo>
                        <a:lnTo>
                          <a:pt x="65" y="25"/>
                        </a:lnTo>
                        <a:lnTo>
                          <a:pt x="61" y="25"/>
                        </a:lnTo>
                        <a:lnTo>
                          <a:pt x="56" y="27"/>
                        </a:lnTo>
                        <a:lnTo>
                          <a:pt x="52" y="27"/>
                        </a:lnTo>
                        <a:lnTo>
                          <a:pt x="47" y="27"/>
                        </a:lnTo>
                        <a:lnTo>
                          <a:pt x="43" y="27"/>
                        </a:lnTo>
                        <a:lnTo>
                          <a:pt x="38" y="27"/>
                        </a:lnTo>
                        <a:lnTo>
                          <a:pt x="34" y="27"/>
                        </a:lnTo>
                        <a:lnTo>
                          <a:pt x="29" y="28"/>
                        </a:lnTo>
                        <a:lnTo>
                          <a:pt x="25" y="28"/>
                        </a:lnTo>
                        <a:lnTo>
                          <a:pt x="20" y="28"/>
                        </a:lnTo>
                        <a:lnTo>
                          <a:pt x="14" y="28"/>
                        </a:lnTo>
                        <a:lnTo>
                          <a:pt x="10" y="28"/>
                        </a:lnTo>
                        <a:lnTo>
                          <a:pt x="7" y="28"/>
                        </a:lnTo>
                        <a:lnTo>
                          <a:pt x="2" y="28"/>
                        </a:lnTo>
                        <a:lnTo>
                          <a:pt x="2" y="28"/>
                        </a:lnTo>
                        <a:lnTo>
                          <a:pt x="2" y="28"/>
                        </a:lnTo>
                        <a:lnTo>
                          <a:pt x="1" y="30"/>
                        </a:lnTo>
                        <a:lnTo>
                          <a:pt x="0" y="32"/>
                        </a:lnTo>
                        <a:lnTo>
                          <a:pt x="1" y="34"/>
                        </a:lnTo>
                        <a:lnTo>
                          <a:pt x="2" y="34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50" name="Freeform 482">
                    <a:extLst>
                      <a:ext uri="{FF2B5EF4-FFF2-40B4-BE49-F238E27FC236}">
                        <a16:creationId xmlns:a16="http://schemas.microsoft.com/office/drawing/2014/main" id="{BE599D9A-255A-5056-DB77-69D163D914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50" y="2417"/>
                    <a:ext cx="147" cy="35"/>
                  </a:xfrm>
                  <a:custGeom>
                    <a:avLst/>
                    <a:gdLst>
                      <a:gd name="T0" fmla="*/ 0 w 147"/>
                      <a:gd name="T1" fmla="*/ 0 h 35"/>
                      <a:gd name="T2" fmla="*/ 0 w 147"/>
                      <a:gd name="T3" fmla="*/ 6 h 35"/>
                      <a:gd name="T4" fmla="*/ 1 w 147"/>
                      <a:gd name="T5" fmla="*/ 11 h 35"/>
                      <a:gd name="T6" fmla="*/ 4 w 147"/>
                      <a:gd name="T7" fmla="*/ 15 h 35"/>
                      <a:gd name="T8" fmla="*/ 10 w 147"/>
                      <a:gd name="T9" fmla="*/ 18 h 35"/>
                      <a:gd name="T10" fmla="*/ 18 w 147"/>
                      <a:gd name="T11" fmla="*/ 22 h 35"/>
                      <a:gd name="T12" fmla="*/ 27 w 147"/>
                      <a:gd name="T13" fmla="*/ 23 h 35"/>
                      <a:gd name="T14" fmla="*/ 37 w 147"/>
                      <a:gd name="T15" fmla="*/ 25 h 35"/>
                      <a:gd name="T16" fmla="*/ 49 w 147"/>
                      <a:gd name="T17" fmla="*/ 28 h 35"/>
                      <a:gd name="T18" fmla="*/ 60 w 147"/>
                      <a:gd name="T19" fmla="*/ 28 h 35"/>
                      <a:gd name="T20" fmla="*/ 73 w 147"/>
                      <a:gd name="T21" fmla="*/ 30 h 35"/>
                      <a:gd name="T22" fmla="*/ 87 w 147"/>
                      <a:gd name="T23" fmla="*/ 32 h 35"/>
                      <a:gd name="T24" fmla="*/ 99 w 147"/>
                      <a:gd name="T25" fmla="*/ 32 h 35"/>
                      <a:gd name="T26" fmla="*/ 111 w 147"/>
                      <a:gd name="T27" fmla="*/ 34 h 35"/>
                      <a:gd name="T28" fmla="*/ 123 w 147"/>
                      <a:gd name="T29" fmla="*/ 34 h 35"/>
                      <a:gd name="T30" fmla="*/ 135 w 147"/>
                      <a:gd name="T31" fmla="*/ 34 h 35"/>
                      <a:gd name="T32" fmla="*/ 146 w 147"/>
                      <a:gd name="T33" fmla="*/ 34 h 35"/>
                      <a:gd name="T34" fmla="*/ 139 w 147"/>
                      <a:gd name="T35" fmla="*/ 28 h 35"/>
                      <a:gd name="T36" fmla="*/ 129 w 147"/>
                      <a:gd name="T37" fmla="*/ 28 h 35"/>
                      <a:gd name="T38" fmla="*/ 117 w 147"/>
                      <a:gd name="T39" fmla="*/ 28 h 35"/>
                      <a:gd name="T40" fmla="*/ 105 w 147"/>
                      <a:gd name="T41" fmla="*/ 28 h 35"/>
                      <a:gd name="T42" fmla="*/ 93 w 147"/>
                      <a:gd name="T43" fmla="*/ 28 h 35"/>
                      <a:gd name="T44" fmla="*/ 79 w 147"/>
                      <a:gd name="T45" fmla="*/ 27 h 35"/>
                      <a:gd name="T46" fmla="*/ 67 w 147"/>
                      <a:gd name="T47" fmla="*/ 25 h 35"/>
                      <a:gd name="T48" fmla="*/ 55 w 147"/>
                      <a:gd name="T49" fmla="*/ 23 h 35"/>
                      <a:gd name="T50" fmla="*/ 43 w 147"/>
                      <a:gd name="T51" fmla="*/ 22 h 35"/>
                      <a:gd name="T52" fmla="*/ 33 w 147"/>
                      <a:gd name="T53" fmla="*/ 22 h 35"/>
                      <a:gd name="T54" fmla="*/ 24 w 147"/>
                      <a:gd name="T55" fmla="*/ 18 h 35"/>
                      <a:gd name="T56" fmla="*/ 15 w 147"/>
                      <a:gd name="T57" fmla="*/ 17 h 35"/>
                      <a:gd name="T58" fmla="*/ 9 w 147"/>
                      <a:gd name="T59" fmla="*/ 13 h 35"/>
                      <a:gd name="T60" fmla="*/ 4 w 147"/>
                      <a:gd name="T61" fmla="*/ 10 h 35"/>
                      <a:gd name="T62" fmla="*/ 3 w 147"/>
                      <a:gd name="T63" fmla="*/ 6 h 35"/>
                      <a:gd name="T64" fmla="*/ 3 w 147"/>
                      <a:gd name="T65" fmla="*/ 5 h 35"/>
                      <a:gd name="T66" fmla="*/ 0 w 147"/>
                      <a:gd name="T67" fmla="*/ 0 h 35"/>
                      <a:gd name="T68" fmla="*/ 3 w 147"/>
                      <a:gd name="T69" fmla="*/ 1 h 35"/>
                      <a:gd name="T70" fmla="*/ 1 w 147"/>
                      <a:gd name="T71" fmla="*/ 0 h 35"/>
                      <a:gd name="T72" fmla="*/ 3 w 147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47" h="35">
                        <a:moveTo>
                          <a:pt x="3" y="3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6"/>
                        </a:lnTo>
                        <a:lnTo>
                          <a:pt x="0" y="8"/>
                        </a:lnTo>
                        <a:lnTo>
                          <a:pt x="1" y="11"/>
                        </a:lnTo>
                        <a:lnTo>
                          <a:pt x="3" y="13"/>
                        </a:lnTo>
                        <a:lnTo>
                          <a:pt x="4" y="15"/>
                        </a:lnTo>
                        <a:lnTo>
                          <a:pt x="7" y="17"/>
                        </a:lnTo>
                        <a:lnTo>
                          <a:pt x="10" y="18"/>
                        </a:lnTo>
                        <a:lnTo>
                          <a:pt x="15" y="20"/>
                        </a:lnTo>
                        <a:lnTo>
                          <a:pt x="18" y="22"/>
                        </a:lnTo>
                        <a:lnTo>
                          <a:pt x="22" y="22"/>
                        </a:lnTo>
                        <a:lnTo>
                          <a:pt x="27" y="23"/>
                        </a:lnTo>
                        <a:lnTo>
                          <a:pt x="33" y="25"/>
                        </a:lnTo>
                        <a:lnTo>
                          <a:pt x="37" y="25"/>
                        </a:lnTo>
                        <a:lnTo>
                          <a:pt x="43" y="27"/>
                        </a:lnTo>
                        <a:lnTo>
                          <a:pt x="49" y="28"/>
                        </a:lnTo>
                        <a:lnTo>
                          <a:pt x="55" y="28"/>
                        </a:lnTo>
                        <a:lnTo>
                          <a:pt x="60" y="28"/>
                        </a:lnTo>
                        <a:lnTo>
                          <a:pt x="67" y="30"/>
                        </a:lnTo>
                        <a:lnTo>
                          <a:pt x="73" y="30"/>
                        </a:lnTo>
                        <a:lnTo>
                          <a:pt x="79" y="30"/>
                        </a:lnTo>
                        <a:lnTo>
                          <a:pt x="87" y="32"/>
                        </a:lnTo>
                        <a:lnTo>
                          <a:pt x="93" y="32"/>
                        </a:lnTo>
                        <a:lnTo>
                          <a:pt x="99" y="32"/>
                        </a:lnTo>
                        <a:lnTo>
                          <a:pt x="105" y="32"/>
                        </a:lnTo>
                        <a:lnTo>
                          <a:pt x="111" y="34"/>
                        </a:lnTo>
                        <a:lnTo>
                          <a:pt x="117" y="34"/>
                        </a:lnTo>
                        <a:lnTo>
                          <a:pt x="123" y="34"/>
                        </a:lnTo>
                        <a:lnTo>
                          <a:pt x="129" y="34"/>
                        </a:lnTo>
                        <a:lnTo>
                          <a:pt x="135" y="34"/>
                        </a:lnTo>
                        <a:lnTo>
                          <a:pt x="139" y="34"/>
                        </a:lnTo>
                        <a:lnTo>
                          <a:pt x="146" y="34"/>
                        </a:lnTo>
                        <a:lnTo>
                          <a:pt x="146" y="28"/>
                        </a:lnTo>
                        <a:lnTo>
                          <a:pt x="139" y="28"/>
                        </a:lnTo>
                        <a:lnTo>
                          <a:pt x="135" y="28"/>
                        </a:lnTo>
                        <a:lnTo>
                          <a:pt x="129" y="28"/>
                        </a:lnTo>
                        <a:lnTo>
                          <a:pt x="123" y="28"/>
                        </a:lnTo>
                        <a:lnTo>
                          <a:pt x="117" y="28"/>
                        </a:lnTo>
                        <a:lnTo>
                          <a:pt x="111" y="28"/>
                        </a:lnTo>
                        <a:lnTo>
                          <a:pt x="105" y="28"/>
                        </a:lnTo>
                        <a:lnTo>
                          <a:pt x="99" y="28"/>
                        </a:lnTo>
                        <a:lnTo>
                          <a:pt x="93" y="28"/>
                        </a:lnTo>
                        <a:lnTo>
                          <a:pt x="87" y="27"/>
                        </a:lnTo>
                        <a:lnTo>
                          <a:pt x="79" y="27"/>
                        </a:lnTo>
                        <a:lnTo>
                          <a:pt x="73" y="27"/>
                        </a:lnTo>
                        <a:lnTo>
                          <a:pt x="67" y="25"/>
                        </a:lnTo>
                        <a:lnTo>
                          <a:pt x="61" y="25"/>
                        </a:lnTo>
                        <a:lnTo>
                          <a:pt x="55" y="23"/>
                        </a:lnTo>
                        <a:lnTo>
                          <a:pt x="49" y="23"/>
                        </a:lnTo>
                        <a:lnTo>
                          <a:pt x="43" y="22"/>
                        </a:lnTo>
                        <a:lnTo>
                          <a:pt x="37" y="22"/>
                        </a:lnTo>
                        <a:lnTo>
                          <a:pt x="33" y="22"/>
                        </a:lnTo>
                        <a:lnTo>
                          <a:pt x="28" y="20"/>
                        </a:lnTo>
                        <a:lnTo>
                          <a:pt x="24" y="18"/>
                        </a:lnTo>
                        <a:lnTo>
                          <a:pt x="19" y="17"/>
                        </a:lnTo>
                        <a:lnTo>
                          <a:pt x="15" y="17"/>
                        </a:lnTo>
                        <a:lnTo>
                          <a:pt x="12" y="15"/>
                        </a:lnTo>
                        <a:lnTo>
                          <a:pt x="9" y="13"/>
                        </a:lnTo>
                        <a:lnTo>
                          <a:pt x="7" y="11"/>
                        </a:lnTo>
                        <a:lnTo>
                          <a:pt x="4" y="10"/>
                        </a:lnTo>
                        <a:lnTo>
                          <a:pt x="3" y="8"/>
                        </a:lnTo>
                        <a:lnTo>
                          <a:pt x="3" y="6"/>
                        </a:lnTo>
                        <a:lnTo>
                          <a:pt x="3" y="6"/>
                        </a:lnTo>
                        <a:lnTo>
                          <a:pt x="3" y="5"/>
                        </a:lnTo>
                        <a:lnTo>
                          <a:pt x="3" y="3"/>
                        </a:lnTo>
                        <a:lnTo>
                          <a:pt x="0" y="0"/>
                        </a:lnTo>
                        <a:lnTo>
                          <a:pt x="3" y="3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3" y="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51" name="Freeform 483">
                    <a:extLst>
                      <a:ext uri="{FF2B5EF4-FFF2-40B4-BE49-F238E27FC236}">
                        <a16:creationId xmlns:a16="http://schemas.microsoft.com/office/drawing/2014/main" id="{ED07983B-ACA9-CB44-DD8D-C6EDFC99F4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50" y="2419"/>
                    <a:ext cx="78" cy="33"/>
                  </a:xfrm>
                  <a:custGeom>
                    <a:avLst/>
                    <a:gdLst>
                      <a:gd name="T0" fmla="*/ 1 w 78"/>
                      <a:gd name="T1" fmla="*/ 0 h 33"/>
                      <a:gd name="T2" fmla="*/ 0 w 78"/>
                      <a:gd name="T3" fmla="*/ 5 h 33"/>
                      <a:gd name="T4" fmla="*/ 0 w 78"/>
                      <a:gd name="T5" fmla="*/ 8 h 33"/>
                      <a:gd name="T6" fmla="*/ 1 w 78"/>
                      <a:gd name="T7" fmla="*/ 11 h 33"/>
                      <a:gd name="T8" fmla="*/ 4 w 78"/>
                      <a:gd name="T9" fmla="*/ 15 h 33"/>
                      <a:gd name="T10" fmla="*/ 9 w 78"/>
                      <a:gd name="T11" fmla="*/ 18 h 33"/>
                      <a:gd name="T12" fmla="*/ 13 w 78"/>
                      <a:gd name="T13" fmla="*/ 20 h 33"/>
                      <a:gd name="T14" fmla="*/ 19 w 78"/>
                      <a:gd name="T15" fmla="*/ 21 h 33"/>
                      <a:gd name="T16" fmla="*/ 25 w 78"/>
                      <a:gd name="T17" fmla="*/ 23 h 33"/>
                      <a:gd name="T18" fmla="*/ 31 w 78"/>
                      <a:gd name="T19" fmla="*/ 25 h 33"/>
                      <a:gd name="T20" fmla="*/ 39 w 78"/>
                      <a:gd name="T21" fmla="*/ 26 h 33"/>
                      <a:gd name="T22" fmla="*/ 46 w 78"/>
                      <a:gd name="T23" fmla="*/ 28 h 33"/>
                      <a:gd name="T24" fmla="*/ 52 w 78"/>
                      <a:gd name="T25" fmla="*/ 28 h 33"/>
                      <a:gd name="T26" fmla="*/ 60 w 78"/>
                      <a:gd name="T27" fmla="*/ 30 h 33"/>
                      <a:gd name="T28" fmla="*/ 66 w 78"/>
                      <a:gd name="T29" fmla="*/ 30 h 33"/>
                      <a:gd name="T30" fmla="*/ 72 w 78"/>
                      <a:gd name="T31" fmla="*/ 32 h 33"/>
                      <a:gd name="T32" fmla="*/ 77 w 78"/>
                      <a:gd name="T33" fmla="*/ 32 h 33"/>
                      <a:gd name="T34" fmla="*/ 72 w 78"/>
                      <a:gd name="T35" fmla="*/ 32 h 33"/>
                      <a:gd name="T36" fmla="*/ 67 w 78"/>
                      <a:gd name="T37" fmla="*/ 30 h 33"/>
                      <a:gd name="T38" fmla="*/ 63 w 78"/>
                      <a:gd name="T39" fmla="*/ 28 h 33"/>
                      <a:gd name="T40" fmla="*/ 57 w 78"/>
                      <a:gd name="T41" fmla="*/ 26 h 33"/>
                      <a:gd name="T42" fmla="*/ 52 w 78"/>
                      <a:gd name="T43" fmla="*/ 25 h 33"/>
                      <a:gd name="T44" fmla="*/ 48 w 78"/>
                      <a:gd name="T45" fmla="*/ 23 h 33"/>
                      <a:gd name="T46" fmla="*/ 43 w 78"/>
                      <a:gd name="T47" fmla="*/ 21 h 33"/>
                      <a:gd name="T48" fmla="*/ 39 w 78"/>
                      <a:gd name="T49" fmla="*/ 20 h 33"/>
                      <a:gd name="T50" fmla="*/ 34 w 78"/>
                      <a:gd name="T51" fmla="*/ 18 h 33"/>
                      <a:gd name="T52" fmla="*/ 28 w 78"/>
                      <a:gd name="T53" fmla="*/ 15 h 33"/>
                      <a:gd name="T54" fmla="*/ 24 w 78"/>
                      <a:gd name="T55" fmla="*/ 13 h 33"/>
                      <a:gd name="T56" fmla="*/ 19 w 78"/>
                      <a:gd name="T57" fmla="*/ 11 h 33"/>
                      <a:gd name="T58" fmla="*/ 15 w 78"/>
                      <a:gd name="T59" fmla="*/ 8 h 33"/>
                      <a:gd name="T60" fmla="*/ 10 w 78"/>
                      <a:gd name="T61" fmla="*/ 6 h 33"/>
                      <a:gd name="T62" fmla="*/ 6 w 78"/>
                      <a:gd name="T63" fmla="*/ 3 h 33"/>
                      <a:gd name="T64" fmla="*/ 1 w 78"/>
                      <a:gd name="T65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78" h="33">
                        <a:moveTo>
                          <a:pt x="1" y="0"/>
                        </a:moveTo>
                        <a:lnTo>
                          <a:pt x="0" y="5"/>
                        </a:lnTo>
                        <a:lnTo>
                          <a:pt x="0" y="8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9" y="18"/>
                        </a:lnTo>
                        <a:lnTo>
                          <a:pt x="13" y="20"/>
                        </a:lnTo>
                        <a:lnTo>
                          <a:pt x="19" y="21"/>
                        </a:lnTo>
                        <a:lnTo>
                          <a:pt x="25" y="23"/>
                        </a:lnTo>
                        <a:lnTo>
                          <a:pt x="31" y="25"/>
                        </a:lnTo>
                        <a:lnTo>
                          <a:pt x="39" y="26"/>
                        </a:lnTo>
                        <a:lnTo>
                          <a:pt x="46" y="28"/>
                        </a:lnTo>
                        <a:lnTo>
                          <a:pt x="52" y="28"/>
                        </a:lnTo>
                        <a:lnTo>
                          <a:pt x="60" y="30"/>
                        </a:lnTo>
                        <a:lnTo>
                          <a:pt x="66" y="30"/>
                        </a:lnTo>
                        <a:lnTo>
                          <a:pt x="72" y="32"/>
                        </a:lnTo>
                        <a:lnTo>
                          <a:pt x="77" y="32"/>
                        </a:lnTo>
                        <a:lnTo>
                          <a:pt x="72" y="32"/>
                        </a:lnTo>
                        <a:lnTo>
                          <a:pt x="67" y="30"/>
                        </a:lnTo>
                        <a:lnTo>
                          <a:pt x="63" y="28"/>
                        </a:lnTo>
                        <a:lnTo>
                          <a:pt x="57" y="26"/>
                        </a:lnTo>
                        <a:lnTo>
                          <a:pt x="52" y="25"/>
                        </a:lnTo>
                        <a:lnTo>
                          <a:pt x="48" y="23"/>
                        </a:lnTo>
                        <a:lnTo>
                          <a:pt x="43" y="21"/>
                        </a:lnTo>
                        <a:lnTo>
                          <a:pt x="39" y="20"/>
                        </a:lnTo>
                        <a:lnTo>
                          <a:pt x="34" y="18"/>
                        </a:lnTo>
                        <a:lnTo>
                          <a:pt x="28" y="15"/>
                        </a:lnTo>
                        <a:lnTo>
                          <a:pt x="24" y="13"/>
                        </a:lnTo>
                        <a:lnTo>
                          <a:pt x="19" y="11"/>
                        </a:lnTo>
                        <a:lnTo>
                          <a:pt x="15" y="8"/>
                        </a:lnTo>
                        <a:lnTo>
                          <a:pt x="10" y="6"/>
                        </a:lnTo>
                        <a:lnTo>
                          <a:pt x="6" y="3"/>
                        </a:lnTo>
                        <a:lnTo>
                          <a:pt x="1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52" name="Freeform 484">
                    <a:extLst>
                      <a:ext uri="{FF2B5EF4-FFF2-40B4-BE49-F238E27FC236}">
                        <a16:creationId xmlns:a16="http://schemas.microsoft.com/office/drawing/2014/main" id="{6C915732-F2E5-92F8-795C-EE39E71634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50" y="2419"/>
                    <a:ext cx="78" cy="33"/>
                  </a:xfrm>
                  <a:custGeom>
                    <a:avLst/>
                    <a:gdLst>
                      <a:gd name="T0" fmla="*/ 1 w 78"/>
                      <a:gd name="T1" fmla="*/ 0 h 33"/>
                      <a:gd name="T2" fmla="*/ 1 w 78"/>
                      <a:gd name="T3" fmla="*/ 0 h 33"/>
                      <a:gd name="T4" fmla="*/ 0 w 78"/>
                      <a:gd name="T5" fmla="*/ 5 h 33"/>
                      <a:gd name="T6" fmla="*/ 0 w 78"/>
                      <a:gd name="T7" fmla="*/ 8 h 33"/>
                      <a:gd name="T8" fmla="*/ 1 w 78"/>
                      <a:gd name="T9" fmla="*/ 11 h 33"/>
                      <a:gd name="T10" fmla="*/ 4 w 78"/>
                      <a:gd name="T11" fmla="*/ 15 h 33"/>
                      <a:gd name="T12" fmla="*/ 9 w 78"/>
                      <a:gd name="T13" fmla="*/ 18 h 33"/>
                      <a:gd name="T14" fmla="*/ 13 w 78"/>
                      <a:gd name="T15" fmla="*/ 20 h 33"/>
                      <a:gd name="T16" fmla="*/ 19 w 78"/>
                      <a:gd name="T17" fmla="*/ 21 h 33"/>
                      <a:gd name="T18" fmla="*/ 25 w 78"/>
                      <a:gd name="T19" fmla="*/ 23 h 33"/>
                      <a:gd name="T20" fmla="*/ 31 w 78"/>
                      <a:gd name="T21" fmla="*/ 25 h 33"/>
                      <a:gd name="T22" fmla="*/ 39 w 78"/>
                      <a:gd name="T23" fmla="*/ 26 h 33"/>
                      <a:gd name="T24" fmla="*/ 46 w 78"/>
                      <a:gd name="T25" fmla="*/ 28 h 33"/>
                      <a:gd name="T26" fmla="*/ 52 w 78"/>
                      <a:gd name="T27" fmla="*/ 28 h 33"/>
                      <a:gd name="T28" fmla="*/ 60 w 78"/>
                      <a:gd name="T29" fmla="*/ 30 h 33"/>
                      <a:gd name="T30" fmla="*/ 66 w 78"/>
                      <a:gd name="T31" fmla="*/ 30 h 33"/>
                      <a:gd name="T32" fmla="*/ 72 w 78"/>
                      <a:gd name="T33" fmla="*/ 32 h 33"/>
                      <a:gd name="T34" fmla="*/ 77 w 78"/>
                      <a:gd name="T35" fmla="*/ 32 h 33"/>
                      <a:gd name="T36" fmla="*/ 77 w 78"/>
                      <a:gd name="T37" fmla="*/ 32 h 33"/>
                      <a:gd name="T38" fmla="*/ 72 w 78"/>
                      <a:gd name="T39" fmla="*/ 32 h 33"/>
                      <a:gd name="T40" fmla="*/ 67 w 78"/>
                      <a:gd name="T41" fmla="*/ 30 h 33"/>
                      <a:gd name="T42" fmla="*/ 63 w 78"/>
                      <a:gd name="T43" fmla="*/ 28 h 33"/>
                      <a:gd name="T44" fmla="*/ 57 w 78"/>
                      <a:gd name="T45" fmla="*/ 26 h 33"/>
                      <a:gd name="T46" fmla="*/ 52 w 78"/>
                      <a:gd name="T47" fmla="*/ 25 h 33"/>
                      <a:gd name="T48" fmla="*/ 48 w 78"/>
                      <a:gd name="T49" fmla="*/ 23 h 33"/>
                      <a:gd name="T50" fmla="*/ 43 w 78"/>
                      <a:gd name="T51" fmla="*/ 21 h 33"/>
                      <a:gd name="T52" fmla="*/ 39 w 78"/>
                      <a:gd name="T53" fmla="*/ 20 h 33"/>
                      <a:gd name="T54" fmla="*/ 34 w 78"/>
                      <a:gd name="T55" fmla="*/ 18 h 33"/>
                      <a:gd name="T56" fmla="*/ 28 w 78"/>
                      <a:gd name="T57" fmla="*/ 15 h 33"/>
                      <a:gd name="T58" fmla="*/ 24 w 78"/>
                      <a:gd name="T59" fmla="*/ 13 h 33"/>
                      <a:gd name="T60" fmla="*/ 19 w 78"/>
                      <a:gd name="T61" fmla="*/ 11 h 33"/>
                      <a:gd name="T62" fmla="*/ 15 w 78"/>
                      <a:gd name="T63" fmla="*/ 8 h 33"/>
                      <a:gd name="T64" fmla="*/ 10 w 78"/>
                      <a:gd name="T65" fmla="*/ 6 h 33"/>
                      <a:gd name="T66" fmla="*/ 6 w 78"/>
                      <a:gd name="T67" fmla="*/ 3 h 33"/>
                      <a:gd name="T68" fmla="*/ 1 w 78"/>
                      <a:gd name="T6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78" h="33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5"/>
                        </a:lnTo>
                        <a:lnTo>
                          <a:pt x="0" y="8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9" y="18"/>
                        </a:lnTo>
                        <a:lnTo>
                          <a:pt x="13" y="20"/>
                        </a:lnTo>
                        <a:lnTo>
                          <a:pt x="19" y="21"/>
                        </a:lnTo>
                        <a:lnTo>
                          <a:pt x="25" y="23"/>
                        </a:lnTo>
                        <a:lnTo>
                          <a:pt x="31" y="25"/>
                        </a:lnTo>
                        <a:lnTo>
                          <a:pt x="39" y="26"/>
                        </a:lnTo>
                        <a:lnTo>
                          <a:pt x="46" y="28"/>
                        </a:lnTo>
                        <a:lnTo>
                          <a:pt x="52" y="28"/>
                        </a:lnTo>
                        <a:lnTo>
                          <a:pt x="60" y="30"/>
                        </a:lnTo>
                        <a:lnTo>
                          <a:pt x="66" y="30"/>
                        </a:lnTo>
                        <a:lnTo>
                          <a:pt x="72" y="32"/>
                        </a:lnTo>
                        <a:lnTo>
                          <a:pt x="77" y="32"/>
                        </a:lnTo>
                        <a:lnTo>
                          <a:pt x="77" y="32"/>
                        </a:lnTo>
                        <a:lnTo>
                          <a:pt x="72" y="32"/>
                        </a:lnTo>
                        <a:lnTo>
                          <a:pt x="67" y="30"/>
                        </a:lnTo>
                        <a:lnTo>
                          <a:pt x="63" y="28"/>
                        </a:lnTo>
                        <a:lnTo>
                          <a:pt x="57" y="26"/>
                        </a:lnTo>
                        <a:lnTo>
                          <a:pt x="52" y="25"/>
                        </a:lnTo>
                        <a:lnTo>
                          <a:pt x="48" y="23"/>
                        </a:lnTo>
                        <a:lnTo>
                          <a:pt x="43" y="21"/>
                        </a:lnTo>
                        <a:lnTo>
                          <a:pt x="39" y="20"/>
                        </a:lnTo>
                        <a:lnTo>
                          <a:pt x="34" y="18"/>
                        </a:lnTo>
                        <a:lnTo>
                          <a:pt x="28" y="15"/>
                        </a:lnTo>
                        <a:lnTo>
                          <a:pt x="24" y="13"/>
                        </a:lnTo>
                        <a:lnTo>
                          <a:pt x="19" y="11"/>
                        </a:lnTo>
                        <a:lnTo>
                          <a:pt x="15" y="8"/>
                        </a:lnTo>
                        <a:lnTo>
                          <a:pt x="10" y="6"/>
                        </a:lnTo>
                        <a:lnTo>
                          <a:pt x="6" y="3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</p:grpSp>
            <p:sp>
              <p:nvSpPr>
                <p:cNvPr id="7654" name="Freeform 486">
                  <a:extLst>
                    <a:ext uri="{FF2B5EF4-FFF2-40B4-BE49-F238E27FC236}">
                      <a16:creationId xmlns:a16="http://schemas.microsoft.com/office/drawing/2014/main" id="{7841122C-E594-9AA9-DE4B-1772C5A995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5" y="1824"/>
                  <a:ext cx="322" cy="367"/>
                </a:xfrm>
                <a:custGeom>
                  <a:avLst/>
                  <a:gdLst>
                    <a:gd name="T0" fmla="*/ 321 w 322"/>
                    <a:gd name="T1" fmla="*/ 178 h 367"/>
                    <a:gd name="T2" fmla="*/ 289 w 322"/>
                    <a:gd name="T3" fmla="*/ 245 h 367"/>
                    <a:gd name="T4" fmla="*/ 258 w 322"/>
                    <a:gd name="T5" fmla="*/ 342 h 367"/>
                    <a:gd name="T6" fmla="*/ 251 w 322"/>
                    <a:gd name="T7" fmla="*/ 355 h 367"/>
                    <a:gd name="T8" fmla="*/ 242 w 322"/>
                    <a:gd name="T9" fmla="*/ 361 h 367"/>
                    <a:gd name="T10" fmla="*/ 227 w 322"/>
                    <a:gd name="T11" fmla="*/ 364 h 367"/>
                    <a:gd name="T12" fmla="*/ 211 w 322"/>
                    <a:gd name="T13" fmla="*/ 366 h 367"/>
                    <a:gd name="T14" fmla="*/ 196 w 322"/>
                    <a:gd name="T15" fmla="*/ 364 h 367"/>
                    <a:gd name="T16" fmla="*/ 187 w 322"/>
                    <a:gd name="T17" fmla="*/ 361 h 367"/>
                    <a:gd name="T18" fmla="*/ 180 w 322"/>
                    <a:gd name="T19" fmla="*/ 356 h 367"/>
                    <a:gd name="T20" fmla="*/ 175 w 322"/>
                    <a:gd name="T21" fmla="*/ 343 h 367"/>
                    <a:gd name="T22" fmla="*/ 152 w 322"/>
                    <a:gd name="T23" fmla="*/ 296 h 367"/>
                    <a:gd name="T24" fmla="*/ 112 w 322"/>
                    <a:gd name="T25" fmla="*/ 182 h 367"/>
                    <a:gd name="T26" fmla="*/ 104 w 322"/>
                    <a:gd name="T27" fmla="*/ 157 h 367"/>
                    <a:gd name="T28" fmla="*/ 72 w 322"/>
                    <a:gd name="T29" fmla="*/ 55 h 367"/>
                    <a:gd name="T30" fmla="*/ 53 w 322"/>
                    <a:gd name="T31" fmla="*/ 21 h 367"/>
                    <a:gd name="T32" fmla="*/ 50 w 322"/>
                    <a:gd name="T33" fmla="*/ 14 h 367"/>
                    <a:gd name="T34" fmla="*/ 46 w 322"/>
                    <a:gd name="T35" fmla="*/ 11 h 367"/>
                    <a:gd name="T36" fmla="*/ 31 w 322"/>
                    <a:gd name="T37" fmla="*/ 4 h 367"/>
                    <a:gd name="T38" fmla="*/ 22 w 322"/>
                    <a:gd name="T39" fmla="*/ 1 h 367"/>
                    <a:gd name="T40" fmla="*/ 10 w 322"/>
                    <a:gd name="T41" fmla="*/ 0 h 367"/>
                    <a:gd name="T42" fmla="*/ 0 w 322"/>
                    <a:gd name="T43" fmla="*/ 0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322" h="367">
                      <a:moveTo>
                        <a:pt x="321" y="178"/>
                      </a:moveTo>
                      <a:lnTo>
                        <a:pt x="289" y="245"/>
                      </a:lnTo>
                      <a:lnTo>
                        <a:pt x="258" y="342"/>
                      </a:lnTo>
                      <a:lnTo>
                        <a:pt x="251" y="355"/>
                      </a:lnTo>
                      <a:lnTo>
                        <a:pt x="242" y="361"/>
                      </a:lnTo>
                      <a:lnTo>
                        <a:pt x="227" y="364"/>
                      </a:lnTo>
                      <a:lnTo>
                        <a:pt x="211" y="366"/>
                      </a:lnTo>
                      <a:lnTo>
                        <a:pt x="196" y="364"/>
                      </a:lnTo>
                      <a:lnTo>
                        <a:pt x="187" y="361"/>
                      </a:lnTo>
                      <a:lnTo>
                        <a:pt x="180" y="356"/>
                      </a:lnTo>
                      <a:lnTo>
                        <a:pt x="175" y="343"/>
                      </a:lnTo>
                      <a:lnTo>
                        <a:pt x="152" y="296"/>
                      </a:lnTo>
                      <a:lnTo>
                        <a:pt x="112" y="182"/>
                      </a:lnTo>
                      <a:lnTo>
                        <a:pt x="104" y="157"/>
                      </a:lnTo>
                      <a:lnTo>
                        <a:pt x="72" y="55"/>
                      </a:lnTo>
                      <a:lnTo>
                        <a:pt x="53" y="21"/>
                      </a:lnTo>
                      <a:lnTo>
                        <a:pt x="50" y="14"/>
                      </a:lnTo>
                      <a:lnTo>
                        <a:pt x="46" y="11"/>
                      </a:lnTo>
                      <a:lnTo>
                        <a:pt x="31" y="4"/>
                      </a:lnTo>
                      <a:lnTo>
                        <a:pt x="22" y="1"/>
                      </a:lnTo>
                      <a:lnTo>
                        <a:pt x="1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5400" cap="rnd" cmpd="sng">
                  <a:solidFill>
                    <a:srgbClr val="FF4040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pic>
              <p:nvPicPr>
                <p:cNvPr id="7655" name="Picture 487">
                  <a:extLst>
                    <a:ext uri="{FF2B5EF4-FFF2-40B4-BE49-F238E27FC236}">
                      <a16:creationId xmlns:a16="http://schemas.microsoft.com/office/drawing/2014/main" id="{327F9013-9AE1-88DD-375E-5B97C8122EC4}"/>
                    </a:ext>
                  </a:extLst>
                </p:cNvPr>
                <p:cNvPicPr>
                  <a:picLocks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9" y="1835"/>
                  <a:ext cx="182" cy="22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7710" name="Group 542">
                <a:extLst>
                  <a:ext uri="{FF2B5EF4-FFF2-40B4-BE49-F238E27FC236}">
                    <a16:creationId xmlns:a16="http://schemas.microsoft.com/office/drawing/2014/main" id="{ACE47448-D59B-CA0B-0A8C-C7D0C2B17D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44" y="2469"/>
                <a:ext cx="444" cy="376"/>
                <a:chOff x="944" y="2469"/>
                <a:chExt cx="444" cy="376"/>
              </a:xfrm>
            </p:grpSpPr>
            <p:grpSp>
              <p:nvGrpSpPr>
                <p:cNvPr id="7707" name="Group 539">
                  <a:extLst>
                    <a:ext uri="{FF2B5EF4-FFF2-40B4-BE49-F238E27FC236}">
                      <a16:creationId xmlns:a16="http://schemas.microsoft.com/office/drawing/2014/main" id="{88487B56-70D2-8103-E0A9-38A775E184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44" y="2469"/>
                  <a:ext cx="444" cy="376"/>
                  <a:chOff x="944" y="2469"/>
                  <a:chExt cx="444" cy="376"/>
                </a:xfrm>
              </p:grpSpPr>
              <p:sp>
                <p:nvSpPr>
                  <p:cNvPr id="7657" name="Freeform 489">
                    <a:extLst>
                      <a:ext uri="{FF2B5EF4-FFF2-40B4-BE49-F238E27FC236}">
                        <a16:creationId xmlns:a16="http://schemas.microsoft.com/office/drawing/2014/main" id="{E949964D-D298-B856-7FB0-5A56173B7A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71" y="2483"/>
                    <a:ext cx="17" cy="18"/>
                  </a:xfrm>
                  <a:custGeom>
                    <a:avLst/>
                    <a:gdLst>
                      <a:gd name="T0" fmla="*/ 0 w 17"/>
                      <a:gd name="T1" fmla="*/ 0 h 18"/>
                      <a:gd name="T2" fmla="*/ 2 w 17"/>
                      <a:gd name="T3" fmla="*/ 0 h 18"/>
                      <a:gd name="T4" fmla="*/ 5 w 17"/>
                      <a:gd name="T5" fmla="*/ 0 h 18"/>
                      <a:gd name="T6" fmla="*/ 8 w 17"/>
                      <a:gd name="T7" fmla="*/ 0 h 18"/>
                      <a:gd name="T8" fmla="*/ 10 w 17"/>
                      <a:gd name="T9" fmla="*/ 1 h 18"/>
                      <a:gd name="T10" fmla="*/ 12 w 17"/>
                      <a:gd name="T11" fmla="*/ 2 h 18"/>
                      <a:gd name="T12" fmla="*/ 14 w 17"/>
                      <a:gd name="T13" fmla="*/ 3 h 18"/>
                      <a:gd name="T14" fmla="*/ 15 w 17"/>
                      <a:gd name="T15" fmla="*/ 5 h 18"/>
                      <a:gd name="T16" fmla="*/ 16 w 17"/>
                      <a:gd name="T17" fmla="*/ 6 h 18"/>
                      <a:gd name="T18" fmla="*/ 16 w 17"/>
                      <a:gd name="T19" fmla="*/ 8 h 18"/>
                      <a:gd name="T20" fmla="*/ 16 w 17"/>
                      <a:gd name="T21" fmla="*/ 10 h 18"/>
                      <a:gd name="T22" fmla="*/ 15 w 17"/>
                      <a:gd name="T23" fmla="*/ 11 h 18"/>
                      <a:gd name="T24" fmla="*/ 14 w 17"/>
                      <a:gd name="T25" fmla="*/ 13 h 18"/>
                      <a:gd name="T26" fmla="*/ 13 w 17"/>
                      <a:gd name="T27" fmla="*/ 14 h 18"/>
                      <a:gd name="T28" fmla="*/ 11 w 17"/>
                      <a:gd name="T29" fmla="*/ 15 h 18"/>
                      <a:gd name="T30" fmla="*/ 8 w 17"/>
                      <a:gd name="T31" fmla="*/ 16 h 18"/>
                      <a:gd name="T32" fmla="*/ 5 w 17"/>
                      <a:gd name="T33" fmla="*/ 17 h 18"/>
                      <a:gd name="T34" fmla="*/ 0 w 17"/>
                      <a:gd name="T35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7" h="18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5" y="0"/>
                        </a:lnTo>
                        <a:lnTo>
                          <a:pt x="8" y="0"/>
                        </a:lnTo>
                        <a:lnTo>
                          <a:pt x="10" y="1"/>
                        </a:lnTo>
                        <a:lnTo>
                          <a:pt x="12" y="2"/>
                        </a:lnTo>
                        <a:lnTo>
                          <a:pt x="14" y="3"/>
                        </a:lnTo>
                        <a:lnTo>
                          <a:pt x="15" y="5"/>
                        </a:lnTo>
                        <a:lnTo>
                          <a:pt x="16" y="6"/>
                        </a:lnTo>
                        <a:lnTo>
                          <a:pt x="16" y="8"/>
                        </a:lnTo>
                        <a:lnTo>
                          <a:pt x="16" y="10"/>
                        </a:lnTo>
                        <a:lnTo>
                          <a:pt x="15" y="11"/>
                        </a:lnTo>
                        <a:lnTo>
                          <a:pt x="14" y="13"/>
                        </a:lnTo>
                        <a:lnTo>
                          <a:pt x="13" y="14"/>
                        </a:lnTo>
                        <a:lnTo>
                          <a:pt x="11" y="15"/>
                        </a:lnTo>
                        <a:lnTo>
                          <a:pt x="8" y="16"/>
                        </a:lnTo>
                        <a:lnTo>
                          <a:pt x="5" y="17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58" name="Freeform 490">
                    <a:extLst>
                      <a:ext uri="{FF2B5EF4-FFF2-40B4-BE49-F238E27FC236}">
                        <a16:creationId xmlns:a16="http://schemas.microsoft.com/office/drawing/2014/main" id="{EF18D9AA-9C61-3C94-CC60-53A5A489B5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17" y="2469"/>
                    <a:ext cx="258" cy="48"/>
                  </a:xfrm>
                  <a:custGeom>
                    <a:avLst/>
                    <a:gdLst>
                      <a:gd name="T0" fmla="*/ 2 w 258"/>
                      <a:gd name="T1" fmla="*/ 31 h 48"/>
                      <a:gd name="T2" fmla="*/ 13 w 258"/>
                      <a:gd name="T3" fmla="*/ 18 h 48"/>
                      <a:gd name="T4" fmla="*/ 25 w 258"/>
                      <a:gd name="T5" fmla="*/ 8 h 48"/>
                      <a:gd name="T6" fmla="*/ 37 w 258"/>
                      <a:gd name="T7" fmla="*/ 3 h 48"/>
                      <a:gd name="T8" fmla="*/ 50 w 258"/>
                      <a:gd name="T9" fmla="*/ 0 h 48"/>
                      <a:gd name="T10" fmla="*/ 63 w 258"/>
                      <a:gd name="T11" fmla="*/ 0 h 48"/>
                      <a:gd name="T12" fmla="*/ 76 w 258"/>
                      <a:gd name="T13" fmla="*/ 0 h 48"/>
                      <a:gd name="T14" fmla="*/ 89 w 258"/>
                      <a:gd name="T15" fmla="*/ 3 h 48"/>
                      <a:gd name="T16" fmla="*/ 103 w 258"/>
                      <a:gd name="T17" fmla="*/ 7 h 48"/>
                      <a:gd name="T18" fmla="*/ 118 w 258"/>
                      <a:gd name="T19" fmla="*/ 11 h 48"/>
                      <a:gd name="T20" fmla="*/ 134 w 258"/>
                      <a:gd name="T21" fmla="*/ 15 h 48"/>
                      <a:gd name="T22" fmla="*/ 150 w 258"/>
                      <a:gd name="T23" fmla="*/ 19 h 48"/>
                      <a:gd name="T24" fmla="*/ 168 w 258"/>
                      <a:gd name="T25" fmla="*/ 21 h 48"/>
                      <a:gd name="T26" fmla="*/ 187 w 258"/>
                      <a:gd name="T27" fmla="*/ 22 h 48"/>
                      <a:gd name="T28" fmla="*/ 208 w 258"/>
                      <a:gd name="T29" fmla="*/ 22 h 48"/>
                      <a:gd name="T30" fmla="*/ 230 w 258"/>
                      <a:gd name="T31" fmla="*/ 19 h 48"/>
                      <a:gd name="T32" fmla="*/ 253 w 258"/>
                      <a:gd name="T33" fmla="*/ 13 h 48"/>
                      <a:gd name="T34" fmla="*/ 244 w 258"/>
                      <a:gd name="T35" fmla="*/ 34 h 48"/>
                      <a:gd name="T36" fmla="*/ 220 w 258"/>
                      <a:gd name="T37" fmla="*/ 38 h 48"/>
                      <a:gd name="T38" fmla="*/ 197 w 258"/>
                      <a:gd name="T39" fmla="*/ 40 h 48"/>
                      <a:gd name="T40" fmla="*/ 177 w 258"/>
                      <a:gd name="T41" fmla="*/ 40 h 48"/>
                      <a:gd name="T42" fmla="*/ 157 w 258"/>
                      <a:gd name="T43" fmla="*/ 38 h 48"/>
                      <a:gd name="T44" fmla="*/ 139 w 258"/>
                      <a:gd name="T45" fmla="*/ 34 h 48"/>
                      <a:gd name="T46" fmla="*/ 123 w 258"/>
                      <a:gd name="T47" fmla="*/ 31 h 48"/>
                      <a:gd name="T48" fmla="*/ 107 w 258"/>
                      <a:gd name="T49" fmla="*/ 26 h 48"/>
                      <a:gd name="T50" fmla="*/ 93 w 258"/>
                      <a:gd name="T51" fmla="*/ 22 h 48"/>
                      <a:gd name="T52" fmla="*/ 80 w 258"/>
                      <a:gd name="T53" fmla="*/ 19 h 48"/>
                      <a:gd name="T54" fmla="*/ 68 w 258"/>
                      <a:gd name="T55" fmla="*/ 17 h 48"/>
                      <a:gd name="T56" fmla="*/ 56 w 258"/>
                      <a:gd name="T57" fmla="*/ 17 h 48"/>
                      <a:gd name="T58" fmla="*/ 46 w 258"/>
                      <a:gd name="T59" fmla="*/ 18 h 48"/>
                      <a:gd name="T60" fmla="*/ 36 w 258"/>
                      <a:gd name="T61" fmla="*/ 22 h 48"/>
                      <a:gd name="T62" fmla="*/ 27 w 258"/>
                      <a:gd name="T63" fmla="*/ 28 h 48"/>
                      <a:gd name="T64" fmla="*/ 17 w 258"/>
                      <a:gd name="T65" fmla="*/ 37 h 48"/>
                      <a:gd name="T66" fmla="*/ 12 w 258"/>
                      <a:gd name="T67" fmla="*/ 43 h 48"/>
                      <a:gd name="T68" fmla="*/ 11 w 258"/>
                      <a:gd name="T69" fmla="*/ 45 h 48"/>
                      <a:gd name="T70" fmla="*/ 8 w 258"/>
                      <a:gd name="T71" fmla="*/ 47 h 48"/>
                      <a:gd name="T72" fmla="*/ 6 w 258"/>
                      <a:gd name="T73" fmla="*/ 47 h 48"/>
                      <a:gd name="T74" fmla="*/ 3 w 258"/>
                      <a:gd name="T75" fmla="*/ 45 h 48"/>
                      <a:gd name="T76" fmla="*/ 1 w 258"/>
                      <a:gd name="T77" fmla="*/ 43 h 48"/>
                      <a:gd name="T78" fmla="*/ 0 w 258"/>
                      <a:gd name="T79" fmla="*/ 40 h 48"/>
                      <a:gd name="T80" fmla="*/ 0 w 258"/>
                      <a:gd name="T81" fmla="*/ 36 h 48"/>
                      <a:gd name="T82" fmla="*/ 1 w 258"/>
                      <a:gd name="T83" fmla="*/ 33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258" h="48">
                        <a:moveTo>
                          <a:pt x="2" y="31"/>
                        </a:moveTo>
                        <a:lnTo>
                          <a:pt x="2" y="31"/>
                        </a:lnTo>
                        <a:lnTo>
                          <a:pt x="7" y="24"/>
                        </a:lnTo>
                        <a:lnTo>
                          <a:pt x="13" y="18"/>
                        </a:lnTo>
                        <a:lnTo>
                          <a:pt x="19" y="13"/>
                        </a:lnTo>
                        <a:lnTo>
                          <a:pt x="25" y="8"/>
                        </a:lnTo>
                        <a:lnTo>
                          <a:pt x="31" y="5"/>
                        </a:lnTo>
                        <a:lnTo>
                          <a:pt x="37" y="3"/>
                        </a:lnTo>
                        <a:lnTo>
                          <a:pt x="44" y="1"/>
                        </a:lnTo>
                        <a:lnTo>
                          <a:pt x="50" y="0"/>
                        </a:lnTo>
                        <a:lnTo>
                          <a:pt x="56" y="0"/>
                        </a:lnTo>
                        <a:lnTo>
                          <a:pt x="63" y="0"/>
                        </a:lnTo>
                        <a:lnTo>
                          <a:pt x="69" y="0"/>
                        </a:lnTo>
                        <a:lnTo>
                          <a:pt x="76" y="0"/>
                        </a:lnTo>
                        <a:lnTo>
                          <a:pt x="82" y="1"/>
                        </a:lnTo>
                        <a:lnTo>
                          <a:pt x="89" y="3"/>
                        </a:lnTo>
                        <a:lnTo>
                          <a:pt x="96" y="5"/>
                        </a:lnTo>
                        <a:lnTo>
                          <a:pt x="103" y="7"/>
                        </a:lnTo>
                        <a:lnTo>
                          <a:pt x="110" y="9"/>
                        </a:lnTo>
                        <a:lnTo>
                          <a:pt x="118" y="11"/>
                        </a:lnTo>
                        <a:lnTo>
                          <a:pt x="126" y="13"/>
                        </a:lnTo>
                        <a:lnTo>
                          <a:pt x="134" y="15"/>
                        </a:lnTo>
                        <a:lnTo>
                          <a:pt x="141" y="17"/>
                        </a:lnTo>
                        <a:lnTo>
                          <a:pt x="150" y="19"/>
                        </a:lnTo>
                        <a:lnTo>
                          <a:pt x="159" y="20"/>
                        </a:lnTo>
                        <a:lnTo>
                          <a:pt x="168" y="21"/>
                        </a:lnTo>
                        <a:lnTo>
                          <a:pt x="177" y="22"/>
                        </a:lnTo>
                        <a:lnTo>
                          <a:pt x="187" y="22"/>
                        </a:lnTo>
                        <a:lnTo>
                          <a:pt x="197" y="22"/>
                        </a:lnTo>
                        <a:lnTo>
                          <a:pt x="208" y="22"/>
                        </a:lnTo>
                        <a:lnTo>
                          <a:pt x="218" y="20"/>
                        </a:lnTo>
                        <a:lnTo>
                          <a:pt x="230" y="19"/>
                        </a:lnTo>
                        <a:lnTo>
                          <a:pt x="241" y="17"/>
                        </a:lnTo>
                        <a:lnTo>
                          <a:pt x="253" y="13"/>
                        </a:lnTo>
                        <a:lnTo>
                          <a:pt x="257" y="31"/>
                        </a:lnTo>
                        <a:lnTo>
                          <a:pt x="244" y="34"/>
                        </a:lnTo>
                        <a:lnTo>
                          <a:pt x="232" y="36"/>
                        </a:lnTo>
                        <a:lnTo>
                          <a:pt x="220" y="38"/>
                        </a:lnTo>
                        <a:lnTo>
                          <a:pt x="208" y="40"/>
                        </a:lnTo>
                        <a:lnTo>
                          <a:pt x="197" y="40"/>
                        </a:lnTo>
                        <a:lnTo>
                          <a:pt x="187" y="40"/>
                        </a:lnTo>
                        <a:lnTo>
                          <a:pt x="177" y="40"/>
                        </a:lnTo>
                        <a:lnTo>
                          <a:pt x="167" y="39"/>
                        </a:lnTo>
                        <a:lnTo>
                          <a:pt x="157" y="38"/>
                        </a:lnTo>
                        <a:lnTo>
                          <a:pt x="148" y="36"/>
                        </a:lnTo>
                        <a:lnTo>
                          <a:pt x="139" y="34"/>
                        </a:lnTo>
                        <a:lnTo>
                          <a:pt x="131" y="33"/>
                        </a:lnTo>
                        <a:lnTo>
                          <a:pt x="123" y="31"/>
                        </a:lnTo>
                        <a:lnTo>
                          <a:pt x="115" y="28"/>
                        </a:lnTo>
                        <a:lnTo>
                          <a:pt x="107" y="26"/>
                        </a:lnTo>
                        <a:lnTo>
                          <a:pt x="100" y="24"/>
                        </a:lnTo>
                        <a:lnTo>
                          <a:pt x="93" y="22"/>
                        </a:lnTo>
                        <a:lnTo>
                          <a:pt x="86" y="20"/>
                        </a:lnTo>
                        <a:lnTo>
                          <a:pt x="80" y="19"/>
                        </a:lnTo>
                        <a:lnTo>
                          <a:pt x="74" y="18"/>
                        </a:lnTo>
                        <a:lnTo>
                          <a:pt x="68" y="17"/>
                        </a:lnTo>
                        <a:lnTo>
                          <a:pt x="62" y="17"/>
                        </a:lnTo>
                        <a:lnTo>
                          <a:pt x="56" y="17"/>
                        </a:lnTo>
                        <a:lnTo>
                          <a:pt x="51" y="17"/>
                        </a:lnTo>
                        <a:lnTo>
                          <a:pt x="46" y="18"/>
                        </a:lnTo>
                        <a:lnTo>
                          <a:pt x="41" y="20"/>
                        </a:lnTo>
                        <a:lnTo>
                          <a:pt x="36" y="22"/>
                        </a:lnTo>
                        <a:lnTo>
                          <a:pt x="32" y="24"/>
                        </a:lnTo>
                        <a:lnTo>
                          <a:pt x="27" y="28"/>
                        </a:lnTo>
                        <a:lnTo>
                          <a:pt x="22" y="32"/>
                        </a:lnTo>
                        <a:lnTo>
                          <a:pt x="17" y="37"/>
                        </a:lnTo>
                        <a:lnTo>
                          <a:pt x="12" y="43"/>
                        </a:lnTo>
                        <a:lnTo>
                          <a:pt x="12" y="43"/>
                        </a:lnTo>
                        <a:lnTo>
                          <a:pt x="12" y="43"/>
                        </a:lnTo>
                        <a:lnTo>
                          <a:pt x="11" y="45"/>
                        </a:lnTo>
                        <a:lnTo>
                          <a:pt x="10" y="46"/>
                        </a:lnTo>
                        <a:lnTo>
                          <a:pt x="8" y="47"/>
                        </a:lnTo>
                        <a:lnTo>
                          <a:pt x="7" y="47"/>
                        </a:lnTo>
                        <a:lnTo>
                          <a:pt x="6" y="47"/>
                        </a:lnTo>
                        <a:lnTo>
                          <a:pt x="5" y="46"/>
                        </a:lnTo>
                        <a:lnTo>
                          <a:pt x="3" y="45"/>
                        </a:lnTo>
                        <a:lnTo>
                          <a:pt x="2" y="44"/>
                        </a:lnTo>
                        <a:lnTo>
                          <a:pt x="1" y="43"/>
                        </a:lnTo>
                        <a:lnTo>
                          <a:pt x="1" y="41"/>
                        </a:lnTo>
                        <a:lnTo>
                          <a:pt x="0" y="40"/>
                        </a:lnTo>
                        <a:lnTo>
                          <a:pt x="0" y="38"/>
                        </a:lnTo>
                        <a:lnTo>
                          <a:pt x="0" y="36"/>
                        </a:lnTo>
                        <a:lnTo>
                          <a:pt x="0" y="35"/>
                        </a:lnTo>
                        <a:lnTo>
                          <a:pt x="1" y="33"/>
                        </a:lnTo>
                        <a:lnTo>
                          <a:pt x="2" y="3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59" name="Freeform 491">
                    <a:extLst>
                      <a:ext uri="{FF2B5EF4-FFF2-40B4-BE49-F238E27FC236}">
                        <a16:creationId xmlns:a16="http://schemas.microsoft.com/office/drawing/2014/main" id="{9A63AA49-BEFD-C75A-0D15-CAA4E6D065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11" y="2501"/>
                    <a:ext cx="167" cy="124"/>
                  </a:xfrm>
                  <a:custGeom>
                    <a:avLst/>
                    <a:gdLst>
                      <a:gd name="T0" fmla="*/ 128 w 167"/>
                      <a:gd name="T1" fmla="*/ 100 h 124"/>
                      <a:gd name="T2" fmla="*/ 144 w 167"/>
                      <a:gd name="T3" fmla="*/ 89 h 124"/>
                      <a:gd name="T4" fmla="*/ 151 w 167"/>
                      <a:gd name="T5" fmla="*/ 82 h 124"/>
                      <a:gd name="T6" fmla="*/ 151 w 167"/>
                      <a:gd name="T7" fmla="*/ 83 h 124"/>
                      <a:gd name="T8" fmla="*/ 149 w 167"/>
                      <a:gd name="T9" fmla="*/ 81 h 124"/>
                      <a:gd name="T10" fmla="*/ 140 w 167"/>
                      <a:gd name="T11" fmla="*/ 76 h 124"/>
                      <a:gd name="T12" fmla="*/ 126 w 167"/>
                      <a:gd name="T13" fmla="*/ 72 h 124"/>
                      <a:gd name="T14" fmla="*/ 109 w 167"/>
                      <a:gd name="T15" fmla="*/ 69 h 124"/>
                      <a:gd name="T16" fmla="*/ 90 w 167"/>
                      <a:gd name="T17" fmla="*/ 65 h 124"/>
                      <a:gd name="T18" fmla="*/ 70 w 167"/>
                      <a:gd name="T19" fmla="*/ 61 h 124"/>
                      <a:gd name="T20" fmla="*/ 51 w 167"/>
                      <a:gd name="T21" fmla="*/ 57 h 124"/>
                      <a:gd name="T22" fmla="*/ 33 w 167"/>
                      <a:gd name="T23" fmla="*/ 52 h 124"/>
                      <a:gd name="T24" fmla="*/ 18 w 167"/>
                      <a:gd name="T25" fmla="*/ 46 h 124"/>
                      <a:gd name="T26" fmla="*/ 7 w 167"/>
                      <a:gd name="T27" fmla="*/ 38 h 124"/>
                      <a:gd name="T28" fmla="*/ 0 w 167"/>
                      <a:gd name="T29" fmla="*/ 24 h 124"/>
                      <a:gd name="T30" fmla="*/ 3 w 167"/>
                      <a:gd name="T31" fmla="*/ 7 h 124"/>
                      <a:gd name="T32" fmla="*/ 18 w 167"/>
                      <a:gd name="T33" fmla="*/ 12 h 124"/>
                      <a:gd name="T34" fmla="*/ 14 w 167"/>
                      <a:gd name="T35" fmla="*/ 19 h 124"/>
                      <a:gd name="T36" fmla="*/ 15 w 167"/>
                      <a:gd name="T37" fmla="*/ 22 h 124"/>
                      <a:gd name="T38" fmla="*/ 19 w 167"/>
                      <a:gd name="T39" fmla="*/ 27 h 124"/>
                      <a:gd name="T40" fmla="*/ 30 w 167"/>
                      <a:gd name="T41" fmla="*/ 32 h 124"/>
                      <a:gd name="T42" fmla="*/ 45 w 167"/>
                      <a:gd name="T43" fmla="*/ 38 h 124"/>
                      <a:gd name="T44" fmla="*/ 63 w 167"/>
                      <a:gd name="T45" fmla="*/ 42 h 124"/>
                      <a:gd name="T46" fmla="*/ 82 w 167"/>
                      <a:gd name="T47" fmla="*/ 46 h 124"/>
                      <a:gd name="T48" fmla="*/ 102 w 167"/>
                      <a:gd name="T49" fmla="*/ 49 h 124"/>
                      <a:gd name="T50" fmla="*/ 120 w 167"/>
                      <a:gd name="T51" fmla="*/ 53 h 124"/>
                      <a:gd name="T52" fmla="*/ 137 w 167"/>
                      <a:gd name="T53" fmla="*/ 57 h 124"/>
                      <a:gd name="T54" fmla="*/ 151 w 167"/>
                      <a:gd name="T55" fmla="*/ 62 h 124"/>
                      <a:gd name="T56" fmla="*/ 161 w 167"/>
                      <a:gd name="T57" fmla="*/ 69 h 124"/>
                      <a:gd name="T58" fmla="*/ 166 w 167"/>
                      <a:gd name="T59" fmla="*/ 84 h 124"/>
                      <a:gd name="T60" fmla="*/ 159 w 167"/>
                      <a:gd name="T61" fmla="*/ 98 h 124"/>
                      <a:gd name="T62" fmla="*/ 144 w 167"/>
                      <a:gd name="T63" fmla="*/ 109 h 124"/>
                      <a:gd name="T64" fmla="*/ 121 w 167"/>
                      <a:gd name="T65" fmla="*/ 123 h 1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67" h="124">
                        <a:moveTo>
                          <a:pt x="116" y="106"/>
                        </a:moveTo>
                        <a:lnTo>
                          <a:pt x="128" y="100"/>
                        </a:lnTo>
                        <a:lnTo>
                          <a:pt x="137" y="93"/>
                        </a:lnTo>
                        <a:lnTo>
                          <a:pt x="144" y="89"/>
                        </a:lnTo>
                        <a:lnTo>
                          <a:pt x="149" y="84"/>
                        </a:lnTo>
                        <a:lnTo>
                          <a:pt x="151" y="82"/>
                        </a:lnTo>
                        <a:lnTo>
                          <a:pt x="151" y="81"/>
                        </a:lnTo>
                        <a:lnTo>
                          <a:pt x="151" y="83"/>
                        </a:lnTo>
                        <a:lnTo>
                          <a:pt x="151" y="82"/>
                        </a:lnTo>
                        <a:lnTo>
                          <a:pt x="149" y="81"/>
                        </a:lnTo>
                        <a:lnTo>
                          <a:pt x="145" y="79"/>
                        </a:lnTo>
                        <a:lnTo>
                          <a:pt x="140" y="76"/>
                        </a:lnTo>
                        <a:lnTo>
                          <a:pt x="134" y="74"/>
                        </a:lnTo>
                        <a:lnTo>
                          <a:pt x="126" y="72"/>
                        </a:lnTo>
                        <a:lnTo>
                          <a:pt x="118" y="71"/>
                        </a:lnTo>
                        <a:lnTo>
                          <a:pt x="109" y="69"/>
                        </a:lnTo>
                        <a:lnTo>
                          <a:pt x="99" y="67"/>
                        </a:lnTo>
                        <a:lnTo>
                          <a:pt x="90" y="65"/>
                        </a:lnTo>
                        <a:lnTo>
                          <a:pt x="80" y="64"/>
                        </a:lnTo>
                        <a:lnTo>
                          <a:pt x="70" y="61"/>
                        </a:lnTo>
                        <a:lnTo>
                          <a:pt x="60" y="59"/>
                        </a:lnTo>
                        <a:lnTo>
                          <a:pt x="51" y="57"/>
                        </a:lnTo>
                        <a:lnTo>
                          <a:pt x="42" y="55"/>
                        </a:lnTo>
                        <a:lnTo>
                          <a:pt x="33" y="52"/>
                        </a:lnTo>
                        <a:lnTo>
                          <a:pt x="26" y="50"/>
                        </a:lnTo>
                        <a:lnTo>
                          <a:pt x="18" y="46"/>
                        </a:lnTo>
                        <a:lnTo>
                          <a:pt x="12" y="43"/>
                        </a:lnTo>
                        <a:lnTo>
                          <a:pt x="7" y="38"/>
                        </a:lnTo>
                        <a:lnTo>
                          <a:pt x="2" y="32"/>
                        </a:lnTo>
                        <a:lnTo>
                          <a:pt x="0" y="24"/>
                        </a:lnTo>
                        <a:lnTo>
                          <a:pt x="0" y="15"/>
                        </a:lnTo>
                        <a:lnTo>
                          <a:pt x="3" y="7"/>
                        </a:lnTo>
                        <a:lnTo>
                          <a:pt x="7" y="0"/>
                        </a:lnTo>
                        <a:lnTo>
                          <a:pt x="18" y="12"/>
                        </a:lnTo>
                        <a:lnTo>
                          <a:pt x="15" y="16"/>
                        </a:lnTo>
                        <a:lnTo>
                          <a:pt x="14" y="19"/>
                        </a:lnTo>
                        <a:lnTo>
                          <a:pt x="14" y="21"/>
                        </a:lnTo>
                        <a:lnTo>
                          <a:pt x="15" y="22"/>
                        </a:lnTo>
                        <a:lnTo>
                          <a:pt x="16" y="24"/>
                        </a:lnTo>
                        <a:lnTo>
                          <a:pt x="19" y="27"/>
                        </a:lnTo>
                        <a:lnTo>
                          <a:pt x="24" y="30"/>
                        </a:lnTo>
                        <a:lnTo>
                          <a:pt x="30" y="32"/>
                        </a:lnTo>
                        <a:lnTo>
                          <a:pt x="37" y="35"/>
                        </a:lnTo>
                        <a:lnTo>
                          <a:pt x="45" y="38"/>
                        </a:lnTo>
                        <a:lnTo>
                          <a:pt x="54" y="39"/>
                        </a:lnTo>
                        <a:lnTo>
                          <a:pt x="63" y="42"/>
                        </a:lnTo>
                        <a:lnTo>
                          <a:pt x="72" y="44"/>
                        </a:lnTo>
                        <a:lnTo>
                          <a:pt x="82" y="46"/>
                        </a:lnTo>
                        <a:lnTo>
                          <a:pt x="92" y="47"/>
                        </a:lnTo>
                        <a:lnTo>
                          <a:pt x="102" y="49"/>
                        </a:lnTo>
                        <a:lnTo>
                          <a:pt x="111" y="51"/>
                        </a:lnTo>
                        <a:lnTo>
                          <a:pt x="120" y="53"/>
                        </a:lnTo>
                        <a:lnTo>
                          <a:pt x="129" y="55"/>
                        </a:lnTo>
                        <a:lnTo>
                          <a:pt x="137" y="57"/>
                        </a:lnTo>
                        <a:lnTo>
                          <a:pt x="144" y="59"/>
                        </a:lnTo>
                        <a:lnTo>
                          <a:pt x="151" y="62"/>
                        </a:lnTo>
                        <a:lnTo>
                          <a:pt x="156" y="65"/>
                        </a:lnTo>
                        <a:lnTo>
                          <a:pt x="161" y="69"/>
                        </a:lnTo>
                        <a:lnTo>
                          <a:pt x="165" y="76"/>
                        </a:lnTo>
                        <a:lnTo>
                          <a:pt x="166" y="84"/>
                        </a:lnTo>
                        <a:lnTo>
                          <a:pt x="163" y="92"/>
                        </a:lnTo>
                        <a:lnTo>
                          <a:pt x="159" y="98"/>
                        </a:lnTo>
                        <a:lnTo>
                          <a:pt x="152" y="103"/>
                        </a:lnTo>
                        <a:lnTo>
                          <a:pt x="144" y="109"/>
                        </a:lnTo>
                        <a:lnTo>
                          <a:pt x="134" y="116"/>
                        </a:lnTo>
                        <a:lnTo>
                          <a:pt x="121" y="123"/>
                        </a:lnTo>
                        <a:lnTo>
                          <a:pt x="116" y="10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60" name="Freeform 492">
                    <a:extLst>
                      <a:ext uri="{FF2B5EF4-FFF2-40B4-BE49-F238E27FC236}">
                        <a16:creationId xmlns:a16="http://schemas.microsoft.com/office/drawing/2014/main" id="{7E0C43CA-94DA-8E09-4E79-D80E2E0B21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23" y="2607"/>
                    <a:ext cx="17" cy="18"/>
                  </a:xfrm>
                  <a:custGeom>
                    <a:avLst/>
                    <a:gdLst>
                      <a:gd name="T0" fmla="*/ 16 w 17"/>
                      <a:gd name="T1" fmla="*/ 16 h 18"/>
                      <a:gd name="T2" fmla="*/ 13 w 17"/>
                      <a:gd name="T3" fmla="*/ 17 h 18"/>
                      <a:gd name="T4" fmla="*/ 10 w 17"/>
                      <a:gd name="T5" fmla="*/ 17 h 18"/>
                      <a:gd name="T6" fmla="*/ 8 w 17"/>
                      <a:gd name="T7" fmla="*/ 17 h 18"/>
                      <a:gd name="T8" fmla="*/ 6 w 17"/>
                      <a:gd name="T9" fmla="*/ 16 h 18"/>
                      <a:gd name="T10" fmla="*/ 5 w 17"/>
                      <a:gd name="T11" fmla="*/ 15 h 18"/>
                      <a:gd name="T12" fmla="*/ 3 w 17"/>
                      <a:gd name="T13" fmla="*/ 13 h 18"/>
                      <a:gd name="T14" fmla="*/ 1 w 17"/>
                      <a:gd name="T15" fmla="*/ 12 h 18"/>
                      <a:gd name="T16" fmla="*/ 0 w 17"/>
                      <a:gd name="T17" fmla="*/ 11 h 18"/>
                      <a:gd name="T18" fmla="*/ 0 w 17"/>
                      <a:gd name="T19" fmla="*/ 10 h 18"/>
                      <a:gd name="T20" fmla="*/ 0 w 17"/>
                      <a:gd name="T21" fmla="*/ 8 h 18"/>
                      <a:gd name="T22" fmla="*/ 0 w 17"/>
                      <a:gd name="T23" fmla="*/ 6 h 18"/>
                      <a:gd name="T24" fmla="*/ 0 w 17"/>
                      <a:gd name="T25" fmla="*/ 5 h 18"/>
                      <a:gd name="T26" fmla="*/ 1 w 17"/>
                      <a:gd name="T27" fmla="*/ 3 h 18"/>
                      <a:gd name="T28" fmla="*/ 2 w 17"/>
                      <a:gd name="T29" fmla="*/ 1 h 18"/>
                      <a:gd name="T30" fmla="*/ 4 w 17"/>
                      <a:gd name="T31" fmla="*/ 0 h 18"/>
                      <a:gd name="T32" fmla="*/ 6 w 17"/>
                      <a:gd name="T33" fmla="*/ 0 h 18"/>
                      <a:gd name="T34" fmla="*/ 16 w 17"/>
                      <a:gd name="T35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7" h="18">
                        <a:moveTo>
                          <a:pt x="16" y="16"/>
                        </a:moveTo>
                        <a:lnTo>
                          <a:pt x="13" y="17"/>
                        </a:lnTo>
                        <a:lnTo>
                          <a:pt x="10" y="17"/>
                        </a:lnTo>
                        <a:lnTo>
                          <a:pt x="8" y="17"/>
                        </a:lnTo>
                        <a:lnTo>
                          <a:pt x="6" y="16"/>
                        </a:lnTo>
                        <a:lnTo>
                          <a:pt x="5" y="15"/>
                        </a:lnTo>
                        <a:lnTo>
                          <a:pt x="3" y="13"/>
                        </a:lnTo>
                        <a:lnTo>
                          <a:pt x="1" y="12"/>
                        </a:lnTo>
                        <a:lnTo>
                          <a:pt x="0" y="11"/>
                        </a:lnTo>
                        <a:lnTo>
                          <a:pt x="0" y="10"/>
                        </a:lnTo>
                        <a:lnTo>
                          <a:pt x="0" y="8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1" y="3"/>
                        </a:lnTo>
                        <a:lnTo>
                          <a:pt x="2" y="1"/>
                        </a:lnTo>
                        <a:lnTo>
                          <a:pt x="4" y="0"/>
                        </a:lnTo>
                        <a:lnTo>
                          <a:pt x="6" y="0"/>
                        </a:lnTo>
                        <a:lnTo>
                          <a:pt x="16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61" name="Freeform 493">
                    <a:extLst>
                      <a:ext uri="{FF2B5EF4-FFF2-40B4-BE49-F238E27FC236}">
                        <a16:creationId xmlns:a16="http://schemas.microsoft.com/office/drawing/2014/main" id="{A9952ED9-D8DB-E729-92CC-0759F263FB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70" y="2484"/>
                    <a:ext cx="17" cy="17"/>
                  </a:xfrm>
                  <a:custGeom>
                    <a:avLst/>
                    <a:gdLst>
                      <a:gd name="T0" fmla="*/ 0 w 17"/>
                      <a:gd name="T1" fmla="*/ 0 h 17"/>
                      <a:gd name="T2" fmla="*/ 3 w 17"/>
                      <a:gd name="T3" fmla="*/ 0 h 17"/>
                      <a:gd name="T4" fmla="*/ 5 w 17"/>
                      <a:gd name="T5" fmla="*/ 0 h 17"/>
                      <a:gd name="T6" fmla="*/ 8 w 17"/>
                      <a:gd name="T7" fmla="*/ 0 h 17"/>
                      <a:gd name="T8" fmla="*/ 10 w 17"/>
                      <a:gd name="T9" fmla="*/ 1 h 17"/>
                      <a:gd name="T10" fmla="*/ 11 w 17"/>
                      <a:gd name="T11" fmla="*/ 2 h 17"/>
                      <a:gd name="T12" fmla="*/ 14 w 17"/>
                      <a:gd name="T13" fmla="*/ 3 h 17"/>
                      <a:gd name="T14" fmla="*/ 15 w 17"/>
                      <a:gd name="T15" fmla="*/ 4 h 17"/>
                      <a:gd name="T16" fmla="*/ 15 w 17"/>
                      <a:gd name="T17" fmla="*/ 6 h 17"/>
                      <a:gd name="T18" fmla="*/ 16 w 17"/>
                      <a:gd name="T19" fmla="*/ 7 h 17"/>
                      <a:gd name="T20" fmla="*/ 15 w 17"/>
                      <a:gd name="T21" fmla="*/ 9 h 17"/>
                      <a:gd name="T22" fmla="*/ 15 w 17"/>
                      <a:gd name="T23" fmla="*/ 10 h 17"/>
                      <a:gd name="T24" fmla="*/ 14 w 17"/>
                      <a:gd name="T25" fmla="*/ 12 h 17"/>
                      <a:gd name="T26" fmla="*/ 13 w 17"/>
                      <a:gd name="T27" fmla="*/ 13 h 17"/>
                      <a:gd name="T28" fmla="*/ 11 w 17"/>
                      <a:gd name="T29" fmla="*/ 14 h 17"/>
                      <a:gd name="T30" fmla="*/ 9 w 17"/>
                      <a:gd name="T31" fmla="*/ 15 h 17"/>
                      <a:gd name="T32" fmla="*/ 5 w 17"/>
                      <a:gd name="T33" fmla="*/ 16 h 17"/>
                      <a:gd name="T34" fmla="*/ 0 w 17"/>
                      <a:gd name="T3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7" h="17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5" y="0"/>
                        </a:lnTo>
                        <a:lnTo>
                          <a:pt x="8" y="0"/>
                        </a:lnTo>
                        <a:lnTo>
                          <a:pt x="10" y="1"/>
                        </a:lnTo>
                        <a:lnTo>
                          <a:pt x="11" y="2"/>
                        </a:lnTo>
                        <a:lnTo>
                          <a:pt x="14" y="3"/>
                        </a:lnTo>
                        <a:lnTo>
                          <a:pt x="15" y="4"/>
                        </a:lnTo>
                        <a:lnTo>
                          <a:pt x="15" y="6"/>
                        </a:lnTo>
                        <a:lnTo>
                          <a:pt x="16" y="7"/>
                        </a:lnTo>
                        <a:lnTo>
                          <a:pt x="15" y="9"/>
                        </a:lnTo>
                        <a:lnTo>
                          <a:pt x="15" y="10"/>
                        </a:lnTo>
                        <a:lnTo>
                          <a:pt x="14" y="12"/>
                        </a:lnTo>
                        <a:lnTo>
                          <a:pt x="13" y="13"/>
                        </a:lnTo>
                        <a:lnTo>
                          <a:pt x="11" y="14"/>
                        </a:lnTo>
                        <a:lnTo>
                          <a:pt x="9" y="15"/>
                        </a:lnTo>
                        <a:lnTo>
                          <a:pt x="5" y="16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62" name="Freeform 494">
                    <a:extLst>
                      <a:ext uri="{FF2B5EF4-FFF2-40B4-BE49-F238E27FC236}">
                        <a16:creationId xmlns:a16="http://schemas.microsoft.com/office/drawing/2014/main" id="{328A7C32-7710-0E6E-D19C-CD28D53E5E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20" y="2471"/>
                    <a:ext cx="255" cy="43"/>
                  </a:xfrm>
                  <a:custGeom>
                    <a:avLst/>
                    <a:gdLst>
                      <a:gd name="T0" fmla="*/ 1 w 255"/>
                      <a:gd name="T1" fmla="*/ 31 h 43"/>
                      <a:gd name="T2" fmla="*/ 12 w 255"/>
                      <a:gd name="T3" fmla="*/ 18 h 43"/>
                      <a:gd name="T4" fmla="*/ 23 w 255"/>
                      <a:gd name="T5" fmla="*/ 8 h 43"/>
                      <a:gd name="T6" fmla="*/ 36 w 255"/>
                      <a:gd name="T7" fmla="*/ 3 h 43"/>
                      <a:gd name="T8" fmla="*/ 48 w 255"/>
                      <a:gd name="T9" fmla="*/ 0 h 43"/>
                      <a:gd name="T10" fmla="*/ 61 w 255"/>
                      <a:gd name="T11" fmla="*/ 0 h 43"/>
                      <a:gd name="T12" fmla="*/ 73 w 255"/>
                      <a:gd name="T13" fmla="*/ 1 h 43"/>
                      <a:gd name="T14" fmla="*/ 86 w 255"/>
                      <a:gd name="T15" fmla="*/ 3 h 43"/>
                      <a:gd name="T16" fmla="*/ 100 w 255"/>
                      <a:gd name="T17" fmla="*/ 7 h 43"/>
                      <a:gd name="T18" fmla="*/ 115 w 255"/>
                      <a:gd name="T19" fmla="*/ 11 h 43"/>
                      <a:gd name="T20" fmla="*/ 131 w 255"/>
                      <a:gd name="T21" fmla="*/ 15 h 43"/>
                      <a:gd name="T22" fmla="*/ 147 w 255"/>
                      <a:gd name="T23" fmla="*/ 18 h 43"/>
                      <a:gd name="T24" fmla="*/ 166 w 255"/>
                      <a:gd name="T25" fmla="*/ 21 h 43"/>
                      <a:gd name="T26" fmla="*/ 185 w 255"/>
                      <a:gd name="T27" fmla="*/ 22 h 43"/>
                      <a:gd name="T28" fmla="*/ 205 w 255"/>
                      <a:gd name="T29" fmla="*/ 21 h 43"/>
                      <a:gd name="T30" fmla="*/ 227 w 255"/>
                      <a:gd name="T31" fmla="*/ 19 h 43"/>
                      <a:gd name="T32" fmla="*/ 251 w 255"/>
                      <a:gd name="T33" fmla="*/ 13 h 43"/>
                      <a:gd name="T34" fmla="*/ 241 w 255"/>
                      <a:gd name="T35" fmla="*/ 30 h 43"/>
                      <a:gd name="T36" fmla="*/ 217 w 255"/>
                      <a:gd name="T37" fmla="*/ 34 h 43"/>
                      <a:gd name="T38" fmla="*/ 195 w 255"/>
                      <a:gd name="T39" fmla="*/ 35 h 43"/>
                      <a:gd name="T40" fmla="*/ 174 w 255"/>
                      <a:gd name="T41" fmla="*/ 35 h 43"/>
                      <a:gd name="T42" fmla="*/ 155 w 255"/>
                      <a:gd name="T43" fmla="*/ 33 h 43"/>
                      <a:gd name="T44" fmla="*/ 137 w 255"/>
                      <a:gd name="T45" fmla="*/ 30 h 43"/>
                      <a:gd name="T46" fmla="*/ 121 w 255"/>
                      <a:gd name="T47" fmla="*/ 26 h 43"/>
                      <a:gd name="T48" fmla="*/ 106 w 255"/>
                      <a:gd name="T49" fmla="*/ 22 h 43"/>
                      <a:gd name="T50" fmla="*/ 91 w 255"/>
                      <a:gd name="T51" fmla="*/ 18 h 43"/>
                      <a:gd name="T52" fmla="*/ 78 w 255"/>
                      <a:gd name="T53" fmla="*/ 15 h 43"/>
                      <a:gd name="T54" fmla="*/ 66 w 255"/>
                      <a:gd name="T55" fmla="*/ 13 h 43"/>
                      <a:gd name="T56" fmla="*/ 54 w 255"/>
                      <a:gd name="T57" fmla="*/ 13 h 43"/>
                      <a:gd name="T58" fmla="*/ 43 w 255"/>
                      <a:gd name="T59" fmla="*/ 14 h 43"/>
                      <a:gd name="T60" fmla="*/ 34 w 255"/>
                      <a:gd name="T61" fmla="*/ 18 h 43"/>
                      <a:gd name="T62" fmla="*/ 24 w 255"/>
                      <a:gd name="T63" fmla="*/ 24 h 43"/>
                      <a:gd name="T64" fmla="*/ 14 w 255"/>
                      <a:gd name="T65" fmla="*/ 33 h 43"/>
                      <a:gd name="T66" fmla="*/ 9 w 255"/>
                      <a:gd name="T67" fmla="*/ 40 h 43"/>
                      <a:gd name="T68" fmla="*/ 8 w 255"/>
                      <a:gd name="T69" fmla="*/ 40 h 43"/>
                      <a:gd name="T70" fmla="*/ 6 w 255"/>
                      <a:gd name="T71" fmla="*/ 42 h 43"/>
                      <a:gd name="T72" fmla="*/ 4 w 255"/>
                      <a:gd name="T73" fmla="*/ 42 h 43"/>
                      <a:gd name="T74" fmla="*/ 2 w 255"/>
                      <a:gd name="T75" fmla="*/ 41 h 43"/>
                      <a:gd name="T76" fmla="*/ 1 w 255"/>
                      <a:gd name="T77" fmla="*/ 39 h 43"/>
                      <a:gd name="T78" fmla="*/ 0 w 255"/>
                      <a:gd name="T79" fmla="*/ 37 h 43"/>
                      <a:gd name="T80" fmla="*/ 0 w 255"/>
                      <a:gd name="T81" fmla="*/ 35 h 43"/>
                      <a:gd name="T82" fmla="*/ 0 w 255"/>
                      <a:gd name="T83" fmla="*/ 32 h 43"/>
                      <a:gd name="T84" fmla="*/ 1 w 255"/>
                      <a:gd name="T85" fmla="*/ 3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5" h="43">
                        <a:moveTo>
                          <a:pt x="1" y="30"/>
                        </a:moveTo>
                        <a:lnTo>
                          <a:pt x="1" y="31"/>
                        </a:lnTo>
                        <a:lnTo>
                          <a:pt x="6" y="24"/>
                        </a:lnTo>
                        <a:lnTo>
                          <a:pt x="12" y="18"/>
                        </a:lnTo>
                        <a:lnTo>
                          <a:pt x="18" y="13"/>
                        </a:lnTo>
                        <a:lnTo>
                          <a:pt x="23" y="8"/>
                        </a:lnTo>
                        <a:lnTo>
                          <a:pt x="30" y="5"/>
                        </a:lnTo>
                        <a:lnTo>
                          <a:pt x="36" y="3"/>
                        </a:lnTo>
                        <a:lnTo>
                          <a:pt x="41" y="1"/>
                        </a:lnTo>
                        <a:lnTo>
                          <a:pt x="48" y="0"/>
                        </a:lnTo>
                        <a:lnTo>
                          <a:pt x="54" y="0"/>
                        </a:lnTo>
                        <a:lnTo>
                          <a:pt x="61" y="0"/>
                        </a:lnTo>
                        <a:lnTo>
                          <a:pt x="67" y="0"/>
                        </a:lnTo>
                        <a:lnTo>
                          <a:pt x="73" y="1"/>
                        </a:lnTo>
                        <a:lnTo>
                          <a:pt x="80" y="2"/>
                        </a:lnTo>
                        <a:lnTo>
                          <a:pt x="86" y="3"/>
                        </a:lnTo>
                        <a:lnTo>
                          <a:pt x="94" y="5"/>
                        </a:lnTo>
                        <a:lnTo>
                          <a:pt x="100" y="7"/>
                        </a:lnTo>
                        <a:lnTo>
                          <a:pt x="108" y="9"/>
                        </a:lnTo>
                        <a:lnTo>
                          <a:pt x="115" y="11"/>
                        </a:lnTo>
                        <a:lnTo>
                          <a:pt x="123" y="13"/>
                        </a:lnTo>
                        <a:lnTo>
                          <a:pt x="131" y="15"/>
                        </a:lnTo>
                        <a:lnTo>
                          <a:pt x="139" y="17"/>
                        </a:lnTo>
                        <a:lnTo>
                          <a:pt x="147" y="18"/>
                        </a:lnTo>
                        <a:lnTo>
                          <a:pt x="156" y="20"/>
                        </a:lnTo>
                        <a:lnTo>
                          <a:pt x="166" y="21"/>
                        </a:lnTo>
                        <a:lnTo>
                          <a:pt x="175" y="22"/>
                        </a:lnTo>
                        <a:lnTo>
                          <a:pt x="185" y="22"/>
                        </a:lnTo>
                        <a:lnTo>
                          <a:pt x="195" y="22"/>
                        </a:lnTo>
                        <a:lnTo>
                          <a:pt x="205" y="21"/>
                        </a:lnTo>
                        <a:lnTo>
                          <a:pt x="216" y="21"/>
                        </a:lnTo>
                        <a:lnTo>
                          <a:pt x="227" y="19"/>
                        </a:lnTo>
                        <a:lnTo>
                          <a:pt x="239" y="16"/>
                        </a:lnTo>
                        <a:lnTo>
                          <a:pt x="251" y="13"/>
                        </a:lnTo>
                        <a:lnTo>
                          <a:pt x="254" y="26"/>
                        </a:lnTo>
                        <a:lnTo>
                          <a:pt x="241" y="30"/>
                        </a:lnTo>
                        <a:lnTo>
                          <a:pt x="229" y="32"/>
                        </a:lnTo>
                        <a:lnTo>
                          <a:pt x="217" y="34"/>
                        </a:lnTo>
                        <a:lnTo>
                          <a:pt x="206" y="35"/>
                        </a:lnTo>
                        <a:lnTo>
                          <a:pt x="195" y="35"/>
                        </a:lnTo>
                        <a:lnTo>
                          <a:pt x="185" y="35"/>
                        </a:lnTo>
                        <a:lnTo>
                          <a:pt x="174" y="35"/>
                        </a:lnTo>
                        <a:lnTo>
                          <a:pt x="165" y="34"/>
                        </a:lnTo>
                        <a:lnTo>
                          <a:pt x="155" y="33"/>
                        </a:lnTo>
                        <a:lnTo>
                          <a:pt x="146" y="31"/>
                        </a:lnTo>
                        <a:lnTo>
                          <a:pt x="137" y="30"/>
                        </a:lnTo>
                        <a:lnTo>
                          <a:pt x="129" y="28"/>
                        </a:lnTo>
                        <a:lnTo>
                          <a:pt x="121" y="26"/>
                        </a:lnTo>
                        <a:lnTo>
                          <a:pt x="113" y="24"/>
                        </a:lnTo>
                        <a:lnTo>
                          <a:pt x="106" y="22"/>
                        </a:lnTo>
                        <a:lnTo>
                          <a:pt x="98" y="20"/>
                        </a:lnTo>
                        <a:lnTo>
                          <a:pt x="91" y="18"/>
                        </a:lnTo>
                        <a:lnTo>
                          <a:pt x="84" y="16"/>
                        </a:lnTo>
                        <a:lnTo>
                          <a:pt x="78" y="15"/>
                        </a:lnTo>
                        <a:lnTo>
                          <a:pt x="71" y="14"/>
                        </a:lnTo>
                        <a:lnTo>
                          <a:pt x="66" y="13"/>
                        </a:lnTo>
                        <a:lnTo>
                          <a:pt x="60" y="13"/>
                        </a:lnTo>
                        <a:lnTo>
                          <a:pt x="54" y="13"/>
                        </a:lnTo>
                        <a:lnTo>
                          <a:pt x="49" y="13"/>
                        </a:lnTo>
                        <a:lnTo>
                          <a:pt x="43" y="14"/>
                        </a:lnTo>
                        <a:lnTo>
                          <a:pt x="38" y="15"/>
                        </a:lnTo>
                        <a:lnTo>
                          <a:pt x="34" y="18"/>
                        </a:lnTo>
                        <a:lnTo>
                          <a:pt x="28" y="20"/>
                        </a:lnTo>
                        <a:lnTo>
                          <a:pt x="24" y="24"/>
                        </a:lnTo>
                        <a:lnTo>
                          <a:pt x="19" y="28"/>
                        </a:lnTo>
                        <a:lnTo>
                          <a:pt x="14" y="33"/>
                        </a:lnTo>
                        <a:lnTo>
                          <a:pt x="9" y="40"/>
                        </a:lnTo>
                        <a:lnTo>
                          <a:pt x="9" y="40"/>
                        </a:lnTo>
                        <a:lnTo>
                          <a:pt x="9" y="40"/>
                        </a:lnTo>
                        <a:lnTo>
                          <a:pt x="8" y="40"/>
                        </a:lnTo>
                        <a:lnTo>
                          <a:pt x="7" y="42"/>
                        </a:lnTo>
                        <a:lnTo>
                          <a:pt x="6" y="42"/>
                        </a:lnTo>
                        <a:lnTo>
                          <a:pt x="5" y="42"/>
                        </a:lnTo>
                        <a:lnTo>
                          <a:pt x="4" y="42"/>
                        </a:lnTo>
                        <a:lnTo>
                          <a:pt x="3" y="42"/>
                        </a:lnTo>
                        <a:lnTo>
                          <a:pt x="2" y="41"/>
                        </a:lnTo>
                        <a:lnTo>
                          <a:pt x="1" y="40"/>
                        </a:lnTo>
                        <a:lnTo>
                          <a:pt x="1" y="39"/>
                        </a:lnTo>
                        <a:lnTo>
                          <a:pt x="0" y="38"/>
                        </a:lnTo>
                        <a:lnTo>
                          <a:pt x="0" y="37"/>
                        </a:lnTo>
                        <a:lnTo>
                          <a:pt x="0" y="36"/>
                        </a:lnTo>
                        <a:lnTo>
                          <a:pt x="0" y="35"/>
                        </a:lnTo>
                        <a:lnTo>
                          <a:pt x="0" y="33"/>
                        </a:lnTo>
                        <a:lnTo>
                          <a:pt x="0" y="32"/>
                        </a:lnTo>
                        <a:lnTo>
                          <a:pt x="1" y="31"/>
                        </a:lnTo>
                        <a:lnTo>
                          <a:pt x="1" y="30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63" name="Freeform 495">
                    <a:extLst>
                      <a:ext uri="{FF2B5EF4-FFF2-40B4-BE49-F238E27FC236}">
                        <a16:creationId xmlns:a16="http://schemas.microsoft.com/office/drawing/2014/main" id="{FFFFB03D-71E3-6059-D5CC-1523F168A5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14" y="2502"/>
                    <a:ext cx="163" cy="120"/>
                  </a:xfrm>
                  <a:custGeom>
                    <a:avLst/>
                    <a:gdLst>
                      <a:gd name="T0" fmla="*/ 126 w 163"/>
                      <a:gd name="T1" fmla="*/ 100 h 120"/>
                      <a:gd name="T2" fmla="*/ 143 w 163"/>
                      <a:gd name="T3" fmla="*/ 89 h 120"/>
                      <a:gd name="T4" fmla="*/ 150 w 163"/>
                      <a:gd name="T5" fmla="*/ 82 h 120"/>
                      <a:gd name="T6" fmla="*/ 151 w 163"/>
                      <a:gd name="T7" fmla="*/ 81 h 120"/>
                      <a:gd name="T8" fmla="*/ 147 w 163"/>
                      <a:gd name="T9" fmla="*/ 77 h 120"/>
                      <a:gd name="T10" fmla="*/ 138 w 163"/>
                      <a:gd name="T11" fmla="*/ 73 h 120"/>
                      <a:gd name="T12" fmla="*/ 124 w 163"/>
                      <a:gd name="T13" fmla="*/ 68 h 120"/>
                      <a:gd name="T14" fmla="*/ 107 w 163"/>
                      <a:gd name="T15" fmla="*/ 65 h 120"/>
                      <a:gd name="T16" fmla="*/ 88 w 163"/>
                      <a:gd name="T17" fmla="*/ 62 h 120"/>
                      <a:gd name="T18" fmla="*/ 68 w 163"/>
                      <a:gd name="T19" fmla="*/ 58 h 120"/>
                      <a:gd name="T20" fmla="*/ 49 w 163"/>
                      <a:gd name="T21" fmla="*/ 54 h 120"/>
                      <a:gd name="T22" fmla="*/ 32 w 163"/>
                      <a:gd name="T23" fmla="*/ 49 h 120"/>
                      <a:gd name="T24" fmla="*/ 17 w 163"/>
                      <a:gd name="T25" fmla="*/ 43 h 120"/>
                      <a:gd name="T26" fmla="*/ 6 w 163"/>
                      <a:gd name="T27" fmla="*/ 35 h 120"/>
                      <a:gd name="T28" fmla="*/ 0 w 163"/>
                      <a:gd name="T29" fmla="*/ 22 h 120"/>
                      <a:gd name="T30" fmla="*/ 2 w 163"/>
                      <a:gd name="T31" fmla="*/ 7 h 120"/>
                      <a:gd name="T32" fmla="*/ 15 w 163"/>
                      <a:gd name="T33" fmla="*/ 9 h 120"/>
                      <a:gd name="T34" fmla="*/ 10 w 163"/>
                      <a:gd name="T35" fmla="*/ 17 h 120"/>
                      <a:gd name="T36" fmla="*/ 11 w 163"/>
                      <a:gd name="T37" fmla="*/ 22 h 120"/>
                      <a:gd name="T38" fmla="*/ 17 w 163"/>
                      <a:gd name="T39" fmla="*/ 27 h 120"/>
                      <a:gd name="T40" fmla="*/ 28 w 163"/>
                      <a:gd name="T41" fmla="*/ 33 h 120"/>
                      <a:gd name="T42" fmla="*/ 43 w 163"/>
                      <a:gd name="T43" fmla="*/ 38 h 120"/>
                      <a:gd name="T44" fmla="*/ 60 w 163"/>
                      <a:gd name="T45" fmla="*/ 43 h 120"/>
                      <a:gd name="T46" fmla="*/ 80 w 163"/>
                      <a:gd name="T47" fmla="*/ 46 h 120"/>
                      <a:gd name="T48" fmla="*/ 99 w 163"/>
                      <a:gd name="T49" fmla="*/ 50 h 120"/>
                      <a:gd name="T50" fmla="*/ 118 w 163"/>
                      <a:gd name="T51" fmla="*/ 53 h 120"/>
                      <a:gd name="T52" fmla="*/ 135 w 163"/>
                      <a:gd name="T53" fmla="*/ 58 h 120"/>
                      <a:gd name="T54" fmla="*/ 147 w 163"/>
                      <a:gd name="T55" fmla="*/ 63 h 120"/>
                      <a:gd name="T56" fmla="*/ 157 w 163"/>
                      <a:gd name="T57" fmla="*/ 70 h 120"/>
                      <a:gd name="T58" fmla="*/ 162 w 163"/>
                      <a:gd name="T59" fmla="*/ 82 h 120"/>
                      <a:gd name="T60" fmla="*/ 155 w 163"/>
                      <a:gd name="T61" fmla="*/ 95 h 120"/>
                      <a:gd name="T62" fmla="*/ 141 w 163"/>
                      <a:gd name="T63" fmla="*/ 106 h 120"/>
                      <a:gd name="T64" fmla="*/ 118 w 163"/>
                      <a:gd name="T65" fmla="*/ 119 h 1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63" h="120">
                        <a:moveTo>
                          <a:pt x="114" y="106"/>
                        </a:moveTo>
                        <a:lnTo>
                          <a:pt x="126" y="100"/>
                        </a:lnTo>
                        <a:lnTo>
                          <a:pt x="136" y="94"/>
                        </a:lnTo>
                        <a:lnTo>
                          <a:pt x="143" y="89"/>
                        </a:lnTo>
                        <a:lnTo>
                          <a:pt x="147" y="85"/>
                        </a:lnTo>
                        <a:lnTo>
                          <a:pt x="150" y="82"/>
                        </a:lnTo>
                        <a:lnTo>
                          <a:pt x="151" y="81"/>
                        </a:lnTo>
                        <a:lnTo>
                          <a:pt x="151" y="81"/>
                        </a:lnTo>
                        <a:lnTo>
                          <a:pt x="150" y="79"/>
                        </a:lnTo>
                        <a:lnTo>
                          <a:pt x="147" y="77"/>
                        </a:lnTo>
                        <a:lnTo>
                          <a:pt x="143" y="75"/>
                        </a:lnTo>
                        <a:lnTo>
                          <a:pt x="138" y="73"/>
                        </a:lnTo>
                        <a:lnTo>
                          <a:pt x="131" y="70"/>
                        </a:lnTo>
                        <a:lnTo>
                          <a:pt x="124" y="68"/>
                        </a:lnTo>
                        <a:lnTo>
                          <a:pt x="116" y="67"/>
                        </a:lnTo>
                        <a:lnTo>
                          <a:pt x="107" y="65"/>
                        </a:lnTo>
                        <a:lnTo>
                          <a:pt x="98" y="63"/>
                        </a:lnTo>
                        <a:lnTo>
                          <a:pt x="88" y="62"/>
                        </a:lnTo>
                        <a:lnTo>
                          <a:pt x="78" y="60"/>
                        </a:lnTo>
                        <a:lnTo>
                          <a:pt x="68" y="58"/>
                        </a:lnTo>
                        <a:lnTo>
                          <a:pt x="59" y="56"/>
                        </a:lnTo>
                        <a:lnTo>
                          <a:pt x="49" y="54"/>
                        </a:lnTo>
                        <a:lnTo>
                          <a:pt x="40" y="51"/>
                        </a:lnTo>
                        <a:lnTo>
                          <a:pt x="32" y="49"/>
                        </a:lnTo>
                        <a:lnTo>
                          <a:pt x="24" y="46"/>
                        </a:lnTo>
                        <a:lnTo>
                          <a:pt x="17" y="43"/>
                        </a:lnTo>
                        <a:lnTo>
                          <a:pt x="11" y="39"/>
                        </a:lnTo>
                        <a:lnTo>
                          <a:pt x="6" y="35"/>
                        </a:lnTo>
                        <a:lnTo>
                          <a:pt x="2" y="29"/>
                        </a:lnTo>
                        <a:lnTo>
                          <a:pt x="0" y="22"/>
                        </a:lnTo>
                        <a:lnTo>
                          <a:pt x="0" y="15"/>
                        </a:lnTo>
                        <a:lnTo>
                          <a:pt x="2" y="7"/>
                        </a:lnTo>
                        <a:lnTo>
                          <a:pt x="7" y="0"/>
                        </a:lnTo>
                        <a:lnTo>
                          <a:pt x="15" y="9"/>
                        </a:lnTo>
                        <a:lnTo>
                          <a:pt x="11" y="14"/>
                        </a:lnTo>
                        <a:lnTo>
                          <a:pt x="10" y="17"/>
                        </a:lnTo>
                        <a:lnTo>
                          <a:pt x="10" y="20"/>
                        </a:lnTo>
                        <a:lnTo>
                          <a:pt x="11" y="22"/>
                        </a:lnTo>
                        <a:lnTo>
                          <a:pt x="13" y="25"/>
                        </a:lnTo>
                        <a:lnTo>
                          <a:pt x="17" y="27"/>
                        </a:lnTo>
                        <a:lnTo>
                          <a:pt x="21" y="31"/>
                        </a:lnTo>
                        <a:lnTo>
                          <a:pt x="28" y="33"/>
                        </a:lnTo>
                        <a:lnTo>
                          <a:pt x="35" y="36"/>
                        </a:lnTo>
                        <a:lnTo>
                          <a:pt x="43" y="38"/>
                        </a:lnTo>
                        <a:lnTo>
                          <a:pt x="51" y="41"/>
                        </a:lnTo>
                        <a:lnTo>
                          <a:pt x="60" y="43"/>
                        </a:lnTo>
                        <a:lnTo>
                          <a:pt x="70" y="44"/>
                        </a:lnTo>
                        <a:lnTo>
                          <a:pt x="80" y="46"/>
                        </a:lnTo>
                        <a:lnTo>
                          <a:pt x="89" y="48"/>
                        </a:lnTo>
                        <a:lnTo>
                          <a:pt x="99" y="50"/>
                        </a:lnTo>
                        <a:lnTo>
                          <a:pt x="109" y="51"/>
                        </a:lnTo>
                        <a:lnTo>
                          <a:pt x="118" y="53"/>
                        </a:lnTo>
                        <a:lnTo>
                          <a:pt x="126" y="56"/>
                        </a:lnTo>
                        <a:lnTo>
                          <a:pt x="135" y="58"/>
                        </a:lnTo>
                        <a:lnTo>
                          <a:pt x="141" y="60"/>
                        </a:lnTo>
                        <a:lnTo>
                          <a:pt x="147" y="63"/>
                        </a:lnTo>
                        <a:lnTo>
                          <a:pt x="153" y="66"/>
                        </a:lnTo>
                        <a:lnTo>
                          <a:pt x="157" y="70"/>
                        </a:lnTo>
                        <a:lnTo>
                          <a:pt x="160" y="75"/>
                        </a:lnTo>
                        <a:lnTo>
                          <a:pt x="162" y="82"/>
                        </a:lnTo>
                        <a:lnTo>
                          <a:pt x="159" y="89"/>
                        </a:lnTo>
                        <a:lnTo>
                          <a:pt x="155" y="95"/>
                        </a:lnTo>
                        <a:lnTo>
                          <a:pt x="149" y="100"/>
                        </a:lnTo>
                        <a:lnTo>
                          <a:pt x="141" y="106"/>
                        </a:lnTo>
                        <a:lnTo>
                          <a:pt x="131" y="112"/>
                        </a:lnTo>
                        <a:lnTo>
                          <a:pt x="118" y="119"/>
                        </a:lnTo>
                        <a:lnTo>
                          <a:pt x="114" y="106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64" name="Freeform 496">
                    <a:extLst>
                      <a:ext uri="{FF2B5EF4-FFF2-40B4-BE49-F238E27FC236}">
                        <a16:creationId xmlns:a16="http://schemas.microsoft.com/office/drawing/2014/main" id="{BA32C5D0-FD05-C7F9-E3B9-08299CEAD7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24" y="2609"/>
                    <a:ext cx="17" cy="17"/>
                  </a:xfrm>
                  <a:custGeom>
                    <a:avLst/>
                    <a:gdLst>
                      <a:gd name="T0" fmla="*/ 16 w 17"/>
                      <a:gd name="T1" fmla="*/ 15 h 17"/>
                      <a:gd name="T2" fmla="*/ 13 w 17"/>
                      <a:gd name="T3" fmla="*/ 16 h 17"/>
                      <a:gd name="T4" fmla="*/ 11 w 17"/>
                      <a:gd name="T5" fmla="*/ 16 h 17"/>
                      <a:gd name="T6" fmla="*/ 9 w 17"/>
                      <a:gd name="T7" fmla="*/ 16 h 17"/>
                      <a:gd name="T8" fmla="*/ 7 w 17"/>
                      <a:gd name="T9" fmla="*/ 15 h 17"/>
                      <a:gd name="T10" fmla="*/ 6 w 17"/>
                      <a:gd name="T11" fmla="*/ 14 h 17"/>
                      <a:gd name="T12" fmla="*/ 4 w 17"/>
                      <a:gd name="T13" fmla="*/ 13 h 17"/>
                      <a:gd name="T14" fmla="*/ 3 w 17"/>
                      <a:gd name="T15" fmla="*/ 12 h 17"/>
                      <a:gd name="T16" fmla="*/ 2 w 17"/>
                      <a:gd name="T17" fmla="*/ 11 h 17"/>
                      <a:gd name="T18" fmla="*/ 2 w 17"/>
                      <a:gd name="T19" fmla="*/ 9 h 17"/>
                      <a:gd name="T20" fmla="*/ 0 w 17"/>
                      <a:gd name="T21" fmla="*/ 8 h 17"/>
                      <a:gd name="T22" fmla="*/ 0 w 17"/>
                      <a:gd name="T23" fmla="*/ 6 h 17"/>
                      <a:gd name="T24" fmla="*/ 2 w 17"/>
                      <a:gd name="T25" fmla="*/ 4 h 17"/>
                      <a:gd name="T26" fmla="*/ 3 w 17"/>
                      <a:gd name="T27" fmla="*/ 3 h 17"/>
                      <a:gd name="T28" fmla="*/ 4 w 17"/>
                      <a:gd name="T29" fmla="*/ 2 h 17"/>
                      <a:gd name="T30" fmla="*/ 6 w 17"/>
                      <a:gd name="T31" fmla="*/ 0 h 17"/>
                      <a:gd name="T32" fmla="*/ 8 w 17"/>
                      <a:gd name="T33" fmla="*/ 0 h 17"/>
                      <a:gd name="T34" fmla="*/ 16 w 17"/>
                      <a:gd name="T35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7" h="17">
                        <a:moveTo>
                          <a:pt x="16" y="15"/>
                        </a:moveTo>
                        <a:lnTo>
                          <a:pt x="13" y="16"/>
                        </a:lnTo>
                        <a:lnTo>
                          <a:pt x="11" y="16"/>
                        </a:lnTo>
                        <a:lnTo>
                          <a:pt x="9" y="16"/>
                        </a:lnTo>
                        <a:lnTo>
                          <a:pt x="7" y="15"/>
                        </a:lnTo>
                        <a:lnTo>
                          <a:pt x="6" y="14"/>
                        </a:lnTo>
                        <a:lnTo>
                          <a:pt x="4" y="13"/>
                        </a:lnTo>
                        <a:lnTo>
                          <a:pt x="3" y="12"/>
                        </a:lnTo>
                        <a:lnTo>
                          <a:pt x="2" y="11"/>
                        </a:lnTo>
                        <a:lnTo>
                          <a:pt x="2" y="9"/>
                        </a:lnTo>
                        <a:lnTo>
                          <a:pt x="0" y="8"/>
                        </a:lnTo>
                        <a:lnTo>
                          <a:pt x="0" y="6"/>
                        </a:lnTo>
                        <a:lnTo>
                          <a:pt x="2" y="4"/>
                        </a:lnTo>
                        <a:lnTo>
                          <a:pt x="3" y="3"/>
                        </a:lnTo>
                        <a:lnTo>
                          <a:pt x="4" y="2"/>
                        </a:lnTo>
                        <a:lnTo>
                          <a:pt x="6" y="0"/>
                        </a:lnTo>
                        <a:lnTo>
                          <a:pt x="8" y="0"/>
                        </a:lnTo>
                        <a:lnTo>
                          <a:pt x="16" y="15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65" name="Freeform 497">
                    <a:extLst>
                      <a:ext uri="{FF2B5EF4-FFF2-40B4-BE49-F238E27FC236}">
                        <a16:creationId xmlns:a16="http://schemas.microsoft.com/office/drawing/2014/main" id="{D4D750F3-E89B-983E-29EA-84709BBBD5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2579"/>
                    <a:ext cx="316" cy="265"/>
                  </a:xfrm>
                  <a:custGeom>
                    <a:avLst/>
                    <a:gdLst>
                      <a:gd name="T0" fmla="*/ 185 w 316"/>
                      <a:gd name="T1" fmla="*/ 0 h 265"/>
                      <a:gd name="T2" fmla="*/ 305 w 316"/>
                      <a:gd name="T3" fmla="*/ 30 h 265"/>
                      <a:gd name="T4" fmla="*/ 307 w 316"/>
                      <a:gd name="T5" fmla="*/ 31 h 265"/>
                      <a:gd name="T6" fmla="*/ 309 w 316"/>
                      <a:gd name="T7" fmla="*/ 32 h 265"/>
                      <a:gd name="T8" fmla="*/ 311 w 316"/>
                      <a:gd name="T9" fmla="*/ 34 h 265"/>
                      <a:gd name="T10" fmla="*/ 312 w 316"/>
                      <a:gd name="T11" fmla="*/ 35 h 265"/>
                      <a:gd name="T12" fmla="*/ 313 w 316"/>
                      <a:gd name="T13" fmla="*/ 37 h 265"/>
                      <a:gd name="T14" fmla="*/ 314 w 316"/>
                      <a:gd name="T15" fmla="*/ 39 h 265"/>
                      <a:gd name="T16" fmla="*/ 315 w 316"/>
                      <a:gd name="T17" fmla="*/ 41 h 265"/>
                      <a:gd name="T18" fmla="*/ 315 w 316"/>
                      <a:gd name="T19" fmla="*/ 44 h 265"/>
                      <a:gd name="T20" fmla="*/ 315 w 316"/>
                      <a:gd name="T21" fmla="*/ 113 h 265"/>
                      <a:gd name="T22" fmla="*/ 315 w 316"/>
                      <a:gd name="T23" fmla="*/ 115 h 265"/>
                      <a:gd name="T24" fmla="*/ 315 w 316"/>
                      <a:gd name="T25" fmla="*/ 117 h 265"/>
                      <a:gd name="T26" fmla="*/ 315 w 316"/>
                      <a:gd name="T27" fmla="*/ 119 h 265"/>
                      <a:gd name="T28" fmla="*/ 314 w 316"/>
                      <a:gd name="T29" fmla="*/ 121 h 265"/>
                      <a:gd name="T30" fmla="*/ 313 w 316"/>
                      <a:gd name="T31" fmla="*/ 123 h 265"/>
                      <a:gd name="T32" fmla="*/ 313 w 316"/>
                      <a:gd name="T33" fmla="*/ 124 h 265"/>
                      <a:gd name="T34" fmla="*/ 312 w 316"/>
                      <a:gd name="T35" fmla="*/ 126 h 265"/>
                      <a:gd name="T36" fmla="*/ 311 w 316"/>
                      <a:gd name="T37" fmla="*/ 127 h 265"/>
                      <a:gd name="T38" fmla="*/ 155 w 316"/>
                      <a:gd name="T39" fmla="*/ 264 h 265"/>
                      <a:gd name="T40" fmla="*/ 18 w 316"/>
                      <a:gd name="T41" fmla="*/ 229 h 265"/>
                      <a:gd name="T42" fmla="*/ 18 w 316"/>
                      <a:gd name="T43" fmla="*/ 206 h 265"/>
                      <a:gd name="T44" fmla="*/ 14 w 316"/>
                      <a:gd name="T45" fmla="*/ 204 h 265"/>
                      <a:gd name="T46" fmla="*/ 11 w 316"/>
                      <a:gd name="T47" fmla="*/ 203 h 265"/>
                      <a:gd name="T48" fmla="*/ 9 w 316"/>
                      <a:gd name="T49" fmla="*/ 201 h 265"/>
                      <a:gd name="T50" fmla="*/ 6 w 316"/>
                      <a:gd name="T51" fmla="*/ 198 h 265"/>
                      <a:gd name="T52" fmla="*/ 4 w 316"/>
                      <a:gd name="T53" fmla="*/ 194 h 265"/>
                      <a:gd name="T54" fmla="*/ 3 w 316"/>
                      <a:gd name="T55" fmla="*/ 191 h 265"/>
                      <a:gd name="T56" fmla="*/ 2 w 316"/>
                      <a:gd name="T57" fmla="*/ 187 h 265"/>
                      <a:gd name="T58" fmla="*/ 1 w 316"/>
                      <a:gd name="T59" fmla="*/ 183 h 265"/>
                      <a:gd name="T60" fmla="*/ 0 w 316"/>
                      <a:gd name="T61" fmla="*/ 179 h 265"/>
                      <a:gd name="T62" fmla="*/ 0 w 316"/>
                      <a:gd name="T63" fmla="*/ 175 h 265"/>
                      <a:gd name="T64" fmla="*/ 0 w 316"/>
                      <a:gd name="T65" fmla="*/ 170 h 265"/>
                      <a:gd name="T66" fmla="*/ 1 w 316"/>
                      <a:gd name="T67" fmla="*/ 166 h 265"/>
                      <a:gd name="T68" fmla="*/ 1 w 316"/>
                      <a:gd name="T69" fmla="*/ 163 h 265"/>
                      <a:gd name="T70" fmla="*/ 3 w 316"/>
                      <a:gd name="T71" fmla="*/ 159 h 265"/>
                      <a:gd name="T72" fmla="*/ 4 w 316"/>
                      <a:gd name="T73" fmla="*/ 156 h 265"/>
                      <a:gd name="T74" fmla="*/ 6 w 316"/>
                      <a:gd name="T75" fmla="*/ 152 h 265"/>
                      <a:gd name="T76" fmla="*/ 106 w 316"/>
                      <a:gd name="T77" fmla="*/ 27 h 265"/>
                      <a:gd name="T78" fmla="*/ 171 w 316"/>
                      <a:gd name="T79" fmla="*/ 2 h 265"/>
                      <a:gd name="T80" fmla="*/ 172 w 316"/>
                      <a:gd name="T81" fmla="*/ 2 h 265"/>
                      <a:gd name="T82" fmla="*/ 174 w 316"/>
                      <a:gd name="T83" fmla="*/ 1 h 265"/>
                      <a:gd name="T84" fmla="*/ 174 w 316"/>
                      <a:gd name="T85" fmla="*/ 1 h 265"/>
                      <a:gd name="T86" fmla="*/ 175 w 316"/>
                      <a:gd name="T87" fmla="*/ 1 h 265"/>
                      <a:gd name="T88" fmla="*/ 176 w 316"/>
                      <a:gd name="T89" fmla="*/ 1 h 265"/>
                      <a:gd name="T90" fmla="*/ 177 w 316"/>
                      <a:gd name="T91" fmla="*/ 1 h 265"/>
                      <a:gd name="T92" fmla="*/ 178 w 316"/>
                      <a:gd name="T93" fmla="*/ 0 h 265"/>
                      <a:gd name="T94" fmla="*/ 178 w 316"/>
                      <a:gd name="T95" fmla="*/ 0 h 265"/>
                      <a:gd name="T96" fmla="*/ 179 w 316"/>
                      <a:gd name="T97" fmla="*/ 0 h 265"/>
                      <a:gd name="T98" fmla="*/ 180 w 316"/>
                      <a:gd name="T99" fmla="*/ 0 h 265"/>
                      <a:gd name="T100" fmla="*/ 181 w 316"/>
                      <a:gd name="T101" fmla="*/ 0 h 265"/>
                      <a:gd name="T102" fmla="*/ 182 w 316"/>
                      <a:gd name="T103" fmla="*/ 0 h 265"/>
                      <a:gd name="T104" fmla="*/ 182 w 316"/>
                      <a:gd name="T105" fmla="*/ 0 h 265"/>
                      <a:gd name="T106" fmla="*/ 183 w 316"/>
                      <a:gd name="T107" fmla="*/ 0 h 265"/>
                      <a:gd name="T108" fmla="*/ 184 w 316"/>
                      <a:gd name="T109" fmla="*/ 0 h 265"/>
                      <a:gd name="T110" fmla="*/ 185 w 316"/>
                      <a:gd name="T111" fmla="*/ 0 h 2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316" h="265">
                        <a:moveTo>
                          <a:pt x="185" y="0"/>
                        </a:moveTo>
                        <a:lnTo>
                          <a:pt x="305" y="30"/>
                        </a:lnTo>
                        <a:lnTo>
                          <a:pt x="307" y="31"/>
                        </a:lnTo>
                        <a:lnTo>
                          <a:pt x="309" y="32"/>
                        </a:lnTo>
                        <a:lnTo>
                          <a:pt x="311" y="34"/>
                        </a:lnTo>
                        <a:lnTo>
                          <a:pt x="312" y="35"/>
                        </a:lnTo>
                        <a:lnTo>
                          <a:pt x="313" y="37"/>
                        </a:lnTo>
                        <a:lnTo>
                          <a:pt x="314" y="39"/>
                        </a:lnTo>
                        <a:lnTo>
                          <a:pt x="315" y="41"/>
                        </a:lnTo>
                        <a:lnTo>
                          <a:pt x="315" y="44"/>
                        </a:lnTo>
                        <a:lnTo>
                          <a:pt x="315" y="113"/>
                        </a:lnTo>
                        <a:lnTo>
                          <a:pt x="315" y="115"/>
                        </a:lnTo>
                        <a:lnTo>
                          <a:pt x="315" y="117"/>
                        </a:lnTo>
                        <a:lnTo>
                          <a:pt x="315" y="119"/>
                        </a:lnTo>
                        <a:lnTo>
                          <a:pt x="314" y="121"/>
                        </a:lnTo>
                        <a:lnTo>
                          <a:pt x="313" y="123"/>
                        </a:lnTo>
                        <a:lnTo>
                          <a:pt x="313" y="124"/>
                        </a:lnTo>
                        <a:lnTo>
                          <a:pt x="312" y="126"/>
                        </a:lnTo>
                        <a:lnTo>
                          <a:pt x="311" y="127"/>
                        </a:lnTo>
                        <a:lnTo>
                          <a:pt x="155" y="264"/>
                        </a:lnTo>
                        <a:lnTo>
                          <a:pt x="18" y="229"/>
                        </a:lnTo>
                        <a:lnTo>
                          <a:pt x="18" y="206"/>
                        </a:lnTo>
                        <a:lnTo>
                          <a:pt x="14" y="204"/>
                        </a:lnTo>
                        <a:lnTo>
                          <a:pt x="11" y="203"/>
                        </a:lnTo>
                        <a:lnTo>
                          <a:pt x="9" y="201"/>
                        </a:lnTo>
                        <a:lnTo>
                          <a:pt x="6" y="198"/>
                        </a:lnTo>
                        <a:lnTo>
                          <a:pt x="4" y="194"/>
                        </a:lnTo>
                        <a:lnTo>
                          <a:pt x="3" y="191"/>
                        </a:lnTo>
                        <a:lnTo>
                          <a:pt x="2" y="187"/>
                        </a:lnTo>
                        <a:lnTo>
                          <a:pt x="1" y="183"/>
                        </a:lnTo>
                        <a:lnTo>
                          <a:pt x="0" y="179"/>
                        </a:lnTo>
                        <a:lnTo>
                          <a:pt x="0" y="175"/>
                        </a:lnTo>
                        <a:lnTo>
                          <a:pt x="0" y="170"/>
                        </a:lnTo>
                        <a:lnTo>
                          <a:pt x="1" y="166"/>
                        </a:lnTo>
                        <a:lnTo>
                          <a:pt x="1" y="163"/>
                        </a:lnTo>
                        <a:lnTo>
                          <a:pt x="3" y="159"/>
                        </a:lnTo>
                        <a:lnTo>
                          <a:pt x="4" y="156"/>
                        </a:lnTo>
                        <a:lnTo>
                          <a:pt x="6" y="152"/>
                        </a:lnTo>
                        <a:lnTo>
                          <a:pt x="106" y="27"/>
                        </a:lnTo>
                        <a:lnTo>
                          <a:pt x="171" y="2"/>
                        </a:lnTo>
                        <a:lnTo>
                          <a:pt x="172" y="2"/>
                        </a:lnTo>
                        <a:lnTo>
                          <a:pt x="174" y="1"/>
                        </a:lnTo>
                        <a:lnTo>
                          <a:pt x="174" y="1"/>
                        </a:lnTo>
                        <a:lnTo>
                          <a:pt x="175" y="1"/>
                        </a:lnTo>
                        <a:lnTo>
                          <a:pt x="176" y="1"/>
                        </a:lnTo>
                        <a:lnTo>
                          <a:pt x="177" y="1"/>
                        </a:lnTo>
                        <a:lnTo>
                          <a:pt x="178" y="0"/>
                        </a:lnTo>
                        <a:lnTo>
                          <a:pt x="178" y="0"/>
                        </a:lnTo>
                        <a:lnTo>
                          <a:pt x="179" y="0"/>
                        </a:lnTo>
                        <a:lnTo>
                          <a:pt x="180" y="0"/>
                        </a:lnTo>
                        <a:lnTo>
                          <a:pt x="181" y="0"/>
                        </a:lnTo>
                        <a:lnTo>
                          <a:pt x="182" y="0"/>
                        </a:lnTo>
                        <a:lnTo>
                          <a:pt x="182" y="0"/>
                        </a:lnTo>
                        <a:lnTo>
                          <a:pt x="183" y="0"/>
                        </a:lnTo>
                        <a:lnTo>
                          <a:pt x="184" y="0"/>
                        </a:lnTo>
                        <a:lnTo>
                          <a:pt x="185" y="0"/>
                        </a:lnTo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66" name="Freeform 498">
                    <a:extLst>
                      <a:ext uri="{FF2B5EF4-FFF2-40B4-BE49-F238E27FC236}">
                        <a16:creationId xmlns:a16="http://schemas.microsoft.com/office/drawing/2014/main" id="{BB587ABF-C252-3CF5-81C4-B8B85759EB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37" y="2579"/>
                    <a:ext cx="123" cy="32"/>
                  </a:xfrm>
                  <a:custGeom>
                    <a:avLst/>
                    <a:gdLst>
                      <a:gd name="T0" fmla="*/ 121 w 123"/>
                      <a:gd name="T1" fmla="*/ 31 h 32"/>
                      <a:gd name="T2" fmla="*/ 121 w 123"/>
                      <a:gd name="T3" fmla="*/ 31 h 32"/>
                      <a:gd name="T4" fmla="*/ 0 w 123"/>
                      <a:gd name="T5" fmla="*/ 0 h 32"/>
                      <a:gd name="T6" fmla="*/ 0 w 123"/>
                      <a:gd name="T7" fmla="*/ 0 h 32"/>
                      <a:gd name="T8" fmla="*/ 121 w 123"/>
                      <a:gd name="T9" fmla="*/ 29 h 32"/>
                      <a:gd name="T10" fmla="*/ 121 w 123"/>
                      <a:gd name="T11" fmla="*/ 29 h 32"/>
                      <a:gd name="T12" fmla="*/ 121 w 123"/>
                      <a:gd name="T13" fmla="*/ 29 h 32"/>
                      <a:gd name="T14" fmla="*/ 122 w 123"/>
                      <a:gd name="T15" fmla="*/ 30 h 32"/>
                      <a:gd name="T16" fmla="*/ 122 w 123"/>
                      <a:gd name="T17" fmla="*/ 30 h 32"/>
                      <a:gd name="T18" fmla="*/ 121 w 123"/>
                      <a:gd name="T19" fmla="*/ 31 h 32"/>
                      <a:gd name="T20" fmla="*/ 121 w 123"/>
                      <a:gd name="T21" fmla="*/ 3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3" h="32">
                        <a:moveTo>
                          <a:pt x="121" y="31"/>
                        </a:moveTo>
                        <a:lnTo>
                          <a:pt x="121" y="3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21" y="29"/>
                        </a:lnTo>
                        <a:lnTo>
                          <a:pt x="121" y="29"/>
                        </a:lnTo>
                        <a:lnTo>
                          <a:pt x="121" y="29"/>
                        </a:lnTo>
                        <a:lnTo>
                          <a:pt x="122" y="30"/>
                        </a:lnTo>
                        <a:lnTo>
                          <a:pt x="122" y="30"/>
                        </a:lnTo>
                        <a:lnTo>
                          <a:pt x="121" y="31"/>
                        </a:lnTo>
                        <a:lnTo>
                          <a:pt x="121" y="3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67" name="Freeform 499">
                    <a:extLst>
                      <a:ext uri="{FF2B5EF4-FFF2-40B4-BE49-F238E27FC236}">
                        <a16:creationId xmlns:a16="http://schemas.microsoft.com/office/drawing/2014/main" id="{CA87535B-F59B-53CC-89EE-ACC5307988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58" y="2609"/>
                    <a:ext cx="17" cy="17"/>
                  </a:xfrm>
                  <a:custGeom>
                    <a:avLst/>
                    <a:gdLst>
                      <a:gd name="T0" fmla="*/ 15 w 17"/>
                      <a:gd name="T1" fmla="*/ 15 h 17"/>
                      <a:gd name="T2" fmla="*/ 15 w 17"/>
                      <a:gd name="T3" fmla="*/ 15 h 17"/>
                      <a:gd name="T4" fmla="*/ 14 w 17"/>
                      <a:gd name="T5" fmla="*/ 12 h 17"/>
                      <a:gd name="T6" fmla="*/ 13 w 17"/>
                      <a:gd name="T7" fmla="*/ 10 h 17"/>
                      <a:gd name="T8" fmla="*/ 12 w 17"/>
                      <a:gd name="T9" fmla="*/ 8 h 17"/>
                      <a:gd name="T10" fmla="*/ 10 w 17"/>
                      <a:gd name="T11" fmla="*/ 6 h 17"/>
                      <a:gd name="T12" fmla="*/ 9 w 17"/>
                      <a:gd name="T13" fmla="*/ 4 h 17"/>
                      <a:gd name="T14" fmla="*/ 6 w 17"/>
                      <a:gd name="T15" fmla="*/ 3 h 17"/>
                      <a:gd name="T16" fmla="*/ 3 w 17"/>
                      <a:gd name="T17" fmla="*/ 2 h 17"/>
                      <a:gd name="T18" fmla="*/ 0 w 17"/>
                      <a:gd name="T19" fmla="*/ 1 h 17"/>
                      <a:gd name="T20" fmla="*/ 0 w 17"/>
                      <a:gd name="T21" fmla="*/ 0 h 17"/>
                      <a:gd name="T22" fmla="*/ 4 w 17"/>
                      <a:gd name="T23" fmla="*/ 1 h 17"/>
                      <a:gd name="T24" fmla="*/ 6 w 17"/>
                      <a:gd name="T25" fmla="*/ 2 h 17"/>
                      <a:gd name="T26" fmla="*/ 9 w 17"/>
                      <a:gd name="T27" fmla="*/ 4 h 17"/>
                      <a:gd name="T28" fmla="*/ 11 w 17"/>
                      <a:gd name="T29" fmla="*/ 6 h 17"/>
                      <a:gd name="T30" fmla="*/ 13 w 17"/>
                      <a:gd name="T31" fmla="*/ 8 h 17"/>
                      <a:gd name="T32" fmla="*/ 15 w 17"/>
                      <a:gd name="T33" fmla="*/ 10 h 17"/>
                      <a:gd name="T34" fmla="*/ 16 w 17"/>
                      <a:gd name="T35" fmla="*/ 12 h 17"/>
                      <a:gd name="T36" fmla="*/ 16 w 17"/>
                      <a:gd name="T37" fmla="*/ 15 h 17"/>
                      <a:gd name="T38" fmla="*/ 16 w 17"/>
                      <a:gd name="T39" fmla="*/ 15 h 17"/>
                      <a:gd name="T40" fmla="*/ 16 w 17"/>
                      <a:gd name="T41" fmla="*/ 15 h 17"/>
                      <a:gd name="T42" fmla="*/ 16 w 17"/>
                      <a:gd name="T43" fmla="*/ 15 h 17"/>
                      <a:gd name="T44" fmla="*/ 15 w 17"/>
                      <a:gd name="T45" fmla="*/ 16 h 17"/>
                      <a:gd name="T46" fmla="*/ 15 w 17"/>
                      <a:gd name="T47" fmla="*/ 15 h 17"/>
                      <a:gd name="T48" fmla="*/ 15 w 17"/>
                      <a:gd name="T49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7" h="17">
                        <a:moveTo>
                          <a:pt x="15" y="15"/>
                        </a:moveTo>
                        <a:lnTo>
                          <a:pt x="15" y="15"/>
                        </a:lnTo>
                        <a:lnTo>
                          <a:pt x="14" y="12"/>
                        </a:lnTo>
                        <a:lnTo>
                          <a:pt x="13" y="10"/>
                        </a:lnTo>
                        <a:lnTo>
                          <a:pt x="12" y="8"/>
                        </a:lnTo>
                        <a:lnTo>
                          <a:pt x="10" y="6"/>
                        </a:lnTo>
                        <a:lnTo>
                          <a:pt x="9" y="4"/>
                        </a:lnTo>
                        <a:lnTo>
                          <a:pt x="6" y="3"/>
                        </a:lnTo>
                        <a:lnTo>
                          <a:pt x="3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4" y="1"/>
                        </a:lnTo>
                        <a:lnTo>
                          <a:pt x="6" y="2"/>
                        </a:lnTo>
                        <a:lnTo>
                          <a:pt x="9" y="4"/>
                        </a:lnTo>
                        <a:lnTo>
                          <a:pt x="11" y="6"/>
                        </a:lnTo>
                        <a:lnTo>
                          <a:pt x="13" y="8"/>
                        </a:lnTo>
                        <a:lnTo>
                          <a:pt x="15" y="10"/>
                        </a:lnTo>
                        <a:lnTo>
                          <a:pt x="16" y="12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5" y="16"/>
                        </a:lnTo>
                        <a:lnTo>
                          <a:pt x="15" y="15"/>
                        </a:lnTo>
                        <a:lnTo>
                          <a:pt x="15" y="1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68" name="Freeform 500">
                    <a:extLst>
                      <a:ext uri="{FF2B5EF4-FFF2-40B4-BE49-F238E27FC236}">
                        <a16:creationId xmlns:a16="http://schemas.microsoft.com/office/drawing/2014/main" id="{D046911D-C930-930A-D125-C965278525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56" y="2624"/>
                    <a:ext cx="17" cy="71"/>
                  </a:xfrm>
                  <a:custGeom>
                    <a:avLst/>
                    <a:gdLst>
                      <a:gd name="T0" fmla="*/ 0 w 17"/>
                      <a:gd name="T1" fmla="*/ 69 h 71"/>
                      <a:gd name="T2" fmla="*/ 0 w 17"/>
                      <a:gd name="T3" fmla="*/ 69 h 71"/>
                      <a:gd name="T4" fmla="*/ 0 w 17"/>
                      <a:gd name="T5" fmla="*/ 0 h 71"/>
                      <a:gd name="T6" fmla="*/ 16 w 17"/>
                      <a:gd name="T7" fmla="*/ 0 h 71"/>
                      <a:gd name="T8" fmla="*/ 16 w 17"/>
                      <a:gd name="T9" fmla="*/ 69 h 71"/>
                      <a:gd name="T10" fmla="*/ 16 w 17"/>
                      <a:gd name="T11" fmla="*/ 69 h 71"/>
                      <a:gd name="T12" fmla="*/ 16 w 17"/>
                      <a:gd name="T13" fmla="*/ 69 h 71"/>
                      <a:gd name="T14" fmla="*/ 16 w 17"/>
                      <a:gd name="T15" fmla="*/ 69 h 71"/>
                      <a:gd name="T16" fmla="*/ 0 w 17"/>
                      <a:gd name="T17" fmla="*/ 70 h 71"/>
                      <a:gd name="T18" fmla="*/ 0 w 17"/>
                      <a:gd name="T19" fmla="*/ 69 h 71"/>
                      <a:gd name="T20" fmla="*/ 0 w 17"/>
                      <a:gd name="T21" fmla="*/ 69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71">
                        <a:moveTo>
                          <a:pt x="0" y="69"/>
                        </a:moveTo>
                        <a:lnTo>
                          <a:pt x="0" y="69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69"/>
                        </a:lnTo>
                        <a:lnTo>
                          <a:pt x="16" y="69"/>
                        </a:lnTo>
                        <a:lnTo>
                          <a:pt x="16" y="69"/>
                        </a:lnTo>
                        <a:lnTo>
                          <a:pt x="16" y="69"/>
                        </a:lnTo>
                        <a:lnTo>
                          <a:pt x="0" y="70"/>
                        </a:lnTo>
                        <a:lnTo>
                          <a:pt x="0" y="69"/>
                        </a:lnTo>
                        <a:lnTo>
                          <a:pt x="0" y="69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69" name="Freeform 501">
                    <a:extLst>
                      <a:ext uri="{FF2B5EF4-FFF2-40B4-BE49-F238E27FC236}">
                        <a16:creationId xmlns:a16="http://schemas.microsoft.com/office/drawing/2014/main" id="{948C5812-9A5F-BB1D-5DDE-843AD1F796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59" y="2693"/>
                    <a:ext cx="17" cy="17"/>
                  </a:xfrm>
                  <a:custGeom>
                    <a:avLst/>
                    <a:gdLst>
                      <a:gd name="T0" fmla="*/ 0 w 17"/>
                      <a:gd name="T1" fmla="*/ 14 h 17"/>
                      <a:gd name="T2" fmla="*/ 0 w 17"/>
                      <a:gd name="T3" fmla="*/ 14 h 17"/>
                      <a:gd name="T4" fmla="*/ 5 w 17"/>
                      <a:gd name="T5" fmla="*/ 13 h 17"/>
                      <a:gd name="T6" fmla="*/ 7 w 17"/>
                      <a:gd name="T7" fmla="*/ 11 h 17"/>
                      <a:gd name="T8" fmla="*/ 9 w 17"/>
                      <a:gd name="T9" fmla="*/ 9 h 17"/>
                      <a:gd name="T10" fmla="*/ 11 w 17"/>
                      <a:gd name="T11" fmla="*/ 8 h 17"/>
                      <a:gd name="T12" fmla="*/ 13 w 17"/>
                      <a:gd name="T13" fmla="*/ 6 h 17"/>
                      <a:gd name="T14" fmla="*/ 13 w 17"/>
                      <a:gd name="T15" fmla="*/ 4 h 17"/>
                      <a:gd name="T16" fmla="*/ 13 w 17"/>
                      <a:gd name="T17" fmla="*/ 2 h 17"/>
                      <a:gd name="T18" fmla="*/ 14 w 17"/>
                      <a:gd name="T19" fmla="*/ 0 h 17"/>
                      <a:gd name="T20" fmla="*/ 16 w 17"/>
                      <a:gd name="T21" fmla="*/ 0 h 17"/>
                      <a:gd name="T22" fmla="*/ 16 w 17"/>
                      <a:gd name="T23" fmla="*/ 2 h 17"/>
                      <a:gd name="T24" fmla="*/ 16 w 17"/>
                      <a:gd name="T25" fmla="*/ 4 h 17"/>
                      <a:gd name="T26" fmla="*/ 14 w 17"/>
                      <a:gd name="T27" fmla="*/ 6 h 17"/>
                      <a:gd name="T28" fmla="*/ 14 w 17"/>
                      <a:gd name="T29" fmla="*/ 8 h 17"/>
                      <a:gd name="T30" fmla="*/ 13 w 17"/>
                      <a:gd name="T31" fmla="*/ 10 h 17"/>
                      <a:gd name="T32" fmla="*/ 11 w 17"/>
                      <a:gd name="T33" fmla="*/ 12 h 17"/>
                      <a:gd name="T34" fmla="*/ 7 w 17"/>
                      <a:gd name="T35" fmla="*/ 13 h 17"/>
                      <a:gd name="T36" fmla="*/ 2 w 17"/>
                      <a:gd name="T37" fmla="*/ 16 h 17"/>
                      <a:gd name="T38" fmla="*/ 2 w 17"/>
                      <a:gd name="T39" fmla="*/ 16 h 17"/>
                      <a:gd name="T40" fmla="*/ 2 w 17"/>
                      <a:gd name="T41" fmla="*/ 16 h 17"/>
                      <a:gd name="T42" fmla="*/ 2 w 17"/>
                      <a:gd name="T43" fmla="*/ 16 h 17"/>
                      <a:gd name="T44" fmla="*/ 0 w 17"/>
                      <a:gd name="T45" fmla="*/ 15 h 17"/>
                      <a:gd name="T46" fmla="*/ 0 w 17"/>
                      <a:gd name="T47" fmla="*/ 15 h 17"/>
                      <a:gd name="T48" fmla="*/ 0 w 17"/>
                      <a:gd name="T49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7" h="17">
                        <a:moveTo>
                          <a:pt x="0" y="14"/>
                        </a:moveTo>
                        <a:lnTo>
                          <a:pt x="0" y="14"/>
                        </a:lnTo>
                        <a:lnTo>
                          <a:pt x="5" y="13"/>
                        </a:lnTo>
                        <a:lnTo>
                          <a:pt x="7" y="11"/>
                        </a:lnTo>
                        <a:lnTo>
                          <a:pt x="9" y="9"/>
                        </a:lnTo>
                        <a:lnTo>
                          <a:pt x="11" y="8"/>
                        </a:lnTo>
                        <a:lnTo>
                          <a:pt x="13" y="6"/>
                        </a:lnTo>
                        <a:lnTo>
                          <a:pt x="13" y="4"/>
                        </a:lnTo>
                        <a:lnTo>
                          <a:pt x="13" y="2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6" y="2"/>
                        </a:lnTo>
                        <a:lnTo>
                          <a:pt x="16" y="4"/>
                        </a:lnTo>
                        <a:lnTo>
                          <a:pt x="14" y="6"/>
                        </a:lnTo>
                        <a:lnTo>
                          <a:pt x="14" y="8"/>
                        </a:lnTo>
                        <a:lnTo>
                          <a:pt x="13" y="10"/>
                        </a:lnTo>
                        <a:lnTo>
                          <a:pt x="11" y="12"/>
                        </a:lnTo>
                        <a:lnTo>
                          <a:pt x="7" y="13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0" y="15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70" name="Freeform 502">
                    <a:extLst>
                      <a:ext uri="{FF2B5EF4-FFF2-40B4-BE49-F238E27FC236}">
                        <a16:creationId xmlns:a16="http://schemas.microsoft.com/office/drawing/2014/main" id="{3B03D381-EF02-5CF5-B678-CC1D30AA7E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06" y="2706"/>
                    <a:ext cx="159" cy="139"/>
                  </a:xfrm>
                  <a:custGeom>
                    <a:avLst/>
                    <a:gdLst>
                      <a:gd name="T0" fmla="*/ 0 w 159"/>
                      <a:gd name="T1" fmla="*/ 137 h 139"/>
                      <a:gd name="T2" fmla="*/ 0 w 159"/>
                      <a:gd name="T3" fmla="*/ 137 h 139"/>
                      <a:gd name="T4" fmla="*/ 157 w 159"/>
                      <a:gd name="T5" fmla="*/ 0 h 139"/>
                      <a:gd name="T6" fmla="*/ 158 w 159"/>
                      <a:gd name="T7" fmla="*/ 1 h 139"/>
                      <a:gd name="T8" fmla="*/ 0 w 159"/>
                      <a:gd name="T9" fmla="*/ 138 h 139"/>
                      <a:gd name="T10" fmla="*/ 0 w 159"/>
                      <a:gd name="T11" fmla="*/ 138 h 139"/>
                      <a:gd name="T12" fmla="*/ 0 w 159"/>
                      <a:gd name="T13" fmla="*/ 138 h 139"/>
                      <a:gd name="T14" fmla="*/ 0 w 159"/>
                      <a:gd name="T15" fmla="*/ 138 h 139"/>
                      <a:gd name="T16" fmla="*/ 0 w 159"/>
                      <a:gd name="T17" fmla="*/ 138 h 139"/>
                      <a:gd name="T18" fmla="*/ 0 w 159"/>
                      <a:gd name="T19" fmla="*/ 137 h 139"/>
                      <a:gd name="T20" fmla="*/ 0 w 159"/>
                      <a:gd name="T21" fmla="*/ 137 h 139"/>
                      <a:gd name="T22" fmla="*/ 0 w 159"/>
                      <a:gd name="T23" fmla="*/ 137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59" h="139">
                        <a:moveTo>
                          <a:pt x="0" y="137"/>
                        </a:moveTo>
                        <a:lnTo>
                          <a:pt x="0" y="137"/>
                        </a:lnTo>
                        <a:lnTo>
                          <a:pt x="157" y="0"/>
                        </a:lnTo>
                        <a:lnTo>
                          <a:pt x="158" y="1"/>
                        </a:ln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0" y="137"/>
                        </a:lnTo>
                        <a:lnTo>
                          <a:pt x="0" y="137"/>
                        </a:lnTo>
                        <a:lnTo>
                          <a:pt x="0" y="137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71" name="Freeform 503">
                    <a:extLst>
                      <a:ext uri="{FF2B5EF4-FFF2-40B4-BE49-F238E27FC236}">
                        <a16:creationId xmlns:a16="http://schemas.microsoft.com/office/drawing/2014/main" id="{5152F077-DF39-3B0B-18FF-24E15F8BF6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70" y="2808"/>
                    <a:ext cx="138" cy="37"/>
                  </a:xfrm>
                  <a:custGeom>
                    <a:avLst/>
                    <a:gdLst>
                      <a:gd name="T0" fmla="*/ 0 w 138"/>
                      <a:gd name="T1" fmla="*/ 0 h 37"/>
                      <a:gd name="T2" fmla="*/ 0 w 138"/>
                      <a:gd name="T3" fmla="*/ 0 h 37"/>
                      <a:gd name="T4" fmla="*/ 137 w 138"/>
                      <a:gd name="T5" fmla="*/ 35 h 37"/>
                      <a:gd name="T6" fmla="*/ 137 w 138"/>
                      <a:gd name="T7" fmla="*/ 36 h 37"/>
                      <a:gd name="T8" fmla="*/ 0 w 138"/>
                      <a:gd name="T9" fmla="*/ 1 h 37"/>
                      <a:gd name="T10" fmla="*/ 0 w 138"/>
                      <a:gd name="T11" fmla="*/ 0 h 37"/>
                      <a:gd name="T12" fmla="*/ 0 w 138"/>
                      <a:gd name="T13" fmla="*/ 1 h 37"/>
                      <a:gd name="T14" fmla="*/ 0 w 138"/>
                      <a:gd name="T15" fmla="*/ 0 h 37"/>
                      <a:gd name="T16" fmla="*/ 0 w 138"/>
                      <a:gd name="T17" fmla="*/ 0 h 37"/>
                      <a:gd name="T18" fmla="*/ 0 w 138"/>
                      <a:gd name="T19" fmla="*/ 0 h 37"/>
                      <a:gd name="T20" fmla="*/ 0 w 138"/>
                      <a:gd name="T21" fmla="*/ 0 h 37"/>
                      <a:gd name="T22" fmla="*/ 0 w 138"/>
                      <a:gd name="T23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8" h="37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37" y="35"/>
                        </a:lnTo>
                        <a:lnTo>
                          <a:pt x="137" y="36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72" name="Freeform 504">
                    <a:extLst>
                      <a:ext uri="{FF2B5EF4-FFF2-40B4-BE49-F238E27FC236}">
                        <a16:creationId xmlns:a16="http://schemas.microsoft.com/office/drawing/2014/main" id="{E325F8DD-9353-E21E-5C6A-485CBB3851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7" y="2785"/>
                    <a:ext cx="17" cy="25"/>
                  </a:xfrm>
                  <a:custGeom>
                    <a:avLst/>
                    <a:gdLst>
                      <a:gd name="T0" fmla="*/ 16 w 17"/>
                      <a:gd name="T1" fmla="*/ 0 h 25"/>
                      <a:gd name="T2" fmla="*/ 16 w 17"/>
                      <a:gd name="T3" fmla="*/ 0 h 25"/>
                      <a:gd name="T4" fmla="*/ 16 w 17"/>
                      <a:gd name="T5" fmla="*/ 24 h 25"/>
                      <a:gd name="T6" fmla="*/ 0 w 17"/>
                      <a:gd name="T7" fmla="*/ 24 h 25"/>
                      <a:gd name="T8" fmla="*/ 0 w 17"/>
                      <a:gd name="T9" fmla="*/ 0 h 25"/>
                      <a:gd name="T10" fmla="*/ 16 w 17"/>
                      <a:gd name="T11" fmla="*/ 1 h 25"/>
                      <a:gd name="T12" fmla="*/ 0 w 17"/>
                      <a:gd name="T13" fmla="*/ 0 h 25"/>
                      <a:gd name="T14" fmla="*/ 0 w 17"/>
                      <a:gd name="T15" fmla="*/ 0 h 25"/>
                      <a:gd name="T16" fmla="*/ 16 w 17"/>
                      <a:gd name="T17" fmla="*/ 0 h 25"/>
                      <a:gd name="T18" fmla="*/ 16 w 17"/>
                      <a:gd name="T19" fmla="*/ 0 h 25"/>
                      <a:gd name="T20" fmla="*/ 16 w 17"/>
                      <a:gd name="T21" fmla="*/ 0 h 25"/>
                      <a:gd name="T22" fmla="*/ 16 w 17"/>
                      <a:gd name="T23" fmla="*/ 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5">
                        <a:moveTo>
                          <a:pt x="16" y="0"/>
                        </a:moveTo>
                        <a:lnTo>
                          <a:pt x="16" y="0"/>
                        </a:lnTo>
                        <a:lnTo>
                          <a:pt x="16" y="24"/>
                        </a:lnTo>
                        <a:lnTo>
                          <a:pt x="0" y="24"/>
                        </a:lnTo>
                        <a:lnTo>
                          <a:pt x="0" y="0"/>
                        </a:lnTo>
                        <a:lnTo>
                          <a:pt x="16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73" name="Freeform 505">
                    <a:extLst>
                      <a:ext uri="{FF2B5EF4-FFF2-40B4-BE49-F238E27FC236}">
                        <a16:creationId xmlns:a16="http://schemas.microsoft.com/office/drawing/2014/main" id="{80785B86-D05F-2E32-5ED5-CB45BF03A6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2732"/>
                    <a:ext cx="19" cy="55"/>
                  </a:xfrm>
                  <a:custGeom>
                    <a:avLst/>
                    <a:gdLst>
                      <a:gd name="T0" fmla="*/ 7 w 19"/>
                      <a:gd name="T1" fmla="*/ 0 h 55"/>
                      <a:gd name="T2" fmla="*/ 6 w 19"/>
                      <a:gd name="T3" fmla="*/ 1 h 55"/>
                      <a:gd name="T4" fmla="*/ 5 w 19"/>
                      <a:gd name="T5" fmla="*/ 3 h 55"/>
                      <a:gd name="T6" fmla="*/ 3 w 19"/>
                      <a:gd name="T7" fmla="*/ 6 h 55"/>
                      <a:gd name="T8" fmla="*/ 2 w 19"/>
                      <a:gd name="T9" fmla="*/ 10 h 55"/>
                      <a:gd name="T10" fmla="*/ 1 w 19"/>
                      <a:gd name="T11" fmla="*/ 14 h 55"/>
                      <a:gd name="T12" fmla="*/ 0 w 19"/>
                      <a:gd name="T13" fmla="*/ 18 h 55"/>
                      <a:gd name="T14" fmla="*/ 0 w 19"/>
                      <a:gd name="T15" fmla="*/ 22 h 55"/>
                      <a:gd name="T16" fmla="*/ 0 w 19"/>
                      <a:gd name="T17" fmla="*/ 26 h 55"/>
                      <a:gd name="T18" fmla="*/ 1 w 19"/>
                      <a:gd name="T19" fmla="*/ 30 h 55"/>
                      <a:gd name="T20" fmla="*/ 2 w 19"/>
                      <a:gd name="T21" fmla="*/ 34 h 55"/>
                      <a:gd name="T22" fmla="*/ 3 w 19"/>
                      <a:gd name="T23" fmla="*/ 38 h 55"/>
                      <a:gd name="T24" fmla="*/ 5 w 19"/>
                      <a:gd name="T25" fmla="*/ 42 h 55"/>
                      <a:gd name="T26" fmla="*/ 7 w 19"/>
                      <a:gd name="T27" fmla="*/ 45 h 55"/>
                      <a:gd name="T28" fmla="*/ 9 w 19"/>
                      <a:gd name="T29" fmla="*/ 47 h 55"/>
                      <a:gd name="T30" fmla="*/ 11 w 19"/>
                      <a:gd name="T31" fmla="*/ 50 h 55"/>
                      <a:gd name="T32" fmla="*/ 14 w 19"/>
                      <a:gd name="T33" fmla="*/ 52 h 55"/>
                      <a:gd name="T34" fmla="*/ 18 w 19"/>
                      <a:gd name="T35" fmla="*/ 52 h 55"/>
                      <a:gd name="T36" fmla="*/ 18 w 19"/>
                      <a:gd name="T37" fmla="*/ 54 h 55"/>
                      <a:gd name="T38" fmla="*/ 14 w 19"/>
                      <a:gd name="T39" fmla="*/ 52 h 55"/>
                      <a:gd name="T40" fmla="*/ 11 w 19"/>
                      <a:gd name="T41" fmla="*/ 50 h 55"/>
                      <a:gd name="T42" fmla="*/ 8 w 19"/>
                      <a:gd name="T43" fmla="*/ 48 h 55"/>
                      <a:gd name="T44" fmla="*/ 6 w 19"/>
                      <a:gd name="T45" fmla="*/ 45 h 55"/>
                      <a:gd name="T46" fmla="*/ 4 w 19"/>
                      <a:gd name="T47" fmla="*/ 42 h 55"/>
                      <a:gd name="T48" fmla="*/ 3 w 19"/>
                      <a:gd name="T49" fmla="*/ 38 h 55"/>
                      <a:gd name="T50" fmla="*/ 1 w 19"/>
                      <a:gd name="T51" fmla="*/ 35 h 55"/>
                      <a:gd name="T52" fmla="*/ 0 w 19"/>
                      <a:gd name="T53" fmla="*/ 30 h 55"/>
                      <a:gd name="T54" fmla="*/ 0 w 19"/>
                      <a:gd name="T55" fmla="*/ 27 h 55"/>
                      <a:gd name="T56" fmla="*/ 0 w 19"/>
                      <a:gd name="T57" fmla="*/ 22 h 55"/>
                      <a:gd name="T58" fmla="*/ 0 w 19"/>
                      <a:gd name="T59" fmla="*/ 18 h 55"/>
                      <a:gd name="T60" fmla="*/ 0 w 19"/>
                      <a:gd name="T61" fmla="*/ 14 h 55"/>
                      <a:gd name="T62" fmla="*/ 1 w 19"/>
                      <a:gd name="T63" fmla="*/ 10 h 55"/>
                      <a:gd name="T64" fmla="*/ 2 w 19"/>
                      <a:gd name="T65" fmla="*/ 6 h 55"/>
                      <a:gd name="T66" fmla="*/ 4 w 19"/>
                      <a:gd name="T67" fmla="*/ 3 h 55"/>
                      <a:gd name="T68" fmla="*/ 6 w 19"/>
                      <a:gd name="T69" fmla="*/ 0 h 55"/>
                      <a:gd name="T70" fmla="*/ 6 w 19"/>
                      <a:gd name="T71" fmla="*/ 0 h 55"/>
                      <a:gd name="T72" fmla="*/ 6 w 19"/>
                      <a:gd name="T73" fmla="*/ 0 h 55"/>
                      <a:gd name="T74" fmla="*/ 6 w 19"/>
                      <a:gd name="T75" fmla="*/ 0 h 55"/>
                      <a:gd name="T76" fmla="*/ 7 w 19"/>
                      <a:gd name="T77" fmla="*/ 0 h 55"/>
                      <a:gd name="T78" fmla="*/ 7 w 19"/>
                      <a:gd name="T79" fmla="*/ 0 h 55"/>
                      <a:gd name="T80" fmla="*/ 6 w 19"/>
                      <a:gd name="T81" fmla="*/ 1 h 55"/>
                      <a:gd name="T82" fmla="*/ 7 w 19"/>
                      <a:gd name="T83" fmla="*/ 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19" h="55">
                        <a:moveTo>
                          <a:pt x="7" y="0"/>
                        </a:moveTo>
                        <a:lnTo>
                          <a:pt x="6" y="1"/>
                        </a:lnTo>
                        <a:lnTo>
                          <a:pt x="5" y="3"/>
                        </a:lnTo>
                        <a:lnTo>
                          <a:pt x="3" y="6"/>
                        </a:lnTo>
                        <a:lnTo>
                          <a:pt x="2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2"/>
                        </a:lnTo>
                        <a:lnTo>
                          <a:pt x="0" y="26"/>
                        </a:lnTo>
                        <a:lnTo>
                          <a:pt x="1" y="30"/>
                        </a:lnTo>
                        <a:lnTo>
                          <a:pt x="2" y="34"/>
                        </a:lnTo>
                        <a:lnTo>
                          <a:pt x="3" y="38"/>
                        </a:lnTo>
                        <a:lnTo>
                          <a:pt x="5" y="42"/>
                        </a:lnTo>
                        <a:lnTo>
                          <a:pt x="7" y="45"/>
                        </a:lnTo>
                        <a:lnTo>
                          <a:pt x="9" y="47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8" y="52"/>
                        </a:lnTo>
                        <a:lnTo>
                          <a:pt x="18" y="54"/>
                        </a:lnTo>
                        <a:lnTo>
                          <a:pt x="14" y="52"/>
                        </a:lnTo>
                        <a:lnTo>
                          <a:pt x="11" y="50"/>
                        </a:lnTo>
                        <a:lnTo>
                          <a:pt x="8" y="48"/>
                        </a:lnTo>
                        <a:lnTo>
                          <a:pt x="6" y="45"/>
                        </a:lnTo>
                        <a:lnTo>
                          <a:pt x="4" y="42"/>
                        </a:lnTo>
                        <a:lnTo>
                          <a:pt x="3" y="38"/>
                        </a:lnTo>
                        <a:lnTo>
                          <a:pt x="1" y="35"/>
                        </a:lnTo>
                        <a:lnTo>
                          <a:pt x="0" y="30"/>
                        </a:lnTo>
                        <a:lnTo>
                          <a:pt x="0" y="27"/>
                        </a:lnTo>
                        <a:lnTo>
                          <a:pt x="0" y="22"/>
                        </a:lnTo>
                        <a:lnTo>
                          <a:pt x="0" y="18"/>
                        </a:lnTo>
                        <a:lnTo>
                          <a:pt x="0" y="14"/>
                        </a:lnTo>
                        <a:lnTo>
                          <a:pt x="1" y="10"/>
                        </a:lnTo>
                        <a:lnTo>
                          <a:pt x="2" y="6"/>
                        </a:lnTo>
                        <a:lnTo>
                          <a:pt x="4" y="3"/>
                        </a:lnTo>
                        <a:lnTo>
                          <a:pt x="6" y="0"/>
                        </a:lnTo>
                        <a:lnTo>
                          <a:pt x="6" y="0"/>
                        </a:lnTo>
                        <a:lnTo>
                          <a:pt x="6" y="0"/>
                        </a:lnTo>
                        <a:lnTo>
                          <a:pt x="6" y="0"/>
                        </a:lnTo>
                        <a:lnTo>
                          <a:pt x="7" y="0"/>
                        </a:lnTo>
                        <a:lnTo>
                          <a:pt x="7" y="0"/>
                        </a:lnTo>
                        <a:lnTo>
                          <a:pt x="6" y="1"/>
                        </a:lnTo>
                        <a:lnTo>
                          <a:pt x="7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74" name="Freeform 506">
                    <a:extLst>
                      <a:ext uri="{FF2B5EF4-FFF2-40B4-BE49-F238E27FC236}">
                        <a16:creationId xmlns:a16="http://schemas.microsoft.com/office/drawing/2014/main" id="{01A0FD2E-A96E-B335-C3E2-522BC3E636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8" y="2607"/>
                    <a:ext cx="102" cy="126"/>
                  </a:xfrm>
                  <a:custGeom>
                    <a:avLst/>
                    <a:gdLst>
                      <a:gd name="T0" fmla="*/ 100 w 102"/>
                      <a:gd name="T1" fmla="*/ 0 h 126"/>
                      <a:gd name="T2" fmla="*/ 101 w 102"/>
                      <a:gd name="T3" fmla="*/ 0 h 126"/>
                      <a:gd name="T4" fmla="*/ 1 w 102"/>
                      <a:gd name="T5" fmla="*/ 125 h 126"/>
                      <a:gd name="T6" fmla="*/ 0 w 102"/>
                      <a:gd name="T7" fmla="*/ 125 h 126"/>
                      <a:gd name="T8" fmla="*/ 99 w 102"/>
                      <a:gd name="T9" fmla="*/ 0 h 126"/>
                      <a:gd name="T10" fmla="*/ 100 w 102"/>
                      <a:gd name="T11" fmla="*/ 0 h 126"/>
                      <a:gd name="T12" fmla="*/ 99 w 102"/>
                      <a:gd name="T13" fmla="*/ 0 h 126"/>
                      <a:gd name="T14" fmla="*/ 100 w 102"/>
                      <a:gd name="T15" fmla="*/ 0 h 126"/>
                      <a:gd name="T16" fmla="*/ 100 w 102"/>
                      <a:gd name="T17" fmla="*/ 0 h 126"/>
                      <a:gd name="T18" fmla="*/ 101 w 102"/>
                      <a:gd name="T19" fmla="*/ 0 h 126"/>
                      <a:gd name="T20" fmla="*/ 101 w 102"/>
                      <a:gd name="T21" fmla="*/ 0 h 126"/>
                      <a:gd name="T22" fmla="*/ 100 w 102"/>
                      <a:gd name="T23" fmla="*/ 0 h 1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2" h="126">
                        <a:moveTo>
                          <a:pt x="100" y="0"/>
                        </a:moveTo>
                        <a:lnTo>
                          <a:pt x="101" y="0"/>
                        </a:lnTo>
                        <a:lnTo>
                          <a:pt x="1" y="125"/>
                        </a:lnTo>
                        <a:lnTo>
                          <a:pt x="0" y="125"/>
                        </a:lnTo>
                        <a:lnTo>
                          <a:pt x="99" y="0"/>
                        </a:lnTo>
                        <a:lnTo>
                          <a:pt x="100" y="0"/>
                        </a:lnTo>
                        <a:lnTo>
                          <a:pt x="99" y="0"/>
                        </a:lnTo>
                        <a:lnTo>
                          <a:pt x="100" y="0"/>
                        </a:lnTo>
                        <a:lnTo>
                          <a:pt x="100" y="0"/>
                        </a:lnTo>
                        <a:lnTo>
                          <a:pt x="101" y="0"/>
                        </a:lnTo>
                        <a:lnTo>
                          <a:pt x="101" y="0"/>
                        </a:lnTo>
                        <a:lnTo>
                          <a:pt x="10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75" name="Freeform 507">
                    <a:extLst>
                      <a:ext uri="{FF2B5EF4-FFF2-40B4-BE49-F238E27FC236}">
                        <a16:creationId xmlns:a16="http://schemas.microsoft.com/office/drawing/2014/main" id="{38C3E840-5674-D6AF-D527-DC03688510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9" y="2582"/>
                    <a:ext cx="67" cy="27"/>
                  </a:xfrm>
                  <a:custGeom>
                    <a:avLst/>
                    <a:gdLst>
                      <a:gd name="T0" fmla="*/ 66 w 67"/>
                      <a:gd name="T1" fmla="*/ 0 h 27"/>
                      <a:gd name="T2" fmla="*/ 66 w 67"/>
                      <a:gd name="T3" fmla="*/ 0 h 27"/>
                      <a:gd name="T4" fmla="*/ 0 w 67"/>
                      <a:gd name="T5" fmla="*/ 26 h 27"/>
                      <a:gd name="T6" fmla="*/ 0 w 67"/>
                      <a:gd name="T7" fmla="*/ 25 h 27"/>
                      <a:gd name="T8" fmla="*/ 65 w 67"/>
                      <a:gd name="T9" fmla="*/ 0 h 27"/>
                      <a:gd name="T10" fmla="*/ 65 w 67"/>
                      <a:gd name="T11" fmla="*/ 0 h 27"/>
                      <a:gd name="T12" fmla="*/ 65 w 67"/>
                      <a:gd name="T13" fmla="*/ 0 h 27"/>
                      <a:gd name="T14" fmla="*/ 66 w 67"/>
                      <a:gd name="T15" fmla="*/ 0 h 27"/>
                      <a:gd name="T16" fmla="*/ 66 w 67"/>
                      <a:gd name="T17" fmla="*/ 0 h 27"/>
                      <a:gd name="T18" fmla="*/ 66 w 67"/>
                      <a:gd name="T19" fmla="*/ 0 h 27"/>
                      <a:gd name="T20" fmla="*/ 66 w 67"/>
                      <a:gd name="T21" fmla="*/ 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7" h="27">
                        <a:moveTo>
                          <a:pt x="66" y="0"/>
                        </a:moveTo>
                        <a:lnTo>
                          <a:pt x="66" y="0"/>
                        </a:lnTo>
                        <a:lnTo>
                          <a:pt x="0" y="26"/>
                        </a:lnTo>
                        <a:lnTo>
                          <a:pt x="0" y="25"/>
                        </a:lnTo>
                        <a:lnTo>
                          <a:pt x="65" y="0"/>
                        </a:lnTo>
                        <a:lnTo>
                          <a:pt x="65" y="0"/>
                        </a:lnTo>
                        <a:lnTo>
                          <a:pt x="65" y="0"/>
                        </a:lnTo>
                        <a:lnTo>
                          <a:pt x="66" y="0"/>
                        </a:lnTo>
                        <a:lnTo>
                          <a:pt x="66" y="0"/>
                        </a:lnTo>
                        <a:lnTo>
                          <a:pt x="66" y="0"/>
                        </a:lnTo>
                        <a:lnTo>
                          <a:pt x="6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76" name="Freeform 508">
                    <a:extLst>
                      <a:ext uri="{FF2B5EF4-FFF2-40B4-BE49-F238E27FC236}">
                        <a16:creationId xmlns:a16="http://schemas.microsoft.com/office/drawing/2014/main" id="{827A55E8-4DAE-4CCA-C9A8-A49F145032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24" y="2579"/>
                    <a:ext cx="17" cy="17"/>
                  </a:xfrm>
                  <a:custGeom>
                    <a:avLst/>
                    <a:gdLst>
                      <a:gd name="T0" fmla="*/ 16 w 17"/>
                      <a:gd name="T1" fmla="*/ 5 h 17"/>
                      <a:gd name="T2" fmla="*/ 16 w 17"/>
                      <a:gd name="T3" fmla="*/ 5 h 17"/>
                      <a:gd name="T4" fmla="*/ 14 w 17"/>
                      <a:gd name="T5" fmla="*/ 5 h 17"/>
                      <a:gd name="T6" fmla="*/ 14 w 17"/>
                      <a:gd name="T7" fmla="*/ 5 h 17"/>
                      <a:gd name="T8" fmla="*/ 12 w 17"/>
                      <a:gd name="T9" fmla="*/ 5 h 17"/>
                      <a:gd name="T10" fmla="*/ 12 w 17"/>
                      <a:gd name="T11" fmla="*/ 5 h 17"/>
                      <a:gd name="T12" fmla="*/ 11 w 17"/>
                      <a:gd name="T13" fmla="*/ 5 h 17"/>
                      <a:gd name="T14" fmla="*/ 9 w 17"/>
                      <a:gd name="T15" fmla="*/ 5 h 17"/>
                      <a:gd name="T16" fmla="*/ 9 w 17"/>
                      <a:gd name="T17" fmla="*/ 5 h 17"/>
                      <a:gd name="T18" fmla="*/ 8 w 17"/>
                      <a:gd name="T19" fmla="*/ 8 h 17"/>
                      <a:gd name="T20" fmla="*/ 7 w 17"/>
                      <a:gd name="T21" fmla="*/ 8 h 17"/>
                      <a:gd name="T22" fmla="*/ 6 w 17"/>
                      <a:gd name="T23" fmla="*/ 8 h 17"/>
                      <a:gd name="T24" fmla="*/ 5 w 17"/>
                      <a:gd name="T25" fmla="*/ 11 h 17"/>
                      <a:gd name="T26" fmla="*/ 4 w 17"/>
                      <a:gd name="T27" fmla="*/ 11 h 17"/>
                      <a:gd name="T28" fmla="*/ 3 w 17"/>
                      <a:gd name="T29" fmla="*/ 13 h 17"/>
                      <a:gd name="T30" fmla="*/ 2 w 17"/>
                      <a:gd name="T31" fmla="*/ 13 h 17"/>
                      <a:gd name="T32" fmla="*/ 1 w 17"/>
                      <a:gd name="T33" fmla="*/ 16 h 17"/>
                      <a:gd name="T34" fmla="*/ 0 w 17"/>
                      <a:gd name="T35" fmla="*/ 16 h 17"/>
                      <a:gd name="T36" fmla="*/ 0 w 17"/>
                      <a:gd name="T37" fmla="*/ 13 h 17"/>
                      <a:gd name="T38" fmla="*/ 1 w 17"/>
                      <a:gd name="T39" fmla="*/ 11 h 17"/>
                      <a:gd name="T40" fmla="*/ 2 w 17"/>
                      <a:gd name="T41" fmla="*/ 11 h 17"/>
                      <a:gd name="T42" fmla="*/ 3 w 17"/>
                      <a:gd name="T43" fmla="*/ 8 h 17"/>
                      <a:gd name="T44" fmla="*/ 4 w 17"/>
                      <a:gd name="T45" fmla="*/ 8 h 17"/>
                      <a:gd name="T46" fmla="*/ 4 w 17"/>
                      <a:gd name="T47" fmla="*/ 5 h 17"/>
                      <a:gd name="T48" fmla="*/ 6 w 17"/>
                      <a:gd name="T49" fmla="*/ 5 h 17"/>
                      <a:gd name="T50" fmla="*/ 7 w 17"/>
                      <a:gd name="T51" fmla="*/ 5 h 17"/>
                      <a:gd name="T52" fmla="*/ 8 w 17"/>
                      <a:gd name="T53" fmla="*/ 3 h 17"/>
                      <a:gd name="T54" fmla="*/ 9 w 17"/>
                      <a:gd name="T55" fmla="*/ 3 h 17"/>
                      <a:gd name="T56" fmla="*/ 9 w 17"/>
                      <a:gd name="T57" fmla="*/ 3 h 17"/>
                      <a:gd name="T58" fmla="*/ 11 w 17"/>
                      <a:gd name="T59" fmla="*/ 3 h 17"/>
                      <a:gd name="T60" fmla="*/ 12 w 17"/>
                      <a:gd name="T61" fmla="*/ 0 h 17"/>
                      <a:gd name="T62" fmla="*/ 12 w 17"/>
                      <a:gd name="T63" fmla="*/ 0 h 17"/>
                      <a:gd name="T64" fmla="*/ 14 w 17"/>
                      <a:gd name="T65" fmla="*/ 3 h 17"/>
                      <a:gd name="T66" fmla="*/ 14 w 17"/>
                      <a:gd name="T67" fmla="*/ 3 h 17"/>
                      <a:gd name="T68" fmla="*/ 16 w 17"/>
                      <a:gd name="T69" fmla="*/ 3 h 17"/>
                      <a:gd name="T70" fmla="*/ 16 w 17"/>
                      <a:gd name="T71" fmla="*/ 3 h 17"/>
                      <a:gd name="T72" fmla="*/ 16 w 17"/>
                      <a:gd name="T73" fmla="*/ 3 h 17"/>
                      <a:gd name="T74" fmla="*/ 16 w 17"/>
                      <a:gd name="T75" fmla="*/ 3 h 17"/>
                      <a:gd name="T76" fmla="*/ 16 w 17"/>
                      <a:gd name="T77" fmla="*/ 5 h 17"/>
                      <a:gd name="T78" fmla="*/ 16 w 17"/>
                      <a:gd name="T79" fmla="*/ 5 h 17"/>
                      <a:gd name="T80" fmla="*/ 16 w 17"/>
                      <a:gd name="T81" fmla="*/ 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7" h="17">
                        <a:moveTo>
                          <a:pt x="16" y="5"/>
                        </a:moveTo>
                        <a:lnTo>
                          <a:pt x="16" y="5"/>
                        </a:lnTo>
                        <a:lnTo>
                          <a:pt x="14" y="5"/>
                        </a:lnTo>
                        <a:lnTo>
                          <a:pt x="14" y="5"/>
                        </a:lnTo>
                        <a:lnTo>
                          <a:pt x="12" y="5"/>
                        </a:lnTo>
                        <a:lnTo>
                          <a:pt x="12" y="5"/>
                        </a:lnTo>
                        <a:lnTo>
                          <a:pt x="11" y="5"/>
                        </a:lnTo>
                        <a:lnTo>
                          <a:pt x="9" y="5"/>
                        </a:lnTo>
                        <a:lnTo>
                          <a:pt x="9" y="5"/>
                        </a:lnTo>
                        <a:lnTo>
                          <a:pt x="8" y="8"/>
                        </a:lnTo>
                        <a:lnTo>
                          <a:pt x="7" y="8"/>
                        </a:lnTo>
                        <a:lnTo>
                          <a:pt x="6" y="8"/>
                        </a:lnTo>
                        <a:lnTo>
                          <a:pt x="5" y="11"/>
                        </a:lnTo>
                        <a:lnTo>
                          <a:pt x="4" y="11"/>
                        </a:lnTo>
                        <a:lnTo>
                          <a:pt x="3" y="13"/>
                        </a:lnTo>
                        <a:lnTo>
                          <a:pt x="2" y="13"/>
                        </a:lnTo>
                        <a:lnTo>
                          <a:pt x="1" y="16"/>
                        </a:lnTo>
                        <a:lnTo>
                          <a:pt x="0" y="16"/>
                        </a:lnTo>
                        <a:lnTo>
                          <a:pt x="0" y="13"/>
                        </a:lnTo>
                        <a:lnTo>
                          <a:pt x="1" y="11"/>
                        </a:lnTo>
                        <a:lnTo>
                          <a:pt x="2" y="11"/>
                        </a:lnTo>
                        <a:lnTo>
                          <a:pt x="3" y="8"/>
                        </a:lnTo>
                        <a:lnTo>
                          <a:pt x="4" y="8"/>
                        </a:lnTo>
                        <a:lnTo>
                          <a:pt x="4" y="5"/>
                        </a:lnTo>
                        <a:lnTo>
                          <a:pt x="6" y="5"/>
                        </a:lnTo>
                        <a:lnTo>
                          <a:pt x="7" y="5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3"/>
                        </a:lnTo>
                        <a:lnTo>
                          <a:pt x="11" y="3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lnTo>
                          <a:pt x="14" y="3"/>
                        </a:lnTo>
                        <a:lnTo>
                          <a:pt x="14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5"/>
                        </a:lnTo>
                        <a:lnTo>
                          <a:pt x="16" y="5"/>
                        </a:lnTo>
                        <a:lnTo>
                          <a:pt x="16" y="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77" name="Freeform 509">
                    <a:extLst>
                      <a:ext uri="{FF2B5EF4-FFF2-40B4-BE49-F238E27FC236}">
                        <a16:creationId xmlns:a16="http://schemas.microsoft.com/office/drawing/2014/main" id="{8ABA3DE6-19CB-D935-5AB6-3C3D0C6805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3" y="2579"/>
                    <a:ext cx="315" cy="201"/>
                  </a:xfrm>
                  <a:custGeom>
                    <a:avLst/>
                    <a:gdLst>
                      <a:gd name="T0" fmla="*/ 258 w 315"/>
                      <a:gd name="T1" fmla="*/ 64 h 201"/>
                      <a:gd name="T2" fmla="*/ 154 w 315"/>
                      <a:gd name="T3" fmla="*/ 198 h 201"/>
                      <a:gd name="T4" fmla="*/ 154 w 315"/>
                      <a:gd name="T5" fmla="*/ 195 h 201"/>
                      <a:gd name="T6" fmla="*/ 153 w 315"/>
                      <a:gd name="T7" fmla="*/ 192 h 201"/>
                      <a:gd name="T8" fmla="*/ 153 w 315"/>
                      <a:gd name="T9" fmla="*/ 189 h 201"/>
                      <a:gd name="T10" fmla="*/ 152 w 315"/>
                      <a:gd name="T11" fmla="*/ 187 h 201"/>
                      <a:gd name="T12" fmla="*/ 151 w 315"/>
                      <a:gd name="T13" fmla="*/ 185 h 201"/>
                      <a:gd name="T14" fmla="*/ 149 w 315"/>
                      <a:gd name="T15" fmla="*/ 183 h 201"/>
                      <a:gd name="T16" fmla="*/ 147 w 315"/>
                      <a:gd name="T17" fmla="*/ 182 h 201"/>
                      <a:gd name="T18" fmla="*/ 15 w 315"/>
                      <a:gd name="T19" fmla="*/ 152 h 201"/>
                      <a:gd name="T20" fmla="*/ 11 w 315"/>
                      <a:gd name="T21" fmla="*/ 151 h 201"/>
                      <a:gd name="T22" fmla="*/ 9 w 315"/>
                      <a:gd name="T23" fmla="*/ 151 h 201"/>
                      <a:gd name="T24" fmla="*/ 7 w 315"/>
                      <a:gd name="T25" fmla="*/ 152 h 201"/>
                      <a:gd name="T26" fmla="*/ 5 w 315"/>
                      <a:gd name="T27" fmla="*/ 154 h 201"/>
                      <a:gd name="T28" fmla="*/ 3 w 315"/>
                      <a:gd name="T29" fmla="*/ 156 h 201"/>
                      <a:gd name="T30" fmla="*/ 2 w 315"/>
                      <a:gd name="T31" fmla="*/ 158 h 201"/>
                      <a:gd name="T32" fmla="*/ 1 w 315"/>
                      <a:gd name="T33" fmla="*/ 161 h 201"/>
                      <a:gd name="T34" fmla="*/ 0 w 315"/>
                      <a:gd name="T35" fmla="*/ 164 h 201"/>
                      <a:gd name="T36" fmla="*/ 0 w 315"/>
                      <a:gd name="T37" fmla="*/ 162 h 201"/>
                      <a:gd name="T38" fmla="*/ 1 w 315"/>
                      <a:gd name="T39" fmla="*/ 159 h 201"/>
                      <a:gd name="T40" fmla="*/ 2 w 315"/>
                      <a:gd name="T41" fmla="*/ 157 h 201"/>
                      <a:gd name="T42" fmla="*/ 3 w 315"/>
                      <a:gd name="T43" fmla="*/ 155 h 201"/>
                      <a:gd name="T44" fmla="*/ 5 w 315"/>
                      <a:gd name="T45" fmla="*/ 153 h 201"/>
                      <a:gd name="T46" fmla="*/ 6 w 315"/>
                      <a:gd name="T47" fmla="*/ 151 h 201"/>
                      <a:gd name="T48" fmla="*/ 8 w 315"/>
                      <a:gd name="T49" fmla="*/ 149 h 201"/>
                      <a:gd name="T50" fmla="*/ 9 w 315"/>
                      <a:gd name="T51" fmla="*/ 147 h 201"/>
                      <a:gd name="T52" fmla="*/ 171 w 315"/>
                      <a:gd name="T53" fmla="*/ 2 h 201"/>
                      <a:gd name="T54" fmla="*/ 172 w 315"/>
                      <a:gd name="T55" fmla="*/ 1 h 201"/>
                      <a:gd name="T56" fmla="*/ 174 w 315"/>
                      <a:gd name="T57" fmla="*/ 1 h 201"/>
                      <a:gd name="T58" fmla="*/ 176 w 315"/>
                      <a:gd name="T59" fmla="*/ 0 h 201"/>
                      <a:gd name="T60" fmla="*/ 177 w 315"/>
                      <a:gd name="T61" fmla="*/ 0 h 201"/>
                      <a:gd name="T62" fmla="*/ 179 w 315"/>
                      <a:gd name="T63" fmla="*/ 0 h 201"/>
                      <a:gd name="T64" fmla="*/ 181 w 315"/>
                      <a:gd name="T65" fmla="*/ 0 h 201"/>
                      <a:gd name="T66" fmla="*/ 183 w 315"/>
                      <a:gd name="T67" fmla="*/ 0 h 201"/>
                      <a:gd name="T68" fmla="*/ 184 w 315"/>
                      <a:gd name="T69" fmla="*/ 0 h 201"/>
                      <a:gd name="T70" fmla="*/ 305 w 315"/>
                      <a:gd name="T71" fmla="*/ 31 h 201"/>
                      <a:gd name="T72" fmla="*/ 309 w 315"/>
                      <a:gd name="T73" fmla="*/ 33 h 201"/>
                      <a:gd name="T74" fmla="*/ 311 w 315"/>
                      <a:gd name="T75" fmla="*/ 36 h 201"/>
                      <a:gd name="T76" fmla="*/ 313 w 315"/>
                      <a:gd name="T77" fmla="*/ 39 h 2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315" h="201">
                        <a:moveTo>
                          <a:pt x="314" y="41"/>
                        </a:moveTo>
                        <a:lnTo>
                          <a:pt x="258" y="64"/>
                        </a:lnTo>
                        <a:lnTo>
                          <a:pt x="154" y="200"/>
                        </a:lnTo>
                        <a:lnTo>
                          <a:pt x="154" y="198"/>
                        </a:lnTo>
                        <a:lnTo>
                          <a:pt x="154" y="196"/>
                        </a:lnTo>
                        <a:lnTo>
                          <a:pt x="154" y="195"/>
                        </a:lnTo>
                        <a:lnTo>
                          <a:pt x="153" y="194"/>
                        </a:lnTo>
                        <a:lnTo>
                          <a:pt x="153" y="192"/>
                        </a:lnTo>
                        <a:lnTo>
                          <a:pt x="153" y="191"/>
                        </a:lnTo>
                        <a:lnTo>
                          <a:pt x="153" y="189"/>
                        </a:lnTo>
                        <a:lnTo>
                          <a:pt x="152" y="188"/>
                        </a:lnTo>
                        <a:lnTo>
                          <a:pt x="152" y="187"/>
                        </a:lnTo>
                        <a:lnTo>
                          <a:pt x="151" y="186"/>
                        </a:lnTo>
                        <a:lnTo>
                          <a:pt x="151" y="185"/>
                        </a:lnTo>
                        <a:lnTo>
                          <a:pt x="150" y="184"/>
                        </a:lnTo>
                        <a:lnTo>
                          <a:pt x="149" y="183"/>
                        </a:lnTo>
                        <a:lnTo>
                          <a:pt x="148" y="182"/>
                        </a:lnTo>
                        <a:lnTo>
                          <a:pt x="147" y="182"/>
                        </a:lnTo>
                        <a:lnTo>
                          <a:pt x="146" y="181"/>
                        </a:lnTo>
                        <a:lnTo>
                          <a:pt x="15" y="152"/>
                        </a:lnTo>
                        <a:lnTo>
                          <a:pt x="13" y="151"/>
                        </a:lnTo>
                        <a:lnTo>
                          <a:pt x="11" y="151"/>
                        </a:lnTo>
                        <a:lnTo>
                          <a:pt x="10" y="151"/>
                        </a:lnTo>
                        <a:lnTo>
                          <a:pt x="9" y="151"/>
                        </a:lnTo>
                        <a:lnTo>
                          <a:pt x="8" y="152"/>
                        </a:lnTo>
                        <a:lnTo>
                          <a:pt x="7" y="152"/>
                        </a:lnTo>
                        <a:lnTo>
                          <a:pt x="6" y="153"/>
                        </a:lnTo>
                        <a:lnTo>
                          <a:pt x="5" y="154"/>
                        </a:lnTo>
                        <a:lnTo>
                          <a:pt x="4" y="154"/>
                        </a:lnTo>
                        <a:lnTo>
                          <a:pt x="3" y="156"/>
                        </a:lnTo>
                        <a:lnTo>
                          <a:pt x="2" y="157"/>
                        </a:lnTo>
                        <a:lnTo>
                          <a:pt x="2" y="158"/>
                        </a:lnTo>
                        <a:lnTo>
                          <a:pt x="1" y="159"/>
                        </a:lnTo>
                        <a:lnTo>
                          <a:pt x="1" y="161"/>
                        </a:lnTo>
                        <a:lnTo>
                          <a:pt x="0" y="163"/>
                        </a:lnTo>
                        <a:lnTo>
                          <a:pt x="0" y="164"/>
                        </a:lnTo>
                        <a:lnTo>
                          <a:pt x="0" y="163"/>
                        </a:lnTo>
                        <a:lnTo>
                          <a:pt x="0" y="162"/>
                        </a:lnTo>
                        <a:lnTo>
                          <a:pt x="1" y="161"/>
                        </a:lnTo>
                        <a:lnTo>
                          <a:pt x="1" y="159"/>
                        </a:lnTo>
                        <a:lnTo>
                          <a:pt x="1" y="159"/>
                        </a:lnTo>
                        <a:lnTo>
                          <a:pt x="2" y="157"/>
                        </a:lnTo>
                        <a:lnTo>
                          <a:pt x="3" y="156"/>
                        </a:lnTo>
                        <a:lnTo>
                          <a:pt x="3" y="155"/>
                        </a:lnTo>
                        <a:lnTo>
                          <a:pt x="4" y="154"/>
                        </a:lnTo>
                        <a:lnTo>
                          <a:pt x="5" y="153"/>
                        </a:lnTo>
                        <a:lnTo>
                          <a:pt x="5" y="152"/>
                        </a:lnTo>
                        <a:lnTo>
                          <a:pt x="6" y="151"/>
                        </a:lnTo>
                        <a:lnTo>
                          <a:pt x="7" y="150"/>
                        </a:lnTo>
                        <a:lnTo>
                          <a:pt x="8" y="149"/>
                        </a:lnTo>
                        <a:lnTo>
                          <a:pt x="9" y="148"/>
                        </a:lnTo>
                        <a:lnTo>
                          <a:pt x="9" y="147"/>
                        </a:lnTo>
                        <a:lnTo>
                          <a:pt x="105" y="28"/>
                        </a:lnTo>
                        <a:lnTo>
                          <a:pt x="171" y="2"/>
                        </a:lnTo>
                        <a:lnTo>
                          <a:pt x="172" y="2"/>
                        </a:lnTo>
                        <a:lnTo>
                          <a:pt x="172" y="1"/>
                        </a:lnTo>
                        <a:lnTo>
                          <a:pt x="173" y="1"/>
                        </a:lnTo>
                        <a:lnTo>
                          <a:pt x="174" y="1"/>
                        </a:lnTo>
                        <a:lnTo>
                          <a:pt x="175" y="1"/>
                        </a:lnTo>
                        <a:lnTo>
                          <a:pt x="176" y="0"/>
                        </a:lnTo>
                        <a:lnTo>
                          <a:pt x="176" y="0"/>
                        </a:lnTo>
                        <a:lnTo>
                          <a:pt x="177" y="0"/>
                        </a:lnTo>
                        <a:lnTo>
                          <a:pt x="178" y="0"/>
                        </a:lnTo>
                        <a:lnTo>
                          <a:pt x="179" y="0"/>
                        </a:lnTo>
                        <a:lnTo>
                          <a:pt x="180" y="0"/>
                        </a:lnTo>
                        <a:lnTo>
                          <a:pt x="181" y="0"/>
                        </a:lnTo>
                        <a:lnTo>
                          <a:pt x="182" y="0"/>
                        </a:lnTo>
                        <a:lnTo>
                          <a:pt x="183" y="0"/>
                        </a:lnTo>
                        <a:lnTo>
                          <a:pt x="184" y="0"/>
                        </a:lnTo>
                        <a:lnTo>
                          <a:pt x="184" y="0"/>
                        </a:lnTo>
                        <a:lnTo>
                          <a:pt x="303" y="30"/>
                        </a:lnTo>
                        <a:lnTo>
                          <a:pt x="305" y="31"/>
                        </a:lnTo>
                        <a:lnTo>
                          <a:pt x="307" y="31"/>
                        </a:lnTo>
                        <a:lnTo>
                          <a:pt x="309" y="33"/>
                        </a:lnTo>
                        <a:lnTo>
                          <a:pt x="310" y="34"/>
                        </a:lnTo>
                        <a:lnTo>
                          <a:pt x="311" y="36"/>
                        </a:lnTo>
                        <a:lnTo>
                          <a:pt x="312" y="38"/>
                        </a:lnTo>
                        <a:lnTo>
                          <a:pt x="313" y="39"/>
                        </a:lnTo>
                        <a:lnTo>
                          <a:pt x="314" y="41"/>
                        </a:lnTo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78" name="Freeform 510">
                    <a:extLst>
                      <a:ext uri="{FF2B5EF4-FFF2-40B4-BE49-F238E27FC236}">
                        <a16:creationId xmlns:a16="http://schemas.microsoft.com/office/drawing/2014/main" id="{93352313-DB5F-A011-A64A-1EB9CEC473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70" y="2786"/>
                    <a:ext cx="138" cy="58"/>
                  </a:xfrm>
                  <a:custGeom>
                    <a:avLst/>
                    <a:gdLst>
                      <a:gd name="T0" fmla="*/ 137 w 138"/>
                      <a:gd name="T1" fmla="*/ 16 h 58"/>
                      <a:gd name="T2" fmla="*/ 137 w 138"/>
                      <a:gd name="T3" fmla="*/ 18 h 58"/>
                      <a:gd name="T4" fmla="*/ 136 w 138"/>
                      <a:gd name="T5" fmla="*/ 21 h 58"/>
                      <a:gd name="T6" fmla="*/ 136 w 138"/>
                      <a:gd name="T7" fmla="*/ 23 h 58"/>
                      <a:gd name="T8" fmla="*/ 135 w 138"/>
                      <a:gd name="T9" fmla="*/ 25 h 58"/>
                      <a:gd name="T10" fmla="*/ 135 w 138"/>
                      <a:gd name="T11" fmla="*/ 26 h 58"/>
                      <a:gd name="T12" fmla="*/ 134 w 138"/>
                      <a:gd name="T13" fmla="*/ 27 h 58"/>
                      <a:gd name="T14" fmla="*/ 133 w 138"/>
                      <a:gd name="T15" fmla="*/ 28 h 58"/>
                      <a:gd name="T16" fmla="*/ 132 w 138"/>
                      <a:gd name="T17" fmla="*/ 29 h 58"/>
                      <a:gd name="T18" fmla="*/ 131 w 138"/>
                      <a:gd name="T19" fmla="*/ 30 h 58"/>
                      <a:gd name="T20" fmla="*/ 130 w 138"/>
                      <a:gd name="T21" fmla="*/ 30 h 58"/>
                      <a:gd name="T22" fmla="*/ 128 w 138"/>
                      <a:gd name="T23" fmla="*/ 30 h 58"/>
                      <a:gd name="T24" fmla="*/ 127 w 138"/>
                      <a:gd name="T25" fmla="*/ 30 h 58"/>
                      <a:gd name="T26" fmla="*/ 125 w 138"/>
                      <a:gd name="T27" fmla="*/ 30 h 58"/>
                      <a:gd name="T28" fmla="*/ 123 w 138"/>
                      <a:gd name="T29" fmla="*/ 30 h 58"/>
                      <a:gd name="T30" fmla="*/ 121 w 138"/>
                      <a:gd name="T31" fmla="*/ 30 h 58"/>
                      <a:gd name="T32" fmla="*/ 118 w 138"/>
                      <a:gd name="T33" fmla="*/ 29 h 58"/>
                      <a:gd name="T34" fmla="*/ 0 w 138"/>
                      <a:gd name="T35" fmla="*/ 0 h 58"/>
                      <a:gd name="T36" fmla="*/ 0 w 138"/>
                      <a:gd name="T37" fmla="*/ 22 h 58"/>
                      <a:gd name="T38" fmla="*/ 137 w 138"/>
                      <a:gd name="T39" fmla="*/ 57 h 58"/>
                      <a:gd name="T40" fmla="*/ 137 w 138"/>
                      <a:gd name="T41" fmla="*/ 1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38" h="58">
                        <a:moveTo>
                          <a:pt x="137" y="16"/>
                        </a:moveTo>
                        <a:lnTo>
                          <a:pt x="137" y="18"/>
                        </a:lnTo>
                        <a:lnTo>
                          <a:pt x="136" y="21"/>
                        </a:lnTo>
                        <a:lnTo>
                          <a:pt x="136" y="23"/>
                        </a:lnTo>
                        <a:lnTo>
                          <a:pt x="135" y="25"/>
                        </a:lnTo>
                        <a:lnTo>
                          <a:pt x="135" y="26"/>
                        </a:lnTo>
                        <a:lnTo>
                          <a:pt x="134" y="27"/>
                        </a:lnTo>
                        <a:lnTo>
                          <a:pt x="133" y="28"/>
                        </a:lnTo>
                        <a:lnTo>
                          <a:pt x="132" y="29"/>
                        </a:lnTo>
                        <a:lnTo>
                          <a:pt x="131" y="30"/>
                        </a:lnTo>
                        <a:lnTo>
                          <a:pt x="130" y="30"/>
                        </a:lnTo>
                        <a:lnTo>
                          <a:pt x="128" y="30"/>
                        </a:lnTo>
                        <a:lnTo>
                          <a:pt x="127" y="30"/>
                        </a:lnTo>
                        <a:lnTo>
                          <a:pt x="125" y="30"/>
                        </a:lnTo>
                        <a:lnTo>
                          <a:pt x="123" y="30"/>
                        </a:lnTo>
                        <a:lnTo>
                          <a:pt x="121" y="30"/>
                        </a:lnTo>
                        <a:lnTo>
                          <a:pt x="118" y="29"/>
                        </a:ln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137" y="57"/>
                        </a:lnTo>
                        <a:lnTo>
                          <a:pt x="137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79" name="Freeform 511">
                    <a:extLst>
                      <a:ext uri="{FF2B5EF4-FFF2-40B4-BE49-F238E27FC236}">
                        <a16:creationId xmlns:a16="http://schemas.microsoft.com/office/drawing/2014/main" id="{FAC33703-E601-48C7-5C5C-304F9372AF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89" y="2802"/>
                    <a:ext cx="20" cy="17"/>
                  </a:xfrm>
                  <a:custGeom>
                    <a:avLst/>
                    <a:gdLst>
                      <a:gd name="T0" fmla="*/ 0 w 20"/>
                      <a:gd name="T1" fmla="*/ 13 h 17"/>
                      <a:gd name="T2" fmla="*/ 0 w 20"/>
                      <a:gd name="T3" fmla="*/ 13 h 17"/>
                      <a:gd name="T4" fmla="*/ 2 w 20"/>
                      <a:gd name="T5" fmla="*/ 14 h 17"/>
                      <a:gd name="T6" fmla="*/ 4 w 20"/>
                      <a:gd name="T7" fmla="*/ 14 h 17"/>
                      <a:gd name="T8" fmla="*/ 6 w 20"/>
                      <a:gd name="T9" fmla="*/ 14 h 17"/>
                      <a:gd name="T10" fmla="*/ 8 w 20"/>
                      <a:gd name="T11" fmla="*/ 14 h 17"/>
                      <a:gd name="T12" fmla="*/ 10 w 20"/>
                      <a:gd name="T13" fmla="*/ 14 h 17"/>
                      <a:gd name="T14" fmla="*/ 11 w 20"/>
                      <a:gd name="T15" fmla="*/ 14 h 17"/>
                      <a:gd name="T16" fmla="*/ 12 w 20"/>
                      <a:gd name="T17" fmla="*/ 14 h 17"/>
                      <a:gd name="T18" fmla="*/ 13 w 20"/>
                      <a:gd name="T19" fmla="*/ 14 h 17"/>
                      <a:gd name="T20" fmla="*/ 14 w 20"/>
                      <a:gd name="T21" fmla="*/ 12 h 17"/>
                      <a:gd name="T22" fmla="*/ 15 w 20"/>
                      <a:gd name="T23" fmla="*/ 12 h 17"/>
                      <a:gd name="T24" fmla="*/ 16 w 20"/>
                      <a:gd name="T25" fmla="*/ 10 h 17"/>
                      <a:gd name="T26" fmla="*/ 16 w 20"/>
                      <a:gd name="T27" fmla="*/ 9 h 17"/>
                      <a:gd name="T28" fmla="*/ 17 w 20"/>
                      <a:gd name="T29" fmla="*/ 7 h 17"/>
                      <a:gd name="T30" fmla="*/ 17 w 20"/>
                      <a:gd name="T31" fmla="*/ 5 h 17"/>
                      <a:gd name="T32" fmla="*/ 17 w 20"/>
                      <a:gd name="T33" fmla="*/ 2 h 17"/>
                      <a:gd name="T34" fmla="*/ 17 w 20"/>
                      <a:gd name="T35" fmla="*/ 0 h 17"/>
                      <a:gd name="T36" fmla="*/ 19 w 20"/>
                      <a:gd name="T37" fmla="*/ 0 h 17"/>
                      <a:gd name="T38" fmla="*/ 18 w 20"/>
                      <a:gd name="T39" fmla="*/ 2 h 17"/>
                      <a:gd name="T40" fmla="*/ 18 w 20"/>
                      <a:gd name="T41" fmla="*/ 5 h 17"/>
                      <a:gd name="T42" fmla="*/ 17 w 20"/>
                      <a:gd name="T43" fmla="*/ 7 h 17"/>
                      <a:gd name="T44" fmla="*/ 17 w 20"/>
                      <a:gd name="T45" fmla="*/ 9 h 17"/>
                      <a:gd name="T46" fmla="*/ 16 w 20"/>
                      <a:gd name="T47" fmla="*/ 11 h 17"/>
                      <a:gd name="T48" fmla="*/ 16 w 20"/>
                      <a:gd name="T49" fmla="*/ 12 h 17"/>
                      <a:gd name="T50" fmla="*/ 15 w 20"/>
                      <a:gd name="T51" fmla="*/ 13 h 17"/>
                      <a:gd name="T52" fmla="*/ 14 w 20"/>
                      <a:gd name="T53" fmla="*/ 14 h 17"/>
                      <a:gd name="T54" fmla="*/ 12 w 20"/>
                      <a:gd name="T55" fmla="*/ 15 h 17"/>
                      <a:gd name="T56" fmla="*/ 11 w 20"/>
                      <a:gd name="T57" fmla="*/ 15 h 17"/>
                      <a:gd name="T58" fmla="*/ 10 w 20"/>
                      <a:gd name="T59" fmla="*/ 16 h 17"/>
                      <a:gd name="T60" fmla="*/ 8 w 20"/>
                      <a:gd name="T61" fmla="*/ 16 h 17"/>
                      <a:gd name="T62" fmla="*/ 6 w 20"/>
                      <a:gd name="T63" fmla="*/ 15 h 17"/>
                      <a:gd name="T64" fmla="*/ 4 w 20"/>
                      <a:gd name="T65" fmla="*/ 15 h 17"/>
                      <a:gd name="T66" fmla="*/ 2 w 20"/>
                      <a:gd name="T67" fmla="*/ 14 h 17"/>
                      <a:gd name="T68" fmla="*/ 0 w 20"/>
                      <a:gd name="T69" fmla="*/ 14 h 17"/>
                      <a:gd name="T70" fmla="*/ 0 w 20"/>
                      <a:gd name="T71" fmla="*/ 14 h 17"/>
                      <a:gd name="T72" fmla="*/ 0 w 20"/>
                      <a:gd name="T73" fmla="*/ 14 h 17"/>
                      <a:gd name="T74" fmla="*/ 0 w 20"/>
                      <a:gd name="T75" fmla="*/ 14 h 17"/>
                      <a:gd name="T76" fmla="*/ 0 w 20"/>
                      <a:gd name="T77" fmla="*/ 14 h 17"/>
                      <a:gd name="T78" fmla="*/ 0 w 20"/>
                      <a:gd name="T79" fmla="*/ 13 h 17"/>
                      <a:gd name="T80" fmla="*/ 0 w 20"/>
                      <a:gd name="T81" fmla="*/ 1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0" h="17">
                        <a:moveTo>
                          <a:pt x="0" y="13"/>
                        </a:moveTo>
                        <a:lnTo>
                          <a:pt x="0" y="13"/>
                        </a:lnTo>
                        <a:lnTo>
                          <a:pt x="2" y="14"/>
                        </a:lnTo>
                        <a:lnTo>
                          <a:pt x="4" y="14"/>
                        </a:lnTo>
                        <a:lnTo>
                          <a:pt x="6" y="14"/>
                        </a:lnTo>
                        <a:lnTo>
                          <a:pt x="8" y="14"/>
                        </a:lnTo>
                        <a:lnTo>
                          <a:pt x="10" y="14"/>
                        </a:lnTo>
                        <a:lnTo>
                          <a:pt x="11" y="14"/>
                        </a:lnTo>
                        <a:lnTo>
                          <a:pt x="12" y="14"/>
                        </a:lnTo>
                        <a:lnTo>
                          <a:pt x="13" y="14"/>
                        </a:lnTo>
                        <a:lnTo>
                          <a:pt x="14" y="12"/>
                        </a:lnTo>
                        <a:lnTo>
                          <a:pt x="15" y="12"/>
                        </a:lnTo>
                        <a:lnTo>
                          <a:pt x="16" y="10"/>
                        </a:lnTo>
                        <a:lnTo>
                          <a:pt x="16" y="9"/>
                        </a:lnTo>
                        <a:lnTo>
                          <a:pt x="17" y="7"/>
                        </a:lnTo>
                        <a:lnTo>
                          <a:pt x="17" y="5"/>
                        </a:lnTo>
                        <a:lnTo>
                          <a:pt x="17" y="2"/>
                        </a:lnTo>
                        <a:lnTo>
                          <a:pt x="17" y="0"/>
                        </a:lnTo>
                        <a:lnTo>
                          <a:pt x="19" y="0"/>
                        </a:lnTo>
                        <a:lnTo>
                          <a:pt x="18" y="2"/>
                        </a:lnTo>
                        <a:lnTo>
                          <a:pt x="18" y="5"/>
                        </a:lnTo>
                        <a:lnTo>
                          <a:pt x="17" y="7"/>
                        </a:lnTo>
                        <a:lnTo>
                          <a:pt x="17" y="9"/>
                        </a:lnTo>
                        <a:lnTo>
                          <a:pt x="16" y="11"/>
                        </a:lnTo>
                        <a:lnTo>
                          <a:pt x="16" y="12"/>
                        </a:lnTo>
                        <a:lnTo>
                          <a:pt x="15" y="13"/>
                        </a:lnTo>
                        <a:lnTo>
                          <a:pt x="14" y="14"/>
                        </a:lnTo>
                        <a:lnTo>
                          <a:pt x="12" y="15"/>
                        </a:lnTo>
                        <a:lnTo>
                          <a:pt x="11" y="15"/>
                        </a:lnTo>
                        <a:lnTo>
                          <a:pt x="10" y="16"/>
                        </a:lnTo>
                        <a:lnTo>
                          <a:pt x="8" y="16"/>
                        </a:lnTo>
                        <a:lnTo>
                          <a:pt x="6" y="15"/>
                        </a:lnTo>
                        <a:lnTo>
                          <a:pt x="4" y="15"/>
                        </a:lnTo>
                        <a:lnTo>
                          <a:pt x="2" y="14"/>
                        </a:lnTo>
                        <a:lnTo>
                          <a:pt x="0" y="14"/>
                        </a:lnTo>
                        <a:lnTo>
                          <a:pt x="0" y="14"/>
                        </a:lnTo>
                        <a:lnTo>
                          <a:pt x="0" y="14"/>
                        </a:lnTo>
                        <a:lnTo>
                          <a:pt x="0" y="14"/>
                        </a:lnTo>
                        <a:lnTo>
                          <a:pt x="0" y="14"/>
                        </a:lnTo>
                        <a:lnTo>
                          <a:pt x="0" y="13"/>
                        </a:lnTo>
                        <a:lnTo>
                          <a:pt x="0" y="1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80" name="Freeform 512">
                    <a:extLst>
                      <a:ext uri="{FF2B5EF4-FFF2-40B4-BE49-F238E27FC236}">
                        <a16:creationId xmlns:a16="http://schemas.microsoft.com/office/drawing/2014/main" id="{E83CE591-4473-8064-B9E1-297E59728F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70" y="2786"/>
                    <a:ext cx="120" cy="32"/>
                  </a:xfrm>
                  <a:custGeom>
                    <a:avLst/>
                    <a:gdLst>
                      <a:gd name="T0" fmla="*/ 0 w 120"/>
                      <a:gd name="T1" fmla="*/ 0 h 32"/>
                      <a:gd name="T2" fmla="*/ 0 w 120"/>
                      <a:gd name="T3" fmla="*/ 0 h 32"/>
                      <a:gd name="T4" fmla="*/ 119 w 120"/>
                      <a:gd name="T5" fmla="*/ 29 h 32"/>
                      <a:gd name="T6" fmla="*/ 119 w 120"/>
                      <a:gd name="T7" fmla="*/ 31 h 32"/>
                      <a:gd name="T8" fmla="*/ 0 w 120"/>
                      <a:gd name="T9" fmla="*/ 0 h 32"/>
                      <a:gd name="T10" fmla="*/ 0 w 120"/>
                      <a:gd name="T11" fmla="*/ 0 h 32"/>
                      <a:gd name="T12" fmla="*/ 0 w 120"/>
                      <a:gd name="T13" fmla="*/ 0 h 32"/>
                      <a:gd name="T14" fmla="*/ 0 w 120"/>
                      <a:gd name="T15" fmla="*/ 0 h 32"/>
                      <a:gd name="T16" fmla="*/ 0 w 120"/>
                      <a:gd name="T17" fmla="*/ 0 h 32"/>
                      <a:gd name="T18" fmla="*/ 0 w 120"/>
                      <a:gd name="T19" fmla="*/ 0 h 32"/>
                      <a:gd name="T20" fmla="*/ 0 w 120"/>
                      <a:gd name="T21" fmla="*/ 0 h 32"/>
                      <a:gd name="T22" fmla="*/ 0 w 120"/>
                      <a:gd name="T23" fmla="*/ 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20" h="3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19" y="29"/>
                        </a:lnTo>
                        <a:lnTo>
                          <a:pt x="119" y="3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81" name="Freeform 513">
                    <a:extLst>
                      <a:ext uri="{FF2B5EF4-FFF2-40B4-BE49-F238E27FC236}">
                        <a16:creationId xmlns:a16="http://schemas.microsoft.com/office/drawing/2014/main" id="{CF3CAF5D-7E46-7355-BA8B-48F1559E95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7" y="2786"/>
                    <a:ext cx="17" cy="24"/>
                  </a:xfrm>
                  <a:custGeom>
                    <a:avLst/>
                    <a:gdLst>
                      <a:gd name="T0" fmla="*/ 16 w 17"/>
                      <a:gd name="T1" fmla="*/ 23 h 24"/>
                      <a:gd name="T2" fmla="*/ 0 w 17"/>
                      <a:gd name="T3" fmla="*/ 22 h 24"/>
                      <a:gd name="T4" fmla="*/ 0 w 17"/>
                      <a:gd name="T5" fmla="*/ 0 h 24"/>
                      <a:gd name="T6" fmla="*/ 16 w 17"/>
                      <a:gd name="T7" fmla="*/ 0 h 24"/>
                      <a:gd name="T8" fmla="*/ 16 w 17"/>
                      <a:gd name="T9" fmla="*/ 22 h 24"/>
                      <a:gd name="T10" fmla="*/ 16 w 17"/>
                      <a:gd name="T11" fmla="*/ 21 h 24"/>
                      <a:gd name="T12" fmla="*/ 16 w 17"/>
                      <a:gd name="T13" fmla="*/ 22 h 24"/>
                      <a:gd name="T14" fmla="*/ 16 w 17"/>
                      <a:gd name="T15" fmla="*/ 22 h 24"/>
                      <a:gd name="T16" fmla="*/ 16 w 17"/>
                      <a:gd name="T17" fmla="*/ 22 h 24"/>
                      <a:gd name="T18" fmla="*/ 0 w 17"/>
                      <a:gd name="T19" fmla="*/ 22 h 24"/>
                      <a:gd name="T20" fmla="*/ 0 w 17"/>
                      <a:gd name="T21" fmla="*/ 22 h 24"/>
                      <a:gd name="T22" fmla="*/ 16 w 17"/>
                      <a:gd name="T23" fmla="*/ 23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4">
                        <a:moveTo>
                          <a:pt x="16" y="23"/>
                        </a:moveTo>
                        <a:lnTo>
                          <a:pt x="0" y="22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22"/>
                        </a:lnTo>
                        <a:lnTo>
                          <a:pt x="16" y="21"/>
                        </a:lnTo>
                        <a:lnTo>
                          <a:pt x="16" y="22"/>
                        </a:lnTo>
                        <a:lnTo>
                          <a:pt x="16" y="22"/>
                        </a:lnTo>
                        <a:lnTo>
                          <a:pt x="16" y="22"/>
                        </a:lnTo>
                        <a:lnTo>
                          <a:pt x="0" y="22"/>
                        </a:lnTo>
                        <a:lnTo>
                          <a:pt x="0" y="22"/>
                        </a:lnTo>
                        <a:lnTo>
                          <a:pt x="16" y="23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82" name="Freeform 514">
                    <a:extLst>
                      <a:ext uri="{FF2B5EF4-FFF2-40B4-BE49-F238E27FC236}">
                        <a16:creationId xmlns:a16="http://schemas.microsoft.com/office/drawing/2014/main" id="{934E9451-9A0C-F6CD-1FDB-B640738E8D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70" y="2808"/>
                    <a:ext cx="139" cy="37"/>
                  </a:xfrm>
                  <a:custGeom>
                    <a:avLst/>
                    <a:gdLst>
                      <a:gd name="T0" fmla="*/ 138 w 139"/>
                      <a:gd name="T1" fmla="*/ 35 h 37"/>
                      <a:gd name="T2" fmla="*/ 137 w 139"/>
                      <a:gd name="T3" fmla="*/ 36 h 37"/>
                      <a:gd name="T4" fmla="*/ 0 w 139"/>
                      <a:gd name="T5" fmla="*/ 1 h 37"/>
                      <a:gd name="T6" fmla="*/ 0 w 139"/>
                      <a:gd name="T7" fmla="*/ 0 h 37"/>
                      <a:gd name="T8" fmla="*/ 137 w 139"/>
                      <a:gd name="T9" fmla="*/ 35 h 37"/>
                      <a:gd name="T10" fmla="*/ 136 w 139"/>
                      <a:gd name="T11" fmla="*/ 35 h 37"/>
                      <a:gd name="T12" fmla="*/ 137 w 139"/>
                      <a:gd name="T13" fmla="*/ 35 h 37"/>
                      <a:gd name="T14" fmla="*/ 137 w 139"/>
                      <a:gd name="T15" fmla="*/ 35 h 37"/>
                      <a:gd name="T16" fmla="*/ 137 w 139"/>
                      <a:gd name="T17" fmla="*/ 35 h 37"/>
                      <a:gd name="T18" fmla="*/ 137 w 139"/>
                      <a:gd name="T19" fmla="*/ 36 h 37"/>
                      <a:gd name="T20" fmla="*/ 137 w 139"/>
                      <a:gd name="T21" fmla="*/ 36 h 37"/>
                      <a:gd name="T22" fmla="*/ 138 w 139"/>
                      <a:gd name="T23" fmla="*/ 35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9" h="37">
                        <a:moveTo>
                          <a:pt x="138" y="35"/>
                        </a:moveTo>
                        <a:lnTo>
                          <a:pt x="137" y="36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37" y="35"/>
                        </a:lnTo>
                        <a:lnTo>
                          <a:pt x="136" y="35"/>
                        </a:lnTo>
                        <a:lnTo>
                          <a:pt x="137" y="35"/>
                        </a:lnTo>
                        <a:lnTo>
                          <a:pt x="137" y="35"/>
                        </a:lnTo>
                        <a:lnTo>
                          <a:pt x="137" y="35"/>
                        </a:lnTo>
                        <a:lnTo>
                          <a:pt x="137" y="36"/>
                        </a:lnTo>
                        <a:lnTo>
                          <a:pt x="137" y="36"/>
                        </a:lnTo>
                        <a:lnTo>
                          <a:pt x="138" y="3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83" name="Freeform 515">
                    <a:extLst>
                      <a:ext uri="{FF2B5EF4-FFF2-40B4-BE49-F238E27FC236}">
                        <a16:creationId xmlns:a16="http://schemas.microsoft.com/office/drawing/2014/main" id="{16C001C2-84E3-86D1-451F-2E03220507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00" y="2801"/>
                    <a:ext cx="17" cy="43"/>
                  </a:xfrm>
                  <a:custGeom>
                    <a:avLst/>
                    <a:gdLst>
                      <a:gd name="T0" fmla="*/ 0 w 17"/>
                      <a:gd name="T1" fmla="*/ 0 h 43"/>
                      <a:gd name="T2" fmla="*/ 16 w 17"/>
                      <a:gd name="T3" fmla="*/ 0 h 43"/>
                      <a:gd name="T4" fmla="*/ 16 w 17"/>
                      <a:gd name="T5" fmla="*/ 42 h 43"/>
                      <a:gd name="T6" fmla="*/ 0 w 17"/>
                      <a:gd name="T7" fmla="*/ 42 h 43"/>
                      <a:gd name="T8" fmla="*/ 0 w 17"/>
                      <a:gd name="T9" fmla="*/ 0 h 43"/>
                      <a:gd name="T10" fmla="*/ 16 w 17"/>
                      <a:gd name="T11" fmla="*/ 0 h 43"/>
                      <a:gd name="T12" fmla="*/ 0 w 17"/>
                      <a:gd name="T13" fmla="*/ 0 h 43"/>
                      <a:gd name="T14" fmla="*/ 0 w 17"/>
                      <a:gd name="T15" fmla="*/ 0 h 43"/>
                      <a:gd name="T16" fmla="*/ 8 w 17"/>
                      <a:gd name="T17" fmla="*/ 0 h 43"/>
                      <a:gd name="T18" fmla="*/ 8 w 17"/>
                      <a:gd name="T19" fmla="*/ 0 h 43"/>
                      <a:gd name="T20" fmla="*/ 16 w 17"/>
                      <a:gd name="T21" fmla="*/ 0 h 43"/>
                      <a:gd name="T22" fmla="*/ 0 w 17"/>
                      <a:gd name="T23" fmla="*/ 0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43">
                        <a:moveTo>
                          <a:pt x="0" y="0"/>
                        </a:moveTo>
                        <a:lnTo>
                          <a:pt x="16" y="0"/>
                        </a:lnTo>
                        <a:lnTo>
                          <a:pt x="16" y="42"/>
                        </a:lnTo>
                        <a:lnTo>
                          <a:pt x="0" y="42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8" y="0"/>
                        </a:lnTo>
                        <a:lnTo>
                          <a:pt x="8" y="0"/>
                        </a:lnTo>
                        <a:lnTo>
                          <a:pt x="16" y="0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84" name="Freeform 516">
                    <a:extLst>
                      <a:ext uri="{FF2B5EF4-FFF2-40B4-BE49-F238E27FC236}">
                        <a16:creationId xmlns:a16="http://schemas.microsoft.com/office/drawing/2014/main" id="{AD6AA124-03C3-D605-E74A-A1AA7D26FD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44" y="2755"/>
                    <a:ext cx="17" cy="17"/>
                  </a:xfrm>
                  <a:custGeom>
                    <a:avLst/>
                    <a:gdLst>
                      <a:gd name="T0" fmla="*/ 8 w 17"/>
                      <a:gd name="T1" fmla="*/ 16 h 17"/>
                      <a:gd name="T2" fmla="*/ 0 w 17"/>
                      <a:gd name="T3" fmla="*/ 10 h 17"/>
                      <a:gd name="T4" fmla="*/ 0 w 17"/>
                      <a:gd name="T5" fmla="*/ 5 h 17"/>
                      <a:gd name="T6" fmla="*/ 8 w 17"/>
                      <a:gd name="T7" fmla="*/ 0 h 17"/>
                      <a:gd name="T8" fmla="*/ 16 w 17"/>
                      <a:gd name="T9" fmla="*/ 0 h 17"/>
                      <a:gd name="T10" fmla="*/ 8 w 17"/>
                      <a:gd name="T11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8" y="16"/>
                        </a:moveTo>
                        <a:lnTo>
                          <a:pt x="0" y="10"/>
                        </a:lnTo>
                        <a:lnTo>
                          <a:pt x="0" y="5"/>
                        </a:lnTo>
                        <a:lnTo>
                          <a:pt x="8" y="0"/>
                        </a:lnTo>
                        <a:lnTo>
                          <a:pt x="16" y="0"/>
                        </a:lnTo>
                        <a:lnTo>
                          <a:pt x="8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85" name="Freeform 517">
                    <a:extLst>
                      <a:ext uri="{FF2B5EF4-FFF2-40B4-BE49-F238E27FC236}">
                        <a16:creationId xmlns:a16="http://schemas.microsoft.com/office/drawing/2014/main" id="{7852B4EF-CE8B-0BC7-6992-471C1605A2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2754"/>
                    <a:ext cx="157" cy="38"/>
                  </a:xfrm>
                  <a:custGeom>
                    <a:avLst/>
                    <a:gdLst>
                      <a:gd name="T0" fmla="*/ 156 w 157"/>
                      <a:gd name="T1" fmla="*/ 37 h 38"/>
                      <a:gd name="T2" fmla="*/ 154 w 157"/>
                      <a:gd name="T3" fmla="*/ 37 h 38"/>
                      <a:gd name="T4" fmla="*/ 0 w 157"/>
                      <a:gd name="T5" fmla="*/ 1 h 38"/>
                      <a:gd name="T6" fmla="*/ 0 w 157"/>
                      <a:gd name="T7" fmla="*/ 0 h 38"/>
                      <a:gd name="T8" fmla="*/ 155 w 157"/>
                      <a:gd name="T9" fmla="*/ 35 h 38"/>
                      <a:gd name="T10" fmla="*/ 154 w 157"/>
                      <a:gd name="T11" fmla="*/ 35 h 38"/>
                      <a:gd name="T12" fmla="*/ 155 w 157"/>
                      <a:gd name="T13" fmla="*/ 35 h 38"/>
                      <a:gd name="T14" fmla="*/ 156 w 157"/>
                      <a:gd name="T15" fmla="*/ 35 h 38"/>
                      <a:gd name="T16" fmla="*/ 156 w 157"/>
                      <a:gd name="T17" fmla="*/ 36 h 38"/>
                      <a:gd name="T18" fmla="*/ 156 w 157"/>
                      <a:gd name="T19" fmla="*/ 37 h 38"/>
                      <a:gd name="T20" fmla="*/ 154 w 157"/>
                      <a:gd name="T21" fmla="*/ 37 h 38"/>
                      <a:gd name="T22" fmla="*/ 156 w 157"/>
                      <a:gd name="T23" fmla="*/ 37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57" h="38">
                        <a:moveTo>
                          <a:pt x="156" y="37"/>
                        </a:moveTo>
                        <a:lnTo>
                          <a:pt x="154" y="37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55" y="35"/>
                        </a:lnTo>
                        <a:lnTo>
                          <a:pt x="154" y="35"/>
                        </a:lnTo>
                        <a:lnTo>
                          <a:pt x="155" y="35"/>
                        </a:lnTo>
                        <a:lnTo>
                          <a:pt x="156" y="35"/>
                        </a:lnTo>
                        <a:lnTo>
                          <a:pt x="156" y="36"/>
                        </a:lnTo>
                        <a:lnTo>
                          <a:pt x="156" y="37"/>
                        </a:lnTo>
                        <a:lnTo>
                          <a:pt x="154" y="37"/>
                        </a:lnTo>
                        <a:lnTo>
                          <a:pt x="156" y="37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86" name="Freeform 518">
                    <a:extLst>
                      <a:ext uri="{FF2B5EF4-FFF2-40B4-BE49-F238E27FC236}">
                        <a16:creationId xmlns:a16="http://schemas.microsoft.com/office/drawing/2014/main" id="{CC976C01-1DC9-CB8C-4406-C02F81689F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06" y="2655"/>
                    <a:ext cx="110" cy="137"/>
                  </a:xfrm>
                  <a:custGeom>
                    <a:avLst/>
                    <a:gdLst>
                      <a:gd name="T0" fmla="*/ 108 w 110"/>
                      <a:gd name="T1" fmla="*/ 1 h 137"/>
                      <a:gd name="T2" fmla="*/ 108 w 110"/>
                      <a:gd name="T3" fmla="*/ 1 h 137"/>
                      <a:gd name="T4" fmla="*/ 1 w 110"/>
                      <a:gd name="T5" fmla="*/ 136 h 137"/>
                      <a:gd name="T6" fmla="*/ 0 w 110"/>
                      <a:gd name="T7" fmla="*/ 134 h 137"/>
                      <a:gd name="T8" fmla="*/ 107 w 110"/>
                      <a:gd name="T9" fmla="*/ 0 h 137"/>
                      <a:gd name="T10" fmla="*/ 107 w 110"/>
                      <a:gd name="T11" fmla="*/ 0 h 137"/>
                      <a:gd name="T12" fmla="*/ 107 w 110"/>
                      <a:gd name="T13" fmla="*/ 0 h 137"/>
                      <a:gd name="T14" fmla="*/ 107 w 110"/>
                      <a:gd name="T15" fmla="*/ 0 h 137"/>
                      <a:gd name="T16" fmla="*/ 108 w 110"/>
                      <a:gd name="T17" fmla="*/ 0 h 137"/>
                      <a:gd name="T18" fmla="*/ 109 w 110"/>
                      <a:gd name="T19" fmla="*/ 1 h 137"/>
                      <a:gd name="T20" fmla="*/ 108 w 110"/>
                      <a:gd name="T21" fmla="*/ 1 h 1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10" h="137">
                        <a:moveTo>
                          <a:pt x="108" y="1"/>
                        </a:moveTo>
                        <a:lnTo>
                          <a:pt x="108" y="1"/>
                        </a:lnTo>
                        <a:lnTo>
                          <a:pt x="1" y="136"/>
                        </a:lnTo>
                        <a:lnTo>
                          <a:pt x="0" y="134"/>
                        </a:lnTo>
                        <a:lnTo>
                          <a:pt x="107" y="0"/>
                        </a:lnTo>
                        <a:lnTo>
                          <a:pt x="107" y="0"/>
                        </a:lnTo>
                        <a:lnTo>
                          <a:pt x="107" y="0"/>
                        </a:lnTo>
                        <a:lnTo>
                          <a:pt x="107" y="0"/>
                        </a:lnTo>
                        <a:lnTo>
                          <a:pt x="108" y="0"/>
                        </a:lnTo>
                        <a:lnTo>
                          <a:pt x="109" y="1"/>
                        </a:lnTo>
                        <a:lnTo>
                          <a:pt x="108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87" name="Freeform 519">
                    <a:extLst>
                      <a:ext uri="{FF2B5EF4-FFF2-40B4-BE49-F238E27FC236}">
                        <a16:creationId xmlns:a16="http://schemas.microsoft.com/office/drawing/2014/main" id="{1E5D03D3-8C11-1C52-9F1F-5393B89F39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14" y="2632"/>
                    <a:ext cx="55" cy="26"/>
                  </a:xfrm>
                  <a:custGeom>
                    <a:avLst/>
                    <a:gdLst>
                      <a:gd name="T0" fmla="*/ 53 w 55"/>
                      <a:gd name="T1" fmla="*/ 0 h 26"/>
                      <a:gd name="T2" fmla="*/ 54 w 55"/>
                      <a:gd name="T3" fmla="*/ 1 h 26"/>
                      <a:gd name="T4" fmla="*/ 0 w 55"/>
                      <a:gd name="T5" fmla="*/ 25 h 26"/>
                      <a:gd name="T6" fmla="*/ 0 w 55"/>
                      <a:gd name="T7" fmla="*/ 23 h 26"/>
                      <a:gd name="T8" fmla="*/ 53 w 55"/>
                      <a:gd name="T9" fmla="*/ 0 h 26"/>
                      <a:gd name="T10" fmla="*/ 53 w 55"/>
                      <a:gd name="T11" fmla="*/ 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55" h="26">
                        <a:moveTo>
                          <a:pt x="53" y="0"/>
                        </a:moveTo>
                        <a:lnTo>
                          <a:pt x="54" y="1"/>
                        </a:lnTo>
                        <a:lnTo>
                          <a:pt x="0" y="25"/>
                        </a:lnTo>
                        <a:lnTo>
                          <a:pt x="0" y="23"/>
                        </a:lnTo>
                        <a:lnTo>
                          <a:pt x="53" y="0"/>
                        </a:lnTo>
                        <a:lnTo>
                          <a:pt x="53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88" name="Freeform 520">
                    <a:extLst>
                      <a:ext uri="{FF2B5EF4-FFF2-40B4-BE49-F238E27FC236}">
                        <a16:creationId xmlns:a16="http://schemas.microsoft.com/office/drawing/2014/main" id="{14D5E640-A9FA-00CA-F338-E71D89BBB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56" y="2632"/>
                    <a:ext cx="17" cy="17"/>
                  </a:xfrm>
                  <a:custGeom>
                    <a:avLst/>
                    <a:gdLst>
                      <a:gd name="T0" fmla="*/ 0 w 17"/>
                      <a:gd name="T1" fmla="*/ 0 h 17"/>
                      <a:gd name="T2" fmla="*/ 16 w 17"/>
                      <a:gd name="T3" fmla="*/ 0 h 17"/>
                      <a:gd name="T4" fmla="*/ 16 w 17"/>
                      <a:gd name="T5" fmla="*/ 0 h 17"/>
                      <a:gd name="T6" fmla="*/ 16 w 17"/>
                      <a:gd name="T7" fmla="*/ 8 h 17"/>
                      <a:gd name="T8" fmla="*/ 16 w 17"/>
                      <a:gd name="T9" fmla="*/ 16 h 17"/>
                      <a:gd name="T10" fmla="*/ 0 w 17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0" y="0"/>
                        </a:moveTo>
                        <a:lnTo>
                          <a:pt x="16" y="0"/>
                        </a:lnTo>
                        <a:lnTo>
                          <a:pt x="16" y="0"/>
                        </a:lnTo>
                        <a:lnTo>
                          <a:pt x="16" y="8"/>
                        </a:lnTo>
                        <a:lnTo>
                          <a:pt x="16" y="16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89" name="Freeform 521">
                    <a:extLst>
                      <a:ext uri="{FF2B5EF4-FFF2-40B4-BE49-F238E27FC236}">
                        <a16:creationId xmlns:a16="http://schemas.microsoft.com/office/drawing/2014/main" id="{1C12E9B4-7351-4B96-C125-E106BF2501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45" y="2609"/>
                    <a:ext cx="17" cy="17"/>
                  </a:xfrm>
                  <a:custGeom>
                    <a:avLst/>
                    <a:gdLst>
                      <a:gd name="T0" fmla="*/ 16 w 17"/>
                      <a:gd name="T1" fmla="*/ 16 h 17"/>
                      <a:gd name="T2" fmla="*/ 0 w 17"/>
                      <a:gd name="T3" fmla="*/ 10 h 17"/>
                      <a:gd name="T4" fmla="*/ 0 w 17"/>
                      <a:gd name="T5" fmla="*/ 5 h 17"/>
                      <a:gd name="T6" fmla="*/ 0 w 17"/>
                      <a:gd name="T7" fmla="*/ 0 h 17"/>
                      <a:gd name="T8" fmla="*/ 16 w 17"/>
                      <a:gd name="T9" fmla="*/ 0 h 17"/>
                      <a:gd name="T10" fmla="*/ 16 w 17"/>
                      <a:gd name="T11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16" y="16"/>
                        </a:moveTo>
                        <a:lnTo>
                          <a:pt x="0" y="10"/>
                        </a:ln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90" name="Freeform 522">
                    <a:extLst>
                      <a:ext uri="{FF2B5EF4-FFF2-40B4-BE49-F238E27FC236}">
                        <a16:creationId xmlns:a16="http://schemas.microsoft.com/office/drawing/2014/main" id="{58E6E7F3-E675-3831-E225-70981AB7B9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9" y="2607"/>
                    <a:ext cx="151" cy="36"/>
                  </a:xfrm>
                  <a:custGeom>
                    <a:avLst/>
                    <a:gdLst>
                      <a:gd name="T0" fmla="*/ 149 w 151"/>
                      <a:gd name="T1" fmla="*/ 35 h 36"/>
                      <a:gd name="T2" fmla="*/ 149 w 151"/>
                      <a:gd name="T3" fmla="*/ 35 h 36"/>
                      <a:gd name="T4" fmla="*/ 0 w 151"/>
                      <a:gd name="T5" fmla="*/ 1 h 36"/>
                      <a:gd name="T6" fmla="*/ 0 w 151"/>
                      <a:gd name="T7" fmla="*/ 0 h 36"/>
                      <a:gd name="T8" fmla="*/ 149 w 151"/>
                      <a:gd name="T9" fmla="*/ 33 h 36"/>
                      <a:gd name="T10" fmla="*/ 149 w 151"/>
                      <a:gd name="T11" fmla="*/ 33 h 36"/>
                      <a:gd name="T12" fmla="*/ 149 w 151"/>
                      <a:gd name="T13" fmla="*/ 33 h 36"/>
                      <a:gd name="T14" fmla="*/ 150 w 151"/>
                      <a:gd name="T15" fmla="*/ 33 h 36"/>
                      <a:gd name="T16" fmla="*/ 150 w 151"/>
                      <a:gd name="T17" fmla="*/ 34 h 36"/>
                      <a:gd name="T18" fmla="*/ 150 w 151"/>
                      <a:gd name="T19" fmla="*/ 35 h 36"/>
                      <a:gd name="T20" fmla="*/ 149 w 151"/>
                      <a:gd name="T21" fmla="*/ 35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51" h="36">
                        <a:moveTo>
                          <a:pt x="149" y="35"/>
                        </a:moveTo>
                        <a:lnTo>
                          <a:pt x="149" y="35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49" y="33"/>
                        </a:lnTo>
                        <a:lnTo>
                          <a:pt x="149" y="33"/>
                        </a:lnTo>
                        <a:lnTo>
                          <a:pt x="149" y="33"/>
                        </a:lnTo>
                        <a:lnTo>
                          <a:pt x="150" y="33"/>
                        </a:lnTo>
                        <a:lnTo>
                          <a:pt x="150" y="34"/>
                        </a:lnTo>
                        <a:lnTo>
                          <a:pt x="150" y="35"/>
                        </a:lnTo>
                        <a:lnTo>
                          <a:pt x="149" y="3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91" name="Freeform 523">
                    <a:extLst>
                      <a:ext uri="{FF2B5EF4-FFF2-40B4-BE49-F238E27FC236}">
                        <a16:creationId xmlns:a16="http://schemas.microsoft.com/office/drawing/2014/main" id="{ACA098A1-C9DE-D539-54F2-B2A9E00FA1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05" y="2640"/>
                    <a:ext cx="17" cy="17"/>
                  </a:xfrm>
                  <a:custGeom>
                    <a:avLst/>
                    <a:gdLst>
                      <a:gd name="T0" fmla="*/ 13 w 17"/>
                      <a:gd name="T1" fmla="*/ 16 h 17"/>
                      <a:gd name="T2" fmla="*/ 13 w 17"/>
                      <a:gd name="T3" fmla="*/ 14 h 17"/>
                      <a:gd name="T4" fmla="*/ 13 w 17"/>
                      <a:gd name="T5" fmla="*/ 13 h 17"/>
                      <a:gd name="T6" fmla="*/ 13 w 17"/>
                      <a:gd name="T7" fmla="*/ 12 h 17"/>
                      <a:gd name="T8" fmla="*/ 11 w 17"/>
                      <a:gd name="T9" fmla="*/ 11 h 17"/>
                      <a:gd name="T10" fmla="*/ 11 w 17"/>
                      <a:gd name="T11" fmla="*/ 9 h 17"/>
                      <a:gd name="T12" fmla="*/ 11 w 17"/>
                      <a:gd name="T13" fmla="*/ 9 h 17"/>
                      <a:gd name="T14" fmla="*/ 10 w 17"/>
                      <a:gd name="T15" fmla="*/ 8 h 17"/>
                      <a:gd name="T16" fmla="*/ 10 w 17"/>
                      <a:gd name="T17" fmla="*/ 7 h 17"/>
                      <a:gd name="T18" fmla="*/ 9 w 17"/>
                      <a:gd name="T19" fmla="*/ 6 h 17"/>
                      <a:gd name="T20" fmla="*/ 9 w 17"/>
                      <a:gd name="T21" fmla="*/ 5 h 17"/>
                      <a:gd name="T22" fmla="*/ 8 w 17"/>
                      <a:gd name="T23" fmla="*/ 4 h 17"/>
                      <a:gd name="T24" fmla="*/ 7 w 17"/>
                      <a:gd name="T25" fmla="*/ 3 h 17"/>
                      <a:gd name="T26" fmla="*/ 5 w 17"/>
                      <a:gd name="T27" fmla="*/ 3 h 17"/>
                      <a:gd name="T28" fmla="*/ 4 w 17"/>
                      <a:gd name="T29" fmla="*/ 3 h 17"/>
                      <a:gd name="T30" fmla="*/ 2 w 17"/>
                      <a:gd name="T31" fmla="*/ 2 h 17"/>
                      <a:gd name="T32" fmla="*/ 0 w 17"/>
                      <a:gd name="T33" fmla="*/ 1 h 17"/>
                      <a:gd name="T34" fmla="*/ 0 w 17"/>
                      <a:gd name="T35" fmla="*/ 0 h 17"/>
                      <a:gd name="T36" fmla="*/ 3 w 17"/>
                      <a:gd name="T37" fmla="*/ 0 h 17"/>
                      <a:gd name="T38" fmla="*/ 5 w 17"/>
                      <a:gd name="T39" fmla="*/ 1 h 17"/>
                      <a:gd name="T40" fmla="*/ 7 w 17"/>
                      <a:gd name="T41" fmla="*/ 1 h 17"/>
                      <a:gd name="T42" fmla="*/ 9 w 17"/>
                      <a:gd name="T43" fmla="*/ 2 h 17"/>
                      <a:gd name="T44" fmla="*/ 10 w 17"/>
                      <a:gd name="T45" fmla="*/ 3 h 17"/>
                      <a:gd name="T46" fmla="*/ 11 w 17"/>
                      <a:gd name="T47" fmla="*/ 4 h 17"/>
                      <a:gd name="T48" fmla="*/ 13 w 17"/>
                      <a:gd name="T49" fmla="*/ 5 h 17"/>
                      <a:gd name="T50" fmla="*/ 14 w 17"/>
                      <a:gd name="T51" fmla="*/ 6 h 17"/>
                      <a:gd name="T52" fmla="*/ 14 w 17"/>
                      <a:gd name="T53" fmla="*/ 7 h 17"/>
                      <a:gd name="T54" fmla="*/ 15 w 17"/>
                      <a:gd name="T55" fmla="*/ 8 h 17"/>
                      <a:gd name="T56" fmla="*/ 15 w 17"/>
                      <a:gd name="T57" fmla="*/ 9 h 17"/>
                      <a:gd name="T58" fmla="*/ 15 w 17"/>
                      <a:gd name="T59" fmla="*/ 11 h 17"/>
                      <a:gd name="T60" fmla="*/ 15 w 17"/>
                      <a:gd name="T61" fmla="*/ 12 h 17"/>
                      <a:gd name="T62" fmla="*/ 16 w 17"/>
                      <a:gd name="T63" fmla="*/ 13 h 17"/>
                      <a:gd name="T64" fmla="*/ 16 w 17"/>
                      <a:gd name="T65" fmla="*/ 14 h 17"/>
                      <a:gd name="T66" fmla="*/ 16 w 17"/>
                      <a:gd name="T67" fmla="*/ 16 h 17"/>
                      <a:gd name="T68" fmla="*/ 13 w 17"/>
                      <a:gd name="T69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7">
                        <a:moveTo>
                          <a:pt x="13" y="16"/>
                        </a:moveTo>
                        <a:lnTo>
                          <a:pt x="13" y="14"/>
                        </a:lnTo>
                        <a:lnTo>
                          <a:pt x="13" y="13"/>
                        </a:lnTo>
                        <a:lnTo>
                          <a:pt x="13" y="12"/>
                        </a:lnTo>
                        <a:lnTo>
                          <a:pt x="11" y="11"/>
                        </a:lnTo>
                        <a:lnTo>
                          <a:pt x="11" y="9"/>
                        </a:lnTo>
                        <a:lnTo>
                          <a:pt x="11" y="9"/>
                        </a:lnTo>
                        <a:lnTo>
                          <a:pt x="10" y="8"/>
                        </a:lnTo>
                        <a:lnTo>
                          <a:pt x="10" y="7"/>
                        </a:lnTo>
                        <a:lnTo>
                          <a:pt x="9" y="6"/>
                        </a:lnTo>
                        <a:lnTo>
                          <a:pt x="9" y="5"/>
                        </a:lnTo>
                        <a:lnTo>
                          <a:pt x="8" y="4"/>
                        </a:lnTo>
                        <a:lnTo>
                          <a:pt x="7" y="3"/>
                        </a:lnTo>
                        <a:lnTo>
                          <a:pt x="5" y="3"/>
                        </a:lnTo>
                        <a:lnTo>
                          <a:pt x="4" y="3"/>
                        </a:lnTo>
                        <a:lnTo>
                          <a:pt x="2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3" y="0"/>
                        </a:lnTo>
                        <a:lnTo>
                          <a:pt x="5" y="1"/>
                        </a:lnTo>
                        <a:lnTo>
                          <a:pt x="7" y="1"/>
                        </a:lnTo>
                        <a:lnTo>
                          <a:pt x="9" y="2"/>
                        </a:lnTo>
                        <a:lnTo>
                          <a:pt x="10" y="3"/>
                        </a:lnTo>
                        <a:lnTo>
                          <a:pt x="11" y="4"/>
                        </a:lnTo>
                        <a:lnTo>
                          <a:pt x="13" y="5"/>
                        </a:lnTo>
                        <a:lnTo>
                          <a:pt x="14" y="6"/>
                        </a:lnTo>
                        <a:lnTo>
                          <a:pt x="14" y="7"/>
                        </a:lnTo>
                        <a:lnTo>
                          <a:pt x="15" y="8"/>
                        </a:lnTo>
                        <a:lnTo>
                          <a:pt x="15" y="9"/>
                        </a:lnTo>
                        <a:lnTo>
                          <a:pt x="15" y="11"/>
                        </a:lnTo>
                        <a:lnTo>
                          <a:pt x="15" y="12"/>
                        </a:lnTo>
                        <a:lnTo>
                          <a:pt x="16" y="13"/>
                        </a:lnTo>
                        <a:lnTo>
                          <a:pt x="16" y="14"/>
                        </a:lnTo>
                        <a:lnTo>
                          <a:pt x="16" y="16"/>
                        </a:lnTo>
                        <a:lnTo>
                          <a:pt x="13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92" name="Freeform 524">
                    <a:extLst>
                      <a:ext uri="{FF2B5EF4-FFF2-40B4-BE49-F238E27FC236}">
                        <a16:creationId xmlns:a16="http://schemas.microsoft.com/office/drawing/2014/main" id="{CC8E74BC-B1E2-40D4-835A-BEB86EDF6D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05" y="2661"/>
                    <a:ext cx="17" cy="17"/>
                  </a:xfrm>
                  <a:custGeom>
                    <a:avLst/>
                    <a:gdLst>
                      <a:gd name="T0" fmla="*/ 16 w 17"/>
                      <a:gd name="T1" fmla="*/ 0 h 17"/>
                      <a:gd name="T2" fmla="*/ 11 w 17"/>
                      <a:gd name="T3" fmla="*/ 16 h 17"/>
                      <a:gd name="T4" fmla="*/ 6 w 17"/>
                      <a:gd name="T5" fmla="*/ 16 h 17"/>
                      <a:gd name="T6" fmla="*/ 0 w 17"/>
                      <a:gd name="T7" fmla="*/ 16 h 17"/>
                      <a:gd name="T8" fmla="*/ 0 w 17"/>
                      <a:gd name="T9" fmla="*/ 0 h 17"/>
                      <a:gd name="T10" fmla="*/ 16 w 17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16" y="0"/>
                        </a:moveTo>
                        <a:lnTo>
                          <a:pt x="11" y="16"/>
                        </a:lnTo>
                        <a:lnTo>
                          <a:pt x="6" y="16"/>
                        </a:lnTo>
                        <a:lnTo>
                          <a:pt x="0" y="16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93" name="Freeform 525">
                    <a:extLst>
                      <a:ext uri="{FF2B5EF4-FFF2-40B4-BE49-F238E27FC236}">
                        <a16:creationId xmlns:a16="http://schemas.microsoft.com/office/drawing/2014/main" id="{E93329A8-D972-6E03-C217-4EF4FDD818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20" y="2624"/>
                    <a:ext cx="17" cy="17"/>
                  </a:xfrm>
                  <a:custGeom>
                    <a:avLst/>
                    <a:gdLst>
                      <a:gd name="T0" fmla="*/ 16 w 17"/>
                      <a:gd name="T1" fmla="*/ 16 h 17"/>
                      <a:gd name="T2" fmla="*/ 8 w 17"/>
                      <a:gd name="T3" fmla="*/ 16 h 17"/>
                      <a:gd name="T4" fmla="*/ 0 w 17"/>
                      <a:gd name="T5" fmla="*/ 10 h 17"/>
                      <a:gd name="T6" fmla="*/ 0 w 17"/>
                      <a:gd name="T7" fmla="*/ 5 h 17"/>
                      <a:gd name="T8" fmla="*/ 8 w 17"/>
                      <a:gd name="T9" fmla="*/ 0 h 17"/>
                      <a:gd name="T10" fmla="*/ 16 w 17"/>
                      <a:gd name="T11" fmla="*/ 16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16" y="16"/>
                        </a:moveTo>
                        <a:lnTo>
                          <a:pt x="8" y="16"/>
                        </a:lnTo>
                        <a:lnTo>
                          <a:pt x="0" y="10"/>
                        </a:lnTo>
                        <a:lnTo>
                          <a:pt x="0" y="5"/>
                        </a:lnTo>
                        <a:lnTo>
                          <a:pt x="8" y="0"/>
                        </a:lnTo>
                        <a:lnTo>
                          <a:pt x="16" y="16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94" name="Freeform 526">
                    <a:extLst>
                      <a:ext uri="{FF2B5EF4-FFF2-40B4-BE49-F238E27FC236}">
                        <a16:creationId xmlns:a16="http://schemas.microsoft.com/office/drawing/2014/main" id="{DC934C0B-9A8E-6A03-5379-BE94B45875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27" y="2592"/>
                    <a:ext cx="67" cy="33"/>
                  </a:xfrm>
                  <a:custGeom>
                    <a:avLst/>
                    <a:gdLst>
                      <a:gd name="T0" fmla="*/ 66 w 67"/>
                      <a:gd name="T1" fmla="*/ 1 h 33"/>
                      <a:gd name="T2" fmla="*/ 66 w 67"/>
                      <a:gd name="T3" fmla="*/ 1 h 33"/>
                      <a:gd name="T4" fmla="*/ 0 w 67"/>
                      <a:gd name="T5" fmla="*/ 32 h 33"/>
                      <a:gd name="T6" fmla="*/ 0 w 67"/>
                      <a:gd name="T7" fmla="*/ 30 h 33"/>
                      <a:gd name="T8" fmla="*/ 65 w 67"/>
                      <a:gd name="T9" fmla="*/ 0 h 33"/>
                      <a:gd name="T10" fmla="*/ 66 w 67"/>
                      <a:gd name="T11" fmla="*/ 1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67" h="33">
                        <a:moveTo>
                          <a:pt x="66" y="1"/>
                        </a:moveTo>
                        <a:lnTo>
                          <a:pt x="66" y="1"/>
                        </a:lnTo>
                        <a:lnTo>
                          <a:pt x="0" y="32"/>
                        </a:lnTo>
                        <a:lnTo>
                          <a:pt x="0" y="30"/>
                        </a:lnTo>
                        <a:lnTo>
                          <a:pt x="65" y="0"/>
                        </a:lnTo>
                        <a:lnTo>
                          <a:pt x="66" y="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95" name="Freeform 527">
                    <a:extLst>
                      <a:ext uri="{FF2B5EF4-FFF2-40B4-BE49-F238E27FC236}">
                        <a16:creationId xmlns:a16="http://schemas.microsoft.com/office/drawing/2014/main" id="{6B3EDEF6-9F40-9E9E-8B32-29E21C69A1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85" y="2595"/>
                    <a:ext cx="17" cy="17"/>
                  </a:xfrm>
                  <a:custGeom>
                    <a:avLst/>
                    <a:gdLst>
                      <a:gd name="T0" fmla="*/ 0 w 17"/>
                      <a:gd name="T1" fmla="*/ 0 h 17"/>
                      <a:gd name="T2" fmla="*/ 8 w 17"/>
                      <a:gd name="T3" fmla="*/ 0 h 17"/>
                      <a:gd name="T4" fmla="*/ 16 w 17"/>
                      <a:gd name="T5" fmla="*/ 5 h 17"/>
                      <a:gd name="T6" fmla="*/ 16 w 17"/>
                      <a:gd name="T7" fmla="*/ 10 h 17"/>
                      <a:gd name="T8" fmla="*/ 8 w 17"/>
                      <a:gd name="T9" fmla="*/ 16 h 17"/>
                      <a:gd name="T10" fmla="*/ 0 w 17"/>
                      <a:gd name="T1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7" h="17">
                        <a:moveTo>
                          <a:pt x="0" y="0"/>
                        </a:moveTo>
                        <a:lnTo>
                          <a:pt x="8" y="0"/>
                        </a:lnTo>
                        <a:lnTo>
                          <a:pt x="16" y="5"/>
                        </a:lnTo>
                        <a:lnTo>
                          <a:pt x="16" y="10"/>
                        </a:lnTo>
                        <a:lnTo>
                          <a:pt x="8" y="16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96" name="Freeform 528">
                    <a:extLst>
                      <a:ext uri="{FF2B5EF4-FFF2-40B4-BE49-F238E27FC236}">
                        <a16:creationId xmlns:a16="http://schemas.microsoft.com/office/drawing/2014/main" id="{57FAF7C0-EAF5-E0A7-B8A7-0DADD0B004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37" y="2579"/>
                    <a:ext cx="123" cy="32"/>
                  </a:xfrm>
                  <a:custGeom>
                    <a:avLst/>
                    <a:gdLst>
                      <a:gd name="T0" fmla="*/ 121 w 123"/>
                      <a:gd name="T1" fmla="*/ 31 h 32"/>
                      <a:gd name="T2" fmla="*/ 121 w 123"/>
                      <a:gd name="T3" fmla="*/ 31 h 32"/>
                      <a:gd name="T4" fmla="*/ 0 w 123"/>
                      <a:gd name="T5" fmla="*/ 0 h 32"/>
                      <a:gd name="T6" fmla="*/ 0 w 123"/>
                      <a:gd name="T7" fmla="*/ 0 h 32"/>
                      <a:gd name="T8" fmla="*/ 121 w 123"/>
                      <a:gd name="T9" fmla="*/ 29 h 32"/>
                      <a:gd name="T10" fmla="*/ 121 w 123"/>
                      <a:gd name="T11" fmla="*/ 29 h 32"/>
                      <a:gd name="T12" fmla="*/ 121 w 123"/>
                      <a:gd name="T13" fmla="*/ 29 h 32"/>
                      <a:gd name="T14" fmla="*/ 122 w 123"/>
                      <a:gd name="T15" fmla="*/ 30 h 32"/>
                      <a:gd name="T16" fmla="*/ 122 w 123"/>
                      <a:gd name="T17" fmla="*/ 30 h 32"/>
                      <a:gd name="T18" fmla="*/ 121 w 123"/>
                      <a:gd name="T19" fmla="*/ 31 h 32"/>
                      <a:gd name="T20" fmla="*/ 121 w 123"/>
                      <a:gd name="T21" fmla="*/ 31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3" h="32">
                        <a:moveTo>
                          <a:pt x="121" y="31"/>
                        </a:moveTo>
                        <a:lnTo>
                          <a:pt x="121" y="3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21" y="29"/>
                        </a:lnTo>
                        <a:lnTo>
                          <a:pt x="121" y="29"/>
                        </a:lnTo>
                        <a:lnTo>
                          <a:pt x="121" y="29"/>
                        </a:lnTo>
                        <a:lnTo>
                          <a:pt x="122" y="30"/>
                        </a:lnTo>
                        <a:lnTo>
                          <a:pt x="122" y="30"/>
                        </a:lnTo>
                        <a:lnTo>
                          <a:pt x="121" y="31"/>
                        </a:lnTo>
                        <a:lnTo>
                          <a:pt x="121" y="31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97" name="Freeform 529">
                    <a:extLst>
                      <a:ext uri="{FF2B5EF4-FFF2-40B4-BE49-F238E27FC236}">
                        <a16:creationId xmlns:a16="http://schemas.microsoft.com/office/drawing/2014/main" id="{4E435923-CA9F-D4E6-BCAE-24B9FE4507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58" y="2609"/>
                    <a:ext cx="17" cy="17"/>
                  </a:xfrm>
                  <a:custGeom>
                    <a:avLst/>
                    <a:gdLst>
                      <a:gd name="T0" fmla="*/ 15 w 17"/>
                      <a:gd name="T1" fmla="*/ 15 h 17"/>
                      <a:gd name="T2" fmla="*/ 15 w 17"/>
                      <a:gd name="T3" fmla="*/ 15 h 17"/>
                      <a:gd name="T4" fmla="*/ 14 w 17"/>
                      <a:gd name="T5" fmla="*/ 12 h 17"/>
                      <a:gd name="T6" fmla="*/ 13 w 17"/>
                      <a:gd name="T7" fmla="*/ 10 h 17"/>
                      <a:gd name="T8" fmla="*/ 12 w 17"/>
                      <a:gd name="T9" fmla="*/ 8 h 17"/>
                      <a:gd name="T10" fmla="*/ 10 w 17"/>
                      <a:gd name="T11" fmla="*/ 6 h 17"/>
                      <a:gd name="T12" fmla="*/ 9 w 17"/>
                      <a:gd name="T13" fmla="*/ 4 h 17"/>
                      <a:gd name="T14" fmla="*/ 6 w 17"/>
                      <a:gd name="T15" fmla="*/ 3 h 17"/>
                      <a:gd name="T16" fmla="*/ 3 w 17"/>
                      <a:gd name="T17" fmla="*/ 2 h 17"/>
                      <a:gd name="T18" fmla="*/ 0 w 17"/>
                      <a:gd name="T19" fmla="*/ 1 h 17"/>
                      <a:gd name="T20" fmla="*/ 0 w 17"/>
                      <a:gd name="T21" fmla="*/ 0 h 17"/>
                      <a:gd name="T22" fmla="*/ 4 w 17"/>
                      <a:gd name="T23" fmla="*/ 1 h 17"/>
                      <a:gd name="T24" fmla="*/ 6 w 17"/>
                      <a:gd name="T25" fmla="*/ 2 h 17"/>
                      <a:gd name="T26" fmla="*/ 9 w 17"/>
                      <a:gd name="T27" fmla="*/ 4 h 17"/>
                      <a:gd name="T28" fmla="*/ 11 w 17"/>
                      <a:gd name="T29" fmla="*/ 6 h 17"/>
                      <a:gd name="T30" fmla="*/ 13 w 17"/>
                      <a:gd name="T31" fmla="*/ 8 h 17"/>
                      <a:gd name="T32" fmla="*/ 15 w 17"/>
                      <a:gd name="T33" fmla="*/ 10 h 17"/>
                      <a:gd name="T34" fmla="*/ 16 w 17"/>
                      <a:gd name="T35" fmla="*/ 12 h 17"/>
                      <a:gd name="T36" fmla="*/ 16 w 17"/>
                      <a:gd name="T37" fmla="*/ 15 h 17"/>
                      <a:gd name="T38" fmla="*/ 16 w 17"/>
                      <a:gd name="T39" fmla="*/ 15 h 17"/>
                      <a:gd name="T40" fmla="*/ 16 w 17"/>
                      <a:gd name="T41" fmla="*/ 15 h 17"/>
                      <a:gd name="T42" fmla="*/ 16 w 17"/>
                      <a:gd name="T43" fmla="*/ 15 h 17"/>
                      <a:gd name="T44" fmla="*/ 15 w 17"/>
                      <a:gd name="T45" fmla="*/ 16 h 17"/>
                      <a:gd name="T46" fmla="*/ 15 w 17"/>
                      <a:gd name="T47" fmla="*/ 15 h 17"/>
                      <a:gd name="T48" fmla="*/ 15 w 17"/>
                      <a:gd name="T49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7" h="17">
                        <a:moveTo>
                          <a:pt x="15" y="15"/>
                        </a:moveTo>
                        <a:lnTo>
                          <a:pt x="15" y="15"/>
                        </a:lnTo>
                        <a:lnTo>
                          <a:pt x="14" y="12"/>
                        </a:lnTo>
                        <a:lnTo>
                          <a:pt x="13" y="10"/>
                        </a:lnTo>
                        <a:lnTo>
                          <a:pt x="12" y="8"/>
                        </a:lnTo>
                        <a:lnTo>
                          <a:pt x="10" y="6"/>
                        </a:lnTo>
                        <a:lnTo>
                          <a:pt x="9" y="4"/>
                        </a:lnTo>
                        <a:lnTo>
                          <a:pt x="6" y="3"/>
                        </a:lnTo>
                        <a:lnTo>
                          <a:pt x="3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4" y="1"/>
                        </a:lnTo>
                        <a:lnTo>
                          <a:pt x="6" y="2"/>
                        </a:lnTo>
                        <a:lnTo>
                          <a:pt x="9" y="4"/>
                        </a:lnTo>
                        <a:lnTo>
                          <a:pt x="11" y="6"/>
                        </a:lnTo>
                        <a:lnTo>
                          <a:pt x="13" y="8"/>
                        </a:lnTo>
                        <a:lnTo>
                          <a:pt x="15" y="10"/>
                        </a:lnTo>
                        <a:lnTo>
                          <a:pt x="16" y="12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6" y="15"/>
                        </a:lnTo>
                        <a:lnTo>
                          <a:pt x="15" y="16"/>
                        </a:lnTo>
                        <a:lnTo>
                          <a:pt x="15" y="15"/>
                        </a:lnTo>
                        <a:lnTo>
                          <a:pt x="15" y="1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98" name="Freeform 530">
                    <a:extLst>
                      <a:ext uri="{FF2B5EF4-FFF2-40B4-BE49-F238E27FC236}">
                        <a16:creationId xmlns:a16="http://schemas.microsoft.com/office/drawing/2014/main" id="{7896CD12-F0A0-AB74-C0FE-20FF8D2866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56" y="2624"/>
                    <a:ext cx="17" cy="71"/>
                  </a:xfrm>
                  <a:custGeom>
                    <a:avLst/>
                    <a:gdLst>
                      <a:gd name="T0" fmla="*/ 0 w 17"/>
                      <a:gd name="T1" fmla="*/ 69 h 71"/>
                      <a:gd name="T2" fmla="*/ 0 w 17"/>
                      <a:gd name="T3" fmla="*/ 69 h 71"/>
                      <a:gd name="T4" fmla="*/ 0 w 17"/>
                      <a:gd name="T5" fmla="*/ 0 h 71"/>
                      <a:gd name="T6" fmla="*/ 16 w 17"/>
                      <a:gd name="T7" fmla="*/ 0 h 71"/>
                      <a:gd name="T8" fmla="*/ 16 w 17"/>
                      <a:gd name="T9" fmla="*/ 69 h 71"/>
                      <a:gd name="T10" fmla="*/ 16 w 17"/>
                      <a:gd name="T11" fmla="*/ 69 h 71"/>
                      <a:gd name="T12" fmla="*/ 16 w 17"/>
                      <a:gd name="T13" fmla="*/ 69 h 71"/>
                      <a:gd name="T14" fmla="*/ 16 w 17"/>
                      <a:gd name="T15" fmla="*/ 69 h 71"/>
                      <a:gd name="T16" fmla="*/ 0 w 17"/>
                      <a:gd name="T17" fmla="*/ 70 h 71"/>
                      <a:gd name="T18" fmla="*/ 0 w 17"/>
                      <a:gd name="T19" fmla="*/ 69 h 71"/>
                      <a:gd name="T20" fmla="*/ 0 w 17"/>
                      <a:gd name="T21" fmla="*/ 69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71">
                        <a:moveTo>
                          <a:pt x="0" y="69"/>
                        </a:moveTo>
                        <a:lnTo>
                          <a:pt x="0" y="69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69"/>
                        </a:lnTo>
                        <a:lnTo>
                          <a:pt x="16" y="69"/>
                        </a:lnTo>
                        <a:lnTo>
                          <a:pt x="16" y="69"/>
                        </a:lnTo>
                        <a:lnTo>
                          <a:pt x="16" y="69"/>
                        </a:lnTo>
                        <a:lnTo>
                          <a:pt x="0" y="70"/>
                        </a:lnTo>
                        <a:lnTo>
                          <a:pt x="0" y="69"/>
                        </a:lnTo>
                        <a:lnTo>
                          <a:pt x="0" y="69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699" name="Freeform 531">
                    <a:extLst>
                      <a:ext uri="{FF2B5EF4-FFF2-40B4-BE49-F238E27FC236}">
                        <a16:creationId xmlns:a16="http://schemas.microsoft.com/office/drawing/2014/main" id="{6EFABE14-B011-E899-A071-7742065A79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59" y="2693"/>
                    <a:ext cx="17" cy="17"/>
                  </a:xfrm>
                  <a:custGeom>
                    <a:avLst/>
                    <a:gdLst>
                      <a:gd name="T0" fmla="*/ 0 w 17"/>
                      <a:gd name="T1" fmla="*/ 14 h 17"/>
                      <a:gd name="T2" fmla="*/ 0 w 17"/>
                      <a:gd name="T3" fmla="*/ 14 h 17"/>
                      <a:gd name="T4" fmla="*/ 5 w 17"/>
                      <a:gd name="T5" fmla="*/ 13 h 17"/>
                      <a:gd name="T6" fmla="*/ 7 w 17"/>
                      <a:gd name="T7" fmla="*/ 11 h 17"/>
                      <a:gd name="T8" fmla="*/ 9 w 17"/>
                      <a:gd name="T9" fmla="*/ 9 h 17"/>
                      <a:gd name="T10" fmla="*/ 11 w 17"/>
                      <a:gd name="T11" fmla="*/ 8 h 17"/>
                      <a:gd name="T12" fmla="*/ 13 w 17"/>
                      <a:gd name="T13" fmla="*/ 6 h 17"/>
                      <a:gd name="T14" fmla="*/ 13 w 17"/>
                      <a:gd name="T15" fmla="*/ 4 h 17"/>
                      <a:gd name="T16" fmla="*/ 13 w 17"/>
                      <a:gd name="T17" fmla="*/ 2 h 17"/>
                      <a:gd name="T18" fmla="*/ 14 w 17"/>
                      <a:gd name="T19" fmla="*/ 0 h 17"/>
                      <a:gd name="T20" fmla="*/ 16 w 17"/>
                      <a:gd name="T21" fmla="*/ 0 h 17"/>
                      <a:gd name="T22" fmla="*/ 16 w 17"/>
                      <a:gd name="T23" fmla="*/ 2 h 17"/>
                      <a:gd name="T24" fmla="*/ 16 w 17"/>
                      <a:gd name="T25" fmla="*/ 4 h 17"/>
                      <a:gd name="T26" fmla="*/ 14 w 17"/>
                      <a:gd name="T27" fmla="*/ 6 h 17"/>
                      <a:gd name="T28" fmla="*/ 14 w 17"/>
                      <a:gd name="T29" fmla="*/ 8 h 17"/>
                      <a:gd name="T30" fmla="*/ 13 w 17"/>
                      <a:gd name="T31" fmla="*/ 10 h 17"/>
                      <a:gd name="T32" fmla="*/ 11 w 17"/>
                      <a:gd name="T33" fmla="*/ 12 h 17"/>
                      <a:gd name="T34" fmla="*/ 7 w 17"/>
                      <a:gd name="T35" fmla="*/ 13 h 17"/>
                      <a:gd name="T36" fmla="*/ 2 w 17"/>
                      <a:gd name="T37" fmla="*/ 16 h 17"/>
                      <a:gd name="T38" fmla="*/ 2 w 17"/>
                      <a:gd name="T39" fmla="*/ 16 h 17"/>
                      <a:gd name="T40" fmla="*/ 2 w 17"/>
                      <a:gd name="T41" fmla="*/ 16 h 17"/>
                      <a:gd name="T42" fmla="*/ 2 w 17"/>
                      <a:gd name="T43" fmla="*/ 16 h 17"/>
                      <a:gd name="T44" fmla="*/ 0 w 17"/>
                      <a:gd name="T45" fmla="*/ 15 h 17"/>
                      <a:gd name="T46" fmla="*/ 0 w 17"/>
                      <a:gd name="T47" fmla="*/ 15 h 17"/>
                      <a:gd name="T48" fmla="*/ 0 w 17"/>
                      <a:gd name="T49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7" h="17">
                        <a:moveTo>
                          <a:pt x="0" y="14"/>
                        </a:moveTo>
                        <a:lnTo>
                          <a:pt x="0" y="14"/>
                        </a:lnTo>
                        <a:lnTo>
                          <a:pt x="5" y="13"/>
                        </a:lnTo>
                        <a:lnTo>
                          <a:pt x="7" y="11"/>
                        </a:lnTo>
                        <a:lnTo>
                          <a:pt x="9" y="9"/>
                        </a:lnTo>
                        <a:lnTo>
                          <a:pt x="11" y="8"/>
                        </a:lnTo>
                        <a:lnTo>
                          <a:pt x="13" y="6"/>
                        </a:lnTo>
                        <a:lnTo>
                          <a:pt x="13" y="4"/>
                        </a:lnTo>
                        <a:lnTo>
                          <a:pt x="13" y="2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6" y="2"/>
                        </a:lnTo>
                        <a:lnTo>
                          <a:pt x="16" y="4"/>
                        </a:lnTo>
                        <a:lnTo>
                          <a:pt x="14" y="6"/>
                        </a:lnTo>
                        <a:lnTo>
                          <a:pt x="14" y="8"/>
                        </a:lnTo>
                        <a:lnTo>
                          <a:pt x="13" y="10"/>
                        </a:lnTo>
                        <a:lnTo>
                          <a:pt x="11" y="12"/>
                        </a:lnTo>
                        <a:lnTo>
                          <a:pt x="7" y="13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2" y="16"/>
                        </a:lnTo>
                        <a:lnTo>
                          <a:pt x="0" y="15"/>
                        </a:lnTo>
                        <a:lnTo>
                          <a:pt x="0" y="15"/>
                        </a:lnTo>
                        <a:lnTo>
                          <a:pt x="0" y="14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700" name="Freeform 532">
                    <a:extLst>
                      <a:ext uri="{FF2B5EF4-FFF2-40B4-BE49-F238E27FC236}">
                        <a16:creationId xmlns:a16="http://schemas.microsoft.com/office/drawing/2014/main" id="{9F9949D2-F71A-B19F-6713-C3635290D2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06" y="2706"/>
                    <a:ext cx="159" cy="139"/>
                  </a:xfrm>
                  <a:custGeom>
                    <a:avLst/>
                    <a:gdLst>
                      <a:gd name="T0" fmla="*/ 0 w 159"/>
                      <a:gd name="T1" fmla="*/ 137 h 139"/>
                      <a:gd name="T2" fmla="*/ 0 w 159"/>
                      <a:gd name="T3" fmla="*/ 137 h 139"/>
                      <a:gd name="T4" fmla="*/ 157 w 159"/>
                      <a:gd name="T5" fmla="*/ 0 h 139"/>
                      <a:gd name="T6" fmla="*/ 158 w 159"/>
                      <a:gd name="T7" fmla="*/ 1 h 139"/>
                      <a:gd name="T8" fmla="*/ 0 w 159"/>
                      <a:gd name="T9" fmla="*/ 138 h 139"/>
                      <a:gd name="T10" fmla="*/ 0 w 159"/>
                      <a:gd name="T11" fmla="*/ 138 h 139"/>
                      <a:gd name="T12" fmla="*/ 0 w 159"/>
                      <a:gd name="T13" fmla="*/ 138 h 139"/>
                      <a:gd name="T14" fmla="*/ 0 w 159"/>
                      <a:gd name="T15" fmla="*/ 138 h 139"/>
                      <a:gd name="T16" fmla="*/ 0 w 159"/>
                      <a:gd name="T17" fmla="*/ 138 h 139"/>
                      <a:gd name="T18" fmla="*/ 0 w 159"/>
                      <a:gd name="T19" fmla="*/ 137 h 139"/>
                      <a:gd name="T20" fmla="*/ 0 w 159"/>
                      <a:gd name="T21" fmla="*/ 137 h 139"/>
                      <a:gd name="T22" fmla="*/ 0 w 159"/>
                      <a:gd name="T23" fmla="*/ 137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59" h="139">
                        <a:moveTo>
                          <a:pt x="0" y="137"/>
                        </a:moveTo>
                        <a:lnTo>
                          <a:pt x="0" y="137"/>
                        </a:lnTo>
                        <a:lnTo>
                          <a:pt x="157" y="0"/>
                        </a:lnTo>
                        <a:lnTo>
                          <a:pt x="158" y="1"/>
                        </a:ln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0" y="137"/>
                        </a:lnTo>
                        <a:lnTo>
                          <a:pt x="0" y="137"/>
                        </a:lnTo>
                        <a:lnTo>
                          <a:pt x="0" y="137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701" name="Freeform 533">
                    <a:extLst>
                      <a:ext uri="{FF2B5EF4-FFF2-40B4-BE49-F238E27FC236}">
                        <a16:creationId xmlns:a16="http://schemas.microsoft.com/office/drawing/2014/main" id="{A803E781-6BAF-ECEA-3E24-1CAC5B8063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70" y="2808"/>
                    <a:ext cx="138" cy="37"/>
                  </a:xfrm>
                  <a:custGeom>
                    <a:avLst/>
                    <a:gdLst>
                      <a:gd name="T0" fmla="*/ 0 w 138"/>
                      <a:gd name="T1" fmla="*/ 0 h 37"/>
                      <a:gd name="T2" fmla="*/ 0 w 138"/>
                      <a:gd name="T3" fmla="*/ 0 h 37"/>
                      <a:gd name="T4" fmla="*/ 137 w 138"/>
                      <a:gd name="T5" fmla="*/ 35 h 37"/>
                      <a:gd name="T6" fmla="*/ 137 w 138"/>
                      <a:gd name="T7" fmla="*/ 36 h 37"/>
                      <a:gd name="T8" fmla="*/ 0 w 138"/>
                      <a:gd name="T9" fmla="*/ 1 h 37"/>
                      <a:gd name="T10" fmla="*/ 0 w 138"/>
                      <a:gd name="T11" fmla="*/ 0 h 37"/>
                      <a:gd name="T12" fmla="*/ 0 w 138"/>
                      <a:gd name="T13" fmla="*/ 1 h 37"/>
                      <a:gd name="T14" fmla="*/ 0 w 138"/>
                      <a:gd name="T15" fmla="*/ 0 h 37"/>
                      <a:gd name="T16" fmla="*/ 0 w 138"/>
                      <a:gd name="T17" fmla="*/ 0 h 37"/>
                      <a:gd name="T18" fmla="*/ 0 w 138"/>
                      <a:gd name="T19" fmla="*/ 0 h 37"/>
                      <a:gd name="T20" fmla="*/ 0 w 138"/>
                      <a:gd name="T21" fmla="*/ 0 h 37"/>
                      <a:gd name="T22" fmla="*/ 0 w 138"/>
                      <a:gd name="T23" fmla="*/ 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8" h="37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37" y="35"/>
                        </a:lnTo>
                        <a:lnTo>
                          <a:pt x="137" y="36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702" name="Freeform 534">
                    <a:extLst>
                      <a:ext uri="{FF2B5EF4-FFF2-40B4-BE49-F238E27FC236}">
                        <a16:creationId xmlns:a16="http://schemas.microsoft.com/office/drawing/2014/main" id="{08996109-366D-7C04-9B4E-88844848F3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7" y="2785"/>
                    <a:ext cx="17" cy="25"/>
                  </a:xfrm>
                  <a:custGeom>
                    <a:avLst/>
                    <a:gdLst>
                      <a:gd name="T0" fmla="*/ 16 w 17"/>
                      <a:gd name="T1" fmla="*/ 0 h 25"/>
                      <a:gd name="T2" fmla="*/ 16 w 17"/>
                      <a:gd name="T3" fmla="*/ 0 h 25"/>
                      <a:gd name="T4" fmla="*/ 16 w 17"/>
                      <a:gd name="T5" fmla="*/ 24 h 25"/>
                      <a:gd name="T6" fmla="*/ 0 w 17"/>
                      <a:gd name="T7" fmla="*/ 24 h 25"/>
                      <a:gd name="T8" fmla="*/ 0 w 17"/>
                      <a:gd name="T9" fmla="*/ 0 h 25"/>
                      <a:gd name="T10" fmla="*/ 16 w 17"/>
                      <a:gd name="T11" fmla="*/ 1 h 25"/>
                      <a:gd name="T12" fmla="*/ 0 w 17"/>
                      <a:gd name="T13" fmla="*/ 0 h 25"/>
                      <a:gd name="T14" fmla="*/ 0 w 17"/>
                      <a:gd name="T15" fmla="*/ 0 h 25"/>
                      <a:gd name="T16" fmla="*/ 16 w 17"/>
                      <a:gd name="T17" fmla="*/ 0 h 25"/>
                      <a:gd name="T18" fmla="*/ 16 w 17"/>
                      <a:gd name="T19" fmla="*/ 0 h 25"/>
                      <a:gd name="T20" fmla="*/ 16 w 17"/>
                      <a:gd name="T21" fmla="*/ 0 h 25"/>
                      <a:gd name="T22" fmla="*/ 16 w 17"/>
                      <a:gd name="T23" fmla="*/ 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5">
                        <a:moveTo>
                          <a:pt x="16" y="0"/>
                        </a:moveTo>
                        <a:lnTo>
                          <a:pt x="16" y="0"/>
                        </a:lnTo>
                        <a:lnTo>
                          <a:pt x="16" y="24"/>
                        </a:lnTo>
                        <a:lnTo>
                          <a:pt x="0" y="24"/>
                        </a:lnTo>
                        <a:lnTo>
                          <a:pt x="0" y="0"/>
                        </a:lnTo>
                        <a:lnTo>
                          <a:pt x="16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  <a:lnTo>
                          <a:pt x="1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703" name="Freeform 535">
                    <a:extLst>
                      <a:ext uri="{FF2B5EF4-FFF2-40B4-BE49-F238E27FC236}">
                        <a16:creationId xmlns:a16="http://schemas.microsoft.com/office/drawing/2014/main" id="{43561A5F-1902-7A08-8B76-971C9AE596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2732"/>
                    <a:ext cx="19" cy="55"/>
                  </a:xfrm>
                  <a:custGeom>
                    <a:avLst/>
                    <a:gdLst>
                      <a:gd name="T0" fmla="*/ 7 w 19"/>
                      <a:gd name="T1" fmla="*/ 0 h 55"/>
                      <a:gd name="T2" fmla="*/ 6 w 19"/>
                      <a:gd name="T3" fmla="*/ 1 h 55"/>
                      <a:gd name="T4" fmla="*/ 5 w 19"/>
                      <a:gd name="T5" fmla="*/ 3 h 55"/>
                      <a:gd name="T6" fmla="*/ 3 w 19"/>
                      <a:gd name="T7" fmla="*/ 6 h 55"/>
                      <a:gd name="T8" fmla="*/ 2 w 19"/>
                      <a:gd name="T9" fmla="*/ 10 h 55"/>
                      <a:gd name="T10" fmla="*/ 1 w 19"/>
                      <a:gd name="T11" fmla="*/ 14 h 55"/>
                      <a:gd name="T12" fmla="*/ 0 w 19"/>
                      <a:gd name="T13" fmla="*/ 18 h 55"/>
                      <a:gd name="T14" fmla="*/ 0 w 19"/>
                      <a:gd name="T15" fmla="*/ 22 h 55"/>
                      <a:gd name="T16" fmla="*/ 0 w 19"/>
                      <a:gd name="T17" fmla="*/ 26 h 55"/>
                      <a:gd name="T18" fmla="*/ 1 w 19"/>
                      <a:gd name="T19" fmla="*/ 30 h 55"/>
                      <a:gd name="T20" fmla="*/ 2 w 19"/>
                      <a:gd name="T21" fmla="*/ 34 h 55"/>
                      <a:gd name="T22" fmla="*/ 3 w 19"/>
                      <a:gd name="T23" fmla="*/ 38 h 55"/>
                      <a:gd name="T24" fmla="*/ 5 w 19"/>
                      <a:gd name="T25" fmla="*/ 42 h 55"/>
                      <a:gd name="T26" fmla="*/ 7 w 19"/>
                      <a:gd name="T27" fmla="*/ 45 h 55"/>
                      <a:gd name="T28" fmla="*/ 9 w 19"/>
                      <a:gd name="T29" fmla="*/ 47 h 55"/>
                      <a:gd name="T30" fmla="*/ 11 w 19"/>
                      <a:gd name="T31" fmla="*/ 50 h 55"/>
                      <a:gd name="T32" fmla="*/ 14 w 19"/>
                      <a:gd name="T33" fmla="*/ 52 h 55"/>
                      <a:gd name="T34" fmla="*/ 18 w 19"/>
                      <a:gd name="T35" fmla="*/ 52 h 55"/>
                      <a:gd name="T36" fmla="*/ 18 w 19"/>
                      <a:gd name="T37" fmla="*/ 54 h 55"/>
                      <a:gd name="T38" fmla="*/ 14 w 19"/>
                      <a:gd name="T39" fmla="*/ 52 h 55"/>
                      <a:gd name="T40" fmla="*/ 11 w 19"/>
                      <a:gd name="T41" fmla="*/ 50 h 55"/>
                      <a:gd name="T42" fmla="*/ 8 w 19"/>
                      <a:gd name="T43" fmla="*/ 48 h 55"/>
                      <a:gd name="T44" fmla="*/ 6 w 19"/>
                      <a:gd name="T45" fmla="*/ 45 h 55"/>
                      <a:gd name="T46" fmla="*/ 4 w 19"/>
                      <a:gd name="T47" fmla="*/ 42 h 55"/>
                      <a:gd name="T48" fmla="*/ 3 w 19"/>
                      <a:gd name="T49" fmla="*/ 38 h 55"/>
                      <a:gd name="T50" fmla="*/ 1 w 19"/>
                      <a:gd name="T51" fmla="*/ 35 h 55"/>
                      <a:gd name="T52" fmla="*/ 0 w 19"/>
                      <a:gd name="T53" fmla="*/ 30 h 55"/>
                      <a:gd name="T54" fmla="*/ 0 w 19"/>
                      <a:gd name="T55" fmla="*/ 27 h 55"/>
                      <a:gd name="T56" fmla="*/ 0 w 19"/>
                      <a:gd name="T57" fmla="*/ 22 h 55"/>
                      <a:gd name="T58" fmla="*/ 0 w 19"/>
                      <a:gd name="T59" fmla="*/ 18 h 55"/>
                      <a:gd name="T60" fmla="*/ 0 w 19"/>
                      <a:gd name="T61" fmla="*/ 14 h 55"/>
                      <a:gd name="T62" fmla="*/ 1 w 19"/>
                      <a:gd name="T63" fmla="*/ 10 h 55"/>
                      <a:gd name="T64" fmla="*/ 2 w 19"/>
                      <a:gd name="T65" fmla="*/ 6 h 55"/>
                      <a:gd name="T66" fmla="*/ 4 w 19"/>
                      <a:gd name="T67" fmla="*/ 3 h 55"/>
                      <a:gd name="T68" fmla="*/ 6 w 19"/>
                      <a:gd name="T69" fmla="*/ 0 h 55"/>
                      <a:gd name="T70" fmla="*/ 6 w 19"/>
                      <a:gd name="T71" fmla="*/ 0 h 55"/>
                      <a:gd name="T72" fmla="*/ 6 w 19"/>
                      <a:gd name="T73" fmla="*/ 0 h 55"/>
                      <a:gd name="T74" fmla="*/ 6 w 19"/>
                      <a:gd name="T75" fmla="*/ 0 h 55"/>
                      <a:gd name="T76" fmla="*/ 7 w 19"/>
                      <a:gd name="T77" fmla="*/ 0 h 55"/>
                      <a:gd name="T78" fmla="*/ 7 w 19"/>
                      <a:gd name="T79" fmla="*/ 0 h 55"/>
                      <a:gd name="T80" fmla="*/ 6 w 19"/>
                      <a:gd name="T81" fmla="*/ 1 h 55"/>
                      <a:gd name="T82" fmla="*/ 7 w 19"/>
                      <a:gd name="T83" fmla="*/ 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19" h="55">
                        <a:moveTo>
                          <a:pt x="7" y="0"/>
                        </a:moveTo>
                        <a:lnTo>
                          <a:pt x="6" y="1"/>
                        </a:lnTo>
                        <a:lnTo>
                          <a:pt x="5" y="3"/>
                        </a:lnTo>
                        <a:lnTo>
                          <a:pt x="3" y="6"/>
                        </a:lnTo>
                        <a:lnTo>
                          <a:pt x="2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2"/>
                        </a:lnTo>
                        <a:lnTo>
                          <a:pt x="0" y="26"/>
                        </a:lnTo>
                        <a:lnTo>
                          <a:pt x="1" y="30"/>
                        </a:lnTo>
                        <a:lnTo>
                          <a:pt x="2" y="34"/>
                        </a:lnTo>
                        <a:lnTo>
                          <a:pt x="3" y="38"/>
                        </a:lnTo>
                        <a:lnTo>
                          <a:pt x="5" y="42"/>
                        </a:lnTo>
                        <a:lnTo>
                          <a:pt x="7" y="45"/>
                        </a:lnTo>
                        <a:lnTo>
                          <a:pt x="9" y="47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8" y="52"/>
                        </a:lnTo>
                        <a:lnTo>
                          <a:pt x="18" y="54"/>
                        </a:lnTo>
                        <a:lnTo>
                          <a:pt x="14" y="52"/>
                        </a:lnTo>
                        <a:lnTo>
                          <a:pt x="11" y="50"/>
                        </a:lnTo>
                        <a:lnTo>
                          <a:pt x="8" y="48"/>
                        </a:lnTo>
                        <a:lnTo>
                          <a:pt x="6" y="45"/>
                        </a:lnTo>
                        <a:lnTo>
                          <a:pt x="4" y="42"/>
                        </a:lnTo>
                        <a:lnTo>
                          <a:pt x="3" y="38"/>
                        </a:lnTo>
                        <a:lnTo>
                          <a:pt x="1" y="35"/>
                        </a:lnTo>
                        <a:lnTo>
                          <a:pt x="0" y="30"/>
                        </a:lnTo>
                        <a:lnTo>
                          <a:pt x="0" y="27"/>
                        </a:lnTo>
                        <a:lnTo>
                          <a:pt x="0" y="22"/>
                        </a:lnTo>
                        <a:lnTo>
                          <a:pt x="0" y="18"/>
                        </a:lnTo>
                        <a:lnTo>
                          <a:pt x="0" y="14"/>
                        </a:lnTo>
                        <a:lnTo>
                          <a:pt x="1" y="10"/>
                        </a:lnTo>
                        <a:lnTo>
                          <a:pt x="2" y="6"/>
                        </a:lnTo>
                        <a:lnTo>
                          <a:pt x="4" y="3"/>
                        </a:lnTo>
                        <a:lnTo>
                          <a:pt x="6" y="0"/>
                        </a:lnTo>
                        <a:lnTo>
                          <a:pt x="6" y="0"/>
                        </a:lnTo>
                        <a:lnTo>
                          <a:pt x="6" y="0"/>
                        </a:lnTo>
                        <a:lnTo>
                          <a:pt x="6" y="0"/>
                        </a:lnTo>
                        <a:lnTo>
                          <a:pt x="7" y="0"/>
                        </a:lnTo>
                        <a:lnTo>
                          <a:pt x="7" y="0"/>
                        </a:lnTo>
                        <a:lnTo>
                          <a:pt x="6" y="1"/>
                        </a:lnTo>
                        <a:lnTo>
                          <a:pt x="7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704" name="Freeform 536">
                    <a:extLst>
                      <a:ext uri="{FF2B5EF4-FFF2-40B4-BE49-F238E27FC236}">
                        <a16:creationId xmlns:a16="http://schemas.microsoft.com/office/drawing/2014/main" id="{2A5B6F33-EC91-4E58-EBAB-4D93AB2CB9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8" y="2607"/>
                    <a:ext cx="102" cy="126"/>
                  </a:xfrm>
                  <a:custGeom>
                    <a:avLst/>
                    <a:gdLst>
                      <a:gd name="T0" fmla="*/ 100 w 102"/>
                      <a:gd name="T1" fmla="*/ 0 h 126"/>
                      <a:gd name="T2" fmla="*/ 101 w 102"/>
                      <a:gd name="T3" fmla="*/ 0 h 126"/>
                      <a:gd name="T4" fmla="*/ 1 w 102"/>
                      <a:gd name="T5" fmla="*/ 125 h 126"/>
                      <a:gd name="T6" fmla="*/ 0 w 102"/>
                      <a:gd name="T7" fmla="*/ 125 h 126"/>
                      <a:gd name="T8" fmla="*/ 99 w 102"/>
                      <a:gd name="T9" fmla="*/ 0 h 126"/>
                      <a:gd name="T10" fmla="*/ 100 w 102"/>
                      <a:gd name="T11" fmla="*/ 0 h 126"/>
                      <a:gd name="T12" fmla="*/ 99 w 102"/>
                      <a:gd name="T13" fmla="*/ 0 h 126"/>
                      <a:gd name="T14" fmla="*/ 100 w 102"/>
                      <a:gd name="T15" fmla="*/ 0 h 126"/>
                      <a:gd name="T16" fmla="*/ 100 w 102"/>
                      <a:gd name="T17" fmla="*/ 0 h 126"/>
                      <a:gd name="T18" fmla="*/ 101 w 102"/>
                      <a:gd name="T19" fmla="*/ 0 h 126"/>
                      <a:gd name="T20" fmla="*/ 101 w 102"/>
                      <a:gd name="T21" fmla="*/ 0 h 126"/>
                      <a:gd name="T22" fmla="*/ 100 w 102"/>
                      <a:gd name="T23" fmla="*/ 0 h 1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2" h="126">
                        <a:moveTo>
                          <a:pt x="100" y="0"/>
                        </a:moveTo>
                        <a:lnTo>
                          <a:pt x="101" y="0"/>
                        </a:lnTo>
                        <a:lnTo>
                          <a:pt x="1" y="125"/>
                        </a:lnTo>
                        <a:lnTo>
                          <a:pt x="0" y="125"/>
                        </a:lnTo>
                        <a:lnTo>
                          <a:pt x="99" y="0"/>
                        </a:lnTo>
                        <a:lnTo>
                          <a:pt x="100" y="0"/>
                        </a:lnTo>
                        <a:lnTo>
                          <a:pt x="99" y="0"/>
                        </a:lnTo>
                        <a:lnTo>
                          <a:pt x="100" y="0"/>
                        </a:lnTo>
                        <a:lnTo>
                          <a:pt x="100" y="0"/>
                        </a:lnTo>
                        <a:lnTo>
                          <a:pt x="101" y="0"/>
                        </a:lnTo>
                        <a:lnTo>
                          <a:pt x="101" y="0"/>
                        </a:lnTo>
                        <a:lnTo>
                          <a:pt x="100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705" name="Freeform 537">
                    <a:extLst>
                      <a:ext uri="{FF2B5EF4-FFF2-40B4-BE49-F238E27FC236}">
                        <a16:creationId xmlns:a16="http://schemas.microsoft.com/office/drawing/2014/main" id="{9C7BBB4F-2749-9B09-4B71-2937A6737B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59" y="2582"/>
                    <a:ext cx="67" cy="27"/>
                  </a:xfrm>
                  <a:custGeom>
                    <a:avLst/>
                    <a:gdLst>
                      <a:gd name="T0" fmla="*/ 66 w 67"/>
                      <a:gd name="T1" fmla="*/ 0 h 27"/>
                      <a:gd name="T2" fmla="*/ 66 w 67"/>
                      <a:gd name="T3" fmla="*/ 0 h 27"/>
                      <a:gd name="T4" fmla="*/ 0 w 67"/>
                      <a:gd name="T5" fmla="*/ 26 h 27"/>
                      <a:gd name="T6" fmla="*/ 0 w 67"/>
                      <a:gd name="T7" fmla="*/ 25 h 27"/>
                      <a:gd name="T8" fmla="*/ 65 w 67"/>
                      <a:gd name="T9" fmla="*/ 0 h 27"/>
                      <a:gd name="T10" fmla="*/ 65 w 67"/>
                      <a:gd name="T11" fmla="*/ 0 h 27"/>
                      <a:gd name="T12" fmla="*/ 65 w 67"/>
                      <a:gd name="T13" fmla="*/ 0 h 27"/>
                      <a:gd name="T14" fmla="*/ 66 w 67"/>
                      <a:gd name="T15" fmla="*/ 0 h 27"/>
                      <a:gd name="T16" fmla="*/ 66 w 67"/>
                      <a:gd name="T17" fmla="*/ 0 h 27"/>
                      <a:gd name="T18" fmla="*/ 66 w 67"/>
                      <a:gd name="T19" fmla="*/ 0 h 27"/>
                      <a:gd name="T20" fmla="*/ 66 w 67"/>
                      <a:gd name="T21" fmla="*/ 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7" h="27">
                        <a:moveTo>
                          <a:pt x="66" y="0"/>
                        </a:moveTo>
                        <a:lnTo>
                          <a:pt x="66" y="0"/>
                        </a:lnTo>
                        <a:lnTo>
                          <a:pt x="0" y="26"/>
                        </a:lnTo>
                        <a:lnTo>
                          <a:pt x="0" y="25"/>
                        </a:lnTo>
                        <a:lnTo>
                          <a:pt x="65" y="0"/>
                        </a:lnTo>
                        <a:lnTo>
                          <a:pt x="65" y="0"/>
                        </a:lnTo>
                        <a:lnTo>
                          <a:pt x="65" y="0"/>
                        </a:lnTo>
                        <a:lnTo>
                          <a:pt x="66" y="0"/>
                        </a:lnTo>
                        <a:lnTo>
                          <a:pt x="66" y="0"/>
                        </a:lnTo>
                        <a:lnTo>
                          <a:pt x="66" y="0"/>
                        </a:lnTo>
                        <a:lnTo>
                          <a:pt x="66" y="0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  <p:sp>
                <p:nvSpPr>
                  <p:cNvPr id="7706" name="Freeform 538">
                    <a:extLst>
                      <a:ext uri="{FF2B5EF4-FFF2-40B4-BE49-F238E27FC236}">
                        <a16:creationId xmlns:a16="http://schemas.microsoft.com/office/drawing/2014/main" id="{BF73A7FB-F672-0CDD-7138-96FA1B5545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24" y="2579"/>
                    <a:ext cx="17" cy="17"/>
                  </a:xfrm>
                  <a:custGeom>
                    <a:avLst/>
                    <a:gdLst>
                      <a:gd name="T0" fmla="*/ 16 w 17"/>
                      <a:gd name="T1" fmla="*/ 5 h 17"/>
                      <a:gd name="T2" fmla="*/ 16 w 17"/>
                      <a:gd name="T3" fmla="*/ 5 h 17"/>
                      <a:gd name="T4" fmla="*/ 14 w 17"/>
                      <a:gd name="T5" fmla="*/ 5 h 17"/>
                      <a:gd name="T6" fmla="*/ 14 w 17"/>
                      <a:gd name="T7" fmla="*/ 5 h 17"/>
                      <a:gd name="T8" fmla="*/ 12 w 17"/>
                      <a:gd name="T9" fmla="*/ 5 h 17"/>
                      <a:gd name="T10" fmla="*/ 12 w 17"/>
                      <a:gd name="T11" fmla="*/ 5 h 17"/>
                      <a:gd name="T12" fmla="*/ 11 w 17"/>
                      <a:gd name="T13" fmla="*/ 5 h 17"/>
                      <a:gd name="T14" fmla="*/ 9 w 17"/>
                      <a:gd name="T15" fmla="*/ 5 h 17"/>
                      <a:gd name="T16" fmla="*/ 9 w 17"/>
                      <a:gd name="T17" fmla="*/ 5 h 17"/>
                      <a:gd name="T18" fmla="*/ 8 w 17"/>
                      <a:gd name="T19" fmla="*/ 8 h 17"/>
                      <a:gd name="T20" fmla="*/ 7 w 17"/>
                      <a:gd name="T21" fmla="*/ 8 h 17"/>
                      <a:gd name="T22" fmla="*/ 6 w 17"/>
                      <a:gd name="T23" fmla="*/ 8 h 17"/>
                      <a:gd name="T24" fmla="*/ 5 w 17"/>
                      <a:gd name="T25" fmla="*/ 11 h 17"/>
                      <a:gd name="T26" fmla="*/ 4 w 17"/>
                      <a:gd name="T27" fmla="*/ 11 h 17"/>
                      <a:gd name="T28" fmla="*/ 3 w 17"/>
                      <a:gd name="T29" fmla="*/ 13 h 17"/>
                      <a:gd name="T30" fmla="*/ 2 w 17"/>
                      <a:gd name="T31" fmla="*/ 13 h 17"/>
                      <a:gd name="T32" fmla="*/ 1 w 17"/>
                      <a:gd name="T33" fmla="*/ 16 h 17"/>
                      <a:gd name="T34" fmla="*/ 0 w 17"/>
                      <a:gd name="T35" fmla="*/ 16 h 17"/>
                      <a:gd name="T36" fmla="*/ 0 w 17"/>
                      <a:gd name="T37" fmla="*/ 13 h 17"/>
                      <a:gd name="T38" fmla="*/ 1 w 17"/>
                      <a:gd name="T39" fmla="*/ 11 h 17"/>
                      <a:gd name="T40" fmla="*/ 2 w 17"/>
                      <a:gd name="T41" fmla="*/ 11 h 17"/>
                      <a:gd name="T42" fmla="*/ 3 w 17"/>
                      <a:gd name="T43" fmla="*/ 8 h 17"/>
                      <a:gd name="T44" fmla="*/ 4 w 17"/>
                      <a:gd name="T45" fmla="*/ 8 h 17"/>
                      <a:gd name="T46" fmla="*/ 4 w 17"/>
                      <a:gd name="T47" fmla="*/ 5 h 17"/>
                      <a:gd name="T48" fmla="*/ 6 w 17"/>
                      <a:gd name="T49" fmla="*/ 5 h 17"/>
                      <a:gd name="T50" fmla="*/ 7 w 17"/>
                      <a:gd name="T51" fmla="*/ 5 h 17"/>
                      <a:gd name="T52" fmla="*/ 8 w 17"/>
                      <a:gd name="T53" fmla="*/ 3 h 17"/>
                      <a:gd name="T54" fmla="*/ 9 w 17"/>
                      <a:gd name="T55" fmla="*/ 3 h 17"/>
                      <a:gd name="T56" fmla="*/ 9 w 17"/>
                      <a:gd name="T57" fmla="*/ 3 h 17"/>
                      <a:gd name="T58" fmla="*/ 11 w 17"/>
                      <a:gd name="T59" fmla="*/ 3 h 17"/>
                      <a:gd name="T60" fmla="*/ 12 w 17"/>
                      <a:gd name="T61" fmla="*/ 0 h 17"/>
                      <a:gd name="T62" fmla="*/ 12 w 17"/>
                      <a:gd name="T63" fmla="*/ 0 h 17"/>
                      <a:gd name="T64" fmla="*/ 14 w 17"/>
                      <a:gd name="T65" fmla="*/ 3 h 17"/>
                      <a:gd name="T66" fmla="*/ 14 w 17"/>
                      <a:gd name="T67" fmla="*/ 3 h 17"/>
                      <a:gd name="T68" fmla="*/ 16 w 17"/>
                      <a:gd name="T69" fmla="*/ 3 h 17"/>
                      <a:gd name="T70" fmla="*/ 16 w 17"/>
                      <a:gd name="T71" fmla="*/ 3 h 17"/>
                      <a:gd name="T72" fmla="*/ 16 w 17"/>
                      <a:gd name="T73" fmla="*/ 3 h 17"/>
                      <a:gd name="T74" fmla="*/ 16 w 17"/>
                      <a:gd name="T75" fmla="*/ 3 h 17"/>
                      <a:gd name="T76" fmla="*/ 16 w 17"/>
                      <a:gd name="T77" fmla="*/ 5 h 17"/>
                      <a:gd name="T78" fmla="*/ 16 w 17"/>
                      <a:gd name="T79" fmla="*/ 5 h 17"/>
                      <a:gd name="T80" fmla="*/ 16 w 17"/>
                      <a:gd name="T81" fmla="*/ 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7" h="17">
                        <a:moveTo>
                          <a:pt x="16" y="5"/>
                        </a:moveTo>
                        <a:lnTo>
                          <a:pt x="16" y="5"/>
                        </a:lnTo>
                        <a:lnTo>
                          <a:pt x="14" y="5"/>
                        </a:lnTo>
                        <a:lnTo>
                          <a:pt x="14" y="5"/>
                        </a:lnTo>
                        <a:lnTo>
                          <a:pt x="12" y="5"/>
                        </a:lnTo>
                        <a:lnTo>
                          <a:pt x="12" y="5"/>
                        </a:lnTo>
                        <a:lnTo>
                          <a:pt x="11" y="5"/>
                        </a:lnTo>
                        <a:lnTo>
                          <a:pt x="9" y="5"/>
                        </a:lnTo>
                        <a:lnTo>
                          <a:pt x="9" y="5"/>
                        </a:lnTo>
                        <a:lnTo>
                          <a:pt x="8" y="8"/>
                        </a:lnTo>
                        <a:lnTo>
                          <a:pt x="7" y="8"/>
                        </a:lnTo>
                        <a:lnTo>
                          <a:pt x="6" y="8"/>
                        </a:lnTo>
                        <a:lnTo>
                          <a:pt x="5" y="11"/>
                        </a:lnTo>
                        <a:lnTo>
                          <a:pt x="4" y="11"/>
                        </a:lnTo>
                        <a:lnTo>
                          <a:pt x="3" y="13"/>
                        </a:lnTo>
                        <a:lnTo>
                          <a:pt x="2" y="13"/>
                        </a:lnTo>
                        <a:lnTo>
                          <a:pt x="1" y="16"/>
                        </a:lnTo>
                        <a:lnTo>
                          <a:pt x="0" y="16"/>
                        </a:lnTo>
                        <a:lnTo>
                          <a:pt x="0" y="13"/>
                        </a:lnTo>
                        <a:lnTo>
                          <a:pt x="1" y="11"/>
                        </a:lnTo>
                        <a:lnTo>
                          <a:pt x="2" y="11"/>
                        </a:lnTo>
                        <a:lnTo>
                          <a:pt x="3" y="8"/>
                        </a:lnTo>
                        <a:lnTo>
                          <a:pt x="4" y="8"/>
                        </a:lnTo>
                        <a:lnTo>
                          <a:pt x="4" y="5"/>
                        </a:lnTo>
                        <a:lnTo>
                          <a:pt x="6" y="5"/>
                        </a:lnTo>
                        <a:lnTo>
                          <a:pt x="7" y="5"/>
                        </a:lnTo>
                        <a:lnTo>
                          <a:pt x="8" y="3"/>
                        </a:lnTo>
                        <a:lnTo>
                          <a:pt x="9" y="3"/>
                        </a:lnTo>
                        <a:lnTo>
                          <a:pt x="9" y="3"/>
                        </a:lnTo>
                        <a:lnTo>
                          <a:pt x="11" y="3"/>
                        </a:lnTo>
                        <a:lnTo>
                          <a:pt x="12" y="0"/>
                        </a:lnTo>
                        <a:lnTo>
                          <a:pt x="12" y="0"/>
                        </a:lnTo>
                        <a:lnTo>
                          <a:pt x="14" y="3"/>
                        </a:lnTo>
                        <a:lnTo>
                          <a:pt x="14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3"/>
                        </a:lnTo>
                        <a:lnTo>
                          <a:pt x="16" y="5"/>
                        </a:lnTo>
                        <a:lnTo>
                          <a:pt x="16" y="5"/>
                        </a:lnTo>
                        <a:lnTo>
                          <a:pt x="16" y="5"/>
                        </a:lnTo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rnd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LID4096"/>
                  </a:p>
                </p:txBody>
              </p:sp>
            </p:grpSp>
            <p:sp>
              <p:nvSpPr>
                <p:cNvPr id="7708" name="Line 540">
                  <a:extLst>
                    <a:ext uri="{FF2B5EF4-FFF2-40B4-BE49-F238E27FC236}">
                      <a16:creationId xmlns:a16="http://schemas.microsoft.com/office/drawing/2014/main" id="{866CFC22-84AE-BE6B-217C-3F18CB3FF3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31" y="2631"/>
                  <a:ext cx="85" cy="107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LID4096"/>
                </a:p>
              </p:txBody>
            </p:sp>
            <p:sp>
              <p:nvSpPr>
                <p:cNvPr id="7709" name="Line 541">
                  <a:extLst>
                    <a:ext uri="{FF2B5EF4-FFF2-40B4-BE49-F238E27FC236}">
                      <a16:creationId xmlns:a16="http://schemas.microsoft.com/office/drawing/2014/main" id="{21662E83-12C3-0C9F-688E-753DC30F6A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055" y="2621"/>
                  <a:ext cx="156" cy="25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LID4096"/>
                </a:p>
              </p:txBody>
            </p:sp>
          </p:grpSp>
        </p:grpSp>
        <p:grpSp>
          <p:nvGrpSpPr>
            <p:cNvPr id="7859" name="Group 691">
              <a:extLst>
                <a:ext uri="{FF2B5EF4-FFF2-40B4-BE49-F238E27FC236}">
                  <a16:creationId xmlns:a16="http://schemas.microsoft.com/office/drawing/2014/main" id="{5CD08BCD-45B6-6961-4CBD-268F90F5CA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2" y="1607"/>
              <a:ext cx="1206" cy="1250"/>
              <a:chOff x="3732" y="1607"/>
              <a:chExt cx="1206" cy="1250"/>
            </a:xfrm>
          </p:grpSpPr>
          <p:grpSp>
            <p:nvGrpSpPr>
              <p:cNvPr id="7782" name="Group 614">
                <a:extLst>
                  <a:ext uri="{FF2B5EF4-FFF2-40B4-BE49-F238E27FC236}">
                    <a16:creationId xmlns:a16="http://schemas.microsoft.com/office/drawing/2014/main" id="{6AD42B50-7F46-312E-7D66-A40A187C34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32" y="1607"/>
                <a:ext cx="973" cy="981"/>
                <a:chOff x="3732" y="1607"/>
                <a:chExt cx="973" cy="981"/>
              </a:xfrm>
            </p:grpSpPr>
            <p:sp>
              <p:nvSpPr>
                <p:cNvPr id="7712" name="Freeform 544">
                  <a:extLst>
                    <a:ext uri="{FF2B5EF4-FFF2-40B4-BE49-F238E27FC236}">
                      <a16:creationId xmlns:a16="http://schemas.microsoft.com/office/drawing/2014/main" id="{11A590A7-CC83-0A12-48E1-48946AA906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1609"/>
                  <a:ext cx="953" cy="977"/>
                </a:xfrm>
                <a:custGeom>
                  <a:avLst/>
                  <a:gdLst>
                    <a:gd name="T0" fmla="*/ 167 w 953"/>
                    <a:gd name="T1" fmla="*/ 859 h 977"/>
                    <a:gd name="T2" fmla="*/ 341 w 953"/>
                    <a:gd name="T3" fmla="*/ 825 h 977"/>
                    <a:gd name="T4" fmla="*/ 334 w 953"/>
                    <a:gd name="T5" fmla="*/ 820 h 977"/>
                    <a:gd name="T6" fmla="*/ 327 w 953"/>
                    <a:gd name="T7" fmla="*/ 813 h 977"/>
                    <a:gd name="T8" fmla="*/ 321 w 953"/>
                    <a:gd name="T9" fmla="*/ 806 h 977"/>
                    <a:gd name="T10" fmla="*/ 75 w 953"/>
                    <a:gd name="T11" fmla="*/ 793 h 977"/>
                    <a:gd name="T12" fmla="*/ 68 w 953"/>
                    <a:gd name="T13" fmla="*/ 789 h 977"/>
                    <a:gd name="T14" fmla="*/ 64 w 953"/>
                    <a:gd name="T15" fmla="*/ 781 h 977"/>
                    <a:gd name="T16" fmla="*/ 59 w 953"/>
                    <a:gd name="T17" fmla="*/ 772 h 977"/>
                    <a:gd name="T18" fmla="*/ 59 w 953"/>
                    <a:gd name="T19" fmla="*/ 762 h 977"/>
                    <a:gd name="T20" fmla="*/ 53 w 953"/>
                    <a:gd name="T21" fmla="*/ 723 h 977"/>
                    <a:gd name="T22" fmla="*/ 46 w 953"/>
                    <a:gd name="T23" fmla="*/ 720 h 977"/>
                    <a:gd name="T24" fmla="*/ 39 w 953"/>
                    <a:gd name="T25" fmla="*/ 714 h 977"/>
                    <a:gd name="T26" fmla="*/ 34 w 953"/>
                    <a:gd name="T27" fmla="*/ 706 h 977"/>
                    <a:gd name="T28" fmla="*/ 0 w 953"/>
                    <a:gd name="T29" fmla="*/ 285 h 977"/>
                    <a:gd name="T30" fmla="*/ 1 w 953"/>
                    <a:gd name="T31" fmla="*/ 277 h 977"/>
                    <a:gd name="T32" fmla="*/ 3 w 953"/>
                    <a:gd name="T33" fmla="*/ 270 h 977"/>
                    <a:gd name="T34" fmla="*/ 7 w 953"/>
                    <a:gd name="T35" fmla="*/ 263 h 977"/>
                    <a:gd name="T36" fmla="*/ 55 w 953"/>
                    <a:gd name="T37" fmla="*/ 170 h 977"/>
                    <a:gd name="T38" fmla="*/ 57 w 953"/>
                    <a:gd name="T39" fmla="*/ 110 h 977"/>
                    <a:gd name="T40" fmla="*/ 64 w 953"/>
                    <a:gd name="T41" fmla="*/ 100 h 977"/>
                    <a:gd name="T42" fmla="*/ 186 w 953"/>
                    <a:gd name="T43" fmla="*/ 42 h 977"/>
                    <a:gd name="T44" fmla="*/ 276 w 953"/>
                    <a:gd name="T45" fmla="*/ 30 h 977"/>
                    <a:gd name="T46" fmla="*/ 367 w 953"/>
                    <a:gd name="T47" fmla="*/ 20 h 977"/>
                    <a:gd name="T48" fmla="*/ 460 w 953"/>
                    <a:gd name="T49" fmla="*/ 13 h 977"/>
                    <a:gd name="T50" fmla="*/ 552 w 953"/>
                    <a:gd name="T51" fmla="*/ 8 h 977"/>
                    <a:gd name="T52" fmla="*/ 645 w 953"/>
                    <a:gd name="T53" fmla="*/ 3 h 977"/>
                    <a:gd name="T54" fmla="*/ 737 w 953"/>
                    <a:gd name="T55" fmla="*/ 2 h 977"/>
                    <a:gd name="T56" fmla="*/ 827 w 953"/>
                    <a:gd name="T57" fmla="*/ 0 h 977"/>
                    <a:gd name="T58" fmla="*/ 879 w 953"/>
                    <a:gd name="T59" fmla="*/ 0 h 977"/>
                    <a:gd name="T60" fmla="*/ 889 w 953"/>
                    <a:gd name="T61" fmla="*/ 3 h 977"/>
                    <a:gd name="T62" fmla="*/ 896 w 953"/>
                    <a:gd name="T63" fmla="*/ 10 h 977"/>
                    <a:gd name="T64" fmla="*/ 901 w 953"/>
                    <a:gd name="T65" fmla="*/ 19 h 977"/>
                    <a:gd name="T66" fmla="*/ 910 w 953"/>
                    <a:gd name="T67" fmla="*/ 64 h 977"/>
                    <a:gd name="T68" fmla="*/ 921 w 953"/>
                    <a:gd name="T69" fmla="*/ 144 h 977"/>
                    <a:gd name="T70" fmla="*/ 931 w 953"/>
                    <a:gd name="T71" fmla="*/ 226 h 977"/>
                    <a:gd name="T72" fmla="*/ 938 w 953"/>
                    <a:gd name="T73" fmla="*/ 305 h 977"/>
                    <a:gd name="T74" fmla="*/ 943 w 953"/>
                    <a:gd name="T75" fmla="*/ 385 h 977"/>
                    <a:gd name="T76" fmla="*/ 947 w 953"/>
                    <a:gd name="T77" fmla="*/ 463 h 977"/>
                    <a:gd name="T78" fmla="*/ 950 w 953"/>
                    <a:gd name="T79" fmla="*/ 543 h 977"/>
                    <a:gd name="T80" fmla="*/ 952 w 953"/>
                    <a:gd name="T81" fmla="*/ 624 h 977"/>
                    <a:gd name="T82" fmla="*/ 952 w 953"/>
                    <a:gd name="T83" fmla="*/ 669 h 977"/>
                    <a:gd name="T84" fmla="*/ 950 w 953"/>
                    <a:gd name="T85" fmla="*/ 677 h 977"/>
                    <a:gd name="T86" fmla="*/ 945 w 953"/>
                    <a:gd name="T87" fmla="*/ 684 h 977"/>
                    <a:gd name="T88" fmla="*/ 940 w 953"/>
                    <a:gd name="T89" fmla="*/ 691 h 977"/>
                    <a:gd name="T90" fmla="*/ 682 w 953"/>
                    <a:gd name="T91" fmla="*/ 765 h 977"/>
                    <a:gd name="T92" fmla="*/ 672 w 953"/>
                    <a:gd name="T93" fmla="*/ 779 h 977"/>
                    <a:gd name="T94" fmla="*/ 661 w 953"/>
                    <a:gd name="T95" fmla="*/ 791 h 977"/>
                    <a:gd name="T96" fmla="*/ 647 w 953"/>
                    <a:gd name="T97" fmla="*/ 803 h 977"/>
                    <a:gd name="T98" fmla="*/ 635 w 953"/>
                    <a:gd name="T99" fmla="*/ 813 h 9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953" h="977">
                      <a:moveTo>
                        <a:pt x="838" y="918"/>
                      </a:moveTo>
                      <a:lnTo>
                        <a:pt x="258" y="976"/>
                      </a:lnTo>
                      <a:lnTo>
                        <a:pt x="167" y="894"/>
                      </a:lnTo>
                      <a:lnTo>
                        <a:pt x="167" y="859"/>
                      </a:lnTo>
                      <a:lnTo>
                        <a:pt x="337" y="843"/>
                      </a:lnTo>
                      <a:lnTo>
                        <a:pt x="344" y="828"/>
                      </a:lnTo>
                      <a:lnTo>
                        <a:pt x="342" y="826"/>
                      </a:lnTo>
                      <a:lnTo>
                        <a:pt x="341" y="825"/>
                      </a:lnTo>
                      <a:lnTo>
                        <a:pt x="338" y="823"/>
                      </a:lnTo>
                      <a:lnTo>
                        <a:pt x="337" y="823"/>
                      </a:lnTo>
                      <a:lnTo>
                        <a:pt x="335" y="821"/>
                      </a:lnTo>
                      <a:lnTo>
                        <a:pt x="334" y="820"/>
                      </a:lnTo>
                      <a:lnTo>
                        <a:pt x="332" y="818"/>
                      </a:lnTo>
                      <a:lnTo>
                        <a:pt x="331" y="816"/>
                      </a:lnTo>
                      <a:lnTo>
                        <a:pt x="330" y="815"/>
                      </a:lnTo>
                      <a:lnTo>
                        <a:pt x="327" y="813"/>
                      </a:lnTo>
                      <a:lnTo>
                        <a:pt x="325" y="811"/>
                      </a:lnTo>
                      <a:lnTo>
                        <a:pt x="323" y="810"/>
                      </a:lnTo>
                      <a:lnTo>
                        <a:pt x="323" y="808"/>
                      </a:lnTo>
                      <a:lnTo>
                        <a:pt x="321" y="806"/>
                      </a:lnTo>
                      <a:lnTo>
                        <a:pt x="319" y="806"/>
                      </a:lnTo>
                      <a:lnTo>
                        <a:pt x="318" y="803"/>
                      </a:lnTo>
                      <a:lnTo>
                        <a:pt x="167" y="811"/>
                      </a:lnTo>
                      <a:lnTo>
                        <a:pt x="75" y="793"/>
                      </a:lnTo>
                      <a:lnTo>
                        <a:pt x="74" y="793"/>
                      </a:lnTo>
                      <a:lnTo>
                        <a:pt x="71" y="791"/>
                      </a:lnTo>
                      <a:lnTo>
                        <a:pt x="71" y="789"/>
                      </a:lnTo>
                      <a:lnTo>
                        <a:pt x="68" y="789"/>
                      </a:lnTo>
                      <a:lnTo>
                        <a:pt x="66" y="786"/>
                      </a:lnTo>
                      <a:lnTo>
                        <a:pt x="65" y="786"/>
                      </a:lnTo>
                      <a:lnTo>
                        <a:pt x="64" y="784"/>
                      </a:lnTo>
                      <a:lnTo>
                        <a:pt x="64" y="781"/>
                      </a:lnTo>
                      <a:lnTo>
                        <a:pt x="62" y="779"/>
                      </a:lnTo>
                      <a:lnTo>
                        <a:pt x="60" y="777"/>
                      </a:lnTo>
                      <a:lnTo>
                        <a:pt x="60" y="774"/>
                      </a:lnTo>
                      <a:lnTo>
                        <a:pt x="59" y="772"/>
                      </a:lnTo>
                      <a:lnTo>
                        <a:pt x="59" y="770"/>
                      </a:lnTo>
                      <a:lnTo>
                        <a:pt x="59" y="767"/>
                      </a:lnTo>
                      <a:lnTo>
                        <a:pt x="59" y="764"/>
                      </a:lnTo>
                      <a:lnTo>
                        <a:pt x="59" y="762"/>
                      </a:lnTo>
                      <a:lnTo>
                        <a:pt x="59" y="726"/>
                      </a:lnTo>
                      <a:lnTo>
                        <a:pt x="57" y="725"/>
                      </a:lnTo>
                      <a:lnTo>
                        <a:pt x="57" y="723"/>
                      </a:lnTo>
                      <a:lnTo>
                        <a:pt x="53" y="723"/>
                      </a:lnTo>
                      <a:lnTo>
                        <a:pt x="52" y="721"/>
                      </a:lnTo>
                      <a:lnTo>
                        <a:pt x="50" y="720"/>
                      </a:lnTo>
                      <a:lnTo>
                        <a:pt x="48" y="720"/>
                      </a:lnTo>
                      <a:lnTo>
                        <a:pt x="46" y="720"/>
                      </a:lnTo>
                      <a:lnTo>
                        <a:pt x="45" y="718"/>
                      </a:lnTo>
                      <a:lnTo>
                        <a:pt x="41" y="718"/>
                      </a:lnTo>
                      <a:lnTo>
                        <a:pt x="41" y="716"/>
                      </a:lnTo>
                      <a:lnTo>
                        <a:pt x="39" y="714"/>
                      </a:lnTo>
                      <a:lnTo>
                        <a:pt x="38" y="713"/>
                      </a:lnTo>
                      <a:lnTo>
                        <a:pt x="36" y="711"/>
                      </a:lnTo>
                      <a:lnTo>
                        <a:pt x="34" y="709"/>
                      </a:lnTo>
                      <a:lnTo>
                        <a:pt x="34" y="706"/>
                      </a:lnTo>
                      <a:lnTo>
                        <a:pt x="33" y="704"/>
                      </a:lnTo>
                      <a:lnTo>
                        <a:pt x="0" y="290"/>
                      </a:lnTo>
                      <a:lnTo>
                        <a:pt x="0" y="287"/>
                      </a:lnTo>
                      <a:lnTo>
                        <a:pt x="0" y="285"/>
                      </a:lnTo>
                      <a:lnTo>
                        <a:pt x="0" y="283"/>
                      </a:lnTo>
                      <a:lnTo>
                        <a:pt x="0" y="282"/>
                      </a:lnTo>
                      <a:lnTo>
                        <a:pt x="1" y="280"/>
                      </a:lnTo>
                      <a:lnTo>
                        <a:pt x="1" y="277"/>
                      </a:lnTo>
                      <a:lnTo>
                        <a:pt x="1" y="275"/>
                      </a:lnTo>
                      <a:lnTo>
                        <a:pt x="1" y="273"/>
                      </a:lnTo>
                      <a:lnTo>
                        <a:pt x="3" y="271"/>
                      </a:lnTo>
                      <a:lnTo>
                        <a:pt x="3" y="270"/>
                      </a:lnTo>
                      <a:lnTo>
                        <a:pt x="4" y="268"/>
                      </a:lnTo>
                      <a:lnTo>
                        <a:pt x="6" y="266"/>
                      </a:lnTo>
                      <a:lnTo>
                        <a:pt x="6" y="265"/>
                      </a:lnTo>
                      <a:lnTo>
                        <a:pt x="7" y="263"/>
                      </a:lnTo>
                      <a:lnTo>
                        <a:pt x="7" y="260"/>
                      </a:lnTo>
                      <a:lnTo>
                        <a:pt x="8" y="260"/>
                      </a:lnTo>
                      <a:lnTo>
                        <a:pt x="50" y="205"/>
                      </a:lnTo>
                      <a:lnTo>
                        <a:pt x="55" y="170"/>
                      </a:lnTo>
                      <a:lnTo>
                        <a:pt x="55" y="120"/>
                      </a:lnTo>
                      <a:lnTo>
                        <a:pt x="55" y="117"/>
                      </a:lnTo>
                      <a:lnTo>
                        <a:pt x="55" y="114"/>
                      </a:lnTo>
                      <a:lnTo>
                        <a:pt x="57" y="110"/>
                      </a:lnTo>
                      <a:lnTo>
                        <a:pt x="58" y="108"/>
                      </a:lnTo>
                      <a:lnTo>
                        <a:pt x="59" y="105"/>
                      </a:lnTo>
                      <a:lnTo>
                        <a:pt x="62" y="103"/>
                      </a:lnTo>
                      <a:lnTo>
                        <a:pt x="64" y="100"/>
                      </a:lnTo>
                      <a:lnTo>
                        <a:pt x="68" y="98"/>
                      </a:lnTo>
                      <a:lnTo>
                        <a:pt x="141" y="49"/>
                      </a:lnTo>
                      <a:lnTo>
                        <a:pt x="163" y="46"/>
                      </a:lnTo>
                      <a:lnTo>
                        <a:pt x="186" y="42"/>
                      </a:lnTo>
                      <a:lnTo>
                        <a:pt x="208" y="39"/>
                      </a:lnTo>
                      <a:lnTo>
                        <a:pt x="232" y="35"/>
                      </a:lnTo>
                      <a:lnTo>
                        <a:pt x="253" y="34"/>
                      </a:lnTo>
                      <a:lnTo>
                        <a:pt x="276" y="30"/>
                      </a:lnTo>
                      <a:lnTo>
                        <a:pt x="297" y="27"/>
                      </a:lnTo>
                      <a:lnTo>
                        <a:pt x="321" y="25"/>
                      </a:lnTo>
                      <a:lnTo>
                        <a:pt x="344" y="22"/>
                      </a:lnTo>
                      <a:lnTo>
                        <a:pt x="367" y="20"/>
                      </a:lnTo>
                      <a:lnTo>
                        <a:pt x="390" y="19"/>
                      </a:lnTo>
                      <a:lnTo>
                        <a:pt x="414" y="17"/>
                      </a:lnTo>
                      <a:lnTo>
                        <a:pt x="437" y="15"/>
                      </a:lnTo>
                      <a:lnTo>
                        <a:pt x="460" y="13"/>
                      </a:lnTo>
                      <a:lnTo>
                        <a:pt x="483" y="12"/>
                      </a:lnTo>
                      <a:lnTo>
                        <a:pt x="506" y="10"/>
                      </a:lnTo>
                      <a:lnTo>
                        <a:pt x="529" y="8"/>
                      </a:lnTo>
                      <a:lnTo>
                        <a:pt x="552" y="8"/>
                      </a:lnTo>
                      <a:lnTo>
                        <a:pt x="575" y="7"/>
                      </a:lnTo>
                      <a:lnTo>
                        <a:pt x="598" y="5"/>
                      </a:lnTo>
                      <a:lnTo>
                        <a:pt x="621" y="5"/>
                      </a:lnTo>
                      <a:lnTo>
                        <a:pt x="645" y="3"/>
                      </a:lnTo>
                      <a:lnTo>
                        <a:pt x="668" y="3"/>
                      </a:lnTo>
                      <a:lnTo>
                        <a:pt x="691" y="3"/>
                      </a:lnTo>
                      <a:lnTo>
                        <a:pt x="714" y="2"/>
                      </a:lnTo>
                      <a:lnTo>
                        <a:pt x="737" y="2"/>
                      </a:lnTo>
                      <a:lnTo>
                        <a:pt x="761" y="2"/>
                      </a:lnTo>
                      <a:lnTo>
                        <a:pt x="782" y="0"/>
                      </a:lnTo>
                      <a:lnTo>
                        <a:pt x="805" y="0"/>
                      </a:lnTo>
                      <a:lnTo>
                        <a:pt x="827" y="0"/>
                      </a:lnTo>
                      <a:lnTo>
                        <a:pt x="850" y="0"/>
                      </a:lnTo>
                      <a:lnTo>
                        <a:pt x="872" y="0"/>
                      </a:lnTo>
                      <a:lnTo>
                        <a:pt x="876" y="0"/>
                      </a:lnTo>
                      <a:lnTo>
                        <a:pt x="879" y="0"/>
                      </a:lnTo>
                      <a:lnTo>
                        <a:pt x="882" y="2"/>
                      </a:lnTo>
                      <a:lnTo>
                        <a:pt x="885" y="2"/>
                      </a:lnTo>
                      <a:lnTo>
                        <a:pt x="887" y="3"/>
                      </a:lnTo>
                      <a:lnTo>
                        <a:pt x="889" y="3"/>
                      </a:lnTo>
                      <a:lnTo>
                        <a:pt x="892" y="5"/>
                      </a:lnTo>
                      <a:lnTo>
                        <a:pt x="893" y="7"/>
                      </a:lnTo>
                      <a:lnTo>
                        <a:pt x="894" y="8"/>
                      </a:lnTo>
                      <a:lnTo>
                        <a:pt x="896" y="10"/>
                      </a:lnTo>
                      <a:lnTo>
                        <a:pt x="898" y="12"/>
                      </a:lnTo>
                      <a:lnTo>
                        <a:pt x="899" y="13"/>
                      </a:lnTo>
                      <a:lnTo>
                        <a:pt x="899" y="15"/>
                      </a:lnTo>
                      <a:lnTo>
                        <a:pt x="901" y="19"/>
                      </a:lnTo>
                      <a:lnTo>
                        <a:pt x="901" y="20"/>
                      </a:lnTo>
                      <a:lnTo>
                        <a:pt x="902" y="22"/>
                      </a:lnTo>
                      <a:lnTo>
                        <a:pt x="905" y="44"/>
                      </a:lnTo>
                      <a:lnTo>
                        <a:pt x="910" y="64"/>
                      </a:lnTo>
                      <a:lnTo>
                        <a:pt x="912" y="83"/>
                      </a:lnTo>
                      <a:lnTo>
                        <a:pt x="915" y="105"/>
                      </a:lnTo>
                      <a:lnTo>
                        <a:pt x="918" y="125"/>
                      </a:lnTo>
                      <a:lnTo>
                        <a:pt x="921" y="144"/>
                      </a:lnTo>
                      <a:lnTo>
                        <a:pt x="924" y="164"/>
                      </a:lnTo>
                      <a:lnTo>
                        <a:pt x="926" y="185"/>
                      </a:lnTo>
                      <a:lnTo>
                        <a:pt x="929" y="205"/>
                      </a:lnTo>
                      <a:lnTo>
                        <a:pt x="931" y="226"/>
                      </a:lnTo>
                      <a:lnTo>
                        <a:pt x="932" y="246"/>
                      </a:lnTo>
                      <a:lnTo>
                        <a:pt x="934" y="265"/>
                      </a:lnTo>
                      <a:lnTo>
                        <a:pt x="936" y="285"/>
                      </a:lnTo>
                      <a:lnTo>
                        <a:pt x="938" y="305"/>
                      </a:lnTo>
                      <a:lnTo>
                        <a:pt x="940" y="326"/>
                      </a:lnTo>
                      <a:lnTo>
                        <a:pt x="941" y="344"/>
                      </a:lnTo>
                      <a:lnTo>
                        <a:pt x="941" y="365"/>
                      </a:lnTo>
                      <a:lnTo>
                        <a:pt x="943" y="385"/>
                      </a:lnTo>
                      <a:lnTo>
                        <a:pt x="944" y="404"/>
                      </a:lnTo>
                      <a:lnTo>
                        <a:pt x="945" y="424"/>
                      </a:lnTo>
                      <a:lnTo>
                        <a:pt x="945" y="445"/>
                      </a:lnTo>
                      <a:lnTo>
                        <a:pt x="947" y="463"/>
                      </a:lnTo>
                      <a:lnTo>
                        <a:pt x="947" y="484"/>
                      </a:lnTo>
                      <a:lnTo>
                        <a:pt x="948" y="504"/>
                      </a:lnTo>
                      <a:lnTo>
                        <a:pt x="948" y="524"/>
                      </a:lnTo>
                      <a:lnTo>
                        <a:pt x="950" y="543"/>
                      </a:lnTo>
                      <a:lnTo>
                        <a:pt x="950" y="563"/>
                      </a:lnTo>
                      <a:lnTo>
                        <a:pt x="950" y="584"/>
                      </a:lnTo>
                      <a:lnTo>
                        <a:pt x="950" y="604"/>
                      </a:lnTo>
                      <a:lnTo>
                        <a:pt x="952" y="624"/>
                      </a:lnTo>
                      <a:lnTo>
                        <a:pt x="952" y="643"/>
                      </a:lnTo>
                      <a:lnTo>
                        <a:pt x="952" y="664"/>
                      </a:lnTo>
                      <a:lnTo>
                        <a:pt x="952" y="665"/>
                      </a:lnTo>
                      <a:lnTo>
                        <a:pt x="952" y="669"/>
                      </a:lnTo>
                      <a:lnTo>
                        <a:pt x="952" y="670"/>
                      </a:lnTo>
                      <a:lnTo>
                        <a:pt x="952" y="674"/>
                      </a:lnTo>
                      <a:lnTo>
                        <a:pt x="950" y="675"/>
                      </a:lnTo>
                      <a:lnTo>
                        <a:pt x="950" y="677"/>
                      </a:lnTo>
                      <a:lnTo>
                        <a:pt x="948" y="679"/>
                      </a:lnTo>
                      <a:lnTo>
                        <a:pt x="948" y="681"/>
                      </a:lnTo>
                      <a:lnTo>
                        <a:pt x="947" y="682"/>
                      </a:lnTo>
                      <a:lnTo>
                        <a:pt x="945" y="684"/>
                      </a:lnTo>
                      <a:lnTo>
                        <a:pt x="944" y="686"/>
                      </a:lnTo>
                      <a:lnTo>
                        <a:pt x="943" y="687"/>
                      </a:lnTo>
                      <a:lnTo>
                        <a:pt x="941" y="689"/>
                      </a:lnTo>
                      <a:lnTo>
                        <a:pt x="940" y="691"/>
                      </a:lnTo>
                      <a:lnTo>
                        <a:pt x="936" y="692"/>
                      </a:lnTo>
                      <a:lnTo>
                        <a:pt x="935" y="694"/>
                      </a:lnTo>
                      <a:lnTo>
                        <a:pt x="873" y="740"/>
                      </a:lnTo>
                      <a:lnTo>
                        <a:pt x="682" y="765"/>
                      </a:lnTo>
                      <a:lnTo>
                        <a:pt x="681" y="769"/>
                      </a:lnTo>
                      <a:lnTo>
                        <a:pt x="678" y="772"/>
                      </a:lnTo>
                      <a:lnTo>
                        <a:pt x="677" y="776"/>
                      </a:lnTo>
                      <a:lnTo>
                        <a:pt x="672" y="779"/>
                      </a:lnTo>
                      <a:lnTo>
                        <a:pt x="670" y="781"/>
                      </a:lnTo>
                      <a:lnTo>
                        <a:pt x="668" y="784"/>
                      </a:lnTo>
                      <a:lnTo>
                        <a:pt x="665" y="787"/>
                      </a:lnTo>
                      <a:lnTo>
                        <a:pt x="661" y="791"/>
                      </a:lnTo>
                      <a:lnTo>
                        <a:pt x="658" y="794"/>
                      </a:lnTo>
                      <a:lnTo>
                        <a:pt x="654" y="798"/>
                      </a:lnTo>
                      <a:lnTo>
                        <a:pt x="651" y="799"/>
                      </a:lnTo>
                      <a:lnTo>
                        <a:pt x="647" y="803"/>
                      </a:lnTo>
                      <a:lnTo>
                        <a:pt x="645" y="804"/>
                      </a:lnTo>
                      <a:lnTo>
                        <a:pt x="642" y="808"/>
                      </a:lnTo>
                      <a:lnTo>
                        <a:pt x="637" y="810"/>
                      </a:lnTo>
                      <a:lnTo>
                        <a:pt x="635" y="813"/>
                      </a:lnTo>
                      <a:lnTo>
                        <a:pt x="693" y="806"/>
                      </a:lnTo>
                      <a:lnTo>
                        <a:pt x="838" y="888"/>
                      </a:lnTo>
                      <a:lnTo>
                        <a:pt x="838" y="918"/>
                      </a:lnTo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13" name="Freeform 545">
                  <a:extLst>
                    <a:ext uri="{FF2B5EF4-FFF2-40B4-BE49-F238E27FC236}">
                      <a16:creationId xmlns:a16="http://schemas.microsoft.com/office/drawing/2014/main" id="{67F0DD60-70B7-C2FE-8C08-F3380021DD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1" y="2525"/>
                  <a:ext cx="584" cy="62"/>
                </a:xfrm>
                <a:custGeom>
                  <a:avLst/>
                  <a:gdLst>
                    <a:gd name="T0" fmla="*/ 3 w 584"/>
                    <a:gd name="T1" fmla="*/ 58 h 62"/>
                    <a:gd name="T2" fmla="*/ 1 w 584"/>
                    <a:gd name="T3" fmla="*/ 58 h 62"/>
                    <a:gd name="T4" fmla="*/ 581 w 584"/>
                    <a:gd name="T5" fmla="*/ 0 h 62"/>
                    <a:gd name="T6" fmla="*/ 583 w 584"/>
                    <a:gd name="T7" fmla="*/ 4 h 62"/>
                    <a:gd name="T8" fmla="*/ 1 w 584"/>
                    <a:gd name="T9" fmla="*/ 61 h 62"/>
                    <a:gd name="T10" fmla="*/ 1 w 584"/>
                    <a:gd name="T11" fmla="*/ 61 h 62"/>
                    <a:gd name="T12" fmla="*/ 1 w 584"/>
                    <a:gd name="T13" fmla="*/ 61 h 62"/>
                    <a:gd name="T14" fmla="*/ 0 w 584"/>
                    <a:gd name="T15" fmla="*/ 61 h 62"/>
                    <a:gd name="T16" fmla="*/ 0 w 584"/>
                    <a:gd name="T17" fmla="*/ 60 h 62"/>
                    <a:gd name="T18" fmla="*/ 0 w 584"/>
                    <a:gd name="T19" fmla="*/ 58 h 62"/>
                    <a:gd name="T20" fmla="*/ 1 w 584"/>
                    <a:gd name="T21" fmla="*/ 58 h 62"/>
                    <a:gd name="T22" fmla="*/ 3 w 584"/>
                    <a:gd name="T23" fmla="*/ 58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84" h="62">
                      <a:moveTo>
                        <a:pt x="3" y="58"/>
                      </a:moveTo>
                      <a:lnTo>
                        <a:pt x="1" y="58"/>
                      </a:lnTo>
                      <a:lnTo>
                        <a:pt x="581" y="0"/>
                      </a:lnTo>
                      <a:lnTo>
                        <a:pt x="583" y="4"/>
                      </a:lnTo>
                      <a:lnTo>
                        <a:pt x="1" y="61"/>
                      </a:lnTo>
                      <a:lnTo>
                        <a:pt x="1" y="61"/>
                      </a:lnTo>
                      <a:lnTo>
                        <a:pt x="1" y="61"/>
                      </a:lnTo>
                      <a:lnTo>
                        <a:pt x="0" y="61"/>
                      </a:lnTo>
                      <a:lnTo>
                        <a:pt x="0" y="60"/>
                      </a:lnTo>
                      <a:lnTo>
                        <a:pt x="0" y="58"/>
                      </a:lnTo>
                      <a:lnTo>
                        <a:pt x="1" y="58"/>
                      </a:lnTo>
                      <a:lnTo>
                        <a:pt x="3" y="5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14" name="Freeform 546">
                  <a:extLst>
                    <a:ext uri="{FF2B5EF4-FFF2-40B4-BE49-F238E27FC236}">
                      <a16:creationId xmlns:a16="http://schemas.microsoft.com/office/drawing/2014/main" id="{5D67A5DC-FF81-4625-2E0A-E0B72C4A1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99" y="2500"/>
                  <a:ext cx="95" cy="88"/>
                </a:xfrm>
                <a:custGeom>
                  <a:avLst/>
                  <a:gdLst>
                    <a:gd name="T0" fmla="*/ 3 w 95"/>
                    <a:gd name="T1" fmla="*/ 2 h 88"/>
                    <a:gd name="T2" fmla="*/ 1 w 95"/>
                    <a:gd name="T3" fmla="*/ 0 h 88"/>
                    <a:gd name="T4" fmla="*/ 94 w 95"/>
                    <a:gd name="T5" fmla="*/ 84 h 88"/>
                    <a:gd name="T6" fmla="*/ 90 w 95"/>
                    <a:gd name="T7" fmla="*/ 87 h 88"/>
                    <a:gd name="T8" fmla="*/ 0 w 95"/>
                    <a:gd name="T9" fmla="*/ 4 h 88"/>
                    <a:gd name="T10" fmla="*/ 0 w 95"/>
                    <a:gd name="T11" fmla="*/ 2 h 88"/>
                    <a:gd name="T12" fmla="*/ 0 w 95"/>
                    <a:gd name="T13" fmla="*/ 4 h 88"/>
                    <a:gd name="T14" fmla="*/ 0 w 95"/>
                    <a:gd name="T15" fmla="*/ 2 h 88"/>
                    <a:gd name="T16" fmla="*/ 0 w 95"/>
                    <a:gd name="T17" fmla="*/ 0 h 88"/>
                    <a:gd name="T18" fmla="*/ 1 w 95"/>
                    <a:gd name="T19" fmla="*/ 0 h 88"/>
                    <a:gd name="T20" fmla="*/ 1 w 95"/>
                    <a:gd name="T21" fmla="*/ 0 h 88"/>
                    <a:gd name="T22" fmla="*/ 3 w 95"/>
                    <a:gd name="T23" fmla="*/ 2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5" h="88">
                      <a:moveTo>
                        <a:pt x="3" y="2"/>
                      </a:moveTo>
                      <a:lnTo>
                        <a:pt x="1" y="0"/>
                      </a:lnTo>
                      <a:lnTo>
                        <a:pt x="94" y="84"/>
                      </a:lnTo>
                      <a:lnTo>
                        <a:pt x="90" y="87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3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15" name="Freeform 547">
                  <a:extLst>
                    <a:ext uri="{FF2B5EF4-FFF2-40B4-BE49-F238E27FC236}">
                      <a16:creationId xmlns:a16="http://schemas.microsoft.com/office/drawing/2014/main" id="{1C8BB576-D9F1-9C8E-8AAA-E538CF450E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93" y="2468"/>
                  <a:ext cx="29" cy="39"/>
                </a:xfrm>
                <a:custGeom>
                  <a:avLst/>
                  <a:gdLst>
                    <a:gd name="T0" fmla="*/ 17 w 29"/>
                    <a:gd name="T1" fmla="*/ 3 h 39"/>
                    <a:gd name="T2" fmla="*/ 28 w 29"/>
                    <a:gd name="T3" fmla="*/ 2 h 39"/>
                    <a:gd name="T4" fmla="*/ 28 w 29"/>
                    <a:gd name="T5" fmla="*/ 38 h 39"/>
                    <a:gd name="T6" fmla="*/ 0 w 29"/>
                    <a:gd name="T7" fmla="*/ 38 h 39"/>
                    <a:gd name="T8" fmla="*/ 0 w 29"/>
                    <a:gd name="T9" fmla="*/ 2 h 39"/>
                    <a:gd name="T10" fmla="*/ 12 w 29"/>
                    <a:gd name="T11" fmla="*/ 0 h 39"/>
                    <a:gd name="T12" fmla="*/ 0 w 29"/>
                    <a:gd name="T13" fmla="*/ 2 h 39"/>
                    <a:gd name="T14" fmla="*/ 7 w 29"/>
                    <a:gd name="T15" fmla="*/ 0 h 39"/>
                    <a:gd name="T16" fmla="*/ 12 w 29"/>
                    <a:gd name="T17" fmla="*/ 0 h 39"/>
                    <a:gd name="T18" fmla="*/ 22 w 29"/>
                    <a:gd name="T19" fmla="*/ 0 h 39"/>
                    <a:gd name="T20" fmla="*/ 28 w 29"/>
                    <a:gd name="T21" fmla="*/ 2 h 39"/>
                    <a:gd name="T22" fmla="*/ 17 w 29"/>
                    <a:gd name="T23" fmla="*/ 3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9">
                      <a:moveTo>
                        <a:pt x="17" y="3"/>
                      </a:moveTo>
                      <a:lnTo>
                        <a:pt x="28" y="2"/>
                      </a:lnTo>
                      <a:lnTo>
                        <a:pt x="28" y="38"/>
                      </a:lnTo>
                      <a:lnTo>
                        <a:pt x="0" y="38"/>
                      </a:lnTo>
                      <a:lnTo>
                        <a:pt x="0" y="2"/>
                      </a:lnTo>
                      <a:lnTo>
                        <a:pt x="12" y="0"/>
                      </a:lnTo>
                      <a:lnTo>
                        <a:pt x="0" y="2"/>
                      </a:lnTo>
                      <a:lnTo>
                        <a:pt x="7" y="0"/>
                      </a:lnTo>
                      <a:lnTo>
                        <a:pt x="12" y="0"/>
                      </a:lnTo>
                      <a:lnTo>
                        <a:pt x="22" y="0"/>
                      </a:lnTo>
                      <a:lnTo>
                        <a:pt x="28" y="2"/>
                      </a:lnTo>
                      <a:lnTo>
                        <a:pt x="17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16" name="Freeform 548">
                  <a:extLst>
                    <a:ext uri="{FF2B5EF4-FFF2-40B4-BE49-F238E27FC236}">
                      <a16:creationId xmlns:a16="http://schemas.microsoft.com/office/drawing/2014/main" id="{9D579043-7778-1ECD-A9C0-50BD02F0A1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01" y="2451"/>
                  <a:ext cx="171" cy="34"/>
                </a:xfrm>
                <a:custGeom>
                  <a:avLst/>
                  <a:gdLst>
                    <a:gd name="T0" fmla="*/ 170 w 171"/>
                    <a:gd name="T1" fmla="*/ 4 h 34"/>
                    <a:gd name="T2" fmla="*/ 168 w 171"/>
                    <a:gd name="T3" fmla="*/ 6 h 34"/>
                    <a:gd name="T4" fmla="*/ 0 w 171"/>
                    <a:gd name="T5" fmla="*/ 33 h 34"/>
                    <a:gd name="T6" fmla="*/ 0 w 171"/>
                    <a:gd name="T7" fmla="*/ 26 h 34"/>
                    <a:gd name="T8" fmla="*/ 166 w 171"/>
                    <a:gd name="T9" fmla="*/ 0 h 34"/>
                    <a:gd name="T10" fmla="*/ 166 w 171"/>
                    <a:gd name="T11" fmla="*/ 2 h 34"/>
                    <a:gd name="T12" fmla="*/ 166 w 171"/>
                    <a:gd name="T13" fmla="*/ 0 h 34"/>
                    <a:gd name="T14" fmla="*/ 168 w 171"/>
                    <a:gd name="T15" fmla="*/ 0 h 34"/>
                    <a:gd name="T16" fmla="*/ 170 w 171"/>
                    <a:gd name="T17" fmla="*/ 4 h 34"/>
                    <a:gd name="T18" fmla="*/ 170 w 171"/>
                    <a:gd name="T19" fmla="*/ 6 h 34"/>
                    <a:gd name="T20" fmla="*/ 168 w 171"/>
                    <a:gd name="T21" fmla="*/ 6 h 34"/>
                    <a:gd name="T22" fmla="*/ 170 w 171"/>
                    <a:gd name="T23" fmla="*/ 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1" h="34">
                      <a:moveTo>
                        <a:pt x="170" y="4"/>
                      </a:moveTo>
                      <a:lnTo>
                        <a:pt x="168" y="6"/>
                      </a:lnTo>
                      <a:lnTo>
                        <a:pt x="0" y="33"/>
                      </a:lnTo>
                      <a:lnTo>
                        <a:pt x="0" y="26"/>
                      </a:lnTo>
                      <a:lnTo>
                        <a:pt x="166" y="0"/>
                      </a:lnTo>
                      <a:lnTo>
                        <a:pt x="166" y="2"/>
                      </a:lnTo>
                      <a:lnTo>
                        <a:pt x="166" y="0"/>
                      </a:lnTo>
                      <a:lnTo>
                        <a:pt x="168" y="0"/>
                      </a:lnTo>
                      <a:lnTo>
                        <a:pt x="170" y="4"/>
                      </a:lnTo>
                      <a:lnTo>
                        <a:pt x="170" y="6"/>
                      </a:lnTo>
                      <a:lnTo>
                        <a:pt x="168" y="6"/>
                      </a:lnTo>
                      <a:lnTo>
                        <a:pt x="170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17" name="Freeform 549">
                  <a:extLst>
                    <a:ext uri="{FF2B5EF4-FFF2-40B4-BE49-F238E27FC236}">
                      <a16:creationId xmlns:a16="http://schemas.microsoft.com/office/drawing/2014/main" id="{9ABF15D3-F45A-8675-F8EE-ABC0D7FA4C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9" y="2436"/>
                  <a:ext cx="31" cy="35"/>
                </a:xfrm>
                <a:custGeom>
                  <a:avLst/>
                  <a:gdLst>
                    <a:gd name="T0" fmla="*/ 28 w 31"/>
                    <a:gd name="T1" fmla="*/ 0 h 35"/>
                    <a:gd name="T2" fmla="*/ 30 w 31"/>
                    <a:gd name="T3" fmla="*/ 5 h 35"/>
                    <a:gd name="T4" fmla="*/ 8 w 31"/>
                    <a:gd name="T5" fmla="*/ 34 h 35"/>
                    <a:gd name="T6" fmla="*/ 0 w 31"/>
                    <a:gd name="T7" fmla="*/ 32 h 35"/>
                    <a:gd name="T8" fmla="*/ 20 w 31"/>
                    <a:gd name="T9" fmla="*/ 2 h 35"/>
                    <a:gd name="T10" fmla="*/ 23 w 31"/>
                    <a:gd name="T11" fmla="*/ 7 h 35"/>
                    <a:gd name="T12" fmla="*/ 20 w 31"/>
                    <a:gd name="T13" fmla="*/ 2 h 35"/>
                    <a:gd name="T14" fmla="*/ 23 w 31"/>
                    <a:gd name="T15" fmla="*/ 0 h 35"/>
                    <a:gd name="T16" fmla="*/ 26 w 31"/>
                    <a:gd name="T17" fmla="*/ 0 h 35"/>
                    <a:gd name="T18" fmla="*/ 30 w 31"/>
                    <a:gd name="T19" fmla="*/ 2 h 35"/>
                    <a:gd name="T20" fmla="*/ 30 w 31"/>
                    <a:gd name="T21" fmla="*/ 5 h 35"/>
                    <a:gd name="T22" fmla="*/ 28 w 31"/>
                    <a:gd name="T23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1" h="35">
                      <a:moveTo>
                        <a:pt x="28" y="0"/>
                      </a:moveTo>
                      <a:lnTo>
                        <a:pt x="30" y="5"/>
                      </a:lnTo>
                      <a:lnTo>
                        <a:pt x="8" y="34"/>
                      </a:lnTo>
                      <a:lnTo>
                        <a:pt x="0" y="32"/>
                      </a:lnTo>
                      <a:lnTo>
                        <a:pt x="20" y="2"/>
                      </a:lnTo>
                      <a:lnTo>
                        <a:pt x="23" y="7"/>
                      </a:lnTo>
                      <a:lnTo>
                        <a:pt x="20" y="2"/>
                      </a:lnTo>
                      <a:lnTo>
                        <a:pt x="23" y="0"/>
                      </a:lnTo>
                      <a:lnTo>
                        <a:pt x="26" y="0"/>
                      </a:lnTo>
                      <a:lnTo>
                        <a:pt x="30" y="2"/>
                      </a:lnTo>
                      <a:lnTo>
                        <a:pt x="30" y="5"/>
                      </a:lnTo>
                      <a:lnTo>
                        <a:pt x="28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18" name="Freeform 550">
                  <a:extLst>
                    <a:ext uri="{FF2B5EF4-FFF2-40B4-BE49-F238E27FC236}">
                      <a16:creationId xmlns:a16="http://schemas.microsoft.com/office/drawing/2014/main" id="{B2F08543-17C4-E6C3-28BA-AA13AB1AFC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0" y="2410"/>
                  <a:ext cx="28" cy="34"/>
                </a:xfrm>
                <a:custGeom>
                  <a:avLst/>
                  <a:gdLst>
                    <a:gd name="T0" fmla="*/ 2 w 28"/>
                    <a:gd name="T1" fmla="*/ 0 h 34"/>
                    <a:gd name="T2" fmla="*/ 2 w 28"/>
                    <a:gd name="T3" fmla="*/ 2 h 34"/>
                    <a:gd name="T4" fmla="*/ 3 w 28"/>
                    <a:gd name="T5" fmla="*/ 4 h 34"/>
                    <a:gd name="T6" fmla="*/ 5 w 28"/>
                    <a:gd name="T7" fmla="*/ 5 h 34"/>
                    <a:gd name="T8" fmla="*/ 6 w 28"/>
                    <a:gd name="T9" fmla="*/ 7 h 34"/>
                    <a:gd name="T10" fmla="*/ 8 w 28"/>
                    <a:gd name="T11" fmla="*/ 9 h 34"/>
                    <a:gd name="T12" fmla="*/ 10 w 28"/>
                    <a:gd name="T13" fmla="*/ 12 h 34"/>
                    <a:gd name="T14" fmla="*/ 10 w 28"/>
                    <a:gd name="T15" fmla="*/ 14 h 34"/>
                    <a:gd name="T16" fmla="*/ 13 w 28"/>
                    <a:gd name="T17" fmla="*/ 15 h 34"/>
                    <a:gd name="T18" fmla="*/ 13 w 28"/>
                    <a:gd name="T19" fmla="*/ 17 h 34"/>
                    <a:gd name="T20" fmla="*/ 16 w 28"/>
                    <a:gd name="T21" fmla="*/ 19 h 34"/>
                    <a:gd name="T22" fmla="*/ 16 w 28"/>
                    <a:gd name="T23" fmla="*/ 20 h 34"/>
                    <a:gd name="T24" fmla="*/ 19 w 28"/>
                    <a:gd name="T25" fmla="*/ 22 h 34"/>
                    <a:gd name="T26" fmla="*/ 20 w 28"/>
                    <a:gd name="T27" fmla="*/ 24 h 34"/>
                    <a:gd name="T28" fmla="*/ 22 w 28"/>
                    <a:gd name="T29" fmla="*/ 25 h 34"/>
                    <a:gd name="T30" fmla="*/ 23 w 28"/>
                    <a:gd name="T31" fmla="*/ 27 h 34"/>
                    <a:gd name="T32" fmla="*/ 25 w 28"/>
                    <a:gd name="T33" fmla="*/ 29 h 34"/>
                    <a:gd name="T34" fmla="*/ 27 w 28"/>
                    <a:gd name="T35" fmla="*/ 30 h 34"/>
                    <a:gd name="T36" fmla="*/ 25 w 28"/>
                    <a:gd name="T37" fmla="*/ 33 h 34"/>
                    <a:gd name="T38" fmla="*/ 23 w 28"/>
                    <a:gd name="T39" fmla="*/ 32 h 34"/>
                    <a:gd name="T40" fmla="*/ 22 w 28"/>
                    <a:gd name="T41" fmla="*/ 30 h 34"/>
                    <a:gd name="T42" fmla="*/ 20 w 28"/>
                    <a:gd name="T43" fmla="*/ 29 h 34"/>
                    <a:gd name="T44" fmla="*/ 19 w 28"/>
                    <a:gd name="T45" fmla="*/ 27 h 34"/>
                    <a:gd name="T46" fmla="*/ 16 w 28"/>
                    <a:gd name="T47" fmla="*/ 25 h 34"/>
                    <a:gd name="T48" fmla="*/ 15 w 28"/>
                    <a:gd name="T49" fmla="*/ 24 h 34"/>
                    <a:gd name="T50" fmla="*/ 13 w 28"/>
                    <a:gd name="T51" fmla="*/ 22 h 34"/>
                    <a:gd name="T52" fmla="*/ 12 w 28"/>
                    <a:gd name="T53" fmla="*/ 20 h 34"/>
                    <a:gd name="T54" fmla="*/ 10 w 28"/>
                    <a:gd name="T55" fmla="*/ 19 h 34"/>
                    <a:gd name="T56" fmla="*/ 9 w 28"/>
                    <a:gd name="T57" fmla="*/ 17 h 34"/>
                    <a:gd name="T58" fmla="*/ 8 w 28"/>
                    <a:gd name="T59" fmla="*/ 15 h 34"/>
                    <a:gd name="T60" fmla="*/ 6 w 28"/>
                    <a:gd name="T61" fmla="*/ 14 h 34"/>
                    <a:gd name="T62" fmla="*/ 5 w 28"/>
                    <a:gd name="T63" fmla="*/ 10 h 34"/>
                    <a:gd name="T64" fmla="*/ 3 w 28"/>
                    <a:gd name="T65" fmla="*/ 9 h 34"/>
                    <a:gd name="T66" fmla="*/ 2 w 28"/>
                    <a:gd name="T67" fmla="*/ 7 h 34"/>
                    <a:gd name="T68" fmla="*/ 0 w 28"/>
                    <a:gd name="T69" fmla="*/ 5 h 34"/>
                    <a:gd name="T70" fmla="*/ 2 w 28"/>
                    <a:gd name="T71" fmla="*/ 5 h 34"/>
                    <a:gd name="T72" fmla="*/ 0 w 28"/>
                    <a:gd name="T73" fmla="*/ 5 h 34"/>
                    <a:gd name="T74" fmla="*/ 0 w 28"/>
                    <a:gd name="T75" fmla="*/ 4 h 34"/>
                    <a:gd name="T76" fmla="*/ 0 w 28"/>
                    <a:gd name="T77" fmla="*/ 2 h 34"/>
                    <a:gd name="T78" fmla="*/ 2 w 28"/>
                    <a:gd name="T79" fmla="*/ 2 h 34"/>
                    <a:gd name="T80" fmla="*/ 2 w 28"/>
                    <a:gd name="T81" fmla="*/ 2 h 34"/>
                    <a:gd name="T82" fmla="*/ 2 w 28"/>
                    <a:gd name="T83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8" h="34">
                      <a:moveTo>
                        <a:pt x="2" y="0"/>
                      </a:moveTo>
                      <a:lnTo>
                        <a:pt x="2" y="2"/>
                      </a:lnTo>
                      <a:lnTo>
                        <a:pt x="3" y="4"/>
                      </a:lnTo>
                      <a:lnTo>
                        <a:pt x="5" y="5"/>
                      </a:lnTo>
                      <a:lnTo>
                        <a:pt x="6" y="7"/>
                      </a:lnTo>
                      <a:lnTo>
                        <a:pt x="8" y="9"/>
                      </a:lnTo>
                      <a:lnTo>
                        <a:pt x="10" y="12"/>
                      </a:lnTo>
                      <a:lnTo>
                        <a:pt x="10" y="14"/>
                      </a:lnTo>
                      <a:lnTo>
                        <a:pt x="13" y="15"/>
                      </a:lnTo>
                      <a:lnTo>
                        <a:pt x="13" y="17"/>
                      </a:lnTo>
                      <a:lnTo>
                        <a:pt x="16" y="19"/>
                      </a:lnTo>
                      <a:lnTo>
                        <a:pt x="16" y="20"/>
                      </a:lnTo>
                      <a:lnTo>
                        <a:pt x="19" y="22"/>
                      </a:lnTo>
                      <a:lnTo>
                        <a:pt x="20" y="24"/>
                      </a:lnTo>
                      <a:lnTo>
                        <a:pt x="22" y="25"/>
                      </a:lnTo>
                      <a:lnTo>
                        <a:pt x="23" y="27"/>
                      </a:lnTo>
                      <a:lnTo>
                        <a:pt x="25" y="29"/>
                      </a:lnTo>
                      <a:lnTo>
                        <a:pt x="27" y="30"/>
                      </a:lnTo>
                      <a:lnTo>
                        <a:pt x="25" y="33"/>
                      </a:lnTo>
                      <a:lnTo>
                        <a:pt x="23" y="32"/>
                      </a:lnTo>
                      <a:lnTo>
                        <a:pt x="22" y="30"/>
                      </a:lnTo>
                      <a:lnTo>
                        <a:pt x="20" y="29"/>
                      </a:lnTo>
                      <a:lnTo>
                        <a:pt x="19" y="27"/>
                      </a:lnTo>
                      <a:lnTo>
                        <a:pt x="16" y="25"/>
                      </a:lnTo>
                      <a:lnTo>
                        <a:pt x="15" y="24"/>
                      </a:lnTo>
                      <a:lnTo>
                        <a:pt x="13" y="22"/>
                      </a:lnTo>
                      <a:lnTo>
                        <a:pt x="12" y="20"/>
                      </a:lnTo>
                      <a:lnTo>
                        <a:pt x="10" y="19"/>
                      </a:lnTo>
                      <a:lnTo>
                        <a:pt x="9" y="17"/>
                      </a:lnTo>
                      <a:lnTo>
                        <a:pt x="8" y="15"/>
                      </a:lnTo>
                      <a:lnTo>
                        <a:pt x="6" y="14"/>
                      </a:lnTo>
                      <a:lnTo>
                        <a:pt x="5" y="10"/>
                      </a:lnTo>
                      <a:lnTo>
                        <a:pt x="3" y="9"/>
                      </a:lnTo>
                      <a:lnTo>
                        <a:pt x="2" y="7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19" name="Freeform 551">
                  <a:extLst>
                    <a:ext uri="{FF2B5EF4-FFF2-40B4-BE49-F238E27FC236}">
                      <a16:creationId xmlns:a16="http://schemas.microsoft.com/office/drawing/2014/main" id="{A771A3A6-2483-C790-E139-ECD31894F7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00" y="2410"/>
                  <a:ext cx="154" cy="34"/>
                </a:xfrm>
                <a:custGeom>
                  <a:avLst/>
                  <a:gdLst>
                    <a:gd name="T0" fmla="*/ 1 w 154"/>
                    <a:gd name="T1" fmla="*/ 24 h 34"/>
                    <a:gd name="T2" fmla="*/ 1 w 154"/>
                    <a:gd name="T3" fmla="*/ 24 h 34"/>
                    <a:gd name="T4" fmla="*/ 153 w 154"/>
                    <a:gd name="T5" fmla="*/ 0 h 34"/>
                    <a:gd name="T6" fmla="*/ 153 w 154"/>
                    <a:gd name="T7" fmla="*/ 12 h 34"/>
                    <a:gd name="T8" fmla="*/ 1 w 154"/>
                    <a:gd name="T9" fmla="*/ 33 h 34"/>
                    <a:gd name="T10" fmla="*/ 1 w 154"/>
                    <a:gd name="T11" fmla="*/ 33 h 34"/>
                    <a:gd name="T12" fmla="*/ 1 w 154"/>
                    <a:gd name="T13" fmla="*/ 33 h 34"/>
                    <a:gd name="T14" fmla="*/ 0 w 154"/>
                    <a:gd name="T15" fmla="*/ 33 h 34"/>
                    <a:gd name="T16" fmla="*/ 0 w 154"/>
                    <a:gd name="T17" fmla="*/ 29 h 34"/>
                    <a:gd name="T18" fmla="*/ 0 w 154"/>
                    <a:gd name="T19" fmla="*/ 25 h 34"/>
                    <a:gd name="T20" fmla="*/ 1 w 154"/>
                    <a:gd name="T21" fmla="*/ 24 h 34"/>
                    <a:gd name="T22" fmla="*/ 1 w 154"/>
                    <a:gd name="T23" fmla="*/ 24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4" h="34">
                      <a:moveTo>
                        <a:pt x="1" y="24"/>
                      </a:moveTo>
                      <a:lnTo>
                        <a:pt x="1" y="24"/>
                      </a:lnTo>
                      <a:lnTo>
                        <a:pt x="153" y="0"/>
                      </a:lnTo>
                      <a:lnTo>
                        <a:pt x="153" y="12"/>
                      </a:lnTo>
                      <a:lnTo>
                        <a:pt x="1" y="33"/>
                      </a:lnTo>
                      <a:lnTo>
                        <a:pt x="1" y="33"/>
                      </a:lnTo>
                      <a:lnTo>
                        <a:pt x="1" y="33"/>
                      </a:lnTo>
                      <a:lnTo>
                        <a:pt x="0" y="33"/>
                      </a:lnTo>
                      <a:lnTo>
                        <a:pt x="0" y="29"/>
                      </a:lnTo>
                      <a:lnTo>
                        <a:pt x="0" y="25"/>
                      </a:lnTo>
                      <a:lnTo>
                        <a:pt x="1" y="24"/>
                      </a:lnTo>
                      <a:lnTo>
                        <a:pt x="1" y="2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20" name="Freeform 552">
                  <a:extLst>
                    <a:ext uri="{FF2B5EF4-FFF2-40B4-BE49-F238E27FC236}">
                      <a16:creationId xmlns:a16="http://schemas.microsoft.com/office/drawing/2014/main" id="{C2749B01-AF63-3039-9F1B-03DECEA221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8" y="2399"/>
                  <a:ext cx="94" cy="35"/>
                </a:xfrm>
                <a:custGeom>
                  <a:avLst/>
                  <a:gdLst>
                    <a:gd name="T0" fmla="*/ 1 w 94"/>
                    <a:gd name="T1" fmla="*/ 0 h 35"/>
                    <a:gd name="T2" fmla="*/ 1 w 94"/>
                    <a:gd name="T3" fmla="*/ 0 h 35"/>
                    <a:gd name="T4" fmla="*/ 93 w 94"/>
                    <a:gd name="T5" fmla="*/ 29 h 35"/>
                    <a:gd name="T6" fmla="*/ 91 w 94"/>
                    <a:gd name="T7" fmla="*/ 34 h 35"/>
                    <a:gd name="T8" fmla="*/ 0 w 94"/>
                    <a:gd name="T9" fmla="*/ 5 h 35"/>
                    <a:gd name="T10" fmla="*/ 0 w 94"/>
                    <a:gd name="T11" fmla="*/ 5 h 35"/>
                    <a:gd name="T12" fmla="*/ 0 w 94"/>
                    <a:gd name="T13" fmla="*/ 5 h 35"/>
                    <a:gd name="T14" fmla="*/ 0 w 94"/>
                    <a:gd name="T15" fmla="*/ 3 h 35"/>
                    <a:gd name="T16" fmla="*/ 0 w 94"/>
                    <a:gd name="T17" fmla="*/ 2 h 35"/>
                    <a:gd name="T18" fmla="*/ 0 w 94"/>
                    <a:gd name="T19" fmla="*/ 0 h 35"/>
                    <a:gd name="T20" fmla="*/ 1 w 94"/>
                    <a:gd name="T21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4" h="35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93" y="29"/>
                      </a:lnTo>
                      <a:lnTo>
                        <a:pt x="91" y="34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21" name="Freeform 553">
                  <a:extLst>
                    <a:ext uri="{FF2B5EF4-FFF2-40B4-BE49-F238E27FC236}">
                      <a16:creationId xmlns:a16="http://schemas.microsoft.com/office/drawing/2014/main" id="{84061A49-BF63-6C55-0B7F-6DDA8B3BC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1" y="2366"/>
                  <a:ext cx="28" cy="40"/>
                </a:xfrm>
                <a:custGeom>
                  <a:avLst/>
                  <a:gdLst>
                    <a:gd name="T0" fmla="*/ 3 w 28"/>
                    <a:gd name="T1" fmla="*/ 2 h 40"/>
                    <a:gd name="T2" fmla="*/ 3 w 28"/>
                    <a:gd name="T3" fmla="*/ 2 h 40"/>
                    <a:gd name="T4" fmla="*/ 3 w 28"/>
                    <a:gd name="T5" fmla="*/ 4 h 40"/>
                    <a:gd name="T6" fmla="*/ 3 w 28"/>
                    <a:gd name="T7" fmla="*/ 7 h 40"/>
                    <a:gd name="T8" fmla="*/ 5 w 28"/>
                    <a:gd name="T9" fmla="*/ 11 h 40"/>
                    <a:gd name="T10" fmla="*/ 7 w 28"/>
                    <a:gd name="T11" fmla="*/ 14 h 40"/>
                    <a:gd name="T12" fmla="*/ 7 w 28"/>
                    <a:gd name="T13" fmla="*/ 16 h 40"/>
                    <a:gd name="T14" fmla="*/ 8 w 28"/>
                    <a:gd name="T15" fmla="*/ 19 h 40"/>
                    <a:gd name="T16" fmla="*/ 10 w 28"/>
                    <a:gd name="T17" fmla="*/ 21 h 40"/>
                    <a:gd name="T18" fmla="*/ 10 w 28"/>
                    <a:gd name="T19" fmla="*/ 24 h 40"/>
                    <a:gd name="T20" fmla="*/ 11 w 28"/>
                    <a:gd name="T21" fmla="*/ 24 h 40"/>
                    <a:gd name="T22" fmla="*/ 14 w 28"/>
                    <a:gd name="T23" fmla="*/ 27 h 40"/>
                    <a:gd name="T24" fmla="*/ 15 w 28"/>
                    <a:gd name="T25" fmla="*/ 29 h 40"/>
                    <a:gd name="T26" fmla="*/ 17 w 28"/>
                    <a:gd name="T27" fmla="*/ 31 h 40"/>
                    <a:gd name="T28" fmla="*/ 19 w 28"/>
                    <a:gd name="T29" fmla="*/ 33 h 40"/>
                    <a:gd name="T30" fmla="*/ 23 w 28"/>
                    <a:gd name="T31" fmla="*/ 33 h 40"/>
                    <a:gd name="T32" fmla="*/ 24 w 28"/>
                    <a:gd name="T33" fmla="*/ 34 h 40"/>
                    <a:gd name="T34" fmla="*/ 27 w 28"/>
                    <a:gd name="T35" fmla="*/ 36 h 40"/>
                    <a:gd name="T36" fmla="*/ 25 w 28"/>
                    <a:gd name="T37" fmla="*/ 39 h 40"/>
                    <a:gd name="T38" fmla="*/ 23 w 28"/>
                    <a:gd name="T39" fmla="*/ 38 h 40"/>
                    <a:gd name="T40" fmla="*/ 19 w 28"/>
                    <a:gd name="T41" fmla="*/ 36 h 40"/>
                    <a:gd name="T42" fmla="*/ 17 w 28"/>
                    <a:gd name="T43" fmla="*/ 36 h 40"/>
                    <a:gd name="T44" fmla="*/ 14 w 28"/>
                    <a:gd name="T45" fmla="*/ 34 h 40"/>
                    <a:gd name="T46" fmla="*/ 11 w 28"/>
                    <a:gd name="T47" fmla="*/ 31 h 40"/>
                    <a:gd name="T48" fmla="*/ 10 w 28"/>
                    <a:gd name="T49" fmla="*/ 31 h 40"/>
                    <a:gd name="T50" fmla="*/ 8 w 28"/>
                    <a:gd name="T51" fmla="*/ 27 h 40"/>
                    <a:gd name="T52" fmla="*/ 7 w 28"/>
                    <a:gd name="T53" fmla="*/ 24 h 40"/>
                    <a:gd name="T54" fmla="*/ 3 w 28"/>
                    <a:gd name="T55" fmla="*/ 22 h 40"/>
                    <a:gd name="T56" fmla="*/ 3 w 28"/>
                    <a:gd name="T57" fmla="*/ 19 h 40"/>
                    <a:gd name="T58" fmla="*/ 3 w 28"/>
                    <a:gd name="T59" fmla="*/ 17 h 40"/>
                    <a:gd name="T60" fmla="*/ 3 w 28"/>
                    <a:gd name="T61" fmla="*/ 14 h 40"/>
                    <a:gd name="T62" fmla="*/ 1 w 28"/>
                    <a:gd name="T63" fmla="*/ 11 h 40"/>
                    <a:gd name="T64" fmla="*/ 0 w 28"/>
                    <a:gd name="T65" fmla="*/ 7 h 40"/>
                    <a:gd name="T66" fmla="*/ 0 w 28"/>
                    <a:gd name="T67" fmla="*/ 5 h 40"/>
                    <a:gd name="T68" fmla="*/ 0 w 28"/>
                    <a:gd name="T69" fmla="*/ 2 h 40"/>
                    <a:gd name="T70" fmla="*/ 0 w 28"/>
                    <a:gd name="T71" fmla="*/ 2 h 40"/>
                    <a:gd name="T72" fmla="*/ 0 w 28"/>
                    <a:gd name="T73" fmla="*/ 2 h 40"/>
                    <a:gd name="T74" fmla="*/ 0 w 28"/>
                    <a:gd name="T75" fmla="*/ 0 h 40"/>
                    <a:gd name="T76" fmla="*/ 3 w 28"/>
                    <a:gd name="T77" fmla="*/ 0 h 40"/>
                    <a:gd name="T78" fmla="*/ 3 w 28"/>
                    <a:gd name="T79" fmla="*/ 0 h 40"/>
                    <a:gd name="T80" fmla="*/ 3 w 28"/>
                    <a:gd name="T81" fmla="*/ 2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8" h="40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7"/>
                      </a:lnTo>
                      <a:lnTo>
                        <a:pt x="5" y="11"/>
                      </a:lnTo>
                      <a:lnTo>
                        <a:pt x="7" y="14"/>
                      </a:lnTo>
                      <a:lnTo>
                        <a:pt x="7" y="16"/>
                      </a:lnTo>
                      <a:lnTo>
                        <a:pt x="8" y="19"/>
                      </a:lnTo>
                      <a:lnTo>
                        <a:pt x="10" y="21"/>
                      </a:lnTo>
                      <a:lnTo>
                        <a:pt x="10" y="24"/>
                      </a:lnTo>
                      <a:lnTo>
                        <a:pt x="11" y="24"/>
                      </a:lnTo>
                      <a:lnTo>
                        <a:pt x="14" y="27"/>
                      </a:lnTo>
                      <a:lnTo>
                        <a:pt x="15" y="29"/>
                      </a:lnTo>
                      <a:lnTo>
                        <a:pt x="17" y="31"/>
                      </a:lnTo>
                      <a:lnTo>
                        <a:pt x="19" y="33"/>
                      </a:lnTo>
                      <a:lnTo>
                        <a:pt x="23" y="33"/>
                      </a:lnTo>
                      <a:lnTo>
                        <a:pt x="24" y="34"/>
                      </a:lnTo>
                      <a:lnTo>
                        <a:pt x="27" y="36"/>
                      </a:lnTo>
                      <a:lnTo>
                        <a:pt x="25" y="39"/>
                      </a:lnTo>
                      <a:lnTo>
                        <a:pt x="23" y="38"/>
                      </a:lnTo>
                      <a:lnTo>
                        <a:pt x="19" y="36"/>
                      </a:lnTo>
                      <a:lnTo>
                        <a:pt x="17" y="36"/>
                      </a:lnTo>
                      <a:lnTo>
                        <a:pt x="14" y="34"/>
                      </a:lnTo>
                      <a:lnTo>
                        <a:pt x="11" y="31"/>
                      </a:lnTo>
                      <a:lnTo>
                        <a:pt x="10" y="31"/>
                      </a:lnTo>
                      <a:lnTo>
                        <a:pt x="8" y="27"/>
                      </a:lnTo>
                      <a:lnTo>
                        <a:pt x="7" y="24"/>
                      </a:lnTo>
                      <a:lnTo>
                        <a:pt x="3" y="22"/>
                      </a:lnTo>
                      <a:lnTo>
                        <a:pt x="3" y="19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1" y="11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0"/>
                      </a:lnTo>
                      <a:lnTo>
                        <a:pt x="3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22" name="Freeform 554">
                  <a:extLst>
                    <a:ext uri="{FF2B5EF4-FFF2-40B4-BE49-F238E27FC236}">
                      <a16:creationId xmlns:a16="http://schemas.microsoft.com/office/drawing/2014/main" id="{30F16D37-F7E9-219B-0FC4-850E4CE0FC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84" y="2334"/>
                  <a:ext cx="30" cy="39"/>
                </a:xfrm>
                <a:custGeom>
                  <a:avLst/>
                  <a:gdLst>
                    <a:gd name="T0" fmla="*/ 23 w 30"/>
                    <a:gd name="T1" fmla="*/ 0 h 39"/>
                    <a:gd name="T2" fmla="*/ 29 w 30"/>
                    <a:gd name="T3" fmla="*/ 2 h 39"/>
                    <a:gd name="T4" fmla="*/ 29 w 30"/>
                    <a:gd name="T5" fmla="*/ 38 h 39"/>
                    <a:gd name="T6" fmla="*/ 0 w 30"/>
                    <a:gd name="T7" fmla="*/ 38 h 39"/>
                    <a:gd name="T8" fmla="*/ 0 w 30"/>
                    <a:gd name="T9" fmla="*/ 2 h 39"/>
                    <a:gd name="T10" fmla="*/ 8 w 30"/>
                    <a:gd name="T11" fmla="*/ 3 h 39"/>
                    <a:gd name="T12" fmla="*/ 0 w 30"/>
                    <a:gd name="T13" fmla="*/ 2 h 39"/>
                    <a:gd name="T14" fmla="*/ 5 w 30"/>
                    <a:gd name="T15" fmla="*/ 0 h 39"/>
                    <a:gd name="T16" fmla="*/ 14 w 30"/>
                    <a:gd name="T17" fmla="*/ 0 h 39"/>
                    <a:gd name="T18" fmla="*/ 23 w 30"/>
                    <a:gd name="T19" fmla="*/ 0 h 39"/>
                    <a:gd name="T20" fmla="*/ 29 w 30"/>
                    <a:gd name="T21" fmla="*/ 2 h 39"/>
                    <a:gd name="T22" fmla="*/ 23 w 30"/>
                    <a:gd name="T23" fmla="*/ 0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0" h="39">
                      <a:moveTo>
                        <a:pt x="23" y="0"/>
                      </a:moveTo>
                      <a:lnTo>
                        <a:pt x="29" y="2"/>
                      </a:lnTo>
                      <a:lnTo>
                        <a:pt x="29" y="38"/>
                      </a:lnTo>
                      <a:lnTo>
                        <a:pt x="0" y="38"/>
                      </a:lnTo>
                      <a:lnTo>
                        <a:pt x="0" y="2"/>
                      </a:lnTo>
                      <a:lnTo>
                        <a:pt x="8" y="3"/>
                      </a:lnTo>
                      <a:lnTo>
                        <a:pt x="0" y="2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23" y="0"/>
                      </a:lnTo>
                      <a:lnTo>
                        <a:pt x="29" y="2"/>
                      </a:lnTo>
                      <a:lnTo>
                        <a:pt x="2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23" name="Freeform 555">
                  <a:extLst>
                    <a:ext uri="{FF2B5EF4-FFF2-40B4-BE49-F238E27FC236}">
                      <a16:creationId xmlns:a16="http://schemas.microsoft.com/office/drawing/2014/main" id="{742694EA-A9BD-A986-0F85-50C459115C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3" y="2310"/>
                  <a:ext cx="31" cy="35"/>
                </a:xfrm>
                <a:custGeom>
                  <a:avLst/>
                  <a:gdLst>
                    <a:gd name="T0" fmla="*/ 3 w 31"/>
                    <a:gd name="T1" fmla="*/ 2 h 35"/>
                    <a:gd name="T2" fmla="*/ 3 w 31"/>
                    <a:gd name="T3" fmla="*/ 2 h 35"/>
                    <a:gd name="T4" fmla="*/ 4 w 31"/>
                    <a:gd name="T5" fmla="*/ 5 h 35"/>
                    <a:gd name="T6" fmla="*/ 4 w 31"/>
                    <a:gd name="T7" fmla="*/ 8 h 35"/>
                    <a:gd name="T8" fmla="*/ 5 w 31"/>
                    <a:gd name="T9" fmla="*/ 10 h 35"/>
                    <a:gd name="T10" fmla="*/ 7 w 31"/>
                    <a:gd name="T11" fmla="*/ 14 h 35"/>
                    <a:gd name="T12" fmla="*/ 7 w 31"/>
                    <a:gd name="T13" fmla="*/ 15 h 35"/>
                    <a:gd name="T14" fmla="*/ 10 w 31"/>
                    <a:gd name="T15" fmla="*/ 17 h 35"/>
                    <a:gd name="T16" fmla="*/ 11 w 31"/>
                    <a:gd name="T17" fmla="*/ 19 h 35"/>
                    <a:gd name="T18" fmla="*/ 12 w 31"/>
                    <a:gd name="T19" fmla="*/ 20 h 35"/>
                    <a:gd name="T20" fmla="*/ 14 w 31"/>
                    <a:gd name="T21" fmla="*/ 20 h 35"/>
                    <a:gd name="T22" fmla="*/ 17 w 31"/>
                    <a:gd name="T23" fmla="*/ 22 h 35"/>
                    <a:gd name="T24" fmla="*/ 18 w 31"/>
                    <a:gd name="T25" fmla="*/ 24 h 35"/>
                    <a:gd name="T26" fmla="*/ 21 w 31"/>
                    <a:gd name="T27" fmla="*/ 24 h 35"/>
                    <a:gd name="T28" fmla="*/ 22 w 31"/>
                    <a:gd name="T29" fmla="*/ 25 h 35"/>
                    <a:gd name="T30" fmla="*/ 26 w 31"/>
                    <a:gd name="T31" fmla="*/ 27 h 35"/>
                    <a:gd name="T32" fmla="*/ 26 w 31"/>
                    <a:gd name="T33" fmla="*/ 29 h 35"/>
                    <a:gd name="T34" fmla="*/ 30 w 31"/>
                    <a:gd name="T35" fmla="*/ 31 h 35"/>
                    <a:gd name="T36" fmla="*/ 26 w 31"/>
                    <a:gd name="T37" fmla="*/ 34 h 35"/>
                    <a:gd name="T38" fmla="*/ 26 w 31"/>
                    <a:gd name="T39" fmla="*/ 32 h 35"/>
                    <a:gd name="T40" fmla="*/ 22 w 31"/>
                    <a:gd name="T41" fmla="*/ 31 h 35"/>
                    <a:gd name="T42" fmla="*/ 21 w 31"/>
                    <a:gd name="T43" fmla="*/ 31 h 35"/>
                    <a:gd name="T44" fmla="*/ 19 w 31"/>
                    <a:gd name="T45" fmla="*/ 29 h 35"/>
                    <a:gd name="T46" fmla="*/ 18 w 31"/>
                    <a:gd name="T47" fmla="*/ 27 h 35"/>
                    <a:gd name="T48" fmla="*/ 15 w 31"/>
                    <a:gd name="T49" fmla="*/ 27 h 35"/>
                    <a:gd name="T50" fmla="*/ 14 w 31"/>
                    <a:gd name="T51" fmla="*/ 25 h 35"/>
                    <a:gd name="T52" fmla="*/ 11 w 31"/>
                    <a:gd name="T53" fmla="*/ 24 h 35"/>
                    <a:gd name="T54" fmla="*/ 10 w 31"/>
                    <a:gd name="T55" fmla="*/ 22 h 35"/>
                    <a:gd name="T56" fmla="*/ 7 w 31"/>
                    <a:gd name="T57" fmla="*/ 20 h 35"/>
                    <a:gd name="T58" fmla="*/ 5 w 31"/>
                    <a:gd name="T59" fmla="*/ 19 h 35"/>
                    <a:gd name="T60" fmla="*/ 4 w 31"/>
                    <a:gd name="T61" fmla="*/ 15 h 35"/>
                    <a:gd name="T62" fmla="*/ 3 w 31"/>
                    <a:gd name="T63" fmla="*/ 14 h 35"/>
                    <a:gd name="T64" fmla="*/ 1 w 31"/>
                    <a:gd name="T65" fmla="*/ 10 h 35"/>
                    <a:gd name="T66" fmla="*/ 0 w 31"/>
                    <a:gd name="T67" fmla="*/ 7 h 35"/>
                    <a:gd name="T68" fmla="*/ 0 w 31"/>
                    <a:gd name="T69" fmla="*/ 3 h 35"/>
                    <a:gd name="T70" fmla="*/ 0 w 31"/>
                    <a:gd name="T71" fmla="*/ 2 h 35"/>
                    <a:gd name="T72" fmla="*/ 0 w 31"/>
                    <a:gd name="T73" fmla="*/ 3 h 35"/>
                    <a:gd name="T74" fmla="*/ 0 w 31"/>
                    <a:gd name="T75" fmla="*/ 0 h 35"/>
                    <a:gd name="T76" fmla="*/ 1 w 31"/>
                    <a:gd name="T77" fmla="*/ 0 h 35"/>
                    <a:gd name="T78" fmla="*/ 1 w 31"/>
                    <a:gd name="T79" fmla="*/ 0 h 35"/>
                    <a:gd name="T80" fmla="*/ 3 w 31"/>
                    <a:gd name="T81" fmla="*/ 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1" h="35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4" y="5"/>
                      </a:lnTo>
                      <a:lnTo>
                        <a:pt x="4" y="8"/>
                      </a:lnTo>
                      <a:lnTo>
                        <a:pt x="5" y="10"/>
                      </a:lnTo>
                      <a:lnTo>
                        <a:pt x="7" y="14"/>
                      </a:lnTo>
                      <a:lnTo>
                        <a:pt x="7" y="15"/>
                      </a:lnTo>
                      <a:lnTo>
                        <a:pt x="10" y="17"/>
                      </a:lnTo>
                      <a:lnTo>
                        <a:pt x="11" y="19"/>
                      </a:lnTo>
                      <a:lnTo>
                        <a:pt x="12" y="20"/>
                      </a:lnTo>
                      <a:lnTo>
                        <a:pt x="14" y="20"/>
                      </a:lnTo>
                      <a:lnTo>
                        <a:pt x="17" y="22"/>
                      </a:lnTo>
                      <a:lnTo>
                        <a:pt x="18" y="24"/>
                      </a:lnTo>
                      <a:lnTo>
                        <a:pt x="21" y="24"/>
                      </a:lnTo>
                      <a:lnTo>
                        <a:pt x="22" y="25"/>
                      </a:lnTo>
                      <a:lnTo>
                        <a:pt x="26" y="27"/>
                      </a:lnTo>
                      <a:lnTo>
                        <a:pt x="26" y="29"/>
                      </a:lnTo>
                      <a:lnTo>
                        <a:pt x="30" y="31"/>
                      </a:lnTo>
                      <a:lnTo>
                        <a:pt x="26" y="34"/>
                      </a:lnTo>
                      <a:lnTo>
                        <a:pt x="26" y="32"/>
                      </a:lnTo>
                      <a:lnTo>
                        <a:pt x="22" y="31"/>
                      </a:lnTo>
                      <a:lnTo>
                        <a:pt x="21" y="31"/>
                      </a:lnTo>
                      <a:lnTo>
                        <a:pt x="19" y="29"/>
                      </a:lnTo>
                      <a:lnTo>
                        <a:pt x="18" y="27"/>
                      </a:lnTo>
                      <a:lnTo>
                        <a:pt x="15" y="27"/>
                      </a:lnTo>
                      <a:lnTo>
                        <a:pt x="14" y="25"/>
                      </a:lnTo>
                      <a:lnTo>
                        <a:pt x="11" y="24"/>
                      </a:lnTo>
                      <a:lnTo>
                        <a:pt x="10" y="22"/>
                      </a:lnTo>
                      <a:lnTo>
                        <a:pt x="7" y="20"/>
                      </a:lnTo>
                      <a:lnTo>
                        <a:pt x="5" y="19"/>
                      </a:lnTo>
                      <a:lnTo>
                        <a:pt x="4" y="15"/>
                      </a:lnTo>
                      <a:lnTo>
                        <a:pt x="3" y="14"/>
                      </a:lnTo>
                      <a:lnTo>
                        <a:pt x="1" y="10"/>
                      </a:lnTo>
                      <a:lnTo>
                        <a:pt x="0" y="7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3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24" name="Freeform 556">
                  <a:extLst>
                    <a:ext uri="{FF2B5EF4-FFF2-40B4-BE49-F238E27FC236}">
                      <a16:creationId xmlns:a16="http://schemas.microsoft.com/office/drawing/2014/main" id="{58D9DDBB-6C04-F7D8-BAA6-BD90D685CB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2" y="1896"/>
                  <a:ext cx="38" cy="415"/>
                </a:xfrm>
                <a:custGeom>
                  <a:avLst/>
                  <a:gdLst>
                    <a:gd name="T0" fmla="*/ 4 w 38"/>
                    <a:gd name="T1" fmla="*/ 2 h 415"/>
                    <a:gd name="T2" fmla="*/ 4 w 38"/>
                    <a:gd name="T3" fmla="*/ 2 h 415"/>
                    <a:gd name="T4" fmla="*/ 37 w 38"/>
                    <a:gd name="T5" fmla="*/ 414 h 415"/>
                    <a:gd name="T6" fmla="*/ 34 w 38"/>
                    <a:gd name="T7" fmla="*/ 414 h 415"/>
                    <a:gd name="T8" fmla="*/ 0 w 38"/>
                    <a:gd name="T9" fmla="*/ 2 h 415"/>
                    <a:gd name="T10" fmla="*/ 0 w 38"/>
                    <a:gd name="T11" fmla="*/ 2 h 415"/>
                    <a:gd name="T12" fmla="*/ 0 w 38"/>
                    <a:gd name="T13" fmla="*/ 2 h 415"/>
                    <a:gd name="T14" fmla="*/ 1 w 38"/>
                    <a:gd name="T15" fmla="*/ 0 h 415"/>
                    <a:gd name="T16" fmla="*/ 1 w 38"/>
                    <a:gd name="T17" fmla="*/ 0 h 415"/>
                    <a:gd name="T18" fmla="*/ 3 w 38"/>
                    <a:gd name="T19" fmla="*/ 0 h 415"/>
                    <a:gd name="T20" fmla="*/ 4 w 38"/>
                    <a:gd name="T21" fmla="*/ 2 h 4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8" h="415">
                      <a:moveTo>
                        <a:pt x="4" y="2"/>
                      </a:moveTo>
                      <a:lnTo>
                        <a:pt x="4" y="2"/>
                      </a:lnTo>
                      <a:lnTo>
                        <a:pt x="37" y="414"/>
                      </a:lnTo>
                      <a:lnTo>
                        <a:pt x="34" y="414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4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25" name="Freeform 557">
                  <a:extLst>
                    <a:ext uri="{FF2B5EF4-FFF2-40B4-BE49-F238E27FC236}">
                      <a16:creationId xmlns:a16="http://schemas.microsoft.com/office/drawing/2014/main" id="{8279158E-0A38-1690-0BC8-CDF9E6F27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2" y="1868"/>
                  <a:ext cx="30" cy="35"/>
                </a:xfrm>
                <a:custGeom>
                  <a:avLst/>
                  <a:gdLst>
                    <a:gd name="T0" fmla="*/ 27 w 30"/>
                    <a:gd name="T1" fmla="*/ 3 h 35"/>
                    <a:gd name="T2" fmla="*/ 27 w 30"/>
                    <a:gd name="T3" fmla="*/ 3 h 35"/>
                    <a:gd name="T4" fmla="*/ 25 w 30"/>
                    <a:gd name="T5" fmla="*/ 5 h 35"/>
                    <a:gd name="T6" fmla="*/ 23 w 30"/>
                    <a:gd name="T7" fmla="*/ 7 h 35"/>
                    <a:gd name="T8" fmla="*/ 20 w 30"/>
                    <a:gd name="T9" fmla="*/ 8 h 35"/>
                    <a:gd name="T10" fmla="*/ 18 w 30"/>
                    <a:gd name="T11" fmla="*/ 10 h 35"/>
                    <a:gd name="T12" fmla="*/ 17 w 30"/>
                    <a:gd name="T13" fmla="*/ 12 h 35"/>
                    <a:gd name="T14" fmla="*/ 16 w 30"/>
                    <a:gd name="T15" fmla="*/ 14 h 35"/>
                    <a:gd name="T16" fmla="*/ 12 w 30"/>
                    <a:gd name="T17" fmla="*/ 15 h 35"/>
                    <a:gd name="T18" fmla="*/ 11 w 30"/>
                    <a:gd name="T19" fmla="*/ 17 h 35"/>
                    <a:gd name="T20" fmla="*/ 11 w 30"/>
                    <a:gd name="T21" fmla="*/ 20 h 35"/>
                    <a:gd name="T22" fmla="*/ 10 w 30"/>
                    <a:gd name="T23" fmla="*/ 22 h 35"/>
                    <a:gd name="T24" fmla="*/ 8 w 30"/>
                    <a:gd name="T25" fmla="*/ 24 h 35"/>
                    <a:gd name="T26" fmla="*/ 8 w 30"/>
                    <a:gd name="T27" fmla="*/ 25 h 35"/>
                    <a:gd name="T28" fmla="*/ 8 w 30"/>
                    <a:gd name="T29" fmla="*/ 27 h 35"/>
                    <a:gd name="T30" fmla="*/ 8 w 30"/>
                    <a:gd name="T31" fmla="*/ 29 h 35"/>
                    <a:gd name="T32" fmla="*/ 8 w 30"/>
                    <a:gd name="T33" fmla="*/ 32 h 35"/>
                    <a:gd name="T34" fmla="*/ 8 w 30"/>
                    <a:gd name="T35" fmla="*/ 34 h 35"/>
                    <a:gd name="T36" fmla="*/ 0 w 30"/>
                    <a:gd name="T37" fmla="*/ 34 h 35"/>
                    <a:gd name="T38" fmla="*/ 0 w 30"/>
                    <a:gd name="T39" fmla="*/ 32 h 35"/>
                    <a:gd name="T40" fmla="*/ 0 w 30"/>
                    <a:gd name="T41" fmla="*/ 29 h 35"/>
                    <a:gd name="T42" fmla="*/ 0 w 30"/>
                    <a:gd name="T43" fmla="*/ 27 h 35"/>
                    <a:gd name="T44" fmla="*/ 1 w 30"/>
                    <a:gd name="T45" fmla="*/ 25 h 35"/>
                    <a:gd name="T46" fmla="*/ 1 w 30"/>
                    <a:gd name="T47" fmla="*/ 24 h 35"/>
                    <a:gd name="T48" fmla="*/ 3 w 30"/>
                    <a:gd name="T49" fmla="*/ 20 h 35"/>
                    <a:gd name="T50" fmla="*/ 4 w 30"/>
                    <a:gd name="T51" fmla="*/ 19 h 35"/>
                    <a:gd name="T52" fmla="*/ 4 w 30"/>
                    <a:gd name="T53" fmla="*/ 17 h 35"/>
                    <a:gd name="T54" fmla="*/ 5 w 30"/>
                    <a:gd name="T55" fmla="*/ 14 h 35"/>
                    <a:gd name="T56" fmla="*/ 8 w 30"/>
                    <a:gd name="T57" fmla="*/ 12 h 35"/>
                    <a:gd name="T58" fmla="*/ 10 w 30"/>
                    <a:gd name="T59" fmla="*/ 10 h 35"/>
                    <a:gd name="T60" fmla="*/ 11 w 30"/>
                    <a:gd name="T61" fmla="*/ 8 h 35"/>
                    <a:gd name="T62" fmla="*/ 14 w 30"/>
                    <a:gd name="T63" fmla="*/ 7 h 35"/>
                    <a:gd name="T64" fmla="*/ 16 w 30"/>
                    <a:gd name="T65" fmla="*/ 5 h 35"/>
                    <a:gd name="T66" fmla="*/ 18 w 30"/>
                    <a:gd name="T67" fmla="*/ 3 h 35"/>
                    <a:gd name="T68" fmla="*/ 21 w 30"/>
                    <a:gd name="T69" fmla="*/ 2 h 35"/>
                    <a:gd name="T70" fmla="*/ 21 w 30"/>
                    <a:gd name="T71" fmla="*/ 2 h 35"/>
                    <a:gd name="T72" fmla="*/ 21 w 30"/>
                    <a:gd name="T73" fmla="*/ 2 h 35"/>
                    <a:gd name="T74" fmla="*/ 24 w 30"/>
                    <a:gd name="T75" fmla="*/ 0 h 35"/>
                    <a:gd name="T76" fmla="*/ 25 w 30"/>
                    <a:gd name="T77" fmla="*/ 0 h 35"/>
                    <a:gd name="T78" fmla="*/ 29 w 30"/>
                    <a:gd name="T79" fmla="*/ 2 h 35"/>
                    <a:gd name="T80" fmla="*/ 27 w 30"/>
                    <a:gd name="T81" fmla="*/ 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0" h="35">
                      <a:moveTo>
                        <a:pt x="27" y="3"/>
                      </a:moveTo>
                      <a:lnTo>
                        <a:pt x="27" y="3"/>
                      </a:lnTo>
                      <a:lnTo>
                        <a:pt x="25" y="5"/>
                      </a:lnTo>
                      <a:lnTo>
                        <a:pt x="23" y="7"/>
                      </a:lnTo>
                      <a:lnTo>
                        <a:pt x="20" y="8"/>
                      </a:lnTo>
                      <a:lnTo>
                        <a:pt x="18" y="10"/>
                      </a:lnTo>
                      <a:lnTo>
                        <a:pt x="17" y="12"/>
                      </a:lnTo>
                      <a:lnTo>
                        <a:pt x="16" y="14"/>
                      </a:lnTo>
                      <a:lnTo>
                        <a:pt x="12" y="15"/>
                      </a:lnTo>
                      <a:lnTo>
                        <a:pt x="11" y="17"/>
                      </a:lnTo>
                      <a:lnTo>
                        <a:pt x="11" y="20"/>
                      </a:lnTo>
                      <a:lnTo>
                        <a:pt x="10" y="22"/>
                      </a:lnTo>
                      <a:lnTo>
                        <a:pt x="8" y="24"/>
                      </a:lnTo>
                      <a:lnTo>
                        <a:pt x="8" y="25"/>
                      </a:lnTo>
                      <a:lnTo>
                        <a:pt x="8" y="27"/>
                      </a:lnTo>
                      <a:lnTo>
                        <a:pt x="8" y="29"/>
                      </a:lnTo>
                      <a:lnTo>
                        <a:pt x="8" y="32"/>
                      </a:lnTo>
                      <a:lnTo>
                        <a:pt x="8" y="34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1" y="25"/>
                      </a:lnTo>
                      <a:lnTo>
                        <a:pt x="1" y="24"/>
                      </a:lnTo>
                      <a:lnTo>
                        <a:pt x="3" y="20"/>
                      </a:lnTo>
                      <a:lnTo>
                        <a:pt x="4" y="19"/>
                      </a:lnTo>
                      <a:lnTo>
                        <a:pt x="4" y="17"/>
                      </a:lnTo>
                      <a:lnTo>
                        <a:pt x="5" y="14"/>
                      </a:lnTo>
                      <a:lnTo>
                        <a:pt x="8" y="12"/>
                      </a:lnTo>
                      <a:lnTo>
                        <a:pt x="10" y="10"/>
                      </a:lnTo>
                      <a:lnTo>
                        <a:pt x="11" y="8"/>
                      </a:lnTo>
                      <a:lnTo>
                        <a:pt x="14" y="7"/>
                      </a:lnTo>
                      <a:lnTo>
                        <a:pt x="16" y="5"/>
                      </a:lnTo>
                      <a:lnTo>
                        <a:pt x="18" y="3"/>
                      </a:lnTo>
                      <a:lnTo>
                        <a:pt x="21" y="2"/>
                      </a:lnTo>
                      <a:lnTo>
                        <a:pt x="21" y="2"/>
                      </a:lnTo>
                      <a:lnTo>
                        <a:pt x="21" y="2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9" y="2"/>
                      </a:lnTo>
                      <a:lnTo>
                        <a:pt x="27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26" name="Freeform 558">
                  <a:extLst>
                    <a:ext uri="{FF2B5EF4-FFF2-40B4-BE49-F238E27FC236}">
                      <a16:creationId xmlns:a16="http://schemas.microsoft.com/office/drawing/2014/main" id="{E7DDAA95-E0FA-5337-5DF7-B8CB881A5A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1" y="1811"/>
                  <a:ext cx="46" cy="58"/>
                </a:xfrm>
                <a:custGeom>
                  <a:avLst/>
                  <a:gdLst>
                    <a:gd name="T0" fmla="*/ 45 w 46"/>
                    <a:gd name="T1" fmla="*/ 4 h 58"/>
                    <a:gd name="T2" fmla="*/ 45 w 46"/>
                    <a:gd name="T3" fmla="*/ 4 h 58"/>
                    <a:gd name="T4" fmla="*/ 0 w 46"/>
                    <a:gd name="T5" fmla="*/ 57 h 58"/>
                    <a:gd name="T6" fmla="*/ 0 w 46"/>
                    <a:gd name="T7" fmla="*/ 54 h 58"/>
                    <a:gd name="T8" fmla="*/ 41 w 46"/>
                    <a:gd name="T9" fmla="*/ 2 h 58"/>
                    <a:gd name="T10" fmla="*/ 41 w 46"/>
                    <a:gd name="T11" fmla="*/ 2 h 58"/>
                    <a:gd name="T12" fmla="*/ 41 w 46"/>
                    <a:gd name="T13" fmla="*/ 2 h 58"/>
                    <a:gd name="T14" fmla="*/ 41 w 46"/>
                    <a:gd name="T15" fmla="*/ 0 h 58"/>
                    <a:gd name="T16" fmla="*/ 43 w 46"/>
                    <a:gd name="T17" fmla="*/ 0 h 58"/>
                    <a:gd name="T18" fmla="*/ 45 w 46"/>
                    <a:gd name="T19" fmla="*/ 2 h 58"/>
                    <a:gd name="T20" fmla="*/ 45 w 46"/>
                    <a:gd name="T21" fmla="*/ 4 h 58"/>
                    <a:gd name="T22" fmla="*/ 45 w 46"/>
                    <a:gd name="T23" fmla="*/ 4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6" h="58">
                      <a:moveTo>
                        <a:pt x="45" y="4"/>
                      </a:moveTo>
                      <a:lnTo>
                        <a:pt x="45" y="4"/>
                      </a:lnTo>
                      <a:lnTo>
                        <a:pt x="0" y="57"/>
                      </a:lnTo>
                      <a:lnTo>
                        <a:pt x="0" y="54"/>
                      </a:lnTo>
                      <a:lnTo>
                        <a:pt x="41" y="2"/>
                      </a:lnTo>
                      <a:lnTo>
                        <a:pt x="41" y="2"/>
                      </a:lnTo>
                      <a:lnTo>
                        <a:pt x="41" y="2"/>
                      </a:lnTo>
                      <a:lnTo>
                        <a:pt x="41" y="0"/>
                      </a:lnTo>
                      <a:lnTo>
                        <a:pt x="43" y="0"/>
                      </a:lnTo>
                      <a:lnTo>
                        <a:pt x="45" y="2"/>
                      </a:lnTo>
                      <a:lnTo>
                        <a:pt x="45" y="4"/>
                      </a:lnTo>
                      <a:lnTo>
                        <a:pt x="45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27" name="Freeform 559">
                  <a:extLst>
                    <a:ext uri="{FF2B5EF4-FFF2-40B4-BE49-F238E27FC236}">
                      <a16:creationId xmlns:a16="http://schemas.microsoft.com/office/drawing/2014/main" id="{E6C437BA-FFA7-8CF8-5A47-B6826E5698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81" y="1777"/>
                  <a:ext cx="29" cy="38"/>
                </a:xfrm>
                <a:custGeom>
                  <a:avLst/>
                  <a:gdLst>
                    <a:gd name="T0" fmla="*/ 28 w 29"/>
                    <a:gd name="T1" fmla="*/ 2 h 38"/>
                    <a:gd name="T2" fmla="*/ 28 w 29"/>
                    <a:gd name="T3" fmla="*/ 2 h 38"/>
                    <a:gd name="T4" fmla="*/ 12 w 29"/>
                    <a:gd name="T5" fmla="*/ 37 h 38"/>
                    <a:gd name="T6" fmla="*/ 0 w 29"/>
                    <a:gd name="T7" fmla="*/ 37 h 38"/>
                    <a:gd name="T8" fmla="*/ 16 w 29"/>
                    <a:gd name="T9" fmla="*/ 2 h 38"/>
                    <a:gd name="T10" fmla="*/ 16 w 29"/>
                    <a:gd name="T11" fmla="*/ 2 h 38"/>
                    <a:gd name="T12" fmla="*/ 16 w 29"/>
                    <a:gd name="T13" fmla="*/ 2 h 38"/>
                    <a:gd name="T14" fmla="*/ 20 w 29"/>
                    <a:gd name="T15" fmla="*/ 0 h 38"/>
                    <a:gd name="T16" fmla="*/ 23 w 29"/>
                    <a:gd name="T17" fmla="*/ 0 h 38"/>
                    <a:gd name="T18" fmla="*/ 26 w 29"/>
                    <a:gd name="T19" fmla="*/ 0 h 38"/>
                    <a:gd name="T20" fmla="*/ 28 w 29"/>
                    <a:gd name="T21" fmla="*/ 2 h 38"/>
                    <a:gd name="T22" fmla="*/ 28 w 29"/>
                    <a:gd name="T23" fmla="*/ 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38">
                      <a:moveTo>
                        <a:pt x="28" y="2"/>
                      </a:moveTo>
                      <a:lnTo>
                        <a:pt x="28" y="2"/>
                      </a:lnTo>
                      <a:lnTo>
                        <a:pt x="12" y="37"/>
                      </a:lnTo>
                      <a:lnTo>
                        <a:pt x="0" y="37"/>
                      </a:lnTo>
                      <a:lnTo>
                        <a:pt x="16" y="2"/>
                      </a:lnTo>
                      <a:lnTo>
                        <a:pt x="16" y="2"/>
                      </a:lnTo>
                      <a:lnTo>
                        <a:pt x="16" y="2"/>
                      </a:lnTo>
                      <a:lnTo>
                        <a:pt x="20" y="0"/>
                      </a:lnTo>
                      <a:lnTo>
                        <a:pt x="23" y="0"/>
                      </a:lnTo>
                      <a:lnTo>
                        <a:pt x="26" y="0"/>
                      </a:lnTo>
                      <a:lnTo>
                        <a:pt x="28" y="2"/>
                      </a:lnTo>
                      <a:lnTo>
                        <a:pt x="28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28" name="Freeform 560">
                  <a:extLst>
                    <a:ext uri="{FF2B5EF4-FFF2-40B4-BE49-F238E27FC236}">
                      <a16:creationId xmlns:a16="http://schemas.microsoft.com/office/drawing/2014/main" id="{A78EC074-6F77-0258-E5EE-ABA2829CC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80" y="1726"/>
                  <a:ext cx="31" cy="52"/>
                </a:xfrm>
                <a:custGeom>
                  <a:avLst/>
                  <a:gdLst>
                    <a:gd name="T0" fmla="*/ 30 w 31"/>
                    <a:gd name="T1" fmla="*/ 2 h 52"/>
                    <a:gd name="T2" fmla="*/ 30 w 31"/>
                    <a:gd name="T3" fmla="*/ 2 h 52"/>
                    <a:gd name="T4" fmla="*/ 30 w 31"/>
                    <a:gd name="T5" fmla="*/ 51 h 52"/>
                    <a:gd name="T6" fmla="*/ 0 w 31"/>
                    <a:gd name="T7" fmla="*/ 51 h 52"/>
                    <a:gd name="T8" fmla="*/ 0 w 31"/>
                    <a:gd name="T9" fmla="*/ 2 h 52"/>
                    <a:gd name="T10" fmla="*/ 0 w 31"/>
                    <a:gd name="T11" fmla="*/ 2 h 52"/>
                    <a:gd name="T12" fmla="*/ 0 w 31"/>
                    <a:gd name="T13" fmla="*/ 2 h 52"/>
                    <a:gd name="T14" fmla="*/ 0 w 31"/>
                    <a:gd name="T15" fmla="*/ 0 h 52"/>
                    <a:gd name="T16" fmla="*/ 12 w 31"/>
                    <a:gd name="T17" fmla="*/ 0 h 52"/>
                    <a:gd name="T18" fmla="*/ 23 w 31"/>
                    <a:gd name="T19" fmla="*/ 0 h 52"/>
                    <a:gd name="T20" fmla="*/ 30 w 31"/>
                    <a:gd name="T21" fmla="*/ 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1" h="52">
                      <a:moveTo>
                        <a:pt x="30" y="2"/>
                      </a:moveTo>
                      <a:lnTo>
                        <a:pt x="30" y="2"/>
                      </a:lnTo>
                      <a:lnTo>
                        <a:pt x="30" y="51"/>
                      </a:lnTo>
                      <a:lnTo>
                        <a:pt x="0" y="51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2" y="0"/>
                      </a:lnTo>
                      <a:lnTo>
                        <a:pt x="23" y="0"/>
                      </a:lnTo>
                      <a:lnTo>
                        <a:pt x="30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29" name="Freeform 561">
                  <a:extLst>
                    <a:ext uri="{FF2B5EF4-FFF2-40B4-BE49-F238E27FC236}">
                      <a16:creationId xmlns:a16="http://schemas.microsoft.com/office/drawing/2014/main" id="{2D3F7836-DB08-1D84-1C59-86BC04B67E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87" y="1706"/>
                  <a:ext cx="31" cy="35"/>
                </a:xfrm>
                <a:custGeom>
                  <a:avLst/>
                  <a:gdLst>
                    <a:gd name="T0" fmla="*/ 26 w 31"/>
                    <a:gd name="T1" fmla="*/ 5 h 35"/>
                    <a:gd name="T2" fmla="*/ 26 w 31"/>
                    <a:gd name="T3" fmla="*/ 5 h 35"/>
                    <a:gd name="T4" fmla="*/ 21 w 31"/>
                    <a:gd name="T5" fmla="*/ 8 h 35"/>
                    <a:gd name="T6" fmla="*/ 17 w 31"/>
                    <a:gd name="T7" fmla="*/ 10 h 35"/>
                    <a:gd name="T8" fmla="*/ 14 w 31"/>
                    <a:gd name="T9" fmla="*/ 14 h 35"/>
                    <a:gd name="T10" fmla="*/ 11 w 31"/>
                    <a:gd name="T11" fmla="*/ 19 h 35"/>
                    <a:gd name="T12" fmla="*/ 8 w 31"/>
                    <a:gd name="T13" fmla="*/ 22 h 35"/>
                    <a:gd name="T14" fmla="*/ 7 w 31"/>
                    <a:gd name="T15" fmla="*/ 25 h 35"/>
                    <a:gd name="T16" fmla="*/ 5 w 31"/>
                    <a:gd name="T17" fmla="*/ 29 h 35"/>
                    <a:gd name="T18" fmla="*/ 5 w 31"/>
                    <a:gd name="T19" fmla="*/ 34 h 35"/>
                    <a:gd name="T20" fmla="*/ 0 w 31"/>
                    <a:gd name="T21" fmla="*/ 34 h 35"/>
                    <a:gd name="T22" fmla="*/ 0 w 31"/>
                    <a:gd name="T23" fmla="*/ 29 h 35"/>
                    <a:gd name="T24" fmla="*/ 0 w 31"/>
                    <a:gd name="T25" fmla="*/ 24 h 35"/>
                    <a:gd name="T26" fmla="*/ 2 w 31"/>
                    <a:gd name="T27" fmla="*/ 19 h 35"/>
                    <a:gd name="T28" fmla="*/ 7 w 31"/>
                    <a:gd name="T29" fmla="*/ 15 h 35"/>
                    <a:gd name="T30" fmla="*/ 9 w 31"/>
                    <a:gd name="T31" fmla="*/ 12 h 35"/>
                    <a:gd name="T32" fmla="*/ 14 w 31"/>
                    <a:gd name="T33" fmla="*/ 8 h 35"/>
                    <a:gd name="T34" fmla="*/ 19 w 31"/>
                    <a:gd name="T35" fmla="*/ 3 h 35"/>
                    <a:gd name="T36" fmla="*/ 23 w 31"/>
                    <a:gd name="T37" fmla="*/ 2 h 35"/>
                    <a:gd name="T38" fmla="*/ 23 w 31"/>
                    <a:gd name="T39" fmla="*/ 0 h 35"/>
                    <a:gd name="T40" fmla="*/ 23 w 31"/>
                    <a:gd name="T41" fmla="*/ 2 h 35"/>
                    <a:gd name="T42" fmla="*/ 26 w 31"/>
                    <a:gd name="T43" fmla="*/ 0 h 35"/>
                    <a:gd name="T44" fmla="*/ 28 w 31"/>
                    <a:gd name="T45" fmla="*/ 2 h 35"/>
                    <a:gd name="T46" fmla="*/ 30 w 31"/>
                    <a:gd name="T47" fmla="*/ 3 h 35"/>
                    <a:gd name="T48" fmla="*/ 26 w 31"/>
                    <a:gd name="T49" fmla="*/ 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1" h="35">
                      <a:moveTo>
                        <a:pt x="26" y="5"/>
                      </a:moveTo>
                      <a:lnTo>
                        <a:pt x="26" y="5"/>
                      </a:lnTo>
                      <a:lnTo>
                        <a:pt x="21" y="8"/>
                      </a:lnTo>
                      <a:lnTo>
                        <a:pt x="17" y="10"/>
                      </a:lnTo>
                      <a:lnTo>
                        <a:pt x="14" y="14"/>
                      </a:lnTo>
                      <a:lnTo>
                        <a:pt x="11" y="19"/>
                      </a:lnTo>
                      <a:lnTo>
                        <a:pt x="8" y="22"/>
                      </a:lnTo>
                      <a:lnTo>
                        <a:pt x="7" y="25"/>
                      </a:lnTo>
                      <a:lnTo>
                        <a:pt x="5" y="29"/>
                      </a:lnTo>
                      <a:lnTo>
                        <a:pt x="5" y="34"/>
                      </a:lnTo>
                      <a:lnTo>
                        <a:pt x="0" y="34"/>
                      </a:lnTo>
                      <a:lnTo>
                        <a:pt x="0" y="29"/>
                      </a:lnTo>
                      <a:lnTo>
                        <a:pt x="0" y="24"/>
                      </a:lnTo>
                      <a:lnTo>
                        <a:pt x="2" y="19"/>
                      </a:lnTo>
                      <a:lnTo>
                        <a:pt x="7" y="15"/>
                      </a:lnTo>
                      <a:lnTo>
                        <a:pt x="9" y="12"/>
                      </a:lnTo>
                      <a:lnTo>
                        <a:pt x="14" y="8"/>
                      </a:lnTo>
                      <a:lnTo>
                        <a:pt x="19" y="3"/>
                      </a:lnTo>
                      <a:lnTo>
                        <a:pt x="23" y="2"/>
                      </a:lnTo>
                      <a:lnTo>
                        <a:pt x="23" y="0"/>
                      </a:lnTo>
                      <a:lnTo>
                        <a:pt x="23" y="2"/>
                      </a:lnTo>
                      <a:lnTo>
                        <a:pt x="26" y="0"/>
                      </a:lnTo>
                      <a:lnTo>
                        <a:pt x="28" y="2"/>
                      </a:lnTo>
                      <a:lnTo>
                        <a:pt x="30" y="3"/>
                      </a:lnTo>
                      <a:lnTo>
                        <a:pt x="26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30" name="Freeform 562">
                  <a:extLst>
                    <a:ext uri="{FF2B5EF4-FFF2-40B4-BE49-F238E27FC236}">
                      <a16:creationId xmlns:a16="http://schemas.microsoft.com/office/drawing/2014/main" id="{A9D3FCCB-C2B6-4B69-4371-CC7C798078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8" y="1655"/>
                  <a:ext cx="80" cy="53"/>
                </a:xfrm>
                <a:custGeom>
                  <a:avLst/>
                  <a:gdLst>
                    <a:gd name="T0" fmla="*/ 79 w 80"/>
                    <a:gd name="T1" fmla="*/ 3 h 53"/>
                    <a:gd name="T2" fmla="*/ 79 w 80"/>
                    <a:gd name="T3" fmla="*/ 3 h 53"/>
                    <a:gd name="T4" fmla="*/ 3 w 80"/>
                    <a:gd name="T5" fmla="*/ 52 h 53"/>
                    <a:gd name="T6" fmla="*/ 0 w 80"/>
                    <a:gd name="T7" fmla="*/ 50 h 53"/>
                    <a:gd name="T8" fmla="*/ 77 w 80"/>
                    <a:gd name="T9" fmla="*/ 0 h 53"/>
                    <a:gd name="T10" fmla="*/ 77 w 80"/>
                    <a:gd name="T11" fmla="*/ 0 h 53"/>
                    <a:gd name="T12" fmla="*/ 77 w 80"/>
                    <a:gd name="T13" fmla="*/ 0 h 53"/>
                    <a:gd name="T14" fmla="*/ 79 w 80"/>
                    <a:gd name="T15" fmla="*/ 0 h 53"/>
                    <a:gd name="T16" fmla="*/ 79 w 80"/>
                    <a:gd name="T17" fmla="*/ 2 h 53"/>
                    <a:gd name="T18" fmla="*/ 79 w 80"/>
                    <a:gd name="T19" fmla="*/ 3 h 53"/>
                    <a:gd name="T20" fmla="*/ 79 w 80"/>
                    <a:gd name="T21" fmla="*/ 3 h 53"/>
                    <a:gd name="T22" fmla="*/ 79 w 80"/>
                    <a:gd name="T23" fmla="*/ 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0" h="53">
                      <a:moveTo>
                        <a:pt x="79" y="3"/>
                      </a:moveTo>
                      <a:lnTo>
                        <a:pt x="79" y="3"/>
                      </a:lnTo>
                      <a:lnTo>
                        <a:pt x="3" y="52"/>
                      </a:lnTo>
                      <a:lnTo>
                        <a:pt x="0" y="50"/>
                      </a:ln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77" y="0"/>
                      </a:lnTo>
                      <a:lnTo>
                        <a:pt x="79" y="0"/>
                      </a:lnTo>
                      <a:lnTo>
                        <a:pt x="79" y="2"/>
                      </a:lnTo>
                      <a:lnTo>
                        <a:pt x="79" y="3"/>
                      </a:lnTo>
                      <a:lnTo>
                        <a:pt x="79" y="3"/>
                      </a:lnTo>
                      <a:lnTo>
                        <a:pt x="79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31" name="Freeform 563">
                  <a:extLst>
                    <a:ext uri="{FF2B5EF4-FFF2-40B4-BE49-F238E27FC236}">
                      <a16:creationId xmlns:a16="http://schemas.microsoft.com/office/drawing/2014/main" id="{80DF474C-4ACD-AA30-EA4C-C655655C45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6" y="1607"/>
                  <a:ext cx="733" cy="52"/>
                </a:xfrm>
                <a:custGeom>
                  <a:avLst/>
                  <a:gdLst>
                    <a:gd name="T0" fmla="*/ 730 w 733"/>
                    <a:gd name="T1" fmla="*/ 4 h 52"/>
                    <a:gd name="T2" fmla="*/ 686 w 733"/>
                    <a:gd name="T3" fmla="*/ 4 h 52"/>
                    <a:gd name="T4" fmla="*/ 640 w 733"/>
                    <a:gd name="T5" fmla="*/ 4 h 52"/>
                    <a:gd name="T6" fmla="*/ 594 w 733"/>
                    <a:gd name="T7" fmla="*/ 4 h 52"/>
                    <a:gd name="T8" fmla="*/ 549 w 733"/>
                    <a:gd name="T9" fmla="*/ 6 h 52"/>
                    <a:gd name="T10" fmla="*/ 503 w 733"/>
                    <a:gd name="T11" fmla="*/ 7 h 52"/>
                    <a:gd name="T12" fmla="*/ 457 w 733"/>
                    <a:gd name="T13" fmla="*/ 7 h 52"/>
                    <a:gd name="T14" fmla="*/ 411 w 733"/>
                    <a:gd name="T15" fmla="*/ 11 h 52"/>
                    <a:gd name="T16" fmla="*/ 364 w 733"/>
                    <a:gd name="T17" fmla="*/ 12 h 52"/>
                    <a:gd name="T18" fmla="*/ 318 w 733"/>
                    <a:gd name="T19" fmla="*/ 16 h 52"/>
                    <a:gd name="T20" fmla="*/ 271 w 733"/>
                    <a:gd name="T21" fmla="*/ 19 h 52"/>
                    <a:gd name="T22" fmla="*/ 225 w 733"/>
                    <a:gd name="T23" fmla="*/ 23 h 52"/>
                    <a:gd name="T24" fmla="*/ 179 w 733"/>
                    <a:gd name="T25" fmla="*/ 28 h 52"/>
                    <a:gd name="T26" fmla="*/ 134 w 733"/>
                    <a:gd name="T27" fmla="*/ 33 h 52"/>
                    <a:gd name="T28" fmla="*/ 89 w 733"/>
                    <a:gd name="T29" fmla="*/ 38 h 52"/>
                    <a:gd name="T30" fmla="*/ 45 w 733"/>
                    <a:gd name="T31" fmla="*/ 45 h 52"/>
                    <a:gd name="T32" fmla="*/ 1 w 733"/>
                    <a:gd name="T33" fmla="*/ 51 h 52"/>
                    <a:gd name="T34" fmla="*/ 21 w 733"/>
                    <a:gd name="T35" fmla="*/ 45 h 52"/>
                    <a:gd name="T36" fmla="*/ 66 w 733"/>
                    <a:gd name="T37" fmla="*/ 38 h 52"/>
                    <a:gd name="T38" fmla="*/ 111 w 733"/>
                    <a:gd name="T39" fmla="*/ 31 h 52"/>
                    <a:gd name="T40" fmla="*/ 156 w 733"/>
                    <a:gd name="T41" fmla="*/ 26 h 52"/>
                    <a:gd name="T42" fmla="*/ 202 w 733"/>
                    <a:gd name="T43" fmla="*/ 21 h 52"/>
                    <a:gd name="T44" fmla="*/ 248 w 733"/>
                    <a:gd name="T45" fmla="*/ 17 h 52"/>
                    <a:gd name="T46" fmla="*/ 293 w 733"/>
                    <a:gd name="T47" fmla="*/ 14 h 52"/>
                    <a:gd name="T48" fmla="*/ 339 w 733"/>
                    <a:gd name="T49" fmla="*/ 11 h 52"/>
                    <a:gd name="T50" fmla="*/ 386 w 733"/>
                    <a:gd name="T51" fmla="*/ 7 h 52"/>
                    <a:gd name="T52" fmla="*/ 434 w 733"/>
                    <a:gd name="T53" fmla="*/ 6 h 52"/>
                    <a:gd name="T54" fmla="*/ 480 w 733"/>
                    <a:gd name="T55" fmla="*/ 4 h 52"/>
                    <a:gd name="T56" fmla="*/ 526 w 733"/>
                    <a:gd name="T57" fmla="*/ 2 h 52"/>
                    <a:gd name="T58" fmla="*/ 572 w 733"/>
                    <a:gd name="T59" fmla="*/ 0 h 52"/>
                    <a:gd name="T60" fmla="*/ 617 w 733"/>
                    <a:gd name="T61" fmla="*/ 0 h 52"/>
                    <a:gd name="T62" fmla="*/ 662 w 733"/>
                    <a:gd name="T63" fmla="*/ 0 h 52"/>
                    <a:gd name="T64" fmla="*/ 707 w 733"/>
                    <a:gd name="T65" fmla="*/ 0 h 52"/>
                    <a:gd name="T66" fmla="*/ 730 w 733"/>
                    <a:gd name="T67" fmla="*/ 0 h 52"/>
                    <a:gd name="T68" fmla="*/ 732 w 733"/>
                    <a:gd name="T69" fmla="*/ 0 h 52"/>
                    <a:gd name="T70" fmla="*/ 732 w 733"/>
                    <a:gd name="T71" fmla="*/ 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33" h="52">
                      <a:moveTo>
                        <a:pt x="730" y="4"/>
                      </a:moveTo>
                      <a:lnTo>
                        <a:pt x="730" y="4"/>
                      </a:lnTo>
                      <a:lnTo>
                        <a:pt x="707" y="4"/>
                      </a:lnTo>
                      <a:lnTo>
                        <a:pt x="686" y="4"/>
                      </a:lnTo>
                      <a:lnTo>
                        <a:pt x="662" y="4"/>
                      </a:lnTo>
                      <a:lnTo>
                        <a:pt x="640" y="4"/>
                      </a:lnTo>
                      <a:lnTo>
                        <a:pt x="617" y="4"/>
                      </a:lnTo>
                      <a:lnTo>
                        <a:pt x="594" y="4"/>
                      </a:lnTo>
                      <a:lnTo>
                        <a:pt x="572" y="6"/>
                      </a:lnTo>
                      <a:lnTo>
                        <a:pt x="549" y="6"/>
                      </a:lnTo>
                      <a:lnTo>
                        <a:pt x="526" y="6"/>
                      </a:lnTo>
                      <a:lnTo>
                        <a:pt x="503" y="7"/>
                      </a:lnTo>
                      <a:lnTo>
                        <a:pt x="480" y="7"/>
                      </a:lnTo>
                      <a:lnTo>
                        <a:pt x="457" y="7"/>
                      </a:lnTo>
                      <a:lnTo>
                        <a:pt x="434" y="9"/>
                      </a:lnTo>
                      <a:lnTo>
                        <a:pt x="411" y="11"/>
                      </a:lnTo>
                      <a:lnTo>
                        <a:pt x="387" y="11"/>
                      </a:lnTo>
                      <a:lnTo>
                        <a:pt x="364" y="12"/>
                      </a:lnTo>
                      <a:lnTo>
                        <a:pt x="341" y="14"/>
                      </a:lnTo>
                      <a:lnTo>
                        <a:pt x="318" y="16"/>
                      </a:lnTo>
                      <a:lnTo>
                        <a:pt x="295" y="17"/>
                      </a:lnTo>
                      <a:lnTo>
                        <a:pt x="271" y="19"/>
                      </a:lnTo>
                      <a:lnTo>
                        <a:pt x="248" y="21"/>
                      </a:lnTo>
                      <a:lnTo>
                        <a:pt x="225" y="23"/>
                      </a:lnTo>
                      <a:lnTo>
                        <a:pt x="202" y="26"/>
                      </a:lnTo>
                      <a:lnTo>
                        <a:pt x="179" y="28"/>
                      </a:lnTo>
                      <a:lnTo>
                        <a:pt x="157" y="29"/>
                      </a:lnTo>
                      <a:lnTo>
                        <a:pt x="134" y="33"/>
                      </a:lnTo>
                      <a:lnTo>
                        <a:pt x="111" y="34"/>
                      </a:lnTo>
                      <a:lnTo>
                        <a:pt x="89" y="38"/>
                      </a:lnTo>
                      <a:lnTo>
                        <a:pt x="66" y="41"/>
                      </a:lnTo>
                      <a:lnTo>
                        <a:pt x="45" y="45"/>
                      </a:lnTo>
                      <a:lnTo>
                        <a:pt x="22" y="48"/>
                      </a:lnTo>
                      <a:lnTo>
                        <a:pt x="1" y="51"/>
                      </a:lnTo>
                      <a:lnTo>
                        <a:pt x="0" y="48"/>
                      </a:lnTo>
                      <a:lnTo>
                        <a:pt x="21" y="45"/>
                      </a:lnTo>
                      <a:lnTo>
                        <a:pt x="43" y="41"/>
                      </a:lnTo>
                      <a:lnTo>
                        <a:pt x="66" y="38"/>
                      </a:lnTo>
                      <a:lnTo>
                        <a:pt x="89" y="34"/>
                      </a:lnTo>
                      <a:lnTo>
                        <a:pt x="111" y="31"/>
                      </a:lnTo>
                      <a:lnTo>
                        <a:pt x="134" y="28"/>
                      </a:lnTo>
                      <a:lnTo>
                        <a:pt x="156" y="26"/>
                      </a:lnTo>
                      <a:lnTo>
                        <a:pt x="179" y="24"/>
                      </a:lnTo>
                      <a:lnTo>
                        <a:pt x="202" y="21"/>
                      </a:lnTo>
                      <a:lnTo>
                        <a:pt x="225" y="19"/>
                      </a:lnTo>
                      <a:lnTo>
                        <a:pt x="248" y="17"/>
                      </a:lnTo>
                      <a:lnTo>
                        <a:pt x="270" y="16"/>
                      </a:lnTo>
                      <a:lnTo>
                        <a:pt x="293" y="14"/>
                      </a:lnTo>
                      <a:lnTo>
                        <a:pt x="316" y="12"/>
                      </a:lnTo>
                      <a:lnTo>
                        <a:pt x="339" y="11"/>
                      </a:lnTo>
                      <a:lnTo>
                        <a:pt x="362" y="9"/>
                      </a:lnTo>
                      <a:lnTo>
                        <a:pt x="386" y="7"/>
                      </a:lnTo>
                      <a:lnTo>
                        <a:pt x="411" y="7"/>
                      </a:lnTo>
                      <a:lnTo>
                        <a:pt x="434" y="6"/>
                      </a:lnTo>
                      <a:lnTo>
                        <a:pt x="457" y="6"/>
                      </a:lnTo>
                      <a:lnTo>
                        <a:pt x="480" y="4"/>
                      </a:lnTo>
                      <a:lnTo>
                        <a:pt x="503" y="2"/>
                      </a:lnTo>
                      <a:lnTo>
                        <a:pt x="526" y="2"/>
                      </a:lnTo>
                      <a:lnTo>
                        <a:pt x="549" y="2"/>
                      </a:lnTo>
                      <a:lnTo>
                        <a:pt x="572" y="0"/>
                      </a:lnTo>
                      <a:lnTo>
                        <a:pt x="594" y="0"/>
                      </a:lnTo>
                      <a:lnTo>
                        <a:pt x="617" y="0"/>
                      </a:lnTo>
                      <a:lnTo>
                        <a:pt x="640" y="0"/>
                      </a:lnTo>
                      <a:lnTo>
                        <a:pt x="662" y="0"/>
                      </a:lnTo>
                      <a:lnTo>
                        <a:pt x="686" y="0"/>
                      </a:lnTo>
                      <a:lnTo>
                        <a:pt x="707" y="0"/>
                      </a:lnTo>
                      <a:lnTo>
                        <a:pt x="730" y="0"/>
                      </a:lnTo>
                      <a:lnTo>
                        <a:pt x="730" y="0"/>
                      </a:lnTo>
                      <a:lnTo>
                        <a:pt x="730" y="0"/>
                      </a:lnTo>
                      <a:lnTo>
                        <a:pt x="732" y="0"/>
                      </a:lnTo>
                      <a:lnTo>
                        <a:pt x="732" y="2"/>
                      </a:lnTo>
                      <a:lnTo>
                        <a:pt x="732" y="2"/>
                      </a:lnTo>
                      <a:lnTo>
                        <a:pt x="730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32" name="Freeform 564">
                  <a:extLst>
                    <a:ext uri="{FF2B5EF4-FFF2-40B4-BE49-F238E27FC236}">
                      <a16:creationId xmlns:a16="http://schemas.microsoft.com/office/drawing/2014/main" id="{5D0B714F-95E5-CB76-A8CA-174CE42C1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5" y="1608"/>
                  <a:ext cx="31" cy="35"/>
                </a:xfrm>
                <a:custGeom>
                  <a:avLst/>
                  <a:gdLst>
                    <a:gd name="T0" fmla="*/ 26 w 31"/>
                    <a:gd name="T1" fmla="*/ 32 h 35"/>
                    <a:gd name="T2" fmla="*/ 26 w 31"/>
                    <a:gd name="T3" fmla="*/ 32 h 35"/>
                    <a:gd name="T4" fmla="*/ 26 w 31"/>
                    <a:gd name="T5" fmla="*/ 29 h 35"/>
                    <a:gd name="T6" fmla="*/ 26 w 31"/>
                    <a:gd name="T7" fmla="*/ 27 h 35"/>
                    <a:gd name="T8" fmla="*/ 26 w 31"/>
                    <a:gd name="T9" fmla="*/ 24 h 35"/>
                    <a:gd name="T10" fmla="*/ 24 w 31"/>
                    <a:gd name="T11" fmla="*/ 20 h 35"/>
                    <a:gd name="T12" fmla="*/ 24 w 31"/>
                    <a:gd name="T13" fmla="*/ 19 h 35"/>
                    <a:gd name="T14" fmla="*/ 22 w 31"/>
                    <a:gd name="T15" fmla="*/ 15 h 35"/>
                    <a:gd name="T16" fmla="*/ 21 w 31"/>
                    <a:gd name="T17" fmla="*/ 14 h 35"/>
                    <a:gd name="T18" fmla="*/ 19 w 31"/>
                    <a:gd name="T19" fmla="*/ 12 h 35"/>
                    <a:gd name="T20" fmla="*/ 18 w 31"/>
                    <a:gd name="T21" fmla="*/ 10 h 35"/>
                    <a:gd name="T22" fmla="*/ 15 w 31"/>
                    <a:gd name="T23" fmla="*/ 8 h 35"/>
                    <a:gd name="T24" fmla="*/ 14 w 31"/>
                    <a:gd name="T25" fmla="*/ 7 h 35"/>
                    <a:gd name="T26" fmla="*/ 11 w 31"/>
                    <a:gd name="T27" fmla="*/ 7 h 35"/>
                    <a:gd name="T28" fmla="*/ 10 w 31"/>
                    <a:gd name="T29" fmla="*/ 5 h 35"/>
                    <a:gd name="T30" fmla="*/ 7 w 31"/>
                    <a:gd name="T31" fmla="*/ 5 h 35"/>
                    <a:gd name="T32" fmla="*/ 4 w 31"/>
                    <a:gd name="T33" fmla="*/ 5 h 35"/>
                    <a:gd name="T34" fmla="*/ 0 w 31"/>
                    <a:gd name="T35" fmla="*/ 5 h 35"/>
                    <a:gd name="T36" fmla="*/ 0 w 31"/>
                    <a:gd name="T37" fmla="*/ 0 h 35"/>
                    <a:gd name="T38" fmla="*/ 4 w 31"/>
                    <a:gd name="T39" fmla="*/ 0 h 35"/>
                    <a:gd name="T40" fmla="*/ 7 w 31"/>
                    <a:gd name="T41" fmla="*/ 0 h 35"/>
                    <a:gd name="T42" fmla="*/ 10 w 31"/>
                    <a:gd name="T43" fmla="*/ 2 h 35"/>
                    <a:gd name="T44" fmla="*/ 12 w 31"/>
                    <a:gd name="T45" fmla="*/ 2 h 35"/>
                    <a:gd name="T46" fmla="*/ 15 w 31"/>
                    <a:gd name="T47" fmla="*/ 3 h 35"/>
                    <a:gd name="T48" fmla="*/ 17 w 31"/>
                    <a:gd name="T49" fmla="*/ 5 h 35"/>
                    <a:gd name="T50" fmla="*/ 19 w 31"/>
                    <a:gd name="T51" fmla="*/ 7 h 35"/>
                    <a:gd name="T52" fmla="*/ 21 w 31"/>
                    <a:gd name="T53" fmla="*/ 8 h 35"/>
                    <a:gd name="T54" fmla="*/ 22 w 31"/>
                    <a:gd name="T55" fmla="*/ 10 h 35"/>
                    <a:gd name="T56" fmla="*/ 26 w 31"/>
                    <a:gd name="T57" fmla="*/ 12 h 35"/>
                    <a:gd name="T58" fmla="*/ 26 w 31"/>
                    <a:gd name="T59" fmla="*/ 15 h 35"/>
                    <a:gd name="T60" fmla="*/ 26 w 31"/>
                    <a:gd name="T61" fmla="*/ 19 h 35"/>
                    <a:gd name="T62" fmla="*/ 28 w 31"/>
                    <a:gd name="T63" fmla="*/ 22 h 35"/>
                    <a:gd name="T64" fmla="*/ 30 w 31"/>
                    <a:gd name="T65" fmla="*/ 25 h 35"/>
                    <a:gd name="T66" fmla="*/ 30 w 31"/>
                    <a:gd name="T67" fmla="*/ 29 h 35"/>
                    <a:gd name="T68" fmla="*/ 30 w 31"/>
                    <a:gd name="T69" fmla="*/ 32 h 35"/>
                    <a:gd name="T70" fmla="*/ 30 w 31"/>
                    <a:gd name="T71" fmla="*/ 32 h 35"/>
                    <a:gd name="T72" fmla="*/ 30 w 31"/>
                    <a:gd name="T73" fmla="*/ 32 h 35"/>
                    <a:gd name="T74" fmla="*/ 30 w 31"/>
                    <a:gd name="T75" fmla="*/ 34 h 35"/>
                    <a:gd name="T76" fmla="*/ 30 w 31"/>
                    <a:gd name="T77" fmla="*/ 34 h 35"/>
                    <a:gd name="T78" fmla="*/ 28 w 31"/>
                    <a:gd name="T79" fmla="*/ 34 h 35"/>
                    <a:gd name="T80" fmla="*/ 26 w 31"/>
                    <a:gd name="T81" fmla="*/ 3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1" h="35">
                      <a:moveTo>
                        <a:pt x="26" y="32"/>
                      </a:moveTo>
                      <a:lnTo>
                        <a:pt x="26" y="32"/>
                      </a:lnTo>
                      <a:lnTo>
                        <a:pt x="26" y="29"/>
                      </a:lnTo>
                      <a:lnTo>
                        <a:pt x="26" y="27"/>
                      </a:lnTo>
                      <a:lnTo>
                        <a:pt x="26" y="24"/>
                      </a:lnTo>
                      <a:lnTo>
                        <a:pt x="24" y="20"/>
                      </a:lnTo>
                      <a:lnTo>
                        <a:pt x="24" y="19"/>
                      </a:lnTo>
                      <a:lnTo>
                        <a:pt x="22" y="15"/>
                      </a:lnTo>
                      <a:lnTo>
                        <a:pt x="21" y="14"/>
                      </a:lnTo>
                      <a:lnTo>
                        <a:pt x="19" y="12"/>
                      </a:lnTo>
                      <a:lnTo>
                        <a:pt x="18" y="10"/>
                      </a:lnTo>
                      <a:lnTo>
                        <a:pt x="15" y="8"/>
                      </a:lnTo>
                      <a:lnTo>
                        <a:pt x="14" y="7"/>
                      </a:lnTo>
                      <a:lnTo>
                        <a:pt x="11" y="7"/>
                      </a:lnTo>
                      <a:lnTo>
                        <a:pt x="10" y="5"/>
                      </a:lnTo>
                      <a:lnTo>
                        <a:pt x="7" y="5"/>
                      </a:lnTo>
                      <a:lnTo>
                        <a:pt x="4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7" y="0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5" y="3"/>
                      </a:lnTo>
                      <a:lnTo>
                        <a:pt x="17" y="5"/>
                      </a:lnTo>
                      <a:lnTo>
                        <a:pt x="19" y="7"/>
                      </a:lnTo>
                      <a:lnTo>
                        <a:pt x="21" y="8"/>
                      </a:lnTo>
                      <a:lnTo>
                        <a:pt x="22" y="10"/>
                      </a:lnTo>
                      <a:lnTo>
                        <a:pt x="26" y="12"/>
                      </a:lnTo>
                      <a:lnTo>
                        <a:pt x="26" y="15"/>
                      </a:lnTo>
                      <a:lnTo>
                        <a:pt x="26" y="19"/>
                      </a:lnTo>
                      <a:lnTo>
                        <a:pt x="28" y="22"/>
                      </a:lnTo>
                      <a:lnTo>
                        <a:pt x="30" y="25"/>
                      </a:lnTo>
                      <a:lnTo>
                        <a:pt x="30" y="29"/>
                      </a:lnTo>
                      <a:lnTo>
                        <a:pt x="30" y="32"/>
                      </a:lnTo>
                      <a:lnTo>
                        <a:pt x="30" y="32"/>
                      </a:lnTo>
                      <a:lnTo>
                        <a:pt x="30" y="32"/>
                      </a:lnTo>
                      <a:lnTo>
                        <a:pt x="30" y="34"/>
                      </a:lnTo>
                      <a:lnTo>
                        <a:pt x="30" y="34"/>
                      </a:lnTo>
                      <a:lnTo>
                        <a:pt x="28" y="34"/>
                      </a:lnTo>
                      <a:lnTo>
                        <a:pt x="26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33" name="Freeform 565">
                  <a:extLst>
                    <a:ext uri="{FF2B5EF4-FFF2-40B4-BE49-F238E27FC236}">
                      <a16:creationId xmlns:a16="http://schemas.microsoft.com/office/drawing/2014/main" id="{051049DF-490D-2F0B-6FCD-30A2EB184C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4" y="1632"/>
                  <a:ext cx="54" cy="640"/>
                </a:xfrm>
                <a:custGeom>
                  <a:avLst/>
                  <a:gdLst>
                    <a:gd name="T0" fmla="*/ 49 w 54"/>
                    <a:gd name="T1" fmla="*/ 638 h 640"/>
                    <a:gd name="T2" fmla="*/ 49 w 54"/>
                    <a:gd name="T3" fmla="*/ 599 h 640"/>
                    <a:gd name="T4" fmla="*/ 48 w 54"/>
                    <a:gd name="T5" fmla="*/ 560 h 640"/>
                    <a:gd name="T6" fmla="*/ 46 w 54"/>
                    <a:gd name="T7" fmla="*/ 519 h 640"/>
                    <a:gd name="T8" fmla="*/ 46 w 54"/>
                    <a:gd name="T9" fmla="*/ 480 h 640"/>
                    <a:gd name="T10" fmla="*/ 45 w 54"/>
                    <a:gd name="T11" fmla="*/ 439 h 640"/>
                    <a:gd name="T12" fmla="*/ 44 w 54"/>
                    <a:gd name="T13" fmla="*/ 400 h 640"/>
                    <a:gd name="T14" fmla="*/ 41 w 54"/>
                    <a:gd name="T15" fmla="*/ 361 h 640"/>
                    <a:gd name="T16" fmla="*/ 39 w 54"/>
                    <a:gd name="T17" fmla="*/ 321 h 640"/>
                    <a:gd name="T18" fmla="*/ 37 w 54"/>
                    <a:gd name="T19" fmla="*/ 282 h 640"/>
                    <a:gd name="T20" fmla="*/ 34 w 54"/>
                    <a:gd name="T21" fmla="*/ 243 h 640"/>
                    <a:gd name="T22" fmla="*/ 30 w 54"/>
                    <a:gd name="T23" fmla="*/ 202 h 640"/>
                    <a:gd name="T24" fmla="*/ 25 w 54"/>
                    <a:gd name="T25" fmla="*/ 163 h 640"/>
                    <a:gd name="T26" fmla="*/ 19 w 54"/>
                    <a:gd name="T27" fmla="*/ 122 h 640"/>
                    <a:gd name="T28" fmla="*/ 14 w 54"/>
                    <a:gd name="T29" fmla="*/ 82 h 640"/>
                    <a:gd name="T30" fmla="*/ 7 w 54"/>
                    <a:gd name="T31" fmla="*/ 43 h 640"/>
                    <a:gd name="T32" fmla="*/ 0 w 54"/>
                    <a:gd name="T33" fmla="*/ 2 h 640"/>
                    <a:gd name="T34" fmla="*/ 7 w 54"/>
                    <a:gd name="T35" fmla="*/ 21 h 640"/>
                    <a:gd name="T36" fmla="*/ 14 w 54"/>
                    <a:gd name="T37" fmla="*/ 61 h 640"/>
                    <a:gd name="T38" fmla="*/ 19 w 54"/>
                    <a:gd name="T39" fmla="*/ 102 h 640"/>
                    <a:gd name="T40" fmla="*/ 25 w 54"/>
                    <a:gd name="T41" fmla="*/ 143 h 640"/>
                    <a:gd name="T42" fmla="*/ 30 w 54"/>
                    <a:gd name="T43" fmla="*/ 183 h 640"/>
                    <a:gd name="T44" fmla="*/ 34 w 54"/>
                    <a:gd name="T45" fmla="*/ 222 h 640"/>
                    <a:gd name="T46" fmla="*/ 37 w 54"/>
                    <a:gd name="T47" fmla="*/ 261 h 640"/>
                    <a:gd name="T48" fmla="*/ 41 w 54"/>
                    <a:gd name="T49" fmla="*/ 302 h 640"/>
                    <a:gd name="T50" fmla="*/ 44 w 54"/>
                    <a:gd name="T51" fmla="*/ 341 h 640"/>
                    <a:gd name="T52" fmla="*/ 45 w 54"/>
                    <a:gd name="T53" fmla="*/ 380 h 640"/>
                    <a:gd name="T54" fmla="*/ 48 w 54"/>
                    <a:gd name="T55" fmla="*/ 421 h 640"/>
                    <a:gd name="T56" fmla="*/ 49 w 54"/>
                    <a:gd name="T57" fmla="*/ 460 h 640"/>
                    <a:gd name="T58" fmla="*/ 49 w 54"/>
                    <a:gd name="T59" fmla="*/ 499 h 640"/>
                    <a:gd name="T60" fmla="*/ 51 w 54"/>
                    <a:gd name="T61" fmla="*/ 539 h 640"/>
                    <a:gd name="T62" fmla="*/ 53 w 54"/>
                    <a:gd name="T63" fmla="*/ 578 h 640"/>
                    <a:gd name="T64" fmla="*/ 53 w 54"/>
                    <a:gd name="T65" fmla="*/ 619 h 640"/>
                    <a:gd name="T66" fmla="*/ 53 w 54"/>
                    <a:gd name="T67" fmla="*/ 638 h 640"/>
                    <a:gd name="T68" fmla="*/ 53 w 54"/>
                    <a:gd name="T69" fmla="*/ 639 h 640"/>
                    <a:gd name="T70" fmla="*/ 49 w 54"/>
                    <a:gd name="T71" fmla="*/ 639 h 6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4" h="640">
                      <a:moveTo>
                        <a:pt x="49" y="638"/>
                      </a:moveTo>
                      <a:lnTo>
                        <a:pt x="49" y="638"/>
                      </a:lnTo>
                      <a:lnTo>
                        <a:pt x="49" y="619"/>
                      </a:lnTo>
                      <a:lnTo>
                        <a:pt x="49" y="599"/>
                      </a:lnTo>
                      <a:lnTo>
                        <a:pt x="49" y="578"/>
                      </a:lnTo>
                      <a:lnTo>
                        <a:pt x="48" y="560"/>
                      </a:lnTo>
                      <a:lnTo>
                        <a:pt x="48" y="539"/>
                      </a:lnTo>
                      <a:lnTo>
                        <a:pt x="46" y="519"/>
                      </a:lnTo>
                      <a:lnTo>
                        <a:pt x="46" y="499"/>
                      </a:lnTo>
                      <a:lnTo>
                        <a:pt x="46" y="480"/>
                      </a:lnTo>
                      <a:lnTo>
                        <a:pt x="45" y="460"/>
                      </a:lnTo>
                      <a:lnTo>
                        <a:pt x="45" y="439"/>
                      </a:lnTo>
                      <a:lnTo>
                        <a:pt x="44" y="421"/>
                      </a:lnTo>
                      <a:lnTo>
                        <a:pt x="44" y="400"/>
                      </a:lnTo>
                      <a:lnTo>
                        <a:pt x="42" y="382"/>
                      </a:lnTo>
                      <a:lnTo>
                        <a:pt x="41" y="361"/>
                      </a:lnTo>
                      <a:lnTo>
                        <a:pt x="41" y="341"/>
                      </a:lnTo>
                      <a:lnTo>
                        <a:pt x="39" y="321"/>
                      </a:lnTo>
                      <a:lnTo>
                        <a:pt x="37" y="302"/>
                      </a:lnTo>
                      <a:lnTo>
                        <a:pt x="37" y="282"/>
                      </a:lnTo>
                      <a:lnTo>
                        <a:pt x="34" y="261"/>
                      </a:lnTo>
                      <a:lnTo>
                        <a:pt x="34" y="243"/>
                      </a:lnTo>
                      <a:lnTo>
                        <a:pt x="30" y="222"/>
                      </a:lnTo>
                      <a:lnTo>
                        <a:pt x="30" y="202"/>
                      </a:lnTo>
                      <a:lnTo>
                        <a:pt x="26" y="183"/>
                      </a:lnTo>
                      <a:lnTo>
                        <a:pt x="25" y="163"/>
                      </a:lnTo>
                      <a:lnTo>
                        <a:pt x="22" y="143"/>
                      </a:lnTo>
                      <a:lnTo>
                        <a:pt x="19" y="122"/>
                      </a:lnTo>
                      <a:lnTo>
                        <a:pt x="16" y="102"/>
                      </a:lnTo>
                      <a:lnTo>
                        <a:pt x="14" y="82"/>
                      </a:lnTo>
                      <a:lnTo>
                        <a:pt x="11" y="63"/>
                      </a:lnTo>
                      <a:lnTo>
                        <a:pt x="7" y="43"/>
                      </a:lnTo>
                      <a:lnTo>
                        <a:pt x="3" y="22"/>
                      </a:lnTo>
                      <a:lnTo>
                        <a:pt x="0" y="2"/>
                      </a:lnTo>
                      <a:lnTo>
                        <a:pt x="3" y="0"/>
                      </a:lnTo>
                      <a:lnTo>
                        <a:pt x="7" y="21"/>
                      </a:lnTo>
                      <a:lnTo>
                        <a:pt x="11" y="41"/>
                      </a:lnTo>
                      <a:lnTo>
                        <a:pt x="14" y="61"/>
                      </a:lnTo>
                      <a:lnTo>
                        <a:pt x="16" y="82"/>
                      </a:lnTo>
                      <a:lnTo>
                        <a:pt x="19" y="102"/>
                      </a:lnTo>
                      <a:lnTo>
                        <a:pt x="22" y="122"/>
                      </a:lnTo>
                      <a:lnTo>
                        <a:pt x="25" y="143"/>
                      </a:lnTo>
                      <a:lnTo>
                        <a:pt x="28" y="163"/>
                      </a:lnTo>
                      <a:lnTo>
                        <a:pt x="30" y="183"/>
                      </a:lnTo>
                      <a:lnTo>
                        <a:pt x="32" y="202"/>
                      </a:lnTo>
                      <a:lnTo>
                        <a:pt x="34" y="222"/>
                      </a:lnTo>
                      <a:lnTo>
                        <a:pt x="37" y="243"/>
                      </a:lnTo>
                      <a:lnTo>
                        <a:pt x="37" y="261"/>
                      </a:lnTo>
                      <a:lnTo>
                        <a:pt x="39" y="282"/>
                      </a:lnTo>
                      <a:lnTo>
                        <a:pt x="41" y="302"/>
                      </a:lnTo>
                      <a:lnTo>
                        <a:pt x="42" y="321"/>
                      </a:lnTo>
                      <a:lnTo>
                        <a:pt x="44" y="341"/>
                      </a:lnTo>
                      <a:lnTo>
                        <a:pt x="45" y="361"/>
                      </a:lnTo>
                      <a:lnTo>
                        <a:pt x="45" y="380"/>
                      </a:lnTo>
                      <a:lnTo>
                        <a:pt x="46" y="400"/>
                      </a:lnTo>
                      <a:lnTo>
                        <a:pt x="48" y="421"/>
                      </a:lnTo>
                      <a:lnTo>
                        <a:pt x="48" y="439"/>
                      </a:lnTo>
                      <a:lnTo>
                        <a:pt x="49" y="460"/>
                      </a:lnTo>
                      <a:lnTo>
                        <a:pt x="49" y="480"/>
                      </a:lnTo>
                      <a:lnTo>
                        <a:pt x="49" y="499"/>
                      </a:lnTo>
                      <a:lnTo>
                        <a:pt x="51" y="519"/>
                      </a:lnTo>
                      <a:lnTo>
                        <a:pt x="51" y="539"/>
                      </a:lnTo>
                      <a:lnTo>
                        <a:pt x="51" y="560"/>
                      </a:lnTo>
                      <a:lnTo>
                        <a:pt x="53" y="578"/>
                      </a:lnTo>
                      <a:lnTo>
                        <a:pt x="53" y="599"/>
                      </a:lnTo>
                      <a:lnTo>
                        <a:pt x="53" y="619"/>
                      </a:lnTo>
                      <a:lnTo>
                        <a:pt x="53" y="638"/>
                      </a:lnTo>
                      <a:lnTo>
                        <a:pt x="53" y="638"/>
                      </a:lnTo>
                      <a:lnTo>
                        <a:pt x="53" y="638"/>
                      </a:lnTo>
                      <a:lnTo>
                        <a:pt x="53" y="639"/>
                      </a:lnTo>
                      <a:lnTo>
                        <a:pt x="51" y="639"/>
                      </a:lnTo>
                      <a:lnTo>
                        <a:pt x="49" y="639"/>
                      </a:lnTo>
                      <a:lnTo>
                        <a:pt x="49" y="63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34" name="Freeform 566">
                  <a:extLst>
                    <a:ext uri="{FF2B5EF4-FFF2-40B4-BE49-F238E27FC236}">
                      <a16:creationId xmlns:a16="http://schemas.microsoft.com/office/drawing/2014/main" id="{75CAE4FE-7287-5F64-C477-38957633FD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69" y="2272"/>
                  <a:ext cx="30" cy="37"/>
                </a:xfrm>
                <a:custGeom>
                  <a:avLst/>
                  <a:gdLst>
                    <a:gd name="T0" fmla="*/ 0 w 30"/>
                    <a:gd name="T1" fmla="*/ 32 h 37"/>
                    <a:gd name="T2" fmla="*/ 0 w 30"/>
                    <a:gd name="T3" fmla="*/ 32 h 37"/>
                    <a:gd name="T4" fmla="*/ 3 w 30"/>
                    <a:gd name="T5" fmla="*/ 29 h 37"/>
                    <a:gd name="T6" fmla="*/ 7 w 30"/>
                    <a:gd name="T7" fmla="*/ 29 h 37"/>
                    <a:gd name="T8" fmla="*/ 9 w 30"/>
                    <a:gd name="T9" fmla="*/ 26 h 37"/>
                    <a:gd name="T10" fmla="*/ 10 w 30"/>
                    <a:gd name="T11" fmla="*/ 26 h 37"/>
                    <a:gd name="T12" fmla="*/ 14 w 30"/>
                    <a:gd name="T13" fmla="*/ 22 h 37"/>
                    <a:gd name="T14" fmla="*/ 15 w 30"/>
                    <a:gd name="T15" fmla="*/ 20 h 37"/>
                    <a:gd name="T16" fmla="*/ 17 w 30"/>
                    <a:gd name="T17" fmla="*/ 19 h 37"/>
                    <a:gd name="T18" fmla="*/ 19 w 30"/>
                    <a:gd name="T19" fmla="*/ 17 h 37"/>
                    <a:gd name="T20" fmla="*/ 19 w 30"/>
                    <a:gd name="T21" fmla="*/ 15 h 37"/>
                    <a:gd name="T22" fmla="*/ 21 w 30"/>
                    <a:gd name="T23" fmla="*/ 14 h 37"/>
                    <a:gd name="T24" fmla="*/ 21 w 30"/>
                    <a:gd name="T25" fmla="*/ 12 h 37"/>
                    <a:gd name="T26" fmla="*/ 22 w 30"/>
                    <a:gd name="T27" fmla="*/ 8 h 37"/>
                    <a:gd name="T28" fmla="*/ 24 w 30"/>
                    <a:gd name="T29" fmla="*/ 7 h 37"/>
                    <a:gd name="T30" fmla="*/ 24 w 30"/>
                    <a:gd name="T31" fmla="*/ 5 h 37"/>
                    <a:gd name="T32" fmla="*/ 24 w 30"/>
                    <a:gd name="T33" fmla="*/ 2 h 37"/>
                    <a:gd name="T34" fmla="*/ 24 w 30"/>
                    <a:gd name="T35" fmla="*/ 0 h 37"/>
                    <a:gd name="T36" fmla="*/ 29 w 30"/>
                    <a:gd name="T37" fmla="*/ 0 h 37"/>
                    <a:gd name="T38" fmla="*/ 29 w 30"/>
                    <a:gd name="T39" fmla="*/ 2 h 37"/>
                    <a:gd name="T40" fmla="*/ 29 w 30"/>
                    <a:gd name="T41" fmla="*/ 5 h 37"/>
                    <a:gd name="T42" fmla="*/ 29 w 30"/>
                    <a:gd name="T43" fmla="*/ 8 h 37"/>
                    <a:gd name="T44" fmla="*/ 27 w 30"/>
                    <a:gd name="T45" fmla="*/ 10 h 37"/>
                    <a:gd name="T46" fmla="*/ 25 w 30"/>
                    <a:gd name="T47" fmla="*/ 14 h 37"/>
                    <a:gd name="T48" fmla="*/ 25 w 30"/>
                    <a:gd name="T49" fmla="*/ 15 h 37"/>
                    <a:gd name="T50" fmla="*/ 24 w 30"/>
                    <a:gd name="T51" fmla="*/ 17 h 37"/>
                    <a:gd name="T52" fmla="*/ 22 w 30"/>
                    <a:gd name="T53" fmla="*/ 19 h 37"/>
                    <a:gd name="T54" fmla="*/ 21 w 30"/>
                    <a:gd name="T55" fmla="*/ 20 h 37"/>
                    <a:gd name="T56" fmla="*/ 19 w 30"/>
                    <a:gd name="T57" fmla="*/ 24 h 37"/>
                    <a:gd name="T58" fmla="*/ 17 w 30"/>
                    <a:gd name="T59" fmla="*/ 26 h 37"/>
                    <a:gd name="T60" fmla="*/ 15 w 30"/>
                    <a:gd name="T61" fmla="*/ 27 h 37"/>
                    <a:gd name="T62" fmla="*/ 12 w 30"/>
                    <a:gd name="T63" fmla="*/ 29 h 37"/>
                    <a:gd name="T64" fmla="*/ 9 w 30"/>
                    <a:gd name="T65" fmla="*/ 31 h 37"/>
                    <a:gd name="T66" fmla="*/ 7 w 30"/>
                    <a:gd name="T67" fmla="*/ 32 h 37"/>
                    <a:gd name="T68" fmla="*/ 3 w 30"/>
                    <a:gd name="T69" fmla="*/ 34 h 37"/>
                    <a:gd name="T70" fmla="*/ 3 w 30"/>
                    <a:gd name="T71" fmla="*/ 36 h 37"/>
                    <a:gd name="T72" fmla="*/ 3 w 30"/>
                    <a:gd name="T73" fmla="*/ 34 h 37"/>
                    <a:gd name="T74" fmla="*/ 2 w 30"/>
                    <a:gd name="T75" fmla="*/ 36 h 37"/>
                    <a:gd name="T76" fmla="*/ 0 w 30"/>
                    <a:gd name="T77" fmla="*/ 34 h 37"/>
                    <a:gd name="T78" fmla="*/ 0 w 30"/>
                    <a:gd name="T79" fmla="*/ 32 h 37"/>
                    <a:gd name="T80" fmla="*/ 0 w 30"/>
                    <a:gd name="T81" fmla="*/ 32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0" h="37">
                      <a:moveTo>
                        <a:pt x="0" y="32"/>
                      </a:moveTo>
                      <a:lnTo>
                        <a:pt x="0" y="32"/>
                      </a:lnTo>
                      <a:lnTo>
                        <a:pt x="3" y="29"/>
                      </a:lnTo>
                      <a:lnTo>
                        <a:pt x="7" y="29"/>
                      </a:lnTo>
                      <a:lnTo>
                        <a:pt x="9" y="26"/>
                      </a:lnTo>
                      <a:lnTo>
                        <a:pt x="10" y="26"/>
                      </a:lnTo>
                      <a:lnTo>
                        <a:pt x="14" y="22"/>
                      </a:lnTo>
                      <a:lnTo>
                        <a:pt x="15" y="20"/>
                      </a:lnTo>
                      <a:lnTo>
                        <a:pt x="17" y="19"/>
                      </a:lnTo>
                      <a:lnTo>
                        <a:pt x="19" y="17"/>
                      </a:lnTo>
                      <a:lnTo>
                        <a:pt x="19" y="15"/>
                      </a:lnTo>
                      <a:lnTo>
                        <a:pt x="21" y="14"/>
                      </a:lnTo>
                      <a:lnTo>
                        <a:pt x="21" y="12"/>
                      </a:lnTo>
                      <a:lnTo>
                        <a:pt x="22" y="8"/>
                      </a:lnTo>
                      <a:lnTo>
                        <a:pt x="24" y="7"/>
                      </a:lnTo>
                      <a:lnTo>
                        <a:pt x="24" y="5"/>
                      </a:lnTo>
                      <a:lnTo>
                        <a:pt x="24" y="2"/>
                      </a:lnTo>
                      <a:lnTo>
                        <a:pt x="24" y="0"/>
                      </a:lnTo>
                      <a:lnTo>
                        <a:pt x="29" y="0"/>
                      </a:lnTo>
                      <a:lnTo>
                        <a:pt x="29" y="2"/>
                      </a:lnTo>
                      <a:lnTo>
                        <a:pt x="29" y="5"/>
                      </a:lnTo>
                      <a:lnTo>
                        <a:pt x="29" y="8"/>
                      </a:lnTo>
                      <a:lnTo>
                        <a:pt x="27" y="10"/>
                      </a:lnTo>
                      <a:lnTo>
                        <a:pt x="25" y="14"/>
                      </a:lnTo>
                      <a:lnTo>
                        <a:pt x="25" y="15"/>
                      </a:lnTo>
                      <a:lnTo>
                        <a:pt x="24" y="17"/>
                      </a:lnTo>
                      <a:lnTo>
                        <a:pt x="22" y="19"/>
                      </a:lnTo>
                      <a:lnTo>
                        <a:pt x="21" y="20"/>
                      </a:lnTo>
                      <a:lnTo>
                        <a:pt x="19" y="24"/>
                      </a:lnTo>
                      <a:lnTo>
                        <a:pt x="17" y="26"/>
                      </a:lnTo>
                      <a:lnTo>
                        <a:pt x="15" y="27"/>
                      </a:lnTo>
                      <a:lnTo>
                        <a:pt x="12" y="29"/>
                      </a:lnTo>
                      <a:lnTo>
                        <a:pt x="9" y="31"/>
                      </a:lnTo>
                      <a:lnTo>
                        <a:pt x="7" y="32"/>
                      </a:lnTo>
                      <a:lnTo>
                        <a:pt x="3" y="34"/>
                      </a:lnTo>
                      <a:lnTo>
                        <a:pt x="3" y="36"/>
                      </a:lnTo>
                      <a:lnTo>
                        <a:pt x="3" y="34"/>
                      </a:lnTo>
                      <a:lnTo>
                        <a:pt x="2" y="36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0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35" name="Freeform 567">
                  <a:extLst>
                    <a:ext uri="{FF2B5EF4-FFF2-40B4-BE49-F238E27FC236}">
                      <a16:creationId xmlns:a16="http://schemas.microsoft.com/office/drawing/2014/main" id="{39361B6A-6938-8F95-DAFE-4E1043CB20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4" y="2301"/>
                  <a:ext cx="66" cy="52"/>
                </a:xfrm>
                <a:custGeom>
                  <a:avLst/>
                  <a:gdLst>
                    <a:gd name="T0" fmla="*/ 1 w 66"/>
                    <a:gd name="T1" fmla="*/ 48 h 52"/>
                    <a:gd name="T2" fmla="*/ 1 w 66"/>
                    <a:gd name="T3" fmla="*/ 48 h 52"/>
                    <a:gd name="T4" fmla="*/ 63 w 66"/>
                    <a:gd name="T5" fmla="*/ 0 h 52"/>
                    <a:gd name="T6" fmla="*/ 65 w 66"/>
                    <a:gd name="T7" fmla="*/ 4 h 52"/>
                    <a:gd name="T8" fmla="*/ 3 w 66"/>
                    <a:gd name="T9" fmla="*/ 51 h 52"/>
                    <a:gd name="T10" fmla="*/ 3 w 66"/>
                    <a:gd name="T11" fmla="*/ 51 h 52"/>
                    <a:gd name="T12" fmla="*/ 3 w 66"/>
                    <a:gd name="T13" fmla="*/ 51 h 52"/>
                    <a:gd name="T14" fmla="*/ 1 w 66"/>
                    <a:gd name="T15" fmla="*/ 51 h 52"/>
                    <a:gd name="T16" fmla="*/ 0 w 66"/>
                    <a:gd name="T17" fmla="*/ 51 h 52"/>
                    <a:gd name="T18" fmla="*/ 0 w 66"/>
                    <a:gd name="T19" fmla="*/ 50 h 52"/>
                    <a:gd name="T20" fmla="*/ 1 w 66"/>
                    <a:gd name="T21" fmla="*/ 48 h 52"/>
                    <a:gd name="T22" fmla="*/ 1 w 66"/>
                    <a:gd name="T23" fmla="*/ 48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6" h="52">
                      <a:moveTo>
                        <a:pt x="1" y="48"/>
                      </a:moveTo>
                      <a:lnTo>
                        <a:pt x="1" y="48"/>
                      </a:lnTo>
                      <a:lnTo>
                        <a:pt x="63" y="0"/>
                      </a:lnTo>
                      <a:lnTo>
                        <a:pt x="65" y="4"/>
                      </a:lnTo>
                      <a:lnTo>
                        <a:pt x="3" y="51"/>
                      </a:lnTo>
                      <a:lnTo>
                        <a:pt x="3" y="51"/>
                      </a:lnTo>
                      <a:lnTo>
                        <a:pt x="3" y="51"/>
                      </a:lnTo>
                      <a:lnTo>
                        <a:pt x="1" y="51"/>
                      </a:lnTo>
                      <a:lnTo>
                        <a:pt x="0" y="51"/>
                      </a:lnTo>
                      <a:lnTo>
                        <a:pt x="0" y="50"/>
                      </a:lnTo>
                      <a:lnTo>
                        <a:pt x="1" y="48"/>
                      </a:lnTo>
                      <a:lnTo>
                        <a:pt x="1" y="4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36" name="Freeform 568">
                  <a:extLst>
                    <a:ext uri="{FF2B5EF4-FFF2-40B4-BE49-F238E27FC236}">
                      <a16:creationId xmlns:a16="http://schemas.microsoft.com/office/drawing/2014/main" id="{8001DFC6-E052-0945-2E93-1ACFFE3488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4" y="2346"/>
                  <a:ext cx="193" cy="35"/>
                </a:xfrm>
                <a:custGeom>
                  <a:avLst/>
                  <a:gdLst>
                    <a:gd name="T0" fmla="*/ 0 w 193"/>
                    <a:gd name="T1" fmla="*/ 31 h 35"/>
                    <a:gd name="T2" fmla="*/ 2 w 193"/>
                    <a:gd name="T3" fmla="*/ 31 h 35"/>
                    <a:gd name="T4" fmla="*/ 192 w 193"/>
                    <a:gd name="T5" fmla="*/ 0 h 35"/>
                    <a:gd name="T6" fmla="*/ 192 w 193"/>
                    <a:gd name="T7" fmla="*/ 5 h 35"/>
                    <a:gd name="T8" fmla="*/ 2 w 193"/>
                    <a:gd name="T9" fmla="*/ 34 h 35"/>
                    <a:gd name="T10" fmla="*/ 3 w 193"/>
                    <a:gd name="T11" fmla="*/ 34 h 35"/>
                    <a:gd name="T12" fmla="*/ 2 w 193"/>
                    <a:gd name="T13" fmla="*/ 34 h 35"/>
                    <a:gd name="T14" fmla="*/ 0 w 193"/>
                    <a:gd name="T15" fmla="*/ 34 h 35"/>
                    <a:gd name="T16" fmla="*/ 0 w 193"/>
                    <a:gd name="T17" fmla="*/ 32 h 35"/>
                    <a:gd name="T18" fmla="*/ 0 w 193"/>
                    <a:gd name="T19" fmla="*/ 31 h 35"/>
                    <a:gd name="T20" fmla="*/ 2 w 193"/>
                    <a:gd name="T21" fmla="*/ 31 h 35"/>
                    <a:gd name="T22" fmla="*/ 0 w 193"/>
                    <a:gd name="T23" fmla="*/ 31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93" h="35">
                      <a:moveTo>
                        <a:pt x="0" y="31"/>
                      </a:moveTo>
                      <a:lnTo>
                        <a:pt x="2" y="31"/>
                      </a:lnTo>
                      <a:lnTo>
                        <a:pt x="192" y="0"/>
                      </a:lnTo>
                      <a:lnTo>
                        <a:pt x="192" y="5"/>
                      </a:lnTo>
                      <a:lnTo>
                        <a:pt x="2" y="34"/>
                      </a:lnTo>
                      <a:lnTo>
                        <a:pt x="3" y="34"/>
                      </a:lnTo>
                      <a:lnTo>
                        <a:pt x="2" y="34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0" y="31"/>
                      </a:lnTo>
                      <a:lnTo>
                        <a:pt x="2" y="31"/>
                      </a:lnTo>
                      <a:lnTo>
                        <a:pt x="0" y="3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37" name="Freeform 569">
                  <a:extLst>
                    <a:ext uri="{FF2B5EF4-FFF2-40B4-BE49-F238E27FC236}">
                      <a16:creationId xmlns:a16="http://schemas.microsoft.com/office/drawing/2014/main" id="{27371B58-5270-3774-8BF2-A987C2BB4B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65" y="2373"/>
                  <a:ext cx="55" cy="52"/>
                </a:xfrm>
                <a:custGeom>
                  <a:avLst/>
                  <a:gdLst>
                    <a:gd name="T0" fmla="*/ 1 w 55"/>
                    <a:gd name="T1" fmla="*/ 51 h 52"/>
                    <a:gd name="T2" fmla="*/ 0 w 55"/>
                    <a:gd name="T3" fmla="*/ 47 h 52"/>
                    <a:gd name="T4" fmla="*/ 4 w 55"/>
                    <a:gd name="T5" fmla="*/ 45 h 52"/>
                    <a:gd name="T6" fmla="*/ 7 w 55"/>
                    <a:gd name="T7" fmla="*/ 44 h 52"/>
                    <a:gd name="T8" fmla="*/ 10 w 55"/>
                    <a:gd name="T9" fmla="*/ 40 h 52"/>
                    <a:gd name="T10" fmla="*/ 14 w 55"/>
                    <a:gd name="T11" fmla="*/ 37 h 52"/>
                    <a:gd name="T12" fmla="*/ 17 w 55"/>
                    <a:gd name="T13" fmla="*/ 34 h 52"/>
                    <a:gd name="T14" fmla="*/ 20 w 55"/>
                    <a:gd name="T15" fmla="*/ 32 h 52"/>
                    <a:gd name="T16" fmla="*/ 24 w 55"/>
                    <a:gd name="T17" fmla="*/ 28 h 52"/>
                    <a:gd name="T18" fmla="*/ 27 w 55"/>
                    <a:gd name="T19" fmla="*/ 25 h 52"/>
                    <a:gd name="T20" fmla="*/ 32 w 55"/>
                    <a:gd name="T21" fmla="*/ 22 h 52"/>
                    <a:gd name="T22" fmla="*/ 34 w 55"/>
                    <a:gd name="T23" fmla="*/ 18 h 52"/>
                    <a:gd name="T24" fmla="*/ 38 w 55"/>
                    <a:gd name="T25" fmla="*/ 17 h 52"/>
                    <a:gd name="T26" fmla="*/ 41 w 55"/>
                    <a:gd name="T27" fmla="*/ 13 h 52"/>
                    <a:gd name="T28" fmla="*/ 43 w 55"/>
                    <a:gd name="T29" fmla="*/ 10 h 52"/>
                    <a:gd name="T30" fmla="*/ 46 w 55"/>
                    <a:gd name="T31" fmla="*/ 6 h 52"/>
                    <a:gd name="T32" fmla="*/ 48 w 55"/>
                    <a:gd name="T33" fmla="*/ 3 h 52"/>
                    <a:gd name="T34" fmla="*/ 50 w 55"/>
                    <a:gd name="T35" fmla="*/ 0 h 52"/>
                    <a:gd name="T36" fmla="*/ 54 w 55"/>
                    <a:gd name="T37" fmla="*/ 1 h 52"/>
                    <a:gd name="T38" fmla="*/ 50 w 55"/>
                    <a:gd name="T39" fmla="*/ 5 h 52"/>
                    <a:gd name="T40" fmla="*/ 48 w 55"/>
                    <a:gd name="T41" fmla="*/ 8 h 52"/>
                    <a:gd name="T42" fmla="*/ 46 w 55"/>
                    <a:gd name="T43" fmla="*/ 11 h 52"/>
                    <a:gd name="T44" fmla="*/ 42 w 55"/>
                    <a:gd name="T45" fmla="*/ 15 h 52"/>
                    <a:gd name="T46" fmla="*/ 39 w 55"/>
                    <a:gd name="T47" fmla="*/ 18 h 52"/>
                    <a:gd name="T48" fmla="*/ 36 w 55"/>
                    <a:gd name="T49" fmla="*/ 22 h 52"/>
                    <a:gd name="T50" fmla="*/ 33 w 55"/>
                    <a:gd name="T51" fmla="*/ 25 h 52"/>
                    <a:gd name="T52" fmla="*/ 30 w 55"/>
                    <a:gd name="T53" fmla="*/ 28 h 52"/>
                    <a:gd name="T54" fmla="*/ 26 w 55"/>
                    <a:gd name="T55" fmla="*/ 32 h 52"/>
                    <a:gd name="T56" fmla="*/ 23 w 55"/>
                    <a:gd name="T57" fmla="*/ 34 h 52"/>
                    <a:gd name="T58" fmla="*/ 20 w 55"/>
                    <a:gd name="T59" fmla="*/ 37 h 52"/>
                    <a:gd name="T60" fmla="*/ 15 w 55"/>
                    <a:gd name="T61" fmla="*/ 40 h 52"/>
                    <a:gd name="T62" fmla="*/ 13 w 55"/>
                    <a:gd name="T63" fmla="*/ 44 h 52"/>
                    <a:gd name="T64" fmla="*/ 8 w 55"/>
                    <a:gd name="T65" fmla="*/ 45 h 52"/>
                    <a:gd name="T66" fmla="*/ 5 w 55"/>
                    <a:gd name="T67" fmla="*/ 49 h 52"/>
                    <a:gd name="T68" fmla="*/ 1 w 55"/>
                    <a:gd name="T69" fmla="*/ 51 h 52"/>
                    <a:gd name="T70" fmla="*/ 0 w 55"/>
                    <a:gd name="T71" fmla="*/ 47 h 52"/>
                    <a:gd name="T72" fmla="*/ 1 w 55"/>
                    <a:gd name="T73" fmla="*/ 51 h 52"/>
                    <a:gd name="T74" fmla="*/ 0 w 55"/>
                    <a:gd name="T75" fmla="*/ 51 h 52"/>
                    <a:gd name="T76" fmla="*/ 0 w 55"/>
                    <a:gd name="T77" fmla="*/ 51 h 52"/>
                    <a:gd name="T78" fmla="*/ 0 w 55"/>
                    <a:gd name="T79" fmla="*/ 49 h 52"/>
                    <a:gd name="T80" fmla="*/ 0 w 55"/>
                    <a:gd name="T81" fmla="*/ 47 h 52"/>
                    <a:gd name="T82" fmla="*/ 1 w 55"/>
                    <a:gd name="T83" fmla="*/ 51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55" h="52">
                      <a:moveTo>
                        <a:pt x="1" y="51"/>
                      </a:moveTo>
                      <a:lnTo>
                        <a:pt x="0" y="47"/>
                      </a:lnTo>
                      <a:lnTo>
                        <a:pt x="4" y="45"/>
                      </a:lnTo>
                      <a:lnTo>
                        <a:pt x="7" y="44"/>
                      </a:lnTo>
                      <a:lnTo>
                        <a:pt x="10" y="40"/>
                      </a:lnTo>
                      <a:lnTo>
                        <a:pt x="14" y="37"/>
                      </a:lnTo>
                      <a:lnTo>
                        <a:pt x="17" y="34"/>
                      </a:lnTo>
                      <a:lnTo>
                        <a:pt x="20" y="32"/>
                      </a:lnTo>
                      <a:lnTo>
                        <a:pt x="24" y="28"/>
                      </a:lnTo>
                      <a:lnTo>
                        <a:pt x="27" y="25"/>
                      </a:lnTo>
                      <a:lnTo>
                        <a:pt x="32" y="22"/>
                      </a:lnTo>
                      <a:lnTo>
                        <a:pt x="34" y="18"/>
                      </a:lnTo>
                      <a:lnTo>
                        <a:pt x="38" y="17"/>
                      </a:lnTo>
                      <a:lnTo>
                        <a:pt x="41" y="13"/>
                      </a:lnTo>
                      <a:lnTo>
                        <a:pt x="43" y="10"/>
                      </a:lnTo>
                      <a:lnTo>
                        <a:pt x="46" y="6"/>
                      </a:lnTo>
                      <a:lnTo>
                        <a:pt x="48" y="3"/>
                      </a:lnTo>
                      <a:lnTo>
                        <a:pt x="50" y="0"/>
                      </a:lnTo>
                      <a:lnTo>
                        <a:pt x="54" y="1"/>
                      </a:lnTo>
                      <a:lnTo>
                        <a:pt x="50" y="5"/>
                      </a:lnTo>
                      <a:lnTo>
                        <a:pt x="48" y="8"/>
                      </a:lnTo>
                      <a:lnTo>
                        <a:pt x="46" y="11"/>
                      </a:lnTo>
                      <a:lnTo>
                        <a:pt x="42" y="15"/>
                      </a:lnTo>
                      <a:lnTo>
                        <a:pt x="39" y="18"/>
                      </a:lnTo>
                      <a:lnTo>
                        <a:pt x="36" y="22"/>
                      </a:lnTo>
                      <a:lnTo>
                        <a:pt x="33" y="25"/>
                      </a:lnTo>
                      <a:lnTo>
                        <a:pt x="30" y="28"/>
                      </a:lnTo>
                      <a:lnTo>
                        <a:pt x="26" y="32"/>
                      </a:lnTo>
                      <a:lnTo>
                        <a:pt x="23" y="34"/>
                      </a:lnTo>
                      <a:lnTo>
                        <a:pt x="20" y="37"/>
                      </a:lnTo>
                      <a:lnTo>
                        <a:pt x="15" y="40"/>
                      </a:lnTo>
                      <a:lnTo>
                        <a:pt x="13" y="44"/>
                      </a:lnTo>
                      <a:lnTo>
                        <a:pt x="8" y="45"/>
                      </a:lnTo>
                      <a:lnTo>
                        <a:pt x="5" y="49"/>
                      </a:lnTo>
                      <a:lnTo>
                        <a:pt x="1" y="51"/>
                      </a:lnTo>
                      <a:lnTo>
                        <a:pt x="0" y="47"/>
                      </a:lnTo>
                      <a:lnTo>
                        <a:pt x="1" y="51"/>
                      </a:lnTo>
                      <a:lnTo>
                        <a:pt x="0" y="51"/>
                      </a:lnTo>
                      <a:lnTo>
                        <a:pt x="0" y="51"/>
                      </a:lnTo>
                      <a:lnTo>
                        <a:pt x="0" y="49"/>
                      </a:lnTo>
                      <a:lnTo>
                        <a:pt x="0" y="47"/>
                      </a:lnTo>
                      <a:lnTo>
                        <a:pt x="1" y="5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38" name="Freeform 570">
                  <a:extLst>
                    <a:ext uri="{FF2B5EF4-FFF2-40B4-BE49-F238E27FC236}">
                      <a16:creationId xmlns:a16="http://schemas.microsoft.com/office/drawing/2014/main" id="{C70296FC-89CA-AA26-132C-342FEFC9F3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67" y="2413"/>
                  <a:ext cx="63" cy="33"/>
                </a:xfrm>
                <a:custGeom>
                  <a:avLst/>
                  <a:gdLst>
                    <a:gd name="T0" fmla="*/ 58 w 63"/>
                    <a:gd name="T1" fmla="*/ 10 h 33"/>
                    <a:gd name="T2" fmla="*/ 60 w 63"/>
                    <a:gd name="T3" fmla="*/ 10 h 33"/>
                    <a:gd name="T4" fmla="*/ 0 w 63"/>
                    <a:gd name="T5" fmla="*/ 32 h 33"/>
                    <a:gd name="T6" fmla="*/ 0 w 63"/>
                    <a:gd name="T7" fmla="*/ 20 h 33"/>
                    <a:gd name="T8" fmla="*/ 58 w 63"/>
                    <a:gd name="T9" fmla="*/ 0 h 33"/>
                    <a:gd name="T10" fmla="*/ 60 w 63"/>
                    <a:gd name="T11" fmla="*/ 0 h 33"/>
                    <a:gd name="T12" fmla="*/ 58 w 63"/>
                    <a:gd name="T13" fmla="*/ 0 h 33"/>
                    <a:gd name="T14" fmla="*/ 60 w 63"/>
                    <a:gd name="T15" fmla="*/ 3 h 33"/>
                    <a:gd name="T16" fmla="*/ 62 w 63"/>
                    <a:gd name="T17" fmla="*/ 5 h 33"/>
                    <a:gd name="T18" fmla="*/ 62 w 63"/>
                    <a:gd name="T19" fmla="*/ 8 h 33"/>
                    <a:gd name="T20" fmla="*/ 60 w 63"/>
                    <a:gd name="T21" fmla="*/ 10 h 33"/>
                    <a:gd name="T22" fmla="*/ 58 w 63"/>
                    <a:gd name="T23" fmla="*/ 1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3" h="33">
                      <a:moveTo>
                        <a:pt x="58" y="10"/>
                      </a:moveTo>
                      <a:lnTo>
                        <a:pt x="60" y="10"/>
                      </a:lnTo>
                      <a:lnTo>
                        <a:pt x="0" y="32"/>
                      </a:lnTo>
                      <a:lnTo>
                        <a:pt x="0" y="20"/>
                      </a:lnTo>
                      <a:lnTo>
                        <a:pt x="58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60" y="3"/>
                      </a:lnTo>
                      <a:lnTo>
                        <a:pt x="62" y="5"/>
                      </a:lnTo>
                      <a:lnTo>
                        <a:pt x="62" y="8"/>
                      </a:lnTo>
                      <a:lnTo>
                        <a:pt x="60" y="10"/>
                      </a:lnTo>
                      <a:lnTo>
                        <a:pt x="58" y="1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39" name="Freeform 571">
                  <a:extLst>
                    <a:ext uri="{FF2B5EF4-FFF2-40B4-BE49-F238E27FC236}">
                      <a16:creationId xmlns:a16="http://schemas.microsoft.com/office/drawing/2014/main" id="{E4B97D6E-62AF-C35D-48BD-EB91F4E77B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27" y="2414"/>
                  <a:ext cx="149" cy="84"/>
                </a:xfrm>
                <a:custGeom>
                  <a:avLst/>
                  <a:gdLst>
                    <a:gd name="T0" fmla="*/ 144 w 149"/>
                    <a:gd name="T1" fmla="*/ 82 h 84"/>
                    <a:gd name="T2" fmla="*/ 144 w 149"/>
                    <a:gd name="T3" fmla="*/ 83 h 84"/>
                    <a:gd name="T4" fmla="*/ 0 w 149"/>
                    <a:gd name="T5" fmla="*/ 4 h 84"/>
                    <a:gd name="T6" fmla="*/ 1 w 149"/>
                    <a:gd name="T7" fmla="*/ 0 h 84"/>
                    <a:gd name="T8" fmla="*/ 146 w 149"/>
                    <a:gd name="T9" fmla="*/ 80 h 84"/>
                    <a:gd name="T10" fmla="*/ 148 w 149"/>
                    <a:gd name="T11" fmla="*/ 82 h 84"/>
                    <a:gd name="T12" fmla="*/ 146 w 149"/>
                    <a:gd name="T13" fmla="*/ 80 h 84"/>
                    <a:gd name="T14" fmla="*/ 148 w 149"/>
                    <a:gd name="T15" fmla="*/ 82 h 84"/>
                    <a:gd name="T16" fmla="*/ 148 w 149"/>
                    <a:gd name="T17" fmla="*/ 82 h 84"/>
                    <a:gd name="T18" fmla="*/ 146 w 149"/>
                    <a:gd name="T19" fmla="*/ 83 h 84"/>
                    <a:gd name="T20" fmla="*/ 144 w 149"/>
                    <a:gd name="T21" fmla="*/ 83 h 84"/>
                    <a:gd name="T22" fmla="*/ 144 w 149"/>
                    <a:gd name="T23" fmla="*/ 82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9" h="84">
                      <a:moveTo>
                        <a:pt x="144" y="82"/>
                      </a:moveTo>
                      <a:lnTo>
                        <a:pt x="144" y="83"/>
                      </a:lnTo>
                      <a:lnTo>
                        <a:pt x="0" y="4"/>
                      </a:lnTo>
                      <a:lnTo>
                        <a:pt x="1" y="0"/>
                      </a:lnTo>
                      <a:lnTo>
                        <a:pt x="146" y="80"/>
                      </a:lnTo>
                      <a:lnTo>
                        <a:pt x="148" y="82"/>
                      </a:lnTo>
                      <a:lnTo>
                        <a:pt x="146" y="80"/>
                      </a:lnTo>
                      <a:lnTo>
                        <a:pt x="148" y="82"/>
                      </a:lnTo>
                      <a:lnTo>
                        <a:pt x="148" y="82"/>
                      </a:lnTo>
                      <a:lnTo>
                        <a:pt x="146" y="83"/>
                      </a:lnTo>
                      <a:lnTo>
                        <a:pt x="144" y="83"/>
                      </a:lnTo>
                      <a:lnTo>
                        <a:pt x="144" y="8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40" name="Freeform 572">
                  <a:extLst>
                    <a:ext uri="{FF2B5EF4-FFF2-40B4-BE49-F238E27FC236}">
                      <a16:creationId xmlns:a16="http://schemas.microsoft.com/office/drawing/2014/main" id="{2F708B28-D75B-7E94-6013-55BF062575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63" y="2495"/>
                  <a:ext cx="28" cy="34"/>
                </a:xfrm>
                <a:custGeom>
                  <a:avLst/>
                  <a:gdLst>
                    <a:gd name="T0" fmla="*/ 12 w 28"/>
                    <a:gd name="T1" fmla="*/ 28 h 34"/>
                    <a:gd name="T2" fmla="*/ 0 w 28"/>
                    <a:gd name="T3" fmla="*/ 32 h 34"/>
                    <a:gd name="T4" fmla="*/ 0 w 28"/>
                    <a:gd name="T5" fmla="*/ 0 h 34"/>
                    <a:gd name="T6" fmla="*/ 27 w 28"/>
                    <a:gd name="T7" fmla="*/ 0 h 34"/>
                    <a:gd name="T8" fmla="*/ 27 w 28"/>
                    <a:gd name="T9" fmla="*/ 32 h 34"/>
                    <a:gd name="T10" fmla="*/ 16 w 28"/>
                    <a:gd name="T11" fmla="*/ 33 h 34"/>
                    <a:gd name="T12" fmla="*/ 27 w 28"/>
                    <a:gd name="T13" fmla="*/ 32 h 34"/>
                    <a:gd name="T14" fmla="*/ 22 w 28"/>
                    <a:gd name="T15" fmla="*/ 32 h 34"/>
                    <a:gd name="T16" fmla="*/ 12 w 28"/>
                    <a:gd name="T17" fmla="*/ 33 h 34"/>
                    <a:gd name="T18" fmla="*/ 6 w 28"/>
                    <a:gd name="T19" fmla="*/ 32 h 34"/>
                    <a:gd name="T20" fmla="*/ 0 w 28"/>
                    <a:gd name="T21" fmla="*/ 32 h 34"/>
                    <a:gd name="T22" fmla="*/ 12 w 28"/>
                    <a:gd name="T23" fmla="*/ 28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34">
                      <a:moveTo>
                        <a:pt x="12" y="28"/>
                      </a:moveTo>
                      <a:lnTo>
                        <a:pt x="0" y="32"/>
                      </a:lnTo>
                      <a:lnTo>
                        <a:pt x="0" y="0"/>
                      </a:lnTo>
                      <a:lnTo>
                        <a:pt x="27" y="0"/>
                      </a:lnTo>
                      <a:lnTo>
                        <a:pt x="27" y="32"/>
                      </a:lnTo>
                      <a:lnTo>
                        <a:pt x="16" y="33"/>
                      </a:lnTo>
                      <a:lnTo>
                        <a:pt x="27" y="32"/>
                      </a:lnTo>
                      <a:lnTo>
                        <a:pt x="22" y="32"/>
                      </a:lnTo>
                      <a:lnTo>
                        <a:pt x="12" y="33"/>
                      </a:lnTo>
                      <a:lnTo>
                        <a:pt x="6" y="32"/>
                      </a:lnTo>
                      <a:lnTo>
                        <a:pt x="0" y="32"/>
                      </a:lnTo>
                      <a:lnTo>
                        <a:pt x="12" y="2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41" name="Freeform 573">
                  <a:extLst>
                    <a:ext uri="{FF2B5EF4-FFF2-40B4-BE49-F238E27FC236}">
                      <a16:creationId xmlns:a16="http://schemas.microsoft.com/office/drawing/2014/main" id="{5629AD96-0DAF-C517-07A9-BAD018E55A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59" y="1609"/>
                  <a:ext cx="829" cy="745"/>
                </a:xfrm>
                <a:custGeom>
                  <a:avLst/>
                  <a:gdLst>
                    <a:gd name="T0" fmla="*/ 58 w 829"/>
                    <a:gd name="T1" fmla="*/ 725 h 745"/>
                    <a:gd name="T2" fmla="*/ 49 w 829"/>
                    <a:gd name="T3" fmla="*/ 664 h 745"/>
                    <a:gd name="T4" fmla="*/ 41 w 829"/>
                    <a:gd name="T5" fmla="*/ 604 h 745"/>
                    <a:gd name="T6" fmla="*/ 33 w 829"/>
                    <a:gd name="T7" fmla="*/ 542 h 745"/>
                    <a:gd name="T8" fmla="*/ 25 w 829"/>
                    <a:gd name="T9" fmla="*/ 479 h 745"/>
                    <a:gd name="T10" fmla="*/ 19 w 829"/>
                    <a:gd name="T11" fmla="*/ 416 h 745"/>
                    <a:gd name="T12" fmla="*/ 14 w 829"/>
                    <a:gd name="T13" fmla="*/ 353 h 745"/>
                    <a:gd name="T14" fmla="*/ 8 w 829"/>
                    <a:gd name="T15" fmla="*/ 289 h 745"/>
                    <a:gd name="T16" fmla="*/ 5 w 829"/>
                    <a:gd name="T17" fmla="*/ 223 h 745"/>
                    <a:gd name="T18" fmla="*/ 0 w 829"/>
                    <a:gd name="T19" fmla="*/ 158 h 745"/>
                    <a:gd name="T20" fmla="*/ 0 w 829"/>
                    <a:gd name="T21" fmla="*/ 94 h 745"/>
                    <a:gd name="T22" fmla="*/ 0 w 829"/>
                    <a:gd name="T23" fmla="*/ 63 h 745"/>
                    <a:gd name="T24" fmla="*/ 7 w 829"/>
                    <a:gd name="T25" fmla="*/ 56 h 745"/>
                    <a:gd name="T26" fmla="*/ 16 w 829"/>
                    <a:gd name="T27" fmla="*/ 50 h 745"/>
                    <a:gd name="T28" fmla="*/ 84 w 829"/>
                    <a:gd name="T29" fmla="*/ 40 h 745"/>
                    <a:gd name="T30" fmla="*/ 152 w 829"/>
                    <a:gd name="T31" fmla="*/ 29 h 745"/>
                    <a:gd name="T32" fmla="*/ 219 w 829"/>
                    <a:gd name="T33" fmla="*/ 23 h 745"/>
                    <a:gd name="T34" fmla="*/ 286 w 829"/>
                    <a:gd name="T35" fmla="*/ 16 h 745"/>
                    <a:gd name="T36" fmla="*/ 351 w 829"/>
                    <a:gd name="T37" fmla="*/ 12 h 745"/>
                    <a:gd name="T38" fmla="*/ 417 w 829"/>
                    <a:gd name="T39" fmla="*/ 7 h 745"/>
                    <a:gd name="T40" fmla="*/ 484 w 829"/>
                    <a:gd name="T41" fmla="*/ 4 h 745"/>
                    <a:gd name="T42" fmla="*/ 549 w 829"/>
                    <a:gd name="T43" fmla="*/ 2 h 745"/>
                    <a:gd name="T44" fmla="*/ 616 w 829"/>
                    <a:gd name="T45" fmla="*/ 2 h 745"/>
                    <a:gd name="T46" fmla="*/ 684 w 829"/>
                    <a:gd name="T47" fmla="*/ 0 h 745"/>
                    <a:gd name="T48" fmla="*/ 736 w 829"/>
                    <a:gd name="T49" fmla="*/ 0 h 745"/>
                    <a:gd name="T50" fmla="*/ 751 w 829"/>
                    <a:gd name="T51" fmla="*/ 0 h 745"/>
                    <a:gd name="T52" fmla="*/ 761 w 829"/>
                    <a:gd name="T53" fmla="*/ 2 h 745"/>
                    <a:gd name="T54" fmla="*/ 768 w 829"/>
                    <a:gd name="T55" fmla="*/ 6 h 745"/>
                    <a:gd name="T56" fmla="*/ 774 w 829"/>
                    <a:gd name="T57" fmla="*/ 12 h 745"/>
                    <a:gd name="T58" fmla="*/ 777 w 829"/>
                    <a:gd name="T59" fmla="*/ 23 h 745"/>
                    <a:gd name="T60" fmla="*/ 782 w 829"/>
                    <a:gd name="T61" fmla="*/ 55 h 745"/>
                    <a:gd name="T62" fmla="*/ 788 w 829"/>
                    <a:gd name="T63" fmla="*/ 87 h 745"/>
                    <a:gd name="T64" fmla="*/ 793 w 829"/>
                    <a:gd name="T65" fmla="*/ 121 h 745"/>
                    <a:gd name="T66" fmla="*/ 797 w 829"/>
                    <a:gd name="T67" fmla="*/ 153 h 745"/>
                    <a:gd name="T68" fmla="*/ 801 w 829"/>
                    <a:gd name="T69" fmla="*/ 185 h 745"/>
                    <a:gd name="T70" fmla="*/ 805 w 829"/>
                    <a:gd name="T71" fmla="*/ 218 h 745"/>
                    <a:gd name="T72" fmla="*/ 808 w 829"/>
                    <a:gd name="T73" fmla="*/ 250 h 745"/>
                    <a:gd name="T74" fmla="*/ 812 w 829"/>
                    <a:gd name="T75" fmla="*/ 282 h 745"/>
                    <a:gd name="T76" fmla="*/ 814 w 829"/>
                    <a:gd name="T77" fmla="*/ 314 h 745"/>
                    <a:gd name="T78" fmla="*/ 817 w 829"/>
                    <a:gd name="T79" fmla="*/ 347 h 745"/>
                    <a:gd name="T80" fmla="*/ 819 w 829"/>
                    <a:gd name="T81" fmla="*/ 377 h 745"/>
                    <a:gd name="T82" fmla="*/ 820 w 829"/>
                    <a:gd name="T83" fmla="*/ 404 h 745"/>
                    <a:gd name="T84" fmla="*/ 820 w 829"/>
                    <a:gd name="T85" fmla="*/ 430 h 745"/>
                    <a:gd name="T86" fmla="*/ 821 w 829"/>
                    <a:gd name="T87" fmla="*/ 455 h 745"/>
                    <a:gd name="T88" fmla="*/ 823 w 829"/>
                    <a:gd name="T89" fmla="*/ 481 h 745"/>
                    <a:gd name="T90" fmla="*/ 824 w 829"/>
                    <a:gd name="T91" fmla="*/ 508 h 745"/>
                    <a:gd name="T92" fmla="*/ 824 w 829"/>
                    <a:gd name="T93" fmla="*/ 533 h 745"/>
                    <a:gd name="T94" fmla="*/ 824 w 829"/>
                    <a:gd name="T95" fmla="*/ 559 h 745"/>
                    <a:gd name="T96" fmla="*/ 826 w 829"/>
                    <a:gd name="T97" fmla="*/ 584 h 745"/>
                    <a:gd name="T98" fmla="*/ 826 w 829"/>
                    <a:gd name="T99" fmla="*/ 611 h 745"/>
                    <a:gd name="T100" fmla="*/ 828 w 829"/>
                    <a:gd name="T101" fmla="*/ 637 h 745"/>
                    <a:gd name="T102" fmla="*/ 826 w 829"/>
                    <a:gd name="T103" fmla="*/ 655 h 745"/>
                    <a:gd name="T104" fmla="*/ 823 w 829"/>
                    <a:gd name="T105" fmla="*/ 664 h 745"/>
                    <a:gd name="T106" fmla="*/ 814 w 829"/>
                    <a:gd name="T107" fmla="*/ 667 h 7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829" h="745">
                      <a:moveTo>
                        <a:pt x="814" y="667"/>
                      </a:moveTo>
                      <a:lnTo>
                        <a:pt x="61" y="744"/>
                      </a:lnTo>
                      <a:lnTo>
                        <a:pt x="58" y="725"/>
                      </a:lnTo>
                      <a:lnTo>
                        <a:pt x="56" y="704"/>
                      </a:lnTo>
                      <a:lnTo>
                        <a:pt x="53" y="684"/>
                      </a:lnTo>
                      <a:lnTo>
                        <a:pt x="49" y="664"/>
                      </a:lnTo>
                      <a:lnTo>
                        <a:pt x="47" y="643"/>
                      </a:lnTo>
                      <a:lnTo>
                        <a:pt x="44" y="623"/>
                      </a:lnTo>
                      <a:lnTo>
                        <a:pt x="41" y="604"/>
                      </a:lnTo>
                      <a:lnTo>
                        <a:pt x="38" y="582"/>
                      </a:lnTo>
                      <a:lnTo>
                        <a:pt x="35" y="562"/>
                      </a:lnTo>
                      <a:lnTo>
                        <a:pt x="33" y="542"/>
                      </a:lnTo>
                      <a:lnTo>
                        <a:pt x="31" y="521"/>
                      </a:lnTo>
                      <a:lnTo>
                        <a:pt x="28" y="501"/>
                      </a:lnTo>
                      <a:lnTo>
                        <a:pt x="25" y="479"/>
                      </a:lnTo>
                      <a:lnTo>
                        <a:pt x="24" y="459"/>
                      </a:lnTo>
                      <a:lnTo>
                        <a:pt x="21" y="436"/>
                      </a:lnTo>
                      <a:lnTo>
                        <a:pt x="19" y="416"/>
                      </a:lnTo>
                      <a:lnTo>
                        <a:pt x="16" y="394"/>
                      </a:lnTo>
                      <a:lnTo>
                        <a:pt x="15" y="374"/>
                      </a:lnTo>
                      <a:lnTo>
                        <a:pt x="14" y="353"/>
                      </a:lnTo>
                      <a:lnTo>
                        <a:pt x="12" y="331"/>
                      </a:lnTo>
                      <a:lnTo>
                        <a:pt x="9" y="309"/>
                      </a:lnTo>
                      <a:lnTo>
                        <a:pt x="8" y="289"/>
                      </a:lnTo>
                      <a:lnTo>
                        <a:pt x="7" y="267"/>
                      </a:lnTo>
                      <a:lnTo>
                        <a:pt x="5" y="245"/>
                      </a:lnTo>
                      <a:lnTo>
                        <a:pt x="5" y="223"/>
                      </a:lnTo>
                      <a:lnTo>
                        <a:pt x="3" y="202"/>
                      </a:lnTo>
                      <a:lnTo>
                        <a:pt x="2" y="180"/>
                      </a:lnTo>
                      <a:lnTo>
                        <a:pt x="0" y="158"/>
                      </a:lnTo>
                      <a:lnTo>
                        <a:pt x="0" y="138"/>
                      </a:lnTo>
                      <a:lnTo>
                        <a:pt x="0" y="116"/>
                      </a:lnTo>
                      <a:lnTo>
                        <a:pt x="0" y="94"/>
                      </a:lnTo>
                      <a:lnTo>
                        <a:pt x="0" y="72"/>
                      </a:lnTo>
                      <a:lnTo>
                        <a:pt x="0" y="68"/>
                      </a:lnTo>
                      <a:lnTo>
                        <a:pt x="0" y="63"/>
                      </a:lnTo>
                      <a:lnTo>
                        <a:pt x="0" y="62"/>
                      </a:lnTo>
                      <a:lnTo>
                        <a:pt x="3" y="58"/>
                      </a:lnTo>
                      <a:lnTo>
                        <a:pt x="7" y="56"/>
                      </a:lnTo>
                      <a:lnTo>
                        <a:pt x="9" y="55"/>
                      </a:lnTo>
                      <a:lnTo>
                        <a:pt x="12" y="51"/>
                      </a:lnTo>
                      <a:lnTo>
                        <a:pt x="16" y="50"/>
                      </a:lnTo>
                      <a:lnTo>
                        <a:pt x="40" y="46"/>
                      </a:lnTo>
                      <a:lnTo>
                        <a:pt x="63" y="43"/>
                      </a:lnTo>
                      <a:lnTo>
                        <a:pt x="84" y="40"/>
                      </a:lnTo>
                      <a:lnTo>
                        <a:pt x="107" y="36"/>
                      </a:lnTo>
                      <a:lnTo>
                        <a:pt x="129" y="33"/>
                      </a:lnTo>
                      <a:lnTo>
                        <a:pt x="152" y="29"/>
                      </a:lnTo>
                      <a:lnTo>
                        <a:pt x="175" y="28"/>
                      </a:lnTo>
                      <a:lnTo>
                        <a:pt x="197" y="24"/>
                      </a:lnTo>
                      <a:lnTo>
                        <a:pt x="219" y="23"/>
                      </a:lnTo>
                      <a:lnTo>
                        <a:pt x="240" y="21"/>
                      </a:lnTo>
                      <a:lnTo>
                        <a:pt x="263" y="19"/>
                      </a:lnTo>
                      <a:lnTo>
                        <a:pt x="286" y="16"/>
                      </a:lnTo>
                      <a:lnTo>
                        <a:pt x="307" y="14"/>
                      </a:lnTo>
                      <a:lnTo>
                        <a:pt x="328" y="12"/>
                      </a:lnTo>
                      <a:lnTo>
                        <a:pt x="351" y="12"/>
                      </a:lnTo>
                      <a:lnTo>
                        <a:pt x="373" y="11"/>
                      </a:lnTo>
                      <a:lnTo>
                        <a:pt x="395" y="9"/>
                      </a:lnTo>
                      <a:lnTo>
                        <a:pt x="417" y="7"/>
                      </a:lnTo>
                      <a:lnTo>
                        <a:pt x="438" y="7"/>
                      </a:lnTo>
                      <a:lnTo>
                        <a:pt x="460" y="6"/>
                      </a:lnTo>
                      <a:lnTo>
                        <a:pt x="484" y="4"/>
                      </a:lnTo>
                      <a:lnTo>
                        <a:pt x="505" y="4"/>
                      </a:lnTo>
                      <a:lnTo>
                        <a:pt x="526" y="4"/>
                      </a:lnTo>
                      <a:lnTo>
                        <a:pt x="549" y="2"/>
                      </a:lnTo>
                      <a:lnTo>
                        <a:pt x="572" y="2"/>
                      </a:lnTo>
                      <a:lnTo>
                        <a:pt x="593" y="2"/>
                      </a:lnTo>
                      <a:lnTo>
                        <a:pt x="616" y="2"/>
                      </a:lnTo>
                      <a:lnTo>
                        <a:pt x="640" y="2"/>
                      </a:lnTo>
                      <a:lnTo>
                        <a:pt x="661" y="0"/>
                      </a:lnTo>
                      <a:lnTo>
                        <a:pt x="684" y="0"/>
                      </a:lnTo>
                      <a:lnTo>
                        <a:pt x="707" y="0"/>
                      </a:lnTo>
                      <a:lnTo>
                        <a:pt x="730" y="0"/>
                      </a:lnTo>
                      <a:lnTo>
                        <a:pt x="736" y="0"/>
                      </a:lnTo>
                      <a:lnTo>
                        <a:pt x="742" y="0"/>
                      </a:lnTo>
                      <a:lnTo>
                        <a:pt x="746" y="0"/>
                      </a:lnTo>
                      <a:lnTo>
                        <a:pt x="751" y="0"/>
                      </a:lnTo>
                      <a:lnTo>
                        <a:pt x="754" y="2"/>
                      </a:lnTo>
                      <a:lnTo>
                        <a:pt x="758" y="2"/>
                      </a:lnTo>
                      <a:lnTo>
                        <a:pt x="761" y="2"/>
                      </a:lnTo>
                      <a:lnTo>
                        <a:pt x="763" y="4"/>
                      </a:lnTo>
                      <a:lnTo>
                        <a:pt x="765" y="4"/>
                      </a:lnTo>
                      <a:lnTo>
                        <a:pt x="768" y="6"/>
                      </a:lnTo>
                      <a:lnTo>
                        <a:pt x="770" y="7"/>
                      </a:lnTo>
                      <a:lnTo>
                        <a:pt x="770" y="11"/>
                      </a:lnTo>
                      <a:lnTo>
                        <a:pt x="774" y="12"/>
                      </a:lnTo>
                      <a:lnTo>
                        <a:pt x="774" y="16"/>
                      </a:lnTo>
                      <a:lnTo>
                        <a:pt x="775" y="19"/>
                      </a:lnTo>
                      <a:lnTo>
                        <a:pt x="777" y="23"/>
                      </a:lnTo>
                      <a:lnTo>
                        <a:pt x="778" y="34"/>
                      </a:lnTo>
                      <a:lnTo>
                        <a:pt x="781" y="45"/>
                      </a:lnTo>
                      <a:lnTo>
                        <a:pt x="782" y="55"/>
                      </a:lnTo>
                      <a:lnTo>
                        <a:pt x="786" y="67"/>
                      </a:lnTo>
                      <a:lnTo>
                        <a:pt x="787" y="77"/>
                      </a:lnTo>
                      <a:lnTo>
                        <a:pt x="788" y="87"/>
                      </a:lnTo>
                      <a:lnTo>
                        <a:pt x="789" y="99"/>
                      </a:lnTo>
                      <a:lnTo>
                        <a:pt x="791" y="109"/>
                      </a:lnTo>
                      <a:lnTo>
                        <a:pt x="793" y="121"/>
                      </a:lnTo>
                      <a:lnTo>
                        <a:pt x="794" y="131"/>
                      </a:lnTo>
                      <a:lnTo>
                        <a:pt x="797" y="143"/>
                      </a:lnTo>
                      <a:lnTo>
                        <a:pt x="797" y="153"/>
                      </a:lnTo>
                      <a:lnTo>
                        <a:pt x="800" y="163"/>
                      </a:lnTo>
                      <a:lnTo>
                        <a:pt x="801" y="175"/>
                      </a:lnTo>
                      <a:lnTo>
                        <a:pt x="801" y="185"/>
                      </a:lnTo>
                      <a:lnTo>
                        <a:pt x="803" y="196"/>
                      </a:lnTo>
                      <a:lnTo>
                        <a:pt x="804" y="207"/>
                      </a:lnTo>
                      <a:lnTo>
                        <a:pt x="805" y="218"/>
                      </a:lnTo>
                      <a:lnTo>
                        <a:pt x="807" y="228"/>
                      </a:lnTo>
                      <a:lnTo>
                        <a:pt x="808" y="240"/>
                      </a:lnTo>
                      <a:lnTo>
                        <a:pt x="808" y="250"/>
                      </a:lnTo>
                      <a:lnTo>
                        <a:pt x="810" y="262"/>
                      </a:lnTo>
                      <a:lnTo>
                        <a:pt x="812" y="272"/>
                      </a:lnTo>
                      <a:lnTo>
                        <a:pt x="812" y="282"/>
                      </a:lnTo>
                      <a:lnTo>
                        <a:pt x="812" y="294"/>
                      </a:lnTo>
                      <a:lnTo>
                        <a:pt x="812" y="304"/>
                      </a:lnTo>
                      <a:lnTo>
                        <a:pt x="814" y="314"/>
                      </a:lnTo>
                      <a:lnTo>
                        <a:pt x="816" y="326"/>
                      </a:lnTo>
                      <a:lnTo>
                        <a:pt x="816" y="336"/>
                      </a:lnTo>
                      <a:lnTo>
                        <a:pt x="817" y="347"/>
                      </a:lnTo>
                      <a:lnTo>
                        <a:pt x="817" y="358"/>
                      </a:lnTo>
                      <a:lnTo>
                        <a:pt x="819" y="369"/>
                      </a:lnTo>
                      <a:lnTo>
                        <a:pt x="819" y="377"/>
                      </a:lnTo>
                      <a:lnTo>
                        <a:pt x="819" y="386"/>
                      </a:lnTo>
                      <a:lnTo>
                        <a:pt x="820" y="394"/>
                      </a:lnTo>
                      <a:lnTo>
                        <a:pt x="820" y="404"/>
                      </a:lnTo>
                      <a:lnTo>
                        <a:pt x="820" y="413"/>
                      </a:lnTo>
                      <a:lnTo>
                        <a:pt x="820" y="421"/>
                      </a:lnTo>
                      <a:lnTo>
                        <a:pt x="820" y="430"/>
                      </a:lnTo>
                      <a:lnTo>
                        <a:pt x="821" y="438"/>
                      </a:lnTo>
                      <a:lnTo>
                        <a:pt x="821" y="447"/>
                      </a:lnTo>
                      <a:lnTo>
                        <a:pt x="821" y="455"/>
                      </a:lnTo>
                      <a:lnTo>
                        <a:pt x="821" y="464"/>
                      </a:lnTo>
                      <a:lnTo>
                        <a:pt x="823" y="472"/>
                      </a:lnTo>
                      <a:lnTo>
                        <a:pt x="823" y="481"/>
                      </a:lnTo>
                      <a:lnTo>
                        <a:pt x="823" y="489"/>
                      </a:lnTo>
                      <a:lnTo>
                        <a:pt x="824" y="499"/>
                      </a:lnTo>
                      <a:lnTo>
                        <a:pt x="824" y="508"/>
                      </a:lnTo>
                      <a:lnTo>
                        <a:pt x="824" y="516"/>
                      </a:lnTo>
                      <a:lnTo>
                        <a:pt x="824" y="525"/>
                      </a:lnTo>
                      <a:lnTo>
                        <a:pt x="824" y="533"/>
                      </a:lnTo>
                      <a:lnTo>
                        <a:pt x="824" y="542"/>
                      </a:lnTo>
                      <a:lnTo>
                        <a:pt x="824" y="550"/>
                      </a:lnTo>
                      <a:lnTo>
                        <a:pt x="824" y="559"/>
                      </a:lnTo>
                      <a:lnTo>
                        <a:pt x="824" y="567"/>
                      </a:lnTo>
                      <a:lnTo>
                        <a:pt x="826" y="576"/>
                      </a:lnTo>
                      <a:lnTo>
                        <a:pt x="826" y="584"/>
                      </a:lnTo>
                      <a:lnTo>
                        <a:pt x="826" y="593"/>
                      </a:lnTo>
                      <a:lnTo>
                        <a:pt x="826" y="603"/>
                      </a:lnTo>
                      <a:lnTo>
                        <a:pt x="826" y="611"/>
                      </a:lnTo>
                      <a:lnTo>
                        <a:pt x="826" y="620"/>
                      </a:lnTo>
                      <a:lnTo>
                        <a:pt x="828" y="628"/>
                      </a:lnTo>
                      <a:lnTo>
                        <a:pt x="828" y="637"/>
                      </a:lnTo>
                      <a:lnTo>
                        <a:pt x="828" y="645"/>
                      </a:lnTo>
                      <a:lnTo>
                        <a:pt x="828" y="650"/>
                      </a:lnTo>
                      <a:lnTo>
                        <a:pt x="826" y="655"/>
                      </a:lnTo>
                      <a:lnTo>
                        <a:pt x="826" y="659"/>
                      </a:lnTo>
                      <a:lnTo>
                        <a:pt x="824" y="662"/>
                      </a:lnTo>
                      <a:lnTo>
                        <a:pt x="823" y="664"/>
                      </a:lnTo>
                      <a:lnTo>
                        <a:pt x="821" y="665"/>
                      </a:lnTo>
                      <a:lnTo>
                        <a:pt x="819" y="667"/>
                      </a:lnTo>
                      <a:lnTo>
                        <a:pt x="814" y="667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42" name="Freeform 574">
                  <a:extLst>
                    <a:ext uri="{FF2B5EF4-FFF2-40B4-BE49-F238E27FC236}">
                      <a16:creationId xmlns:a16="http://schemas.microsoft.com/office/drawing/2014/main" id="{8F6DCB75-E513-FB32-67E7-FE52B9312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21" y="2273"/>
                  <a:ext cx="754" cy="83"/>
                </a:xfrm>
                <a:custGeom>
                  <a:avLst/>
                  <a:gdLst>
                    <a:gd name="T0" fmla="*/ 2 w 754"/>
                    <a:gd name="T1" fmla="*/ 80 h 83"/>
                    <a:gd name="T2" fmla="*/ 0 w 754"/>
                    <a:gd name="T3" fmla="*/ 79 h 83"/>
                    <a:gd name="T4" fmla="*/ 751 w 754"/>
                    <a:gd name="T5" fmla="*/ 0 h 83"/>
                    <a:gd name="T6" fmla="*/ 753 w 754"/>
                    <a:gd name="T7" fmla="*/ 5 h 83"/>
                    <a:gd name="T8" fmla="*/ 0 w 754"/>
                    <a:gd name="T9" fmla="*/ 82 h 83"/>
                    <a:gd name="T10" fmla="*/ 0 w 754"/>
                    <a:gd name="T11" fmla="*/ 80 h 83"/>
                    <a:gd name="T12" fmla="*/ 0 w 754"/>
                    <a:gd name="T13" fmla="*/ 82 h 83"/>
                    <a:gd name="T14" fmla="*/ 0 w 754"/>
                    <a:gd name="T15" fmla="*/ 82 h 83"/>
                    <a:gd name="T16" fmla="*/ 0 w 754"/>
                    <a:gd name="T17" fmla="*/ 80 h 83"/>
                    <a:gd name="T18" fmla="*/ 0 w 754"/>
                    <a:gd name="T19" fmla="*/ 79 h 83"/>
                    <a:gd name="T20" fmla="*/ 0 w 754"/>
                    <a:gd name="T21" fmla="*/ 79 h 83"/>
                    <a:gd name="T22" fmla="*/ 2 w 754"/>
                    <a:gd name="T23" fmla="*/ 8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54" h="83">
                      <a:moveTo>
                        <a:pt x="2" y="80"/>
                      </a:moveTo>
                      <a:lnTo>
                        <a:pt x="0" y="79"/>
                      </a:lnTo>
                      <a:lnTo>
                        <a:pt x="751" y="0"/>
                      </a:lnTo>
                      <a:lnTo>
                        <a:pt x="753" y="5"/>
                      </a:lnTo>
                      <a:lnTo>
                        <a:pt x="0" y="82"/>
                      </a:lnTo>
                      <a:lnTo>
                        <a:pt x="0" y="80"/>
                      </a:lnTo>
                      <a:lnTo>
                        <a:pt x="0" y="82"/>
                      </a:lnTo>
                      <a:lnTo>
                        <a:pt x="0" y="82"/>
                      </a:lnTo>
                      <a:lnTo>
                        <a:pt x="0" y="80"/>
                      </a:lnTo>
                      <a:lnTo>
                        <a:pt x="0" y="79"/>
                      </a:lnTo>
                      <a:lnTo>
                        <a:pt x="0" y="79"/>
                      </a:lnTo>
                      <a:lnTo>
                        <a:pt x="2" y="8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43" name="Freeform 575">
                  <a:extLst>
                    <a:ext uri="{FF2B5EF4-FFF2-40B4-BE49-F238E27FC236}">
                      <a16:creationId xmlns:a16="http://schemas.microsoft.com/office/drawing/2014/main" id="{1D91D366-B341-94AD-4489-50B00769B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59" y="1678"/>
                  <a:ext cx="65" cy="674"/>
                </a:xfrm>
                <a:custGeom>
                  <a:avLst/>
                  <a:gdLst>
                    <a:gd name="T0" fmla="*/ 3 w 65"/>
                    <a:gd name="T1" fmla="*/ 2 h 674"/>
                    <a:gd name="T2" fmla="*/ 4 w 65"/>
                    <a:gd name="T3" fmla="*/ 46 h 674"/>
                    <a:gd name="T4" fmla="*/ 5 w 65"/>
                    <a:gd name="T5" fmla="*/ 90 h 674"/>
                    <a:gd name="T6" fmla="*/ 7 w 65"/>
                    <a:gd name="T7" fmla="*/ 133 h 674"/>
                    <a:gd name="T8" fmla="*/ 10 w 65"/>
                    <a:gd name="T9" fmla="*/ 175 h 674"/>
                    <a:gd name="T10" fmla="*/ 12 w 65"/>
                    <a:gd name="T11" fmla="*/ 219 h 674"/>
                    <a:gd name="T12" fmla="*/ 16 w 65"/>
                    <a:gd name="T13" fmla="*/ 261 h 674"/>
                    <a:gd name="T14" fmla="*/ 19 w 65"/>
                    <a:gd name="T15" fmla="*/ 304 h 674"/>
                    <a:gd name="T16" fmla="*/ 23 w 65"/>
                    <a:gd name="T17" fmla="*/ 346 h 674"/>
                    <a:gd name="T18" fmla="*/ 28 w 65"/>
                    <a:gd name="T19" fmla="*/ 389 h 674"/>
                    <a:gd name="T20" fmla="*/ 32 w 65"/>
                    <a:gd name="T21" fmla="*/ 431 h 674"/>
                    <a:gd name="T22" fmla="*/ 36 w 65"/>
                    <a:gd name="T23" fmla="*/ 472 h 674"/>
                    <a:gd name="T24" fmla="*/ 42 w 65"/>
                    <a:gd name="T25" fmla="*/ 514 h 674"/>
                    <a:gd name="T26" fmla="*/ 46 w 65"/>
                    <a:gd name="T27" fmla="*/ 555 h 674"/>
                    <a:gd name="T28" fmla="*/ 52 w 65"/>
                    <a:gd name="T29" fmla="*/ 594 h 674"/>
                    <a:gd name="T30" fmla="*/ 58 w 65"/>
                    <a:gd name="T31" fmla="*/ 634 h 674"/>
                    <a:gd name="T32" fmla="*/ 64 w 65"/>
                    <a:gd name="T33" fmla="*/ 673 h 674"/>
                    <a:gd name="T34" fmla="*/ 58 w 65"/>
                    <a:gd name="T35" fmla="*/ 655 h 674"/>
                    <a:gd name="T36" fmla="*/ 52 w 65"/>
                    <a:gd name="T37" fmla="*/ 616 h 674"/>
                    <a:gd name="T38" fmla="*/ 46 w 65"/>
                    <a:gd name="T39" fmla="*/ 575 h 674"/>
                    <a:gd name="T40" fmla="*/ 40 w 65"/>
                    <a:gd name="T41" fmla="*/ 534 h 674"/>
                    <a:gd name="T42" fmla="*/ 36 w 65"/>
                    <a:gd name="T43" fmla="*/ 494 h 674"/>
                    <a:gd name="T44" fmla="*/ 30 w 65"/>
                    <a:gd name="T45" fmla="*/ 451 h 674"/>
                    <a:gd name="T46" fmla="*/ 26 w 65"/>
                    <a:gd name="T47" fmla="*/ 409 h 674"/>
                    <a:gd name="T48" fmla="*/ 21 w 65"/>
                    <a:gd name="T49" fmla="*/ 368 h 674"/>
                    <a:gd name="T50" fmla="*/ 17 w 65"/>
                    <a:gd name="T51" fmla="*/ 326 h 674"/>
                    <a:gd name="T52" fmla="*/ 14 w 65"/>
                    <a:gd name="T53" fmla="*/ 283 h 674"/>
                    <a:gd name="T54" fmla="*/ 12 w 65"/>
                    <a:gd name="T55" fmla="*/ 241 h 674"/>
                    <a:gd name="T56" fmla="*/ 8 w 65"/>
                    <a:gd name="T57" fmla="*/ 197 h 674"/>
                    <a:gd name="T58" fmla="*/ 5 w 65"/>
                    <a:gd name="T59" fmla="*/ 155 h 674"/>
                    <a:gd name="T60" fmla="*/ 3 w 65"/>
                    <a:gd name="T61" fmla="*/ 111 h 674"/>
                    <a:gd name="T62" fmla="*/ 1 w 65"/>
                    <a:gd name="T63" fmla="*/ 68 h 674"/>
                    <a:gd name="T64" fmla="*/ 0 w 65"/>
                    <a:gd name="T65" fmla="*/ 24 h 674"/>
                    <a:gd name="T66" fmla="*/ 0 w 65"/>
                    <a:gd name="T67" fmla="*/ 2 h 674"/>
                    <a:gd name="T68" fmla="*/ 0 w 65"/>
                    <a:gd name="T69" fmla="*/ 0 h 674"/>
                    <a:gd name="T70" fmla="*/ 3 w 65"/>
                    <a:gd name="T71" fmla="*/ 0 h 6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65" h="674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3" y="24"/>
                      </a:lnTo>
                      <a:lnTo>
                        <a:pt x="4" y="46"/>
                      </a:lnTo>
                      <a:lnTo>
                        <a:pt x="5" y="68"/>
                      </a:lnTo>
                      <a:lnTo>
                        <a:pt x="5" y="90"/>
                      </a:lnTo>
                      <a:lnTo>
                        <a:pt x="7" y="111"/>
                      </a:lnTo>
                      <a:lnTo>
                        <a:pt x="7" y="133"/>
                      </a:lnTo>
                      <a:lnTo>
                        <a:pt x="8" y="155"/>
                      </a:lnTo>
                      <a:lnTo>
                        <a:pt x="10" y="175"/>
                      </a:lnTo>
                      <a:lnTo>
                        <a:pt x="12" y="197"/>
                      </a:lnTo>
                      <a:lnTo>
                        <a:pt x="12" y="219"/>
                      </a:lnTo>
                      <a:lnTo>
                        <a:pt x="14" y="239"/>
                      </a:lnTo>
                      <a:lnTo>
                        <a:pt x="16" y="261"/>
                      </a:lnTo>
                      <a:lnTo>
                        <a:pt x="17" y="282"/>
                      </a:lnTo>
                      <a:lnTo>
                        <a:pt x="19" y="304"/>
                      </a:lnTo>
                      <a:lnTo>
                        <a:pt x="21" y="326"/>
                      </a:lnTo>
                      <a:lnTo>
                        <a:pt x="23" y="346"/>
                      </a:lnTo>
                      <a:lnTo>
                        <a:pt x="26" y="368"/>
                      </a:lnTo>
                      <a:lnTo>
                        <a:pt x="28" y="389"/>
                      </a:lnTo>
                      <a:lnTo>
                        <a:pt x="28" y="409"/>
                      </a:lnTo>
                      <a:lnTo>
                        <a:pt x="32" y="431"/>
                      </a:lnTo>
                      <a:lnTo>
                        <a:pt x="35" y="451"/>
                      </a:lnTo>
                      <a:lnTo>
                        <a:pt x="36" y="472"/>
                      </a:lnTo>
                      <a:lnTo>
                        <a:pt x="39" y="492"/>
                      </a:lnTo>
                      <a:lnTo>
                        <a:pt x="42" y="514"/>
                      </a:lnTo>
                      <a:lnTo>
                        <a:pt x="44" y="534"/>
                      </a:lnTo>
                      <a:lnTo>
                        <a:pt x="46" y="555"/>
                      </a:lnTo>
                      <a:lnTo>
                        <a:pt x="49" y="575"/>
                      </a:lnTo>
                      <a:lnTo>
                        <a:pt x="52" y="594"/>
                      </a:lnTo>
                      <a:lnTo>
                        <a:pt x="55" y="614"/>
                      </a:lnTo>
                      <a:lnTo>
                        <a:pt x="58" y="634"/>
                      </a:lnTo>
                      <a:lnTo>
                        <a:pt x="60" y="655"/>
                      </a:lnTo>
                      <a:lnTo>
                        <a:pt x="64" y="673"/>
                      </a:lnTo>
                      <a:lnTo>
                        <a:pt x="60" y="673"/>
                      </a:lnTo>
                      <a:lnTo>
                        <a:pt x="58" y="655"/>
                      </a:lnTo>
                      <a:lnTo>
                        <a:pt x="55" y="634"/>
                      </a:lnTo>
                      <a:lnTo>
                        <a:pt x="52" y="616"/>
                      </a:lnTo>
                      <a:lnTo>
                        <a:pt x="49" y="595"/>
                      </a:lnTo>
                      <a:lnTo>
                        <a:pt x="46" y="575"/>
                      </a:lnTo>
                      <a:lnTo>
                        <a:pt x="44" y="555"/>
                      </a:lnTo>
                      <a:lnTo>
                        <a:pt x="40" y="534"/>
                      </a:lnTo>
                      <a:lnTo>
                        <a:pt x="37" y="514"/>
                      </a:lnTo>
                      <a:lnTo>
                        <a:pt x="36" y="494"/>
                      </a:lnTo>
                      <a:lnTo>
                        <a:pt x="33" y="473"/>
                      </a:lnTo>
                      <a:lnTo>
                        <a:pt x="30" y="451"/>
                      </a:lnTo>
                      <a:lnTo>
                        <a:pt x="28" y="431"/>
                      </a:lnTo>
                      <a:lnTo>
                        <a:pt x="26" y="409"/>
                      </a:lnTo>
                      <a:lnTo>
                        <a:pt x="24" y="389"/>
                      </a:lnTo>
                      <a:lnTo>
                        <a:pt x="21" y="368"/>
                      </a:lnTo>
                      <a:lnTo>
                        <a:pt x="20" y="346"/>
                      </a:lnTo>
                      <a:lnTo>
                        <a:pt x="17" y="326"/>
                      </a:lnTo>
                      <a:lnTo>
                        <a:pt x="16" y="304"/>
                      </a:lnTo>
                      <a:lnTo>
                        <a:pt x="14" y="283"/>
                      </a:lnTo>
                      <a:lnTo>
                        <a:pt x="12" y="261"/>
                      </a:lnTo>
                      <a:lnTo>
                        <a:pt x="12" y="241"/>
                      </a:lnTo>
                      <a:lnTo>
                        <a:pt x="10" y="219"/>
                      </a:lnTo>
                      <a:lnTo>
                        <a:pt x="8" y="197"/>
                      </a:lnTo>
                      <a:lnTo>
                        <a:pt x="7" y="175"/>
                      </a:lnTo>
                      <a:lnTo>
                        <a:pt x="5" y="155"/>
                      </a:lnTo>
                      <a:lnTo>
                        <a:pt x="4" y="133"/>
                      </a:lnTo>
                      <a:lnTo>
                        <a:pt x="3" y="111"/>
                      </a:lnTo>
                      <a:lnTo>
                        <a:pt x="3" y="90"/>
                      </a:lnTo>
                      <a:lnTo>
                        <a:pt x="1" y="68"/>
                      </a:lnTo>
                      <a:lnTo>
                        <a:pt x="1" y="46"/>
                      </a:lnTo>
                      <a:lnTo>
                        <a:pt x="0" y="24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3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44" name="Freeform 576">
                  <a:extLst>
                    <a:ext uri="{FF2B5EF4-FFF2-40B4-BE49-F238E27FC236}">
                      <a16:creationId xmlns:a16="http://schemas.microsoft.com/office/drawing/2014/main" id="{E3FBFC11-9EBC-11AF-77E3-003A50A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57" y="1655"/>
                  <a:ext cx="28" cy="34"/>
                </a:xfrm>
                <a:custGeom>
                  <a:avLst/>
                  <a:gdLst>
                    <a:gd name="T0" fmla="*/ 25 w 28"/>
                    <a:gd name="T1" fmla="*/ 5 h 34"/>
                    <a:gd name="T2" fmla="*/ 27 w 28"/>
                    <a:gd name="T3" fmla="*/ 4 h 34"/>
                    <a:gd name="T4" fmla="*/ 23 w 28"/>
                    <a:gd name="T5" fmla="*/ 7 h 34"/>
                    <a:gd name="T6" fmla="*/ 17 w 28"/>
                    <a:gd name="T7" fmla="*/ 10 h 34"/>
                    <a:gd name="T8" fmla="*/ 14 w 28"/>
                    <a:gd name="T9" fmla="*/ 14 h 34"/>
                    <a:gd name="T10" fmla="*/ 11 w 28"/>
                    <a:gd name="T11" fmla="*/ 15 h 34"/>
                    <a:gd name="T12" fmla="*/ 8 w 28"/>
                    <a:gd name="T13" fmla="*/ 20 h 34"/>
                    <a:gd name="T14" fmla="*/ 5 w 28"/>
                    <a:gd name="T15" fmla="*/ 24 h 34"/>
                    <a:gd name="T16" fmla="*/ 5 w 28"/>
                    <a:gd name="T17" fmla="*/ 29 h 34"/>
                    <a:gd name="T18" fmla="*/ 5 w 28"/>
                    <a:gd name="T19" fmla="*/ 33 h 34"/>
                    <a:gd name="T20" fmla="*/ 0 w 28"/>
                    <a:gd name="T21" fmla="*/ 33 h 34"/>
                    <a:gd name="T22" fmla="*/ 1 w 28"/>
                    <a:gd name="T23" fmla="*/ 27 h 34"/>
                    <a:gd name="T24" fmla="*/ 3 w 28"/>
                    <a:gd name="T25" fmla="*/ 22 h 34"/>
                    <a:gd name="T26" fmla="*/ 3 w 28"/>
                    <a:gd name="T27" fmla="*/ 17 h 34"/>
                    <a:gd name="T28" fmla="*/ 8 w 28"/>
                    <a:gd name="T29" fmla="*/ 14 h 34"/>
                    <a:gd name="T30" fmla="*/ 11 w 28"/>
                    <a:gd name="T31" fmla="*/ 10 h 34"/>
                    <a:gd name="T32" fmla="*/ 15 w 28"/>
                    <a:gd name="T33" fmla="*/ 5 h 34"/>
                    <a:gd name="T34" fmla="*/ 19 w 28"/>
                    <a:gd name="T35" fmla="*/ 4 h 34"/>
                    <a:gd name="T36" fmla="*/ 24 w 28"/>
                    <a:gd name="T37" fmla="*/ 0 h 34"/>
                    <a:gd name="T38" fmla="*/ 25 w 28"/>
                    <a:gd name="T39" fmla="*/ 0 h 34"/>
                    <a:gd name="T40" fmla="*/ 24 w 28"/>
                    <a:gd name="T41" fmla="*/ 0 h 34"/>
                    <a:gd name="T42" fmla="*/ 25 w 28"/>
                    <a:gd name="T43" fmla="*/ 0 h 34"/>
                    <a:gd name="T44" fmla="*/ 27 w 28"/>
                    <a:gd name="T45" fmla="*/ 2 h 34"/>
                    <a:gd name="T46" fmla="*/ 27 w 28"/>
                    <a:gd name="T47" fmla="*/ 4 h 34"/>
                    <a:gd name="T48" fmla="*/ 27 w 28"/>
                    <a:gd name="T49" fmla="*/ 4 h 34"/>
                    <a:gd name="T50" fmla="*/ 25 w 28"/>
                    <a:gd name="T51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8" h="34">
                      <a:moveTo>
                        <a:pt x="25" y="5"/>
                      </a:moveTo>
                      <a:lnTo>
                        <a:pt x="27" y="4"/>
                      </a:lnTo>
                      <a:lnTo>
                        <a:pt x="23" y="7"/>
                      </a:lnTo>
                      <a:lnTo>
                        <a:pt x="17" y="10"/>
                      </a:lnTo>
                      <a:lnTo>
                        <a:pt x="14" y="14"/>
                      </a:lnTo>
                      <a:lnTo>
                        <a:pt x="11" y="15"/>
                      </a:lnTo>
                      <a:lnTo>
                        <a:pt x="8" y="20"/>
                      </a:lnTo>
                      <a:lnTo>
                        <a:pt x="5" y="24"/>
                      </a:lnTo>
                      <a:lnTo>
                        <a:pt x="5" y="29"/>
                      </a:lnTo>
                      <a:lnTo>
                        <a:pt x="5" y="33"/>
                      </a:lnTo>
                      <a:lnTo>
                        <a:pt x="0" y="33"/>
                      </a:lnTo>
                      <a:lnTo>
                        <a:pt x="1" y="27"/>
                      </a:lnTo>
                      <a:lnTo>
                        <a:pt x="3" y="22"/>
                      </a:lnTo>
                      <a:lnTo>
                        <a:pt x="3" y="17"/>
                      </a:lnTo>
                      <a:lnTo>
                        <a:pt x="8" y="14"/>
                      </a:lnTo>
                      <a:lnTo>
                        <a:pt x="11" y="10"/>
                      </a:lnTo>
                      <a:lnTo>
                        <a:pt x="15" y="5"/>
                      </a:lnTo>
                      <a:lnTo>
                        <a:pt x="19" y="4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7" y="4"/>
                      </a:lnTo>
                      <a:lnTo>
                        <a:pt x="27" y="4"/>
                      </a:lnTo>
                      <a:lnTo>
                        <a:pt x="25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45" name="Freeform 577">
                  <a:extLst>
                    <a:ext uri="{FF2B5EF4-FFF2-40B4-BE49-F238E27FC236}">
                      <a16:creationId xmlns:a16="http://schemas.microsoft.com/office/drawing/2014/main" id="{ED88F4FD-E1C2-DBC7-405F-579443B0D4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78" y="1607"/>
                  <a:ext cx="715" cy="52"/>
                </a:xfrm>
                <a:custGeom>
                  <a:avLst/>
                  <a:gdLst>
                    <a:gd name="T0" fmla="*/ 712 w 715"/>
                    <a:gd name="T1" fmla="*/ 4 h 52"/>
                    <a:gd name="T2" fmla="*/ 666 w 715"/>
                    <a:gd name="T3" fmla="*/ 4 h 52"/>
                    <a:gd name="T4" fmla="*/ 621 w 715"/>
                    <a:gd name="T5" fmla="*/ 4 h 52"/>
                    <a:gd name="T6" fmla="*/ 575 w 715"/>
                    <a:gd name="T7" fmla="*/ 4 h 52"/>
                    <a:gd name="T8" fmla="*/ 531 w 715"/>
                    <a:gd name="T9" fmla="*/ 6 h 52"/>
                    <a:gd name="T10" fmla="*/ 486 w 715"/>
                    <a:gd name="T11" fmla="*/ 7 h 52"/>
                    <a:gd name="T12" fmla="*/ 444 w 715"/>
                    <a:gd name="T13" fmla="*/ 7 h 52"/>
                    <a:gd name="T14" fmla="*/ 398 w 715"/>
                    <a:gd name="T15" fmla="*/ 11 h 52"/>
                    <a:gd name="T16" fmla="*/ 357 w 715"/>
                    <a:gd name="T17" fmla="*/ 12 h 52"/>
                    <a:gd name="T18" fmla="*/ 311 w 715"/>
                    <a:gd name="T19" fmla="*/ 16 h 52"/>
                    <a:gd name="T20" fmla="*/ 269 w 715"/>
                    <a:gd name="T21" fmla="*/ 19 h 52"/>
                    <a:gd name="T22" fmla="*/ 225 w 715"/>
                    <a:gd name="T23" fmla="*/ 23 h 52"/>
                    <a:gd name="T24" fmla="*/ 180 w 715"/>
                    <a:gd name="T25" fmla="*/ 28 h 52"/>
                    <a:gd name="T26" fmla="*/ 136 w 715"/>
                    <a:gd name="T27" fmla="*/ 33 h 52"/>
                    <a:gd name="T28" fmla="*/ 91 w 715"/>
                    <a:gd name="T29" fmla="*/ 38 h 52"/>
                    <a:gd name="T30" fmla="*/ 45 w 715"/>
                    <a:gd name="T31" fmla="*/ 45 h 52"/>
                    <a:gd name="T32" fmla="*/ 0 w 715"/>
                    <a:gd name="T33" fmla="*/ 51 h 52"/>
                    <a:gd name="T34" fmla="*/ 22 w 715"/>
                    <a:gd name="T35" fmla="*/ 45 h 52"/>
                    <a:gd name="T36" fmla="*/ 69 w 715"/>
                    <a:gd name="T37" fmla="*/ 38 h 52"/>
                    <a:gd name="T38" fmla="*/ 113 w 715"/>
                    <a:gd name="T39" fmla="*/ 31 h 52"/>
                    <a:gd name="T40" fmla="*/ 157 w 715"/>
                    <a:gd name="T41" fmla="*/ 26 h 52"/>
                    <a:gd name="T42" fmla="*/ 202 w 715"/>
                    <a:gd name="T43" fmla="*/ 21 h 52"/>
                    <a:gd name="T44" fmla="*/ 245 w 715"/>
                    <a:gd name="T45" fmla="*/ 17 h 52"/>
                    <a:gd name="T46" fmla="*/ 290 w 715"/>
                    <a:gd name="T47" fmla="*/ 14 h 52"/>
                    <a:gd name="T48" fmla="*/ 334 w 715"/>
                    <a:gd name="T49" fmla="*/ 11 h 52"/>
                    <a:gd name="T50" fmla="*/ 377 w 715"/>
                    <a:gd name="T51" fmla="*/ 7 h 52"/>
                    <a:gd name="T52" fmla="*/ 421 w 715"/>
                    <a:gd name="T53" fmla="*/ 6 h 52"/>
                    <a:gd name="T54" fmla="*/ 465 w 715"/>
                    <a:gd name="T55" fmla="*/ 4 h 52"/>
                    <a:gd name="T56" fmla="*/ 508 w 715"/>
                    <a:gd name="T57" fmla="*/ 2 h 52"/>
                    <a:gd name="T58" fmla="*/ 553 w 715"/>
                    <a:gd name="T59" fmla="*/ 2 h 52"/>
                    <a:gd name="T60" fmla="*/ 598 w 715"/>
                    <a:gd name="T61" fmla="*/ 0 h 52"/>
                    <a:gd name="T62" fmla="*/ 643 w 715"/>
                    <a:gd name="T63" fmla="*/ 0 h 52"/>
                    <a:gd name="T64" fmla="*/ 689 w 715"/>
                    <a:gd name="T65" fmla="*/ 0 h 52"/>
                    <a:gd name="T66" fmla="*/ 712 w 715"/>
                    <a:gd name="T67" fmla="*/ 0 h 52"/>
                    <a:gd name="T68" fmla="*/ 714 w 715"/>
                    <a:gd name="T69" fmla="*/ 0 h 52"/>
                    <a:gd name="T70" fmla="*/ 714 w 715"/>
                    <a:gd name="T71" fmla="*/ 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15" h="52">
                      <a:moveTo>
                        <a:pt x="712" y="4"/>
                      </a:moveTo>
                      <a:lnTo>
                        <a:pt x="712" y="4"/>
                      </a:lnTo>
                      <a:lnTo>
                        <a:pt x="689" y="4"/>
                      </a:lnTo>
                      <a:lnTo>
                        <a:pt x="666" y="4"/>
                      </a:lnTo>
                      <a:lnTo>
                        <a:pt x="643" y="4"/>
                      </a:lnTo>
                      <a:lnTo>
                        <a:pt x="621" y="4"/>
                      </a:lnTo>
                      <a:lnTo>
                        <a:pt x="598" y="4"/>
                      </a:lnTo>
                      <a:lnTo>
                        <a:pt x="575" y="4"/>
                      </a:lnTo>
                      <a:lnTo>
                        <a:pt x="553" y="6"/>
                      </a:lnTo>
                      <a:lnTo>
                        <a:pt x="531" y="6"/>
                      </a:lnTo>
                      <a:lnTo>
                        <a:pt x="508" y="6"/>
                      </a:lnTo>
                      <a:lnTo>
                        <a:pt x="486" y="7"/>
                      </a:lnTo>
                      <a:lnTo>
                        <a:pt x="465" y="7"/>
                      </a:lnTo>
                      <a:lnTo>
                        <a:pt x="444" y="7"/>
                      </a:lnTo>
                      <a:lnTo>
                        <a:pt x="421" y="9"/>
                      </a:lnTo>
                      <a:lnTo>
                        <a:pt x="398" y="11"/>
                      </a:lnTo>
                      <a:lnTo>
                        <a:pt x="377" y="11"/>
                      </a:lnTo>
                      <a:lnTo>
                        <a:pt x="357" y="12"/>
                      </a:lnTo>
                      <a:lnTo>
                        <a:pt x="334" y="14"/>
                      </a:lnTo>
                      <a:lnTo>
                        <a:pt x="311" y="16"/>
                      </a:lnTo>
                      <a:lnTo>
                        <a:pt x="290" y="17"/>
                      </a:lnTo>
                      <a:lnTo>
                        <a:pt x="269" y="19"/>
                      </a:lnTo>
                      <a:lnTo>
                        <a:pt x="246" y="21"/>
                      </a:lnTo>
                      <a:lnTo>
                        <a:pt x="225" y="23"/>
                      </a:lnTo>
                      <a:lnTo>
                        <a:pt x="203" y="26"/>
                      </a:lnTo>
                      <a:lnTo>
                        <a:pt x="180" y="28"/>
                      </a:lnTo>
                      <a:lnTo>
                        <a:pt x="159" y="29"/>
                      </a:lnTo>
                      <a:lnTo>
                        <a:pt x="136" y="33"/>
                      </a:lnTo>
                      <a:lnTo>
                        <a:pt x="113" y="34"/>
                      </a:lnTo>
                      <a:lnTo>
                        <a:pt x="91" y="38"/>
                      </a:lnTo>
                      <a:lnTo>
                        <a:pt x="69" y="41"/>
                      </a:lnTo>
                      <a:lnTo>
                        <a:pt x="45" y="45"/>
                      </a:lnTo>
                      <a:lnTo>
                        <a:pt x="22" y="48"/>
                      </a:lnTo>
                      <a:lnTo>
                        <a:pt x="0" y="51"/>
                      </a:lnTo>
                      <a:lnTo>
                        <a:pt x="0" y="48"/>
                      </a:lnTo>
                      <a:lnTo>
                        <a:pt x="22" y="45"/>
                      </a:lnTo>
                      <a:lnTo>
                        <a:pt x="45" y="41"/>
                      </a:lnTo>
                      <a:lnTo>
                        <a:pt x="69" y="38"/>
                      </a:lnTo>
                      <a:lnTo>
                        <a:pt x="91" y="34"/>
                      </a:lnTo>
                      <a:lnTo>
                        <a:pt x="113" y="31"/>
                      </a:lnTo>
                      <a:lnTo>
                        <a:pt x="136" y="28"/>
                      </a:lnTo>
                      <a:lnTo>
                        <a:pt x="157" y="26"/>
                      </a:lnTo>
                      <a:lnTo>
                        <a:pt x="180" y="23"/>
                      </a:lnTo>
                      <a:lnTo>
                        <a:pt x="202" y="21"/>
                      </a:lnTo>
                      <a:lnTo>
                        <a:pt x="224" y="19"/>
                      </a:lnTo>
                      <a:lnTo>
                        <a:pt x="245" y="17"/>
                      </a:lnTo>
                      <a:lnTo>
                        <a:pt x="269" y="16"/>
                      </a:lnTo>
                      <a:lnTo>
                        <a:pt x="290" y="14"/>
                      </a:lnTo>
                      <a:lnTo>
                        <a:pt x="311" y="12"/>
                      </a:lnTo>
                      <a:lnTo>
                        <a:pt x="334" y="11"/>
                      </a:lnTo>
                      <a:lnTo>
                        <a:pt x="355" y="9"/>
                      </a:lnTo>
                      <a:lnTo>
                        <a:pt x="377" y="7"/>
                      </a:lnTo>
                      <a:lnTo>
                        <a:pt x="398" y="7"/>
                      </a:lnTo>
                      <a:lnTo>
                        <a:pt x="421" y="6"/>
                      </a:lnTo>
                      <a:lnTo>
                        <a:pt x="444" y="6"/>
                      </a:lnTo>
                      <a:lnTo>
                        <a:pt x="465" y="4"/>
                      </a:lnTo>
                      <a:lnTo>
                        <a:pt x="486" y="2"/>
                      </a:lnTo>
                      <a:lnTo>
                        <a:pt x="508" y="2"/>
                      </a:lnTo>
                      <a:lnTo>
                        <a:pt x="531" y="2"/>
                      </a:lnTo>
                      <a:lnTo>
                        <a:pt x="553" y="2"/>
                      </a:lnTo>
                      <a:lnTo>
                        <a:pt x="575" y="0"/>
                      </a:lnTo>
                      <a:lnTo>
                        <a:pt x="598" y="0"/>
                      </a:lnTo>
                      <a:lnTo>
                        <a:pt x="621" y="0"/>
                      </a:lnTo>
                      <a:lnTo>
                        <a:pt x="643" y="0"/>
                      </a:lnTo>
                      <a:lnTo>
                        <a:pt x="666" y="0"/>
                      </a:lnTo>
                      <a:lnTo>
                        <a:pt x="689" y="0"/>
                      </a:lnTo>
                      <a:lnTo>
                        <a:pt x="712" y="0"/>
                      </a:lnTo>
                      <a:lnTo>
                        <a:pt x="712" y="0"/>
                      </a:lnTo>
                      <a:lnTo>
                        <a:pt x="712" y="0"/>
                      </a:lnTo>
                      <a:lnTo>
                        <a:pt x="714" y="0"/>
                      </a:lnTo>
                      <a:lnTo>
                        <a:pt x="714" y="2"/>
                      </a:lnTo>
                      <a:lnTo>
                        <a:pt x="714" y="2"/>
                      </a:lnTo>
                      <a:lnTo>
                        <a:pt x="712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46" name="Freeform 578">
                  <a:extLst>
                    <a:ext uri="{FF2B5EF4-FFF2-40B4-BE49-F238E27FC236}">
                      <a16:creationId xmlns:a16="http://schemas.microsoft.com/office/drawing/2014/main" id="{D619DF61-EF8E-9E1C-DCC4-4A864F2656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9" y="1608"/>
                  <a:ext cx="50" cy="35"/>
                </a:xfrm>
                <a:custGeom>
                  <a:avLst/>
                  <a:gdLst>
                    <a:gd name="T0" fmla="*/ 45 w 50"/>
                    <a:gd name="T1" fmla="*/ 32 h 35"/>
                    <a:gd name="T2" fmla="*/ 45 w 50"/>
                    <a:gd name="T3" fmla="*/ 32 h 35"/>
                    <a:gd name="T4" fmla="*/ 45 w 50"/>
                    <a:gd name="T5" fmla="*/ 27 h 35"/>
                    <a:gd name="T6" fmla="*/ 43 w 50"/>
                    <a:gd name="T7" fmla="*/ 24 h 35"/>
                    <a:gd name="T8" fmla="*/ 43 w 50"/>
                    <a:gd name="T9" fmla="*/ 20 h 35"/>
                    <a:gd name="T10" fmla="*/ 40 w 50"/>
                    <a:gd name="T11" fmla="*/ 15 h 35"/>
                    <a:gd name="T12" fmla="*/ 38 w 50"/>
                    <a:gd name="T13" fmla="*/ 14 h 35"/>
                    <a:gd name="T14" fmla="*/ 37 w 50"/>
                    <a:gd name="T15" fmla="*/ 12 h 35"/>
                    <a:gd name="T16" fmla="*/ 36 w 50"/>
                    <a:gd name="T17" fmla="*/ 8 h 35"/>
                    <a:gd name="T18" fmla="*/ 33 w 50"/>
                    <a:gd name="T19" fmla="*/ 8 h 35"/>
                    <a:gd name="T20" fmla="*/ 30 w 50"/>
                    <a:gd name="T21" fmla="*/ 7 h 35"/>
                    <a:gd name="T22" fmla="*/ 28 w 50"/>
                    <a:gd name="T23" fmla="*/ 5 h 35"/>
                    <a:gd name="T24" fmla="*/ 24 w 50"/>
                    <a:gd name="T25" fmla="*/ 5 h 35"/>
                    <a:gd name="T26" fmla="*/ 20 w 50"/>
                    <a:gd name="T27" fmla="*/ 5 h 35"/>
                    <a:gd name="T28" fmla="*/ 15 w 50"/>
                    <a:gd name="T29" fmla="*/ 5 h 35"/>
                    <a:gd name="T30" fmla="*/ 11 w 50"/>
                    <a:gd name="T31" fmla="*/ 5 h 35"/>
                    <a:gd name="T32" fmla="*/ 5 w 50"/>
                    <a:gd name="T33" fmla="*/ 5 h 35"/>
                    <a:gd name="T34" fmla="*/ 0 w 50"/>
                    <a:gd name="T35" fmla="*/ 5 h 35"/>
                    <a:gd name="T36" fmla="*/ 0 w 50"/>
                    <a:gd name="T37" fmla="*/ 0 h 35"/>
                    <a:gd name="T38" fmla="*/ 5 w 50"/>
                    <a:gd name="T39" fmla="*/ 0 h 35"/>
                    <a:gd name="T40" fmla="*/ 11 w 50"/>
                    <a:gd name="T41" fmla="*/ 0 h 35"/>
                    <a:gd name="T42" fmla="*/ 15 w 50"/>
                    <a:gd name="T43" fmla="*/ 0 h 35"/>
                    <a:gd name="T44" fmla="*/ 21 w 50"/>
                    <a:gd name="T45" fmla="*/ 0 h 35"/>
                    <a:gd name="T46" fmla="*/ 24 w 50"/>
                    <a:gd name="T47" fmla="*/ 0 h 35"/>
                    <a:gd name="T48" fmla="*/ 28 w 50"/>
                    <a:gd name="T49" fmla="*/ 2 h 35"/>
                    <a:gd name="T50" fmla="*/ 31 w 50"/>
                    <a:gd name="T51" fmla="*/ 2 h 35"/>
                    <a:gd name="T52" fmla="*/ 34 w 50"/>
                    <a:gd name="T53" fmla="*/ 3 h 35"/>
                    <a:gd name="T54" fmla="*/ 37 w 50"/>
                    <a:gd name="T55" fmla="*/ 5 h 35"/>
                    <a:gd name="T56" fmla="*/ 38 w 50"/>
                    <a:gd name="T57" fmla="*/ 7 h 35"/>
                    <a:gd name="T58" fmla="*/ 41 w 50"/>
                    <a:gd name="T59" fmla="*/ 10 h 35"/>
                    <a:gd name="T60" fmla="*/ 43 w 50"/>
                    <a:gd name="T61" fmla="*/ 14 h 35"/>
                    <a:gd name="T62" fmla="*/ 45 w 50"/>
                    <a:gd name="T63" fmla="*/ 17 h 35"/>
                    <a:gd name="T64" fmla="*/ 45 w 50"/>
                    <a:gd name="T65" fmla="*/ 22 h 35"/>
                    <a:gd name="T66" fmla="*/ 47 w 50"/>
                    <a:gd name="T67" fmla="*/ 25 h 35"/>
                    <a:gd name="T68" fmla="*/ 49 w 50"/>
                    <a:gd name="T69" fmla="*/ 31 h 35"/>
                    <a:gd name="T70" fmla="*/ 49 w 50"/>
                    <a:gd name="T71" fmla="*/ 32 h 35"/>
                    <a:gd name="T72" fmla="*/ 49 w 50"/>
                    <a:gd name="T73" fmla="*/ 31 h 35"/>
                    <a:gd name="T74" fmla="*/ 49 w 50"/>
                    <a:gd name="T75" fmla="*/ 32 h 35"/>
                    <a:gd name="T76" fmla="*/ 47 w 50"/>
                    <a:gd name="T77" fmla="*/ 34 h 35"/>
                    <a:gd name="T78" fmla="*/ 47 w 50"/>
                    <a:gd name="T79" fmla="*/ 34 h 35"/>
                    <a:gd name="T80" fmla="*/ 45 w 50"/>
                    <a:gd name="T81" fmla="*/ 32 h 35"/>
                    <a:gd name="T82" fmla="*/ 45 w 50"/>
                    <a:gd name="T83" fmla="*/ 3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50" h="35">
                      <a:moveTo>
                        <a:pt x="45" y="32"/>
                      </a:moveTo>
                      <a:lnTo>
                        <a:pt x="45" y="32"/>
                      </a:lnTo>
                      <a:lnTo>
                        <a:pt x="45" y="27"/>
                      </a:lnTo>
                      <a:lnTo>
                        <a:pt x="43" y="24"/>
                      </a:lnTo>
                      <a:lnTo>
                        <a:pt x="43" y="20"/>
                      </a:lnTo>
                      <a:lnTo>
                        <a:pt x="40" y="15"/>
                      </a:lnTo>
                      <a:lnTo>
                        <a:pt x="38" y="14"/>
                      </a:lnTo>
                      <a:lnTo>
                        <a:pt x="37" y="12"/>
                      </a:lnTo>
                      <a:lnTo>
                        <a:pt x="36" y="8"/>
                      </a:lnTo>
                      <a:lnTo>
                        <a:pt x="33" y="8"/>
                      </a:lnTo>
                      <a:lnTo>
                        <a:pt x="30" y="7"/>
                      </a:lnTo>
                      <a:lnTo>
                        <a:pt x="28" y="5"/>
                      </a:lnTo>
                      <a:lnTo>
                        <a:pt x="24" y="5"/>
                      </a:lnTo>
                      <a:lnTo>
                        <a:pt x="20" y="5"/>
                      </a:lnTo>
                      <a:lnTo>
                        <a:pt x="15" y="5"/>
                      </a:lnTo>
                      <a:lnTo>
                        <a:pt x="11" y="5"/>
                      </a:lnTo>
                      <a:lnTo>
                        <a:pt x="5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1" y="0"/>
                      </a:lnTo>
                      <a:lnTo>
                        <a:pt x="15" y="0"/>
                      </a:lnTo>
                      <a:lnTo>
                        <a:pt x="21" y="0"/>
                      </a:lnTo>
                      <a:lnTo>
                        <a:pt x="24" y="0"/>
                      </a:lnTo>
                      <a:lnTo>
                        <a:pt x="28" y="2"/>
                      </a:lnTo>
                      <a:lnTo>
                        <a:pt x="31" y="2"/>
                      </a:lnTo>
                      <a:lnTo>
                        <a:pt x="34" y="3"/>
                      </a:lnTo>
                      <a:lnTo>
                        <a:pt x="37" y="5"/>
                      </a:lnTo>
                      <a:lnTo>
                        <a:pt x="38" y="7"/>
                      </a:lnTo>
                      <a:lnTo>
                        <a:pt x="41" y="10"/>
                      </a:lnTo>
                      <a:lnTo>
                        <a:pt x="43" y="14"/>
                      </a:lnTo>
                      <a:lnTo>
                        <a:pt x="45" y="17"/>
                      </a:lnTo>
                      <a:lnTo>
                        <a:pt x="45" y="22"/>
                      </a:lnTo>
                      <a:lnTo>
                        <a:pt x="47" y="25"/>
                      </a:lnTo>
                      <a:lnTo>
                        <a:pt x="49" y="31"/>
                      </a:lnTo>
                      <a:lnTo>
                        <a:pt x="49" y="32"/>
                      </a:lnTo>
                      <a:lnTo>
                        <a:pt x="49" y="31"/>
                      </a:lnTo>
                      <a:lnTo>
                        <a:pt x="49" y="32"/>
                      </a:lnTo>
                      <a:lnTo>
                        <a:pt x="47" y="34"/>
                      </a:lnTo>
                      <a:lnTo>
                        <a:pt x="47" y="34"/>
                      </a:lnTo>
                      <a:lnTo>
                        <a:pt x="45" y="32"/>
                      </a:lnTo>
                      <a:lnTo>
                        <a:pt x="45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47" name="Freeform 579">
                  <a:extLst>
                    <a:ext uri="{FF2B5EF4-FFF2-40B4-BE49-F238E27FC236}">
                      <a16:creationId xmlns:a16="http://schemas.microsoft.com/office/drawing/2014/main" id="{193C1F45-0373-6FB1-77D9-B47649870B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5" y="1632"/>
                  <a:ext cx="46" cy="348"/>
                </a:xfrm>
                <a:custGeom>
                  <a:avLst/>
                  <a:gdLst>
                    <a:gd name="T0" fmla="*/ 40 w 46"/>
                    <a:gd name="T1" fmla="*/ 346 h 348"/>
                    <a:gd name="T2" fmla="*/ 38 w 46"/>
                    <a:gd name="T3" fmla="*/ 324 h 348"/>
                    <a:gd name="T4" fmla="*/ 37 w 46"/>
                    <a:gd name="T5" fmla="*/ 303 h 348"/>
                    <a:gd name="T6" fmla="*/ 36 w 46"/>
                    <a:gd name="T7" fmla="*/ 281 h 348"/>
                    <a:gd name="T8" fmla="*/ 33 w 46"/>
                    <a:gd name="T9" fmla="*/ 259 h 348"/>
                    <a:gd name="T10" fmla="*/ 31 w 46"/>
                    <a:gd name="T11" fmla="*/ 239 h 348"/>
                    <a:gd name="T12" fmla="*/ 30 w 46"/>
                    <a:gd name="T13" fmla="*/ 217 h 348"/>
                    <a:gd name="T14" fmla="*/ 27 w 46"/>
                    <a:gd name="T15" fmla="*/ 196 h 348"/>
                    <a:gd name="T16" fmla="*/ 26 w 46"/>
                    <a:gd name="T17" fmla="*/ 174 h 348"/>
                    <a:gd name="T18" fmla="*/ 22 w 46"/>
                    <a:gd name="T19" fmla="*/ 152 h 348"/>
                    <a:gd name="T20" fmla="*/ 19 w 46"/>
                    <a:gd name="T21" fmla="*/ 131 h 348"/>
                    <a:gd name="T22" fmla="*/ 17 w 46"/>
                    <a:gd name="T23" fmla="*/ 109 h 348"/>
                    <a:gd name="T24" fmla="*/ 14 w 46"/>
                    <a:gd name="T25" fmla="*/ 87 h 348"/>
                    <a:gd name="T26" fmla="*/ 9 w 46"/>
                    <a:gd name="T27" fmla="*/ 65 h 348"/>
                    <a:gd name="T28" fmla="*/ 7 w 46"/>
                    <a:gd name="T29" fmla="*/ 43 h 348"/>
                    <a:gd name="T30" fmla="*/ 2 w 46"/>
                    <a:gd name="T31" fmla="*/ 23 h 348"/>
                    <a:gd name="T32" fmla="*/ 0 w 46"/>
                    <a:gd name="T33" fmla="*/ 0 h 348"/>
                    <a:gd name="T34" fmla="*/ 3 w 46"/>
                    <a:gd name="T35" fmla="*/ 11 h 348"/>
                    <a:gd name="T36" fmla="*/ 8 w 46"/>
                    <a:gd name="T37" fmla="*/ 33 h 348"/>
                    <a:gd name="T38" fmla="*/ 11 w 46"/>
                    <a:gd name="T39" fmla="*/ 55 h 348"/>
                    <a:gd name="T40" fmla="*/ 15 w 46"/>
                    <a:gd name="T41" fmla="*/ 75 h 348"/>
                    <a:gd name="T42" fmla="*/ 18 w 46"/>
                    <a:gd name="T43" fmla="*/ 97 h 348"/>
                    <a:gd name="T44" fmla="*/ 21 w 46"/>
                    <a:gd name="T45" fmla="*/ 120 h 348"/>
                    <a:gd name="T46" fmla="*/ 24 w 46"/>
                    <a:gd name="T47" fmla="*/ 142 h 348"/>
                    <a:gd name="T48" fmla="*/ 27 w 46"/>
                    <a:gd name="T49" fmla="*/ 162 h 348"/>
                    <a:gd name="T50" fmla="*/ 30 w 46"/>
                    <a:gd name="T51" fmla="*/ 184 h 348"/>
                    <a:gd name="T52" fmla="*/ 31 w 46"/>
                    <a:gd name="T53" fmla="*/ 206 h 348"/>
                    <a:gd name="T54" fmla="*/ 34 w 46"/>
                    <a:gd name="T55" fmla="*/ 227 h 348"/>
                    <a:gd name="T56" fmla="*/ 36 w 46"/>
                    <a:gd name="T57" fmla="*/ 249 h 348"/>
                    <a:gd name="T58" fmla="*/ 37 w 46"/>
                    <a:gd name="T59" fmla="*/ 271 h 348"/>
                    <a:gd name="T60" fmla="*/ 40 w 46"/>
                    <a:gd name="T61" fmla="*/ 291 h 348"/>
                    <a:gd name="T62" fmla="*/ 41 w 46"/>
                    <a:gd name="T63" fmla="*/ 313 h 348"/>
                    <a:gd name="T64" fmla="*/ 43 w 46"/>
                    <a:gd name="T65" fmla="*/ 334 h 348"/>
                    <a:gd name="T66" fmla="*/ 45 w 46"/>
                    <a:gd name="T67" fmla="*/ 346 h 348"/>
                    <a:gd name="T68" fmla="*/ 43 w 46"/>
                    <a:gd name="T69" fmla="*/ 347 h 348"/>
                    <a:gd name="T70" fmla="*/ 40 w 46"/>
                    <a:gd name="T71" fmla="*/ 347 h 3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6" h="348">
                      <a:moveTo>
                        <a:pt x="40" y="346"/>
                      </a:moveTo>
                      <a:lnTo>
                        <a:pt x="40" y="346"/>
                      </a:lnTo>
                      <a:lnTo>
                        <a:pt x="40" y="336"/>
                      </a:lnTo>
                      <a:lnTo>
                        <a:pt x="38" y="324"/>
                      </a:lnTo>
                      <a:lnTo>
                        <a:pt x="37" y="313"/>
                      </a:lnTo>
                      <a:lnTo>
                        <a:pt x="37" y="303"/>
                      </a:lnTo>
                      <a:lnTo>
                        <a:pt x="36" y="291"/>
                      </a:lnTo>
                      <a:lnTo>
                        <a:pt x="36" y="281"/>
                      </a:lnTo>
                      <a:lnTo>
                        <a:pt x="34" y="271"/>
                      </a:lnTo>
                      <a:lnTo>
                        <a:pt x="33" y="259"/>
                      </a:lnTo>
                      <a:lnTo>
                        <a:pt x="33" y="249"/>
                      </a:lnTo>
                      <a:lnTo>
                        <a:pt x="31" y="239"/>
                      </a:lnTo>
                      <a:lnTo>
                        <a:pt x="31" y="227"/>
                      </a:lnTo>
                      <a:lnTo>
                        <a:pt x="30" y="217"/>
                      </a:lnTo>
                      <a:lnTo>
                        <a:pt x="28" y="206"/>
                      </a:lnTo>
                      <a:lnTo>
                        <a:pt x="27" y="196"/>
                      </a:lnTo>
                      <a:lnTo>
                        <a:pt x="26" y="184"/>
                      </a:lnTo>
                      <a:lnTo>
                        <a:pt x="26" y="174"/>
                      </a:lnTo>
                      <a:lnTo>
                        <a:pt x="24" y="164"/>
                      </a:lnTo>
                      <a:lnTo>
                        <a:pt x="22" y="152"/>
                      </a:lnTo>
                      <a:lnTo>
                        <a:pt x="21" y="142"/>
                      </a:lnTo>
                      <a:lnTo>
                        <a:pt x="19" y="131"/>
                      </a:lnTo>
                      <a:lnTo>
                        <a:pt x="18" y="120"/>
                      </a:lnTo>
                      <a:lnTo>
                        <a:pt x="17" y="109"/>
                      </a:lnTo>
                      <a:lnTo>
                        <a:pt x="15" y="97"/>
                      </a:lnTo>
                      <a:lnTo>
                        <a:pt x="14" y="87"/>
                      </a:lnTo>
                      <a:lnTo>
                        <a:pt x="12" y="77"/>
                      </a:lnTo>
                      <a:lnTo>
                        <a:pt x="9" y="65"/>
                      </a:lnTo>
                      <a:lnTo>
                        <a:pt x="8" y="55"/>
                      </a:lnTo>
                      <a:lnTo>
                        <a:pt x="7" y="43"/>
                      </a:lnTo>
                      <a:lnTo>
                        <a:pt x="5" y="33"/>
                      </a:lnTo>
                      <a:lnTo>
                        <a:pt x="2" y="23"/>
                      </a:lnTo>
                      <a:lnTo>
                        <a:pt x="0" y="11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11"/>
                      </a:lnTo>
                      <a:lnTo>
                        <a:pt x="7" y="23"/>
                      </a:lnTo>
                      <a:lnTo>
                        <a:pt x="8" y="33"/>
                      </a:lnTo>
                      <a:lnTo>
                        <a:pt x="9" y="43"/>
                      </a:lnTo>
                      <a:lnTo>
                        <a:pt x="11" y="55"/>
                      </a:lnTo>
                      <a:lnTo>
                        <a:pt x="14" y="65"/>
                      </a:lnTo>
                      <a:lnTo>
                        <a:pt x="15" y="75"/>
                      </a:lnTo>
                      <a:lnTo>
                        <a:pt x="17" y="87"/>
                      </a:lnTo>
                      <a:lnTo>
                        <a:pt x="18" y="97"/>
                      </a:lnTo>
                      <a:lnTo>
                        <a:pt x="19" y="108"/>
                      </a:lnTo>
                      <a:lnTo>
                        <a:pt x="21" y="120"/>
                      </a:lnTo>
                      <a:lnTo>
                        <a:pt x="22" y="130"/>
                      </a:lnTo>
                      <a:lnTo>
                        <a:pt x="24" y="142"/>
                      </a:lnTo>
                      <a:lnTo>
                        <a:pt x="26" y="152"/>
                      </a:lnTo>
                      <a:lnTo>
                        <a:pt x="27" y="162"/>
                      </a:lnTo>
                      <a:lnTo>
                        <a:pt x="28" y="174"/>
                      </a:lnTo>
                      <a:lnTo>
                        <a:pt x="30" y="184"/>
                      </a:lnTo>
                      <a:lnTo>
                        <a:pt x="31" y="194"/>
                      </a:lnTo>
                      <a:lnTo>
                        <a:pt x="31" y="206"/>
                      </a:lnTo>
                      <a:lnTo>
                        <a:pt x="33" y="217"/>
                      </a:lnTo>
                      <a:lnTo>
                        <a:pt x="34" y="227"/>
                      </a:lnTo>
                      <a:lnTo>
                        <a:pt x="36" y="239"/>
                      </a:lnTo>
                      <a:lnTo>
                        <a:pt x="36" y="249"/>
                      </a:lnTo>
                      <a:lnTo>
                        <a:pt x="37" y="259"/>
                      </a:lnTo>
                      <a:lnTo>
                        <a:pt x="37" y="271"/>
                      </a:lnTo>
                      <a:lnTo>
                        <a:pt x="38" y="281"/>
                      </a:lnTo>
                      <a:lnTo>
                        <a:pt x="40" y="291"/>
                      </a:lnTo>
                      <a:lnTo>
                        <a:pt x="40" y="302"/>
                      </a:lnTo>
                      <a:lnTo>
                        <a:pt x="41" y="313"/>
                      </a:lnTo>
                      <a:lnTo>
                        <a:pt x="41" y="324"/>
                      </a:lnTo>
                      <a:lnTo>
                        <a:pt x="43" y="334"/>
                      </a:lnTo>
                      <a:lnTo>
                        <a:pt x="45" y="346"/>
                      </a:lnTo>
                      <a:lnTo>
                        <a:pt x="45" y="346"/>
                      </a:lnTo>
                      <a:lnTo>
                        <a:pt x="45" y="346"/>
                      </a:lnTo>
                      <a:lnTo>
                        <a:pt x="43" y="347"/>
                      </a:lnTo>
                      <a:lnTo>
                        <a:pt x="41" y="347"/>
                      </a:lnTo>
                      <a:lnTo>
                        <a:pt x="40" y="347"/>
                      </a:lnTo>
                      <a:lnTo>
                        <a:pt x="40" y="34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48" name="Freeform 580">
                  <a:extLst>
                    <a:ext uri="{FF2B5EF4-FFF2-40B4-BE49-F238E27FC236}">
                      <a16:creationId xmlns:a16="http://schemas.microsoft.com/office/drawing/2014/main" id="{D3D8B633-3333-906C-0BFE-ABA622A8D0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76" y="1978"/>
                  <a:ext cx="29" cy="279"/>
                </a:xfrm>
                <a:custGeom>
                  <a:avLst/>
                  <a:gdLst>
                    <a:gd name="T0" fmla="*/ 19 w 29"/>
                    <a:gd name="T1" fmla="*/ 276 h 279"/>
                    <a:gd name="T2" fmla="*/ 19 w 29"/>
                    <a:gd name="T3" fmla="*/ 259 h 279"/>
                    <a:gd name="T4" fmla="*/ 17 w 29"/>
                    <a:gd name="T5" fmla="*/ 242 h 279"/>
                    <a:gd name="T6" fmla="*/ 17 w 29"/>
                    <a:gd name="T7" fmla="*/ 224 h 279"/>
                    <a:gd name="T8" fmla="*/ 17 w 29"/>
                    <a:gd name="T9" fmla="*/ 208 h 279"/>
                    <a:gd name="T10" fmla="*/ 17 w 29"/>
                    <a:gd name="T11" fmla="*/ 190 h 279"/>
                    <a:gd name="T12" fmla="*/ 15 w 29"/>
                    <a:gd name="T13" fmla="*/ 173 h 279"/>
                    <a:gd name="T14" fmla="*/ 14 w 29"/>
                    <a:gd name="T15" fmla="*/ 156 h 279"/>
                    <a:gd name="T16" fmla="*/ 12 w 29"/>
                    <a:gd name="T17" fmla="*/ 139 h 279"/>
                    <a:gd name="T18" fmla="*/ 10 w 29"/>
                    <a:gd name="T19" fmla="*/ 120 h 279"/>
                    <a:gd name="T20" fmla="*/ 10 w 29"/>
                    <a:gd name="T21" fmla="*/ 103 h 279"/>
                    <a:gd name="T22" fmla="*/ 8 w 29"/>
                    <a:gd name="T23" fmla="*/ 86 h 279"/>
                    <a:gd name="T24" fmla="*/ 7 w 29"/>
                    <a:gd name="T25" fmla="*/ 69 h 279"/>
                    <a:gd name="T26" fmla="*/ 5 w 29"/>
                    <a:gd name="T27" fmla="*/ 53 h 279"/>
                    <a:gd name="T28" fmla="*/ 3 w 29"/>
                    <a:gd name="T29" fmla="*/ 36 h 279"/>
                    <a:gd name="T30" fmla="*/ 1 w 29"/>
                    <a:gd name="T31" fmla="*/ 19 h 279"/>
                    <a:gd name="T32" fmla="*/ 0 w 29"/>
                    <a:gd name="T33" fmla="*/ 0 h 279"/>
                    <a:gd name="T34" fmla="*/ 8 w 29"/>
                    <a:gd name="T35" fmla="*/ 8 h 279"/>
                    <a:gd name="T36" fmla="*/ 10 w 29"/>
                    <a:gd name="T37" fmla="*/ 25 h 279"/>
                    <a:gd name="T38" fmla="*/ 12 w 29"/>
                    <a:gd name="T39" fmla="*/ 44 h 279"/>
                    <a:gd name="T40" fmla="*/ 14 w 29"/>
                    <a:gd name="T41" fmla="*/ 61 h 279"/>
                    <a:gd name="T42" fmla="*/ 15 w 29"/>
                    <a:gd name="T43" fmla="*/ 78 h 279"/>
                    <a:gd name="T44" fmla="*/ 17 w 29"/>
                    <a:gd name="T45" fmla="*/ 95 h 279"/>
                    <a:gd name="T46" fmla="*/ 17 w 29"/>
                    <a:gd name="T47" fmla="*/ 112 h 279"/>
                    <a:gd name="T48" fmla="*/ 19 w 29"/>
                    <a:gd name="T49" fmla="*/ 131 h 279"/>
                    <a:gd name="T50" fmla="*/ 21 w 29"/>
                    <a:gd name="T51" fmla="*/ 147 h 279"/>
                    <a:gd name="T52" fmla="*/ 22 w 29"/>
                    <a:gd name="T53" fmla="*/ 164 h 279"/>
                    <a:gd name="T54" fmla="*/ 24 w 29"/>
                    <a:gd name="T55" fmla="*/ 181 h 279"/>
                    <a:gd name="T56" fmla="*/ 24 w 29"/>
                    <a:gd name="T57" fmla="*/ 198 h 279"/>
                    <a:gd name="T58" fmla="*/ 24 w 29"/>
                    <a:gd name="T59" fmla="*/ 215 h 279"/>
                    <a:gd name="T60" fmla="*/ 26 w 29"/>
                    <a:gd name="T61" fmla="*/ 234 h 279"/>
                    <a:gd name="T62" fmla="*/ 26 w 29"/>
                    <a:gd name="T63" fmla="*/ 251 h 279"/>
                    <a:gd name="T64" fmla="*/ 28 w 29"/>
                    <a:gd name="T65" fmla="*/ 268 h 279"/>
                    <a:gd name="T66" fmla="*/ 28 w 29"/>
                    <a:gd name="T67" fmla="*/ 276 h 279"/>
                    <a:gd name="T68" fmla="*/ 26 w 29"/>
                    <a:gd name="T69" fmla="*/ 278 h 279"/>
                    <a:gd name="T70" fmla="*/ 21 w 29"/>
                    <a:gd name="T71" fmla="*/ 278 h 2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29" h="279">
                      <a:moveTo>
                        <a:pt x="19" y="276"/>
                      </a:moveTo>
                      <a:lnTo>
                        <a:pt x="19" y="276"/>
                      </a:lnTo>
                      <a:lnTo>
                        <a:pt x="19" y="268"/>
                      </a:lnTo>
                      <a:lnTo>
                        <a:pt x="19" y="259"/>
                      </a:lnTo>
                      <a:lnTo>
                        <a:pt x="19" y="251"/>
                      </a:lnTo>
                      <a:lnTo>
                        <a:pt x="17" y="242"/>
                      </a:lnTo>
                      <a:lnTo>
                        <a:pt x="17" y="234"/>
                      </a:lnTo>
                      <a:lnTo>
                        <a:pt x="17" y="224"/>
                      </a:lnTo>
                      <a:lnTo>
                        <a:pt x="17" y="215"/>
                      </a:lnTo>
                      <a:lnTo>
                        <a:pt x="17" y="208"/>
                      </a:lnTo>
                      <a:lnTo>
                        <a:pt x="17" y="198"/>
                      </a:lnTo>
                      <a:lnTo>
                        <a:pt x="17" y="190"/>
                      </a:lnTo>
                      <a:lnTo>
                        <a:pt x="15" y="181"/>
                      </a:lnTo>
                      <a:lnTo>
                        <a:pt x="15" y="173"/>
                      </a:lnTo>
                      <a:lnTo>
                        <a:pt x="14" y="164"/>
                      </a:lnTo>
                      <a:lnTo>
                        <a:pt x="14" y="156"/>
                      </a:lnTo>
                      <a:lnTo>
                        <a:pt x="12" y="147"/>
                      </a:lnTo>
                      <a:lnTo>
                        <a:pt x="12" y="139"/>
                      </a:lnTo>
                      <a:lnTo>
                        <a:pt x="12" y="131"/>
                      </a:lnTo>
                      <a:lnTo>
                        <a:pt x="10" y="120"/>
                      </a:lnTo>
                      <a:lnTo>
                        <a:pt x="10" y="112"/>
                      </a:lnTo>
                      <a:lnTo>
                        <a:pt x="10" y="103"/>
                      </a:lnTo>
                      <a:lnTo>
                        <a:pt x="10" y="95"/>
                      </a:lnTo>
                      <a:lnTo>
                        <a:pt x="8" y="86"/>
                      </a:lnTo>
                      <a:lnTo>
                        <a:pt x="8" y="78"/>
                      </a:lnTo>
                      <a:lnTo>
                        <a:pt x="7" y="69"/>
                      </a:lnTo>
                      <a:lnTo>
                        <a:pt x="7" y="61"/>
                      </a:lnTo>
                      <a:lnTo>
                        <a:pt x="5" y="53"/>
                      </a:lnTo>
                      <a:lnTo>
                        <a:pt x="3" y="44"/>
                      </a:lnTo>
                      <a:lnTo>
                        <a:pt x="3" y="36"/>
                      </a:lnTo>
                      <a:lnTo>
                        <a:pt x="3" y="25"/>
                      </a:lnTo>
                      <a:lnTo>
                        <a:pt x="1" y="19"/>
                      </a:lnTo>
                      <a:lnTo>
                        <a:pt x="1" y="10"/>
                      </a:lnTo>
                      <a:lnTo>
                        <a:pt x="0" y="0"/>
                      </a:lnTo>
                      <a:lnTo>
                        <a:pt x="8" y="0"/>
                      </a:lnTo>
                      <a:lnTo>
                        <a:pt x="8" y="8"/>
                      </a:lnTo>
                      <a:lnTo>
                        <a:pt x="10" y="19"/>
                      </a:lnTo>
                      <a:lnTo>
                        <a:pt x="10" y="25"/>
                      </a:lnTo>
                      <a:lnTo>
                        <a:pt x="10" y="36"/>
                      </a:lnTo>
                      <a:lnTo>
                        <a:pt x="12" y="44"/>
                      </a:lnTo>
                      <a:lnTo>
                        <a:pt x="12" y="53"/>
                      </a:lnTo>
                      <a:lnTo>
                        <a:pt x="14" y="61"/>
                      </a:lnTo>
                      <a:lnTo>
                        <a:pt x="15" y="69"/>
                      </a:lnTo>
                      <a:lnTo>
                        <a:pt x="15" y="78"/>
                      </a:lnTo>
                      <a:lnTo>
                        <a:pt x="17" y="86"/>
                      </a:lnTo>
                      <a:lnTo>
                        <a:pt x="17" y="95"/>
                      </a:lnTo>
                      <a:lnTo>
                        <a:pt x="17" y="103"/>
                      </a:lnTo>
                      <a:lnTo>
                        <a:pt x="17" y="112"/>
                      </a:lnTo>
                      <a:lnTo>
                        <a:pt x="19" y="120"/>
                      </a:lnTo>
                      <a:lnTo>
                        <a:pt x="19" y="131"/>
                      </a:lnTo>
                      <a:lnTo>
                        <a:pt x="21" y="139"/>
                      </a:lnTo>
                      <a:lnTo>
                        <a:pt x="21" y="147"/>
                      </a:lnTo>
                      <a:lnTo>
                        <a:pt x="21" y="156"/>
                      </a:lnTo>
                      <a:lnTo>
                        <a:pt x="22" y="164"/>
                      </a:lnTo>
                      <a:lnTo>
                        <a:pt x="22" y="173"/>
                      </a:lnTo>
                      <a:lnTo>
                        <a:pt x="24" y="181"/>
                      </a:lnTo>
                      <a:lnTo>
                        <a:pt x="24" y="190"/>
                      </a:lnTo>
                      <a:lnTo>
                        <a:pt x="24" y="198"/>
                      </a:lnTo>
                      <a:lnTo>
                        <a:pt x="24" y="208"/>
                      </a:lnTo>
                      <a:lnTo>
                        <a:pt x="24" y="215"/>
                      </a:lnTo>
                      <a:lnTo>
                        <a:pt x="24" y="224"/>
                      </a:lnTo>
                      <a:lnTo>
                        <a:pt x="26" y="234"/>
                      </a:lnTo>
                      <a:lnTo>
                        <a:pt x="26" y="242"/>
                      </a:lnTo>
                      <a:lnTo>
                        <a:pt x="26" y="251"/>
                      </a:lnTo>
                      <a:lnTo>
                        <a:pt x="26" y="259"/>
                      </a:lnTo>
                      <a:lnTo>
                        <a:pt x="28" y="268"/>
                      </a:lnTo>
                      <a:lnTo>
                        <a:pt x="28" y="276"/>
                      </a:lnTo>
                      <a:lnTo>
                        <a:pt x="28" y="276"/>
                      </a:lnTo>
                      <a:lnTo>
                        <a:pt x="28" y="276"/>
                      </a:lnTo>
                      <a:lnTo>
                        <a:pt x="26" y="278"/>
                      </a:lnTo>
                      <a:lnTo>
                        <a:pt x="24" y="278"/>
                      </a:lnTo>
                      <a:lnTo>
                        <a:pt x="21" y="278"/>
                      </a:lnTo>
                      <a:lnTo>
                        <a:pt x="19" y="27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49" name="Freeform 581">
                  <a:extLst>
                    <a:ext uri="{FF2B5EF4-FFF2-40B4-BE49-F238E27FC236}">
                      <a16:creationId xmlns:a16="http://schemas.microsoft.com/office/drawing/2014/main" id="{CB6E297E-94DE-38AA-BE72-B6E4D06672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74" y="2254"/>
                  <a:ext cx="30" cy="35"/>
                </a:xfrm>
                <a:custGeom>
                  <a:avLst/>
                  <a:gdLst>
                    <a:gd name="T0" fmla="*/ 3 w 30"/>
                    <a:gd name="T1" fmla="*/ 29 h 35"/>
                    <a:gd name="T2" fmla="*/ 3 w 30"/>
                    <a:gd name="T3" fmla="*/ 29 h 35"/>
                    <a:gd name="T4" fmla="*/ 8 w 30"/>
                    <a:gd name="T5" fmla="*/ 27 h 35"/>
                    <a:gd name="T6" fmla="*/ 12 w 30"/>
                    <a:gd name="T7" fmla="*/ 25 h 35"/>
                    <a:gd name="T8" fmla="*/ 17 w 30"/>
                    <a:gd name="T9" fmla="*/ 24 h 35"/>
                    <a:gd name="T10" fmla="*/ 20 w 30"/>
                    <a:gd name="T11" fmla="*/ 22 h 35"/>
                    <a:gd name="T12" fmla="*/ 21 w 30"/>
                    <a:gd name="T13" fmla="*/ 19 h 35"/>
                    <a:gd name="T14" fmla="*/ 21 w 30"/>
                    <a:gd name="T15" fmla="*/ 12 h 35"/>
                    <a:gd name="T16" fmla="*/ 21 w 30"/>
                    <a:gd name="T17" fmla="*/ 7 h 35"/>
                    <a:gd name="T18" fmla="*/ 21 w 30"/>
                    <a:gd name="T19" fmla="*/ 0 h 35"/>
                    <a:gd name="T20" fmla="*/ 29 w 30"/>
                    <a:gd name="T21" fmla="*/ 0 h 35"/>
                    <a:gd name="T22" fmla="*/ 29 w 30"/>
                    <a:gd name="T23" fmla="*/ 7 h 35"/>
                    <a:gd name="T24" fmla="*/ 27 w 30"/>
                    <a:gd name="T25" fmla="*/ 14 h 35"/>
                    <a:gd name="T26" fmla="*/ 25 w 30"/>
                    <a:gd name="T27" fmla="*/ 19 h 35"/>
                    <a:gd name="T28" fmla="*/ 24 w 30"/>
                    <a:gd name="T29" fmla="*/ 24 h 35"/>
                    <a:gd name="T30" fmla="*/ 21 w 30"/>
                    <a:gd name="T31" fmla="*/ 27 h 35"/>
                    <a:gd name="T32" fmla="*/ 17 w 30"/>
                    <a:gd name="T33" fmla="*/ 31 h 35"/>
                    <a:gd name="T34" fmla="*/ 11 w 30"/>
                    <a:gd name="T35" fmla="*/ 32 h 35"/>
                    <a:gd name="T36" fmla="*/ 3 w 30"/>
                    <a:gd name="T37" fmla="*/ 34 h 35"/>
                    <a:gd name="T38" fmla="*/ 3 w 30"/>
                    <a:gd name="T39" fmla="*/ 34 h 35"/>
                    <a:gd name="T40" fmla="*/ 3 w 30"/>
                    <a:gd name="T41" fmla="*/ 34 h 35"/>
                    <a:gd name="T42" fmla="*/ 1 w 30"/>
                    <a:gd name="T43" fmla="*/ 34 h 35"/>
                    <a:gd name="T44" fmla="*/ 0 w 30"/>
                    <a:gd name="T45" fmla="*/ 32 h 35"/>
                    <a:gd name="T46" fmla="*/ 0 w 30"/>
                    <a:gd name="T47" fmla="*/ 31 h 35"/>
                    <a:gd name="T48" fmla="*/ 3 w 30"/>
                    <a:gd name="T49" fmla="*/ 29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0" h="35">
                      <a:moveTo>
                        <a:pt x="3" y="29"/>
                      </a:moveTo>
                      <a:lnTo>
                        <a:pt x="3" y="29"/>
                      </a:lnTo>
                      <a:lnTo>
                        <a:pt x="8" y="27"/>
                      </a:lnTo>
                      <a:lnTo>
                        <a:pt x="12" y="25"/>
                      </a:lnTo>
                      <a:lnTo>
                        <a:pt x="17" y="24"/>
                      </a:lnTo>
                      <a:lnTo>
                        <a:pt x="20" y="22"/>
                      </a:lnTo>
                      <a:lnTo>
                        <a:pt x="21" y="19"/>
                      </a:lnTo>
                      <a:lnTo>
                        <a:pt x="21" y="12"/>
                      </a:lnTo>
                      <a:lnTo>
                        <a:pt x="21" y="7"/>
                      </a:lnTo>
                      <a:lnTo>
                        <a:pt x="21" y="0"/>
                      </a:lnTo>
                      <a:lnTo>
                        <a:pt x="29" y="0"/>
                      </a:lnTo>
                      <a:lnTo>
                        <a:pt x="29" y="7"/>
                      </a:lnTo>
                      <a:lnTo>
                        <a:pt x="27" y="14"/>
                      </a:lnTo>
                      <a:lnTo>
                        <a:pt x="25" y="19"/>
                      </a:lnTo>
                      <a:lnTo>
                        <a:pt x="24" y="24"/>
                      </a:lnTo>
                      <a:lnTo>
                        <a:pt x="21" y="27"/>
                      </a:lnTo>
                      <a:lnTo>
                        <a:pt x="17" y="31"/>
                      </a:lnTo>
                      <a:lnTo>
                        <a:pt x="11" y="32"/>
                      </a:lnTo>
                      <a:lnTo>
                        <a:pt x="3" y="34"/>
                      </a:lnTo>
                      <a:lnTo>
                        <a:pt x="3" y="34"/>
                      </a:lnTo>
                      <a:lnTo>
                        <a:pt x="3" y="34"/>
                      </a:lnTo>
                      <a:lnTo>
                        <a:pt x="1" y="34"/>
                      </a:lnTo>
                      <a:lnTo>
                        <a:pt x="0" y="32"/>
                      </a:lnTo>
                      <a:lnTo>
                        <a:pt x="0" y="31"/>
                      </a:lnTo>
                      <a:lnTo>
                        <a:pt x="3" y="2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50" name="Freeform 582">
                  <a:extLst>
                    <a:ext uri="{FF2B5EF4-FFF2-40B4-BE49-F238E27FC236}">
                      <a16:creationId xmlns:a16="http://schemas.microsoft.com/office/drawing/2014/main" id="{93C7811E-00FB-2580-F3DD-61AFB322C9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43" y="1690"/>
                  <a:ext cx="683" cy="583"/>
                </a:xfrm>
                <a:custGeom>
                  <a:avLst/>
                  <a:gdLst>
                    <a:gd name="T0" fmla="*/ 643 w 683"/>
                    <a:gd name="T1" fmla="*/ 49 h 583"/>
                    <a:gd name="T2" fmla="*/ 647 w 683"/>
                    <a:gd name="T3" fmla="*/ 91 h 583"/>
                    <a:gd name="T4" fmla="*/ 652 w 683"/>
                    <a:gd name="T5" fmla="*/ 136 h 583"/>
                    <a:gd name="T6" fmla="*/ 657 w 683"/>
                    <a:gd name="T7" fmla="*/ 180 h 583"/>
                    <a:gd name="T8" fmla="*/ 661 w 683"/>
                    <a:gd name="T9" fmla="*/ 224 h 583"/>
                    <a:gd name="T10" fmla="*/ 666 w 683"/>
                    <a:gd name="T11" fmla="*/ 268 h 583"/>
                    <a:gd name="T12" fmla="*/ 670 w 683"/>
                    <a:gd name="T13" fmla="*/ 314 h 583"/>
                    <a:gd name="T14" fmla="*/ 674 w 683"/>
                    <a:gd name="T15" fmla="*/ 360 h 583"/>
                    <a:gd name="T16" fmla="*/ 678 w 683"/>
                    <a:gd name="T17" fmla="*/ 405 h 583"/>
                    <a:gd name="T18" fmla="*/ 680 w 683"/>
                    <a:gd name="T19" fmla="*/ 451 h 583"/>
                    <a:gd name="T20" fmla="*/ 682 w 683"/>
                    <a:gd name="T21" fmla="*/ 497 h 583"/>
                    <a:gd name="T22" fmla="*/ 680 w 683"/>
                    <a:gd name="T23" fmla="*/ 509 h 583"/>
                    <a:gd name="T24" fmla="*/ 678 w 683"/>
                    <a:gd name="T25" fmla="*/ 517 h 583"/>
                    <a:gd name="T26" fmla="*/ 676 w 683"/>
                    <a:gd name="T27" fmla="*/ 524 h 583"/>
                    <a:gd name="T28" fmla="*/ 670 w 683"/>
                    <a:gd name="T29" fmla="*/ 529 h 583"/>
                    <a:gd name="T30" fmla="*/ 663 w 683"/>
                    <a:gd name="T31" fmla="*/ 533 h 583"/>
                    <a:gd name="T32" fmla="*/ 71 w 683"/>
                    <a:gd name="T33" fmla="*/ 582 h 583"/>
                    <a:gd name="T34" fmla="*/ 60 w 683"/>
                    <a:gd name="T35" fmla="*/ 580 h 583"/>
                    <a:gd name="T36" fmla="*/ 52 w 683"/>
                    <a:gd name="T37" fmla="*/ 573 h 583"/>
                    <a:gd name="T38" fmla="*/ 45 w 683"/>
                    <a:gd name="T39" fmla="*/ 565 h 583"/>
                    <a:gd name="T40" fmla="*/ 41 w 683"/>
                    <a:gd name="T41" fmla="*/ 553 h 583"/>
                    <a:gd name="T42" fmla="*/ 38 w 683"/>
                    <a:gd name="T43" fmla="*/ 541 h 583"/>
                    <a:gd name="T44" fmla="*/ 0 w 683"/>
                    <a:gd name="T45" fmla="*/ 73 h 583"/>
                    <a:gd name="T46" fmla="*/ 0 w 683"/>
                    <a:gd name="T47" fmla="*/ 63 h 583"/>
                    <a:gd name="T48" fmla="*/ 3 w 683"/>
                    <a:gd name="T49" fmla="*/ 52 h 583"/>
                    <a:gd name="T50" fmla="*/ 5 w 683"/>
                    <a:gd name="T51" fmla="*/ 44 h 583"/>
                    <a:gd name="T52" fmla="*/ 12 w 683"/>
                    <a:gd name="T53" fmla="*/ 39 h 583"/>
                    <a:gd name="T54" fmla="*/ 36 w 683"/>
                    <a:gd name="T55" fmla="*/ 34 h 583"/>
                    <a:gd name="T56" fmla="*/ 87 w 683"/>
                    <a:gd name="T57" fmla="*/ 27 h 583"/>
                    <a:gd name="T58" fmla="*/ 141 w 683"/>
                    <a:gd name="T59" fmla="*/ 20 h 583"/>
                    <a:gd name="T60" fmla="*/ 195 w 683"/>
                    <a:gd name="T61" fmla="*/ 15 h 583"/>
                    <a:gd name="T62" fmla="*/ 250 w 683"/>
                    <a:gd name="T63" fmla="*/ 10 h 583"/>
                    <a:gd name="T64" fmla="*/ 304 w 683"/>
                    <a:gd name="T65" fmla="*/ 7 h 583"/>
                    <a:gd name="T66" fmla="*/ 361 w 683"/>
                    <a:gd name="T67" fmla="*/ 3 h 583"/>
                    <a:gd name="T68" fmla="*/ 417 w 683"/>
                    <a:gd name="T69" fmla="*/ 2 h 583"/>
                    <a:gd name="T70" fmla="*/ 472 w 683"/>
                    <a:gd name="T71" fmla="*/ 2 h 583"/>
                    <a:gd name="T72" fmla="*/ 528 w 683"/>
                    <a:gd name="T73" fmla="*/ 0 h 583"/>
                    <a:gd name="T74" fmla="*/ 583 w 683"/>
                    <a:gd name="T75" fmla="*/ 2 h 583"/>
                    <a:gd name="T76" fmla="*/ 610 w 683"/>
                    <a:gd name="T77" fmla="*/ 2 h 583"/>
                    <a:gd name="T78" fmla="*/ 619 w 683"/>
                    <a:gd name="T79" fmla="*/ 3 h 583"/>
                    <a:gd name="T80" fmla="*/ 627 w 683"/>
                    <a:gd name="T81" fmla="*/ 7 h 583"/>
                    <a:gd name="T82" fmla="*/ 634 w 683"/>
                    <a:gd name="T83" fmla="*/ 8 h 583"/>
                    <a:gd name="T84" fmla="*/ 638 w 683"/>
                    <a:gd name="T85" fmla="*/ 15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83" h="583">
                      <a:moveTo>
                        <a:pt x="640" y="20"/>
                      </a:moveTo>
                      <a:lnTo>
                        <a:pt x="641" y="34"/>
                      </a:lnTo>
                      <a:lnTo>
                        <a:pt x="643" y="49"/>
                      </a:lnTo>
                      <a:lnTo>
                        <a:pt x="644" y="63"/>
                      </a:lnTo>
                      <a:lnTo>
                        <a:pt x="645" y="76"/>
                      </a:lnTo>
                      <a:lnTo>
                        <a:pt x="647" y="91"/>
                      </a:lnTo>
                      <a:lnTo>
                        <a:pt x="650" y="107"/>
                      </a:lnTo>
                      <a:lnTo>
                        <a:pt x="651" y="120"/>
                      </a:lnTo>
                      <a:lnTo>
                        <a:pt x="652" y="136"/>
                      </a:lnTo>
                      <a:lnTo>
                        <a:pt x="654" y="149"/>
                      </a:lnTo>
                      <a:lnTo>
                        <a:pt x="655" y="164"/>
                      </a:lnTo>
                      <a:lnTo>
                        <a:pt x="657" y="180"/>
                      </a:lnTo>
                      <a:lnTo>
                        <a:pt x="659" y="193"/>
                      </a:lnTo>
                      <a:lnTo>
                        <a:pt x="660" y="209"/>
                      </a:lnTo>
                      <a:lnTo>
                        <a:pt x="661" y="224"/>
                      </a:lnTo>
                      <a:lnTo>
                        <a:pt x="663" y="239"/>
                      </a:lnTo>
                      <a:lnTo>
                        <a:pt x="666" y="253"/>
                      </a:lnTo>
                      <a:lnTo>
                        <a:pt x="666" y="268"/>
                      </a:lnTo>
                      <a:lnTo>
                        <a:pt x="669" y="283"/>
                      </a:lnTo>
                      <a:lnTo>
                        <a:pt x="669" y="298"/>
                      </a:lnTo>
                      <a:lnTo>
                        <a:pt x="670" y="314"/>
                      </a:lnTo>
                      <a:lnTo>
                        <a:pt x="671" y="329"/>
                      </a:lnTo>
                      <a:lnTo>
                        <a:pt x="673" y="344"/>
                      </a:lnTo>
                      <a:lnTo>
                        <a:pt x="674" y="360"/>
                      </a:lnTo>
                      <a:lnTo>
                        <a:pt x="676" y="375"/>
                      </a:lnTo>
                      <a:lnTo>
                        <a:pt x="676" y="390"/>
                      </a:lnTo>
                      <a:lnTo>
                        <a:pt x="678" y="405"/>
                      </a:lnTo>
                      <a:lnTo>
                        <a:pt x="678" y="421"/>
                      </a:lnTo>
                      <a:lnTo>
                        <a:pt x="678" y="436"/>
                      </a:lnTo>
                      <a:lnTo>
                        <a:pt x="680" y="451"/>
                      </a:lnTo>
                      <a:lnTo>
                        <a:pt x="680" y="466"/>
                      </a:lnTo>
                      <a:lnTo>
                        <a:pt x="682" y="482"/>
                      </a:lnTo>
                      <a:lnTo>
                        <a:pt x="682" y="497"/>
                      </a:lnTo>
                      <a:lnTo>
                        <a:pt x="682" y="502"/>
                      </a:lnTo>
                      <a:lnTo>
                        <a:pt x="682" y="505"/>
                      </a:lnTo>
                      <a:lnTo>
                        <a:pt x="680" y="509"/>
                      </a:lnTo>
                      <a:lnTo>
                        <a:pt x="680" y="512"/>
                      </a:lnTo>
                      <a:lnTo>
                        <a:pt x="678" y="516"/>
                      </a:lnTo>
                      <a:lnTo>
                        <a:pt x="678" y="517"/>
                      </a:lnTo>
                      <a:lnTo>
                        <a:pt x="678" y="521"/>
                      </a:lnTo>
                      <a:lnTo>
                        <a:pt x="678" y="522"/>
                      </a:lnTo>
                      <a:lnTo>
                        <a:pt x="676" y="524"/>
                      </a:lnTo>
                      <a:lnTo>
                        <a:pt x="674" y="526"/>
                      </a:lnTo>
                      <a:lnTo>
                        <a:pt x="673" y="528"/>
                      </a:lnTo>
                      <a:lnTo>
                        <a:pt x="670" y="529"/>
                      </a:lnTo>
                      <a:lnTo>
                        <a:pt x="669" y="531"/>
                      </a:lnTo>
                      <a:lnTo>
                        <a:pt x="666" y="531"/>
                      </a:lnTo>
                      <a:lnTo>
                        <a:pt x="663" y="533"/>
                      </a:lnTo>
                      <a:lnTo>
                        <a:pt x="660" y="533"/>
                      </a:lnTo>
                      <a:lnTo>
                        <a:pt x="76" y="582"/>
                      </a:lnTo>
                      <a:lnTo>
                        <a:pt x="71" y="582"/>
                      </a:lnTo>
                      <a:lnTo>
                        <a:pt x="68" y="582"/>
                      </a:lnTo>
                      <a:lnTo>
                        <a:pt x="63" y="580"/>
                      </a:lnTo>
                      <a:lnTo>
                        <a:pt x="60" y="580"/>
                      </a:lnTo>
                      <a:lnTo>
                        <a:pt x="57" y="578"/>
                      </a:lnTo>
                      <a:lnTo>
                        <a:pt x="54" y="577"/>
                      </a:lnTo>
                      <a:lnTo>
                        <a:pt x="52" y="573"/>
                      </a:lnTo>
                      <a:lnTo>
                        <a:pt x="50" y="572"/>
                      </a:lnTo>
                      <a:lnTo>
                        <a:pt x="47" y="568"/>
                      </a:lnTo>
                      <a:lnTo>
                        <a:pt x="45" y="565"/>
                      </a:lnTo>
                      <a:lnTo>
                        <a:pt x="43" y="561"/>
                      </a:lnTo>
                      <a:lnTo>
                        <a:pt x="43" y="558"/>
                      </a:lnTo>
                      <a:lnTo>
                        <a:pt x="41" y="553"/>
                      </a:lnTo>
                      <a:lnTo>
                        <a:pt x="40" y="550"/>
                      </a:lnTo>
                      <a:lnTo>
                        <a:pt x="38" y="546"/>
                      </a:lnTo>
                      <a:lnTo>
                        <a:pt x="38" y="541"/>
                      </a:lnTo>
                      <a:lnTo>
                        <a:pt x="1" y="81"/>
                      </a:lnTo>
                      <a:lnTo>
                        <a:pt x="1" y="78"/>
                      </a:lnTo>
                      <a:lnTo>
                        <a:pt x="0" y="73"/>
                      </a:lnTo>
                      <a:lnTo>
                        <a:pt x="0" y="69"/>
                      </a:lnTo>
                      <a:lnTo>
                        <a:pt x="0" y="66"/>
                      </a:lnTo>
                      <a:lnTo>
                        <a:pt x="0" y="63"/>
                      </a:lnTo>
                      <a:lnTo>
                        <a:pt x="1" y="59"/>
                      </a:lnTo>
                      <a:lnTo>
                        <a:pt x="1" y="56"/>
                      </a:lnTo>
                      <a:lnTo>
                        <a:pt x="3" y="52"/>
                      </a:lnTo>
                      <a:lnTo>
                        <a:pt x="3" y="49"/>
                      </a:lnTo>
                      <a:lnTo>
                        <a:pt x="3" y="47"/>
                      </a:lnTo>
                      <a:lnTo>
                        <a:pt x="5" y="44"/>
                      </a:lnTo>
                      <a:lnTo>
                        <a:pt x="8" y="42"/>
                      </a:lnTo>
                      <a:lnTo>
                        <a:pt x="10" y="41"/>
                      </a:lnTo>
                      <a:lnTo>
                        <a:pt x="12" y="39"/>
                      </a:lnTo>
                      <a:lnTo>
                        <a:pt x="14" y="39"/>
                      </a:lnTo>
                      <a:lnTo>
                        <a:pt x="17" y="37"/>
                      </a:lnTo>
                      <a:lnTo>
                        <a:pt x="36" y="34"/>
                      </a:lnTo>
                      <a:lnTo>
                        <a:pt x="52" y="32"/>
                      </a:lnTo>
                      <a:lnTo>
                        <a:pt x="70" y="29"/>
                      </a:lnTo>
                      <a:lnTo>
                        <a:pt x="87" y="27"/>
                      </a:lnTo>
                      <a:lnTo>
                        <a:pt x="105" y="25"/>
                      </a:lnTo>
                      <a:lnTo>
                        <a:pt x="122" y="22"/>
                      </a:lnTo>
                      <a:lnTo>
                        <a:pt x="141" y="20"/>
                      </a:lnTo>
                      <a:lnTo>
                        <a:pt x="159" y="19"/>
                      </a:lnTo>
                      <a:lnTo>
                        <a:pt x="178" y="17"/>
                      </a:lnTo>
                      <a:lnTo>
                        <a:pt x="195" y="15"/>
                      </a:lnTo>
                      <a:lnTo>
                        <a:pt x="213" y="13"/>
                      </a:lnTo>
                      <a:lnTo>
                        <a:pt x="232" y="12"/>
                      </a:lnTo>
                      <a:lnTo>
                        <a:pt x="250" y="10"/>
                      </a:lnTo>
                      <a:lnTo>
                        <a:pt x="269" y="8"/>
                      </a:lnTo>
                      <a:lnTo>
                        <a:pt x="287" y="7"/>
                      </a:lnTo>
                      <a:lnTo>
                        <a:pt x="304" y="7"/>
                      </a:lnTo>
                      <a:lnTo>
                        <a:pt x="323" y="5"/>
                      </a:lnTo>
                      <a:lnTo>
                        <a:pt x="342" y="5"/>
                      </a:lnTo>
                      <a:lnTo>
                        <a:pt x="361" y="3"/>
                      </a:lnTo>
                      <a:lnTo>
                        <a:pt x="379" y="3"/>
                      </a:lnTo>
                      <a:lnTo>
                        <a:pt x="398" y="3"/>
                      </a:lnTo>
                      <a:lnTo>
                        <a:pt x="417" y="2"/>
                      </a:lnTo>
                      <a:lnTo>
                        <a:pt x="435" y="2"/>
                      </a:lnTo>
                      <a:lnTo>
                        <a:pt x="453" y="2"/>
                      </a:lnTo>
                      <a:lnTo>
                        <a:pt x="472" y="2"/>
                      </a:lnTo>
                      <a:lnTo>
                        <a:pt x="491" y="0"/>
                      </a:lnTo>
                      <a:lnTo>
                        <a:pt x="510" y="0"/>
                      </a:lnTo>
                      <a:lnTo>
                        <a:pt x="528" y="0"/>
                      </a:lnTo>
                      <a:lnTo>
                        <a:pt x="545" y="2"/>
                      </a:lnTo>
                      <a:lnTo>
                        <a:pt x="564" y="2"/>
                      </a:lnTo>
                      <a:lnTo>
                        <a:pt x="583" y="2"/>
                      </a:lnTo>
                      <a:lnTo>
                        <a:pt x="602" y="2"/>
                      </a:lnTo>
                      <a:lnTo>
                        <a:pt x="606" y="2"/>
                      </a:lnTo>
                      <a:lnTo>
                        <a:pt x="610" y="2"/>
                      </a:lnTo>
                      <a:lnTo>
                        <a:pt x="612" y="3"/>
                      </a:lnTo>
                      <a:lnTo>
                        <a:pt x="617" y="3"/>
                      </a:lnTo>
                      <a:lnTo>
                        <a:pt x="619" y="3"/>
                      </a:lnTo>
                      <a:lnTo>
                        <a:pt x="622" y="3"/>
                      </a:lnTo>
                      <a:lnTo>
                        <a:pt x="625" y="5"/>
                      </a:lnTo>
                      <a:lnTo>
                        <a:pt x="627" y="7"/>
                      </a:lnTo>
                      <a:lnTo>
                        <a:pt x="629" y="7"/>
                      </a:lnTo>
                      <a:lnTo>
                        <a:pt x="631" y="8"/>
                      </a:lnTo>
                      <a:lnTo>
                        <a:pt x="634" y="8"/>
                      </a:lnTo>
                      <a:lnTo>
                        <a:pt x="636" y="12"/>
                      </a:lnTo>
                      <a:lnTo>
                        <a:pt x="636" y="13"/>
                      </a:lnTo>
                      <a:lnTo>
                        <a:pt x="638" y="15"/>
                      </a:lnTo>
                      <a:lnTo>
                        <a:pt x="638" y="17"/>
                      </a:lnTo>
                      <a:lnTo>
                        <a:pt x="640" y="2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51" name="Freeform 583">
                  <a:extLst>
                    <a:ext uri="{FF2B5EF4-FFF2-40B4-BE49-F238E27FC236}">
                      <a16:creationId xmlns:a16="http://schemas.microsoft.com/office/drawing/2014/main" id="{06EA9C2A-5E3F-FDCD-AB33-D11627E968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3" y="1713"/>
                  <a:ext cx="44" cy="478"/>
                </a:xfrm>
                <a:custGeom>
                  <a:avLst/>
                  <a:gdLst>
                    <a:gd name="T0" fmla="*/ 39 w 44"/>
                    <a:gd name="T1" fmla="*/ 476 h 478"/>
                    <a:gd name="T2" fmla="*/ 39 w 44"/>
                    <a:gd name="T3" fmla="*/ 445 h 478"/>
                    <a:gd name="T4" fmla="*/ 37 w 44"/>
                    <a:gd name="T5" fmla="*/ 413 h 478"/>
                    <a:gd name="T6" fmla="*/ 35 w 44"/>
                    <a:gd name="T7" fmla="*/ 382 h 478"/>
                    <a:gd name="T8" fmla="*/ 34 w 44"/>
                    <a:gd name="T9" fmla="*/ 352 h 478"/>
                    <a:gd name="T10" fmla="*/ 31 w 44"/>
                    <a:gd name="T11" fmla="*/ 323 h 478"/>
                    <a:gd name="T12" fmla="*/ 30 w 44"/>
                    <a:gd name="T13" fmla="*/ 292 h 478"/>
                    <a:gd name="T14" fmla="*/ 27 w 44"/>
                    <a:gd name="T15" fmla="*/ 262 h 478"/>
                    <a:gd name="T16" fmla="*/ 24 w 44"/>
                    <a:gd name="T17" fmla="*/ 233 h 478"/>
                    <a:gd name="T18" fmla="*/ 21 w 44"/>
                    <a:gd name="T19" fmla="*/ 202 h 478"/>
                    <a:gd name="T20" fmla="*/ 18 w 44"/>
                    <a:gd name="T21" fmla="*/ 173 h 478"/>
                    <a:gd name="T22" fmla="*/ 15 w 44"/>
                    <a:gd name="T23" fmla="*/ 145 h 478"/>
                    <a:gd name="T24" fmla="*/ 12 w 44"/>
                    <a:gd name="T25" fmla="*/ 116 h 478"/>
                    <a:gd name="T26" fmla="*/ 8 w 44"/>
                    <a:gd name="T27" fmla="*/ 85 h 478"/>
                    <a:gd name="T28" fmla="*/ 5 w 44"/>
                    <a:gd name="T29" fmla="*/ 58 h 478"/>
                    <a:gd name="T30" fmla="*/ 3 w 44"/>
                    <a:gd name="T31" fmla="*/ 28 h 478"/>
                    <a:gd name="T32" fmla="*/ 0 w 44"/>
                    <a:gd name="T33" fmla="*/ 0 h 478"/>
                    <a:gd name="T34" fmla="*/ 3 w 44"/>
                    <a:gd name="T35" fmla="*/ 14 h 478"/>
                    <a:gd name="T36" fmla="*/ 7 w 44"/>
                    <a:gd name="T37" fmla="*/ 43 h 478"/>
                    <a:gd name="T38" fmla="*/ 11 w 44"/>
                    <a:gd name="T39" fmla="*/ 72 h 478"/>
                    <a:gd name="T40" fmla="*/ 14 w 44"/>
                    <a:gd name="T41" fmla="*/ 101 h 478"/>
                    <a:gd name="T42" fmla="*/ 17 w 44"/>
                    <a:gd name="T43" fmla="*/ 129 h 478"/>
                    <a:gd name="T44" fmla="*/ 19 w 44"/>
                    <a:gd name="T45" fmla="*/ 158 h 478"/>
                    <a:gd name="T46" fmla="*/ 23 w 44"/>
                    <a:gd name="T47" fmla="*/ 189 h 478"/>
                    <a:gd name="T48" fmla="*/ 25 w 44"/>
                    <a:gd name="T49" fmla="*/ 218 h 478"/>
                    <a:gd name="T50" fmla="*/ 28 w 44"/>
                    <a:gd name="T51" fmla="*/ 246 h 478"/>
                    <a:gd name="T52" fmla="*/ 31 w 44"/>
                    <a:gd name="T53" fmla="*/ 277 h 478"/>
                    <a:gd name="T54" fmla="*/ 34 w 44"/>
                    <a:gd name="T55" fmla="*/ 308 h 478"/>
                    <a:gd name="T56" fmla="*/ 37 w 44"/>
                    <a:gd name="T57" fmla="*/ 338 h 478"/>
                    <a:gd name="T58" fmla="*/ 39 w 44"/>
                    <a:gd name="T59" fmla="*/ 367 h 478"/>
                    <a:gd name="T60" fmla="*/ 39 w 44"/>
                    <a:gd name="T61" fmla="*/ 398 h 478"/>
                    <a:gd name="T62" fmla="*/ 41 w 44"/>
                    <a:gd name="T63" fmla="*/ 428 h 478"/>
                    <a:gd name="T64" fmla="*/ 43 w 44"/>
                    <a:gd name="T65" fmla="*/ 459 h 478"/>
                    <a:gd name="T66" fmla="*/ 43 w 44"/>
                    <a:gd name="T67" fmla="*/ 476 h 478"/>
                    <a:gd name="T68" fmla="*/ 43 w 44"/>
                    <a:gd name="T69" fmla="*/ 476 h 478"/>
                    <a:gd name="T70" fmla="*/ 39 w 44"/>
                    <a:gd name="T71" fmla="*/ 476 h 4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4" h="478">
                      <a:moveTo>
                        <a:pt x="39" y="476"/>
                      </a:moveTo>
                      <a:lnTo>
                        <a:pt x="39" y="476"/>
                      </a:lnTo>
                      <a:lnTo>
                        <a:pt x="39" y="459"/>
                      </a:lnTo>
                      <a:lnTo>
                        <a:pt x="39" y="445"/>
                      </a:lnTo>
                      <a:lnTo>
                        <a:pt x="39" y="428"/>
                      </a:lnTo>
                      <a:lnTo>
                        <a:pt x="37" y="413"/>
                      </a:lnTo>
                      <a:lnTo>
                        <a:pt x="37" y="399"/>
                      </a:lnTo>
                      <a:lnTo>
                        <a:pt x="35" y="382"/>
                      </a:lnTo>
                      <a:lnTo>
                        <a:pt x="35" y="369"/>
                      </a:lnTo>
                      <a:lnTo>
                        <a:pt x="34" y="352"/>
                      </a:lnTo>
                      <a:lnTo>
                        <a:pt x="32" y="338"/>
                      </a:lnTo>
                      <a:lnTo>
                        <a:pt x="31" y="323"/>
                      </a:lnTo>
                      <a:lnTo>
                        <a:pt x="30" y="308"/>
                      </a:lnTo>
                      <a:lnTo>
                        <a:pt x="30" y="292"/>
                      </a:lnTo>
                      <a:lnTo>
                        <a:pt x="28" y="277"/>
                      </a:lnTo>
                      <a:lnTo>
                        <a:pt x="27" y="262"/>
                      </a:lnTo>
                      <a:lnTo>
                        <a:pt x="25" y="248"/>
                      </a:lnTo>
                      <a:lnTo>
                        <a:pt x="24" y="233"/>
                      </a:lnTo>
                      <a:lnTo>
                        <a:pt x="23" y="218"/>
                      </a:lnTo>
                      <a:lnTo>
                        <a:pt x="21" y="202"/>
                      </a:lnTo>
                      <a:lnTo>
                        <a:pt x="19" y="189"/>
                      </a:lnTo>
                      <a:lnTo>
                        <a:pt x="18" y="173"/>
                      </a:lnTo>
                      <a:lnTo>
                        <a:pt x="17" y="158"/>
                      </a:lnTo>
                      <a:lnTo>
                        <a:pt x="15" y="145"/>
                      </a:lnTo>
                      <a:lnTo>
                        <a:pt x="14" y="129"/>
                      </a:lnTo>
                      <a:lnTo>
                        <a:pt x="12" y="116"/>
                      </a:lnTo>
                      <a:lnTo>
                        <a:pt x="11" y="101"/>
                      </a:lnTo>
                      <a:lnTo>
                        <a:pt x="8" y="85"/>
                      </a:lnTo>
                      <a:lnTo>
                        <a:pt x="7" y="72"/>
                      </a:lnTo>
                      <a:lnTo>
                        <a:pt x="5" y="58"/>
                      </a:lnTo>
                      <a:lnTo>
                        <a:pt x="3" y="43"/>
                      </a:lnTo>
                      <a:lnTo>
                        <a:pt x="3" y="28"/>
                      </a:lnTo>
                      <a:lnTo>
                        <a:pt x="1" y="14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3" y="14"/>
                      </a:lnTo>
                      <a:lnTo>
                        <a:pt x="5" y="28"/>
                      </a:lnTo>
                      <a:lnTo>
                        <a:pt x="7" y="43"/>
                      </a:lnTo>
                      <a:lnTo>
                        <a:pt x="8" y="56"/>
                      </a:lnTo>
                      <a:lnTo>
                        <a:pt x="11" y="72"/>
                      </a:lnTo>
                      <a:lnTo>
                        <a:pt x="12" y="85"/>
                      </a:lnTo>
                      <a:lnTo>
                        <a:pt x="14" y="101"/>
                      </a:lnTo>
                      <a:lnTo>
                        <a:pt x="15" y="114"/>
                      </a:lnTo>
                      <a:lnTo>
                        <a:pt x="17" y="129"/>
                      </a:lnTo>
                      <a:lnTo>
                        <a:pt x="18" y="145"/>
                      </a:lnTo>
                      <a:lnTo>
                        <a:pt x="19" y="158"/>
                      </a:lnTo>
                      <a:lnTo>
                        <a:pt x="21" y="173"/>
                      </a:lnTo>
                      <a:lnTo>
                        <a:pt x="23" y="189"/>
                      </a:lnTo>
                      <a:lnTo>
                        <a:pt x="24" y="202"/>
                      </a:lnTo>
                      <a:lnTo>
                        <a:pt x="25" y="218"/>
                      </a:lnTo>
                      <a:lnTo>
                        <a:pt x="27" y="233"/>
                      </a:lnTo>
                      <a:lnTo>
                        <a:pt x="28" y="246"/>
                      </a:lnTo>
                      <a:lnTo>
                        <a:pt x="30" y="262"/>
                      </a:lnTo>
                      <a:lnTo>
                        <a:pt x="31" y="277"/>
                      </a:lnTo>
                      <a:lnTo>
                        <a:pt x="32" y="292"/>
                      </a:lnTo>
                      <a:lnTo>
                        <a:pt x="34" y="308"/>
                      </a:lnTo>
                      <a:lnTo>
                        <a:pt x="35" y="323"/>
                      </a:lnTo>
                      <a:lnTo>
                        <a:pt x="37" y="338"/>
                      </a:lnTo>
                      <a:lnTo>
                        <a:pt x="37" y="352"/>
                      </a:lnTo>
                      <a:lnTo>
                        <a:pt x="39" y="367"/>
                      </a:lnTo>
                      <a:lnTo>
                        <a:pt x="39" y="382"/>
                      </a:lnTo>
                      <a:lnTo>
                        <a:pt x="39" y="398"/>
                      </a:lnTo>
                      <a:lnTo>
                        <a:pt x="39" y="413"/>
                      </a:lnTo>
                      <a:lnTo>
                        <a:pt x="41" y="428"/>
                      </a:lnTo>
                      <a:lnTo>
                        <a:pt x="41" y="445"/>
                      </a:lnTo>
                      <a:lnTo>
                        <a:pt x="43" y="459"/>
                      </a:lnTo>
                      <a:lnTo>
                        <a:pt x="43" y="476"/>
                      </a:lnTo>
                      <a:lnTo>
                        <a:pt x="43" y="476"/>
                      </a:lnTo>
                      <a:lnTo>
                        <a:pt x="43" y="476"/>
                      </a:lnTo>
                      <a:lnTo>
                        <a:pt x="43" y="476"/>
                      </a:lnTo>
                      <a:lnTo>
                        <a:pt x="41" y="477"/>
                      </a:lnTo>
                      <a:lnTo>
                        <a:pt x="39" y="476"/>
                      </a:lnTo>
                      <a:lnTo>
                        <a:pt x="39" y="47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52" name="Freeform 584">
                  <a:extLst>
                    <a:ext uri="{FF2B5EF4-FFF2-40B4-BE49-F238E27FC236}">
                      <a16:creationId xmlns:a16="http://schemas.microsoft.com/office/drawing/2014/main" id="{403D6E93-2B2E-B1F4-915A-94B1DA23DC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1" y="2189"/>
                  <a:ext cx="29" cy="37"/>
                </a:xfrm>
                <a:custGeom>
                  <a:avLst/>
                  <a:gdLst>
                    <a:gd name="T0" fmla="*/ 2 w 29"/>
                    <a:gd name="T1" fmla="*/ 32 h 37"/>
                    <a:gd name="T2" fmla="*/ 0 w 29"/>
                    <a:gd name="T3" fmla="*/ 32 h 37"/>
                    <a:gd name="T4" fmla="*/ 5 w 29"/>
                    <a:gd name="T5" fmla="*/ 32 h 37"/>
                    <a:gd name="T6" fmla="*/ 8 w 29"/>
                    <a:gd name="T7" fmla="*/ 32 h 37"/>
                    <a:gd name="T8" fmla="*/ 11 w 29"/>
                    <a:gd name="T9" fmla="*/ 31 h 37"/>
                    <a:gd name="T10" fmla="*/ 14 w 29"/>
                    <a:gd name="T11" fmla="*/ 31 h 37"/>
                    <a:gd name="T12" fmla="*/ 14 w 29"/>
                    <a:gd name="T13" fmla="*/ 29 h 37"/>
                    <a:gd name="T14" fmla="*/ 17 w 29"/>
                    <a:gd name="T15" fmla="*/ 27 h 37"/>
                    <a:gd name="T16" fmla="*/ 19 w 29"/>
                    <a:gd name="T17" fmla="*/ 26 h 37"/>
                    <a:gd name="T18" fmla="*/ 20 w 29"/>
                    <a:gd name="T19" fmla="*/ 24 h 37"/>
                    <a:gd name="T20" fmla="*/ 20 w 29"/>
                    <a:gd name="T21" fmla="*/ 22 h 37"/>
                    <a:gd name="T22" fmla="*/ 21 w 29"/>
                    <a:gd name="T23" fmla="*/ 19 h 37"/>
                    <a:gd name="T24" fmla="*/ 23 w 29"/>
                    <a:gd name="T25" fmla="*/ 17 h 37"/>
                    <a:gd name="T26" fmla="*/ 23 w 29"/>
                    <a:gd name="T27" fmla="*/ 14 h 37"/>
                    <a:gd name="T28" fmla="*/ 23 w 29"/>
                    <a:gd name="T29" fmla="*/ 12 h 37"/>
                    <a:gd name="T30" fmla="*/ 24 w 29"/>
                    <a:gd name="T31" fmla="*/ 8 h 37"/>
                    <a:gd name="T32" fmla="*/ 24 w 29"/>
                    <a:gd name="T33" fmla="*/ 5 h 37"/>
                    <a:gd name="T34" fmla="*/ 24 w 29"/>
                    <a:gd name="T35" fmla="*/ 0 h 37"/>
                    <a:gd name="T36" fmla="*/ 28 w 29"/>
                    <a:gd name="T37" fmla="*/ 0 h 37"/>
                    <a:gd name="T38" fmla="*/ 28 w 29"/>
                    <a:gd name="T39" fmla="*/ 5 h 37"/>
                    <a:gd name="T40" fmla="*/ 28 w 29"/>
                    <a:gd name="T41" fmla="*/ 8 h 37"/>
                    <a:gd name="T42" fmla="*/ 28 w 29"/>
                    <a:gd name="T43" fmla="*/ 12 h 37"/>
                    <a:gd name="T44" fmla="*/ 28 w 29"/>
                    <a:gd name="T45" fmla="*/ 15 h 37"/>
                    <a:gd name="T46" fmla="*/ 26 w 29"/>
                    <a:gd name="T47" fmla="*/ 17 h 37"/>
                    <a:gd name="T48" fmla="*/ 26 w 29"/>
                    <a:gd name="T49" fmla="*/ 20 h 37"/>
                    <a:gd name="T50" fmla="*/ 24 w 29"/>
                    <a:gd name="T51" fmla="*/ 24 h 37"/>
                    <a:gd name="T52" fmla="*/ 23 w 29"/>
                    <a:gd name="T53" fmla="*/ 26 h 37"/>
                    <a:gd name="T54" fmla="*/ 21 w 29"/>
                    <a:gd name="T55" fmla="*/ 27 h 37"/>
                    <a:gd name="T56" fmla="*/ 20 w 29"/>
                    <a:gd name="T57" fmla="*/ 29 h 37"/>
                    <a:gd name="T58" fmla="*/ 17 w 29"/>
                    <a:gd name="T59" fmla="*/ 31 h 37"/>
                    <a:gd name="T60" fmla="*/ 14 w 29"/>
                    <a:gd name="T61" fmla="*/ 32 h 37"/>
                    <a:gd name="T62" fmla="*/ 12 w 29"/>
                    <a:gd name="T63" fmla="*/ 34 h 37"/>
                    <a:gd name="T64" fmla="*/ 9 w 29"/>
                    <a:gd name="T65" fmla="*/ 34 h 37"/>
                    <a:gd name="T66" fmla="*/ 7 w 29"/>
                    <a:gd name="T67" fmla="*/ 36 h 37"/>
                    <a:gd name="T68" fmla="*/ 2 w 29"/>
                    <a:gd name="T69" fmla="*/ 36 h 37"/>
                    <a:gd name="T70" fmla="*/ 2 w 29"/>
                    <a:gd name="T71" fmla="*/ 36 h 37"/>
                    <a:gd name="T72" fmla="*/ 2 w 29"/>
                    <a:gd name="T73" fmla="*/ 36 h 37"/>
                    <a:gd name="T74" fmla="*/ 0 w 29"/>
                    <a:gd name="T75" fmla="*/ 36 h 37"/>
                    <a:gd name="T76" fmla="*/ 0 w 29"/>
                    <a:gd name="T77" fmla="*/ 34 h 37"/>
                    <a:gd name="T78" fmla="*/ 0 w 29"/>
                    <a:gd name="T79" fmla="*/ 34 h 37"/>
                    <a:gd name="T80" fmla="*/ 0 w 29"/>
                    <a:gd name="T81" fmla="*/ 32 h 37"/>
                    <a:gd name="T82" fmla="*/ 2 w 29"/>
                    <a:gd name="T83" fmla="*/ 32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9" h="37">
                      <a:moveTo>
                        <a:pt x="2" y="32"/>
                      </a:moveTo>
                      <a:lnTo>
                        <a:pt x="0" y="32"/>
                      </a:lnTo>
                      <a:lnTo>
                        <a:pt x="5" y="32"/>
                      </a:lnTo>
                      <a:lnTo>
                        <a:pt x="8" y="32"/>
                      </a:lnTo>
                      <a:lnTo>
                        <a:pt x="11" y="31"/>
                      </a:lnTo>
                      <a:lnTo>
                        <a:pt x="14" y="31"/>
                      </a:lnTo>
                      <a:lnTo>
                        <a:pt x="14" y="29"/>
                      </a:lnTo>
                      <a:lnTo>
                        <a:pt x="17" y="27"/>
                      </a:lnTo>
                      <a:lnTo>
                        <a:pt x="19" y="26"/>
                      </a:lnTo>
                      <a:lnTo>
                        <a:pt x="20" y="24"/>
                      </a:lnTo>
                      <a:lnTo>
                        <a:pt x="20" y="22"/>
                      </a:lnTo>
                      <a:lnTo>
                        <a:pt x="21" y="19"/>
                      </a:lnTo>
                      <a:lnTo>
                        <a:pt x="23" y="17"/>
                      </a:lnTo>
                      <a:lnTo>
                        <a:pt x="23" y="14"/>
                      </a:lnTo>
                      <a:lnTo>
                        <a:pt x="23" y="12"/>
                      </a:lnTo>
                      <a:lnTo>
                        <a:pt x="24" y="8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5"/>
                      </a:lnTo>
                      <a:lnTo>
                        <a:pt x="28" y="8"/>
                      </a:lnTo>
                      <a:lnTo>
                        <a:pt x="28" y="12"/>
                      </a:lnTo>
                      <a:lnTo>
                        <a:pt x="28" y="15"/>
                      </a:lnTo>
                      <a:lnTo>
                        <a:pt x="26" y="17"/>
                      </a:lnTo>
                      <a:lnTo>
                        <a:pt x="26" y="20"/>
                      </a:lnTo>
                      <a:lnTo>
                        <a:pt x="24" y="24"/>
                      </a:lnTo>
                      <a:lnTo>
                        <a:pt x="23" y="26"/>
                      </a:lnTo>
                      <a:lnTo>
                        <a:pt x="21" y="27"/>
                      </a:lnTo>
                      <a:lnTo>
                        <a:pt x="20" y="29"/>
                      </a:lnTo>
                      <a:lnTo>
                        <a:pt x="17" y="31"/>
                      </a:lnTo>
                      <a:lnTo>
                        <a:pt x="14" y="32"/>
                      </a:lnTo>
                      <a:lnTo>
                        <a:pt x="12" y="34"/>
                      </a:lnTo>
                      <a:lnTo>
                        <a:pt x="9" y="34"/>
                      </a:lnTo>
                      <a:lnTo>
                        <a:pt x="7" y="36"/>
                      </a:lnTo>
                      <a:lnTo>
                        <a:pt x="2" y="36"/>
                      </a:lnTo>
                      <a:lnTo>
                        <a:pt x="2" y="36"/>
                      </a:lnTo>
                      <a:lnTo>
                        <a:pt x="2" y="36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0" y="34"/>
                      </a:lnTo>
                      <a:lnTo>
                        <a:pt x="0" y="32"/>
                      </a:lnTo>
                      <a:lnTo>
                        <a:pt x="2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53" name="Freeform 585">
                  <a:extLst>
                    <a:ext uri="{FF2B5EF4-FFF2-40B4-BE49-F238E27FC236}">
                      <a16:creationId xmlns:a16="http://schemas.microsoft.com/office/drawing/2014/main" id="{8CDDD203-FFC5-9E2C-C732-543A3E8DDB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7" y="2222"/>
                  <a:ext cx="588" cy="53"/>
                </a:xfrm>
                <a:custGeom>
                  <a:avLst/>
                  <a:gdLst>
                    <a:gd name="T0" fmla="*/ 0 w 588"/>
                    <a:gd name="T1" fmla="*/ 48 h 53"/>
                    <a:gd name="T2" fmla="*/ 0 w 588"/>
                    <a:gd name="T3" fmla="*/ 48 h 53"/>
                    <a:gd name="T4" fmla="*/ 587 w 588"/>
                    <a:gd name="T5" fmla="*/ 0 h 53"/>
                    <a:gd name="T6" fmla="*/ 587 w 588"/>
                    <a:gd name="T7" fmla="*/ 3 h 53"/>
                    <a:gd name="T8" fmla="*/ 0 w 588"/>
                    <a:gd name="T9" fmla="*/ 52 h 53"/>
                    <a:gd name="T10" fmla="*/ 0 w 588"/>
                    <a:gd name="T11" fmla="*/ 52 h 53"/>
                    <a:gd name="T12" fmla="*/ 0 w 588"/>
                    <a:gd name="T13" fmla="*/ 52 h 53"/>
                    <a:gd name="T14" fmla="*/ 0 w 588"/>
                    <a:gd name="T15" fmla="*/ 50 h 53"/>
                    <a:gd name="T16" fmla="*/ 0 w 588"/>
                    <a:gd name="T17" fmla="*/ 50 h 53"/>
                    <a:gd name="T18" fmla="*/ 0 w 588"/>
                    <a:gd name="T19" fmla="*/ 48 h 53"/>
                    <a:gd name="T20" fmla="*/ 0 w 588"/>
                    <a:gd name="T21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88" h="53">
                      <a:moveTo>
                        <a:pt x="0" y="48"/>
                      </a:moveTo>
                      <a:lnTo>
                        <a:pt x="0" y="48"/>
                      </a:lnTo>
                      <a:lnTo>
                        <a:pt x="587" y="0"/>
                      </a:lnTo>
                      <a:lnTo>
                        <a:pt x="587" y="3"/>
                      </a:lnTo>
                      <a:lnTo>
                        <a:pt x="0" y="52"/>
                      </a:lnTo>
                      <a:lnTo>
                        <a:pt x="0" y="52"/>
                      </a:lnTo>
                      <a:lnTo>
                        <a:pt x="0" y="52"/>
                      </a:lnTo>
                      <a:lnTo>
                        <a:pt x="0" y="50"/>
                      </a:lnTo>
                      <a:lnTo>
                        <a:pt x="0" y="50"/>
                      </a:lnTo>
                      <a:lnTo>
                        <a:pt x="0" y="48"/>
                      </a:lnTo>
                      <a:lnTo>
                        <a:pt x="0" y="4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54" name="Freeform 586">
                  <a:extLst>
                    <a:ext uri="{FF2B5EF4-FFF2-40B4-BE49-F238E27FC236}">
                      <a16:creationId xmlns:a16="http://schemas.microsoft.com/office/drawing/2014/main" id="{99567966-0977-8153-2C97-FBB9C50F6F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0" y="2232"/>
                  <a:ext cx="38" cy="43"/>
                </a:xfrm>
                <a:custGeom>
                  <a:avLst/>
                  <a:gdLst>
                    <a:gd name="T0" fmla="*/ 2 w 38"/>
                    <a:gd name="T1" fmla="*/ 0 h 43"/>
                    <a:gd name="T2" fmla="*/ 2 w 38"/>
                    <a:gd name="T3" fmla="*/ 0 h 43"/>
                    <a:gd name="T4" fmla="*/ 2 w 38"/>
                    <a:gd name="T5" fmla="*/ 5 h 43"/>
                    <a:gd name="T6" fmla="*/ 3 w 38"/>
                    <a:gd name="T7" fmla="*/ 8 h 43"/>
                    <a:gd name="T8" fmla="*/ 5 w 38"/>
                    <a:gd name="T9" fmla="*/ 12 h 43"/>
                    <a:gd name="T10" fmla="*/ 7 w 38"/>
                    <a:gd name="T11" fmla="*/ 15 h 43"/>
                    <a:gd name="T12" fmla="*/ 7 w 38"/>
                    <a:gd name="T13" fmla="*/ 18 h 43"/>
                    <a:gd name="T14" fmla="*/ 7 w 38"/>
                    <a:gd name="T15" fmla="*/ 22 h 43"/>
                    <a:gd name="T16" fmla="*/ 11 w 38"/>
                    <a:gd name="T17" fmla="*/ 25 h 43"/>
                    <a:gd name="T18" fmla="*/ 12 w 38"/>
                    <a:gd name="T19" fmla="*/ 27 h 43"/>
                    <a:gd name="T20" fmla="*/ 14 w 38"/>
                    <a:gd name="T21" fmla="*/ 30 h 43"/>
                    <a:gd name="T22" fmla="*/ 16 w 38"/>
                    <a:gd name="T23" fmla="*/ 32 h 43"/>
                    <a:gd name="T24" fmla="*/ 19 w 38"/>
                    <a:gd name="T25" fmla="*/ 35 h 43"/>
                    <a:gd name="T26" fmla="*/ 22 w 38"/>
                    <a:gd name="T27" fmla="*/ 35 h 43"/>
                    <a:gd name="T28" fmla="*/ 25 w 38"/>
                    <a:gd name="T29" fmla="*/ 37 h 43"/>
                    <a:gd name="T30" fmla="*/ 29 w 38"/>
                    <a:gd name="T31" fmla="*/ 37 h 43"/>
                    <a:gd name="T32" fmla="*/ 32 w 38"/>
                    <a:gd name="T33" fmla="*/ 38 h 43"/>
                    <a:gd name="T34" fmla="*/ 37 w 38"/>
                    <a:gd name="T35" fmla="*/ 38 h 43"/>
                    <a:gd name="T36" fmla="*/ 37 w 38"/>
                    <a:gd name="T37" fmla="*/ 42 h 43"/>
                    <a:gd name="T38" fmla="*/ 32 w 38"/>
                    <a:gd name="T39" fmla="*/ 42 h 43"/>
                    <a:gd name="T40" fmla="*/ 28 w 38"/>
                    <a:gd name="T41" fmla="*/ 40 h 43"/>
                    <a:gd name="T42" fmla="*/ 25 w 38"/>
                    <a:gd name="T43" fmla="*/ 40 h 43"/>
                    <a:gd name="T44" fmla="*/ 21 w 38"/>
                    <a:gd name="T45" fmla="*/ 38 h 43"/>
                    <a:gd name="T46" fmla="*/ 18 w 38"/>
                    <a:gd name="T47" fmla="*/ 37 h 43"/>
                    <a:gd name="T48" fmla="*/ 14 w 38"/>
                    <a:gd name="T49" fmla="*/ 35 h 43"/>
                    <a:gd name="T50" fmla="*/ 12 w 38"/>
                    <a:gd name="T51" fmla="*/ 32 h 43"/>
                    <a:gd name="T52" fmla="*/ 11 w 38"/>
                    <a:gd name="T53" fmla="*/ 30 h 43"/>
                    <a:gd name="T54" fmla="*/ 7 w 38"/>
                    <a:gd name="T55" fmla="*/ 27 h 43"/>
                    <a:gd name="T56" fmla="*/ 7 w 38"/>
                    <a:gd name="T57" fmla="*/ 23 h 43"/>
                    <a:gd name="T58" fmla="*/ 5 w 38"/>
                    <a:gd name="T59" fmla="*/ 20 h 43"/>
                    <a:gd name="T60" fmla="*/ 3 w 38"/>
                    <a:gd name="T61" fmla="*/ 17 h 43"/>
                    <a:gd name="T62" fmla="*/ 2 w 38"/>
                    <a:gd name="T63" fmla="*/ 13 h 43"/>
                    <a:gd name="T64" fmla="*/ 0 w 38"/>
                    <a:gd name="T65" fmla="*/ 8 h 43"/>
                    <a:gd name="T66" fmla="*/ 0 w 38"/>
                    <a:gd name="T67" fmla="*/ 5 h 43"/>
                    <a:gd name="T68" fmla="*/ 0 w 38"/>
                    <a:gd name="T69" fmla="*/ 2 h 43"/>
                    <a:gd name="T70" fmla="*/ 0 w 38"/>
                    <a:gd name="T71" fmla="*/ 2 h 43"/>
                    <a:gd name="T72" fmla="*/ 0 w 38"/>
                    <a:gd name="T73" fmla="*/ 2 h 43"/>
                    <a:gd name="T74" fmla="*/ 0 w 38"/>
                    <a:gd name="T75" fmla="*/ 0 h 43"/>
                    <a:gd name="T76" fmla="*/ 0 w 38"/>
                    <a:gd name="T77" fmla="*/ 0 h 43"/>
                    <a:gd name="T78" fmla="*/ 2 w 38"/>
                    <a:gd name="T79" fmla="*/ 0 h 43"/>
                    <a:gd name="T80" fmla="*/ 2 w 38"/>
                    <a:gd name="T8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8" h="43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2" y="5"/>
                      </a:lnTo>
                      <a:lnTo>
                        <a:pt x="3" y="8"/>
                      </a:lnTo>
                      <a:lnTo>
                        <a:pt x="5" y="12"/>
                      </a:lnTo>
                      <a:lnTo>
                        <a:pt x="7" y="15"/>
                      </a:lnTo>
                      <a:lnTo>
                        <a:pt x="7" y="18"/>
                      </a:lnTo>
                      <a:lnTo>
                        <a:pt x="7" y="22"/>
                      </a:lnTo>
                      <a:lnTo>
                        <a:pt x="11" y="25"/>
                      </a:lnTo>
                      <a:lnTo>
                        <a:pt x="12" y="27"/>
                      </a:lnTo>
                      <a:lnTo>
                        <a:pt x="14" y="30"/>
                      </a:lnTo>
                      <a:lnTo>
                        <a:pt x="16" y="32"/>
                      </a:lnTo>
                      <a:lnTo>
                        <a:pt x="19" y="35"/>
                      </a:lnTo>
                      <a:lnTo>
                        <a:pt x="22" y="35"/>
                      </a:lnTo>
                      <a:lnTo>
                        <a:pt x="25" y="37"/>
                      </a:lnTo>
                      <a:lnTo>
                        <a:pt x="29" y="37"/>
                      </a:lnTo>
                      <a:lnTo>
                        <a:pt x="32" y="38"/>
                      </a:lnTo>
                      <a:lnTo>
                        <a:pt x="37" y="38"/>
                      </a:lnTo>
                      <a:lnTo>
                        <a:pt x="37" y="42"/>
                      </a:lnTo>
                      <a:lnTo>
                        <a:pt x="32" y="42"/>
                      </a:lnTo>
                      <a:lnTo>
                        <a:pt x="28" y="40"/>
                      </a:lnTo>
                      <a:lnTo>
                        <a:pt x="25" y="40"/>
                      </a:lnTo>
                      <a:lnTo>
                        <a:pt x="21" y="38"/>
                      </a:lnTo>
                      <a:lnTo>
                        <a:pt x="18" y="37"/>
                      </a:lnTo>
                      <a:lnTo>
                        <a:pt x="14" y="35"/>
                      </a:lnTo>
                      <a:lnTo>
                        <a:pt x="12" y="32"/>
                      </a:lnTo>
                      <a:lnTo>
                        <a:pt x="11" y="30"/>
                      </a:lnTo>
                      <a:lnTo>
                        <a:pt x="7" y="27"/>
                      </a:lnTo>
                      <a:lnTo>
                        <a:pt x="7" y="23"/>
                      </a:lnTo>
                      <a:lnTo>
                        <a:pt x="5" y="20"/>
                      </a:lnTo>
                      <a:lnTo>
                        <a:pt x="3" y="17"/>
                      </a:lnTo>
                      <a:lnTo>
                        <a:pt x="2" y="13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55" name="Freeform 587">
                  <a:extLst>
                    <a:ext uri="{FF2B5EF4-FFF2-40B4-BE49-F238E27FC236}">
                      <a16:creationId xmlns:a16="http://schemas.microsoft.com/office/drawing/2014/main" id="{B0B0486C-1F98-0A60-BA6F-BF85DA5D7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43" y="1771"/>
                  <a:ext cx="41" cy="464"/>
                </a:xfrm>
                <a:custGeom>
                  <a:avLst/>
                  <a:gdLst>
                    <a:gd name="T0" fmla="*/ 3 w 41"/>
                    <a:gd name="T1" fmla="*/ 0 h 464"/>
                    <a:gd name="T2" fmla="*/ 3 w 41"/>
                    <a:gd name="T3" fmla="*/ 0 h 464"/>
                    <a:gd name="T4" fmla="*/ 40 w 41"/>
                    <a:gd name="T5" fmla="*/ 462 h 464"/>
                    <a:gd name="T6" fmla="*/ 36 w 41"/>
                    <a:gd name="T7" fmla="*/ 463 h 464"/>
                    <a:gd name="T8" fmla="*/ 0 w 41"/>
                    <a:gd name="T9" fmla="*/ 2 h 464"/>
                    <a:gd name="T10" fmla="*/ 0 w 41"/>
                    <a:gd name="T11" fmla="*/ 2 h 464"/>
                    <a:gd name="T12" fmla="*/ 0 w 41"/>
                    <a:gd name="T13" fmla="*/ 2 h 464"/>
                    <a:gd name="T14" fmla="*/ 0 w 41"/>
                    <a:gd name="T15" fmla="*/ 0 h 464"/>
                    <a:gd name="T16" fmla="*/ 0 w 41"/>
                    <a:gd name="T17" fmla="*/ 0 h 464"/>
                    <a:gd name="T18" fmla="*/ 2 w 41"/>
                    <a:gd name="T19" fmla="*/ 0 h 464"/>
                    <a:gd name="T20" fmla="*/ 3 w 41"/>
                    <a:gd name="T21" fmla="*/ 0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1" h="464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40" y="462"/>
                      </a:lnTo>
                      <a:lnTo>
                        <a:pt x="36" y="463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56" name="Freeform 588">
                  <a:extLst>
                    <a:ext uri="{FF2B5EF4-FFF2-40B4-BE49-F238E27FC236}">
                      <a16:creationId xmlns:a16="http://schemas.microsoft.com/office/drawing/2014/main" id="{99964A34-263A-A92E-9524-59D8CB7CC3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40" y="1726"/>
                  <a:ext cx="30" cy="47"/>
                </a:xfrm>
                <a:custGeom>
                  <a:avLst/>
                  <a:gdLst>
                    <a:gd name="T0" fmla="*/ 27 w 30"/>
                    <a:gd name="T1" fmla="*/ 3 h 47"/>
                    <a:gd name="T2" fmla="*/ 27 w 30"/>
                    <a:gd name="T3" fmla="*/ 3 h 47"/>
                    <a:gd name="T4" fmla="*/ 23 w 30"/>
                    <a:gd name="T5" fmla="*/ 5 h 47"/>
                    <a:gd name="T6" fmla="*/ 20 w 30"/>
                    <a:gd name="T7" fmla="*/ 5 h 47"/>
                    <a:gd name="T8" fmla="*/ 17 w 30"/>
                    <a:gd name="T9" fmla="*/ 7 h 47"/>
                    <a:gd name="T10" fmla="*/ 14 w 30"/>
                    <a:gd name="T11" fmla="*/ 8 h 47"/>
                    <a:gd name="T12" fmla="*/ 11 w 30"/>
                    <a:gd name="T13" fmla="*/ 10 h 47"/>
                    <a:gd name="T14" fmla="*/ 10 w 30"/>
                    <a:gd name="T15" fmla="*/ 12 h 47"/>
                    <a:gd name="T16" fmla="*/ 8 w 30"/>
                    <a:gd name="T17" fmla="*/ 15 h 47"/>
                    <a:gd name="T18" fmla="*/ 7 w 30"/>
                    <a:gd name="T19" fmla="*/ 17 h 47"/>
                    <a:gd name="T20" fmla="*/ 5 w 30"/>
                    <a:gd name="T21" fmla="*/ 20 h 47"/>
                    <a:gd name="T22" fmla="*/ 5 w 30"/>
                    <a:gd name="T23" fmla="*/ 24 h 47"/>
                    <a:gd name="T24" fmla="*/ 5 w 30"/>
                    <a:gd name="T25" fmla="*/ 27 h 47"/>
                    <a:gd name="T26" fmla="*/ 5 w 30"/>
                    <a:gd name="T27" fmla="*/ 31 h 47"/>
                    <a:gd name="T28" fmla="*/ 5 w 30"/>
                    <a:gd name="T29" fmla="*/ 34 h 47"/>
                    <a:gd name="T30" fmla="*/ 5 w 30"/>
                    <a:gd name="T31" fmla="*/ 37 h 47"/>
                    <a:gd name="T32" fmla="*/ 5 w 30"/>
                    <a:gd name="T33" fmla="*/ 41 h 47"/>
                    <a:gd name="T34" fmla="*/ 5 w 30"/>
                    <a:gd name="T35" fmla="*/ 46 h 47"/>
                    <a:gd name="T36" fmla="*/ 1 w 30"/>
                    <a:gd name="T37" fmla="*/ 46 h 47"/>
                    <a:gd name="T38" fmla="*/ 1 w 30"/>
                    <a:gd name="T39" fmla="*/ 42 h 47"/>
                    <a:gd name="T40" fmla="*/ 0 w 30"/>
                    <a:gd name="T41" fmla="*/ 37 h 47"/>
                    <a:gd name="T42" fmla="*/ 0 w 30"/>
                    <a:gd name="T43" fmla="*/ 34 h 47"/>
                    <a:gd name="T44" fmla="*/ 0 w 30"/>
                    <a:gd name="T45" fmla="*/ 31 h 47"/>
                    <a:gd name="T46" fmla="*/ 0 w 30"/>
                    <a:gd name="T47" fmla="*/ 25 h 47"/>
                    <a:gd name="T48" fmla="*/ 1 w 30"/>
                    <a:gd name="T49" fmla="*/ 24 h 47"/>
                    <a:gd name="T50" fmla="*/ 1 w 30"/>
                    <a:gd name="T51" fmla="*/ 20 h 47"/>
                    <a:gd name="T52" fmla="*/ 3 w 30"/>
                    <a:gd name="T53" fmla="*/ 17 h 47"/>
                    <a:gd name="T54" fmla="*/ 4 w 30"/>
                    <a:gd name="T55" fmla="*/ 13 h 47"/>
                    <a:gd name="T56" fmla="*/ 5 w 30"/>
                    <a:gd name="T57" fmla="*/ 10 h 47"/>
                    <a:gd name="T58" fmla="*/ 8 w 30"/>
                    <a:gd name="T59" fmla="*/ 8 h 47"/>
                    <a:gd name="T60" fmla="*/ 11 w 30"/>
                    <a:gd name="T61" fmla="*/ 5 h 47"/>
                    <a:gd name="T62" fmla="*/ 14 w 30"/>
                    <a:gd name="T63" fmla="*/ 3 h 47"/>
                    <a:gd name="T64" fmla="*/ 17 w 30"/>
                    <a:gd name="T65" fmla="*/ 3 h 47"/>
                    <a:gd name="T66" fmla="*/ 21 w 30"/>
                    <a:gd name="T67" fmla="*/ 2 h 47"/>
                    <a:gd name="T68" fmla="*/ 25 w 30"/>
                    <a:gd name="T69" fmla="*/ 0 h 47"/>
                    <a:gd name="T70" fmla="*/ 25 w 30"/>
                    <a:gd name="T71" fmla="*/ 0 h 47"/>
                    <a:gd name="T72" fmla="*/ 25 w 30"/>
                    <a:gd name="T73" fmla="*/ 0 h 47"/>
                    <a:gd name="T74" fmla="*/ 27 w 30"/>
                    <a:gd name="T75" fmla="*/ 2 h 47"/>
                    <a:gd name="T76" fmla="*/ 29 w 30"/>
                    <a:gd name="T77" fmla="*/ 2 h 47"/>
                    <a:gd name="T78" fmla="*/ 29 w 30"/>
                    <a:gd name="T79" fmla="*/ 3 h 47"/>
                    <a:gd name="T80" fmla="*/ 27 w 30"/>
                    <a:gd name="T81" fmla="*/ 3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0" h="47">
                      <a:moveTo>
                        <a:pt x="27" y="3"/>
                      </a:moveTo>
                      <a:lnTo>
                        <a:pt x="27" y="3"/>
                      </a:lnTo>
                      <a:lnTo>
                        <a:pt x="23" y="5"/>
                      </a:lnTo>
                      <a:lnTo>
                        <a:pt x="20" y="5"/>
                      </a:lnTo>
                      <a:lnTo>
                        <a:pt x="17" y="7"/>
                      </a:lnTo>
                      <a:lnTo>
                        <a:pt x="14" y="8"/>
                      </a:lnTo>
                      <a:lnTo>
                        <a:pt x="11" y="10"/>
                      </a:lnTo>
                      <a:lnTo>
                        <a:pt x="10" y="12"/>
                      </a:lnTo>
                      <a:lnTo>
                        <a:pt x="8" y="15"/>
                      </a:lnTo>
                      <a:lnTo>
                        <a:pt x="7" y="17"/>
                      </a:lnTo>
                      <a:lnTo>
                        <a:pt x="5" y="20"/>
                      </a:lnTo>
                      <a:lnTo>
                        <a:pt x="5" y="24"/>
                      </a:lnTo>
                      <a:lnTo>
                        <a:pt x="5" y="27"/>
                      </a:lnTo>
                      <a:lnTo>
                        <a:pt x="5" y="31"/>
                      </a:lnTo>
                      <a:lnTo>
                        <a:pt x="5" y="34"/>
                      </a:lnTo>
                      <a:lnTo>
                        <a:pt x="5" y="37"/>
                      </a:lnTo>
                      <a:lnTo>
                        <a:pt x="5" y="41"/>
                      </a:lnTo>
                      <a:lnTo>
                        <a:pt x="5" y="46"/>
                      </a:lnTo>
                      <a:lnTo>
                        <a:pt x="1" y="46"/>
                      </a:lnTo>
                      <a:lnTo>
                        <a:pt x="1" y="42"/>
                      </a:lnTo>
                      <a:lnTo>
                        <a:pt x="0" y="37"/>
                      </a:lnTo>
                      <a:lnTo>
                        <a:pt x="0" y="34"/>
                      </a:lnTo>
                      <a:lnTo>
                        <a:pt x="0" y="31"/>
                      </a:lnTo>
                      <a:lnTo>
                        <a:pt x="0" y="25"/>
                      </a:lnTo>
                      <a:lnTo>
                        <a:pt x="1" y="24"/>
                      </a:lnTo>
                      <a:lnTo>
                        <a:pt x="1" y="20"/>
                      </a:lnTo>
                      <a:lnTo>
                        <a:pt x="3" y="17"/>
                      </a:lnTo>
                      <a:lnTo>
                        <a:pt x="4" y="13"/>
                      </a:lnTo>
                      <a:lnTo>
                        <a:pt x="5" y="10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4" y="3"/>
                      </a:lnTo>
                      <a:lnTo>
                        <a:pt x="17" y="3"/>
                      </a:lnTo>
                      <a:lnTo>
                        <a:pt x="21" y="2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29" y="3"/>
                      </a:lnTo>
                      <a:lnTo>
                        <a:pt x="27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57" name="Freeform 589">
                  <a:extLst>
                    <a:ext uri="{FF2B5EF4-FFF2-40B4-BE49-F238E27FC236}">
                      <a16:creationId xmlns:a16="http://schemas.microsoft.com/office/drawing/2014/main" id="{56680FC1-51C9-2FE8-1DC9-197DD31023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60" y="1689"/>
                  <a:ext cx="589" cy="40"/>
                </a:xfrm>
                <a:custGeom>
                  <a:avLst/>
                  <a:gdLst>
                    <a:gd name="T0" fmla="*/ 584 w 589"/>
                    <a:gd name="T1" fmla="*/ 4 h 40"/>
                    <a:gd name="T2" fmla="*/ 548 w 589"/>
                    <a:gd name="T3" fmla="*/ 4 h 40"/>
                    <a:gd name="T4" fmla="*/ 511 w 589"/>
                    <a:gd name="T5" fmla="*/ 4 h 40"/>
                    <a:gd name="T6" fmla="*/ 474 w 589"/>
                    <a:gd name="T7" fmla="*/ 4 h 40"/>
                    <a:gd name="T8" fmla="*/ 437 w 589"/>
                    <a:gd name="T9" fmla="*/ 4 h 40"/>
                    <a:gd name="T10" fmla="*/ 399 w 589"/>
                    <a:gd name="T11" fmla="*/ 4 h 40"/>
                    <a:gd name="T12" fmla="*/ 362 w 589"/>
                    <a:gd name="T13" fmla="*/ 5 h 40"/>
                    <a:gd name="T14" fmla="*/ 324 w 589"/>
                    <a:gd name="T15" fmla="*/ 7 h 40"/>
                    <a:gd name="T16" fmla="*/ 288 w 589"/>
                    <a:gd name="T17" fmla="*/ 9 h 40"/>
                    <a:gd name="T18" fmla="*/ 250 w 589"/>
                    <a:gd name="T19" fmla="*/ 11 h 40"/>
                    <a:gd name="T20" fmla="*/ 213 w 589"/>
                    <a:gd name="T21" fmla="*/ 14 h 40"/>
                    <a:gd name="T22" fmla="*/ 177 w 589"/>
                    <a:gd name="T23" fmla="*/ 16 h 40"/>
                    <a:gd name="T24" fmla="*/ 140 w 589"/>
                    <a:gd name="T25" fmla="*/ 21 h 40"/>
                    <a:gd name="T26" fmla="*/ 105 w 589"/>
                    <a:gd name="T27" fmla="*/ 24 h 40"/>
                    <a:gd name="T28" fmla="*/ 68 w 589"/>
                    <a:gd name="T29" fmla="*/ 29 h 40"/>
                    <a:gd name="T30" fmla="*/ 34 w 589"/>
                    <a:gd name="T31" fmla="*/ 34 h 40"/>
                    <a:gd name="T32" fmla="*/ 0 w 589"/>
                    <a:gd name="T33" fmla="*/ 39 h 40"/>
                    <a:gd name="T34" fmla="*/ 16 w 589"/>
                    <a:gd name="T35" fmla="*/ 33 h 40"/>
                    <a:gd name="T36" fmla="*/ 51 w 589"/>
                    <a:gd name="T37" fmla="*/ 27 h 40"/>
                    <a:gd name="T38" fmla="*/ 87 w 589"/>
                    <a:gd name="T39" fmla="*/ 22 h 40"/>
                    <a:gd name="T40" fmla="*/ 122 w 589"/>
                    <a:gd name="T41" fmla="*/ 19 h 40"/>
                    <a:gd name="T42" fmla="*/ 158 w 589"/>
                    <a:gd name="T43" fmla="*/ 14 h 40"/>
                    <a:gd name="T44" fmla="*/ 194 w 589"/>
                    <a:gd name="T45" fmla="*/ 11 h 40"/>
                    <a:gd name="T46" fmla="*/ 232 w 589"/>
                    <a:gd name="T47" fmla="*/ 9 h 40"/>
                    <a:gd name="T48" fmla="*/ 269 w 589"/>
                    <a:gd name="T49" fmla="*/ 5 h 40"/>
                    <a:gd name="T50" fmla="*/ 306 w 589"/>
                    <a:gd name="T51" fmla="*/ 4 h 40"/>
                    <a:gd name="T52" fmla="*/ 343 w 589"/>
                    <a:gd name="T53" fmla="*/ 2 h 40"/>
                    <a:gd name="T54" fmla="*/ 381 w 589"/>
                    <a:gd name="T55" fmla="*/ 0 h 40"/>
                    <a:gd name="T56" fmla="*/ 418 w 589"/>
                    <a:gd name="T57" fmla="*/ 0 h 40"/>
                    <a:gd name="T58" fmla="*/ 455 w 589"/>
                    <a:gd name="T59" fmla="*/ 0 h 40"/>
                    <a:gd name="T60" fmla="*/ 492 w 589"/>
                    <a:gd name="T61" fmla="*/ 0 h 40"/>
                    <a:gd name="T62" fmla="*/ 530 w 589"/>
                    <a:gd name="T63" fmla="*/ 0 h 40"/>
                    <a:gd name="T64" fmla="*/ 567 w 589"/>
                    <a:gd name="T65" fmla="*/ 0 h 40"/>
                    <a:gd name="T66" fmla="*/ 584 w 589"/>
                    <a:gd name="T67" fmla="*/ 0 h 40"/>
                    <a:gd name="T68" fmla="*/ 586 w 589"/>
                    <a:gd name="T69" fmla="*/ 0 h 40"/>
                    <a:gd name="T70" fmla="*/ 586 w 589"/>
                    <a:gd name="T71" fmla="*/ 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89" h="40">
                      <a:moveTo>
                        <a:pt x="584" y="4"/>
                      </a:moveTo>
                      <a:lnTo>
                        <a:pt x="584" y="4"/>
                      </a:lnTo>
                      <a:lnTo>
                        <a:pt x="567" y="4"/>
                      </a:lnTo>
                      <a:lnTo>
                        <a:pt x="548" y="4"/>
                      </a:lnTo>
                      <a:lnTo>
                        <a:pt x="530" y="4"/>
                      </a:lnTo>
                      <a:lnTo>
                        <a:pt x="511" y="4"/>
                      </a:lnTo>
                      <a:lnTo>
                        <a:pt x="492" y="4"/>
                      </a:lnTo>
                      <a:lnTo>
                        <a:pt x="474" y="4"/>
                      </a:lnTo>
                      <a:lnTo>
                        <a:pt x="455" y="4"/>
                      </a:lnTo>
                      <a:lnTo>
                        <a:pt x="437" y="4"/>
                      </a:lnTo>
                      <a:lnTo>
                        <a:pt x="418" y="4"/>
                      </a:lnTo>
                      <a:lnTo>
                        <a:pt x="399" y="4"/>
                      </a:lnTo>
                      <a:lnTo>
                        <a:pt x="381" y="5"/>
                      </a:lnTo>
                      <a:lnTo>
                        <a:pt x="362" y="5"/>
                      </a:lnTo>
                      <a:lnTo>
                        <a:pt x="343" y="5"/>
                      </a:lnTo>
                      <a:lnTo>
                        <a:pt x="324" y="7"/>
                      </a:lnTo>
                      <a:lnTo>
                        <a:pt x="306" y="7"/>
                      </a:lnTo>
                      <a:lnTo>
                        <a:pt x="288" y="9"/>
                      </a:lnTo>
                      <a:lnTo>
                        <a:pt x="269" y="9"/>
                      </a:lnTo>
                      <a:lnTo>
                        <a:pt x="250" y="11"/>
                      </a:lnTo>
                      <a:lnTo>
                        <a:pt x="232" y="12"/>
                      </a:lnTo>
                      <a:lnTo>
                        <a:pt x="213" y="14"/>
                      </a:lnTo>
                      <a:lnTo>
                        <a:pt x="196" y="16"/>
                      </a:lnTo>
                      <a:lnTo>
                        <a:pt x="177" y="16"/>
                      </a:lnTo>
                      <a:lnTo>
                        <a:pt x="158" y="19"/>
                      </a:lnTo>
                      <a:lnTo>
                        <a:pt x="140" y="21"/>
                      </a:lnTo>
                      <a:lnTo>
                        <a:pt x="124" y="22"/>
                      </a:lnTo>
                      <a:lnTo>
                        <a:pt x="105" y="24"/>
                      </a:lnTo>
                      <a:lnTo>
                        <a:pt x="87" y="26"/>
                      </a:lnTo>
                      <a:lnTo>
                        <a:pt x="68" y="29"/>
                      </a:lnTo>
                      <a:lnTo>
                        <a:pt x="51" y="31"/>
                      </a:lnTo>
                      <a:lnTo>
                        <a:pt x="34" y="34"/>
                      </a:lnTo>
                      <a:lnTo>
                        <a:pt x="16" y="36"/>
                      </a:lnTo>
                      <a:lnTo>
                        <a:pt x="0" y="39"/>
                      </a:lnTo>
                      <a:lnTo>
                        <a:pt x="0" y="36"/>
                      </a:lnTo>
                      <a:lnTo>
                        <a:pt x="16" y="33"/>
                      </a:lnTo>
                      <a:lnTo>
                        <a:pt x="34" y="31"/>
                      </a:lnTo>
                      <a:lnTo>
                        <a:pt x="51" y="27"/>
                      </a:lnTo>
                      <a:lnTo>
                        <a:pt x="68" y="26"/>
                      </a:lnTo>
                      <a:lnTo>
                        <a:pt x="87" y="22"/>
                      </a:lnTo>
                      <a:lnTo>
                        <a:pt x="105" y="21"/>
                      </a:lnTo>
                      <a:lnTo>
                        <a:pt x="122" y="19"/>
                      </a:lnTo>
                      <a:lnTo>
                        <a:pt x="140" y="16"/>
                      </a:lnTo>
                      <a:lnTo>
                        <a:pt x="158" y="14"/>
                      </a:lnTo>
                      <a:lnTo>
                        <a:pt x="177" y="14"/>
                      </a:lnTo>
                      <a:lnTo>
                        <a:pt x="194" y="11"/>
                      </a:lnTo>
                      <a:lnTo>
                        <a:pt x="213" y="11"/>
                      </a:lnTo>
                      <a:lnTo>
                        <a:pt x="232" y="9"/>
                      </a:lnTo>
                      <a:lnTo>
                        <a:pt x="250" y="7"/>
                      </a:lnTo>
                      <a:lnTo>
                        <a:pt x="269" y="5"/>
                      </a:lnTo>
                      <a:lnTo>
                        <a:pt x="287" y="5"/>
                      </a:lnTo>
                      <a:lnTo>
                        <a:pt x="306" y="4"/>
                      </a:lnTo>
                      <a:lnTo>
                        <a:pt x="324" y="4"/>
                      </a:lnTo>
                      <a:lnTo>
                        <a:pt x="343" y="2"/>
                      </a:lnTo>
                      <a:lnTo>
                        <a:pt x="362" y="2"/>
                      </a:lnTo>
                      <a:lnTo>
                        <a:pt x="381" y="0"/>
                      </a:lnTo>
                      <a:lnTo>
                        <a:pt x="399" y="0"/>
                      </a:lnTo>
                      <a:lnTo>
                        <a:pt x="418" y="0"/>
                      </a:lnTo>
                      <a:lnTo>
                        <a:pt x="437" y="0"/>
                      </a:lnTo>
                      <a:lnTo>
                        <a:pt x="455" y="0"/>
                      </a:lnTo>
                      <a:lnTo>
                        <a:pt x="474" y="0"/>
                      </a:lnTo>
                      <a:lnTo>
                        <a:pt x="492" y="0"/>
                      </a:lnTo>
                      <a:lnTo>
                        <a:pt x="511" y="0"/>
                      </a:lnTo>
                      <a:lnTo>
                        <a:pt x="530" y="0"/>
                      </a:lnTo>
                      <a:lnTo>
                        <a:pt x="548" y="0"/>
                      </a:lnTo>
                      <a:lnTo>
                        <a:pt x="567" y="0"/>
                      </a:lnTo>
                      <a:lnTo>
                        <a:pt x="584" y="0"/>
                      </a:lnTo>
                      <a:lnTo>
                        <a:pt x="584" y="0"/>
                      </a:lnTo>
                      <a:lnTo>
                        <a:pt x="584" y="0"/>
                      </a:lnTo>
                      <a:lnTo>
                        <a:pt x="586" y="0"/>
                      </a:lnTo>
                      <a:lnTo>
                        <a:pt x="588" y="2"/>
                      </a:lnTo>
                      <a:lnTo>
                        <a:pt x="586" y="4"/>
                      </a:lnTo>
                      <a:lnTo>
                        <a:pt x="584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58" name="Freeform 590">
                  <a:extLst>
                    <a:ext uri="{FF2B5EF4-FFF2-40B4-BE49-F238E27FC236}">
                      <a16:creationId xmlns:a16="http://schemas.microsoft.com/office/drawing/2014/main" id="{FE1BE055-1DD6-8644-4DBE-5C676A868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45" y="1691"/>
                  <a:ext cx="39" cy="35"/>
                </a:xfrm>
                <a:custGeom>
                  <a:avLst/>
                  <a:gdLst>
                    <a:gd name="T0" fmla="*/ 34 w 39"/>
                    <a:gd name="T1" fmla="*/ 32 h 35"/>
                    <a:gd name="T2" fmla="*/ 34 w 39"/>
                    <a:gd name="T3" fmla="*/ 32 h 35"/>
                    <a:gd name="T4" fmla="*/ 33 w 39"/>
                    <a:gd name="T5" fmla="*/ 29 h 35"/>
                    <a:gd name="T6" fmla="*/ 33 w 39"/>
                    <a:gd name="T7" fmla="*/ 25 h 35"/>
                    <a:gd name="T8" fmla="*/ 32 w 39"/>
                    <a:gd name="T9" fmla="*/ 22 h 35"/>
                    <a:gd name="T10" fmla="*/ 30 w 39"/>
                    <a:gd name="T11" fmla="*/ 20 h 35"/>
                    <a:gd name="T12" fmla="*/ 30 w 39"/>
                    <a:gd name="T13" fmla="*/ 19 h 35"/>
                    <a:gd name="T14" fmla="*/ 27 w 39"/>
                    <a:gd name="T15" fmla="*/ 15 h 35"/>
                    <a:gd name="T16" fmla="*/ 26 w 39"/>
                    <a:gd name="T17" fmla="*/ 14 h 35"/>
                    <a:gd name="T18" fmla="*/ 24 w 39"/>
                    <a:gd name="T19" fmla="*/ 12 h 35"/>
                    <a:gd name="T20" fmla="*/ 22 w 39"/>
                    <a:gd name="T21" fmla="*/ 10 h 35"/>
                    <a:gd name="T22" fmla="*/ 19 w 39"/>
                    <a:gd name="T23" fmla="*/ 10 h 35"/>
                    <a:gd name="T24" fmla="*/ 15 w 39"/>
                    <a:gd name="T25" fmla="*/ 8 h 35"/>
                    <a:gd name="T26" fmla="*/ 14 w 39"/>
                    <a:gd name="T27" fmla="*/ 8 h 35"/>
                    <a:gd name="T28" fmla="*/ 10 w 39"/>
                    <a:gd name="T29" fmla="*/ 8 h 35"/>
                    <a:gd name="T30" fmla="*/ 7 w 39"/>
                    <a:gd name="T31" fmla="*/ 7 h 35"/>
                    <a:gd name="T32" fmla="*/ 4 w 39"/>
                    <a:gd name="T33" fmla="*/ 7 h 35"/>
                    <a:gd name="T34" fmla="*/ 0 w 39"/>
                    <a:gd name="T35" fmla="*/ 7 h 35"/>
                    <a:gd name="T36" fmla="*/ 0 w 39"/>
                    <a:gd name="T37" fmla="*/ 0 h 35"/>
                    <a:gd name="T38" fmla="*/ 4 w 39"/>
                    <a:gd name="T39" fmla="*/ 0 h 35"/>
                    <a:gd name="T40" fmla="*/ 7 w 39"/>
                    <a:gd name="T41" fmla="*/ 2 h 35"/>
                    <a:gd name="T42" fmla="*/ 10 w 39"/>
                    <a:gd name="T43" fmla="*/ 2 h 35"/>
                    <a:gd name="T44" fmla="*/ 14 w 39"/>
                    <a:gd name="T45" fmla="*/ 3 h 35"/>
                    <a:gd name="T46" fmla="*/ 17 w 39"/>
                    <a:gd name="T47" fmla="*/ 3 h 35"/>
                    <a:gd name="T48" fmla="*/ 20 w 39"/>
                    <a:gd name="T49" fmla="*/ 5 h 35"/>
                    <a:gd name="T50" fmla="*/ 23 w 39"/>
                    <a:gd name="T51" fmla="*/ 5 h 35"/>
                    <a:gd name="T52" fmla="*/ 24 w 39"/>
                    <a:gd name="T53" fmla="*/ 7 h 35"/>
                    <a:gd name="T54" fmla="*/ 27 w 39"/>
                    <a:gd name="T55" fmla="*/ 8 h 35"/>
                    <a:gd name="T56" fmla="*/ 30 w 39"/>
                    <a:gd name="T57" fmla="*/ 10 h 35"/>
                    <a:gd name="T58" fmla="*/ 32 w 39"/>
                    <a:gd name="T59" fmla="*/ 14 h 35"/>
                    <a:gd name="T60" fmla="*/ 33 w 39"/>
                    <a:gd name="T61" fmla="*/ 15 h 35"/>
                    <a:gd name="T62" fmla="*/ 34 w 39"/>
                    <a:gd name="T63" fmla="*/ 19 h 35"/>
                    <a:gd name="T64" fmla="*/ 36 w 39"/>
                    <a:gd name="T65" fmla="*/ 24 h 35"/>
                    <a:gd name="T66" fmla="*/ 36 w 39"/>
                    <a:gd name="T67" fmla="*/ 25 h 35"/>
                    <a:gd name="T68" fmla="*/ 38 w 39"/>
                    <a:gd name="T69" fmla="*/ 31 h 35"/>
                    <a:gd name="T70" fmla="*/ 38 w 39"/>
                    <a:gd name="T71" fmla="*/ 31 h 35"/>
                    <a:gd name="T72" fmla="*/ 38 w 39"/>
                    <a:gd name="T73" fmla="*/ 31 h 35"/>
                    <a:gd name="T74" fmla="*/ 38 w 39"/>
                    <a:gd name="T75" fmla="*/ 34 h 35"/>
                    <a:gd name="T76" fmla="*/ 36 w 39"/>
                    <a:gd name="T77" fmla="*/ 34 h 35"/>
                    <a:gd name="T78" fmla="*/ 36 w 39"/>
                    <a:gd name="T79" fmla="*/ 34 h 35"/>
                    <a:gd name="T80" fmla="*/ 34 w 39"/>
                    <a:gd name="T81" fmla="*/ 3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9" h="35">
                      <a:moveTo>
                        <a:pt x="34" y="32"/>
                      </a:moveTo>
                      <a:lnTo>
                        <a:pt x="34" y="32"/>
                      </a:lnTo>
                      <a:lnTo>
                        <a:pt x="33" y="29"/>
                      </a:lnTo>
                      <a:lnTo>
                        <a:pt x="33" y="25"/>
                      </a:lnTo>
                      <a:lnTo>
                        <a:pt x="32" y="22"/>
                      </a:lnTo>
                      <a:lnTo>
                        <a:pt x="30" y="20"/>
                      </a:lnTo>
                      <a:lnTo>
                        <a:pt x="30" y="19"/>
                      </a:lnTo>
                      <a:lnTo>
                        <a:pt x="27" y="15"/>
                      </a:lnTo>
                      <a:lnTo>
                        <a:pt x="26" y="14"/>
                      </a:lnTo>
                      <a:lnTo>
                        <a:pt x="24" y="12"/>
                      </a:lnTo>
                      <a:lnTo>
                        <a:pt x="22" y="10"/>
                      </a:lnTo>
                      <a:lnTo>
                        <a:pt x="19" y="10"/>
                      </a:lnTo>
                      <a:lnTo>
                        <a:pt x="15" y="8"/>
                      </a:lnTo>
                      <a:lnTo>
                        <a:pt x="14" y="8"/>
                      </a:lnTo>
                      <a:lnTo>
                        <a:pt x="10" y="8"/>
                      </a:lnTo>
                      <a:lnTo>
                        <a:pt x="7" y="7"/>
                      </a:lnTo>
                      <a:lnTo>
                        <a:pt x="4" y="7"/>
                      </a:ln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7" y="2"/>
                      </a:lnTo>
                      <a:lnTo>
                        <a:pt x="10" y="2"/>
                      </a:lnTo>
                      <a:lnTo>
                        <a:pt x="14" y="3"/>
                      </a:lnTo>
                      <a:lnTo>
                        <a:pt x="17" y="3"/>
                      </a:lnTo>
                      <a:lnTo>
                        <a:pt x="20" y="5"/>
                      </a:lnTo>
                      <a:lnTo>
                        <a:pt x="23" y="5"/>
                      </a:lnTo>
                      <a:lnTo>
                        <a:pt x="24" y="7"/>
                      </a:lnTo>
                      <a:lnTo>
                        <a:pt x="27" y="8"/>
                      </a:lnTo>
                      <a:lnTo>
                        <a:pt x="30" y="10"/>
                      </a:lnTo>
                      <a:lnTo>
                        <a:pt x="32" y="14"/>
                      </a:lnTo>
                      <a:lnTo>
                        <a:pt x="33" y="15"/>
                      </a:lnTo>
                      <a:lnTo>
                        <a:pt x="34" y="19"/>
                      </a:lnTo>
                      <a:lnTo>
                        <a:pt x="36" y="24"/>
                      </a:lnTo>
                      <a:lnTo>
                        <a:pt x="36" y="25"/>
                      </a:lnTo>
                      <a:lnTo>
                        <a:pt x="38" y="31"/>
                      </a:lnTo>
                      <a:lnTo>
                        <a:pt x="38" y="31"/>
                      </a:lnTo>
                      <a:lnTo>
                        <a:pt x="38" y="31"/>
                      </a:lnTo>
                      <a:lnTo>
                        <a:pt x="38" y="34"/>
                      </a:lnTo>
                      <a:lnTo>
                        <a:pt x="36" y="34"/>
                      </a:lnTo>
                      <a:lnTo>
                        <a:pt x="36" y="34"/>
                      </a:lnTo>
                      <a:lnTo>
                        <a:pt x="34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59" name="Freeform 591">
                  <a:extLst>
                    <a:ext uri="{FF2B5EF4-FFF2-40B4-BE49-F238E27FC236}">
                      <a16:creationId xmlns:a16="http://schemas.microsoft.com/office/drawing/2014/main" id="{75235EF5-23D6-A00C-ACFD-C6A0469CC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1" y="1707"/>
                  <a:ext cx="646" cy="549"/>
                </a:xfrm>
                <a:custGeom>
                  <a:avLst/>
                  <a:gdLst>
                    <a:gd name="T0" fmla="*/ 608 w 646"/>
                    <a:gd name="T1" fmla="*/ 44 h 549"/>
                    <a:gd name="T2" fmla="*/ 613 w 646"/>
                    <a:gd name="T3" fmla="*/ 85 h 549"/>
                    <a:gd name="T4" fmla="*/ 617 w 646"/>
                    <a:gd name="T5" fmla="*/ 127 h 549"/>
                    <a:gd name="T6" fmla="*/ 622 w 646"/>
                    <a:gd name="T7" fmla="*/ 168 h 549"/>
                    <a:gd name="T8" fmla="*/ 625 w 646"/>
                    <a:gd name="T9" fmla="*/ 210 h 549"/>
                    <a:gd name="T10" fmla="*/ 630 w 646"/>
                    <a:gd name="T11" fmla="*/ 251 h 549"/>
                    <a:gd name="T12" fmla="*/ 634 w 646"/>
                    <a:gd name="T13" fmla="*/ 295 h 549"/>
                    <a:gd name="T14" fmla="*/ 637 w 646"/>
                    <a:gd name="T15" fmla="*/ 337 h 549"/>
                    <a:gd name="T16" fmla="*/ 641 w 646"/>
                    <a:gd name="T17" fmla="*/ 380 h 549"/>
                    <a:gd name="T18" fmla="*/ 643 w 646"/>
                    <a:gd name="T19" fmla="*/ 424 h 549"/>
                    <a:gd name="T20" fmla="*/ 645 w 646"/>
                    <a:gd name="T21" fmla="*/ 468 h 549"/>
                    <a:gd name="T22" fmla="*/ 645 w 646"/>
                    <a:gd name="T23" fmla="*/ 478 h 549"/>
                    <a:gd name="T24" fmla="*/ 641 w 646"/>
                    <a:gd name="T25" fmla="*/ 487 h 549"/>
                    <a:gd name="T26" fmla="*/ 639 w 646"/>
                    <a:gd name="T27" fmla="*/ 494 h 549"/>
                    <a:gd name="T28" fmla="*/ 634 w 646"/>
                    <a:gd name="T29" fmla="*/ 497 h 549"/>
                    <a:gd name="T30" fmla="*/ 627 w 646"/>
                    <a:gd name="T31" fmla="*/ 500 h 549"/>
                    <a:gd name="T32" fmla="*/ 68 w 646"/>
                    <a:gd name="T33" fmla="*/ 548 h 549"/>
                    <a:gd name="T34" fmla="*/ 56 w 646"/>
                    <a:gd name="T35" fmla="*/ 544 h 549"/>
                    <a:gd name="T36" fmla="*/ 49 w 646"/>
                    <a:gd name="T37" fmla="*/ 539 h 549"/>
                    <a:gd name="T38" fmla="*/ 43 w 646"/>
                    <a:gd name="T39" fmla="*/ 531 h 549"/>
                    <a:gd name="T40" fmla="*/ 38 w 646"/>
                    <a:gd name="T41" fmla="*/ 521 h 549"/>
                    <a:gd name="T42" fmla="*/ 36 w 646"/>
                    <a:gd name="T43" fmla="*/ 511 h 549"/>
                    <a:gd name="T44" fmla="*/ 0 w 646"/>
                    <a:gd name="T45" fmla="*/ 68 h 549"/>
                    <a:gd name="T46" fmla="*/ 0 w 646"/>
                    <a:gd name="T47" fmla="*/ 58 h 549"/>
                    <a:gd name="T48" fmla="*/ 1 w 646"/>
                    <a:gd name="T49" fmla="*/ 47 h 549"/>
                    <a:gd name="T50" fmla="*/ 3 w 646"/>
                    <a:gd name="T51" fmla="*/ 41 h 549"/>
                    <a:gd name="T52" fmla="*/ 11 w 646"/>
                    <a:gd name="T53" fmla="*/ 35 h 549"/>
                    <a:gd name="T54" fmla="*/ 33 w 646"/>
                    <a:gd name="T55" fmla="*/ 32 h 549"/>
                    <a:gd name="T56" fmla="*/ 82 w 646"/>
                    <a:gd name="T57" fmla="*/ 24 h 549"/>
                    <a:gd name="T58" fmla="*/ 133 w 646"/>
                    <a:gd name="T59" fmla="*/ 19 h 549"/>
                    <a:gd name="T60" fmla="*/ 183 w 646"/>
                    <a:gd name="T61" fmla="*/ 12 h 549"/>
                    <a:gd name="T62" fmla="*/ 236 w 646"/>
                    <a:gd name="T63" fmla="*/ 8 h 549"/>
                    <a:gd name="T64" fmla="*/ 287 w 646"/>
                    <a:gd name="T65" fmla="*/ 5 h 549"/>
                    <a:gd name="T66" fmla="*/ 341 w 646"/>
                    <a:gd name="T67" fmla="*/ 3 h 549"/>
                    <a:gd name="T68" fmla="*/ 393 w 646"/>
                    <a:gd name="T69" fmla="*/ 0 h 549"/>
                    <a:gd name="T70" fmla="*/ 446 w 646"/>
                    <a:gd name="T71" fmla="*/ 0 h 549"/>
                    <a:gd name="T72" fmla="*/ 499 w 646"/>
                    <a:gd name="T73" fmla="*/ 0 h 549"/>
                    <a:gd name="T74" fmla="*/ 552 w 646"/>
                    <a:gd name="T75" fmla="*/ 0 h 549"/>
                    <a:gd name="T76" fmla="*/ 576 w 646"/>
                    <a:gd name="T77" fmla="*/ 0 h 549"/>
                    <a:gd name="T78" fmla="*/ 587 w 646"/>
                    <a:gd name="T79" fmla="*/ 2 h 549"/>
                    <a:gd name="T80" fmla="*/ 594 w 646"/>
                    <a:gd name="T81" fmla="*/ 3 h 549"/>
                    <a:gd name="T82" fmla="*/ 599 w 646"/>
                    <a:gd name="T83" fmla="*/ 8 h 549"/>
                    <a:gd name="T84" fmla="*/ 604 w 646"/>
                    <a:gd name="T85" fmla="*/ 13 h 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46" h="549">
                      <a:moveTo>
                        <a:pt x="606" y="17"/>
                      </a:moveTo>
                      <a:lnTo>
                        <a:pt x="607" y="30"/>
                      </a:lnTo>
                      <a:lnTo>
                        <a:pt x="608" y="44"/>
                      </a:lnTo>
                      <a:lnTo>
                        <a:pt x="610" y="58"/>
                      </a:lnTo>
                      <a:lnTo>
                        <a:pt x="611" y="71"/>
                      </a:lnTo>
                      <a:lnTo>
                        <a:pt x="613" y="85"/>
                      </a:lnTo>
                      <a:lnTo>
                        <a:pt x="614" y="98"/>
                      </a:lnTo>
                      <a:lnTo>
                        <a:pt x="615" y="112"/>
                      </a:lnTo>
                      <a:lnTo>
                        <a:pt x="617" y="127"/>
                      </a:lnTo>
                      <a:lnTo>
                        <a:pt x="618" y="141"/>
                      </a:lnTo>
                      <a:lnTo>
                        <a:pt x="620" y="154"/>
                      </a:lnTo>
                      <a:lnTo>
                        <a:pt x="622" y="168"/>
                      </a:lnTo>
                      <a:lnTo>
                        <a:pt x="623" y="181"/>
                      </a:lnTo>
                      <a:lnTo>
                        <a:pt x="625" y="197"/>
                      </a:lnTo>
                      <a:lnTo>
                        <a:pt x="625" y="210"/>
                      </a:lnTo>
                      <a:lnTo>
                        <a:pt x="627" y="224"/>
                      </a:lnTo>
                      <a:lnTo>
                        <a:pt x="629" y="237"/>
                      </a:lnTo>
                      <a:lnTo>
                        <a:pt x="630" y="251"/>
                      </a:lnTo>
                      <a:lnTo>
                        <a:pt x="632" y="266"/>
                      </a:lnTo>
                      <a:lnTo>
                        <a:pt x="633" y="280"/>
                      </a:lnTo>
                      <a:lnTo>
                        <a:pt x="634" y="295"/>
                      </a:lnTo>
                      <a:lnTo>
                        <a:pt x="636" y="309"/>
                      </a:lnTo>
                      <a:lnTo>
                        <a:pt x="637" y="322"/>
                      </a:lnTo>
                      <a:lnTo>
                        <a:pt x="637" y="337"/>
                      </a:lnTo>
                      <a:lnTo>
                        <a:pt x="639" y="351"/>
                      </a:lnTo>
                      <a:lnTo>
                        <a:pt x="641" y="366"/>
                      </a:lnTo>
                      <a:lnTo>
                        <a:pt x="641" y="380"/>
                      </a:lnTo>
                      <a:lnTo>
                        <a:pt x="641" y="395"/>
                      </a:lnTo>
                      <a:lnTo>
                        <a:pt x="641" y="409"/>
                      </a:lnTo>
                      <a:lnTo>
                        <a:pt x="643" y="424"/>
                      </a:lnTo>
                      <a:lnTo>
                        <a:pt x="643" y="438"/>
                      </a:lnTo>
                      <a:lnTo>
                        <a:pt x="645" y="453"/>
                      </a:lnTo>
                      <a:lnTo>
                        <a:pt x="645" y="468"/>
                      </a:lnTo>
                      <a:lnTo>
                        <a:pt x="645" y="472"/>
                      </a:lnTo>
                      <a:lnTo>
                        <a:pt x="645" y="475"/>
                      </a:lnTo>
                      <a:lnTo>
                        <a:pt x="645" y="478"/>
                      </a:lnTo>
                      <a:lnTo>
                        <a:pt x="643" y="482"/>
                      </a:lnTo>
                      <a:lnTo>
                        <a:pt x="643" y="483"/>
                      </a:lnTo>
                      <a:lnTo>
                        <a:pt x="641" y="487"/>
                      </a:lnTo>
                      <a:lnTo>
                        <a:pt x="641" y="488"/>
                      </a:lnTo>
                      <a:lnTo>
                        <a:pt x="641" y="490"/>
                      </a:lnTo>
                      <a:lnTo>
                        <a:pt x="639" y="494"/>
                      </a:lnTo>
                      <a:lnTo>
                        <a:pt x="637" y="495"/>
                      </a:lnTo>
                      <a:lnTo>
                        <a:pt x="636" y="495"/>
                      </a:lnTo>
                      <a:lnTo>
                        <a:pt x="634" y="497"/>
                      </a:lnTo>
                      <a:lnTo>
                        <a:pt x="633" y="499"/>
                      </a:lnTo>
                      <a:lnTo>
                        <a:pt x="630" y="499"/>
                      </a:lnTo>
                      <a:lnTo>
                        <a:pt x="627" y="500"/>
                      </a:lnTo>
                      <a:lnTo>
                        <a:pt x="624" y="502"/>
                      </a:lnTo>
                      <a:lnTo>
                        <a:pt x="70" y="548"/>
                      </a:lnTo>
                      <a:lnTo>
                        <a:pt x="68" y="548"/>
                      </a:lnTo>
                      <a:lnTo>
                        <a:pt x="63" y="548"/>
                      </a:lnTo>
                      <a:lnTo>
                        <a:pt x="61" y="546"/>
                      </a:lnTo>
                      <a:lnTo>
                        <a:pt x="56" y="544"/>
                      </a:lnTo>
                      <a:lnTo>
                        <a:pt x="54" y="543"/>
                      </a:lnTo>
                      <a:lnTo>
                        <a:pt x="50" y="541"/>
                      </a:lnTo>
                      <a:lnTo>
                        <a:pt x="49" y="539"/>
                      </a:lnTo>
                      <a:lnTo>
                        <a:pt x="45" y="538"/>
                      </a:lnTo>
                      <a:lnTo>
                        <a:pt x="45" y="534"/>
                      </a:lnTo>
                      <a:lnTo>
                        <a:pt x="43" y="531"/>
                      </a:lnTo>
                      <a:lnTo>
                        <a:pt x="40" y="527"/>
                      </a:lnTo>
                      <a:lnTo>
                        <a:pt x="38" y="524"/>
                      </a:lnTo>
                      <a:lnTo>
                        <a:pt x="38" y="521"/>
                      </a:lnTo>
                      <a:lnTo>
                        <a:pt x="37" y="517"/>
                      </a:lnTo>
                      <a:lnTo>
                        <a:pt x="36" y="512"/>
                      </a:lnTo>
                      <a:lnTo>
                        <a:pt x="36" y="511"/>
                      </a:lnTo>
                      <a:lnTo>
                        <a:pt x="0" y="76"/>
                      </a:lnTo>
                      <a:lnTo>
                        <a:pt x="0" y="73"/>
                      </a:lnTo>
                      <a:lnTo>
                        <a:pt x="0" y="68"/>
                      </a:lnTo>
                      <a:lnTo>
                        <a:pt x="0" y="64"/>
                      </a:lnTo>
                      <a:lnTo>
                        <a:pt x="0" y="61"/>
                      </a:lnTo>
                      <a:lnTo>
                        <a:pt x="0" y="58"/>
                      </a:lnTo>
                      <a:lnTo>
                        <a:pt x="0" y="54"/>
                      </a:lnTo>
                      <a:lnTo>
                        <a:pt x="0" y="51"/>
                      </a:lnTo>
                      <a:lnTo>
                        <a:pt x="1" y="47"/>
                      </a:lnTo>
                      <a:lnTo>
                        <a:pt x="3" y="46"/>
                      </a:lnTo>
                      <a:lnTo>
                        <a:pt x="3" y="42"/>
                      </a:lnTo>
                      <a:lnTo>
                        <a:pt x="3" y="41"/>
                      </a:lnTo>
                      <a:lnTo>
                        <a:pt x="7" y="39"/>
                      </a:lnTo>
                      <a:lnTo>
                        <a:pt x="8" y="37"/>
                      </a:lnTo>
                      <a:lnTo>
                        <a:pt x="11" y="35"/>
                      </a:lnTo>
                      <a:lnTo>
                        <a:pt x="12" y="35"/>
                      </a:lnTo>
                      <a:lnTo>
                        <a:pt x="15" y="34"/>
                      </a:lnTo>
                      <a:lnTo>
                        <a:pt x="33" y="32"/>
                      </a:lnTo>
                      <a:lnTo>
                        <a:pt x="49" y="29"/>
                      </a:lnTo>
                      <a:lnTo>
                        <a:pt x="66" y="27"/>
                      </a:lnTo>
                      <a:lnTo>
                        <a:pt x="82" y="24"/>
                      </a:lnTo>
                      <a:lnTo>
                        <a:pt x="99" y="22"/>
                      </a:lnTo>
                      <a:lnTo>
                        <a:pt x="115" y="20"/>
                      </a:lnTo>
                      <a:lnTo>
                        <a:pt x="133" y="19"/>
                      </a:lnTo>
                      <a:lnTo>
                        <a:pt x="150" y="17"/>
                      </a:lnTo>
                      <a:lnTo>
                        <a:pt x="167" y="13"/>
                      </a:lnTo>
                      <a:lnTo>
                        <a:pt x="183" y="12"/>
                      </a:lnTo>
                      <a:lnTo>
                        <a:pt x="202" y="12"/>
                      </a:lnTo>
                      <a:lnTo>
                        <a:pt x="218" y="10"/>
                      </a:lnTo>
                      <a:lnTo>
                        <a:pt x="236" y="8"/>
                      </a:lnTo>
                      <a:lnTo>
                        <a:pt x="252" y="7"/>
                      </a:lnTo>
                      <a:lnTo>
                        <a:pt x="271" y="7"/>
                      </a:lnTo>
                      <a:lnTo>
                        <a:pt x="287" y="5"/>
                      </a:lnTo>
                      <a:lnTo>
                        <a:pt x="306" y="3"/>
                      </a:lnTo>
                      <a:lnTo>
                        <a:pt x="324" y="3"/>
                      </a:lnTo>
                      <a:lnTo>
                        <a:pt x="341" y="3"/>
                      </a:lnTo>
                      <a:lnTo>
                        <a:pt x="358" y="2"/>
                      </a:lnTo>
                      <a:lnTo>
                        <a:pt x="376" y="2"/>
                      </a:lnTo>
                      <a:lnTo>
                        <a:pt x="393" y="0"/>
                      </a:lnTo>
                      <a:lnTo>
                        <a:pt x="412" y="0"/>
                      </a:lnTo>
                      <a:lnTo>
                        <a:pt x="429" y="0"/>
                      </a:lnTo>
                      <a:lnTo>
                        <a:pt x="446" y="0"/>
                      </a:lnTo>
                      <a:lnTo>
                        <a:pt x="464" y="0"/>
                      </a:lnTo>
                      <a:lnTo>
                        <a:pt x="481" y="0"/>
                      </a:lnTo>
                      <a:lnTo>
                        <a:pt x="499" y="0"/>
                      </a:lnTo>
                      <a:lnTo>
                        <a:pt x="517" y="0"/>
                      </a:lnTo>
                      <a:lnTo>
                        <a:pt x="534" y="0"/>
                      </a:lnTo>
                      <a:lnTo>
                        <a:pt x="552" y="0"/>
                      </a:lnTo>
                      <a:lnTo>
                        <a:pt x="569" y="0"/>
                      </a:lnTo>
                      <a:lnTo>
                        <a:pt x="574" y="0"/>
                      </a:lnTo>
                      <a:lnTo>
                        <a:pt x="576" y="0"/>
                      </a:lnTo>
                      <a:lnTo>
                        <a:pt x="580" y="2"/>
                      </a:lnTo>
                      <a:lnTo>
                        <a:pt x="583" y="2"/>
                      </a:lnTo>
                      <a:lnTo>
                        <a:pt x="587" y="2"/>
                      </a:lnTo>
                      <a:lnTo>
                        <a:pt x="588" y="3"/>
                      </a:lnTo>
                      <a:lnTo>
                        <a:pt x="591" y="3"/>
                      </a:lnTo>
                      <a:lnTo>
                        <a:pt x="594" y="3"/>
                      </a:lnTo>
                      <a:lnTo>
                        <a:pt x="595" y="5"/>
                      </a:lnTo>
                      <a:lnTo>
                        <a:pt x="599" y="7"/>
                      </a:lnTo>
                      <a:lnTo>
                        <a:pt x="599" y="8"/>
                      </a:lnTo>
                      <a:lnTo>
                        <a:pt x="601" y="8"/>
                      </a:lnTo>
                      <a:lnTo>
                        <a:pt x="603" y="12"/>
                      </a:lnTo>
                      <a:lnTo>
                        <a:pt x="604" y="13"/>
                      </a:lnTo>
                      <a:lnTo>
                        <a:pt x="604" y="15"/>
                      </a:lnTo>
                      <a:lnTo>
                        <a:pt x="606" y="1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60" name="Freeform 592">
                  <a:extLst>
                    <a:ext uri="{FF2B5EF4-FFF2-40B4-BE49-F238E27FC236}">
                      <a16:creationId xmlns:a16="http://schemas.microsoft.com/office/drawing/2014/main" id="{60E6EEE1-A4F7-E608-109B-EF80A65501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53" y="1724"/>
                  <a:ext cx="45" cy="452"/>
                </a:xfrm>
                <a:custGeom>
                  <a:avLst/>
                  <a:gdLst>
                    <a:gd name="T0" fmla="*/ 40 w 45"/>
                    <a:gd name="T1" fmla="*/ 450 h 452"/>
                    <a:gd name="T2" fmla="*/ 39 w 45"/>
                    <a:gd name="T3" fmla="*/ 421 h 452"/>
                    <a:gd name="T4" fmla="*/ 39 w 45"/>
                    <a:gd name="T5" fmla="*/ 392 h 452"/>
                    <a:gd name="T6" fmla="*/ 36 w 45"/>
                    <a:gd name="T7" fmla="*/ 363 h 452"/>
                    <a:gd name="T8" fmla="*/ 35 w 45"/>
                    <a:gd name="T9" fmla="*/ 335 h 452"/>
                    <a:gd name="T10" fmla="*/ 33 w 45"/>
                    <a:gd name="T11" fmla="*/ 306 h 452"/>
                    <a:gd name="T12" fmla="*/ 30 w 45"/>
                    <a:gd name="T13" fmla="*/ 277 h 452"/>
                    <a:gd name="T14" fmla="*/ 27 w 45"/>
                    <a:gd name="T15" fmla="*/ 248 h 452"/>
                    <a:gd name="T16" fmla="*/ 24 w 45"/>
                    <a:gd name="T17" fmla="*/ 221 h 452"/>
                    <a:gd name="T18" fmla="*/ 21 w 45"/>
                    <a:gd name="T19" fmla="*/ 194 h 452"/>
                    <a:gd name="T20" fmla="*/ 18 w 45"/>
                    <a:gd name="T21" fmla="*/ 165 h 452"/>
                    <a:gd name="T22" fmla="*/ 16 w 45"/>
                    <a:gd name="T23" fmla="*/ 136 h 452"/>
                    <a:gd name="T24" fmla="*/ 12 w 45"/>
                    <a:gd name="T25" fmla="*/ 109 h 452"/>
                    <a:gd name="T26" fmla="*/ 9 w 45"/>
                    <a:gd name="T27" fmla="*/ 82 h 452"/>
                    <a:gd name="T28" fmla="*/ 5 w 45"/>
                    <a:gd name="T29" fmla="*/ 55 h 452"/>
                    <a:gd name="T30" fmla="*/ 2 w 45"/>
                    <a:gd name="T31" fmla="*/ 28 h 452"/>
                    <a:gd name="T32" fmla="*/ 0 w 45"/>
                    <a:gd name="T33" fmla="*/ 0 h 452"/>
                    <a:gd name="T34" fmla="*/ 4 w 45"/>
                    <a:gd name="T35" fmla="*/ 14 h 452"/>
                    <a:gd name="T36" fmla="*/ 8 w 45"/>
                    <a:gd name="T37" fmla="*/ 41 h 452"/>
                    <a:gd name="T38" fmla="*/ 11 w 45"/>
                    <a:gd name="T39" fmla="*/ 68 h 452"/>
                    <a:gd name="T40" fmla="*/ 14 w 45"/>
                    <a:gd name="T41" fmla="*/ 95 h 452"/>
                    <a:gd name="T42" fmla="*/ 17 w 45"/>
                    <a:gd name="T43" fmla="*/ 123 h 452"/>
                    <a:gd name="T44" fmla="*/ 20 w 45"/>
                    <a:gd name="T45" fmla="*/ 150 h 452"/>
                    <a:gd name="T46" fmla="*/ 23 w 45"/>
                    <a:gd name="T47" fmla="*/ 179 h 452"/>
                    <a:gd name="T48" fmla="*/ 26 w 45"/>
                    <a:gd name="T49" fmla="*/ 207 h 452"/>
                    <a:gd name="T50" fmla="*/ 28 w 45"/>
                    <a:gd name="T51" fmla="*/ 234 h 452"/>
                    <a:gd name="T52" fmla="*/ 32 w 45"/>
                    <a:gd name="T53" fmla="*/ 263 h 452"/>
                    <a:gd name="T54" fmla="*/ 35 w 45"/>
                    <a:gd name="T55" fmla="*/ 292 h 452"/>
                    <a:gd name="T56" fmla="*/ 36 w 45"/>
                    <a:gd name="T57" fmla="*/ 319 h 452"/>
                    <a:gd name="T58" fmla="*/ 39 w 45"/>
                    <a:gd name="T59" fmla="*/ 348 h 452"/>
                    <a:gd name="T60" fmla="*/ 40 w 45"/>
                    <a:gd name="T61" fmla="*/ 377 h 452"/>
                    <a:gd name="T62" fmla="*/ 42 w 45"/>
                    <a:gd name="T63" fmla="*/ 407 h 452"/>
                    <a:gd name="T64" fmla="*/ 44 w 45"/>
                    <a:gd name="T65" fmla="*/ 435 h 452"/>
                    <a:gd name="T66" fmla="*/ 44 w 45"/>
                    <a:gd name="T67" fmla="*/ 450 h 452"/>
                    <a:gd name="T68" fmla="*/ 44 w 45"/>
                    <a:gd name="T69" fmla="*/ 451 h 452"/>
                    <a:gd name="T70" fmla="*/ 40 w 45"/>
                    <a:gd name="T71" fmla="*/ 451 h 4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45" h="452">
                      <a:moveTo>
                        <a:pt x="40" y="450"/>
                      </a:moveTo>
                      <a:lnTo>
                        <a:pt x="40" y="450"/>
                      </a:lnTo>
                      <a:lnTo>
                        <a:pt x="40" y="435"/>
                      </a:lnTo>
                      <a:lnTo>
                        <a:pt x="39" y="421"/>
                      </a:lnTo>
                      <a:lnTo>
                        <a:pt x="39" y="407"/>
                      </a:lnTo>
                      <a:lnTo>
                        <a:pt x="39" y="392"/>
                      </a:lnTo>
                      <a:lnTo>
                        <a:pt x="37" y="377"/>
                      </a:lnTo>
                      <a:lnTo>
                        <a:pt x="36" y="363"/>
                      </a:lnTo>
                      <a:lnTo>
                        <a:pt x="35" y="350"/>
                      </a:lnTo>
                      <a:lnTo>
                        <a:pt x="35" y="335"/>
                      </a:lnTo>
                      <a:lnTo>
                        <a:pt x="33" y="319"/>
                      </a:lnTo>
                      <a:lnTo>
                        <a:pt x="33" y="306"/>
                      </a:lnTo>
                      <a:lnTo>
                        <a:pt x="32" y="292"/>
                      </a:lnTo>
                      <a:lnTo>
                        <a:pt x="30" y="277"/>
                      </a:lnTo>
                      <a:lnTo>
                        <a:pt x="28" y="263"/>
                      </a:lnTo>
                      <a:lnTo>
                        <a:pt x="27" y="248"/>
                      </a:lnTo>
                      <a:lnTo>
                        <a:pt x="26" y="234"/>
                      </a:lnTo>
                      <a:lnTo>
                        <a:pt x="24" y="221"/>
                      </a:lnTo>
                      <a:lnTo>
                        <a:pt x="23" y="207"/>
                      </a:lnTo>
                      <a:lnTo>
                        <a:pt x="21" y="194"/>
                      </a:lnTo>
                      <a:lnTo>
                        <a:pt x="20" y="179"/>
                      </a:lnTo>
                      <a:lnTo>
                        <a:pt x="18" y="165"/>
                      </a:lnTo>
                      <a:lnTo>
                        <a:pt x="17" y="151"/>
                      </a:lnTo>
                      <a:lnTo>
                        <a:pt x="16" y="136"/>
                      </a:lnTo>
                      <a:lnTo>
                        <a:pt x="14" y="123"/>
                      </a:lnTo>
                      <a:lnTo>
                        <a:pt x="12" y="109"/>
                      </a:lnTo>
                      <a:lnTo>
                        <a:pt x="11" y="95"/>
                      </a:lnTo>
                      <a:lnTo>
                        <a:pt x="9" y="82"/>
                      </a:lnTo>
                      <a:lnTo>
                        <a:pt x="8" y="68"/>
                      </a:lnTo>
                      <a:lnTo>
                        <a:pt x="5" y="55"/>
                      </a:lnTo>
                      <a:lnTo>
                        <a:pt x="4" y="41"/>
                      </a:lnTo>
                      <a:lnTo>
                        <a:pt x="2" y="28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14"/>
                      </a:lnTo>
                      <a:lnTo>
                        <a:pt x="5" y="28"/>
                      </a:lnTo>
                      <a:lnTo>
                        <a:pt x="8" y="41"/>
                      </a:lnTo>
                      <a:lnTo>
                        <a:pt x="8" y="55"/>
                      </a:lnTo>
                      <a:lnTo>
                        <a:pt x="11" y="68"/>
                      </a:lnTo>
                      <a:lnTo>
                        <a:pt x="12" y="82"/>
                      </a:lnTo>
                      <a:lnTo>
                        <a:pt x="14" y="95"/>
                      </a:lnTo>
                      <a:lnTo>
                        <a:pt x="16" y="109"/>
                      </a:lnTo>
                      <a:lnTo>
                        <a:pt x="17" y="123"/>
                      </a:lnTo>
                      <a:lnTo>
                        <a:pt x="18" y="136"/>
                      </a:lnTo>
                      <a:lnTo>
                        <a:pt x="20" y="150"/>
                      </a:lnTo>
                      <a:lnTo>
                        <a:pt x="21" y="165"/>
                      </a:lnTo>
                      <a:lnTo>
                        <a:pt x="23" y="179"/>
                      </a:lnTo>
                      <a:lnTo>
                        <a:pt x="24" y="192"/>
                      </a:lnTo>
                      <a:lnTo>
                        <a:pt x="26" y="207"/>
                      </a:lnTo>
                      <a:lnTo>
                        <a:pt x="27" y="221"/>
                      </a:lnTo>
                      <a:lnTo>
                        <a:pt x="28" y="234"/>
                      </a:lnTo>
                      <a:lnTo>
                        <a:pt x="30" y="248"/>
                      </a:lnTo>
                      <a:lnTo>
                        <a:pt x="32" y="263"/>
                      </a:lnTo>
                      <a:lnTo>
                        <a:pt x="33" y="277"/>
                      </a:lnTo>
                      <a:lnTo>
                        <a:pt x="35" y="292"/>
                      </a:lnTo>
                      <a:lnTo>
                        <a:pt x="36" y="306"/>
                      </a:lnTo>
                      <a:lnTo>
                        <a:pt x="36" y="319"/>
                      </a:lnTo>
                      <a:lnTo>
                        <a:pt x="37" y="335"/>
                      </a:lnTo>
                      <a:lnTo>
                        <a:pt x="39" y="348"/>
                      </a:lnTo>
                      <a:lnTo>
                        <a:pt x="39" y="363"/>
                      </a:lnTo>
                      <a:lnTo>
                        <a:pt x="40" y="377"/>
                      </a:lnTo>
                      <a:lnTo>
                        <a:pt x="42" y="392"/>
                      </a:lnTo>
                      <a:lnTo>
                        <a:pt x="42" y="407"/>
                      </a:lnTo>
                      <a:lnTo>
                        <a:pt x="44" y="421"/>
                      </a:lnTo>
                      <a:lnTo>
                        <a:pt x="44" y="435"/>
                      </a:lnTo>
                      <a:lnTo>
                        <a:pt x="44" y="450"/>
                      </a:lnTo>
                      <a:lnTo>
                        <a:pt x="44" y="450"/>
                      </a:lnTo>
                      <a:lnTo>
                        <a:pt x="44" y="450"/>
                      </a:lnTo>
                      <a:lnTo>
                        <a:pt x="44" y="451"/>
                      </a:lnTo>
                      <a:lnTo>
                        <a:pt x="42" y="451"/>
                      </a:lnTo>
                      <a:lnTo>
                        <a:pt x="40" y="451"/>
                      </a:lnTo>
                      <a:lnTo>
                        <a:pt x="40" y="45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61" name="Freeform 593">
                  <a:extLst>
                    <a:ext uri="{FF2B5EF4-FFF2-40B4-BE49-F238E27FC236}">
                      <a16:creationId xmlns:a16="http://schemas.microsoft.com/office/drawing/2014/main" id="{C96C99EF-7CD4-D517-26CD-E5F9C144D2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75" y="2174"/>
                  <a:ext cx="29" cy="37"/>
                </a:xfrm>
                <a:custGeom>
                  <a:avLst/>
                  <a:gdLst>
                    <a:gd name="T0" fmla="*/ 1 w 29"/>
                    <a:gd name="T1" fmla="*/ 34 h 37"/>
                    <a:gd name="T2" fmla="*/ 1 w 29"/>
                    <a:gd name="T3" fmla="*/ 34 h 37"/>
                    <a:gd name="T4" fmla="*/ 5 w 29"/>
                    <a:gd name="T5" fmla="*/ 32 h 37"/>
                    <a:gd name="T6" fmla="*/ 8 w 29"/>
                    <a:gd name="T7" fmla="*/ 32 h 37"/>
                    <a:gd name="T8" fmla="*/ 10 w 29"/>
                    <a:gd name="T9" fmla="*/ 31 h 37"/>
                    <a:gd name="T10" fmla="*/ 12 w 29"/>
                    <a:gd name="T11" fmla="*/ 31 h 37"/>
                    <a:gd name="T12" fmla="*/ 15 w 29"/>
                    <a:gd name="T13" fmla="*/ 29 h 37"/>
                    <a:gd name="T14" fmla="*/ 17 w 29"/>
                    <a:gd name="T15" fmla="*/ 27 h 37"/>
                    <a:gd name="T16" fmla="*/ 17 w 29"/>
                    <a:gd name="T17" fmla="*/ 26 h 37"/>
                    <a:gd name="T18" fmla="*/ 19 w 29"/>
                    <a:gd name="T19" fmla="*/ 24 h 37"/>
                    <a:gd name="T20" fmla="*/ 21 w 29"/>
                    <a:gd name="T21" fmla="*/ 22 h 37"/>
                    <a:gd name="T22" fmla="*/ 22 w 29"/>
                    <a:gd name="T23" fmla="*/ 20 h 37"/>
                    <a:gd name="T24" fmla="*/ 22 w 29"/>
                    <a:gd name="T25" fmla="*/ 17 h 37"/>
                    <a:gd name="T26" fmla="*/ 22 w 29"/>
                    <a:gd name="T27" fmla="*/ 15 h 37"/>
                    <a:gd name="T28" fmla="*/ 24 w 29"/>
                    <a:gd name="T29" fmla="*/ 12 h 37"/>
                    <a:gd name="T30" fmla="*/ 24 w 29"/>
                    <a:gd name="T31" fmla="*/ 8 h 37"/>
                    <a:gd name="T32" fmla="*/ 24 w 29"/>
                    <a:gd name="T33" fmla="*/ 5 h 37"/>
                    <a:gd name="T34" fmla="*/ 24 w 29"/>
                    <a:gd name="T35" fmla="*/ 0 h 37"/>
                    <a:gd name="T36" fmla="*/ 28 w 29"/>
                    <a:gd name="T37" fmla="*/ 0 h 37"/>
                    <a:gd name="T38" fmla="*/ 28 w 29"/>
                    <a:gd name="T39" fmla="*/ 5 h 37"/>
                    <a:gd name="T40" fmla="*/ 28 w 29"/>
                    <a:gd name="T41" fmla="*/ 8 h 37"/>
                    <a:gd name="T42" fmla="*/ 28 w 29"/>
                    <a:gd name="T43" fmla="*/ 12 h 37"/>
                    <a:gd name="T44" fmla="*/ 26 w 29"/>
                    <a:gd name="T45" fmla="*/ 15 h 37"/>
                    <a:gd name="T46" fmla="*/ 26 w 29"/>
                    <a:gd name="T47" fmla="*/ 19 h 37"/>
                    <a:gd name="T48" fmla="*/ 24 w 29"/>
                    <a:gd name="T49" fmla="*/ 20 h 37"/>
                    <a:gd name="T50" fmla="*/ 24 w 29"/>
                    <a:gd name="T51" fmla="*/ 24 h 37"/>
                    <a:gd name="T52" fmla="*/ 22 w 29"/>
                    <a:gd name="T53" fmla="*/ 26 h 37"/>
                    <a:gd name="T54" fmla="*/ 21 w 29"/>
                    <a:gd name="T55" fmla="*/ 27 h 37"/>
                    <a:gd name="T56" fmla="*/ 19 w 29"/>
                    <a:gd name="T57" fmla="*/ 29 h 37"/>
                    <a:gd name="T58" fmla="*/ 17 w 29"/>
                    <a:gd name="T59" fmla="*/ 31 h 37"/>
                    <a:gd name="T60" fmla="*/ 15 w 29"/>
                    <a:gd name="T61" fmla="*/ 32 h 37"/>
                    <a:gd name="T62" fmla="*/ 12 w 29"/>
                    <a:gd name="T63" fmla="*/ 34 h 37"/>
                    <a:gd name="T64" fmla="*/ 10 w 29"/>
                    <a:gd name="T65" fmla="*/ 36 h 37"/>
                    <a:gd name="T66" fmla="*/ 7 w 29"/>
                    <a:gd name="T67" fmla="*/ 36 h 37"/>
                    <a:gd name="T68" fmla="*/ 3 w 29"/>
                    <a:gd name="T69" fmla="*/ 36 h 37"/>
                    <a:gd name="T70" fmla="*/ 1 w 29"/>
                    <a:gd name="T71" fmla="*/ 36 h 37"/>
                    <a:gd name="T72" fmla="*/ 3 w 29"/>
                    <a:gd name="T73" fmla="*/ 36 h 37"/>
                    <a:gd name="T74" fmla="*/ 1 w 29"/>
                    <a:gd name="T75" fmla="*/ 36 h 37"/>
                    <a:gd name="T76" fmla="*/ 0 w 29"/>
                    <a:gd name="T77" fmla="*/ 36 h 37"/>
                    <a:gd name="T78" fmla="*/ 0 w 29"/>
                    <a:gd name="T79" fmla="*/ 34 h 37"/>
                    <a:gd name="T80" fmla="*/ 1 w 29"/>
                    <a:gd name="T81" fmla="*/ 34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9" h="37">
                      <a:moveTo>
                        <a:pt x="1" y="34"/>
                      </a:moveTo>
                      <a:lnTo>
                        <a:pt x="1" y="34"/>
                      </a:lnTo>
                      <a:lnTo>
                        <a:pt x="5" y="32"/>
                      </a:lnTo>
                      <a:lnTo>
                        <a:pt x="8" y="32"/>
                      </a:lnTo>
                      <a:lnTo>
                        <a:pt x="10" y="31"/>
                      </a:lnTo>
                      <a:lnTo>
                        <a:pt x="12" y="31"/>
                      </a:lnTo>
                      <a:lnTo>
                        <a:pt x="15" y="29"/>
                      </a:lnTo>
                      <a:lnTo>
                        <a:pt x="17" y="27"/>
                      </a:lnTo>
                      <a:lnTo>
                        <a:pt x="17" y="26"/>
                      </a:lnTo>
                      <a:lnTo>
                        <a:pt x="19" y="24"/>
                      </a:lnTo>
                      <a:lnTo>
                        <a:pt x="21" y="22"/>
                      </a:lnTo>
                      <a:lnTo>
                        <a:pt x="22" y="20"/>
                      </a:lnTo>
                      <a:lnTo>
                        <a:pt x="22" y="17"/>
                      </a:lnTo>
                      <a:lnTo>
                        <a:pt x="22" y="15"/>
                      </a:lnTo>
                      <a:lnTo>
                        <a:pt x="24" y="12"/>
                      </a:lnTo>
                      <a:lnTo>
                        <a:pt x="24" y="8"/>
                      </a:lnTo>
                      <a:lnTo>
                        <a:pt x="24" y="5"/>
                      </a:lnTo>
                      <a:lnTo>
                        <a:pt x="24" y="0"/>
                      </a:lnTo>
                      <a:lnTo>
                        <a:pt x="28" y="0"/>
                      </a:lnTo>
                      <a:lnTo>
                        <a:pt x="28" y="5"/>
                      </a:lnTo>
                      <a:lnTo>
                        <a:pt x="28" y="8"/>
                      </a:lnTo>
                      <a:lnTo>
                        <a:pt x="28" y="12"/>
                      </a:lnTo>
                      <a:lnTo>
                        <a:pt x="26" y="15"/>
                      </a:lnTo>
                      <a:lnTo>
                        <a:pt x="26" y="19"/>
                      </a:lnTo>
                      <a:lnTo>
                        <a:pt x="24" y="20"/>
                      </a:lnTo>
                      <a:lnTo>
                        <a:pt x="24" y="24"/>
                      </a:lnTo>
                      <a:lnTo>
                        <a:pt x="22" y="26"/>
                      </a:lnTo>
                      <a:lnTo>
                        <a:pt x="21" y="27"/>
                      </a:lnTo>
                      <a:lnTo>
                        <a:pt x="19" y="29"/>
                      </a:lnTo>
                      <a:lnTo>
                        <a:pt x="17" y="31"/>
                      </a:lnTo>
                      <a:lnTo>
                        <a:pt x="15" y="32"/>
                      </a:lnTo>
                      <a:lnTo>
                        <a:pt x="12" y="34"/>
                      </a:lnTo>
                      <a:lnTo>
                        <a:pt x="10" y="36"/>
                      </a:lnTo>
                      <a:lnTo>
                        <a:pt x="7" y="36"/>
                      </a:lnTo>
                      <a:lnTo>
                        <a:pt x="3" y="36"/>
                      </a:lnTo>
                      <a:lnTo>
                        <a:pt x="1" y="36"/>
                      </a:lnTo>
                      <a:lnTo>
                        <a:pt x="3" y="36"/>
                      </a:lnTo>
                      <a:lnTo>
                        <a:pt x="1" y="36"/>
                      </a:lnTo>
                      <a:lnTo>
                        <a:pt x="0" y="36"/>
                      </a:lnTo>
                      <a:lnTo>
                        <a:pt x="0" y="34"/>
                      </a:lnTo>
                      <a:lnTo>
                        <a:pt x="1" y="3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62" name="Freeform 594">
                  <a:extLst>
                    <a:ext uri="{FF2B5EF4-FFF2-40B4-BE49-F238E27FC236}">
                      <a16:creationId xmlns:a16="http://schemas.microsoft.com/office/drawing/2014/main" id="{D42FAA4F-DE84-F183-DDB5-E6DC45E3F0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1" y="2207"/>
                  <a:ext cx="555" cy="50"/>
                </a:xfrm>
                <a:custGeom>
                  <a:avLst/>
                  <a:gdLst>
                    <a:gd name="T0" fmla="*/ 0 w 555"/>
                    <a:gd name="T1" fmla="*/ 46 h 50"/>
                    <a:gd name="T2" fmla="*/ 0 w 555"/>
                    <a:gd name="T3" fmla="*/ 46 h 50"/>
                    <a:gd name="T4" fmla="*/ 554 w 555"/>
                    <a:gd name="T5" fmla="*/ 0 h 50"/>
                    <a:gd name="T6" fmla="*/ 554 w 555"/>
                    <a:gd name="T7" fmla="*/ 4 h 50"/>
                    <a:gd name="T8" fmla="*/ 0 w 555"/>
                    <a:gd name="T9" fmla="*/ 49 h 50"/>
                    <a:gd name="T10" fmla="*/ 0 w 555"/>
                    <a:gd name="T11" fmla="*/ 49 h 50"/>
                    <a:gd name="T12" fmla="*/ 0 w 555"/>
                    <a:gd name="T13" fmla="*/ 49 h 50"/>
                    <a:gd name="T14" fmla="*/ 0 w 555"/>
                    <a:gd name="T15" fmla="*/ 48 h 50"/>
                    <a:gd name="T16" fmla="*/ 0 w 555"/>
                    <a:gd name="T17" fmla="*/ 48 h 50"/>
                    <a:gd name="T18" fmla="*/ 0 w 555"/>
                    <a:gd name="T19" fmla="*/ 46 h 50"/>
                    <a:gd name="T20" fmla="*/ 0 w 555"/>
                    <a:gd name="T21" fmla="*/ 46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50">
                      <a:moveTo>
                        <a:pt x="0" y="46"/>
                      </a:moveTo>
                      <a:lnTo>
                        <a:pt x="0" y="46"/>
                      </a:lnTo>
                      <a:lnTo>
                        <a:pt x="554" y="0"/>
                      </a:lnTo>
                      <a:lnTo>
                        <a:pt x="554" y="4"/>
                      </a:lnTo>
                      <a:lnTo>
                        <a:pt x="0" y="49"/>
                      </a:lnTo>
                      <a:lnTo>
                        <a:pt x="0" y="49"/>
                      </a:lnTo>
                      <a:lnTo>
                        <a:pt x="0" y="49"/>
                      </a:lnTo>
                      <a:lnTo>
                        <a:pt x="0" y="48"/>
                      </a:lnTo>
                      <a:lnTo>
                        <a:pt x="0" y="48"/>
                      </a:lnTo>
                      <a:lnTo>
                        <a:pt x="0" y="46"/>
                      </a:lnTo>
                      <a:lnTo>
                        <a:pt x="0" y="4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63" name="Freeform 595">
                  <a:extLst>
                    <a:ext uri="{FF2B5EF4-FFF2-40B4-BE49-F238E27FC236}">
                      <a16:creationId xmlns:a16="http://schemas.microsoft.com/office/drawing/2014/main" id="{3D33EAFF-A18A-11DF-0D1D-5ADE7F5CE5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5" y="2213"/>
                  <a:ext cx="39" cy="43"/>
                </a:xfrm>
                <a:custGeom>
                  <a:avLst/>
                  <a:gdLst>
                    <a:gd name="T0" fmla="*/ 3 w 39"/>
                    <a:gd name="T1" fmla="*/ 2 h 43"/>
                    <a:gd name="T2" fmla="*/ 3 w 39"/>
                    <a:gd name="T3" fmla="*/ 2 h 43"/>
                    <a:gd name="T4" fmla="*/ 4 w 39"/>
                    <a:gd name="T5" fmla="*/ 7 h 43"/>
                    <a:gd name="T6" fmla="*/ 4 w 39"/>
                    <a:gd name="T7" fmla="*/ 10 h 43"/>
                    <a:gd name="T8" fmla="*/ 5 w 39"/>
                    <a:gd name="T9" fmla="*/ 13 h 43"/>
                    <a:gd name="T10" fmla="*/ 7 w 39"/>
                    <a:gd name="T11" fmla="*/ 17 h 43"/>
                    <a:gd name="T12" fmla="*/ 8 w 39"/>
                    <a:gd name="T13" fmla="*/ 20 h 43"/>
                    <a:gd name="T14" fmla="*/ 10 w 39"/>
                    <a:gd name="T15" fmla="*/ 23 h 43"/>
                    <a:gd name="T16" fmla="*/ 11 w 39"/>
                    <a:gd name="T17" fmla="*/ 27 h 43"/>
                    <a:gd name="T18" fmla="*/ 13 w 39"/>
                    <a:gd name="T19" fmla="*/ 28 h 43"/>
                    <a:gd name="T20" fmla="*/ 15 w 39"/>
                    <a:gd name="T21" fmla="*/ 32 h 43"/>
                    <a:gd name="T22" fmla="*/ 19 w 39"/>
                    <a:gd name="T23" fmla="*/ 33 h 43"/>
                    <a:gd name="T24" fmla="*/ 20 w 39"/>
                    <a:gd name="T25" fmla="*/ 35 h 43"/>
                    <a:gd name="T26" fmla="*/ 23 w 39"/>
                    <a:gd name="T27" fmla="*/ 37 h 43"/>
                    <a:gd name="T28" fmla="*/ 26 w 39"/>
                    <a:gd name="T29" fmla="*/ 38 h 43"/>
                    <a:gd name="T30" fmla="*/ 30 w 39"/>
                    <a:gd name="T31" fmla="*/ 38 h 43"/>
                    <a:gd name="T32" fmla="*/ 33 w 39"/>
                    <a:gd name="T33" fmla="*/ 40 h 43"/>
                    <a:gd name="T34" fmla="*/ 38 w 39"/>
                    <a:gd name="T35" fmla="*/ 40 h 43"/>
                    <a:gd name="T36" fmla="*/ 38 w 39"/>
                    <a:gd name="T37" fmla="*/ 42 h 43"/>
                    <a:gd name="T38" fmla="*/ 33 w 39"/>
                    <a:gd name="T39" fmla="*/ 42 h 43"/>
                    <a:gd name="T40" fmla="*/ 29 w 39"/>
                    <a:gd name="T41" fmla="*/ 42 h 43"/>
                    <a:gd name="T42" fmla="*/ 26 w 39"/>
                    <a:gd name="T43" fmla="*/ 42 h 43"/>
                    <a:gd name="T44" fmla="*/ 22 w 39"/>
                    <a:gd name="T45" fmla="*/ 40 h 43"/>
                    <a:gd name="T46" fmla="*/ 19 w 39"/>
                    <a:gd name="T47" fmla="*/ 38 h 43"/>
                    <a:gd name="T48" fmla="*/ 15 w 39"/>
                    <a:gd name="T49" fmla="*/ 37 h 43"/>
                    <a:gd name="T50" fmla="*/ 13 w 39"/>
                    <a:gd name="T51" fmla="*/ 33 h 43"/>
                    <a:gd name="T52" fmla="*/ 11 w 39"/>
                    <a:gd name="T53" fmla="*/ 30 h 43"/>
                    <a:gd name="T54" fmla="*/ 8 w 39"/>
                    <a:gd name="T55" fmla="*/ 28 h 43"/>
                    <a:gd name="T56" fmla="*/ 7 w 39"/>
                    <a:gd name="T57" fmla="*/ 25 h 43"/>
                    <a:gd name="T58" fmla="*/ 5 w 39"/>
                    <a:gd name="T59" fmla="*/ 22 h 43"/>
                    <a:gd name="T60" fmla="*/ 4 w 39"/>
                    <a:gd name="T61" fmla="*/ 18 h 43"/>
                    <a:gd name="T62" fmla="*/ 3 w 39"/>
                    <a:gd name="T63" fmla="*/ 15 h 43"/>
                    <a:gd name="T64" fmla="*/ 1 w 39"/>
                    <a:gd name="T65" fmla="*/ 10 h 43"/>
                    <a:gd name="T66" fmla="*/ 1 w 39"/>
                    <a:gd name="T67" fmla="*/ 7 h 43"/>
                    <a:gd name="T68" fmla="*/ 0 w 39"/>
                    <a:gd name="T69" fmla="*/ 3 h 43"/>
                    <a:gd name="T70" fmla="*/ 0 w 39"/>
                    <a:gd name="T71" fmla="*/ 3 h 43"/>
                    <a:gd name="T72" fmla="*/ 0 w 39"/>
                    <a:gd name="T73" fmla="*/ 3 h 43"/>
                    <a:gd name="T74" fmla="*/ 0 w 39"/>
                    <a:gd name="T75" fmla="*/ 2 h 43"/>
                    <a:gd name="T76" fmla="*/ 1 w 39"/>
                    <a:gd name="T77" fmla="*/ 0 h 43"/>
                    <a:gd name="T78" fmla="*/ 1 w 39"/>
                    <a:gd name="T79" fmla="*/ 2 h 43"/>
                    <a:gd name="T80" fmla="*/ 3 w 39"/>
                    <a:gd name="T81" fmla="*/ 2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9" h="43">
                      <a:moveTo>
                        <a:pt x="3" y="2"/>
                      </a:moveTo>
                      <a:lnTo>
                        <a:pt x="3" y="2"/>
                      </a:lnTo>
                      <a:lnTo>
                        <a:pt x="4" y="7"/>
                      </a:lnTo>
                      <a:lnTo>
                        <a:pt x="4" y="10"/>
                      </a:lnTo>
                      <a:lnTo>
                        <a:pt x="5" y="13"/>
                      </a:lnTo>
                      <a:lnTo>
                        <a:pt x="7" y="17"/>
                      </a:lnTo>
                      <a:lnTo>
                        <a:pt x="8" y="20"/>
                      </a:lnTo>
                      <a:lnTo>
                        <a:pt x="10" y="23"/>
                      </a:lnTo>
                      <a:lnTo>
                        <a:pt x="11" y="27"/>
                      </a:lnTo>
                      <a:lnTo>
                        <a:pt x="13" y="28"/>
                      </a:lnTo>
                      <a:lnTo>
                        <a:pt x="15" y="32"/>
                      </a:lnTo>
                      <a:lnTo>
                        <a:pt x="19" y="33"/>
                      </a:lnTo>
                      <a:lnTo>
                        <a:pt x="20" y="35"/>
                      </a:lnTo>
                      <a:lnTo>
                        <a:pt x="23" y="37"/>
                      </a:lnTo>
                      <a:lnTo>
                        <a:pt x="26" y="38"/>
                      </a:lnTo>
                      <a:lnTo>
                        <a:pt x="30" y="38"/>
                      </a:lnTo>
                      <a:lnTo>
                        <a:pt x="33" y="40"/>
                      </a:lnTo>
                      <a:lnTo>
                        <a:pt x="38" y="40"/>
                      </a:lnTo>
                      <a:lnTo>
                        <a:pt x="38" y="42"/>
                      </a:lnTo>
                      <a:lnTo>
                        <a:pt x="33" y="42"/>
                      </a:lnTo>
                      <a:lnTo>
                        <a:pt x="29" y="42"/>
                      </a:lnTo>
                      <a:lnTo>
                        <a:pt x="26" y="42"/>
                      </a:lnTo>
                      <a:lnTo>
                        <a:pt x="22" y="40"/>
                      </a:lnTo>
                      <a:lnTo>
                        <a:pt x="19" y="38"/>
                      </a:lnTo>
                      <a:lnTo>
                        <a:pt x="15" y="37"/>
                      </a:lnTo>
                      <a:lnTo>
                        <a:pt x="13" y="33"/>
                      </a:lnTo>
                      <a:lnTo>
                        <a:pt x="11" y="30"/>
                      </a:lnTo>
                      <a:lnTo>
                        <a:pt x="8" y="28"/>
                      </a:lnTo>
                      <a:lnTo>
                        <a:pt x="7" y="25"/>
                      </a:lnTo>
                      <a:lnTo>
                        <a:pt x="5" y="22"/>
                      </a:lnTo>
                      <a:lnTo>
                        <a:pt x="4" y="18"/>
                      </a:lnTo>
                      <a:lnTo>
                        <a:pt x="3" y="15"/>
                      </a:lnTo>
                      <a:lnTo>
                        <a:pt x="1" y="10"/>
                      </a:lnTo>
                      <a:lnTo>
                        <a:pt x="1" y="7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3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64" name="Freeform 596">
                  <a:extLst>
                    <a:ext uri="{FF2B5EF4-FFF2-40B4-BE49-F238E27FC236}">
                      <a16:creationId xmlns:a16="http://schemas.microsoft.com/office/drawing/2014/main" id="{372B4CB6-D836-7613-0EAF-C7B88DE4C7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0" y="1782"/>
                  <a:ext cx="41" cy="437"/>
                </a:xfrm>
                <a:custGeom>
                  <a:avLst/>
                  <a:gdLst>
                    <a:gd name="T0" fmla="*/ 2 w 41"/>
                    <a:gd name="T1" fmla="*/ 2 h 437"/>
                    <a:gd name="T2" fmla="*/ 2 w 41"/>
                    <a:gd name="T3" fmla="*/ 2 h 437"/>
                    <a:gd name="T4" fmla="*/ 40 w 41"/>
                    <a:gd name="T5" fmla="*/ 434 h 437"/>
                    <a:gd name="T6" fmla="*/ 36 w 41"/>
                    <a:gd name="T7" fmla="*/ 436 h 437"/>
                    <a:gd name="T8" fmla="*/ 0 w 41"/>
                    <a:gd name="T9" fmla="*/ 2 h 437"/>
                    <a:gd name="T10" fmla="*/ 0 w 41"/>
                    <a:gd name="T11" fmla="*/ 2 h 437"/>
                    <a:gd name="T12" fmla="*/ 0 w 41"/>
                    <a:gd name="T13" fmla="*/ 2 h 437"/>
                    <a:gd name="T14" fmla="*/ 0 w 41"/>
                    <a:gd name="T15" fmla="*/ 0 h 437"/>
                    <a:gd name="T16" fmla="*/ 0 w 41"/>
                    <a:gd name="T17" fmla="*/ 0 h 437"/>
                    <a:gd name="T18" fmla="*/ 2 w 41"/>
                    <a:gd name="T19" fmla="*/ 0 h 437"/>
                    <a:gd name="T20" fmla="*/ 2 w 41"/>
                    <a:gd name="T21" fmla="*/ 2 h 4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1" h="437">
                      <a:moveTo>
                        <a:pt x="2" y="2"/>
                      </a:moveTo>
                      <a:lnTo>
                        <a:pt x="2" y="2"/>
                      </a:lnTo>
                      <a:lnTo>
                        <a:pt x="40" y="434"/>
                      </a:lnTo>
                      <a:lnTo>
                        <a:pt x="36" y="436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65" name="Freeform 597">
                  <a:extLst>
                    <a:ext uri="{FF2B5EF4-FFF2-40B4-BE49-F238E27FC236}">
                      <a16:creationId xmlns:a16="http://schemas.microsoft.com/office/drawing/2014/main" id="{5B77E5A2-BCB0-28E3-BF6E-EE3DF1BA89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47" y="1739"/>
                  <a:ext cx="30" cy="46"/>
                </a:xfrm>
                <a:custGeom>
                  <a:avLst/>
                  <a:gdLst>
                    <a:gd name="T0" fmla="*/ 27 w 30"/>
                    <a:gd name="T1" fmla="*/ 4 h 46"/>
                    <a:gd name="T2" fmla="*/ 27 w 30"/>
                    <a:gd name="T3" fmla="*/ 4 h 46"/>
                    <a:gd name="T4" fmla="*/ 23 w 30"/>
                    <a:gd name="T5" fmla="*/ 5 h 46"/>
                    <a:gd name="T6" fmla="*/ 20 w 30"/>
                    <a:gd name="T7" fmla="*/ 7 h 46"/>
                    <a:gd name="T8" fmla="*/ 16 w 30"/>
                    <a:gd name="T9" fmla="*/ 7 h 46"/>
                    <a:gd name="T10" fmla="*/ 12 w 30"/>
                    <a:gd name="T11" fmla="*/ 9 h 46"/>
                    <a:gd name="T12" fmla="*/ 11 w 30"/>
                    <a:gd name="T13" fmla="*/ 10 h 46"/>
                    <a:gd name="T14" fmla="*/ 10 w 30"/>
                    <a:gd name="T15" fmla="*/ 12 h 46"/>
                    <a:gd name="T16" fmla="*/ 8 w 30"/>
                    <a:gd name="T17" fmla="*/ 15 h 46"/>
                    <a:gd name="T18" fmla="*/ 7 w 30"/>
                    <a:gd name="T19" fmla="*/ 17 h 46"/>
                    <a:gd name="T20" fmla="*/ 5 w 30"/>
                    <a:gd name="T21" fmla="*/ 20 h 46"/>
                    <a:gd name="T22" fmla="*/ 5 w 30"/>
                    <a:gd name="T23" fmla="*/ 24 h 46"/>
                    <a:gd name="T24" fmla="*/ 4 w 30"/>
                    <a:gd name="T25" fmla="*/ 27 h 46"/>
                    <a:gd name="T26" fmla="*/ 4 w 30"/>
                    <a:gd name="T27" fmla="*/ 30 h 46"/>
                    <a:gd name="T28" fmla="*/ 4 w 30"/>
                    <a:gd name="T29" fmla="*/ 34 h 46"/>
                    <a:gd name="T30" fmla="*/ 4 w 30"/>
                    <a:gd name="T31" fmla="*/ 37 h 46"/>
                    <a:gd name="T32" fmla="*/ 5 w 30"/>
                    <a:gd name="T33" fmla="*/ 42 h 46"/>
                    <a:gd name="T34" fmla="*/ 5 w 30"/>
                    <a:gd name="T35" fmla="*/ 45 h 46"/>
                    <a:gd name="T36" fmla="*/ 1 w 30"/>
                    <a:gd name="T37" fmla="*/ 45 h 46"/>
                    <a:gd name="T38" fmla="*/ 1 w 30"/>
                    <a:gd name="T39" fmla="*/ 42 h 46"/>
                    <a:gd name="T40" fmla="*/ 0 w 30"/>
                    <a:gd name="T41" fmla="*/ 39 h 46"/>
                    <a:gd name="T42" fmla="*/ 0 w 30"/>
                    <a:gd name="T43" fmla="*/ 34 h 46"/>
                    <a:gd name="T44" fmla="*/ 0 w 30"/>
                    <a:gd name="T45" fmla="*/ 30 h 46"/>
                    <a:gd name="T46" fmla="*/ 0 w 30"/>
                    <a:gd name="T47" fmla="*/ 27 h 46"/>
                    <a:gd name="T48" fmla="*/ 1 w 30"/>
                    <a:gd name="T49" fmla="*/ 24 h 46"/>
                    <a:gd name="T50" fmla="*/ 1 w 30"/>
                    <a:gd name="T51" fmla="*/ 20 h 46"/>
                    <a:gd name="T52" fmla="*/ 3 w 30"/>
                    <a:gd name="T53" fmla="*/ 17 h 46"/>
                    <a:gd name="T54" fmla="*/ 4 w 30"/>
                    <a:gd name="T55" fmla="*/ 14 h 46"/>
                    <a:gd name="T56" fmla="*/ 5 w 30"/>
                    <a:gd name="T57" fmla="*/ 10 h 46"/>
                    <a:gd name="T58" fmla="*/ 8 w 30"/>
                    <a:gd name="T59" fmla="*/ 9 h 46"/>
                    <a:gd name="T60" fmla="*/ 10 w 30"/>
                    <a:gd name="T61" fmla="*/ 7 h 46"/>
                    <a:gd name="T62" fmla="*/ 14 w 30"/>
                    <a:gd name="T63" fmla="*/ 5 h 46"/>
                    <a:gd name="T64" fmla="*/ 17 w 30"/>
                    <a:gd name="T65" fmla="*/ 4 h 46"/>
                    <a:gd name="T66" fmla="*/ 21 w 30"/>
                    <a:gd name="T67" fmla="*/ 2 h 46"/>
                    <a:gd name="T68" fmla="*/ 25 w 30"/>
                    <a:gd name="T69" fmla="*/ 0 h 46"/>
                    <a:gd name="T70" fmla="*/ 25 w 30"/>
                    <a:gd name="T71" fmla="*/ 0 h 46"/>
                    <a:gd name="T72" fmla="*/ 25 w 30"/>
                    <a:gd name="T73" fmla="*/ 0 h 46"/>
                    <a:gd name="T74" fmla="*/ 27 w 30"/>
                    <a:gd name="T75" fmla="*/ 2 h 46"/>
                    <a:gd name="T76" fmla="*/ 29 w 30"/>
                    <a:gd name="T77" fmla="*/ 2 h 46"/>
                    <a:gd name="T78" fmla="*/ 29 w 30"/>
                    <a:gd name="T79" fmla="*/ 4 h 46"/>
                    <a:gd name="T80" fmla="*/ 27 w 30"/>
                    <a:gd name="T81" fmla="*/ 4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30" h="46">
                      <a:moveTo>
                        <a:pt x="27" y="4"/>
                      </a:moveTo>
                      <a:lnTo>
                        <a:pt x="27" y="4"/>
                      </a:lnTo>
                      <a:lnTo>
                        <a:pt x="23" y="5"/>
                      </a:lnTo>
                      <a:lnTo>
                        <a:pt x="20" y="7"/>
                      </a:lnTo>
                      <a:lnTo>
                        <a:pt x="16" y="7"/>
                      </a:lnTo>
                      <a:lnTo>
                        <a:pt x="12" y="9"/>
                      </a:lnTo>
                      <a:lnTo>
                        <a:pt x="11" y="10"/>
                      </a:lnTo>
                      <a:lnTo>
                        <a:pt x="10" y="12"/>
                      </a:lnTo>
                      <a:lnTo>
                        <a:pt x="8" y="15"/>
                      </a:lnTo>
                      <a:lnTo>
                        <a:pt x="7" y="17"/>
                      </a:lnTo>
                      <a:lnTo>
                        <a:pt x="5" y="20"/>
                      </a:lnTo>
                      <a:lnTo>
                        <a:pt x="5" y="24"/>
                      </a:lnTo>
                      <a:lnTo>
                        <a:pt x="4" y="27"/>
                      </a:lnTo>
                      <a:lnTo>
                        <a:pt x="4" y="30"/>
                      </a:lnTo>
                      <a:lnTo>
                        <a:pt x="4" y="34"/>
                      </a:lnTo>
                      <a:lnTo>
                        <a:pt x="4" y="37"/>
                      </a:lnTo>
                      <a:lnTo>
                        <a:pt x="5" y="42"/>
                      </a:lnTo>
                      <a:lnTo>
                        <a:pt x="5" y="45"/>
                      </a:lnTo>
                      <a:lnTo>
                        <a:pt x="1" y="45"/>
                      </a:lnTo>
                      <a:lnTo>
                        <a:pt x="1" y="42"/>
                      </a:lnTo>
                      <a:lnTo>
                        <a:pt x="0" y="39"/>
                      </a:lnTo>
                      <a:lnTo>
                        <a:pt x="0" y="34"/>
                      </a:lnTo>
                      <a:lnTo>
                        <a:pt x="0" y="30"/>
                      </a:lnTo>
                      <a:lnTo>
                        <a:pt x="0" y="27"/>
                      </a:lnTo>
                      <a:lnTo>
                        <a:pt x="1" y="24"/>
                      </a:lnTo>
                      <a:lnTo>
                        <a:pt x="1" y="20"/>
                      </a:lnTo>
                      <a:lnTo>
                        <a:pt x="3" y="17"/>
                      </a:lnTo>
                      <a:lnTo>
                        <a:pt x="4" y="14"/>
                      </a:lnTo>
                      <a:lnTo>
                        <a:pt x="5" y="10"/>
                      </a:lnTo>
                      <a:lnTo>
                        <a:pt x="8" y="9"/>
                      </a:lnTo>
                      <a:lnTo>
                        <a:pt x="10" y="7"/>
                      </a:lnTo>
                      <a:lnTo>
                        <a:pt x="14" y="5"/>
                      </a:lnTo>
                      <a:lnTo>
                        <a:pt x="17" y="4"/>
                      </a:lnTo>
                      <a:lnTo>
                        <a:pt x="21" y="2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7" y="2"/>
                      </a:lnTo>
                      <a:lnTo>
                        <a:pt x="29" y="2"/>
                      </a:lnTo>
                      <a:lnTo>
                        <a:pt x="29" y="4"/>
                      </a:lnTo>
                      <a:lnTo>
                        <a:pt x="27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66" name="Freeform 598">
                  <a:extLst>
                    <a:ext uri="{FF2B5EF4-FFF2-40B4-BE49-F238E27FC236}">
                      <a16:creationId xmlns:a16="http://schemas.microsoft.com/office/drawing/2014/main" id="{87ECE64D-0D34-6661-C84E-4D7BF64772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68" y="1704"/>
                  <a:ext cx="556" cy="38"/>
                </a:xfrm>
                <a:custGeom>
                  <a:avLst/>
                  <a:gdLst>
                    <a:gd name="T0" fmla="*/ 553 w 556"/>
                    <a:gd name="T1" fmla="*/ 4 h 38"/>
                    <a:gd name="T2" fmla="*/ 518 w 556"/>
                    <a:gd name="T3" fmla="*/ 4 h 38"/>
                    <a:gd name="T4" fmla="*/ 483 w 556"/>
                    <a:gd name="T5" fmla="*/ 4 h 38"/>
                    <a:gd name="T6" fmla="*/ 447 w 556"/>
                    <a:gd name="T7" fmla="*/ 4 h 38"/>
                    <a:gd name="T8" fmla="*/ 413 w 556"/>
                    <a:gd name="T9" fmla="*/ 4 h 38"/>
                    <a:gd name="T10" fmla="*/ 378 w 556"/>
                    <a:gd name="T11" fmla="*/ 6 h 38"/>
                    <a:gd name="T12" fmla="*/ 343 w 556"/>
                    <a:gd name="T13" fmla="*/ 6 h 38"/>
                    <a:gd name="T14" fmla="*/ 307 w 556"/>
                    <a:gd name="T15" fmla="*/ 7 h 38"/>
                    <a:gd name="T16" fmla="*/ 273 w 556"/>
                    <a:gd name="T17" fmla="*/ 9 h 38"/>
                    <a:gd name="T18" fmla="*/ 238 w 556"/>
                    <a:gd name="T19" fmla="*/ 11 h 38"/>
                    <a:gd name="T20" fmla="*/ 203 w 556"/>
                    <a:gd name="T21" fmla="*/ 14 h 38"/>
                    <a:gd name="T22" fmla="*/ 168 w 556"/>
                    <a:gd name="T23" fmla="*/ 16 h 38"/>
                    <a:gd name="T24" fmla="*/ 133 w 556"/>
                    <a:gd name="T25" fmla="*/ 19 h 38"/>
                    <a:gd name="T26" fmla="*/ 98 w 556"/>
                    <a:gd name="T27" fmla="*/ 24 h 38"/>
                    <a:gd name="T28" fmla="*/ 65 w 556"/>
                    <a:gd name="T29" fmla="*/ 27 h 38"/>
                    <a:gd name="T30" fmla="*/ 32 w 556"/>
                    <a:gd name="T31" fmla="*/ 32 h 38"/>
                    <a:gd name="T32" fmla="*/ 0 w 556"/>
                    <a:gd name="T33" fmla="*/ 37 h 38"/>
                    <a:gd name="T34" fmla="*/ 16 w 556"/>
                    <a:gd name="T35" fmla="*/ 32 h 38"/>
                    <a:gd name="T36" fmla="*/ 49 w 556"/>
                    <a:gd name="T37" fmla="*/ 27 h 38"/>
                    <a:gd name="T38" fmla="*/ 83 w 556"/>
                    <a:gd name="T39" fmla="*/ 22 h 38"/>
                    <a:gd name="T40" fmla="*/ 116 w 556"/>
                    <a:gd name="T41" fmla="*/ 19 h 38"/>
                    <a:gd name="T42" fmla="*/ 151 w 556"/>
                    <a:gd name="T43" fmla="*/ 14 h 38"/>
                    <a:gd name="T44" fmla="*/ 184 w 556"/>
                    <a:gd name="T45" fmla="*/ 11 h 38"/>
                    <a:gd name="T46" fmla="*/ 219 w 556"/>
                    <a:gd name="T47" fmla="*/ 9 h 38"/>
                    <a:gd name="T48" fmla="*/ 255 w 556"/>
                    <a:gd name="T49" fmla="*/ 7 h 38"/>
                    <a:gd name="T50" fmla="*/ 289 w 556"/>
                    <a:gd name="T51" fmla="*/ 6 h 38"/>
                    <a:gd name="T52" fmla="*/ 324 w 556"/>
                    <a:gd name="T53" fmla="*/ 4 h 38"/>
                    <a:gd name="T54" fmla="*/ 359 w 556"/>
                    <a:gd name="T55" fmla="*/ 2 h 38"/>
                    <a:gd name="T56" fmla="*/ 395 w 556"/>
                    <a:gd name="T57" fmla="*/ 0 h 38"/>
                    <a:gd name="T58" fmla="*/ 430 w 556"/>
                    <a:gd name="T59" fmla="*/ 0 h 38"/>
                    <a:gd name="T60" fmla="*/ 466 w 556"/>
                    <a:gd name="T61" fmla="*/ 0 h 38"/>
                    <a:gd name="T62" fmla="*/ 501 w 556"/>
                    <a:gd name="T63" fmla="*/ 0 h 38"/>
                    <a:gd name="T64" fmla="*/ 535 w 556"/>
                    <a:gd name="T65" fmla="*/ 0 h 38"/>
                    <a:gd name="T66" fmla="*/ 553 w 556"/>
                    <a:gd name="T67" fmla="*/ 0 h 38"/>
                    <a:gd name="T68" fmla="*/ 555 w 556"/>
                    <a:gd name="T69" fmla="*/ 2 h 38"/>
                    <a:gd name="T70" fmla="*/ 555 w 556"/>
                    <a:gd name="T71" fmla="*/ 4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556" h="38">
                      <a:moveTo>
                        <a:pt x="553" y="4"/>
                      </a:moveTo>
                      <a:lnTo>
                        <a:pt x="553" y="4"/>
                      </a:lnTo>
                      <a:lnTo>
                        <a:pt x="535" y="4"/>
                      </a:lnTo>
                      <a:lnTo>
                        <a:pt x="518" y="4"/>
                      </a:lnTo>
                      <a:lnTo>
                        <a:pt x="501" y="4"/>
                      </a:lnTo>
                      <a:lnTo>
                        <a:pt x="483" y="4"/>
                      </a:lnTo>
                      <a:lnTo>
                        <a:pt x="466" y="4"/>
                      </a:lnTo>
                      <a:lnTo>
                        <a:pt x="447" y="4"/>
                      </a:lnTo>
                      <a:lnTo>
                        <a:pt x="430" y="4"/>
                      </a:lnTo>
                      <a:lnTo>
                        <a:pt x="413" y="4"/>
                      </a:lnTo>
                      <a:lnTo>
                        <a:pt x="395" y="4"/>
                      </a:lnTo>
                      <a:lnTo>
                        <a:pt x="378" y="6"/>
                      </a:lnTo>
                      <a:lnTo>
                        <a:pt x="359" y="6"/>
                      </a:lnTo>
                      <a:lnTo>
                        <a:pt x="343" y="6"/>
                      </a:lnTo>
                      <a:lnTo>
                        <a:pt x="324" y="6"/>
                      </a:lnTo>
                      <a:lnTo>
                        <a:pt x="307" y="7"/>
                      </a:lnTo>
                      <a:lnTo>
                        <a:pt x="289" y="9"/>
                      </a:lnTo>
                      <a:lnTo>
                        <a:pt x="273" y="9"/>
                      </a:lnTo>
                      <a:lnTo>
                        <a:pt x="255" y="11"/>
                      </a:lnTo>
                      <a:lnTo>
                        <a:pt x="238" y="11"/>
                      </a:lnTo>
                      <a:lnTo>
                        <a:pt x="220" y="12"/>
                      </a:lnTo>
                      <a:lnTo>
                        <a:pt x="203" y="14"/>
                      </a:lnTo>
                      <a:lnTo>
                        <a:pt x="186" y="14"/>
                      </a:lnTo>
                      <a:lnTo>
                        <a:pt x="168" y="16"/>
                      </a:lnTo>
                      <a:lnTo>
                        <a:pt x="151" y="19"/>
                      </a:lnTo>
                      <a:lnTo>
                        <a:pt x="133" y="19"/>
                      </a:lnTo>
                      <a:lnTo>
                        <a:pt x="116" y="22"/>
                      </a:lnTo>
                      <a:lnTo>
                        <a:pt x="98" y="24"/>
                      </a:lnTo>
                      <a:lnTo>
                        <a:pt x="83" y="26"/>
                      </a:lnTo>
                      <a:lnTo>
                        <a:pt x="65" y="27"/>
                      </a:lnTo>
                      <a:lnTo>
                        <a:pt x="49" y="29"/>
                      </a:lnTo>
                      <a:lnTo>
                        <a:pt x="32" y="32"/>
                      </a:lnTo>
                      <a:lnTo>
                        <a:pt x="16" y="34"/>
                      </a:lnTo>
                      <a:lnTo>
                        <a:pt x="0" y="37"/>
                      </a:lnTo>
                      <a:lnTo>
                        <a:pt x="0" y="34"/>
                      </a:lnTo>
                      <a:lnTo>
                        <a:pt x="16" y="32"/>
                      </a:lnTo>
                      <a:lnTo>
                        <a:pt x="32" y="29"/>
                      </a:lnTo>
                      <a:lnTo>
                        <a:pt x="49" y="27"/>
                      </a:lnTo>
                      <a:lnTo>
                        <a:pt x="65" y="24"/>
                      </a:lnTo>
                      <a:lnTo>
                        <a:pt x="83" y="22"/>
                      </a:lnTo>
                      <a:lnTo>
                        <a:pt x="98" y="21"/>
                      </a:lnTo>
                      <a:lnTo>
                        <a:pt x="116" y="19"/>
                      </a:lnTo>
                      <a:lnTo>
                        <a:pt x="133" y="16"/>
                      </a:lnTo>
                      <a:lnTo>
                        <a:pt x="151" y="14"/>
                      </a:lnTo>
                      <a:lnTo>
                        <a:pt x="168" y="14"/>
                      </a:lnTo>
                      <a:lnTo>
                        <a:pt x="184" y="11"/>
                      </a:lnTo>
                      <a:lnTo>
                        <a:pt x="203" y="11"/>
                      </a:lnTo>
                      <a:lnTo>
                        <a:pt x="219" y="9"/>
                      </a:lnTo>
                      <a:lnTo>
                        <a:pt x="238" y="7"/>
                      </a:lnTo>
                      <a:lnTo>
                        <a:pt x="255" y="7"/>
                      </a:lnTo>
                      <a:lnTo>
                        <a:pt x="273" y="6"/>
                      </a:lnTo>
                      <a:lnTo>
                        <a:pt x="289" y="6"/>
                      </a:lnTo>
                      <a:lnTo>
                        <a:pt x="307" y="4"/>
                      </a:lnTo>
                      <a:lnTo>
                        <a:pt x="324" y="4"/>
                      </a:lnTo>
                      <a:lnTo>
                        <a:pt x="343" y="2"/>
                      </a:lnTo>
                      <a:lnTo>
                        <a:pt x="359" y="2"/>
                      </a:lnTo>
                      <a:lnTo>
                        <a:pt x="378" y="2"/>
                      </a:lnTo>
                      <a:lnTo>
                        <a:pt x="395" y="0"/>
                      </a:lnTo>
                      <a:lnTo>
                        <a:pt x="413" y="0"/>
                      </a:lnTo>
                      <a:lnTo>
                        <a:pt x="430" y="0"/>
                      </a:lnTo>
                      <a:lnTo>
                        <a:pt x="447" y="0"/>
                      </a:lnTo>
                      <a:lnTo>
                        <a:pt x="466" y="0"/>
                      </a:lnTo>
                      <a:lnTo>
                        <a:pt x="483" y="0"/>
                      </a:lnTo>
                      <a:lnTo>
                        <a:pt x="501" y="0"/>
                      </a:lnTo>
                      <a:lnTo>
                        <a:pt x="518" y="0"/>
                      </a:lnTo>
                      <a:lnTo>
                        <a:pt x="535" y="0"/>
                      </a:lnTo>
                      <a:lnTo>
                        <a:pt x="553" y="0"/>
                      </a:lnTo>
                      <a:lnTo>
                        <a:pt x="553" y="0"/>
                      </a:lnTo>
                      <a:lnTo>
                        <a:pt x="553" y="0"/>
                      </a:lnTo>
                      <a:lnTo>
                        <a:pt x="555" y="2"/>
                      </a:lnTo>
                      <a:lnTo>
                        <a:pt x="555" y="4"/>
                      </a:lnTo>
                      <a:lnTo>
                        <a:pt x="555" y="4"/>
                      </a:lnTo>
                      <a:lnTo>
                        <a:pt x="553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67" name="Freeform 599">
                  <a:extLst>
                    <a:ext uri="{FF2B5EF4-FFF2-40B4-BE49-F238E27FC236}">
                      <a16:creationId xmlns:a16="http://schemas.microsoft.com/office/drawing/2014/main" id="{81EC2FFB-561E-6334-1F78-DAEBF32EFE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20" y="1706"/>
                  <a:ext cx="40" cy="35"/>
                </a:xfrm>
                <a:custGeom>
                  <a:avLst/>
                  <a:gdLst>
                    <a:gd name="T0" fmla="*/ 35 w 40"/>
                    <a:gd name="T1" fmla="*/ 32 h 35"/>
                    <a:gd name="T2" fmla="*/ 35 w 40"/>
                    <a:gd name="T3" fmla="*/ 32 h 35"/>
                    <a:gd name="T4" fmla="*/ 35 w 40"/>
                    <a:gd name="T5" fmla="*/ 29 h 35"/>
                    <a:gd name="T6" fmla="*/ 33 w 40"/>
                    <a:gd name="T7" fmla="*/ 25 h 35"/>
                    <a:gd name="T8" fmla="*/ 33 w 40"/>
                    <a:gd name="T9" fmla="*/ 22 h 35"/>
                    <a:gd name="T10" fmla="*/ 31 w 40"/>
                    <a:gd name="T11" fmla="*/ 20 h 35"/>
                    <a:gd name="T12" fmla="*/ 30 w 40"/>
                    <a:gd name="T13" fmla="*/ 19 h 35"/>
                    <a:gd name="T14" fmla="*/ 28 w 40"/>
                    <a:gd name="T15" fmla="*/ 15 h 35"/>
                    <a:gd name="T16" fmla="*/ 25 w 40"/>
                    <a:gd name="T17" fmla="*/ 14 h 35"/>
                    <a:gd name="T18" fmla="*/ 24 w 40"/>
                    <a:gd name="T19" fmla="*/ 12 h 35"/>
                    <a:gd name="T20" fmla="*/ 21 w 40"/>
                    <a:gd name="T21" fmla="*/ 10 h 35"/>
                    <a:gd name="T22" fmla="*/ 18 w 40"/>
                    <a:gd name="T23" fmla="*/ 8 h 35"/>
                    <a:gd name="T24" fmla="*/ 15 w 40"/>
                    <a:gd name="T25" fmla="*/ 8 h 35"/>
                    <a:gd name="T26" fmla="*/ 13 w 40"/>
                    <a:gd name="T27" fmla="*/ 8 h 35"/>
                    <a:gd name="T28" fmla="*/ 10 w 40"/>
                    <a:gd name="T29" fmla="*/ 7 h 35"/>
                    <a:gd name="T30" fmla="*/ 7 w 40"/>
                    <a:gd name="T31" fmla="*/ 7 h 35"/>
                    <a:gd name="T32" fmla="*/ 3 w 40"/>
                    <a:gd name="T33" fmla="*/ 7 h 35"/>
                    <a:gd name="T34" fmla="*/ 0 w 40"/>
                    <a:gd name="T35" fmla="*/ 7 h 35"/>
                    <a:gd name="T36" fmla="*/ 0 w 40"/>
                    <a:gd name="T37" fmla="*/ 0 h 35"/>
                    <a:gd name="T38" fmla="*/ 3 w 40"/>
                    <a:gd name="T39" fmla="*/ 2 h 35"/>
                    <a:gd name="T40" fmla="*/ 7 w 40"/>
                    <a:gd name="T41" fmla="*/ 2 h 35"/>
                    <a:gd name="T42" fmla="*/ 10 w 40"/>
                    <a:gd name="T43" fmla="*/ 2 h 35"/>
                    <a:gd name="T44" fmla="*/ 13 w 40"/>
                    <a:gd name="T45" fmla="*/ 3 h 35"/>
                    <a:gd name="T46" fmla="*/ 17 w 40"/>
                    <a:gd name="T47" fmla="*/ 3 h 35"/>
                    <a:gd name="T48" fmla="*/ 20 w 40"/>
                    <a:gd name="T49" fmla="*/ 3 h 35"/>
                    <a:gd name="T50" fmla="*/ 23 w 40"/>
                    <a:gd name="T51" fmla="*/ 7 h 35"/>
                    <a:gd name="T52" fmla="*/ 24 w 40"/>
                    <a:gd name="T53" fmla="*/ 7 h 35"/>
                    <a:gd name="T54" fmla="*/ 27 w 40"/>
                    <a:gd name="T55" fmla="*/ 8 h 35"/>
                    <a:gd name="T56" fmla="*/ 30 w 40"/>
                    <a:gd name="T57" fmla="*/ 12 h 35"/>
                    <a:gd name="T58" fmla="*/ 31 w 40"/>
                    <a:gd name="T59" fmla="*/ 14 h 35"/>
                    <a:gd name="T60" fmla="*/ 35 w 40"/>
                    <a:gd name="T61" fmla="*/ 17 h 35"/>
                    <a:gd name="T62" fmla="*/ 35 w 40"/>
                    <a:gd name="T63" fmla="*/ 20 h 35"/>
                    <a:gd name="T64" fmla="*/ 35 w 40"/>
                    <a:gd name="T65" fmla="*/ 24 h 35"/>
                    <a:gd name="T66" fmla="*/ 37 w 40"/>
                    <a:gd name="T67" fmla="*/ 27 h 35"/>
                    <a:gd name="T68" fmla="*/ 39 w 40"/>
                    <a:gd name="T69" fmla="*/ 31 h 35"/>
                    <a:gd name="T70" fmla="*/ 39 w 40"/>
                    <a:gd name="T71" fmla="*/ 32 h 35"/>
                    <a:gd name="T72" fmla="*/ 39 w 40"/>
                    <a:gd name="T73" fmla="*/ 31 h 35"/>
                    <a:gd name="T74" fmla="*/ 37 w 40"/>
                    <a:gd name="T75" fmla="*/ 34 h 35"/>
                    <a:gd name="T76" fmla="*/ 35 w 40"/>
                    <a:gd name="T77" fmla="*/ 34 h 35"/>
                    <a:gd name="T78" fmla="*/ 35 w 40"/>
                    <a:gd name="T79" fmla="*/ 34 h 35"/>
                    <a:gd name="T80" fmla="*/ 35 w 40"/>
                    <a:gd name="T81" fmla="*/ 32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40" h="35">
                      <a:moveTo>
                        <a:pt x="35" y="32"/>
                      </a:moveTo>
                      <a:lnTo>
                        <a:pt x="35" y="32"/>
                      </a:lnTo>
                      <a:lnTo>
                        <a:pt x="35" y="29"/>
                      </a:lnTo>
                      <a:lnTo>
                        <a:pt x="33" y="25"/>
                      </a:lnTo>
                      <a:lnTo>
                        <a:pt x="33" y="22"/>
                      </a:lnTo>
                      <a:lnTo>
                        <a:pt x="31" y="20"/>
                      </a:lnTo>
                      <a:lnTo>
                        <a:pt x="30" y="19"/>
                      </a:lnTo>
                      <a:lnTo>
                        <a:pt x="28" y="15"/>
                      </a:lnTo>
                      <a:lnTo>
                        <a:pt x="25" y="14"/>
                      </a:lnTo>
                      <a:lnTo>
                        <a:pt x="24" y="12"/>
                      </a:lnTo>
                      <a:lnTo>
                        <a:pt x="21" y="10"/>
                      </a:lnTo>
                      <a:lnTo>
                        <a:pt x="18" y="8"/>
                      </a:lnTo>
                      <a:lnTo>
                        <a:pt x="15" y="8"/>
                      </a:lnTo>
                      <a:lnTo>
                        <a:pt x="13" y="8"/>
                      </a:lnTo>
                      <a:lnTo>
                        <a:pt x="10" y="7"/>
                      </a:lnTo>
                      <a:lnTo>
                        <a:pt x="7" y="7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3" y="2"/>
                      </a:lnTo>
                      <a:lnTo>
                        <a:pt x="7" y="2"/>
                      </a:lnTo>
                      <a:lnTo>
                        <a:pt x="10" y="2"/>
                      </a:lnTo>
                      <a:lnTo>
                        <a:pt x="13" y="3"/>
                      </a:lnTo>
                      <a:lnTo>
                        <a:pt x="17" y="3"/>
                      </a:lnTo>
                      <a:lnTo>
                        <a:pt x="20" y="3"/>
                      </a:lnTo>
                      <a:lnTo>
                        <a:pt x="23" y="7"/>
                      </a:lnTo>
                      <a:lnTo>
                        <a:pt x="24" y="7"/>
                      </a:lnTo>
                      <a:lnTo>
                        <a:pt x="27" y="8"/>
                      </a:lnTo>
                      <a:lnTo>
                        <a:pt x="30" y="12"/>
                      </a:lnTo>
                      <a:lnTo>
                        <a:pt x="31" y="14"/>
                      </a:lnTo>
                      <a:lnTo>
                        <a:pt x="35" y="17"/>
                      </a:lnTo>
                      <a:lnTo>
                        <a:pt x="35" y="20"/>
                      </a:lnTo>
                      <a:lnTo>
                        <a:pt x="35" y="24"/>
                      </a:lnTo>
                      <a:lnTo>
                        <a:pt x="37" y="27"/>
                      </a:lnTo>
                      <a:lnTo>
                        <a:pt x="39" y="31"/>
                      </a:lnTo>
                      <a:lnTo>
                        <a:pt x="39" y="32"/>
                      </a:lnTo>
                      <a:lnTo>
                        <a:pt x="39" y="31"/>
                      </a:lnTo>
                      <a:lnTo>
                        <a:pt x="37" y="34"/>
                      </a:lnTo>
                      <a:lnTo>
                        <a:pt x="35" y="34"/>
                      </a:lnTo>
                      <a:lnTo>
                        <a:pt x="35" y="34"/>
                      </a:lnTo>
                      <a:lnTo>
                        <a:pt x="35" y="3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68" name="Freeform 600">
                  <a:extLst>
                    <a:ext uri="{FF2B5EF4-FFF2-40B4-BE49-F238E27FC236}">
                      <a16:creationId xmlns:a16="http://schemas.microsoft.com/office/drawing/2014/main" id="{AE792C1F-3A1E-8272-B2FC-0A39A39E80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2" y="2373"/>
                  <a:ext cx="367" cy="88"/>
                </a:xfrm>
                <a:custGeom>
                  <a:avLst/>
                  <a:gdLst>
                    <a:gd name="T0" fmla="*/ 0 w 367"/>
                    <a:gd name="T1" fmla="*/ 40 h 88"/>
                    <a:gd name="T2" fmla="*/ 8 w 367"/>
                    <a:gd name="T3" fmla="*/ 50 h 88"/>
                    <a:gd name="T4" fmla="*/ 19 w 367"/>
                    <a:gd name="T5" fmla="*/ 58 h 88"/>
                    <a:gd name="T6" fmla="*/ 29 w 367"/>
                    <a:gd name="T7" fmla="*/ 65 h 88"/>
                    <a:gd name="T8" fmla="*/ 38 w 367"/>
                    <a:gd name="T9" fmla="*/ 72 h 88"/>
                    <a:gd name="T10" fmla="*/ 49 w 367"/>
                    <a:gd name="T11" fmla="*/ 75 h 88"/>
                    <a:gd name="T12" fmla="*/ 61 w 367"/>
                    <a:gd name="T13" fmla="*/ 81 h 88"/>
                    <a:gd name="T14" fmla="*/ 72 w 367"/>
                    <a:gd name="T15" fmla="*/ 82 h 88"/>
                    <a:gd name="T16" fmla="*/ 83 w 367"/>
                    <a:gd name="T17" fmla="*/ 86 h 88"/>
                    <a:gd name="T18" fmla="*/ 95 w 367"/>
                    <a:gd name="T19" fmla="*/ 87 h 88"/>
                    <a:gd name="T20" fmla="*/ 106 w 367"/>
                    <a:gd name="T21" fmla="*/ 87 h 88"/>
                    <a:gd name="T22" fmla="*/ 118 w 367"/>
                    <a:gd name="T23" fmla="*/ 87 h 88"/>
                    <a:gd name="T24" fmla="*/ 131 w 367"/>
                    <a:gd name="T25" fmla="*/ 87 h 88"/>
                    <a:gd name="T26" fmla="*/ 143 w 367"/>
                    <a:gd name="T27" fmla="*/ 87 h 88"/>
                    <a:gd name="T28" fmla="*/ 156 w 367"/>
                    <a:gd name="T29" fmla="*/ 87 h 88"/>
                    <a:gd name="T30" fmla="*/ 169 w 367"/>
                    <a:gd name="T31" fmla="*/ 87 h 88"/>
                    <a:gd name="T32" fmla="*/ 182 w 367"/>
                    <a:gd name="T33" fmla="*/ 86 h 88"/>
                    <a:gd name="T34" fmla="*/ 196 w 367"/>
                    <a:gd name="T35" fmla="*/ 86 h 88"/>
                    <a:gd name="T36" fmla="*/ 209 w 367"/>
                    <a:gd name="T37" fmla="*/ 86 h 88"/>
                    <a:gd name="T38" fmla="*/ 222 w 367"/>
                    <a:gd name="T39" fmla="*/ 82 h 88"/>
                    <a:gd name="T40" fmla="*/ 237 w 367"/>
                    <a:gd name="T41" fmla="*/ 81 h 88"/>
                    <a:gd name="T42" fmla="*/ 250 w 367"/>
                    <a:gd name="T43" fmla="*/ 77 h 88"/>
                    <a:gd name="T44" fmla="*/ 263 w 367"/>
                    <a:gd name="T45" fmla="*/ 74 h 88"/>
                    <a:gd name="T46" fmla="*/ 274 w 367"/>
                    <a:gd name="T47" fmla="*/ 69 h 88"/>
                    <a:gd name="T48" fmla="*/ 287 w 367"/>
                    <a:gd name="T49" fmla="*/ 63 h 88"/>
                    <a:gd name="T50" fmla="*/ 299 w 367"/>
                    <a:gd name="T51" fmla="*/ 58 h 88"/>
                    <a:gd name="T52" fmla="*/ 309 w 367"/>
                    <a:gd name="T53" fmla="*/ 53 h 88"/>
                    <a:gd name="T54" fmla="*/ 320 w 367"/>
                    <a:gd name="T55" fmla="*/ 45 h 88"/>
                    <a:gd name="T56" fmla="*/ 331 w 367"/>
                    <a:gd name="T57" fmla="*/ 38 h 88"/>
                    <a:gd name="T58" fmla="*/ 339 w 367"/>
                    <a:gd name="T59" fmla="*/ 29 h 88"/>
                    <a:gd name="T60" fmla="*/ 350 w 367"/>
                    <a:gd name="T61" fmla="*/ 21 h 88"/>
                    <a:gd name="T62" fmla="*/ 358 w 367"/>
                    <a:gd name="T63" fmla="*/ 11 h 88"/>
                    <a:gd name="T64" fmla="*/ 366 w 367"/>
                    <a:gd name="T65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67" h="88">
                      <a:moveTo>
                        <a:pt x="366" y="0"/>
                      </a:moveTo>
                      <a:lnTo>
                        <a:pt x="0" y="40"/>
                      </a:lnTo>
                      <a:lnTo>
                        <a:pt x="4" y="45"/>
                      </a:lnTo>
                      <a:lnTo>
                        <a:pt x="8" y="50"/>
                      </a:lnTo>
                      <a:lnTo>
                        <a:pt x="13" y="53"/>
                      </a:lnTo>
                      <a:lnTo>
                        <a:pt x="19" y="58"/>
                      </a:lnTo>
                      <a:lnTo>
                        <a:pt x="22" y="62"/>
                      </a:lnTo>
                      <a:lnTo>
                        <a:pt x="29" y="65"/>
                      </a:lnTo>
                      <a:lnTo>
                        <a:pt x="33" y="69"/>
                      </a:lnTo>
                      <a:lnTo>
                        <a:pt x="38" y="72"/>
                      </a:lnTo>
                      <a:lnTo>
                        <a:pt x="45" y="74"/>
                      </a:lnTo>
                      <a:lnTo>
                        <a:pt x="49" y="75"/>
                      </a:lnTo>
                      <a:lnTo>
                        <a:pt x="54" y="77"/>
                      </a:lnTo>
                      <a:lnTo>
                        <a:pt x="61" y="81"/>
                      </a:lnTo>
                      <a:lnTo>
                        <a:pt x="64" y="82"/>
                      </a:lnTo>
                      <a:lnTo>
                        <a:pt x="72" y="82"/>
                      </a:lnTo>
                      <a:lnTo>
                        <a:pt x="76" y="84"/>
                      </a:lnTo>
                      <a:lnTo>
                        <a:pt x="83" y="86"/>
                      </a:lnTo>
                      <a:lnTo>
                        <a:pt x="87" y="86"/>
                      </a:lnTo>
                      <a:lnTo>
                        <a:pt x="95" y="87"/>
                      </a:lnTo>
                      <a:lnTo>
                        <a:pt x="101" y="87"/>
                      </a:lnTo>
                      <a:lnTo>
                        <a:pt x="106" y="87"/>
                      </a:lnTo>
                      <a:lnTo>
                        <a:pt x="113" y="87"/>
                      </a:lnTo>
                      <a:lnTo>
                        <a:pt x="118" y="87"/>
                      </a:lnTo>
                      <a:lnTo>
                        <a:pt x="125" y="87"/>
                      </a:lnTo>
                      <a:lnTo>
                        <a:pt x="131" y="87"/>
                      </a:lnTo>
                      <a:lnTo>
                        <a:pt x="137" y="87"/>
                      </a:lnTo>
                      <a:lnTo>
                        <a:pt x="143" y="87"/>
                      </a:lnTo>
                      <a:lnTo>
                        <a:pt x="150" y="87"/>
                      </a:lnTo>
                      <a:lnTo>
                        <a:pt x="156" y="87"/>
                      </a:lnTo>
                      <a:lnTo>
                        <a:pt x="163" y="87"/>
                      </a:lnTo>
                      <a:lnTo>
                        <a:pt x="169" y="87"/>
                      </a:lnTo>
                      <a:lnTo>
                        <a:pt x="176" y="86"/>
                      </a:lnTo>
                      <a:lnTo>
                        <a:pt x="182" y="86"/>
                      </a:lnTo>
                      <a:lnTo>
                        <a:pt x="189" y="86"/>
                      </a:lnTo>
                      <a:lnTo>
                        <a:pt x="196" y="86"/>
                      </a:lnTo>
                      <a:lnTo>
                        <a:pt x="202" y="86"/>
                      </a:lnTo>
                      <a:lnTo>
                        <a:pt x="209" y="86"/>
                      </a:lnTo>
                      <a:lnTo>
                        <a:pt x="217" y="84"/>
                      </a:lnTo>
                      <a:lnTo>
                        <a:pt x="222" y="82"/>
                      </a:lnTo>
                      <a:lnTo>
                        <a:pt x="229" y="82"/>
                      </a:lnTo>
                      <a:lnTo>
                        <a:pt x="237" y="81"/>
                      </a:lnTo>
                      <a:lnTo>
                        <a:pt x="243" y="79"/>
                      </a:lnTo>
                      <a:lnTo>
                        <a:pt x="250" y="77"/>
                      </a:lnTo>
                      <a:lnTo>
                        <a:pt x="255" y="75"/>
                      </a:lnTo>
                      <a:lnTo>
                        <a:pt x="263" y="74"/>
                      </a:lnTo>
                      <a:lnTo>
                        <a:pt x="269" y="72"/>
                      </a:lnTo>
                      <a:lnTo>
                        <a:pt x="274" y="69"/>
                      </a:lnTo>
                      <a:lnTo>
                        <a:pt x="280" y="67"/>
                      </a:lnTo>
                      <a:lnTo>
                        <a:pt x="287" y="63"/>
                      </a:lnTo>
                      <a:lnTo>
                        <a:pt x="293" y="62"/>
                      </a:lnTo>
                      <a:lnTo>
                        <a:pt x="299" y="58"/>
                      </a:lnTo>
                      <a:lnTo>
                        <a:pt x="304" y="55"/>
                      </a:lnTo>
                      <a:lnTo>
                        <a:pt x="309" y="53"/>
                      </a:lnTo>
                      <a:lnTo>
                        <a:pt x="315" y="50"/>
                      </a:lnTo>
                      <a:lnTo>
                        <a:pt x="320" y="45"/>
                      </a:lnTo>
                      <a:lnTo>
                        <a:pt x="325" y="41"/>
                      </a:lnTo>
                      <a:lnTo>
                        <a:pt x="331" y="38"/>
                      </a:lnTo>
                      <a:lnTo>
                        <a:pt x="335" y="34"/>
                      </a:lnTo>
                      <a:lnTo>
                        <a:pt x="339" y="29"/>
                      </a:lnTo>
                      <a:lnTo>
                        <a:pt x="346" y="26"/>
                      </a:lnTo>
                      <a:lnTo>
                        <a:pt x="350" y="21"/>
                      </a:lnTo>
                      <a:lnTo>
                        <a:pt x="354" y="16"/>
                      </a:lnTo>
                      <a:lnTo>
                        <a:pt x="358" y="11"/>
                      </a:lnTo>
                      <a:lnTo>
                        <a:pt x="362" y="5"/>
                      </a:lnTo>
                      <a:lnTo>
                        <a:pt x="366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69" name="Freeform 601">
                  <a:extLst>
                    <a:ext uri="{FF2B5EF4-FFF2-40B4-BE49-F238E27FC236}">
                      <a16:creationId xmlns:a16="http://schemas.microsoft.com/office/drawing/2014/main" id="{EB156C00-4EF2-4B11-F2A1-5D25E06436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0" y="2373"/>
                  <a:ext cx="370" cy="42"/>
                </a:xfrm>
                <a:custGeom>
                  <a:avLst/>
                  <a:gdLst>
                    <a:gd name="T0" fmla="*/ 0 w 370"/>
                    <a:gd name="T1" fmla="*/ 41 h 42"/>
                    <a:gd name="T2" fmla="*/ 1 w 370"/>
                    <a:gd name="T3" fmla="*/ 37 h 42"/>
                    <a:gd name="T4" fmla="*/ 367 w 370"/>
                    <a:gd name="T5" fmla="*/ 0 h 42"/>
                    <a:gd name="T6" fmla="*/ 369 w 370"/>
                    <a:gd name="T7" fmla="*/ 3 h 42"/>
                    <a:gd name="T8" fmla="*/ 1 w 370"/>
                    <a:gd name="T9" fmla="*/ 41 h 42"/>
                    <a:gd name="T10" fmla="*/ 3 w 370"/>
                    <a:gd name="T11" fmla="*/ 37 h 42"/>
                    <a:gd name="T12" fmla="*/ 1 w 370"/>
                    <a:gd name="T13" fmla="*/ 41 h 42"/>
                    <a:gd name="T14" fmla="*/ 0 w 370"/>
                    <a:gd name="T15" fmla="*/ 41 h 42"/>
                    <a:gd name="T16" fmla="*/ 0 w 370"/>
                    <a:gd name="T17" fmla="*/ 39 h 42"/>
                    <a:gd name="T18" fmla="*/ 0 w 370"/>
                    <a:gd name="T19" fmla="*/ 37 h 42"/>
                    <a:gd name="T20" fmla="*/ 1 w 370"/>
                    <a:gd name="T21" fmla="*/ 37 h 42"/>
                    <a:gd name="T22" fmla="*/ 0 w 370"/>
                    <a:gd name="T23" fmla="*/ 41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70" h="42">
                      <a:moveTo>
                        <a:pt x="0" y="41"/>
                      </a:moveTo>
                      <a:lnTo>
                        <a:pt x="1" y="37"/>
                      </a:lnTo>
                      <a:lnTo>
                        <a:pt x="367" y="0"/>
                      </a:lnTo>
                      <a:lnTo>
                        <a:pt x="369" y="3"/>
                      </a:lnTo>
                      <a:lnTo>
                        <a:pt x="1" y="41"/>
                      </a:lnTo>
                      <a:lnTo>
                        <a:pt x="3" y="37"/>
                      </a:lnTo>
                      <a:lnTo>
                        <a:pt x="1" y="41"/>
                      </a:lnTo>
                      <a:lnTo>
                        <a:pt x="0" y="41"/>
                      </a:lnTo>
                      <a:lnTo>
                        <a:pt x="0" y="39"/>
                      </a:lnTo>
                      <a:lnTo>
                        <a:pt x="0" y="37"/>
                      </a:lnTo>
                      <a:lnTo>
                        <a:pt x="1" y="37"/>
                      </a:lnTo>
                      <a:lnTo>
                        <a:pt x="0" y="4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70" name="Freeform 602">
                  <a:extLst>
                    <a:ext uri="{FF2B5EF4-FFF2-40B4-BE49-F238E27FC236}">
                      <a16:creationId xmlns:a16="http://schemas.microsoft.com/office/drawing/2014/main" id="{F785CD18-F181-463E-EE95-7D9432D632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9" y="2412"/>
                  <a:ext cx="184" cy="53"/>
                </a:xfrm>
                <a:custGeom>
                  <a:avLst/>
                  <a:gdLst>
                    <a:gd name="T0" fmla="*/ 183 w 184"/>
                    <a:gd name="T1" fmla="*/ 48 h 53"/>
                    <a:gd name="T2" fmla="*/ 168 w 184"/>
                    <a:gd name="T3" fmla="*/ 50 h 53"/>
                    <a:gd name="T4" fmla="*/ 156 w 184"/>
                    <a:gd name="T5" fmla="*/ 50 h 53"/>
                    <a:gd name="T6" fmla="*/ 144 w 184"/>
                    <a:gd name="T7" fmla="*/ 50 h 53"/>
                    <a:gd name="T8" fmla="*/ 132 w 184"/>
                    <a:gd name="T9" fmla="*/ 52 h 53"/>
                    <a:gd name="T10" fmla="*/ 119 w 184"/>
                    <a:gd name="T11" fmla="*/ 50 h 53"/>
                    <a:gd name="T12" fmla="*/ 108 w 184"/>
                    <a:gd name="T13" fmla="*/ 50 h 53"/>
                    <a:gd name="T14" fmla="*/ 96 w 184"/>
                    <a:gd name="T15" fmla="*/ 48 h 53"/>
                    <a:gd name="T16" fmla="*/ 83 w 184"/>
                    <a:gd name="T17" fmla="*/ 48 h 53"/>
                    <a:gd name="T18" fmla="*/ 71 w 184"/>
                    <a:gd name="T19" fmla="*/ 45 h 53"/>
                    <a:gd name="T20" fmla="*/ 62 w 184"/>
                    <a:gd name="T21" fmla="*/ 42 h 53"/>
                    <a:gd name="T22" fmla="*/ 50 w 184"/>
                    <a:gd name="T23" fmla="*/ 38 h 53"/>
                    <a:gd name="T24" fmla="*/ 40 w 184"/>
                    <a:gd name="T25" fmla="*/ 33 h 53"/>
                    <a:gd name="T26" fmla="*/ 29 w 184"/>
                    <a:gd name="T27" fmla="*/ 28 h 53"/>
                    <a:gd name="T28" fmla="*/ 18 w 184"/>
                    <a:gd name="T29" fmla="*/ 20 h 53"/>
                    <a:gd name="T30" fmla="*/ 10 w 184"/>
                    <a:gd name="T31" fmla="*/ 12 h 53"/>
                    <a:gd name="T32" fmla="*/ 0 w 184"/>
                    <a:gd name="T33" fmla="*/ 2 h 53"/>
                    <a:gd name="T34" fmla="*/ 7 w 184"/>
                    <a:gd name="T35" fmla="*/ 5 h 53"/>
                    <a:gd name="T36" fmla="*/ 15 w 184"/>
                    <a:gd name="T37" fmla="*/ 13 h 53"/>
                    <a:gd name="T38" fmla="*/ 26 w 184"/>
                    <a:gd name="T39" fmla="*/ 22 h 53"/>
                    <a:gd name="T40" fmla="*/ 36 w 184"/>
                    <a:gd name="T41" fmla="*/ 28 h 53"/>
                    <a:gd name="T42" fmla="*/ 46 w 184"/>
                    <a:gd name="T43" fmla="*/ 33 h 53"/>
                    <a:gd name="T44" fmla="*/ 56 w 184"/>
                    <a:gd name="T45" fmla="*/ 37 h 53"/>
                    <a:gd name="T46" fmla="*/ 67 w 184"/>
                    <a:gd name="T47" fmla="*/ 40 h 53"/>
                    <a:gd name="T48" fmla="*/ 79 w 184"/>
                    <a:gd name="T49" fmla="*/ 43 h 53"/>
                    <a:gd name="T50" fmla="*/ 89 w 184"/>
                    <a:gd name="T51" fmla="*/ 45 h 53"/>
                    <a:gd name="T52" fmla="*/ 102 w 184"/>
                    <a:gd name="T53" fmla="*/ 47 h 53"/>
                    <a:gd name="T54" fmla="*/ 113 w 184"/>
                    <a:gd name="T55" fmla="*/ 47 h 53"/>
                    <a:gd name="T56" fmla="*/ 125 w 184"/>
                    <a:gd name="T57" fmla="*/ 47 h 53"/>
                    <a:gd name="T58" fmla="*/ 138 w 184"/>
                    <a:gd name="T59" fmla="*/ 47 h 53"/>
                    <a:gd name="T60" fmla="*/ 151 w 184"/>
                    <a:gd name="T61" fmla="*/ 47 h 53"/>
                    <a:gd name="T62" fmla="*/ 163 w 184"/>
                    <a:gd name="T63" fmla="*/ 47 h 53"/>
                    <a:gd name="T64" fmla="*/ 175 w 184"/>
                    <a:gd name="T65" fmla="*/ 45 h 53"/>
                    <a:gd name="T66" fmla="*/ 183 w 184"/>
                    <a:gd name="T67" fmla="*/ 45 h 53"/>
                    <a:gd name="T68" fmla="*/ 183 w 184"/>
                    <a:gd name="T69" fmla="*/ 45 h 53"/>
                    <a:gd name="T70" fmla="*/ 183 w 184"/>
                    <a:gd name="T71" fmla="*/ 48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84" h="53">
                      <a:moveTo>
                        <a:pt x="183" y="48"/>
                      </a:moveTo>
                      <a:lnTo>
                        <a:pt x="183" y="48"/>
                      </a:lnTo>
                      <a:lnTo>
                        <a:pt x="175" y="48"/>
                      </a:lnTo>
                      <a:lnTo>
                        <a:pt x="168" y="50"/>
                      </a:lnTo>
                      <a:lnTo>
                        <a:pt x="163" y="50"/>
                      </a:lnTo>
                      <a:lnTo>
                        <a:pt x="156" y="50"/>
                      </a:lnTo>
                      <a:lnTo>
                        <a:pt x="151" y="50"/>
                      </a:lnTo>
                      <a:lnTo>
                        <a:pt x="144" y="50"/>
                      </a:lnTo>
                      <a:lnTo>
                        <a:pt x="138" y="50"/>
                      </a:lnTo>
                      <a:lnTo>
                        <a:pt x="132" y="52"/>
                      </a:lnTo>
                      <a:lnTo>
                        <a:pt x="125" y="52"/>
                      </a:lnTo>
                      <a:lnTo>
                        <a:pt x="119" y="50"/>
                      </a:lnTo>
                      <a:lnTo>
                        <a:pt x="113" y="50"/>
                      </a:lnTo>
                      <a:lnTo>
                        <a:pt x="108" y="50"/>
                      </a:lnTo>
                      <a:lnTo>
                        <a:pt x="100" y="50"/>
                      </a:lnTo>
                      <a:lnTo>
                        <a:pt x="96" y="48"/>
                      </a:lnTo>
                      <a:lnTo>
                        <a:pt x="89" y="48"/>
                      </a:lnTo>
                      <a:lnTo>
                        <a:pt x="83" y="48"/>
                      </a:lnTo>
                      <a:lnTo>
                        <a:pt x="78" y="47"/>
                      </a:lnTo>
                      <a:lnTo>
                        <a:pt x="71" y="45"/>
                      </a:lnTo>
                      <a:lnTo>
                        <a:pt x="66" y="43"/>
                      </a:lnTo>
                      <a:lnTo>
                        <a:pt x="62" y="42"/>
                      </a:lnTo>
                      <a:lnTo>
                        <a:pt x="56" y="40"/>
                      </a:lnTo>
                      <a:lnTo>
                        <a:pt x="50" y="38"/>
                      </a:lnTo>
                      <a:lnTo>
                        <a:pt x="44" y="37"/>
                      </a:lnTo>
                      <a:lnTo>
                        <a:pt x="40" y="33"/>
                      </a:lnTo>
                      <a:lnTo>
                        <a:pt x="34" y="30"/>
                      </a:lnTo>
                      <a:lnTo>
                        <a:pt x="29" y="28"/>
                      </a:lnTo>
                      <a:lnTo>
                        <a:pt x="24" y="23"/>
                      </a:lnTo>
                      <a:lnTo>
                        <a:pt x="18" y="20"/>
                      </a:lnTo>
                      <a:lnTo>
                        <a:pt x="14" y="17"/>
                      </a:lnTo>
                      <a:lnTo>
                        <a:pt x="10" y="12"/>
                      </a:lnTo>
                      <a:lnTo>
                        <a:pt x="5" y="7"/>
                      </a:lnTo>
                      <a:lnTo>
                        <a:pt x="0" y="2"/>
                      </a:lnTo>
                      <a:lnTo>
                        <a:pt x="3" y="0"/>
                      </a:lnTo>
                      <a:lnTo>
                        <a:pt x="7" y="5"/>
                      </a:lnTo>
                      <a:lnTo>
                        <a:pt x="11" y="8"/>
                      </a:lnTo>
                      <a:lnTo>
                        <a:pt x="15" y="13"/>
                      </a:lnTo>
                      <a:lnTo>
                        <a:pt x="21" y="17"/>
                      </a:lnTo>
                      <a:lnTo>
                        <a:pt x="26" y="22"/>
                      </a:lnTo>
                      <a:lnTo>
                        <a:pt x="31" y="25"/>
                      </a:lnTo>
                      <a:lnTo>
                        <a:pt x="36" y="28"/>
                      </a:lnTo>
                      <a:lnTo>
                        <a:pt x="40" y="30"/>
                      </a:lnTo>
                      <a:lnTo>
                        <a:pt x="46" y="33"/>
                      </a:lnTo>
                      <a:lnTo>
                        <a:pt x="52" y="35"/>
                      </a:lnTo>
                      <a:lnTo>
                        <a:pt x="56" y="37"/>
                      </a:lnTo>
                      <a:lnTo>
                        <a:pt x="62" y="40"/>
                      </a:lnTo>
                      <a:lnTo>
                        <a:pt x="67" y="40"/>
                      </a:lnTo>
                      <a:lnTo>
                        <a:pt x="73" y="42"/>
                      </a:lnTo>
                      <a:lnTo>
                        <a:pt x="79" y="43"/>
                      </a:lnTo>
                      <a:lnTo>
                        <a:pt x="85" y="45"/>
                      </a:lnTo>
                      <a:lnTo>
                        <a:pt x="89" y="45"/>
                      </a:lnTo>
                      <a:lnTo>
                        <a:pt x="96" y="45"/>
                      </a:lnTo>
                      <a:lnTo>
                        <a:pt x="102" y="47"/>
                      </a:lnTo>
                      <a:lnTo>
                        <a:pt x="108" y="47"/>
                      </a:lnTo>
                      <a:lnTo>
                        <a:pt x="113" y="47"/>
                      </a:lnTo>
                      <a:lnTo>
                        <a:pt x="119" y="47"/>
                      </a:lnTo>
                      <a:lnTo>
                        <a:pt x="125" y="47"/>
                      </a:lnTo>
                      <a:lnTo>
                        <a:pt x="132" y="47"/>
                      </a:lnTo>
                      <a:lnTo>
                        <a:pt x="138" y="47"/>
                      </a:lnTo>
                      <a:lnTo>
                        <a:pt x="144" y="47"/>
                      </a:lnTo>
                      <a:lnTo>
                        <a:pt x="151" y="47"/>
                      </a:lnTo>
                      <a:lnTo>
                        <a:pt x="156" y="47"/>
                      </a:lnTo>
                      <a:lnTo>
                        <a:pt x="163" y="47"/>
                      </a:lnTo>
                      <a:lnTo>
                        <a:pt x="168" y="45"/>
                      </a:lnTo>
                      <a:lnTo>
                        <a:pt x="175" y="45"/>
                      </a:lnTo>
                      <a:lnTo>
                        <a:pt x="183" y="45"/>
                      </a:lnTo>
                      <a:lnTo>
                        <a:pt x="183" y="45"/>
                      </a:lnTo>
                      <a:lnTo>
                        <a:pt x="183" y="45"/>
                      </a:lnTo>
                      <a:lnTo>
                        <a:pt x="183" y="45"/>
                      </a:lnTo>
                      <a:lnTo>
                        <a:pt x="183" y="47"/>
                      </a:lnTo>
                      <a:lnTo>
                        <a:pt x="183" y="48"/>
                      </a:lnTo>
                      <a:lnTo>
                        <a:pt x="183" y="4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71" name="Freeform 603">
                  <a:extLst>
                    <a:ext uri="{FF2B5EF4-FFF2-40B4-BE49-F238E27FC236}">
                      <a16:creationId xmlns:a16="http://schemas.microsoft.com/office/drawing/2014/main" id="{1CFFA6CD-F7BE-28B4-1A6B-A4FE81CB8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35" y="2373"/>
                  <a:ext cx="186" cy="89"/>
                </a:xfrm>
                <a:custGeom>
                  <a:avLst/>
                  <a:gdLst>
                    <a:gd name="T0" fmla="*/ 185 w 186"/>
                    <a:gd name="T1" fmla="*/ 3 h 89"/>
                    <a:gd name="T2" fmla="*/ 176 w 186"/>
                    <a:gd name="T3" fmla="*/ 14 h 89"/>
                    <a:gd name="T4" fmla="*/ 169 w 186"/>
                    <a:gd name="T5" fmla="*/ 22 h 89"/>
                    <a:gd name="T6" fmla="*/ 158 w 186"/>
                    <a:gd name="T7" fmla="*/ 32 h 89"/>
                    <a:gd name="T8" fmla="*/ 148 w 186"/>
                    <a:gd name="T9" fmla="*/ 39 h 89"/>
                    <a:gd name="T10" fmla="*/ 139 w 186"/>
                    <a:gd name="T11" fmla="*/ 47 h 89"/>
                    <a:gd name="T12" fmla="*/ 128 w 186"/>
                    <a:gd name="T13" fmla="*/ 54 h 89"/>
                    <a:gd name="T14" fmla="*/ 117 w 186"/>
                    <a:gd name="T15" fmla="*/ 61 h 89"/>
                    <a:gd name="T16" fmla="*/ 105 w 186"/>
                    <a:gd name="T17" fmla="*/ 66 h 89"/>
                    <a:gd name="T18" fmla="*/ 92 w 186"/>
                    <a:gd name="T19" fmla="*/ 71 h 89"/>
                    <a:gd name="T20" fmla="*/ 80 w 186"/>
                    <a:gd name="T21" fmla="*/ 76 h 89"/>
                    <a:gd name="T22" fmla="*/ 67 w 186"/>
                    <a:gd name="T23" fmla="*/ 80 h 89"/>
                    <a:gd name="T24" fmla="*/ 54 w 186"/>
                    <a:gd name="T25" fmla="*/ 83 h 89"/>
                    <a:gd name="T26" fmla="*/ 40 w 186"/>
                    <a:gd name="T27" fmla="*/ 85 h 89"/>
                    <a:gd name="T28" fmla="*/ 27 w 186"/>
                    <a:gd name="T29" fmla="*/ 86 h 89"/>
                    <a:gd name="T30" fmla="*/ 12 w 186"/>
                    <a:gd name="T31" fmla="*/ 88 h 89"/>
                    <a:gd name="T32" fmla="*/ 0 w 186"/>
                    <a:gd name="T33" fmla="*/ 88 h 89"/>
                    <a:gd name="T34" fmla="*/ 7 w 186"/>
                    <a:gd name="T35" fmla="*/ 85 h 89"/>
                    <a:gd name="T36" fmla="*/ 20 w 186"/>
                    <a:gd name="T37" fmla="*/ 85 h 89"/>
                    <a:gd name="T38" fmla="*/ 33 w 186"/>
                    <a:gd name="T39" fmla="*/ 83 h 89"/>
                    <a:gd name="T40" fmla="*/ 47 w 186"/>
                    <a:gd name="T41" fmla="*/ 81 h 89"/>
                    <a:gd name="T42" fmla="*/ 60 w 186"/>
                    <a:gd name="T43" fmla="*/ 78 h 89"/>
                    <a:gd name="T44" fmla="*/ 71 w 186"/>
                    <a:gd name="T45" fmla="*/ 74 h 89"/>
                    <a:gd name="T46" fmla="*/ 85 w 186"/>
                    <a:gd name="T47" fmla="*/ 71 h 89"/>
                    <a:gd name="T48" fmla="*/ 98 w 186"/>
                    <a:gd name="T49" fmla="*/ 66 h 89"/>
                    <a:gd name="T50" fmla="*/ 109 w 186"/>
                    <a:gd name="T51" fmla="*/ 61 h 89"/>
                    <a:gd name="T52" fmla="*/ 121 w 186"/>
                    <a:gd name="T53" fmla="*/ 54 h 89"/>
                    <a:gd name="T54" fmla="*/ 132 w 186"/>
                    <a:gd name="T55" fmla="*/ 47 h 89"/>
                    <a:gd name="T56" fmla="*/ 143 w 186"/>
                    <a:gd name="T57" fmla="*/ 41 h 89"/>
                    <a:gd name="T58" fmla="*/ 153 w 186"/>
                    <a:gd name="T59" fmla="*/ 34 h 89"/>
                    <a:gd name="T60" fmla="*/ 162 w 186"/>
                    <a:gd name="T61" fmla="*/ 25 h 89"/>
                    <a:gd name="T62" fmla="*/ 170 w 186"/>
                    <a:gd name="T63" fmla="*/ 15 h 89"/>
                    <a:gd name="T64" fmla="*/ 177 w 186"/>
                    <a:gd name="T65" fmla="*/ 7 h 89"/>
                    <a:gd name="T66" fmla="*/ 183 w 186"/>
                    <a:gd name="T67" fmla="*/ 3 h 89"/>
                    <a:gd name="T68" fmla="*/ 183 w 186"/>
                    <a:gd name="T69" fmla="*/ 0 h 89"/>
                    <a:gd name="T70" fmla="*/ 185 w 186"/>
                    <a:gd name="T71" fmla="*/ 2 h 89"/>
                    <a:gd name="T72" fmla="*/ 183 w 186"/>
                    <a:gd name="T73" fmla="*/ 0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86" h="89">
                      <a:moveTo>
                        <a:pt x="183" y="0"/>
                      </a:moveTo>
                      <a:lnTo>
                        <a:pt x="185" y="3"/>
                      </a:lnTo>
                      <a:lnTo>
                        <a:pt x="181" y="8"/>
                      </a:lnTo>
                      <a:lnTo>
                        <a:pt x="176" y="14"/>
                      </a:lnTo>
                      <a:lnTo>
                        <a:pt x="173" y="17"/>
                      </a:lnTo>
                      <a:lnTo>
                        <a:pt x="169" y="22"/>
                      </a:lnTo>
                      <a:lnTo>
                        <a:pt x="164" y="27"/>
                      </a:lnTo>
                      <a:lnTo>
                        <a:pt x="158" y="32"/>
                      </a:lnTo>
                      <a:lnTo>
                        <a:pt x="154" y="36"/>
                      </a:lnTo>
                      <a:lnTo>
                        <a:pt x="148" y="39"/>
                      </a:lnTo>
                      <a:lnTo>
                        <a:pt x="144" y="44"/>
                      </a:lnTo>
                      <a:lnTo>
                        <a:pt x="139" y="47"/>
                      </a:lnTo>
                      <a:lnTo>
                        <a:pt x="134" y="51"/>
                      </a:lnTo>
                      <a:lnTo>
                        <a:pt x="128" y="54"/>
                      </a:lnTo>
                      <a:lnTo>
                        <a:pt x="122" y="58"/>
                      </a:lnTo>
                      <a:lnTo>
                        <a:pt x="117" y="61"/>
                      </a:lnTo>
                      <a:lnTo>
                        <a:pt x="111" y="64"/>
                      </a:lnTo>
                      <a:lnTo>
                        <a:pt x="105" y="66"/>
                      </a:lnTo>
                      <a:lnTo>
                        <a:pt x="99" y="69"/>
                      </a:lnTo>
                      <a:lnTo>
                        <a:pt x="92" y="71"/>
                      </a:lnTo>
                      <a:lnTo>
                        <a:pt x="86" y="73"/>
                      </a:lnTo>
                      <a:lnTo>
                        <a:pt x="80" y="76"/>
                      </a:lnTo>
                      <a:lnTo>
                        <a:pt x="73" y="78"/>
                      </a:lnTo>
                      <a:lnTo>
                        <a:pt x="67" y="80"/>
                      </a:lnTo>
                      <a:lnTo>
                        <a:pt x="60" y="81"/>
                      </a:lnTo>
                      <a:lnTo>
                        <a:pt x="54" y="83"/>
                      </a:lnTo>
                      <a:lnTo>
                        <a:pt x="47" y="85"/>
                      </a:lnTo>
                      <a:lnTo>
                        <a:pt x="40" y="85"/>
                      </a:lnTo>
                      <a:lnTo>
                        <a:pt x="34" y="86"/>
                      </a:lnTo>
                      <a:lnTo>
                        <a:pt x="27" y="86"/>
                      </a:lnTo>
                      <a:lnTo>
                        <a:pt x="20" y="88"/>
                      </a:lnTo>
                      <a:lnTo>
                        <a:pt x="12" y="88"/>
                      </a:lnTo>
                      <a:lnTo>
                        <a:pt x="7" y="88"/>
                      </a:lnTo>
                      <a:lnTo>
                        <a:pt x="0" y="88"/>
                      </a:lnTo>
                      <a:lnTo>
                        <a:pt x="0" y="85"/>
                      </a:lnTo>
                      <a:lnTo>
                        <a:pt x="7" y="85"/>
                      </a:lnTo>
                      <a:lnTo>
                        <a:pt x="12" y="85"/>
                      </a:lnTo>
                      <a:lnTo>
                        <a:pt x="20" y="85"/>
                      </a:lnTo>
                      <a:lnTo>
                        <a:pt x="27" y="83"/>
                      </a:lnTo>
                      <a:lnTo>
                        <a:pt x="33" y="83"/>
                      </a:lnTo>
                      <a:lnTo>
                        <a:pt x="40" y="81"/>
                      </a:lnTo>
                      <a:lnTo>
                        <a:pt x="47" y="81"/>
                      </a:lnTo>
                      <a:lnTo>
                        <a:pt x="53" y="80"/>
                      </a:lnTo>
                      <a:lnTo>
                        <a:pt x="60" y="78"/>
                      </a:lnTo>
                      <a:lnTo>
                        <a:pt x="66" y="76"/>
                      </a:lnTo>
                      <a:lnTo>
                        <a:pt x="71" y="74"/>
                      </a:lnTo>
                      <a:lnTo>
                        <a:pt x="79" y="73"/>
                      </a:lnTo>
                      <a:lnTo>
                        <a:pt x="85" y="71"/>
                      </a:lnTo>
                      <a:lnTo>
                        <a:pt x="92" y="68"/>
                      </a:lnTo>
                      <a:lnTo>
                        <a:pt x="98" y="66"/>
                      </a:lnTo>
                      <a:lnTo>
                        <a:pt x="104" y="63"/>
                      </a:lnTo>
                      <a:lnTo>
                        <a:pt x="109" y="61"/>
                      </a:lnTo>
                      <a:lnTo>
                        <a:pt x="115" y="58"/>
                      </a:lnTo>
                      <a:lnTo>
                        <a:pt x="121" y="54"/>
                      </a:lnTo>
                      <a:lnTo>
                        <a:pt x="127" y="51"/>
                      </a:lnTo>
                      <a:lnTo>
                        <a:pt x="132" y="47"/>
                      </a:lnTo>
                      <a:lnTo>
                        <a:pt x="137" y="44"/>
                      </a:lnTo>
                      <a:lnTo>
                        <a:pt x="143" y="41"/>
                      </a:lnTo>
                      <a:lnTo>
                        <a:pt x="147" y="37"/>
                      </a:lnTo>
                      <a:lnTo>
                        <a:pt x="153" y="34"/>
                      </a:lnTo>
                      <a:lnTo>
                        <a:pt x="157" y="29"/>
                      </a:lnTo>
                      <a:lnTo>
                        <a:pt x="162" y="25"/>
                      </a:lnTo>
                      <a:lnTo>
                        <a:pt x="166" y="20"/>
                      </a:lnTo>
                      <a:lnTo>
                        <a:pt x="170" y="15"/>
                      </a:lnTo>
                      <a:lnTo>
                        <a:pt x="174" y="12"/>
                      </a:lnTo>
                      <a:lnTo>
                        <a:pt x="177" y="7"/>
                      </a:lnTo>
                      <a:lnTo>
                        <a:pt x="181" y="2"/>
                      </a:lnTo>
                      <a:lnTo>
                        <a:pt x="183" y="3"/>
                      </a:lnTo>
                      <a:lnTo>
                        <a:pt x="181" y="2"/>
                      </a:lnTo>
                      <a:lnTo>
                        <a:pt x="183" y="0"/>
                      </a:lnTo>
                      <a:lnTo>
                        <a:pt x="185" y="2"/>
                      </a:lnTo>
                      <a:lnTo>
                        <a:pt x="185" y="2"/>
                      </a:lnTo>
                      <a:lnTo>
                        <a:pt x="185" y="3"/>
                      </a:lnTo>
                      <a:lnTo>
                        <a:pt x="183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72" name="Freeform 604">
                  <a:extLst>
                    <a:ext uri="{FF2B5EF4-FFF2-40B4-BE49-F238E27FC236}">
                      <a16:creationId xmlns:a16="http://schemas.microsoft.com/office/drawing/2014/main" id="{57032580-316C-5EDC-047A-8D55CEE308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3" y="2317"/>
                  <a:ext cx="618" cy="264"/>
                </a:xfrm>
                <a:custGeom>
                  <a:avLst/>
                  <a:gdLst>
                    <a:gd name="T0" fmla="*/ 577 w 618"/>
                    <a:gd name="T1" fmla="*/ 179 h 264"/>
                    <a:gd name="T2" fmla="*/ 0 w 618"/>
                    <a:gd name="T3" fmla="*/ 233 h 264"/>
                    <a:gd name="T4" fmla="*/ 0 w 618"/>
                    <a:gd name="T5" fmla="*/ 263 h 264"/>
                    <a:gd name="T6" fmla="*/ 577 w 618"/>
                    <a:gd name="T7" fmla="*/ 206 h 264"/>
                    <a:gd name="T8" fmla="*/ 577 w 618"/>
                    <a:gd name="T9" fmla="*/ 179 h 264"/>
                    <a:gd name="T10" fmla="*/ 613 w 618"/>
                    <a:gd name="T11" fmla="*/ 0 h 264"/>
                    <a:gd name="T12" fmla="*/ 9 w 618"/>
                    <a:gd name="T13" fmla="*/ 58 h 264"/>
                    <a:gd name="T14" fmla="*/ 14 w 618"/>
                    <a:gd name="T15" fmla="*/ 89 h 264"/>
                    <a:gd name="T16" fmla="*/ 617 w 618"/>
                    <a:gd name="T17" fmla="*/ 27 h 264"/>
                    <a:gd name="T18" fmla="*/ 613 w 618"/>
                    <a:gd name="T19" fmla="*/ 0 h 264"/>
                    <a:gd name="T20" fmla="*/ 577 w 618"/>
                    <a:gd name="T21" fmla="*/ 179 h 2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18" h="264">
                      <a:moveTo>
                        <a:pt x="577" y="179"/>
                      </a:moveTo>
                      <a:lnTo>
                        <a:pt x="0" y="233"/>
                      </a:lnTo>
                      <a:lnTo>
                        <a:pt x="0" y="263"/>
                      </a:lnTo>
                      <a:lnTo>
                        <a:pt x="577" y="206"/>
                      </a:lnTo>
                      <a:lnTo>
                        <a:pt x="577" y="179"/>
                      </a:lnTo>
                      <a:lnTo>
                        <a:pt x="613" y="0"/>
                      </a:lnTo>
                      <a:lnTo>
                        <a:pt x="9" y="58"/>
                      </a:lnTo>
                      <a:lnTo>
                        <a:pt x="14" y="89"/>
                      </a:lnTo>
                      <a:lnTo>
                        <a:pt x="617" y="27"/>
                      </a:lnTo>
                      <a:lnTo>
                        <a:pt x="613" y="0"/>
                      </a:lnTo>
                      <a:lnTo>
                        <a:pt x="577" y="179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73" name="Freeform 605">
                  <a:extLst>
                    <a:ext uri="{FF2B5EF4-FFF2-40B4-BE49-F238E27FC236}">
                      <a16:creationId xmlns:a16="http://schemas.microsoft.com/office/drawing/2014/main" id="{103B5908-3E5A-E91F-5BC7-CDC77F426B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0" y="2434"/>
                  <a:ext cx="319" cy="74"/>
                </a:xfrm>
                <a:custGeom>
                  <a:avLst/>
                  <a:gdLst>
                    <a:gd name="T0" fmla="*/ 318 w 319"/>
                    <a:gd name="T1" fmla="*/ 43 h 74"/>
                    <a:gd name="T2" fmla="*/ 316 w 319"/>
                    <a:gd name="T3" fmla="*/ 48 h 74"/>
                    <a:gd name="T4" fmla="*/ 309 w 319"/>
                    <a:gd name="T5" fmla="*/ 53 h 74"/>
                    <a:gd name="T6" fmla="*/ 297 w 319"/>
                    <a:gd name="T7" fmla="*/ 58 h 74"/>
                    <a:gd name="T8" fmla="*/ 283 w 319"/>
                    <a:gd name="T9" fmla="*/ 61 h 74"/>
                    <a:gd name="T10" fmla="*/ 264 w 319"/>
                    <a:gd name="T11" fmla="*/ 65 h 74"/>
                    <a:gd name="T12" fmla="*/ 246 w 319"/>
                    <a:gd name="T13" fmla="*/ 68 h 74"/>
                    <a:gd name="T14" fmla="*/ 225 w 319"/>
                    <a:gd name="T15" fmla="*/ 70 h 74"/>
                    <a:gd name="T16" fmla="*/ 204 w 319"/>
                    <a:gd name="T17" fmla="*/ 72 h 74"/>
                    <a:gd name="T18" fmla="*/ 183 w 319"/>
                    <a:gd name="T19" fmla="*/ 73 h 74"/>
                    <a:gd name="T20" fmla="*/ 164 w 319"/>
                    <a:gd name="T21" fmla="*/ 73 h 74"/>
                    <a:gd name="T22" fmla="*/ 147 w 319"/>
                    <a:gd name="T23" fmla="*/ 73 h 74"/>
                    <a:gd name="T24" fmla="*/ 129 w 319"/>
                    <a:gd name="T25" fmla="*/ 72 h 74"/>
                    <a:gd name="T26" fmla="*/ 109 w 319"/>
                    <a:gd name="T27" fmla="*/ 72 h 74"/>
                    <a:gd name="T28" fmla="*/ 89 w 319"/>
                    <a:gd name="T29" fmla="*/ 68 h 74"/>
                    <a:gd name="T30" fmla="*/ 69 w 319"/>
                    <a:gd name="T31" fmla="*/ 67 h 74"/>
                    <a:gd name="T32" fmla="*/ 50 w 319"/>
                    <a:gd name="T33" fmla="*/ 65 h 74"/>
                    <a:gd name="T34" fmla="*/ 33 w 319"/>
                    <a:gd name="T35" fmla="*/ 61 h 74"/>
                    <a:gd name="T36" fmla="*/ 18 w 319"/>
                    <a:gd name="T37" fmla="*/ 56 h 74"/>
                    <a:gd name="T38" fmla="*/ 7 w 319"/>
                    <a:gd name="T39" fmla="*/ 53 h 74"/>
                    <a:gd name="T40" fmla="*/ 1 w 319"/>
                    <a:gd name="T41" fmla="*/ 48 h 74"/>
                    <a:gd name="T42" fmla="*/ 0 w 319"/>
                    <a:gd name="T43" fmla="*/ 43 h 74"/>
                    <a:gd name="T44" fmla="*/ 27 w 319"/>
                    <a:gd name="T45" fmla="*/ 7 h 74"/>
                    <a:gd name="T46" fmla="*/ 38 w 319"/>
                    <a:gd name="T47" fmla="*/ 12 h 74"/>
                    <a:gd name="T48" fmla="*/ 50 w 319"/>
                    <a:gd name="T49" fmla="*/ 16 h 74"/>
                    <a:gd name="T50" fmla="*/ 62 w 319"/>
                    <a:gd name="T51" fmla="*/ 19 h 74"/>
                    <a:gd name="T52" fmla="*/ 75 w 319"/>
                    <a:gd name="T53" fmla="*/ 21 h 74"/>
                    <a:gd name="T54" fmla="*/ 87 w 319"/>
                    <a:gd name="T55" fmla="*/ 22 h 74"/>
                    <a:gd name="T56" fmla="*/ 101 w 319"/>
                    <a:gd name="T57" fmla="*/ 24 h 74"/>
                    <a:gd name="T58" fmla="*/ 113 w 319"/>
                    <a:gd name="T59" fmla="*/ 24 h 74"/>
                    <a:gd name="T60" fmla="*/ 127 w 319"/>
                    <a:gd name="T61" fmla="*/ 26 h 74"/>
                    <a:gd name="T62" fmla="*/ 140 w 319"/>
                    <a:gd name="T63" fmla="*/ 26 h 74"/>
                    <a:gd name="T64" fmla="*/ 153 w 319"/>
                    <a:gd name="T65" fmla="*/ 26 h 74"/>
                    <a:gd name="T66" fmla="*/ 169 w 319"/>
                    <a:gd name="T67" fmla="*/ 26 h 74"/>
                    <a:gd name="T68" fmla="*/ 185 w 319"/>
                    <a:gd name="T69" fmla="*/ 26 h 74"/>
                    <a:gd name="T70" fmla="*/ 204 w 319"/>
                    <a:gd name="T71" fmla="*/ 24 h 74"/>
                    <a:gd name="T72" fmla="*/ 222 w 319"/>
                    <a:gd name="T73" fmla="*/ 24 h 74"/>
                    <a:gd name="T74" fmla="*/ 239 w 319"/>
                    <a:gd name="T75" fmla="*/ 21 h 74"/>
                    <a:gd name="T76" fmla="*/ 255 w 319"/>
                    <a:gd name="T77" fmla="*/ 19 h 74"/>
                    <a:gd name="T78" fmla="*/ 270 w 319"/>
                    <a:gd name="T79" fmla="*/ 16 h 74"/>
                    <a:gd name="T80" fmla="*/ 281 w 319"/>
                    <a:gd name="T81" fmla="*/ 12 h 74"/>
                    <a:gd name="T82" fmla="*/ 288 w 319"/>
                    <a:gd name="T83" fmla="*/ 9 h 74"/>
                    <a:gd name="T84" fmla="*/ 291 w 319"/>
                    <a:gd name="T85" fmla="*/ 4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319" h="74">
                      <a:moveTo>
                        <a:pt x="291" y="0"/>
                      </a:moveTo>
                      <a:lnTo>
                        <a:pt x="318" y="41"/>
                      </a:lnTo>
                      <a:lnTo>
                        <a:pt x="318" y="43"/>
                      </a:lnTo>
                      <a:lnTo>
                        <a:pt x="318" y="44"/>
                      </a:lnTo>
                      <a:lnTo>
                        <a:pt x="318" y="46"/>
                      </a:lnTo>
                      <a:lnTo>
                        <a:pt x="316" y="48"/>
                      </a:lnTo>
                      <a:lnTo>
                        <a:pt x="314" y="50"/>
                      </a:lnTo>
                      <a:lnTo>
                        <a:pt x="312" y="51"/>
                      </a:lnTo>
                      <a:lnTo>
                        <a:pt x="309" y="53"/>
                      </a:lnTo>
                      <a:lnTo>
                        <a:pt x="306" y="55"/>
                      </a:lnTo>
                      <a:lnTo>
                        <a:pt x="302" y="56"/>
                      </a:lnTo>
                      <a:lnTo>
                        <a:pt x="297" y="58"/>
                      </a:lnTo>
                      <a:lnTo>
                        <a:pt x="293" y="60"/>
                      </a:lnTo>
                      <a:lnTo>
                        <a:pt x="287" y="60"/>
                      </a:lnTo>
                      <a:lnTo>
                        <a:pt x="283" y="61"/>
                      </a:lnTo>
                      <a:lnTo>
                        <a:pt x="277" y="61"/>
                      </a:lnTo>
                      <a:lnTo>
                        <a:pt x="272" y="63"/>
                      </a:lnTo>
                      <a:lnTo>
                        <a:pt x="264" y="65"/>
                      </a:lnTo>
                      <a:lnTo>
                        <a:pt x="258" y="65"/>
                      </a:lnTo>
                      <a:lnTo>
                        <a:pt x="251" y="67"/>
                      </a:lnTo>
                      <a:lnTo>
                        <a:pt x="246" y="68"/>
                      </a:lnTo>
                      <a:lnTo>
                        <a:pt x="238" y="68"/>
                      </a:lnTo>
                      <a:lnTo>
                        <a:pt x="232" y="68"/>
                      </a:lnTo>
                      <a:lnTo>
                        <a:pt x="225" y="70"/>
                      </a:lnTo>
                      <a:lnTo>
                        <a:pt x="218" y="70"/>
                      </a:lnTo>
                      <a:lnTo>
                        <a:pt x="211" y="72"/>
                      </a:lnTo>
                      <a:lnTo>
                        <a:pt x="204" y="72"/>
                      </a:lnTo>
                      <a:lnTo>
                        <a:pt x="196" y="72"/>
                      </a:lnTo>
                      <a:lnTo>
                        <a:pt x="190" y="72"/>
                      </a:lnTo>
                      <a:lnTo>
                        <a:pt x="183" y="73"/>
                      </a:lnTo>
                      <a:lnTo>
                        <a:pt x="177" y="73"/>
                      </a:lnTo>
                      <a:lnTo>
                        <a:pt x="170" y="73"/>
                      </a:lnTo>
                      <a:lnTo>
                        <a:pt x="164" y="73"/>
                      </a:lnTo>
                      <a:lnTo>
                        <a:pt x="159" y="73"/>
                      </a:lnTo>
                      <a:lnTo>
                        <a:pt x="153" y="73"/>
                      </a:lnTo>
                      <a:lnTo>
                        <a:pt x="147" y="73"/>
                      </a:lnTo>
                      <a:lnTo>
                        <a:pt x="141" y="73"/>
                      </a:lnTo>
                      <a:lnTo>
                        <a:pt x="136" y="72"/>
                      </a:lnTo>
                      <a:lnTo>
                        <a:pt x="129" y="72"/>
                      </a:lnTo>
                      <a:lnTo>
                        <a:pt x="122" y="72"/>
                      </a:lnTo>
                      <a:lnTo>
                        <a:pt x="117" y="72"/>
                      </a:lnTo>
                      <a:lnTo>
                        <a:pt x="109" y="72"/>
                      </a:lnTo>
                      <a:lnTo>
                        <a:pt x="104" y="70"/>
                      </a:lnTo>
                      <a:lnTo>
                        <a:pt x="96" y="70"/>
                      </a:lnTo>
                      <a:lnTo>
                        <a:pt x="89" y="68"/>
                      </a:lnTo>
                      <a:lnTo>
                        <a:pt x="82" y="68"/>
                      </a:lnTo>
                      <a:lnTo>
                        <a:pt x="76" y="68"/>
                      </a:lnTo>
                      <a:lnTo>
                        <a:pt x="69" y="67"/>
                      </a:lnTo>
                      <a:lnTo>
                        <a:pt x="62" y="67"/>
                      </a:lnTo>
                      <a:lnTo>
                        <a:pt x="56" y="65"/>
                      </a:lnTo>
                      <a:lnTo>
                        <a:pt x="50" y="65"/>
                      </a:lnTo>
                      <a:lnTo>
                        <a:pt x="45" y="63"/>
                      </a:lnTo>
                      <a:lnTo>
                        <a:pt x="38" y="61"/>
                      </a:lnTo>
                      <a:lnTo>
                        <a:pt x="33" y="61"/>
                      </a:lnTo>
                      <a:lnTo>
                        <a:pt x="27" y="60"/>
                      </a:lnTo>
                      <a:lnTo>
                        <a:pt x="22" y="58"/>
                      </a:lnTo>
                      <a:lnTo>
                        <a:pt x="18" y="56"/>
                      </a:lnTo>
                      <a:lnTo>
                        <a:pt x="14" y="56"/>
                      </a:lnTo>
                      <a:lnTo>
                        <a:pt x="11" y="55"/>
                      </a:lnTo>
                      <a:lnTo>
                        <a:pt x="7" y="53"/>
                      </a:lnTo>
                      <a:lnTo>
                        <a:pt x="5" y="51"/>
                      </a:lnTo>
                      <a:lnTo>
                        <a:pt x="3" y="50"/>
                      </a:lnTo>
                      <a:lnTo>
                        <a:pt x="1" y="48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lnTo>
                        <a:pt x="20" y="4"/>
                      </a:lnTo>
                      <a:lnTo>
                        <a:pt x="22" y="5"/>
                      </a:lnTo>
                      <a:lnTo>
                        <a:pt x="27" y="7"/>
                      </a:lnTo>
                      <a:lnTo>
                        <a:pt x="31" y="9"/>
                      </a:lnTo>
                      <a:lnTo>
                        <a:pt x="34" y="11"/>
                      </a:lnTo>
                      <a:lnTo>
                        <a:pt x="38" y="12"/>
                      </a:lnTo>
                      <a:lnTo>
                        <a:pt x="41" y="12"/>
                      </a:lnTo>
                      <a:lnTo>
                        <a:pt x="45" y="14"/>
                      </a:lnTo>
                      <a:lnTo>
                        <a:pt x="50" y="16"/>
                      </a:lnTo>
                      <a:lnTo>
                        <a:pt x="54" y="17"/>
                      </a:lnTo>
                      <a:lnTo>
                        <a:pt x="59" y="17"/>
                      </a:lnTo>
                      <a:lnTo>
                        <a:pt x="62" y="19"/>
                      </a:lnTo>
                      <a:lnTo>
                        <a:pt x="66" y="19"/>
                      </a:lnTo>
                      <a:lnTo>
                        <a:pt x="71" y="21"/>
                      </a:lnTo>
                      <a:lnTo>
                        <a:pt x="75" y="21"/>
                      </a:lnTo>
                      <a:lnTo>
                        <a:pt x="79" y="21"/>
                      </a:lnTo>
                      <a:lnTo>
                        <a:pt x="83" y="22"/>
                      </a:lnTo>
                      <a:lnTo>
                        <a:pt x="87" y="22"/>
                      </a:lnTo>
                      <a:lnTo>
                        <a:pt x="92" y="22"/>
                      </a:lnTo>
                      <a:lnTo>
                        <a:pt x="96" y="24"/>
                      </a:lnTo>
                      <a:lnTo>
                        <a:pt x="101" y="24"/>
                      </a:lnTo>
                      <a:lnTo>
                        <a:pt x="105" y="24"/>
                      </a:lnTo>
                      <a:lnTo>
                        <a:pt x="109" y="24"/>
                      </a:lnTo>
                      <a:lnTo>
                        <a:pt x="113" y="24"/>
                      </a:lnTo>
                      <a:lnTo>
                        <a:pt x="118" y="24"/>
                      </a:lnTo>
                      <a:lnTo>
                        <a:pt x="122" y="24"/>
                      </a:lnTo>
                      <a:lnTo>
                        <a:pt x="127" y="26"/>
                      </a:lnTo>
                      <a:lnTo>
                        <a:pt x="131" y="26"/>
                      </a:lnTo>
                      <a:lnTo>
                        <a:pt x="136" y="26"/>
                      </a:lnTo>
                      <a:lnTo>
                        <a:pt x="140" y="26"/>
                      </a:lnTo>
                      <a:lnTo>
                        <a:pt x="144" y="26"/>
                      </a:lnTo>
                      <a:lnTo>
                        <a:pt x="148" y="26"/>
                      </a:lnTo>
                      <a:lnTo>
                        <a:pt x="153" y="26"/>
                      </a:lnTo>
                      <a:lnTo>
                        <a:pt x="159" y="26"/>
                      </a:lnTo>
                      <a:lnTo>
                        <a:pt x="162" y="26"/>
                      </a:lnTo>
                      <a:lnTo>
                        <a:pt x="169" y="26"/>
                      </a:lnTo>
                      <a:lnTo>
                        <a:pt x="173" y="26"/>
                      </a:lnTo>
                      <a:lnTo>
                        <a:pt x="180" y="26"/>
                      </a:lnTo>
                      <a:lnTo>
                        <a:pt x="185" y="26"/>
                      </a:lnTo>
                      <a:lnTo>
                        <a:pt x="192" y="26"/>
                      </a:lnTo>
                      <a:lnTo>
                        <a:pt x="197" y="24"/>
                      </a:lnTo>
                      <a:lnTo>
                        <a:pt x="204" y="24"/>
                      </a:lnTo>
                      <a:lnTo>
                        <a:pt x="209" y="24"/>
                      </a:lnTo>
                      <a:lnTo>
                        <a:pt x="216" y="24"/>
                      </a:lnTo>
                      <a:lnTo>
                        <a:pt x="222" y="24"/>
                      </a:lnTo>
                      <a:lnTo>
                        <a:pt x="228" y="22"/>
                      </a:lnTo>
                      <a:lnTo>
                        <a:pt x="234" y="22"/>
                      </a:lnTo>
                      <a:lnTo>
                        <a:pt x="239" y="21"/>
                      </a:lnTo>
                      <a:lnTo>
                        <a:pt x="246" y="21"/>
                      </a:lnTo>
                      <a:lnTo>
                        <a:pt x="251" y="21"/>
                      </a:lnTo>
                      <a:lnTo>
                        <a:pt x="255" y="19"/>
                      </a:lnTo>
                      <a:lnTo>
                        <a:pt x="261" y="19"/>
                      </a:lnTo>
                      <a:lnTo>
                        <a:pt x="265" y="17"/>
                      </a:lnTo>
                      <a:lnTo>
                        <a:pt x="270" y="16"/>
                      </a:lnTo>
                      <a:lnTo>
                        <a:pt x="274" y="16"/>
                      </a:lnTo>
                      <a:lnTo>
                        <a:pt x="279" y="14"/>
                      </a:lnTo>
                      <a:lnTo>
                        <a:pt x="281" y="12"/>
                      </a:lnTo>
                      <a:lnTo>
                        <a:pt x="284" y="12"/>
                      </a:lnTo>
                      <a:lnTo>
                        <a:pt x="287" y="11"/>
                      </a:lnTo>
                      <a:lnTo>
                        <a:pt x="288" y="9"/>
                      </a:lnTo>
                      <a:lnTo>
                        <a:pt x="290" y="7"/>
                      </a:lnTo>
                      <a:lnTo>
                        <a:pt x="291" y="5"/>
                      </a:lnTo>
                      <a:lnTo>
                        <a:pt x="291" y="4"/>
                      </a:lnTo>
                      <a:lnTo>
                        <a:pt x="291" y="2"/>
                      </a:lnTo>
                      <a:lnTo>
                        <a:pt x="291" y="0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74" name="Freeform 606">
                  <a:extLst>
                    <a:ext uri="{FF2B5EF4-FFF2-40B4-BE49-F238E27FC236}">
                      <a16:creationId xmlns:a16="http://schemas.microsoft.com/office/drawing/2014/main" id="{7BDE0E21-13F0-7AF6-C6EE-26DB220AD0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50" y="2433"/>
                  <a:ext cx="29" cy="45"/>
                </a:xfrm>
                <a:custGeom>
                  <a:avLst/>
                  <a:gdLst>
                    <a:gd name="T0" fmla="*/ 24 w 29"/>
                    <a:gd name="T1" fmla="*/ 44 h 45"/>
                    <a:gd name="T2" fmla="*/ 24 w 29"/>
                    <a:gd name="T3" fmla="*/ 44 h 45"/>
                    <a:gd name="T4" fmla="*/ 0 w 29"/>
                    <a:gd name="T5" fmla="*/ 2 h 45"/>
                    <a:gd name="T6" fmla="*/ 2 w 29"/>
                    <a:gd name="T7" fmla="*/ 0 h 45"/>
                    <a:gd name="T8" fmla="*/ 28 w 29"/>
                    <a:gd name="T9" fmla="*/ 41 h 45"/>
                    <a:gd name="T10" fmla="*/ 28 w 29"/>
                    <a:gd name="T11" fmla="*/ 41 h 45"/>
                    <a:gd name="T12" fmla="*/ 28 w 29"/>
                    <a:gd name="T13" fmla="*/ 41 h 45"/>
                    <a:gd name="T14" fmla="*/ 28 w 29"/>
                    <a:gd name="T15" fmla="*/ 42 h 45"/>
                    <a:gd name="T16" fmla="*/ 26 w 29"/>
                    <a:gd name="T17" fmla="*/ 44 h 45"/>
                    <a:gd name="T18" fmla="*/ 26 w 29"/>
                    <a:gd name="T19" fmla="*/ 44 h 45"/>
                    <a:gd name="T20" fmla="*/ 24 w 29"/>
                    <a:gd name="T21" fmla="*/ 44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9" h="45">
                      <a:moveTo>
                        <a:pt x="24" y="44"/>
                      </a:moveTo>
                      <a:lnTo>
                        <a:pt x="24" y="44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28" y="41"/>
                      </a:lnTo>
                      <a:lnTo>
                        <a:pt x="28" y="41"/>
                      </a:lnTo>
                      <a:lnTo>
                        <a:pt x="28" y="41"/>
                      </a:lnTo>
                      <a:lnTo>
                        <a:pt x="28" y="42"/>
                      </a:lnTo>
                      <a:lnTo>
                        <a:pt x="26" y="44"/>
                      </a:lnTo>
                      <a:lnTo>
                        <a:pt x="26" y="44"/>
                      </a:lnTo>
                      <a:lnTo>
                        <a:pt x="24" y="4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75" name="Freeform 607">
                  <a:extLst>
                    <a:ext uri="{FF2B5EF4-FFF2-40B4-BE49-F238E27FC236}">
                      <a16:creationId xmlns:a16="http://schemas.microsoft.com/office/drawing/2014/main" id="{265938F8-03A5-BCF9-133D-086D28AD53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19" y="2473"/>
                  <a:ext cx="163" cy="35"/>
                </a:xfrm>
                <a:custGeom>
                  <a:avLst/>
                  <a:gdLst>
                    <a:gd name="T0" fmla="*/ 1 w 163"/>
                    <a:gd name="T1" fmla="*/ 31 h 35"/>
                    <a:gd name="T2" fmla="*/ 14 w 163"/>
                    <a:gd name="T3" fmla="*/ 31 h 35"/>
                    <a:gd name="T4" fmla="*/ 27 w 163"/>
                    <a:gd name="T5" fmla="*/ 31 h 35"/>
                    <a:gd name="T6" fmla="*/ 40 w 163"/>
                    <a:gd name="T7" fmla="*/ 29 h 35"/>
                    <a:gd name="T8" fmla="*/ 53 w 163"/>
                    <a:gd name="T9" fmla="*/ 29 h 35"/>
                    <a:gd name="T10" fmla="*/ 68 w 163"/>
                    <a:gd name="T11" fmla="*/ 27 h 35"/>
                    <a:gd name="T12" fmla="*/ 81 w 163"/>
                    <a:gd name="T13" fmla="*/ 25 h 35"/>
                    <a:gd name="T14" fmla="*/ 95 w 163"/>
                    <a:gd name="T15" fmla="*/ 24 h 35"/>
                    <a:gd name="T16" fmla="*/ 107 w 163"/>
                    <a:gd name="T17" fmla="*/ 22 h 35"/>
                    <a:gd name="T18" fmla="*/ 119 w 163"/>
                    <a:gd name="T19" fmla="*/ 20 h 35"/>
                    <a:gd name="T20" fmla="*/ 130 w 163"/>
                    <a:gd name="T21" fmla="*/ 17 h 35"/>
                    <a:gd name="T22" fmla="*/ 138 w 163"/>
                    <a:gd name="T23" fmla="*/ 15 h 35"/>
                    <a:gd name="T24" fmla="*/ 147 w 163"/>
                    <a:gd name="T25" fmla="*/ 12 h 35"/>
                    <a:gd name="T26" fmla="*/ 153 w 163"/>
                    <a:gd name="T27" fmla="*/ 10 h 35"/>
                    <a:gd name="T28" fmla="*/ 158 w 163"/>
                    <a:gd name="T29" fmla="*/ 7 h 35"/>
                    <a:gd name="T30" fmla="*/ 158 w 163"/>
                    <a:gd name="T31" fmla="*/ 5 h 35"/>
                    <a:gd name="T32" fmla="*/ 158 w 163"/>
                    <a:gd name="T33" fmla="*/ 2 h 35"/>
                    <a:gd name="T34" fmla="*/ 162 w 163"/>
                    <a:gd name="T35" fmla="*/ 3 h 35"/>
                    <a:gd name="T36" fmla="*/ 162 w 163"/>
                    <a:gd name="T37" fmla="*/ 7 h 35"/>
                    <a:gd name="T38" fmla="*/ 158 w 163"/>
                    <a:gd name="T39" fmla="*/ 12 h 35"/>
                    <a:gd name="T40" fmla="*/ 151 w 163"/>
                    <a:gd name="T41" fmla="*/ 14 h 35"/>
                    <a:gd name="T42" fmla="*/ 144 w 163"/>
                    <a:gd name="T43" fmla="*/ 17 h 35"/>
                    <a:gd name="T44" fmla="*/ 135 w 163"/>
                    <a:gd name="T45" fmla="*/ 20 h 35"/>
                    <a:gd name="T46" fmla="*/ 125 w 163"/>
                    <a:gd name="T47" fmla="*/ 22 h 35"/>
                    <a:gd name="T48" fmla="*/ 114 w 163"/>
                    <a:gd name="T49" fmla="*/ 24 h 35"/>
                    <a:gd name="T50" fmla="*/ 100 w 163"/>
                    <a:gd name="T51" fmla="*/ 27 h 35"/>
                    <a:gd name="T52" fmla="*/ 88 w 163"/>
                    <a:gd name="T53" fmla="*/ 29 h 35"/>
                    <a:gd name="T54" fmla="*/ 75 w 163"/>
                    <a:gd name="T55" fmla="*/ 31 h 35"/>
                    <a:gd name="T56" fmla="*/ 60 w 163"/>
                    <a:gd name="T57" fmla="*/ 31 h 35"/>
                    <a:gd name="T58" fmla="*/ 47 w 163"/>
                    <a:gd name="T59" fmla="*/ 32 h 35"/>
                    <a:gd name="T60" fmla="*/ 33 w 163"/>
                    <a:gd name="T61" fmla="*/ 34 h 35"/>
                    <a:gd name="T62" fmla="*/ 19 w 163"/>
                    <a:gd name="T63" fmla="*/ 34 h 35"/>
                    <a:gd name="T64" fmla="*/ 8 w 163"/>
                    <a:gd name="T65" fmla="*/ 34 h 35"/>
                    <a:gd name="T66" fmla="*/ 1 w 163"/>
                    <a:gd name="T67" fmla="*/ 34 h 35"/>
                    <a:gd name="T68" fmla="*/ 1 w 163"/>
                    <a:gd name="T69" fmla="*/ 34 h 35"/>
                    <a:gd name="T70" fmla="*/ 1 w 163"/>
                    <a:gd name="T71" fmla="*/ 31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3" h="35">
                      <a:moveTo>
                        <a:pt x="1" y="31"/>
                      </a:moveTo>
                      <a:lnTo>
                        <a:pt x="1" y="31"/>
                      </a:lnTo>
                      <a:lnTo>
                        <a:pt x="8" y="31"/>
                      </a:lnTo>
                      <a:lnTo>
                        <a:pt x="14" y="31"/>
                      </a:lnTo>
                      <a:lnTo>
                        <a:pt x="19" y="31"/>
                      </a:lnTo>
                      <a:lnTo>
                        <a:pt x="27" y="31"/>
                      </a:lnTo>
                      <a:lnTo>
                        <a:pt x="33" y="29"/>
                      </a:lnTo>
                      <a:lnTo>
                        <a:pt x="40" y="29"/>
                      </a:lnTo>
                      <a:lnTo>
                        <a:pt x="47" y="29"/>
                      </a:lnTo>
                      <a:lnTo>
                        <a:pt x="53" y="29"/>
                      </a:lnTo>
                      <a:lnTo>
                        <a:pt x="60" y="29"/>
                      </a:lnTo>
                      <a:lnTo>
                        <a:pt x="68" y="27"/>
                      </a:lnTo>
                      <a:lnTo>
                        <a:pt x="73" y="27"/>
                      </a:lnTo>
                      <a:lnTo>
                        <a:pt x="81" y="25"/>
                      </a:lnTo>
                      <a:lnTo>
                        <a:pt x="88" y="25"/>
                      </a:lnTo>
                      <a:lnTo>
                        <a:pt x="95" y="24"/>
                      </a:lnTo>
                      <a:lnTo>
                        <a:pt x="100" y="22"/>
                      </a:lnTo>
                      <a:lnTo>
                        <a:pt x="107" y="22"/>
                      </a:lnTo>
                      <a:lnTo>
                        <a:pt x="112" y="20"/>
                      </a:lnTo>
                      <a:lnTo>
                        <a:pt x="119" y="20"/>
                      </a:lnTo>
                      <a:lnTo>
                        <a:pt x="124" y="19"/>
                      </a:lnTo>
                      <a:lnTo>
                        <a:pt x="130" y="17"/>
                      </a:lnTo>
                      <a:lnTo>
                        <a:pt x="134" y="17"/>
                      </a:lnTo>
                      <a:lnTo>
                        <a:pt x="138" y="15"/>
                      </a:lnTo>
                      <a:lnTo>
                        <a:pt x="144" y="14"/>
                      </a:lnTo>
                      <a:lnTo>
                        <a:pt x="147" y="12"/>
                      </a:lnTo>
                      <a:lnTo>
                        <a:pt x="150" y="12"/>
                      </a:lnTo>
                      <a:lnTo>
                        <a:pt x="153" y="10"/>
                      </a:lnTo>
                      <a:lnTo>
                        <a:pt x="156" y="8"/>
                      </a:lnTo>
                      <a:lnTo>
                        <a:pt x="158" y="7"/>
                      </a:lnTo>
                      <a:lnTo>
                        <a:pt x="158" y="5"/>
                      </a:lnTo>
                      <a:lnTo>
                        <a:pt x="158" y="5"/>
                      </a:lnTo>
                      <a:lnTo>
                        <a:pt x="158" y="3"/>
                      </a:lnTo>
                      <a:lnTo>
                        <a:pt x="158" y="2"/>
                      </a:lnTo>
                      <a:lnTo>
                        <a:pt x="162" y="0"/>
                      </a:lnTo>
                      <a:lnTo>
                        <a:pt x="162" y="3"/>
                      </a:lnTo>
                      <a:lnTo>
                        <a:pt x="162" y="5"/>
                      </a:lnTo>
                      <a:lnTo>
                        <a:pt x="162" y="7"/>
                      </a:lnTo>
                      <a:lnTo>
                        <a:pt x="160" y="8"/>
                      </a:lnTo>
                      <a:lnTo>
                        <a:pt x="158" y="12"/>
                      </a:lnTo>
                      <a:lnTo>
                        <a:pt x="154" y="12"/>
                      </a:lnTo>
                      <a:lnTo>
                        <a:pt x="151" y="14"/>
                      </a:lnTo>
                      <a:lnTo>
                        <a:pt x="149" y="15"/>
                      </a:lnTo>
                      <a:lnTo>
                        <a:pt x="144" y="17"/>
                      </a:lnTo>
                      <a:lnTo>
                        <a:pt x="140" y="19"/>
                      </a:lnTo>
                      <a:lnTo>
                        <a:pt x="135" y="20"/>
                      </a:lnTo>
                      <a:lnTo>
                        <a:pt x="131" y="20"/>
                      </a:lnTo>
                      <a:lnTo>
                        <a:pt x="125" y="22"/>
                      </a:lnTo>
                      <a:lnTo>
                        <a:pt x="119" y="24"/>
                      </a:lnTo>
                      <a:lnTo>
                        <a:pt x="114" y="24"/>
                      </a:lnTo>
                      <a:lnTo>
                        <a:pt x="108" y="25"/>
                      </a:lnTo>
                      <a:lnTo>
                        <a:pt x="100" y="27"/>
                      </a:lnTo>
                      <a:lnTo>
                        <a:pt x="95" y="27"/>
                      </a:lnTo>
                      <a:lnTo>
                        <a:pt x="88" y="29"/>
                      </a:lnTo>
                      <a:lnTo>
                        <a:pt x="81" y="29"/>
                      </a:lnTo>
                      <a:lnTo>
                        <a:pt x="75" y="31"/>
                      </a:lnTo>
                      <a:lnTo>
                        <a:pt x="68" y="31"/>
                      </a:lnTo>
                      <a:lnTo>
                        <a:pt x="60" y="31"/>
                      </a:lnTo>
                      <a:lnTo>
                        <a:pt x="53" y="32"/>
                      </a:lnTo>
                      <a:lnTo>
                        <a:pt x="47" y="32"/>
                      </a:lnTo>
                      <a:lnTo>
                        <a:pt x="40" y="32"/>
                      </a:lnTo>
                      <a:lnTo>
                        <a:pt x="33" y="34"/>
                      </a:lnTo>
                      <a:lnTo>
                        <a:pt x="27" y="34"/>
                      </a:lnTo>
                      <a:lnTo>
                        <a:pt x="19" y="34"/>
                      </a:lnTo>
                      <a:lnTo>
                        <a:pt x="14" y="34"/>
                      </a:lnTo>
                      <a:lnTo>
                        <a:pt x="8" y="34"/>
                      </a:lnTo>
                      <a:lnTo>
                        <a:pt x="1" y="34"/>
                      </a:lnTo>
                      <a:lnTo>
                        <a:pt x="1" y="34"/>
                      </a:lnTo>
                      <a:lnTo>
                        <a:pt x="1" y="34"/>
                      </a:lnTo>
                      <a:lnTo>
                        <a:pt x="1" y="34"/>
                      </a:lnTo>
                      <a:lnTo>
                        <a:pt x="0" y="32"/>
                      </a:lnTo>
                      <a:lnTo>
                        <a:pt x="1" y="31"/>
                      </a:lnTo>
                      <a:lnTo>
                        <a:pt x="1" y="3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76" name="Freeform 608">
                  <a:extLst>
                    <a:ext uri="{FF2B5EF4-FFF2-40B4-BE49-F238E27FC236}">
                      <a16:creationId xmlns:a16="http://schemas.microsoft.com/office/drawing/2014/main" id="{42761FED-912C-8417-D923-491D220E17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9" y="2473"/>
                  <a:ext cx="163" cy="35"/>
                </a:xfrm>
                <a:custGeom>
                  <a:avLst/>
                  <a:gdLst>
                    <a:gd name="T0" fmla="*/ 2 w 163"/>
                    <a:gd name="T1" fmla="*/ 2 h 35"/>
                    <a:gd name="T2" fmla="*/ 3 w 163"/>
                    <a:gd name="T3" fmla="*/ 5 h 35"/>
                    <a:gd name="T4" fmla="*/ 5 w 163"/>
                    <a:gd name="T5" fmla="*/ 8 h 35"/>
                    <a:gd name="T6" fmla="*/ 9 w 163"/>
                    <a:gd name="T7" fmla="*/ 10 h 35"/>
                    <a:gd name="T8" fmla="*/ 16 w 163"/>
                    <a:gd name="T9" fmla="*/ 14 h 35"/>
                    <a:gd name="T10" fmla="*/ 25 w 163"/>
                    <a:gd name="T11" fmla="*/ 17 h 35"/>
                    <a:gd name="T12" fmla="*/ 33 w 163"/>
                    <a:gd name="T13" fmla="*/ 19 h 35"/>
                    <a:gd name="T14" fmla="*/ 45 w 163"/>
                    <a:gd name="T15" fmla="*/ 20 h 35"/>
                    <a:gd name="T16" fmla="*/ 59 w 163"/>
                    <a:gd name="T17" fmla="*/ 24 h 35"/>
                    <a:gd name="T18" fmla="*/ 71 w 163"/>
                    <a:gd name="T19" fmla="*/ 24 h 35"/>
                    <a:gd name="T20" fmla="*/ 84 w 163"/>
                    <a:gd name="T21" fmla="*/ 25 h 35"/>
                    <a:gd name="T22" fmla="*/ 99 w 163"/>
                    <a:gd name="T23" fmla="*/ 27 h 35"/>
                    <a:gd name="T24" fmla="*/ 112 w 163"/>
                    <a:gd name="T25" fmla="*/ 29 h 35"/>
                    <a:gd name="T26" fmla="*/ 125 w 163"/>
                    <a:gd name="T27" fmla="*/ 29 h 35"/>
                    <a:gd name="T28" fmla="*/ 138 w 163"/>
                    <a:gd name="T29" fmla="*/ 31 h 35"/>
                    <a:gd name="T30" fmla="*/ 151 w 163"/>
                    <a:gd name="T31" fmla="*/ 31 h 35"/>
                    <a:gd name="T32" fmla="*/ 162 w 163"/>
                    <a:gd name="T33" fmla="*/ 31 h 35"/>
                    <a:gd name="T34" fmla="*/ 155 w 163"/>
                    <a:gd name="T35" fmla="*/ 34 h 35"/>
                    <a:gd name="T36" fmla="*/ 144 w 163"/>
                    <a:gd name="T37" fmla="*/ 34 h 35"/>
                    <a:gd name="T38" fmla="*/ 132 w 163"/>
                    <a:gd name="T39" fmla="*/ 34 h 35"/>
                    <a:gd name="T40" fmla="*/ 119 w 163"/>
                    <a:gd name="T41" fmla="*/ 32 h 35"/>
                    <a:gd name="T42" fmla="*/ 105 w 163"/>
                    <a:gd name="T43" fmla="*/ 32 h 35"/>
                    <a:gd name="T44" fmla="*/ 92 w 163"/>
                    <a:gd name="T45" fmla="*/ 31 h 35"/>
                    <a:gd name="T46" fmla="*/ 77 w 163"/>
                    <a:gd name="T47" fmla="*/ 29 h 35"/>
                    <a:gd name="T48" fmla="*/ 64 w 163"/>
                    <a:gd name="T49" fmla="*/ 27 h 35"/>
                    <a:gd name="T50" fmla="*/ 51 w 163"/>
                    <a:gd name="T51" fmla="*/ 25 h 35"/>
                    <a:gd name="T52" fmla="*/ 40 w 163"/>
                    <a:gd name="T53" fmla="*/ 24 h 35"/>
                    <a:gd name="T54" fmla="*/ 28 w 163"/>
                    <a:gd name="T55" fmla="*/ 20 h 35"/>
                    <a:gd name="T56" fmla="*/ 19 w 163"/>
                    <a:gd name="T57" fmla="*/ 19 h 35"/>
                    <a:gd name="T58" fmla="*/ 11 w 163"/>
                    <a:gd name="T59" fmla="*/ 15 h 35"/>
                    <a:gd name="T60" fmla="*/ 5 w 163"/>
                    <a:gd name="T61" fmla="*/ 12 h 35"/>
                    <a:gd name="T62" fmla="*/ 0 w 163"/>
                    <a:gd name="T63" fmla="*/ 8 h 35"/>
                    <a:gd name="T64" fmla="*/ 0 w 163"/>
                    <a:gd name="T65" fmla="*/ 3 h 35"/>
                    <a:gd name="T66" fmla="*/ 0 w 163"/>
                    <a:gd name="T67" fmla="*/ 2 h 35"/>
                    <a:gd name="T68" fmla="*/ 0 w 163"/>
                    <a:gd name="T69" fmla="*/ 0 h 35"/>
                    <a:gd name="T70" fmla="*/ 2 w 163"/>
                    <a:gd name="T71" fmla="*/ 2 h 35"/>
                    <a:gd name="T72" fmla="*/ 2 w 163"/>
                    <a:gd name="T73" fmla="*/ 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63" h="35">
                      <a:moveTo>
                        <a:pt x="2" y="3"/>
                      </a:move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3" y="5"/>
                      </a:lnTo>
                      <a:lnTo>
                        <a:pt x="3" y="7"/>
                      </a:lnTo>
                      <a:lnTo>
                        <a:pt x="5" y="8"/>
                      </a:lnTo>
                      <a:lnTo>
                        <a:pt x="7" y="8"/>
                      </a:lnTo>
                      <a:lnTo>
                        <a:pt x="9" y="10"/>
                      </a:lnTo>
                      <a:lnTo>
                        <a:pt x="12" y="12"/>
                      </a:lnTo>
                      <a:lnTo>
                        <a:pt x="16" y="14"/>
                      </a:lnTo>
                      <a:lnTo>
                        <a:pt x="21" y="15"/>
                      </a:lnTo>
                      <a:lnTo>
                        <a:pt x="25" y="17"/>
                      </a:lnTo>
                      <a:lnTo>
                        <a:pt x="30" y="17"/>
                      </a:lnTo>
                      <a:lnTo>
                        <a:pt x="33" y="19"/>
                      </a:lnTo>
                      <a:lnTo>
                        <a:pt x="40" y="20"/>
                      </a:lnTo>
                      <a:lnTo>
                        <a:pt x="45" y="20"/>
                      </a:lnTo>
                      <a:lnTo>
                        <a:pt x="52" y="22"/>
                      </a:lnTo>
                      <a:lnTo>
                        <a:pt x="59" y="24"/>
                      </a:lnTo>
                      <a:lnTo>
                        <a:pt x="64" y="24"/>
                      </a:lnTo>
                      <a:lnTo>
                        <a:pt x="71" y="24"/>
                      </a:lnTo>
                      <a:lnTo>
                        <a:pt x="77" y="25"/>
                      </a:lnTo>
                      <a:lnTo>
                        <a:pt x="84" y="25"/>
                      </a:lnTo>
                      <a:lnTo>
                        <a:pt x="92" y="27"/>
                      </a:lnTo>
                      <a:lnTo>
                        <a:pt x="99" y="27"/>
                      </a:lnTo>
                      <a:lnTo>
                        <a:pt x="105" y="29"/>
                      </a:lnTo>
                      <a:lnTo>
                        <a:pt x="112" y="29"/>
                      </a:lnTo>
                      <a:lnTo>
                        <a:pt x="119" y="29"/>
                      </a:lnTo>
                      <a:lnTo>
                        <a:pt x="125" y="29"/>
                      </a:lnTo>
                      <a:lnTo>
                        <a:pt x="132" y="29"/>
                      </a:lnTo>
                      <a:lnTo>
                        <a:pt x="138" y="31"/>
                      </a:lnTo>
                      <a:lnTo>
                        <a:pt x="144" y="31"/>
                      </a:lnTo>
                      <a:lnTo>
                        <a:pt x="151" y="31"/>
                      </a:lnTo>
                      <a:lnTo>
                        <a:pt x="155" y="31"/>
                      </a:lnTo>
                      <a:lnTo>
                        <a:pt x="162" y="31"/>
                      </a:lnTo>
                      <a:lnTo>
                        <a:pt x="162" y="34"/>
                      </a:lnTo>
                      <a:lnTo>
                        <a:pt x="155" y="34"/>
                      </a:lnTo>
                      <a:lnTo>
                        <a:pt x="151" y="34"/>
                      </a:lnTo>
                      <a:lnTo>
                        <a:pt x="144" y="34"/>
                      </a:lnTo>
                      <a:lnTo>
                        <a:pt x="138" y="34"/>
                      </a:lnTo>
                      <a:lnTo>
                        <a:pt x="132" y="34"/>
                      </a:lnTo>
                      <a:lnTo>
                        <a:pt x="125" y="32"/>
                      </a:lnTo>
                      <a:lnTo>
                        <a:pt x="119" y="32"/>
                      </a:lnTo>
                      <a:lnTo>
                        <a:pt x="112" y="32"/>
                      </a:lnTo>
                      <a:lnTo>
                        <a:pt x="105" y="32"/>
                      </a:lnTo>
                      <a:lnTo>
                        <a:pt x="97" y="31"/>
                      </a:lnTo>
                      <a:lnTo>
                        <a:pt x="92" y="31"/>
                      </a:lnTo>
                      <a:lnTo>
                        <a:pt x="84" y="29"/>
                      </a:lnTo>
                      <a:lnTo>
                        <a:pt x="77" y="29"/>
                      </a:lnTo>
                      <a:lnTo>
                        <a:pt x="71" y="29"/>
                      </a:lnTo>
                      <a:lnTo>
                        <a:pt x="64" y="27"/>
                      </a:lnTo>
                      <a:lnTo>
                        <a:pt x="57" y="25"/>
                      </a:lnTo>
                      <a:lnTo>
                        <a:pt x="51" y="25"/>
                      </a:lnTo>
                      <a:lnTo>
                        <a:pt x="45" y="24"/>
                      </a:lnTo>
                      <a:lnTo>
                        <a:pt x="40" y="24"/>
                      </a:lnTo>
                      <a:lnTo>
                        <a:pt x="33" y="22"/>
                      </a:lnTo>
                      <a:lnTo>
                        <a:pt x="28" y="20"/>
                      </a:lnTo>
                      <a:lnTo>
                        <a:pt x="24" y="20"/>
                      </a:lnTo>
                      <a:lnTo>
                        <a:pt x="19" y="19"/>
                      </a:lnTo>
                      <a:lnTo>
                        <a:pt x="15" y="17"/>
                      </a:lnTo>
                      <a:lnTo>
                        <a:pt x="11" y="15"/>
                      </a:lnTo>
                      <a:lnTo>
                        <a:pt x="7" y="14"/>
                      </a:lnTo>
                      <a:lnTo>
                        <a:pt x="5" y="12"/>
                      </a:lnTo>
                      <a:lnTo>
                        <a:pt x="3" y="10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2" y="2"/>
                      </a:lnTo>
                      <a:lnTo>
                        <a:pt x="2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77" name="Freeform 609">
                  <a:extLst>
                    <a:ext uri="{FF2B5EF4-FFF2-40B4-BE49-F238E27FC236}">
                      <a16:creationId xmlns:a16="http://schemas.microsoft.com/office/drawing/2014/main" id="{5BCF6F84-D90A-5A21-ACDB-57E02CED3F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8" y="2435"/>
                  <a:ext cx="29" cy="43"/>
                </a:xfrm>
                <a:custGeom>
                  <a:avLst/>
                  <a:gdLst>
                    <a:gd name="T0" fmla="*/ 24 w 29"/>
                    <a:gd name="T1" fmla="*/ 4 h 43"/>
                    <a:gd name="T2" fmla="*/ 28 w 29"/>
                    <a:gd name="T3" fmla="*/ 2 h 43"/>
                    <a:gd name="T4" fmla="*/ 2 w 29"/>
                    <a:gd name="T5" fmla="*/ 42 h 43"/>
                    <a:gd name="T6" fmla="*/ 0 w 29"/>
                    <a:gd name="T7" fmla="*/ 40 h 43"/>
                    <a:gd name="T8" fmla="*/ 23 w 29"/>
                    <a:gd name="T9" fmla="*/ 0 h 43"/>
                    <a:gd name="T10" fmla="*/ 26 w 29"/>
                    <a:gd name="T11" fmla="*/ 0 h 43"/>
                    <a:gd name="T12" fmla="*/ 23 w 29"/>
                    <a:gd name="T13" fmla="*/ 0 h 43"/>
                    <a:gd name="T14" fmla="*/ 24 w 29"/>
                    <a:gd name="T15" fmla="*/ 0 h 43"/>
                    <a:gd name="T16" fmla="*/ 26 w 29"/>
                    <a:gd name="T17" fmla="*/ 0 h 43"/>
                    <a:gd name="T18" fmla="*/ 28 w 29"/>
                    <a:gd name="T19" fmla="*/ 2 h 43"/>
                    <a:gd name="T20" fmla="*/ 28 w 29"/>
                    <a:gd name="T21" fmla="*/ 2 h 43"/>
                    <a:gd name="T22" fmla="*/ 24 w 29"/>
                    <a:gd name="T23" fmla="*/ 4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9" h="43">
                      <a:moveTo>
                        <a:pt x="24" y="4"/>
                      </a:moveTo>
                      <a:lnTo>
                        <a:pt x="28" y="2"/>
                      </a:lnTo>
                      <a:lnTo>
                        <a:pt x="2" y="42"/>
                      </a:lnTo>
                      <a:lnTo>
                        <a:pt x="0" y="40"/>
                      </a:lnTo>
                      <a:lnTo>
                        <a:pt x="23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24" y="0"/>
                      </a:lnTo>
                      <a:lnTo>
                        <a:pt x="26" y="0"/>
                      </a:lnTo>
                      <a:lnTo>
                        <a:pt x="28" y="2"/>
                      </a:lnTo>
                      <a:lnTo>
                        <a:pt x="28" y="2"/>
                      </a:lnTo>
                      <a:lnTo>
                        <a:pt x="24" y="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78" name="Freeform 610">
                  <a:extLst>
                    <a:ext uri="{FF2B5EF4-FFF2-40B4-BE49-F238E27FC236}">
                      <a16:creationId xmlns:a16="http://schemas.microsoft.com/office/drawing/2014/main" id="{7F8033AA-9A0E-68DF-39C4-6930C3387D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77" y="2436"/>
                  <a:ext cx="138" cy="35"/>
                </a:xfrm>
                <a:custGeom>
                  <a:avLst/>
                  <a:gdLst>
                    <a:gd name="T0" fmla="*/ 133 w 138"/>
                    <a:gd name="T1" fmla="*/ 34 h 35"/>
                    <a:gd name="T2" fmla="*/ 126 w 138"/>
                    <a:gd name="T3" fmla="*/ 34 h 35"/>
                    <a:gd name="T4" fmla="*/ 116 w 138"/>
                    <a:gd name="T5" fmla="*/ 34 h 35"/>
                    <a:gd name="T6" fmla="*/ 107 w 138"/>
                    <a:gd name="T7" fmla="*/ 32 h 35"/>
                    <a:gd name="T8" fmla="*/ 98 w 138"/>
                    <a:gd name="T9" fmla="*/ 32 h 35"/>
                    <a:gd name="T10" fmla="*/ 90 w 138"/>
                    <a:gd name="T11" fmla="*/ 32 h 35"/>
                    <a:gd name="T12" fmla="*/ 81 w 138"/>
                    <a:gd name="T13" fmla="*/ 31 h 35"/>
                    <a:gd name="T14" fmla="*/ 72 w 138"/>
                    <a:gd name="T15" fmla="*/ 31 h 35"/>
                    <a:gd name="T16" fmla="*/ 64 w 138"/>
                    <a:gd name="T17" fmla="*/ 29 h 35"/>
                    <a:gd name="T18" fmla="*/ 56 w 138"/>
                    <a:gd name="T19" fmla="*/ 27 h 35"/>
                    <a:gd name="T20" fmla="*/ 47 w 138"/>
                    <a:gd name="T21" fmla="*/ 25 h 35"/>
                    <a:gd name="T22" fmla="*/ 38 w 138"/>
                    <a:gd name="T23" fmla="*/ 22 h 35"/>
                    <a:gd name="T24" fmla="*/ 30 w 138"/>
                    <a:gd name="T25" fmla="*/ 20 h 35"/>
                    <a:gd name="T26" fmla="*/ 22 w 138"/>
                    <a:gd name="T27" fmla="*/ 17 h 35"/>
                    <a:gd name="T28" fmla="*/ 14 w 138"/>
                    <a:gd name="T29" fmla="*/ 14 h 35"/>
                    <a:gd name="T30" fmla="*/ 7 w 138"/>
                    <a:gd name="T31" fmla="*/ 8 h 35"/>
                    <a:gd name="T32" fmla="*/ 0 w 138"/>
                    <a:gd name="T33" fmla="*/ 3 h 35"/>
                    <a:gd name="T34" fmla="*/ 5 w 138"/>
                    <a:gd name="T35" fmla="*/ 2 h 35"/>
                    <a:gd name="T36" fmla="*/ 12 w 138"/>
                    <a:gd name="T37" fmla="*/ 7 h 35"/>
                    <a:gd name="T38" fmla="*/ 19 w 138"/>
                    <a:gd name="T39" fmla="*/ 10 h 35"/>
                    <a:gd name="T40" fmla="*/ 26 w 138"/>
                    <a:gd name="T41" fmla="*/ 14 h 35"/>
                    <a:gd name="T42" fmla="*/ 35 w 138"/>
                    <a:gd name="T43" fmla="*/ 17 h 35"/>
                    <a:gd name="T44" fmla="*/ 42 w 138"/>
                    <a:gd name="T45" fmla="*/ 20 h 35"/>
                    <a:gd name="T46" fmla="*/ 51 w 138"/>
                    <a:gd name="T47" fmla="*/ 22 h 35"/>
                    <a:gd name="T48" fmla="*/ 60 w 138"/>
                    <a:gd name="T49" fmla="*/ 24 h 35"/>
                    <a:gd name="T50" fmla="*/ 68 w 138"/>
                    <a:gd name="T51" fmla="*/ 25 h 35"/>
                    <a:gd name="T52" fmla="*/ 77 w 138"/>
                    <a:gd name="T53" fmla="*/ 25 h 35"/>
                    <a:gd name="T54" fmla="*/ 86 w 138"/>
                    <a:gd name="T55" fmla="*/ 27 h 35"/>
                    <a:gd name="T56" fmla="*/ 95 w 138"/>
                    <a:gd name="T57" fmla="*/ 27 h 35"/>
                    <a:gd name="T58" fmla="*/ 103 w 138"/>
                    <a:gd name="T59" fmla="*/ 27 h 35"/>
                    <a:gd name="T60" fmla="*/ 112 w 138"/>
                    <a:gd name="T61" fmla="*/ 29 h 35"/>
                    <a:gd name="T62" fmla="*/ 121 w 138"/>
                    <a:gd name="T63" fmla="*/ 29 h 35"/>
                    <a:gd name="T64" fmla="*/ 129 w 138"/>
                    <a:gd name="T65" fmla="*/ 29 h 35"/>
                    <a:gd name="T66" fmla="*/ 133 w 138"/>
                    <a:gd name="T67" fmla="*/ 29 h 35"/>
                    <a:gd name="T68" fmla="*/ 135 w 138"/>
                    <a:gd name="T69" fmla="*/ 31 h 35"/>
                    <a:gd name="T70" fmla="*/ 135 w 138"/>
                    <a:gd name="T71" fmla="*/ 3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38" h="35">
                      <a:moveTo>
                        <a:pt x="133" y="34"/>
                      </a:moveTo>
                      <a:lnTo>
                        <a:pt x="133" y="34"/>
                      </a:lnTo>
                      <a:lnTo>
                        <a:pt x="129" y="34"/>
                      </a:lnTo>
                      <a:lnTo>
                        <a:pt x="126" y="34"/>
                      </a:lnTo>
                      <a:lnTo>
                        <a:pt x="121" y="34"/>
                      </a:lnTo>
                      <a:lnTo>
                        <a:pt x="116" y="34"/>
                      </a:lnTo>
                      <a:lnTo>
                        <a:pt x="112" y="34"/>
                      </a:lnTo>
                      <a:lnTo>
                        <a:pt x="107" y="32"/>
                      </a:lnTo>
                      <a:lnTo>
                        <a:pt x="103" y="32"/>
                      </a:lnTo>
                      <a:lnTo>
                        <a:pt x="98" y="32"/>
                      </a:lnTo>
                      <a:lnTo>
                        <a:pt x="95" y="32"/>
                      </a:lnTo>
                      <a:lnTo>
                        <a:pt x="90" y="32"/>
                      </a:lnTo>
                      <a:lnTo>
                        <a:pt x="86" y="32"/>
                      </a:lnTo>
                      <a:lnTo>
                        <a:pt x="81" y="31"/>
                      </a:lnTo>
                      <a:lnTo>
                        <a:pt x="77" y="31"/>
                      </a:lnTo>
                      <a:lnTo>
                        <a:pt x="72" y="31"/>
                      </a:lnTo>
                      <a:lnTo>
                        <a:pt x="68" y="29"/>
                      </a:lnTo>
                      <a:lnTo>
                        <a:pt x="64" y="29"/>
                      </a:lnTo>
                      <a:lnTo>
                        <a:pt x="60" y="27"/>
                      </a:lnTo>
                      <a:lnTo>
                        <a:pt x="56" y="27"/>
                      </a:lnTo>
                      <a:lnTo>
                        <a:pt x="51" y="25"/>
                      </a:lnTo>
                      <a:lnTo>
                        <a:pt x="47" y="25"/>
                      </a:lnTo>
                      <a:lnTo>
                        <a:pt x="42" y="24"/>
                      </a:lnTo>
                      <a:lnTo>
                        <a:pt x="38" y="22"/>
                      </a:lnTo>
                      <a:lnTo>
                        <a:pt x="34" y="22"/>
                      </a:lnTo>
                      <a:lnTo>
                        <a:pt x="30" y="20"/>
                      </a:lnTo>
                      <a:lnTo>
                        <a:pt x="25" y="19"/>
                      </a:lnTo>
                      <a:lnTo>
                        <a:pt x="22" y="17"/>
                      </a:lnTo>
                      <a:lnTo>
                        <a:pt x="18" y="15"/>
                      </a:lnTo>
                      <a:lnTo>
                        <a:pt x="14" y="14"/>
                      </a:lnTo>
                      <a:lnTo>
                        <a:pt x="11" y="10"/>
                      </a:lnTo>
                      <a:lnTo>
                        <a:pt x="7" y="8"/>
                      </a:lnTo>
                      <a:lnTo>
                        <a:pt x="2" y="7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5" y="2"/>
                      </a:lnTo>
                      <a:lnTo>
                        <a:pt x="8" y="5"/>
                      </a:lnTo>
                      <a:lnTo>
                        <a:pt x="12" y="7"/>
                      </a:lnTo>
                      <a:lnTo>
                        <a:pt x="15" y="8"/>
                      </a:lnTo>
                      <a:lnTo>
                        <a:pt x="19" y="10"/>
                      </a:lnTo>
                      <a:lnTo>
                        <a:pt x="22" y="12"/>
                      </a:lnTo>
                      <a:lnTo>
                        <a:pt x="26" y="14"/>
                      </a:lnTo>
                      <a:lnTo>
                        <a:pt x="31" y="15"/>
                      </a:lnTo>
                      <a:lnTo>
                        <a:pt x="35" y="17"/>
                      </a:lnTo>
                      <a:lnTo>
                        <a:pt x="40" y="19"/>
                      </a:lnTo>
                      <a:lnTo>
                        <a:pt x="42" y="20"/>
                      </a:lnTo>
                      <a:lnTo>
                        <a:pt x="47" y="20"/>
                      </a:lnTo>
                      <a:lnTo>
                        <a:pt x="51" y="22"/>
                      </a:lnTo>
                      <a:lnTo>
                        <a:pt x="56" y="22"/>
                      </a:lnTo>
                      <a:lnTo>
                        <a:pt x="60" y="24"/>
                      </a:lnTo>
                      <a:lnTo>
                        <a:pt x="64" y="24"/>
                      </a:lnTo>
                      <a:lnTo>
                        <a:pt x="68" y="25"/>
                      </a:lnTo>
                      <a:lnTo>
                        <a:pt x="72" y="25"/>
                      </a:lnTo>
                      <a:lnTo>
                        <a:pt x="77" y="25"/>
                      </a:lnTo>
                      <a:lnTo>
                        <a:pt x="81" y="27"/>
                      </a:lnTo>
                      <a:lnTo>
                        <a:pt x="86" y="27"/>
                      </a:lnTo>
                      <a:lnTo>
                        <a:pt x="90" y="27"/>
                      </a:lnTo>
                      <a:lnTo>
                        <a:pt x="95" y="27"/>
                      </a:lnTo>
                      <a:lnTo>
                        <a:pt x="98" y="27"/>
                      </a:lnTo>
                      <a:lnTo>
                        <a:pt x="103" y="27"/>
                      </a:lnTo>
                      <a:lnTo>
                        <a:pt x="107" y="29"/>
                      </a:lnTo>
                      <a:lnTo>
                        <a:pt x="112" y="29"/>
                      </a:lnTo>
                      <a:lnTo>
                        <a:pt x="116" y="29"/>
                      </a:lnTo>
                      <a:lnTo>
                        <a:pt x="121" y="29"/>
                      </a:lnTo>
                      <a:lnTo>
                        <a:pt x="126" y="29"/>
                      </a:lnTo>
                      <a:lnTo>
                        <a:pt x="129" y="29"/>
                      </a:lnTo>
                      <a:lnTo>
                        <a:pt x="133" y="29"/>
                      </a:lnTo>
                      <a:lnTo>
                        <a:pt x="133" y="29"/>
                      </a:lnTo>
                      <a:lnTo>
                        <a:pt x="133" y="29"/>
                      </a:lnTo>
                      <a:lnTo>
                        <a:pt x="135" y="31"/>
                      </a:lnTo>
                      <a:lnTo>
                        <a:pt x="137" y="32"/>
                      </a:lnTo>
                      <a:lnTo>
                        <a:pt x="135" y="34"/>
                      </a:lnTo>
                      <a:lnTo>
                        <a:pt x="133" y="34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79" name="Freeform 611">
                  <a:extLst>
                    <a:ext uri="{FF2B5EF4-FFF2-40B4-BE49-F238E27FC236}">
                      <a16:creationId xmlns:a16="http://schemas.microsoft.com/office/drawing/2014/main" id="{68024FC1-D96D-DC46-12FB-3E1DEE38DA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12" y="2429"/>
                  <a:ext cx="141" cy="35"/>
                </a:xfrm>
                <a:custGeom>
                  <a:avLst/>
                  <a:gdLst>
                    <a:gd name="T0" fmla="*/ 140 w 141"/>
                    <a:gd name="T1" fmla="*/ 0 h 35"/>
                    <a:gd name="T2" fmla="*/ 140 w 141"/>
                    <a:gd name="T3" fmla="*/ 7 h 35"/>
                    <a:gd name="T4" fmla="*/ 138 w 141"/>
                    <a:gd name="T5" fmla="*/ 12 h 35"/>
                    <a:gd name="T6" fmla="*/ 135 w 141"/>
                    <a:gd name="T7" fmla="*/ 15 h 35"/>
                    <a:gd name="T8" fmla="*/ 129 w 141"/>
                    <a:gd name="T9" fmla="*/ 19 h 35"/>
                    <a:gd name="T10" fmla="*/ 122 w 141"/>
                    <a:gd name="T11" fmla="*/ 22 h 35"/>
                    <a:gd name="T12" fmla="*/ 113 w 141"/>
                    <a:gd name="T13" fmla="*/ 24 h 35"/>
                    <a:gd name="T14" fmla="*/ 103 w 141"/>
                    <a:gd name="T15" fmla="*/ 26 h 35"/>
                    <a:gd name="T16" fmla="*/ 91 w 141"/>
                    <a:gd name="T17" fmla="*/ 29 h 35"/>
                    <a:gd name="T18" fmla="*/ 82 w 141"/>
                    <a:gd name="T19" fmla="*/ 29 h 35"/>
                    <a:gd name="T20" fmla="*/ 68 w 141"/>
                    <a:gd name="T21" fmla="*/ 31 h 35"/>
                    <a:gd name="T22" fmla="*/ 56 w 141"/>
                    <a:gd name="T23" fmla="*/ 32 h 35"/>
                    <a:gd name="T24" fmla="*/ 44 w 141"/>
                    <a:gd name="T25" fmla="*/ 32 h 35"/>
                    <a:gd name="T26" fmla="*/ 33 w 141"/>
                    <a:gd name="T27" fmla="*/ 34 h 35"/>
                    <a:gd name="T28" fmla="*/ 21 w 141"/>
                    <a:gd name="T29" fmla="*/ 34 h 35"/>
                    <a:gd name="T30" fmla="*/ 9 w 141"/>
                    <a:gd name="T31" fmla="*/ 34 h 35"/>
                    <a:gd name="T32" fmla="*/ 0 w 141"/>
                    <a:gd name="T33" fmla="*/ 34 h 35"/>
                    <a:gd name="T34" fmla="*/ 5 w 141"/>
                    <a:gd name="T35" fmla="*/ 29 h 35"/>
                    <a:gd name="T36" fmla="*/ 15 w 141"/>
                    <a:gd name="T37" fmla="*/ 29 h 35"/>
                    <a:gd name="T38" fmla="*/ 26 w 141"/>
                    <a:gd name="T39" fmla="*/ 29 h 35"/>
                    <a:gd name="T40" fmla="*/ 38 w 141"/>
                    <a:gd name="T41" fmla="*/ 29 h 35"/>
                    <a:gd name="T42" fmla="*/ 49 w 141"/>
                    <a:gd name="T43" fmla="*/ 29 h 35"/>
                    <a:gd name="T44" fmla="*/ 63 w 141"/>
                    <a:gd name="T45" fmla="*/ 27 h 35"/>
                    <a:gd name="T46" fmla="*/ 74 w 141"/>
                    <a:gd name="T47" fmla="*/ 26 h 35"/>
                    <a:gd name="T48" fmla="*/ 86 w 141"/>
                    <a:gd name="T49" fmla="*/ 24 h 35"/>
                    <a:gd name="T50" fmla="*/ 98 w 141"/>
                    <a:gd name="T51" fmla="*/ 22 h 35"/>
                    <a:gd name="T52" fmla="*/ 107 w 141"/>
                    <a:gd name="T53" fmla="*/ 22 h 35"/>
                    <a:gd name="T54" fmla="*/ 116 w 141"/>
                    <a:gd name="T55" fmla="*/ 19 h 35"/>
                    <a:gd name="T56" fmla="*/ 124 w 141"/>
                    <a:gd name="T57" fmla="*/ 17 h 35"/>
                    <a:gd name="T58" fmla="*/ 131 w 141"/>
                    <a:gd name="T59" fmla="*/ 14 h 35"/>
                    <a:gd name="T60" fmla="*/ 135 w 141"/>
                    <a:gd name="T61" fmla="*/ 10 h 35"/>
                    <a:gd name="T62" fmla="*/ 136 w 141"/>
                    <a:gd name="T63" fmla="*/ 7 h 35"/>
                    <a:gd name="T64" fmla="*/ 136 w 141"/>
                    <a:gd name="T65" fmla="*/ 5 h 35"/>
                    <a:gd name="T66" fmla="*/ 140 w 141"/>
                    <a:gd name="T67" fmla="*/ 0 h 35"/>
                    <a:gd name="T68" fmla="*/ 136 w 141"/>
                    <a:gd name="T69" fmla="*/ 2 h 35"/>
                    <a:gd name="T70" fmla="*/ 138 w 141"/>
                    <a:gd name="T71" fmla="*/ 0 h 35"/>
                    <a:gd name="T72" fmla="*/ 136 w 141"/>
                    <a:gd name="T73" fmla="*/ 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41" h="35">
                      <a:moveTo>
                        <a:pt x="136" y="3"/>
                      </a:moveTo>
                      <a:lnTo>
                        <a:pt x="140" y="0"/>
                      </a:lnTo>
                      <a:lnTo>
                        <a:pt x="140" y="3"/>
                      </a:lnTo>
                      <a:lnTo>
                        <a:pt x="140" y="7"/>
                      </a:lnTo>
                      <a:lnTo>
                        <a:pt x="140" y="9"/>
                      </a:lnTo>
                      <a:lnTo>
                        <a:pt x="138" y="12"/>
                      </a:lnTo>
                      <a:lnTo>
                        <a:pt x="136" y="14"/>
                      </a:lnTo>
                      <a:lnTo>
                        <a:pt x="135" y="15"/>
                      </a:lnTo>
                      <a:lnTo>
                        <a:pt x="132" y="17"/>
                      </a:lnTo>
                      <a:lnTo>
                        <a:pt x="129" y="19"/>
                      </a:lnTo>
                      <a:lnTo>
                        <a:pt x="124" y="20"/>
                      </a:lnTo>
                      <a:lnTo>
                        <a:pt x="122" y="22"/>
                      </a:lnTo>
                      <a:lnTo>
                        <a:pt x="117" y="22"/>
                      </a:lnTo>
                      <a:lnTo>
                        <a:pt x="113" y="24"/>
                      </a:lnTo>
                      <a:lnTo>
                        <a:pt x="107" y="26"/>
                      </a:lnTo>
                      <a:lnTo>
                        <a:pt x="103" y="26"/>
                      </a:lnTo>
                      <a:lnTo>
                        <a:pt x="98" y="27"/>
                      </a:lnTo>
                      <a:lnTo>
                        <a:pt x="91" y="29"/>
                      </a:lnTo>
                      <a:lnTo>
                        <a:pt x="86" y="29"/>
                      </a:lnTo>
                      <a:lnTo>
                        <a:pt x="82" y="29"/>
                      </a:lnTo>
                      <a:lnTo>
                        <a:pt x="74" y="31"/>
                      </a:lnTo>
                      <a:lnTo>
                        <a:pt x="68" y="31"/>
                      </a:lnTo>
                      <a:lnTo>
                        <a:pt x="63" y="31"/>
                      </a:lnTo>
                      <a:lnTo>
                        <a:pt x="56" y="32"/>
                      </a:lnTo>
                      <a:lnTo>
                        <a:pt x="49" y="32"/>
                      </a:lnTo>
                      <a:lnTo>
                        <a:pt x="44" y="32"/>
                      </a:lnTo>
                      <a:lnTo>
                        <a:pt x="38" y="32"/>
                      </a:lnTo>
                      <a:lnTo>
                        <a:pt x="33" y="34"/>
                      </a:lnTo>
                      <a:lnTo>
                        <a:pt x="26" y="34"/>
                      </a:lnTo>
                      <a:lnTo>
                        <a:pt x="21" y="34"/>
                      </a:lnTo>
                      <a:lnTo>
                        <a:pt x="15" y="34"/>
                      </a:lnTo>
                      <a:lnTo>
                        <a:pt x="9" y="34"/>
                      </a:lnTo>
                      <a:lnTo>
                        <a:pt x="5" y="34"/>
                      </a:lnTo>
                      <a:lnTo>
                        <a:pt x="0" y="34"/>
                      </a:lnTo>
                      <a:lnTo>
                        <a:pt x="0" y="29"/>
                      </a:lnTo>
                      <a:lnTo>
                        <a:pt x="5" y="29"/>
                      </a:lnTo>
                      <a:lnTo>
                        <a:pt x="9" y="29"/>
                      </a:lnTo>
                      <a:lnTo>
                        <a:pt x="15" y="29"/>
                      </a:lnTo>
                      <a:lnTo>
                        <a:pt x="21" y="29"/>
                      </a:lnTo>
                      <a:lnTo>
                        <a:pt x="26" y="29"/>
                      </a:lnTo>
                      <a:lnTo>
                        <a:pt x="33" y="29"/>
                      </a:lnTo>
                      <a:lnTo>
                        <a:pt x="38" y="29"/>
                      </a:lnTo>
                      <a:lnTo>
                        <a:pt x="44" y="29"/>
                      </a:lnTo>
                      <a:lnTo>
                        <a:pt x="49" y="29"/>
                      </a:lnTo>
                      <a:lnTo>
                        <a:pt x="56" y="27"/>
                      </a:lnTo>
                      <a:lnTo>
                        <a:pt x="63" y="27"/>
                      </a:lnTo>
                      <a:lnTo>
                        <a:pt x="68" y="27"/>
                      </a:lnTo>
                      <a:lnTo>
                        <a:pt x="74" y="26"/>
                      </a:lnTo>
                      <a:lnTo>
                        <a:pt x="80" y="26"/>
                      </a:lnTo>
                      <a:lnTo>
                        <a:pt x="86" y="24"/>
                      </a:lnTo>
                      <a:lnTo>
                        <a:pt x="91" y="24"/>
                      </a:lnTo>
                      <a:lnTo>
                        <a:pt x="98" y="22"/>
                      </a:lnTo>
                      <a:lnTo>
                        <a:pt x="103" y="22"/>
                      </a:lnTo>
                      <a:lnTo>
                        <a:pt x="107" y="22"/>
                      </a:lnTo>
                      <a:lnTo>
                        <a:pt x="112" y="20"/>
                      </a:lnTo>
                      <a:lnTo>
                        <a:pt x="116" y="19"/>
                      </a:lnTo>
                      <a:lnTo>
                        <a:pt x="121" y="17"/>
                      </a:lnTo>
                      <a:lnTo>
                        <a:pt x="124" y="17"/>
                      </a:lnTo>
                      <a:lnTo>
                        <a:pt x="128" y="15"/>
                      </a:lnTo>
                      <a:lnTo>
                        <a:pt x="131" y="14"/>
                      </a:lnTo>
                      <a:lnTo>
                        <a:pt x="132" y="12"/>
                      </a:lnTo>
                      <a:lnTo>
                        <a:pt x="135" y="10"/>
                      </a:lnTo>
                      <a:lnTo>
                        <a:pt x="136" y="9"/>
                      </a:lnTo>
                      <a:lnTo>
                        <a:pt x="136" y="7"/>
                      </a:lnTo>
                      <a:lnTo>
                        <a:pt x="136" y="7"/>
                      </a:lnTo>
                      <a:lnTo>
                        <a:pt x="136" y="5"/>
                      </a:lnTo>
                      <a:lnTo>
                        <a:pt x="136" y="3"/>
                      </a:lnTo>
                      <a:lnTo>
                        <a:pt x="140" y="0"/>
                      </a:lnTo>
                      <a:lnTo>
                        <a:pt x="136" y="3"/>
                      </a:lnTo>
                      <a:lnTo>
                        <a:pt x="136" y="2"/>
                      </a:lnTo>
                      <a:lnTo>
                        <a:pt x="136" y="0"/>
                      </a:lnTo>
                      <a:lnTo>
                        <a:pt x="138" y="0"/>
                      </a:lnTo>
                      <a:lnTo>
                        <a:pt x="140" y="0"/>
                      </a:lnTo>
                      <a:lnTo>
                        <a:pt x="136" y="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80" name="Freeform 612">
                  <a:extLst>
                    <a:ext uri="{FF2B5EF4-FFF2-40B4-BE49-F238E27FC236}">
                      <a16:creationId xmlns:a16="http://schemas.microsoft.com/office/drawing/2014/main" id="{DDFBC6EF-918C-0BBF-06FD-CDF3541261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8" y="2432"/>
                  <a:ext cx="75" cy="33"/>
                </a:xfrm>
                <a:custGeom>
                  <a:avLst/>
                  <a:gdLst>
                    <a:gd name="T0" fmla="*/ 72 w 75"/>
                    <a:gd name="T1" fmla="*/ 0 h 33"/>
                    <a:gd name="T2" fmla="*/ 74 w 75"/>
                    <a:gd name="T3" fmla="*/ 5 h 33"/>
                    <a:gd name="T4" fmla="*/ 74 w 75"/>
                    <a:gd name="T5" fmla="*/ 8 h 33"/>
                    <a:gd name="T6" fmla="*/ 72 w 75"/>
                    <a:gd name="T7" fmla="*/ 12 h 33"/>
                    <a:gd name="T8" fmla="*/ 69 w 75"/>
                    <a:gd name="T9" fmla="*/ 15 h 33"/>
                    <a:gd name="T10" fmla="*/ 65 w 75"/>
                    <a:gd name="T11" fmla="*/ 18 h 33"/>
                    <a:gd name="T12" fmla="*/ 60 w 75"/>
                    <a:gd name="T13" fmla="*/ 20 h 33"/>
                    <a:gd name="T14" fmla="*/ 54 w 75"/>
                    <a:gd name="T15" fmla="*/ 22 h 33"/>
                    <a:gd name="T16" fmla="*/ 49 w 75"/>
                    <a:gd name="T17" fmla="*/ 23 h 33"/>
                    <a:gd name="T18" fmla="*/ 42 w 75"/>
                    <a:gd name="T19" fmla="*/ 25 h 33"/>
                    <a:gd name="T20" fmla="*/ 35 w 75"/>
                    <a:gd name="T21" fmla="*/ 27 h 33"/>
                    <a:gd name="T22" fmla="*/ 28 w 75"/>
                    <a:gd name="T23" fmla="*/ 28 h 33"/>
                    <a:gd name="T24" fmla="*/ 23 w 75"/>
                    <a:gd name="T25" fmla="*/ 28 h 33"/>
                    <a:gd name="T26" fmla="*/ 15 w 75"/>
                    <a:gd name="T27" fmla="*/ 30 h 33"/>
                    <a:gd name="T28" fmla="*/ 9 w 75"/>
                    <a:gd name="T29" fmla="*/ 30 h 33"/>
                    <a:gd name="T30" fmla="*/ 3 w 75"/>
                    <a:gd name="T31" fmla="*/ 32 h 33"/>
                    <a:gd name="T32" fmla="*/ 0 w 75"/>
                    <a:gd name="T33" fmla="*/ 32 h 33"/>
                    <a:gd name="T34" fmla="*/ 3 w 75"/>
                    <a:gd name="T35" fmla="*/ 32 h 33"/>
                    <a:gd name="T36" fmla="*/ 8 w 75"/>
                    <a:gd name="T37" fmla="*/ 30 h 33"/>
                    <a:gd name="T38" fmla="*/ 12 w 75"/>
                    <a:gd name="T39" fmla="*/ 28 h 33"/>
                    <a:gd name="T40" fmla="*/ 18 w 75"/>
                    <a:gd name="T41" fmla="*/ 27 h 33"/>
                    <a:gd name="T42" fmla="*/ 23 w 75"/>
                    <a:gd name="T43" fmla="*/ 25 h 33"/>
                    <a:gd name="T44" fmla="*/ 27 w 75"/>
                    <a:gd name="T45" fmla="*/ 23 h 33"/>
                    <a:gd name="T46" fmla="*/ 31 w 75"/>
                    <a:gd name="T47" fmla="*/ 22 h 33"/>
                    <a:gd name="T48" fmla="*/ 35 w 75"/>
                    <a:gd name="T49" fmla="*/ 20 h 33"/>
                    <a:gd name="T50" fmla="*/ 40 w 75"/>
                    <a:gd name="T51" fmla="*/ 18 h 33"/>
                    <a:gd name="T52" fmla="*/ 46 w 75"/>
                    <a:gd name="T53" fmla="*/ 15 h 33"/>
                    <a:gd name="T54" fmla="*/ 50 w 75"/>
                    <a:gd name="T55" fmla="*/ 13 h 33"/>
                    <a:gd name="T56" fmla="*/ 54 w 75"/>
                    <a:gd name="T57" fmla="*/ 12 h 33"/>
                    <a:gd name="T58" fmla="*/ 58 w 75"/>
                    <a:gd name="T59" fmla="*/ 8 h 33"/>
                    <a:gd name="T60" fmla="*/ 63 w 75"/>
                    <a:gd name="T61" fmla="*/ 7 h 33"/>
                    <a:gd name="T62" fmla="*/ 67 w 75"/>
                    <a:gd name="T63" fmla="*/ 3 h 33"/>
                    <a:gd name="T64" fmla="*/ 72 w 75"/>
                    <a:gd name="T65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75" h="33">
                      <a:moveTo>
                        <a:pt x="72" y="0"/>
                      </a:moveTo>
                      <a:lnTo>
                        <a:pt x="74" y="5"/>
                      </a:lnTo>
                      <a:lnTo>
                        <a:pt x="74" y="8"/>
                      </a:lnTo>
                      <a:lnTo>
                        <a:pt x="72" y="12"/>
                      </a:lnTo>
                      <a:lnTo>
                        <a:pt x="69" y="15"/>
                      </a:lnTo>
                      <a:lnTo>
                        <a:pt x="65" y="18"/>
                      </a:lnTo>
                      <a:lnTo>
                        <a:pt x="60" y="20"/>
                      </a:lnTo>
                      <a:lnTo>
                        <a:pt x="54" y="22"/>
                      </a:lnTo>
                      <a:lnTo>
                        <a:pt x="49" y="23"/>
                      </a:lnTo>
                      <a:lnTo>
                        <a:pt x="42" y="25"/>
                      </a:lnTo>
                      <a:lnTo>
                        <a:pt x="35" y="27"/>
                      </a:lnTo>
                      <a:lnTo>
                        <a:pt x="28" y="28"/>
                      </a:lnTo>
                      <a:lnTo>
                        <a:pt x="23" y="28"/>
                      </a:lnTo>
                      <a:lnTo>
                        <a:pt x="15" y="30"/>
                      </a:lnTo>
                      <a:lnTo>
                        <a:pt x="9" y="30"/>
                      </a:lnTo>
                      <a:lnTo>
                        <a:pt x="3" y="32"/>
                      </a:lnTo>
                      <a:lnTo>
                        <a:pt x="0" y="32"/>
                      </a:lnTo>
                      <a:lnTo>
                        <a:pt x="3" y="32"/>
                      </a:lnTo>
                      <a:lnTo>
                        <a:pt x="8" y="30"/>
                      </a:lnTo>
                      <a:lnTo>
                        <a:pt x="12" y="28"/>
                      </a:lnTo>
                      <a:lnTo>
                        <a:pt x="18" y="27"/>
                      </a:lnTo>
                      <a:lnTo>
                        <a:pt x="23" y="25"/>
                      </a:lnTo>
                      <a:lnTo>
                        <a:pt x="27" y="23"/>
                      </a:lnTo>
                      <a:lnTo>
                        <a:pt x="31" y="22"/>
                      </a:lnTo>
                      <a:lnTo>
                        <a:pt x="35" y="20"/>
                      </a:lnTo>
                      <a:lnTo>
                        <a:pt x="40" y="18"/>
                      </a:lnTo>
                      <a:lnTo>
                        <a:pt x="46" y="15"/>
                      </a:lnTo>
                      <a:lnTo>
                        <a:pt x="50" y="13"/>
                      </a:lnTo>
                      <a:lnTo>
                        <a:pt x="54" y="12"/>
                      </a:lnTo>
                      <a:lnTo>
                        <a:pt x="58" y="8"/>
                      </a:lnTo>
                      <a:lnTo>
                        <a:pt x="63" y="7"/>
                      </a:lnTo>
                      <a:lnTo>
                        <a:pt x="67" y="3"/>
                      </a:lnTo>
                      <a:lnTo>
                        <a:pt x="72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781" name="Freeform 613">
                  <a:extLst>
                    <a:ext uri="{FF2B5EF4-FFF2-40B4-BE49-F238E27FC236}">
                      <a16:creationId xmlns:a16="http://schemas.microsoft.com/office/drawing/2014/main" id="{0AB267A5-1246-8393-7E6F-91B11EE5F2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8" y="2432"/>
                  <a:ext cx="75" cy="33"/>
                </a:xfrm>
                <a:custGeom>
                  <a:avLst/>
                  <a:gdLst>
                    <a:gd name="T0" fmla="*/ 72 w 75"/>
                    <a:gd name="T1" fmla="*/ 0 h 33"/>
                    <a:gd name="T2" fmla="*/ 72 w 75"/>
                    <a:gd name="T3" fmla="*/ 0 h 33"/>
                    <a:gd name="T4" fmla="*/ 74 w 75"/>
                    <a:gd name="T5" fmla="*/ 5 h 33"/>
                    <a:gd name="T6" fmla="*/ 74 w 75"/>
                    <a:gd name="T7" fmla="*/ 8 h 33"/>
                    <a:gd name="T8" fmla="*/ 72 w 75"/>
                    <a:gd name="T9" fmla="*/ 12 h 33"/>
                    <a:gd name="T10" fmla="*/ 69 w 75"/>
                    <a:gd name="T11" fmla="*/ 15 h 33"/>
                    <a:gd name="T12" fmla="*/ 65 w 75"/>
                    <a:gd name="T13" fmla="*/ 18 h 33"/>
                    <a:gd name="T14" fmla="*/ 60 w 75"/>
                    <a:gd name="T15" fmla="*/ 20 h 33"/>
                    <a:gd name="T16" fmla="*/ 54 w 75"/>
                    <a:gd name="T17" fmla="*/ 22 h 33"/>
                    <a:gd name="T18" fmla="*/ 49 w 75"/>
                    <a:gd name="T19" fmla="*/ 23 h 33"/>
                    <a:gd name="T20" fmla="*/ 42 w 75"/>
                    <a:gd name="T21" fmla="*/ 25 h 33"/>
                    <a:gd name="T22" fmla="*/ 35 w 75"/>
                    <a:gd name="T23" fmla="*/ 27 h 33"/>
                    <a:gd name="T24" fmla="*/ 28 w 75"/>
                    <a:gd name="T25" fmla="*/ 28 h 33"/>
                    <a:gd name="T26" fmla="*/ 23 w 75"/>
                    <a:gd name="T27" fmla="*/ 28 h 33"/>
                    <a:gd name="T28" fmla="*/ 15 w 75"/>
                    <a:gd name="T29" fmla="*/ 30 h 33"/>
                    <a:gd name="T30" fmla="*/ 9 w 75"/>
                    <a:gd name="T31" fmla="*/ 30 h 33"/>
                    <a:gd name="T32" fmla="*/ 3 w 75"/>
                    <a:gd name="T33" fmla="*/ 32 h 33"/>
                    <a:gd name="T34" fmla="*/ 0 w 75"/>
                    <a:gd name="T35" fmla="*/ 32 h 33"/>
                    <a:gd name="T36" fmla="*/ 0 w 75"/>
                    <a:gd name="T37" fmla="*/ 32 h 33"/>
                    <a:gd name="T38" fmla="*/ 3 w 75"/>
                    <a:gd name="T39" fmla="*/ 32 h 33"/>
                    <a:gd name="T40" fmla="*/ 8 w 75"/>
                    <a:gd name="T41" fmla="*/ 30 h 33"/>
                    <a:gd name="T42" fmla="*/ 12 w 75"/>
                    <a:gd name="T43" fmla="*/ 28 h 33"/>
                    <a:gd name="T44" fmla="*/ 18 w 75"/>
                    <a:gd name="T45" fmla="*/ 27 h 33"/>
                    <a:gd name="T46" fmla="*/ 23 w 75"/>
                    <a:gd name="T47" fmla="*/ 25 h 33"/>
                    <a:gd name="T48" fmla="*/ 27 w 75"/>
                    <a:gd name="T49" fmla="*/ 23 h 33"/>
                    <a:gd name="T50" fmla="*/ 31 w 75"/>
                    <a:gd name="T51" fmla="*/ 22 h 33"/>
                    <a:gd name="T52" fmla="*/ 35 w 75"/>
                    <a:gd name="T53" fmla="*/ 20 h 33"/>
                    <a:gd name="T54" fmla="*/ 40 w 75"/>
                    <a:gd name="T55" fmla="*/ 18 h 33"/>
                    <a:gd name="T56" fmla="*/ 46 w 75"/>
                    <a:gd name="T57" fmla="*/ 15 h 33"/>
                    <a:gd name="T58" fmla="*/ 50 w 75"/>
                    <a:gd name="T59" fmla="*/ 13 h 33"/>
                    <a:gd name="T60" fmla="*/ 54 w 75"/>
                    <a:gd name="T61" fmla="*/ 12 h 33"/>
                    <a:gd name="T62" fmla="*/ 58 w 75"/>
                    <a:gd name="T63" fmla="*/ 8 h 33"/>
                    <a:gd name="T64" fmla="*/ 63 w 75"/>
                    <a:gd name="T65" fmla="*/ 7 h 33"/>
                    <a:gd name="T66" fmla="*/ 67 w 75"/>
                    <a:gd name="T67" fmla="*/ 3 h 33"/>
                    <a:gd name="T68" fmla="*/ 72 w 75"/>
                    <a:gd name="T6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5" h="33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74" y="5"/>
                      </a:lnTo>
                      <a:lnTo>
                        <a:pt x="74" y="8"/>
                      </a:lnTo>
                      <a:lnTo>
                        <a:pt x="72" y="12"/>
                      </a:lnTo>
                      <a:lnTo>
                        <a:pt x="69" y="15"/>
                      </a:lnTo>
                      <a:lnTo>
                        <a:pt x="65" y="18"/>
                      </a:lnTo>
                      <a:lnTo>
                        <a:pt x="60" y="20"/>
                      </a:lnTo>
                      <a:lnTo>
                        <a:pt x="54" y="22"/>
                      </a:lnTo>
                      <a:lnTo>
                        <a:pt x="49" y="23"/>
                      </a:lnTo>
                      <a:lnTo>
                        <a:pt x="42" y="25"/>
                      </a:lnTo>
                      <a:lnTo>
                        <a:pt x="35" y="27"/>
                      </a:lnTo>
                      <a:lnTo>
                        <a:pt x="28" y="28"/>
                      </a:lnTo>
                      <a:lnTo>
                        <a:pt x="23" y="28"/>
                      </a:lnTo>
                      <a:lnTo>
                        <a:pt x="15" y="30"/>
                      </a:lnTo>
                      <a:lnTo>
                        <a:pt x="9" y="30"/>
                      </a:lnTo>
                      <a:lnTo>
                        <a:pt x="3" y="32"/>
                      </a:lnTo>
                      <a:lnTo>
                        <a:pt x="0" y="32"/>
                      </a:lnTo>
                      <a:lnTo>
                        <a:pt x="0" y="32"/>
                      </a:lnTo>
                      <a:lnTo>
                        <a:pt x="3" y="32"/>
                      </a:lnTo>
                      <a:lnTo>
                        <a:pt x="8" y="30"/>
                      </a:lnTo>
                      <a:lnTo>
                        <a:pt x="12" y="28"/>
                      </a:lnTo>
                      <a:lnTo>
                        <a:pt x="18" y="27"/>
                      </a:lnTo>
                      <a:lnTo>
                        <a:pt x="23" y="25"/>
                      </a:lnTo>
                      <a:lnTo>
                        <a:pt x="27" y="23"/>
                      </a:lnTo>
                      <a:lnTo>
                        <a:pt x="31" y="22"/>
                      </a:lnTo>
                      <a:lnTo>
                        <a:pt x="35" y="20"/>
                      </a:lnTo>
                      <a:lnTo>
                        <a:pt x="40" y="18"/>
                      </a:lnTo>
                      <a:lnTo>
                        <a:pt x="46" y="15"/>
                      </a:lnTo>
                      <a:lnTo>
                        <a:pt x="50" y="13"/>
                      </a:lnTo>
                      <a:lnTo>
                        <a:pt x="54" y="12"/>
                      </a:lnTo>
                      <a:lnTo>
                        <a:pt x="58" y="8"/>
                      </a:lnTo>
                      <a:lnTo>
                        <a:pt x="63" y="7"/>
                      </a:lnTo>
                      <a:lnTo>
                        <a:pt x="67" y="3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</p:grpSp>
          <p:sp>
            <p:nvSpPr>
              <p:cNvPr id="7783" name="Freeform 615">
                <a:extLst>
                  <a:ext uri="{FF2B5EF4-FFF2-40B4-BE49-F238E27FC236}">
                    <a16:creationId xmlns:a16="http://schemas.microsoft.com/office/drawing/2014/main" id="{9A56EDE3-3951-509C-E6EC-98452323A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1" y="1836"/>
                <a:ext cx="310" cy="367"/>
              </a:xfrm>
              <a:custGeom>
                <a:avLst/>
                <a:gdLst>
                  <a:gd name="T0" fmla="*/ 0 w 310"/>
                  <a:gd name="T1" fmla="*/ 179 h 367"/>
                  <a:gd name="T2" fmla="*/ 30 w 310"/>
                  <a:gd name="T3" fmla="*/ 246 h 367"/>
                  <a:gd name="T4" fmla="*/ 60 w 310"/>
                  <a:gd name="T5" fmla="*/ 343 h 367"/>
                  <a:gd name="T6" fmla="*/ 66 w 310"/>
                  <a:gd name="T7" fmla="*/ 356 h 367"/>
                  <a:gd name="T8" fmla="*/ 75 w 310"/>
                  <a:gd name="T9" fmla="*/ 362 h 367"/>
                  <a:gd name="T10" fmla="*/ 90 w 310"/>
                  <a:gd name="T11" fmla="*/ 364 h 367"/>
                  <a:gd name="T12" fmla="*/ 105 w 310"/>
                  <a:gd name="T13" fmla="*/ 366 h 367"/>
                  <a:gd name="T14" fmla="*/ 120 w 310"/>
                  <a:gd name="T15" fmla="*/ 364 h 367"/>
                  <a:gd name="T16" fmla="*/ 128 w 310"/>
                  <a:gd name="T17" fmla="*/ 362 h 367"/>
                  <a:gd name="T18" fmla="*/ 135 w 310"/>
                  <a:gd name="T19" fmla="*/ 357 h 367"/>
                  <a:gd name="T20" fmla="*/ 140 w 310"/>
                  <a:gd name="T21" fmla="*/ 344 h 367"/>
                  <a:gd name="T22" fmla="*/ 161 w 310"/>
                  <a:gd name="T23" fmla="*/ 297 h 367"/>
                  <a:gd name="T24" fmla="*/ 200 w 310"/>
                  <a:gd name="T25" fmla="*/ 183 h 367"/>
                  <a:gd name="T26" fmla="*/ 208 w 310"/>
                  <a:gd name="T27" fmla="*/ 158 h 367"/>
                  <a:gd name="T28" fmla="*/ 238 w 310"/>
                  <a:gd name="T29" fmla="*/ 55 h 367"/>
                  <a:gd name="T30" fmla="*/ 257 w 310"/>
                  <a:gd name="T31" fmla="*/ 21 h 367"/>
                  <a:gd name="T32" fmla="*/ 260 w 310"/>
                  <a:gd name="T33" fmla="*/ 15 h 367"/>
                  <a:gd name="T34" fmla="*/ 263 w 310"/>
                  <a:gd name="T35" fmla="*/ 11 h 367"/>
                  <a:gd name="T36" fmla="*/ 278 w 310"/>
                  <a:gd name="T37" fmla="*/ 4 h 367"/>
                  <a:gd name="T38" fmla="*/ 287 w 310"/>
                  <a:gd name="T39" fmla="*/ 2 h 367"/>
                  <a:gd name="T40" fmla="*/ 298 w 310"/>
                  <a:gd name="T41" fmla="*/ 0 h 367"/>
                  <a:gd name="T42" fmla="*/ 309 w 310"/>
                  <a:gd name="T43" fmla="*/ 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0" h="367">
                    <a:moveTo>
                      <a:pt x="0" y="179"/>
                    </a:moveTo>
                    <a:lnTo>
                      <a:pt x="30" y="246"/>
                    </a:lnTo>
                    <a:lnTo>
                      <a:pt x="60" y="343"/>
                    </a:lnTo>
                    <a:lnTo>
                      <a:pt x="66" y="356"/>
                    </a:lnTo>
                    <a:lnTo>
                      <a:pt x="75" y="362"/>
                    </a:lnTo>
                    <a:lnTo>
                      <a:pt x="90" y="364"/>
                    </a:lnTo>
                    <a:lnTo>
                      <a:pt x="105" y="366"/>
                    </a:lnTo>
                    <a:lnTo>
                      <a:pt x="120" y="364"/>
                    </a:lnTo>
                    <a:lnTo>
                      <a:pt x="128" y="362"/>
                    </a:lnTo>
                    <a:lnTo>
                      <a:pt x="135" y="357"/>
                    </a:lnTo>
                    <a:lnTo>
                      <a:pt x="140" y="344"/>
                    </a:lnTo>
                    <a:lnTo>
                      <a:pt x="161" y="297"/>
                    </a:lnTo>
                    <a:lnTo>
                      <a:pt x="200" y="183"/>
                    </a:lnTo>
                    <a:lnTo>
                      <a:pt x="208" y="158"/>
                    </a:lnTo>
                    <a:lnTo>
                      <a:pt x="238" y="55"/>
                    </a:lnTo>
                    <a:lnTo>
                      <a:pt x="257" y="21"/>
                    </a:lnTo>
                    <a:lnTo>
                      <a:pt x="260" y="15"/>
                    </a:lnTo>
                    <a:lnTo>
                      <a:pt x="263" y="11"/>
                    </a:lnTo>
                    <a:lnTo>
                      <a:pt x="278" y="4"/>
                    </a:lnTo>
                    <a:lnTo>
                      <a:pt x="287" y="2"/>
                    </a:lnTo>
                    <a:lnTo>
                      <a:pt x="298" y="0"/>
                    </a:lnTo>
                    <a:lnTo>
                      <a:pt x="309" y="0"/>
                    </a:lnTo>
                  </a:path>
                </a:pathLst>
              </a:custGeom>
              <a:noFill/>
              <a:ln w="25400" cap="rnd" cmpd="sng">
                <a:solidFill>
                  <a:srgbClr val="FF404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84" name="Freeform 616">
                <a:extLst>
                  <a:ext uri="{FF2B5EF4-FFF2-40B4-BE49-F238E27FC236}">
                    <a16:creationId xmlns:a16="http://schemas.microsoft.com/office/drawing/2014/main" id="{6357466C-B976-AF95-9A32-43822B81F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1847"/>
                <a:ext cx="174" cy="221"/>
              </a:xfrm>
              <a:custGeom>
                <a:avLst/>
                <a:gdLst>
                  <a:gd name="T0" fmla="*/ 76 w 174"/>
                  <a:gd name="T1" fmla="*/ 0 h 221"/>
                  <a:gd name="T2" fmla="*/ 61 w 174"/>
                  <a:gd name="T3" fmla="*/ 5 h 221"/>
                  <a:gd name="T4" fmla="*/ 45 w 174"/>
                  <a:gd name="T5" fmla="*/ 14 h 221"/>
                  <a:gd name="T6" fmla="*/ 30 w 174"/>
                  <a:gd name="T7" fmla="*/ 26 h 221"/>
                  <a:gd name="T8" fmla="*/ 19 w 174"/>
                  <a:gd name="T9" fmla="*/ 40 h 221"/>
                  <a:gd name="T10" fmla="*/ 11 w 174"/>
                  <a:gd name="T11" fmla="*/ 53 h 221"/>
                  <a:gd name="T12" fmla="*/ 9 w 174"/>
                  <a:gd name="T13" fmla="*/ 61 h 221"/>
                  <a:gd name="T14" fmla="*/ 7 w 174"/>
                  <a:gd name="T15" fmla="*/ 67 h 221"/>
                  <a:gd name="T16" fmla="*/ 4 w 174"/>
                  <a:gd name="T17" fmla="*/ 75 h 221"/>
                  <a:gd name="T18" fmla="*/ 2 w 174"/>
                  <a:gd name="T19" fmla="*/ 85 h 221"/>
                  <a:gd name="T20" fmla="*/ 0 w 174"/>
                  <a:gd name="T21" fmla="*/ 95 h 221"/>
                  <a:gd name="T22" fmla="*/ 0 w 174"/>
                  <a:gd name="T23" fmla="*/ 102 h 221"/>
                  <a:gd name="T24" fmla="*/ 0 w 174"/>
                  <a:gd name="T25" fmla="*/ 106 h 221"/>
                  <a:gd name="T26" fmla="*/ 0 w 174"/>
                  <a:gd name="T27" fmla="*/ 111 h 221"/>
                  <a:gd name="T28" fmla="*/ 0 w 174"/>
                  <a:gd name="T29" fmla="*/ 121 h 221"/>
                  <a:gd name="T30" fmla="*/ 1 w 174"/>
                  <a:gd name="T31" fmla="*/ 132 h 221"/>
                  <a:gd name="T32" fmla="*/ 3 w 174"/>
                  <a:gd name="T33" fmla="*/ 143 h 221"/>
                  <a:gd name="T34" fmla="*/ 7 w 174"/>
                  <a:gd name="T35" fmla="*/ 153 h 221"/>
                  <a:gd name="T36" fmla="*/ 9 w 174"/>
                  <a:gd name="T37" fmla="*/ 159 h 221"/>
                  <a:gd name="T38" fmla="*/ 13 w 174"/>
                  <a:gd name="T39" fmla="*/ 168 h 221"/>
                  <a:gd name="T40" fmla="*/ 21 w 174"/>
                  <a:gd name="T41" fmla="*/ 182 h 221"/>
                  <a:gd name="T42" fmla="*/ 33 w 174"/>
                  <a:gd name="T43" fmla="*/ 196 h 221"/>
                  <a:gd name="T44" fmla="*/ 46 w 174"/>
                  <a:gd name="T45" fmla="*/ 207 h 221"/>
                  <a:gd name="T46" fmla="*/ 62 w 174"/>
                  <a:gd name="T47" fmla="*/ 216 h 221"/>
                  <a:gd name="T48" fmla="*/ 77 w 174"/>
                  <a:gd name="T49" fmla="*/ 220 h 221"/>
                  <a:gd name="T50" fmla="*/ 92 w 174"/>
                  <a:gd name="T51" fmla="*/ 220 h 221"/>
                  <a:gd name="T52" fmla="*/ 103 w 174"/>
                  <a:gd name="T53" fmla="*/ 218 h 221"/>
                  <a:gd name="T54" fmla="*/ 116 w 174"/>
                  <a:gd name="T55" fmla="*/ 213 h 221"/>
                  <a:gd name="T56" fmla="*/ 128 w 174"/>
                  <a:gd name="T57" fmla="*/ 205 h 221"/>
                  <a:gd name="T58" fmla="*/ 139 w 174"/>
                  <a:gd name="T59" fmla="*/ 196 h 221"/>
                  <a:gd name="T60" fmla="*/ 149 w 174"/>
                  <a:gd name="T61" fmla="*/ 185 h 221"/>
                  <a:gd name="T62" fmla="*/ 154 w 174"/>
                  <a:gd name="T63" fmla="*/ 176 h 221"/>
                  <a:gd name="T64" fmla="*/ 158 w 174"/>
                  <a:gd name="T65" fmla="*/ 170 h 221"/>
                  <a:gd name="T66" fmla="*/ 162 w 174"/>
                  <a:gd name="T67" fmla="*/ 160 h 221"/>
                  <a:gd name="T68" fmla="*/ 167 w 174"/>
                  <a:gd name="T69" fmla="*/ 147 h 221"/>
                  <a:gd name="T70" fmla="*/ 170 w 174"/>
                  <a:gd name="T71" fmla="*/ 133 h 221"/>
                  <a:gd name="T72" fmla="*/ 173 w 174"/>
                  <a:gd name="T73" fmla="*/ 119 h 221"/>
                  <a:gd name="T74" fmla="*/ 173 w 174"/>
                  <a:gd name="T75" fmla="*/ 110 h 221"/>
                  <a:gd name="T76" fmla="*/ 173 w 174"/>
                  <a:gd name="T77" fmla="*/ 106 h 221"/>
                  <a:gd name="T78" fmla="*/ 173 w 174"/>
                  <a:gd name="T79" fmla="*/ 98 h 221"/>
                  <a:gd name="T80" fmla="*/ 171 w 174"/>
                  <a:gd name="T81" fmla="*/ 87 h 221"/>
                  <a:gd name="T82" fmla="*/ 169 w 174"/>
                  <a:gd name="T83" fmla="*/ 73 h 221"/>
                  <a:gd name="T84" fmla="*/ 165 w 174"/>
                  <a:gd name="T85" fmla="*/ 61 h 221"/>
                  <a:gd name="T86" fmla="*/ 161 w 174"/>
                  <a:gd name="T87" fmla="*/ 51 h 221"/>
                  <a:gd name="T88" fmla="*/ 157 w 174"/>
                  <a:gd name="T89" fmla="*/ 47 h 221"/>
                  <a:gd name="T90" fmla="*/ 155 w 174"/>
                  <a:gd name="T91" fmla="*/ 40 h 221"/>
                  <a:gd name="T92" fmla="*/ 148 w 174"/>
                  <a:gd name="T93" fmla="*/ 30 h 221"/>
                  <a:gd name="T94" fmla="*/ 137 w 174"/>
                  <a:gd name="T95" fmla="*/ 19 h 221"/>
                  <a:gd name="T96" fmla="*/ 124 w 174"/>
                  <a:gd name="T97" fmla="*/ 10 h 221"/>
                  <a:gd name="T98" fmla="*/ 109 w 174"/>
                  <a:gd name="T99" fmla="*/ 3 h 221"/>
                  <a:gd name="T100" fmla="*/ 95 w 174"/>
                  <a:gd name="T101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4" h="221">
                    <a:moveTo>
                      <a:pt x="89" y="1"/>
                    </a:move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6" y="0"/>
                    </a:lnTo>
                    <a:lnTo>
                      <a:pt x="73" y="0"/>
                    </a:lnTo>
                    <a:lnTo>
                      <a:pt x="70" y="1"/>
                    </a:lnTo>
                    <a:lnTo>
                      <a:pt x="67" y="2"/>
                    </a:lnTo>
                    <a:lnTo>
                      <a:pt x="64" y="3"/>
                    </a:lnTo>
                    <a:lnTo>
                      <a:pt x="61" y="5"/>
                    </a:lnTo>
                    <a:lnTo>
                      <a:pt x="57" y="6"/>
                    </a:lnTo>
                    <a:lnTo>
                      <a:pt x="54" y="8"/>
                    </a:lnTo>
                    <a:lnTo>
                      <a:pt x="51" y="10"/>
                    </a:lnTo>
                    <a:lnTo>
                      <a:pt x="48" y="12"/>
                    </a:lnTo>
                    <a:lnTo>
                      <a:pt x="45" y="14"/>
                    </a:lnTo>
                    <a:lnTo>
                      <a:pt x="42" y="16"/>
                    </a:lnTo>
                    <a:lnTo>
                      <a:pt x="38" y="19"/>
                    </a:lnTo>
                    <a:lnTo>
                      <a:pt x="35" y="21"/>
                    </a:lnTo>
                    <a:lnTo>
                      <a:pt x="33" y="24"/>
                    </a:lnTo>
                    <a:lnTo>
                      <a:pt x="30" y="26"/>
                    </a:lnTo>
                    <a:lnTo>
                      <a:pt x="27" y="29"/>
                    </a:lnTo>
                    <a:lnTo>
                      <a:pt x="25" y="32"/>
                    </a:lnTo>
                    <a:lnTo>
                      <a:pt x="23" y="34"/>
                    </a:lnTo>
                    <a:lnTo>
                      <a:pt x="21" y="37"/>
                    </a:lnTo>
                    <a:lnTo>
                      <a:pt x="19" y="40"/>
                    </a:lnTo>
                    <a:lnTo>
                      <a:pt x="17" y="43"/>
                    </a:lnTo>
                    <a:lnTo>
                      <a:pt x="15" y="45"/>
                    </a:lnTo>
                    <a:lnTo>
                      <a:pt x="14" y="48"/>
                    </a:lnTo>
                    <a:lnTo>
                      <a:pt x="12" y="51"/>
                    </a:lnTo>
                    <a:lnTo>
                      <a:pt x="11" y="53"/>
                    </a:lnTo>
                    <a:lnTo>
                      <a:pt x="11" y="56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61"/>
                    </a:lnTo>
                    <a:lnTo>
                      <a:pt x="9" y="61"/>
                    </a:lnTo>
                    <a:lnTo>
                      <a:pt x="8" y="62"/>
                    </a:lnTo>
                    <a:lnTo>
                      <a:pt x="8" y="63"/>
                    </a:lnTo>
                    <a:lnTo>
                      <a:pt x="7" y="64"/>
                    </a:lnTo>
                    <a:lnTo>
                      <a:pt x="7" y="66"/>
                    </a:lnTo>
                    <a:lnTo>
                      <a:pt x="7" y="67"/>
                    </a:lnTo>
                    <a:lnTo>
                      <a:pt x="6" y="69"/>
                    </a:lnTo>
                    <a:lnTo>
                      <a:pt x="6" y="70"/>
                    </a:lnTo>
                    <a:lnTo>
                      <a:pt x="5" y="72"/>
                    </a:lnTo>
                    <a:lnTo>
                      <a:pt x="4" y="74"/>
                    </a:lnTo>
                    <a:lnTo>
                      <a:pt x="4" y="75"/>
                    </a:lnTo>
                    <a:lnTo>
                      <a:pt x="3" y="77"/>
                    </a:lnTo>
                    <a:lnTo>
                      <a:pt x="3" y="79"/>
                    </a:lnTo>
                    <a:lnTo>
                      <a:pt x="3" y="81"/>
                    </a:lnTo>
                    <a:lnTo>
                      <a:pt x="2" y="83"/>
                    </a:lnTo>
                    <a:lnTo>
                      <a:pt x="2" y="85"/>
                    </a:lnTo>
                    <a:lnTo>
                      <a:pt x="1" y="87"/>
                    </a:lnTo>
                    <a:lnTo>
                      <a:pt x="1" y="89"/>
                    </a:lnTo>
                    <a:lnTo>
                      <a:pt x="0" y="91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0" y="97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1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0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0" y="127"/>
                    </a:lnTo>
                    <a:lnTo>
                      <a:pt x="1" y="130"/>
                    </a:lnTo>
                    <a:lnTo>
                      <a:pt x="1" y="132"/>
                    </a:lnTo>
                    <a:lnTo>
                      <a:pt x="2" y="134"/>
                    </a:lnTo>
                    <a:lnTo>
                      <a:pt x="2" y="137"/>
                    </a:lnTo>
                    <a:lnTo>
                      <a:pt x="3" y="139"/>
                    </a:lnTo>
                    <a:lnTo>
                      <a:pt x="3" y="141"/>
                    </a:lnTo>
                    <a:lnTo>
                      <a:pt x="3" y="143"/>
                    </a:lnTo>
                    <a:lnTo>
                      <a:pt x="4" y="146"/>
                    </a:lnTo>
                    <a:lnTo>
                      <a:pt x="4" y="148"/>
                    </a:lnTo>
                    <a:lnTo>
                      <a:pt x="5" y="150"/>
                    </a:lnTo>
                    <a:lnTo>
                      <a:pt x="6" y="151"/>
                    </a:lnTo>
                    <a:lnTo>
                      <a:pt x="7" y="153"/>
                    </a:lnTo>
                    <a:lnTo>
                      <a:pt x="7" y="154"/>
                    </a:lnTo>
                    <a:lnTo>
                      <a:pt x="7" y="156"/>
                    </a:lnTo>
                    <a:lnTo>
                      <a:pt x="8" y="157"/>
                    </a:lnTo>
                    <a:lnTo>
                      <a:pt x="8" y="158"/>
                    </a:lnTo>
                    <a:lnTo>
                      <a:pt x="9" y="159"/>
                    </a:lnTo>
                    <a:lnTo>
                      <a:pt x="10" y="159"/>
                    </a:lnTo>
                    <a:lnTo>
                      <a:pt x="10" y="159"/>
                    </a:lnTo>
                    <a:lnTo>
                      <a:pt x="11" y="162"/>
                    </a:lnTo>
                    <a:lnTo>
                      <a:pt x="11" y="165"/>
                    </a:lnTo>
                    <a:lnTo>
                      <a:pt x="13" y="168"/>
                    </a:lnTo>
                    <a:lnTo>
                      <a:pt x="14" y="171"/>
                    </a:lnTo>
                    <a:lnTo>
                      <a:pt x="15" y="173"/>
                    </a:lnTo>
                    <a:lnTo>
                      <a:pt x="17" y="176"/>
                    </a:lnTo>
                    <a:lnTo>
                      <a:pt x="19" y="179"/>
                    </a:lnTo>
                    <a:lnTo>
                      <a:pt x="21" y="182"/>
                    </a:lnTo>
                    <a:lnTo>
                      <a:pt x="23" y="185"/>
                    </a:lnTo>
                    <a:lnTo>
                      <a:pt x="25" y="188"/>
                    </a:lnTo>
                    <a:lnTo>
                      <a:pt x="27" y="190"/>
                    </a:lnTo>
                    <a:lnTo>
                      <a:pt x="30" y="193"/>
                    </a:lnTo>
                    <a:lnTo>
                      <a:pt x="33" y="196"/>
                    </a:lnTo>
                    <a:lnTo>
                      <a:pt x="35" y="198"/>
                    </a:lnTo>
                    <a:lnTo>
                      <a:pt x="38" y="201"/>
                    </a:lnTo>
                    <a:lnTo>
                      <a:pt x="41" y="203"/>
                    </a:lnTo>
                    <a:lnTo>
                      <a:pt x="44" y="205"/>
                    </a:lnTo>
                    <a:lnTo>
                      <a:pt x="46" y="207"/>
                    </a:lnTo>
                    <a:lnTo>
                      <a:pt x="49" y="209"/>
                    </a:lnTo>
                    <a:lnTo>
                      <a:pt x="53" y="211"/>
                    </a:lnTo>
                    <a:lnTo>
                      <a:pt x="56" y="213"/>
                    </a:lnTo>
                    <a:lnTo>
                      <a:pt x="59" y="215"/>
                    </a:lnTo>
                    <a:lnTo>
                      <a:pt x="62" y="216"/>
                    </a:lnTo>
                    <a:lnTo>
                      <a:pt x="65" y="217"/>
                    </a:lnTo>
                    <a:lnTo>
                      <a:pt x="69" y="218"/>
                    </a:lnTo>
                    <a:lnTo>
                      <a:pt x="71" y="219"/>
                    </a:lnTo>
                    <a:lnTo>
                      <a:pt x="74" y="220"/>
                    </a:lnTo>
                    <a:lnTo>
                      <a:pt x="77" y="220"/>
                    </a:lnTo>
                    <a:lnTo>
                      <a:pt x="80" y="220"/>
                    </a:lnTo>
                    <a:lnTo>
                      <a:pt x="84" y="220"/>
                    </a:lnTo>
                    <a:lnTo>
                      <a:pt x="86" y="220"/>
                    </a:lnTo>
                    <a:lnTo>
                      <a:pt x="89" y="220"/>
                    </a:lnTo>
                    <a:lnTo>
                      <a:pt x="92" y="220"/>
                    </a:lnTo>
                    <a:lnTo>
                      <a:pt x="94" y="220"/>
                    </a:lnTo>
                    <a:lnTo>
                      <a:pt x="96" y="220"/>
                    </a:lnTo>
                    <a:lnTo>
                      <a:pt x="98" y="219"/>
                    </a:lnTo>
                    <a:lnTo>
                      <a:pt x="101" y="219"/>
                    </a:lnTo>
                    <a:lnTo>
                      <a:pt x="103" y="218"/>
                    </a:lnTo>
                    <a:lnTo>
                      <a:pt x="106" y="218"/>
                    </a:lnTo>
                    <a:lnTo>
                      <a:pt x="108" y="217"/>
                    </a:lnTo>
                    <a:lnTo>
                      <a:pt x="111" y="216"/>
                    </a:lnTo>
                    <a:lnTo>
                      <a:pt x="113" y="214"/>
                    </a:lnTo>
                    <a:lnTo>
                      <a:pt x="116" y="213"/>
                    </a:lnTo>
                    <a:lnTo>
                      <a:pt x="119" y="212"/>
                    </a:lnTo>
                    <a:lnTo>
                      <a:pt x="121" y="210"/>
                    </a:lnTo>
                    <a:lnTo>
                      <a:pt x="123" y="209"/>
                    </a:lnTo>
                    <a:lnTo>
                      <a:pt x="126" y="207"/>
                    </a:lnTo>
                    <a:lnTo>
                      <a:pt x="128" y="205"/>
                    </a:lnTo>
                    <a:lnTo>
                      <a:pt x="130" y="203"/>
                    </a:lnTo>
                    <a:lnTo>
                      <a:pt x="133" y="201"/>
                    </a:lnTo>
                    <a:lnTo>
                      <a:pt x="135" y="200"/>
                    </a:lnTo>
                    <a:lnTo>
                      <a:pt x="138" y="198"/>
                    </a:lnTo>
                    <a:lnTo>
                      <a:pt x="139" y="196"/>
                    </a:lnTo>
                    <a:lnTo>
                      <a:pt x="142" y="194"/>
                    </a:lnTo>
                    <a:lnTo>
                      <a:pt x="143" y="191"/>
                    </a:lnTo>
                    <a:lnTo>
                      <a:pt x="146" y="189"/>
                    </a:lnTo>
                    <a:lnTo>
                      <a:pt x="147" y="187"/>
                    </a:lnTo>
                    <a:lnTo>
                      <a:pt x="149" y="185"/>
                    </a:lnTo>
                    <a:lnTo>
                      <a:pt x="150" y="183"/>
                    </a:lnTo>
                    <a:lnTo>
                      <a:pt x="151" y="181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4" y="176"/>
                    </a:lnTo>
                    <a:lnTo>
                      <a:pt x="155" y="174"/>
                    </a:lnTo>
                    <a:lnTo>
                      <a:pt x="156" y="173"/>
                    </a:lnTo>
                    <a:lnTo>
                      <a:pt x="157" y="173"/>
                    </a:lnTo>
                    <a:lnTo>
                      <a:pt x="157" y="172"/>
                    </a:lnTo>
                    <a:lnTo>
                      <a:pt x="158" y="170"/>
                    </a:lnTo>
                    <a:lnTo>
                      <a:pt x="159" y="169"/>
                    </a:lnTo>
                    <a:lnTo>
                      <a:pt x="160" y="167"/>
                    </a:lnTo>
                    <a:lnTo>
                      <a:pt x="161" y="165"/>
                    </a:lnTo>
                    <a:lnTo>
                      <a:pt x="161" y="163"/>
                    </a:lnTo>
                    <a:lnTo>
                      <a:pt x="162" y="160"/>
                    </a:lnTo>
                    <a:lnTo>
                      <a:pt x="163" y="158"/>
                    </a:lnTo>
                    <a:lnTo>
                      <a:pt x="164" y="155"/>
                    </a:lnTo>
                    <a:lnTo>
                      <a:pt x="165" y="153"/>
                    </a:lnTo>
                    <a:lnTo>
                      <a:pt x="166" y="150"/>
                    </a:lnTo>
                    <a:lnTo>
                      <a:pt x="167" y="147"/>
                    </a:lnTo>
                    <a:lnTo>
                      <a:pt x="168" y="144"/>
                    </a:lnTo>
                    <a:lnTo>
                      <a:pt x="168" y="141"/>
                    </a:lnTo>
                    <a:lnTo>
                      <a:pt x="169" y="138"/>
                    </a:lnTo>
                    <a:lnTo>
                      <a:pt x="169" y="136"/>
                    </a:lnTo>
                    <a:lnTo>
                      <a:pt x="170" y="133"/>
                    </a:lnTo>
                    <a:lnTo>
                      <a:pt x="171" y="130"/>
                    </a:lnTo>
                    <a:lnTo>
                      <a:pt x="171" y="127"/>
                    </a:lnTo>
                    <a:lnTo>
                      <a:pt x="172" y="124"/>
                    </a:lnTo>
                    <a:lnTo>
                      <a:pt x="172" y="122"/>
                    </a:lnTo>
                    <a:lnTo>
                      <a:pt x="173" y="119"/>
                    </a:lnTo>
                    <a:lnTo>
                      <a:pt x="173" y="117"/>
                    </a:lnTo>
                    <a:lnTo>
                      <a:pt x="173" y="115"/>
                    </a:lnTo>
                    <a:lnTo>
                      <a:pt x="173" y="113"/>
                    </a:lnTo>
                    <a:lnTo>
                      <a:pt x="173" y="111"/>
                    </a:lnTo>
                    <a:lnTo>
                      <a:pt x="173" y="110"/>
                    </a:lnTo>
                    <a:lnTo>
                      <a:pt x="173" y="109"/>
                    </a:lnTo>
                    <a:lnTo>
                      <a:pt x="173" y="108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3" y="103"/>
                    </a:lnTo>
                    <a:lnTo>
                      <a:pt x="173" y="102"/>
                    </a:lnTo>
                    <a:lnTo>
                      <a:pt x="173" y="100"/>
                    </a:lnTo>
                    <a:lnTo>
                      <a:pt x="173" y="98"/>
                    </a:lnTo>
                    <a:lnTo>
                      <a:pt x="173" y="96"/>
                    </a:lnTo>
                    <a:lnTo>
                      <a:pt x="173" y="94"/>
                    </a:lnTo>
                    <a:lnTo>
                      <a:pt x="172" y="92"/>
                    </a:lnTo>
                    <a:lnTo>
                      <a:pt x="172" y="89"/>
                    </a:lnTo>
                    <a:lnTo>
                      <a:pt x="171" y="87"/>
                    </a:lnTo>
                    <a:lnTo>
                      <a:pt x="171" y="84"/>
                    </a:lnTo>
                    <a:lnTo>
                      <a:pt x="170" y="81"/>
                    </a:lnTo>
                    <a:lnTo>
                      <a:pt x="169" y="79"/>
                    </a:lnTo>
                    <a:lnTo>
                      <a:pt x="169" y="76"/>
                    </a:lnTo>
                    <a:lnTo>
                      <a:pt x="169" y="73"/>
                    </a:lnTo>
                    <a:lnTo>
                      <a:pt x="168" y="71"/>
                    </a:lnTo>
                    <a:lnTo>
                      <a:pt x="167" y="68"/>
                    </a:lnTo>
                    <a:lnTo>
                      <a:pt x="166" y="65"/>
                    </a:lnTo>
                    <a:lnTo>
                      <a:pt x="165" y="63"/>
                    </a:lnTo>
                    <a:lnTo>
                      <a:pt x="165" y="61"/>
                    </a:lnTo>
                    <a:lnTo>
                      <a:pt x="164" y="58"/>
                    </a:lnTo>
                    <a:lnTo>
                      <a:pt x="163" y="56"/>
                    </a:lnTo>
                    <a:lnTo>
                      <a:pt x="162" y="54"/>
                    </a:lnTo>
                    <a:lnTo>
                      <a:pt x="161" y="53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8" y="47"/>
                    </a:lnTo>
                    <a:lnTo>
                      <a:pt x="157" y="47"/>
                    </a:lnTo>
                    <a:lnTo>
                      <a:pt x="157" y="46"/>
                    </a:lnTo>
                    <a:lnTo>
                      <a:pt x="157" y="45"/>
                    </a:lnTo>
                    <a:lnTo>
                      <a:pt x="157" y="43"/>
                    </a:lnTo>
                    <a:lnTo>
                      <a:pt x="156" y="41"/>
                    </a:lnTo>
                    <a:lnTo>
                      <a:pt x="155" y="40"/>
                    </a:lnTo>
                    <a:lnTo>
                      <a:pt x="153" y="38"/>
                    </a:lnTo>
                    <a:lnTo>
                      <a:pt x="153" y="36"/>
                    </a:lnTo>
                    <a:lnTo>
                      <a:pt x="151" y="34"/>
                    </a:lnTo>
                    <a:lnTo>
                      <a:pt x="149" y="32"/>
                    </a:lnTo>
                    <a:lnTo>
                      <a:pt x="148" y="30"/>
                    </a:lnTo>
                    <a:lnTo>
                      <a:pt x="146" y="28"/>
                    </a:lnTo>
                    <a:lnTo>
                      <a:pt x="144" y="26"/>
                    </a:lnTo>
                    <a:lnTo>
                      <a:pt x="142" y="24"/>
                    </a:lnTo>
                    <a:lnTo>
                      <a:pt x="139" y="21"/>
                    </a:lnTo>
                    <a:lnTo>
                      <a:pt x="137" y="19"/>
                    </a:lnTo>
                    <a:lnTo>
                      <a:pt x="134" y="17"/>
                    </a:lnTo>
                    <a:lnTo>
                      <a:pt x="132" y="15"/>
                    </a:lnTo>
                    <a:lnTo>
                      <a:pt x="130" y="13"/>
                    </a:lnTo>
                    <a:lnTo>
                      <a:pt x="126" y="12"/>
                    </a:lnTo>
                    <a:lnTo>
                      <a:pt x="124" y="10"/>
                    </a:lnTo>
                    <a:lnTo>
                      <a:pt x="121" y="8"/>
                    </a:lnTo>
                    <a:lnTo>
                      <a:pt x="118" y="7"/>
                    </a:lnTo>
                    <a:lnTo>
                      <a:pt x="115" y="5"/>
                    </a:lnTo>
                    <a:lnTo>
                      <a:pt x="112" y="4"/>
                    </a:lnTo>
                    <a:lnTo>
                      <a:pt x="109" y="3"/>
                    </a:lnTo>
                    <a:lnTo>
                      <a:pt x="107" y="2"/>
                    </a:lnTo>
                    <a:lnTo>
                      <a:pt x="103" y="1"/>
                    </a:lnTo>
                    <a:lnTo>
                      <a:pt x="100" y="1"/>
                    </a:lnTo>
                    <a:lnTo>
                      <a:pt x="98" y="0"/>
                    </a:lnTo>
                    <a:lnTo>
                      <a:pt x="95" y="0"/>
                    </a:lnTo>
                    <a:lnTo>
                      <a:pt x="92" y="0"/>
                    </a:lnTo>
                    <a:lnTo>
                      <a:pt x="89" y="1"/>
                    </a:lnTo>
                  </a:path>
                </a:pathLst>
              </a:custGeom>
              <a:solidFill>
                <a:srgbClr val="E5A526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85" name="Freeform 617">
                <a:extLst>
                  <a:ext uri="{FF2B5EF4-FFF2-40B4-BE49-F238E27FC236}">
                    <a16:creationId xmlns:a16="http://schemas.microsoft.com/office/drawing/2014/main" id="{FA11237B-2EF2-435B-68DB-D817B3BD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847"/>
                <a:ext cx="81" cy="62"/>
              </a:xfrm>
              <a:custGeom>
                <a:avLst/>
                <a:gdLst>
                  <a:gd name="T0" fmla="*/ 0 w 81"/>
                  <a:gd name="T1" fmla="*/ 60 h 62"/>
                  <a:gd name="T2" fmla="*/ 1 w 81"/>
                  <a:gd name="T3" fmla="*/ 56 h 62"/>
                  <a:gd name="T4" fmla="*/ 3 w 81"/>
                  <a:gd name="T5" fmla="*/ 50 h 62"/>
                  <a:gd name="T6" fmla="*/ 5 w 81"/>
                  <a:gd name="T7" fmla="*/ 45 h 62"/>
                  <a:gd name="T8" fmla="*/ 9 w 81"/>
                  <a:gd name="T9" fmla="*/ 40 h 62"/>
                  <a:gd name="T10" fmla="*/ 13 w 81"/>
                  <a:gd name="T11" fmla="*/ 34 h 62"/>
                  <a:gd name="T12" fmla="*/ 18 w 81"/>
                  <a:gd name="T13" fmla="*/ 29 h 62"/>
                  <a:gd name="T14" fmla="*/ 23 w 81"/>
                  <a:gd name="T15" fmla="*/ 23 h 62"/>
                  <a:gd name="T16" fmla="*/ 29 w 81"/>
                  <a:gd name="T17" fmla="*/ 18 h 62"/>
                  <a:gd name="T18" fmla="*/ 34 w 81"/>
                  <a:gd name="T19" fmla="*/ 13 h 62"/>
                  <a:gd name="T20" fmla="*/ 41 w 81"/>
                  <a:gd name="T21" fmla="*/ 9 h 62"/>
                  <a:gd name="T22" fmla="*/ 48 w 81"/>
                  <a:gd name="T23" fmla="*/ 6 h 62"/>
                  <a:gd name="T24" fmla="*/ 54 w 81"/>
                  <a:gd name="T25" fmla="*/ 3 h 62"/>
                  <a:gd name="T26" fmla="*/ 60 w 81"/>
                  <a:gd name="T27" fmla="*/ 0 h 62"/>
                  <a:gd name="T28" fmla="*/ 67 w 81"/>
                  <a:gd name="T29" fmla="*/ 0 h 62"/>
                  <a:gd name="T30" fmla="*/ 73 w 81"/>
                  <a:gd name="T31" fmla="*/ 0 h 62"/>
                  <a:gd name="T32" fmla="*/ 80 w 81"/>
                  <a:gd name="T33" fmla="*/ 0 h 62"/>
                  <a:gd name="T34" fmla="*/ 76 w 81"/>
                  <a:gd name="T35" fmla="*/ 1 h 62"/>
                  <a:gd name="T36" fmla="*/ 70 w 81"/>
                  <a:gd name="T37" fmla="*/ 0 h 62"/>
                  <a:gd name="T38" fmla="*/ 64 w 81"/>
                  <a:gd name="T39" fmla="*/ 1 h 62"/>
                  <a:gd name="T40" fmla="*/ 57 w 81"/>
                  <a:gd name="T41" fmla="*/ 3 h 62"/>
                  <a:gd name="T42" fmla="*/ 51 w 81"/>
                  <a:gd name="T43" fmla="*/ 5 h 62"/>
                  <a:gd name="T44" fmla="*/ 45 w 81"/>
                  <a:gd name="T45" fmla="*/ 8 h 62"/>
                  <a:gd name="T46" fmla="*/ 38 w 81"/>
                  <a:gd name="T47" fmla="*/ 12 h 62"/>
                  <a:gd name="T48" fmla="*/ 32 w 81"/>
                  <a:gd name="T49" fmla="*/ 17 h 62"/>
                  <a:gd name="T50" fmla="*/ 26 w 81"/>
                  <a:gd name="T51" fmla="*/ 22 h 62"/>
                  <a:gd name="T52" fmla="*/ 21 w 81"/>
                  <a:gd name="T53" fmla="*/ 27 h 62"/>
                  <a:gd name="T54" fmla="*/ 16 w 81"/>
                  <a:gd name="T55" fmla="*/ 32 h 62"/>
                  <a:gd name="T56" fmla="*/ 11 w 81"/>
                  <a:gd name="T57" fmla="*/ 38 h 62"/>
                  <a:gd name="T58" fmla="*/ 7 w 81"/>
                  <a:gd name="T59" fmla="*/ 43 h 62"/>
                  <a:gd name="T60" fmla="*/ 4 w 81"/>
                  <a:gd name="T61" fmla="*/ 48 h 62"/>
                  <a:gd name="T62" fmla="*/ 3 w 81"/>
                  <a:gd name="T63" fmla="*/ 54 h 62"/>
                  <a:gd name="T64" fmla="*/ 1 w 81"/>
                  <a:gd name="T65" fmla="*/ 58 h 62"/>
                  <a:gd name="T66" fmla="*/ 0 w 81"/>
                  <a:gd name="T67" fmla="*/ 61 h 62"/>
                  <a:gd name="T68" fmla="*/ 1 w 81"/>
                  <a:gd name="T69" fmla="*/ 61 h 62"/>
                  <a:gd name="T70" fmla="*/ 0 w 81"/>
                  <a:gd name="T71" fmla="*/ 61 h 62"/>
                  <a:gd name="T72" fmla="*/ 0 w 81"/>
                  <a:gd name="T73" fmla="*/ 61 h 62"/>
                  <a:gd name="T74" fmla="*/ 0 w 81"/>
                  <a:gd name="T75" fmla="*/ 61 h 62"/>
                  <a:gd name="T76" fmla="*/ 0 w 81"/>
                  <a:gd name="T77" fmla="*/ 6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" h="62">
                    <a:moveTo>
                      <a:pt x="0" y="60"/>
                    </a:moveTo>
                    <a:lnTo>
                      <a:pt x="0" y="60"/>
                    </a:lnTo>
                    <a:lnTo>
                      <a:pt x="0" y="58"/>
                    </a:lnTo>
                    <a:lnTo>
                      <a:pt x="1" y="56"/>
                    </a:lnTo>
                    <a:lnTo>
                      <a:pt x="2" y="53"/>
                    </a:lnTo>
                    <a:lnTo>
                      <a:pt x="3" y="50"/>
                    </a:lnTo>
                    <a:lnTo>
                      <a:pt x="3" y="48"/>
                    </a:lnTo>
                    <a:lnTo>
                      <a:pt x="5" y="45"/>
                    </a:lnTo>
                    <a:lnTo>
                      <a:pt x="7" y="42"/>
                    </a:lnTo>
                    <a:lnTo>
                      <a:pt x="9" y="40"/>
                    </a:lnTo>
                    <a:lnTo>
                      <a:pt x="11" y="37"/>
                    </a:lnTo>
                    <a:lnTo>
                      <a:pt x="13" y="34"/>
                    </a:lnTo>
                    <a:lnTo>
                      <a:pt x="15" y="31"/>
                    </a:lnTo>
                    <a:lnTo>
                      <a:pt x="18" y="29"/>
                    </a:lnTo>
                    <a:lnTo>
                      <a:pt x="20" y="26"/>
                    </a:lnTo>
                    <a:lnTo>
                      <a:pt x="23" y="23"/>
                    </a:lnTo>
                    <a:lnTo>
                      <a:pt x="26" y="21"/>
                    </a:lnTo>
                    <a:lnTo>
                      <a:pt x="29" y="18"/>
                    </a:lnTo>
                    <a:lnTo>
                      <a:pt x="32" y="16"/>
                    </a:lnTo>
                    <a:lnTo>
                      <a:pt x="34" y="13"/>
                    </a:lnTo>
                    <a:lnTo>
                      <a:pt x="38" y="11"/>
                    </a:lnTo>
                    <a:lnTo>
                      <a:pt x="41" y="9"/>
                    </a:lnTo>
                    <a:lnTo>
                      <a:pt x="44" y="7"/>
                    </a:lnTo>
                    <a:lnTo>
                      <a:pt x="48" y="6"/>
                    </a:lnTo>
                    <a:lnTo>
                      <a:pt x="51" y="4"/>
                    </a:lnTo>
                    <a:lnTo>
                      <a:pt x="54" y="3"/>
                    </a:lnTo>
                    <a:lnTo>
                      <a:pt x="57" y="1"/>
                    </a:lnTo>
                    <a:lnTo>
                      <a:pt x="60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70" y="0"/>
                    </a:lnTo>
                    <a:lnTo>
                      <a:pt x="73" y="0"/>
                    </a:lnTo>
                    <a:lnTo>
                      <a:pt x="76" y="0"/>
                    </a:lnTo>
                    <a:lnTo>
                      <a:pt x="80" y="0"/>
                    </a:lnTo>
                    <a:lnTo>
                      <a:pt x="80" y="1"/>
                    </a:lnTo>
                    <a:lnTo>
                      <a:pt x="76" y="1"/>
                    </a:lnTo>
                    <a:lnTo>
                      <a:pt x="73" y="0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4" y="1"/>
                    </a:lnTo>
                    <a:lnTo>
                      <a:pt x="60" y="2"/>
                    </a:lnTo>
                    <a:lnTo>
                      <a:pt x="57" y="3"/>
                    </a:lnTo>
                    <a:lnTo>
                      <a:pt x="54" y="4"/>
                    </a:lnTo>
                    <a:lnTo>
                      <a:pt x="51" y="5"/>
                    </a:lnTo>
                    <a:lnTo>
                      <a:pt x="48" y="7"/>
                    </a:lnTo>
                    <a:lnTo>
                      <a:pt x="45" y="8"/>
                    </a:lnTo>
                    <a:lnTo>
                      <a:pt x="41" y="10"/>
                    </a:lnTo>
                    <a:lnTo>
                      <a:pt x="38" y="12"/>
                    </a:lnTo>
                    <a:lnTo>
                      <a:pt x="35" y="14"/>
                    </a:lnTo>
                    <a:lnTo>
                      <a:pt x="32" y="17"/>
                    </a:lnTo>
                    <a:lnTo>
                      <a:pt x="29" y="19"/>
                    </a:lnTo>
                    <a:lnTo>
                      <a:pt x="26" y="22"/>
                    </a:lnTo>
                    <a:lnTo>
                      <a:pt x="23" y="24"/>
                    </a:lnTo>
                    <a:lnTo>
                      <a:pt x="21" y="27"/>
                    </a:lnTo>
                    <a:lnTo>
                      <a:pt x="19" y="29"/>
                    </a:lnTo>
                    <a:lnTo>
                      <a:pt x="16" y="32"/>
                    </a:lnTo>
                    <a:lnTo>
                      <a:pt x="14" y="35"/>
                    </a:lnTo>
                    <a:lnTo>
                      <a:pt x="11" y="38"/>
                    </a:lnTo>
                    <a:lnTo>
                      <a:pt x="10" y="40"/>
                    </a:lnTo>
                    <a:lnTo>
                      <a:pt x="7" y="43"/>
                    </a:lnTo>
                    <a:lnTo>
                      <a:pt x="6" y="46"/>
                    </a:lnTo>
                    <a:lnTo>
                      <a:pt x="4" y="48"/>
                    </a:lnTo>
                    <a:lnTo>
                      <a:pt x="3" y="51"/>
                    </a:lnTo>
                    <a:lnTo>
                      <a:pt x="3" y="54"/>
                    </a:lnTo>
                    <a:lnTo>
                      <a:pt x="2" y="56"/>
                    </a:lnTo>
                    <a:lnTo>
                      <a:pt x="1" y="58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1" y="61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0"/>
                    </a:lnTo>
                    <a:lnTo>
                      <a:pt x="0" y="6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86" name="Freeform 618">
                <a:extLst>
                  <a:ext uri="{FF2B5EF4-FFF2-40B4-BE49-F238E27FC236}">
                    <a16:creationId xmlns:a16="http://schemas.microsoft.com/office/drawing/2014/main" id="{07CFAA9B-2921-A42E-C3FC-EB38DDF43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907"/>
                <a:ext cx="17" cy="48"/>
              </a:xfrm>
              <a:custGeom>
                <a:avLst/>
                <a:gdLst>
                  <a:gd name="T0" fmla="*/ 1 w 17"/>
                  <a:gd name="T1" fmla="*/ 47 h 48"/>
                  <a:gd name="T2" fmla="*/ 0 w 17"/>
                  <a:gd name="T3" fmla="*/ 45 h 48"/>
                  <a:gd name="T4" fmla="*/ 0 w 17"/>
                  <a:gd name="T5" fmla="*/ 44 h 48"/>
                  <a:gd name="T6" fmla="*/ 0 w 17"/>
                  <a:gd name="T7" fmla="*/ 41 h 48"/>
                  <a:gd name="T8" fmla="*/ 0 w 17"/>
                  <a:gd name="T9" fmla="*/ 38 h 48"/>
                  <a:gd name="T10" fmla="*/ 1 w 17"/>
                  <a:gd name="T11" fmla="*/ 35 h 48"/>
                  <a:gd name="T12" fmla="*/ 2 w 17"/>
                  <a:gd name="T13" fmla="*/ 31 h 48"/>
                  <a:gd name="T14" fmla="*/ 3 w 17"/>
                  <a:gd name="T15" fmla="*/ 27 h 48"/>
                  <a:gd name="T16" fmla="*/ 5 w 17"/>
                  <a:gd name="T17" fmla="*/ 23 h 48"/>
                  <a:gd name="T18" fmla="*/ 6 w 17"/>
                  <a:gd name="T19" fmla="*/ 19 h 48"/>
                  <a:gd name="T20" fmla="*/ 7 w 17"/>
                  <a:gd name="T21" fmla="*/ 15 h 48"/>
                  <a:gd name="T22" fmla="*/ 8 w 17"/>
                  <a:gd name="T23" fmla="*/ 12 h 48"/>
                  <a:gd name="T24" fmla="*/ 10 w 17"/>
                  <a:gd name="T25" fmla="*/ 8 h 48"/>
                  <a:gd name="T26" fmla="*/ 11 w 17"/>
                  <a:gd name="T27" fmla="*/ 5 h 48"/>
                  <a:gd name="T28" fmla="*/ 13 w 17"/>
                  <a:gd name="T29" fmla="*/ 3 h 48"/>
                  <a:gd name="T30" fmla="*/ 15 w 17"/>
                  <a:gd name="T31" fmla="*/ 1 h 48"/>
                  <a:gd name="T32" fmla="*/ 16 w 17"/>
                  <a:gd name="T33" fmla="*/ 0 h 48"/>
                  <a:gd name="T34" fmla="*/ 16 w 17"/>
                  <a:gd name="T35" fmla="*/ 1 h 48"/>
                  <a:gd name="T36" fmla="*/ 15 w 17"/>
                  <a:gd name="T37" fmla="*/ 3 h 48"/>
                  <a:gd name="T38" fmla="*/ 14 w 17"/>
                  <a:gd name="T39" fmla="*/ 5 h 48"/>
                  <a:gd name="T40" fmla="*/ 11 w 17"/>
                  <a:gd name="T41" fmla="*/ 7 h 48"/>
                  <a:gd name="T42" fmla="*/ 10 w 17"/>
                  <a:gd name="T43" fmla="*/ 10 h 48"/>
                  <a:gd name="T44" fmla="*/ 9 w 17"/>
                  <a:gd name="T45" fmla="*/ 14 h 48"/>
                  <a:gd name="T46" fmla="*/ 8 w 17"/>
                  <a:gd name="T47" fmla="*/ 18 h 48"/>
                  <a:gd name="T48" fmla="*/ 6 w 17"/>
                  <a:gd name="T49" fmla="*/ 22 h 48"/>
                  <a:gd name="T50" fmla="*/ 5 w 17"/>
                  <a:gd name="T51" fmla="*/ 25 h 48"/>
                  <a:gd name="T52" fmla="*/ 3 w 17"/>
                  <a:gd name="T53" fmla="*/ 29 h 48"/>
                  <a:gd name="T54" fmla="*/ 3 w 17"/>
                  <a:gd name="T55" fmla="*/ 33 h 48"/>
                  <a:gd name="T56" fmla="*/ 2 w 17"/>
                  <a:gd name="T57" fmla="*/ 37 h 48"/>
                  <a:gd name="T58" fmla="*/ 1 w 17"/>
                  <a:gd name="T59" fmla="*/ 40 h 48"/>
                  <a:gd name="T60" fmla="*/ 1 w 17"/>
                  <a:gd name="T61" fmla="*/ 42 h 48"/>
                  <a:gd name="T62" fmla="*/ 1 w 17"/>
                  <a:gd name="T63" fmla="*/ 44 h 48"/>
                  <a:gd name="T64" fmla="*/ 2 w 17"/>
                  <a:gd name="T65" fmla="*/ 46 h 48"/>
                  <a:gd name="T66" fmla="*/ 2 w 17"/>
                  <a:gd name="T67" fmla="*/ 47 h 48"/>
                  <a:gd name="T68" fmla="*/ 2 w 17"/>
                  <a:gd name="T69" fmla="*/ 46 h 48"/>
                  <a:gd name="T70" fmla="*/ 2 w 17"/>
                  <a:gd name="T71" fmla="*/ 46 h 48"/>
                  <a:gd name="T72" fmla="*/ 2 w 17"/>
                  <a:gd name="T73" fmla="*/ 47 h 48"/>
                  <a:gd name="T74" fmla="*/ 1 w 17"/>
                  <a:gd name="T75" fmla="*/ 47 h 48"/>
                  <a:gd name="T76" fmla="*/ 1 w 17"/>
                  <a:gd name="T77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" h="48">
                    <a:moveTo>
                      <a:pt x="1" y="46"/>
                    </a:moveTo>
                    <a:lnTo>
                      <a:pt x="1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1" y="37"/>
                    </a:lnTo>
                    <a:lnTo>
                      <a:pt x="1" y="35"/>
                    </a:lnTo>
                    <a:lnTo>
                      <a:pt x="1" y="33"/>
                    </a:lnTo>
                    <a:lnTo>
                      <a:pt x="2" y="31"/>
                    </a:lnTo>
                    <a:lnTo>
                      <a:pt x="2" y="29"/>
                    </a:lnTo>
                    <a:lnTo>
                      <a:pt x="3" y="27"/>
                    </a:lnTo>
                    <a:lnTo>
                      <a:pt x="3" y="25"/>
                    </a:lnTo>
                    <a:lnTo>
                      <a:pt x="5" y="23"/>
                    </a:lnTo>
                    <a:lnTo>
                      <a:pt x="5" y="21"/>
                    </a:lnTo>
                    <a:lnTo>
                      <a:pt x="6" y="19"/>
                    </a:lnTo>
                    <a:lnTo>
                      <a:pt x="7" y="17"/>
                    </a:lnTo>
                    <a:lnTo>
                      <a:pt x="7" y="15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9" y="10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3" y="4"/>
                    </a:lnTo>
                    <a:lnTo>
                      <a:pt x="13" y="3"/>
                    </a:lnTo>
                    <a:lnTo>
                      <a:pt x="14" y="2"/>
                    </a:lnTo>
                    <a:lnTo>
                      <a:pt x="15" y="1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4" y="4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7" y="20"/>
                    </a:lnTo>
                    <a:lnTo>
                      <a:pt x="6" y="22"/>
                    </a:lnTo>
                    <a:lnTo>
                      <a:pt x="6" y="24"/>
                    </a:lnTo>
                    <a:lnTo>
                      <a:pt x="5" y="25"/>
                    </a:lnTo>
                    <a:lnTo>
                      <a:pt x="5" y="27"/>
                    </a:lnTo>
                    <a:lnTo>
                      <a:pt x="3" y="29"/>
                    </a:lnTo>
                    <a:lnTo>
                      <a:pt x="3" y="31"/>
                    </a:lnTo>
                    <a:lnTo>
                      <a:pt x="3" y="33"/>
                    </a:lnTo>
                    <a:lnTo>
                      <a:pt x="2" y="35"/>
                    </a:lnTo>
                    <a:lnTo>
                      <a:pt x="2" y="37"/>
                    </a:lnTo>
                    <a:lnTo>
                      <a:pt x="2" y="38"/>
                    </a:lnTo>
                    <a:lnTo>
                      <a:pt x="1" y="40"/>
                    </a:lnTo>
                    <a:lnTo>
                      <a:pt x="1" y="41"/>
                    </a:lnTo>
                    <a:lnTo>
                      <a:pt x="1" y="42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1" y="45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7"/>
                    </a:lnTo>
                    <a:lnTo>
                      <a:pt x="2" y="47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1" y="47"/>
                    </a:lnTo>
                    <a:lnTo>
                      <a:pt x="1" y="4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87" name="Freeform 619">
                <a:extLst>
                  <a:ext uri="{FF2B5EF4-FFF2-40B4-BE49-F238E27FC236}">
                    <a16:creationId xmlns:a16="http://schemas.microsoft.com/office/drawing/2014/main" id="{230F9FF6-C51A-6CEB-21F2-EE6851EF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953"/>
                <a:ext cx="17" cy="55"/>
              </a:xfrm>
              <a:custGeom>
                <a:avLst/>
                <a:gdLst>
                  <a:gd name="T0" fmla="*/ 15 w 17"/>
                  <a:gd name="T1" fmla="*/ 54 h 55"/>
                  <a:gd name="T2" fmla="*/ 14 w 17"/>
                  <a:gd name="T3" fmla="*/ 53 h 55"/>
                  <a:gd name="T4" fmla="*/ 12 w 17"/>
                  <a:gd name="T5" fmla="*/ 51 h 55"/>
                  <a:gd name="T6" fmla="*/ 11 w 17"/>
                  <a:gd name="T7" fmla="*/ 49 h 55"/>
                  <a:gd name="T8" fmla="*/ 9 w 17"/>
                  <a:gd name="T9" fmla="*/ 46 h 55"/>
                  <a:gd name="T10" fmla="*/ 8 w 17"/>
                  <a:gd name="T11" fmla="*/ 42 h 55"/>
                  <a:gd name="T12" fmla="*/ 7 w 17"/>
                  <a:gd name="T13" fmla="*/ 38 h 55"/>
                  <a:gd name="T14" fmla="*/ 5 w 17"/>
                  <a:gd name="T15" fmla="*/ 33 h 55"/>
                  <a:gd name="T16" fmla="*/ 4 w 17"/>
                  <a:gd name="T17" fmla="*/ 28 h 55"/>
                  <a:gd name="T18" fmla="*/ 3 w 17"/>
                  <a:gd name="T19" fmla="*/ 24 h 55"/>
                  <a:gd name="T20" fmla="*/ 2 w 17"/>
                  <a:gd name="T21" fmla="*/ 19 h 55"/>
                  <a:gd name="T22" fmla="*/ 2 w 17"/>
                  <a:gd name="T23" fmla="*/ 15 h 55"/>
                  <a:gd name="T24" fmla="*/ 0 w 17"/>
                  <a:gd name="T25" fmla="*/ 11 h 55"/>
                  <a:gd name="T26" fmla="*/ 0 w 17"/>
                  <a:gd name="T27" fmla="*/ 7 h 55"/>
                  <a:gd name="T28" fmla="*/ 0 w 17"/>
                  <a:gd name="T29" fmla="*/ 4 h 55"/>
                  <a:gd name="T30" fmla="*/ 0 w 17"/>
                  <a:gd name="T31" fmla="*/ 2 h 55"/>
                  <a:gd name="T32" fmla="*/ 2 w 17"/>
                  <a:gd name="T33" fmla="*/ 0 h 55"/>
                  <a:gd name="T34" fmla="*/ 3 w 17"/>
                  <a:gd name="T35" fmla="*/ 1 h 55"/>
                  <a:gd name="T36" fmla="*/ 2 w 17"/>
                  <a:gd name="T37" fmla="*/ 3 h 55"/>
                  <a:gd name="T38" fmla="*/ 2 w 17"/>
                  <a:gd name="T39" fmla="*/ 5 h 55"/>
                  <a:gd name="T40" fmla="*/ 2 w 17"/>
                  <a:gd name="T41" fmla="*/ 9 h 55"/>
                  <a:gd name="T42" fmla="*/ 3 w 17"/>
                  <a:gd name="T43" fmla="*/ 13 h 55"/>
                  <a:gd name="T44" fmla="*/ 3 w 17"/>
                  <a:gd name="T45" fmla="*/ 17 h 55"/>
                  <a:gd name="T46" fmla="*/ 4 w 17"/>
                  <a:gd name="T47" fmla="*/ 21 h 55"/>
                  <a:gd name="T48" fmla="*/ 5 w 17"/>
                  <a:gd name="T49" fmla="*/ 26 h 55"/>
                  <a:gd name="T50" fmla="*/ 6 w 17"/>
                  <a:gd name="T51" fmla="*/ 31 h 55"/>
                  <a:gd name="T52" fmla="*/ 7 w 17"/>
                  <a:gd name="T53" fmla="*/ 35 h 55"/>
                  <a:gd name="T54" fmla="*/ 8 w 17"/>
                  <a:gd name="T55" fmla="*/ 39 h 55"/>
                  <a:gd name="T56" fmla="*/ 10 w 17"/>
                  <a:gd name="T57" fmla="*/ 43 h 55"/>
                  <a:gd name="T58" fmla="*/ 11 w 17"/>
                  <a:gd name="T59" fmla="*/ 47 h 55"/>
                  <a:gd name="T60" fmla="*/ 12 w 17"/>
                  <a:gd name="T61" fmla="*/ 50 h 55"/>
                  <a:gd name="T62" fmla="*/ 14 w 17"/>
                  <a:gd name="T63" fmla="*/ 52 h 55"/>
                  <a:gd name="T64" fmla="*/ 15 w 17"/>
                  <a:gd name="T65" fmla="*/ 53 h 55"/>
                  <a:gd name="T66" fmla="*/ 16 w 17"/>
                  <a:gd name="T67" fmla="*/ 53 h 55"/>
                  <a:gd name="T68" fmla="*/ 16 w 17"/>
                  <a:gd name="T69" fmla="*/ 53 h 55"/>
                  <a:gd name="T70" fmla="*/ 16 w 17"/>
                  <a:gd name="T71" fmla="*/ 53 h 55"/>
                  <a:gd name="T72" fmla="*/ 16 w 17"/>
                  <a:gd name="T73" fmla="*/ 54 h 55"/>
                  <a:gd name="T74" fmla="*/ 16 w 17"/>
                  <a:gd name="T75" fmla="*/ 5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" h="55">
                    <a:moveTo>
                      <a:pt x="15" y="54"/>
                    </a:moveTo>
                    <a:lnTo>
                      <a:pt x="15" y="54"/>
                    </a:lnTo>
                    <a:lnTo>
                      <a:pt x="15" y="54"/>
                    </a:lnTo>
                    <a:lnTo>
                      <a:pt x="14" y="53"/>
                    </a:lnTo>
                    <a:lnTo>
                      <a:pt x="13" y="52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1" y="49"/>
                    </a:lnTo>
                    <a:lnTo>
                      <a:pt x="10" y="47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8" y="42"/>
                    </a:lnTo>
                    <a:lnTo>
                      <a:pt x="7" y="40"/>
                    </a:lnTo>
                    <a:lnTo>
                      <a:pt x="7" y="38"/>
                    </a:lnTo>
                    <a:lnTo>
                      <a:pt x="6" y="35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2" y="19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3" y="13"/>
                    </a:lnTo>
                    <a:lnTo>
                      <a:pt x="3" y="15"/>
                    </a:lnTo>
                    <a:lnTo>
                      <a:pt x="3" y="17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4" y="24"/>
                    </a:lnTo>
                    <a:lnTo>
                      <a:pt x="5" y="26"/>
                    </a:lnTo>
                    <a:lnTo>
                      <a:pt x="5" y="28"/>
                    </a:lnTo>
                    <a:lnTo>
                      <a:pt x="6" y="31"/>
                    </a:lnTo>
                    <a:lnTo>
                      <a:pt x="7" y="33"/>
                    </a:lnTo>
                    <a:lnTo>
                      <a:pt x="7" y="35"/>
                    </a:lnTo>
                    <a:lnTo>
                      <a:pt x="8" y="37"/>
                    </a:lnTo>
                    <a:lnTo>
                      <a:pt x="8" y="39"/>
                    </a:lnTo>
                    <a:lnTo>
                      <a:pt x="9" y="41"/>
                    </a:lnTo>
                    <a:lnTo>
                      <a:pt x="10" y="43"/>
                    </a:lnTo>
                    <a:lnTo>
                      <a:pt x="10" y="45"/>
                    </a:lnTo>
                    <a:lnTo>
                      <a:pt x="11" y="47"/>
                    </a:lnTo>
                    <a:lnTo>
                      <a:pt x="12" y="48"/>
                    </a:lnTo>
                    <a:lnTo>
                      <a:pt x="12" y="50"/>
                    </a:lnTo>
                    <a:lnTo>
                      <a:pt x="13" y="51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5" y="54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88" name="Freeform 620">
                <a:extLst>
                  <a:ext uri="{FF2B5EF4-FFF2-40B4-BE49-F238E27FC236}">
                    <a16:creationId xmlns:a16="http://schemas.microsoft.com/office/drawing/2014/main" id="{87884ED0-75CC-90E8-5FEA-866655928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2006"/>
                <a:ext cx="81" cy="63"/>
              </a:xfrm>
              <a:custGeom>
                <a:avLst/>
                <a:gdLst>
                  <a:gd name="T0" fmla="*/ 79 w 81"/>
                  <a:gd name="T1" fmla="*/ 61 h 63"/>
                  <a:gd name="T2" fmla="*/ 73 w 81"/>
                  <a:gd name="T3" fmla="*/ 62 h 63"/>
                  <a:gd name="T4" fmla="*/ 67 w 81"/>
                  <a:gd name="T5" fmla="*/ 62 h 63"/>
                  <a:gd name="T6" fmla="*/ 60 w 81"/>
                  <a:gd name="T7" fmla="*/ 61 h 63"/>
                  <a:gd name="T8" fmla="*/ 55 w 81"/>
                  <a:gd name="T9" fmla="*/ 59 h 63"/>
                  <a:gd name="T10" fmla="*/ 49 w 81"/>
                  <a:gd name="T11" fmla="*/ 56 h 63"/>
                  <a:gd name="T12" fmla="*/ 42 w 81"/>
                  <a:gd name="T13" fmla="*/ 53 h 63"/>
                  <a:gd name="T14" fmla="*/ 36 w 81"/>
                  <a:gd name="T15" fmla="*/ 49 h 63"/>
                  <a:gd name="T16" fmla="*/ 30 w 81"/>
                  <a:gd name="T17" fmla="*/ 44 h 63"/>
                  <a:gd name="T18" fmla="*/ 25 w 81"/>
                  <a:gd name="T19" fmla="*/ 40 h 63"/>
                  <a:gd name="T20" fmla="*/ 19 w 81"/>
                  <a:gd name="T21" fmla="*/ 34 h 63"/>
                  <a:gd name="T22" fmla="*/ 15 w 81"/>
                  <a:gd name="T23" fmla="*/ 29 h 63"/>
                  <a:gd name="T24" fmla="*/ 11 w 81"/>
                  <a:gd name="T25" fmla="*/ 23 h 63"/>
                  <a:gd name="T26" fmla="*/ 7 w 81"/>
                  <a:gd name="T27" fmla="*/ 18 h 63"/>
                  <a:gd name="T28" fmla="*/ 3 w 81"/>
                  <a:gd name="T29" fmla="*/ 12 h 63"/>
                  <a:gd name="T30" fmla="*/ 1 w 81"/>
                  <a:gd name="T31" fmla="*/ 6 h 63"/>
                  <a:gd name="T32" fmla="*/ 0 w 81"/>
                  <a:gd name="T33" fmla="*/ 1 h 63"/>
                  <a:gd name="T34" fmla="*/ 1 w 81"/>
                  <a:gd name="T35" fmla="*/ 3 h 63"/>
                  <a:gd name="T36" fmla="*/ 3 w 81"/>
                  <a:gd name="T37" fmla="*/ 8 h 63"/>
                  <a:gd name="T38" fmla="*/ 6 w 81"/>
                  <a:gd name="T39" fmla="*/ 14 h 63"/>
                  <a:gd name="T40" fmla="*/ 9 w 81"/>
                  <a:gd name="T41" fmla="*/ 20 h 63"/>
                  <a:gd name="T42" fmla="*/ 13 w 81"/>
                  <a:gd name="T43" fmla="*/ 25 h 63"/>
                  <a:gd name="T44" fmla="*/ 18 w 81"/>
                  <a:gd name="T45" fmla="*/ 31 h 63"/>
                  <a:gd name="T46" fmla="*/ 22 w 81"/>
                  <a:gd name="T47" fmla="*/ 36 h 63"/>
                  <a:gd name="T48" fmla="*/ 28 w 81"/>
                  <a:gd name="T49" fmla="*/ 41 h 63"/>
                  <a:gd name="T50" fmla="*/ 34 w 81"/>
                  <a:gd name="T51" fmla="*/ 46 h 63"/>
                  <a:gd name="T52" fmla="*/ 39 w 81"/>
                  <a:gd name="T53" fmla="*/ 50 h 63"/>
                  <a:gd name="T54" fmla="*/ 45 w 81"/>
                  <a:gd name="T55" fmla="*/ 53 h 63"/>
                  <a:gd name="T56" fmla="*/ 52 w 81"/>
                  <a:gd name="T57" fmla="*/ 56 h 63"/>
                  <a:gd name="T58" fmla="*/ 58 w 81"/>
                  <a:gd name="T59" fmla="*/ 59 h 63"/>
                  <a:gd name="T60" fmla="*/ 64 w 81"/>
                  <a:gd name="T61" fmla="*/ 60 h 63"/>
                  <a:gd name="T62" fmla="*/ 70 w 81"/>
                  <a:gd name="T63" fmla="*/ 61 h 63"/>
                  <a:gd name="T64" fmla="*/ 76 w 81"/>
                  <a:gd name="T65" fmla="*/ 61 h 63"/>
                  <a:gd name="T66" fmla="*/ 79 w 81"/>
                  <a:gd name="T67" fmla="*/ 60 h 63"/>
                  <a:gd name="T68" fmla="*/ 79 w 81"/>
                  <a:gd name="T69" fmla="*/ 60 h 63"/>
                  <a:gd name="T70" fmla="*/ 80 w 81"/>
                  <a:gd name="T71" fmla="*/ 60 h 63"/>
                  <a:gd name="T72" fmla="*/ 80 w 81"/>
                  <a:gd name="T73" fmla="*/ 61 h 63"/>
                  <a:gd name="T74" fmla="*/ 79 w 81"/>
                  <a:gd name="T75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1" h="63">
                    <a:moveTo>
                      <a:pt x="79" y="61"/>
                    </a:moveTo>
                    <a:lnTo>
                      <a:pt x="79" y="61"/>
                    </a:lnTo>
                    <a:lnTo>
                      <a:pt x="76" y="62"/>
                    </a:lnTo>
                    <a:lnTo>
                      <a:pt x="73" y="62"/>
                    </a:lnTo>
                    <a:lnTo>
                      <a:pt x="70" y="62"/>
                    </a:lnTo>
                    <a:lnTo>
                      <a:pt x="67" y="62"/>
                    </a:lnTo>
                    <a:lnTo>
                      <a:pt x="64" y="61"/>
                    </a:lnTo>
                    <a:lnTo>
                      <a:pt x="60" y="61"/>
                    </a:lnTo>
                    <a:lnTo>
                      <a:pt x="57" y="60"/>
                    </a:lnTo>
                    <a:lnTo>
                      <a:pt x="55" y="59"/>
                    </a:lnTo>
                    <a:lnTo>
                      <a:pt x="52" y="58"/>
                    </a:lnTo>
                    <a:lnTo>
                      <a:pt x="49" y="56"/>
                    </a:lnTo>
                    <a:lnTo>
                      <a:pt x="45" y="54"/>
                    </a:lnTo>
                    <a:lnTo>
                      <a:pt x="42" y="53"/>
                    </a:lnTo>
                    <a:lnTo>
                      <a:pt x="39" y="51"/>
                    </a:lnTo>
                    <a:lnTo>
                      <a:pt x="36" y="49"/>
                    </a:lnTo>
                    <a:lnTo>
                      <a:pt x="33" y="47"/>
                    </a:lnTo>
                    <a:lnTo>
                      <a:pt x="30" y="44"/>
                    </a:lnTo>
                    <a:lnTo>
                      <a:pt x="27" y="42"/>
                    </a:lnTo>
                    <a:lnTo>
                      <a:pt x="25" y="40"/>
                    </a:lnTo>
                    <a:lnTo>
                      <a:pt x="22" y="37"/>
                    </a:lnTo>
                    <a:lnTo>
                      <a:pt x="19" y="34"/>
                    </a:lnTo>
                    <a:lnTo>
                      <a:pt x="17" y="32"/>
                    </a:lnTo>
                    <a:lnTo>
                      <a:pt x="15" y="29"/>
                    </a:lnTo>
                    <a:lnTo>
                      <a:pt x="12" y="26"/>
                    </a:lnTo>
                    <a:lnTo>
                      <a:pt x="11" y="23"/>
                    </a:lnTo>
                    <a:lnTo>
                      <a:pt x="8" y="21"/>
                    </a:lnTo>
                    <a:lnTo>
                      <a:pt x="7" y="18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2" y="6"/>
                    </a:lnTo>
                    <a:lnTo>
                      <a:pt x="3" y="8"/>
                    </a:lnTo>
                    <a:lnTo>
                      <a:pt x="4" y="11"/>
                    </a:lnTo>
                    <a:lnTo>
                      <a:pt x="6" y="14"/>
                    </a:lnTo>
                    <a:lnTo>
                      <a:pt x="7" y="17"/>
                    </a:lnTo>
                    <a:lnTo>
                      <a:pt x="9" y="20"/>
                    </a:lnTo>
                    <a:lnTo>
                      <a:pt x="11" y="23"/>
                    </a:lnTo>
                    <a:lnTo>
                      <a:pt x="13" y="25"/>
                    </a:lnTo>
                    <a:lnTo>
                      <a:pt x="15" y="28"/>
                    </a:lnTo>
                    <a:lnTo>
                      <a:pt x="18" y="31"/>
                    </a:lnTo>
                    <a:lnTo>
                      <a:pt x="20" y="34"/>
                    </a:lnTo>
                    <a:lnTo>
                      <a:pt x="22" y="36"/>
                    </a:lnTo>
                    <a:lnTo>
                      <a:pt x="25" y="39"/>
                    </a:lnTo>
                    <a:lnTo>
                      <a:pt x="28" y="41"/>
                    </a:lnTo>
                    <a:lnTo>
                      <a:pt x="30" y="43"/>
                    </a:lnTo>
                    <a:lnTo>
                      <a:pt x="34" y="46"/>
                    </a:lnTo>
                    <a:lnTo>
                      <a:pt x="37" y="48"/>
                    </a:lnTo>
                    <a:lnTo>
                      <a:pt x="39" y="50"/>
                    </a:lnTo>
                    <a:lnTo>
                      <a:pt x="42" y="52"/>
                    </a:lnTo>
                    <a:lnTo>
                      <a:pt x="45" y="53"/>
                    </a:lnTo>
                    <a:lnTo>
                      <a:pt x="49" y="55"/>
                    </a:lnTo>
                    <a:lnTo>
                      <a:pt x="52" y="56"/>
                    </a:lnTo>
                    <a:lnTo>
                      <a:pt x="55" y="58"/>
                    </a:lnTo>
                    <a:lnTo>
                      <a:pt x="58" y="59"/>
                    </a:lnTo>
                    <a:lnTo>
                      <a:pt x="61" y="60"/>
                    </a:lnTo>
                    <a:lnTo>
                      <a:pt x="64" y="60"/>
                    </a:lnTo>
                    <a:lnTo>
                      <a:pt x="67" y="61"/>
                    </a:lnTo>
                    <a:lnTo>
                      <a:pt x="70" y="61"/>
                    </a:lnTo>
                    <a:lnTo>
                      <a:pt x="73" y="61"/>
                    </a:lnTo>
                    <a:lnTo>
                      <a:pt x="76" y="61"/>
                    </a:lnTo>
                    <a:lnTo>
                      <a:pt x="79" y="60"/>
                    </a:lnTo>
                    <a:lnTo>
                      <a:pt x="79" y="60"/>
                    </a:lnTo>
                    <a:lnTo>
                      <a:pt x="79" y="60"/>
                    </a:lnTo>
                    <a:lnTo>
                      <a:pt x="79" y="60"/>
                    </a:lnTo>
                    <a:lnTo>
                      <a:pt x="79" y="60"/>
                    </a:lnTo>
                    <a:lnTo>
                      <a:pt x="80" y="60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1"/>
                    </a:lnTo>
                    <a:lnTo>
                      <a:pt x="79" y="6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89" name="Freeform 621">
                <a:extLst>
                  <a:ext uri="{FF2B5EF4-FFF2-40B4-BE49-F238E27FC236}">
                    <a16:creationId xmlns:a16="http://schemas.microsoft.com/office/drawing/2014/main" id="{D84C0184-3F1B-8513-D3C1-2FDAEED35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2020"/>
                <a:ext cx="66" cy="48"/>
              </a:xfrm>
              <a:custGeom>
                <a:avLst/>
                <a:gdLst>
                  <a:gd name="T0" fmla="*/ 65 w 66"/>
                  <a:gd name="T1" fmla="*/ 1 h 48"/>
                  <a:gd name="T2" fmla="*/ 63 w 66"/>
                  <a:gd name="T3" fmla="*/ 5 h 48"/>
                  <a:gd name="T4" fmla="*/ 61 w 66"/>
                  <a:gd name="T5" fmla="*/ 9 h 48"/>
                  <a:gd name="T6" fmla="*/ 58 w 66"/>
                  <a:gd name="T7" fmla="*/ 13 h 48"/>
                  <a:gd name="T8" fmla="*/ 55 w 66"/>
                  <a:gd name="T9" fmla="*/ 17 h 48"/>
                  <a:gd name="T10" fmla="*/ 51 w 66"/>
                  <a:gd name="T11" fmla="*/ 21 h 48"/>
                  <a:gd name="T12" fmla="*/ 47 w 66"/>
                  <a:gd name="T13" fmla="*/ 25 h 48"/>
                  <a:gd name="T14" fmla="*/ 43 w 66"/>
                  <a:gd name="T15" fmla="*/ 29 h 48"/>
                  <a:gd name="T16" fmla="*/ 39 w 66"/>
                  <a:gd name="T17" fmla="*/ 33 h 48"/>
                  <a:gd name="T18" fmla="*/ 33 w 66"/>
                  <a:gd name="T19" fmla="*/ 36 h 48"/>
                  <a:gd name="T20" fmla="*/ 28 w 66"/>
                  <a:gd name="T21" fmla="*/ 39 h 48"/>
                  <a:gd name="T22" fmla="*/ 24 w 66"/>
                  <a:gd name="T23" fmla="*/ 42 h 48"/>
                  <a:gd name="T24" fmla="*/ 18 w 66"/>
                  <a:gd name="T25" fmla="*/ 44 h 48"/>
                  <a:gd name="T26" fmla="*/ 14 w 66"/>
                  <a:gd name="T27" fmla="*/ 46 h 48"/>
                  <a:gd name="T28" fmla="*/ 9 w 66"/>
                  <a:gd name="T29" fmla="*/ 47 h 48"/>
                  <a:gd name="T30" fmla="*/ 4 w 66"/>
                  <a:gd name="T31" fmla="*/ 47 h 48"/>
                  <a:gd name="T32" fmla="*/ 0 w 66"/>
                  <a:gd name="T33" fmla="*/ 47 h 48"/>
                  <a:gd name="T34" fmla="*/ 2 w 66"/>
                  <a:gd name="T35" fmla="*/ 46 h 48"/>
                  <a:gd name="T36" fmla="*/ 6 w 66"/>
                  <a:gd name="T37" fmla="*/ 46 h 48"/>
                  <a:gd name="T38" fmla="*/ 10 w 66"/>
                  <a:gd name="T39" fmla="*/ 45 h 48"/>
                  <a:gd name="T40" fmla="*/ 16 w 66"/>
                  <a:gd name="T41" fmla="*/ 44 h 48"/>
                  <a:gd name="T42" fmla="*/ 21 w 66"/>
                  <a:gd name="T43" fmla="*/ 42 h 48"/>
                  <a:gd name="T44" fmla="*/ 25 w 66"/>
                  <a:gd name="T45" fmla="*/ 40 h 48"/>
                  <a:gd name="T46" fmla="*/ 31 w 66"/>
                  <a:gd name="T47" fmla="*/ 37 h 48"/>
                  <a:gd name="T48" fmla="*/ 36 w 66"/>
                  <a:gd name="T49" fmla="*/ 33 h 48"/>
                  <a:gd name="T50" fmla="*/ 40 w 66"/>
                  <a:gd name="T51" fmla="*/ 30 h 48"/>
                  <a:gd name="T52" fmla="*/ 45 w 66"/>
                  <a:gd name="T53" fmla="*/ 26 h 48"/>
                  <a:gd name="T54" fmla="*/ 49 w 66"/>
                  <a:gd name="T55" fmla="*/ 22 h 48"/>
                  <a:gd name="T56" fmla="*/ 53 w 66"/>
                  <a:gd name="T57" fmla="*/ 18 h 48"/>
                  <a:gd name="T58" fmla="*/ 56 w 66"/>
                  <a:gd name="T59" fmla="*/ 14 h 48"/>
                  <a:gd name="T60" fmla="*/ 59 w 66"/>
                  <a:gd name="T61" fmla="*/ 10 h 48"/>
                  <a:gd name="T62" fmla="*/ 61 w 66"/>
                  <a:gd name="T63" fmla="*/ 6 h 48"/>
                  <a:gd name="T64" fmla="*/ 63 w 66"/>
                  <a:gd name="T65" fmla="*/ 2 h 48"/>
                  <a:gd name="T66" fmla="*/ 64 w 66"/>
                  <a:gd name="T67" fmla="*/ 0 h 48"/>
                  <a:gd name="T68" fmla="*/ 64 w 66"/>
                  <a:gd name="T69" fmla="*/ 0 h 48"/>
                  <a:gd name="T70" fmla="*/ 64 w 66"/>
                  <a:gd name="T71" fmla="*/ 0 h 48"/>
                  <a:gd name="T72" fmla="*/ 65 w 66"/>
                  <a:gd name="T73" fmla="*/ 0 h 48"/>
                  <a:gd name="T74" fmla="*/ 65 w 66"/>
                  <a:gd name="T75" fmla="*/ 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6" h="48">
                    <a:moveTo>
                      <a:pt x="65" y="1"/>
                    </a:moveTo>
                    <a:lnTo>
                      <a:pt x="65" y="1"/>
                    </a:lnTo>
                    <a:lnTo>
                      <a:pt x="64" y="3"/>
                    </a:lnTo>
                    <a:lnTo>
                      <a:pt x="63" y="5"/>
                    </a:lnTo>
                    <a:lnTo>
                      <a:pt x="62" y="7"/>
                    </a:lnTo>
                    <a:lnTo>
                      <a:pt x="61" y="9"/>
                    </a:lnTo>
                    <a:lnTo>
                      <a:pt x="60" y="11"/>
                    </a:lnTo>
                    <a:lnTo>
                      <a:pt x="58" y="13"/>
                    </a:lnTo>
                    <a:lnTo>
                      <a:pt x="57" y="15"/>
                    </a:lnTo>
                    <a:lnTo>
                      <a:pt x="55" y="17"/>
                    </a:lnTo>
                    <a:lnTo>
                      <a:pt x="54" y="19"/>
                    </a:lnTo>
                    <a:lnTo>
                      <a:pt x="51" y="21"/>
                    </a:lnTo>
                    <a:lnTo>
                      <a:pt x="50" y="23"/>
                    </a:lnTo>
                    <a:lnTo>
                      <a:pt x="47" y="25"/>
                    </a:lnTo>
                    <a:lnTo>
                      <a:pt x="45" y="27"/>
                    </a:lnTo>
                    <a:lnTo>
                      <a:pt x="43" y="29"/>
                    </a:lnTo>
                    <a:lnTo>
                      <a:pt x="41" y="31"/>
                    </a:lnTo>
                    <a:lnTo>
                      <a:pt x="39" y="33"/>
                    </a:lnTo>
                    <a:lnTo>
                      <a:pt x="36" y="34"/>
                    </a:lnTo>
                    <a:lnTo>
                      <a:pt x="33" y="36"/>
                    </a:lnTo>
                    <a:lnTo>
                      <a:pt x="31" y="38"/>
                    </a:lnTo>
                    <a:lnTo>
                      <a:pt x="28" y="39"/>
                    </a:lnTo>
                    <a:lnTo>
                      <a:pt x="26" y="41"/>
                    </a:lnTo>
                    <a:lnTo>
                      <a:pt x="24" y="42"/>
                    </a:lnTo>
                    <a:lnTo>
                      <a:pt x="21" y="43"/>
                    </a:lnTo>
                    <a:lnTo>
                      <a:pt x="18" y="44"/>
                    </a:lnTo>
                    <a:lnTo>
                      <a:pt x="16" y="45"/>
                    </a:lnTo>
                    <a:lnTo>
                      <a:pt x="14" y="46"/>
                    </a:lnTo>
                    <a:lnTo>
                      <a:pt x="11" y="47"/>
                    </a:lnTo>
                    <a:lnTo>
                      <a:pt x="9" y="47"/>
                    </a:lnTo>
                    <a:lnTo>
                      <a:pt x="7" y="47"/>
                    </a:lnTo>
                    <a:lnTo>
                      <a:pt x="4" y="47"/>
                    </a:lnTo>
                    <a:lnTo>
                      <a:pt x="2" y="47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2" y="46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8" y="46"/>
                    </a:lnTo>
                    <a:lnTo>
                      <a:pt x="10" y="45"/>
                    </a:lnTo>
                    <a:lnTo>
                      <a:pt x="14" y="45"/>
                    </a:lnTo>
                    <a:lnTo>
                      <a:pt x="16" y="44"/>
                    </a:lnTo>
                    <a:lnTo>
                      <a:pt x="18" y="43"/>
                    </a:lnTo>
                    <a:lnTo>
                      <a:pt x="21" y="42"/>
                    </a:lnTo>
                    <a:lnTo>
                      <a:pt x="23" y="41"/>
                    </a:lnTo>
                    <a:lnTo>
                      <a:pt x="25" y="40"/>
                    </a:lnTo>
                    <a:lnTo>
                      <a:pt x="28" y="38"/>
                    </a:lnTo>
                    <a:lnTo>
                      <a:pt x="31" y="37"/>
                    </a:lnTo>
                    <a:lnTo>
                      <a:pt x="33" y="35"/>
                    </a:lnTo>
                    <a:lnTo>
                      <a:pt x="36" y="33"/>
                    </a:lnTo>
                    <a:lnTo>
                      <a:pt x="38" y="32"/>
                    </a:lnTo>
                    <a:lnTo>
                      <a:pt x="40" y="30"/>
                    </a:lnTo>
                    <a:lnTo>
                      <a:pt x="43" y="28"/>
                    </a:lnTo>
                    <a:lnTo>
                      <a:pt x="45" y="26"/>
                    </a:lnTo>
                    <a:lnTo>
                      <a:pt x="47" y="24"/>
                    </a:lnTo>
                    <a:lnTo>
                      <a:pt x="49" y="22"/>
                    </a:lnTo>
                    <a:lnTo>
                      <a:pt x="51" y="20"/>
                    </a:lnTo>
                    <a:lnTo>
                      <a:pt x="53" y="18"/>
                    </a:lnTo>
                    <a:lnTo>
                      <a:pt x="54" y="16"/>
                    </a:lnTo>
                    <a:lnTo>
                      <a:pt x="56" y="14"/>
                    </a:lnTo>
                    <a:lnTo>
                      <a:pt x="57" y="12"/>
                    </a:lnTo>
                    <a:lnTo>
                      <a:pt x="59" y="10"/>
                    </a:lnTo>
                    <a:lnTo>
                      <a:pt x="61" y="8"/>
                    </a:lnTo>
                    <a:lnTo>
                      <a:pt x="61" y="6"/>
                    </a:lnTo>
                    <a:lnTo>
                      <a:pt x="62" y="4"/>
                    </a:lnTo>
                    <a:lnTo>
                      <a:pt x="63" y="2"/>
                    </a:lnTo>
                    <a:lnTo>
                      <a:pt x="64" y="1"/>
                    </a:lnTo>
                    <a:lnTo>
                      <a:pt x="64" y="0"/>
                    </a:lnTo>
                    <a:lnTo>
                      <a:pt x="64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5" y="1"/>
                    </a:lnTo>
                    <a:lnTo>
                      <a:pt x="65" y="1"/>
                    </a:lnTo>
                    <a:lnTo>
                      <a:pt x="65" y="1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90" name="Freeform 622">
                <a:extLst>
                  <a:ext uri="{FF2B5EF4-FFF2-40B4-BE49-F238E27FC236}">
                    <a16:creationId xmlns:a16="http://schemas.microsoft.com/office/drawing/2014/main" id="{66ED2C4B-7734-1EA1-DFB6-185C1BB56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953"/>
                <a:ext cx="20" cy="69"/>
              </a:xfrm>
              <a:custGeom>
                <a:avLst/>
                <a:gdLst>
                  <a:gd name="T0" fmla="*/ 18 w 20"/>
                  <a:gd name="T1" fmla="*/ 1 h 69"/>
                  <a:gd name="T2" fmla="*/ 19 w 20"/>
                  <a:gd name="T3" fmla="*/ 3 h 69"/>
                  <a:gd name="T4" fmla="*/ 19 w 20"/>
                  <a:gd name="T5" fmla="*/ 5 h 69"/>
                  <a:gd name="T6" fmla="*/ 19 w 20"/>
                  <a:gd name="T7" fmla="*/ 9 h 69"/>
                  <a:gd name="T8" fmla="*/ 18 w 20"/>
                  <a:gd name="T9" fmla="*/ 14 h 69"/>
                  <a:gd name="T10" fmla="*/ 17 w 20"/>
                  <a:gd name="T11" fmla="*/ 19 h 69"/>
                  <a:gd name="T12" fmla="*/ 16 w 20"/>
                  <a:gd name="T13" fmla="*/ 24 h 69"/>
                  <a:gd name="T14" fmla="*/ 15 w 20"/>
                  <a:gd name="T15" fmla="*/ 30 h 69"/>
                  <a:gd name="T16" fmla="*/ 14 w 20"/>
                  <a:gd name="T17" fmla="*/ 36 h 69"/>
                  <a:gd name="T18" fmla="*/ 12 w 20"/>
                  <a:gd name="T19" fmla="*/ 41 h 69"/>
                  <a:gd name="T20" fmla="*/ 11 w 20"/>
                  <a:gd name="T21" fmla="*/ 47 h 69"/>
                  <a:gd name="T22" fmla="*/ 9 w 20"/>
                  <a:gd name="T23" fmla="*/ 52 h 69"/>
                  <a:gd name="T24" fmla="*/ 7 w 20"/>
                  <a:gd name="T25" fmla="*/ 57 h 69"/>
                  <a:gd name="T26" fmla="*/ 5 w 20"/>
                  <a:gd name="T27" fmla="*/ 61 h 69"/>
                  <a:gd name="T28" fmla="*/ 3 w 20"/>
                  <a:gd name="T29" fmla="*/ 65 h 69"/>
                  <a:gd name="T30" fmla="*/ 2 w 20"/>
                  <a:gd name="T31" fmla="*/ 67 h 69"/>
                  <a:gd name="T32" fmla="*/ 0 w 20"/>
                  <a:gd name="T33" fmla="*/ 68 h 69"/>
                  <a:gd name="T34" fmla="*/ 0 w 20"/>
                  <a:gd name="T35" fmla="*/ 67 h 69"/>
                  <a:gd name="T36" fmla="*/ 2 w 20"/>
                  <a:gd name="T37" fmla="*/ 65 h 69"/>
                  <a:gd name="T38" fmla="*/ 3 w 20"/>
                  <a:gd name="T39" fmla="*/ 62 h 69"/>
                  <a:gd name="T40" fmla="*/ 6 w 20"/>
                  <a:gd name="T41" fmla="*/ 59 h 69"/>
                  <a:gd name="T42" fmla="*/ 7 w 20"/>
                  <a:gd name="T43" fmla="*/ 54 h 69"/>
                  <a:gd name="T44" fmla="*/ 9 w 20"/>
                  <a:gd name="T45" fmla="*/ 49 h 69"/>
                  <a:gd name="T46" fmla="*/ 11 w 20"/>
                  <a:gd name="T47" fmla="*/ 44 h 69"/>
                  <a:gd name="T48" fmla="*/ 12 w 20"/>
                  <a:gd name="T49" fmla="*/ 38 h 69"/>
                  <a:gd name="T50" fmla="*/ 14 w 20"/>
                  <a:gd name="T51" fmla="*/ 32 h 69"/>
                  <a:gd name="T52" fmla="*/ 15 w 20"/>
                  <a:gd name="T53" fmla="*/ 27 h 69"/>
                  <a:gd name="T54" fmla="*/ 16 w 20"/>
                  <a:gd name="T55" fmla="*/ 21 h 69"/>
                  <a:gd name="T56" fmla="*/ 17 w 20"/>
                  <a:gd name="T57" fmla="*/ 16 h 69"/>
                  <a:gd name="T58" fmla="*/ 17 w 20"/>
                  <a:gd name="T59" fmla="*/ 11 h 69"/>
                  <a:gd name="T60" fmla="*/ 18 w 20"/>
                  <a:gd name="T61" fmla="*/ 7 h 69"/>
                  <a:gd name="T62" fmla="*/ 18 w 20"/>
                  <a:gd name="T63" fmla="*/ 4 h 69"/>
                  <a:gd name="T64" fmla="*/ 17 w 20"/>
                  <a:gd name="T65" fmla="*/ 2 h 69"/>
                  <a:gd name="T66" fmla="*/ 17 w 20"/>
                  <a:gd name="T67" fmla="*/ 1 h 69"/>
                  <a:gd name="T68" fmla="*/ 17 w 20"/>
                  <a:gd name="T69" fmla="*/ 1 h 69"/>
                  <a:gd name="T70" fmla="*/ 17 w 20"/>
                  <a:gd name="T71" fmla="*/ 1 h 69"/>
                  <a:gd name="T72" fmla="*/ 17 w 20"/>
                  <a:gd name="T73" fmla="*/ 1 h 69"/>
                  <a:gd name="T74" fmla="*/ 17 w 20"/>
                  <a:gd name="T75" fmla="*/ 0 h 69"/>
                  <a:gd name="T76" fmla="*/ 18 w 20"/>
                  <a:gd name="T77" fmla="*/ 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" h="69">
                    <a:moveTo>
                      <a:pt x="18" y="2"/>
                    </a:moveTo>
                    <a:lnTo>
                      <a:pt x="18" y="1"/>
                    </a:lnTo>
                    <a:lnTo>
                      <a:pt x="18" y="1"/>
                    </a:lnTo>
                    <a:lnTo>
                      <a:pt x="19" y="3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18" y="14"/>
                    </a:lnTo>
                    <a:lnTo>
                      <a:pt x="18" y="16"/>
                    </a:lnTo>
                    <a:lnTo>
                      <a:pt x="17" y="19"/>
                    </a:lnTo>
                    <a:lnTo>
                      <a:pt x="17" y="21"/>
                    </a:lnTo>
                    <a:lnTo>
                      <a:pt x="16" y="24"/>
                    </a:lnTo>
                    <a:lnTo>
                      <a:pt x="15" y="27"/>
                    </a:lnTo>
                    <a:lnTo>
                      <a:pt x="15" y="30"/>
                    </a:lnTo>
                    <a:lnTo>
                      <a:pt x="15" y="33"/>
                    </a:lnTo>
                    <a:lnTo>
                      <a:pt x="14" y="36"/>
                    </a:lnTo>
                    <a:lnTo>
                      <a:pt x="13" y="38"/>
                    </a:lnTo>
                    <a:lnTo>
                      <a:pt x="12" y="41"/>
                    </a:lnTo>
                    <a:lnTo>
                      <a:pt x="11" y="44"/>
                    </a:lnTo>
                    <a:lnTo>
                      <a:pt x="11" y="47"/>
                    </a:lnTo>
                    <a:lnTo>
                      <a:pt x="10" y="50"/>
                    </a:lnTo>
                    <a:lnTo>
                      <a:pt x="9" y="52"/>
                    </a:lnTo>
                    <a:lnTo>
                      <a:pt x="8" y="55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5" y="61"/>
                    </a:lnTo>
                    <a:lnTo>
                      <a:pt x="4" y="63"/>
                    </a:lnTo>
                    <a:lnTo>
                      <a:pt x="3" y="65"/>
                    </a:lnTo>
                    <a:lnTo>
                      <a:pt x="3" y="66"/>
                    </a:lnTo>
                    <a:lnTo>
                      <a:pt x="2" y="67"/>
                    </a:lnTo>
                    <a:lnTo>
                      <a:pt x="1" y="68"/>
                    </a:lnTo>
                    <a:lnTo>
                      <a:pt x="0" y="68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1" y="66"/>
                    </a:lnTo>
                    <a:lnTo>
                      <a:pt x="2" y="65"/>
                    </a:lnTo>
                    <a:lnTo>
                      <a:pt x="3" y="64"/>
                    </a:lnTo>
                    <a:lnTo>
                      <a:pt x="3" y="62"/>
                    </a:lnTo>
                    <a:lnTo>
                      <a:pt x="4" y="61"/>
                    </a:lnTo>
                    <a:lnTo>
                      <a:pt x="6" y="59"/>
                    </a:lnTo>
                    <a:lnTo>
                      <a:pt x="7" y="57"/>
                    </a:lnTo>
                    <a:lnTo>
                      <a:pt x="7" y="54"/>
                    </a:lnTo>
                    <a:lnTo>
                      <a:pt x="8" y="52"/>
                    </a:lnTo>
                    <a:lnTo>
                      <a:pt x="9" y="49"/>
                    </a:lnTo>
                    <a:lnTo>
                      <a:pt x="10" y="47"/>
                    </a:lnTo>
                    <a:lnTo>
                      <a:pt x="11" y="44"/>
                    </a:lnTo>
                    <a:lnTo>
                      <a:pt x="11" y="41"/>
                    </a:lnTo>
                    <a:lnTo>
                      <a:pt x="12" y="38"/>
                    </a:lnTo>
                    <a:lnTo>
                      <a:pt x="13" y="35"/>
                    </a:lnTo>
                    <a:lnTo>
                      <a:pt x="14" y="32"/>
                    </a:lnTo>
                    <a:lnTo>
                      <a:pt x="15" y="29"/>
                    </a:lnTo>
                    <a:lnTo>
                      <a:pt x="15" y="27"/>
                    </a:lnTo>
                    <a:lnTo>
                      <a:pt x="15" y="24"/>
                    </a:lnTo>
                    <a:lnTo>
                      <a:pt x="16" y="21"/>
                    </a:lnTo>
                    <a:lnTo>
                      <a:pt x="16" y="18"/>
                    </a:lnTo>
                    <a:lnTo>
                      <a:pt x="17" y="16"/>
                    </a:lnTo>
                    <a:lnTo>
                      <a:pt x="17" y="13"/>
                    </a:lnTo>
                    <a:lnTo>
                      <a:pt x="17" y="11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18" y="4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7" y="1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8" y="1"/>
                    </a:lnTo>
                    <a:lnTo>
                      <a:pt x="18" y="2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91" name="Freeform 623">
                <a:extLst>
                  <a:ext uri="{FF2B5EF4-FFF2-40B4-BE49-F238E27FC236}">
                    <a16:creationId xmlns:a16="http://schemas.microsoft.com/office/drawing/2014/main" id="{3E3AF4B6-978A-5BEA-584F-7CCDFF2F6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894"/>
                <a:ext cx="17" cy="62"/>
              </a:xfrm>
              <a:custGeom>
                <a:avLst/>
                <a:gdLst>
                  <a:gd name="T0" fmla="*/ 0 w 17"/>
                  <a:gd name="T1" fmla="*/ 0 h 62"/>
                  <a:gd name="T2" fmla="*/ 2 w 17"/>
                  <a:gd name="T3" fmla="*/ 0 h 62"/>
                  <a:gd name="T4" fmla="*/ 3 w 17"/>
                  <a:gd name="T5" fmla="*/ 2 h 62"/>
                  <a:gd name="T6" fmla="*/ 5 w 17"/>
                  <a:gd name="T7" fmla="*/ 5 h 62"/>
                  <a:gd name="T8" fmla="*/ 6 w 17"/>
                  <a:gd name="T9" fmla="*/ 9 h 62"/>
                  <a:gd name="T10" fmla="*/ 7 w 17"/>
                  <a:gd name="T11" fmla="*/ 13 h 62"/>
                  <a:gd name="T12" fmla="*/ 9 w 17"/>
                  <a:gd name="T13" fmla="*/ 18 h 62"/>
                  <a:gd name="T14" fmla="*/ 10 w 17"/>
                  <a:gd name="T15" fmla="*/ 23 h 62"/>
                  <a:gd name="T16" fmla="*/ 12 w 17"/>
                  <a:gd name="T17" fmla="*/ 29 h 62"/>
                  <a:gd name="T18" fmla="*/ 12 w 17"/>
                  <a:gd name="T19" fmla="*/ 34 h 62"/>
                  <a:gd name="T20" fmla="*/ 14 w 17"/>
                  <a:gd name="T21" fmla="*/ 40 h 62"/>
                  <a:gd name="T22" fmla="*/ 15 w 17"/>
                  <a:gd name="T23" fmla="*/ 45 h 62"/>
                  <a:gd name="T24" fmla="*/ 16 w 17"/>
                  <a:gd name="T25" fmla="*/ 49 h 62"/>
                  <a:gd name="T26" fmla="*/ 16 w 17"/>
                  <a:gd name="T27" fmla="*/ 53 h 62"/>
                  <a:gd name="T28" fmla="*/ 16 w 17"/>
                  <a:gd name="T29" fmla="*/ 56 h 62"/>
                  <a:gd name="T30" fmla="*/ 16 w 17"/>
                  <a:gd name="T31" fmla="*/ 59 h 62"/>
                  <a:gd name="T32" fmla="*/ 15 w 17"/>
                  <a:gd name="T33" fmla="*/ 61 h 62"/>
                  <a:gd name="T34" fmla="*/ 14 w 17"/>
                  <a:gd name="T35" fmla="*/ 59 h 62"/>
                  <a:gd name="T36" fmla="*/ 15 w 17"/>
                  <a:gd name="T37" fmla="*/ 58 h 62"/>
                  <a:gd name="T38" fmla="*/ 15 w 17"/>
                  <a:gd name="T39" fmla="*/ 55 h 62"/>
                  <a:gd name="T40" fmla="*/ 15 w 17"/>
                  <a:gd name="T41" fmla="*/ 51 h 62"/>
                  <a:gd name="T42" fmla="*/ 14 w 17"/>
                  <a:gd name="T43" fmla="*/ 47 h 62"/>
                  <a:gd name="T44" fmla="*/ 13 w 17"/>
                  <a:gd name="T45" fmla="*/ 42 h 62"/>
                  <a:gd name="T46" fmla="*/ 12 w 17"/>
                  <a:gd name="T47" fmla="*/ 37 h 62"/>
                  <a:gd name="T48" fmla="*/ 12 w 17"/>
                  <a:gd name="T49" fmla="*/ 32 h 62"/>
                  <a:gd name="T50" fmla="*/ 10 w 17"/>
                  <a:gd name="T51" fmla="*/ 26 h 62"/>
                  <a:gd name="T52" fmla="*/ 9 w 17"/>
                  <a:gd name="T53" fmla="*/ 21 h 62"/>
                  <a:gd name="T54" fmla="*/ 7 w 17"/>
                  <a:gd name="T55" fmla="*/ 16 h 62"/>
                  <a:gd name="T56" fmla="*/ 6 w 17"/>
                  <a:gd name="T57" fmla="*/ 12 h 62"/>
                  <a:gd name="T58" fmla="*/ 5 w 17"/>
                  <a:gd name="T59" fmla="*/ 8 h 62"/>
                  <a:gd name="T60" fmla="*/ 3 w 17"/>
                  <a:gd name="T61" fmla="*/ 4 h 62"/>
                  <a:gd name="T62" fmla="*/ 2 w 17"/>
                  <a:gd name="T63" fmla="*/ 2 h 62"/>
                  <a:gd name="T64" fmla="*/ 0 w 17"/>
                  <a:gd name="T65" fmla="*/ 1 h 62"/>
                  <a:gd name="T66" fmla="*/ 0 w 17"/>
                  <a:gd name="T67" fmla="*/ 0 h 62"/>
                  <a:gd name="T68" fmla="*/ 0 w 17"/>
                  <a:gd name="T69" fmla="*/ 1 h 62"/>
                  <a:gd name="T70" fmla="*/ 0 w 17"/>
                  <a:gd name="T71" fmla="*/ 0 h 62"/>
                  <a:gd name="T72" fmla="*/ 0 w 17"/>
                  <a:gd name="T73" fmla="*/ 0 h 62"/>
                  <a:gd name="T74" fmla="*/ 0 w 17"/>
                  <a:gd name="T7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" h="62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4" y="4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8" y="16"/>
                    </a:lnTo>
                    <a:lnTo>
                      <a:pt x="9" y="18"/>
                    </a:lnTo>
                    <a:lnTo>
                      <a:pt x="9" y="21"/>
                    </a:lnTo>
                    <a:lnTo>
                      <a:pt x="10" y="23"/>
                    </a:lnTo>
                    <a:lnTo>
                      <a:pt x="11" y="26"/>
                    </a:lnTo>
                    <a:lnTo>
                      <a:pt x="12" y="29"/>
                    </a:lnTo>
                    <a:lnTo>
                      <a:pt x="12" y="32"/>
                    </a:lnTo>
                    <a:lnTo>
                      <a:pt x="12" y="34"/>
                    </a:lnTo>
                    <a:lnTo>
                      <a:pt x="13" y="37"/>
                    </a:lnTo>
                    <a:lnTo>
                      <a:pt x="14" y="40"/>
                    </a:lnTo>
                    <a:lnTo>
                      <a:pt x="14" y="42"/>
                    </a:lnTo>
                    <a:lnTo>
                      <a:pt x="15" y="45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6" y="51"/>
                    </a:lnTo>
                    <a:lnTo>
                      <a:pt x="16" y="53"/>
                    </a:lnTo>
                    <a:lnTo>
                      <a:pt x="16" y="55"/>
                    </a:lnTo>
                    <a:lnTo>
                      <a:pt x="16" y="56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5" y="60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6"/>
                    </a:lnTo>
                    <a:lnTo>
                      <a:pt x="15" y="55"/>
                    </a:lnTo>
                    <a:lnTo>
                      <a:pt x="15" y="53"/>
                    </a:lnTo>
                    <a:lnTo>
                      <a:pt x="15" y="51"/>
                    </a:lnTo>
                    <a:lnTo>
                      <a:pt x="14" y="49"/>
                    </a:lnTo>
                    <a:lnTo>
                      <a:pt x="14" y="47"/>
                    </a:lnTo>
                    <a:lnTo>
                      <a:pt x="14" y="45"/>
                    </a:lnTo>
                    <a:lnTo>
                      <a:pt x="13" y="42"/>
                    </a:lnTo>
                    <a:lnTo>
                      <a:pt x="13" y="40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2" y="32"/>
                    </a:lnTo>
                    <a:lnTo>
                      <a:pt x="11" y="29"/>
                    </a:lnTo>
                    <a:lnTo>
                      <a:pt x="10" y="26"/>
                    </a:lnTo>
                    <a:lnTo>
                      <a:pt x="9" y="24"/>
                    </a:lnTo>
                    <a:lnTo>
                      <a:pt x="9" y="21"/>
                    </a:lnTo>
                    <a:lnTo>
                      <a:pt x="8" y="19"/>
                    </a:lnTo>
                    <a:lnTo>
                      <a:pt x="7" y="16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5" y="8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92" name="Freeform 624">
                <a:extLst>
                  <a:ext uri="{FF2B5EF4-FFF2-40B4-BE49-F238E27FC236}">
                    <a16:creationId xmlns:a16="http://schemas.microsoft.com/office/drawing/2014/main" id="{3AA22DC0-9E51-D7A9-3701-D7559C508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847"/>
                <a:ext cx="70" cy="48"/>
              </a:xfrm>
              <a:custGeom>
                <a:avLst/>
                <a:gdLst>
                  <a:gd name="T0" fmla="*/ 0 w 70"/>
                  <a:gd name="T1" fmla="*/ 0 h 48"/>
                  <a:gd name="T2" fmla="*/ 6 w 70"/>
                  <a:gd name="T3" fmla="*/ 0 h 48"/>
                  <a:gd name="T4" fmla="*/ 11 w 70"/>
                  <a:gd name="T5" fmla="*/ 0 h 48"/>
                  <a:gd name="T6" fmla="*/ 18 w 70"/>
                  <a:gd name="T7" fmla="*/ 1 h 48"/>
                  <a:gd name="T8" fmla="*/ 23 w 70"/>
                  <a:gd name="T9" fmla="*/ 3 h 48"/>
                  <a:gd name="T10" fmla="*/ 30 w 70"/>
                  <a:gd name="T11" fmla="*/ 6 h 48"/>
                  <a:gd name="T12" fmla="*/ 35 w 70"/>
                  <a:gd name="T13" fmla="*/ 9 h 48"/>
                  <a:gd name="T14" fmla="*/ 41 w 70"/>
                  <a:gd name="T15" fmla="*/ 13 h 48"/>
                  <a:gd name="T16" fmla="*/ 46 w 70"/>
                  <a:gd name="T17" fmla="*/ 17 h 48"/>
                  <a:gd name="T18" fmla="*/ 51 w 70"/>
                  <a:gd name="T19" fmla="*/ 21 h 48"/>
                  <a:gd name="T20" fmla="*/ 55 w 70"/>
                  <a:gd name="T21" fmla="*/ 25 h 48"/>
                  <a:gd name="T22" fmla="*/ 59 w 70"/>
                  <a:gd name="T23" fmla="*/ 29 h 48"/>
                  <a:gd name="T24" fmla="*/ 62 w 70"/>
                  <a:gd name="T25" fmla="*/ 34 h 48"/>
                  <a:gd name="T26" fmla="*/ 65 w 70"/>
                  <a:gd name="T27" fmla="*/ 38 h 48"/>
                  <a:gd name="T28" fmla="*/ 67 w 70"/>
                  <a:gd name="T29" fmla="*/ 41 h 48"/>
                  <a:gd name="T30" fmla="*/ 69 w 70"/>
                  <a:gd name="T31" fmla="*/ 44 h 48"/>
                  <a:gd name="T32" fmla="*/ 69 w 70"/>
                  <a:gd name="T33" fmla="*/ 47 h 48"/>
                  <a:gd name="T34" fmla="*/ 68 w 70"/>
                  <a:gd name="T35" fmla="*/ 46 h 48"/>
                  <a:gd name="T36" fmla="*/ 67 w 70"/>
                  <a:gd name="T37" fmla="*/ 43 h 48"/>
                  <a:gd name="T38" fmla="*/ 65 w 70"/>
                  <a:gd name="T39" fmla="*/ 40 h 48"/>
                  <a:gd name="T40" fmla="*/ 63 w 70"/>
                  <a:gd name="T41" fmla="*/ 36 h 48"/>
                  <a:gd name="T42" fmla="*/ 61 w 70"/>
                  <a:gd name="T43" fmla="*/ 32 h 48"/>
                  <a:gd name="T44" fmla="*/ 57 w 70"/>
                  <a:gd name="T45" fmla="*/ 28 h 48"/>
                  <a:gd name="T46" fmla="*/ 53 w 70"/>
                  <a:gd name="T47" fmla="*/ 24 h 48"/>
                  <a:gd name="T48" fmla="*/ 48 w 70"/>
                  <a:gd name="T49" fmla="*/ 20 h 48"/>
                  <a:gd name="T50" fmla="*/ 43 w 70"/>
                  <a:gd name="T51" fmla="*/ 16 h 48"/>
                  <a:gd name="T52" fmla="*/ 38 w 70"/>
                  <a:gd name="T53" fmla="*/ 12 h 48"/>
                  <a:gd name="T54" fmla="*/ 32 w 70"/>
                  <a:gd name="T55" fmla="*/ 9 h 48"/>
                  <a:gd name="T56" fmla="*/ 26 w 70"/>
                  <a:gd name="T57" fmla="*/ 6 h 48"/>
                  <a:gd name="T58" fmla="*/ 20 w 70"/>
                  <a:gd name="T59" fmla="*/ 3 h 48"/>
                  <a:gd name="T60" fmla="*/ 15 w 70"/>
                  <a:gd name="T61" fmla="*/ 2 h 48"/>
                  <a:gd name="T62" fmla="*/ 9 w 70"/>
                  <a:gd name="T63" fmla="*/ 1 h 48"/>
                  <a:gd name="T64" fmla="*/ 3 w 70"/>
                  <a:gd name="T65" fmla="*/ 1 h 48"/>
                  <a:gd name="T66" fmla="*/ 0 w 70"/>
                  <a:gd name="T67" fmla="*/ 1 h 48"/>
                  <a:gd name="T68" fmla="*/ 0 w 70"/>
                  <a:gd name="T69" fmla="*/ 1 h 48"/>
                  <a:gd name="T70" fmla="*/ 0 w 70"/>
                  <a:gd name="T71" fmla="*/ 1 h 48"/>
                  <a:gd name="T72" fmla="*/ 0 w 70"/>
                  <a:gd name="T73" fmla="*/ 0 h 48"/>
                  <a:gd name="T74" fmla="*/ 0 w 70"/>
                  <a:gd name="T7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0" h="48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21" y="2"/>
                    </a:lnTo>
                    <a:lnTo>
                      <a:pt x="23" y="3"/>
                    </a:lnTo>
                    <a:lnTo>
                      <a:pt x="26" y="5"/>
                    </a:lnTo>
                    <a:lnTo>
                      <a:pt x="30" y="6"/>
                    </a:lnTo>
                    <a:lnTo>
                      <a:pt x="32" y="8"/>
                    </a:lnTo>
                    <a:lnTo>
                      <a:pt x="35" y="9"/>
                    </a:lnTo>
                    <a:lnTo>
                      <a:pt x="38" y="11"/>
                    </a:lnTo>
                    <a:lnTo>
                      <a:pt x="41" y="13"/>
                    </a:lnTo>
                    <a:lnTo>
                      <a:pt x="43" y="15"/>
                    </a:lnTo>
                    <a:lnTo>
                      <a:pt x="46" y="17"/>
                    </a:lnTo>
                    <a:lnTo>
                      <a:pt x="49" y="19"/>
                    </a:lnTo>
                    <a:lnTo>
                      <a:pt x="51" y="21"/>
                    </a:lnTo>
                    <a:lnTo>
                      <a:pt x="53" y="23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9" y="29"/>
                    </a:lnTo>
                    <a:lnTo>
                      <a:pt x="61" y="32"/>
                    </a:lnTo>
                    <a:lnTo>
                      <a:pt x="62" y="34"/>
                    </a:lnTo>
                    <a:lnTo>
                      <a:pt x="64" y="36"/>
                    </a:lnTo>
                    <a:lnTo>
                      <a:pt x="65" y="38"/>
                    </a:lnTo>
                    <a:lnTo>
                      <a:pt x="66" y="39"/>
                    </a:lnTo>
                    <a:lnTo>
                      <a:pt x="67" y="41"/>
                    </a:lnTo>
                    <a:lnTo>
                      <a:pt x="68" y="43"/>
                    </a:lnTo>
                    <a:lnTo>
                      <a:pt x="69" y="44"/>
                    </a:lnTo>
                    <a:lnTo>
                      <a:pt x="69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8" y="46"/>
                    </a:lnTo>
                    <a:lnTo>
                      <a:pt x="68" y="45"/>
                    </a:lnTo>
                    <a:lnTo>
                      <a:pt x="67" y="43"/>
                    </a:lnTo>
                    <a:lnTo>
                      <a:pt x="66" y="42"/>
                    </a:lnTo>
                    <a:lnTo>
                      <a:pt x="65" y="40"/>
                    </a:lnTo>
                    <a:lnTo>
                      <a:pt x="65" y="38"/>
                    </a:lnTo>
                    <a:lnTo>
                      <a:pt x="63" y="36"/>
                    </a:lnTo>
                    <a:lnTo>
                      <a:pt x="62" y="34"/>
                    </a:lnTo>
                    <a:lnTo>
                      <a:pt x="61" y="32"/>
                    </a:lnTo>
                    <a:lnTo>
                      <a:pt x="58" y="30"/>
                    </a:lnTo>
                    <a:lnTo>
                      <a:pt x="57" y="28"/>
                    </a:lnTo>
                    <a:lnTo>
                      <a:pt x="55" y="26"/>
                    </a:lnTo>
                    <a:lnTo>
                      <a:pt x="53" y="24"/>
                    </a:lnTo>
                    <a:lnTo>
                      <a:pt x="50" y="22"/>
                    </a:lnTo>
                    <a:lnTo>
                      <a:pt x="48" y="20"/>
                    </a:lnTo>
                    <a:lnTo>
                      <a:pt x="46" y="18"/>
                    </a:lnTo>
                    <a:lnTo>
                      <a:pt x="43" y="16"/>
                    </a:lnTo>
                    <a:lnTo>
                      <a:pt x="40" y="14"/>
                    </a:lnTo>
                    <a:lnTo>
                      <a:pt x="38" y="12"/>
                    </a:lnTo>
                    <a:lnTo>
                      <a:pt x="34" y="10"/>
                    </a:lnTo>
                    <a:lnTo>
                      <a:pt x="32" y="9"/>
                    </a:lnTo>
                    <a:lnTo>
                      <a:pt x="29" y="7"/>
                    </a:lnTo>
                    <a:lnTo>
                      <a:pt x="26" y="6"/>
                    </a:lnTo>
                    <a:lnTo>
                      <a:pt x="23" y="4"/>
                    </a:lnTo>
                    <a:lnTo>
                      <a:pt x="20" y="3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93" name="Freeform 625">
                <a:extLst>
                  <a:ext uri="{FF2B5EF4-FFF2-40B4-BE49-F238E27FC236}">
                    <a16:creationId xmlns:a16="http://schemas.microsoft.com/office/drawing/2014/main" id="{A1EFBB80-291A-B35B-3BE3-E3DD60C49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956"/>
                <a:ext cx="149" cy="108"/>
              </a:xfrm>
              <a:custGeom>
                <a:avLst/>
                <a:gdLst>
                  <a:gd name="T0" fmla="*/ 28 w 149"/>
                  <a:gd name="T1" fmla="*/ 9 h 108"/>
                  <a:gd name="T2" fmla="*/ 21 w 149"/>
                  <a:gd name="T3" fmla="*/ 7 h 108"/>
                  <a:gd name="T4" fmla="*/ 15 w 149"/>
                  <a:gd name="T5" fmla="*/ 6 h 108"/>
                  <a:gd name="T6" fmla="*/ 11 w 149"/>
                  <a:gd name="T7" fmla="*/ 4 h 108"/>
                  <a:gd name="T8" fmla="*/ 7 w 149"/>
                  <a:gd name="T9" fmla="*/ 3 h 108"/>
                  <a:gd name="T10" fmla="*/ 3 w 149"/>
                  <a:gd name="T11" fmla="*/ 2 h 108"/>
                  <a:gd name="T12" fmla="*/ 2 w 149"/>
                  <a:gd name="T13" fmla="*/ 1 h 108"/>
                  <a:gd name="T14" fmla="*/ 0 w 149"/>
                  <a:gd name="T15" fmla="*/ 0 h 108"/>
                  <a:gd name="T16" fmla="*/ 0 w 149"/>
                  <a:gd name="T17" fmla="*/ 8 h 108"/>
                  <a:gd name="T18" fmla="*/ 1 w 149"/>
                  <a:gd name="T19" fmla="*/ 18 h 108"/>
                  <a:gd name="T20" fmla="*/ 3 w 149"/>
                  <a:gd name="T21" fmla="*/ 29 h 108"/>
                  <a:gd name="T22" fmla="*/ 6 w 149"/>
                  <a:gd name="T23" fmla="*/ 38 h 108"/>
                  <a:gd name="T24" fmla="*/ 9 w 149"/>
                  <a:gd name="T25" fmla="*/ 48 h 108"/>
                  <a:gd name="T26" fmla="*/ 13 w 149"/>
                  <a:gd name="T27" fmla="*/ 57 h 108"/>
                  <a:gd name="T28" fmla="*/ 18 w 149"/>
                  <a:gd name="T29" fmla="*/ 65 h 108"/>
                  <a:gd name="T30" fmla="*/ 23 w 149"/>
                  <a:gd name="T31" fmla="*/ 73 h 108"/>
                  <a:gd name="T32" fmla="*/ 29 w 149"/>
                  <a:gd name="T33" fmla="*/ 80 h 108"/>
                  <a:gd name="T34" fmla="*/ 35 w 149"/>
                  <a:gd name="T35" fmla="*/ 86 h 108"/>
                  <a:gd name="T36" fmla="*/ 41 w 149"/>
                  <a:gd name="T37" fmla="*/ 92 h 108"/>
                  <a:gd name="T38" fmla="*/ 49 w 149"/>
                  <a:gd name="T39" fmla="*/ 97 h 108"/>
                  <a:gd name="T40" fmla="*/ 56 w 149"/>
                  <a:gd name="T41" fmla="*/ 101 h 108"/>
                  <a:gd name="T42" fmla="*/ 64 w 149"/>
                  <a:gd name="T43" fmla="*/ 104 h 108"/>
                  <a:gd name="T44" fmla="*/ 72 w 149"/>
                  <a:gd name="T45" fmla="*/ 106 h 108"/>
                  <a:gd name="T46" fmla="*/ 80 w 149"/>
                  <a:gd name="T47" fmla="*/ 107 h 108"/>
                  <a:gd name="T48" fmla="*/ 89 w 149"/>
                  <a:gd name="T49" fmla="*/ 106 h 108"/>
                  <a:gd name="T50" fmla="*/ 97 w 149"/>
                  <a:gd name="T51" fmla="*/ 105 h 108"/>
                  <a:gd name="T52" fmla="*/ 106 w 149"/>
                  <a:gd name="T53" fmla="*/ 102 h 108"/>
                  <a:gd name="T54" fmla="*/ 113 w 149"/>
                  <a:gd name="T55" fmla="*/ 98 h 108"/>
                  <a:gd name="T56" fmla="*/ 122 w 149"/>
                  <a:gd name="T57" fmla="*/ 93 h 108"/>
                  <a:gd name="T58" fmla="*/ 130 w 149"/>
                  <a:gd name="T59" fmla="*/ 86 h 108"/>
                  <a:gd name="T60" fmla="*/ 138 w 149"/>
                  <a:gd name="T61" fmla="*/ 78 h 108"/>
                  <a:gd name="T62" fmla="*/ 146 w 149"/>
                  <a:gd name="T63" fmla="*/ 68 h 108"/>
                  <a:gd name="T64" fmla="*/ 142 w 149"/>
                  <a:gd name="T65" fmla="*/ 65 h 108"/>
                  <a:gd name="T66" fmla="*/ 135 w 149"/>
                  <a:gd name="T67" fmla="*/ 66 h 108"/>
                  <a:gd name="T68" fmla="*/ 129 w 149"/>
                  <a:gd name="T69" fmla="*/ 65 h 108"/>
                  <a:gd name="T70" fmla="*/ 122 w 149"/>
                  <a:gd name="T71" fmla="*/ 65 h 108"/>
                  <a:gd name="T72" fmla="*/ 117 w 149"/>
                  <a:gd name="T73" fmla="*/ 64 h 108"/>
                  <a:gd name="T74" fmla="*/ 111 w 149"/>
                  <a:gd name="T75" fmla="*/ 63 h 108"/>
                  <a:gd name="T76" fmla="*/ 106 w 149"/>
                  <a:gd name="T77" fmla="*/ 62 h 108"/>
                  <a:gd name="T78" fmla="*/ 101 w 149"/>
                  <a:gd name="T79" fmla="*/ 61 h 108"/>
                  <a:gd name="T80" fmla="*/ 92 w 149"/>
                  <a:gd name="T81" fmla="*/ 61 h 108"/>
                  <a:gd name="T82" fmla="*/ 83 w 149"/>
                  <a:gd name="T83" fmla="*/ 60 h 108"/>
                  <a:gd name="T84" fmla="*/ 72 w 149"/>
                  <a:gd name="T85" fmla="*/ 56 h 108"/>
                  <a:gd name="T86" fmla="*/ 62 w 149"/>
                  <a:gd name="T87" fmla="*/ 51 h 108"/>
                  <a:gd name="T88" fmla="*/ 53 w 149"/>
                  <a:gd name="T89" fmla="*/ 43 h 108"/>
                  <a:gd name="T90" fmla="*/ 45 w 149"/>
                  <a:gd name="T91" fmla="*/ 35 h 108"/>
                  <a:gd name="T92" fmla="*/ 38 w 149"/>
                  <a:gd name="T93" fmla="*/ 25 h 108"/>
                  <a:gd name="T94" fmla="*/ 35 w 149"/>
                  <a:gd name="T95" fmla="*/ 13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9" h="108">
                    <a:moveTo>
                      <a:pt x="34" y="11"/>
                    </a:moveTo>
                    <a:lnTo>
                      <a:pt x="33" y="10"/>
                    </a:lnTo>
                    <a:lnTo>
                      <a:pt x="30" y="10"/>
                    </a:lnTo>
                    <a:lnTo>
                      <a:pt x="28" y="9"/>
                    </a:lnTo>
                    <a:lnTo>
                      <a:pt x="26" y="9"/>
                    </a:lnTo>
                    <a:lnTo>
                      <a:pt x="24" y="8"/>
                    </a:lnTo>
                    <a:lnTo>
                      <a:pt x="22" y="8"/>
                    </a:lnTo>
                    <a:lnTo>
                      <a:pt x="21" y="7"/>
                    </a:lnTo>
                    <a:lnTo>
                      <a:pt x="19" y="7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6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1" y="18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3" y="31"/>
                    </a:lnTo>
                    <a:lnTo>
                      <a:pt x="4" y="34"/>
                    </a:lnTo>
                    <a:lnTo>
                      <a:pt x="5" y="36"/>
                    </a:lnTo>
                    <a:lnTo>
                      <a:pt x="6" y="38"/>
                    </a:lnTo>
                    <a:lnTo>
                      <a:pt x="7" y="41"/>
                    </a:lnTo>
                    <a:lnTo>
                      <a:pt x="7" y="43"/>
                    </a:lnTo>
                    <a:lnTo>
                      <a:pt x="8" y="46"/>
                    </a:lnTo>
                    <a:lnTo>
                      <a:pt x="9" y="48"/>
                    </a:lnTo>
                    <a:lnTo>
                      <a:pt x="10" y="50"/>
                    </a:lnTo>
                    <a:lnTo>
                      <a:pt x="11" y="52"/>
                    </a:lnTo>
                    <a:lnTo>
                      <a:pt x="12" y="55"/>
                    </a:lnTo>
                    <a:lnTo>
                      <a:pt x="13" y="57"/>
                    </a:lnTo>
                    <a:lnTo>
                      <a:pt x="15" y="59"/>
                    </a:lnTo>
                    <a:lnTo>
                      <a:pt x="15" y="61"/>
                    </a:lnTo>
                    <a:lnTo>
                      <a:pt x="17" y="63"/>
                    </a:lnTo>
                    <a:lnTo>
                      <a:pt x="18" y="65"/>
                    </a:lnTo>
                    <a:lnTo>
                      <a:pt x="19" y="67"/>
                    </a:lnTo>
                    <a:lnTo>
                      <a:pt x="20" y="69"/>
                    </a:lnTo>
                    <a:lnTo>
                      <a:pt x="22" y="71"/>
                    </a:lnTo>
                    <a:lnTo>
                      <a:pt x="23" y="73"/>
                    </a:lnTo>
                    <a:lnTo>
                      <a:pt x="24" y="75"/>
                    </a:lnTo>
                    <a:lnTo>
                      <a:pt x="26" y="76"/>
                    </a:lnTo>
                    <a:lnTo>
                      <a:pt x="27" y="78"/>
                    </a:lnTo>
                    <a:lnTo>
                      <a:pt x="29" y="80"/>
                    </a:lnTo>
                    <a:lnTo>
                      <a:pt x="30" y="81"/>
                    </a:lnTo>
                    <a:lnTo>
                      <a:pt x="32" y="83"/>
                    </a:lnTo>
                    <a:lnTo>
                      <a:pt x="34" y="85"/>
                    </a:lnTo>
                    <a:lnTo>
                      <a:pt x="35" y="86"/>
                    </a:lnTo>
                    <a:lnTo>
                      <a:pt x="37" y="88"/>
                    </a:lnTo>
                    <a:lnTo>
                      <a:pt x="38" y="89"/>
                    </a:lnTo>
                    <a:lnTo>
                      <a:pt x="40" y="90"/>
                    </a:lnTo>
                    <a:lnTo>
                      <a:pt x="41" y="92"/>
                    </a:lnTo>
                    <a:lnTo>
                      <a:pt x="44" y="93"/>
                    </a:lnTo>
                    <a:lnTo>
                      <a:pt x="45" y="94"/>
                    </a:lnTo>
                    <a:lnTo>
                      <a:pt x="47" y="96"/>
                    </a:lnTo>
                    <a:lnTo>
                      <a:pt x="49" y="97"/>
                    </a:lnTo>
                    <a:lnTo>
                      <a:pt x="51" y="98"/>
                    </a:lnTo>
                    <a:lnTo>
                      <a:pt x="53" y="99"/>
                    </a:lnTo>
                    <a:lnTo>
                      <a:pt x="54" y="100"/>
                    </a:lnTo>
                    <a:lnTo>
                      <a:pt x="56" y="101"/>
                    </a:lnTo>
                    <a:lnTo>
                      <a:pt x="58" y="102"/>
                    </a:lnTo>
                    <a:lnTo>
                      <a:pt x="60" y="102"/>
                    </a:lnTo>
                    <a:lnTo>
                      <a:pt x="62" y="103"/>
                    </a:lnTo>
                    <a:lnTo>
                      <a:pt x="64" y="104"/>
                    </a:lnTo>
                    <a:lnTo>
                      <a:pt x="66" y="104"/>
                    </a:lnTo>
                    <a:lnTo>
                      <a:pt x="68" y="105"/>
                    </a:lnTo>
                    <a:lnTo>
                      <a:pt x="70" y="105"/>
                    </a:lnTo>
                    <a:lnTo>
                      <a:pt x="72" y="106"/>
                    </a:lnTo>
                    <a:lnTo>
                      <a:pt x="75" y="106"/>
                    </a:lnTo>
                    <a:lnTo>
                      <a:pt x="76" y="106"/>
                    </a:lnTo>
                    <a:lnTo>
                      <a:pt x="79" y="107"/>
                    </a:lnTo>
                    <a:lnTo>
                      <a:pt x="80" y="107"/>
                    </a:lnTo>
                    <a:lnTo>
                      <a:pt x="83" y="107"/>
                    </a:lnTo>
                    <a:lnTo>
                      <a:pt x="85" y="107"/>
                    </a:lnTo>
                    <a:lnTo>
                      <a:pt x="87" y="107"/>
                    </a:lnTo>
                    <a:lnTo>
                      <a:pt x="89" y="106"/>
                    </a:lnTo>
                    <a:lnTo>
                      <a:pt x="91" y="106"/>
                    </a:lnTo>
                    <a:lnTo>
                      <a:pt x="93" y="106"/>
                    </a:lnTo>
                    <a:lnTo>
                      <a:pt x="95" y="105"/>
                    </a:lnTo>
                    <a:lnTo>
                      <a:pt x="97" y="105"/>
                    </a:lnTo>
                    <a:lnTo>
                      <a:pt x="99" y="104"/>
                    </a:lnTo>
                    <a:lnTo>
                      <a:pt x="101" y="104"/>
                    </a:lnTo>
                    <a:lnTo>
                      <a:pt x="103" y="103"/>
                    </a:lnTo>
                    <a:lnTo>
                      <a:pt x="106" y="102"/>
                    </a:lnTo>
                    <a:lnTo>
                      <a:pt x="107" y="101"/>
                    </a:lnTo>
                    <a:lnTo>
                      <a:pt x="110" y="100"/>
                    </a:lnTo>
                    <a:lnTo>
                      <a:pt x="112" y="99"/>
                    </a:lnTo>
                    <a:lnTo>
                      <a:pt x="113" y="98"/>
                    </a:lnTo>
                    <a:lnTo>
                      <a:pt x="116" y="97"/>
                    </a:lnTo>
                    <a:lnTo>
                      <a:pt x="118" y="96"/>
                    </a:lnTo>
                    <a:lnTo>
                      <a:pt x="120" y="94"/>
                    </a:lnTo>
                    <a:lnTo>
                      <a:pt x="122" y="93"/>
                    </a:lnTo>
                    <a:lnTo>
                      <a:pt x="125" y="91"/>
                    </a:lnTo>
                    <a:lnTo>
                      <a:pt x="126" y="90"/>
                    </a:lnTo>
                    <a:lnTo>
                      <a:pt x="129" y="88"/>
                    </a:lnTo>
                    <a:lnTo>
                      <a:pt x="130" y="86"/>
                    </a:lnTo>
                    <a:lnTo>
                      <a:pt x="132" y="84"/>
                    </a:lnTo>
                    <a:lnTo>
                      <a:pt x="134" y="82"/>
                    </a:lnTo>
                    <a:lnTo>
                      <a:pt x="136" y="80"/>
                    </a:lnTo>
                    <a:lnTo>
                      <a:pt x="138" y="78"/>
                    </a:lnTo>
                    <a:lnTo>
                      <a:pt x="140" y="75"/>
                    </a:lnTo>
                    <a:lnTo>
                      <a:pt x="142" y="73"/>
                    </a:lnTo>
                    <a:lnTo>
                      <a:pt x="144" y="70"/>
                    </a:lnTo>
                    <a:lnTo>
                      <a:pt x="146" y="68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4" y="65"/>
                    </a:lnTo>
                    <a:lnTo>
                      <a:pt x="142" y="65"/>
                    </a:lnTo>
                    <a:lnTo>
                      <a:pt x="140" y="65"/>
                    </a:lnTo>
                    <a:lnTo>
                      <a:pt x="139" y="66"/>
                    </a:lnTo>
                    <a:lnTo>
                      <a:pt x="136" y="66"/>
                    </a:lnTo>
                    <a:lnTo>
                      <a:pt x="135" y="66"/>
                    </a:lnTo>
                    <a:lnTo>
                      <a:pt x="133" y="65"/>
                    </a:lnTo>
                    <a:lnTo>
                      <a:pt x="132" y="65"/>
                    </a:lnTo>
                    <a:lnTo>
                      <a:pt x="130" y="65"/>
                    </a:lnTo>
                    <a:lnTo>
                      <a:pt x="129" y="65"/>
                    </a:lnTo>
                    <a:lnTo>
                      <a:pt x="127" y="65"/>
                    </a:lnTo>
                    <a:lnTo>
                      <a:pt x="125" y="65"/>
                    </a:lnTo>
                    <a:lnTo>
                      <a:pt x="124" y="65"/>
                    </a:lnTo>
                    <a:lnTo>
                      <a:pt x="122" y="65"/>
                    </a:lnTo>
                    <a:lnTo>
                      <a:pt x="121" y="65"/>
                    </a:lnTo>
                    <a:lnTo>
                      <a:pt x="119" y="65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5" y="64"/>
                    </a:lnTo>
                    <a:lnTo>
                      <a:pt x="113" y="64"/>
                    </a:lnTo>
                    <a:lnTo>
                      <a:pt x="112" y="64"/>
                    </a:lnTo>
                    <a:lnTo>
                      <a:pt x="111" y="63"/>
                    </a:lnTo>
                    <a:lnTo>
                      <a:pt x="110" y="63"/>
                    </a:lnTo>
                    <a:lnTo>
                      <a:pt x="108" y="63"/>
                    </a:lnTo>
                    <a:lnTo>
                      <a:pt x="107" y="63"/>
                    </a:lnTo>
                    <a:lnTo>
                      <a:pt x="106" y="62"/>
                    </a:lnTo>
                    <a:lnTo>
                      <a:pt x="104" y="62"/>
                    </a:lnTo>
                    <a:lnTo>
                      <a:pt x="103" y="62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99" y="61"/>
                    </a:lnTo>
                    <a:lnTo>
                      <a:pt x="98" y="61"/>
                    </a:lnTo>
                    <a:lnTo>
                      <a:pt x="95" y="61"/>
                    </a:lnTo>
                    <a:lnTo>
                      <a:pt x="92" y="61"/>
                    </a:lnTo>
                    <a:lnTo>
                      <a:pt x="90" y="61"/>
                    </a:lnTo>
                    <a:lnTo>
                      <a:pt x="87" y="61"/>
                    </a:lnTo>
                    <a:lnTo>
                      <a:pt x="85" y="60"/>
                    </a:lnTo>
                    <a:lnTo>
                      <a:pt x="83" y="60"/>
                    </a:lnTo>
                    <a:lnTo>
                      <a:pt x="79" y="59"/>
                    </a:lnTo>
                    <a:lnTo>
                      <a:pt x="77" y="58"/>
                    </a:lnTo>
                    <a:lnTo>
                      <a:pt x="75" y="57"/>
                    </a:lnTo>
                    <a:lnTo>
                      <a:pt x="72" y="56"/>
                    </a:lnTo>
                    <a:lnTo>
                      <a:pt x="69" y="55"/>
                    </a:lnTo>
                    <a:lnTo>
                      <a:pt x="67" y="54"/>
                    </a:lnTo>
                    <a:lnTo>
                      <a:pt x="64" y="52"/>
                    </a:lnTo>
                    <a:lnTo>
                      <a:pt x="62" y="51"/>
                    </a:lnTo>
                    <a:lnTo>
                      <a:pt x="60" y="49"/>
                    </a:lnTo>
                    <a:lnTo>
                      <a:pt x="57" y="47"/>
                    </a:lnTo>
                    <a:lnTo>
                      <a:pt x="55" y="45"/>
                    </a:lnTo>
                    <a:lnTo>
                      <a:pt x="53" y="43"/>
                    </a:lnTo>
                    <a:lnTo>
                      <a:pt x="50" y="41"/>
                    </a:lnTo>
                    <a:lnTo>
                      <a:pt x="49" y="39"/>
                    </a:lnTo>
                    <a:lnTo>
                      <a:pt x="46" y="37"/>
                    </a:lnTo>
                    <a:lnTo>
                      <a:pt x="45" y="35"/>
                    </a:lnTo>
                    <a:lnTo>
                      <a:pt x="43" y="32"/>
                    </a:lnTo>
                    <a:lnTo>
                      <a:pt x="41" y="30"/>
                    </a:lnTo>
                    <a:lnTo>
                      <a:pt x="40" y="27"/>
                    </a:lnTo>
                    <a:lnTo>
                      <a:pt x="38" y="25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36" y="16"/>
                    </a:lnTo>
                    <a:lnTo>
                      <a:pt x="35" y="13"/>
                    </a:lnTo>
                    <a:lnTo>
                      <a:pt x="34" y="11"/>
                    </a:lnTo>
                  </a:path>
                </a:pathLst>
              </a:custGeom>
              <a:solidFill>
                <a:srgbClr val="CC7F0D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94" name="Freeform 626">
                <a:extLst>
                  <a:ext uri="{FF2B5EF4-FFF2-40B4-BE49-F238E27FC236}">
                    <a16:creationId xmlns:a16="http://schemas.microsoft.com/office/drawing/2014/main" id="{0B3FBC72-B2A8-5DA5-4F00-91F144FF3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7" y="1961"/>
                <a:ext cx="17" cy="17"/>
              </a:xfrm>
              <a:custGeom>
                <a:avLst/>
                <a:gdLst>
                  <a:gd name="T0" fmla="*/ 0 w 17"/>
                  <a:gd name="T1" fmla="*/ 0 h 17"/>
                  <a:gd name="T2" fmla="*/ 16 w 17"/>
                  <a:gd name="T3" fmla="*/ 0 h 17"/>
                  <a:gd name="T4" fmla="*/ 16 w 17"/>
                  <a:gd name="T5" fmla="*/ 0 h 17"/>
                  <a:gd name="T6" fmla="*/ 16 w 17"/>
                  <a:gd name="T7" fmla="*/ 0 h 17"/>
                  <a:gd name="T8" fmla="*/ 16 w 17"/>
                  <a:gd name="T9" fmla="*/ 0 h 17"/>
                  <a:gd name="T10" fmla="*/ 16 w 17"/>
                  <a:gd name="T11" fmla="*/ 16 h 17"/>
                  <a:gd name="T12" fmla="*/ 16 w 17"/>
                  <a:gd name="T13" fmla="*/ 16 h 17"/>
                  <a:gd name="T14" fmla="*/ 16 w 17"/>
                  <a:gd name="T15" fmla="*/ 16 h 17"/>
                  <a:gd name="T16" fmla="*/ 16 w 17"/>
                  <a:gd name="T17" fmla="*/ 16 h 17"/>
                  <a:gd name="T18" fmla="*/ 0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95" name="Freeform 627">
                <a:extLst>
                  <a:ext uri="{FF2B5EF4-FFF2-40B4-BE49-F238E27FC236}">
                    <a16:creationId xmlns:a16="http://schemas.microsoft.com/office/drawing/2014/main" id="{FA0C8BB8-F48B-AFE9-8824-F6A11823F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953"/>
                <a:ext cx="173" cy="17"/>
              </a:xfrm>
              <a:custGeom>
                <a:avLst/>
                <a:gdLst>
                  <a:gd name="T0" fmla="*/ 3 w 173"/>
                  <a:gd name="T1" fmla="*/ 2 h 17"/>
                  <a:gd name="T2" fmla="*/ 10 w 173"/>
                  <a:gd name="T3" fmla="*/ 5 h 17"/>
                  <a:gd name="T4" fmla="*/ 19 w 173"/>
                  <a:gd name="T5" fmla="*/ 8 h 17"/>
                  <a:gd name="T6" fmla="*/ 27 w 173"/>
                  <a:gd name="T7" fmla="*/ 10 h 17"/>
                  <a:gd name="T8" fmla="*/ 38 w 173"/>
                  <a:gd name="T9" fmla="*/ 12 h 17"/>
                  <a:gd name="T10" fmla="*/ 48 w 173"/>
                  <a:gd name="T11" fmla="*/ 14 h 17"/>
                  <a:gd name="T12" fmla="*/ 59 w 173"/>
                  <a:gd name="T13" fmla="*/ 15 h 17"/>
                  <a:gd name="T14" fmla="*/ 71 w 173"/>
                  <a:gd name="T15" fmla="*/ 15 h 17"/>
                  <a:gd name="T16" fmla="*/ 83 w 173"/>
                  <a:gd name="T17" fmla="*/ 15 h 17"/>
                  <a:gd name="T18" fmla="*/ 95 w 173"/>
                  <a:gd name="T19" fmla="*/ 14 h 17"/>
                  <a:gd name="T20" fmla="*/ 107 w 173"/>
                  <a:gd name="T21" fmla="*/ 13 h 17"/>
                  <a:gd name="T22" fmla="*/ 119 w 173"/>
                  <a:gd name="T23" fmla="*/ 12 h 17"/>
                  <a:gd name="T24" fmla="*/ 131 w 173"/>
                  <a:gd name="T25" fmla="*/ 10 h 17"/>
                  <a:gd name="T26" fmla="*/ 143 w 173"/>
                  <a:gd name="T27" fmla="*/ 8 h 17"/>
                  <a:gd name="T28" fmla="*/ 155 w 173"/>
                  <a:gd name="T29" fmla="*/ 5 h 17"/>
                  <a:gd name="T30" fmla="*/ 166 w 173"/>
                  <a:gd name="T31" fmla="*/ 2 h 17"/>
                  <a:gd name="T32" fmla="*/ 172 w 173"/>
                  <a:gd name="T33" fmla="*/ 1 h 17"/>
                  <a:gd name="T34" fmla="*/ 160 w 173"/>
                  <a:gd name="T35" fmla="*/ 5 h 17"/>
                  <a:gd name="T36" fmla="*/ 149 w 173"/>
                  <a:gd name="T37" fmla="*/ 8 h 17"/>
                  <a:gd name="T38" fmla="*/ 137 w 173"/>
                  <a:gd name="T39" fmla="*/ 10 h 17"/>
                  <a:gd name="T40" fmla="*/ 126 w 173"/>
                  <a:gd name="T41" fmla="*/ 12 h 17"/>
                  <a:gd name="T42" fmla="*/ 113 w 173"/>
                  <a:gd name="T43" fmla="*/ 14 h 17"/>
                  <a:gd name="T44" fmla="*/ 101 w 173"/>
                  <a:gd name="T45" fmla="*/ 15 h 17"/>
                  <a:gd name="T46" fmla="*/ 88 w 173"/>
                  <a:gd name="T47" fmla="*/ 16 h 17"/>
                  <a:gd name="T48" fmla="*/ 76 w 173"/>
                  <a:gd name="T49" fmla="*/ 16 h 17"/>
                  <a:gd name="T50" fmla="*/ 64 w 173"/>
                  <a:gd name="T51" fmla="*/ 16 h 17"/>
                  <a:gd name="T52" fmla="*/ 53 w 173"/>
                  <a:gd name="T53" fmla="*/ 15 h 17"/>
                  <a:gd name="T54" fmla="*/ 42 w 173"/>
                  <a:gd name="T55" fmla="*/ 14 h 17"/>
                  <a:gd name="T56" fmla="*/ 32 w 173"/>
                  <a:gd name="T57" fmla="*/ 13 h 17"/>
                  <a:gd name="T58" fmla="*/ 22 w 173"/>
                  <a:gd name="T59" fmla="*/ 10 h 17"/>
                  <a:gd name="T60" fmla="*/ 14 w 173"/>
                  <a:gd name="T61" fmla="*/ 8 h 17"/>
                  <a:gd name="T62" fmla="*/ 6 w 173"/>
                  <a:gd name="T63" fmla="*/ 5 h 17"/>
                  <a:gd name="T64" fmla="*/ 0 w 173"/>
                  <a:gd name="T6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3" h="17">
                    <a:moveTo>
                      <a:pt x="0" y="0"/>
                    </a:moveTo>
                    <a:lnTo>
                      <a:pt x="3" y="2"/>
                    </a:lnTo>
                    <a:lnTo>
                      <a:pt x="7" y="4"/>
                    </a:lnTo>
                    <a:lnTo>
                      <a:pt x="10" y="5"/>
                    </a:lnTo>
                    <a:lnTo>
                      <a:pt x="14" y="7"/>
                    </a:lnTo>
                    <a:lnTo>
                      <a:pt x="19" y="8"/>
                    </a:lnTo>
                    <a:lnTo>
                      <a:pt x="22" y="9"/>
                    </a:lnTo>
                    <a:lnTo>
                      <a:pt x="27" y="10"/>
                    </a:lnTo>
                    <a:lnTo>
                      <a:pt x="32" y="11"/>
                    </a:lnTo>
                    <a:lnTo>
                      <a:pt x="38" y="12"/>
                    </a:lnTo>
                    <a:lnTo>
                      <a:pt x="42" y="13"/>
                    </a:lnTo>
                    <a:lnTo>
                      <a:pt x="48" y="14"/>
                    </a:lnTo>
                    <a:lnTo>
                      <a:pt x="53" y="14"/>
                    </a:lnTo>
                    <a:lnTo>
                      <a:pt x="59" y="15"/>
                    </a:lnTo>
                    <a:lnTo>
                      <a:pt x="64" y="15"/>
                    </a:lnTo>
                    <a:lnTo>
                      <a:pt x="71" y="15"/>
                    </a:lnTo>
                    <a:lnTo>
                      <a:pt x="76" y="15"/>
                    </a:lnTo>
                    <a:lnTo>
                      <a:pt x="83" y="15"/>
                    </a:lnTo>
                    <a:lnTo>
                      <a:pt x="88" y="15"/>
                    </a:lnTo>
                    <a:lnTo>
                      <a:pt x="95" y="14"/>
                    </a:lnTo>
                    <a:lnTo>
                      <a:pt x="101" y="14"/>
                    </a:lnTo>
                    <a:lnTo>
                      <a:pt x="107" y="13"/>
                    </a:lnTo>
                    <a:lnTo>
                      <a:pt x="113" y="13"/>
                    </a:lnTo>
                    <a:lnTo>
                      <a:pt x="119" y="12"/>
                    </a:lnTo>
                    <a:lnTo>
                      <a:pt x="126" y="11"/>
                    </a:lnTo>
                    <a:lnTo>
                      <a:pt x="131" y="10"/>
                    </a:lnTo>
                    <a:lnTo>
                      <a:pt x="137" y="9"/>
                    </a:lnTo>
                    <a:lnTo>
                      <a:pt x="143" y="8"/>
                    </a:lnTo>
                    <a:lnTo>
                      <a:pt x="149" y="6"/>
                    </a:lnTo>
                    <a:lnTo>
                      <a:pt x="155" y="5"/>
                    </a:lnTo>
                    <a:lnTo>
                      <a:pt x="160" y="3"/>
                    </a:lnTo>
                    <a:lnTo>
                      <a:pt x="166" y="2"/>
                    </a:lnTo>
                    <a:lnTo>
                      <a:pt x="171" y="0"/>
                    </a:lnTo>
                    <a:lnTo>
                      <a:pt x="172" y="1"/>
                    </a:lnTo>
                    <a:lnTo>
                      <a:pt x="166" y="3"/>
                    </a:lnTo>
                    <a:lnTo>
                      <a:pt x="160" y="5"/>
                    </a:lnTo>
                    <a:lnTo>
                      <a:pt x="155" y="6"/>
                    </a:lnTo>
                    <a:lnTo>
                      <a:pt x="149" y="8"/>
                    </a:lnTo>
                    <a:lnTo>
                      <a:pt x="143" y="9"/>
                    </a:lnTo>
                    <a:lnTo>
                      <a:pt x="137" y="10"/>
                    </a:lnTo>
                    <a:lnTo>
                      <a:pt x="131" y="11"/>
                    </a:lnTo>
                    <a:lnTo>
                      <a:pt x="126" y="12"/>
                    </a:lnTo>
                    <a:lnTo>
                      <a:pt x="119" y="13"/>
                    </a:lnTo>
                    <a:lnTo>
                      <a:pt x="113" y="14"/>
                    </a:lnTo>
                    <a:lnTo>
                      <a:pt x="107" y="15"/>
                    </a:lnTo>
                    <a:lnTo>
                      <a:pt x="101" y="15"/>
                    </a:lnTo>
                    <a:lnTo>
                      <a:pt x="95" y="16"/>
                    </a:lnTo>
                    <a:lnTo>
                      <a:pt x="88" y="16"/>
                    </a:lnTo>
                    <a:lnTo>
                      <a:pt x="83" y="16"/>
                    </a:lnTo>
                    <a:lnTo>
                      <a:pt x="76" y="16"/>
                    </a:lnTo>
                    <a:lnTo>
                      <a:pt x="71" y="16"/>
                    </a:lnTo>
                    <a:lnTo>
                      <a:pt x="64" y="16"/>
                    </a:lnTo>
                    <a:lnTo>
                      <a:pt x="59" y="16"/>
                    </a:lnTo>
                    <a:lnTo>
                      <a:pt x="53" y="15"/>
                    </a:lnTo>
                    <a:lnTo>
                      <a:pt x="48" y="15"/>
                    </a:lnTo>
                    <a:lnTo>
                      <a:pt x="42" y="14"/>
                    </a:lnTo>
                    <a:lnTo>
                      <a:pt x="37" y="13"/>
                    </a:lnTo>
                    <a:lnTo>
                      <a:pt x="32" y="13"/>
                    </a:lnTo>
                    <a:lnTo>
                      <a:pt x="27" y="12"/>
                    </a:lnTo>
                    <a:lnTo>
                      <a:pt x="22" y="10"/>
                    </a:lnTo>
                    <a:lnTo>
                      <a:pt x="18" y="9"/>
                    </a:lnTo>
                    <a:lnTo>
                      <a:pt x="14" y="8"/>
                    </a:lnTo>
                    <a:lnTo>
                      <a:pt x="10" y="6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96" name="Freeform 628">
                <a:extLst>
                  <a:ext uri="{FF2B5EF4-FFF2-40B4-BE49-F238E27FC236}">
                    <a16:creationId xmlns:a16="http://schemas.microsoft.com/office/drawing/2014/main" id="{12F4D940-96BE-77B6-0157-366B23D69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961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0 w 17"/>
                  <a:gd name="T3" fmla="*/ 16 h 17"/>
                  <a:gd name="T4" fmla="*/ 0 w 17"/>
                  <a:gd name="T5" fmla="*/ 16 h 17"/>
                  <a:gd name="T6" fmla="*/ 0 w 17"/>
                  <a:gd name="T7" fmla="*/ 0 h 17"/>
                  <a:gd name="T8" fmla="*/ 0 w 17"/>
                  <a:gd name="T9" fmla="*/ 0 h 17"/>
                  <a:gd name="T10" fmla="*/ 16 w 17"/>
                  <a:gd name="T11" fmla="*/ 0 h 17"/>
                  <a:gd name="T12" fmla="*/ 16 w 17"/>
                  <a:gd name="T13" fmla="*/ 0 h 17"/>
                  <a:gd name="T14" fmla="*/ 16 w 17"/>
                  <a:gd name="T15" fmla="*/ 0 h 17"/>
                  <a:gd name="T16" fmla="*/ 16 w 17"/>
                  <a:gd name="T17" fmla="*/ 0 h 17"/>
                  <a:gd name="T18" fmla="*/ 16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0" y="16"/>
                    </a:lnTo>
                    <a:lnTo>
                      <a:pt x="0" y="1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97" name="Freeform 629">
                <a:extLst>
                  <a:ext uri="{FF2B5EF4-FFF2-40B4-BE49-F238E27FC236}">
                    <a16:creationId xmlns:a16="http://schemas.microsoft.com/office/drawing/2014/main" id="{203BE41C-D366-3DAF-FEBB-3F19DD080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914"/>
                <a:ext cx="17" cy="17"/>
              </a:xfrm>
              <a:custGeom>
                <a:avLst/>
                <a:gdLst>
                  <a:gd name="T0" fmla="*/ 0 w 17"/>
                  <a:gd name="T1" fmla="*/ 16 h 17"/>
                  <a:gd name="T2" fmla="*/ 0 w 17"/>
                  <a:gd name="T3" fmla="*/ 16 h 17"/>
                  <a:gd name="T4" fmla="*/ 0 w 17"/>
                  <a:gd name="T5" fmla="*/ 16 h 17"/>
                  <a:gd name="T6" fmla="*/ 0 w 17"/>
                  <a:gd name="T7" fmla="*/ 16 h 17"/>
                  <a:gd name="T8" fmla="*/ 0 w 17"/>
                  <a:gd name="T9" fmla="*/ 16 h 17"/>
                  <a:gd name="T10" fmla="*/ 16 w 17"/>
                  <a:gd name="T11" fmla="*/ 0 h 17"/>
                  <a:gd name="T12" fmla="*/ 16 w 17"/>
                  <a:gd name="T13" fmla="*/ 0 h 17"/>
                  <a:gd name="T14" fmla="*/ 16 w 17"/>
                  <a:gd name="T15" fmla="*/ 0 h 17"/>
                  <a:gd name="T16" fmla="*/ 16 w 17"/>
                  <a:gd name="T17" fmla="*/ 16 h 17"/>
                  <a:gd name="T18" fmla="*/ 0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16"/>
                    </a:move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98" name="Freeform 630">
                <a:extLst>
                  <a:ext uri="{FF2B5EF4-FFF2-40B4-BE49-F238E27FC236}">
                    <a16:creationId xmlns:a16="http://schemas.microsoft.com/office/drawing/2014/main" id="{3A9634AC-F33A-D545-55FC-3C4BF8916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907"/>
                <a:ext cx="17" cy="102"/>
              </a:xfrm>
              <a:custGeom>
                <a:avLst/>
                <a:gdLst>
                  <a:gd name="T0" fmla="*/ 1 w 17"/>
                  <a:gd name="T1" fmla="*/ 97 h 102"/>
                  <a:gd name="T2" fmla="*/ 4 w 17"/>
                  <a:gd name="T3" fmla="*/ 92 h 102"/>
                  <a:gd name="T4" fmla="*/ 7 w 17"/>
                  <a:gd name="T5" fmla="*/ 87 h 102"/>
                  <a:gd name="T6" fmla="*/ 9 w 17"/>
                  <a:gd name="T7" fmla="*/ 81 h 102"/>
                  <a:gd name="T8" fmla="*/ 11 w 17"/>
                  <a:gd name="T9" fmla="*/ 75 h 102"/>
                  <a:gd name="T10" fmla="*/ 12 w 17"/>
                  <a:gd name="T11" fmla="*/ 69 h 102"/>
                  <a:gd name="T12" fmla="*/ 14 w 17"/>
                  <a:gd name="T13" fmla="*/ 63 h 102"/>
                  <a:gd name="T14" fmla="*/ 15 w 17"/>
                  <a:gd name="T15" fmla="*/ 56 h 102"/>
                  <a:gd name="T16" fmla="*/ 15 w 17"/>
                  <a:gd name="T17" fmla="*/ 50 h 102"/>
                  <a:gd name="T18" fmla="*/ 15 w 17"/>
                  <a:gd name="T19" fmla="*/ 43 h 102"/>
                  <a:gd name="T20" fmla="*/ 14 w 17"/>
                  <a:gd name="T21" fmla="*/ 36 h 102"/>
                  <a:gd name="T22" fmla="*/ 12 w 17"/>
                  <a:gd name="T23" fmla="*/ 30 h 102"/>
                  <a:gd name="T24" fmla="*/ 11 w 17"/>
                  <a:gd name="T25" fmla="*/ 23 h 102"/>
                  <a:gd name="T26" fmla="*/ 9 w 17"/>
                  <a:gd name="T27" fmla="*/ 16 h 102"/>
                  <a:gd name="T28" fmla="*/ 6 w 17"/>
                  <a:gd name="T29" fmla="*/ 10 h 102"/>
                  <a:gd name="T30" fmla="*/ 2 w 17"/>
                  <a:gd name="T31" fmla="*/ 4 h 102"/>
                  <a:gd name="T32" fmla="*/ 0 w 17"/>
                  <a:gd name="T33" fmla="*/ 0 h 102"/>
                  <a:gd name="T34" fmla="*/ 4 w 17"/>
                  <a:gd name="T35" fmla="*/ 6 h 102"/>
                  <a:gd name="T36" fmla="*/ 8 w 17"/>
                  <a:gd name="T37" fmla="*/ 13 h 102"/>
                  <a:gd name="T38" fmla="*/ 10 w 17"/>
                  <a:gd name="T39" fmla="*/ 19 h 102"/>
                  <a:gd name="T40" fmla="*/ 12 w 17"/>
                  <a:gd name="T41" fmla="*/ 26 h 102"/>
                  <a:gd name="T42" fmla="*/ 14 w 17"/>
                  <a:gd name="T43" fmla="*/ 33 h 102"/>
                  <a:gd name="T44" fmla="*/ 15 w 17"/>
                  <a:gd name="T45" fmla="*/ 40 h 102"/>
                  <a:gd name="T46" fmla="*/ 16 w 17"/>
                  <a:gd name="T47" fmla="*/ 46 h 102"/>
                  <a:gd name="T48" fmla="*/ 16 w 17"/>
                  <a:gd name="T49" fmla="*/ 53 h 102"/>
                  <a:gd name="T50" fmla="*/ 15 w 17"/>
                  <a:gd name="T51" fmla="*/ 60 h 102"/>
                  <a:gd name="T52" fmla="*/ 14 w 17"/>
                  <a:gd name="T53" fmla="*/ 66 h 102"/>
                  <a:gd name="T54" fmla="*/ 12 w 17"/>
                  <a:gd name="T55" fmla="*/ 72 h 102"/>
                  <a:gd name="T56" fmla="*/ 11 w 17"/>
                  <a:gd name="T57" fmla="*/ 79 h 102"/>
                  <a:gd name="T58" fmla="*/ 9 w 17"/>
                  <a:gd name="T59" fmla="*/ 84 h 102"/>
                  <a:gd name="T60" fmla="*/ 6 w 17"/>
                  <a:gd name="T61" fmla="*/ 90 h 102"/>
                  <a:gd name="T62" fmla="*/ 3 w 17"/>
                  <a:gd name="T63" fmla="*/ 96 h 102"/>
                  <a:gd name="T64" fmla="*/ 0 w 17"/>
                  <a:gd name="T65" fmla="*/ 101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" h="102">
                    <a:moveTo>
                      <a:pt x="0" y="100"/>
                    </a:moveTo>
                    <a:lnTo>
                      <a:pt x="1" y="97"/>
                    </a:lnTo>
                    <a:lnTo>
                      <a:pt x="3" y="95"/>
                    </a:lnTo>
                    <a:lnTo>
                      <a:pt x="4" y="92"/>
                    </a:lnTo>
                    <a:lnTo>
                      <a:pt x="6" y="89"/>
                    </a:lnTo>
                    <a:lnTo>
                      <a:pt x="7" y="87"/>
                    </a:lnTo>
                    <a:lnTo>
                      <a:pt x="8" y="84"/>
                    </a:lnTo>
                    <a:lnTo>
                      <a:pt x="9" y="81"/>
                    </a:lnTo>
                    <a:lnTo>
                      <a:pt x="10" y="78"/>
                    </a:lnTo>
                    <a:lnTo>
                      <a:pt x="11" y="75"/>
                    </a:lnTo>
                    <a:lnTo>
                      <a:pt x="12" y="72"/>
                    </a:lnTo>
                    <a:lnTo>
                      <a:pt x="12" y="69"/>
                    </a:lnTo>
                    <a:lnTo>
                      <a:pt x="13" y="66"/>
                    </a:lnTo>
                    <a:lnTo>
                      <a:pt x="14" y="63"/>
                    </a:lnTo>
                    <a:lnTo>
                      <a:pt x="14" y="59"/>
                    </a:lnTo>
                    <a:lnTo>
                      <a:pt x="15" y="56"/>
                    </a:lnTo>
                    <a:lnTo>
                      <a:pt x="15" y="53"/>
                    </a:lnTo>
                    <a:lnTo>
                      <a:pt x="15" y="50"/>
                    </a:lnTo>
                    <a:lnTo>
                      <a:pt x="15" y="46"/>
                    </a:lnTo>
                    <a:lnTo>
                      <a:pt x="15" y="43"/>
                    </a:lnTo>
                    <a:lnTo>
                      <a:pt x="14" y="40"/>
                    </a:lnTo>
                    <a:lnTo>
                      <a:pt x="14" y="36"/>
                    </a:lnTo>
                    <a:lnTo>
                      <a:pt x="13" y="33"/>
                    </a:lnTo>
                    <a:lnTo>
                      <a:pt x="12" y="30"/>
                    </a:lnTo>
                    <a:lnTo>
                      <a:pt x="12" y="26"/>
                    </a:lnTo>
                    <a:lnTo>
                      <a:pt x="11" y="23"/>
                    </a:lnTo>
                    <a:lnTo>
                      <a:pt x="9" y="20"/>
                    </a:lnTo>
                    <a:lnTo>
                      <a:pt x="9" y="16"/>
                    </a:lnTo>
                    <a:lnTo>
                      <a:pt x="7" y="13"/>
                    </a:lnTo>
                    <a:lnTo>
                      <a:pt x="6" y="10"/>
                    </a:lnTo>
                    <a:lnTo>
                      <a:pt x="3" y="7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4" y="6"/>
                    </a:lnTo>
                    <a:lnTo>
                      <a:pt x="6" y="9"/>
                    </a:lnTo>
                    <a:lnTo>
                      <a:pt x="8" y="13"/>
                    </a:lnTo>
                    <a:lnTo>
                      <a:pt x="9" y="16"/>
                    </a:lnTo>
                    <a:lnTo>
                      <a:pt x="10" y="19"/>
                    </a:lnTo>
                    <a:lnTo>
                      <a:pt x="12" y="23"/>
                    </a:lnTo>
                    <a:lnTo>
                      <a:pt x="12" y="26"/>
                    </a:lnTo>
                    <a:lnTo>
                      <a:pt x="13" y="29"/>
                    </a:lnTo>
                    <a:lnTo>
                      <a:pt x="14" y="33"/>
                    </a:lnTo>
                    <a:lnTo>
                      <a:pt x="15" y="36"/>
                    </a:lnTo>
                    <a:lnTo>
                      <a:pt x="15" y="40"/>
                    </a:lnTo>
                    <a:lnTo>
                      <a:pt x="16" y="43"/>
                    </a:lnTo>
                    <a:lnTo>
                      <a:pt x="16" y="46"/>
                    </a:lnTo>
                    <a:lnTo>
                      <a:pt x="16" y="50"/>
                    </a:lnTo>
                    <a:lnTo>
                      <a:pt x="16" y="53"/>
                    </a:lnTo>
                    <a:lnTo>
                      <a:pt x="16" y="56"/>
                    </a:lnTo>
                    <a:lnTo>
                      <a:pt x="15" y="60"/>
                    </a:lnTo>
                    <a:lnTo>
                      <a:pt x="15" y="63"/>
                    </a:lnTo>
                    <a:lnTo>
                      <a:pt x="14" y="66"/>
                    </a:lnTo>
                    <a:lnTo>
                      <a:pt x="13" y="69"/>
                    </a:lnTo>
                    <a:lnTo>
                      <a:pt x="12" y="72"/>
                    </a:lnTo>
                    <a:lnTo>
                      <a:pt x="12" y="75"/>
                    </a:lnTo>
                    <a:lnTo>
                      <a:pt x="11" y="79"/>
                    </a:lnTo>
                    <a:lnTo>
                      <a:pt x="10" y="82"/>
                    </a:lnTo>
                    <a:lnTo>
                      <a:pt x="9" y="84"/>
                    </a:lnTo>
                    <a:lnTo>
                      <a:pt x="8" y="87"/>
                    </a:lnTo>
                    <a:lnTo>
                      <a:pt x="6" y="90"/>
                    </a:lnTo>
                    <a:lnTo>
                      <a:pt x="5" y="93"/>
                    </a:lnTo>
                    <a:lnTo>
                      <a:pt x="3" y="96"/>
                    </a:lnTo>
                    <a:lnTo>
                      <a:pt x="2" y="98"/>
                    </a:lnTo>
                    <a:lnTo>
                      <a:pt x="0" y="101"/>
                    </a:lnTo>
                    <a:lnTo>
                      <a:pt x="0" y="10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799" name="Freeform 631">
                <a:extLst>
                  <a:ext uri="{FF2B5EF4-FFF2-40B4-BE49-F238E27FC236}">
                    <a16:creationId xmlns:a16="http://schemas.microsoft.com/office/drawing/2014/main" id="{0B855D32-56CB-5C00-EA0D-CFD65D4C1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2015"/>
                <a:ext cx="17" cy="17"/>
              </a:xfrm>
              <a:custGeom>
                <a:avLst/>
                <a:gdLst>
                  <a:gd name="T0" fmla="*/ 16 w 17"/>
                  <a:gd name="T1" fmla="*/ 16 h 17"/>
                  <a:gd name="T2" fmla="*/ 16 w 17"/>
                  <a:gd name="T3" fmla="*/ 16 h 17"/>
                  <a:gd name="T4" fmla="*/ 16 w 17"/>
                  <a:gd name="T5" fmla="*/ 16 h 17"/>
                  <a:gd name="T6" fmla="*/ 16 w 17"/>
                  <a:gd name="T7" fmla="*/ 16 h 17"/>
                  <a:gd name="T8" fmla="*/ 0 w 17"/>
                  <a:gd name="T9" fmla="*/ 16 h 17"/>
                  <a:gd name="T10" fmla="*/ 0 w 17"/>
                  <a:gd name="T11" fmla="*/ 0 h 17"/>
                  <a:gd name="T12" fmla="*/ 0 w 17"/>
                  <a:gd name="T13" fmla="*/ 0 h 17"/>
                  <a:gd name="T14" fmla="*/ 0 w 17"/>
                  <a:gd name="T15" fmla="*/ 0 h 17"/>
                  <a:gd name="T16" fmla="*/ 0 w 17"/>
                  <a:gd name="T17" fmla="*/ 0 h 17"/>
                  <a:gd name="T18" fmla="*/ 16 w 17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16"/>
                    </a:move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0" y="1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6" y="16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800" name="Freeform 632">
                <a:extLst>
                  <a:ext uri="{FF2B5EF4-FFF2-40B4-BE49-F238E27FC236}">
                    <a16:creationId xmlns:a16="http://schemas.microsoft.com/office/drawing/2014/main" id="{2458C2A7-61E4-1938-4B20-F023CDA4F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1855"/>
                <a:ext cx="17" cy="17"/>
              </a:xfrm>
              <a:custGeom>
                <a:avLst/>
                <a:gdLst>
                  <a:gd name="T0" fmla="*/ 0 w 17"/>
                  <a:gd name="T1" fmla="*/ 0 h 17"/>
                  <a:gd name="T2" fmla="*/ 16 w 17"/>
                  <a:gd name="T3" fmla="*/ 0 h 17"/>
                  <a:gd name="T4" fmla="*/ 16 w 17"/>
                  <a:gd name="T5" fmla="*/ 0 h 17"/>
                  <a:gd name="T6" fmla="*/ 16 w 17"/>
                  <a:gd name="T7" fmla="*/ 0 h 17"/>
                  <a:gd name="T8" fmla="*/ 16 w 17"/>
                  <a:gd name="T9" fmla="*/ 0 h 17"/>
                  <a:gd name="T10" fmla="*/ 16 w 17"/>
                  <a:gd name="T11" fmla="*/ 16 h 17"/>
                  <a:gd name="T12" fmla="*/ 16 w 17"/>
                  <a:gd name="T13" fmla="*/ 16 h 17"/>
                  <a:gd name="T14" fmla="*/ 16 w 17"/>
                  <a:gd name="T15" fmla="*/ 16 h 17"/>
                  <a:gd name="T16" fmla="*/ 16 w 17"/>
                  <a:gd name="T17" fmla="*/ 16 h 17"/>
                  <a:gd name="T18" fmla="*/ 0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801" name="Freeform 633">
                <a:extLst>
                  <a:ext uri="{FF2B5EF4-FFF2-40B4-BE49-F238E27FC236}">
                    <a16:creationId xmlns:a16="http://schemas.microsoft.com/office/drawing/2014/main" id="{F6692424-E1F7-D166-1069-166AD8454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847"/>
                <a:ext cx="52" cy="221"/>
              </a:xfrm>
              <a:custGeom>
                <a:avLst/>
                <a:gdLst>
                  <a:gd name="T0" fmla="*/ 43 w 52"/>
                  <a:gd name="T1" fmla="*/ 216 h 221"/>
                  <a:gd name="T2" fmla="*/ 32 w 52"/>
                  <a:gd name="T3" fmla="*/ 207 h 221"/>
                  <a:gd name="T4" fmla="*/ 22 w 52"/>
                  <a:gd name="T5" fmla="*/ 195 h 221"/>
                  <a:gd name="T6" fmla="*/ 14 w 52"/>
                  <a:gd name="T7" fmla="*/ 182 h 221"/>
                  <a:gd name="T8" fmla="*/ 8 w 52"/>
                  <a:gd name="T9" fmla="*/ 167 h 221"/>
                  <a:gd name="T10" fmla="*/ 3 w 52"/>
                  <a:gd name="T11" fmla="*/ 151 h 221"/>
                  <a:gd name="T12" fmla="*/ 1 w 52"/>
                  <a:gd name="T13" fmla="*/ 134 h 221"/>
                  <a:gd name="T14" fmla="*/ 0 w 52"/>
                  <a:gd name="T15" fmla="*/ 117 h 221"/>
                  <a:gd name="T16" fmla="*/ 0 w 52"/>
                  <a:gd name="T17" fmla="*/ 100 h 221"/>
                  <a:gd name="T18" fmla="*/ 1 w 52"/>
                  <a:gd name="T19" fmla="*/ 83 h 221"/>
                  <a:gd name="T20" fmla="*/ 4 w 52"/>
                  <a:gd name="T21" fmla="*/ 67 h 221"/>
                  <a:gd name="T22" fmla="*/ 10 w 52"/>
                  <a:gd name="T23" fmla="*/ 51 h 221"/>
                  <a:gd name="T24" fmla="*/ 16 w 52"/>
                  <a:gd name="T25" fmla="*/ 37 h 221"/>
                  <a:gd name="T26" fmla="*/ 24 w 52"/>
                  <a:gd name="T27" fmla="*/ 24 h 221"/>
                  <a:gd name="T28" fmla="*/ 33 w 52"/>
                  <a:gd name="T29" fmla="*/ 13 h 221"/>
                  <a:gd name="T30" fmla="*/ 44 w 52"/>
                  <a:gd name="T31" fmla="*/ 4 h 221"/>
                  <a:gd name="T32" fmla="*/ 51 w 52"/>
                  <a:gd name="T33" fmla="*/ 1 h 221"/>
                  <a:gd name="T34" fmla="*/ 39 w 52"/>
                  <a:gd name="T35" fmla="*/ 9 h 221"/>
                  <a:gd name="T36" fmla="*/ 29 w 52"/>
                  <a:gd name="T37" fmla="*/ 19 h 221"/>
                  <a:gd name="T38" fmla="*/ 20 w 52"/>
                  <a:gd name="T39" fmla="*/ 31 h 221"/>
                  <a:gd name="T40" fmla="*/ 13 w 52"/>
                  <a:gd name="T41" fmla="*/ 44 h 221"/>
                  <a:gd name="T42" fmla="*/ 7 w 52"/>
                  <a:gd name="T43" fmla="*/ 59 h 221"/>
                  <a:gd name="T44" fmla="*/ 3 w 52"/>
                  <a:gd name="T45" fmla="*/ 75 h 221"/>
                  <a:gd name="T46" fmla="*/ 1 w 52"/>
                  <a:gd name="T47" fmla="*/ 92 h 221"/>
                  <a:gd name="T48" fmla="*/ 0 w 52"/>
                  <a:gd name="T49" fmla="*/ 109 h 221"/>
                  <a:gd name="T50" fmla="*/ 1 w 52"/>
                  <a:gd name="T51" fmla="*/ 126 h 221"/>
                  <a:gd name="T52" fmla="*/ 3 w 52"/>
                  <a:gd name="T53" fmla="*/ 142 h 221"/>
                  <a:gd name="T54" fmla="*/ 7 w 52"/>
                  <a:gd name="T55" fmla="*/ 159 h 221"/>
                  <a:gd name="T56" fmla="*/ 12 w 52"/>
                  <a:gd name="T57" fmla="*/ 174 h 221"/>
                  <a:gd name="T58" fmla="*/ 19 w 52"/>
                  <a:gd name="T59" fmla="*/ 188 h 221"/>
                  <a:gd name="T60" fmla="*/ 28 w 52"/>
                  <a:gd name="T61" fmla="*/ 200 h 221"/>
                  <a:gd name="T62" fmla="*/ 38 w 52"/>
                  <a:gd name="T63" fmla="*/ 211 h 221"/>
                  <a:gd name="T64" fmla="*/ 51 w 52"/>
                  <a:gd name="T65" fmla="*/ 219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2" h="221">
                    <a:moveTo>
                      <a:pt x="50" y="220"/>
                    </a:moveTo>
                    <a:lnTo>
                      <a:pt x="43" y="216"/>
                    </a:lnTo>
                    <a:lnTo>
                      <a:pt x="38" y="212"/>
                    </a:lnTo>
                    <a:lnTo>
                      <a:pt x="32" y="207"/>
                    </a:lnTo>
                    <a:lnTo>
                      <a:pt x="27" y="201"/>
                    </a:lnTo>
                    <a:lnTo>
                      <a:pt x="22" y="195"/>
                    </a:lnTo>
                    <a:lnTo>
                      <a:pt x="18" y="189"/>
                    </a:lnTo>
                    <a:lnTo>
                      <a:pt x="14" y="182"/>
                    </a:lnTo>
                    <a:lnTo>
                      <a:pt x="11" y="174"/>
                    </a:lnTo>
                    <a:lnTo>
                      <a:pt x="8" y="167"/>
                    </a:lnTo>
                    <a:lnTo>
                      <a:pt x="6" y="159"/>
                    </a:lnTo>
                    <a:lnTo>
                      <a:pt x="3" y="151"/>
                    </a:lnTo>
                    <a:lnTo>
                      <a:pt x="2" y="143"/>
                    </a:lnTo>
                    <a:lnTo>
                      <a:pt x="1" y="134"/>
                    </a:lnTo>
                    <a:lnTo>
                      <a:pt x="0" y="126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0" y="100"/>
                    </a:lnTo>
                    <a:lnTo>
                      <a:pt x="0" y="91"/>
                    </a:lnTo>
                    <a:lnTo>
                      <a:pt x="1" y="83"/>
                    </a:lnTo>
                    <a:lnTo>
                      <a:pt x="3" y="75"/>
                    </a:lnTo>
                    <a:lnTo>
                      <a:pt x="4" y="67"/>
                    </a:lnTo>
                    <a:lnTo>
                      <a:pt x="7" y="59"/>
                    </a:lnTo>
                    <a:lnTo>
                      <a:pt x="10" y="51"/>
                    </a:lnTo>
                    <a:lnTo>
                      <a:pt x="12" y="44"/>
                    </a:lnTo>
                    <a:lnTo>
                      <a:pt x="16" y="37"/>
                    </a:lnTo>
                    <a:lnTo>
                      <a:pt x="19" y="30"/>
                    </a:lnTo>
                    <a:lnTo>
                      <a:pt x="24" y="24"/>
                    </a:lnTo>
                    <a:lnTo>
                      <a:pt x="29" y="18"/>
                    </a:lnTo>
                    <a:lnTo>
                      <a:pt x="33" y="13"/>
                    </a:lnTo>
                    <a:lnTo>
                      <a:pt x="38" y="8"/>
                    </a:lnTo>
                    <a:lnTo>
                      <a:pt x="44" y="4"/>
                    </a:lnTo>
                    <a:lnTo>
                      <a:pt x="50" y="0"/>
                    </a:lnTo>
                    <a:lnTo>
                      <a:pt x="51" y="1"/>
                    </a:lnTo>
                    <a:lnTo>
                      <a:pt x="44" y="5"/>
                    </a:lnTo>
                    <a:lnTo>
                      <a:pt x="39" y="9"/>
                    </a:lnTo>
                    <a:lnTo>
                      <a:pt x="33" y="14"/>
                    </a:lnTo>
                    <a:lnTo>
                      <a:pt x="29" y="19"/>
                    </a:lnTo>
                    <a:lnTo>
                      <a:pt x="25" y="24"/>
                    </a:lnTo>
                    <a:lnTo>
                      <a:pt x="20" y="31"/>
                    </a:lnTo>
                    <a:lnTo>
                      <a:pt x="17" y="37"/>
                    </a:lnTo>
                    <a:lnTo>
                      <a:pt x="13" y="44"/>
                    </a:lnTo>
                    <a:lnTo>
                      <a:pt x="10" y="52"/>
                    </a:lnTo>
                    <a:lnTo>
                      <a:pt x="7" y="59"/>
                    </a:lnTo>
                    <a:lnTo>
                      <a:pt x="6" y="67"/>
                    </a:lnTo>
                    <a:lnTo>
                      <a:pt x="3" y="75"/>
                    </a:lnTo>
                    <a:lnTo>
                      <a:pt x="2" y="83"/>
                    </a:lnTo>
                    <a:lnTo>
                      <a:pt x="1" y="92"/>
                    </a:lnTo>
                    <a:lnTo>
                      <a:pt x="0" y="100"/>
                    </a:lnTo>
                    <a:lnTo>
                      <a:pt x="0" y="109"/>
                    </a:lnTo>
                    <a:lnTo>
                      <a:pt x="0" y="117"/>
                    </a:lnTo>
                    <a:lnTo>
                      <a:pt x="1" y="126"/>
                    </a:lnTo>
                    <a:lnTo>
                      <a:pt x="2" y="134"/>
                    </a:lnTo>
                    <a:lnTo>
                      <a:pt x="3" y="142"/>
                    </a:lnTo>
                    <a:lnTo>
                      <a:pt x="5" y="151"/>
                    </a:lnTo>
                    <a:lnTo>
                      <a:pt x="7" y="159"/>
                    </a:lnTo>
                    <a:lnTo>
                      <a:pt x="9" y="166"/>
                    </a:lnTo>
                    <a:lnTo>
                      <a:pt x="12" y="174"/>
                    </a:lnTo>
                    <a:lnTo>
                      <a:pt x="15" y="181"/>
                    </a:lnTo>
                    <a:lnTo>
                      <a:pt x="19" y="188"/>
                    </a:lnTo>
                    <a:lnTo>
                      <a:pt x="23" y="194"/>
                    </a:lnTo>
                    <a:lnTo>
                      <a:pt x="28" y="200"/>
                    </a:lnTo>
                    <a:lnTo>
                      <a:pt x="33" y="206"/>
                    </a:lnTo>
                    <a:lnTo>
                      <a:pt x="38" y="211"/>
                    </a:lnTo>
                    <a:lnTo>
                      <a:pt x="44" y="215"/>
                    </a:lnTo>
                    <a:lnTo>
                      <a:pt x="51" y="219"/>
                    </a:lnTo>
                    <a:lnTo>
                      <a:pt x="50" y="22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802" name="Freeform 634">
                <a:extLst>
                  <a:ext uri="{FF2B5EF4-FFF2-40B4-BE49-F238E27FC236}">
                    <a16:creationId xmlns:a16="http://schemas.microsoft.com/office/drawing/2014/main" id="{00D4FC66-0A63-7703-FD95-BA67F7320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074"/>
                <a:ext cx="17" cy="17"/>
              </a:xfrm>
              <a:custGeom>
                <a:avLst/>
                <a:gdLst>
                  <a:gd name="T0" fmla="*/ 16 w 17"/>
                  <a:gd name="T1" fmla="*/ 0 h 17"/>
                  <a:gd name="T2" fmla="*/ 16 w 17"/>
                  <a:gd name="T3" fmla="*/ 0 h 17"/>
                  <a:gd name="T4" fmla="*/ 16 w 17"/>
                  <a:gd name="T5" fmla="*/ 0 h 17"/>
                  <a:gd name="T6" fmla="*/ 16 w 17"/>
                  <a:gd name="T7" fmla="*/ 16 h 17"/>
                  <a:gd name="T8" fmla="*/ 16 w 17"/>
                  <a:gd name="T9" fmla="*/ 16 h 17"/>
                  <a:gd name="T10" fmla="*/ 16 w 17"/>
                  <a:gd name="T11" fmla="*/ 16 h 17"/>
                  <a:gd name="T12" fmla="*/ 16 w 17"/>
                  <a:gd name="T13" fmla="*/ 16 h 17"/>
                  <a:gd name="T14" fmla="*/ 16 w 17"/>
                  <a:gd name="T15" fmla="*/ 16 h 17"/>
                  <a:gd name="T16" fmla="*/ 0 w 17"/>
                  <a:gd name="T17" fmla="*/ 16 h 17"/>
                  <a:gd name="T18" fmla="*/ 16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16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0" y="16"/>
                    </a:lnTo>
                    <a:lnTo>
                      <a:pt x="16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803" name="Freeform 635">
                <a:extLst>
                  <a:ext uri="{FF2B5EF4-FFF2-40B4-BE49-F238E27FC236}">
                    <a16:creationId xmlns:a16="http://schemas.microsoft.com/office/drawing/2014/main" id="{548E542F-07B2-CA40-F792-D8A6288E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902"/>
                <a:ext cx="1" cy="17"/>
              </a:xfrm>
              <a:custGeom>
                <a:avLst/>
                <a:gdLst>
                  <a:gd name="T0" fmla="*/ 0 w 1"/>
                  <a:gd name="T1" fmla="*/ 0 h 17"/>
                  <a:gd name="T2" fmla="*/ 0 w 1"/>
                  <a:gd name="T3" fmla="*/ 0 h 17"/>
                  <a:gd name="T4" fmla="*/ 0 w 1"/>
                  <a:gd name="T5" fmla="*/ 0 h 17"/>
                  <a:gd name="T6" fmla="*/ 0 w 1"/>
                  <a:gd name="T7" fmla="*/ 0 h 17"/>
                  <a:gd name="T8" fmla="*/ 0 w 1"/>
                  <a:gd name="T9" fmla="*/ 0 h 17"/>
                  <a:gd name="T10" fmla="*/ 0 w 1"/>
                  <a:gd name="T11" fmla="*/ 0 h 17"/>
                  <a:gd name="T12" fmla="*/ 0 w 1"/>
                  <a:gd name="T13" fmla="*/ 16 h 17"/>
                  <a:gd name="T14" fmla="*/ 0 w 1"/>
                  <a:gd name="T15" fmla="*/ 16 h 17"/>
                  <a:gd name="T16" fmla="*/ 0 w 1"/>
                  <a:gd name="T17" fmla="*/ 16 h 17"/>
                  <a:gd name="T18" fmla="*/ 0 w 1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" h="17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804" name="Freeform 636">
                <a:extLst>
                  <a:ext uri="{FF2B5EF4-FFF2-40B4-BE49-F238E27FC236}">
                    <a16:creationId xmlns:a16="http://schemas.microsoft.com/office/drawing/2014/main" id="{99D16FF9-6E4A-D83A-E12F-2E76F39B5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1894"/>
                <a:ext cx="102" cy="129"/>
              </a:xfrm>
              <a:custGeom>
                <a:avLst/>
                <a:gdLst>
                  <a:gd name="T0" fmla="*/ 87 w 102"/>
                  <a:gd name="T1" fmla="*/ 128 h 129"/>
                  <a:gd name="T2" fmla="*/ 65 w 102"/>
                  <a:gd name="T3" fmla="*/ 127 h 129"/>
                  <a:gd name="T4" fmla="*/ 46 w 102"/>
                  <a:gd name="T5" fmla="*/ 124 h 129"/>
                  <a:gd name="T6" fmla="*/ 31 w 102"/>
                  <a:gd name="T7" fmla="*/ 118 h 129"/>
                  <a:gd name="T8" fmla="*/ 19 w 102"/>
                  <a:gd name="T9" fmla="*/ 109 h 129"/>
                  <a:gd name="T10" fmla="*/ 9 w 102"/>
                  <a:gd name="T11" fmla="*/ 100 h 129"/>
                  <a:gd name="T12" fmla="*/ 3 w 102"/>
                  <a:gd name="T13" fmla="*/ 89 h 129"/>
                  <a:gd name="T14" fmla="*/ 0 w 102"/>
                  <a:gd name="T15" fmla="*/ 77 h 129"/>
                  <a:gd name="T16" fmla="*/ 0 w 102"/>
                  <a:gd name="T17" fmla="*/ 65 h 129"/>
                  <a:gd name="T18" fmla="*/ 3 w 102"/>
                  <a:gd name="T19" fmla="*/ 52 h 129"/>
                  <a:gd name="T20" fmla="*/ 9 w 102"/>
                  <a:gd name="T21" fmla="*/ 41 h 129"/>
                  <a:gd name="T22" fmla="*/ 19 w 102"/>
                  <a:gd name="T23" fmla="*/ 29 h 129"/>
                  <a:gd name="T24" fmla="*/ 31 w 102"/>
                  <a:gd name="T25" fmla="*/ 20 h 129"/>
                  <a:gd name="T26" fmla="*/ 47 w 102"/>
                  <a:gd name="T27" fmla="*/ 11 h 129"/>
                  <a:gd name="T28" fmla="*/ 66 w 102"/>
                  <a:gd name="T29" fmla="*/ 5 h 129"/>
                  <a:gd name="T30" fmla="*/ 88 w 102"/>
                  <a:gd name="T31" fmla="*/ 1 h 129"/>
                  <a:gd name="T32" fmla="*/ 101 w 102"/>
                  <a:gd name="T33" fmla="*/ 1 h 129"/>
                  <a:gd name="T34" fmla="*/ 77 w 102"/>
                  <a:gd name="T35" fmla="*/ 4 h 129"/>
                  <a:gd name="T36" fmla="*/ 56 w 102"/>
                  <a:gd name="T37" fmla="*/ 9 h 129"/>
                  <a:gd name="T38" fmla="*/ 39 w 102"/>
                  <a:gd name="T39" fmla="*/ 16 h 129"/>
                  <a:gd name="T40" fmla="*/ 25 w 102"/>
                  <a:gd name="T41" fmla="*/ 25 h 129"/>
                  <a:gd name="T42" fmla="*/ 14 w 102"/>
                  <a:gd name="T43" fmla="*/ 36 h 129"/>
                  <a:gd name="T44" fmla="*/ 7 w 102"/>
                  <a:gd name="T45" fmla="*/ 47 h 129"/>
                  <a:gd name="T46" fmla="*/ 2 w 102"/>
                  <a:gd name="T47" fmla="*/ 59 h 129"/>
                  <a:gd name="T48" fmla="*/ 0 w 102"/>
                  <a:gd name="T49" fmla="*/ 71 h 129"/>
                  <a:gd name="T50" fmla="*/ 2 w 102"/>
                  <a:gd name="T51" fmla="*/ 83 h 129"/>
                  <a:gd name="T52" fmla="*/ 7 w 102"/>
                  <a:gd name="T53" fmla="*/ 94 h 129"/>
                  <a:gd name="T54" fmla="*/ 14 w 102"/>
                  <a:gd name="T55" fmla="*/ 104 h 129"/>
                  <a:gd name="T56" fmla="*/ 25 w 102"/>
                  <a:gd name="T57" fmla="*/ 113 h 129"/>
                  <a:gd name="T58" fmla="*/ 38 w 102"/>
                  <a:gd name="T59" fmla="*/ 120 h 129"/>
                  <a:gd name="T60" fmla="*/ 55 w 102"/>
                  <a:gd name="T61" fmla="*/ 124 h 129"/>
                  <a:gd name="T62" fmla="*/ 75 w 102"/>
                  <a:gd name="T63" fmla="*/ 127 h 129"/>
                  <a:gd name="T64" fmla="*/ 98 w 102"/>
                  <a:gd name="T65" fmla="*/ 126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2" h="129">
                    <a:moveTo>
                      <a:pt x="99" y="127"/>
                    </a:moveTo>
                    <a:lnTo>
                      <a:pt x="87" y="128"/>
                    </a:lnTo>
                    <a:lnTo>
                      <a:pt x="75" y="128"/>
                    </a:lnTo>
                    <a:lnTo>
                      <a:pt x="65" y="127"/>
                    </a:lnTo>
                    <a:lnTo>
                      <a:pt x="55" y="126"/>
                    </a:lnTo>
                    <a:lnTo>
                      <a:pt x="46" y="124"/>
                    </a:lnTo>
                    <a:lnTo>
                      <a:pt x="38" y="121"/>
                    </a:lnTo>
                    <a:lnTo>
                      <a:pt x="31" y="118"/>
                    </a:lnTo>
                    <a:lnTo>
                      <a:pt x="24" y="114"/>
                    </a:lnTo>
                    <a:lnTo>
                      <a:pt x="19" y="109"/>
                    </a:lnTo>
                    <a:lnTo>
                      <a:pt x="13" y="105"/>
                    </a:lnTo>
                    <a:lnTo>
                      <a:pt x="9" y="100"/>
                    </a:lnTo>
                    <a:lnTo>
                      <a:pt x="6" y="94"/>
                    </a:lnTo>
                    <a:lnTo>
                      <a:pt x="3" y="89"/>
                    </a:lnTo>
                    <a:lnTo>
                      <a:pt x="1" y="83"/>
                    </a:lnTo>
                    <a:lnTo>
                      <a:pt x="0" y="77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1" y="59"/>
                    </a:lnTo>
                    <a:lnTo>
                      <a:pt x="3" y="52"/>
                    </a:lnTo>
                    <a:lnTo>
                      <a:pt x="6" y="46"/>
                    </a:lnTo>
                    <a:lnTo>
                      <a:pt x="9" y="41"/>
                    </a:lnTo>
                    <a:lnTo>
                      <a:pt x="14" y="35"/>
                    </a:lnTo>
                    <a:lnTo>
                      <a:pt x="19" y="29"/>
                    </a:lnTo>
                    <a:lnTo>
                      <a:pt x="24" y="24"/>
                    </a:lnTo>
                    <a:lnTo>
                      <a:pt x="31" y="20"/>
                    </a:lnTo>
                    <a:lnTo>
                      <a:pt x="38" y="15"/>
                    </a:lnTo>
                    <a:lnTo>
                      <a:pt x="47" y="11"/>
                    </a:lnTo>
                    <a:lnTo>
                      <a:pt x="56" y="8"/>
                    </a:lnTo>
                    <a:lnTo>
                      <a:pt x="66" y="5"/>
                    </a:lnTo>
                    <a:lnTo>
                      <a:pt x="77" y="2"/>
                    </a:lnTo>
                    <a:lnTo>
                      <a:pt x="88" y="1"/>
                    </a:lnTo>
                    <a:lnTo>
                      <a:pt x="101" y="0"/>
                    </a:lnTo>
                    <a:lnTo>
                      <a:pt x="101" y="1"/>
                    </a:lnTo>
                    <a:lnTo>
                      <a:pt x="88" y="2"/>
                    </a:lnTo>
                    <a:lnTo>
                      <a:pt x="77" y="4"/>
                    </a:lnTo>
                    <a:lnTo>
                      <a:pt x="66" y="6"/>
                    </a:lnTo>
                    <a:lnTo>
                      <a:pt x="56" y="9"/>
                    </a:lnTo>
                    <a:lnTo>
                      <a:pt x="47" y="12"/>
                    </a:lnTo>
                    <a:lnTo>
                      <a:pt x="39" y="16"/>
                    </a:lnTo>
                    <a:lnTo>
                      <a:pt x="31" y="21"/>
                    </a:lnTo>
                    <a:lnTo>
                      <a:pt x="25" y="25"/>
                    </a:lnTo>
                    <a:lnTo>
                      <a:pt x="19" y="30"/>
                    </a:lnTo>
                    <a:lnTo>
                      <a:pt x="14" y="36"/>
                    </a:lnTo>
                    <a:lnTo>
                      <a:pt x="10" y="41"/>
                    </a:lnTo>
                    <a:lnTo>
                      <a:pt x="7" y="47"/>
                    </a:lnTo>
                    <a:lnTo>
                      <a:pt x="3" y="53"/>
                    </a:lnTo>
                    <a:lnTo>
                      <a:pt x="2" y="59"/>
                    </a:lnTo>
                    <a:lnTo>
                      <a:pt x="0" y="65"/>
                    </a:lnTo>
                    <a:lnTo>
                      <a:pt x="0" y="71"/>
                    </a:lnTo>
                    <a:lnTo>
                      <a:pt x="0" y="77"/>
                    </a:lnTo>
                    <a:lnTo>
                      <a:pt x="2" y="83"/>
                    </a:lnTo>
                    <a:lnTo>
                      <a:pt x="3" y="88"/>
                    </a:lnTo>
                    <a:lnTo>
                      <a:pt x="7" y="94"/>
                    </a:lnTo>
                    <a:lnTo>
                      <a:pt x="10" y="99"/>
                    </a:lnTo>
                    <a:lnTo>
                      <a:pt x="14" y="104"/>
                    </a:lnTo>
                    <a:lnTo>
                      <a:pt x="19" y="108"/>
                    </a:lnTo>
                    <a:lnTo>
                      <a:pt x="25" y="113"/>
                    </a:lnTo>
                    <a:lnTo>
                      <a:pt x="31" y="116"/>
                    </a:lnTo>
                    <a:lnTo>
                      <a:pt x="38" y="120"/>
                    </a:lnTo>
                    <a:lnTo>
                      <a:pt x="46" y="122"/>
                    </a:lnTo>
                    <a:lnTo>
                      <a:pt x="55" y="124"/>
                    </a:lnTo>
                    <a:lnTo>
                      <a:pt x="65" y="126"/>
                    </a:lnTo>
                    <a:lnTo>
                      <a:pt x="75" y="127"/>
                    </a:lnTo>
                    <a:lnTo>
                      <a:pt x="87" y="127"/>
                    </a:lnTo>
                    <a:lnTo>
                      <a:pt x="98" y="126"/>
                    </a:lnTo>
                    <a:lnTo>
                      <a:pt x="99" y="127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805" name="Freeform 637">
                <a:extLst>
                  <a:ext uri="{FF2B5EF4-FFF2-40B4-BE49-F238E27FC236}">
                    <a16:creationId xmlns:a16="http://schemas.microsoft.com/office/drawing/2014/main" id="{6BD48D48-D5D0-5CDD-6C56-90FBAD461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028"/>
                <a:ext cx="17" cy="17"/>
              </a:xfrm>
              <a:custGeom>
                <a:avLst/>
                <a:gdLst>
                  <a:gd name="T0" fmla="*/ 0 w 17"/>
                  <a:gd name="T1" fmla="*/ 0 h 17"/>
                  <a:gd name="T2" fmla="*/ 16 w 17"/>
                  <a:gd name="T3" fmla="*/ 0 h 17"/>
                  <a:gd name="T4" fmla="*/ 16 w 17"/>
                  <a:gd name="T5" fmla="*/ 0 h 17"/>
                  <a:gd name="T6" fmla="*/ 16 w 17"/>
                  <a:gd name="T7" fmla="*/ 0 h 17"/>
                  <a:gd name="T8" fmla="*/ 16 w 17"/>
                  <a:gd name="T9" fmla="*/ 0 h 17"/>
                  <a:gd name="T10" fmla="*/ 16 w 17"/>
                  <a:gd name="T11" fmla="*/ 16 h 17"/>
                  <a:gd name="T12" fmla="*/ 16 w 17"/>
                  <a:gd name="T13" fmla="*/ 16 h 17"/>
                  <a:gd name="T14" fmla="*/ 16 w 17"/>
                  <a:gd name="T15" fmla="*/ 16 h 17"/>
                  <a:gd name="T16" fmla="*/ 16 w 17"/>
                  <a:gd name="T17" fmla="*/ 16 h 17"/>
                  <a:gd name="T18" fmla="*/ 0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0"/>
                    </a:move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rnd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grpSp>
            <p:nvGrpSpPr>
              <p:cNvPr id="7856" name="Group 688">
                <a:extLst>
                  <a:ext uri="{FF2B5EF4-FFF2-40B4-BE49-F238E27FC236}">
                    <a16:creationId xmlns:a16="http://schemas.microsoft.com/office/drawing/2014/main" id="{1B61BF8C-4100-3CF6-60E3-A1FFF692EB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11" y="2481"/>
                <a:ext cx="427" cy="376"/>
                <a:chOff x="4511" y="2481"/>
                <a:chExt cx="427" cy="376"/>
              </a:xfrm>
            </p:grpSpPr>
            <p:sp>
              <p:nvSpPr>
                <p:cNvPr id="7806" name="Freeform 638">
                  <a:extLst>
                    <a:ext uri="{FF2B5EF4-FFF2-40B4-BE49-F238E27FC236}">
                      <a16:creationId xmlns:a16="http://schemas.microsoft.com/office/drawing/2014/main" id="{5E633100-F043-F1C8-D45D-6ADCF5AE0A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1" y="2495"/>
                  <a:ext cx="17" cy="18"/>
                </a:xfrm>
                <a:custGeom>
                  <a:avLst/>
                  <a:gdLst>
                    <a:gd name="T0" fmla="*/ 16 w 17"/>
                    <a:gd name="T1" fmla="*/ 0 h 18"/>
                    <a:gd name="T2" fmla="*/ 13 w 17"/>
                    <a:gd name="T3" fmla="*/ 0 h 18"/>
                    <a:gd name="T4" fmla="*/ 10 w 17"/>
                    <a:gd name="T5" fmla="*/ 0 h 18"/>
                    <a:gd name="T6" fmla="*/ 7 w 17"/>
                    <a:gd name="T7" fmla="*/ 0 h 18"/>
                    <a:gd name="T8" fmla="*/ 5 w 17"/>
                    <a:gd name="T9" fmla="*/ 1 h 18"/>
                    <a:gd name="T10" fmla="*/ 3 w 17"/>
                    <a:gd name="T11" fmla="*/ 2 h 18"/>
                    <a:gd name="T12" fmla="*/ 1 w 17"/>
                    <a:gd name="T13" fmla="*/ 4 h 18"/>
                    <a:gd name="T14" fmla="*/ 0 w 17"/>
                    <a:gd name="T15" fmla="*/ 5 h 18"/>
                    <a:gd name="T16" fmla="*/ 0 w 17"/>
                    <a:gd name="T17" fmla="*/ 7 h 18"/>
                    <a:gd name="T18" fmla="*/ 0 w 17"/>
                    <a:gd name="T19" fmla="*/ 8 h 18"/>
                    <a:gd name="T20" fmla="*/ 0 w 17"/>
                    <a:gd name="T21" fmla="*/ 10 h 18"/>
                    <a:gd name="T22" fmla="*/ 0 w 17"/>
                    <a:gd name="T23" fmla="*/ 11 h 18"/>
                    <a:gd name="T24" fmla="*/ 1 w 17"/>
                    <a:gd name="T25" fmla="*/ 13 h 18"/>
                    <a:gd name="T26" fmla="*/ 2 w 17"/>
                    <a:gd name="T27" fmla="*/ 14 h 18"/>
                    <a:gd name="T28" fmla="*/ 4 w 17"/>
                    <a:gd name="T29" fmla="*/ 16 h 18"/>
                    <a:gd name="T30" fmla="*/ 7 w 17"/>
                    <a:gd name="T31" fmla="*/ 16 h 18"/>
                    <a:gd name="T32" fmla="*/ 10 w 17"/>
                    <a:gd name="T33" fmla="*/ 17 h 18"/>
                    <a:gd name="T34" fmla="*/ 16 w 17"/>
                    <a:gd name="T35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" h="18">
                      <a:moveTo>
                        <a:pt x="16" y="0"/>
                      </a:moveTo>
                      <a:lnTo>
                        <a:pt x="13" y="0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5" y="1"/>
                      </a:lnTo>
                      <a:lnTo>
                        <a:pt x="3" y="2"/>
                      </a:lnTo>
                      <a:lnTo>
                        <a:pt x="1" y="4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0" y="11"/>
                      </a:lnTo>
                      <a:lnTo>
                        <a:pt x="1" y="13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7" y="16"/>
                      </a:lnTo>
                      <a:lnTo>
                        <a:pt x="10" y="17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07" name="Freeform 639">
                  <a:extLst>
                    <a:ext uri="{FF2B5EF4-FFF2-40B4-BE49-F238E27FC236}">
                      <a16:creationId xmlns:a16="http://schemas.microsoft.com/office/drawing/2014/main" id="{328F7103-CB01-37D0-32CB-E5D08ECB22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21" y="2481"/>
                  <a:ext cx="248" cy="48"/>
                </a:xfrm>
                <a:custGeom>
                  <a:avLst/>
                  <a:gdLst>
                    <a:gd name="T0" fmla="*/ 245 w 248"/>
                    <a:gd name="T1" fmla="*/ 31 h 48"/>
                    <a:gd name="T2" fmla="*/ 234 w 248"/>
                    <a:gd name="T3" fmla="*/ 18 h 48"/>
                    <a:gd name="T4" fmla="*/ 223 w 248"/>
                    <a:gd name="T5" fmla="*/ 8 h 48"/>
                    <a:gd name="T6" fmla="*/ 211 w 248"/>
                    <a:gd name="T7" fmla="*/ 3 h 48"/>
                    <a:gd name="T8" fmla="*/ 199 w 248"/>
                    <a:gd name="T9" fmla="*/ 0 h 48"/>
                    <a:gd name="T10" fmla="*/ 186 w 248"/>
                    <a:gd name="T11" fmla="*/ 0 h 48"/>
                    <a:gd name="T12" fmla="*/ 173 w 248"/>
                    <a:gd name="T13" fmla="*/ 0 h 48"/>
                    <a:gd name="T14" fmla="*/ 161 w 248"/>
                    <a:gd name="T15" fmla="*/ 3 h 48"/>
                    <a:gd name="T16" fmla="*/ 147 w 248"/>
                    <a:gd name="T17" fmla="*/ 7 h 48"/>
                    <a:gd name="T18" fmla="*/ 134 w 248"/>
                    <a:gd name="T19" fmla="*/ 11 h 48"/>
                    <a:gd name="T20" fmla="*/ 118 w 248"/>
                    <a:gd name="T21" fmla="*/ 15 h 48"/>
                    <a:gd name="T22" fmla="*/ 102 w 248"/>
                    <a:gd name="T23" fmla="*/ 19 h 48"/>
                    <a:gd name="T24" fmla="*/ 85 w 248"/>
                    <a:gd name="T25" fmla="*/ 21 h 48"/>
                    <a:gd name="T26" fmla="*/ 67 w 248"/>
                    <a:gd name="T27" fmla="*/ 22 h 48"/>
                    <a:gd name="T28" fmla="*/ 46 w 248"/>
                    <a:gd name="T29" fmla="*/ 22 h 48"/>
                    <a:gd name="T30" fmla="*/ 26 w 248"/>
                    <a:gd name="T31" fmla="*/ 19 h 48"/>
                    <a:gd name="T32" fmla="*/ 3 w 248"/>
                    <a:gd name="T33" fmla="*/ 13 h 48"/>
                    <a:gd name="T34" fmla="*/ 12 w 248"/>
                    <a:gd name="T35" fmla="*/ 34 h 48"/>
                    <a:gd name="T36" fmla="*/ 35 w 248"/>
                    <a:gd name="T37" fmla="*/ 38 h 48"/>
                    <a:gd name="T38" fmla="*/ 57 w 248"/>
                    <a:gd name="T39" fmla="*/ 40 h 48"/>
                    <a:gd name="T40" fmla="*/ 77 w 248"/>
                    <a:gd name="T41" fmla="*/ 40 h 48"/>
                    <a:gd name="T42" fmla="*/ 96 w 248"/>
                    <a:gd name="T43" fmla="*/ 38 h 48"/>
                    <a:gd name="T44" fmla="*/ 112 w 248"/>
                    <a:gd name="T45" fmla="*/ 34 h 48"/>
                    <a:gd name="T46" fmla="*/ 128 w 248"/>
                    <a:gd name="T47" fmla="*/ 31 h 48"/>
                    <a:gd name="T48" fmla="*/ 143 w 248"/>
                    <a:gd name="T49" fmla="*/ 26 h 48"/>
                    <a:gd name="T50" fmla="*/ 158 w 248"/>
                    <a:gd name="T51" fmla="*/ 22 h 48"/>
                    <a:gd name="T52" fmla="*/ 169 w 248"/>
                    <a:gd name="T53" fmla="*/ 19 h 48"/>
                    <a:gd name="T54" fmla="*/ 181 w 248"/>
                    <a:gd name="T55" fmla="*/ 17 h 48"/>
                    <a:gd name="T56" fmla="*/ 192 w 248"/>
                    <a:gd name="T57" fmla="*/ 17 h 48"/>
                    <a:gd name="T58" fmla="*/ 202 w 248"/>
                    <a:gd name="T59" fmla="*/ 18 h 48"/>
                    <a:gd name="T60" fmla="*/ 212 w 248"/>
                    <a:gd name="T61" fmla="*/ 22 h 48"/>
                    <a:gd name="T62" fmla="*/ 220 w 248"/>
                    <a:gd name="T63" fmla="*/ 28 h 48"/>
                    <a:gd name="T64" fmla="*/ 230 w 248"/>
                    <a:gd name="T65" fmla="*/ 37 h 48"/>
                    <a:gd name="T66" fmla="*/ 235 w 248"/>
                    <a:gd name="T67" fmla="*/ 43 h 48"/>
                    <a:gd name="T68" fmla="*/ 235 w 248"/>
                    <a:gd name="T69" fmla="*/ 45 h 48"/>
                    <a:gd name="T70" fmla="*/ 239 w 248"/>
                    <a:gd name="T71" fmla="*/ 47 h 48"/>
                    <a:gd name="T72" fmla="*/ 241 w 248"/>
                    <a:gd name="T73" fmla="*/ 47 h 48"/>
                    <a:gd name="T74" fmla="*/ 243 w 248"/>
                    <a:gd name="T75" fmla="*/ 45 h 48"/>
                    <a:gd name="T76" fmla="*/ 246 w 248"/>
                    <a:gd name="T77" fmla="*/ 43 h 48"/>
                    <a:gd name="T78" fmla="*/ 247 w 248"/>
                    <a:gd name="T79" fmla="*/ 40 h 48"/>
                    <a:gd name="T80" fmla="*/ 247 w 248"/>
                    <a:gd name="T81" fmla="*/ 36 h 48"/>
                    <a:gd name="T82" fmla="*/ 246 w 248"/>
                    <a:gd name="T83" fmla="*/ 33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48" h="48">
                      <a:moveTo>
                        <a:pt x="245" y="31"/>
                      </a:moveTo>
                      <a:lnTo>
                        <a:pt x="245" y="31"/>
                      </a:lnTo>
                      <a:lnTo>
                        <a:pt x="239" y="24"/>
                      </a:lnTo>
                      <a:lnTo>
                        <a:pt x="234" y="18"/>
                      </a:lnTo>
                      <a:lnTo>
                        <a:pt x="228" y="13"/>
                      </a:lnTo>
                      <a:lnTo>
                        <a:pt x="223" y="8"/>
                      </a:lnTo>
                      <a:lnTo>
                        <a:pt x="216" y="5"/>
                      </a:lnTo>
                      <a:lnTo>
                        <a:pt x="211" y="3"/>
                      </a:lnTo>
                      <a:lnTo>
                        <a:pt x="204" y="1"/>
                      </a:lnTo>
                      <a:lnTo>
                        <a:pt x="199" y="0"/>
                      </a:lnTo>
                      <a:lnTo>
                        <a:pt x="192" y="0"/>
                      </a:lnTo>
                      <a:lnTo>
                        <a:pt x="186" y="0"/>
                      </a:lnTo>
                      <a:lnTo>
                        <a:pt x="180" y="0"/>
                      </a:lnTo>
                      <a:lnTo>
                        <a:pt x="173" y="0"/>
                      </a:lnTo>
                      <a:lnTo>
                        <a:pt x="167" y="1"/>
                      </a:lnTo>
                      <a:lnTo>
                        <a:pt x="161" y="3"/>
                      </a:lnTo>
                      <a:lnTo>
                        <a:pt x="154" y="5"/>
                      </a:lnTo>
                      <a:lnTo>
                        <a:pt x="147" y="7"/>
                      </a:lnTo>
                      <a:lnTo>
                        <a:pt x="140" y="9"/>
                      </a:lnTo>
                      <a:lnTo>
                        <a:pt x="134" y="11"/>
                      </a:lnTo>
                      <a:lnTo>
                        <a:pt x="126" y="13"/>
                      </a:lnTo>
                      <a:lnTo>
                        <a:pt x="118" y="15"/>
                      </a:lnTo>
                      <a:lnTo>
                        <a:pt x="111" y="17"/>
                      </a:lnTo>
                      <a:lnTo>
                        <a:pt x="102" y="19"/>
                      </a:lnTo>
                      <a:lnTo>
                        <a:pt x="93" y="20"/>
                      </a:lnTo>
                      <a:lnTo>
                        <a:pt x="85" y="21"/>
                      </a:lnTo>
                      <a:lnTo>
                        <a:pt x="76" y="22"/>
                      </a:lnTo>
                      <a:lnTo>
                        <a:pt x="67" y="22"/>
                      </a:lnTo>
                      <a:lnTo>
                        <a:pt x="57" y="22"/>
                      </a:lnTo>
                      <a:lnTo>
                        <a:pt x="46" y="22"/>
                      </a:lnTo>
                      <a:lnTo>
                        <a:pt x="37" y="20"/>
                      </a:lnTo>
                      <a:lnTo>
                        <a:pt x="26" y="19"/>
                      </a:lnTo>
                      <a:lnTo>
                        <a:pt x="15" y="17"/>
                      </a:lnTo>
                      <a:lnTo>
                        <a:pt x="3" y="13"/>
                      </a:lnTo>
                      <a:lnTo>
                        <a:pt x="0" y="31"/>
                      </a:lnTo>
                      <a:lnTo>
                        <a:pt x="12" y="34"/>
                      </a:lnTo>
                      <a:lnTo>
                        <a:pt x="24" y="36"/>
                      </a:lnTo>
                      <a:lnTo>
                        <a:pt x="35" y="38"/>
                      </a:lnTo>
                      <a:lnTo>
                        <a:pt x="46" y="40"/>
                      </a:lnTo>
                      <a:lnTo>
                        <a:pt x="57" y="40"/>
                      </a:lnTo>
                      <a:lnTo>
                        <a:pt x="67" y="40"/>
                      </a:lnTo>
                      <a:lnTo>
                        <a:pt x="77" y="40"/>
                      </a:lnTo>
                      <a:lnTo>
                        <a:pt x="86" y="39"/>
                      </a:lnTo>
                      <a:lnTo>
                        <a:pt x="96" y="38"/>
                      </a:lnTo>
                      <a:lnTo>
                        <a:pt x="104" y="36"/>
                      </a:lnTo>
                      <a:lnTo>
                        <a:pt x="112" y="34"/>
                      </a:lnTo>
                      <a:lnTo>
                        <a:pt x="121" y="33"/>
                      </a:lnTo>
                      <a:lnTo>
                        <a:pt x="128" y="31"/>
                      </a:lnTo>
                      <a:lnTo>
                        <a:pt x="136" y="28"/>
                      </a:lnTo>
                      <a:lnTo>
                        <a:pt x="143" y="26"/>
                      </a:lnTo>
                      <a:lnTo>
                        <a:pt x="150" y="24"/>
                      </a:lnTo>
                      <a:lnTo>
                        <a:pt x="158" y="22"/>
                      </a:lnTo>
                      <a:lnTo>
                        <a:pt x="164" y="20"/>
                      </a:lnTo>
                      <a:lnTo>
                        <a:pt x="169" y="19"/>
                      </a:lnTo>
                      <a:lnTo>
                        <a:pt x="176" y="18"/>
                      </a:lnTo>
                      <a:lnTo>
                        <a:pt x="181" y="17"/>
                      </a:lnTo>
                      <a:lnTo>
                        <a:pt x="187" y="17"/>
                      </a:lnTo>
                      <a:lnTo>
                        <a:pt x="192" y="17"/>
                      </a:lnTo>
                      <a:lnTo>
                        <a:pt x="197" y="17"/>
                      </a:lnTo>
                      <a:lnTo>
                        <a:pt x="202" y="18"/>
                      </a:lnTo>
                      <a:lnTo>
                        <a:pt x="207" y="20"/>
                      </a:lnTo>
                      <a:lnTo>
                        <a:pt x="212" y="22"/>
                      </a:lnTo>
                      <a:lnTo>
                        <a:pt x="216" y="24"/>
                      </a:lnTo>
                      <a:lnTo>
                        <a:pt x="220" y="28"/>
                      </a:lnTo>
                      <a:lnTo>
                        <a:pt x="225" y="32"/>
                      </a:lnTo>
                      <a:lnTo>
                        <a:pt x="230" y="37"/>
                      </a:lnTo>
                      <a:lnTo>
                        <a:pt x="235" y="43"/>
                      </a:lnTo>
                      <a:lnTo>
                        <a:pt x="235" y="43"/>
                      </a:lnTo>
                      <a:lnTo>
                        <a:pt x="235" y="43"/>
                      </a:lnTo>
                      <a:lnTo>
                        <a:pt x="235" y="45"/>
                      </a:lnTo>
                      <a:lnTo>
                        <a:pt x="237" y="46"/>
                      </a:lnTo>
                      <a:lnTo>
                        <a:pt x="239" y="47"/>
                      </a:lnTo>
                      <a:lnTo>
                        <a:pt x="239" y="47"/>
                      </a:lnTo>
                      <a:lnTo>
                        <a:pt x="241" y="47"/>
                      </a:lnTo>
                      <a:lnTo>
                        <a:pt x="242" y="46"/>
                      </a:lnTo>
                      <a:lnTo>
                        <a:pt x="243" y="45"/>
                      </a:lnTo>
                      <a:lnTo>
                        <a:pt x="244" y="44"/>
                      </a:lnTo>
                      <a:lnTo>
                        <a:pt x="246" y="43"/>
                      </a:lnTo>
                      <a:lnTo>
                        <a:pt x="246" y="41"/>
                      </a:lnTo>
                      <a:lnTo>
                        <a:pt x="247" y="40"/>
                      </a:lnTo>
                      <a:lnTo>
                        <a:pt x="247" y="38"/>
                      </a:lnTo>
                      <a:lnTo>
                        <a:pt x="247" y="36"/>
                      </a:lnTo>
                      <a:lnTo>
                        <a:pt x="247" y="35"/>
                      </a:lnTo>
                      <a:lnTo>
                        <a:pt x="246" y="33"/>
                      </a:lnTo>
                      <a:lnTo>
                        <a:pt x="245" y="3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08" name="Freeform 640">
                  <a:extLst>
                    <a:ext uri="{FF2B5EF4-FFF2-40B4-BE49-F238E27FC236}">
                      <a16:creationId xmlns:a16="http://schemas.microsoft.com/office/drawing/2014/main" id="{F4D41F62-E280-23EB-4855-C94FDC8032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4" y="2513"/>
                  <a:ext cx="160" cy="124"/>
                </a:xfrm>
                <a:custGeom>
                  <a:avLst/>
                  <a:gdLst>
                    <a:gd name="T0" fmla="*/ 36 w 160"/>
                    <a:gd name="T1" fmla="*/ 100 h 124"/>
                    <a:gd name="T2" fmla="*/ 20 w 160"/>
                    <a:gd name="T3" fmla="*/ 89 h 124"/>
                    <a:gd name="T4" fmla="*/ 14 w 160"/>
                    <a:gd name="T5" fmla="*/ 82 h 124"/>
                    <a:gd name="T6" fmla="*/ 14 w 160"/>
                    <a:gd name="T7" fmla="*/ 83 h 124"/>
                    <a:gd name="T8" fmla="*/ 15 w 160"/>
                    <a:gd name="T9" fmla="*/ 81 h 124"/>
                    <a:gd name="T10" fmla="*/ 24 w 160"/>
                    <a:gd name="T11" fmla="*/ 76 h 124"/>
                    <a:gd name="T12" fmla="*/ 37 w 160"/>
                    <a:gd name="T13" fmla="*/ 72 h 124"/>
                    <a:gd name="T14" fmla="*/ 54 w 160"/>
                    <a:gd name="T15" fmla="*/ 69 h 124"/>
                    <a:gd name="T16" fmla="*/ 72 w 160"/>
                    <a:gd name="T17" fmla="*/ 65 h 124"/>
                    <a:gd name="T18" fmla="*/ 90 w 160"/>
                    <a:gd name="T19" fmla="*/ 61 h 124"/>
                    <a:gd name="T20" fmla="*/ 109 w 160"/>
                    <a:gd name="T21" fmla="*/ 57 h 124"/>
                    <a:gd name="T22" fmla="*/ 126 w 160"/>
                    <a:gd name="T23" fmla="*/ 52 h 124"/>
                    <a:gd name="T24" fmla="*/ 141 w 160"/>
                    <a:gd name="T25" fmla="*/ 46 h 124"/>
                    <a:gd name="T26" fmla="*/ 151 w 160"/>
                    <a:gd name="T27" fmla="*/ 38 h 124"/>
                    <a:gd name="T28" fmla="*/ 159 w 160"/>
                    <a:gd name="T29" fmla="*/ 24 h 124"/>
                    <a:gd name="T30" fmla="*/ 155 w 160"/>
                    <a:gd name="T31" fmla="*/ 7 h 124"/>
                    <a:gd name="T32" fmla="*/ 141 w 160"/>
                    <a:gd name="T33" fmla="*/ 12 h 124"/>
                    <a:gd name="T34" fmla="*/ 145 w 160"/>
                    <a:gd name="T35" fmla="*/ 19 h 124"/>
                    <a:gd name="T36" fmla="*/ 144 w 160"/>
                    <a:gd name="T37" fmla="*/ 22 h 124"/>
                    <a:gd name="T38" fmla="*/ 140 w 160"/>
                    <a:gd name="T39" fmla="*/ 27 h 124"/>
                    <a:gd name="T40" fmla="*/ 129 w 160"/>
                    <a:gd name="T41" fmla="*/ 32 h 124"/>
                    <a:gd name="T42" fmla="*/ 115 w 160"/>
                    <a:gd name="T43" fmla="*/ 38 h 124"/>
                    <a:gd name="T44" fmla="*/ 98 w 160"/>
                    <a:gd name="T45" fmla="*/ 42 h 124"/>
                    <a:gd name="T46" fmla="*/ 79 w 160"/>
                    <a:gd name="T47" fmla="*/ 46 h 124"/>
                    <a:gd name="T48" fmla="*/ 60 w 160"/>
                    <a:gd name="T49" fmla="*/ 49 h 124"/>
                    <a:gd name="T50" fmla="*/ 43 w 160"/>
                    <a:gd name="T51" fmla="*/ 53 h 124"/>
                    <a:gd name="T52" fmla="*/ 27 w 160"/>
                    <a:gd name="T53" fmla="*/ 57 h 124"/>
                    <a:gd name="T54" fmla="*/ 14 w 160"/>
                    <a:gd name="T55" fmla="*/ 62 h 124"/>
                    <a:gd name="T56" fmla="*/ 3 w 160"/>
                    <a:gd name="T57" fmla="*/ 69 h 124"/>
                    <a:gd name="T58" fmla="*/ 0 w 160"/>
                    <a:gd name="T59" fmla="*/ 84 h 124"/>
                    <a:gd name="T60" fmla="*/ 6 w 160"/>
                    <a:gd name="T61" fmla="*/ 98 h 124"/>
                    <a:gd name="T62" fmla="*/ 20 w 160"/>
                    <a:gd name="T63" fmla="*/ 109 h 124"/>
                    <a:gd name="T64" fmla="*/ 42 w 160"/>
                    <a:gd name="T65" fmla="*/ 123 h 1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60" h="124">
                      <a:moveTo>
                        <a:pt x="48" y="106"/>
                      </a:moveTo>
                      <a:lnTo>
                        <a:pt x="36" y="100"/>
                      </a:lnTo>
                      <a:lnTo>
                        <a:pt x="26" y="93"/>
                      </a:lnTo>
                      <a:lnTo>
                        <a:pt x="20" y="89"/>
                      </a:lnTo>
                      <a:lnTo>
                        <a:pt x="15" y="84"/>
                      </a:lnTo>
                      <a:lnTo>
                        <a:pt x="14" y="82"/>
                      </a:lnTo>
                      <a:lnTo>
                        <a:pt x="14" y="81"/>
                      </a:lnTo>
                      <a:lnTo>
                        <a:pt x="14" y="83"/>
                      </a:lnTo>
                      <a:lnTo>
                        <a:pt x="14" y="82"/>
                      </a:lnTo>
                      <a:lnTo>
                        <a:pt x="15" y="81"/>
                      </a:lnTo>
                      <a:lnTo>
                        <a:pt x="19" y="79"/>
                      </a:lnTo>
                      <a:lnTo>
                        <a:pt x="24" y="76"/>
                      </a:lnTo>
                      <a:lnTo>
                        <a:pt x="30" y="74"/>
                      </a:lnTo>
                      <a:lnTo>
                        <a:pt x="37" y="72"/>
                      </a:lnTo>
                      <a:lnTo>
                        <a:pt x="45" y="71"/>
                      </a:lnTo>
                      <a:lnTo>
                        <a:pt x="54" y="69"/>
                      </a:lnTo>
                      <a:lnTo>
                        <a:pt x="63" y="67"/>
                      </a:lnTo>
                      <a:lnTo>
                        <a:pt x="72" y="65"/>
                      </a:lnTo>
                      <a:lnTo>
                        <a:pt x="82" y="64"/>
                      </a:lnTo>
                      <a:lnTo>
                        <a:pt x="90" y="61"/>
                      </a:lnTo>
                      <a:lnTo>
                        <a:pt x="100" y="59"/>
                      </a:lnTo>
                      <a:lnTo>
                        <a:pt x="109" y="57"/>
                      </a:lnTo>
                      <a:lnTo>
                        <a:pt x="118" y="55"/>
                      </a:lnTo>
                      <a:lnTo>
                        <a:pt x="126" y="52"/>
                      </a:lnTo>
                      <a:lnTo>
                        <a:pt x="134" y="50"/>
                      </a:lnTo>
                      <a:lnTo>
                        <a:pt x="141" y="46"/>
                      </a:lnTo>
                      <a:lnTo>
                        <a:pt x="147" y="43"/>
                      </a:lnTo>
                      <a:lnTo>
                        <a:pt x="151" y="38"/>
                      </a:lnTo>
                      <a:lnTo>
                        <a:pt x="156" y="32"/>
                      </a:lnTo>
                      <a:lnTo>
                        <a:pt x="159" y="24"/>
                      </a:lnTo>
                      <a:lnTo>
                        <a:pt x="159" y="15"/>
                      </a:lnTo>
                      <a:lnTo>
                        <a:pt x="155" y="7"/>
                      </a:lnTo>
                      <a:lnTo>
                        <a:pt x="151" y="0"/>
                      </a:lnTo>
                      <a:lnTo>
                        <a:pt x="141" y="12"/>
                      </a:lnTo>
                      <a:lnTo>
                        <a:pt x="143" y="16"/>
                      </a:lnTo>
                      <a:lnTo>
                        <a:pt x="145" y="19"/>
                      </a:lnTo>
                      <a:lnTo>
                        <a:pt x="145" y="21"/>
                      </a:lnTo>
                      <a:lnTo>
                        <a:pt x="144" y="22"/>
                      </a:lnTo>
                      <a:lnTo>
                        <a:pt x="143" y="24"/>
                      </a:lnTo>
                      <a:lnTo>
                        <a:pt x="140" y="27"/>
                      </a:lnTo>
                      <a:lnTo>
                        <a:pt x="136" y="30"/>
                      </a:lnTo>
                      <a:lnTo>
                        <a:pt x="129" y="32"/>
                      </a:lnTo>
                      <a:lnTo>
                        <a:pt x="122" y="35"/>
                      </a:lnTo>
                      <a:lnTo>
                        <a:pt x="115" y="38"/>
                      </a:lnTo>
                      <a:lnTo>
                        <a:pt x="107" y="39"/>
                      </a:lnTo>
                      <a:lnTo>
                        <a:pt x="98" y="42"/>
                      </a:lnTo>
                      <a:lnTo>
                        <a:pt x="89" y="44"/>
                      </a:lnTo>
                      <a:lnTo>
                        <a:pt x="79" y="46"/>
                      </a:lnTo>
                      <a:lnTo>
                        <a:pt x="70" y="47"/>
                      </a:lnTo>
                      <a:lnTo>
                        <a:pt x="60" y="49"/>
                      </a:lnTo>
                      <a:lnTo>
                        <a:pt x="52" y="51"/>
                      </a:lnTo>
                      <a:lnTo>
                        <a:pt x="43" y="53"/>
                      </a:lnTo>
                      <a:lnTo>
                        <a:pt x="34" y="55"/>
                      </a:lnTo>
                      <a:lnTo>
                        <a:pt x="27" y="57"/>
                      </a:lnTo>
                      <a:lnTo>
                        <a:pt x="20" y="59"/>
                      </a:lnTo>
                      <a:lnTo>
                        <a:pt x="14" y="62"/>
                      </a:lnTo>
                      <a:lnTo>
                        <a:pt x="9" y="65"/>
                      </a:lnTo>
                      <a:lnTo>
                        <a:pt x="3" y="69"/>
                      </a:lnTo>
                      <a:lnTo>
                        <a:pt x="0" y="76"/>
                      </a:lnTo>
                      <a:lnTo>
                        <a:pt x="0" y="84"/>
                      </a:lnTo>
                      <a:lnTo>
                        <a:pt x="2" y="92"/>
                      </a:lnTo>
                      <a:lnTo>
                        <a:pt x="6" y="98"/>
                      </a:lnTo>
                      <a:lnTo>
                        <a:pt x="12" y="103"/>
                      </a:lnTo>
                      <a:lnTo>
                        <a:pt x="20" y="109"/>
                      </a:lnTo>
                      <a:lnTo>
                        <a:pt x="30" y="116"/>
                      </a:lnTo>
                      <a:lnTo>
                        <a:pt x="42" y="123"/>
                      </a:lnTo>
                      <a:lnTo>
                        <a:pt x="48" y="10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09" name="Freeform 641">
                  <a:extLst>
                    <a:ext uri="{FF2B5EF4-FFF2-40B4-BE49-F238E27FC236}">
                      <a16:creationId xmlns:a16="http://schemas.microsoft.com/office/drawing/2014/main" id="{2EC03AD1-6E3D-FBA1-83A7-59A33C0264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4" y="2619"/>
                  <a:ext cx="17" cy="18"/>
                </a:xfrm>
                <a:custGeom>
                  <a:avLst/>
                  <a:gdLst>
                    <a:gd name="T0" fmla="*/ 0 w 17"/>
                    <a:gd name="T1" fmla="*/ 16 h 18"/>
                    <a:gd name="T2" fmla="*/ 2 w 17"/>
                    <a:gd name="T3" fmla="*/ 17 h 18"/>
                    <a:gd name="T4" fmla="*/ 5 w 17"/>
                    <a:gd name="T5" fmla="*/ 17 h 18"/>
                    <a:gd name="T6" fmla="*/ 7 w 17"/>
                    <a:gd name="T7" fmla="*/ 17 h 18"/>
                    <a:gd name="T8" fmla="*/ 9 w 17"/>
                    <a:gd name="T9" fmla="*/ 16 h 18"/>
                    <a:gd name="T10" fmla="*/ 11 w 17"/>
                    <a:gd name="T11" fmla="*/ 15 h 18"/>
                    <a:gd name="T12" fmla="*/ 12 w 17"/>
                    <a:gd name="T13" fmla="*/ 14 h 18"/>
                    <a:gd name="T14" fmla="*/ 14 w 17"/>
                    <a:gd name="T15" fmla="*/ 12 h 18"/>
                    <a:gd name="T16" fmla="*/ 15 w 17"/>
                    <a:gd name="T17" fmla="*/ 11 h 18"/>
                    <a:gd name="T18" fmla="*/ 16 w 17"/>
                    <a:gd name="T19" fmla="*/ 10 h 18"/>
                    <a:gd name="T20" fmla="*/ 16 w 17"/>
                    <a:gd name="T21" fmla="*/ 8 h 18"/>
                    <a:gd name="T22" fmla="*/ 16 w 17"/>
                    <a:gd name="T23" fmla="*/ 6 h 18"/>
                    <a:gd name="T24" fmla="*/ 16 w 17"/>
                    <a:gd name="T25" fmla="*/ 5 h 18"/>
                    <a:gd name="T26" fmla="*/ 14 w 17"/>
                    <a:gd name="T27" fmla="*/ 3 h 18"/>
                    <a:gd name="T28" fmla="*/ 13 w 17"/>
                    <a:gd name="T29" fmla="*/ 2 h 18"/>
                    <a:gd name="T30" fmla="*/ 11 w 17"/>
                    <a:gd name="T31" fmla="*/ 0 h 18"/>
                    <a:gd name="T32" fmla="*/ 9 w 17"/>
                    <a:gd name="T33" fmla="*/ 0 h 18"/>
                    <a:gd name="T34" fmla="*/ 0 w 17"/>
                    <a:gd name="T35" fmla="*/ 1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" h="18">
                      <a:moveTo>
                        <a:pt x="0" y="16"/>
                      </a:moveTo>
                      <a:lnTo>
                        <a:pt x="2" y="17"/>
                      </a:lnTo>
                      <a:lnTo>
                        <a:pt x="5" y="17"/>
                      </a:lnTo>
                      <a:lnTo>
                        <a:pt x="7" y="17"/>
                      </a:lnTo>
                      <a:lnTo>
                        <a:pt x="9" y="16"/>
                      </a:lnTo>
                      <a:lnTo>
                        <a:pt x="11" y="15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5" y="11"/>
                      </a:lnTo>
                      <a:lnTo>
                        <a:pt x="16" y="10"/>
                      </a:lnTo>
                      <a:lnTo>
                        <a:pt x="16" y="8"/>
                      </a:lnTo>
                      <a:lnTo>
                        <a:pt x="16" y="6"/>
                      </a:lnTo>
                      <a:lnTo>
                        <a:pt x="16" y="5"/>
                      </a:lnTo>
                      <a:lnTo>
                        <a:pt x="14" y="3"/>
                      </a:lnTo>
                      <a:lnTo>
                        <a:pt x="13" y="2"/>
                      </a:lnTo>
                      <a:lnTo>
                        <a:pt x="11" y="0"/>
                      </a:lnTo>
                      <a:lnTo>
                        <a:pt x="9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10" name="Freeform 642">
                  <a:extLst>
                    <a:ext uri="{FF2B5EF4-FFF2-40B4-BE49-F238E27FC236}">
                      <a16:creationId xmlns:a16="http://schemas.microsoft.com/office/drawing/2014/main" id="{79CB4AD9-FCD6-9E36-D7FB-B8790AD4B0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3" y="2496"/>
                  <a:ext cx="17" cy="17"/>
                </a:xfrm>
                <a:custGeom>
                  <a:avLst/>
                  <a:gdLst>
                    <a:gd name="T0" fmla="*/ 16 w 17"/>
                    <a:gd name="T1" fmla="*/ 0 h 17"/>
                    <a:gd name="T2" fmla="*/ 13 w 17"/>
                    <a:gd name="T3" fmla="*/ 0 h 17"/>
                    <a:gd name="T4" fmla="*/ 11 w 17"/>
                    <a:gd name="T5" fmla="*/ 0 h 17"/>
                    <a:gd name="T6" fmla="*/ 8 w 17"/>
                    <a:gd name="T7" fmla="*/ 1 h 17"/>
                    <a:gd name="T8" fmla="*/ 6 w 17"/>
                    <a:gd name="T9" fmla="*/ 2 h 17"/>
                    <a:gd name="T10" fmla="*/ 5 w 17"/>
                    <a:gd name="T11" fmla="*/ 3 h 17"/>
                    <a:gd name="T12" fmla="*/ 2 w 17"/>
                    <a:gd name="T13" fmla="*/ 4 h 17"/>
                    <a:gd name="T14" fmla="*/ 1 w 17"/>
                    <a:gd name="T15" fmla="*/ 5 h 17"/>
                    <a:gd name="T16" fmla="*/ 1 w 17"/>
                    <a:gd name="T17" fmla="*/ 6 h 17"/>
                    <a:gd name="T18" fmla="*/ 0 w 17"/>
                    <a:gd name="T19" fmla="*/ 8 h 17"/>
                    <a:gd name="T20" fmla="*/ 1 w 17"/>
                    <a:gd name="T21" fmla="*/ 10 h 17"/>
                    <a:gd name="T22" fmla="*/ 1 w 17"/>
                    <a:gd name="T23" fmla="*/ 11 h 17"/>
                    <a:gd name="T24" fmla="*/ 2 w 17"/>
                    <a:gd name="T25" fmla="*/ 13 h 17"/>
                    <a:gd name="T26" fmla="*/ 3 w 17"/>
                    <a:gd name="T27" fmla="*/ 14 h 17"/>
                    <a:gd name="T28" fmla="*/ 5 w 17"/>
                    <a:gd name="T29" fmla="*/ 15 h 17"/>
                    <a:gd name="T30" fmla="*/ 7 w 17"/>
                    <a:gd name="T31" fmla="*/ 16 h 17"/>
                    <a:gd name="T32" fmla="*/ 11 w 17"/>
                    <a:gd name="T33" fmla="*/ 16 h 17"/>
                    <a:gd name="T34" fmla="*/ 16 w 17"/>
                    <a:gd name="T35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" h="17">
                      <a:moveTo>
                        <a:pt x="16" y="0"/>
                      </a:move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8" y="1"/>
                      </a:lnTo>
                      <a:lnTo>
                        <a:pt x="6" y="2"/>
                      </a:lnTo>
                      <a:lnTo>
                        <a:pt x="5" y="3"/>
                      </a:lnTo>
                      <a:lnTo>
                        <a:pt x="2" y="4"/>
                      </a:lnTo>
                      <a:lnTo>
                        <a:pt x="1" y="5"/>
                      </a:lnTo>
                      <a:lnTo>
                        <a:pt x="1" y="6"/>
                      </a:lnTo>
                      <a:lnTo>
                        <a:pt x="0" y="8"/>
                      </a:lnTo>
                      <a:lnTo>
                        <a:pt x="1" y="10"/>
                      </a:lnTo>
                      <a:lnTo>
                        <a:pt x="1" y="11"/>
                      </a:lnTo>
                      <a:lnTo>
                        <a:pt x="2" y="13"/>
                      </a:lnTo>
                      <a:lnTo>
                        <a:pt x="3" y="14"/>
                      </a:lnTo>
                      <a:lnTo>
                        <a:pt x="5" y="15"/>
                      </a:lnTo>
                      <a:lnTo>
                        <a:pt x="7" y="16"/>
                      </a:lnTo>
                      <a:lnTo>
                        <a:pt x="11" y="16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11" name="Freeform 643">
                  <a:extLst>
                    <a:ext uri="{FF2B5EF4-FFF2-40B4-BE49-F238E27FC236}">
                      <a16:creationId xmlns:a16="http://schemas.microsoft.com/office/drawing/2014/main" id="{8D23429F-2DDB-6671-C1D0-5EC20B141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21" y="2483"/>
                  <a:ext cx="245" cy="43"/>
                </a:xfrm>
                <a:custGeom>
                  <a:avLst/>
                  <a:gdLst>
                    <a:gd name="T0" fmla="*/ 242 w 245"/>
                    <a:gd name="T1" fmla="*/ 32 h 43"/>
                    <a:gd name="T2" fmla="*/ 232 w 245"/>
                    <a:gd name="T3" fmla="*/ 18 h 43"/>
                    <a:gd name="T4" fmla="*/ 221 w 245"/>
                    <a:gd name="T5" fmla="*/ 9 h 43"/>
                    <a:gd name="T6" fmla="*/ 209 w 245"/>
                    <a:gd name="T7" fmla="*/ 3 h 43"/>
                    <a:gd name="T8" fmla="*/ 197 w 245"/>
                    <a:gd name="T9" fmla="*/ 1 h 43"/>
                    <a:gd name="T10" fmla="*/ 185 w 245"/>
                    <a:gd name="T11" fmla="*/ 0 h 43"/>
                    <a:gd name="T12" fmla="*/ 173 w 245"/>
                    <a:gd name="T13" fmla="*/ 2 h 43"/>
                    <a:gd name="T14" fmla="*/ 160 w 245"/>
                    <a:gd name="T15" fmla="*/ 4 h 43"/>
                    <a:gd name="T16" fmla="*/ 146 w 245"/>
                    <a:gd name="T17" fmla="*/ 8 h 43"/>
                    <a:gd name="T18" fmla="*/ 132 w 245"/>
                    <a:gd name="T19" fmla="*/ 12 h 43"/>
                    <a:gd name="T20" fmla="*/ 117 w 245"/>
                    <a:gd name="T21" fmla="*/ 16 h 43"/>
                    <a:gd name="T22" fmla="*/ 101 w 245"/>
                    <a:gd name="T23" fmla="*/ 19 h 43"/>
                    <a:gd name="T24" fmla="*/ 83 w 245"/>
                    <a:gd name="T25" fmla="*/ 22 h 43"/>
                    <a:gd name="T26" fmla="*/ 65 w 245"/>
                    <a:gd name="T27" fmla="*/ 23 h 43"/>
                    <a:gd name="T28" fmla="*/ 45 w 245"/>
                    <a:gd name="T29" fmla="*/ 22 h 43"/>
                    <a:gd name="T30" fmla="*/ 25 w 245"/>
                    <a:gd name="T31" fmla="*/ 20 h 43"/>
                    <a:gd name="T32" fmla="*/ 1 w 245"/>
                    <a:gd name="T33" fmla="*/ 14 h 43"/>
                    <a:gd name="T34" fmla="*/ 11 w 245"/>
                    <a:gd name="T35" fmla="*/ 30 h 43"/>
                    <a:gd name="T36" fmla="*/ 34 w 245"/>
                    <a:gd name="T37" fmla="*/ 35 h 43"/>
                    <a:gd name="T38" fmla="*/ 56 w 245"/>
                    <a:gd name="T39" fmla="*/ 36 h 43"/>
                    <a:gd name="T40" fmla="*/ 76 w 245"/>
                    <a:gd name="T41" fmla="*/ 36 h 43"/>
                    <a:gd name="T42" fmla="*/ 94 w 245"/>
                    <a:gd name="T43" fmla="*/ 34 h 43"/>
                    <a:gd name="T44" fmla="*/ 111 w 245"/>
                    <a:gd name="T45" fmla="*/ 30 h 43"/>
                    <a:gd name="T46" fmla="*/ 127 w 245"/>
                    <a:gd name="T47" fmla="*/ 27 h 43"/>
                    <a:gd name="T48" fmla="*/ 141 w 245"/>
                    <a:gd name="T49" fmla="*/ 23 h 43"/>
                    <a:gd name="T50" fmla="*/ 156 w 245"/>
                    <a:gd name="T51" fmla="*/ 19 h 43"/>
                    <a:gd name="T52" fmla="*/ 167 w 245"/>
                    <a:gd name="T53" fmla="*/ 16 h 43"/>
                    <a:gd name="T54" fmla="*/ 179 w 245"/>
                    <a:gd name="T55" fmla="*/ 13 h 43"/>
                    <a:gd name="T56" fmla="*/ 190 w 245"/>
                    <a:gd name="T57" fmla="*/ 13 h 43"/>
                    <a:gd name="T58" fmla="*/ 201 w 245"/>
                    <a:gd name="T59" fmla="*/ 15 h 43"/>
                    <a:gd name="T60" fmla="*/ 210 w 245"/>
                    <a:gd name="T61" fmla="*/ 18 h 43"/>
                    <a:gd name="T62" fmla="*/ 220 w 245"/>
                    <a:gd name="T63" fmla="*/ 25 h 43"/>
                    <a:gd name="T64" fmla="*/ 229 w 245"/>
                    <a:gd name="T65" fmla="*/ 34 h 43"/>
                    <a:gd name="T66" fmla="*/ 234 w 245"/>
                    <a:gd name="T67" fmla="*/ 40 h 43"/>
                    <a:gd name="T68" fmla="*/ 235 w 245"/>
                    <a:gd name="T69" fmla="*/ 41 h 43"/>
                    <a:gd name="T70" fmla="*/ 237 w 245"/>
                    <a:gd name="T71" fmla="*/ 42 h 43"/>
                    <a:gd name="T72" fmla="*/ 239 w 245"/>
                    <a:gd name="T73" fmla="*/ 42 h 43"/>
                    <a:gd name="T74" fmla="*/ 241 w 245"/>
                    <a:gd name="T75" fmla="*/ 42 h 43"/>
                    <a:gd name="T76" fmla="*/ 242 w 245"/>
                    <a:gd name="T77" fmla="*/ 40 h 43"/>
                    <a:gd name="T78" fmla="*/ 244 w 245"/>
                    <a:gd name="T79" fmla="*/ 38 h 43"/>
                    <a:gd name="T80" fmla="*/ 244 w 245"/>
                    <a:gd name="T81" fmla="*/ 35 h 43"/>
                    <a:gd name="T82" fmla="*/ 243 w 245"/>
                    <a:gd name="T83" fmla="*/ 33 h 43"/>
                    <a:gd name="T84" fmla="*/ 242 w 245"/>
                    <a:gd name="T85" fmla="*/ 31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45" h="43">
                      <a:moveTo>
                        <a:pt x="242" y="31"/>
                      </a:moveTo>
                      <a:lnTo>
                        <a:pt x="242" y="32"/>
                      </a:lnTo>
                      <a:lnTo>
                        <a:pt x="237" y="25"/>
                      </a:lnTo>
                      <a:lnTo>
                        <a:pt x="232" y="18"/>
                      </a:lnTo>
                      <a:lnTo>
                        <a:pt x="226" y="13"/>
                      </a:lnTo>
                      <a:lnTo>
                        <a:pt x="221" y="9"/>
                      </a:lnTo>
                      <a:lnTo>
                        <a:pt x="214" y="6"/>
                      </a:lnTo>
                      <a:lnTo>
                        <a:pt x="209" y="3"/>
                      </a:lnTo>
                      <a:lnTo>
                        <a:pt x="203" y="2"/>
                      </a:lnTo>
                      <a:lnTo>
                        <a:pt x="197" y="1"/>
                      </a:lnTo>
                      <a:lnTo>
                        <a:pt x="191" y="0"/>
                      </a:lnTo>
                      <a:lnTo>
                        <a:pt x="185" y="0"/>
                      </a:lnTo>
                      <a:lnTo>
                        <a:pt x="179" y="1"/>
                      </a:lnTo>
                      <a:lnTo>
                        <a:pt x="173" y="2"/>
                      </a:lnTo>
                      <a:lnTo>
                        <a:pt x="166" y="3"/>
                      </a:lnTo>
                      <a:lnTo>
                        <a:pt x="160" y="4"/>
                      </a:lnTo>
                      <a:lnTo>
                        <a:pt x="153" y="6"/>
                      </a:lnTo>
                      <a:lnTo>
                        <a:pt x="146" y="8"/>
                      </a:lnTo>
                      <a:lnTo>
                        <a:pt x="140" y="10"/>
                      </a:lnTo>
                      <a:lnTo>
                        <a:pt x="132" y="12"/>
                      </a:lnTo>
                      <a:lnTo>
                        <a:pt x="125" y="14"/>
                      </a:lnTo>
                      <a:lnTo>
                        <a:pt x="117" y="16"/>
                      </a:lnTo>
                      <a:lnTo>
                        <a:pt x="109" y="18"/>
                      </a:lnTo>
                      <a:lnTo>
                        <a:pt x="101" y="19"/>
                      </a:lnTo>
                      <a:lnTo>
                        <a:pt x="93" y="21"/>
                      </a:lnTo>
                      <a:lnTo>
                        <a:pt x="83" y="22"/>
                      </a:lnTo>
                      <a:lnTo>
                        <a:pt x="75" y="23"/>
                      </a:lnTo>
                      <a:lnTo>
                        <a:pt x="65" y="23"/>
                      </a:lnTo>
                      <a:lnTo>
                        <a:pt x="56" y="23"/>
                      </a:lnTo>
                      <a:lnTo>
                        <a:pt x="45" y="22"/>
                      </a:lnTo>
                      <a:lnTo>
                        <a:pt x="35" y="22"/>
                      </a:lnTo>
                      <a:lnTo>
                        <a:pt x="25" y="20"/>
                      </a:lnTo>
                      <a:lnTo>
                        <a:pt x="13" y="17"/>
                      </a:lnTo>
                      <a:lnTo>
                        <a:pt x="1" y="14"/>
                      </a:lnTo>
                      <a:lnTo>
                        <a:pt x="0" y="27"/>
                      </a:lnTo>
                      <a:lnTo>
                        <a:pt x="11" y="30"/>
                      </a:lnTo>
                      <a:lnTo>
                        <a:pt x="22" y="33"/>
                      </a:lnTo>
                      <a:lnTo>
                        <a:pt x="34" y="35"/>
                      </a:lnTo>
                      <a:lnTo>
                        <a:pt x="45" y="36"/>
                      </a:lnTo>
                      <a:lnTo>
                        <a:pt x="56" y="36"/>
                      </a:lnTo>
                      <a:lnTo>
                        <a:pt x="65" y="36"/>
                      </a:lnTo>
                      <a:lnTo>
                        <a:pt x="76" y="36"/>
                      </a:lnTo>
                      <a:lnTo>
                        <a:pt x="85" y="35"/>
                      </a:lnTo>
                      <a:lnTo>
                        <a:pt x="94" y="34"/>
                      </a:lnTo>
                      <a:lnTo>
                        <a:pt x="102" y="32"/>
                      </a:lnTo>
                      <a:lnTo>
                        <a:pt x="111" y="30"/>
                      </a:lnTo>
                      <a:lnTo>
                        <a:pt x="119" y="29"/>
                      </a:lnTo>
                      <a:lnTo>
                        <a:pt x="127" y="27"/>
                      </a:lnTo>
                      <a:lnTo>
                        <a:pt x="134" y="25"/>
                      </a:lnTo>
                      <a:lnTo>
                        <a:pt x="141" y="23"/>
                      </a:lnTo>
                      <a:lnTo>
                        <a:pt x="148" y="21"/>
                      </a:lnTo>
                      <a:lnTo>
                        <a:pt x="156" y="19"/>
                      </a:lnTo>
                      <a:lnTo>
                        <a:pt x="162" y="17"/>
                      </a:lnTo>
                      <a:lnTo>
                        <a:pt x="167" y="16"/>
                      </a:lnTo>
                      <a:lnTo>
                        <a:pt x="174" y="15"/>
                      </a:lnTo>
                      <a:lnTo>
                        <a:pt x="179" y="13"/>
                      </a:lnTo>
                      <a:lnTo>
                        <a:pt x="185" y="13"/>
                      </a:lnTo>
                      <a:lnTo>
                        <a:pt x="190" y="13"/>
                      </a:lnTo>
                      <a:lnTo>
                        <a:pt x="196" y="13"/>
                      </a:lnTo>
                      <a:lnTo>
                        <a:pt x="201" y="15"/>
                      </a:lnTo>
                      <a:lnTo>
                        <a:pt x="206" y="16"/>
                      </a:lnTo>
                      <a:lnTo>
                        <a:pt x="210" y="18"/>
                      </a:lnTo>
                      <a:lnTo>
                        <a:pt x="216" y="21"/>
                      </a:lnTo>
                      <a:lnTo>
                        <a:pt x="220" y="25"/>
                      </a:lnTo>
                      <a:lnTo>
                        <a:pt x="224" y="29"/>
                      </a:lnTo>
                      <a:lnTo>
                        <a:pt x="229" y="34"/>
                      </a:lnTo>
                      <a:lnTo>
                        <a:pt x="234" y="40"/>
                      </a:lnTo>
                      <a:lnTo>
                        <a:pt x="234" y="40"/>
                      </a:lnTo>
                      <a:lnTo>
                        <a:pt x="234" y="40"/>
                      </a:lnTo>
                      <a:lnTo>
                        <a:pt x="235" y="41"/>
                      </a:lnTo>
                      <a:lnTo>
                        <a:pt x="236" y="42"/>
                      </a:lnTo>
                      <a:lnTo>
                        <a:pt x="237" y="42"/>
                      </a:lnTo>
                      <a:lnTo>
                        <a:pt x="238" y="42"/>
                      </a:lnTo>
                      <a:lnTo>
                        <a:pt x="239" y="42"/>
                      </a:lnTo>
                      <a:lnTo>
                        <a:pt x="240" y="42"/>
                      </a:lnTo>
                      <a:lnTo>
                        <a:pt x="241" y="42"/>
                      </a:lnTo>
                      <a:lnTo>
                        <a:pt x="242" y="40"/>
                      </a:lnTo>
                      <a:lnTo>
                        <a:pt x="242" y="40"/>
                      </a:lnTo>
                      <a:lnTo>
                        <a:pt x="243" y="39"/>
                      </a:lnTo>
                      <a:lnTo>
                        <a:pt x="244" y="38"/>
                      </a:lnTo>
                      <a:lnTo>
                        <a:pt x="244" y="37"/>
                      </a:lnTo>
                      <a:lnTo>
                        <a:pt x="244" y="35"/>
                      </a:lnTo>
                      <a:lnTo>
                        <a:pt x="244" y="34"/>
                      </a:lnTo>
                      <a:lnTo>
                        <a:pt x="243" y="33"/>
                      </a:lnTo>
                      <a:lnTo>
                        <a:pt x="242" y="32"/>
                      </a:lnTo>
                      <a:lnTo>
                        <a:pt x="242" y="31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12" name="Freeform 644">
                  <a:extLst>
                    <a:ext uri="{FF2B5EF4-FFF2-40B4-BE49-F238E27FC236}">
                      <a16:creationId xmlns:a16="http://schemas.microsoft.com/office/drawing/2014/main" id="{B7764478-540B-4976-66EC-A48BD2F839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6" y="2513"/>
                  <a:ext cx="156" cy="120"/>
                </a:xfrm>
                <a:custGeom>
                  <a:avLst/>
                  <a:gdLst>
                    <a:gd name="T0" fmla="*/ 34 w 156"/>
                    <a:gd name="T1" fmla="*/ 101 h 120"/>
                    <a:gd name="T2" fmla="*/ 18 w 156"/>
                    <a:gd name="T3" fmla="*/ 90 h 120"/>
                    <a:gd name="T4" fmla="*/ 11 w 156"/>
                    <a:gd name="T5" fmla="*/ 83 h 120"/>
                    <a:gd name="T6" fmla="*/ 10 w 156"/>
                    <a:gd name="T7" fmla="*/ 82 h 120"/>
                    <a:gd name="T8" fmla="*/ 13 w 156"/>
                    <a:gd name="T9" fmla="*/ 78 h 120"/>
                    <a:gd name="T10" fmla="*/ 22 w 156"/>
                    <a:gd name="T11" fmla="*/ 74 h 120"/>
                    <a:gd name="T12" fmla="*/ 35 w 156"/>
                    <a:gd name="T13" fmla="*/ 69 h 120"/>
                    <a:gd name="T14" fmla="*/ 52 w 156"/>
                    <a:gd name="T15" fmla="*/ 66 h 120"/>
                    <a:gd name="T16" fmla="*/ 70 w 156"/>
                    <a:gd name="T17" fmla="*/ 63 h 120"/>
                    <a:gd name="T18" fmla="*/ 89 w 156"/>
                    <a:gd name="T19" fmla="*/ 59 h 120"/>
                    <a:gd name="T20" fmla="*/ 107 w 156"/>
                    <a:gd name="T21" fmla="*/ 55 h 120"/>
                    <a:gd name="T22" fmla="*/ 124 w 156"/>
                    <a:gd name="T23" fmla="*/ 50 h 120"/>
                    <a:gd name="T24" fmla="*/ 138 w 156"/>
                    <a:gd name="T25" fmla="*/ 44 h 120"/>
                    <a:gd name="T26" fmla="*/ 148 w 156"/>
                    <a:gd name="T27" fmla="*/ 36 h 120"/>
                    <a:gd name="T28" fmla="*/ 155 w 156"/>
                    <a:gd name="T29" fmla="*/ 23 h 120"/>
                    <a:gd name="T30" fmla="*/ 152 w 156"/>
                    <a:gd name="T31" fmla="*/ 8 h 120"/>
                    <a:gd name="T32" fmla="*/ 140 w 156"/>
                    <a:gd name="T33" fmla="*/ 10 h 120"/>
                    <a:gd name="T34" fmla="*/ 144 w 156"/>
                    <a:gd name="T35" fmla="*/ 18 h 120"/>
                    <a:gd name="T36" fmla="*/ 143 w 156"/>
                    <a:gd name="T37" fmla="*/ 23 h 120"/>
                    <a:gd name="T38" fmla="*/ 138 w 156"/>
                    <a:gd name="T39" fmla="*/ 28 h 120"/>
                    <a:gd name="T40" fmla="*/ 128 w 156"/>
                    <a:gd name="T41" fmla="*/ 34 h 120"/>
                    <a:gd name="T42" fmla="*/ 113 w 156"/>
                    <a:gd name="T43" fmla="*/ 39 h 120"/>
                    <a:gd name="T44" fmla="*/ 97 w 156"/>
                    <a:gd name="T45" fmla="*/ 44 h 120"/>
                    <a:gd name="T46" fmla="*/ 78 w 156"/>
                    <a:gd name="T47" fmla="*/ 47 h 120"/>
                    <a:gd name="T48" fmla="*/ 59 w 156"/>
                    <a:gd name="T49" fmla="*/ 51 h 120"/>
                    <a:gd name="T50" fmla="*/ 41 w 156"/>
                    <a:gd name="T51" fmla="*/ 54 h 120"/>
                    <a:gd name="T52" fmla="*/ 26 w 156"/>
                    <a:gd name="T53" fmla="*/ 59 h 120"/>
                    <a:gd name="T54" fmla="*/ 13 w 156"/>
                    <a:gd name="T55" fmla="*/ 64 h 120"/>
                    <a:gd name="T56" fmla="*/ 3 w 156"/>
                    <a:gd name="T57" fmla="*/ 71 h 120"/>
                    <a:gd name="T58" fmla="*/ 0 w 156"/>
                    <a:gd name="T59" fmla="*/ 83 h 120"/>
                    <a:gd name="T60" fmla="*/ 6 w 156"/>
                    <a:gd name="T61" fmla="*/ 96 h 120"/>
                    <a:gd name="T62" fmla="*/ 19 w 156"/>
                    <a:gd name="T63" fmla="*/ 107 h 120"/>
                    <a:gd name="T64" fmla="*/ 41 w 156"/>
                    <a:gd name="T65" fmla="*/ 119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56" h="120">
                      <a:moveTo>
                        <a:pt x="45" y="107"/>
                      </a:moveTo>
                      <a:lnTo>
                        <a:pt x="34" y="101"/>
                      </a:lnTo>
                      <a:lnTo>
                        <a:pt x="24" y="95"/>
                      </a:lnTo>
                      <a:lnTo>
                        <a:pt x="18" y="90"/>
                      </a:lnTo>
                      <a:lnTo>
                        <a:pt x="13" y="86"/>
                      </a:lnTo>
                      <a:lnTo>
                        <a:pt x="11" y="83"/>
                      </a:lnTo>
                      <a:lnTo>
                        <a:pt x="10" y="82"/>
                      </a:lnTo>
                      <a:lnTo>
                        <a:pt x="10" y="82"/>
                      </a:lnTo>
                      <a:lnTo>
                        <a:pt x="11" y="80"/>
                      </a:lnTo>
                      <a:lnTo>
                        <a:pt x="13" y="78"/>
                      </a:lnTo>
                      <a:lnTo>
                        <a:pt x="17" y="76"/>
                      </a:lnTo>
                      <a:lnTo>
                        <a:pt x="22" y="74"/>
                      </a:lnTo>
                      <a:lnTo>
                        <a:pt x="28" y="71"/>
                      </a:lnTo>
                      <a:lnTo>
                        <a:pt x="35" y="69"/>
                      </a:lnTo>
                      <a:lnTo>
                        <a:pt x="43" y="68"/>
                      </a:lnTo>
                      <a:lnTo>
                        <a:pt x="52" y="66"/>
                      </a:lnTo>
                      <a:lnTo>
                        <a:pt x="60" y="64"/>
                      </a:lnTo>
                      <a:lnTo>
                        <a:pt x="70" y="63"/>
                      </a:lnTo>
                      <a:lnTo>
                        <a:pt x="79" y="61"/>
                      </a:lnTo>
                      <a:lnTo>
                        <a:pt x="89" y="59"/>
                      </a:lnTo>
                      <a:lnTo>
                        <a:pt x="98" y="57"/>
                      </a:lnTo>
                      <a:lnTo>
                        <a:pt x="107" y="55"/>
                      </a:lnTo>
                      <a:lnTo>
                        <a:pt x="116" y="52"/>
                      </a:lnTo>
                      <a:lnTo>
                        <a:pt x="124" y="50"/>
                      </a:lnTo>
                      <a:lnTo>
                        <a:pt x="131" y="47"/>
                      </a:lnTo>
                      <a:lnTo>
                        <a:pt x="138" y="44"/>
                      </a:lnTo>
                      <a:lnTo>
                        <a:pt x="143" y="40"/>
                      </a:lnTo>
                      <a:lnTo>
                        <a:pt x="148" y="36"/>
                      </a:lnTo>
                      <a:lnTo>
                        <a:pt x="152" y="30"/>
                      </a:lnTo>
                      <a:lnTo>
                        <a:pt x="155" y="23"/>
                      </a:lnTo>
                      <a:lnTo>
                        <a:pt x="155" y="16"/>
                      </a:lnTo>
                      <a:lnTo>
                        <a:pt x="152" y="8"/>
                      </a:lnTo>
                      <a:lnTo>
                        <a:pt x="147" y="0"/>
                      </a:lnTo>
                      <a:lnTo>
                        <a:pt x="140" y="10"/>
                      </a:lnTo>
                      <a:lnTo>
                        <a:pt x="143" y="15"/>
                      </a:lnTo>
                      <a:lnTo>
                        <a:pt x="144" y="18"/>
                      </a:lnTo>
                      <a:lnTo>
                        <a:pt x="144" y="21"/>
                      </a:lnTo>
                      <a:lnTo>
                        <a:pt x="143" y="23"/>
                      </a:lnTo>
                      <a:lnTo>
                        <a:pt x="142" y="26"/>
                      </a:lnTo>
                      <a:lnTo>
                        <a:pt x="138" y="28"/>
                      </a:lnTo>
                      <a:lnTo>
                        <a:pt x="134" y="32"/>
                      </a:lnTo>
                      <a:lnTo>
                        <a:pt x="128" y="34"/>
                      </a:lnTo>
                      <a:lnTo>
                        <a:pt x="120" y="37"/>
                      </a:lnTo>
                      <a:lnTo>
                        <a:pt x="113" y="39"/>
                      </a:lnTo>
                      <a:lnTo>
                        <a:pt x="105" y="42"/>
                      </a:lnTo>
                      <a:lnTo>
                        <a:pt x="97" y="44"/>
                      </a:lnTo>
                      <a:lnTo>
                        <a:pt x="87" y="45"/>
                      </a:lnTo>
                      <a:lnTo>
                        <a:pt x="78" y="47"/>
                      </a:lnTo>
                      <a:lnTo>
                        <a:pt x="68" y="49"/>
                      </a:lnTo>
                      <a:lnTo>
                        <a:pt x="59" y="51"/>
                      </a:lnTo>
                      <a:lnTo>
                        <a:pt x="50" y="52"/>
                      </a:lnTo>
                      <a:lnTo>
                        <a:pt x="41" y="54"/>
                      </a:lnTo>
                      <a:lnTo>
                        <a:pt x="34" y="57"/>
                      </a:lnTo>
                      <a:lnTo>
                        <a:pt x="26" y="59"/>
                      </a:lnTo>
                      <a:lnTo>
                        <a:pt x="19" y="61"/>
                      </a:lnTo>
                      <a:lnTo>
                        <a:pt x="13" y="64"/>
                      </a:lnTo>
                      <a:lnTo>
                        <a:pt x="7" y="67"/>
                      </a:lnTo>
                      <a:lnTo>
                        <a:pt x="3" y="71"/>
                      </a:lnTo>
                      <a:lnTo>
                        <a:pt x="0" y="76"/>
                      </a:lnTo>
                      <a:lnTo>
                        <a:pt x="0" y="83"/>
                      </a:lnTo>
                      <a:lnTo>
                        <a:pt x="2" y="90"/>
                      </a:lnTo>
                      <a:lnTo>
                        <a:pt x="6" y="96"/>
                      </a:lnTo>
                      <a:lnTo>
                        <a:pt x="11" y="101"/>
                      </a:lnTo>
                      <a:lnTo>
                        <a:pt x="19" y="107"/>
                      </a:lnTo>
                      <a:lnTo>
                        <a:pt x="29" y="113"/>
                      </a:lnTo>
                      <a:lnTo>
                        <a:pt x="41" y="119"/>
                      </a:lnTo>
                      <a:lnTo>
                        <a:pt x="45" y="107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13" name="Freeform 645">
                  <a:extLst>
                    <a:ext uri="{FF2B5EF4-FFF2-40B4-BE49-F238E27FC236}">
                      <a16:creationId xmlns:a16="http://schemas.microsoft.com/office/drawing/2014/main" id="{BADA0AB4-443C-3452-0019-EEBF27D8C8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3" y="2621"/>
                  <a:ext cx="17" cy="17"/>
                </a:xfrm>
                <a:custGeom>
                  <a:avLst/>
                  <a:gdLst>
                    <a:gd name="T0" fmla="*/ 0 w 17"/>
                    <a:gd name="T1" fmla="*/ 15 h 17"/>
                    <a:gd name="T2" fmla="*/ 3 w 17"/>
                    <a:gd name="T3" fmla="*/ 16 h 17"/>
                    <a:gd name="T4" fmla="*/ 5 w 17"/>
                    <a:gd name="T5" fmla="*/ 16 h 17"/>
                    <a:gd name="T6" fmla="*/ 7 w 17"/>
                    <a:gd name="T7" fmla="*/ 16 h 17"/>
                    <a:gd name="T8" fmla="*/ 9 w 17"/>
                    <a:gd name="T9" fmla="*/ 15 h 17"/>
                    <a:gd name="T10" fmla="*/ 10 w 17"/>
                    <a:gd name="T11" fmla="*/ 14 h 17"/>
                    <a:gd name="T12" fmla="*/ 12 w 17"/>
                    <a:gd name="T13" fmla="*/ 14 h 17"/>
                    <a:gd name="T14" fmla="*/ 13 w 17"/>
                    <a:gd name="T15" fmla="*/ 12 h 17"/>
                    <a:gd name="T16" fmla="*/ 14 w 17"/>
                    <a:gd name="T17" fmla="*/ 11 h 17"/>
                    <a:gd name="T18" fmla="*/ 14 w 17"/>
                    <a:gd name="T19" fmla="*/ 10 h 17"/>
                    <a:gd name="T20" fmla="*/ 16 w 17"/>
                    <a:gd name="T21" fmla="*/ 8 h 17"/>
                    <a:gd name="T22" fmla="*/ 16 w 17"/>
                    <a:gd name="T23" fmla="*/ 6 h 17"/>
                    <a:gd name="T24" fmla="*/ 14 w 17"/>
                    <a:gd name="T25" fmla="*/ 5 h 17"/>
                    <a:gd name="T26" fmla="*/ 13 w 17"/>
                    <a:gd name="T27" fmla="*/ 3 h 17"/>
                    <a:gd name="T28" fmla="*/ 12 w 17"/>
                    <a:gd name="T29" fmla="*/ 2 h 17"/>
                    <a:gd name="T30" fmla="*/ 10 w 17"/>
                    <a:gd name="T31" fmla="*/ 1 h 17"/>
                    <a:gd name="T32" fmla="*/ 8 w 17"/>
                    <a:gd name="T33" fmla="*/ 0 h 17"/>
                    <a:gd name="T34" fmla="*/ 0 w 17"/>
                    <a:gd name="T35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" h="17">
                      <a:moveTo>
                        <a:pt x="0" y="15"/>
                      </a:moveTo>
                      <a:lnTo>
                        <a:pt x="3" y="16"/>
                      </a:lnTo>
                      <a:lnTo>
                        <a:pt x="5" y="16"/>
                      </a:lnTo>
                      <a:lnTo>
                        <a:pt x="7" y="16"/>
                      </a:lnTo>
                      <a:lnTo>
                        <a:pt x="9" y="15"/>
                      </a:lnTo>
                      <a:lnTo>
                        <a:pt x="10" y="14"/>
                      </a:lnTo>
                      <a:lnTo>
                        <a:pt x="12" y="14"/>
                      </a:lnTo>
                      <a:lnTo>
                        <a:pt x="13" y="12"/>
                      </a:lnTo>
                      <a:lnTo>
                        <a:pt x="14" y="11"/>
                      </a:lnTo>
                      <a:lnTo>
                        <a:pt x="14" y="10"/>
                      </a:lnTo>
                      <a:lnTo>
                        <a:pt x="16" y="8"/>
                      </a:lnTo>
                      <a:lnTo>
                        <a:pt x="16" y="6"/>
                      </a:lnTo>
                      <a:lnTo>
                        <a:pt x="14" y="5"/>
                      </a:lnTo>
                      <a:lnTo>
                        <a:pt x="13" y="3"/>
                      </a:lnTo>
                      <a:lnTo>
                        <a:pt x="12" y="2"/>
                      </a:lnTo>
                      <a:lnTo>
                        <a:pt x="10" y="1"/>
                      </a:lnTo>
                      <a:lnTo>
                        <a:pt x="8" y="0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14" name="Freeform 646">
                  <a:extLst>
                    <a:ext uri="{FF2B5EF4-FFF2-40B4-BE49-F238E27FC236}">
                      <a16:creationId xmlns:a16="http://schemas.microsoft.com/office/drawing/2014/main" id="{45FE1EC2-A628-2DFE-B9D4-575CDF1731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4" y="2591"/>
                  <a:ext cx="303" cy="265"/>
                </a:xfrm>
                <a:custGeom>
                  <a:avLst/>
                  <a:gdLst>
                    <a:gd name="T0" fmla="*/ 124 w 303"/>
                    <a:gd name="T1" fmla="*/ 1 h 265"/>
                    <a:gd name="T2" fmla="*/ 8 w 303"/>
                    <a:gd name="T3" fmla="*/ 30 h 265"/>
                    <a:gd name="T4" fmla="*/ 7 w 303"/>
                    <a:gd name="T5" fmla="*/ 32 h 265"/>
                    <a:gd name="T6" fmla="*/ 4 w 303"/>
                    <a:gd name="T7" fmla="*/ 32 h 265"/>
                    <a:gd name="T8" fmla="*/ 3 w 303"/>
                    <a:gd name="T9" fmla="*/ 34 h 265"/>
                    <a:gd name="T10" fmla="*/ 2 w 303"/>
                    <a:gd name="T11" fmla="*/ 36 h 265"/>
                    <a:gd name="T12" fmla="*/ 0 w 303"/>
                    <a:gd name="T13" fmla="*/ 37 h 265"/>
                    <a:gd name="T14" fmla="*/ 0 w 303"/>
                    <a:gd name="T15" fmla="*/ 40 h 265"/>
                    <a:gd name="T16" fmla="*/ 0 w 303"/>
                    <a:gd name="T17" fmla="*/ 42 h 265"/>
                    <a:gd name="T18" fmla="*/ 0 w 303"/>
                    <a:gd name="T19" fmla="*/ 44 h 265"/>
                    <a:gd name="T20" fmla="*/ 0 w 303"/>
                    <a:gd name="T21" fmla="*/ 114 h 265"/>
                    <a:gd name="T22" fmla="*/ 0 w 303"/>
                    <a:gd name="T23" fmla="*/ 116 h 265"/>
                    <a:gd name="T24" fmla="*/ 0 w 303"/>
                    <a:gd name="T25" fmla="*/ 117 h 265"/>
                    <a:gd name="T26" fmla="*/ 0 w 303"/>
                    <a:gd name="T27" fmla="*/ 119 h 265"/>
                    <a:gd name="T28" fmla="*/ 0 w 303"/>
                    <a:gd name="T29" fmla="*/ 121 h 265"/>
                    <a:gd name="T30" fmla="*/ 0 w 303"/>
                    <a:gd name="T31" fmla="*/ 123 h 265"/>
                    <a:gd name="T32" fmla="*/ 1 w 303"/>
                    <a:gd name="T33" fmla="*/ 124 h 265"/>
                    <a:gd name="T34" fmla="*/ 2 w 303"/>
                    <a:gd name="T35" fmla="*/ 126 h 265"/>
                    <a:gd name="T36" fmla="*/ 3 w 303"/>
                    <a:gd name="T37" fmla="*/ 128 h 265"/>
                    <a:gd name="T38" fmla="*/ 153 w 303"/>
                    <a:gd name="T39" fmla="*/ 264 h 265"/>
                    <a:gd name="T40" fmla="*/ 284 w 303"/>
                    <a:gd name="T41" fmla="*/ 229 h 265"/>
                    <a:gd name="T42" fmla="*/ 284 w 303"/>
                    <a:gd name="T43" fmla="*/ 206 h 265"/>
                    <a:gd name="T44" fmla="*/ 287 w 303"/>
                    <a:gd name="T45" fmla="*/ 205 h 265"/>
                    <a:gd name="T46" fmla="*/ 290 w 303"/>
                    <a:gd name="T47" fmla="*/ 204 h 265"/>
                    <a:gd name="T48" fmla="*/ 293 w 303"/>
                    <a:gd name="T49" fmla="*/ 201 h 265"/>
                    <a:gd name="T50" fmla="*/ 295 w 303"/>
                    <a:gd name="T51" fmla="*/ 198 h 265"/>
                    <a:gd name="T52" fmla="*/ 297 w 303"/>
                    <a:gd name="T53" fmla="*/ 195 h 265"/>
                    <a:gd name="T54" fmla="*/ 298 w 303"/>
                    <a:gd name="T55" fmla="*/ 192 h 265"/>
                    <a:gd name="T56" fmla="*/ 299 w 303"/>
                    <a:gd name="T57" fmla="*/ 188 h 265"/>
                    <a:gd name="T58" fmla="*/ 301 w 303"/>
                    <a:gd name="T59" fmla="*/ 183 h 265"/>
                    <a:gd name="T60" fmla="*/ 301 w 303"/>
                    <a:gd name="T61" fmla="*/ 180 h 265"/>
                    <a:gd name="T62" fmla="*/ 302 w 303"/>
                    <a:gd name="T63" fmla="*/ 175 h 265"/>
                    <a:gd name="T64" fmla="*/ 301 w 303"/>
                    <a:gd name="T65" fmla="*/ 171 h 265"/>
                    <a:gd name="T66" fmla="*/ 301 w 303"/>
                    <a:gd name="T67" fmla="*/ 167 h 265"/>
                    <a:gd name="T68" fmla="*/ 300 w 303"/>
                    <a:gd name="T69" fmla="*/ 163 h 265"/>
                    <a:gd name="T70" fmla="*/ 298 w 303"/>
                    <a:gd name="T71" fmla="*/ 159 h 265"/>
                    <a:gd name="T72" fmla="*/ 297 w 303"/>
                    <a:gd name="T73" fmla="*/ 156 h 265"/>
                    <a:gd name="T74" fmla="*/ 295 w 303"/>
                    <a:gd name="T75" fmla="*/ 153 h 265"/>
                    <a:gd name="T76" fmla="*/ 200 w 303"/>
                    <a:gd name="T77" fmla="*/ 28 h 265"/>
                    <a:gd name="T78" fmla="*/ 136 w 303"/>
                    <a:gd name="T79" fmla="*/ 3 h 265"/>
                    <a:gd name="T80" fmla="*/ 135 w 303"/>
                    <a:gd name="T81" fmla="*/ 3 h 265"/>
                    <a:gd name="T82" fmla="*/ 135 w 303"/>
                    <a:gd name="T83" fmla="*/ 2 h 265"/>
                    <a:gd name="T84" fmla="*/ 134 w 303"/>
                    <a:gd name="T85" fmla="*/ 2 h 265"/>
                    <a:gd name="T86" fmla="*/ 133 w 303"/>
                    <a:gd name="T87" fmla="*/ 1 h 265"/>
                    <a:gd name="T88" fmla="*/ 132 w 303"/>
                    <a:gd name="T89" fmla="*/ 1 h 265"/>
                    <a:gd name="T90" fmla="*/ 132 w 303"/>
                    <a:gd name="T91" fmla="*/ 1 h 265"/>
                    <a:gd name="T92" fmla="*/ 131 w 303"/>
                    <a:gd name="T93" fmla="*/ 1 h 265"/>
                    <a:gd name="T94" fmla="*/ 130 w 303"/>
                    <a:gd name="T95" fmla="*/ 1 h 265"/>
                    <a:gd name="T96" fmla="*/ 129 w 303"/>
                    <a:gd name="T97" fmla="*/ 1 h 265"/>
                    <a:gd name="T98" fmla="*/ 128 w 303"/>
                    <a:gd name="T99" fmla="*/ 0 h 265"/>
                    <a:gd name="T100" fmla="*/ 128 w 303"/>
                    <a:gd name="T101" fmla="*/ 0 h 265"/>
                    <a:gd name="T102" fmla="*/ 127 w 303"/>
                    <a:gd name="T103" fmla="*/ 0 h 265"/>
                    <a:gd name="T104" fmla="*/ 126 w 303"/>
                    <a:gd name="T105" fmla="*/ 0 h 265"/>
                    <a:gd name="T106" fmla="*/ 125 w 303"/>
                    <a:gd name="T107" fmla="*/ 0 h 265"/>
                    <a:gd name="T108" fmla="*/ 124 w 303"/>
                    <a:gd name="T109" fmla="*/ 0 h 265"/>
                    <a:gd name="T110" fmla="*/ 124 w 303"/>
                    <a:gd name="T111" fmla="*/ 1 h 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03" h="265">
                      <a:moveTo>
                        <a:pt x="124" y="1"/>
                      </a:moveTo>
                      <a:lnTo>
                        <a:pt x="8" y="30"/>
                      </a:lnTo>
                      <a:lnTo>
                        <a:pt x="7" y="32"/>
                      </a:lnTo>
                      <a:lnTo>
                        <a:pt x="4" y="32"/>
                      </a:lnTo>
                      <a:lnTo>
                        <a:pt x="3" y="34"/>
                      </a:lnTo>
                      <a:lnTo>
                        <a:pt x="2" y="36"/>
                      </a:lnTo>
                      <a:lnTo>
                        <a:pt x="0" y="37"/>
                      </a:lnTo>
                      <a:lnTo>
                        <a:pt x="0" y="40"/>
                      </a:lnTo>
                      <a:lnTo>
                        <a:pt x="0" y="42"/>
                      </a:lnTo>
                      <a:lnTo>
                        <a:pt x="0" y="44"/>
                      </a:lnTo>
                      <a:lnTo>
                        <a:pt x="0" y="114"/>
                      </a:lnTo>
                      <a:lnTo>
                        <a:pt x="0" y="116"/>
                      </a:lnTo>
                      <a:lnTo>
                        <a:pt x="0" y="117"/>
                      </a:lnTo>
                      <a:lnTo>
                        <a:pt x="0" y="119"/>
                      </a:lnTo>
                      <a:lnTo>
                        <a:pt x="0" y="121"/>
                      </a:lnTo>
                      <a:lnTo>
                        <a:pt x="0" y="123"/>
                      </a:lnTo>
                      <a:lnTo>
                        <a:pt x="1" y="124"/>
                      </a:lnTo>
                      <a:lnTo>
                        <a:pt x="2" y="126"/>
                      </a:lnTo>
                      <a:lnTo>
                        <a:pt x="3" y="128"/>
                      </a:lnTo>
                      <a:lnTo>
                        <a:pt x="153" y="264"/>
                      </a:lnTo>
                      <a:lnTo>
                        <a:pt x="284" y="229"/>
                      </a:lnTo>
                      <a:lnTo>
                        <a:pt x="284" y="206"/>
                      </a:lnTo>
                      <a:lnTo>
                        <a:pt x="287" y="205"/>
                      </a:lnTo>
                      <a:lnTo>
                        <a:pt x="290" y="204"/>
                      </a:lnTo>
                      <a:lnTo>
                        <a:pt x="293" y="201"/>
                      </a:lnTo>
                      <a:lnTo>
                        <a:pt x="295" y="198"/>
                      </a:lnTo>
                      <a:lnTo>
                        <a:pt x="297" y="195"/>
                      </a:lnTo>
                      <a:lnTo>
                        <a:pt x="298" y="192"/>
                      </a:lnTo>
                      <a:lnTo>
                        <a:pt x="299" y="188"/>
                      </a:lnTo>
                      <a:lnTo>
                        <a:pt x="301" y="183"/>
                      </a:lnTo>
                      <a:lnTo>
                        <a:pt x="301" y="180"/>
                      </a:lnTo>
                      <a:lnTo>
                        <a:pt x="302" y="175"/>
                      </a:lnTo>
                      <a:lnTo>
                        <a:pt x="301" y="171"/>
                      </a:lnTo>
                      <a:lnTo>
                        <a:pt x="301" y="167"/>
                      </a:lnTo>
                      <a:lnTo>
                        <a:pt x="300" y="163"/>
                      </a:lnTo>
                      <a:lnTo>
                        <a:pt x="298" y="159"/>
                      </a:lnTo>
                      <a:lnTo>
                        <a:pt x="297" y="156"/>
                      </a:lnTo>
                      <a:lnTo>
                        <a:pt x="295" y="153"/>
                      </a:lnTo>
                      <a:lnTo>
                        <a:pt x="200" y="28"/>
                      </a:lnTo>
                      <a:lnTo>
                        <a:pt x="136" y="3"/>
                      </a:lnTo>
                      <a:lnTo>
                        <a:pt x="135" y="3"/>
                      </a:lnTo>
                      <a:lnTo>
                        <a:pt x="135" y="2"/>
                      </a:lnTo>
                      <a:lnTo>
                        <a:pt x="134" y="2"/>
                      </a:lnTo>
                      <a:lnTo>
                        <a:pt x="133" y="1"/>
                      </a:lnTo>
                      <a:lnTo>
                        <a:pt x="132" y="1"/>
                      </a:lnTo>
                      <a:lnTo>
                        <a:pt x="132" y="1"/>
                      </a:lnTo>
                      <a:lnTo>
                        <a:pt x="131" y="1"/>
                      </a:lnTo>
                      <a:lnTo>
                        <a:pt x="130" y="1"/>
                      </a:lnTo>
                      <a:lnTo>
                        <a:pt x="129" y="1"/>
                      </a:lnTo>
                      <a:lnTo>
                        <a:pt x="128" y="0"/>
                      </a:lnTo>
                      <a:lnTo>
                        <a:pt x="128" y="0"/>
                      </a:lnTo>
                      <a:lnTo>
                        <a:pt x="127" y="0"/>
                      </a:lnTo>
                      <a:lnTo>
                        <a:pt x="126" y="0"/>
                      </a:lnTo>
                      <a:lnTo>
                        <a:pt x="125" y="0"/>
                      </a:lnTo>
                      <a:lnTo>
                        <a:pt x="124" y="0"/>
                      </a:lnTo>
                      <a:lnTo>
                        <a:pt x="124" y="1"/>
                      </a:lnTo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15" name="Freeform 647">
                  <a:extLst>
                    <a:ext uri="{FF2B5EF4-FFF2-40B4-BE49-F238E27FC236}">
                      <a16:creationId xmlns:a16="http://schemas.microsoft.com/office/drawing/2014/main" id="{A56E7586-C5BE-7EF0-BA6D-8E29A9F05D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2" y="2591"/>
                  <a:ext cx="118" cy="32"/>
                </a:xfrm>
                <a:custGeom>
                  <a:avLst/>
                  <a:gdLst>
                    <a:gd name="T0" fmla="*/ 0 w 118"/>
                    <a:gd name="T1" fmla="*/ 31 h 32"/>
                    <a:gd name="T2" fmla="*/ 0 w 118"/>
                    <a:gd name="T3" fmla="*/ 31 h 32"/>
                    <a:gd name="T4" fmla="*/ 117 w 118"/>
                    <a:gd name="T5" fmla="*/ 0 h 32"/>
                    <a:gd name="T6" fmla="*/ 117 w 118"/>
                    <a:gd name="T7" fmla="*/ 0 h 32"/>
                    <a:gd name="T8" fmla="*/ 0 w 118"/>
                    <a:gd name="T9" fmla="*/ 30 h 32"/>
                    <a:gd name="T10" fmla="*/ 0 w 118"/>
                    <a:gd name="T11" fmla="*/ 30 h 32"/>
                    <a:gd name="T12" fmla="*/ 0 w 118"/>
                    <a:gd name="T13" fmla="*/ 30 h 32"/>
                    <a:gd name="T14" fmla="*/ 0 w 118"/>
                    <a:gd name="T15" fmla="*/ 30 h 32"/>
                    <a:gd name="T16" fmla="*/ 0 w 118"/>
                    <a:gd name="T17" fmla="*/ 30 h 32"/>
                    <a:gd name="T18" fmla="*/ 0 w 118"/>
                    <a:gd name="T19" fmla="*/ 31 h 32"/>
                    <a:gd name="T20" fmla="*/ 0 w 118"/>
                    <a:gd name="T21" fmla="*/ 31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8" h="32">
                      <a:moveTo>
                        <a:pt x="0" y="31"/>
                      </a:moveTo>
                      <a:lnTo>
                        <a:pt x="0" y="31"/>
                      </a:lnTo>
                      <a:lnTo>
                        <a:pt x="117" y="0"/>
                      </a:lnTo>
                      <a:lnTo>
                        <a:pt x="117" y="0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1"/>
                      </a:lnTo>
                      <a:lnTo>
                        <a:pt x="0" y="3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16" name="Freeform 648">
                  <a:extLst>
                    <a:ext uri="{FF2B5EF4-FFF2-40B4-BE49-F238E27FC236}">
                      <a16:creationId xmlns:a16="http://schemas.microsoft.com/office/drawing/2014/main" id="{DCE0B1FA-EE75-8EA3-D209-1C7B13B179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0" y="2621"/>
                  <a:ext cx="17" cy="17"/>
                </a:xfrm>
                <a:custGeom>
                  <a:avLst/>
                  <a:gdLst>
                    <a:gd name="T0" fmla="*/ 0 w 17"/>
                    <a:gd name="T1" fmla="*/ 15 h 17"/>
                    <a:gd name="T2" fmla="*/ 0 w 17"/>
                    <a:gd name="T3" fmla="*/ 15 h 17"/>
                    <a:gd name="T4" fmla="*/ 1 w 17"/>
                    <a:gd name="T5" fmla="*/ 13 h 17"/>
                    <a:gd name="T6" fmla="*/ 2 w 17"/>
                    <a:gd name="T7" fmla="*/ 11 h 17"/>
                    <a:gd name="T8" fmla="*/ 3 w 17"/>
                    <a:gd name="T9" fmla="*/ 9 h 17"/>
                    <a:gd name="T10" fmla="*/ 5 w 17"/>
                    <a:gd name="T11" fmla="*/ 7 h 17"/>
                    <a:gd name="T12" fmla="*/ 6 w 17"/>
                    <a:gd name="T13" fmla="*/ 5 h 17"/>
                    <a:gd name="T14" fmla="*/ 9 w 17"/>
                    <a:gd name="T15" fmla="*/ 3 h 17"/>
                    <a:gd name="T16" fmla="*/ 12 w 17"/>
                    <a:gd name="T17" fmla="*/ 2 h 17"/>
                    <a:gd name="T18" fmla="*/ 16 w 17"/>
                    <a:gd name="T19" fmla="*/ 1 h 17"/>
                    <a:gd name="T20" fmla="*/ 16 w 17"/>
                    <a:gd name="T21" fmla="*/ 0 h 17"/>
                    <a:gd name="T22" fmla="*/ 11 w 17"/>
                    <a:gd name="T23" fmla="*/ 1 h 17"/>
                    <a:gd name="T24" fmla="*/ 9 w 17"/>
                    <a:gd name="T25" fmla="*/ 3 h 17"/>
                    <a:gd name="T26" fmla="*/ 6 w 17"/>
                    <a:gd name="T27" fmla="*/ 4 h 17"/>
                    <a:gd name="T28" fmla="*/ 4 w 17"/>
                    <a:gd name="T29" fmla="*/ 6 h 17"/>
                    <a:gd name="T30" fmla="*/ 2 w 17"/>
                    <a:gd name="T31" fmla="*/ 8 h 17"/>
                    <a:gd name="T32" fmla="*/ 0 w 17"/>
                    <a:gd name="T33" fmla="*/ 10 h 17"/>
                    <a:gd name="T34" fmla="*/ 0 w 17"/>
                    <a:gd name="T35" fmla="*/ 13 h 17"/>
                    <a:gd name="T36" fmla="*/ 0 w 17"/>
                    <a:gd name="T37" fmla="*/ 15 h 17"/>
                    <a:gd name="T38" fmla="*/ 0 w 17"/>
                    <a:gd name="T39" fmla="*/ 15 h 17"/>
                    <a:gd name="T40" fmla="*/ 0 w 17"/>
                    <a:gd name="T41" fmla="*/ 15 h 17"/>
                    <a:gd name="T42" fmla="*/ 0 w 17"/>
                    <a:gd name="T43" fmla="*/ 15 h 17"/>
                    <a:gd name="T44" fmla="*/ 0 w 17"/>
                    <a:gd name="T45" fmla="*/ 16 h 17"/>
                    <a:gd name="T46" fmla="*/ 0 w 17"/>
                    <a:gd name="T47" fmla="*/ 15 h 17"/>
                    <a:gd name="T48" fmla="*/ 0 w 17"/>
                    <a:gd name="T49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" h="17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3" y="9"/>
                      </a:lnTo>
                      <a:lnTo>
                        <a:pt x="5" y="7"/>
                      </a:lnTo>
                      <a:lnTo>
                        <a:pt x="6" y="5"/>
                      </a:lnTo>
                      <a:lnTo>
                        <a:pt x="9" y="3"/>
                      </a:lnTo>
                      <a:lnTo>
                        <a:pt x="12" y="2"/>
                      </a:lnTo>
                      <a:lnTo>
                        <a:pt x="16" y="1"/>
                      </a:lnTo>
                      <a:lnTo>
                        <a:pt x="16" y="0"/>
                      </a:lnTo>
                      <a:lnTo>
                        <a:pt x="11" y="1"/>
                      </a:lnTo>
                      <a:lnTo>
                        <a:pt x="9" y="3"/>
                      </a:lnTo>
                      <a:lnTo>
                        <a:pt x="6" y="4"/>
                      </a:lnTo>
                      <a:lnTo>
                        <a:pt x="4" y="6"/>
                      </a:lnTo>
                      <a:lnTo>
                        <a:pt x="2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17" name="Freeform 649">
                  <a:extLst>
                    <a:ext uri="{FF2B5EF4-FFF2-40B4-BE49-F238E27FC236}">
                      <a16:creationId xmlns:a16="http://schemas.microsoft.com/office/drawing/2014/main" id="{3A3270F4-484C-424F-60BE-B7E75E50F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2" y="2636"/>
                  <a:ext cx="17" cy="71"/>
                </a:xfrm>
                <a:custGeom>
                  <a:avLst/>
                  <a:gdLst>
                    <a:gd name="T0" fmla="*/ 16 w 17"/>
                    <a:gd name="T1" fmla="*/ 69 h 71"/>
                    <a:gd name="T2" fmla="*/ 16 w 17"/>
                    <a:gd name="T3" fmla="*/ 69 h 71"/>
                    <a:gd name="T4" fmla="*/ 16 w 17"/>
                    <a:gd name="T5" fmla="*/ 0 h 71"/>
                    <a:gd name="T6" fmla="*/ 0 w 17"/>
                    <a:gd name="T7" fmla="*/ 0 h 71"/>
                    <a:gd name="T8" fmla="*/ 0 w 17"/>
                    <a:gd name="T9" fmla="*/ 69 h 71"/>
                    <a:gd name="T10" fmla="*/ 0 w 17"/>
                    <a:gd name="T11" fmla="*/ 69 h 71"/>
                    <a:gd name="T12" fmla="*/ 0 w 17"/>
                    <a:gd name="T13" fmla="*/ 69 h 71"/>
                    <a:gd name="T14" fmla="*/ 0 w 17"/>
                    <a:gd name="T15" fmla="*/ 69 h 71"/>
                    <a:gd name="T16" fmla="*/ 16 w 17"/>
                    <a:gd name="T17" fmla="*/ 70 h 71"/>
                    <a:gd name="T18" fmla="*/ 16 w 17"/>
                    <a:gd name="T19" fmla="*/ 69 h 71"/>
                    <a:gd name="T20" fmla="*/ 16 w 17"/>
                    <a:gd name="T21" fmla="*/ 69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" h="71">
                      <a:moveTo>
                        <a:pt x="16" y="69"/>
                      </a:moveTo>
                      <a:lnTo>
                        <a:pt x="16" y="69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16" y="70"/>
                      </a:lnTo>
                      <a:lnTo>
                        <a:pt x="16" y="69"/>
                      </a:lnTo>
                      <a:lnTo>
                        <a:pt x="16" y="6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18" name="Freeform 650">
                  <a:extLst>
                    <a:ext uri="{FF2B5EF4-FFF2-40B4-BE49-F238E27FC236}">
                      <a16:creationId xmlns:a16="http://schemas.microsoft.com/office/drawing/2014/main" id="{2AF91016-DA33-20A9-0487-AB7D4CC36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9" y="2705"/>
                  <a:ext cx="17" cy="17"/>
                </a:xfrm>
                <a:custGeom>
                  <a:avLst/>
                  <a:gdLst>
                    <a:gd name="T0" fmla="*/ 16 w 17"/>
                    <a:gd name="T1" fmla="*/ 15 h 17"/>
                    <a:gd name="T2" fmla="*/ 16 w 17"/>
                    <a:gd name="T3" fmla="*/ 15 h 17"/>
                    <a:gd name="T4" fmla="*/ 11 w 17"/>
                    <a:gd name="T5" fmla="*/ 14 h 17"/>
                    <a:gd name="T6" fmla="*/ 9 w 17"/>
                    <a:gd name="T7" fmla="*/ 12 h 17"/>
                    <a:gd name="T8" fmla="*/ 7 w 17"/>
                    <a:gd name="T9" fmla="*/ 10 h 17"/>
                    <a:gd name="T10" fmla="*/ 5 w 17"/>
                    <a:gd name="T11" fmla="*/ 9 h 17"/>
                    <a:gd name="T12" fmla="*/ 3 w 17"/>
                    <a:gd name="T13" fmla="*/ 7 h 17"/>
                    <a:gd name="T14" fmla="*/ 3 w 17"/>
                    <a:gd name="T15" fmla="*/ 5 h 17"/>
                    <a:gd name="T16" fmla="*/ 3 w 17"/>
                    <a:gd name="T17" fmla="*/ 2 h 17"/>
                    <a:gd name="T18" fmla="*/ 2 w 17"/>
                    <a:gd name="T19" fmla="*/ 0 h 17"/>
                    <a:gd name="T20" fmla="*/ 0 w 17"/>
                    <a:gd name="T21" fmla="*/ 0 h 17"/>
                    <a:gd name="T22" fmla="*/ 0 w 17"/>
                    <a:gd name="T23" fmla="*/ 2 h 17"/>
                    <a:gd name="T24" fmla="*/ 0 w 17"/>
                    <a:gd name="T25" fmla="*/ 5 h 17"/>
                    <a:gd name="T26" fmla="*/ 2 w 17"/>
                    <a:gd name="T27" fmla="*/ 7 h 17"/>
                    <a:gd name="T28" fmla="*/ 2 w 17"/>
                    <a:gd name="T29" fmla="*/ 9 h 17"/>
                    <a:gd name="T30" fmla="*/ 3 w 17"/>
                    <a:gd name="T31" fmla="*/ 11 h 17"/>
                    <a:gd name="T32" fmla="*/ 5 w 17"/>
                    <a:gd name="T33" fmla="*/ 13 h 17"/>
                    <a:gd name="T34" fmla="*/ 9 w 17"/>
                    <a:gd name="T35" fmla="*/ 14 h 17"/>
                    <a:gd name="T36" fmla="*/ 14 w 17"/>
                    <a:gd name="T37" fmla="*/ 16 h 17"/>
                    <a:gd name="T38" fmla="*/ 14 w 17"/>
                    <a:gd name="T39" fmla="*/ 16 h 17"/>
                    <a:gd name="T40" fmla="*/ 14 w 17"/>
                    <a:gd name="T41" fmla="*/ 16 h 17"/>
                    <a:gd name="T42" fmla="*/ 14 w 17"/>
                    <a:gd name="T43" fmla="*/ 16 h 17"/>
                    <a:gd name="T44" fmla="*/ 16 w 17"/>
                    <a:gd name="T45" fmla="*/ 16 h 17"/>
                    <a:gd name="T46" fmla="*/ 16 w 17"/>
                    <a:gd name="T47" fmla="*/ 16 h 17"/>
                    <a:gd name="T48" fmla="*/ 16 w 17"/>
                    <a:gd name="T49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" h="17">
                      <a:moveTo>
                        <a:pt x="16" y="15"/>
                      </a:moveTo>
                      <a:lnTo>
                        <a:pt x="16" y="15"/>
                      </a:lnTo>
                      <a:lnTo>
                        <a:pt x="11" y="14"/>
                      </a:lnTo>
                      <a:lnTo>
                        <a:pt x="9" y="12"/>
                      </a:lnTo>
                      <a:lnTo>
                        <a:pt x="7" y="10"/>
                      </a:lnTo>
                      <a:lnTo>
                        <a:pt x="5" y="9"/>
                      </a:lnTo>
                      <a:lnTo>
                        <a:pt x="3" y="7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2" y="9"/>
                      </a:lnTo>
                      <a:lnTo>
                        <a:pt x="3" y="11"/>
                      </a:lnTo>
                      <a:lnTo>
                        <a:pt x="5" y="13"/>
                      </a:lnTo>
                      <a:lnTo>
                        <a:pt x="9" y="14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6" y="16"/>
                      </a:lnTo>
                      <a:lnTo>
                        <a:pt x="16" y="16"/>
                      </a:lnTo>
                      <a:lnTo>
                        <a:pt x="16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19" name="Freeform 651">
                  <a:extLst>
                    <a:ext uri="{FF2B5EF4-FFF2-40B4-BE49-F238E27FC236}">
                      <a16:creationId xmlns:a16="http://schemas.microsoft.com/office/drawing/2014/main" id="{C7A38C71-15F0-49D6-8E86-83AD52389F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7" y="2718"/>
                  <a:ext cx="152" cy="139"/>
                </a:xfrm>
                <a:custGeom>
                  <a:avLst/>
                  <a:gdLst>
                    <a:gd name="T0" fmla="*/ 151 w 152"/>
                    <a:gd name="T1" fmla="*/ 138 h 139"/>
                    <a:gd name="T2" fmla="*/ 151 w 152"/>
                    <a:gd name="T3" fmla="*/ 138 h 139"/>
                    <a:gd name="T4" fmla="*/ 0 w 152"/>
                    <a:gd name="T5" fmla="*/ 0 h 139"/>
                    <a:gd name="T6" fmla="*/ 0 w 152"/>
                    <a:gd name="T7" fmla="*/ 2 h 139"/>
                    <a:gd name="T8" fmla="*/ 151 w 152"/>
                    <a:gd name="T9" fmla="*/ 138 h 139"/>
                    <a:gd name="T10" fmla="*/ 151 w 152"/>
                    <a:gd name="T11" fmla="*/ 138 h 139"/>
                    <a:gd name="T12" fmla="*/ 151 w 152"/>
                    <a:gd name="T13" fmla="*/ 138 h 139"/>
                    <a:gd name="T14" fmla="*/ 151 w 152"/>
                    <a:gd name="T15" fmla="*/ 138 h 139"/>
                    <a:gd name="T16" fmla="*/ 151 w 152"/>
                    <a:gd name="T17" fmla="*/ 138 h 139"/>
                    <a:gd name="T18" fmla="*/ 151 w 152"/>
                    <a:gd name="T19" fmla="*/ 138 h 139"/>
                    <a:gd name="T20" fmla="*/ 151 w 152"/>
                    <a:gd name="T21" fmla="*/ 138 h 139"/>
                    <a:gd name="T22" fmla="*/ 151 w 152"/>
                    <a:gd name="T23" fmla="*/ 138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2" h="139">
                      <a:moveTo>
                        <a:pt x="151" y="138"/>
                      </a:moveTo>
                      <a:lnTo>
                        <a:pt x="151" y="138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20" name="Freeform 652">
                  <a:extLst>
                    <a:ext uri="{FF2B5EF4-FFF2-40B4-BE49-F238E27FC236}">
                      <a16:creationId xmlns:a16="http://schemas.microsoft.com/office/drawing/2014/main" id="{D812DDA7-63BD-53CC-84A2-FA86E15E04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77" y="2820"/>
                  <a:ext cx="133" cy="37"/>
                </a:xfrm>
                <a:custGeom>
                  <a:avLst/>
                  <a:gdLst>
                    <a:gd name="T0" fmla="*/ 132 w 133"/>
                    <a:gd name="T1" fmla="*/ 1 h 37"/>
                    <a:gd name="T2" fmla="*/ 132 w 133"/>
                    <a:gd name="T3" fmla="*/ 0 h 37"/>
                    <a:gd name="T4" fmla="*/ 0 w 133"/>
                    <a:gd name="T5" fmla="*/ 36 h 37"/>
                    <a:gd name="T6" fmla="*/ 0 w 133"/>
                    <a:gd name="T7" fmla="*/ 36 h 37"/>
                    <a:gd name="T8" fmla="*/ 132 w 133"/>
                    <a:gd name="T9" fmla="*/ 2 h 37"/>
                    <a:gd name="T10" fmla="*/ 132 w 133"/>
                    <a:gd name="T11" fmla="*/ 1 h 37"/>
                    <a:gd name="T12" fmla="*/ 132 w 133"/>
                    <a:gd name="T13" fmla="*/ 2 h 37"/>
                    <a:gd name="T14" fmla="*/ 132 w 133"/>
                    <a:gd name="T15" fmla="*/ 1 h 37"/>
                    <a:gd name="T16" fmla="*/ 132 w 133"/>
                    <a:gd name="T17" fmla="*/ 1 h 37"/>
                    <a:gd name="T18" fmla="*/ 132 w 133"/>
                    <a:gd name="T19" fmla="*/ 0 h 37"/>
                    <a:gd name="T20" fmla="*/ 132 w 133"/>
                    <a:gd name="T21" fmla="*/ 0 h 37"/>
                    <a:gd name="T22" fmla="*/ 132 w 133"/>
                    <a:gd name="T23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33" h="37">
                      <a:moveTo>
                        <a:pt x="132" y="1"/>
                      </a:moveTo>
                      <a:lnTo>
                        <a:pt x="132" y="0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132" y="2"/>
                      </a:lnTo>
                      <a:lnTo>
                        <a:pt x="132" y="1"/>
                      </a:lnTo>
                      <a:lnTo>
                        <a:pt x="132" y="2"/>
                      </a:lnTo>
                      <a:lnTo>
                        <a:pt x="132" y="1"/>
                      </a:lnTo>
                      <a:lnTo>
                        <a:pt x="132" y="1"/>
                      </a:lnTo>
                      <a:lnTo>
                        <a:pt x="132" y="0"/>
                      </a:lnTo>
                      <a:lnTo>
                        <a:pt x="132" y="0"/>
                      </a:lnTo>
                      <a:lnTo>
                        <a:pt x="132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21" name="Freeform 653">
                  <a:extLst>
                    <a:ext uri="{FF2B5EF4-FFF2-40B4-BE49-F238E27FC236}">
                      <a16:creationId xmlns:a16="http://schemas.microsoft.com/office/drawing/2014/main" id="{555BEFAB-37F3-6E57-F57A-86B1A289DA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9" y="2797"/>
                  <a:ext cx="17" cy="25"/>
                </a:xfrm>
                <a:custGeom>
                  <a:avLst/>
                  <a:gdLst>
                    <a:gd name="T0" fmla="*/ 0 w 17"/>
                    <a:gd name="T1" fmla="*/ 0 h 25"/>
                    <a:gd name="T2" fmla="*/ 0 w 17"/>
                    <a:gd name="T3" fmla="*/ 1 h 25"/>
                    <a:gd name="T4" fmla="*/ 0 w 17"/>
                    <a:gd name="T5" fmla="*/ 24 h 25"/>
                    <a:gd name="T6" fmla="*/ 16 w 17"/>
                    <a:gd name="T7" fmla="*/ 24 h 25"/>
                    <a:gd name="T8" fmla="*/ 16 w 17"/>
                    <a:gd name="T9" fmla="*/ 1 h 25"/>
                    <a:gd name="T10" fmla="*/ 0 w 17"/>
                    <a:gd name="T11" fmla="*/ 2 h 25"/>
                    <a:gd name="T12" fmla="*/ 16 w 17"/>
                    <a:gd name="T13" fmla="*/ 1 h 25"/>
                    <a:gd name="T14" fmla="*/ 16 w 17"/>
                    <a:gd name="T15" fmla="*/ 1 h 25"/>
                    <a:gd name="T16" fmla="*/ 0 w 17"/>
                    <a:gd name="T17" fmla="*/ 0 h 25"/>
                    <a:gd name="T18" fmla="*/ 0 w 17"/>
                    <a:gd name="T19" fmla="*/ 1 h 25"/>
                    <a:gd name="T20" fmla="*/ 0 w 17"/>
                    <a:gd name="T21" fmla="*/ 1 h 25"/>
                    <a:gd name="T22" fmla="*/ 0 w 17"/>
                    <a:gd name="T23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25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24"/>
                      </a:lnTo>
                      <a:lnTo>
                        <a:pt x="16" y="24"/>
                      </a:lnTo>
                      <a:lnTo>
                        <a:pt x="16" y="1"/>
                      </a:lnTo>
                      <a:lnTo>
                        <a:pt x="0" y="2"/>
                      </a:lnTo>
                      <a:lnTo>
                        <a:pt x="16" y="1"/>
                      </a:lnTo>
                      <a:lnTo>
                        <a:pt x="16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22" name="Freeform 654">
                  <a:extLst>
                    <a:ext uri="{FF2B5EF4-FFF2-40B4-BE49-F238E27FC236}">
                      <a16:creationId xmlns:a16="http://schemas.microsoft.com/office/drawing/2014/main" id="{E4C628D7-BA81-0990-6B67-C64E5C5196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9" y="2744"/>
                  <a:ext cx="18" cy="55"/>
                </a:xfrm>
                <a:custGeom>
                  <a:avLst/>
                  <a:gdLst>
                    <a:gd name="T0" fmla="*/ 10 w 18"/>
                    <a:gd name="T1" fmla="*/ 1 h 55"/>
                    <a:gd name="T2" fmla="*/ 10 w 18"/>
                    <a:gd name="T3" fmla="*/ 1 h 55"/>
                    <a:gd name="T4" fmla="*/ 12 w 18"/>
                    <a:gd name="T5" fmla="*/ 4 h 55"/>
                    <a:gd name="T6" fmla="*/ 14 w 18"/>
                    <a:gd name="T7" fmla="*/ 7 h 55"/>
                    <a:gd name="T8" fmla="*/ 15 w 18"/>
                    <a:gd name="T9" fmla="*/ 11 h 55"/>
                    <a:gd name="T10" fmla="*/ 16 w 18"/>
                    <a:gd name="T11" fmla="*/ 14 h 55"/>
                    <a:gd name="T12" fmla="*/ 17 w 18"/>
                    <a:gd name="T13" fmla="*/ 18 h 55"/>
                    <a:gd name="T14" fmla="*/ 17 w 18"/>
                    <a:gd name="T15" fmla="*/ 23 h 55"/>
                    <a:gd name="T16" fmla="*/ 17 w 18"/>
                    <a:gd name="T17" fmla="*/ 26 h 55"/>
                    <a:gd name="T18" fmla="*/ 15 w 18"/>
                    <a:gd name="T19" fmla="*/ 31 h 55"/>
                    <a:gd name="T20" fmla="*/ 15 w 18"/>
                    <a:gd name="T21" fmla="*/ 35 h 55"/>
                    <a:gd name="T22" fmla="*/ 13 w 18"/>
                    <a:gd name="T23" fmla="*/ 38 h 55"/>
                    <a:gd name="T24" fmla="*/ 12 w 18"/>
                    <a:gd name="T25" fmla="*/ 42 h 55"/>
                    <a:gd name="T26" fmla="*/ 10 w 18"/>
                    <a:gd name="T27" fmla="*/ 45 h 55"/>
                    <a:gd name="T28" fmla="*/ 8 w 18"/>
                    <a:gd name="T29" fmla="*/ 48 h 55"/>
                    <a:gd name="T30" fmla="*/ 5 w 18"/>
                    <a:gd name="T31" fmla="*/ 50 h 55"/>
                    <a:gd name="T32" fmla="*/ 3 w 18"/>
                    <a:gd name="T33" fmla="*/ 52 h 55"/>
                    <a:gd name="T34" fmla="*/ 0 w 18"/>
                    <a:gd name="T35" fmla="*/ 53 h 55"/>
                    <a:gd name="T36" fmla="*/ 0 w 18"/>
                    <a:gd name="T37" fmla="*/ 54 h 55"/>
                    <a:gd name="T38" fmla="*/ 3 w 18"/>
                    <a:gd name="T39" fmla="*/ 53 h 55"/>
                    <a:gd name="T40" fmla="*/ 6 w 18"/>
                    <a:gd name="T41" fmla="*/ 51 h 55"/>
                    <a:gd name="T42" fmla="*/ 8 w 18"/>
                    <a:gd name="T43" fmla="*/ 49 h 55"/>
                    <a:gd name="T44" fmla="*/ 11 w 18"/>
                    <a:gd name="T45" fmla="*/ 46 h 55"/>
                    <a:gd name="T46" fmla="*/ 12 w 18"/>
                    <a:gd name="T47" fmla="*/ 43 h 55"/>
                    <a:gd name="T48" fmla="*/ 14 w 18"/>
                    <a:gd name="T49" fmla="*/ 39 h 55"/>
                    <a:gd name="T50" fmla="*/ 15 w 18"/>
                    <a:gd name="T51" fmla="*/ 35 h 55"/>
                    <a:gd name="T52" fmla="*/ 17 w 18"/>
                    <a:gd name="T53" fmla="*/ 31 h 55"/>
                    <a:gd name="T54" fmla="*/ 17 w 18"/>
                    <a:gd name="T55" fmla="*/ 27 h 55"/>
                    <a:gd name="T56" fmla="*/ 17 w 18"/>
                    <a:gd name="T57" fmla="*/ 23 h 55"/>
                    <a:gd name="T58" fmla="*/ 17 w 18"/>
                    <a:gd name="T59" fmla="*/ 18 h 55"/>
                    <a:gd name="T60" fmla="*/ 17 w 18"/>
                    <a:gd name="T61" fmla="*/ 14 h 55"/>
                    <a:gd name="T62" fmla="*/ 15 w 18"/>
                    <a:gd name="T63" fmla="*/ 10 h 55"/>
                    <a:gd name="T64" fmla="*/ 14 w 18"/>
                    <a:gd name="T65" fmla="*/ 7 h 55"/>
                    <a:gd name="T66" fmla="*/ 12 w 18"/>
                    <a:gd name="T67" fmla="*/ 3 h 55"/>
                    <a:gd name="T68" fmla="*/ 10 w 18"/>
                    <a:gd name="T69" fmla="*/ 0 h 55"/>
                    <a:gd name="T70" fmla="*/ 11 w 18"/>
                    <a:gd name="T71" fmla="*/ 1 h 55"/>
                    <a:gd name="T72" fmla="*/ 10 w 18"/>
                    <a:gd name="T73" fmla="*/ 0 h 55"/>
                    <a:gd name="T74" fmla="*/ 10 w 18"/>
                    <a:gd name="T75" fmla="*/ 0 h 55"/>
                    <a:gd name="T76" fmla="*/ 10 w 18"/>
                    <a:gd name="T77" fmla="*/ 1 h 55"/>
                    <a:gd name="T78" fmla="*/ 10 w 18"/>
                    <a:gd name="T79" fmla="*/ 1 h 55"/>
                    <a:gd name="T80" fmla="*/ 10 w 18"/>
                    <a:gd name="T81" fmla="*/ 1 h 55"/>
                    <a:gd name="T82" fmla="*/ 10 w 18"/>
                    <a:gd name="T83" fmla="*/ 1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8" h="55">
                      <a:moveTo>
                        <a:pt x="10" y="1"/>
                      </a:moveTo>
                      <a:lnTo>
                        <a:pt x="10" y="1"/>
                      </a:lnTo>
                      <a:lnTo>
                        <a:pt x="12" y="4"/>
                      </a:lnTo>
                      <a:lnTo>
                        <a:pt x="14" y="7"/>
                      </a:lnTo>
                      <a:lnTo>
                        <a:pt x="15" y="11"/>
                      </a:lnTo>
                      <a:lnTo>
                        <a:pt x="16" y="14"/>
                      </a:lnTo>
                      <a:lnTo>
                        <a:pt x="17" y="18"/>
                      </a:lnTo>
                      <a:lnTo>
                        <a:pt x="17" y="23"/>
                      </a:lnTo>
                      <a:lnTo>
                        <a:pt x="17" y="26"/>
                      </a:lnTo>
                      <a:lnTo>
                        <a:pt x="15" y="31"/>
                      </a:lnTo>
                      <a:lnTo>
                        <a:pt x="15" y="35"/>
                      </a:lnTo>
                      <a:lnTo>
                        <a:pt x="13" y="38"/>
                      </a:lnTo>
                      <a:lnTo>
                        <a:pt x="12" y="42"/>
                      </a:lnTo>
                      <a:lnTo>
                        <a:pt x="10" y="45"/>
                      </a:lnTo>
                      <a:lnTo>
                        <a:pt x="8" y="48"/>
                      </a:lnTo>
                      <a:lnTo>
                        <a:pt x="5" y="50"/>
                      </a:lnTo>
                      <a:lnTo>
                        <a:pt x="3" y="52"/>
                      </a:lnTo>
                      <a:lnTo>
                        <a:pt x="0" y="53"/>
                      </a:lnTo>
                      <a:lnTo>
                        <a:pt x="0" y="54"/>
                      </a:lnTo>
                      <a:lnTo>
                        <a:pt x="3" y="53"/>
                      </a:lnTo>
                      <a:lnTo>
                        <a:pt x="6" y="51"/>
                      </a:lnTo>
                      <a:lnTo>
                        <a:pt x="8" y="49"/>
                      </a:lnTo>
                      <a:lnTo>
                        <a:pt x="11" y="46"/>
                      </a:lnTo>
                      <a:lnTo>
                        <a:pt x="12" y="43"/>
                      </a:lnTo>
                      <a:lnTo>
                        <a:pt x="14" y="39"/>
                      </a:lnTo>
                      <a:lnTo>
                        <a:pt x="15" y="35"/>
                      </a:lnTo>
                      <a:lnTo>
                        <a:pt x="17" y="31"/>
                      </a:lnTo>
                      <a:lnTo>
                        <a:pt x="17" y="27"/>
                      </a:lnTo>
                      <a:lnTo>
                        <a:pt x="17" y="23"/>
                      </a:lnTo>
                      <a:lnTo>
                        <a:pt x="17" y="18"/>
                      </a:lnTo>
                      <a:lnTo>
                        <a:pt x="17" y="14"/>
                      </a:lnTo>
                      <a:lnTo>
                        <a:pt x="15" y="10"/>
                      </a:lnTo>
                      <a:lnTo>
                        <a:pt x="14" y="7"/>
                      </a:lnTo>
                      <a:lnTo>
                        <a:pt x="12" y="3"/>
                      </a:lnTo>
                      <a:lnTo>
                        <a:pt x="10" y="0"/>
                      </a:lnTo>
                      <a:lnTo>
                        <a:pt x="11" y="1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1"/>
                      </a:lnTo>
                      <a:lnTo>
                        <a:pt x="10" y="1"/>
                      </a:lnTo>
                      <a:lnTo>
                        <a:pt x="10" y="1"/>
                      </a:lnTo>
                      <a:lnTo>
                        <a:pt x="10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23" name="Freeform 655">
                  <a:extLst>
                    <a:ext uri="{FF2B5EF4-FFF2-40B4-BE49-F238E27FC236}">
                      <a16:creationId xmlns:a16="http://schemas.microsoft.com/office/drawing/2014/main" id="{56F1C4C1-375D-E110-315A-DD7442AC61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24" y="2619"/>
                  <a:ext cx="98" cy="126"/>
                </a:xfrm>
                <a:custGeom>
                  <a:avLst/>
                  <a:gdLst>
                    <a:gd name="T0" fmla="*/ 0 w 98"/>
                    <a:gd name="T1" fmla="*/ 0 h 126"/>
                    <a:gd name="T2" fmla="*/ 0 w 98"/>
                    <a:gd name="T3" fmla="*/ 0 h 126"/>
                    <a:gd name="T4" fmla="*/ 95 w 98"/>
                    <a:gd name="T5" fmla="*/ 125 h 126"/>
                    <a:gd name="T6" fmla="*/ 97 w 98"/>
                    <a:gd name="T7" fmla="*/ 125 h 126"/>
                    <a:gd name="T8" fmla="*/ 0 w 98"/>
                    <a:gd name="T9" fmla="*/ 0 h 126"/>
                    <a:gd name="T10" fmla="*/ 0 w 98"/>
                    <a:gd name="T11" fmla="*/ 0 h 126"/>
                    <a:gd name="T12" fmla="*/ 0 w 98"/>
                    <a:gd name="T13" fmla="*/ 0 h 126"/>
                    <a:gd name="T14" fmla="*/ 0 w 98"/>
                    <a:gd name="T15" fmla="*/ 0 h 126"/>
                    <a:gd name="T16" fmla="*/ 0 w 98"/>
                    <a:gd name="T17" fmla="*/ 0 h 126"/>
                    <a:gd name="T18" fmla="*/ 0 w 98"/>
                    <a:gd name="T19" fmla="*/ 0 h 126"/>
                    <a:gd name="T20" fmla="*/ 0 w 98"/>
                    <a:gd name="T21" fmla="*/ 0 h 126"/>
                    <a:gd name="T22" fmla="*/ 0 w 98"/>
                    <a:gd name="T23" fmla="*/ 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8" h="12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5" y="125"/>
                      </a:lnTo>
                      <a:lnTo>
                        <a:pt x="97" y="12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24" name="Freeform 656">
                  <a:extLst>
                    <a:ext uri="{FF2B5EF4-FFF2-40B4-BE49-F238E27FC236}">
                      <a16:creationId xmlns:a16="http://schemas.microsoft.com/office/drawing/2014/main" id="{1F184C5D-440E-8323-31BE-97014999B8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594"/>
                  <a:ext cx="64" cy="27"/>
                </a:xfrm>
                <a:custGeom>
                  <a:avLst/>
                  <a:gdLst>
                    <a:gd name="T0" fmla="*/ 0 w 64"/>
                    <a:gd name="T1" fmla="*/ 1 h 27"/>
                    <a:gd name="T2" fmla="*/ 0 w 64"/>
                    <a:gd name="T3" fmla="*/ 1 h 27"/>
                    <a:gd name="T4" fmla="*/ 63 w 64"/>
                    <a:gd name="T5" fmla="*/ 26 h 27"/>
                    <a:gd name="T6" fmla="*/ 63 w 64"/>
                    <a:gd name="T7" fmla="*/ 26 h 27"/>
                    <a:gd name="T8" fmla="*/ 0 w 64"/>
                    <a:gd name="T9" fmla="*/ 0 h 27"/>
                    <a:gd name="T10" fmla="*/ 0 w 64"/>
                    <a:gd name="T11" fmla="*/ 0 h 27"/>
                    <a:gd name="T12" fmla="*/ 0 w 64"/>
                    <a:gd name="T13" fmla="*/ 0 h 27"/>
                    <a:gd name="T14" fmla="*/ 0 w 64"/>
                    <a:gd name="T15" fmla="*/ 0 h 27"/>
                    <a:gd name="T16" fmla="*/ 0 w 64"/>
                    <a:gd name="T17" fmla="*/ 0 h 27"/>
                    <a:gd name="T18" fmla="*/ 0 w 64"/>
                    <a:gd name="T19" fmla="*/ 1 h 27"/>
                    <a:gd name="T20" fmla="*/ 0 w 64"/>
                    <a:gd name="T21" fmla="*/ 1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27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63" y="26"/>
                      </a:lnTo>
                      <a:lnTo>
                        <a:pt x="63" y="26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25" name="Freeform 657">
                  <a:extLst>
                    <a:ext uri="{FF2B5EF4-FFF2-40B4-BE49-F238E27FC236}">
                      <a16:creationId xmlns:a16="http://schemas.microsoft.com/office/drawing/2014/main" id="{FD3E6978-F620-A1F0-B33A-5074967999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49" y="2591"/>
                  <a:ext cx="17" cy="17"/>
                </a:xfrm>
                <a:custGeom>
                  <a:avLst/>
                  <a:gdLst>
                    <a:gd name="T0" fmla="*/ 0 w 17"/>
                    <a:gd name="T1" fmla="*/ 5 h 17"/>
                    <a:gd name="T2" fmla="*/ 0 w 17"/>
                    <a:gd name="T3" fmla="*/ 5 h 17"/>
                    <a:gd name="T4" fmla="*/ 1 w 17"/>
                    <a:gd name="T5" fmla="*/ 5 h 17"/>
                    <a:gd name="T6" fmla="*/ 2 w 17"/>
                    <a:gd name="T7" fmla="*/ 5 h 17"/>
                    <a:gd name="T8" fmla="*/ 3 w 17"/>
                    <a:gd name="T9" fmla="*/ 5 h 17"/>
                    <a:gd name="T10" fmla="*/ 4 w 17"/>
                    <a:gd name="T11" fmla="*/ 5 h 17"/>
                    <a:gd name="T12" fmla="*/ 5 w 17"/>
                    <a:gd name="T13" fmla="*/ 5 h 17"/>
                    <a:gd name="T14" fmla="*/ 6 w 17"/>
                    <a:gd name="T15" fmla="*/ 5 h 17"/>
                    <a:gd name="T16" fmla="*/ 7 w 17"/>
                    <a:gd name="T17" fmla="*/ 5 h 17"/>
                    <a:gd name="T18" fmla="*/ 8 w 17"/>
                    <a:gd name="T19" fmla="*/ 8 h 17"/>
                    <a:gd name="T20" fmla="*/ 9 w 17"/>
                    <a:gd name="T21" fmla="*/ 8 h 17"/>
                    <a:gd name="T22" fmla="*/ 10 w 17"/>
                    <a:gd name="T23" fmla="*/ 8 h 17"/>
                    <a:gd name="T24" fmla="*/ 10 w 17"/>
                    <a:gd name="T25" fmla="*/ 11 h 17"/>
                    <a:gd name="T26" fmla="*/ 12 w 17"/>
                    <a:gd name="T27" fmla="*/ 11 h 17"/>
                    <a:gd name="T28" fmla="*/ 13 w 17"/>
                    <a:gd name="T29" fmla="*/ 13 h 17"/>
                    <a:gd name="T30" fmla="*/ 14 w 17"/>
                    <a:gd name="T31" fmla="*/ 13 h 17"/>
                    <a:gd name="T32" fmla="*/ 15 w 17"/>
                    <a:gd name="T33" fmla="*/ 16 h 17"/>
                    <a:gd name="T34" fmla="*/ 15 w 17"/>
                    <a:gd name="T35" fmla="*/ 16 h 17"/>
                    <a:gd name="T36" fmla="*/ 16 w 17"/>
                    <a:gd name="T37" fmla="*/ 13 h 17"/>
                    <a:gd name="T38" fmla="*/ 15 w 17"/>
                    <a:gd name="T39" fmla="*/ 11 h 17"/>
                    <a:gd name="T40" fmla="*/ 14 w 17"/>
                    <a:gd name="T41" fmla="*/ 11 h 17"/>
                    <a:gd name="T42" fmla="*/ 13 w 17"/>
                    <a:gd name="T43" fmla="*/ 8 h 17"/>
                    <a:gd name="T44" fmla="*/ 12 w 17"/>
                    <a:gd name="T45" fmla="*/ 8 h 17"/>
                    <a:gd name="T46" fmla="*/ 11 w 17"/>
                    <a:gd name="T47" fmla="*/ 5 h 17"/>
                    <a:gd name="T48" fmla="*/ 10 w 17"/>
                    <a:gd name="T49" fmla="*/ 5 h 17"/>
                    <a:gd name="T50" fmla="*/ 9 w 17"/>
                    <a:gd name="T51" fmla="*/ 5 h 17"/>
                    <a:gd name="T52" fmla="*/ 8 w 17"/>
                    <a:gd name="T53" fmla="*/ 3 h 17"/>
                    <a:gd name="T54" fmla="*/ 7 w 17"/>
                    <a:gd name="T55" fmla="*/ 3 h 17"/>
                    <a:gd name="T56" fmla="*/ 6 w 17"/>
                    <a:gd name="T57" fmla="*/ 3 h 17"/>
                    <a:gd name="T58" fmla="*/ 5 w 17"/>
                    <a:gd name="T59" fmla="*/ 3 h 17"/>
                    <a:gd name="T60" fmla="*/ 4 w 17"/>
                    <a:gd name="T61" fmla="*/ 0 h 17"/>
                    <a:gd name="T62" fmla="*/ 3 w 17"/>
                    <a:gd name="T63" fmla="*/ 0 h 17"/>
                    <a:gd name="T64" fmla="*/ 2 w 17"/>
                    <a:gd name="T65" fmla="*/ 3 h 17"/>
                    <a:gd name="T66" fmla="*/ 1 w 17"/>
                    <a:gd name="T67" fmla="*/ 3 h 17"/>
                    <a:gd name="T68" fmla="*/ 0 w 17"/>
                    <a:gd name="T69" fmla="*/ 3 h 17"/>
                    <a:gd name="T70" fmla="*/ 0 w 17"/>
                    <a:gd name="T71" fmla="*/ 3 h 17"/>
                    <a:gd name="T72" fmla="*/ 0 w 17"/>
                    <a:gd name="T73" fmla="*/ 3 h 17"/>
                    <a:gd name="T74" fmla="*/ 0 w 17"/>
                    <a:gd name="T75" fmla="*/ 3 h 17"/>
                    <a:gd name="T76" fmla="*/ 0 w 17"/>
                    <a:gd name="T77" fmla="*/ 5 h 17"/>
                    <a:gd name="T78" fmla="*/ 0 w 17"/>
                    <a:gd name="T79" fmla="*/ 5 h 17"/>
                    <a:gd name="T80" fmla="*/ 0 w 17"/>
                    <a:gd name="T81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7" h="17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2" y="5"/>
                      </a:lnTo>
                      <a:lnTo>
                        <a:pt x="3" y="5"/>
                      </a:lnTo>
                      <a:lnTo>
                        <a:pt x="4" y="5"/>
                      </a:lnTo>
                      <a:lnTo>
                        <a:pt x="5" y="5"/>
                      </a:lnTo>
                      <a:lnTo>
                        <a:pt x="6" y="5"/>
                      </a:lnTo>
                      <a:lnTo>
                        <a:pt x="7" y="5"/>
                      </a:lnTo>
                      <a:lnTo>
                        <a:pt x="8" y="8"/>
                      </a:lnTo>
                      <a:lnTo>
                        <a:pt x="9" y="8"/>
                      </a:lnTo>
                      <a:lnTo>
                        <a:pt x="10" y="8"/>
                      </a:lnTo>
                      <a:lnTo>
                        <a:pt x="10" y="11"/>
                      </a:lnTo>
                      <a:lnTo>
                        <a:pt x="12" y="11"/>
                      </a:lnTo>
                      <a:lnTo>
                        <a:pt x="13" y="13"/>
                      </a:lnTo>
                      <a:lnTo>
                        <a:pt x="14" y="13"/>
                      </a:lnTo>
                      <a:lnTo>
                        <a:pt x="15" y="16"/>
                      </a:lnTo>
                      <a:lnTo>
                        <a:pt x="15" y="16"/>
                      </a:lnTo>
                      <a:lnTo>
                        <a:pt x="16" y="13"/>
                      </a:lnTo>
                      <a:lnTo>
                        <a:pt x="15" y="11"/>
                      </a:lnTo>
                      <a:lnTo>
                        <a:pt x="14" y="11"/>
                      </a:lnTo>
                      <a:lnTo>
                        <a:pt x="13" y="8"/>
                      </a:lnTo>
                      <a:lnTo>
                        <a:pt x="12" y="8"/>
                      </a:lnTo>
                      <a:lnTo>
                        <a:pt x="11" y="5"/>
                      </a:lnTo>
                      <a:lnTo>
                        <a:pt x="10" y="5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7" y="3"/>
                      </a:lnTo>
                      <a:lnTo>
                        <a:pt x="6" y="3"/>
                      </a:lnTo>
                      <a:lnTo>
                        <a:pt x="5" y="3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26" name="Freeform 658">
                  <a:extLst>
                    <a:ext uri="{FF2B5EF4-FFF2-40B4-BE49-F238E27FC236}">
                      <a16:creationId xmlns:a16="http://schemas.microsoft.com/office/drawing/2014/main" id="{0FBD9163-7CBA-9D8A-3377-F2FFCCB4D5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4" y="2591"/>
                  <a:ext cx="302" cy="201"/>
                </a:xfrm>
                <a:custGeom>
                  <a:avLst/>
                  <a:gdLst>
                    <a:gd name="T0" fmla="*/ 53 w 302"/>
                    <a:gd name="T1" fmla="*/ 65 h 201"/>
                    <a:gd name="T2" fmla="*/ 153 w 302"/>
                    <a:gd name="T3" fmla="*/ 199 h 201"/>
                    <a:gd name="T4" fmla="*/ 153 w 302"/>
                    <a:gd name="T5" fmla="*/ 196 h 201"/>
                    <a:gd name="T6" fmla="*/ 154 w 302"/>
                    <a:gd name="T7" fmla="*/ 193 h 201"/>
                    <a:gd name="T8" fmla="*/ 154 w 302"/>
                    <a:gd name="T9" fmla="*/ 190 h 201"/>
                    <a:gd name="T10" fmla="*/ 155 w 302"/>
                    <a:gd name="T11" fmla="*/ 187 h 201"/>
                    <a:gd name="T12" fmla="*/ 156 w 302"/>
                    <a:gd name="T13" fmla="*/ 185 h 201"/>
                    <a:gd name="T14" fmla="*/ 158 w 302"/>
                    <a:gd name="T15" fmla="*/ 183 h 201"/>
                    <a:gd name="T16" fmla="*/ 159 w 302"/>
                    <a:gd name="T17" fmla="*/ 182 h 201"/>
                    <a:gd name="T18" fmla="*/ 286 w 302"/>
                    <a:gd name="T19" fmla="*/ 152 h 201"/>
                    <a:gd name="T20" fmla="*/ 289 w 302"/>
                    <a:gd name="T21" fmla="*/ 152 h 201"/>
                    <a:gd name="T22" fmla="*/ 292 w 302"/>
                    <a:gd name="T23" fmla="*/ 152 h 201"/>
                    <a:gd name="T24" fmla="*/ 293 w 302"/>
                    <a:gd name="T25" fmla="*/ 153 h 201"/>
                    <a:gd name="T26" fmla="*/ 296 w 302"/>
                    <a:gd name="T27" fmla="*/ 154 h 201"/>
                    <a:gd name="T28" fmla="*/ 297 w 302"/>
                    <a:gd name="T29" fmla="*/ 156 h 201"/>
                    <a:gd name="T30" fmla="*/ 299 w 302"/>
                    <a:gd name="T31" fmla="*/ 159 h 201"/>
                    <a:gd name="T32" fmla="*/ 300 w 302"/>
                    <a:gd name="T33" fmla="*/ 162 h 201"/>
                    <a:gd name="T34" fmla="*/ 301 w 302"/>
                    <a:gd name="T35" fmla="*/ 165 h 201"/>
                    <a:gd name="T36" fmla="*/ 301 w 302"/>
                    <a:gd name="T37" fmla="*/ 162 h 201"/>
                    <a:gd name="T38" fmla="*/ 299 w 302"/>
                    <a:gd name="T39" fmla="*/ 160 h 201"/>
                    <a:gd name="T40" fmla="*/ 298 w 302"/>
                    <a:gd name="T41" fmla="*/ 158 h 201"/>
                    <a:gd name="T42" fmla="*/ 297 w 302"/>
                    <a:gd name="T43" fmla="*/ 155 h 201"/>
                    <a:gd name="T44" fmla="*/ 296 w 302"/>
                    <a:gd name="T45" fmla="*/ 154 h 201"/>
                    <a:gd name="T46" fmla="*/ 294 w 302"/>
                    <a:gd name="T47" fmla="*/ 152 h 201"/>
                    <a:gd name="T48" fmla="*/ 293 w 302"/>
                    <a:gd name="T49" fmla="*/ 149 h 201"/>
                    <a:gd name="T50" fmla="*/ 291 w 302"/>
                    <a:gd name="T51" fmla="*/ 148 h 201"/>
                    <a:gd name="T52" fmla="*/ 136 w 302"/>
                    <a:gd name="T53" fmla="*/ 3 h 201"/>
                    <a:gd name="T54" fmla="*/ 135 w 302"/>
                    <a:gd name="T55" fmla="*/ 2 h 201"/>
                    <a:gd name="T56" fmla="*/ 133 w 302"/>
                    <a:gd name="T57" fmla="*/ 1 h 201"/>
                    <a:gd name="T58" fmla="*/ 131 w 302"/>
                    <a:gd name="T59" fmla="*/ 1 h 201"/>
                    <a:gd name="T60" fmla="*/ 130 w 302"/>
                    <a:gd name="T61" fmla="*/ 1 h 201"/>
                    <a:gd name="T62" fmla="*/ 128 w 302"/>
                    <a:gd name="T63" fmla="*/ 0 h 201"/>
                    <a:gd name="T64" fmla="*/ 127 w 302"/>
                    <a:gd name="T65" fmla="*/ 0 h 201"/>
                    <a:gd name="T66" fmla="*/ 125 w 302"/>
                    <a:gd name="T67" fmla="*/ 0 h 201"/>
                    <a:gd name="T68" fmla="*/ 124 w 302"/>
                    <a:gd name="T69" fmla="*/ 1 h 201"/>
                    <a:gd name="T70" fmla="*/ 7 w 302"/>
                    <a:gd name="T71" fmla="*/ 31 h 201"/>
                    <a:gd name="T72" fmla="*/ 4 w 302"/>
                    <a:gd name="T73" fmla="*/ 33 h 201"/>
                    <a:gd name="T74" fmla="*/ 2 w 302"/>
                    <a:gd name="T75" fmla="*/ 36 h 201"/>
                    <a:gd name="T76" fmla="*/ 0 w 302"/>
                    <a:gd name="T77" fmla="*/ 39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302" h="201">
                      <a:moveTo>
                        <a:pt x="0" y="41"/>
                      </a:moveTo>
                      <a:lnTo>
                        <a:pt x="53" y="65"/>
                      </a:lnTo>
                      <a:lnTo>
                        <a:pt x="153" y="200"/>
                      </a:lnTo>
                      <a:lnTo>
                        <a:pt x="153" y="199"/>
                      </a:lnTo>
                      <a:lnTo>
                        <a:pt x="153" y="197"/>
                      </a:lnTo>
                      <a:lnTo>
                        <a:pt x="153" y="196"/>
                      </a:lnTo>
                      <a:lnTo>
                        <a:pt x="154" y="194"/>
                      </a:lnTo>
                      <a:lnTo>
                        <a:pt x="154" y="193"/>
                      </a:lnTo>
                      <a:lnTo>
                        <a:pt x="154" y="192"/>
                      </a:lnTo>
                      <a:lnTo>
                        <a:pt x="154" y="190"/>
                      </a:lnTo>
                      <a:lnTo>
                        <a:pt x="154" y="189"/>
                      </a:lnTo>
                      <a:lnTo>
                        <a:pt x="155" y="187"/>
                      </a:lnTo>
                      <a:lnTo>
                        <a:pt x="155" y="187"/>
                      </a:lnTo>
                      <a:lnTo>
                        <a:pt x="156" y="185"/>
                      </a:lnTo>
                      <a:lnTo>
                        <a:pt x="157" y="184"/>
                      </a:lnTo>
                      <a:lnTo>
                        <a:pt x="158" y="183"/>
                      </a:lnTo>
                      <a:lnTo>
                        <a:pt x="158" y="183"/>
                      </a:lnTo>
                      <a:lnTo>
                        <a:pt x="159" y="182"/>
                      </a:lnTo>
                      <a:lnTo>
                        <a:pt x="161" y="182"/>
                      </a:lnTo>
                      <a:lnTo>
                        <a:pt x="286" y="152"/>
                      </a:lnTo>
                      <a:lnTo>
                        <a:pt x="288" y="152"/>
                      </a:lnTo>
                      <a:lnTo>
                        <a:pt x="289" y="152"/>
                      </a:lnTo>
                      <a:lnTo>
                        <a:pt x="291" y="152"/>
                      </a:lnTo>
                      <a:lnTo>
                        <a:pt x="292" y="152"/>
                      </a:lnTo>
                      <a:lnTo>
                        <a:pt x="293" y="152"/>
                      </a:lnTo>
                      <a:lnTo>
                        <a:pt x="293" y="153"/>
                      </a:lnTo>
                      <a:lnTo>
                        <a:pt x="295" y="154"/>
                      </a:lnTo>
                      <a:lnTo>
                        <a:pt x="296" y="154"/>
                      </a:lnTo>
                      <a:lnTo>
                        <a:pt x="297" y="155"/>
                      </a:lnTo>
                      <a:lnTo>
                        <a:pt x="297" y="156"/>
                      </a:lnTo>
                      <a:lnTo>
                        <a:pt x="298" y="157"/>
                      </a:lnTo>
                      <a:lnTo>
                        <a:pt x="299" y="159"/>
                      </a:lnTo>
                      <a:lnTo>
                        <a:pt x="299" y="160"/>
                      </a:lnTo>
                      <a:lnTo>
                        <a:pt x="300" y="162"/>
                      </a:lnTo>
                      <a:lnTo>
                        <a:pt x="301" y="163"/>
                      </a:lnTo>
                      <a:lnTo>
                        <a:pt x="301" y="165"/>
                      </a:lnTo>
                      <a:lnTo>
                        <a:pt x="301" y="164"/>
                      </a:lnTo>
                      <a:lnTo>
                        <a:pt x="301" y="162"/>
                      </a:lnTo>
                      <a:lnTo>
                        <a:pt x="300" y="161"/>
                      </a:lnTo>
                      <a:lnTo>
                        <a:pt x="299" y="160"/>
                      </a:lnTo>
                      <a:lnTo>
                        <a:pt x="299" y="159"/>
                      </a:lnTo>
                      <a:lnTo>
                        <a:pt x="298" y="158"/>
                      </a:lnTo>
                      <a:lnTo>
                        <a:pt x="297" y="157"/>
                      </a:lnTo>
                      <a:lnTo>
                        <a:pt x="297" y="155"/>
                      </a:lnTo>
                      <a:lnTo>
                        <a:pt x="297" y="155"/>
                      </a:lnTo>
                      <a:lnTo>
                        <a:pt x="296" y="154"/>
                      </a:lnTo>
                      <a:lnTo>
                        <a:pt x="295" y="152"/>
                      </a:lnTo>
                      <a:lnTo>
                        <a:pt x="294" y="152"/>
                      </a:lnTo>
                      <a:lnTo>
                        <a:pt x="293" y="150"/>
                      </a:lnTo>
                      <a:lnTo>
                        <a:pt x="293" y="149"/>
                      </a:lnTo>
                      <a:lnTo>
                        <a:pt x="292" y="148"/>
                      </a:lnTo>
                      <a:lnTo>
                        <a:pt x="291" y="148"/>
                      </a:lnTo>
                      <a:lnTo>
                        <a:pt x="200" y="28"/>
                      </a:lnTo>
                      <a:lnTo>
                        <a:pt x="136" y="3"/>
                      </a:lnTo>
                      <a:lnTo>
                        <a:pt x="135" y="3"/>
                      </a:lnTo>
                      <a:lnTo>
                        <a:pt x="135" y="2"/>
                      </a:lnTo>
                      <a:lnTo>
                        <a:pt x="134" y="2"/>
                      </a:lnTo>
                      <a:lnTo>
                        <a:pt x="133" y="1"/>
                      </a:lnTo>
                      <a:lnTo>
                        <a:pt x="132" y="1"/>
                      </a:lnTo>
                      <a:lnTo>
                        <a:pt x="131" y="1"/>
                      </a:lnTo>
                      <a:lnTo>
                        <a:pt x="131" y="1"/>
                      </a:lnTo>
                      <a:lnTo>
                        <a:pt x="130" y="1"/>
                      </a:lnTo>
                      <a:lnTo>
                        <a:pt x="129" y="0"/>
                      </a:lnTo>
                      <a:lnTo>
                        <a:pt x="128" y="0"/>
                      </a:lnTo>
                      <a:lnTo>
                        <a:pt x="127" y="0"/>
                      </a:lnTo>
                      <a:lnTo>
                        <a:pt x="127" y="0"/>
                      </a:lnTo>
                      <a:lnTo>
                        <a:pt x="126" y="0"/>
                      </a:lnTo>
                      <a:lnTo>
                        <a:pt x="125" y="0"/>
                      </a:lnTo>
                      <a:lnTo>
                        <a:pt x="124" y="1"/>
                      </a:lnTo>
                      <a:lnTo>
                        <a:pt x="124" y="1"/>
                      </a:lnTo>
                      <a:lnTo>
                        <a:pt x="10" y="31"/>
                      </a:lnTo>
                      <a:lnTo>
                        <a:pt x="7" y="31"/>
                      </a:lnTo>
                      <a:lnTo>
                        <a:pt x="6" y="32"/>
                      </a:lnTo>
                      <a:lnTo>
                        <a:pt x="4" y="33"/>
                      </a:lnTo>
                      <a:lnTo>
                        <a:pt x="3" y="34"/>
                      </a:lnTo>
                      <a:lnTo>
                        <a:pt x="2" y="36"/>
                      </a:lnTo>
                      <a:lnTo>
                        <a:pt x="0" y="38"/>
                      </a:lnTo>
                      <a:lnTo>
                        <a:pt x="0" y="39"/>
                      </a:lnTo>
                      <a:lnTo>
                        <a:pt x="0" y="41"/>
                      </a:lnTo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27" name="Freeform 659">
                  <a:extLst>
                    <a:ext uri="{FF2B5EF4-FFF2-40B4-BE49-F238E27FC236}">
                      <a16:creationId xmlns:a16="http://schemas.microsoft.com/office/drawing/2014/main" id="{48496965-8F82-661C-3925-BD37F33422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78" y="2798"/>
                  <a:ext cx="133" cy="58"/>
                </a:xfrm>
                <a:custGeom>
                  <a:avLst/>
                  <a:gdLst>
                    <a:gd name="T0" fmla="*/ 0 w 133"/>
                    <a:gd name="T1" fmla="*/ 16 h 58"/>
                    <a:gd name="T2" fmla="*/ 0 w 133"/>
                    <a:gd name="T3" fmla="*/ 19 h 58"/>
                    <a:gd name="T4" fmla="*/ 0 w 133"/>
                    <a:gd name="T5" fmla="*/ 21 h 58"/>
                    <a:gd name="T6" fmla="*/ 0 w 133"/>
                    <a:gd name="T7" fmla="*/ 23 h 58"/>
                    <a:gd name="T8" fmla="*/ 0 w 133"/>
                    <a:gd name="T9" fmla="*/ 25 h 58"/>
                    <a:gd name="T10" fmla="*/ 0 w 133"/>
                    <a:gd name="T11" fmla="*/ 26 h 58"/>
                    <a:gd name="T12" fmla="*/ 2 w 133"/>
                    <a:gd name="T13" fmla="*/ 27 h 58"/>
                    <a:gd name="T14" fmla="*/ 2 w 133"/>
                    <a:gd name="T15" fmla="*/ 29 h 58"/>
                    <a:gd name="T16" fmla="*/ 3 w 133"/>
                    <a:gd name="T17" fmla="*/ 29 h 58"/>
                    <a:gd name="T18" fmla="*/ 4 w 133"/>
                    <a:gd name="T19" fmla="*/ 30 h 58"/>
                    <a:gd name="T20" fmla="*/ 6 w 133"/>
                    <a:gd name="T21" fmla="*/ 31 h 58"/>
                    <a:gd name="T22" fmla="*/ 7 w 133"/>
                    <a:gd name="T23" fmla="*/ 31 h 58"/>
                    <a:gd name="T24" fmla="*/ 8 w 133"/>
                    <a:gd name="T25" fmla="*/ 31 h 58"/>
                    <a:gd name="T26" fmla="*/ 11 w 133"/>
                    <a:gd name="T27" fmla="*/ 31 h 58"/>
                    <a:gd name="T28" fmla="*/ 12 w 133"/>
                    <a:gd name="T29" fmla="*/ 30 h 58"/>
                    <a:gd name="T30" fmla="*/ 15 w 133"/>
                    <a:gd name="T31" fmla="*/ 30 h 58"/>
                    <a:gd name="T32" fmla="*/ 16 w 133"/>
                    <a:gd name="T33" fmla="*/ 29 h 58"/>
                    <a:gd name="T34" fmla="*/ 132 w 133"/>
                    <a:gd name="T35" fmla="*/ 0 h 58"/>
                    <a:gd name="T36" fmla="*/ 132 w 133"/>
                    <a:gd name="T37" fmla="*/ 22 h 58"/>
                    <a:gd name="T38" fmla="*/ 0 w 133"/>
                    <a:gd name="T39" fmla="*/ 57 h 58"/>
                    <a:gd name="T40" fmla="*/ 0 w 133"/>
                    <a:gd name="T41" fmla="*/ 1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33" h="58">
                      <a:moveTo>
                        <a:pt x="0" y="16"/>
                      </a:moveTo>
                      <a:lnTo>
                        <a:pt x="0" y="19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0" y="25"/>
                      </a:lnTo>
                      <a:lnTo>
                        <a:pt x="0" y="26"/>
                      </a:lnTo>
                      <a:lnTo>
                        <a:pt x="2" y="27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4" y="30"/>
                      </a:lnTo>
                      <a:lnTo>
                        <a:pt x="6" y="31"/>
                      </a:lnTo>
                      <a:lnTo>
                        <a:pt x="7" y="31"/>
                      </a:lnTo>
                      <a:lnTo>
                        <a:pt x="8" y="31"/>
                      </a:lnTo>
                      <a:lnTo>
                        <a:pt x="11" y="31"/>
                      </a:lnTo>
                      <a:lnTo>
                        <a:pt x="12" y="30"/>
                      </a:lnTo>
                      <a:lnTo>
                        <a:pt x="15" y="30"/>
                      </a:lnTo>
                      <a:lnTo>
                        <a:pt x="16" y="29"/>
                      </a:lnTo>
                      <a:lnTo>
                        <a:pt x="132" y="0"/>
                      </a:lnTo>
                      <a:lnTo>
                        <a:pt x="132" y="22"/>
                      </a:lnTo>
                      <a:lnTo>
                        <a:pt x="0" y="57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28" name="Freeform 660">
                  <a:extLst>
                    <a:ext uri="{FF2B5EF4-FFF2-40B4-BE49-F238E27FC236}">
                      <a16:creationId xmlns:a16="http://schemas.microsoft.com/office/drawing/2014/main" id="{3856B61C-124E-EA7C-07B9-58F2F5ADE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76" y="2814"/>
                  <a:ext cx="20" cy="17"/>
                </a:xfrm>
                <a:custGeom>
                  <a:avLst/>
                  <a:gdLst>
                    <a:gd name="T0" fmla="*/ 19 w 20"/>
                    <a:gd name="T1" fmla="*/ 13 h 17"/>
                    <a:gd name="T2" fmla="*/ 19 w 20"/>
                    <a:gd name="T3" fmla="*/ 13 h 17"/>
                    <a:gd name="T4" fmla="*/ 16 w 20"/>
                    <a:gd name="T5" fmla="*/ 14 h 17"/>
                    <a:gd name="T6" fmla="*/ 14 w 20"/>
                    <a:gd name="T7" fmla="*/ 15 h 17"/>
                    <a:gd name="T8" fmla="*/ 12 w 20"/>
                    <a:gd name="T9" fmla="*/ 15 h 17"/>
                    <a:gd name="T10" fmla="*/ 10 w 20"/>
                    <a:gd name="T11" fmla="*/ 15 h 17"/>
                    <a:gd name="T12" fmla="*/ 9 w 20"/>
                    <a:gd name="T13" fmla="*/ 15 h 17"/>
                    <a:gd name="T14" fmla="*/ 8 w 20"/>
                    <a:gd name="T15" fmla="*/ 15 h 17"/>
                    <a:gd name="T16" fmla="*/ 6 w 20"/>
                    <a:gd name="T17" fmla="*/ 14 h 17"/>
                    <a:gd name="T18" fmla="*/ 4 w 20"/>
                    <a:gd name="T19" fmla="*/ 14 h 17"/>
                    <a:gd name="T20" fmla="*/ 4 w 20"/>
                    <a:gd name="T21" fmla="*/ 13 h 17"/>
                    <a:gd name="T22" fmla="*/ 3 w 20"/>
                    <a:gd name="T23" fmla="*/ 12 h 17"/>
                    <a:gd name="T24" fmla="*/ 2 w 20"/>
                    <a:gd name="T25" fmla="*/ 11 h 17"/>
                    <a:gd name="T26" fmla="*/ 2 w 20"/>
                    <a:gd name="T27" fmla="*/ 9 h 17"/>
                    <a:gd name="T28" fmla="*/ 1 w 20"/>
                    <a:gd name="T29" fmla="*/ 7 h 17"/>
                    <a:gd name="T30" fmla="*/ 0 w 20"/>
                    <a:gd name="T31" fmla="*/ 5 h 17"/>
                    <a:gd name="T32" fmla="*/ 0 w 20"/>
                    <a:gd name="T33" fmla="*/ 3 h 17"/>
                    <a:gd name="T34" fmla="*/ 0 w 20"/>
                    <a:gd name="T35" fmla="*/ 0 h 17"/>
                    <a:gd name="T36" fmla="*/ 0 w 20"/>
                    <a:gd name="T37" fmla="*/ 0 h 17"/>
                    <a:gd name="T38" fmla="*/ 0 w 20"/>
                    <a:gd name="T39" fmla="*/ 3 h 17"/>
                    <a:gd name="T40" fmla="*/ 0 w 20"/>
                    <a:gd name="T41" fmla="*/ 5 h 17"/>
                    <a:gd name="T42" fmla="*/ 0 w 20"/>
                    <a:gd name="T43" fmla="*/ 7 h 17"/>
                    <a:gd name="T44" fmla="*/ 0 w 20"/>
                    <a:gd name="T45" fmla="*/ 9 h 17"/>
                    <a:gd name="T46" fmla="*/ 2 w 20"/>
                    <a:gd name="T47" fmla="*/ 11 h 17"/>
                    <a:gd name="T48" fmla="*/ 2 w 20"/>
                    <a:gd name="T49" fmla="*/ 13 h 17"/>
                    <a:gd name="T50" fmla="*/ 4 w 20"/>
                    <a:gd name="T51" fmla="*/ 13 h 17"/>
                    <a:gd name="T52" fmla="*/ 4 w 20"/>
                    <a:gd name="T53" fmla="*/ 15 h 17"/>
                    <a:gd name="T54" fmla="*/ 6 w 20"/>
                    <a:gd name="T55" fmla="*/ 15 h 17"/>
                    <a:gd name="T56" fmla="*/ 7 w 20"/>
                    <a:gd name="T57" fmla="*/ 15 h 17"/>
                    <a:gd name="T58" fmla="*/ 9 w 20"/>
                    <a:gd name="T59" fmla="*/ 16 h 17"/>
                    <a:gd name="T60" fmla="*/ 10 w 20"/>
                    <a:gd name="T61" fmla="*/ 16 h 17"/>
                    <a:gd name="T62" fmla="*/ 12 w 20"/>
                    <a:gd name="T63" fmla="*/ 15 h 17"/>
                    <a:gd name="T64" fmla="*/ 14 w 20"/>
                    <a:gd name="T65" fmla="*/ 15 h 17"/>
                    <a:gd name="T66" fmla="*/ 16 w 20"/>
                    <a:gd name="T67" fmla="*/ 15 h 17"/>
                    <a:gd name="T68" fmla="*/ 19 w 20"/>
                    <a:gd name="T69" fmla="*/ 15 h 17"/>
                    <a:gd name="T70" fmla="*/ 19 w 20"/>
                    <a:gd name="T71" fmla="*/ 15 h 17"/>
                    <a:gd name="T72" fmla="*/ 19 w 20"/>
                    <a:gd name="T73" fmla="*/ 15 h 17"/>
                    <a:gd name="T74" fmla="*/ 19 w 20"/>
                    <a:gd name="T75" fmla="*/ 14 h 17"/>
                    <a:gd name="T76" fmla="*/ 19 w 20"/>
                    <a:gd name="T77" fmla="*/ 14 h 17"/>
                    <a:gd name="T78" fmla="*/ 19 w 20"/>
                    <a:gd name="T79" fmla="*/ 13 h 17"/>
                    <a:gd name="T80" fmla="*/ 19 w 20"/>
                    <a:gd name="T81" fmla="*/ 1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0" h="17">
                      <a:moveTo>
                        <a:pt x="19" y="13"/>
                      </a:moveTo>
                      <a:lnTo>
                        <a:pt x="19" y="13"/>
                      </a:lnTo>
                      <a:lnTo>
                        <a:pt x="16" y="14"/>
                      </a:lnTo>
                      <a:lnTo>
                        <a:pt x="14" y="15"/>
                      </a:lnTo>
                      <a:lnTo>
                        <a:pt x="12" y="15"/>
                      </a:lnTo>
                      <a:lnTo>
                        <a:pt x="10" y="15"/>
                      </a:lnTo>
                      <a:lnTo>
                        <a:pt x="9" y="15"/>
                      </a:lnTo>
                      <a:lnTo>
                        <a:pt x="8" y="15"/>
                      </a:lnTo>
                      <a:lnTo>
                        <a:pt x="6" y="14"/>
                      </a:lnTo>
                      <a:lnTo>
                        <a:pt x="4" y="14"/>
                      </a:lnTo>
                      <a:lnTo>
                        <a:pt x="4" y="13"/>
                      </a:lnTo>
                      <a:lnTo>
                        <a:pt x="3" y="12"/>
                      </a:lnTo>
                      <a:lnTo>
                        <a:pt x="2" y="11"/>
                      </a:lnTo>
                      <a:lnTo>
                        <a:pt x="2" y="9"/>
                      </a:lnTo>
                      <a:lnTo>
                        <a:pt x="1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2" y="11"/>
                      </a:lnTo>
                      <a:lnTo>
                        <a:pt x="2" y="13"/>
                      </a:lnTo>
                      <a:lnTo>
                        <a:pt x="4" y="13"/>
                      </a:lnTo>
                      <a:lnTo>
                        <a:pt x="4" y="15"/>
                      </a:lnTo>
                      <a:lnTo>
                        <a:pt x="6" y="15"/>
                      </a:lnTo>
                      <a:lnTo>
                        <a:pt x="7" y="15"/>
                      </a:lnTo>
                      <a:lnTo>
                        <a:pt x="9" y="16"/>
                      </a:lnTo>
                      <a:lnTo>
                        <a:pt x="10" y="16"/>
                      </a:lnTo>
                      <a:lnTo>
                        <a:pt x="12" y="15"/>
                      </a:lnTo>
                      <a:lnTo>
                        <a:pt x="14" y="15"/>
                      </a:lnTo>
                      <a:lnTo>
                        <a:pt x="16" y="15"/>
                      </a:lnTo>
                      <a:lnTo>
                        <a:pt x="19" y="15"/>
                      </a:lnTo>
                      <a:lnTo>
                        <a:pt x="19" y="15"/>
                      </a:lnTo>
                      <a:lnTo>
                        <a:pt x="19" y="15"/>
                      </a:lnTo>
                      <a:lnTo>
                        <a:pt x="19" y="14"/>
                      </a:lnTo>
                      <a:lnTo>
                        <a:pt x="19" y="14"/>
                      </a:lnTo>
                      <a:lnTo>
                        <a:pt x="19" y="13"/>
                      </a:lnTo>
                      <a:lnTo>
                        <a:pt x="19" y="1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29" name="Freeform 661">
                  <a:extLst>
                    <a:ext uri="{FF2B5EF4-FFF2-40B4-BE49-F238E27FC236}">
                      <a16:creationId xmlns:a16="http://schemas.microsoft.com/office/drawing/2014/main" id="{5ECF337D-719A-7AD8-B201-E3C78A45CD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95" y="2798"/>
                  <a:ext cx="116" cy="32"/>
                </a:xfrm>
                <a:custGeom>
                  <a:avLst/>
                  <a:gdLst>
                    <a:gd name="T0" fmla="*/ 115 w 116"/>
                    <a:gd name="T1" fmla="*/ 0 h 32"/>
                    <a:gd name="T2" fmla="*/ 114 w 116"/>
                    <a:gd name="T3" fmla="*/ 0 h 32"/>
                    <a:gd name="T4" fmla="*/ 0 w 116"/>
                    <a:gd name="T5" fmla="*/ 29 h 32"/>
                    <a:gd name="T6" fmla="*/ 0 w 116"/>
                    <a:gd name="T7" fmla="*/ 31 h 32"/>
                    <a:gd name="T8" fmla="*/ 114 w 116"/>
                    <a:gd name="T9" fmla="*/ 0 h 32"/>
                    <a:gd name="T10" fmla="*/ 114 w 116"/>
                    <a:gd name="T11" fmla="*/ 0 h 32"/>
                    <a:gd name="T12" fmla="*/ 114 w 116"/>
                    <a:gd name="T13" fmla="*/ 0 h 32"/>
                    <a:gd name="T14" fmla="*/ 115 w 116"/>
                    <a:gd name="T15" fmla="*/ 0 h 32"/>
                    <a:gd name="T16" fmla="*/ 115 w 116"/>
                    <a:gd name="T17" fmla="*/ 0 h 32"/>
                    <a:gd name="T18" fmla="*/ 115 w 116"/>
                    <a:gd name="T19" fmla="*/ 0 h 32"/>
                    <a:gd name="T20" fmla="*/ 114 w 116"/>
                    <a:gd name="T21" fmla="*/ 0 h 32"/>
                    <a:gd name="T22" fmla="*/ 115 w 116"/>
                    <a:gd name="T23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6" h="32">
                      <a:moveTo>
                        <a:pt x="115" y="0"/>
                      </a:moveTo>
                      <a:lnTo>
                        <a:pt x="114" y="0"/>
                      </a:lnTo>
                      <a:lnTo>
                        <a:pt x="0" y="29"/>
                      </a:lnTo>
                      <a:lnTo>
                        <a:pt x="0" y="31"/>
                      </a:lnTo>
                      <a:lnTo>
                        <a:pt x="114" y="0"/>
                      </a:lnTo>
                      <a:lnTo>
                        <a:pt x="114" y="0"/>
                      </a:lnTo>
                      <a:lnTo>
                        <a:pt x="114" y="0"/>
                      </a:lnTo>
                      <a:lnTo>
                        <a:pt x="115" y="0"/>
                      </a:lnTo>
                      <a:lnTo>
                        <a:pt x="115" y="0"/>
                      </a:lnTo>
                      <a:lnTo>
                        <a:pt x="115" y="0"/>
                      </a:lnTo>
                      <a:lnTo>
                        <a:pt x="114" y="0"/>
                      </a:lnTo>
                      <a:lnTo>
                        <a:pt x="115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30" name="Freeform 662">
                  <a:extLst>
                    <a:ext uri="{FF2B5EF4-FFF2-40B4-BE49-F238E27FC236}">
                      <a16:creationId xmlns:a16="http://schemas.microsoft.com/office/drawing/2014/main" id="{FB2F9E9D-7050-2755-387B-A0BC6A6670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9" y="2798"/>
                  <a:ext cx="17" cy="24"/>
                </a:xfrm>
                <a:custGeom>
                  <a:avLst/>
                  <a:gdLst>
                    <a:gd name="T0" fmla="*/ 0 w 17"/>
                    <a:gd name="T1" fmla="*/ 23 h 24"/>
                    <a:gd name="T2" fmla="*/ 16 w 17"/>
                    <a:gd name="T3" fmla="*/ 22 h 24"/>
                    <a:gd name="T4" fmla="*/ 16 w 17"/>
                    <a:gd name="T5" fmla="*/ 0 h 24"/>
                    <a:gd name="T6" fmla="*/ 0 w 17"/>
                    <a:gd name="T7" fmla="*/ 0 h 24"/>
                    <a:gd name="T8" fmla="*/ 0 w 17"/>
                    <a:gd name="T9" fmla="*/ 22 h 24"/>
                    <a:gd name="T10" fmla="*/ 0 w 17"/>
                    <a:gd name="T11" fmla="*/ 22 h 24"/>
                    <a:gd name="T12" fmla="*/ 0 w 17"/>
                    <a:gd name="T13" fmla="*/ 22 h 24"/>
                    <a:gd name="T14" fmla="*/ 0 w 17"/>
                    <a:gd name="T15" fmla="*/ 22 h 24"/>
                    <a:gd name="T16" fmla="*/ 0 w 17"/>
                    <a:gd name="T17" fmla="*/ 22 h 24"/>
                    <a:gd name="T18" fmla="*/ 16 w 17"/>
                    <a:gd name="T19" fmla="*/ 22 h 24"/>
                    <a:gd name="T20" fmla="*/ 16 w 17"/>
                    <a:gd name="T21" fmla="*/ 22 h 24"/>
                    <a:gd name="T22" fmla="*/ 0 w 17"/>
                    <a:gd name="T23" fmla="*/ 23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24">
                      <a:moveTo>
                        <a:pt x="0" y="23"/>
                      </a:moveTo>
                      <a:lnTo>
                        <a:pt x="16" y="22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0" y="22"/>
                      </a:lnTo>
                      <a:lnTo>
                        <a:pt x="16" y="22"/>
                      </a:lnTo>
                      <a:lnTo>
                        <a:pt x="16" y="22"/>
                      </a:lnTo>
                      <a:lnTo>
                        <a:pt x="0" y="23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31" name="Freeform 663">
                  <a:extLst>
                    <a:ext uri="{FF2B5EF4-FFF2-40B4-BE49-F238E27FC236}">
                      <a16:creationId xmlns:a16="http://schemas.microsoft.com/office/drawing/2014/main" id="{19647567-3957-56D0-6FDD-F8C0E2CE9D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76" y="2820"/>
                  <a:ext cx="134" cy="37"/>
                </a:xfrm>
                <a:custGeom>
                  <a:avLst/>
                  <a:gdLst>
                    <a:gd name="T0" fmla="*/ 0 w 134"/>
                    <a:gd name="T1" fmla="*/ 36 h 37"/>
                    <a:gd name="T2" fmla="*/ 0 w 134"/>
                    <a:gd name="T3" fmla="*/ 36 h 37"/>
                    <a:gd name="T4" fmla="*/ 133 w 134"/>
                    <a:gd name="T5" fmla="*/ 2 h 37"/>
                    <a:gd name="T6" fmla="*/ 133 w 134"/>
                    <a:gd name="T7" fmla="*/ 0 h 37"/>
                    <a:gd name="T8" fmla="*/ 0 w 134"/>
                    <a:gd name="T9" fmla="*/ 36 h 37"/>
                    <a:gd name="T10" fmla="*/ 0 w 134"/>
                    <a:gd name="T11" fmla="*/ 36 h 37"/>
                    <a:gd name="T12" fmla="*/ 0 w 134"/>
                    <a:gd name="T13" fmla="*/ 36 h 37"/>
                    <a:gd name="T14" fmla="*/ 0 w 134"/>
                    <a:gd name="T15" fmla="*/ 36 h 37"/>
                    <a:gd name="T16" fmla="*/ 0 w 134"/>
                    <a:gd name="T17" fmla="*/ 36 h 37"/>
                    <a:gd name="T18" fmla="*/ 0 w 134"/>
                    <a:gd name="T19" fmla="*/ 36 h 37"/>
                    <a:gd name="T20" fmla="*/ 0 w 134"/>
                    <a:gd name="T21" fmla="*/ 36 h 37"/>
                    <a:gd name="T22" fmla="*/ 0 w 134"/>
                    <a:gd name="T23" fmla="*/ 36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34" h="37">
                      <a:moveTo>
                        <a:pt x="0" y="36"/>
                      </a:moveTo>
                      <a:lnTo>
                        <a:pt x="0" y="36"/>
                      </a:lnTo>
                      <a:lnTo>
                        <a:pt x="133" y="2"/>
                      </a:lnTo>
                      <a:lnTo>
                        <a:pt x="133" y="0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0" y="3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32" name="Freeform 664">
                  <a:extLst>
                    <a:ext uri="{FF2B5EF4-FFF2-40B4-BE49-F238E27FC236}">
                      <a16:creationId xmlns:a16="http://schemas.microsoft.com/office/drawing/2014/main" id="{74070071-4E08-2012-5197-73D0454202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72" y="2813"/>
                  <a:ext cx="17" cy="43"/>
                </a:xfrm>
                <a:custGeom>
                  <a:avLst/>
                  <a:gdLst>
                    <a:gd name="T0" fmla="*/ 16 w 17"/>
                    <a:gd name="T1" fmla="*/ 1 h 43"/>
                    <a:gd name="T2" fmla="*/ 0 w 17"/>
                    <a:gd name="T3" fmla="*/ 1 h 43"/>
                    <a:gd name="T4" fmla="*/ 0 w 17"/>
                    <a:gd name="T5" fmla="*/ 42 h 43"/>
                    <a:gd name="T6" fmla="*/ 16 w 17"/>
                    <a:gd name="T7" fmla="*/ 42 h 43"/>
                    <a:gd name="T8" fmla="*/ 16 w 17"/>
                    <a:gd name="T9" fmla="*/ 1 h 43"/>
                    <a:gd name="T10" fmla="*/ 0 w 17"/>
                    <a:gd name="T11" fmla="*/ 1 h 43"/>
                    <a:gd name="T12" fmla="*/ 16 w 17"/>
                    <a:gd name="T13" fmla="*/ 1 h 43"/>
                    <a:gd name="T14" fmla="*/ 16 w 17"/>
                    <a:gd name="T15" fmla="*/ 1 h 43"/>
                    <a:gd name="T16" fmla="*/ 8 w 17"/>
                    <a:gd name="T17" fmla="*/ 0 h 43"/>
                    <a:gd name="T18" fmla="*/ 8 w 17"/>
                    <a:gd name="T19" fmla="*/ 1 h 43"/>
                    <a:gd name="T20" fmla="*/ 0 w 17"/>
                    <a:gd name="T21" fmla="*/ 1 h 43"/>
                    <a:gd name="T22" fmla="*/ 16 w 17"/>
                    <a:gd name="T23" fmla="*/ 1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43">
                      <a:moveTo>
                        <a:pt x="16" y="1"/>
                      </a:moveTo>
                      <a:lnTo>
                        <a:pt x="0" y="1"/>
                      </a:lnTo>
                      <a:lnTo>
                        <a:pt x="0" y="42"/>
                      </a:lnTo>
                      <a:lnTo>
                        <a:pt x="16" y="42"/>
                      </a:lnTo>
                      <a:lnTo>
                        <a:pt x="16" y="1"/>
                      </a:lnTo>
                      <a:lnTo>
                        <a:pt x="0" y="1"/>
                      </a:lnTo>
                      <a:lnTo>
                        <a:pt x="16" y="1"/>
                      </a:lnTo>
                      <a:lnTo>
                        <a:pt x="16" y="1"/>
                      </a:ln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0" y="1"/>
                      </a:lnTo>
                      <a:lnTo>
                        <a:pt x="16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33" name="Freeform 665">
                  <a:extLst>
                    <a:ext uri="{FF2B5EF4-FFF2-40B4-BE49-F238E27FC236}">
                      <a16:creationId xmlns:a16="http://schemas.microsoft.com/office/drawing/2014/main" id="{8788D3FD-08E8-2F1D-7013-E442A01A0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1" y="2767"/>
                  <a:ext cx="17" cy="17"/>
                </a:xfrm>
                <a:custGeom>
                  <a:avLst/>
                  <a:gdLst>
                    <a:gd name="T0" fmla="*/ 8 w 17"/>
                    <a:gd name="T1" fmla="*/ 16 h 17"/>
                    <a:gd name="T2" fmla="*/ 16 w 17"/>
                    <a:gd name="T3" fmla="*/ 10 h 17"/>
                    <a:gd name="T4" fmla="*/ 16 w 17"/>
                    <a:gd name="T5" fmla="*/ 5 h 17"/>
                    <a:gd name="T6" fmla="*/ 8 w 17"/>
                    <a:gd name="T7" fmla="*/ 0 h 17"/>
                    <a:gd name="T8" fmla="*/ 0 w 17"/>
                    <a:gd name="T9" fmla="*/ 0 h 17"/>
                    <a:gd name="T10" fmla="*/ 8 w 17"/>
                    <a:gd name="T11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8" y="16"/>
                      </a:moveTo>
                      <a:lnTo>
                        <a:pt x="16" y="10"/>
                      </a:lnTo>
                      <a:lnTo>
                        <a:pt x="16" y="5"/>
                      </a:lnTo>
                      <a:lnTo>
                        <a:pt x="8" y="0"/>
                      </a:lnTo>
                      <a:lnTo>
                        <a:pt x="0" y="0"/>
                      </a:lnTo>
                      <a:lnTo>
                        <a:pt x="8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34" name="Freeform 666">
                  <a:extLst>
                    <a:ext uri="{FF2B5EF4-FFF2-40B4-BE49-F238E27FC236}">
                      <a16:creationId xmlns:a16="http://schemas.microsoft.com/office/drawing/2014/main" id="{E238EBEF-4E3E-8CC0-0F9E-98F8FDACE2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77" y="2766"/>
                  <a:ext cx="151" cy="38"/>
                </a:xfrm>
                <a:custGeom>
                  <a:avLst/>
                  <a:gdLst>
                    <a:gd name="T0" fmla="*/ 0 w 151"/>
                    <a:gd name="T1" fmla="*/ 37 h 38"/>
                    <a:gd name="T2" fmla="*/ 0 w 151"/>
                    <a:gd name="T3" fmla="*/ 37 h 38"/>
                    <a:gd name="T4" fmla="*/ 150 w 151"/>
                    <a:gd name="T5" fmla="*/ 2 h 38"/>
                    <a:gd name="T6" fmla="*/ 149 w 151"/>
                    <a:gd name="T7" fmla="*/ 0 h 38"/>
                    <a:gd name="T8" fmla="*/ 0 w 151"/>
                    <a:gd name="T9" fmla="*/ 35 h 38"/>
                    <a:gd name="T10" fmla="*/ 0 w 151"/>
                    <a:gd name="T11" fmla="*/ 36 h 38"/>
                    <a:gd name="T12" fmla="*/ 0 w 151"/>
                    <a:gd name="T13" fmla="*/ 35 h 38"/>
                    <a:gd name="T14" fmla="*/ 0 w 151"/>
                    <a:gd name="T15" fmla="*/ 36 h 38"/>
                    <a:gd name="T16" fmla="*/ 0 w 151"/>
                    <a:gd name="T17" fmla="*/ 36 h 38"/>
                    <a:gd name="T18" fmla="*/ 0 w 151"/>
                    <a:gd name="T19" fmla="*/ 37 h 38"/>
                    <a:gd name="T20" fmla="*/ 0 w 151"/>
                    <a:gd name="T21" fmla="*/ 37 h 38"/>
                    <a:gd name="T22" fmla="*/ 0 w 151"/>
                    <a:gd name="T23" fmla="*/ 37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1" h="38">
                      <a:moveTo>
                        <a:pt x="0" y="37"/>
                      </a:moveTo>
                      <a:lnTo>
                        <a:pt x="0" y="37"/>
                      </a:lnTo>
                      <a:lnTo>
                        <a:pt x="150" y="2"/>
                      </a:lnTo>
                      <a:lnTo>
                        <a:pt x="149" y="0"/>
                      </a:lnTo>
                      <a:lnTo>
                        <a:pt x="0" y="35"/>
                      </a:lnTo>
                      <a:lnTo>
                        <a:pt x="0" y="36"/>
                      </a:lnTo>
                      <a:lnTo>
                        <a:pt x="0" y="35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0" y="37"/>
                      </a:lnTo>
                      <a:lnTo>
                        <a:pt x="0" y="37"/>
                      </a:lnTo>
                      <a:lnTo>
                        <a:pt x="0" y="37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35" name="Freeform 667">
                  <a:extLst>
                    <a:ext uri="{FF2B5EF4-FFF2-40B4-BE49-F238E27FC236}">
                      <a16:creationId xmlns:a16="http://schemas.microsoft.com/office/drawing/2014/main" id="{BB2483FF-F5C7-2411-C896-2604D6C580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75" y="2667"/>
                  <a:ext cx="105" cy="137"/>
                </a:xfrm>
                <a:custGeom>
                  <a:avLst/>
                  <a:gdLst>
                    <a:gd name="T0" fmla="*/ 0 w 105"/>
                    <a:gd name="T1" fmla="*/ 2 h 137"/>
                    <a:gd name="T2" fmla="*/ 0 w 105"/>
                    <a:gd name="T3" fmla="*/ 2 h 137"/>
                    <a:gd name="T4" fmla="*/ 102 w 105"/>
                    <a:gd name="T5" fmla="*/ 136 h 137"/>
                    <a:gd name="T6" fmla="*/ 104 w 105"/>
                    <a:gd name="T7" fmla="*/ 135 h 137"/>
                    <a:gd name="T8" fmla="*/ 0 w 105"/>
                    <a:gd name="T9" fmla="*/ 1 h 137"/>
                    <a:gd name="T10" fmla="*/ 0 w 105"/>
                    <a:gd name="T11" fmla="*/ 0 h 137"/>
                    <a:gd name="T12" fmla="*/ 0 w 105"/>
                    <a:gd name="T13" fmla="*/ 1 h 137"/>
                    <a:gd name="T14" fmla="*/ 0 w 105"/>
                    <a:gd name="T15" fmla="*/ 0 h 137"/>
                    <a:gd name="T16" fmla="*/ 0 w 105"/>
                    <a:gd name="T17" fmla="*/ 1 h 137"/>
                    <a:gd name="T18" fmla="*/ 0 w 105"/>
                    <a:gd name="T19" fmla="*/ 1 h 137"/>
                    <a:gd name="T20" fmla="*/ 0 w 105"/>
                    <a:gd name="T21" fmla="*/ 2 h 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5" h="137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02" y="136"/>
                      </a:lnTo>
                      <a:lnTo>
                        <a:pt x="104" y="135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36" name="Freeform 668">
                  <a:extLst>
                    <a:ext uri="{FF2B5EF4-FFF2-40B4-BE49-F238E27FC236}">
                      <a16:creationId xmlns:a16="http://schemas.microsoft.com/office/drawing/2014/main" id="{6CE1609B-73B2-044D-EA3D-67942F5506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3" y="2644"/>
                  <a:ext cx="53" cy="26"/>
                </a:xfrm>
                <a:custGeom>
                  <a:avLst/>
                  <a:gdLst>
                    <a:gd name="T0" fmla="*/ 0 w 53"/>
                    <a:gd name="T1" fmla="*/ 0 h 26"/>
                    <a:gd name="T2" fmla="*/ 0 w 53"/>
                    <a:gd name="T3" fmla="*/ 1 h 26"/>
                    <a:gd name="T4" fmla="*/ 51 w 53"/>
                    <a:gd name="T5" fmla="*/ 25 h 26"/>
                    <a:gd name="T6" fmla="*/ 52 w 53"/>
                    <a:gd name="T7" fmla="*/ 23 h 26"/>
                    <a:gd name="T8" fmla="*/ 0 w 53"/>
                    <a:gd name="T9" fmla="*/ 0 h 26"/>
                    <a:gd name="T10" fmla="*/ 0 w 53"/>
                    <a:gd name="T11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3" h="26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51" y="25"/>
                      </a:lnTo>
                      <a:lnTo>
                        <a:pt x="52" y="23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37" name="Freeform 669">
                  <a:extLst>
                    <a:ext uri="{FF2B5EF4-FFF2-40B4-BE49-F238E27FC236}">
                      <a16:creationId xmlns:a16="http://schemas.microsoft.com/office/drawing/2014/main" id="{CCC06F61-E1A7-65C1-5E57-A0C9AE7A4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2" y="2644"/>
                  <a:ext cx="17" cy="17"/>
                </a:xfrm>
                <a:custGeom>
                  <a:avLst/>
                  <a:gdLst>
                    <a:gd name="T0" fmla="*/ 16 w 17"/>
                    <a:gd name="T1" fmla="*/ 0 h 17"/>
                    <a:gd name="T2" fmla="*/ 0 w 17"/>
                    <a:gd name="T3" fmla="*/ 0 h 17"/>
                    <a:gd name="T4" fmla="*/ 0 w 17"/>
                    <a:gd name="T5" fmla="*/ 0 h 17"/>
                    <a:gd name="T6" fmla="*/ 0 w 17"/>
                    <a:gd name="T7" fmla="*/ 8 h 17"/>
                    <a:gd name="T8" fmla="*/ 0 w 17"/>
                    <a:gd name="T9" fmla="*/ 16 h 17"/>
                    <a:gd name="T10" fmla="*/ 16 w 17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16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6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38" name="Freeform 670">
                  <a:extLst>
                    <a:ext uri="{FF2B5EF4-FFF2-40B4-BE49-F238E27FC236}">
                      <a16:creationId xmlns:a16="http://schemas.microsoft.com/office/drawing/2014/main" id="{A94E75C9-9EF7-0FDB-15CF-C29DE6EDE2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24" y="2621"/>
                  <a:ext cx="17" cy="17"/>
                </a:xfrm>
                <a:custGeom>
                  <a:avLst/>
                  <a:gdLst>
                    <a:gd name="T0" fmla="*/ 0 w 17"/>
                    <a:gd name="T1" fmla="*/ 16 h 17"/>
                    <a:gd name="T2" fmla="*/ 16 w 17"/>
                    <a:gd name="T3" fmla="*/ 10 h 17"/>
                    <a:gd name="T4" fmla="*/ 16 w 17"/>
                    <a:gd name="T5" fmla="*/ 5 h 17"/>
                    <a:gd name="T6" fmla="*/ 16 w 17"/>
                    <a:gd name="T7" fmla="*/ 0 h 17"/>
                    <a:gd name="T8" fmla="*/ 0 w 17"/>
                    <a:gd name="T9" fmla="*/ 0 h 17"/>
                    <a:gd name="T10" fmla="*/ 0 w 17"/>
                    <a:gd name="T11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0" y="16"/>
                      </a:moveTo>
                      <a:lnTo>
                        <a:pt x="16" y="10"/>
                      </a:lnTo>
                      <a:lnTo>
                        <a:pt x="16" y="5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39" name="Freeform 671">
                  <a:extLst>
                    <a:ext uri="{FF2B5EF4-FFF2-40B4-BE49-F238E27FC236}">
                      <a16:creationId xmlns:a16="http://schemas.microsoft.com/office/drawing/2014/main" id="{29EEF73F-719D-C9CF-430B-5905345992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80" y="2619"/>
                  <a:ext cx="145" cy="36"/>
                </a:xfrm>
                <a:custGeom>
                  <a:avLst/>
                  <a:gdLst>
                    <a:gd name="T0" fmla="*/ 0 w 145"/>
                    <a:gd name="T1" fmla="*/ 35 h 36"/>
                    <a:gd name="T2" fmla="*/ 0 w 145"/>
                    <a:gd name="T3" fmla="*/ 35 h 36"/>
                    <a:gd name="T4" fmla="*/ 144 w 145"/>
                    <a:gd name="T5" fmla="*/ 2 h 36"/>
                    <a:gd name="T6" fmla="*/ 144 w 145"/>
                    <a:gd name="T7" fmla="*/ 0 h 36"/>
                    <a:gd name="T8" fmla="*/ 0 w 145"/>
                    <a:gd name="T9" fmla="*/ 33 h 36"/>
                    <a:gd name="T10" fmla="*/ 0 w 145"/>
                    <a:gd name="T11" fmla="*/ 33 h 36"/>
                    <a:gd name="T12" fmla="*/ 0 w 145"/>
                    <a:gd name="T13" fmla="*/ 33 h 36"/>
                    <a:gd name="T14" fmla="*/ 0 w 145"/>
                    <a:gd name="T15" fmla="*/ 34 h 36"/>
                    <a:gd name="T16" fmla="*/ 0 w 145"/>
                    <a:gd name="T17" fmla="*/ 34 h 36"/>
                    <a:gd name="T18" fmla="*/ 0 w 145"/>
                    <a:gd name="T19" fmla="*/ 35 h 36"/>
                    <a:gd name="T20" fmla="*/ 0 w 145"/>
                    <a:gd name="T21" fmla="*/ 35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45" h="36">
                      <a:moveTo>
                        <a:pt x="0" y="35"/>
                      </a:moveTo>
                      <a:lnTo>
                        <a:pt x="0" y="35"/>
                      </a:lnTo>
                      <a:lnTo>
                        <a:pt x="144" y="2"/>
                      </a:lnTo>
                      <a:lnTo>
                        <a:pt x="144" y="0"/>
                      </a:lnTo>
                      <a:lnTo>
                        <a:pt x="0" y="33"/>
                      </a:lnTo>
                      <a:lnTo>
                        <a:pt x="0" y="33"/>
                      </a:lnTo>
                      <a:lnTo>
                        <a:pt x="0" y="33"/>
                      </a:lnTo>
                      <a:lnTo>
                        <a:pt x="0" y="34"/>
                      </a:lnTo>
                      <a:lnTo>
                        <a:pt x="0" y="34"/>
                      </a:lnTo>
                      <a:lnTo>
                        <a:pt x="0" y="35"/>
                      </a:lnTo>
                      <a:lnTo>
                        <a:pt x="0" y="3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40" name="Freeform 672">
                  <a:extLst>
                    <a:ext uri="{FF2B5EF4-FFF2-40B4-BE49-F238E27FC236}">
                      <a16:creationId xmlns:a16="http://schemas.microsoft.com/office/drawing/2014/main" id="{F4A43275-6210-F3C5-1B52-5415B94483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70" y="2652"/>
                  <a:ext cx="17" cy="17"/>
                </a:xfrm>
                <a:custGeom>
                  <a:avLst/>
                  <a:gdLst>
                    <a:gd name="T0" fmla="*/ 3 w 17"/>
                    <a:gd name="T1" fmla="*/ 16 h 17"/>
                    <a:gd name="T2" fmla="*/ 3 w 17"/>
                    <a:gd name="T3" fmla="*/ 15 h 17"/>
                    <a:gd name="T4" fmla="*/ 3 w 17"/>
                    <a:gd name="T5" fmla="*/ 14 h 17"/>
                    <a:gd name="T6" fmla="*/ 3 w 17"/>
                    <a:gd name="T7" fmla="*/ 12 h 17"/>
                    <a:gd name="T8" fmla="*/ 5 w 17"/>
                    <a:gd name="T9" fmla="*/ 11 h 17"/>
                    <a:gd name="T10" fmla="*/ 5 w 17"/>
                    <a:gd name="T11" fmla="*/ 10 h 17"/>
                    <a:gd name="T12" fmla="*/ 5 w 17"/>
                    <a:gd name="T13" fmla="*/ 9 h 17"/>
                    <a:gd name="T14" fmla="*/ 6 w 17"/>
                    <a:gd name="T15" fmla="*/ 8 h 17"/>
                    <a:gd name="T16" fmla="*/ 6 w 17"/>
                    <a:gd name="T17" fmla="*/ 7 h 17"/>
                    <a:gd name="T18" fmla="*/ 7 w 17"/>
                    <a:gd name="T19" fmla="*/ 6 h 17"/>
                    <a:gd name="T20" fmla="*/ 7 w 17"/>
                    <a:gd name="T21" fmla="*/ 6 h 17"/>
                    <a:gd name="T22" fmla="*/ 8 w 17"/>
                    <a:gd name="T23" fmla="*/ 4 h 17"/>
                    <a:gd name="T24" fmla="*/ 9 w 17"/>
                    <a:gd name="T25" fmla="*/ 4 h 17"/>
                    <a:gd name="T26" fmla="*/ 11 w 17"/>
                    <a:gd name="T27" fmla="*/ 3 h 17"/>
                    <a:gd name="T28" fmla="*/ 12 w 17"/>
                    <a:gd name="T29" fmla="*/ 3 h 17"/>
                    <a:gd name="T30" fmla="*/ 14 w 17"/>
                    <a:gd name="T31" fmla="*/ 2 h 17"/>
                    <a:gd name="T32" fmla="*/ 16 w 17"/>
                    <a:gd name="T33" fmla="*/ 2 h 17"/>
                    <a:gd name="T34" fmla="*/ 16 w 17"/>
                    <a:gd name="T35" fmla="*/ 0 h 17"/>
                    <a:gd name="T36" fmla="*/ 13 w 17"/>
                    <a:gd name="T37" fmla="*/ 1 h 17"/>
                    <a:gd name="T38" fmla="*/ 11 w 17"/>
                    <a:gd name="T39" fmla="*/ 1 h 17"/>
                    <a:gd name="T40" fmla="*/ 9 w 17"/>
                    <a:gd name="T41" fmla="*/ 2 h 17"/>
                    <a:gd name="T42" fmla="*/ 7 w 17"/>
                    <a:gd name="T43" fmla="*/ 2 h 17"/>
                    <a:gd name="T44" fmla="*/ 6 w 17"/>
                    <a:gd name="T45" fmla="*/ 4 h 17"/>
                    <a:gd name="T46" fmla="*/ 5 w 17"/>
                    <a:gd name="T47" fmla="*/ 4 h 17"/>
                    <a:gd name="T48" fmla="*/ 3 w 17"/>
                    <a:gd name="T49" fmla="*/ 6 h 17"/>
                    <a:gd name="T50" fmla="*/ 2 w 17"/>
                    <a:gd name="T51" fmla="*/ 6 h 17"/>
                    <a:gd name="T52" fmla="*/ 2 w 17"/>
                    <a:gd name="T53" fmla="*/ 7 h 17"/>
                    <a:gd name="T54" fmla="*/ 1 w 17"/>
                    <a:gd name="T55" fmla="*/ 9 h 17"/>
                    <a:gd name="T56" fmla="*/ 1 w 17"/>
                    <a:gd name="T57" fmla="*/ 10 h 17"/>
                    <a:gd name="T58" fmla="*/ 1 w 17"/>
                    <a:gd name="T59" fmla="*/ 11 h 17"/>
                    <a:gd name="T60" fmla="*/ 1 w 17"/>
                    <a:gd name="T61" fmla="*/ 12 h 17"/>
                    <a:gd name="T62" fmla="*/ 0 w 17"/>
                    <a:gd name="T63" fmla="*/ 14 h 17"/>
                    <a:gd name="T64" fmla="*/ 0 w 17"/>
                    <a:gd name="T65" fmla="*/ 15 h 17"/>
                    <a:gd name="T66" fmla="*/ 0 w 17"/>
                    <a:gd name="T67" fmla="*/ 16 h 17"/>
                    <a:gd name="T68" fmla="*/ 3 w 17"/>
                    <a:gd name="T69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7" h="17">
                      <a:moveTo>
                        <a:pt x="3" y="16"/>
                      </a:moveTo>
                      <a:lnTo>
                        <a:pt x="3" y="15"/>
                      </a:lnTo>
                      <a:lnTo>
                        <a:pt x="3" y="14"/>
                      </a:lnTo>
                      <a:lnTo>
                        <a:pt x="3" y="12"/>
                      </a:lnTo>
                      <a:lnTo>
                        <a:pt x="5" y="11"/>
                      </a:lnTo>
                      <a:lnTo>
                        <a:pt x="5" y="10"/>
                      </a:lnTo>
                      <a:lnTo>
                        <a:pt x="5" y="9"/>
                      </a:lnTo>
                      <a:lnTo>
                        <a:pt x="6" y="8"/>
                      </a:lnTo>
                      <a:lnTo>
                        <a:pt x="6" y="7"/>
                      </a:lnTo>
                      <a:lnTo>
                        <a:pt x="7" y="6"/>
                      </a:lnTo>
                      <a:lnTo>
                        <a:pt x="7" y="6"/>
                      </a:lnTo>
                      <a:lnTo>
                        <a:pt x="8" y="4"/>
                      </a:lnTo>
                      <a:lnTo>
                        <a:pt x="9" y="4"/>
                      </a:lnTo>
                      <a:lnTo>
                        <a:pt x="11" y="3"/>
                      </a:lnTo>
                      <a:lnTo>
                        <a:pt x="12" y="3"/>
                      </a:lnTo>
                      <a:lnTo>
                        <a:pt x="14" y="2"/>
                      </a:lnTo>
                      <a:lnTo>
                        <a:pt x="16" y="2"/>
                      </a:lnTo>
                      <a:lnTo>
                        <a:pt x="16" y="0"/>
                      </a:lnTo>
                      <a:lnTo>
                        <a:pt x="13" y="1"/>
                      </a:lnTo>
                      <a:lnTo>
                        <a:pt x="11" y="1"/>
                      </a:lnTo>
                      <a:lnTo>
                        <a:pt x="9" y="2"/>
                      </a:lnTo>
                      <a:lnTo>
                        <a:pt x="7" y="2"/>
                      </a:lnTo>
                      <a:lnTo>
                        <a:pt x="6" y="4"/>
                      </a:lnTo>
                      <a:lnTo>
                        <a:pt x="5" y="4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2" y="7"/>
                      </a:lnTo>
                      <a:lnTo>
                        <a:pt x="1" y="9"/>
                      </a:lnTo>
                      <a:lnTo>
                        <a:pt x="1" y="10"/>
                      </a:lnTo>
                      <a:lnTo>
                        <a:pt x="1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lnTo>
                        <a:pt x="0" y="15"/>
                      </a:lnTo>
                      <a:lnTo>
                        <a:pt x="0" y="16"/>
                      </a:lnTo>
                      <a:lnTo>
                        <a:pt x="3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41" name="Freeform 673">
                  <a:extLst>
                    <a:ext uri="{FF2B5EF4-FFF2-40B4-BE49-F238E27FC236}">
                      <a16:creationId xmlns:a16="http://schemas.microsoft.com/office/drawing/2014/main" id="{642A33D8-C9AC-AA89-7F18-E0366AB2ED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70" y="2673"/>
                  <a:ext cx="17" cy="17"/>
                </a:xfrm>
                <a:custGeom>
                  <a:avLst/>
                  <a:gdLst>
                    <a:gd name="T0" fmla="*/ 0 w 17"/>
                    <a:gd name="T1" fmla="*/ 0 h 17"/>
                    <a:gd name="T2" fmla="*/ 5 w 17"/>
                    <a:gd name="T3" fmla="*/ 16 h 17"/>
                    <a:gd name="T4" fmla="*/ 10 w 17"/>
                    <a:gd name="T5" fmla="*/ 16 h 17"/>
                    <a:gd name="T6" fmla="*/ 16 w 17"/>
                    <a:gd name="T7" fmla="*/ 16 h 17"/>
                    <a:gd name="T8" fmla="*/ 16 w 17"/>
                    <a:gd name="T9" fmla="*/ 0 h 17"/>
                    <a:gd name="T10" fmla="*/ 0 w 17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0" y="0"/>
                      </a:moveTo>
                      <a:lnTo>
                        <a:pt x="5" y="16"/>
                      </a:lnTo>
                      <a:lnTo>
                        <a:pt x="10" y="16"/>
                      </a:lnTo>
                      <a:lnTo>
                        <a:pt x="16" y="16"/>
                      </a:lnTo>
                      <a:lnTo>
                        <a:pt x="16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42" name="Freeform 674">
                  <a:extLst>
                    <a:ext uri="{FF2B5EF4-FFF2-40B4-BE49-F238E27FC236}">
                      <a16:creationId xmlns:a16="http://schemas.microsoft.com/office/drawing/2014/main" id="{B268BE67-6D4A-6ED5-C87A-79CD1FAA92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53" y="2636"/>
                  <a:ext cx="17" cy="17"/>
                </a:xfrm>
                <a:custGeom>
                  <a:avLst/>
                  <a:gdLst>
                    <a:gd name="T0" fmla="*/ 0 w 17"/>
                    <a:gd name="T1" fmla="*/ 16 h 17"/>
                    <a:gd name="T2" fmla="*/ 8 w 17"/>
                    <a:gd name="T3" fmla="*/ 16 h 17"/>
                    <a:gd name="T4" fmla="*/ 16 w 17"/>
                    <a:gd name="T5" fmla="*/ 10 h 17"/>
                    <a:gd name="T6" fmla="*/ 16 w 17"/>
                    <a:gd name="T7" fmla="*/ 5 h 17"/>
                    <a:gd name="T8" fmla="*/ 8 w 17"/>
                    <a:gd name="T9" fmla="*/ 0 h 17"/>
                    <a:gd name="T10" fmla="*/ 0 w 17"/>
                    <a:gd name="T11" fmla="*/ 1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0" y="16"/>
                      </a:moveTo>
                      <a:lnTo>
                        <a:pt x="8" y="16"/>
                      </a:lnTo>
                      <a:lnTo>
                        <a:pt x="16" y="10"/>
                      </a:lnTo>
                      <a:lnTo>
                        <a:pt x="16" y="5"/>
                      </a:lnTo>
                      <a:lnTo>
                        <a:pt x="8" y="0"/>
                      </a:lnTo>
                      <a:lnTo>
                        <a:pt x="0" y="16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43" name="Freeform 675">
                  <a:extLst>
                    <a:ext uri="{FF2B5EF4-FFF2-40B4-BE49-F238E27FC236}">
                      <a16:creationId xmlns:a16="http://schemas.microsoft.com/office/drawing/2014/main" id="{0F2EC92B-D358-D1CD-86F1-9BB64A195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95" y="2604"/>
                  <a:ext cx="64" cy="33"/>
                </a:xfrm>
                <a:custGeom>
                  <a:avLst/>
                  <a:gdLst>
                    <a:gd name="T0" fmla="*/ 0 w 64"/>
                    <a:gd name="T1" fmla="*/ 2 h 33"/>
                    <a:gd name="T2" fmla="*/ 0 w 64"/>
                    <a:gd name="T3" fmla="*/ 2 h 33"/>
                    <a:gd name="T4" fmla="*/ 62 w 64"/>
                    <a:gd name="T5" fmla="*/ 32 h 33"/>
                    <a:gd name="T6" fmla="*/ 63 w 64"/>
                    <a:gd name="T7" fmla="*/ 30 h 33"/>
                    <a:gd name="T8" fmla="*/ 0 w 64"/>
                    <a:gd name="T9" fmla="*/ 0 h 33"/>
                    <a:gd name="T10" fmla="*/ 0 w 64"/>
                    <a:gd name="T11" fmla="*/ 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4" h="3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62" y="32"/>
                      </a:lnTo>
                      <a:lnTo>
                        <a:pt x="63" y="30"/>
                      </a:lnTo>
                      <a:lnTo>
                        <a:pt x="0" y="0"/>
                      </a:lnTo>
                      <a:lnTo>
                        <a:pt x="0" y="2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44" name="Freeform 676">
                  <a:extLst>
                    <a:ext uri="{FF2B5EF4-FFF2-40B4-BE49-F238E27FC236}">
                      <a16:creationId xmlns:a16="http://schemas.microsoft.com/office/drawing/2014/main" id="{ED470E94-1006-F868-6A39-4702CB0FB0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90" y="2607"/>
                  <a:ext cx="17" cy="17"/>
                </a:xfrm>
                <a:custGeom>
                  <a:avLst/>
                  <a:gdLst>
                    <a:gd name="T0" fmla="*/ 16 w 17"/>
                    <a:gd name="T1" fmla="*/ 0 h 17"/>
                    <a:gd name="T2" fmla="*/ 8 w 17"/>
                    <a:gd name="T3" fmla="*/ 0 h 17"/>
                    <a:gd name="T4" fmla="*/ 0 w 17"/>
                    <a:gd name="T5" fmla="*/ 5 h 17"/>
                    <a:gd name="T6" fmla="*/ 0 w 17"/>
                    <a:gd name="T7" fmla="*/ 10 h 17"/>
                    <a:gd name="T8" fmla="*/ 8 w 17"/>
                    <a:gd name="T9" fmla="*/ 16 h 17"/>
                    <a:gd name="T10" fmla="*/ 16 w 17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7" h="17">
                      <a:moveTo>
                        <a:pt x="16" y="0"/>
                      </a:moveTo>
                      <a:lnTo>
                        <a:pt x="8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8" y="16"/>
                      </a:lnTo>
                      <a:lnTo>
                        <a:pt x="16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45" name="Freeform 677">
                  <a:extLst>
                    <a:ext uri="{FF2B5EF4-FFF2-40B4-BE49-F238E27FC236}">
                      <a16:creationId xmlns:a16="http://schemas.microsoft.com/office/drawing/2014/main" id="{3DD7C379-8773-BD5E-5291-5ECE5995CF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2" y="2591"/>
                  <a:ext cx="118" cy="32"/>
                </a:xfrm>
                <a:custGeom>
                  <a:avLst/>
                  <a:gdLst>
                    <a:gd name="T0" fmla="*/ 0 w 118"/>
                    <a:gd name="T1" fmla="*/ 31 h 32"/>
                    <a:gd name="T2" fmla="*/ 0 w 118"/>
                    <a:gd name="T3" fmla="*/ 31 h 32"/>
                    <a:gd name="T4" fmla="*/ 117 w 118"/>
                    <a:gd name="T5" fmla="*/ 0 h 32"/>
                    <a:gd name="T6" fmla="*/ 117 w 118"/>
                    <a:gd name="T7" fmla="*/ 0 h 32"/>
                    <a:gd name="T8" fmla="*/ 0 w 118"/>
                    <a:gd name="T9" fmla="*/ 30 h 32"/>
                    <a:gd name="T10" fmla="*/ 0 w 118"/>
                    <a:gd name="T11" fmla="*/ 30 h 32"/>
                    <a:gd name="T12" fmla="*/ 0 w 118"/>
                    <a:gd name="T13" fmla="*/ 30 h 32"/>
                    <a:gd name="T14" fmla="*/ 0 w 118"/>
                    <a:gd name="T15" fmla="*/ 30 h 32"/>
                    <a:gd name="T16" fmla="*/ 0 w 118"/>
                    <a:gd name="T17" fmla="*/ 30 h 32"/>
                    <a:gd name="T18" fmla="*/ 0 w 118"/>
                    <a:gd name="T19" fmla="*/ 31 h 32"/>
                    <a:gd name="T20" fmla="*/ 0 w 118"/>
                    <a:gd name="T21" fmla="*/ 31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8" h="32">
                      <a:moveTo>
                        <a:pt x="0" y="31"/>
                      </a:moveTo>
                      <a:lnTo>
                        <a:pt x="0" y="31"/>
                      </a:lnTo>
                      <a:lnTo>
                        <a:pt x="117" y="0"/>
                      </a:lnTo>
                      <a:lnTo>
                        <a:pt x="117" y="0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0"/>
                      </a:lnTo>
                      <a:lnTo>
                        <a:pt x="0" y="31"/>
                      </a:lnTo>
                      <a:lnTo>
                        <a:pt x="0" y="3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46" name="Freeform 678">
                  <a:extLst>
                    <a:ext uri="{FF2B5EF4-FFF2-40B4-BE49-F238E27FC236}">
                      <a16:creationId xmlns:a16="http://schemas.microsoft.com/office/drawing/2014/main" id="{990036D0-F5E6-A463-F417-2F5BB4128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0" y="2621"/>
                  <a:ext cx="17" cy="17"/>
                </a:xfrm>
                <a:custGeom>
                  <a:avLst/>
                  <a:gdLst>
                    <a:gd name="T0" fmla="*/ 0 w 17"/>
                    <a:gd name="T1" fmla="*/ 15 h 17"/>
                    <a:gd name="T2" fmla="*/ 0 w 17"/>
                    <a:gd name="T3" fmla="*/ 15 h 17"/>
                    <a:gd name="T4" fmla="*/ 1 w 17"/>
                    <a:gd name="T5" fmla="*/ 13 h 17"/>
                    <a:gd name="T6" fmla="*/ 2 w 17"/>
                    <a:gd name="T7" fmla="*/ 11 h 17"/>
                    <a:gd name="T8" fmla="*/ 3 w 17"/>
                    <a:gd name="T9" fmla="*/ 9 h 17"/>
                    <a:gd name="T10" fmla="*/ 5 w 17"/>
                    <a:gd name="T11" fmla="*/ 7 h 17"/>
                    <a:gd name="T12" fmla="*/ 6 w 17"/>
                    <a:gd name="T13" fmla="*/ 5 h 17"/>
                    <a:gd name="T14" fmla="*/ 9 w 17"/>
                    <a:gd name="T15" fmla="*/ 3 h 17"/>
                    <a:gd name="T16" fmla="*/ 12 w 17"/>
                    <a:gd name="T17" fmla="*/ 2 h 17"/>
                    <a:gd name="T18" fmla="*/ 16 w 17"/>
                    <a:gd name="T19" fmla="*/ 1 h 17"/>
                    <a:gd name="T20" fmla="*/ 16 w 17"/>
                    <a:gd name="T21" fmla="*/ 0 h 17"/>
                    <a:gd name="T22" fmla="*/ 11 w 17"/>
                    <a:gd name="T23" fmla="*/ 1 h 17"/>
                    <a:gd name="T24" fmla="*/ 9 w 17"/>
                    <a:gd name="T25" fmla="*/ 3 h 17"/>
                    <a:gd name="T26" fmla="*/ 6 w 17"/>
                    <a:gd name="T27" fmla="*/ 4 h 17"/>
                    <a:gd name="T28" fmla="*/ 4 w 17"/>
                    <a:gd name="T29" fmla="*/ 6 h 17"/>
                    <a:gd name="T30" fmla="*/ 2 w 17"/>
                    <a:gd name="T31" fmla="*/ 8 h 17"/>
                    <a:gd name="T32" fmla="*/ 0 w 17"/>
                    <a:gd name="T33" fmla="*/ 10 h 17"/>
                    <a:gd name="T34" fmla="*/ 0 w 17"/>
                    <a:gd name="T35" fmla="*/ 13 h 17"/>
                    <a:gd name="T36" fmla="*/ 0 w 17"/>
                    <a:gd name="T37" fmla="*/ 15 h 17"/>
                    <a:gd name="T38" fmla="*/ 0 w 17"/>
                    <a:gd name="T39" fmla="*/ 15 h 17"/>
                    <a:gd name="T40" fmla="*/ 0 w 17"/>
                    <a:gd name="T41" fmla="*/ 15 h 17"/>
                    <a:gd name="T42" fmla="*/ 0 w 17"/>
                    <a:gd name="T43" fmla="*/ 15 h 17"/>
                    <a:gd name="T44" fmla="*/ 0 w 17"/>
                    <a:gd name="T45" fmla="*/ 16 h 17"/>
                    <a:gd name="T46" fmla="*/ 0 w 17"/>
                    <a:gd name="T47" fmla="*/ 15 h 17"/>
                    <a:gd name="T48" fmla="*/ 0 w 17"/>
                    <a:gd name="T49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" h="17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1" y="13"/>
                      </a:lnTo>
                      <a:lnTo>
                        <a:pt x="2" y="11"/>
                      </a:lnTo>
                      <a:lnTo>
                        <a:pt x="3" y="9"/>
                      </a:lnTo>
                      <a:lnTo>
                        <a:pt x="5" y="7"/>
                      </a:lnTo>
                      <a:lnTo>
                        <a:pt x="6" y="5"/>
                      </a:lnTo>
                      <a:lnTo>
                        <a:pt x="9" y="3"/>
                      </a:lnTo>
                      <a:lnTo>
                        <a:pt x="12" y="2"/>
                      </a:lnTo>
                      <a:lnTo>
                        <a:pt x="16" y="1"/>
                      </a:lnTo>
                      <a:lnTo>
                        <a:pt x="16" y="0"/>
                      </a:lnTo>
                      <a:lnTo>
                        <a:pt x="11" y="1"/>
                      </a:lnTo>
                      <a:lnTo>
                        <a:pt x="9" y="3"/>
                      </a:lnTo>
                      <a:lnTo>
                        <a:pt x="6" y="4"/>
                      </a:lnTo>
                      <a:lnTo>
                        <a:pt x="4" y="6"/>
                      </a:lnTo>
                      <a:lnTo>
                        <a:pt x="2" y="8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5"/>
                      </a:ln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47" name="Freeform 679">
                  <a:extLst>
                    <a:ext uri="{FF2B5EF4-FFF2-40B4-BE49-F238E27FC236}">
                      <a16:creationId xmlns:a16="http://schemas.microsoft.com/office/drawing/2014/main" id="{17910F37-642A-3F0A-D2CF-3C7DC8C42B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2" y="2636"/>
                  <a:ext cx="17" cy="71"/>
                </a:xfrm>
                <a:custGeom>
                  <a:avLst/>
                  <a:gdLst>
                    <a:gd name="T0" fmla="*/ 16 w 17"/>
                    <a:gd name="T1" fmla="*/ 69 h 71"/>
                    <a:gd name="T2" fmla="*/ 16 w 17"/>
                    <a:gd name="T3" fmla="*/ 69 h 71"/>
                    <a:gd name="T4" fmla="*/ 16 w 17"/>
                    <a:gd name="T5" fmla="*/ 0 h 71"/>
                    <a:gd name="T6" fmla="*/ 0 w 17"/>
                    <a:gd name="T7" fmla="*/ 0 h 71"/>
                    <a:gd name="T8" fmla="*/ 0 w 17"/>
                    <a:gd name="T9" fmla="*/ 69 h 71"/>
                    <a:gd name="T10" fmla="*/ 0 w 17"/>
                    <a:gd name="T11" fmla="*/ 69 h 71"/>
                    <a:gd name="T12" fmla="*/ 0 w 17"/>
                    <a:gd name="T13" fmla="*/ 69 h 71"/>
                    <a:gd name="T14" fmla="*/ 0 w 17"/>
                    <a:gd name="T15" fmla="*/ 69 h 71"/>
                    <a:gd name="T16" fmla="*/ 16 w 17"/>
                    <a:gd name="T17" fmla="*/ 70 h 71"/>
                    <a:gd name="T18" fmla="*/ 16 w 17"/>
                    <a:gd name="T19" fmla="*/ 69 h 71"/>
                    <a:gd name="T20" fmla="*/ 16 w 17"/>
                    <a:gd name="T21" fmla="*/ 69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7" h="71">
                      <a:moveTo>
                        <a:pt x="16" y="69"/>
                      </a:moveTo>
                      <a:lnTo>
                        <a:pt x="16" y="69"/>
                      </a:lnTo>
                      <a:lnTo>
                        <a:pt x="16" y="0"/>
                      </a:lnTo>
                      <a:lnTo>
                        <a:pt x="0" y="0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16" y="70"/>
                      </a:lnTo>
                      <a:lnTo>
                        <a:pt x="16" y="69"/>
                      </a:lnTo>
                      <a:lnTo>
                        <a:pt x="16" y="69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48" name="Freeform 680">
                  <a:extLst>
                    <a:ext uri="{FF2B5EF4-FFF2-40B4-BE49-F238E27FC236}">
                      <a16:creationId xmlns:a16="http://schemas.microsoft.com/office/drawing/2014/main" id="{E01D7C9C-A0B2-6AD2-96E0-A6C92C6B40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9" y="2705"/>
                  <a:ext cx="17" cy="17"/>
                </a:xfrm>
                <a:custGeom>
                  <a:avLst/>
                  <a:gdLst>
                    <a:gd name="T0" fmla="*/ 16 w 17"/>
                    <a:gd name="T1" fmla="*/ 15 h 17"/>
                    <a:gd name="T2" fmla="*/ 16 w 17"/>
                    <a:gd name="T3" fmla="*/ 15 h 17"/>
                    <a:gd name="T4" fmla="*/ 11 w 17"/>
                    <a:gd name="T5" fmla="*/ 14 h 17"/>
                    <a:gd name="T6" fmla="*/ 9 w 17"/>
                    <a:gd name="T7" fmla="*/ 12 h 17"/>
                    <a:gd name="T8" fmla="*/ 7 w 17"/>
                    <a:gd name="T9" fmla="*/ 10 h 17"/>
                    <a:gd name="T10" fmla="*/ 5 w 17"/>
                    <a:gd name="T11" fmla="*/ 9 h 17"/>
                    <a:gd name="T12" fmla="*/ 3 w 17"/>
                    <a:gd name="T13" fmla="*/ 7 h 17"/>
                    <a:gd name="T14" fmla="*/ 3 w 17"/>
                    <a:gd name="T15" fmla="*/ 5 h 17"/>
                    <a:gd name="T16" fmla="*/ 3 w 17"/>
                    <a:gd name="T17" fmla="*/ 2 h 17"/>
                    <a:gd name="T18" fmla="*/ 2 w 17"/>
                    <a:gd name="T19" fmla="*/ 0 h 17"/>
                    <a:gd name="T20" fmla="*/ 0 w 17"/>
                    <a:gd name="T21" fmla="*/ 0 h 17"/>
                    <a:gd name="T22" fmla="*/ 0 w 17"/>
                    <a:gd name="T23" fmla="*/ 2 h 17"/>
                    <a:gd name="T24" fmla="*/ 0 w 17"/>
                    <a:gd name="T25" fmla="*/ 5 h 17"/>
                    <a:gd name="T26" fmla="*/ 2 w 17"/>
                    <a:gd name="T27" fmla="*/ 7 h 17"/>
                    <a:gd name="T28" fmla="*/ 2 w 17"/>
                    <a:gd name="T29" fmla="*/ 9 h 17"/>
                    <a:gd name="T30" fmla="*/ 3 w 17"/>
                    <a:gd name="T31" fmla="*/ 11 h 17"/>
                    <a:gd name="T32" fmla="*/ 5 w 17"/>
                    <a:gd name="T33" fmla="*/ 13 h 17"/>
                    <a:gd name="T34" fmla="*/ 9 w 17"/>
                    <a:gd name="T35" fmla="*/ 14 h 17"/>
                    <a:gd name="T36" fmla="*/ 14 w 17"/>
                    <a:gd name="T37" fmla="*/ 16 h 17"/>
                    <a:gd name="T38" fmla="*/ 14 w 17"/>
                    <a:gd name="T39" fmla="*/ 16 h 17"/>
                    <a:gd name="T40" fmla="*/ 14 w 17"/>
                    <a:gd name="T41" fmla="*/ 16 h 17"/>
                    <a:gd name="T42" fmla="*/ 14 w 17"/>
                    <a:gd name="T43" fmla="*/ 16 h 17"/>
                    <a:gd name="T44" fmla="*/ 16 w 17"/>
                    <a:gd name="T45" fmla="*/ 16 h 17"/>
                    <a:gd name="T46" fmla="*/ 16 w 17"/>
                    <a:gd name="T47" fmla="*/ 16 h 17"/>
                    <a:gd name="T48" fmla="*/ 16 w 17"/>
                    <a:gd name="T49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" h="17">
                      <a:moveTo>
                        <a:pt x="16" y="15"/>
                      </a:moveTo>
                      <a:lnTo>
                        <a:pt x="16" y="15"/>
                      </a:lnTo>
                      <a:lnTo>
                        <a:pt x="11" y="14"/>
                      </a:lnTo>
                      <a:lnTo>
                        <a:pt x="9" y="12"/>
                      </a:lnTo>
                      <a:lnTo>
                        <a:pt x="7" y="10"/>
                      </a:lnTo>
                      <a:lnTo>
                        <a:pt x="5" y="9"/>
                      </a:lnTo>
                      <a:lnTo>
                        <a:pt x="3" y="7"/>
                      </a:lnTo>
                      <a:lnTo>
                        <a:pt x="3" y="5"/>
                      </a:lnTo>
                      <a:lnTo>
                        <a:pt x="3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2" y="7"/>
                      </a:lnTo>
                      <a:lnTo>
                        <a:pt x="2" y="9"/>
                      </a:lnTo>
                      <a:lnTo>
                        <a:pt x="3" y="11"/>
                      </a:lnTo>
                      <a:lnTo>
                        <a:pt x="5" y="13"/>
                      </a:lnTo>
                      <a:lnTo>
                        <a:pt x="9" y="14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4" y="16"/>
                      </a:lnTo>
                      <a:lnTo>
                        <a:pt x="16" y="16"/>
                      </a:lnTo>
                      <a:lnTo>
                        <a:pt x="16" y="16"/>
                      </a:lnTo>
                      <a:lnTo>
                        <a:pt x="16" y="1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49" name="Freeform 681">
                  <a:extLst>
                    <a:ext uri="{FF2B5EF4-FFF2-40B4-BE49-F238E27FC236}">
                      <a16:creationId xmlns:a16="http://schemas.microsoft.com/office/drawing/2014/main" id="{C86B2068-7351-59E8-21F4-5A3A1FB6F4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27" y="2718"/>
                  <a:ext cx="152" cy="139"/>
                </a:xfrm>
                <a:custGeom>
                  <a:avLst/>
                  <a:gdLst>
                    <a:gd name="T0" fmla="*/ 151 w 152"/>
                    <a:gd name="T1" fmla="*/ 138 h 139"/>
                    <a:gd name="T2" fmla="*/ 151 w 152"/>
                    <a:gd name="T3" fmla="*/ 138 h 139"/>
                    <a:gd name="T4" fmla="*/ 0 w 152"/>
                    <a:gd name="T5" fmla="*/ 0 h 139"/>
                    <a:gd name="T6" fmla="*/ 0 w 152"/>
                    <a:gd name="T7" fmla="*/ 2 h 139"/>
                    <a:gd name="T8" fmla="*/ 151 w 152"/>
                    <a:gd name="T9" fmla="*/ 138 h 139"/>
                    <a:gd name="T10" fmla="*/ 151 w 152"/>
                    <a:gd name="T11" fmla="*/ 138 h 139"/>
                    <a:gd name="T12" fmla="*/ 151 w 152"/>
                    <a:gd name="T13" fmla="*/ 138 h 139"/>
                    <a:gd name="T14" fmla="*/ 151 w 152"/>
                    <a:gd name="T15" fmla="*/ 138 h 139"/>
                    <a:gd name="T16" fmla="*/ 151 w 152"/>
                    <a:gd name="T17" fmla="*/ 138 h 139"/>
                    <a:gd name="T18" fmla="*/ 151 w 152"/>
                    <a:gd name="T19" fmla="*/ 138 h 139"/>
                    <a:gd name="T20" fmla="*/ 151 w 152"/>
                    <a:gd name="T21" fmla="*/ 138 h 139"/>
                    <a:gd name="T22" fmla="*/ 151 w 152"/>
                    <a:gd name="T23" fmla="*/ 138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52" h="139">
                      <a:moveTo>
                        <a:pt x="151" y="138"/>
                      </a:moveTo>
                      <a:lnTo>
                        <a:pt x="151" y="138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  <a:lnTo>
                        <a:pt x="151" y="138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50" name="Freeform 682">
                  <a:extLst>
                    <a:ext uri="{FF2B5EF4-FFF2-40B4-BE49-F238E27FC236}">
                      <a16:creationId xmlns:a16="http://schemas.microsoft.com/office/drawing/2014/main" id="{1B5D0E60-BF3C-4193-225C-C47F4CE4CB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77" y="2820"/>
                  <a:ext cx="133" cy="37"/>
                </a:xfrm>
                <a:custGeom>
                  <a:avLst/>
                  <a:gdLst>
                    <a:gd name="T0" fmla="*/ 132 w 133"/>
                    <a:gd name="T1" fmla="*/ 1 h 37"/>
                    <a:gd name="T2" fmla="*/ 132 w 133"/>
                    <a:gd name="T3" fmla="*/ 0 h 37"/>
                    <a:gd name="T4" fmla="*/ 0 w 133"/>
                    <a:gd name="T5" fmla="*/ 36 h 37"/>
                    <a:gd name="T6" fmla="*/ 0 w 133"/>
                    <a:gd name="T7" fmla="*/ 36 h 37"/>
                    <a:gd name="T8" fmla="*/ 132 w 133"/>
                    <a:gd name="T9" fmla="*/ 2 h 37"/>
                    <a:gd name="T10" fmla="*/ 132 w 133"/>
                    <a:gd name="T11" fmla="*/ 1 h 37"/>
                    <a:gd name="T12" fmla="*/ 132 w 133"/>
                    <a:gd name="T13" fmla="*/ 2 h 37"/>
                    <a:gd name="T14" fmla="*/ 132 w 133"/>
                    <a:gd name="T15" fmla="*/ 1 h 37"/>
                    <a:gd name="T16" fmla="*/ 132 w 133"/>
                    <a:gd name="T17" fmla="*/ 1 h 37"/>
                    <a:gd name="T18" fmla="*/ 132 w 133"/>
                    <a:gd name="T19" fmla="*/ 0 h 37"/>
                    <a:gd name="T20" fmla="*/ 132 w 133"/>
                    <a:gd name="T21" fmla="*/ 0 h 37"/>
                    <a:gd name="T22" fmla="*/ 132 w 133"/>
                    <a:gd name="T23" fmla="*/ 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33" h="37">
                      <a:moveTo>
                        <a:pt x="132" y="1"/>
                      </a:moveTo>
                      <a:lnTo>
                        <a:pt x="132" y="0"/>
                      </a:lnTo>
                      <a:lnTo>
                        <a:pt x="0" y="36"/>
                      </a:lnTo>
                      <a:lnTo>
                        <a:pt x="0" y="36"/>
                      </a:lnTo>
                      <a:lnTo>
                        <a:pt x="132" y="2"/>
                      </a:lnTo>
                      <a:lnTo>
                        <a:pt x="132" y="1"/>
                      </a:lnTo>
                      <a:lnTo>
                        <a:pt x="132" y="2"/>
                      </a:lnTo>
                      <a:lnTo>
                        <a:pt x="132" y="1"/>
                      </a:lnTo>
                      <a:lnTo>
                        <a:pt x="132" y="1"/>
                      </a:lnTo>
                      <a:lnTo>
                        <a:pt x="132" y="0"/>
                      </a:lnTo>
                      <a:lnTo>
                        <a:pt x="132" y="0"/>
                      </a:lnTo>
                      <a:lnTo>
                        <a:pt x="132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51" name="Freeform 683">
                  <a:extLst>
                    <a:ext uri="{FF2B5EF4-FFF2-40B4-BE49-F238E27FC236}">
                      <a16:creationId xmlns:a16="http://schemas.microsoft.com/office/drawing/2014/main" id="{D136F030-4637-85B5-C66A-0221E030A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9" y="2797"/>
                  <a:ext cx="17" cy="25"/>
                </a:xfrm>
                <a:custGeom>
                  <a:avLst/>
                  <a:gdLst>
                    <a:gd name="T0" fmla="*/ 0 w 17"/>
                    <a:gd name="T1" fmla="*/ 0 h 25"/>
                    <a:gd name="T2" fmla="*/ 0 w 17"/>
                    <a:gd name="T3" fmla="*/ 1 h 25"/>
                    <a:gd name="T4" fmla="*/ 0 w 17"/>
                    <a:gd name="T5" fmla="*/ 24 h 25"/>
                    <a:gd name="T6" fmla="*/ 16 w 17"/>
                    <a:gd name="T7" fmla="*/ 24 h 25"/>
                    <a:gd name="T8" fmla="*/ 16 w 17"/>
                    <a:gd name="T9" fmla="*/ 1 h 25"/>
                    <a:gd name="T10" fmla="*/ 0 w 17"/>
                    <a:gd name="T11" fmla="*/ 2 h 25"/>
                    <a:gd name="T12" fmla="*/ 16 w 17"/>
                    <a:gd name="T13" fmla="*/ 1 h 25"/>
                    <a:gd name="T14" fmla="*/ 16 w 17"/>
                    <a:gd name="T15" fmla="*/ 1 h 25"/>
                    <a:gd name="T16" fmla="*/ 0 w 17"/>
                    <a:gd name="T17" fmla="*/ 0 h 25"/>
                    <a:gd name="T18" fmla="*/ 0 w 17"/>
                    <a:gd name="T19" fmla="*/ 1 h 25"/>
                    <a:gd name="T20" fmla="*/ 0 w 17"/>
                    <a:gd name="T21" fmla="*/ 1 h 25"/>
                    <a:gd name="T22" fmla="*/ 0 w 17"/>
                    <a:gd name="T23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25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24"/>
                      </a:lnTo>
                      <a:lnTo>
                        <a:pt x="16" y="24"/>
                      </a:lnTo>
                      <a:lnTo>
                        <a:pt x="16" y="1"/>
                      </a:lnTo>
                      <a:lnTo>
                        <a:pt x="0" y="2"/>
                      </a:lnTo>
                      <a:lnTo>
                        <a:pt x="16" y="1"/>
                      </a:lnTo>
                      <a:lnTo>
                        <a:pt x="16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52" name="Freeform 684">
                  <a:extLst>
                    <a:ext uri="{FF2B5EF4-FFF2-40B4-BE49-F238E27FC236}">
                      <a16:creationId xmlns:a16="http://schemas.microsoft.com/office/drawing/2014/main" id="{2064310F-0C27-8835-AB79-C4EEDFE739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9" y="2744"/>
                  <a:ext cx="18" cy="55"/>
                </a:xfrm>
                <a:custGeom>
                  <a:avLst/>
                  <a:gdLst>
                    <a:gd name="T0" fmla="*/ 10 w 18"/>
                    <a:gd name="T1" fmla="*/ 1 h 55"/>
                    <a:gd name="T2" fmla="*/ 10 w 18"/>
                    <a:gd name="T3" fmla="*/ 1 h 55"/>
                    <a:gd name="T4" fmla="*/ 12 w 18"/>
                    <a:gd name="T5" fmla="*/ 4 h 55"/>
                    <a:gd name="T6" fmla="*/ 14 w 18"/>
                    <a:gd name="T7" fmla="*/ 7 h 55"/>
                    <a:gd name="T8" fmla="*/ 15 w 18"/>
                    <a:gd name="T9" fmla="*/ 11 h 55"/>
                    <a:gd name="T10" fmla="*/ 16 w 18"/>
                    <a:gd name="T11" fmla="*/ 14 h 55"/>
                    <a:gd name="T12" fmla="*/ 17 w 18"/>
                    <a:gd name="T13" fmla="*/ 18 h 55"/>
                    <a:gd name="T14" fmla="*/ 17 w 18"/>
                    <a:gd name="T15" fmla="*/ 23 h 55"/>
                    <a:gd name="T16" fmla="*/ 17 w 18"/>
                    <a:gd name="T17" fmla="*/ 26 h 55"/>
                    <a:gd name="T18" fmla="*/ 15 w 18"/>
                    <a:gd name="T19" fmla="*/ 31 h 55"/>
                    <a:gd name="T20" fmla="*/ 15 w 18"/>
                    <a:gd name="T21" fmla="*/ 35 h 55"/>
                    <a:gd name="T22" fmla="*/ 13 w 18"/>
                    <a:gd name="T23" fmla="*/ 38 h 55"/>
                    <a:gd name="T24" fmla="*/ 12 w 18"/>
                    <a:gd name="T25" fmla="*/ 42 h 55"/>
                    <a:gd name="T26" fmla="*/ 10 w 18"/>
                    <a:gd name="T27" fmla="*/ 45 h 55"/>
                    <a:gd name="T28" fmla="*/ 8 w 18"/>
                    <a:gd name="T29" fmla="*/ 48 h 55"/>
                    <a:gd name="T30" fmla="*/ 5 w 18"/>
                    <a:gd name="T31" fmla="*/ 50 h 55"/>
                    <a:gd name="T32" fmla="*/ 3 w 18"/>
                    <a:gd name="T33" fmla="*/ 52 h 55"/>
                    <a:gd name="T34" fmla="*/ 0 w 18"/>
                    <a:gd name="T35" fmla="*/ 53 h 55"/>
                    <a:gd name="T36" fmla="*/ 0 w 18"/>
                    <a:gd name="T37" fmla="*/ 54 h 55"/>
                    <a:gd name="T38" fmla="*/ 3 w 18"/>
                    <a:gd name="T39" fmla="*/ 53 h 55"/>
                    <a:gd name="T40" fmla="*/ 6 w 18"/>
                    <a:gd name="T41" fmla="*/ 51 h 55"/>
                    <a:gd name="T42" fmla="*/ 8 w 18"/>
                    <a:gd name="T43" fmla="*/ 49 h 55"/>
                    <a:gd name="T44" fmla="*/ 11 w 18"/>
                    <a:gd name="T45" fmla="*/ 46 h 55"/>
                    <a:gd name="T46" fmla="*/ 12 w 18"/>
                    <a:gd name="T47" fmla="*/ 43 h 55"/>
                    <a:gd name="T48" fmla="*/ 14 w 18"/>
                    <a:gd name="T49" fmla="*/ 39 h 55"/>
                    <a:gd name="T50" fmla="*/ 15 w 18"/>
                    <a:gd name="T51" fmla="*/ 35 h 55"/>
                    <a:gd name="T52" fmla="*/ 17 w 18"/>
                    <a:gd name="T53" fmla="*/ 31 h 55"/>
                    <a:gd name="T54" fmla="*/ 17 w 18"/>
                    <a:gd name="T55" fmla="*/ 27 h 55"/>
                    <a:gd name="T56" fmla="*/ 17 w 18"/>
                    <a:gd name="T57" fmla="*/ 23 h 55"/>
                    <a:gd name="T58" fmla="*/ 17 w 18"/>
                    <a:gd name="T59" fmla="*/ 18 h 55"/>
                    <a:gd name="T60" fmla="*/ 17 w 18"/>
                    <a:gd name="T61" fmla="*/ 14 h 55"/>
                    <a:gd name="T62" fmla="*/ 15 w 18"/>
                    <a:gd name="T63" fmla="*/ 10 h 55"/>
                    <a:gd name="T64" fmla="*/ 14 w 18"/>
                    <a:gd name="T65" fmla="*/ 7 h 55"/>
                    <a:gd name="T66" fmla="*/ 12 w 18"/>
                    <a:gd name="T67" fmla="*/ 3 h 55"/>
                    <a:gd name="T68" fmla="*/ 10 w 18"/>
                    <a:gd name="T69" fmla="*/ 0 h 55"/>
                    <a:gd name="T70" fmla="*/ 11 w 18"/>
                    <a:gd name="T71" fmla="*/ 1 h 55"/>
                    <a:gd name="T72" fmla="*/ 10 w 18"/>
                    <a:gd name="T73" fmla="*/ 0 h 55"/>
                    <a:gd name="T74" fmla="*/ 10 w 18"/>
                    <a:gd name="T75" fmla="*/ 0 h 55"/>
                    <a:gd name="T76" fmla="*/ 10 w 18"/>
                    <a:gd name="T77" fmla="*/ 1 h 55"/>
                    <a:gd name="T78" fmla="*/ 10 w 18"/>
                    <a:gd name="T79" fmla="*/ 1 h 55"/>
                    <a:gd name="T80" fmla="*/ 10 w 18"/>
                    <a:gd name="T81" fmla="*/ 1 h 55"/>
                    <a:gd name="T82" fmla="*/ 10 w 18"/>
                    <a:gd name="T83" fmla="*/ 1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8" h="55">
                      <a:moveTo>
                        <a:pt x="10" y="1"/>
                      </a:moveTo>
                      <a:lnTo>
                        <a:pt x="10" y="1"/>
                      </a:lnTo>
                      <a:lnTo>
                        <a:pt x="12" y="4"/>
                      </a:lnTo>
                      <a:lnTo>
                        <a:pt x="14" y="7"/>
                      </a:lnTo>
                      <a:lnTo>
                        <a:pt x="15" y="11"/>
                      </a:lnTo>
                      <a:lnTo>
                        <a:pt x="16" y="14"/>
                      </a:lnTo>
                      <a:lnTo>
                        <a:pt x="17" y="18"/>
                      </a:lnTo>
                      <a:lnTo>
                        <a:pt x="17" y="23"/>
                      </a:lnTo>
                      <a:lnTo>
                        <a:pt x="17" y="26"/>
                      </a:lnTo>
                      <a:lnTo>
                        <a:pt x="15" y="31"/>
                      </a:lnTo>
                      <a:lnTo>
                        <a:pt x="15" y="35"/>
                      </a:lnTo>
                      <a:lnTo>
                        <a:pt x="13" y="38"/>
                      </a:lnTo>
                      <a:lnTo>
                        <a:pt x="12" y="42"/>
                      </a:lnTo>
                      <a:lnTo>
                        <a:pt x="10" y="45"/>
                      </a:lnTo>
                      <a:lnTo>
                        <a:pt x="8" y="48"/>
                      </a:lnTo>
                      <a:lnTo>
                        <a:pt x="5" y="50"/>
                      </a:lnTo>
                      <a:lnTo>
                        <a:pt x="3" y="52"/>
                      </a:lnTo>
                      <a:lnTo>
                        <a:pt x="0" y="53"/>
                      </a:lnTo>
                      <a:lnTo>
                        <a:pt x="0" y="54"/>
                      </a:lnTo>
                      <a:lnTo>
                        <a:pt x="3" y="53"/>
                      </a:lnTo>
                      <a:lnTo>
                        <a:pt x="6" y="51"/>
                      </a:lnTo>
                      <a:lnTo>
                        <a:pt x="8" y="49"/>
                      </a:lnTo>
                      <a:lnTo>
                        <a:pt x="11" y="46"/>
                      </a:lnTo>
                      <a:lnTo>
                        <a:pt x="12" y="43"/>
                      </a:lnTo>
                      <a:lnTo>
                        <a:pt x="14" y="39"/>
                      </a:lnTo>
                      <a:lnTo>
                        <a:pt x="15" y="35"/>
                      </a:lnTo>
                      <a:lnTo>
                        <a:pt x="17" y="31"/>
                      </a:lnTo>
                      <a:lnTo>
                        <a:pt x="17" y="27"/>
                      </a:lnTo>
                      <a:lnTo>
                        <a:pt x="17" y="23"/>
                      </a:lnTo>
                      <a:lnTo>
                        <a:pt x="17" y="18"/>
                      </a:lnTo>
                      <a:lnTo>
                        <a:pt x="17" y="14"/>
                      </a:lnTo>
                      <a:lnTo>
                        <a:pt x="15" y="10"/>
                      </a:lnTo>
                      <a:lnTo>
                        <a:pt x="14" y="7"/>
                      </a:lnTo>
                      <a:lnTo>
                        <a:pt x="12" y="3"/>
                      </a:lnTo>
                      <a:lnTo>
                        <a:pt x="10" y="0"/>
                      </a:lnTo>
                      <a:lnTo>
                        <a:pt x="11" y="1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0" y="1"/>
                      </a:lnTo>
                      <a:lnTo>
                        <a:pt x="10" y="1"/>
                      </a:lnTo>
                      <a:lnTo>
                        <a:pt x="10" y="1"/>
                      </a:lnTo>
                      <a:lnTo>
                        <a:pt x="10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53" name="Freeform 685">
                  <a:extLst>
                    <a:ext uri="{FF2B5EF4-FFF2-40B4-BE49-F238E27FC236}">
                      <a16:creationId xmlns:a16="http://schemas.microsoft.com/office/drawing/2014/main" id="{50341843-FDFB-9FB7-3327-661035BAB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24" y="2619"/>
                  <a:ext cx="98" cy="126"/>
                </a:xfrm>
                <a:custGeom>
                  <a:avLst/>
                  <a:gdLst>
                    <a:gd name="T0" fmla="*/ 0 w 98"/>
                    <a:gd name="T1" fmla="*/ 0 h 126"/>
                    <a:gd name="T2" fmla="*/ 0 w 98"/>
                    <a:gd name="T3" fmla="*/ 0 h 126"/>
                    <a:gd name="T4" fmla="*/ 95 w 98"/>
                    <a:gd name="T5" fmla="*/ 125 h 126"/>
                    <a:gd name="T6" fmla="*/ 97 w 98"/>
                    <a:gd name="T7" fmla="*/ 125 h 126"/>
                    <a:gd name="T8" fmla="*/ 0 w 98"/>
                    <a:gd name="T9" fmla="*/ 0 h 126"/>
                    <a:gd name="T10" fmla="*/ 0 w 98"/>
                    <a:gd name="T11" fmla="*/ 0 h 126"/>
                    <a:gd name="T12" fmla="*/ 0 w 98"/>
                    <a:gd name="T13" fmla="*/ 0 h 126"/>
                    <a:gd name="T14" fmla="*/ 0 w 98"/>
                    <a:gd name="T15" fmla="*/ 0 h 126"/>
                    <a:gd name="T16" fmla="*/ 0 w 98"/>
                    <a:gd name="T17" fmla="*/ 0 h 126"/>
                    <a:gd name="T18" fmla="*/ 0 w 98"/>
                    <a:gd name="T19" fmla="*/ 0 h 126"/>
                    <a:gd name="T20" fmla="*/ 0 w 98"/>
                    <a:gd name="T21" fmla="*/ 0 h 126"/>
                    <a:gd name="T22" fmla="*/ 0 w 98"/>
                    <a:gd name="T23" fmla="*/ 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8" h="12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5" y="125"/>
                      </a:lnTo>
                      <a:lnTo>
                        <a:pt x="97" y="125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54" name="Freeform 686">
                  <a:extLst>
                    <a:ext uri="{FF2B5EF4-FFF2-40B4-BE49-F238E27FC236}">
                      <a16:creationId xmlns:a16="http://schemas.microsoft.com/office/drawing/2014/main" id="{2E24EF49-0DBC-EC56-BD13-92FD4A93DD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1" y="2594"/>
                  <a:ext cx="64" cy="27"/>
                </a:xfrm>
                <a:custGeom>
                  <a:avLst/>
                  <a:gdLst>
                    <a:gd name="T0" fmla="*/ 0 w 64"/>
                    <a:gd name="T1" fmla="*/ 1 h 27"/>
                    <a:gd name="T2" fmla="*/ 0 w 64"/>
                    <a:gd name="T3" fmla="*/ 1 h 27"/>
                    <a:gd name="T4" fmla="*/ 63 w 64"/>
                    <a:gd name="T5" fmla="*/ 26 h 27"/>
                    <a:gd name="T6" fmla="*/ 63 w 64"/>
                    <a:gd name="T7" fmla="*/ 26 h 27"/>
                    <a:gd name="T8" fmla="*/ 0 w 64"/>
                    <a:gd name="T9" fmla="*/ 0 h 27"/>
                    <a:gd name="T10" fmla="*/ 0 w 64"/>
                    <a:gd name="T11" fmla="*/ 0 h 27"/>
                    <a:gd name="T12" fmla="*/ 0 w 64"/>
                    <a:gd name="T13" fmla="*/ 0 h 27"/>
                    <a:gd name="T14" fmla="*/ 0 w 64"/>
                    <a:gd name="T15" fmla="*/ 0 h 27"/>
                    <a:gd name="T16" fmla="*/ 0 w 64"/>
                    <a:gd name="T17" fmla="*/ 0 h 27"/>
                    <a:gd name="T18" fmla="*/ 0 w 64"/>
                    <a:gd name="T19" fmla="*/ 1 h 27"/>
                    <a:gd name="T20" fmla="*/ 0 w 64"/>
                    <a:gd name="T21" fmla="*/ 1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4" h="27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63" y="26"/>
                      </a:lnTo>
                      <a:lnTo>
                        <a:pt x="63" y="26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  <p:sp>
              <p:nvSpPr>
                <p:cNvPr id="7855" name="Freeform 687">
                  <a:extLst>
                    <a:ext uri="{FF2B5EF4-FFF2-40B4-BE49-F238E27FC236}">
                      <a16:creationId xmlns:a16="http://schemas.microsoft.com/office/drawing/2014/main" id="{EA1D3821-60DD-42EB-C67E-5F1193A655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49" y="2591"/>
                  <a:ext cx="17" cy="17"/>
                </a:xfrm>
                <a:custGeom>
                  <a:avLst/>
                  <a:gdLst>
                    <a:gd name="T0" fmla="*/ 0 w 17"/>
                    <a:gd name="T1" fmla="*/ 5 h 17"/>
                    <a:gd name="T2" fmla="*/ 0 w 17"/>
                    <a:gd name="T3" fmla="*/ 5 h 17"/>
                    <a:gd name="T4" fmla="*/ 1 w 17"/>
                    <a:gd name="T5" fmla="*/ 5 h 17"/>
                    <a:gd name="T6" fmla="*/ 2 w 17"/>
                    <a:gd name="T7" fmla="*/ 5 h 17"/>
                    <a:gd name="T8" fmla="*/ 3 w 17"/>
                    <a:gd name="T9" fmla="*/ 5 h 17"/>
                    <a:gd name="T10" fmla="*/ 4 w 17"/>
                    <a:gd name="T11" fmla="*/ 5 h 17"/>
                    <a:gd name="T12" fmla="*/ 5 w 17"/>
                    <a:gd name="T13" fmla="*/ 5 h 17"/>
                    <a:gd name="T14" fmla="*/ 6 w 17"/>
                    <a:gd name="T15" fmla="*/ 5 h 17"/>
                    <a:gd name="T16" fmla="*/ 7 w 17"/>
                    <a:gd name="T17" fmla="*/ 5 h 17"/>
                    <a:gd name="T18" fmla="*/ 8 w 17"/>
                    <a:gd name="T19" fmla="*/ 8 h 17"/>
                    <a:gd name="T20" fmla="*/ 9 w 17"/>
                    <a:gd name="T21" fmla="*/ 8 h 17"/>
                    <a:gd name="T22" fmla="*/ 10 w 17"/>
                    <a:gd name="T23" fmla="*/ 8 h 17"/>
                    <a:gd name="T24" fmla="*/ 10 w 17"/>
                    <a:gd name="T25" fmla="*/ 11 h 17"/>
                    <a:gd name="T26" fmla="*/ 12 w 17"/>
                    <a:gd name="T27" fmla="*/ 11 h 17"/>
                    <a:gd name="T28" fmla="*/ 13 w 17"/>
                    <a:gd name="T29" fmla="*/ 13 h 17"/>
                    <a:gd name="T30" fmla="*/ 14 w 17"/>
                    <a:gd name="T31" fmla="*/ 13 h 17"/>
                    <a:gd name="T32" fmla="*/ 15 w 17"/>
                    <a:gd name="T33" fmla="*/ 16 h 17"/>
                    <a:gd name="T34" fmla="*/ 15 w 17"/>
                    <a:gd name="T35" fmla="*/ 16 h 17"/>
                    <a:gd name="T36" fmla="*/ 16 w 17"/>
                    <a:gd name="T37" fmla="*/ 13 h 17"/>
                    <a:gd name="T38" fmla="*/ 15 w 17"/>
                    <a:gd name="T39" fmla="*/ 11 h 17"/>
                    <a:gd name="T40" fmla="*/ 14 w 17"/>
                    <a:gd name="T41" fmla="*/ 11 h 17"/>
                    <a:gd name="T42" fmla="*/ 13 w 17"/>
                    <a:gd name="T43" fmla="*/ 8 h 17"/>
                    <a:gd name="T44" fmla="*/ 12 w 17"/>
                    <a:gd name="T45" fmla="*/ 8 h 17"/>
                    <a:gd name="T46" fmla="*/ 11 w 17"/>
                    <a:gd name="T47" fmla="*/ 5 h 17"/>
                    <a:gd name="T48" fmla="*/ 10 w 17"/>
                    <a:gd name="T49" fmla="*/ 5 h 17"/>
                    <a:gd name="T50" fmla="*/ 9 w 17"/>
                    <a:gd name="T51" fmla="*/ 5 h 17"/>
                    <a:gd name="T52" fmla="*/ 8 w 17"/>
                    <a:gd name="T53" fmla="*/ 3 h 17"/>
                    <a:gd name="T54" fmla="*/ 7 w 17"/>
                    <a:gd name="T55" fmla="*/ 3 h 17"/>
                    <a:gd name="T56" fmla="*/ 6 w 17"/>
                    <a:gd name="T57" fmla="*/ 3 h 17"/>
                    <a:gd name="T58" fmla="*/ 5 w 17"/>
                    <a:gd name="T59" fmla="*/ 3 h 17"/>
                    <a:gd name="T60" fmla="*/ 4 w 17"/>
                    <a:gd name="T61" fmla="*/ 0 h 17"/>
                    <a:gd name="T62" fmla="*/ 3 w 17"/>
                    <a:gd name="T63" fmla="*/ 0 h 17"/>
                    <a:gd name="T64" fmla="*/ 2 w 17"/>
                    <a:gd name="T65" fmla="*/ 3 h 17"/>
                    <a:gd name="T66" fmla="*/ 1 w 17"/>
                    <a:gd name="T67" fmla="*/ 3 h 17"/>
                    <a:gd name="T68" fmla="*/ 0 w 17"/>
                    <a:gd name="T69" fmla="*/ 3 h 17"/>
                    <a:gd name="T70" fmla="*/ 0 w 17"/>
                    <a:gd name="T71" fmla="*/ 3 h 17"/>
                    <a:gd name="T72" fmla="*/ 0 w 17"/>
                    <a:gd name="T73" fmla="*/ 3 h 17"/>
                    <a:gd name="T74" fmla="*/ 0 w 17"/>
                    <a:gd name="T75" fmla="*/ 3 h 17"/>
                    <a:gd name="T76" fmla="*/ 0 w 17"/>
                    <a:gd name="T77" fmla="*/ 5 h 17"/>
                    <a:gd name="T78" fmla="*/ 0 w 17"/>
                    <a:gd name="T79" fmla="*/ 5 h 17"/>
                    <a:gd name="T80" fmla="*/ 0 w 17"/>
                    <a:gd name="T81" fmla="*/ 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7" h="17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2" y="5"/>
                      </a:lnTo>
                      <a:lnTo>
                        <a:pt x="3" y="5"/>
                      </a:lnTo>
                      <a:lnTo>
                        <a:pt x="4" y="5"/>
                      </a:lnTo>
                      <a:lnTo>
                        <a:pt x="5" y="5"/>
                      </a:lnTo>
                      <a:lnTo>
                        <a:pt x="6" y="5"/>
                      </a:lnTo>
                      <a:lnTo>
                        <a:pt x="7" y="5"/>
                      </a:lnTo>
                      <a:lnTo>
                        <a:pt x="8" y="8"/>
                      </a:lnTo>
                      <a:lnTo>
                        <a:pt x="9" y="8"/>
                      </a:lnTo>
                      <a:lnTo>
                        <a:pt x="10" y="8"/>
                      </a:lnTo>
                      <a:lnTo>
                        <a:pt x="10" y="11"/>
                      </a:lnTo>
                      <a:lnTo>
                        <a:pt x="12" y="11"/>
                      </a:lnTo>
                      <a:lnTo>
                        <a:pt x="13" y="13"/>
                      </a:lnTo>
                      <a:lnTo>
                        <a:pt x="14" y="13"/>
                      </a:lnTo>
                      <a:lnTo>
                        <a:pt x="15" y="16"/>
                      </a:lnTo>
                      <a:lnTo>
                        <a:pt x="15" y="16"/>
                      </a:lnTo>
                      <a:lnTo>
                        <a:pt x="16" y="13"/>
                      </a:lnTo>
                      <a:lnTo>
                        <a:pt x="15" y="11"/>
                      </a:lnTo>
                      <a:lnTo>
                        <a:pt x="14" y="11"/>
                      </a:lnTo>
                      <a:lnTo>
                        <a:pt x="13" y="8"/>
                      </a:lnTo>
                      <a:lnTo>
                        <a:pt x="12" y="8"/>
                      </a:lnTo>
                      <a:lnTo>
                        <a:pt x="11" y="5"/>
                      </a:lnTo>
                      <a:lnTo>
                        <a:pt x="10" y="5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7" y="3"/>
                      </a:lnTo>
                      <a:lnTo>
                        <a:pt x="6" y="3"/>
                      </a:lnTo>
                      <a:lnTo>
                        <a:pt x="5" y="3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5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rnd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LID4096"/>
                </a:p>
              </p:txBody>
            </p:sp>
          </p:grpSp>
          <p:sp>
            <p:nvSpPr>
              <p:cNvPr id="7857" name="Line 689">
                <a:extLst>
                  <a:ext uri="{FF2B5EF4-FFF2-40B4-BE49-F238E27FC236}">
                    <a16:creationId xmlns:a16="http://schemas.microsoft.com/office/drawing/2014/main" id="{3C3313A4-E8BF-2C84-57B2-A8C91BE4F3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69" y="2643"/>
                <a:ext cx="81" cy="107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LID4096"/>
              </a:p>
            </p:txBody>
          </p:sp>
          <p:sp>
            <p:nvSpPr>
              <p:cNvPr id="7858" name="Line 690">
                <a:extLst>
                  <a:ext uri="{FF2B5EF4-FFF2-40B4-BE49-F238E27FC236}">
                    <a16:creationId xmlns:a16="http://schemas.microsoft.com/office/drawing/2014/main" id="{4162FC7F-9E96-0FCF-EBFC-4EDE5A0DBF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677" y="2633"/>
                <a:ext cx="150" cy="25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LID4096"/>
              </a:p>
            </p:txBody>
          </p:sp>
        </p:grpSp>
        <p:grpSp>
          <p:nvGrpSpPr>
            <p:cNvPr id="7864" name="Group 696">
              <a:extLst>
                <a:ext uri="{FF2B5EF4-FFF2-40B4-BE49-F238E27FC236}">
                  <a16:creationId xmlns:a16="http://schemas.microsoft.com/office/drawing/2014/main" id="{9551CBF9-AEF8-78B4-7552-19046F7B79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72" y="1992"/>
              <a:ext cx="1561" cy="337"/>
              <a:chOff x="2172" y="1992"/>
              <a:chExt cx="1561" cy="337"/>
            </a:xfrm>
          </p:grpSpPr>
          <p:sp>
            <p:nvSpPr>
              <p:cNvPr id="7860" name="Freeform 692">
                <a:extLst>
                  <a:ext uri="{FF2B5EF4-FFF2-40B4-BE49-F238E27FC236}">
                    <a16:creationId xmlns:a16="http://schemas.microsoft.com/office/drawing/2014/main" id="{3357AFA5-54C0-1E7C-1F80-F1B6DEDA2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2106"/>
                <a:ext cx="290" cy="118"/>
              </a:xfrm>
              <a:custGeom>
                <a:avLst/>
                <a:gdLst>
                  <a:gd name="T0" fmla="*/ 0 w 290"/>
                  <a:gd name="T1" fmla="*/ 55 h 118"/>
                  <a:gd name="T2" fmla="*/ 3 w 290"/>
                  <a:gd name="T3" fmla="*/ 45 h 118"/>
                  <a:gd name="T4" fmla="*/ 9 w 290"/>
                  <a:gd name="T5" fmla="*/ 35 h 118"/>
                  <a:gd name="T6" fmla="*/ 13 w 290"/>
                  <a:gd name="T7" fmla="*/ 28 h 118"/>
                  <a:gd name="T8" fmla="*/ 20 w 290"/>
                  <a:gd name="T9" fmla="*/ 25 h 118"/>
                  <a:gd name="T10" fmla="*/ 27 w 290"/>
                  <a:gd name="T11" fmla="*/ 22 h 118"/>
                  <a:gd name="T12" fmla="*/ 34 w 290"/>
                  <a:gd name="T13" fmla="*/ 22 h 118"/>
                  <a:gd name="T14" fmla="*/ 43 w 290"/>
                  <a:gd name="T15" fmla="*/ 23 h 118"/>
                  <a:gd name="T16" fmla="*/ 51 w 290"/>
                  <a:gd name="T17" fmla="*/ 26 h 118"/>
                  <a:gd name="T18" fmla="*/ 55 w 290"/>
                  <a:gd name="T19" fmla="*/ 30 h 118"/>
                  <a:gd name="T20" fmla="*/ 58 w 290"/>
                  <a:gd name="T21" fmla="*/ 36 h 118"/>
                  <a:gd name="T22" fmla="*/ 73 w 290"/>
                  <a:gd name="T23" fmla="*/ 72 h 118"/>
                  <a:gd name="T24" fmla="*/ 77 w 290"/>
                  <a:gd name="T25" fmla="*/ 77 h 118"/>
                  <a:gd name="T26" fmla="*/ 80 w 290"/>
                  <a:gd name="T27" fmla="*/ 81 h 118"/>
                  <a:gd name="T28" fmla="*/ 89 w 290"/>
                  <a:gd name="T29" fmla="*/ 83 h 118"/>
                  <a:gd name="T30" fmla="*/ 98 w 290"/>
                  <a:gd name="T31" fmla="*/ 84 h 118"/>
                  <a:gd name="T32" fmla="*/ 106 w 290"/>
                  <a:gd name="T33" fmla="*/ 82 h 118"/>
                  <a:gd name="T34" fmla="*/ 111 w 290"/>
                  <a:gd name="T35" fmla="*/ 78 h 118"/>
                  <a:gd name="T36" fmla="*/ 114 w 290"/>
                  <a:gd name="T37" fmla="*/ 72 h 118"/>
                  <a:gd name="T38" fmla="*/ 134 w 290"/>
                  <a:gd name="T39" fmla="*/ 18 h 118"/>
                  <a:gd name="T40" fmla="*/ 137 w 290"/>
                  <a:gd name="T41" fmla="*/ 11 h 118"/>
                  <a:gd name="T42" fmla="*/ 141 w 290"/>
                  <a:gd name="T43" fmla="*/ 6 h 118"/>
                  <a:gd name="T44" fmla="*/ 146 w 290"/>
                  <a:gd name="T45" fmla="*/ 2 h 118"/>
                  <a:gd name="T46" fmla="*/ 152 w 290"/>
                  <a:gd name="T47" fmla="*/ 0 h 118"/>
                  <a:gd name="T48" fmla="*/ 160 w 290"/>
                  <a:gd name="T49" fmla="*/ 0 h 118"/>
                  <a:gd name="T50" fmla="*/ 170 w 290"/>
                  <a:gd name="T51" fmla="*/ 0 h 118"/>
                  <a:gd name="T52" fmla="*/ 177 w 290"/>
                  <a:gd name="T53" fmla="*/ 5 h 118"/>
                  <a:gd name="T54" fmla="*/ 181 w 290"/>
                  <a:gd name="T55" fmla="*/ 9 h 118"/>
                  <a:gd name="T56" fmla="*/ 184 w 290"/>
                  <a:gd name="T57" fmla="*/ 14 h 118"/>
                  <a:gd name="T58" fmla="*/ 215 w 290"/>
                  <a:gd name="T59" fmla="*/ 100 h 118"/>
                  <a:gd name="T60" fmla="*/ 218 w 290"/>
                  <a:gd name="T61" fmla="*/ 107 h 118"/>
                  <a:gd name="T62" fmla="*/ 224 w 290"/>
                  <a:gd name="T63" fmla="*/ 113 h 118"/>
                  <a:gd name="T64" fmla="*/ 230 w 290"/>
                  <a:gd name="T65" fmla="*/ 115 h 118"/>
                  <a:gd name="T66" fmla="*/ 241 w 290"/>
                  <a:gd name="T67" fmla="*/ 117 h 118"/>
                  <a:gd name="T68" fmla="*/ 250 w 290"/>
                  <a:gd name="T69" fmla="*/ 113 h 118"/>
                  <a:gd name="T70" fmla="*/ 255 w 290"/>
                  <a:gd name="T71" fmla="*/ 108 h 118"/>
                  <a:gd name="T72" fmla="*/ 259 w 290"/>
                  <a:gd name="T73" fmla="*/ 100 h 118"/>
                  <a:gd name="T74" fmla="*/ 289 w 290"/>
                  <a:gd name="T75" fmla="*/ 2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90" h="118">
                    <a:moveTo>
                      <a:pt x="0" y="55"/>
                    </a:moveTo>
                    <a:lnTo>
                      <a:pt x="3" y="45"/>
                    </a:lnTo>
                    <a:lnTo>
                      <a:pt x="9" y="35"/>
                    </a:lnTo>
                    <a:lnTo>
                      <a:pt x="13" y="28"/>
                    </a:lnTo>
                    <a:lnTo>
                      <a:pt x="20" y="25"/>
                    </a:lnTo>
                    <a:lnTo>
                      <a:pt x="27" y="22"/>
                    </a:lnTo>
                    <a:lnTo>
                      <a:pt x="34" y="22"/>
                    </a:lnTo>
                    <a:lnTo>
                      <a:pt x="43" y="23"/>
                    </a:lnTo>
                    <a:lnTo>
                      <a:pt x="51" y="26"/>
                    </a:lnTo>
                    <a:lnTo>
                      <a:pt x="55" y="30"/>
                    </a:lnTo>
                    <a:lnTo>
                      <a:pt x="58" y="36"/>
                    </a:lnTo>
                    <a:lnTo>
                      <a:pt x="73" y="72"/>
                    </a:lnTo>
                    <a:lnTo>
                      <a:pt x="77" y="77"/>
                    </a:lnTo>
                    <a:lnTo>
                      <a:pt x="80" y="81"/>
                    </a:lnTo>
                    <a:lnTo>
                      <a:pt x="89" y="83"/>
                    </a:lnTo>
                    <a:lnTo>
                      <a:pt x="98" y="84"/>
                    </a:lnTo>
                    <a:lnTo>
                      <a:pt x="106" y="82"/>
                    </a:lnTo>
                    <a:lnTo>
                      <a:pt x="111" y="78"/>
                    </a:lnTo>
                    <a:lnTo>
                      <a:pt x="114" y="72"/>
                    </a:lnTo>
                    <a:lnTo>
                      <a:pt x="134" y="18"/>
                    </a:lnTo>
                    <a:lnTo>
                      <a:pt x="137" y="11"/>
                    </a:lnTo>
                    <a:lnTo>
                      <a:pt x="141" y="6"/>
                    </a:lnTo>
                    <a:lnTo>
                      <a:pt x="146" y="2"/>
                    </a:lnTo>
                    <a:lnTo>
                      <a:pt x="152" y="0"/>
                    </a:lnTo>
                    <a:lnTo>
                      <a:pt x="160" y="0"/>
                    </a:lnTo>
                    <a:lnTo>
                      <a:pt x="170" y="0"/>
                    </a:lnTo>
                    <a:lnTo>
                      <a:pt x="177" y="5"/>
                    </a:lnTo>
                    <a:lnTo>
                      <a:pt x="181" y="9"/>
                    </a:lnTo>
                    <a:lnTo>
                      <a:pt x="184" y="14"/>
                    </a:lnTo>
                    <a:lnTo>
                      <a:pt x="215" y="100"/>
                    </a:lnTo>
                    <a:lnTo>
                      <a:pt x="218" y="107"/>
                    </a:lnTo>
                    <a:lnTo>
                      <a:pt x="224" y="113"/>
                    </a:lnTo>
                    <a:lnTo>
                      <a:pt x="230" y="115"/>
                    </a:lnTo>
                    <a:lnTo>
                      <a:pt x="241" y="117"/>
                    </a:lnTo>
                    <a:lnTo>
                      <a:pt x="250" y="113"/>
                    </a:lnTo>
                    <a:lnTo>
                      <a:pt x="255" y="108"/>
                    </a:lnTo>
                    <a:lnTo>
                      <a:pt x="259" y="100"/>
                    </a:lnTo>
                    <a:lnTo>
                      <a:pt x="289" y="23"/>
                    </a:lnTo>
                  </a:path>
                </a:pathLst>
              </a:custGeom>
              <a:noFill/>
              <a:ln w="12700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861" name="Freeform 693">
                <a:extLst>
                  <a:ext uri="{FF2B5EF4-FFF2-40B4-BE49-F238E27FC236}">
                    <a16:creationId xmlns:a16="http://schemas.microsoft.com/office/drawing/2014/main" id="{50467345-2B98-9CA4-B7F4-1D091A811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1992"/>
                <a:ext cx="495" cy="337"/>
              </a:xfrm>
              <a:custGeom>
                <a:avLst/>
                <a:gdLst>
                  <a:gd name="T0" fmla="*/ 0 w 495"/>
                  <a:gd name="T1" fmla="*/ 136 h 337"/>
                  <a:gd name="T2" fmla="*/ 25 w 495"/>
                  <a:gd name="T3" fmla="*/ 73 h 337"/>
                  <a:gd name="T4" fmla="*/ 28 w 495"/>
                  <a:gd name="T5" fmla="*/ 68 h 337"/>
                  <a:gd name="T6" fmla="*/ 37 w 495"/>
                  <a:gd name="T7" fmla="*/ 66 h 337"/>
                  <a:gd name="T8" fmla="*/ 43 w 495"/>
                  <a:gd name="T9" fmla="*/ 65 h 337"/>
                  <a:gd name="T10" fmla="*/ 55 w 495"/>
                  <a:gd name="T11" fmla="*/ 66 h 337"/>
                  <a:gd name="T12" fmla="*/ 60 w 495"/>
                  <a:gd name="T13" fmla="*/ 69 h 337"/>
                  <a:gd name="T14" fmla="*/ 63 w 495"/>
                  <a:gd name="T15" fmla="*/ 73 h 337"/>
                  <a:gd name="T16" fmla="*/ 123 w 495"/>
                  <a:gd name="T17" fmla="*/ 256 h 337"/>
                  <a:gd name="T18" fmla="*/ 129 w 495"/>
                  <a:gd name="T19" fmla="*/ 265 h 337"/>
                  <a:gd name="T20" fmla="*/ 134 w 495"/>
                  <a:gd name="T21" fmla="*/ 269 h 337"/>
                  <a:gd name="T22" fmla="*/ 144 w 495"/>
                  <a:gd name="T23" fmla="*/ 270 h 337"/>
                  <a:gd name="T24" fmla="*/ 151 w 495"/>
                  <a:gd name="T25" fmla="*/ 272 h 337"/>
                  <a:gd name="T26" fmla="*/ 161 w 495"/>
                  <a:gd name="T27" fmla="*/ 270 h 337"/>
                  <a:gd name="T28" fmla="*/ 169 w 495"/>
                  <a:gd name="T29" fmla="*/ 266 h 337"/>
                  <a:gd name="T30" fmla="*/ 175 w 495"/>
                  <a:gd name="T31" fmla="*/ 256 h 337"/>
                  <a:gd name="T32" fmla="*/ 234 w 495"/>
                  <a:gd name="T33" fmla="*/ 45 h 337"/>
                  <a:gd name="T34" fmla="*/ 237 w 495"/>
                  <a:gd name="T35" fmla="*/ 34 h 337"/>
                  <a:gd name="T36" fmla="*/ 241 w 495"/>
                  <a:gd name="T37" fmla="*/ 31 h 337"/>
                  <a:gd name="T38" fmla="*/ 245 w 495"/>
                  <a:gd name="T39" fmla="*/ 28 h 337"/>
                  <a:gd name="T40" fmla="*/ 253 w 495"/>
                  <a:gd name="T41" fmla="*/ 26 h 337"/>
                  <a:gd name="T42" fmla="*/ 261 w 495"/>
                  <a:gd name="T43" fmla="*/ 25 h 337"/>
                  <a:gd name="T44" fmla="*/ 271 w 495"/>
                  <a:gd name="T45" fmla="*/ 27 h 337"/>
                  <a:gd name="T46" fmla="*/ 278 w 495"/>
                  <a:gd name="T47" fmla="*/ 29 h 337"/>
                  <a:gd name="T48" fmla="*/ 283 w 495"/>
                  <a:gd name="T49" fmla="*/ 31 h 337"/>
                  <a:gd name="T50" fmla="*/ 287 w 495"/>
                  <a:gd name="T51" fmla="*/ 34 h 337"/>
                  <a:gd name="T52" fmla="*/ 291 w 495"/>
                  <a:gd name="T53" fmla="*/ 43 h 337"/>
                  <a:gd name="T54" fmla="*/ 344 w 495"/>
                  <a:gd name="T55" fmla="*/ 314 h 337"/>
                  <a:gd name="T56" fmla="*/ 348 w 495"/>
                  <a:gd name="T57" fmla="*/ 326 h 337"/>
                  <a:gd name="T58" fmla="*/ 353 w 495"/>
                  <a:gd name="T59" fmla="*/ 331 h 337"/>
                  <a:gd name="T60" fmla="*/ 362 w 495"/>
                  <a:gd name="T61" fmla="*/ 334 h 337"/>
                  <a:gd name="T62" fmla="*/ 372 w 495"/>
                  <a:gd name="T63" fmla="*/ 336 h 337"/>
                  <a:gd name="T64" fmla="*/ 381 w 495"/>
                  <a:gd name="T65" fmla="*/ 334 h 337"/>
                  <a:gd name="T66" fmla="*/ 386 w 495"/>
                  <a:gd name="T67" fmla="*/ 331 h 337"/>
                  <a:gd name="T68" fmla="*/ 389 w 495"/>
                  <a:gd name="T69" fmla="*/ 327 h 337"/>
                  <a:gd name="T70" fmla="*/ 392 w 495"/>
                  <a:gd name="T71" fmla="*/ 315 h 337"/>
                  <a:gd name="T72" fmla="*/ 462 w 495"/>
                  <a:gd name="T73" fmla="*/ 19 h 337"/>
                  <a:gd name="T74" fmla="*/ 465 w 495"/>
                  <a:gd name="T75" fmla="*/ 13 h 337"/>
                  <a:gd name="T76" fmla="*/ 470 w 495"/>
                  <a:gd name="T77" fmla="*/ 7 h 337"/>
                  <a:gd name="T78" fmla="*/ 475 w 495"/>
                  <a:gd name="T79" fmla="*/ 3 h 337"/>
                  <a:gd name="T80" fmla="*/ 481 w 495"/>
                  <a:gd name="T81" fmla="*/ 1 h 337"/>
                  <a:gd name="T82" fmla="*/ 487 w 495"/>
                  <a:gd name="T83" fmla="*/ 0 h 337"/>
                  <a:gd name="T84" fmla="*/ 494 w 495"/>
                  <a:gd name="T85" fmla="*/ 0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5" h="337">
                    <a:moveTo>
                      <a:pt x="0" y="136"/>
                    </a:moveTo>
                    <a:lnTo>
                      <a:pt x="25" y="73"/>
                    </a:lnTo>
                    <a:lnTo>
                      <a:pt x="28" y="68"/>
                    </a:lnTo>
                    <a:lnTo>
                      <a:pt x="37" y="66"/>
                    </a:lnTo>
                    <a:lnTo>
                      <a:pt x="43" y="65"/>
                    </a:lnTo>
                    <a:lnTo>
                      <a:pt x="55" y="66"/>
                    </a:lnTo>
                    <a:lnTo>
                      <a:pt x="60" y="69"/>
                    </a:lnTo>
                    <a:lnTo>
                      <a:pt x="63" y="73"/>
                    </a:lnTo>
                    <a:lnTo>
                      <a:pt x="123" y="256"/>
                    </a:lnTo>
                    <a:lnTo>
                      <a:pt x="129" y="265"/>
                    </a:lnTo>
                    <a:lnTo>
                      <a:pt x="134" y="269"/>
                    </a:lnTo>
                    <a:lnTo>
                      <a:pt x="144" y="270"/>
                    </a:lnTo>
                    <a:lnTo>
                      <a:pt x="151" y="272"/>
                    </a:lnTo>
                    <a:lnTo>
                      <a:pt x="161" y="270"/>
                    </a:lnTo>
                    <a:lnTo>
                      <a:pt x="169" y="266"/>
                    </a:lnTo>
                    <a:lnTo>
                      <a:pt x="175" y="256"/>
                    </a:lnTo>
                    <a:lnTo>
                      <a:pt x="234" y="45"/>
                    </a:lnTo>
                    <a:lnTo>
                      <a:pt x="237" y="34"/>
                    </a:lnTo>
                    <a:lnTo>
                      <a:pt x="241" y="31"/>
                    </a:lnTo>
                    <a:lnTo>
                      <a:pt x="245" y="28"/>
                    </a:lnTo>
                    <a:lnTo>
                      <a:pt x="253" y="26"/>
                    </a:lnTo>
                    <a:lnTo>
                      <a:pt x="261" y="25"/>
                    </a:lnTo>
                    <a:lnTo>
                      <a:pt x="271" y="27"/>
                    </a:lnTo>
                    <a:lnTo>
                      <a:pt x="278" y="29"/>
                    </a:lnTo>
                    <a:lnTo>
                      <a:pt x="283" y="31"/>
                    </a:lnTo>
                    <a:lnTo>
                      <a:pt x="287" y="34"/>
                    </a:lnTo>
                    <a:lnTo>
                      <a:pt x="291" y="43"/>
                    </a:lnTo>
                    <a:lnTo>
                      <a:pt x="344" y="314"/>
                    </a:lnTo>
                    <a:lnTo>
                      <a:pt x="348" y="326"/>
                    </a:lnTo>
                    <a:lnTo>
                      <a:pt x="353" y="331"/>
                    </a:lnTo>
                    <a:lnTo>
                      <a:pt x="362" y="334"/>
                    </a:lnTo>
                    <a:lnTo>
                      <a:pt x="372" y="336"/>
                    </a:lnTo>
                    <a:lnTo>
                      <a:pt x="381" y="334"/>
                    </a:lnTo>
                    <a:lnTo>
                      <a:pt x="386" y="331"/>
                    </a:lnTo>
                    <a:lnTo>
                      <a:pt x="389" y="327"/>
                    </a:lnTo>
                    <a:lnTo>
                      <a:pt x="392" y="315"/>
                    </a:lnTo>
                    <a:lnTo>
                      <a:pt x="462" y="19"/>
                    </a:lnTo>
                    <a:lnTo>
                      <a:pt x="465" y="13"/>
                    </a:lnTo>
                    <a:lnTo>
                      <a:pt x="470" y="7"/>
                    </a:lnTo>
                    <a:lnTo>
                      <a:pt x="475" y="3"/>
                    </a:lnTo>
                    <a:lnTo>
                      <a:pt x="481" y="1"/>
                    </a:lnTo>
                    <a:lnTo>
                      <a:pt x="487" y="0"/>
                    </a:lnTo>
                    <a:lnTo>
                      <a:pt x="494" y="0"/>
                    </a:lnTo>
                  </a:path>
                </a:pathLst>
              </a:custGeom>
              <a:noFill/>
              <a:ln w="12700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862" name="Freeform 694">
                <a:extLst>
                  <a:ext uri="{FF2B5EF4-FFF2-40B4-BE49-F238E27FC236}">
                    <a16:creationId xmlns:a16="http://schemas.microsoft.com/office/drawing/2014/main" id="{DF7D071F-BE55-6864-88BC-CB452BE2A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2106"/>
                <a:ext cx="290" cy="118"/>
              </a:xfrm>
              <a:custGeom>
                <a:avLst/>
                <a:gdLst>
                  <a:gd name="T0" fmla="*/ 289 w 290"/>
                  <a:gd name="T1" fmla="*/ 55 h 118"/>
                  <a:gd name="T2" fmla="*/ 285 w 290"/>
                  <a:gd name="T3" fmla="*/ 45 h 118"/>
                  <a:gd name="T4" fmla="*/ 279 w 290"/>
                  <a:gd name="T5" fmla="*/ 35 h 118"/>
                  <a:gd name="T6" fmla="*/ 275 w 290"/>
                  <a:gd name="T7" fmla="*/ 28 h 118"/>
                  <a:gd name="T8" fmla="*/ 269 w 290"/>
                  <a:gd name="T9" fmla="*/ 25 h 118"/>
                  <a:gd name="T10" fmla="*/ 261 w 290"/>
                  <a:gd name="T11" fmla="*/ 22 h 118"/>
                  <a:gd name="T12" fmla="*/ 254 w 290"/>
                  <a:gd name="T13" fmla="*/ 22 h 118"/>
                  <a:gd name="T14" fmla="*/ 245 w 290"/>
                  <a:gd name="T15" fmla="*/ 23 h 118"/>
                  <a:gd name="T16" fmla="*/ 238 w 290"/>
                  <a:gd name="T17" fmla="*/ 26 h 118"/>
                  <a:gd name="T18" fmla="*/ 234 w 290"/>
                  <a:gd name="T19" fmla="*/ 30 h 118"/>
                  <a:gd name="T20" fmla="*/ 230 w 290"/>
                  <a:gd name="T21" fmla="*/ 36 h 118"/>
                  <a:gd name="T22" fmla="*/ 215 w 290"/>
                  <a:gd name="T23" fmla="*/ 72 h 118"/>
                  <a:gd name="T24" fmla="*/ 211 w 290"/>
                  <a:gd name="T25" fmla="*/ 77 h 118"/>
                  <a:gd name="T26" fmla="*/ 208 w 290"/>
                  <a:gd name="T27" fmla="*/ 81 h 118"/>
                  <a:gd name="T28" fmla="*/ 199 w 290"/>
                  <a:gd name="T29" fmla="*/ 83 h 118"/>
                  <a:gd name="T30" fmla="*/ 191 w 290"/>
                  <a:gd name="T31" fmla="*/ 84 h 118"/>
                  <a:gd name="T32" fmla="*/ 182 w 290"/>
                  <a:gd name="T33" fmla="*/ 82 h 118"/>
                  <a:gd name="T34" fmla="*/ 179 w 290"/>
                  <a:gd name="T35" fmla="*/ 78 h 118"/>
                  <a:gd name="T36" fmla="*/ 174 w 290"/>
                  <a:gd name="T37" fmla="*/ 72 h 118"/>
                  <a:gd name="T38" fmla="*/ 154 w 290"/>
                  <a:gd name="T39" fmla="*/ 18 h 118"/>
                  <a:gd name="T40" fmla="*/ 151 w 290"/>
                  <a:gd name="T41" fmla="*/ 11 h 118"/>
                  <a:gd name="T42" fmla="*/ 147 w 290"/>
                  <a:gd name="T43" fmla="*/ 6 h 118"/>
                  <a:gd name="T44" fmla="*/ 142 w 290"/>
                  <a:gd name="T45" fmla="*/ 2 h 118"/>
                  <a:gd name="T46" fmla="*/ 136 w 290"/>
                  <a:gd name="T47" fmla="*/ 0 h 118"/>
                  <a:gd name="T48" fmla="*/ 127 w 290"/>
                  <a:gd name="T49" fmla="*/ 0 h 118"/>
                  <a:gd name="T50" fmla="*/ 118 w 290"/>
                  <a:gd name="T51" fmla="*/ 0 h 118"/>
                  <a:gd name="T52" fmla="*/ 110 w 290"/>
                  <a:gd name="T53" fmla="*/ 5 h 118"/>
                  <a:gd name="T54" fmla="*/ 107 w 290"/>
                  <a:gd name="T55" fmla="*/ 9 h 118"/>
                  <a:gd name="T56" fmla="*/ 104 w 290"/>
                  <a:gd name="T57" fmla="*/ 14 h 118"/>
                  <a:gd name="T58" fmla="*/ 74 w 290"/>
                  <a:gd name="T59" fmla="*/ 100 h 118"/>
                  <a:gd name="T60" fmla="*/ 70 w 290"/>
                  <a:gd name="T61" fmla="*/ 107 h 118"/>
                  <a:gd name="T62" fmla="*/ 65 w 290"/>
                  <a:gd name="T63" fmla="*/ 113 h 118"/>
                  <a:gd name="T64" fmla="*/ 58 w 290"/>
                  <a:gd name="T65" fmla="*/ 115 h 118"/>
                  <a:gd name="T66" fmla="*/ 47 w 290"/>
                  <a:gd name="T67" fmla="*/ 117 h 118"/>
                  <a:gd name="T68" fmla="*/ 38 w 290"/>
                  <a:gd name="T69" fmla="*/ 113 h 118"/>
                  <a:gd name="T70" fmla="*/ 33 w 290"/>
                  <a:gd name="T71" fmla="*/ 108 h 118"/>
                  <a:gd name="T72" fmla="*/ 30 w 290"/>
                  <a:gd name="T73" fmla="*/ 100 h 118"/>
                  <a:gd name="T74" fmla="*/ 0 w 290"/>
                  <a:gd name="T75" fmla="*/ 2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90" h="118">
                    <a:moveTo>
                      <a:pt x="289" y="55"/>
                    </a:moveTo>
                    <a:lnTo>
                      <a:pt x="285" y="45"/>
                    </a:lnTo>
                    <a:lnTo>
                      <a:pt x="279" y="35"/>
                    </a:lnTo>
                    <a:lnTo>
                      <a:pt x="275" y="28"/>
                    </a:lnTo>
                    <a:lnTo>
                      <a:pt x="269" y="25"/>
                    </a:lnTo>
                    <a:lnTo>
                      <a:pt x="261" y="22"/>
                    </a:lnTo>
                    <a:lnTo>
                      <a:pt x="254" y="22"/>
                    </a:lnTo>
                    <a:lnTo>
                      <a:pt x="245" y="23"/>
                    </a:lnTo>
                    <a:lnTo>
                      <a:pt x="238" y="26"/>
                    </a:lnTo>
                    <a:lnTo>
                      <a:pt x="234" y="30"/>
                    </a:lnTo>
                    <a:lnTo>
                      <a:pt x="230" y="36"/>
                    </a:lnTo>
                    <a:lnTo>
                      <a:pt x="215" y="72"/>
                    </a:lnTo>
                    <a:lnTo>
                      <a:pt x="211" y="77"/>
                    </a:lnTo>
                    <a:lnTo>
                      <a:pt x="208" y="81"/>
                    </a:lnTo>
                    <a:lnTo>
                      <a:pt x="199" y="83"/>
                    </a:lnTo>
                    <a:lnTo>
                      <a:pt x="191" y="84"/>
                    </a:lnTo>
                    <a:lnTo>
                      <a:pt x="182" y="82"/>
                    </a:lnTo>
                    <a:lnTo>
                      <a:pt x="179" y="78"/>
                    </a:lnTo>
                    <a:lnTo>
                      <a:pt x="174" y="72"/>
                    </a:lnTo>
                    <a:lnTo>
                      <a:pt x="154" y="18"/>
                    </a:lnTo>
                    <a:lnTo>
                      <a:pt x="151" y="11"/>
                    </a:lnTo>
                    <a:lnTo>
                      <a:pt x="147" y="6"/>
                    </a:lnTo>
                    <a:lnTo>
                      <a:pt x="142" y="2"/>
                    </a:lnTo>
                    <a:lnTo>
                      <a:pt x="136" y="0"/>
                    </a:lnTo>
                    <a:lnTo>
                      <a:pt x="127" y="0"/>
                    </a:lnTo>
                    <a:lnTo>
                      <a:pt x="118" y="0"/>
                    </a:lnTo>
                    <a:lnTo>
                      <a:pt x="110" y="5"/>
                    </a:lnTo>
                    <a:lnTo>
                      <a:pt x="107" y="9"/>
                    </a:lnTo>
                    <a:lnTo>
                      <a:pt x="104" y="14"/>
                    </a:lnTo>
                    <a:lnTo>
                      <a:pt x="74" y="100"/>
                    </a:lnTo>
                    <a:lnTo>
                      <a:pt x="70" y="107"/>
                    </a:lnTo>
                    <a:lnTo>
                      <a:pt x="65" y="113"/>
                    </a:lnTo>
                    <a:lnTo>
                      <a:pt x="58" y="115"/>
                    </a:lnTo>
                    <a:lnTo>
                      <a:pt x="47" y="117"/>
                    </a:lnTo>
                    <a:lnTo>
                      <a:pt x="38" y="113"/>
                    </a:lnTo>
                    <a:lnTo>
                      <a:pt x="33" y="108"/>
                    </a:lnTo>
                    <a:lnTo>
                      <a:pt x="30" y="100"/>
                    </a:lnTo>
                    <a:lnTo>
                      <a:pt x="0" y="23"/>
                    </a:lnTo>
                  </a:path>
                </a:pathLst>
              </a:custGeom>
              <a:noFill/>
              <a:ln w="12700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  <p:sp>
            <p:nvSpPr>
              <p:cNvPr id="7863" name="Freeform 695">
                <a:extLst>
                  <a:ext uri="{FF2B5EF4-FFF2-40B4-BE49-F238E27FC236}">
                    <a16:creationId xmlns:a16="http://schemas.microsoft.com/office/drawing/2014/main" id="{BBE50EDA-F954-31DA-FB54-8854EAFC5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1992"/>
                <a:ext cx="496" cy="337"/>
              </a:xfrm>
              <a:custGeom>
                <a:avLst/>
                <a:gdLst>
                  <a:gd name="T0" fmla="*/ 495 w 496"/>
                  <a:gd name="T1" fmla="*/ 137 h 337"/>
                  <a:gd name="T2" fmla="*/ 468 w 496"/>
                  <a:gd name="T3" fmla="*/ 73 h 337"/>
                  <a:gd name="T4" fmla="*/ 465 w 496"/>
                  <a:gd name="T5" fmla="*/ 68 h 337"/>
                  <a:gd name="T6" fmla="*/ 457 w 496"/>
                  <a:gd name="T7" fmla="*/ 66 h 337"/>
                  <a:gd name="T8" fmla="*/ 450 w 496"/>
                  <a:gd name="T9" fmla="*/ 65 h 337"/>
                  <a:gd name="T10" fmla="*/ 438 w 496"/>
                  <a:gd name="T11" fmla="*/ 66 h 337"/>
                  <a:gd name="T12" fmla="*/ 433 w 496"/>
                  <a:gd name="T13" fmla="*/ 69 h 337"/>
                  <a:gd name="T14" fmla="*/ 429 w 496"/>
                  <a:gd name="T15" fmla="*/ 73 h 337"/>
                  <a:gd name="T16" fmla="*/ 370 w 496"/>
                  <a:gd name="T17" fmla="*/ 256 h 337"/>
                  <a:gd name="T18" fmla="*/ 364 w 496"/>
                  <a:gd name="T19" fmla="*/ 265 h 337"/>
                  <a:gd name="T20" fmla="*/ 359 w 496"/>
                  <a:gd name="T21" fmla="*/ 269 h 337"/>
                  <a:gd name="T22" fmla="*/ 349 w 496"/>
                  <a:gd name="T23" fmla="*/ 270 h 337"/>
                  <a:gd name="T24" fmla="*/ 342 w 496"/>
                  <a:gd name="T25" fmla="*/ 272 h 337"/>
                  <a:gd name="T26" fmla="*/ 332 w 496"/>
                  <a:gd name="T27" fmla="*/ 270 h 337"/>
                  <a:gd name="T28" fmla="*/ 324 w 496"/>
                  <a:gd name="T29" fmla="*/ 266 h 337"/>
                  <a:gd name="T30" fmla="*/ 319 w 496"/>
                  <a:gd name="T31" fmla="*/ 256 h 337"/>
                  <a:gd name="T32" fmla="*/ 259 w 496"/>
                  <a:gd name="T33" fmla="*/ 45 h 337"/>
                  <a:gd name="T34" fmla="*/ 255 w 496"/>
                  <a:gd name="T35" fmla="*/ 34 h 337"/>
                  <a:gd name="T36" fmla="*/ 253 w 496"/>
                  <a:gd name="T37" fmla="*/ 31 h 337"/>
                  <a:gd name="T38" fmla="*/ 248 w 496"/>
                  <a:gd name="T39" fmla="*/ 28 h 337"/>
                  <a:gd name="T40" fmla="*/ 240 w 496"/>
                  <a:gd name="T41" fmla="*/ 26 h 337"/>
                  <a:gd name="T42" fmla="*/ 233 w 496"/>
                  <a:gd name="T43" fmla="*/ 25 h 337"/>
                  <a:gd name="T44" fmla="*/ 223 w 496"/>
                  <a:gd name="T45" fmla="*/ 27 h 337"/>
                  <a:gd name="T46" fmla="*/ 215 w 496"/>
                  <a:gd name="T47" fmla="*/ 29 h 337"/>
                  <a:gd name="T48" fmla="*/ 210 w 496"/>
                  <a:gd name="T49" fmla="*/ 31 h 337"/>
                  <a:gd name="T50" fmla="*/ 207 w 496"/>
                  <a:gd name="T51" fmla="*/ 34 h 337"/>
                  <a:gd name="T52" fmla="*/ 203 w 496"/>
                  <a:gd name="T53" fmla="*/ 43 h 337"/>
                  <a:gd name="T54" fmla="*/ 149 w 496"/>
                  <a:gd name="T55" fmla="*/ 314 h 337"/>
                  <a:gd name="T56" fmla="*/ 145 w 496"/>
                  <a:gd name="T57" fmla="*/ 326 h 337"/>
                  <a:gd name="T58" fmla="*/ 140 w 496"/>
                  <a:gd name="T59" fmla="*/ 331 h 337"/>
                  <a:gd name="T60" fmla="*/ 131 w 496"/>
                  <a:gd name="T61" fmla="*/ 334 h 337"/>
                  <a:gd name="T62" fmla="*/ 122 w 496"/>
                  <a:gd name="T63" fmla="*/ 336 h 337"/>
                  <a:gd name="T64" fmla="*/ 113 w 496"/>
                  <a:gd name="T65" fmla="*/ 334 h 337"/>
                  <a:gd name="T66" fmla="*/ 108 w 496"/>
                  <a:gd name="T67" fmla="*/ 331 h 337"/>
                  <a:gd name="T68" fmla="*/ 104 w 496"/>
                  <a:gd name="T69" fmla="*/ 327 h 337"/>
                  <a:gd name="T70" fmla="*/ 101 w 496"/>
                  <a:gd name="T71" fmla="*/ 315 h 337"/>
                  <a:gd name="T72" fmla="*/ 31 w 496"/>
                  <a:gd name="T73" fmla="*/ 19 h 337"/>
                  <a:gd name="T74" fmla="*/ 29 w 496"/>
                  <a:gd name="T75" fmla="*/ 13 h 337"/>
                  <a:gd name="T76" fmla="*/ 24 w 496"/>
                  <a:gd name="T77" fmla="*/ 7 h 337"/>
                  <a:gd name="T78" fmla="*/ 18 w 496"/>
                  <a:gd name="T79" fmla="*/ 3 h 337"/>
                  <a:gd name="T80" fmla="*/ 13 w 496"/>
                  <a:gd name="T81" fmla="*/ 1 h 337"/>
                  <a:gd name="T82" fmla="*/ 6 w 496"/>
                  <a:gd name="T83" fmla="*/ 0 h 337"/>
                  <a:gd name="T84" fmla="*/ 0 w 496"/>
                  <a:gd name="T85" fmla="*/ 0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6" h="337">
                    <a:moveTo>
                      <a:pt x="495" y="137"/>
                    </a:moveTo>
                    <a:lnTo>
                      <a:pt x="468" y="73"/>
                    </a:lnTo>
                    <a:lnTo>
                      <a:pt x="465" y="68"/>
                    </a:lnTo>
                    <a:lnTo>
                      <a:pt x="457" y="66"/>
                    </a:lnTo>
                    <a:lnTo>
                      <a:pt x="450" y="65"/>
                    </a:lnTo>
                    <a:lnTo>
                      <a:pt x="438" y="66"/>
                    </a:lnTo>
                    <a:lnTo>
                      <a:pt x="433" y="69"/>
                    </a:lnTo>
                    <a:lnTo>
                      <a:pt x="429" y="73"/>
                    </a:lnTo>
                    <a:lnTo>
                      <a:pt x="370" y="256"/>
                    </a:lnTo>
                    <a:lnTo>
                      <a:pt x="364" y="265"/>
                    </a:lnTo>
                    <a:lnTo>
                      <a:pt x="359" y="269"/>
                    </a:lnTo>
                    <a:lnTo>
                      <a:pt x="349" y="270"/>
                    </a:lnTo>
                    <a:lnTo>
                      <a:pt x="342" y="272"/>
                    </a:lnTo>
                    <a:lnTo>
                      <a:pt x="332" y="270"/>
                    </a:lnTo>
                    <a:lnTo>
                      <a:pt x="324" y="266"/>
                    </a:lnTo>
                    <a:lnTo>
                      <a:pt x="319" y="256"/>
                    </a:lnTo>
                    <a:lnTo>
                      <a:pt x="259" y="45"/>
                    </a:lnTo>
                    <a:lnTo>
                      <a:pt x="255" y="34"/>
                    </a:lnTo>
                    <a:lnTo>
                      <a:pt x="253" y="31"/>
                    </a:lnTo>
                    <a:lnTo>
                      <a:pt x="248" y="28"/>
                    </a:lnTo>
                    <a:lnTo>
                      <a:pt x="240" y="26"/>
                    </a:lnTo>
                    <a:lnTo>
                      <a:pt x="233" y="25"/>
                    </a:lnTo>
                    <a:lnTo>
                      <a:pt x="223" y="27"/>
                    </a:lnTo>
                    <a:lnTo>
                      <a:pt x="215" y="29"/>
                    </a:lnTo>
                    <a:lnTo>
                      <a:pt x="210" y="31"/>
                    </a:lnTo>
                    <a:lnTo>
                      <a:pt x="207" y="34"/>
                    </a:lnTo>
                    <a:lnTo>
                      <a:pt x="203" y="43"/>
                    </a:lnTo>
                    <a:lnTo>
                      <a:pt x="149" y="314"/>
                    </a:lnTo>
                    <a:lnTo>
                      <a:pt x="145" y="326"/>
                    </a:lnTo>
                    <a:lnTo>
                      <a:pt x="140" y="331"/>
                    </a:lnTo>
                    <a:lnTo>
                      <a:pt x="131" y="334"/>
                    </a:lnTo>
                    <a:lnTo>
                      <a:pt x="122" y="336"/>
                    </a:lnTo>
                    <a:lnTo>
                      <a:pt x="113" y="334"/>
                    </a:lnTo>
                    <a:lnTo>
                      <a:pt x="108" y="331"/>
                    </a:lnTo>
                    <a:lnTo>
                      <a:pt x="104" y="327"/>
                    </a:lnTo>
                    <a:lnTo>
                      <a:pt x="101" y="315"/>
                    </a:lnTo>
                    <a:lnTo>
                      <a:pt x="31" y="19"/>
                    </a:lnTo>
                    <a:lnTo>
                      <a:pt x="29" y="13"/>
                    </a:lnTo>
                    <a:lnTo>
                      <a:pt x="24" y="7"/>
                    </a:lnTo>
                    <a:lnTo>
                      <a:pt x="18" y="3"/>
                    </a:lnTo>
                    <a:lnTo>
                      <a:pt x="13" y="1"/>
                    </a:lnTo>
                    <a:lnTo>
                      <a:pt x="6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LID4096"/>
              </a:p>
            </p:txBody>
          </p:sp>
        </p:grpSp>
        <p:sp>
          <p:nvSpPr>
            <p:cNvPr id="7865" name="Line 697">
              <a:extLst>
                <a:ext uri="{FF2B5EF4-FFF2-40B4-BE49-F238E27FC236}">
                  <a16:creationId xmlns:a16="http://schemas.microsoft.com/office/drawing/2014/main" id="{BA477BD9-51B5-7B7B-D193-8F9DF437C4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2" y="864"/>
              <a:ext cx="0" cy="3246"/>
            </a:xfrm>
            <a:prstGeom prst="line">
              <a:avLst/>
            </a:prstGeom>
            <a:noFill/>
            <a:ln w="50800">
              <a:solidFill>
                <a:srgbClr val="EFEF1C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LID4096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581DD0C8-C0D1-DF79-FD5E-9DFB20958F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33425" y="133350"/>
            <a:ext cx="7761288" cy="777875"/>
          </a:xfrm>
          <a:noFill/>
          <a:ln/>
        </p:spPr>
        <p:txBody>
          <a:bodyPr/>
          <a:lstStyle/>
          <a:p>
            <a:r>
              <a:rPr lang="en-US" altLang="LID4096"/>
              <a:t>TurboTurtle</a:t>
            </a:r>
          </a:p>
        </p:txBody>
      </p:sp>
      <p:pic>
        <p:nvPicPr>
          <p:cNvPr id="8195" name="Picture 3">
            <a:extLst>
              <a:ext uri="{FF2B5EF4-FFF2-40B4-BE49-F238E27FC236}">
                <a16:creationId xmlns:a16="http://schemas.microsoft.com/office/drawing/2014/main" id="{F3D749F7-19EC-24D8-18A8-01D3BA8BFA2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863" y="847725"/>
            <a:ext cx="8269287" cy="6008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D9BFD2E6-74CA-C02A-FF98-0EBACF0BC6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Video</a:t>
            </a:r>
          </a:p>
        </p:txBody>
      </p:sp>
      <p:sp>
        <p:nvSpPr>
          <p:cNvPr id="9219" name="Rectangle 3">
            <a:extLst>
              <a:ext uri="{FF2B5EF4-FFF2-40B4-BE49-F238E27FC236}">
                <a16:creationId xmlns:a16="http://schemas.microsoft.com/office/drawing/2014/main" id="{A6B2465A-A2BD-5E64-B9E3-AB35D57D8E2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TurboTurtle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390948A0-9480-5B70-87EC-61C36ADA320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The Study</a:t>
            </a:r>
          </a:p>
        </p:txBody>
      </p:sp>
      <p:sp>
        <p:nvSpPr>
          <p:cNvPr id="10243" name="AutoShape 3">
            <a:extLst>
              <a:ext uri="{FF2B5EF4-FFF2-40B4-BE49-F238E27FC236}">
                <a16:creationId xmlns:a16="http://schemas.microsoft.com/office/drawing/2014/main" id="{9571A329-ACE9-CE41-ADFC-55BB4B4CC292}"/>
              </a:ext>
            </a:extLst>
          </p:cNvPr>
          <p:cNvSpPr>
            <a:spLocks noChangeArrowheads="1"/>
          </p:cNvSpPr>
          <p:nvPr/>
        </p:nvSpPr>
        <p:spPr bwMode="auto">
          <a:xfrm rot="2400000" flipV="1">
            <a:off x="6194425" y="1958975"/>
            <a:ext cx="1254125" cy="777875"/>
          </a:xfrm>
          <a:custGeom>
            <a:avLst/>
            <a:gdLst>
              <a:gd name="G0" fmla="+- 2753 0 0"/>
              <a:gd name="G1" fmla="+- 21600 0 2753"/>
              <a:gd name="G2" fmla="*/ 2753 1 2"/>
              <a:gd name="G3" fmla="+- 21600 0 G2"/>
              <a:gd name="G4" fmla="+/ 2753 21600 2"/>
              <a:gd name="G5" fmla="+/ G1 0 2"/>
              <a:gd name="G6" fmla="*/ 21600 21600 2753"/>
              <a:gd name="G7" fmla="*/ G6 1 2"/>
              <a:gd name="G8" fmla="+- 21600 0 G7"/>
              <a:gd name="G9" fmla="*/ 21600 1 2"/>
              <a:gd name="G10" fmla="+- 2753 0 G9"/>
              <a:gd name="G11" fmla="?: G10 G8 0"/>
              <a:gd name="G12" fmla="?: G10 G7 21600"/>
              <a:gd name="T0" fmla="*/ 20223 w 21600"/>
              <a:gd name="T1" fmla="*/ 10800 h 21600"/>
              <a:gd name="T2" fmla="*/ 10800 w 21600"/>
              <a:gd name="T3" fmla="*/ 21600 h 21600"/>
              <a:gd name="T4" fmla="*/ 1377 w 21600"/>
              <a:gd name="T5" fmla="*/ 10800 h 21600"/>
              <a:gd name="T6" fmla="*/ 10800 w 21600"/>
              <a:gd name="T7" fmla="*/ 0 h 21600"/>
              <a:gd name="T8" fmla="*/ 3177 w 21600"/>
              <a:gd name="T9" fmla="*/ 3177 h 21600"/>
              <a:gd name="T10" fmla="*/ 18423 w 21600"/>
              <a:gd name="T11" fmla="*/ 18423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0" y="0"/>
                </a:moveTo>
                <a:lnTo>
                  <a:pt x="2753" y="21600"/>
                </a:lnTo>
                <a:lnTo>
                  <a:pt x="18847" y="21600"/>
                </a:lnTo>
                <a:lnTo>
                  <a:pt x="21600" y="0"/>
                </a:lnTo>
                <a:close/>
              </a:path>
            </a:pathLst>
          </a:custGeom>
          <a:solidFill>
            <a:schemeClr val="tx2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LID4096"/>
          </a:p>
        </p:txBody>
      </p:sp>
      <p:grpSp>
        <p:nvGrpSpPr>
          <p:cNvPr id="10248" name="Group 8">
            <a:extLst>
              <a:ext uri="{FF2B5EF4-FFF2-40B4-BE49-F238E27FC236}">
                <a16:creationId xmlns:a16="http://schemas.microsoft.com/office/drawing/2014/main" id="{80D50A13-B174-5339-D994-DAD1403CC0F4}"/>
              </a:ext>
            </a:extLst>
          </p:cNvPr>
          <p:cNvGrpSpPr>
            <a:grpSpLocks/>
          </p:cNvGrpSpPr>
          <p:nvPr/>
        </p:nvGrpSpPr>
        <p:grpSpPr bwMode="auto">
          <a:xfrm>
            <a:off x="5719763" y="2670175"/>
            <a:ext cx="919162" cy="873125"/>
            <a:chOff x="3603" y="1682"/>
            <a:chExt cx="579" cy="550"/>
          </a:xfrm>
        </p:grpSpPr>
        <p:sp>
          <p:nvSpPr>
            <p:cNvPr id="10244" name="Oval 4">
              <a:extLst>
                <a:ext uri="{FF2B5EF4-FFF2-40B4-BE49-F238E27FC236}">
                  <a16:creationId xmlns:a16="http://schemas.microsoft.com/office/drawing/2014/main" id="{1A67B80E-36F0-5719-F605-74D03ADD11C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400000">
              <a:off x="3660" y="1874"/>
              <a:ext cx="358" cy="358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LID4096"/>
            </a:p>
          </p:txBody>
        </p:sp>
        <p:sp>
          <p:nvSpPr>
            <p:cNvPr id="10245" name="Line 5">
              <a:extLst>
                <a:ext uri="{FF2B5EF4-FFF2-40B4-BE49-F238E27FC236}">
                  <a16:creationId xmlns:a16="http://schemas.microsoft.com/office/drawing/2014/main" id="{5D9C273F-A03F-6B40-B459-4934D9C168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4" y="1834"/>
              <a:ext cx="464" cy="39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LID4096"/>
            </a:p>
          </p:txBody>
        </p:sp>
        <p:sp>
          <p:nvSpPr>
            <p:cNvPr id="10246" name="Line 6">
              <a:extLst>
                <a:ext uri="{FF2B5EF4-FFF2-40B4-BE49-F238E27FC236}">
                  <a16:creationId xmlns:a16="http://schemas.microsoft.com/office/drawing/2014/main" id="{D08A6617-079F-523F-CA93-F0475CC6D7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03" y="1682"/>
              <a:ext cx="286" cy="14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LID4096"/>
            </a:p>
          </p:txBody>
        </p:sp>
        <p:sp>
          <p:nvSpPr>
            <p:cNvPr id="10247" name="Line 7">
              <a:extLst>
                <a:ext uri="{FF2B5EF4-FFF2-40B4-BE49-F238E27FC236}">
                  <a16:creationId xmlns:a16="http://schemas.microsoft.com/office/drawing/2014/main" id="{20A54C49-D138-BB70-0BDA-647BF9AEC9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67" y="1920"/>
              <a:ext cx="115" cy="2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LID4096"/>
            </a:p>
          </p:txBody>
        </p:sp>
      </p:grpSp>
      <p:grpSp>
        <p:nvGrpSpPr>
          <p:cNvPr id="10253" name="Group 13">
            <a:extLst>
              <a:ext uri="{FF2B5EF4-FFF2-40B4-BE49-F238E27FC236}">
                <a16:creationId xmlns:a16="http://schemas.microsoft.com/office/drawing/2014/main" id="{14742832-69F2-A1C4-547D-A27CF17E3960}"/>
              </a:ext>
            </a:extLst>
          </p:cNvPr>
          <p:cNvGrpSpPr>
            <a:grpSpLocks/>
          </p:cNvGrpSpPr>
          <p:nvPr/>
        </p:nvGrpSpPr>
        <p:grpSpPr bwMode="auto">
          <a:xfrm>
            <a:off x="4089400" y="4859338"/>
            <a:ext cx="965200" cy="823912"/>
            <a:chOff x="2576" y="3061"/>
            <a:chExt cx="608" cy="519"/>
          </a:xfrm>
        </p:grpSpPr>
        <p:sp>
          <p:nvSpPr>
            <p:cNvPr id="10249" name="Oval 9">
              <a:extLst>
                <a:ext uri="{FF2B5EF4-FFF2-40B4-BE49-F238E27FC236}">
                  <a16:creationId xmlns:a16="http://schemas.microsoft.com/office/drawing/2014/main" id="{FD354D99-9303-0B82-782A-E250DC82F7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420000">
              <a:off x="2719" y="3220"/>
              <a:ext cx="358" cy="360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LID4096"/>
            </a:p>
          </p:txBody>
        </p:sp>
        <p:sp>
          <p:nvSpPr>
            <p:cNvPr id="10250" name="Line 10">
              <a:extLst>
                <a:ext uri="{FF2B5EF4-FFF2-40B4-BE49-F238E27FC236}">
                  <a16:creationId xmlns:a16="http://schemas.microsoft.com/office/drawing/2014/main" id="{8551C3A6-FE33-9D59-62DE-12617D13D3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2" y="3344"/>
              <a:ext cx="602" cy="7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LID4096"/>
            </a:p>
          </p:txBody>
        </p:sp>
        <p:sp>
          <p:nvSpPr>
            <p:cNvPr id="10251" name="Line 11">
              <a:extLst>
                <a:ext uri="{FF2B5EF4-FFF2-40B4-BE49-F238E27FC236}">
                  <a16:creationId xmlns:a16="http://schemas.microsoft.com/office/drawing/2014/main" id="{B7CDB05D-3A7E-270F-D3FE-0F0D932404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6" y="3061"/>
              <a:ext cx="162" cy="27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LID4096"/>
            </a:p>
          </p:txBody>
        </p:sp>
        <p:sp>
          <p:nvSpPr>
            <p:cNvPr id="10252" name="Line 12">
              <a:extLst>
                <a:ext uri="{FF2B5EF4-FFF2-40B4-BE49-F238E27FC236}">
                  <a16:creationId xmlns:a16="http://schemas.microsoft.com/office/drawing/2014/main" id="{303A7B42-B244-33E9-72B2-F9C04F1B63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14" y="3101"/>
              <a:ext cx="60" cy="304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LID4096"/>
            </a:p>
          </p:txBody>
        </p:sp>
      </p:grpSp>
      <p:grpSp>
        <p:nvGrpSpPr>
          <p:cNvPr id="10262" name="Group 22">
            <a:extLst>
              <a:ext uri="{FF2B5EF4-FFF2-40B4-BE49-F238E27FC236}">
                <a16:creationId xmlns:a16="http://schemas.microsoft.com/office/drawing/2014/main" id="{10737F5F-180C-F94B-15AA-2FD53C75A87B}"/>
              </a:ext>
            </a:extLst>
          </p:cNvPr>
          <p:cNvGrpSpPr>
            <a:grpSpLocks/>
          </p:cNvGrpSpPr>
          <p:nvPr/>
        </p:nvGrpSpPr>
        <p:grpSpPr bwMode="auto">
          <a:xfrm>
            <a:off x="2106613" y="1717675"/>
            <a:ext cx="1689100" cy="2484438"/>
            <a:chOff x="1327" y="1082"/>
            <a:chExt cx="1064" cy="1565"/>
          </a:xfrm>
        </p:grpSpPr>
        <p:grpSp>
          <p:nvGrpSpPr>
            <p:cNvPr id="10260" name="Group 20">
              <a:extLst>
                <a:ext uri="{FF2B5EF4-FFF2-40B4-BE49-F238E27FC236}">
                  <a16:creationId xmlns:a16="http://schemas.microsoft.com/office/drawing/2014/main" id="{A54FF89E-200D-D9D5-6CCF-8900CB121C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7" y="1082"/>
              <a:ext cx="863" cy="1132"/>
              <a:chOff x="1327" y="1082"/>
              <a:chExt cx="863" cy="1132"/>
            </a:xfrm>
          </p:grpSpPr>
          <p:sp>
            <p:nvSpPr>
              <p:cNvPr id="10254" name="AutoShape 14">
                <a:extLst>
                  <a:ext uri="{FF2B5EF4-FFF2-40B4-BE49-F238E27FC236}">
                    <a16:creationId xmlns:a16="http://schemas.microsoft.com/office/drawing/2014/main" id="{7BFE62A7-D604-C22A-E62D-2348BF496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760000" flipV="1">
                <a:off x="1327" y="1082"/>
                <a:ext cx="791" cy="490"/>
              </a:xfrm>
              <a:custGeom>
                <a:avLst/>
                <a:gdLst>
                  <a:gd name="G0" fmla="+- 2753 0 0"/>
                  <a:gd name="G1" fmla="+- 21600 0 2753"/>
                  <a:gd name="G2" fmla="*/ 2753 1 2"/>
                  <a:gd name="G3" fmla="+- 21600 0 G2"/>
                  <a:gd name="G4" fmla="+/ 2753 21600 2"/>
                  <a:gd name="G5" fmla="+/ G1 0 2"/>
                  <a:gd name="G6" fmla="*/ 21600 21600 2753"/>
                  <a:gd name="G7" fmla="*/ G6 1 2"/>
                  <a:gd name="G8" fmla="+- 21600 0 G7"/>
                  <a:gd name="G9" fmla="*/ 21600 1 2"/>
                  <a:gd name="G10" fmla="+- 2753 0 G9"/>
                  <a:gd name="G11" fmla="?: G10 G8 0"/>
                  <a:gd name="G12" fmla="?: G10 G7 21600"/>
                  <a:gd name="T0" fmla="*/ 20223 w 21600"/>
                  <a:gd name="T1" fmla="*/ 10800 h 21600"/>
                  <a:gd name="T2" fmla="*/ 10800 w 21600"/>
                  <a:gd name="T3" fmla="*/ 21600 h 21600"/>
                  <a:gd name="T4" fmla="*/ 1377 w 21600"/>
                  <a:gd name="T5" fmla="*/ 10800 h 21600"/>
                  <a:gd name="T6" fmla="*/ 10800 w 21600"/>
                  <a:gd name="T7" fmla="*/ 0 h 21600"/>
                  <a:gd name="T8" fmla="*/ 3177 w 21600"/>
                  <a:gd name="T9" fmla="*/ 3177 h 21600"/>
                  <a:gd name="T10" fmla="*/ 18423 w 21600"/>
                  <a:gd name="T11" fmla="*/ 18423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T8" t="T9" r="T10" b="T11"/>
                <a:pathLst>
                  <a:path w="21600" h="21600">
                    <a:moveTo>
                      <a:pt x="0" y="0"/>
                    </a:moveTo>
                    <a:lnTo>
                      <a:pt x="2753" y="21600"/>
                    </a:lnTo>
                    <a:lnTo>
                      <a:pt x="18847" y="21600"/>
                    </a:lnTo>
                    <a:lnTo>
                      <a:pt x="21600" y="0"/>
                    </a:lnTo>
                    <a:close/>
                  </a:path>
                </a:pathLst>
              </a:custGeom>
              <a:solidFill>
                <a:schemeClr val="tx2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LID4096"/>
              </a:p>
            </p:txBody>
          </p:sp>
          <p:grpSp>
            <p:nvGrpSpPr>
              <p:cNvPr id="10259" name="Group 19">
                <a:extLst>
                  <a:ext uri="{FF2B5EF4-FFF2-40B4-BE49-F238E27FC236}">
                    <a16:creationId xmlns:a16="http://schemas.microsoft.com/office/drawing/2014/main" id="{1668E7FA-5542-5174-CE60-1882B4206D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95" y="1680"/>
                <a:ext cx="595" cy="534"/>
                <a:chOff x="1595" y="1680"/>
                <a:chExt cx="595" cy="534"/>
              </a:xfrm>
            </p:grpSpPr>
            <p:sp>
              <p:nvSpPr>
                <p:cNvPr id="10255" name="Oval 15">
                  <a:extLst>
                    <a:ext uri="{FF2B5EF4-FFF2-40B4-BE49-F238E27FC236}">
                      <a16:creationId xmlns:a16="http://schemas.microsoft.com/office/drawing/2014/main" id="{173E98ED-3823-A8B2-03C9-07ACD5081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20760000">
                  <a:off x="1738" y="1855"/>
                  <a:ext cx="359" cy="359"/>
                </a:xfrm>
                <a:prstGeom prst="ellipse">
                  <a:avLst/>
                </a:prstGeom>
                <a:solidFill>
                  <a:schemeClr val="tx1"/>
                </a:solidFill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LID4096"/>
                </a:p>
              </p:txBody>
            </p:sp>
            <p:sp>
              <p:nvSpPr>
                <p:cNvPr id="10256" name="Line 16">
                  <a:extLst>
                    <a:ext uri="{FF2B5EF4-FFF2-40B4-BE49-F238E27FC236}">
                      <a16:creationId xmlns:a16="http://schemas.microsoft.com/office/drawing/2014/main" id="{CF9B373B-15C6-ECC2-0FAD-D1D86221E0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02" y="1950"/>
                  <a:ext cx="588" cy="147"/>
                </a:xfrm>
                <a:prstGeom prst="line">
                  <a:avLst/>
                </a:prstGeom>
                <a:noFill/>
                <a:ln w="254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LID4096"/>
                </a:p>
              </p:txBody>
            </p:sp>
            <p:sp>
              <p:nvSpPr>
                <p:cNvPr id="10257" name="Line 17">
                  <a:extLst>
                    <a:ext uri="{FF2B5EF4-FFF2-40B4-BE49-F238E27FC236}">
                      <a16:creationId xmlns:a16="http://schemas.microsoft.com/office/drawing/2014/main" id="{9E643899-7361-9C02-52B9-E65554C778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95" y="1777"/>
                  <a:ext cx="51" cy="316"/>
                </a:xfrm>
                <a:prstGeom prst="line">
                  <a:avLst/>
                </a:prstGeom>
                <a:noFill/>
                <a:ln w="254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LID4096"/>
                </a:p>
              </p:txBody>
            </p:sp>
            <p:sp>
              <p:nvSpPr>
                <p:cNvPr id="10258" name="Line 18">
                  <a:extLst>
                    <a:ext uri="{FF2B5EF4-FFF2-40B4-BE49-F238E27FC236}">
                      <a16:creationId xmlns:a16="http://schemas.microsoft.com/office/drawing/2014/main" id="{FC684FA1-4FEA-BC60-68CE-C293E700C4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011" y="1680"/>
                  <a:ext cx="164" cy="262"/>
                </a:xfrm>
                <a:prstGeom prst="line">
                  <a:avLst/>
                </a:prstGeom>
                <a:noFill/>
                <a:ln w="25400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LID4096"/>
                </a:p>
              </p:txBody>
            </p:sp>
          </p:grpSp>
        </p:grpSp>
        <p:sp>
          <p:nvSpPr>
            <p:cNvPr id="10261" name="Rectangle 21">
              <a:extLst>
                <a:ext uri="{FF2B5EF4-FFF2-40B4-BE49-F238E27FC236}">
                  <a16:creationId xmlns:a16="http://schemas.microsoft.com/office/drawing/2014/main" id="{A624F23F-5DDA-927D-8BE5-65AEF05D6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8" y="2282"/>
              <a:ext cx="913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92075" tIns="46038" rIns="92075" bIns="46038">
              <a:spAutoFit/>
            </a:bodyPr>
            <a:lstStyle>
              <a:lvl1pPr algn="l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571500" algn="l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algn="l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714500" algn="l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286000" algn="l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743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3200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657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4114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en-US" altLang="LID4096" sz="3200">
                  <a:latin typeface="Arial" panose="020B0604020202020204" pitchFamily="34" charset="0"/>
                </a:rPr>
                <a:t>Child 1</a:t>
              </a:r>
            </a:p>
          </p:txBody>
        </p:sp>
      </p:grpSp>
      <p:sp>
        <p:nvSpPr>
          <p:cNvPr id="10263" name="Rectangle 23">
            <a:extLst>
              <a:ext uri="{FF2B5EF4-FFF2-40B4-BE49-F238E27FC236}">
                <a16:creationId xmlns:a16="http://schemas.microsoft.com/office/drawing/2014/main" id="{F333C2B6-6CBD-8ACD-DC9D-19B5FC6A0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1000" y="3613150"/>
            <a:ext cx="14493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5715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7145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2860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743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200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657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114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en-US" altLang="LID4096" sz="3200">
                <a:latin typeface="Arial" panose="020B0604020202020204" pitchFamily="34" charset="0"/>
              </a:rPr>
              <a:t>Child 2</a:t>
            </a:r>
          </a:p>
        </p:txBody>
      </p:sp>
      <p:sp>
        <p:nvSpPr>
          <p:cNvPr id="10264" name="Rectangle 24">
            <a:extLst>
              <a:ext uri="{FF2B5EF4-FFF2-40B4-BE49-F238E27FC236}">
                <a16:creationId xmlns:a16="http://schemas.microsoft.com/office/drawing/2014/main" id="{D12DC18B-FAC5-FBB8-3085-BCA3EE1A0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4900" y="5842000"/>
            <a:ext cx="1855788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2075" tIns="46038" rIns="92075" bIns="46038">
            <a:spAutoFit/>
          </a:bodyPr>
          <a:lstStyle>
            <a:lvl1pPr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5715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7145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2860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743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200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657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114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en-US" altLang="LID4096" sz="3200">
                <a:latin typeface="Arial" panose="020B0604020202020204" pitchFamily="34" charset="0"/>
              </a:rPr>
              <a:t>Observer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E4BDFAB7-18D6-F59E-BE32-407883AF2F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Collaboration Styles</a:t>
            </a:r>
          </a:p>
        </p:txBody>
      </p:sp>
      <p:sp>
        <p:nvSpPr>
          <p:cNvPr id="11267" name="Rectangle 3">
            <a:extLst>
              <a:ext uri="{FF2B5EF4-FFF2-40B4-BE49-F238E27FC236}">
                <a16:creationId xmlns:a16="http://schemas.microsoft.com/office/drawing/2014/main" id="{BA4380BF-0DD2-CDBB-FED2-3A7F99AB2FC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487488"/>
            <a:ext cx="7772400" cy="4114800"/>
          </a:xfrm>
          <a:noFill/>
          <a:ln/>
        </p:spPr>
        <p:txBody>
          <a:bodyPr/>
          <a:lstStyle/>
          <a:p>
            <a:r>
              <a:rPr lang="en-US" altLang="LID4096"/>
              <a:t>Parallel </a:t>
            </a:r>
            <a:br>
              <a:rPr lang="en-US" altLang="LID4096"/>
            </a:br>
            <a:endParaRPr lang="en-US" altLang="LID4096"/>
          </a:p>
          <a:p>
            <a:pPr>
              <a:lnSpc>
                <a:spcPct val="110000"/>
              </a:lnSpc>
            </a:pPr>
            <a:r>
              <a:rPr lang="en-US" altLang="LID4096"/>
              <a:t>Sequential </a:t>
            </a:r>
            <a:br>
              <a:rPr lang="en-US" altLang="LID4096"/>
            </a:br>
            <a:endParaRPr lang="en-US" altLang="LID4096"/>
          </a:p>
          <a:p>
            <a:pPr>
              <a:lnSpc>
                <a:spcPct val="110000"/>
              </a:lnSpc>
            </a:pPr>
            <a:r>
              <a:rPr lang="en-US" altLang="LID4096"/>
              <a:t>Independent</a:t>
            </a:r>
            <a:br>
              <a:rPr lang="en-US" altLang="LID4096"/>
            </a:br>
            <a:endParaRPr lang="en-US" altLang="LID4096"/>
          </a:p>
          <a:p>
            <a:pPr>
              <a:lnSpc>
                <a:spcPct val="110000"/>
              </a:lnSpc>
            </a:pPr>
            <a:r>
              <a:rPr lang="en-US" altLang="LID4096"/>
              <a:t>Domination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9CC4EBF0-17CB-13F0-30A0-ACAD5161C2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Parallel Style</a:t>
            </a:r>
          </a:p>
        </p:txBody>
      </p:sp>
      <p:sp>
        <p:nvSpPr>
          <p:cNvPr id="12291" name="Rectangle 3">
            <a:extLst>
              <a:ext uri="{FF2B5EF4-FFF2-40B4-BE49-F238E27FC236}">
                <a16:creationId xmlns:a16="http://schemas.microsoft.com/office/drawing/2014/main" id="{A76F28AB-9961-383E-F3C6-067E5A597EF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487488"/>
            <a:ext cx="7772400" cy="4114800"/>
          </a:xfrm>
          <a:noFill/>
          <a:ln/>
        </p:spPr>
        <p:txBody>
          <a:bodyPr/>
          <a:lstStyle/>
          <a:p>
            <a:r>
              <a:rPr lang="en-US" altLang="LID4096"/>
              <a:t>continuous discussion</a:t>
            </a:r>
          </a:p>
          <a:p>
            <a:r>
              <a:rPr lang="en-US" altLang="LID4096"/>
              <a:t>simultaneous access</a:t>
            </a:r>
          </a:p>
          <a:p>
            <a:r>
              <a:rPr lang="en-US" altLang="LID4096"/>
              <a:t>fluid sharing</a:t>
            </a:r>
          </a:p>
          <a:p>
            <a:r>
              <a:rPr lang="en-US" altLang="LID4096"/>
              <a:t>vocal about actions</a:t>
            </a:r>
            <a:br>
              <a:rPr lang="en-US" altLang="LID4096"/>
            </a:br>
            <a:endParaRPr lang="en-US" altLang="LID4096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CD2C2817-79F8-2D34-02EB-84DBB431C0B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Sequential Style</a:t>
            </a:r>
          </a:p>
        </p:txBody>
      </p:sp>
      <p:sp>
        <p:nvSpPr>
          <p:cNvPr id="13315" name="Rectangle 3">
            <a:extLst>
              <a:ext uri="{FF2B5EF4-FFF2-40B4-BE49-F238E27FC236}">
                <a16:creationId xmlns:a16="http://schemas.microsoft.com/office/drawing/2014/main" id="{1653FF47-525A-D75D-3FFC-6FED9231772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487488"/>
            <a:ext cx="7772400" cy="4114800"/>
          </a:xfrm>
          <a:noFill/>
          <a:ln/>
        </p:spPr>
        <p:txBody>
          <a:bodyPr/>
          <a:lstStyle/>
          <a:p>
            <a:pPr>
              <a:lnSpc>
                <a:spcPct val="110000"/>
              </a:lnSpc>
            </a:pPr>
            <a:r>
              <a:rPr lang="en-US" altLang="LID4096"/>
              <a:t>negotiated turn-taking</a:t>
            </a:r>
          </a:p>
          <a:p>
            <a:pPr>
              <a:lnSpc>
                <a:spcPct val="110000"/>
              </a:lnSpc>
            </a:pPr>
            <a:r>
              <a:rPr lang="en-US" altLang="LID4096"/>
              <a:t>serial action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1CF95BD-7057-ABCB-D53D-020C793A24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Independent Style</a:t>
            </a:r>
          </a:p>
        </p:txBody>
      </p:sp>
      <p:sp>
        <p:nvSpPr>
          <p:cNvPr id="14339" name="Rectangle 3">
            <a:extLst>
              <a:ext uri="{FF2B5EF4-FFF2-40B4-BE49-F238E27FC236}">
                <a16:creationId xmlns:a16="http://schemas.microsoft.com/office/drawing/2014/main" id="{3596CD3B-1669-70D1-411A-874B2A6DF2D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487488"/>
            <a:ext cx="7772400" cy="4114800"/>
          </a:xfrm>
          <a:noFill/>
          <a:ln/>
        </p:spPr>
        <p:txBody>
          <a:bodyPr/>
          <a:lstStyle/>
          <a:p>
            <a:r>
              <a:rPr lang="en-US" altLang="LID4096"/>
              <a:t>1 pair</a:t>
            </a:r>
          </a:p>
          <a:p>
            <a:r>
              <a:rPr lang="en-US" altLang="LID4096"/>
              <a:t>almost no conversation</a:t>
            </a:r>
          </a:p>
          <a:p>
            <a:r>
              <a:rPr lang="en-US" altLang="LID4096"/>
              <a:t>used as “single user” system</a:t>
            </a:r>
          </a:p>
          <a:p>
            <a:r>
              <a:rPr lang="en-US" altLang="LID4096"/>
              <a:t>struggled against each other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EBD7277A-95CF-CC69-D0B0-8BCC6763EC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Domination Style</a:t>
            </a:r>
          </a:p>
        </p:txBody>
      </p:sp>
      <p:sp>
        <p:nvSpPr>
          <p:cNvPr id="15363" name="Rectangle 3">
            <a:extLst>
              <a:ext uri="{FF2B5EF4-FFF2-40B4-BE49-F238E27FC236}">
                <a16:creationId xmlns:a16="http://schemas.microsoft.com/office/drawing/2014/main" id="{9D7D7B42-4DD9-2ECE-77A8-C780C28F15C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487488"/>
            <a:ext cx="7772400" cy="4114800"/>
          </a:xfrm>
          <a:noFill/>
          <a:ln/>
        </p:spPr>
        <p:txBody>
          <a:bodyPr/>
          <a:lstStyle/>
          <a:p>
            <a:r>
              <a:rPr lang="en-US" altLang="LID4096"/>
              <a:t>overwhelmed partner</a:t>
            </a:r>
          </a:p>
          <a:p>
            <a:r>
              <a:rPr lang="en-US" altLang="LID4096"/>
              <a:t>rapid speech and action</a:t>
            </a:r>
          </a:p>
          <a:p>
            <a:r>
              <a:rPr lang="en-US" altLang="LID4096"/>
              <a:t>but invitations to join...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4313E4BB-3776-828D-6033-058239D0DAA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Breakdowns (?)</a:t>
            </a:r>
          </a:p>
        </p:txBody>
      </p:sp>
      <p:sp>
        <p:nvSpPr>
          <p:cNvPr id="16387" name="Rectangle 3">
            <a:extLst>
              <a:ext uri="{FF2B5EF4-FFF2-40B4-BE49-F238E27FC236}">
                <a16:creationId xmlns:a16="http://schemas.microsoft.com/office/drawing/2014/main" id="{DFD8B833-62F3-BB14-1497-7B1FF750C93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Conflicts over task manipulations</a:t>
            </a:r>
          </a:p>
          <a:p>
            <a:pPr lvl="1">
              <a:buFontTx/>
              <a:buChar char="+"/>
            </a:pPr>
            <a:r>
              <a:rPr lang="en-US" altLang="LID4096"/>
              <a:t>creates opportunities for conversations</a:t>
            </a:r>
          </a:p>
          <a:p>
            <a:pPr lvl="1">
              <a:buFontTx/>
              <a:buChar char="-"/>
            </a:pPr>
            <a:r>
              <a:rPr lang="en-US" altLang="LID4096"/>
              <a:t>silence leads to confusion</a:t>
            </a:r>
          </a:p>
          <a:p>
            <a:pPr>
              <a:lnSpc>
                <a:spcPct val="190000"/>
              </a:lnSpc>
            </a:pPr>
            <a:r>
              <a:rPr lang="en-US" altLang="LID4096"/>
              <a:t>Repair through mutual awareness</a:t>
            </a:r>
          </a:p>
          <a:p>
            <a:pPr lvl="1">
              <a:buFontTx/>
              <a:buChar char="+"/>
            </a:pPr>
            <a:r>
              <a:rPr lang="en-US" altLang="LID4096"/>
              <a:t>mediate conflicts through natural social skills</a:t>
            </a:r>
          </a:p>
          <a:p>
            <a:pPr lvl="1">
              <a:buFontTx/>
              <a:buChar char="-"/>
            </a:pPr>
            <a:r>
              <a:rPr lang="en-US" altLang="LID4096"/>
              <a:t>immaturity at negotiating control 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D428E322-A0DC-2D1F-BBA5-21970C1E48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Implications</a:t>
            </a:r>
          </a:p>
        </p:txBody>
      </p:sp>
      <p:sp>
        <p:nvSpPr>
          <p:cNvPr id="17411" name="Rectangle 3">
            <a:extLst>
              <a:ext uri="{FF2B5EF4-FFF2-40B4-BE49-F238E27FC236}">
                <a16:creationId xmlns:a16="http://schemas.microsoft.com/office/drawing/2014/main" id="{2025A067-7BD5-08CF-8E3D-283868C6BF1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Collaboration style a social process</a:t>
            </a:r>
          </a:p>
          <a:p>
            <a:pPr lvl="1"/>
            <a:r>
              <a:rPr lang="en-US" altLang="LID4096"/>
              <a:t>not microworld artifact</a:t>
            </a:r>
            <a:br>
              <a:rPr lang="en-US" altLang="LID4096"/>
            </a:br>
            <a:endParaRPr lang="en-US" altLang="LID4096"/>
          </a:p>
          <a:p>
            <a:r>
              <a:rPr lang="en-US" altLang="LID4096"/>
              <a:t>Implications</a:t>
            </a:r>
          </a:p>
          <a:p>
            <a:pPr lvl="1"/>
            <a:r>
              <a:rPr lang="en-US" altLang="LID4096"/>
              <a:t>give children freedom to develop and explore the simulation with their own styles</a:t>
            </a:r>
          </a:p>
          <a:p>
            <a:pPr lvl="1">
              <a:buFontTx/>
              <a:buChar char="?"/>
            </a:pPr>
            <a:r>
              <a:rPr lang="en-US" altLang="LID4096"/>
              <a:t>add structure to minimize risk of detrimental breakdown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34DDE393-50A1-89E3-E413-2CF612C2CF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Summary</a:t>
            </a:r>
          </a:p>
        </p:txBody>
      </p:sp>
      <p:sp>
        <p:nvSpPr>
          <p:cNvPr id="18435" name="Rectangle 3">
            <a:extLst>
              <a:ext uri="{FF2B5EF4-FFF2-40B4-BE49-F238E27FC236}">
                <a16:creationId xmlns:a16="http://schemas.microsoft.com/office/drawing/2014/main" id="{4FC28446-4391-4AA9-4ECA-334FB25D389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Children using a collaborative microworld show extremes in collaboration styles</a:t>
            </a:r>
          </a:p>
          <a:p>
            <a:pPr lvl="1"/>
            <a:r>
              <a:rPr lang="en-US" altLang="LID4096"/>
              <a:t>from conflict to smooth interaction</a:t>
            </a:r>
            <a:br>
              <a:rPr lang="en-US" altLang="LID4096"/>
            </a:br>
            <a:endParaRPr lang="en-US" altLang="LID4096"/>
          </a:p>
          <a:p>
            <a:r>
              <a:rPr lang="en-US" altLang="LID4096"/>
              <a:t>Design microworlds to be </a:t>
            </a:r>
          </a:p>
          <a:p>
            <a:pPr lvl="1"/>
            <a:r>
              <a:rPr lang="en-US" altLang="LID4096">
                <a:latin typeface="New York" charset="0"/>
              </a:rPr>
              <a:t>flexible to afford good social processes</a:t>
            </a:r>
          </a:p>
          <a:p>
            <a:pPr lvl="1"/>
            <a:r>
              <a:rPr lang="en-US" altLang="LID4096">
                <a:latin typeface="New York" charset="0"/>
              </a:rPr>
              <a:t>structured to minimize bad ones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F14B2271-9F5F-1D29-9DCF-0634160EB3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For more information</a:t>
            </a:r>
          </a:p>
        </p:txBody>
      </p:sp>
      <p:sp>
        <p:nvSpPr>
          <p:cNvPr id="19459" name="Rectangle 3">
            <a:extLst>
              <a:ext uri="{FF2B5EF4-FFF2-40B4-BE49-F238E27FC236}">
                <a16:creationId xmlns:a16="http://schemas.microsoft.com/office/drawing/2014/main" id="{2C5ACCD5-A8BE-9377-F0F8-BC0741BAE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2075" tIns="46038" rIns="92075" bIns="46038"/>
          <a:lstStyle>
            <a:lvl1pPr marL="342900" indent="-3429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  <a:buClr>
                <a:schemeClr val="accent1"/>
              </a:buClr>
              <a:buSzPct val="75000"/>
              <a:buFont typeface="Monotype Sorts" pitchFamily="2" charset="2"/>
              <a:buChar char="n"/>
            </a:pPr>
            <a:r>
              <a:rPr lang="en-US" altLang="LID4096" sz="3200"/>
              <a:t>http://www.cpsc.ucalgary.ca/</a:t>
            </a:r>
            <a:br>
              <a:rPr lang="en-US" altLang="LID4096" sz="3200"/>
            </a:br>
            <a:r>
              <a:rPr lang="en-US" altLang="LID4096" sz="3200"/>
              <a:t>	    projects/grouplab</a:t>
            </a:r>
          </a:p>
        </p:txBody>
      </p:sp>
      <p:sp>
        <p:nvSpPr>
          <p:cNvPr id="19460" name="Rectangle 4">
            <a:extLst>
              <a:ext uri="{FF2B5EF4-FFF2-40B4-BE49-F238E27FC236}">
                <a16:creationId xmlns:a16="http://schemas.microsoft.com/office/drawing/2014/main" id="{34CB9A53-ADC0-CEA4-4E9A-BD2361AF3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00" y="4433888"/>
            <a:ext cx="7916863" cy="18335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2075" tIns="46038" rIns="92075" bIns="46038">
            <a:spAutoFit/>
          </a:bodyPr>
          <a:lstStyle>
            <a:lvl1pPr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5715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7145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286000" algn="l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743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200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657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114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lvl="1">
              <a:spcBef>
                <a:spcPct val="20000"/>
              </a:spcBef>
              <a:buClr>
                <a:schemeClr val="accent1"/>
              </a:buClr>
              <a:buFontTx/>
              <a:buChar char="•"/>
            </a:pPr>
            <a:r>
              <a:rPr lang="en-US" altLang="LID4096" sz="2800"/>
              <a:t>Research funded by:</a:t>
            </a:r>
          </a:p>
          <a:p>
            <a:pPr lvl="2">
              <a:spcBef>
                <a:spcPct val="20000"/>
              </a:spcBef>
              <a:buClr>
                <a:schemeClr val="accent1"/>
              </a:buClr>
              <a:buFontTx/>
              <a:buChar char="-"/>
            </a:pPr>
            <a:r>
              <a:rPr lang="en-US" altLang="LID4096"/>
              <a:t>National Science and Engineering Research Council</a:t>
            </a:r>
          </a:p>
          <a:p>
            <a:pPr lvl="2">
              <a:spcBef>
                <a:spcPct val="20000"/>
              </a:spcBef>
              <a:buClr>
                <a:schemeClr val="accent1"/>
              </a:buClr>
              <a:buFontTx/>
              <a:buChar char="-"/>
            </a:pPr>
            <a:r>
              <a:rPr lang="en-US" altLang="LID4096"/>
              <a:t>Erskine Fellowship</a:t>
            </a:r>
          </a:p>
          <a:p>
            <a:pPr lvl="2">
              <a:spcBef>
                <a:spcPct val="20000"/>
              </a:spcBef>
              <a:buClr>
                <a:schemeClr val="accent1"/>
              </a:buClr>
              <a:buFontTx/>
              <a:buChar char="-"/>
            </a:pPr>
            <a:r>
              <a:rPr lang="en-US" altLang="LID4096"/>
              <a:t>Intel Research Council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7C2906B3-6722-ADAC-B01E-C089EB5E05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 i="1"/>
              <a:t>Extra slides…...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C3F8BAF1-DBA5-E5AD-8E5F-148E59B6C35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LID4096"/>
              <a:t>Discussion</a:t>
            </a:r>
          </a:p>
        </p:txBody>
      </p:sp>
      <p:sp>
        <p:nvSpPr>
          <p:cNvPr id="21507" name="Rectangle 3">
            <a:extLst>
              <a:ext uri="{FF2B5EF4-FFF2-40B4-BE49-F238E27FC236}">
                <a16:creationId xmlns:a16="http://schemas.microsoft.com/office/drawing/2014/main" id="{D5D61E09-5C09-F9D1-F2DA-0C361E8C246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85800" y="1704975"/>
            <a:ext cx="7772400" cy="4114800"/>
          </a:xfrm>
          <a:noFill/>
          <a:ln/>
        </p:spPr>
        <p:txBody>
          <a:bodyPr/>
          <a:lstStyle/>
          <a:p>
            <a:r>
              <a:rPr lang="en-US" altLang="LID4096"/>
              <a:t>Collaborations worked when children</a:t>
            </a:r>
          </a:p>
          <a:p>
            <a:pPr lvl="1"/>
            <a:r>
              <a:rPr lang="en-US" altLang="LID4096"/>
              <a:t>negotiated their interactions</a:t>
            </a:r>
          </a:p>
          <a:p>
            <a:pPr lvl="1"/>
            <a:r>
              <a:rPr lang="en-US" altLang="LID4096"/>
              <a:t>used mutual awareness and breakdowns as opportunities</a:t>
            </a:r>
          </a:p>
          <a:p>
            <a:pPr>
              <a:lnSpc>
                <a:spcPct val="180000"/>
              </a:lnSpc>
            </a:pPr>
            <a:r>
              <a:rPr lang="en-US" altLang="LID4096"/>
              <a:t>Collaborations failed when children</a:t>
            </a:r>
          </a:p>
          <a:p>
            <a:pPr lvl="1"/>
            <a:r>
              <a:rPr lang="en-US" altLang="LID4096"/>
              <a:t>dominated or ignored one another</a:t>
            </a:r>
          </a:p>
          <a:p>
            <a:pPr lvl="1"/>
            <a:r>
              <a:rPr lang="en-US" altLang="LID4096"/>
              <a:t>fought for control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Groupweb talk2.ppt">
  <a:themeElements>
    <a:clrScheme name="">
      <a:dk1>
        <a:srgbClr val="000000"/>
      </a:dk1>
      <a:lt1>
        <a:srgbClr val="618FFD"/>
      </a:lt1>
      <a:dk2>
        <a:srgbClr val="000000"/>
      </a:dk2>
      <a:lt2>
        <a:srgbClr val="000092"/>
      </a:lt2>
      <a:accent1>
        <a:srgbClr val="FF0000"/>
      </a:accent1>
      <a:accent2>
        <a:srgbClr val="FF00FF"/>
      </a:accent2>
      <a:accent3>
        <a:srgbClr val="B7C6FE"/>
      </a:accent3>
      <a:accent4>
        <a:srgbClr val="000000"/>
      </a:accent4>
      <a:accent5>
        <a:srgbClr val="FFAAAA"/>
      </a:accent5>
      <a:accent6>
        <a:srgbClr val="E700E7"/>
      </a:accent6>
      <a:hlink>
        <a:srgbClr val="00FF00"/>
      </a:hlink>
      <a:folHlink>
        <a:srgbClr val="0000FF"/>
      </a:folHlink>
    </a:clrScheme>
    <a:fontScheme name="Groupweb talk2.ppt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altLang="LID4096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altLang="LID4096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anose="02020603050405020304" pitchFamily="18" charset="0"/>
          </a:defRPr>
        </a:defPPr>
      </a:lstStyle>
    </a:lnDef>
  </a:objectDefaults>
  <a:extraClrSchemeLst>
    <a:extraClrScheme>
      <a:clrScheme name="Groupweb talk2.ppt 1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Groupweb talk2.ppt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33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Groupweb talk2.ppt 3">
        <a:dk1>
          <a:srgbClr val="000000"/>
        </a:dk1>
        <a:lt1>
          <a:srgbClr val="FFFFCC"/>
        </a:lt1>
        <a:dk2>
          <a:srgbClr val="999933"/>
        </a:dk2>
        <a:lt2>
          <a:srgbClr val="808000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Groupweb talk2.ppt 4">
        <a:dk1>
          <a:srgbClr val="000000"/>
        </a:dk1>
        <a:lt1>
          <a:srgbClr val="FFFFFF"/>
        </a:lt1>
        <a:dk2>
          <a:srgbClr val="000000"/>
        </a:dk2>
        <a:lt2>
          <a:srgbClr val="393939"/>
        </a:lt2>
        <a:accent1>
          <a:srgbClr val="CBCBCB"/>
        </a:accent1>
        <a:accent2>
          <a:srgbClr val="868686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797979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Groupweb talk2.ppt 5">
        <a:dk1>
          <a:srgbClr val="000000"/>
        </a:dk1>
        <a:lt1>
          <a:srgbClr val="FFFFFF"/>
        </a:lt1>
        <a:dk2>
          <a:srgbClr val="000000"/>
        </a:dk2>
        <a:lt2>
          <a:srgbClr val="9F9F9F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Groupweb talk2.ppt 6">
        <a:dk1>
          <a:srgbClr val="000000"/>
        </a:dk1>
        <a:lt1>
          <a:srgbClr val="FFFFFF"/>
        </a:lt1>
        <a:dk2>
          <a:srgbClr val="000000"/>
        </a:dk2>
        <a:lt2>
          <a:srgbClr val="868686"/>
        </a:lt2>
        <a:accent1>
          <a:srgbClr val="CBCBCB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E2E2E2"/>
        </a:accent5>
        <a:accent6>
          <a:srgbClr val="005CE7"/>
        </a:accent6>
        <a:hlink>
          <a:srgbClr val="FF0033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Groupweb talk2.ppt 7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C:\@Talks\Groupweb talk, Apr96\Groupweb talk2.ppt</Template>
  <TotalTime>292</TotalTime>
  <Words>291</Words>
  <Application>Microsoft Office PowerPoint</Application>
  <PresentationFormat>On-screen Show (4:3)</PresentationFormat>
  <Paragraphs>78</Paragraphs>
  <Slides>19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24" baseType="lpstr">
      <vt:lpstr>Times New Roman</vt:lpstr>
      <vt:lpstr>Monotype Sorts</vt:lpstr>
      <vt:lpstr>New York</vt:lpstr>
      <vt:lpstr>Arial</vt:lpstr>
      <vt:lpstr>Groupweb talk2.ppt</vt:lpstr>
      <vt:lpstr>PowerPoint Presentation</vt:lpstr>
      <vt:lpstr>Overview</vt:lpstr>
      <vt:lpstr>Exploratory learning</vt:lpstr>
      <vt:lpstr>“Single User” Microworlds</vt:lpstr>
      <vt:lpstr>Collaborative Microworlds</vt:lpstr>
      <vt:lpstr>TurboTurtle</vt:lpstr>
      <vt:lpstr>Video</vt:lpstr>
      <vt:lpstr>The Study</vt:lpstr>
      <vt:lpstr>Collaboration Styles</vt:lpstr>
      <vt:lpstr>Parallel Style</vt:lpstr>
      <vt:lpstr>Sequential Style</vt:lpstr>
      <vt:lpstr>Independent Style</vt:lpstr>
      <vt:lpstr>Domination Style</vt:lpstr>
      <vt:lpstr>Breakdowns (?)</vt:lpstr>
      <vt:lpstr>Implications</vt:lpstr>
      <vt:lpstr>Summary</vt:lpstr>
      <vt:lpstr>For more information</vt:lpstr>
      <vt:lpstr>Extra slides…...</vt:lpstr>
      <vt:lpstr>Discussion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No Slide Title</dc:title>
  <dc:creator>Saul Greenberg</dc:creator>
  <cp:lastModifiedBy>Saul Greenberg</cp:lastModifiedBy>
  <cp:revision>19</cp:revision>
  <cp:lastPrinted>1996-04-12T20:51:00Z</cp:lastPrinted>
  <dcterms:created xsi:type="dcterms:W3CDTF">1995-06-17T23:31:02Z</dcterms:created>
  <dcterms:modified xsi:type="dcterms:W3CDTF">2026-10-03T22:04:21Z</dcterms:modified>
</cp:coreProperties>
</file>